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gif" ContentType="image/gif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52" r:id="rId1"/>
  </p:sldMasterIdLst>
  <p:notesMasterIdLst>
    <p:notesMasterId r:id="rId24"/>
  </p:notesMasterIdLst>
  <p:sldIdLst>
    <p:sldId id="293" r:id="rId2"/>
    <p:sldId id="291" r:id="rId3"/>
    <p:sldId id="290" r:id="rId4"/>
    <p:sldId id="256" r:id="rId5"/>
    <p:sldId id="294" r:id="rId6"/>
    <p:sldId id="295" r:id="rId7"/>
    <p:sldId id="297" r:id="rId8"/>
    <p:sldId id="259" r:id="rId9"/>
    <p:sldId id="269" r:id="rId10"/>
    <p:sldId id="270" r:id="rId11"/>
    <p:sldId id="271" r:id="rId12"/>
    <p:sldId id="298" r:id="rId13"/>
    <p:sldId id="274" r:id="rId14"/>
    <p:sldId id="299" r:id="rId15"/>
    <p:sldId id="275" r:id="rId16"/>
    <p:sldId id="300" r:id="rId17"/>
    <p:sldId id="276" r:id="rId18"/>
    <p:sldId id="301" r:id="rId19"/>
    <p:sldId id="277" r:id="rId20"/>
    <p:sldId id="288" r:id="rId21"/>
    <p:sldId id="302" r:id="rId22"/>
    <p:sldId id="289" r:id="rId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BF8859"/>
    <a:srgbClr val="E0A879"/>
    <a:srgbClr val="E6BA8B"/>
    <a:srgbClr val="703B0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012" autoAdjust="0"/>
    <p:restoredTop sz="94660"/>
  </p:normalViewPr>
  <p:slideViewPr>
    <p:cSldViewPr snapToGrid="0">
      <p:cViewPr varScale="1">
        <p:scale>
          <a:sx n="85" d="100"/>
          <a:sy n="85" d="100"/>
        </p:scale>
        <p:origin x="108" y="12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9CD570C-3E65-428D-B6C5-7C69E66FDF5A}" type="datetimeFigureOut">
              <a:rPr lang="en-US" smtClean="0"/>
              <a:t>1/29/2024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D0E6CB7-5693-4934-A2D0-82E9AEBA884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035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48F49B-70C7-4CFB-94B3-4B0173BE6DEA}" type="datetimeFigureOut">
              <a:rPr lang="en-US" smtClean="0"/>
              <a:t>1/29/2024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301755-2FF0-4B17-9BD1-14625A222C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565333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48F49B-70C7-4CFB-94B3-4B0173BE6DEA}" type="datetimeFigureOut">
              <a:rPr lang="en-US" smtClean="0"/>
              <a:t>1/29/2024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301755-2FF0-4B17-9BD1-14625A222C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245750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48F49B-70C7-4CFB-94B3-4B0173BE6DEA}" type="datetimeFigureOut">
              <a:rPr lang="en-US" smtClean="0"/>
              <a:t>1/29/2024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301755-2FF0-4B17-9BD1-14625A222C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37075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48F49B-70C7-4CFB-94B3-4B0173BE6DEA}" type="datetimeFigureOut">
              <a:rPr lang="en-US" smtClean="0"/>
              <a:t>1/29/2024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301755-2FF0-4B17-9BD1-14625A222C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612586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48F49B-70C7-4CFB-94B3-4B0173BE6DEA}" type="datetimeFigureOut">
              <a:rPr lang="en-US" smtClean="0"/>
              <a:t>1/29/2024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301755-2FF0-4B17-9BD1-14625A222C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828557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48F49B-70C7-4CFB-94B3-4B0173BE6DEA}" type="datetimeFigureOut">
              <a:rPr lang="en-US" smtClean="0"/>
              <a:t>1/29/2024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301755-2FF0-4B17-9BD1-14625A222C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441075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48F49B-70C7-4CFB-94B3-4B0173BE6DEA}" type="datetimeFigureOut">
              <a:rPr lang="en-US" smtClean="0"/>
              <a:t>1/29/2024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301755-2FF0-4B17-9BD1-14625A222C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023081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48F49B-70C7-4CFB-94B3-4B0173BE6DEA}" type="datetimeFigureOut">
              <a:rPr lang="en-US" smtClean="0"/>
              <a:t>1/29/2024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301755-2FF0-4B17-9BD1-14625A222C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60636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48F49B-70C7-4CFB-94B3-4B0173BE6DEA}" type="datetimeFigureOut">
              <a:rPr lang="en-US" smtClean="0"/>
              <a:t>1/29/2024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301755-2FF0-4B17-9BD1-14625A222C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578360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48F49B-70C7-4CFB-94B3-4B0173BE6DEA}" type="datetimeFigureOut">
              <a:rPr lang="en-US" smtClean="0"/>
              <a:t>1/29/2024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301755-2FF0-4B17-9BD1-14625A222C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234588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48F49B-70C7-4CFB-94B3-4B0173BE6DEA}" type="datetimeFigureOut">
              <a:rPr lang="en-US" smtClean="0"/>
              <a:t>1/29/2024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301755-2FF0-4B17-9BD1-14625A222C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696609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48F49B-70C7-4CFB-94B3-4B0173BE6DEA}" type="datetimeFigureOut">
              <a:rPr lang="en-US" smtClean="0"/>
              <a:t>1/29/2024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7301755-2FF0-4B17-9BD1-14625A222C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72994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3" r:id="rId1"/>
    <p:sldLayoutId id="2147483854" r:id="rId2"/>
    <p:sldLayoutId id="2147483855" r:id="rId3"/>
    <p:sldLayoutId id="2147483856" r:id="rId4"/>
    <p:sldLayoutId id="2147483857" r:id="rId5"/>
    <p:sldLayoutId id="2147483858" r:id="rId6"/>
    <p:sldLayoutId id="2147483859" r:id="rId7"/>
    <p:sldLayoutId id="2147483860" r:id="rId8"/>
    <p:sldLayoutId id="2147483861" r:id="rId9"/>
    <p:sldLayoutId id="2147483862" r:id="rId10"/>
    <p:sldLayoutId id="214748386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gif"/><Relationship Id="rId13" Type="http://schemas.openxmlformats.org/officeDocument/2006/relationships/image" Target="../media/image17.gif"/><Relationship Id="rId18" Type="http://schemas.openxmlformats.org/officeDocument/2006/relationships/image" Target="../media/image22.jpeg"/><Relationship Id="rId3" Type="http://schemas.openxmlformats.org/officeDocument/2006/relationships/image" Target="../media/image7.wmf"/><Relationship Id="rId7" Type="http://schemas.openxmlformats.org/officeDocument/2006/relationships/image" Target="../media/image11.gif"/><Relationship Id="rId12" Type="http://schemas.openxmlformats.org/officeDocument/2006/relationships/image" Target="../media/image16.wmf"/><Relationship Id="rId17" Type="http://schemas.openxmlformats.org/officeDocument/2006/relationships/image" Target="../media/image21.jpeg"/><Relationship Id="rId2" Type="http://schemas.openxmlformats.org/officeDocument/2006/relationships/image" Target="../media/image6.gif"/><Relationship Id="rId16" Type="http://schemas.openxmlformats.org/officeDocument/2006/relationships/image" Target="../media/image20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11" Type="http://schemas.openxmlformats.org/officeDocument/2006/relationships/image" Target="../media/image15.gif"/><Relationship Id="rId5" Type="http://schemas.openxmlformats.org/officeDocument/2006/relationships/image" Target="../media/image9.png"/><Relationship Id="rId15" Type="http://schemas.openxmlformats.org/officeDocument/2006/relationships/image" Target="../media/image19.gif"/><Relationship Id="rId10" Type="http://schemas.openxmlformats.org/officeDocument/2006/relationships/image" Target="../media/image14.gif"/><Relationship Id="rId19" Type="http://schemas.openxmlformats.org/officeDocument/2006/relationships/image" Target="../media/image23.gif"/><Relationship Id="rId4" Type="http://schemas.openxmlformats.org/officeDocument/2006/relationships/image" Target="../media/image8.gif"/><Relationship Id="rId9" Type="http://schemas.openxmlformats.org/officeDocument/2006/relationships/image" Target="../media/image13.gif"/><Relationship Id="rId14" Type="http://schemas.openxmlformats.org/officeDocument/2006/relationships/image" Target="../media/image18.gif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gif"/><Relationship Id="rId13" Type="http://schemas.openxmlformats.org/officeDocument/2006/relationships/image" Target="../media/image18.gif"/><Relationship Id="rId18" Type="http://schemas.openxmlformats.org/officeDocument/2006/relationships/image" Target="../media/image23.gif"/><Relationship Id="rId3" Type="http://schemas.openxmlformats.org/officeDocument/2006/relationships/image" Target="../media/image7.wmf"/><Relationship Id="rId7" Type="http://schemas.openxmlformats.org/officeDocument/2006/relationships/image" Target="../media/image11.gif"/><Relationship Id="rId12" Type="http://schemas.openxmlformats.org/officeDocument/2006/relationships/image" Target="../media/image17.gif"/><Relationship Id="rId17" Type="http://schemas.openxmlformats.org/officeDocument/2006/relationships/image" Target="../media/image22.jpeg"/><Relationship Id="rId2" Type="http://schemas.openxmlformats.org/officeDocument/2006/relationships/image" Target="../media/image6.gif"/><Relationship Id="rId16" Type="http://schemas.openxmlformats.org/officeDocument/2006/relationships/image" Target="../media/image2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11" Type="http://schemas.openxmlformats.org/officeDocument/2006/relationships/image" Target="../media/image16.wmf"/><Relationship Id="rId5" Type="http://schemas.openxmlformats.org/officeDocument/2006/relationships/image" Target="../media/image9.png"/><Relationship Id="rId15" Type="http://schemas.openxmlformats.org/officeDocument/2006/relationships/image" Target="../media/image20.gif"/><Relationship Id="rId10" Type="http://schemas.openxmlformats.org/officeDocument/2006/relationships/image" Target="../media/image15.gif"/><Relationship Id="rId4" Type="http://schemas.openxmlformats.org/officeDocument/2006/relationships/image" Target="../media/image8.gif"/><Relationship Id="rId9" Type="http://schemas.openxmlformats.org/officeDocument/2006/relationships/image" Target="../media/image13.gif"/><Relationship Id="rId14" Type="http://schemas.openxmlformats.org/officeDocument/2006/relationships/image" Target="../media/image19.gif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gif"/><Relationship Id="rId13" Type="http://schemas.openxmlformats.org/officeDocument/2006/relationships/image" Target="../media/image18.gif"/><Relationship Id="rId18" Type="http://schemas.openxmlformats.org/officeDocument/2006/relationships/image" Target="../media/image23.gif"/><Relationship Id="rId3" Type="http://schemas.openxmlformats.org/officeDocument/2006/relationships/image" Target="../media/image7.wmf"/><Relationship Id="rId7" Type="http://schemas.openxmlformats.org/officeDocument/2006/relationships/image" Target="../media/image11.gif"/><Relationship Id="rId12" Type="http://schemas.openxmlformats.org/officeDocument/2006/relationships/image" Target="../media/image17.gif"/><Relationship Id="rId17" Type="http://schemas.openxmlformats.org/officeDocument/2006/relationships/image" Target="../media/image19.gif"/><Relationship Id="rId2" Type="http://schemas.openxmlformats.org/officeDocument/2006/relationships/image" Target="../media/image6.gif"/><Relationship Id="rId16" Type="http://schemas.openxmlformats.org/officeDocument/2006/relationships/image" Target="../media/image22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11" Type="http://schemas.openxmlformats.org/officeDocument/2006/relationships/image" Target="../media/image16.wmf"/><Relationship Id="rId5" Type="http://schemas.openxmlformats.org/officeDocument/2006/relationships/image" Target="../media/image9.png"/><Relationship Id="rId15" Type="http://schemas.openxmlformats.org/officeDocument/2006/relationships/image" Target="../media/image21.jpeg"/><Relationship Id="rId10" Type="http://schemas.openxmlformats.org/officeDocument/2006/relationships/image" Target="../media/image15.gif"/><Relationship Id="rId4" Type="http://schemas.openxmlformats.org/officeDocument/2006/relationships/image" Target="../media/image8.gif"/><Relationship Id="rId9" Type="http://schemas.openxmlformats.org/officeDocument/2006/relationships/image" Target="../media/image13.gif"/><Relationship Id="rId14" Type="http://schemas.openxmlformats.org/officeDocument/2006/relationships/image" Target="../media/image20.gif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gif"/><Relationship Id="rId13" Type="http://schemas.openxmlformats.org/officeDocument/2006/relationships/image" Target="../media/image18.gif"/><Relationship Id="rId18" Type="http://schemas.openxmlformats.org/officeDocument/2006/relationships/image" Target="../media/image23.gif"/><Relationship Id="rId3" Type="http://schemas.openxmlformats.org/officeDocument/2006/relationships/image" Target="../media/image7.wmf"/><Relationship Id="rId7" Type="http://schemas.openxmlformats.org/officeDocument/2006/relationships/image" Target="../media/image11.gif"/><Relationship Id="rId12" Type="http://schemas.openxmlformats.org/officeDocument/2006/relationships/image" Target="../media/image17.gif"/><Relationship Id="rId17" Type="http://schemas.openxmlformats.org/officeDocument/2006/relationships/image" Target="../media/image19.gif"/><Relationship Id="rId2" Type="http://schemas.openxmlformats.org/officeDocument/2006/relationships/image" Target="../media/image6.gif"/><Relationship Id="rId16" Type="http://schemas.openxmlformats.org/officeDocument/2006/relationships/image" Target="../media/image22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11" Type="http://schemas.openxmlformats.org/officeDocument/2006/relationships/image" Target="../media/image16.wmf"/><Relationship Id="rId5" Type="http://schemas.openxmlformats.org/officeDocument/2006/relationships/image" Target="../media/image9.png"/><Relationship Id="rId15" Type="http://schemas.openxmlformats.org/officeDocument/2006/relationships/image" Target="../media/image21.jpeg"/><Relationship Id="rId10" Type="http://schemas.openxmlformats.org/officeDocument/2006/relationships/image" Target="../media/image15.gif"/><Relationship Id="rId4" Type="http://schemas.openxmlformats.org/officeDocument/2006/relationships/image" Target="../media/image8.gif"/><Relationship Id="rId9" Type="http://schemas.openxmlformats.org/officeDocument/2006/relationships/image" Target="../media/image13.gif"/><Relationship Id="rId14" Type="http://schemas.openxmlformats.org/officeDocument/2006/relationships/image" Target="../media/image20.gif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27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3.jpeg"/><Relationship Id="rId5" Type="http://schemas.openxmlformats.org/officeDocument/2006/relationships/image" Target="../media/image29.png"/><Relationship Id="rId4" Type="http://schemas.openxmlformats.org/officeDocument/2006/relationships/image" Target="../media/image28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gif"/><Relationship Id="rId13" Type="http://schemas.openxmlformats.org/officeDocument/2006/relationships/image" Target="../media/image17.gif"/><Relationship Id="rId18" Type="http://schemas.openxmlformats.org/officeDocument/2006/relationships/image" Target="../media/image22.jpeg"/><Relationship Id="rId3" Type="http://schemas.openxmlformats.org/officeDocument/2006/relationships/image" Target="../media/image7.wmf"/><Relationship Id="rId7" Type="http://schemas.openxmlformats.org/officeDocument/2006/relationships/image" Target="../media/image11.gif"/><Relationship Id="rId12" Type="http://schemas.openxmlformats.org/officeDocument/2006/relationships/image" Target="../media/image16.wmf"/><Relationship Id="rId17" Type="http://schemas.openxmlformats.org/officeDocument/2006/relationships/image" Target="../media/image21.jpeg"/><Relationship Id="rId2" Type="http://schemas.openxmlformats.org/officeDocument/2006/relationships/image" Target="../media/image6.gif"/><Relationship Id="rId16" Type="http://schemas.openxmlformats.org/officeDocument/2006/relationships/image" Target="../media/image20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11" Type="http://schemas.openxmlformats.org/officeDocument/2006/relationships/image" Target="../media/image15.gif"/><Relationship Id="rId5" Type="http://schemas.openxmlformats.org/officeDocument/2006/relationships/image" Target="../media/image9.png"/><Relationship Id="rId15" Type="http://schemas.openxmlformats.org/officeDocument/2006/relationships/image" Target="../media/image19.gif"/><Relationship Id="rId10" Type="http://schemas.openxmlformats.org/officeDocument/2006/relationships/image" Target="../media/image14.gif"/><Relationship Id="rId19" Type="http://schemas.openxmlformats.org/officeDocument/2006/relationships/image" Target="../media/image23.gif"/><Relationship Id="rId4" Type="http://schemas.openxmlformats.org/officeDocument/2006/relationships/image" Target="../media/image8.gif"/><Relationship Id="rId9" Type="http://schemas.openxmlformats.org/officeDocument/2006/relationships/image" Target="../media/image13.gif"/><Relationship Id="rId14" Type="http://schemas.openxmlformats.org/officeDocument/2006/relationships/image" Target="../media/image18.gi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gif"/><Relationship Id="rId13" Type="http://schemas.openxmlformats.org/officeDocument/2006/relationships/image" Target="../media/image18.gif"/><Relationship Id="rId18" Type="http://schemas.openxmlformats.org/officeDocument/2006/relationships/image" Target="../media/image23.gif"/><Relationship Id="rId3" Type="http://schemas.openxmlformats.org/officeDocument/2006/relationships/image" Target="../media/image7.wmf"/><Relationship Id="rId7" Type="http://schemas.openxmlformats.org/officeDocument/2006/relationships/image" Target="../media/image11.gif"/><Relationship Id="rId12" Type="http://schemas.openxmlformats.org/officeDocument/2006/relationships/image" Target="../media/image17.gif"/><Relationship Id="rId17" Type="http://schemas.openxmlformats.org/officeDocument/2006/relationships/image" Target="../media/image22.jpeg"/><Relationship Id="rId2" Type="http://schemas.openxmlformats.org/officeDocument/2006/relationships/image" Target="../media/image6.gif"/><Relationship Id="rId16" Type="http://schemas.openxmlformats.org/officeDocument/2006/relationships/image" Target="../media/image2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11" Type="http://schemas.openxmlformats.org/officeDocument/2006/relationships/image" Target="../media/image16.wmf"/><Relationship Id="rId5" Type="http://schemas.openxmlformats.org/officeDocument/2006/relationships/image" Target="../media/image9.png"/><Relationship Id="rId15" Type="http://schemas.openxmlformats.org/officeDocument/2006/relationships/image" Target="../media/image20.gif"/><Relationship Id="rId10" Type="http://schemas.openxmlformats.org/officeDocument/2006/relationships/image" Target="../media/image15.gif"/><Relationship Id="rId4" Type="http://schemas.openxmlformats.org/officeDocument/2006/relationships/image" Target="../media/image8.gif"/><Relationship Id="rId9" Type="http://schemas.openxmlformats.org/officeDocument/2006/relationships/image" Target="../media/image13.gif"/><Relationship Id="rId14" Type="http://schemas.openxmlformats.org/officeDocument/2006/relationships/image" Target="../media/image19.gi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gif"/><Relationship Id="rId13" Type="http://schemas.openxmlformats.org/officeDocument/2006/relationships/image" Target="../media/image18.gif"/><Relationship Id="rId18" Type="http://schemas.openxmlformats.org/officeDocument/2006/relationships/image" Target="../media/image23.gif"/><Relationship Id="rId3" Type="http://schemas.openxmlformats.org/officeDocument/2006/relationships/image" Target="../media/image7.wmf"/><Relationship Id="rId7" Type="http://schemas.openxmlformats.org/officeDocument/2006/relationships/image" Target="../media/image11.gif"/><Relationship Id="rId12" Type="http://schemas.openxmlformats.org/officeDocument/2006/relationships/image" Target="../media/image17.gif"/><Relationship Id="rId17" Type="http://schemas.openxmlformats.org/officeDocument/2006/relationships/image" Target="../media/image19.gif"/><Relationship Id="rId2" Type="http://schemas.openxmlformats.org/officeDocument/2006/relationships/image" Target="../media/image6.gif"/><Relationship Id="rId16" Type="http://schemas.openxmlformats.org/officeDocument/2006/relationships/image" Target="../media/image22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11" Type="http://schemas.openxmlformats.org/officeDocument/2006/relationships/image" Target="../media/image16.wmf"/><Relationship Id="rId5" Type="http://schemas.openxmlformats.org/officeDocument/2006/relationships/image" Target="../media/image9.png"/><Relationship Id="rId15" Type="http://schemas.openxmlformats.org/officeDocument/2006/relationships/image" Target="../media/image21.jpeg"/><Relationship Id="rId10" Type="http://schemas.openxmlformats.org/officeDocument/2006/relationships/image" Target="../media/image15.gif"/><Relationship Id="rId4" Type="http://schemas.openxmlformats.org/officeDocument/2006/relationships/image" Target="../media/image8.gif"/><Relationship Id="rId9" Type="http://schemas.openxmlformats.org/officeDocument/2006/relationships/image" Target="../media/image13.gif"/><Relationship Id="rId14" Type="http://schemas.openxmlformats.org/officeDocument/2006/relationships/image" Target="../media/image20.gif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4" descr="Top 123+] Hình nền Powerpoint “ĐẸP NHỨC NÁCH”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1676400" y="366713"/>
            <a:ext cx="84582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UBND HUYỆN THANH TRÌ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vi-VN" altLang="en-US" sz="24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en-US" altLang="en-US" sz="24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RƯỜNG MẦM NON XÃ VĨNH QUỲNH </a:t>
            </a: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3150394" y="2597150"/>
            <a:ext cx="589121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LĨNH VỰC PHÁT TRIỂN NHẬN THỨC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LÀM QUEN </a:t>
            </a:r>
            <a:r>
              <a:rPr lang="en-US" altLang="en-US" sz="2400" b="1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 HỌC</a:t>
            </a:r>
            <a:endParaRPr lang="en-US" altLang="en-US" sz="2400" b="1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3845312" y="3429000"/>
            <a:ext cx="60960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altLang="en-US" sz="280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Nàng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tiên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endParaRPr lang="en-US" altLang="en-US" sz="28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Lứa</a:t>
            </a:r>
            <a:r>
              <a:rPr lang="en-US" altLang="en-US" sz="2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tuổi</a:t>
            </a:r>
            <a:r>
              <a:rPr lang="en-US" altLang="en-US" sz="2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MGB 3-4 </a:t>
            </a:r>
            <a:r>
              <a:rPr lang="en-US" altLang="en-US" sz="280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tuổi</a:t>
            </a:r>
            <a:endParaRPr lang="en-US" altLang="en-US" sz="280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" name="Picture 5" descr="C:\Users\Administrator\Desktop\fd72a947fb710d2f5460-removebg-preview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0827" y="1061609"/>
            <a:ext cx="1549346" cy="15355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07584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41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8" grpId="0"/>
      <p:bldP spid="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4" descr="Hình nền Powerpoint đẹ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00" y="34925"/>
            <a:ext cx="12166600" cy="731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7EBCE8C-B4AC-45F1-9819-1BEC12AF989E}" type="slidenum">
              <a:rPr lang="en-US" altLang="en-US"/>
              <a:pPr>
                <a:defRPr/>
              </a:pPr>
              <a:t>10</a:t>
            </a:fld>
            <a:endParaRPr lang="en-US" altLang="en-US"/>
          </a:p>
        </p:txBody>
      </p:sp>
      <p:sp>
        <p:nvSpPr>
          <p:cNvPr id="16388" name="TextBox 2"/>
          <p:cNvSpPr txBox="1">
            <a:spLocks noChangeArrowheads="1"/>
          </p:cNvSpPr>
          <p:nvPr/>
        </p:nvSpPr>
        <p:spPr bwMode="auto">
          <a:xfrm>
            <a:off x="3010829" y="923693"/>
            <a:ext cx="484346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 vừa kể câu chuyện gì?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 câu chuyện có nhân vật nào?</a:t>
            </a:r>
          </a:p>
        </p:txBody>
      </p:sp>
      <p:pic>
        <p:nvPicPr>
          <p:cNvPr id="11" name="Picture 2" descr="Truyện: Nàng tiên của mùa xuân | MN Ngọc Thụ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0603" y="2100402"/>
            <a:ext cx="5986831" cy="44901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173611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58E40F2-C749-422B-94BF-E96D58914CC0}" type="slidenum">
              <a:rPr lang="en-US" altLang="en-US"/>
              <a:pPr>
                <a:defRPr/>
              </a:pPr>
              <a:t>11</a:t>
            </a:fld>
            <a:endParaRPr lang="en-US" altLang="en-US"/>
          </a:p>
        </p:txBody>
      </p:sp>
      <p:pic>
        <p:nvPicPr>
          <p:cNvPr id="17411" name="Picture 2" descr="Top 75+ hình nền powerpoint học tập chất lượng full hd cực đẹ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2" name="TextBox 2"/>
          <p:cNvSpPr txBox="1">
            <a:spLocks noChangeArrowheads="1"/>
          </p:cNvSpPr>
          <p:nvPr/>
        </p:nvSpPr>
        <p:spPr bwMode="auto">
          <a:xfrm>
            <a:off x="2192655" y="2248218"/>
            <a:ext cx="7408545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alt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vườn</a:t>
            </a:r>
            <a:r>
              <a:rPr lang="en-US" alt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alt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loài</a:t>
            </a:r>
            <a:r>
              <a:rPr lang="en-US" alt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alt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alt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alt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alt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alt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alt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alt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altLang="en-US" sz="4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5500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Group 18"/>
          <p:cNvGrpSpPr>
            <a:grpSpLocks/>
          </p:cNvGrpSpPr>
          <p:nvPr/>
        </p:nvGrpSpPr>
        <p:grpSpPr bwMode="auto">
          <a:xfrm>
            <a:off x="-13622" y="1240612"/>
            <a:ext cx="12205622" cy="5621402"/>
            <a:chOff x="-794" y="3352800"/>
            <a:chExt cx="9242363" cy="3505200"/>
          </a:xfrm>
        </p:grpSpPr>
        <p:sp>
          <p:nvSpPr>
            <p:cNvPr id="5" name="Arc 4"/>
            <p:cNvSpPr/>
            <p:nvPr/>
          </p:nvSpPr>
          <p:spPr>
            <a:xfrm>
              <a:off x="794" y="3352800"/>
              <a:ext cx="9143206" cy="990706"/>
            </a:xfrm>
            <a:prstGeom prst="arc">
              <a:avLst>
                <a:gd name="adj1" fmla="val 10800060"/>
                <a:gd name="adj2" fmla="val 9148"/>
              </a:avLst>
            </a:prstGeom>
            <a:gradFill flip="none" rotWithShape="1">
              <a:gsLst>
                <a:gs pos="0">
                  <a:srgbClr val="DDEBCF"/>
                </a:gs>
                <a:gs pos="50000">
                  <a:srgbClr val="9CB86E"/>
                </a:gs>
                <a:gs pos="100000">
                  <a:srgbClr val="156B13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-794" y="3839633"/>
              <a:ext cx="9242363" cy="3018367"/>
            </a:xfrm>
            <a:prstGeom prst="rect">
              <a:avLst/>
            </a:prstGeom>
            <a:gradFill flip="none" rotWithShape="1">
              <a:gsLst>
                <a:gs pos="0">
                  <a:srgbClr val="DDEBCF"/>
                </a:gs>
                <a:gs pos="50000">
                  <a:srgbClr val="9CB86E"/>
                </a:gs>
                <a:gs pos="100000">
                  <a:srgbClr val="156B13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pic>
        <p:nvPicPr>
          <p:cNvPr id="3075" name="Picture 20" descr="Daisies_in_love.gif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1630" y="3182491"/>
            <a:ext cx="972014" cy="12371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85" name="Group 5"/>
          <p:cNvGrpSpPr>
            <a:grpSpLocks noChangeAspect="1"/>
          </p:cNvGrpSpPr>
          <p:nvPr/>
        </p:nvGrpSpPr>
        <p:grpSpPr bwMode="auto">
          <a:xfrm>
            <a:off x="4403843" y="35531"/>
            <a:ext cx="2823055" cy="3065482"/>
            <a:chOff x="2019" y="1756"/>
            <a:chExt cx="909" cy="534"/>
          </a:xfrm>
        </p:grpSpPr>
        <p:sp>
          <p:nvSpPr>
            <p:cNvPr id="3189" name="AutoShape 4"/>
            <p:cNvSpPr>
              <a:spLocks noChangeAspect="1" noChangeArrowheads="1" noTextEdit="1"/>
            </p:cNvSpPr>
            <p:nvPr/>
          </p:nvSpPr>
          <p:spPr bwMode="auto">
            <a:xfrm>
              <a:off x="2019" y="1756"/>
              <a:ext cx="909" cy="5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" name="Freeform 6"/>
            <p:cNvSpPr>
              <a:spLocks/>
            </p:cNvSpPr>
            <p:nvPr/>
          </p:nvSpPr>
          <p:spPr bwMode="auto">
            <a:xfrm>
              <a:off x="2024" y="1766"/>
              <a:ext cx="901" cy="520"/>
            </a:xfrm>
            <a:custGeom>
              <a:avLst/>
              <a:gdLst>
                <a:gd name="T0" fmla="*/ 152 w 901"/>
                <a:gd name="T1" fmla="*/ 86 h 520"/>
                <a:gd name="T2" fmla="*/ 324 w 901"/>
                <a:gd name="T3" fmla="*/ 98 h 520"/>
                <a:gd name="T4" fmla="*/ 656 w 901"/>
                <a:gd name="T5" fmla="*/ 0 h 520"/>
                <a:gd name="T6" fmla="*/ 898 w 901"/>
                <a:gd name="T7" fmla="*/ 168 h 520"/>
                <a:gd name="T8" fmla="*/ 901 w 901"/>
                <a:gd name="T9" fmla="*/ 192 h 520"/>
                <a:gd name="T10" fmla="*/ 880 w 901"/>
                <a:gd name="T11" fmla="*/ 196 h 520"/>
                <a:gd name="T12" fmla="*/ 879 w 901"/>
                <a:gd name="T13" fmla="*/ 466 h 520"/>
                <a:gd name="T14" fmla="*/ 862 w 901"/>
                <a:gd name="T15" fmla="*/ 478 h 520"/>
                <a:gd name="T16" fmla="*/ 857 w 901"/>
                <a:gd name="T17" fmla="*/ 518 h 520"/>
                <a:gd name="T18" fmla="*/ 352 w 901"/>
                <a:gd name="T19" fmla="*/ 520 h 520"/>
                <a:gd name="T20" fmla="*/ 247 w 901"/>
                <a:gd name="T21" fmla="*/ 480 h 520"/>
                <a:gd name="T22" fmla="*/ 171 w 901"/>
                <a:gd name="T23" fmla="*/ 486 h 520"/>
                <a:gd name="T24" fmla="*/ 102 w 901"/>
                <a:gd name="T25" fmla="*/ 442 h 520"/>
                <a:gd name="T26" fmla="*/ 102 w 901"/>
                <a:gd name="T27" fmla="*/ 414 h 520"/>
                <a:gd name="T28" fmla="*/ 26 w 901"/>
                <a:gd name="T29" fmla="*/ 386 h 520"/>
                <a:gd name="T30" fmla="*/ 26 w 901"/>
                <a:gd name="T31" fmla="*/ 362 h 520"/>
                <a:gd name="T32" fmla="*/ 12 w 901"/>
                <a:gd name="T33" fmla="*/ 352 h 520"/>
                <a:gd name="T34" fmla="*/ 12 w 901"/>
                <a:gd name="T35" fmla="*/ 216 h 520"/>
                <a:gd name="T36" fmla="*/ 0 w 901"/>
                <a:gd name="T37" fmla="*/ 204 h 520"/>
                <a:gd name="T38" fmla="*/ 1 w 901"/>
                <a:gd name="T39" fmla="*/ 192 h 520"/>
                <a:gd name="T40" fmla="*/ 103 w 901"/>
                <a:gd name="T41" fmla="*/ 154 h 520"/>
                <a:gd name="T42" fmla="*/ 117 w 901"/>
                <a:gd name="T43" fmla="*/ 98 h 520"/>
                <a:gd name="T44" fmla="*/ 152 w 901"/>
                <a:gd name="T45" fmla="*/ 86 h 52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01"/>
                <a:gd name="T70" fmla="*/ 0 h 520"/>
                <a:gd name="T71" fmla="*/ 901 w 901"/>
                <a:gd name="T72" fmla="*/ 520 h 52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01" h="520">
                  <a:moveTo>
                    <a:pt x="152" y="86"/>
                  </a:moveTo>
                  <a:lnTo>
                    <a:pt x="324" y="98"/>
                  </a:lnTo>
                  <a:lnTo>
                    <a:pt x="656" y="0"/>
                  </a:lnTo>
                  <a:lnTo>
                    <a:pt x="898" y="168"/>
                  </a:lnTo>
                  <a:lnTo>
                    <a:pt x="901" y="192"/>
                  </a:lnTo>
                  <a:lnTo>
                    <a:pt x="880" y="196"/>
                  </a:lnTo>
                  <a:lnTo>
                    <a:pt x="879" y="466"/>
                  </a:lnTo>
                  <a:lnTo>
                    <a:pt x="862" y="478"/>
                  </a:lnTo>
                  <a:lnTo>
                    <a:pt x="857" y="518"/>
                  </a:lnTo>
                  <a:lnTo>
                    <a:pt x="352" y="520"/>
                  </a:lnTo>
                  <a:lnTo>
                    <a:pt x="247" y="480"/>
                  </a:lnTo>
                  <a:lnTo>
                    <a:pt x="171" y="486"/>
                  </a:lnTo>
                  <a:lnTo>
                    <a:pt x="102" y="442"/>
                  </a:lnTo>
                  <a:lnTo>
                    <a:pt x="102" y="414"/>
                  </a:lnTo>
                  <a:lnTo>
                    <a:pt x="26" y="386"/>
                  </a:lnTo>
                  <a:lnTo>
                    <a:pt x="26" y="362"/>
                  </a:lnTo>
                  <a:lnTo>
                    <a:pt x="12" y="352"/>
                  </a:lnTo>
                  <a:lnTo>
                    <a:pt x="12" y="216"/>
                  </a:lnTo>
                  <a:lnTo>
                    <a:pt x="0" y="204"/>
                  </a:lnTo>
                  <a:lnTo>
                    <a:pt x="1" y="192"/>
                  </a:lnTo>
                  <a:lnTo>
                    <a:pt x="103" y="154"/>
                  </a:lnTo>
                  <a:lnTo>
                    <a:pt x="117" y="98"/>
                  </a:lnTo>
                  <a:lnTo>
                    <a:pt x="152" y="86"/>
                  </a:lnTo>
                  <a:close/>
                </a:path>
              </a:pathLst>
            </a:custGeom>
            <a:solidFill>
              <a:srgbClr val="9B8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91" name="Freeform 7"/>
            <p:cNvSpPr>
              <a:spLocks/>
            </p:cNvSpPr>
            <p:nvPr/>
          </p:nvSpPr>
          <p:spPr bwMode="auto">
            <a:xfrm>
              <a:off x="2046" y="2122"/>
              <a:ext cx="109" cy="48"/>
            </a:xfrm>
            <a:custGeom>
              <a:avLst/>
              <a:gdLst>
                <a:gd name="T0" fmla="*/ 0 w 109"/>
                <a:gd name="T1" fmla="*/ 0 h 48"/>
                <a:gd name="T2" fmla="*/ 108 w 109"/>
                <a:gd name="T3" fmla="*/ 34 h 48"/>
                <a:gd name="T4" fmla="*/ 109 w 109"/>
                <a:gd name="T5" fmla="*/ 48 h 48"/>
                <a:gd name="T6" fmla="*/ 9 w 109"/>
                <a:gd name="T7" fmla="*/ 14 h 48"/>
                <a:gd name="T8" fmla="*/ 0 w 109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9"/>
                <a:gd name="T16" fmla="*/ 0 h 48"/>
                <a:gd name="T17" fmla="*/ 109 w 109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9" h="48">
                  <a:moveTo>
                    <a:pt x="0" y="0"/>
                  </a:moveTo>
                  <a:lnTo>
                    <a:pt x="108" y="34"/>
                  </a:lnTo>
                  <a:lnTo>
                    <a:pt x="109" y="48"/>
                  </a:lnTo>
                  <a:lnTo>
                    <a:pt x="9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92" name="Rectangle 8"/>
            <p:cNvSpPr>
              <a:spLocks noChangeArrowheads="1"/>
            </p:cNvSpPr>
            <p:nvPr/>
          </p:nvSpPr>
          <p:spPr bwMode="auto">
            <a:xfrm>
              <a:off x="2082" y="1906"/>
              <a:ext cx="6" cy="32"/>
            </a:xfrm>
            <a:prstGeom prst="rect">
              <a:avLst/>
            </a:prstGeom>
            <a:solidFill>
              <a:srgbClr val="55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93" name="Freeform 9"/>
            <p:cNvSpPr>
              <a:spLocks/>
            </p:cNvSpPr>
            <p:nvPr/>
          </p:nvSpPr>
          <p:spPr bwMode="auto">
            <a:xfrm>
              <a:off x="2367" y="1822"/>
              <a:ext cx="537" cy="422"/>
            </a:xfrm>
            <a:custGeom>
              <a:avLst/>
              <a:gdLst>
                <a:gd name="T0" fmla="*/ 3 w 537"/>
                <a:gd name="T1" fmla="*/ 92 h 422"/>
                <a:gd name="T2" fmla="*/ 0 w 537"/>
                <a:gd name="T3" fmla="*/ 422 h 422"/>
                <a:gd name="T4" fmla="*/ 536 w 537"/>
                <a:gd name="T5" fmla="*/ 420 h 422"/>
                <a:gd name="T6" fmla="*/ 537 w 537"/>
                <a:gd name="T7" fmla="*/ 152 h 422"/>
                <a:gd name="T8" fmla="*/ 327 w 537"/>
                <a:gd name="T9" fmla="*/ 0 h 422"/>
                <a:gd name="T10" fmla="*/ 3 w 537"/>
                <a:gd name="T11" fmla="*/ 92 h 4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7"/>
                <a:gd name="T19" fmla="*/ 0 h 422"/>
                <a:gd name="T20" fmla="*/ 537 w 537"/>
                <a:gd name="T21" fmla="*/ 422 h 4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7" h="422">
                  <a:moveTo>
                    <a:pt x="3" y="92"/>
                  </a:moveTo>
                  <a:lnTo>
                    <a:pt x="0" y="422"/>
                  </a:lnTo>
                  <a:lnTo>
                    <a:pt x="536" y="420"/>
                  </a:lnTo>
                  <a:lnTo>
                    <a:pt x="537" y="152"/>
                  </a:lnTo>
                  <a:lnTo>
                    <a:pt x="327" y="0"/>
                  </a:lnTo>
                  <a:lnTo>
                    <a:pt x="3" y="92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94" name="Freeform 10"/>
            <p:cNvSpPr>
              <a:spLocks/>
            </p:cNvSpPr>
            <p:nvPr/>
          </p:nvSpPr>
          <p:spPr bwMode="auto">
            <a:xfrm>
              <a:off x="2358" y="1760"/>
              <a:ext cx="567" cy="200"/>
            </a:xfrm>
            <a:custGeom>
              <a:avLst/>
              <a:gdLst>
                <a:gd name="T0" fmla="*/ 0 w 567"/>
                <a:gd name="T1" fmla="*/ 94 h 200"/>
                <a:gd name="T2" fmla="*/ 332 w 567"/>
                <a:gd name="T3" fmla="*/ 0 h 200"/>
                <a:gd name="T4" fmla="*/ 567 w 567"/>
                <a:gd name="T5" fmla="*/ 174 h 200"/>
                <a:gd name="T6" fmla="*/ 567 w 567"/>
                <a:gd name="T7" fmla="*/ 200 h 200"/>
                <a:gd name="T8" fmla="*/ 330 w 567"/>
                <a:gd name="T9" fmla="*/ 20 h 200"/>
                <a:gd name="T10" fmla="*/ 3 w 567"/>
                <a:gd name="T11" fmla="*/ 116 h 200"/>
                <a:gd name="T12" fmla="*/ 0 w 567"/>
                <a:gd name="T13" fmla="*/ 94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67"/>
                <a:gd name="T22" fmla="*/ 0 h 200"/>
                <a:gd name="T23" fmla="*/ 567 w 567"/>
                <a:gd name="T24" fmla="*/ 200 h 2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67" h="200">
                  <a:moveTo>
                    <a:pt x="0" y="94"/>
                  </a:moveTo>
                  <a:lnTo>
                    <a:pt x="332" y="0"/>
                  </a:lnTo>
                  <a:lnTo>
                    <a:pt x="567" y="174"/>
                  </a:lnTo>
                  <a:lnTo>
                    <a:pt x="567" y="200"/>
                  </a:lnTo>
                  <a:lnTo>
                    <a:pt x="330" y="20"/>
                  </a:lnTo>
                  <a:lnTo>
                    <a:pt x="3" y="116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95" name="Freeform 11"/>
            <p:cNvSpPr>
              <a:spLocks/>
            </p:cNvSpPr>
            <p:nvPr/>
          </p:nvSpPr>
          <p:spPr bwMode="auto">
            <a:xfrm>
              <a:off x="2224" y="1856"/>
              <a:ext cx="135" cy="70"/>
            </a:xfrm>
            <a:custGeom>
              <a:avLst/>
              <a:gdLst>
                <a:gd name="T0" fmla="*/ 135 w 135"/>
                <a:gd name="T1" fmla="*/ 0 h 70"/>
                <a:gd name="T2" fmla="*/ 0 w 135"/>
                <a:gd name="T3" fmla="*/ 50 h 70"/>
                <a:gd name="T4" fmla="*/ 7 w 135"/>
                <a:gd name="T5" fmla="*/ 70 h 70"/>
                <a:gd name="T6" fmla="*/ 135 w 135"/>
                <a:gd name="T7" fmla="*/ 20 h 70"/>
                <a:gd name="T8" fmla="*/ 135 w 135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5"/>
                <a:gd name="T16" fmla="*/ 0 h 70"/>
                <a:gd name="T17" fmla="*/ 135 w 135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5" h="70">
                  <a:moveTo>
                    <a:pt x="135" y="0"/>
                  </a:moveTo>
                  <a:lnTo>
                    <a:pt x="0" y="50"/>
                  </a:lnTo>
                  <a:lnTo>
                    <a:pt x="7" y="70"/>
                  </a:lnTo>
                  <a:lnTo>
                    <a:pt x="135" y="20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96" name="Freeform 12"/>
            <p:cNvSpPr>
              <a:spLocks noEditPoints="1"/>
            </p:cNvSpPr>
            <p:nvPr/>
          </p:nvSpPr>
          <p:spPr bwMode="auto">
            <a:xfrm>
              <a:off x="2224" y="1854"/>
              <a:ext cx="135" cy="74"/>
            </a:xfrm>
            <a:custGeom>
              <a:avLst/>
              <a:gdLst>
                <a:gd name="T0" fmla="*/ 135 w 135"/>
                <a:gd name="T1" fmla="*/ 0 h 74"/>
                <a:gd name="T2" fmla="*/ 0 w 135"/>
                <a:gd name="T3" fmla="*/ 50 h 74"/>
                <a:gd name="T4" fmla="*/ 5 w 135"/>
                <a:gd name="T5" fmla="*/ 74 h 74"/>
                <a:gd name="T6" fmla="*/ 135 w 135"/>
                <a:gd name="T7" fmla="*/ 22 h 74"/>
                <a:gd name="T8" fmla="*/ 135 w 135"/>
                <a:gd name="T9" fmla="*/ 0 h 74"/>
                <a:gd name="T10" fmla="*/ 135 w 135"/>
                <a:gd name="T11" fmla="*/ 0 h 74"/>
                <a:gd name="T12" fmla="*/ 135 w 135"/>
                <a:gd name="T13" fmla="*/ 2 h 74"/>
                <a:gd name="T14" fmla="*/ 135 w 135"/>
                <a:gd name="T15" fmla="*/ 2 h 74"/>
                <a:gd name="T16" fmla="*/ 135 w 135"/>
                <a:gd name="T17" fmla="*/ 20 h 74"/>
                <a:gd name="T18" fmla="*/ 135 w 135"/>
                <a:gd name="T19" fmla="*/ 20 h 74"/>
                <a:gd name="T20" fmla="*/ 7 w 135"/>
                <a:gd name="T21" fmla="*/ 70 h 74"/>
                <a:gd name="T22" fmla="*/ 7 w 135"/>
                <a:gd name="T23" fmla="*/ 70 h 74"/>
                <a:gd name="T24" fmla="*/ 2 w 135"/>
                <a:gd name="T25" fmla="*/ 52 h 74"/>
                <a:gd name="T26" fmla="*/ 2 w 135"/>
                <a:gd name="T27" fmla="*/ 52 h 74"/>
                <a:gd name="T28" fmla="*/ 135 w 135"/>
                <a:gd name="T29" fmla="*/ 2 h 74"/>
                <a:gd name="T30" fmla="*/ 135 w 135"/>
                <a:gd name="T31" fmla="*/ 2 h 7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74"/>
                <a:gd name="T50" fmla="*/ 135 w 135"/>
                <a:gd name="T51" fmla="*/ 74 h 7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74">
                  <a:moveTo>
                    <a:pt x="135" y="0"/>
                  </a:moveTo>
                  <a:lnTo>
                    <a:pt x="0" y="50"/>
                  </a:lnTo>
                  <a:lnTo>
                    <a:pt x="5" y="74"/>
                  </a:lnTo>
                  <a:lnTo>
                    <a:pt x="135" y="22"/>
                  </a:lnTo>
                  <a:lnTo>
                    <a:pt x="135" y="0"/>
                  </a:lnTo>
                  <a:close/>
                  <a:moveTo>
                    <a:pt x="135" y="2"/>
                  </a:moveTo>
                  <a:lnTo>
                    <a:pt x="135" y="2"/>
                  </a:lnTo>
                  <a:lnTo>
                    <a:pt x="135" y="20"/>
                  </a:lnTo>
                  <a:lnTo>
                    <a:pt x="7" y="70"/>
                  </a:lnTo>
                  <a:lnTo>
                    <a:pt x="2" y="52"/>
                  </a:lnTo>
                  <a:lnTo>
                    <a:pt x="135" y="2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97" name="Freeform 13"/>
            <p:cNvSpPr>
              <a:spLocks/>
            </p:cNvSpPr>
            <p:nvPr/>
          </p:nvSpPr>
          <p:spPr bwMode="auto">
            <a:xfrm>
              <a:off x="2212" y="1944"/>
              <a:ext cx="20" cy="200"/>
            </a:xfrm>
            <a:custGeom>
              <a:avLst/>
              <a:gdLst>
                <a:gd name="T0" fmla="*/ 19 w 20"/>
                <a:gd name="T1" fmla="*/ 0 h 200"/>
                <a:gd name="T2" fmla="*/ 20 w 20"/>
                <a:gd name="T3" fmla="*/ 198 h 200"/>
                <a:gd name="T4" fmla="*/ 0 w 20"/>
                <a:gd name="T5" fmla="*/ 200 h 200"/>
                <a:gd name="T6" fmla="*/ 0 w 20"/>
                <a:gd name="T7" fmla="*/ 0 h 200"/>
                <a:gd name="T8" fmla="*/ 19 w 20"/>
                <a:gd name="T9" fmla="*/ 0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200"/>
                <a:gd name="T17" fmla="*/ 20 w 20"/>
                <a:gd name="T18" fmla="*/ 200 h 2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200">
                  <a:moveTo>
                    <a:pt x="19" y="0"/>
                  </a:moveTo>
                  <a:lnTo>
                    <a:pt x="20" y="198"/>
                  </a:lnTo>
                  <a:lnTo>
                    <a:pt x="0" y="200"/>
                  </a:lnTo>
                  <a:lnTo>
                    <a:pt x="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98" name="Freeform 14"/>
            <p:cNvSpPr>
              <a:spLocks/>
            </p:cNvSpPr>
            <p:nvPr/>
          </p:nvSpPr>
          <p:spPr bwMode="auto">
            <a:xfrm>
              <a:off x="2169" y="1976"/>
              <a:ext cx="43" cy="164"/>
            </a:xfrm>
            <a:custGeom>
              <a:avLst/>
              <a:gdLst>
                <a:gd name="T0" fmla="*/ 0 w 43"/>
                <a:gd name="T1" fmla="*/ 0 h 164"/>
                <a:gd name="T2" fmla="*/ 43 w 43"/>
                <a:gd name="T3" fmla="*/ 0 h 164"/>
                <a:gd name="T4" fmla="*/ 43 w 43"/>
                <a:gd name="T5" fmla="*/ 164 h 164"/>
                <a:gd name="T6" fmla="*/ 5 w 43"/>
                <a:gd name="T7" fmla="*/ 162 h 164"/>
                <a:gd name="T8" fmla="*/ 0 w 43"/>
                <a:gd name="T9" fmla="*/ 0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164"/>
                <a:gd name="T17" fmla="*/ 43 w 43"/>
                <a:gd name="T18" fmla="*/ 164 h 1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164">
                  <a:moveTo>
                    <a:pt x="0" y="0"/>
                  </a:moveTo>
                  <a:lnTo>
                    <a:pt x="43" y="0"/>
                  </a:lnTo>
                  <a:lnTo>
                    <a:pt x="43" y="164"/>
                  </a:lnTo>
                  <a:lnTo>
                    <a:pt x="5" y="1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99" name="Freeform 15"/>
            <p:cNvSpPr>
              <a:spLocks/>
            </p:cNvSpPr>
            <p:nvPr/>
          </p:nvSpPr>
          <p:spPr bwMode="auto">
            <a:xfrm>
              <a:off x="2160" y="1908"/>
              <a:ext cx="71" cy="20"/>
            </a:xfrm>
            <a:custGeom>
              <a:avLst/>
              <a:gdLst>
                <a:gd name="T0" fmla="*/ 2 w 71"/>
                <a:gd name="T1" fmla="*/ 4 h 20"/>
                <a:gd name="T2" fmla="*/ 71 w 71"/>
                <a:gd name="T3" fmla="*/ 0 h 20"/>
                <a:gd name="T4" fmla="*/ 71 w 71"/>
                <a:gd name="T5" fmla="*/ 20 h 20"/>
                <a:gd name="T6" fmla="*/ 0 w 71"/>
                <a:gd name="T7" fmla="*/ 20 h 20"/>
                <a:gd name="T8" fmla="*/ 2 w 71"/>
                <a:gd name="T9" fmla="*/ 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20"/>
                <a:gd name="T17" fmla="*/ 71 w 71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20">
                  <a:moveTo>
                    <a:pt x="2" y="4"/>
                  </a:moveTo>
                  <a:lnTo>
                    <a:pt x="71" y="0"/>
                  </a:lnTo>
                  <a:lnTo>
                    <a:pt x="71" y="20"/>
                  </a:lnTo>
                  <a:lnTo>
                    <a:pt x="0" y="2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CBB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0" name="Freeform 16"/>
            <p:cNvSpPr>
              <a:spLocks/>
            </p:cNvSpPr>
            <p:nvPr/>
          </p:nvSpPr>
          <p:spPr bwMode="auto">
            <a:xfrm>
              <a:off x="2133" y="1852"/>
              <a:ext cx="228" cy="60"/>
            </a:xfrm>
            <a:custGeom>
              <a:avLst/>
              <a:gdLst>
                <a:gd name="T0" fmla="*/ 0 w 228"/>
                <a:gd name="T1" fmla="*/ 0 h 60"/>
                <a:gd name="T2" fmla="*/ 228 w 228"/>
                <a:gd name="T3" fmla="*/ 2 h 60"/>
                <a:gd name="T4" fmla="*/ 99 w 228"/>
                <a:gd name="T5" fmla="*/ 60 h 60"/>
                <a:gd name="T6" fmla="*/ 30 w 228"/>
                <a:gd name="T7" fmla="*/ 60 h 60"/>
                <a:gd name="T8" fmla="*/ 0 w 228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"/>
                <a:gd name="T16" fmla="*/ 0 h 60"/>
                <a:gd name="T17" fmla="*/ 228 w 228"/>
                <a:gd name="T18" fmla="*/ 60 h 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" h="60">
                  <a:moveTo>
                    <a:pt x="0" y="0"/>
                  </a:moveTo>
                  <a:lnTo>
                    <a:pt x="228" y="2"/>
                  </a:lnTo>
                  <a:lnTo>
                    <a:pt x="99" y="60"/>
                  </a:lnTo>
                  <a:lnTo>
                    <a:pt x="30" y="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1" name="Freeform 17"/>
            <p:cNvSpPr>
              <a:spLocks/>
            </p:cNvSpPr>
            <p:nvPr/>
          </p:nvSpPr>
          <p:spPr bwMode="auto">
            <a:xfrm>
              <a:off x="2154" y="1938"/>
              <a:ext cx="67" cy="204"/>
            </a:xfrm>
            <a:custGeom>
              <a:avLst/>
              <a:gdLst>
                <a:gd name="T0" fmla="*/ 0 w 67"/>
                <a:gd name="T1" fmla="*/ 0 h 204"/>
                <a:gd name="T2" fmla="*/ 3 w 67"/>
                <a:gd name="T3" fmla="*/ 204 h 204"/>
                <a:gd name="T4" fmla="*/ 25 w 67"/>
                <a:gd name="T5" fmla="*/ 204 h 204"/>
                <a:gd name="T6" fmla="*/ 25 w 67"/>
                <a:gd name="T7" fmla="*/ 24 h 204"/>
                <a:gd name="T8" fmla="*/ 62 w 67"/>
                <a:gd name="T9" fmla="*/ 24 h 204"/>
                <a:gd name="T10" fmla="*/ 67 w 67"/>
                <a:gd name="T11" fmla="*/ 6 h 204"/>
                <a:gd name="T12" fmla="*/ 4 w 67"/>
                <a:gd name="T13" fmla="*/ 6 h 204"/>
                <a:gd name="T14" fmla="*/ 0 w 67"/>
                <a:gd name="T15" fmla="*/ 0 h 2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204"/>
                <a:gd name="T26" fmla="*/ 67 w 67"/>
                <a:gd name="T27" fmla="*/ 204 h 20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204">
                  <a:moveTo>
                    <a:pt x="0" y="0"/>
                  </a:moveTo>
                  <a:lnTo>
                    <a:pt x="3" y="204"/>
                  </a:lnTo>
                  <a:lnTo>
                    <a:pt x="25" y="204"/>
                  </a:lnTo>
                  <a:lnTo>
                    <a:pt x="25" y="24"/>
                  </a:lnTo>
                  <a:lnTo>
                    <a:pt x="62" y="24"/>
                  </a:lnTo>
                  <a:lnTo>
                    <a:pt x="67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2" name="Freeform 18"/>
            <p:cNvSpPr>
              <a:spLocks/>
            </p:cNvSpPr>
            <p:nvPr/>
          </p:nvSpPr>
          <p:spPr bwMode="auto">
            <a:xfrm>
              <a:off x="2118" y="1852"/>
              <a:ext cx="44" cy="76"/>
            </a:xfrm>
            <a:custGeom>
              <a:avLst/>
              <a:gdLst>
                <a:gd name="T0" fmla="*/ 19 w 44"/>
                <a:gd name="T1" fmla="*/ 0 h 76"/>
                <a:gd name="T2" fmla="*/ 0 w 44"/>
                <a:gd name="T3" fmla="*/ 72 h 76"/>
                <a:gd name="T4" fmla="*/ 9 w 44"/>
                <a:gd name="T5" fmla="*/ 76 h 76"/>
                <a:gd name="T6" fmla="*/ 20 w 44"/>
                <a:gd name="T7" fmla="*/ 34 h 76"/>
                <a:gd name="T8" fmla="*/ 42 w 44"/>
                <a:gd name="T9" fmla="*/ 76 h 76"/>
                <a:gd name="T10" fmla="*/ 44 w 44"/>
                <a:gd name="T11" fmla="*/ 60 h 76"/>
                <a:gd name="T12" fmla="*/ 19 w 44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4"/>
                <a:gd name="T22" fmla="*/ 0 h 76"/>
                <a:gd name="T23" fmla="*/ 44 w 44"/>
                <a:gd name="T24" fmla="*/ 76 h 7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4" h="76">
                  <a:moveTo>
                    <a:pt x="19" y="0"/>
                  </a:moveTo>
                  <a:lnTo>
                    <a:pt x="0" y="72"/>
                  </a:lnTo>
                  <a:lnTo>
                    <a:pt x="9" y="76"/>
                  </a:lnTo>
                  <a:lnTo>
                    <a:pt x="20" y="34"/>
                  </a:lnTo>
                  <a:lnTo>
                    <a:pt x="42" y="76"/>
                  </a:lnTo>
                  <a:lnTo>
                    <a:pt x="44" y="6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3" name="Freeform 19"/>
            <p:cNvSpPr>
              <a:spLocks/>
            </p:cNvSpPr>
            <p:nvPr/>
          </p:nvSpPr>
          <p:spPr bwMode="auto">
            <a:xfrm>
              <a:off x="2506" y="1922"/>
              <a:ext cx="101" cy="192"/>
            </a:xfrm>
            <a:custGeom>
              <a:avLst/>
              <a:gdLst>
                <a:gd name="T0" fmla="*/ 0 w 101"/>
                <a:gd name="T1" fmla="*/ 2 h 192"/>
                <a:gd name="T2" fmla="*/ 101 w 101"/>
                <a:gd name="T3" fmla="*/ 0 h 192"/>
                <a:gd name="T4" fmla="*/ 101 w 101"/>
                <a:gd name="T5" fmla="*/ 192 h 192"/>
                <a:gd name="T6" fmla="*/ 0 w 101"/>
                <a:gd name="T7" fmla="*/ 192 h 192"/>
                <a:gd name="T8" fmla="*/ 0 w 101"/>
                <a:gd name="T9" fmla="*/ 2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192"/>
                <a:gd name="T17" fmla="*/ 101 w 101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192">
                  <a:moveTo>
                    <a:pt x="0" y="2"/>
                  </a:moveTo>
                  <a:lnTo>
                    <a:pt x="101" y="0"/>
                  </a:lnTo>
                  <a:lnTo>
                    <a:pt x="101" y="192"/>
                  </a:lnTo>
                  <a:lnTo>
                    <a:pt x="0" y="19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4" name="Freeform 20"/>
            <p:cNvSpPr>
              <a:spLocks/>
            </p:cNvSpPr>
            <p:nvPr/>
          </p:nvSpPr>
          <p:spPr bwMode="auto">
            <a:xfrm>
              <a:off x="2516" y="1930"/>
              <a:ext cx="83" cy="166"/>
            </a:xfrm>
            <a:custGeom>
              <a:avLst/>
              <a:gdLst>
                <a:gd name="T0" fmla="*/ 0 w 83"/>
                <a:gd name="T1" fmla="*/ 2 h 166"/>
                <a:gd name="T2" fmla="*/ 83 w 83"/>
                <a:gd name="T3" fmla="*/ 0 h 166"/>
                <a:gd name="T4" fmla="*/ 83 w 83"/>
                <a:gd name="T5" fmla="*/ 164 h 166"/>
                <a:gd name="T6" fmla="*/ 0 w 83"/>
                <a:gd name="T7" fmla="*/ 166 h 166"/>
                <a:gd name="T8" fmla="*/ 0 w 83"/>
                <a:gd name="T9" fmla="*/ 2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3"/>
                <a:gd name="T16" fmla="*/ 0 h 166"/>
                <a:gd name="T17" fmla="*/ 83 w 83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3" h="166">
                  <a:moveTo>
                    <a:pt x="0" y="2"/>
                  </a:moveTo>
                  <a:lnTo>
                    <a:pt x="83" y="0"/>
                  </a:lnTo>
                  <a:lnTo>
                    <a:pt x="83" y="164"/>
                  </a:lnTo>
                  <a:lnTo>
                    <a:pt x="0" y="16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55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5" name="Freeform 21"/>
            <p:cNvSpPr>
              <a:spLocks/>
            </p:cNvSpPr>
            <p:nvPr/>
          </p:nvSpPr>
          <p:spPr bwMode="auto">
            <a:xfrm>
              <a:off x="2126" y="1918"/>
              <a:ext cx="73" cy="336"/>
            </a:xfrm>
            <a:custGeom>
              <a:avLst/>
              <a:gdLst>
                <a:gd name="T0" fmla="*/ 15 w 73"/>
                <a:gd name="T1" fmla="*/ 0 h 336"/>
                <a:gd name="T2" fmla="*/ 0 w 73"/>
                <a:gd name="T3" fmla="*/ 46 h 336"/>
                <a:gd name="T4" fmla="*/ 0 w 73"/>
                <a:gd name="T5" fmla="*/ 294 h 336"/>
                <a:gd name="T6" fmla="*/ 73 w 73"/>
                <a:gd name="T7" fmla="*/ 336 h 336"/>
                <a:gd name="T8" fmla="*/ 72 w 73"/>
                <a:gd name="T9" fmla="*/ 316 h 336"/>
                <a:gd name="T10" fmla="*/ 59 w 73"/>
                <a:gd name="T11" fmla="*/ 306 h 336"/>
                <a:gd name="T12" fmla="*/ 59 w 73"/>
                <a:gd name="T13" fmla="*/ 290 h 336"/>
                <a:gd name="T14" fmla="*/ 48 w 73"/>
                <a:gd name="T15" fmla="*/ 282 h 336"/>
                <a:gd name="T16" fmla="*/ 48 w 73"/>
                <a:gd name="T17" fmla="*/ 264 h 336"/>
                <a:gd name="T18" fmla="*/ 37 w 73"/>
                <a:gd name="T19" fmla="*/ 252 h 336"/>
                <a:gd name="T20" fmla="*/ 37 w 73"/>
                <a:gd name="T21" fmla="*/ 234 h 336"/>
                <a:gd name="T22" fmla="*/ 32 w 73"/>
                <a:gd name="T23" fmla="*/ 224 h 336"/>
                <a:gd name="T24" fmla="*/ 32 w 73"/>
                <a:gd name="T25" fmla="*/ 22 h 336"/>
                <a:gd name="T26" fmla="*/ 15 w 73"/>
                <a:gd name="T27" fmla="*/ 0 h 3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3"/>
                <a:gd name="T43" fmla="*/ 0 h 336"/>
                <a:gd name="T44" fmla="*/ 73 w 73"/>
                <a:gd name="T45" fmla="*/ 336 h 3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3" h="336">
                  <a:moveTo>
                    <a:pt x="15" y="0"/>
                  </a:moveTo>
                  <a:lnTo>
                    <a:pt x="0" y="46"/>
                  </a:lnTo>
                  <a:lnTo>
                    <a:pt x="0" y="294"/>
                  </a:lnTo>
                  <a:lnTo>
                    <a:pt x="73" y="336"/>
                  </a:lnTo>
                  <a:lnTo>
                    <a:pt x="72" y="316"/>
                  </a:lnTo>
                  <a:lnTo>
                    <a:pt x="59" y="306"/>
                  </a:lnTo>
                  <a:lnTo>
                    <a:pt x="59" y="290"/>
                  </a:lnTo>
                  <a:lnTo>
                    <a:pt x="48" y="282"/>
                  </a:lnTo>
                  <a:lnTo>
                    <a:pt x="48" y="264"/>
                  </a:lnTo>
                  <a:lnTo>
                    <a:pt x="37" y="252"/>
                  </a:lnTo>
                  <a:lnTo>
                    <a:pt x="37" y="234"/>
                  </a:lnTo>
                  <a:lnTo>
                    <a:pt x="32" y="224"/>
                  </a:lnTo>
                  <a:lnTo>
                    <a:pt x="32" y="2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EB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6" name="Freeform 22"/>
            <p:cNvSpPr>
              <a:spLocks/>
            </p:cNvSpPr>
            <p:nvPr/>
          </p:nvSpPr>
          <p:spPr bwMode="auto">
            <a:xfrm>
              <a:off x="2231" y="1918"/>
              <a:ext cx="139" cy="326"/>
            </a:xfrm>
            <a:custGeom>
              <a:avLst/>
              <a:gdLst>
                <a:gd name="T0" fmla="*/ 139 w 139"/>
                <a:gd name="T1" fmla="*/ 0 h 326"/>
                <a:gd name="T2" fmla="*/ 139 w 139"/>
                <a:gd name="T3" fmla="*/ 326 h 326"/>
                <a:gd name="T4" fmla="*/ 36 w 139"/>
                <a:gd name="T5" fmla="*/ 298 h 326"/>
                <a:gd name="T6" fmla="*/ 34 w 139"/>
                <a:gd name="T7" fmla="*/ 282 h 326"/>
                <a:gd name="T8" fmla="*/ 20 w 139"/>
                <a:gd name="T9" fmla="*/ 276 h 326"/>
                <a:gd name="T10" fmla="*/ 20 w 139"/>
                <a:gd name="T11" fmla="*/ 258 h 326"/>
                <a:gd name="T12" fmla="*/ 9 w 139"/>
                <a:gd name="T13" fmla="*/ 248 h 326"/>
                <a:gd name="T14" fmla="*/ 9 w 139"/>
                <a:gd name="T15" fmla="*/ 232 h 326"/>
                <a:gd name="T16" fmla="*/ 0 w 139"/>
                <a:gd name="T17" fmla="*/ 232 h 326"/>
                <a:gd name="T18" fmla="*/ 1 w 139"/>
                <a:gd name="T19" fmla="*/ 34 h 326"/>
                <a:gd name="T20" fmla="*/ 139 w 139"/>
                <a:gd name="T21" fmla="*/ 0 h 3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9"/>
                <a:gd name="T34" fmla="*/ 0 h 326"/>
                <a:gd name="T35" fmla="*/ 139 w 139"/>
                <a:gd name="T36" fmla="*/ 326 h 32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9" h="326">
                  <a:moveTo>
                    <a:pt x="139" y="0"/>
                  </a:moveTo>
                  <a:lnTo>
                    <a:pt x="139" y="326"/>
                  </a:lnTo>
                  <a:lnTo>
                    <a:pt x="36" y="298"/>
                  </a:lnTo>
                  <a:lnTo>
                    <a:pt x="34" y="282"/>
                  </a:lnTo>
                  <a:lnTo>
                    <a:pt x="20" y="276"/>
                  </a:lnTo>
                  <a:lnTo>
                    <a:pt x="20" y="258"/>
                  </a:lnTo>
                  <a:lnTo>
                    <a:pt x="9" y="248"/>
                  </a:lnTo>
                  <a:lnTo>
                    <a:pt x="9" y="232"/>
                  </a:lnTo>
                  <a:lnTo>
                    <a:pt x="0" y="232"/>
                  </a:lnTo>
                  <a:lnTo>
                    <a:pt x="1" y="34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EB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7" name="Freeform 23"/>
            <p:cNvSpPr>
              <a:spLocks/>
            </p:cNvSpPr>
            <p:nvPr/>
          </p:nvSpPr>
          <p:spPr bwMode="auto">
            <a:xfrm>
              <a:off x="2253" y="1924"/>
              <a:ext cx="58" cy="166"/>
            </a:xfrm>
            <a:custGeom>
              <a:avLst/>
              <a:gdLst>
                <a:gd name="T0" fmla="*/ 0 w 58"/>
                <a:gd name="T1" fmla="*/ 18 h 166"/>
                <a:gd name="T2" fmla="*/ 58 w 58"/>
                <a:gd name="T3" fmla="*/ 0 h 166"/>
                <a:gd name="T4" fmla="*/ 58 w 58"/>
                <a:gd name="T5" fmla="*/ 166 h 166"/>
                <a:gd name="T6" fmla="*/ 0 w 58"/>
                <a:gd name="T7" fmla="*/ 156 h 166"/>
                <a:gd name="T8" fmla="*/ 0 w 58"/>
                <a:gd name="T9" fmla="*/ 18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66"/>
                <a:gd name="T17" fmla="*/ 58 w 58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66">
                  <a:moveTo>
                    <a:pt x="0" y="18"/>
                  </a:moveTo>
                  <a:lnTo>
                    <a:pt x="58" y="0"/>
                  </a:lnTo>
                  <a:lnTo>
                    <a:pt x="58" y="166"/>
                  </a:lnTo>
                  <a:lnTo>
                    <a:pt x="0" y="15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5B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8" name="Freeform 24"/>
            <p:cNvSpPr>
              <a:spLocks/>
            </p:cNvSpPr>
            <p:nvPr/>
          </p:nvSpPr>
          <p:spPr bwMode="auto">
            <a:xfrm>
              <a:off x="2257" y="1930"/>
              <a:ext cx="50" cy="150"/>
            </a:xfrm>
            <a:custGeom>
              <a:avLst/>
              <a:gdLst>
                <a:gd name="T0" fmla="*/ 0 w 50"/>
                <a:gd name="T1" fmla="*/ 16 h 150"/>
                <a:gd name="T2" fmla="*/ 50 w 50"/>
                <a:gd name="T3" fmla="*/ 0 h 150"/>
                <a:gd name="T4" fmla="*/ 50 w 50"/>
                <a:gd name="T5" fmla="*/ 150 h 150"/>
                <a:gd name="T6" fmla="*/ 0 w 50"/>
                <a:gd name="T7" fmla="*/ 142 h 150"/>
                <a:gd name="T8" fmla="*/ 0 w 50"/>
                <a:gd name="T9" fmla="*/ 16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50"/>
                <a:gd name="T17" fmla="*/ 50 w 50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50">
                  <a:moveTo>
                    <a:pt x="0" y="16"/>
                  </a:moveTo>
                  <a:lnTo>
                    <a:pt x="50" y="0"/>
                  </a:lnTo>
                  <a:lnTo>
                    <a:pt x="50" y="150"/>
                  </a:lnTo>
                  <a:lnTo>
                    <a:pt x="0" y="14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5F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9" name="Freeform 25"/>
            <p:cNvSpPr>
              <a:spLocks/>
            </p:cNvSpPr>
            <p:nvPr/>
          </p:nvSpPr>
          <p:spPr bwMode="auto">
            <a:xfrm>
              <a:off x="2022" y="1918"/>
              <a:ext cx="105" cy="52"/>
            </a:xfrm>
            <a:custGeom>
              <a:avLst/>
              <a:gdLst>
                <a:gd name="T0" fmla="*/ 2 w 105"/>
                <a:gd name="T1" fmla="*/ 40 h 52"/>
                <a:gd name="T2" fmla="*/ 104 w 105"/>
                <a:gd name="T3" fmla="*/ 0 h 52"/>
                <a:gd name="T4" fmla="*/ 105 w 105"/>
                <a:gd name="T5" fmla="*/ 12 h 52"/>
                <a:gd name="T6" fmla="*/ 0 w 105"/>
                <a:gd name="T7" fmla="*/ 52 h 52"/>
                <a:gd name="T8" fmla="*/ 2 w 105"/>
                <a:gd name="T9" fmla="*/ 4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"/>
                <a:gd name="T16" fmla="*/ 0 h 52"/>
                <a:gd name="T17" fmla="*/ 105 w 105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" h="52">
                  <a:moveTo>
                    <a:pt x="2" y="40"/>
                  </a:moveTo>
                  <a:lnTo>
                    <a:pt x="104" y="0"/>
                  </a:lnTo>
                  <a:lnTo>
                    <a:pt x="105" y="12"/>
                  </a:lnTo>
                  <a:lnTo>
                    <a:pt x="0" y="52"/>
                  </a:lnTo>
                  <a:lnTo>
                    <a:pt x="2" y="40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0" name="Freeform 26"/>
            <p:cNvSpPr>
              <a:spLocks/>
            </p:cNvSpPr>
            <p:nvPr/>
          </p:nvSpPr>
          <p:spPr bwMode="auto">
            <a:xfrm>
              <a:off x="2036" y="1958"/>
              <a:ext cx="83" cy="186"/>
            </a:xfrm>
            <a:custGeom>
              <a:avLst/>
              <a:gdLst>
                <a:gd name="T0" fmla="*/ 0 w 83"/>
                <a:gd name="T1" fmla="*/ 24 h 186"/>
                <a:gd name="T2" fmla="*/ 83 w 83"/>
                <a:gd name="T3" fmla="*/ 0 h 186"/>
                <a:gd name="T4" fmla="*/ 83 w 83"/>
                <a:gd name="T5" fmla="*/ 186 h 186"/>
                <a:gd name="T6" fmla="*/ 0 w 83"/>
                <a:gd name="T7" fmla="*/ 158 h 186"/>
                <a:gd name="T8" fmla="*/ 0 w 83"/>
                <a:gd name="T9" fmla="*/ 24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3"/>
                <a:gd name="T16" fmla="*/ 0 h 186"/>
                <a:gd name="T17" fmla="*/ 83 w 8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3" h="186">
                  <a:moveTo>
                    <a:pt x="0" y="24"/>
                  </a:moveTo>
                  <a:lnTo>
                    <a:pt x="83" y="0"/>
                  </a:lnTo>
                  <a:lnTo>
                    <a:pt x="83" y="186"/>
                  </a:lnTo>
                  <a:lnTo>
                    <a:pt x="0" y="15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BEB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1" name="Freeform 27"/>
            <p:cNvSpPr>
              <a:spLocks/>
            </p:cNvSpPr>
            <p:nvPr/>
          </p:nvSpPr>
          <p:spPr bwMode="auto">
            <a:xfrm>
              <a:off x="2274" y="2220"/>
              <a:ext cx="110" cy="66"/>
            </a:xfrm>
            <a:custGeom>
              <a:avLst/>
              <a:gdLst>
                <a:gd name="T0" fmla="*/ 0 w 110"/>
                <a:gd name="T1" fmla="*/ 0 h 66"/>
                <a:gd name="T2" fmla="*/ 90 w 110"/>
                <a:gd name="T3" fmla="*/ 28 h 66"/>
                <a:gd name="T4" fmla="*/ 110 w 110"/>
                <a:gd name="T5" fmla="*/ 28 h 66"/>
                <a:gd name="T6" fmla="*/ 110 w 110"/>
                <a:gd name="T7" fmla="*/ 66 h 66"/>
                <a:gd name="T8" fmla="*/ 2 w 110"/>
                <a:gd name="T9" fmla="*/ 26 h 66"/>
                <a:gd name="T10" fmla="*/ 0 w 110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0"/>
                <a:gd name="T19" fmla="*/ 0 h 66"/>
                <a:gd name="T20" fmla="*/ 110 w 110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0" h="66">
                  <a:moveTo>
                    <a:pt x="0" y="0"/>
                  </a:moveTo>
                  <a:lnTo>
                    <a:pt x="90" y="28"/>
                  </a:lnTo>
                  <a:lnTo>
                    <a:pt x="110" y="28"/>
                  </a:lnTo>
                  <a:lnTo>
                    <a:pt x="110" y="66"/>
                  </a:lnTo>
                  <a:lnTo>
                    <a:pt x="2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2" name="Freeform 28"/>
            <p:cNvSpPr>
              <a:spLocks/>
            </p:cNvSpPr>
            <p:nvPr/>
          </p:nvSpPr>
          <p:spPr bwMode="auto">
            <a:xfrm>
              <a:off x="2376" y="2244"/>
              <a:ext cx="521" cy="18"/>
            </a:xfrm>
            <a:custGeom>
              <a:avLst/>
              <a:gdLst>
                <a:gd name="T0" fmla="*/ 0 w 521"/>
                <a:gd name="T1" fmla="*/ 0 h 18"/>
                <a:gd name="T2" fmla="*/ 521 w 521"/>
                <a:gd name="T3" fmla="*/ 0 h 18"/>
                <a:gd name="T4" fmla="*/ 507 w 521"/>
                <a:gd name="T5" fmla="*/ 12 h 18"/>
                <a:gd name="T6" fmla="*/ 0 w 521"/>
                <a:gd name="T7" fmla="*/ 18 h 18"/>
                <a:gd name="T8" fmla="*/ 0 w 52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1"/>
                <a:gd name="T16" fmla="*/ 0 h 18"/>
                <a:gd name="T17" fmla="*/ 521 w 52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1" h="18">
                  <a:moveTo>
                    <a:pt x="0" y="0"/>
                  </a:moveTo>
                  <a:lnTo>
                    <a:pt x="521" y="0"/>
                  </a:lnTo>
                  <a:lnTo>
                    <a:pt x="507" y="12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3" name="Freeform 29"/>
            <p:cNvSpPr>
              <a:spLocks/>
            </p:cNvSpPr>
            <p:nvPr/>
          </p:nvSpPr>
          <p:spPr bwMode="auto">
            <a:xfrm>
              <a:off x="2359" y="1786"/>
              <a:ext cx="566" cy="174"/>
            </a:xfrm>
            <a:custGeom>
              <a:avLst/>
              <a:gdLst>
                <a:gd name="T0" fmla="*/ 0 w 566"/>
                <a:gd name="T1" fmla="*/ 96 h 174"/>
                <a:gd name="T2" fmla="*/ 326 w 566"/>
                <a:gd name="T3" fmla="*/ 0 h 174"/>
                <a:gd name="T4" fmla="*/ 566 w 566"/>
                <a:gd name="T5" fmla="*/ 172 h 174"/>
                <a:gd name="T6" fmla="*/ 545 w 566"/>
                <a:gd name="T7" fmla="*/ 174 h 174"/>
                <a:gd name="T8" fmla="*/ 329 w 566"/>
                <a:gd name="T9" fmla="*/ 16 h 174"/>
                <a:gd name="T10" fmla="*/ 0 w 566"/>
                <a:gd name="T11" fmla="*/ 106 h 174"/>
                <a:gd name="T12" fmla="*/ 0 w 566"/>
                <a:gd name="T13" fmla="*/ 96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66"/>
                <a:gd name="T22" fmla="*/ 0 h 174"/>
                <a:gd name="T23" fmla="*/ 566 w 566"/>
                <a:gd name="T24" fmla="*/ 174 h 1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66" h="174">
                  <a:moveTo>
                    <a:pt x="0" y="96"/>
                  </a:moveTo>
                  <a:lnTo>
                    <a:pt x="326" y="0"/>
                  </a:lnTo>
                  <a:lnTo>
                    <a:pt x="566" y="172"/>
                  </a:lnTo>
                  <a:lnTo>
                    <a:pt x="545" y="174"/>
                  </a:lnTo>
                  <a:lnTo>
                    <a:pt x="329" y="16"/>
                  </a:lnTo>
                  <a:lnTo>
                    <a:pt x="0" y="10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4" name="Freeform 30"/>
            <p:cNvSpPr>
              <a:spLocks/>
            </p:cNvSpPr>
            <p:nvPr/>
          </p:nvSpPr>
          <p:spPr bwMode="auto">
            <a:xfrm>
              <a:off x="2032" y="1932"/>
              <a:ext cx="90" cy="44"/>
            </a:xfrm>
            <a:custGeom>
              <a:avLst/>
              <a:gdLst>
                <a:gd name="T0" fmla="*/ 0 w 90"/>
                <a:gd name="T1" fmla="*/ 36 h 44"/>
                <a:gd name="T2" fmla="*/ 90 w 90"/>
                <a:gd name="T3" fmla="*/ 0 h 44"/>
                <a:gd name="T4" fmla="*/ 89 w 90"/>
                <a:gd name="T5" fmla="*/ 14 h 44"/>
                <a:gd name="T6" fmla="*/ 4 w 90"/>
                <a:gd name="T7" fmla="*/ 44 h 44"/>
                <a:gd name="T8" fmla="*/ 0 w 90"/>
                <a:gd name="T9" fmla="*/ 3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44"/>
                <a:gd name="T17" fmla="*/ 90 w 90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44">
                  <a:moveTo>
                    <a:pt x="0" y="36"/>
                  </a:moveTo>
                  <a:lnTo>
                    <a:pt x="90" y="0"/>
                  </a:lnTo>
                  <a:lnTo>
                    <a:pt x="89" y="14"/>
                  </a:lnTo>
                  <a:lnTo>
                    <a:pt x="4" y="4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5" name="Freeform 31"/>
            <p:cNvSpPr>
              <a:spLocks/>
            </p:cNvSpPr>
            <p:nvPr/>
          </p:nvSpPr>
          <p:spPr bwMode="auto">
            <a:xfrm>
              <a:off x="2231" y="1876"/>
              <a:ext cx="130" cy="64"/>
            </a:xfrm>
            <a:custGeom>
              <a:avLst/>
              <a:gdLst>
                <a:gd name="T0" fmla="*/ 0 w 130"/>
                <a:gd name="T1" fmla="*/ 64 h 64"/>
                <a:gd name="T2" fmla="*/ 3 w 130"/>
                <a:gd name="T3" fmla="*/ 54 h 64"/>
                <a:gd name="T4" fmla="*/ 130 w 130"/>
                <a:gd name="T5" fmla="*/ 0 h 64"/>
                <a:gd name="T6" fmla="*/ 130 w 130"/>
                <a:gd name="T7" fmla="*/ 18 h 64"/>
                <a:gd name="T8" fmla="*/ 0 w 130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64"/>
                <a:gd name="T17" fmla="*/ 130 w 130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64">
                  <a:moveTo>
                    <a:pt x="0" y="64"/>
                  </a:moveTo>
                  <a:lnTo>
                    <a:pt x="3" y="54"/>
                  </a:lnTo>
                  <a:lnTo>
                    <a:pt x="130" y="0"/>
                  </a:lnTo>
                  <a:lnTo>
                    <a:pt x="130" y="18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6" name="Freeform 32"/>
            <p:cNvSpPr>
              <a:spLocks/>
            </p:cNvSpPr>
            <p:nvPr/>
          </p:nvSpPr>
          <p:spPr bwMode="auto">
            <a:xfrm>
              <a:off x="2158" y="2144"/>
              <a:ext cx="82" cy="6"/>
            </a:xfrm>
            <a:custGeom>
              <a:avLst/>
              <a:gdLst>
                <a:gd name="T0" fmla="*/ 0 w 82"/>
                <a:gd name="T1" fmla="*/ 0 h 6"/>
                <a:gd name="T2" fmla="*/ 77 w 82"/>
                <a:gd name="T3" fmla="*/ 0 h 6"/>
                <a:gd name="T4" fmla="*/ 82 w 82"/>
                <a:gd name="T5" fmla="*/ 6 h 6"/>
                <a:gd name="T6" fmla="*/ 7 w 82"/>
                <a:gd name="T7" fmla="*/ 6 h 6"/>
                <a:gd name="T8" fmla="*/ 0 w 8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6"/>
                <a:gd name="T17" fmla="*/ 82 w 8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6">
                  <a:moveTo>
                    <a:pt x="0" y="0"/>
                  </a:moveTo>
                  <a:lnTo>
                    <a:pt x="77" y="0"/>
                  </a:lnTo>
                  <a:lnTo>
                    <a:pt x="82" y="6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7" name="Freeform 33"/>
            <p:cNvSpPr>
              <a:spLocks/>
            </p:cNvSpPr>
            <p:nvPr/>
          </p:nvSpPr>
          <p:spPr bwMode="auto">
            <a:xfrm>
              <a:off x="2163" y="2168"/>
              <a:ext cx="86" cy="12"/>
            </a:xfrm>
            <a:custGeom>
              <a:avLst/>
              <a:gdLst>
                <a:gd name="T0" fmla="*/ 0 w 86"/>
                <a:gd name="T1" fmla="*/ 2 h 12"/>
                <a:gd name="T2" fmla="*/ 77 w 86"/>
                <a:gd name="T3" fmla="*/ 0 h 12"/>
                <a:gd name="T4" fmla="*/ 86 w 86"/>
                <a:gd name="T5" fmla="*/ 6 h 12"/>
                <a:gd name="T6" fmla="*/ 11 w 86"/>
                <a:gd name="T7" fmla="*/ 12 h 12"/>
                <a:gd name="T8" fmla="*/ 0 w 8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2"/>
                <a:gd name="T17" fmla="*/ 86 w 86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2">
                  <a:moveTo>
                    <a:pt x="0" y="2"/>
                  </a:moveTo>
                  <a:lnTo>
                    <a:pt x="77" y="0"/>
                  </a:lnTo>
                  <a:lnTo>
                    <a:pt x="86" y="6"/>
                  </a:lnTo>
                  <a:lnTo>
                    <a:pt x="11" y="1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8" name="Freeform 34"/>
            <p:cNvSpPr>
              <a:spLocks/>
            </p:cNvSpPr>
            <p:nvPr/>
          </p:nvSpPr>
          <p:spPr bwMode="auto">
            <a:xfrm>
              <a:off x="2174" y="2192"/>
              <a:ext cx="88" cy="14"/>
            </a:xfrm>
            <a:custGeom>
              <a:avLst/>
              <a:gdLst>
                <a:gd name="T0" fmla="*/ 0 w 88"/>
                <a:gd name="T1" fmla="*/ 6 h 14"/>
                <a:gd name="T2" fmla="*/ 77 w 88"/>
                <a:gd name="T3" fmla="*/ 0 h 14"/>
                <a:gd name="T4" fmla="*/ 88 w 88"/>
                <a:gd name="T5" fmla="*/ 8 h 14"/>
                <a:gd name="T6" fmla="*/ 11 w 88"/>
                <a:gd name="T7" fmla="*/ 14 h 14"/>
                <a:gd name="T8" fmla="*/ 0 w 88"/>
                <a:gd name="T9" fmla="*/ 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14"/>
                <a:gd name="T17" fmla="*/ 88 w 88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14">
                  <a:moveTo>
                    <a:pt x="0" y="6"/>
                  </a:moveTo>
                  <a:lnTo>
                    <a:pt x="77" y="0"/>
                  </a:lnTo>
                  <a:lnTo>
                    <a:pt x="88" y="8"/>
                  </a:lnTo>
                  <a:lnTo>
                    <a:pt x="11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9" name="Freeform 35"/>
            <p:cNvSpPr>
              <a:spLocks/>
            </p:cNvSpPr>
            <p:nvPr/>
          </p:nvSpPr>
          <p:spPr bwMode="auto">
            <a:xfrm>
              <a:off x="2187" y="2218"/>
              <a:ext cx="91" cy="16"/>
            </a:xfrm>
            <a:custGeom>
              <a:avLst/>
              <a:gdLst>
                <a:gd name="T0" fmla="*/ 0 w 91"/>
                <a:gd name="T1" fmla="*/ 6 h 16"/>
                <a:gd name="T2" fmla="*/ 80 w 91"/>
                <a:gd name="T3" fmla="*/ 0 h 16"/>
                <a:gd name="T4" fmla="*/ 91 w 91"/>
                <a:gd name="T5" fmla="*/ 8 h 16"/>
                <a:gd name="T6" fmla="*/ 12 w 91"/>
                <a:gd name="T7" fmla="*/ 16 h 16"/>
                <a:gd name="T8" fmla="*/ 0 w 91"/>
                <a:gd name="T9" fmla="*/ 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1"/>
                <a:gd name="T16" fmla="*/ 0 h 16"/>
                <a:gd name="T17" fmla="*/ 91 w 91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1" h="16">
                  <a:moveTo>
                    <a:pt x="0" y="6"/>
                  </a:moveTo>
                  <a:lnTo>
                    <a:pt x="80" y="0"/>
                  </a:lnTo>
                  <a:lnTo>
                    <a:pt x="91" y="8"/>
                  </a:lnTo>
                  <a:lnTo>
                    <a:pt x="12" y="1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0" name="Freeform 36"/>
            <p:cNvSpPr>
              <a:spLocks/>
            </p:cNvSpPr>
            <p:nvPr/>
          </p:nvSpPr>
          <p:spPr bwMode="auto">
            <a:xfrm>
              <a:off x="2521" y="1934"/>
              <a:ext cx="31" cy="154"/>
            </a:xfrm>
            <a:custGeom>
              <a:avLst/>
              <a:gdLst>
                <a:gd name="T0" fmla="*/ 0 w 31"/>
                <a:gd name="T1" fmla="*/ 0 h 154"/>
                <a:gd name="T2" fmla="*/ 31 w 31"/>
                <a:gd name="T3" fmla="*/ 2 h 154"/>
                <a:gd name="T4" fmla="*/ 31 w 31"/>
                <a:gd name="T5" fmla="*/ 154 h 154"/>
                <a:gd name="T6" fmla="*/ 0 w 31"/>
                <a:gd name="T7" fmla="*/ 154 h 154"/>
                <a:gd name="T8" fmla="*/ 0 w 31"/>
                <a:gd name="T9" fmla="*/ 0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154"/>
                <a:gd name="T17" fmla="*/ 31 w 31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154">
                  <a:moveTo>
                    <a:pt x="0" y="0"/>
                  </a:moveTo>
                  <a:lnTo>
                    <a:pt x="31" y="2"/>
                  </a:lnTo>
                  <a:lnTo>
                    <a:pt x="31" y="154"/>
                  </a:lnTo>
                  <a:lnTo>
                    <a:pt x="0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1" name="Rectangle 37"/>
            <p:cNvSpPr>
              <a:spLocks noChangeArrowheads="1"/>
            </p:cNvSpPr>
            <p:nvPr/>
          </p:nvSpPr>
          <p:spPr bwMode="auto">
            <a:xfrm>
              <a:off x="2563" y="1936"/>
              <a:ext cx="30" cy="154"/>
            </a:xfrm>
            <a:prstGeom prst="rect">
              <a:avLst/>
            </a:pr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2" name="Freeform 38"/>
            <p:cNvSpPr>
              <a:spLocks/>
            </p:cNvSpPr>
            <p:nvPr/>
          </p:nvSpPr>
          <p:spPr bwMode="auto">
            <a:xfrm>
              <a:off x="2527" y="1942"/>
              <a:ext cx="15" cy="98"/>
            </a:xfrm>
            <a:custGeom>
              <a:avLst/>
              <a:gdLst>
                <a:gd name="T0" fmla="*/ 0 w 15"/>
                <a:gd name="T1" fmla="*/ 2 h 98"/>
                <a:gd name="T2" fmla="*/ 0 w 15"/>
                <a:gd name="T3" fmla="*/ 98 h 98"/>
                <a:gd name="T4" fmla="*/ 3 w 15"/>
                <a:gd name="T5" fmla="*/ 94 h 98"/>
                <a:gd name="T6" fmla="*/ 4 w 15"/>
                <a:gd name="T7" fmla="*/ 74 h 98"/>
                <a:gd name="T8" fmla="*/ 6 w 15"/>
                <a:gd name="T9" fmla="*/ 52 h 98"/>
                <a:gd name="T10" fmla="*/ 11 w 15"/>
                <a:gd name="T11" fmla="*/ 62 h 98"/>
                <a:gd name="T12" fmla="*/ 15 w 15"/>
                <a:gd name="T13" fmla="*/ 58 h 98"/>
                <a:gd name="T14" fmla="*/ 15 w 15"/>
                <a:gd name="T15" fmla="*/ 48 h 98"/>
                <a:gd name="T16" fmla="*/ 15 w 15"/>
                <a:gd name="T17" fmla="*/ 4 h 98"/>
                <a:gd name="T18" fmla="*/ 8 w 15"/>
                <a:gd name="T19" fmla="*/ 2 h 98"/>
                <a:gd name="T20" fmla="*/ 8 w 15"/>
                <a:gd name="T21" fmla="*/ 2 h 98"/>
                <a:gd name="T22" fmla="*/ 3 w 15"/>
                <a:gd name="T23" fmla="*/ 0 h 98"/>
                <a:gd name="T24" fmla="*/ 0 w 15"/>
                <a:gd name="T25" fmla="*/ 0 h 98"/>
                <a:gd name="T26" fmla="*/ 0 w 15"/>
                <a:gd name="T27" fmla="*/ 2 h 98"/>
                <a:gd name="T28" fmla="*/ 0 w 15"/>
                <a:gd name="T29" fmla="*/ 2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98"/>
                <a:gd name="T47" fmla="*/ 15 w 15"/>
                <a:gd name="T48" fmla="*/ 98 h 9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98">
                  <a:moveTo>
                    <a:pt x="0" y="2"/>
                  </a:moveTo>
                  <a:lnTo>
                    <a:pt x="0" y="98"/>
                  </a:lnTo>
                  <a:lnTo>
                    <a:pt x="3" y="94"/>
                  </a:lnTo>
                  <a:lnTo>
                    <a:pt x="4" y="74"/>
                  </a:lnTo>
                  <a:lnTo>
                    <a:pt x="6" y="52"/>
                  </a:lnTo>
                  <a:lnTo>
                    <a:pt x="11" y="62"/>
                  </a:lnTo>
                  <a:lnTo>
                    <a:pt x="15" y="58"/>
                  </a:lnTo>
                  <a:lnTo>
                    <a:pt x="15" y="48"/>
                  </a:lnTo>
                  <a:lnTo>
                    <a:pt x="15" y="4"/>
                  </a:lnTo>
                  <a:lnTo>
                    <a:pt x="8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97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3" name="Freeform 39"/>
            <p:cNvSpPr>
              <a:spLocks/>
            </p:cNvSpPr>
            <p:nvPr/>
          </p:nvSpPr>
          <p:spPr bwMode="auto">
            <a:xfrm>
              <a:off x="2566" y="1946"/>
              <a:ext cx="22" cy="106"/>
            </a:xfrm>
            <a:custGeom>
              <a:avLst/>
              <a:gdLst>
                <a:gd name="T0" fmla="*/ 0 w 22"/>
                <a:gd name="T1" fmla="*/ 0 h 106"/>
                <a:gd name="T2" fmla="*/ 22 w 22"/>
                <a:gd name="T3" fmla="*/ 2 h 106"/>
                <a:gd name="T4" fmla="*/ 22 w 22"/>
                <a:gd name="T5" fmla="*/ 54 h 106"/>
                <a:gd name="T6" fmla="*/ 22 w 22"/>
                <a:gd name="T7" fmla="*/ 104 h 106"/>
                <a:gd name="T8" fmla="*/ 17 w 22"/>
                <a:gd name="T9" fmla="*/ 106 h 106"/>
                <a:gd name="T10" fmla="*/ 17 w 22"/>
                <a:gd name="T11" fmla="*/ 106 h 106"/>
                <a:gd name="T12" fmla="*/ 17 w 22"/>
                <a:gd name="T13" fmla="*/ 94 h 106"/>
                <a:gd name="T14" fmla="*/ 17 w 22"/>
                <a:gd name="T15" fmla="*/ 94 h 106"/>
                <a:gd name="T16" fmla="*/ 17 w 22"/>
                <a:gd name="T17" fmla="*/ 20 h 106"/>
                <a:gd name="T18" fmla="*/ 11 w 22"/>
                <a:gd name="T19" fmla="*/ 16 h 106"/>
                <a:gd name="T20" fmla="*/ 9 w 22"/>
                <a:gd name="T21" fmla="*/ 24 h 106"/>
                <a:gd name="T22" fmla="*/ 5 w 22"/>
                <a:gd name="T23" fmla="*/ 26 h 106"/>
                <a:gd name="T24" fmla="*/ 2 w 22"/>
                <a:gd name="T25" fmla="*/ 18 h 106"/>
                <a:gd name="T26" fmla="*/ 0 w 22"/>
                <a:gd name="T27" fmla="*/ 0 h 1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106"/>
                <a:gd name="T44" fmla="*/ 22 w 22"/>
                <a:gd name="T45" fmla="*/ 106 h 10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106">
                  <a:moveTo>
                    <a:pt x="0" y="0"/>
                  </a:moveTo>
                  <a:lnTo>
                    <a:pt x="22" y="2"/>
                  </a:lnTo>
                  <a:lnTo>
                    <a:pt x="22" y="54"/>
                  </a:lnTo>
                  <a:lnTo>
                    <a:pt x="22" y="104"/>
                  </a:lnTo>
                  <a:lnTo>
                    <a:pt x="17" y="106"/>
                  </a:lnTo>
                  <a:lnTo>
                    <a:pt x="17" y="94"/>
                  </a:lnTo>
                  <a:lnTo>
                    <a:pt x="17" y="20"/>
                  </a:lnTo>
                  <a:lnTo>
                    <a:pt x="11" y="16"/>
                  </a:lnTo>
                  <a:lnTo>
                    <a:pt x="9" y="24"/>
                  </a:lnTo>
                  <a:lnTo>
                    <a:pt x="5" y="26"/>
                  </a:lnTo>
                  <a:lnTo>
                    <a:pt x="2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7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4" name="Freeform 40"/>
            <p:cNvSpPr>
              <a:spLocks/>
            </p:cNvSpPr>
            <p:nvPr/>
          </p:nvSpPr>
          <p:spPr bwMode="auto">
            <a:xfrm>
              <a:off x="2527" y="2064"/>
              <a:ext cx="20" cy="20"/>
            </a:xfrm>
            <a:custGeom>
              <a:avLst/>
              <a:gdLst>
                <a:gd name="T0" fmla="*/ 0 w 20"/>
                <a:gd name="T1" fmla="*/ 10 h 20"/>
                <a:gd name="T2" fmla="*/ 14 w 20"/>
                <a:gd name="T3" fmla="*/ 10 h 20"/>
                <a:gd name="T4" fmla="*/ 14 w 20"/>
                <a:gd name="T5" fmla="*/ 0 h 20"/>
                <a:gd name="T6" fmla="*/ 20 w 20"/>
                <a:gd name="T7" fmla="*/ 2 h 20"/>
                <a:gd name="T8" fmla="*/ 17 w 20"/>
                <a:gd name="T9" fmla="*/ 20 h 20"/>
                <a:gd name="T10" fmla="*/ 0 w 20"/>
                <a:gd name="T11" fmla="*/ 20 h 20"/>
                <a:gd name="T12" fmla="*/ 0 w 20"/>
                <a:gd name="T13" fmla="*/ 1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20"/>
                <a:gd name="T23" fmla="*/ 20 w 20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20">
                  <a:moveTo>
                    <a:pt x="0" y="10"/>
                  </a:moveTo>
                  <a:lnTo>
                    <a:pt x="14" y="1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17" y="20"/>
                  </a:lnTo>
                  <a:lnTo>
                    <a:pt x="0" y="2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697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5" name="Freeform 41"/>
            <p:cNvSpPr>
              <a:spLocks/>
            </p:cNvSpPr>
            <p:nvPr/>
          </p:nvSpPr>
          <p:spPr bwMode="auto">
            <a:xfrm>
              <a:off x="2260" y="1946"/>
              <a:ext cx="16" cy="122"/>
            </a:xfrm>
            <a:custGeom>
              <a:avLst/>
              <a:gdLst>
                <a:gd name="T0" fmla="*/ 0 w 16"/>
                <a:gd name="T1" fmla="*/ 6 h 122"/>
                <a:gd name="T2" fmla="*/ 14 w 16"/>
                <a:gd name="T3" fmla="*/ 0 h 122"/>
                <a:gd name="T4" fmla="*/ 16 w 16"/>
                <a:gd name="T5" fmla="*/ 122 h 122"/>
                <a:gd name="T6" fmla="*/ 0 w 16"/>
                <a:gd name="T7" fmla="*/ 120 h 122"/>
                <a:gd name="T8" fmla="*/ 0 w 16"/>
                <a:gd name="T9" fmla="*/ 6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22"/>
                <a:gd name="T17" fmla="*/ 16 w 16"/>
                <a:gd name="T18" fmla="*/ 122 h 1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22">
                  <a:moveTo>
                    <a:pt x="0" y="6"/>
                  </a:moveTo>
                  <a:lnTo>
                    <a:pt x="14" y="0"/>
                  </a:lnTo>
                  <a:lnTo>
                    <a:pt x="16" y="122"/>
                  </a:lnTo>
                  <a:lnTo>
                    <a:pt x="0" y="12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6" name="Freeform 42"/>
            <p:cNvSpPr>
              <a:spLocks/>
            </p:cNvSpPr>
            <p:nvPr/>
          </p:nvSpPr>
          <p:spPr bwMode="auto">
            <a:xfrm>
              <a:off x="2282" y="1940"/>
              <a:ext cx="19" cy="134"/>
            </a:xfrm>
            <a:custGeom>
              <a:avLst/>
              <a:gdLst>
                <a:gd name="T0" fmla="*/ 2 w 19"/>
                <a:gd name="T1" fmla="*/ 6 h 134"/>
                <a:gd name="T2" fmla="*/ 0 w 19"/>
                <a:gd name="T3" fmla="*/ 130 h 134"/>
                <a:gd name="T4" fmla="*/ 19 w 19"/>
                <a:gd name="T5" fmla="*/ 134 h 134"/>
                <a:gd name="T6" fmla="*/ 18 w 19"/>
                <a:gd name="T7" fmla="*/ 0 h 134"/>
                <a:gd name="T8" fmla="*/ 2 w 19"/>
                <a:gd name="T9" fmla="*/ 6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134"/>
                <a:gd name="T17" fmla="*/ 19 w 19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134">
                  <a:moveTo>
                    <a:pt x="2" y="6"/>
                  </a:moveTo>
                  <a:lnTo>
                    <a:pt x="0" y="130"/>
                  </a:lnTo>
                  <a:lnTo>
                    <a:pt x="19" y="134"/>
                  </a:lnTo>
                  <a:lnTo>
                    <a:pt x="18" y="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7" name="Freeform 43"/>
            <p:cNvSpPr>
              <a:spLocks/>
            </p:cNvSpPr>
            <p:nvPr/>
          </p:nvSpPr>
          <p:spPr bwMode="auto">
            <a:xfrm>
              <a:off x="2262" y="1958"/>
              <a:ext cx="11" cy="48"/>
            </a:xfrm>
            <a:custGeom>
              <a:avLst/>
              <a:gdLst>
                <a:gd name="T0" fmla="*/ 3 w 11"/>
                <a:gd name="T1" fmla="*/ 2 h 48"/>
                <a:gd name="T2" fmla="*/ 0 w 11"/>
                <a:gd name="T3" fmla="*/ 48 h 48"/>
                <a:gd name="T4" fmla="*/ 3 w 11"/>
                <a:gd name="T5" fmla="*/ 40 h 48"/>
                <a:gd name="T6" fmla="*/ 6 w 11"/>
                <a:gd name="T7" fmla="*/ 30 h 48"/>
                <a:gd name="T8" fmla="*/ 8 w 11"/>
                <a:gd name="T9" fmla="*/ 40 h 48"/>
                <a:gd name="T10" fmla="*/ 9 w 11"/>
                <a:gd name="T11" fmla="*/ 34 h 48"/>
                <a:gd name="T12" fmla="*/ 11 w 11"/>
                <a:gd name="T13" fmla="*/ 0 h 48"/>
                <a:gd name="T14" fmla="*/ 3 w 11"/>
                <a:gd name="T15" fmla="*/ 2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48"/>
                <a:gd name="T26" fmla="*/ 11 w 11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48">
                  <a:moveTo>
                    <a:pt x="3" y="2"/>
                  </a:moveTo>
                  <a:lnTo>
                    <a:pt x="0" y="48"/>
                  </a:lnTo>
                  <a:lnTo>
                    <a:pt x="3" y="40"/>
                  </a:lnTo>
                  <a:lnTo>
                    <a:pt x="6" y="30"/>
                  </a:lnTo>
                  <a:lnTo>
                    <a:pt x="8" y="40"/>
                  </a:lnTo>
                  <a:lnTo>
                    <a:pt x="9" y="34"/>
                  </a:lnTo>
                  <a:lnTo>
                    <a:pt x="11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8" name="Freeform 44"/>
            <p:cNvSpPr>
              <a:spLocks/>
            </p:cNvSpPr>
            <p:nvPr/>
          </p:nvSpPr>
          <p:spPr bwMode="auto">
            <a:xfrm>
              <a:off x="2285" y="1950"/>
              <a:ext cx="10" cy="114"/>
            </a:xfrm>
            <a:custGeom>
              <a:avLst/>
              <a:gdLst>
                <a:gd name="T0" fmla="*/ 2 w 10"/>
                <a:gd name="T1" fmla="*/ 68 h 114"/>
                <a:gd name="T2" fmla="*/ 2 w 10"/>
                <a:gd name="T3" fmla="*/ 108 h 114"/>
                <a:gd name="T4" fmla="*/ 7 w 10"/>
                <a:gd name="T5" fmla="*/ 114 h 114"/>
                <a:gd name="T6" fmla="*/ 10 w 10"/>
                <a:gd name="T7" fmla="*/ 104 h 114"/>
                <a:gd name="T8" fmla="*/ 10 w 10"/>
                <a:gd name="T9" fmla="*/ 0 h 114"/>
                <a:gd name="T10" fmla="*/ 4 w 10"/>
                <a:gd name="T11" fmla="*/ 2 h 114"/>
                <a:gd name="T12" fmla="*/ 5 w 10"/>
                <a:gd name="T13" fmla="*/ 22 h 114"/>
                <a:gd name="T14" fmla="*/ 4 w 10"/>
                <a:gd name="T15" fmla="*/ 48 h 114"/>
                <a:gd name="T16" fmla="*/ 0 w 10"/>
                <a:gd name="T17" fmla="*/ 38 h 114"/>
                <a:gd name="T18" fmla="*/ 0 w 10"/>
                <a:gd name="T19" fmla="*/ 72 h 114"/>
                <a:gd name="T20" fmla="*/ 2 w 10"/>
                <a:gd name="T21" fmla="*/ 68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14"/>
                <a:gd name="T35" fmla="*/ 10 w 10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14">
                  <a:moveTo>
                    <a:pt x="2" y="68"/>
                  </a:moveTo>
                  <a:lnTo>
                    <a:pt x="2" y="108"/>
                  </a:lnTo>
                  <a:lnTo>
                    <a:pt x="7" y="114"/>
                  </a:lnTo>
                  <a:lnTo>
                    <a:pt x="10" y="104"/>
                  </a:lnTo>
                  <a:lnTo>
                    <a:pt x="10" y="0"/>
                  </a:lnTo>
                  <a:lnTo>
                    <a:pt x="4" y="2"/>
                  </a:lnTo>
                  <a:lnTo>
                    <a:pt x="5" y="22"/>
                  </a:lnTo>
                  <a:lnTo>
                    <a:pt x="4" y="48"/>
                  </a:lnTo>
                  <a:lnTo>
                    <a:pt x="0" y="38"/>
                  </a:lnTo>
                  <a:lnTo>
                    <a:pt x="0" y="72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9" name="Freeform 45"/>
            <p:cNvSpPr>
              <a:spLocks/>
            </p:cNvSpPr>
            <p:nvPr/>
          </p:nvSpPr>
          <p:spPr bwMode="auto">
            <a:xfrm>
              <a:off x="2184" y="1984"/>
              <a:ext cx="22" cy="150"/>
            </a:xfrm>
            <a:custGeom>
              <a:avLst/>
              <a:gdLst>
                <a:gd name="T0" fmla="*/ 0 w 22"/>
                <a:gd name="T1" fmla="*/ 0 h 150"/>
                <a:gd name="T2" fmla="*/ 0 w 22"/>
                <a:gd name="T3" fmla="*/ 148 h 150"/>
                <a:gd name="T4" fmla="*/ 20 w 22"/>
                <a:gd name="T5" fmla="*/ 150 h 150"/>
                <a:gd name="T6" fmla="*/ 22 w 22"/>
                <a:gd name="T7" fmla="*/ 0 h 150"/>
                <a:gd name="T8" fmla="*/ 0 w 22"/>
                <a:gd name="T9" fmla="*/ 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150"/>
                <a:gd name="T17" fmla="*/ 22 w 22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150">
                  <a:moveTo>
                    <a:pt x="0" y="0"/>
                  </a:moveTo>
                  <a:lnTo>
                    <a:pt x="0" y="148"/>
                  </a:lnTo>
                  <a:lnTo>
                    <a:pt x="20" y="150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7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0" name="Freeform 46"/>
            <p:cNvSpPr>
              <a:spLocks/>
            </p:cNvSpPr>
            <p:nvPr/>
          </p:nvSpPr>
          <p:spPr bwMode="auto">
            <a:xfrm>
              <a:off x="2053" y="1958"/>
              <a:ext cx="43" cy="120"/>
            </a:xfrm>
            <a:custGeom>
              <a:avLst/>
              <a:gdLst>
                <a:gd name="T0" fmla="*/ 0 w 43"/>
                <a:gd name="T1" fmla="*/ 14 h 120"/>
                <a:gd name="T2" fmla="*/ 43 w 43"/>
                <a:gd name="T3" fmla="*/ 0 h 120"/>
                <a:gd name="T4" fmla="*/ 43 w 43"/>
                <a:gd name="T5" fmla="*/ 120 h 120"/>
                <a:gd name="T6" fmla="*/ 0 w 43"/>
                <a:gd name="T7" fmla="*/ 114 h 120"/>
                <a:gd name="T8" fmla="*/ 0 w 43"/>
                <a:gd name="T9" fmla="*/ 14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120"/>
                <a:gd name="T17" fmla="*/ 43 w 43"/>
                <a:gd name="T18" fmla="*/ 120 h 1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120">
                  <a:moveTo>
                    <a:pt x="0" y="14"/>
                  </a:moveTo>
                  <a:lnTo>
                    <a:pt x="43" y="0"/>
                  </a:lnTo>
                  <a:lnTo>
                    <a:pt x="43" y="120"/>
                  </a:lnTo>
                  <a:lnTo>
                    <a:pt x="0" y="1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5B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1" name="Freeform 47"/>
            <p:cNvSpPr>
              <a:spLocks/>
            </p:cNvSpPr>
            <p:nvPr/>
          </p:nvSpPr>
          <p:spPr bwMode="auto">
            <a:xfrm>
              <a:off x="2055" y="1964"/>
              <a:ext cx="38" cy="108"/>
            </a:xfrm>
            <a:custGeom>
              <a:avLst/>
              <a:gdLst>
                <a:gd name="T0" fmla="*/ 0 w 38"/>
                <a:gd name="T1" fmla="*/ 12 h 108"/>
                <a:gd name="T2" fmla="*/ 38 w 38"/>
                <a:gd name="T3" fmla="*/ 0 h 108"/>
                <a:gd name="T4" fmla="*/ 38 w 38"/>
                <a:gd name="T5" fmla="*/ 108 h 108"/>
                <a:gd name="T6" fmla="*/ 0 w 38"/>
                <a:gd name="T7" fmla="*/ 102 h 108"/>
                <a:gd name="T8" fmla="*/ 0 w 38"/>
                <a:gd name="T9" fmla="*/ 12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08"/>
                <a:gd name="T17" fmla="*/ 38 w 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08">
                  <a:moveTo>
                    <a:pt x="0" y="12"/>
                  </a:moveTo>
                  <a:lnTo>
                    <a:pt x="38" y="0"/>
                  </a:lnTo>
                  <a:lnTo>
                    <a:pt x="38" y="108"/>
                  </a:lnTo>
                  <a:lnTo>
                    <a:pt x="0" y="10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5F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2" name="Freeform 48"/>
            <p:cNvSpPr>
              <a:spLocks/>
            </p:cNvSpPr>
            <p:nvPr/>
          </p:nvSpPr>
          <p:spPr bwMode="auto">
            <a:xfrm>
              <a:off x="2058" y="1974"/>
              <a:ext cx="11" cy="90"/>
            </a:xfrm>
            <a:custGeom>
              <a:avLst/>
              <a:gdLst>
                <a:gd name="T0" fmla="*/ 0 w 11"/>
                <a:gd name="T1" fmla="*/ 6 h 90"/>
                <a:gd name="T2" fmla="*/ 11 w 11"/>
                <a:gd name="T3" fmla="*/ 0 h 90"/>
                <a:gd name="T4" fmla="*/ 11 w 11"/>
                <a:gd name="T5" fmla="*/ 90 h 90"/>
                <a:gd name="T6" fmla="*/ 0 w 11"/>
                <a:gd name="T7" fmla="*/ 88 h 90"/>
                <a:gd name="T8" fmla="*/ 0 w 11"/>
                <a:gd name="T9" fmla="*/ 6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90"/>
                <a:gd name="T17" fmla="*/ 11 w 11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90">
                  <a:moveTo>
                    <a:pt x="0" y="6"/>
                  </a:moveTo>
                  <a:lnTo>
                    <a:pt x="11" y="0"/>
                  </a:lnTo>
                  <a:lnTo>
                    <a:pt x="11" y="90"/>
                  </a:lnTo>
                  <a:lnTo>
                    <a:pt x="0" y="8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3" name="Freeform 49"/>
            <p:cNvSpPr>
              <a:spLocks/>
            </p:cNvSpPr>
            <p:nvPr/>
          </p:nvSpPr>
          <p:spPr bwMode="auto">
            <a:xfrm>
              <a:off x="2075" y="1970"/>
              <a:ext cx="13" cy="98"/>
            </a:xfrm>
            <a:custGeom>
              <a:avLst/>
              <a:gdLst>
                <a:gd name="T0" fmla="*/ 0 w 13"/>
                <a:gd name="T1" fmla="*/ 4 h 98"/>
                <a:gd name="T2" fmla="*/ 0 w 13"/>
                <a:gd name="T3" fmla="*/ 96 h 98"/>
                <a:gd name="T4" fmla="*/ 13 w 13"/>
                <a:gd name="T5" fmla="*/ 98 h 98"/>
                <a:gd name="T6" fmla="*/ 11 w 13"/>
                <a:gd name="T7" fmla="*/ 0 h 98"/>
                <a:gd name="T8" fmla="*/ 0 w 13"/>
                <a:gd name="T9" fmla="*/ 4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8"/>
                <a:gd name="T17" fmla="*/ 13 w 13"/>
                <a:gd name="T18" fmla="*/ 98 h 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8">
                  <a:moveTo>
                    <a:pt x="0" y="4"/>
                  </a:moveTo>
                  <a:lnTo>
                    <a:pt x="0" y="96"/>
                  </a:lnTo>
                  <a:lnTo>
                    <a:pt x="13" y="98"/>
                  </a:lnTo>
                  <a:lnTo>
                    <a:pt x="11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4" name="Freeform 50"/>
            <p:cNvSpPr>
              <a:spLocks/>
            </p:cNvSpPr>
            <p:nvPr/>
          </p:nvSpPr>
          <p:spPr bwMode="auto">
            <a:xfrm>
              <a:off x="2060" y="1984"/>
              <a:ext cx="8" cy="34"/>
            </a:xfrm>
            <a:custGeom>
              <a:avLst/>
              <a:gdLst>
                <a:gd name="T0" fmla="*/ 1 w 8"/>
                <a:gd name="T1" fmla="*/ 2 h 34"/>
                <a:gd name="T2" fmla="*/ 0 w 8"/>
                <a:gd name="T3" fmla="*/ 34 h 34"/>
                <a:gd name="T4" fmla="*/ 1 w 8"/>
                <a:gd name="T5" fmla="*/ 28 h 34"/>
                <a:gd name="T6" fmla="*/ 3 w 8"/>
                <a:gd name="T7" fmla="*/ 22 h 34"/>
                <a:gd name="T8" fmla="*/ 4 w 8"/>
                <a:gd name="T9" fmla="*/ 28 h 34"/>
                <a:gd name="T10" fmla="*/ 6 w 8"/>
                <a:gd name="T11" fmla="*/ 24 h 34"/>
                <a:gd name="T12" fmla="*/ 8 w 8"/>
                <a:gd name="T13" fmla="*/ 0 h 34"/>
                <a:gd name="T14" fmla="*/ 1 w 8"/>
                <a:gd name="T15" fmla="*/ 2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34"/>
                <a:gd name="T26" fmla="*/ 8 w 8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34">
                  <a:moveTo>
                    <a:pt x="1" y="2"/>
                  </a:moveTo>
                  <a:lnTo>
                    <a:pt x="0" y="34"/>
                  </a:lnTo>
                  <a:lnTo>
                    <a:pt x="1" y="28"/>
                  </a:lnTo>
                  <a:lnTo>
                    <a:pt x="3" y="2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8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5" name="Freeform 51"/>
            <p:cNvSpPr>
              <a:spLocks/>
            </p:cNvSpPr>
            <p:nvPr/>
          </p:nvSpPr>
          <p:spPr bwMode="auto">
            <a:xfrm>
              <a:off x="2077" y="1978"/>
              <a:ext cx="6" cy="82"/>
            </a:xfrm>
            <a:custGeom>
              <a:avLst/>
              <a:gdLst>
                <a:gd name="T0" fmla="*/ 2 w 6"/>
                <a:gd name="T1" fmla="*/ 50 h 82"/>
                <a:gd name="T2" fmla="*/ 2 w 6"/>
                <a:gd name="T3" fmla="*/ 78 h 82"/>
                <a:gd name="T4" fmla="*/ 3 w 6"/>
                <a:gd name="T5" fmla="*/ 82 h 82"/>
                <a:gd name="T6" fmla="*/ 6 w 6"/>
                <a:gd name="T7" fmla="*/ 74 h 82"/>
                <a:gd name="T8" fmla="*/ 6 w 6"/>
                <a:gd name="T9" fmla="*/ 0 h 82"/>
                <a:gd name="T10" fmla="*/ 2 w 6"/>
                <a:gd name="T11" fmla="*/ 2 h 82"/>
                <a:gd name="T12" fmla="*/ 3 w 6"/>
                <a:gd name="T13" fmla="*/ 16 h 82"/>
                <a:gd name="T14" fmla="*/ 2 w 6"/>
                <a:gd name="T15" fmla="*/ 34 h 82"/>
                <a:gd name="T16" fmla="*/ 0 w 6"/>
                <a:gd name="T17" fmla="*/ 28 h 82"/>
                <a:gd name="T18" fmla="*/ 0 w 6"/>
                <a:gd name="T19" fmla="*/ 52 h 82"/>
                <a:gd name="T20" fmla="*/ 2 w 6"/>
                <a:gd name="T21" fmla="*/ 50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2"/>
                <a:gd name="T35" fmla="*/ 6 w 6"/>
                <a:gd name="T36" fmla="*/ 82 h 8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2">
                  <a:moveTo>
                    <a:pt x="2" y="50"/>
                  </a:moveTo>
                  <a:lnTo>
                    <a:pt x="2" y="78"/>
                  </a:lnTo>
                  <a:lnTo>
                    <a:pt x="3" y="82"/>
                  </a:lnTo>
                  <a:lnTo>
                    <a:pt x="6" y="74"/>
                  </a:lnTo>
                  <a:lnTo>
                    <a:pt x="6" y="0"/>
                  </a:lnTo>
                  <a:lnTo>
                    <a:pt x="2" y="2"/>
                  </a:lnTo>
                  <a:lnTo>
                    <a:pt x="3" y="1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52"/>
                  </a:lnTo>
                  <a:lnTo>
                    <a:pt x="2" y="50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6" name="Rectangle 52"/>
            <p:cNvSpPr>
              <a:spLocks noChangeArrowheads="1"/>
            </p:cNvSpPr>
            <p:nvPr/>
          </p:nvSpPr>
          <p:spPr bwMode="auto">
            <a:xfrm>
              <a:off x="2453" y="2268"/>
              <a:ext cx="49" cy="18"/>
            </a:xfrm>
            <a:prstGeom prst="rect">
              <a:avLst/>
            </a:prstGeom>
            <a:solidFill>
              <a:srgbClr val="15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7" name="Rectangle 53"/>
            <p:cNvSpPr>
              <a:spLocks noChangeArrowheads="1"/>
            </p:cNvSpPr>
            <p:nvPr/>
          </p:nvSpPr>
          <p:spPr bwMode="auto">
            <a:xfrm>
              <a:off x="2611" y="2266"/>
              <a:ext cx="49" cy="18"/>
            </a:xfrm>
            <a:prstGeom prst="rect">
              <a:avLst/>
            </a:prstGeom>
            <a:solidFill>
              <a:srgbClr val="15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8" name="Rectangle 54"/>
            <p:cNvSpPr>
              <a:spLocks noChangeArrowheads="1"/>
            </p:cNvSpPr>
            <p:nvPr/>
          </p:nvSpPr>
          <p:spPr bwMode="auto">
            <a:xfrm>
              <a:off x="2767" y="2266"/>
              <a:ext cx="48" cy="18"/>
            </a:xfrm>
            <a:prstGeom prst="rect">
              <a:avLst/>
            </a:prstGeom>
            <a:solidFill>
              <a:srgbClr val="15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9" name="Freeform 55"/>
            <p:cNvSpPr>
              <a:spLocks/>
            </p:cNvSpPr>
            <p:nvPr/>
          </p:nvSpPr>
          <p:spPr bwMode="auto">
            <a:xfrm>
              <a:off x="2367" y="1876"/>
              <a:ext cx="135" cy="306"/>
            </a:xfrm>
            <a:custGeom>
              <a:avLst/>
              <a:gdLst>
                <a:gd name="T0" fmla="*/ 0 w 135"/>
                <a:gd name="T1" fmla="*/ 38 h 306"/>
                <a:gd name="T2" fmla="*/ 0 w 135"/>
                <a:gd name="T3" fmla="*/ 306 h 306"/>
                <a:gd name="T4" fmla="*/ 19 w 135"/>
                <a:gd name="T5" fmla="*/ 302 h 306"/>
                <a:gd name="T6" fmla="*/ 23 w 135"/>
                <a:gd name="T7" fmla="*/ 282 h 306"/>
                <a:gd name="T8" fmla="*/ 28 w 135"/>
                <a:gd name="T9" fmla="*/ 228 h 306"/>
                <a:gd name="T10" fmla="*/ 42 w 135"/>
                <a:gd name="T11" fmla="*/ 200 h 306"/>
                <a:gd name="T12" fmla="*/ 47 w 135"/>
                <a:gd name="T13" fmla="*/ 222 h 306"/>
                <a:gd name="T14" fmla="*/ 63 w 135"/>
                <a:gd name="T15" fmla="*/ 244 h 306"/>
                <a:gd name="T16" fmla="*/ 81 w 135"/>
                <a:gd name="T17" fmla="*/ 240 h 306"/>
                <a:gd name="T18" fmla="*/ 86 w 135"/>
                <a:gd name="T19" fmla="*/ 214 h 306"/>
                <a:gd name="T20" fmla="*/ 86 w 135"/>
                <a:gd name="T21" fmla="*/ 164 h 306"/>
                <a:gd name="T22" fmla="*/ 91 w 135"/>
                <a:gd name="T23" fmla="*/ 98 h 306"/>
                <a:gd name="T24" fmla="*/ 96 w 135"/>
                <a:gd name="T25" fmla="*/ 70 h 306"/>
                <a:gd name="T26" fmla="*/ 114 w 135"/>
                <a:gd name="T27" fmla="*/ 112 h 306"/>
                <a:gd name="T28" fmla="*/ 130 w 135"/>
                <a:gd name="T29" fmla="*/ 106 h 306"/>
                <a:gd name="T30" fmla="*/ 135 w 135"/>
                <a:gd name="T31" fmla="*/ 0 h 306"/>
                <a:gd name="T32" fmla="*/ 0 w 135"/>
                <a:gd name="T33" fmla="*/ 38 h 3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5"/>
                <a:gd name="T52" fmla="*/ 0 h 306"/>
                <a:gd name="T53" fmla="*/ 135 w 135"/>
                <a:gd name="T54" fmla="*/ 306 h 30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5" h="306">
                  <a:moveTo>
                    <a:pt x="0" y="38"/>
                  </a:moveTo>
                  <a:lnTo>
                    <a:pt x="0" y="306"/>
                  </a:lnTo>
                  <a:lnTo>
                    <a:pt x="19" y="302"/>
                  </a:lnTo>
                  <a:lnTo>
                    <a:pt x="23" y="282"/>
                  </a:lnTo>
                  <a:lnTo>
                    <a:pt x="28" y="228"/>
                  </a:lnTo>
                  <a:lnTo>
                    <a:pt x="42" y="200"/>
                  </a:lnTo>
                  <a:lnTo>
                    <a:pt x="47" y="222"/>
                  </a:lnTo>
                  <a:lnTo>
                    <a:pt x="63" y="244"/>
                  </a:lnTo>
                  <a:lnTo>
                    <a:pt x="81" y="240"/>
                  </a:lnTo>
                  <a:lnTo>
                    <a:pt x="86" y="214"/>
                  </a:lnTo>
                  <a:lnTo>
                    <a:pt x="86" y="164"/>
                  </a:lnTo>
                  <a:lnTo>
                    <a:pt x="91" y="98"/>
                  </a:lnTo>
                  <a:lnTo>
                    <a:pt x="96" y="70"/>
                  </a:lnTo>
                  <a:lnTo>
                    <a:pt x="114" y="112"/>
                  </a:lnTo>
                  <a:lnTo>
                    <a:pt x="130" y="106"/>
                  </a:lnTo>
                  <a:lnTo>
                    <a:pt x="135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40" name="Freeform 56"/>
            <p:cNvSpPr>
              <a:spLocks/>
            </p:cNvSpPr>
            <p:nvPr/>
          </p:nvSpPr>
          <p:spPr bwMode="auto">
            <a:xfrm>
              <a:off x="2372" y="1924"/>
              <a:ext cx="529" cy="324"/>
            </a:xfrm>
            <a:custGeom>
              <a:avLst/>
              <a:gdLst>
                <a:gd name="T0" fmla="*/ 114 w 529"/>
                <a:gd name="T1" fmla="*/ 186 h 324"/>
                <a:gd name="T2" fmla="*/ 114 w 529"/>
                <a:gd name="T3" fmla="*/ 240 h 324"/>
                <a:gd name="T4" fmla="*/ 133 w 529"/>
                <a:gd name="T5" fmla="*/ 262 h 324"/>
                <a:gd name="T6" fmla="*/ 169 w 529"/>
                <a:gd name="T7" fmla="*/ 264 h 324"/>
                <a:gd name="T8" fmla="*/ 174 w 529"/>
                <a:gd name="T9" fmla="*/ 222 h 324"/>
                <a:gd name="T10" fmla="*/ 200 w 529"/>
                <a:gd name="T11" fmla="*/ 220 h 324"/>
                <a:gd name="T12" fmla="*/ 205 w 529"/>
                <a:gd name="T13" fmla="*/ 238 h 324"/>
                <a:gd name="T14" fmla="*/ 235 w 529"/>
                <a:gd name="T15" fmla="*/ 234 h 324"/>
                <a:gd name="T16" fmla="*/ 249 w 529"/>
                <a:gd name="T17" fmla="*/ 210 h 324"/>
                <a:gd name="T18" fmla="*/ 264 w 529"/>
                <a:gd name="T19" fmla="*/ 100 h 324"/>
                <a:gd name="T20" fmla="*/ 269 w 529"/>
                <a:gd name="T21" fmla="*/ 4 h 324"/>
                <a:gd name="T22" fmla="*/ 285 w 529"/>
                <a:gd name="T23" fmla="*/ 0 h 324"/>
                <a:gd name="T24" fmla="*/ 293 w 529"/>
                <a:gd name="T25" fmla="*/ 34 h 324"/>
                <a:gd name="T26" fmla="*/ 304 w 529"/>
                <a:gd name="T27" fmla="*/ 142 h 324"/>
                <a:gd name="T28" fmla="*/ 307 w 529"/>
                <a:gd name="T29" fmla="*/ 196 h 324"/>
                <a:gd name="T30" fmla="*/ 326 w 529"/>
                <a:gd name="T31" fmla="*/ 186 h 324"/>
                <a:gd name="T32" fmla="*/ 330 w 529"/>
                <a:gd name="T33" fmla="*/ 160 h 324"/>
                <a:gd name="T34" fmla="*/ 341 w 529"/>
                <a:gd name="T35" fmla="*/ 166 h 324"/>
                <a:gd name="T36" fmla="*/ 341 w 529"/>
                <a:gd name="T37" fmla="*/ 166 h 324"/>
                <a:gd name="T38" fmla="*/ 344 w 529"/>
                <a:gd name="T39" fmla="*/ 174 h 324"/>
                <a:gd name="T40" fmla="*/ 346 w 529"/>
                <a:gd name="T41" fmla="*/ 182 h 324"/>
                <a:gd name="T42" fmla="*/ 348 w 529"/>
                <a:gd name="T43" fmla="*/ 200 h 324"/>
                <a:gd name="T44" fmla="*/ 349 w 529"/>
                <a:gd name="T45" fmla="*/ 222 h 324"/>
                <a:gd name="T46" fmla="*/ 354 w 529"/>
                <a:gd name="T47" fmla="*/ 258 h 324"/>
                <a:gd name="T48" fmla="*/ 402 w 529"/>
                <a:gd name="T49" fmla="*/ 276 h 324"/>
                <a:gd name="T50" fmla="*/ 409 w 529"/>
                <a:gd name="T51" fmla="*/ 254 h 324"/>
                <a:gd name="T52" fmla="*/ 443 w 529"/>
                <a:gd name="T53" fmla="*/ 240 h 324"/>
                <a:gd name="T54" fmla="*/ 443 w 529"/>
                <a:gd name="T55" fmla="*/ 264 h 324"/>
                <a:gd name="T56" fmla="*/ 475 w 529"/>
                <a:gd name="T57" fmla="*/ 262 h 324"/>
                <a:gd name="T58" fmla="*/ 485 w 529"/>
                <a:gd name="T59" fmla="*/ 226 h 324"/>
                <a:gd name="T60" fmla="*/ 506 w 529"/>
                <a:gd name="T61" fmla="*/ 180 h 324"/>
                <a:gd name="T62" fmla="*/ 520 w 529"/>
                <a:gd name="T63" fmla="*/ 178 h 324"/>
                <a:gd name="T64" fmla="*/ 526 w 529"/>
                <a:gd name="T65" fmla="*/ 198 h 324"/>
                <a:gd name="T66" fmla="*/ 529 w 529"/>
                <a:gd name="T67" fmla="*/ 320 h 324"/>
                <a:gd name="T68" fmla="*/ 0 w 529"/>
                <a:gd name="T69" fmla="*/ 324 h 324"/>
                <a:gd name="T70" fmla="*/ 0 w 529"/>
                <a:gd name="T71" fmla="*/ 284 h 324"/>
                <a:gd name="T72" fmla="*/ 15 w 529"/>
                <a:gd name="T73" fmla="*/ 290 h 324"/>
                <a:gd name="T74" fmla="*/ 33 w 529"/>
                <a:gd name="T75" fmla="*/ 296 h 324"/>
                <a:gd name="T76" fmla="*/ 44 w 529"/>
                <a:gd name="T77" fmla="*/ 262 h 324"/>
                <a:gd name="T78" fmla="*/ 67 w 529"/>
                <a:gd name="T79" fmla="*/ 258 h 324"/>
                <a:gd name="T80" fmla="*/ 72 w 529"/>
                <a:gd name="T81" fmla="*/ 272 h 324"/>
                <a:gd name="T82" fmla="*/ 92 w 529"/>
                <a:gd name="T83" fmla="*/ 276 h 324"/>
                <a:gd name="T84" fmla="*/ 100 w 529"/>
                <a:gd name="T85" fmla="*/ 220 h 324"/>
                <a:gd name="T86" fmla="*/ 100 w 529"/>
                <a:gd name="T87" fmla="*/ 198 h 324"/>
                <a:gd name="T88" fmla="*/ 114 w 529"/>
                <a:gd name="T89" fmla="*/ 186 h 32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9"/>
                <a:gd name="T136" fmla="*/ 0 h 324"/>
                <a:gd name="T137" fmla="*/ 529 w 529"/>
                <a:gd name="T138" fmla="*/ 324 h 32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9" h="324">
                  <a:moveTo>
                    <a:pt x="114" y="186"/>
                  </a:moveTo>
                  <a:lnTo>
                    <a:pt x="114" y="240"/>
                  </a:lnTo>
                  <a:lnTo>
                    <a:pt x="133" y="262"/>
                  </a:lnTo>
                  <a:lnTo>
                    <a:pt x="169" y="264"/>
                  </a:lnTo>
                  <a:lnTo>
                    <a:pt x="174" y="222"/>
                  </a:lnTo>
                  <a:lnTo>
                    <a:pt x="200" y="220"/>
                  </a:lnTo>
                  <a:lnTo>
                    <a:pt x="205" y="238"/>
                  </a:lnTo>
                  <a:lnTo>
                    <a:pt x="235" y="234"/>
                  </a:lnTo>
                  <a:lnTo>
                    <a:pt x="249" y="210"/>
                  </a:lnTo>
                  <a:lnTo>
                    <a:pt x="264" y="100"/>
                  </a:lnTo>
                  <a:lnTo>
                    <a:pt x="269" y="4"/>
                  </a:lnTo>
                  <a:lnTo>
                    <a:pt x="285" y="0"/>
                  </a:lnTo>
                  <a:lnTo>
                    <a:pt x="293" y="34"/>
                  </a:lnTo>
                  <a:lnTo>
                    <a:pt x="304" y="142"/>
                  </a:lnTo>
                  <a:lnTo>
                    <a:pt x="307" y="196"/>
                  </a:lnTo>
                  <a:lnTo>
                    <a:pt x="326" y="186"/>
                  </a:lnTo>
                  <a:lnTo>
                    <a:pt x="330" y="160"/>
                  </a:lnTo>
                  <a:lnTo>
                    <a:pt x="341" y="166"/>
                  </a:lnTo>
                  <a:lnTo>
                    <a:pt x="344" y="174"/>
                  </a:lnTo>
                  <a:lnTo>
                    <a:pt x="346" y="182"/>
                  </a:lnTo>
                  <a:lnTo>
                    <a:pt x="348" y="200"/>
                  </a:lnTo>
                  <a:lnTo>
                    <a:pt x="349" y="222"/>
                  </a:lnTo>
                  <a:lnTo>
                    <a:pt x="354" y="258"/>
                  </a:lnTo>
                  <a:lnTo>
                    <a:pt x="402" y="276"/>
                  </a:lnTo>
                  <a:lnTo>
                    <a:pt x="409" y="254"/>
                  </a:lnTo>
                  <a:lnTo>
                    <a:pt x="443" y="240"/>
                  </a:lnTo>
                  <a:lnTo>
                    <a:pt x="443" y="264"/>
                  </a:lnTo>
                  <a:lnTo>
                    <a:pt x="475" y="262"/>
                  </a:lnTo>
                  <a:lnTo>
                    <a:pt x="485" y="226"/>
                  </a:lnTo>
                  <a:lnTo>
                    <a:pt x="506" y="180"/>
                  </a:lnTo>
                  <a:lnTo>
                    <a:pt x="520" y="178"/>
                  </a:lnTo>
                  <a:lnTo>
                    <a:pt x="526" y="198"/>
                  </a:lnTo>
                  <a:lnTo>
                    <a:pt x="529" y="320"/>
                  </a:lnTo>
                  <a:lnTo>
                    <a:pt x="0" y="324"/>
                  </a:lnTo>
                  <a:lnTo>
                    <a:pt x="0" y="284"/>
                  </a:lnTo>
                  <a:lnTo>
                    <a:pt x="15" y="290"/>
                  </a:lnTo>
                  <a:lnTo>
                    <a:pt x="33" y="296"/>
                  </a:lnTo>
                  <a:lnTo>
                    <a:pt x="44" y="262"/>
                  </a:lnTo>
                  <a:lnTo>
                    <a:pt x="67" y="258"/>
                  </a:lnTo>
                  <a:lnTo>
                    <a:pt x="72" y="272"/>
                  </a:lnTo>
                  <a:lnTo>
                    <a:pt x="92" y="276"/>
                  </a:lnTo>
                  <a:lnTo>
                    <a:pt x="100" y="220"/>
                  </a:lnTo>
                  <a:lnTo>
                    <a:pt x="100" y="198"/>
                  </a:lnTo>
                  <a:lnTo>
                    <a:pt x="114" y="186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41" name="Freeform 57"/>
            <p:cNvSpPr>
              <a:spLocks/>
            </p:cNvSpPr>
            <p:nvPr/>
          </p:nvSpPr>
          <p:spPr bwMode="auto">
            <a:xfrm>
              <a:off x="2478" y="1824"/>
              <a:ext cx="420" cy="194"/>
            </a:xfrm>
            <a:custGeom>
              <a:avLst/>
              <a:gdLst>
                <a:gd name="T0" fmla="*/ 63 w 420"/>
                <a:gd name="T1" fmla="*/ 40 h 194"/>
                <a:gd name="T2" fmla="*/ 212 w 420"/>
                <a:gd name="T3" fmla="*/ 0 h 194"/>
                <a:gd name="T4" fmla="*/ 420 w 420"/>
                <a:gd name="T5" fmla="*/ 146 h 194"/>
                <a:gd name="T6" fmla="*/ 420 w 420"/>
                <a:gd name="T7" fmla="*/ 182 h 194"/>
                <a:gd name="T8" fmla="*/ 409 w 420"/>
                <a:gd name="T9" fmla="*/ 194 h 194"/>
                <a:gd name="T10" fmla="*/ 400 w 420"/>
                <a:gd name="T11" fmla="*/ 170 h 194"/>
                <a:gd name="T12" fmla="*/ 395 w 420"/>
                <a:gd name="T13" fmla="*/ 156 h 194"/>
                <a:gd name="T14" fmla="*/ 384 w 420"/>
                <a:gd name="T15" fmla="*/ 156 h 194"/>
                <a:gd name="T16" fmla="*/ 347 w 420"/>
                <a:gd name="T17" fmla="*/ 182 h 194"/>
                <a:gd name="T18" fmla="*/ 312 w 420"/>
                <a:gd name="T19" fmla="*/ 174 h 194"/>
                <a:gd name="T20" fmla="*/ 287 w 420"/>
                <a:gd name="T21" fmla="*/ 114 h 194"/>
                <a:gd name="T22" fmla="*/ 282 w 420"/>
                <a:gd name="T23" fmla="*/ 76 h 194"/>
                <a:gd name="T24" fmla="*/ 231 w 420"/>
                <a:gd name="T25" fmla="*/ 70 h 194"/>
                <a:gd name="T26" fmla="*/ 231 w 420"/>
                <a:gd name="T27" fmla="*/ 96 h 194"/>
                <a:gd name="T28" fmla="*/ 229 w 420"/>
                <a:gd name="T29" fmla="*/ 152 h 194"/>
                <a:gd name="T30" fmla="*/ 220 w 420"/>
                <a:gd name="T31" fmla="*/ 194 h 194"/>
                <a:gd name="T32" fmla="*/ 202 w 420"/>
                <a:gd name="T33" fmla="*/ 146 h 194"/>
                <a:gd name="T34" fmla="*/ 196 w 420"/>
                <a:gd name="T35" fmla="*/ 90 h 194"/>
                <a:gd name="T36" fmla="*/ 196 w 420"/>
                <a:gd name="T37" fmla="*/ 40 h 194"/>
                <a:gd name="T38" fmla="*/ 144 w 420"/>
                <a:gd name="T39" fmla="*/ 42 h 194"/>
                <a:gd name="T40" fmla="*/ 143 w 420"/>
                <a:gd name="T41" fmla="*/ 76 h 194"/>
                <a:gd name="T42" fmla="*/ 119 w 420"/>
                <a:gd name="T43" fmla="*/ 76 h 194"/>
                <a:gd name="T44" fmla="*/ 119 w 420"/>
                <a:gd name="T45" fmla="*/ 58 h 194"/>
                <a:gd name="T46" fmla="*/ 66 w 420"/>
                <a:gd name="T47" fmla="*/ 60 h 194"/>
                <a:gd name="T48" fmla="*/ 0 w 420"/>
                <a:gd name="T49" fmla="*/ 84 h 194"/>
                <a:gd name="T50" fmla="*/ 8 w 420"/>
                <a:gd name="T51" fmla="*/ 58 h 194"/>
                <a:gd name="T52" fmla="*/ 63 w 420"/>
                <a:gd name="T53" fmla="*/ 40 h 19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0"/>
                <a:gd name="T82" fmla="*/ 0 h 194"/>
                <a:gd name="T83" fmla="*/ 420 w 420"/>
                <a:gd name="T84" fmla="*/ 194 h 19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0" h="194">
                  <a:moveTo>
                    <a:pt x="63" y="40"/>
                  </a:moveTo>
                  <a:lnTo>
                    <a:pt x="212" y="0"/>
                  </a:lnTo>
                  <a:lnTo>
                    <a:pt x="420" y="146"/>
                  </a:lnTo>
                  <a:lnTo>
                    <a:pt x="420" y="182"/>
                  </a:lnTo>
                  <a:lnTo>
                    <a:pt x="409" y="194"/>
                  </a:lnTo>
                  <a:lnTo>
                    <a:pt x="400" y="170"/>
                  </a:lnTo>
                  <a:lnTo>
                    <a:pt x="395" y="156"/>
                  </a:lnTo>
                  <a:lnTo>
                    <a:pt x="384" y="156"/>
                  </a:lnTo>
                  <a:lnTo>
                    <a:pt x="347" y="182"/>
                  </a:lnTo>
                  <a:lnTo>
                    <a:pt x="312" y="174"/>
                  </a:lnTo>
                  <a:lnTo>
                    <a:pt x="287" y="114"/>
                  </a:lnTo>
                  <a:lnTo>
                    <a:pt x="282" y="76"/>
                  </a:lnTo>
                  <a:lnTo>
                    <a:pt x="231" y="70"/>
                  </a:lnTo>
                  <a:lnTo>
                    <a:pt x="231" y="96"/>
                  </a:lnTo>
                  <a:lnTo>
                    <a:pt x="229" y="152"/>
                  </a:lnTo>
                  <a:lnTo>
                    <a:pt x="220" y="194"/>
                  </a:lnTo>
                  <a:lnTo>
                    <a:pt x="202" y="146"/>
                  </a:lnTo>
                  <a:lnTo>
                    <a:pt x="196" y="90"/>
                  </a:lnTo>
                  <a:lnTo>
                    <a:pt x="196" y="40"/>
                  </a:lnTo>
                  <a:lnTo>
                    <a:pt x="144" y="42"/>
                  </a:lnTo>
                  <a:lnTo>
                    <a:pt x="143" y="76"/>
                  </a:lnTo>
                  <a:lnTo>
                    <a:pt x="119" y="76"/>
                  </a:lnTo>
                  <a:lnTo>
                    <a:pt x="119" y="58"/>
                  </a:lnTo>
                  <a:lnTo>
                    <a:pt x="66" y="60"/>
                  </a:lnTo>
                  <a:lnTo>
                    <a:pt x="0" y="84"/>
                  </a:lnTo>
                  <a:lnTo>
                    <a:pt x="8" y="58"/>
                  </a:lnTo>
                  <a:lnTo>
                    <a:pt x="63" y="40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42" name="Freeform 58"/>
            <p:cNvSpPr>
              <a:spLocks/>
            </p:cNvSpPr>
            <p:nvPr/>
          </p:nvSpPr>
          <p:spPr bwMode="auto">
            <a:xfrm>
              <a:off x="2323" y="1916"/>
              <a:ext cx="44" cy="242"/>
            </a:xfrm>
            <a:custGeom>
              <a:avLst/>
              <a:gdLst>
                <a:gd name="T0" fmla="*/ 44 w 44"/>
                <a:gd name="T1" fmla="*/ 0 h 242"/>
                <a:gd name="T2" fmla="*/ 44 w 44"/>
                <a:gd name="T3" fmla="*/ 242 h 242"/>
                <a:gd name="T4" fmla="*/ 24 w 44"/>
                <a:gd name="T5" fmla="*/ 210 h 242"/>
                <a:gd name="T6" fmla="*/ 24 w 44"/>
                <a:gd name="T7" fmla="*/ 168 h 242"/>
                <a:gd name="T8" fmla="*/ 24 w 44"/>
                <a:gd name="T9" fmla="*/ 120 h 242"/>
                <a:gd name="T10" fmla="*/ 14 w 44"/>
                <a:gd name="T11" fmla="*/ 138 h 242"/>
                <a:gd name="T12" fmla="*/ 0 w 44"/>
                <a:gd name="T13" fmla="*/ 108 h 242"/>
                <a:gd name="T14" fmla="*/ 5 w 44"/>
                <a:gd name="T15" fmla="*/ 72 h 242"/>
                <a:gd name="T16" fmla="*/ 2 w 44"/>
                <a:gd name="T17" fmla="*/ 12 h 242"/>
                <a:gd name="T18" fmla="*/ 44 w 44"/>
                <a:gd name="T19" fmla="*/ 0 h 2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242"/>
                <a:gd name="T32" fmla="*/ 44 w 44"/>
                <a:gd name="T33" fmla="*/ 242 h 24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242">
                  <a:moveTo>
                    <a:pt x="44" y="0"/>
                  </a:moveTo>
                  <a:lnTo>
                    <a:pt x="44" y="242"/>
                  </a:lnTo>
                  <a:lnTo>
                    <a:pt x="24" y="210"/>
                  </a:lnTo>
                  <a:lnTo>
                    <a:pt x="24" y="168"/>
                  </a:lnTo>
                  <a:lnTo>
                    <a:pt x="24" y="120"/>
                  </a:lnTo>
                  <a:lnTo>
                    <a:pt x="14" y="138"/>
                  </a:lnTo>
                  <a:lnTo>
                    <a:pt x="0" y="108"/>
                  </a:lnTo>
                  <a:lnTo>
                    <a:pt x="5" y="72"/>
                  </a:lnTo>
                  <a:lnTo>
                    <a:pt x="2" y="1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CBB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pic>
        <p:nvPicPr>
          <p:cNvPr id="3086" name="Picture 162" descr="C:\Documents and Settings\Van Phong\Local Settings\Temporary Internet Files\Content.IE5\H1UZWIMW\MCj04124640000[1].wm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30585" y="-38679"/>
            <a:ext cx="1051174" cy="103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7" name="AutoShape 166"/>
          <p:cNvSpPr>
            <a:spLocks noChangeAspect="1" noChangeArrowheads="1" noTextEdit="1"/>
          </p:cNvSpPr>
          <p:nvPr/>
        </p:nvSpPr>
        <p:spPr bwMode="auto">
          <a:xfrm>
            <a:off x="5884467" y="1082344"/>
            <a:ext cx="983060" cy="9941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088" name="Picture 2" descr="E:\Write disc\ANIMATION\Animais\Abelhas\Abelha_07.gif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4257" y="2996299"/>
            <a:ext cx="425257" cy="375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9" name="Freeform 91"/>
          <p:cNvSpPr>
            <a:spLocks/>
          </p:cNvSpPr>
          <p:nvPr/>
        </p:nvSpPr>
        <p:spPr bwMode="auto">
          <a:xfrm>
            <a:off x="6864156" y="4158055"/>
            <a:ext cx="755844" cy="239322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3090" name="Freeform 91"/>
          <p:cNvSpPr>
            <a:spLocks/>
          </p:cNvSpPr>
          <p:nvPr/>
        </p:nvSpPr>
        <p:spPr bwMode="auto">
          <a:xfrm>
            <a:off x="8311956" y="4615255"/>
            <a:ext cx="755844" cy="239322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3091" name="Freeform 91"/>
          <p:cNvSpPr>
            <a:spLocks/>
          </p:cNvSpPr>
          <p:nvPr/>
        </p:nvSpPr>
        <p:spPr bwMode="auto">
          <a:xfrm>
            <a:off x="2292156" y="6444055"/>
            <a:ext cx="755844" cy="239322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pic>
        <p:nvPicPr>
          <p:cNvPr id="6" name="Group 131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96150">
            <a:off x="10301992" y="4021905"/>
            <a:ext cx="1471443" cy="4455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132"/>
          <p:cNvGrpSpPr/>
          <p:nvPr/>
        </p:nvGrpSpPr>
        <p:grpSpPr>
          <a:xfrm rot="21311430">
            <a:off x="339361" y="3928000"/>
            <a:ext cx="1460947" cy="430781"/>
            <a:chOff x="5075238" y="2066925"/>
            <a:chExt cx="827088" cy="333375"/>
          </a:xfrm>
          <a:blipFill>
            <a:blip r:embed="rId6"/>
            <a:tile tx="0" ty="0" sx="100000" sy="100000" flip="none" algn="tl"/>
          </a:blipFill>
        </p:grpSpPr>
        <p:sp>
          <p:nvSpPr>
            <p:cNvPr id="134" name="Freeform 23"/>
            <p:cNvSpPr>
              <a:spLocks/>
            </p:cNvSpPr>
            <p:nvPr/>
          </p:nvSpPr>
          <p:spPr bwMode="auto">
            <a:xfrm>
              <a:off x="5124450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5" name="Freeform 24"/>
            <p:cNvSpPr>
              <a:spLocks/>
            </p:cNvSpPr>
            <p:nvPr/>
          </p:nvSpPr>
          <p:spPr bwMode="auto">
            <a:xfrm>
              <a:off x="524033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6" name="Freeform 25"/>
            <p:cNvSpPr>
              <a:spLocks/>
            </p:cNvSpPr>
            <p:nvPr/>
          </p:nvSpPr>
          <p:spPr bwMode="auto">
            <a:xfrm>
              <a:off x="5356225" y="2066925"/>
              <a:ext cx="50800" cy="333375"/>
            </a:xfrm>
            <a:custGeom>
              <a:avLst/>
              <a:gdLst/>
              <a:ahLst/>
              <a:cxnLst>
                <a:cxn ang="0">
                  <a:pos x="66" y="419"/>
                </a:cxn>
                <a:cxn ang="0">
                  <a:pos x="66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6" y="419"/>
                </a:cxn>
              </a:cxnLst>
              <a:rect l="0" t="0" r="r" b="b"/>
              <a:pathLst>
                <a:path w="66" h="419">
                  <a:moveTo>
                    <a:pt x="66" y="419"/>
                  </a:moveTo>
                  <a:lnTo>
                    <a:pt x="66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6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7" name="Freeform 26"/>
            <p:cNvSpPr>
              <a:spLocks/>
            </p:cNvSpPr>
            <p:nvPr/>
          </p:nvSpPr>
          <p:spPr bwMode="auto">
            <a:xfrm>
              <a:off x="5472113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8" name="Freeform 27"/>
            <p:cNvSpPr>
              <a:spLocks/>
            </p:cNvSpPr>
            <p:nvPr/>
          </p:nvSpPr>
          <p:spPr bwMode="auto">
            <a:xfrm>
              <a:off x="5588000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3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3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9" name="Freeform 28"/>
            <p:cNvSpPr>
              <a:spLocks/>
            </p:cNvSpPr>
            <p:nvPr/>
          </p:nvSpPr>
          <p:spPr bwMode="auto">
            <a:xfrm>
              <a:off x="570388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1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1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0" name="Freeform 29"/>
            <p:cNvSpPr>
              <a:spLocks/>
            </p:cNvSpPr>
            <p:nvPr/>
          </p:nvSpPr>
          <p:spPr bwMode="auto">
            <a:xfrm>
              <a:off x="5818188" y="2066925"/>
              <a:ext cx="52388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1" name="Rectangle 30"/>
            <p:cNvSpPr>
              <a:spLocks noChangeArrowheads="1"/>
            </p:cNvSpPr>
            <p:nvPr/>
          </p:nvSpPr>
          <p:spPr bwMode="auto">
            <a:xfrm>
              <a:off x="5075238" y="2136775"/>
              <a:ext cx="82708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2" name="Rectangle 31"/>
            <p:cNvSpPr>
              <a:spLocks noChangeArrowheads="1"/>
            </p:cNvSpPr>
            <p:nvPr/>
          </p:nvSpPr>
          <p:spPr bwMode="auto">
            <a:xfrm>
              <a:off x="5075238" y="2287588"/>
              <a:ext cx="827088" cy="301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8" name="Group 142"/>
          <p:cNvGrpSpPr/>
          <p:nvPr/>
        </p:nvGrpSpPr>
        <p:grpSpPr>
          <a:xfrm rot="21368946">
            <a:off x="1247693" y="6260716"/>
            <a:ext cx="1460947" cy="430779"/>
            <a:chOff x="5075238" y="2066925"/>
            <a:chExt cx="827088" cy="333375"/>
          </a:xfrm>
          <a:blipFill>
            <a:blip r:embed="rId6"/>
            <a:tile tx="0" ty="0" sx="100000" sy="100000" flip="none" algn="tl"/>
          </a:blipFill>
        </p:grpSpPr>
        <p:sp>
          <p:nvSpPr>
            <p:cNvPr id="144" name="Freeform 23"/>
            <p:cNvSpPr>
              <a:spLocks/>
            </p:cNvSpPr>
            <p:nvPr/>
          </p:nvSpPr>
          <p:spPr bwMode="auto">
            <a:xfrm>
              <a:off x="5124450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" name="Freeform 24"/>
            <p:cNvSpPr>
              <a:spLocks/>
            </p:cNvSpPr>
            <p:nvPr/>
          </p:nvSpPr>
          <p:spPr bwMode="auto">
            <a:xfrm>
              <a:off x="524033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" name="Freeform 25"/>
            <p:cNvSpPr>
              <a:spLocks/>
            </p:cNvSpPr>
            <p:nvPr/>
          </p:nvSpPr>
          <p:spPr bwMode="auto">
            <a:xfrm>
              <a:off x="5356225" y="2066925"/>
              <a:ext cx="50800" cy="333375"/>
            </a:xfrm>
            <a:custGeom>
              <a:avLst/>
              <a:gdLst/>
              <a:ahLst/>
              <a:cxnLst>
                <a:cxn ang="0">
                  <a:pos x="66" y="419"/>
                </a:cxn>
                <a:cxn ang="0">
                  <a:pos x="66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6" y="419"/>
                </a:cxn>
              </a:cxnLst>
              <a:rect l="0" t="0" r="r" b="b"/>
              <a:pathLst>
                <a:path w="66" h="419">
                  <a:moveTo>
                    <a:pt x="66" y="419"/>
                  </a:moveTo>
                  <a:lnTo>
                    <a:pt x="66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6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7" name="Freeform 26"/>
            <p:cNvSpPr>
              <a:spLocks/>
            </p:cNvSpPr>
            <p:nvPr/>
          </p:nvSpPr>
          <p:spPr bwMode="auto">
            <a:xfrm>
              <a:off x="5472113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8" name="Freeform 27"/>
            <p:cNvSpPr>
              <a:spLocks/>
            </p:cNvSpPr>
            <p:nvPr/>
          </p:nvSpPr>
          <p:spPr bwMode="auto">
            <a:xfrm>
              <a:off x="5588000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3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3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9" name="Freeform 28"/>
            <p:cNvSpPr>
              <a:spLocks/>
            </p:cNvSpPr>
            <p:nvPr/>
          </p:nvSpPr>
          <p:spPr bwMode="auto">
            <a:xfrm>
              <a:off x="570388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1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1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0" name="Freeform 29"/>
            <p:cNvSpPr>
              <a:spLocks/>
            </p:cNvSpPr>
            <p:nvPr/>
          </p:nvSpPr>
          <p:spPr bwMode="auto">
            <a:xfrm>
              <a:off x="5818188" y="2066925"/>
              <a:ext cx="52388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1" name="Rectangle 30"/>
            <p:cNvSpPr>
              <a:spLocks noChangeArrowheads="1"/>
            </p:cNvSpPr>
            <p:nvPr/>
          </p:nvSpPr>
          <p:spPr bwMode="auto">
            <a:xfrm>
              <a:off x="5075238" y="2136775"/>
              <a:ext cx="82708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2" name="Rectangle 31"/>
            <p:cNvSpPr>
              <a:spLocks noChangeArrowheads="1"/>
            </p:cNvSpPr>
            <p:nvPr/>
          </p:nvSpPr>
          <p:spPr bwMode="auto">
            <a:xfrm>
              <a:off x="5075238" y="2287588"/>
              <a:ext cx="827088" cy="301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  <p:pic>
        <p:nvPicPr>
          <p:cNvPr id="3098" name="Picture 3" descr="E:\Write disc\ANIMATION\Animais\Borboletas\Borboleta_02.gif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370" y="5289651"/>
            <a:ext cx="552280" cy="322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52"/>
          <p:cNvGrpSpPr/>
          <p:nvPr/>
        </p:nvGrpSpPr>
        <p:grpSpPr>
          <a:xfrm>
            <a:off x="2766565" y="3372872"/>
            <a:ext cx="1460947" cy="430779"/>
            <a:chOff x="5075238" y="2066925"/>
            <a:chExt cx="827088" cy="333375"/>
          </a:xfrm>
          <a:blipFill>
            <a:blip r:embed="rId6"/>
            <a:tile tx="0" ty="0" sx="100000" sy="100000" flip="none" algn="tl"/>
          </a:blipFill>
        </p:grpSpPr>
        <p:sp>
          <p:nvSpPr>
            <p:cNvPr id="154" name="Freeform 23"/>
            <p:cNvSpPr>
              <a:spLocks/>
            </p:cNvSpPr>
            <p:nvPr/>
          </p:nvSpPr>
          <p:spPr bwMode="auto">
            <a:xfrm>
              <a:off x="5124450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5" name="Freeform 24"/>
            <p:cNvSpPr>
              <a:spLocks/>
            </p:cNvSpPr>
            <p:nvPr/>
          </p:nvSpPr>
          <p:spPr bwMode="auto">
            <a:xfrm>
              <a:off x="524033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6" name="Freeform 25"/>
            <p:cNvSpPr>
              <a:spLocks/>
            </p:cNvSpPr>
            <p:nvPr/>
          </p:nvSpPr>
          <p:spPr bwMode="auto">
            <a:xfrm>
              <a:off x="5356225" y="2066925"/>
              <a:ext cx="50800" cy="333375"/>
            </a:xfrm>
            <a:custGeom>
              <a:avLst/>
              <a:gdLst/>
              <a:ahLst/>
              <a:cxnLst>
                <a:cxn ang="0">
                  <a:pos x="66" y="419"/>
                </a:cxn>
                <a:cxn ang="0">
                  <a:pos x="66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6" y="419"/>
                </a:cxn>
              </a:cxnLst>
              <a:rect l="0" t="0" r="r" b="b"/>
              <a:pathLst>
                <a:path w="66" h="419">
                  <a:moveTo>
                    <a:pt x="66" y="419"/>
                  </a:moveTo>
                  <a:lnTo>
                    <a:pt x="66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6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7" name="Freeform 26"/>
            <p:cNvSpPr>
              <a:spLocks/>
            </p:cNvSpPr>
            <p:nvPr/>
          </p:nvSpPr>
          <p:spPr bwMode="auto">
            <a:xfrm>
              <a:off x="5472113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8" name="Freeform 27"/>
            <p:cNvSpPr>
              <a:spLocks/>
            </p:cNvSpPr>
            <p:nvPr/>
          </p:nvSpPr>
          <p:spPr bwMode="auto">
            <a:xfrm>
              <a:off x="5588000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3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3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9" name="Freeform 28"/>
            <p:cNvSpPr>
              <a:spLocks/>
            </p:cNvSpPr>
            <p:nvPr/>
          </p:nvSpPr>
          <p:spPr bwMode="auto">
            <a:xfrm>
              <a:off x="570388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1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1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0" name="Freeform 29"/>
            <p:cNvSpPr>
              <a:spLocks/>
            </p:cNvSpPr>
            <p:nvPr/>
          </p:nvSpPr>
          <p:spPr bwMode="auto">
            <a:xfrm>
              <a:off x="5818188" y="2066925"/>
              <a:ext cx="52388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1" name="Rectangle 30"/>
            <p:cNvSpPr>
              <a:spLocks noChangeArrowheads="1"/>
            </p:cNvSpPr>
            <p:nvPr/>
          </p:nvSpPr>
          <p:spPr bwMode="auto">
            <a:xfrm>
              <a:off x="5075238" y="2136775"/>
              <a:ext cx="82708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2" name="Rectangle 31"/>
            <p:cNvSpPr>
              <a:spLocks noChangeArrowheads="1"/>
            </p:cNvSpPr>
            <p:nvPr/>
          </p:nvSpPr>
          <p:spPr bwMode="auto">
            <a:xfrm>
              <a:off x="5075238" y="2287588"/>
              <a:ext cx="827088" cy="301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  <p:pic>
        <p:nvPicPr>
          <p:cNvPr id="3100" name="Picture 23" descr="Poppies.gif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7891" y="4953507"/>
            <a:ext cx="1237109" cy="1656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01" name="Picture 26" descr="Sunflower_smiles.gif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92148" y="4399617"/>
            <a:ext cx="1104562" cy="21980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102" name="Group 320"/>
          <p:cNvGrpSpPr>
            <a:grpSpLocks/>
          </p:cNvGrpSpPr>
          <p:nvPr/>
        </p:nvGrpSpPr>
        <p:grpSpPr bwMode="auto">
          <a:xfrm>
            <a:off x="1314323" y="101010"/>
            <a:ext cx="1343722" cy="1944029"/>
            <a:chOff x="5108575" y="1908175"/>
            <a:chExt cx="831850" cy="874713"/>
          </a:xfrm>
        </p:grpSpPr>
        <p:sp>
          <p:nvSpPr>
            <p:cNvPr id="3113" name="Freeform 83"/>
            <p:cNvSpPr>
              <a:spLocks/>
            </p:cNvSpPr>
            <p:nvPr/>
          </p:nvSpPr>
          <p:spPr bwMode="auto">
            <a:xfrm>
              <a:off x="5108575" y="1908175"/>
              <a:ext cx="831850" cy="606425"/>
            </a:xfrm>
            <a:custGeom>
              <a:avLst/>
              <a:gdLst>
                <a:gd name="T0" fmla="*/ 1277718227 w 524"/>
                <a:gd name="T1" fmla="*/ 645159992 h 382"/>
                <a:gd name="T2" fmla="*/ 1237395745 w 524"/>
                <a:gd name="T3" fmla="*/ 559474707 h 382"/>
                <a:gd name="T4" fmla="*/ 1204634523 w 524"/>
                <a:gd name="T5" fmla="*/ 536792514 h 382"/>
                <a:gd name="T6" fmla="*/ 1224795764 w 524"/>
                <a:gd name="T7" fmla="*/ 491429716 h 382"/>
                <a:gd name="T8" fmla="*/ 1292840745 w 524"/>
                <a:gd name="T9" fmla="*/ 425907262 h 382"/>
                <a:gd name="T10" fmla="*/ 1280239175 w 524"/>
                <a:gd name="T11" fmla="*/ 385584676 h 382"/>
                <a:gd name="T12" fmla="*/ 1287798847 w 524"/>
                <a:gd name="T13" fmla="*/ 297378442 h 382"/>
                <a:gd name="T14" fmla="*/ 1209674833 w 524"/>
                <a:gd name="T15" fmla="*/ 249494694 h 382"/>
                <a:gd name="T16" fmla="*/ 1113908940 w 524"/>
                <a:gd name="T17" fmla="*/ 236894711 h 382"/>
                <a:gd name="T18" fmla="*/ 1053425219 w 524"/>
                <a:gd name="T19" fmla="*/ 236894711 h 382"/>
                <a:gd name="T20" fmla="*/ 1015622099 w 524"/>
                <a:gd name="T21" fmla="*/ 239415660 h 382"/>
                <a:gd name="T22" fmla="*/ 995460858 w 524"/>
                <a:gd name="T23" fmla="*/ 209173795 h 382"/>
                <a:gd name="T24" fmla="*/ 932457775 w 524"/>
                <a:gd name="T25" fmla="*/ 183972191 h 382"/>
                <a:gd name="T26" fmla="*/ 892135294 w 524"/>
                <a:gd name="T27" fmla="*/ 161289998 h 382"/>
                <a:gd name="T28" fmla="*/ 856853123 w 524"/>
                <a:gd name="T29" fmla="*/ 123486873 h 382"/>
                <a:gd name="T30" fmla="*/ 816530443 w 524"/>
                <a:gd name="T31" fmla="*/ 73083739 h 382"/>
                <a:gd name="T32" fmla="*/ 748485462 w 524"/>
                <a:gd name="T33" fmla="*/ 0 h 382"/>
                <a:gd name="T34" fmla="*/ 655240518 w 524"/>
                <a:gd name="T35" fmla="*/ 42843449 h 382"/>
                <a:gd name="T36" fmla="*/ 627518019 w 524"/>
                <a:gd name="T37" fmla="*/ 115927200 h 382"/>
                <a:gd name="T38" fmla="*/ 569555246 w 524"/>
                <a:gd name="T39" fmla="*/ 113407838 h 382"/>
                <a:gd name="T40" fmla="*/ 493950593 w 524"/>
                <a:gd name="T41" fmla="*/ 98286881 h 382"/>
                <a:gd name="T42" fmla="*/ 410784583 w 524"/>
                <a:gd name="T43" fmla="*/ 108367527 h 382"/>
                <a:gd name="T44" fmla="*/ 340220241 w 524"/>
                <a:gd name="T45" fmla="*/ 178931880 h 382"/>
                <a:gd name="T46" fmla="*/ 211693126 w 524"/>
                <a:gd name="T47" fmla="*/ 181451242 h 382"/>
                <a:gd name="T48" fmla="*/ 171370595 w 524"/>
                <a:gd name="T49" fmla="*/ 252015644 h 382"/>
                <a:gd name="T50" fmla="*/ 176410905 w 524"/>
                <a:gd name="T51" fmla="*/ 309978425 h 382"/>
                <a:gd name="T52" fmla="*/ 113406234 w 524"/>
                <a:gd name="T53" fmla="*/ 335181567 h 382"/>
                <a:gd name="T54" fmla="*/ 98285279 w 524"/>
                <a:gd name="T55" fmla="*/ 380544365 h 382"/>
                <a:gd name="T56" fmla="*/ 100806228 w 524"/>
                <a:gd name="T57" fmla="*/ 423386313 h 382"/>
                <a:gd name="T58" fmla="*/ 27720924 w 524"/>
                <a:gd name="T59" fmla="*/ 466229749 h 382"/>
                <a:gd name="T60" fmla="*/ 5040312 w 524"/>
                <a:gd name="T61" fmla="*/ 554434396 h 382"/>
                <a:gd name="T62" fmla="*/ 103325589 w 524"/>
                <a:gd name="T63" fmla="*/ 612397178 h 382"/>
                <a:gd name="T64" fmla="*/ 161289974 w 524"/>
                <a:gd name="T65" fmla="*/ 657761563 h 382"/>
                <a:gd name="T66" fmla="*/ 186491525 w 524"/>
                <a:gd name="T67" fmla="*/ 715724345 h 382"/>
                <a:gd name="T68" fmla="*/ 226814056 w 524"/>
                <a:gd name="T69" fmla="*/ 720764656 h 382"/>
                <a:gd name="T70" fmla="*/ 171370595 w 524"/>
                <a:gd name="T71" fmla="*/ 745966210 h 382"/>
                <a:gd name="T72" fmla="*/ 158769026 w 524"/>
                <a:gd name="T73" fmla="*/ 816530563 h 382"/>
                <a:gd name="T74" fmla="*/ 257055917 w 524"/>
                <a:gd name="T75" fmla="*/ 854333886 h 382"/>
                <a:gd name="T76" fmla="*/ 302418708 w 524"/>
                <a:gd name="T77" fmla="*/ 871974181 h 382"/>
                <a:gd name="T78" fmla="*/ 330141208 w 524"/>
                <a:gd name="T79" fmla="*/ 899696684 h 382"/>
                <a:gd name="T80" fmla="*/ 375502412 w 524"/>
                <a:gd name="T81" fmla="*/ 960180415 h 382"/>
                <a:gd name="T82" fmla="*/ 435986233 w 524"/>
                <a:gd name="T83" fmla="*/ 932457911 h 382"/>
                <a:gd name="T84" fmla="*/ 488910283 w 524"/>
                <a:gd name="T85" fmla="*/ 914817617 h 382"/>
                <a:gd name="T86" fmla="*/ 506550575 w 524"/>
                <a:gd name="T87" fmla="*/ 856853248 h 382"/>
                <a:gd name="T88" fmla="*/ 559474625 w 524"/>
                <a:gd name="T89" fmla="*/ 864414508 h 382"/>
                <a:gd name="T90" fmla="*/ 504031214 w 524"/>
                <a:gd name="T91" fmla="*/ 751006521 h 382"/>
                <a:gd name="T92" fmla="*/ 539313385 w 524"/>
                <a:gd name="T93" fmla="*/ 705643723 h 382"/>
                <a:gd name="T94" fmla="*/ 561993987 w 524"/>
                <a:gd name="T95" fmla="*/ 645159992 h 382"/>
                <a:gd name="T96" fmla="*/ 589716486 w 524"/>
                <a:gd name="T97" fmla="*/ 627518110 h 382"/>
                <a:gd name="T98" fmla="*/ 602316468 w 524"/>
                <a:gd name="T99" fmla="*/ 599797194 h 382"/>
                <a:gd name="T100" fmla="*/ 675401759 w 524"/>
                <a:gd name="T101" fmla="*/ 637598732 h 382"/>
                <a:gd name="T102" fmla="*/ 748485462 w 524"/>
                <a:gd name="T103" fmla="*/ 670361547 h 382"/>
                <a:gd name="T104" fmla="*/ 841732192 w 524"/>
                <a:gd name="T105" fmla="*/ 677922807 h 382"/>
                <a:gd name="T106" fmla="*/ 796369202 w 524"/>
                <a:gd name="T107" fmla="*/ 781248386 h 382"/>
                <a:gd name="T108" fmla="*/ 824090114 w 524"/>
                <a:gd name="T109" fmla="*/ 806449941 h 382"/>
                <a:gd name="T110" fmla="*/ 866933743 w 524"/>
                <a:gd name="T111" fmla="*/ 859374197 h 382"/>
                <a:gd name="T112" fmla="*/ 950098067 w 524"/>
                <a:gd name="T113" fmla="*/ 904736995 h 382"/>
                <a:gd name="T114" fmla="*/ 1013102737 w 524"/>
                <a:gd name="T115" fmla="*/ 902216046 h 382"/>
                <a:gd name="T116" fmla="*/ 1113908940 w 524"/>
                <a:gd name="T117" fmla="*/ 834172643 h 382"/>
                <a:gd name="T118" fmla="*/ 1156750783 w 524"/>
                <a:gd name="T119" fmla="*/ 798890268 h 382"/>
                <a:gd name="T120" fmla="*/ 1192032954 w 524"/>
                <a:gd name="T121" fmla="*/ 786288697 h 382"/>
                <a:gd name="T122" fmla="*/ 1282758537 w 524"/>
                <a:gd name="T123" fmla="*/ 745966210 h 382"/>
                <a:gd name="T124" fmla="*/ 1318042295 w 524"/>
                <a:gd name="T125" fmla="*/ 672882496 h 3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24"/>
                <a:gd name="T190" fmla="*/ 0 h 382"/>
                <a:gd name="T191" fmla="*/ 524 w 524"/>
                <a:gd name="T192" fmla="*/ 382 h 3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24" h="382">
                  <a:moveTo>
                    <a:pt x="523" y="267"/>
                  </a:moveTo>
                  <a:lnTo>
                    <a:pt x="523" y="267"/>
                  </a:lnTo>
                  <a:lnTo>
                    <a:pt x="522" y="260"/>
                  </a:lnTo>
                  <a:lnTo>
                    <a:pt x="521" y="258"/>
                  </a:lnTo>
                  <a:lnTo>
                    <a:pt x="520" y="257"/>
                  </a:lnTo>
                  <a:lnTo>
                    <a:pt x="514" y="256"/>
                  </a:lnTo>
                  <a:lnTo>
                    <a:pt x="507" y="256"/>
                  </a:lnTo>
                  <a:lnTo>
                    <a:pt x="506" y="249"/>
                  </a:lnTo>
                  <a:lnTo>
                    <a:pt x="503" y="244"/>
                  </a:lnTo>
                  <a:lnTo>
                    <a:pt x="496" y="232"/>
                  </a:lnTo>
                  <a:lnTo>
                    <a:pt x="493" y="225"/>
                  </a:lnTo>
                  <a:lnTo>
                    <a:pt x="491" y="222"/>
                  </a:lnTo>
                  <a:lnTo>
                    <a:pt x="486" y="219"/>
                  </a:lnTo>
                  <a:lnTo>
                    <a:pt x="480" y="219"/>
                  </a:lnTo>
                  <a:lnTo>
                    <a:pt x="474" y="219"/>
                  </a:lnTo>
                  <a:lnTo>
                    <a:pt x="475" y="216"/>
                  </a:lnTo>
                  <a:lnTo>
                    <a:pt x="478" y="213"/>
                  </a:lnTo>
                  <a:lnTo>
                    <a:pt x="480" y="211"/>
                  </a:lnTo>
                  <a:lnTo>
                    <a:pt x="481" y="206"/>
                  </a:lnTo>
                  <a:lnTo>
                    <a:pt x="481" y="199"/>
                  </a:lnTo>
                  <a:lnTo>
                    <a:pt x="483" y="197"/>
                  </a:lnTo>
                  <a:lnTo>
                    <a:pt x="486" y="195"/>
                  </a:lnTo>
                  <a:lnTo>
                    <a:pt x="497" y="186"/>
                  </a:lnTo>
                  <a:lnTo>
                    <a:pt x="509" y="176"/>
                  </a:lnTo>
                  <a:lnTo>
                    <a:pt x="512" y="173"/>
                  </a:lnTo>
                  <a:lnTo>
                    <a:pt x="513" y="172"/>
                  </a:lnTo>
                  <a:lnTo>
                    <a:pt x="513" y="169"/>
                  </a:lnTo>
                  <a:lnTo>
                    <a:pt x="511" y="166"/>
                  </a:lnTo>
                  <a:lnTo>
                    <a:pt x="507" y="162"/>
                  </a:lnTo>
                  <a:lnTo>
                    <a:pt x="502" y="159"/>
                  </a:lnTo>
                  <a:lnTo>
                    <a:pt x="499" y="155"/>
                  </a:lnTo>
                  <a:lnTo>
                    <a:pt x="503" y="154"/>
                  </a:lnTo>
                  <a:lnTo>
                    <a:pt x="508" y="153"/>
                  </a:lnTo>
                  <a:lnTo>
                    <a:pt x="510" y="151"/>
                  </a:lnTo>
                  <a:lnTo>
                    <a:pt x="512" y="147"/>
                  </a:lnTo>
                  <a:lnTo>
                    <a:pt x="514" y="144"/>
                  </a:lnTo>
                  <a:lnTo>
                    <a:pt x="515" y="141"/>
                  </a:lnTo>
                  <a:lnTo>
                    <a:pt x="515" y="133"/>
                  </a:lnTo>
                  <a:lnTo>
                    <a:pt x="514" y="126"/>
                  </a:lnTo>
                  <a:lnTo>
                    <a:pt x="511" y="118"/>
                  </a:lnTo>
                  <a:lnTo>
                    <a:pt x="507" y="112"/>
                  </a:lnTo>
                  <a:lnTo>
                    <a:pt x="501" y="108"/>
                  </a:lnTo>
                  <a:lnTo>
                    <a:pt x="495" y="103"/>
                  </a:lnTo>
                  <a:lnTo>
                    <a:pt x="487" y="100"/>
                  </a:lnTo>
                  <a:lnTo>
                    <a:pt x="480" y="99"/>
                  </a:lnTo>
                  <a:lnTo>
                    <a:pt x="472" y="99"/>
                  </a:lnTo>
                  <a:lnTo>
                    <a:pt x="465" y="99"/>
                  </a:lnTo>
                  <a:lnTo>
                    <a:pt x="458" y="98"/>
                  </a:lnTo>
                  <a:lnTo>
                    <a:pt x="451" y="96"/>
                  </a:lnTo>
                  <a:lnTo>
                    <a:pt x="446" y="95"/>
                  </a:lnTo>
                  <a:lnTo>
                    <a:pt x="442" y="94"/>
                  </a:lnTo>
                  <a:lnTo>
                    <a:pt x="438" y="95"/>
                  </a:lnTo>
                  <a:lnTo>
                    <a:pt x="431" y="96"/>
                  </a:lnTo>
                  <a:lnTo>
                    <a:pt x="425" y="97"/>
                  </a:lnTo>
                  <a:lnTo>
                    <a:pt x="421" y="96"/>
                  </a:lnTo>
                  <a:lnTo>
                    <a:pt x="418" y="94"/>
                  </a:lnTo>
                  <a:lnTo>
                    <a:pt x="418" y="92"/>
                  </a:lnTo>
                  <a:lnTo>
                    <a:pt x="417" y="89"/>
                  </a:lnTo>
                  <a:lnTo>
                    <a:pt x="414" y="88"/>
                  </a:lnTo>
                  <a:lnTo>
                    <a:pt x="412" y="89"/>
                  </a:lnTo>
                  <a:lnTo>
                    <a:pt x="409" y="90"/>
                  </a:lnTo>
                  <a:lnTo>
                    <a:pt x="403" y="95"/>
                  </a:lnTo>
                  <a:lnTo>
                    <a:pt x="395" y="103"/>
                  </a:lnTo>
                  <a:lnTo>
                    <a:pt x="396" y="100"/>
                  </a:lnTo>
                  <a:lnTo>
                    <a:pt x="397" y="96"/>
                  </a:lnTo>
                  <a:lnTo>
                    <a:pt x="396" y="87"/>
                  </a:lnTo>
                  <a:lnTo>
                    <a:pt x="395" y="83"/>
                  </a:lnTo>
                  <a:lnTo>
                    <a:pt x="393" y="81"/>
                  </a:lnTo>
                  <a:lnTo>
                    <a:pt x="389" y="79"/>
                  </a:lnTo>
                  <a:lnTo>
                    <a:pt x="386" y="78"/>
                  </a:lnTo>
                  <a:lnTo>
                    <a:pt x="378" y="76"/>
                  </a:lnTo>
                  <a:lnTo>
                    <a:pt x="373" y="75"/>
                  </a:lnTo>
                  <a:lnTo>
                    <a:pt x="370" y="73"/>
                  </a:lnTo>
                  <a:lnTo>
                    <a:pt x="368" y="71"/>
                  </a:lnTo>
                  <a:lnTo>
                    <a:pt x="366" y="69"/>
                  </a:lnTo>
                  <a:lnTo>
                    <a:pt x="363" y="66"/>
                  </a:lnTo>
                  <a:lnTo>
                    <a:pt x="361" y="64"/>
                  </a:lnTo>
                  <a:lnTo>
                    <a:pt x="359" y="64"/>
                  </a:lnTo>
                  <a:lnTo>
                    <a:pt x="357" y="62"/>
                  </a:lnTo>
                  <a:lnTo>
                    <a:pt x="354" y="64"/>
                  </a:lnTo>
                  <a:lnTo>
                    <a:pt x="353" y="66"/>
                  </a:lnTo>
                  <a:lnTo>
                    <a:pt x="351" y="60"/>
                  </a:lnTo>
                  <a:lnTo>
                    <a:pt x="347" y="56"/>
                  </a:lnTo>
                  <a:lnTo>
                    <a:pt x="344" y="52"/>
                  </a:lnTo>
                  <a:lnTo>
                    <a:pt x="340" y="49"/>
                  </a:lnTo>
                  <a:lnTo>
                    <a:pt x="336" y="46"/>
                  </a:lnTo>
                  <a:lnTo>
                    <a:pt x="330" y="45"/>
                  </a:lnTo>
                  <a:lnTo>
                    <a:pt x="325" y="44"/>
                  </a:lnTo>
                  <a:lnTo>
                    <a:pt x="320" y="43"/>
                  </a:lnTo>
                  <a:lnTo>
                    <a:pt x="323" y="37"/>
                  </a:lnTo>
                  <a:lnTo>
                    <a:pt x="324" y="29"/>
                  </a:lnTo>
                  <a:lnTo>
                    <a:pt x="323" y="22"/>
                  </a:lnTo>
                  <a:lnTo>
                    <a:pt x="321" y="15"/>
                  </a:lnTo>
                  <a:lnTo>
                    <a:pt x="316" y="9"/>
                  </a:lnTo>
                  <a:lnTo>
                    <a:pt x="311" y="4"/>
                  </a:lnTo>
                  <a:lnTo>
                    <a:pt x="304" y="1"/>
                  </a:lnTo>
                  <a:lnTo>
                    <a:pt x="297" y="0"/>
                  </a:lnTo>
                  <a:lnTo>
                    <a:pt x="286" y="0"/>
                  </a:lnTo>
                  <a:lnTo>
                    <a:pt x="282" y="1"/>
                  </a:lnTo>
                  <a:lnTo>
                    <a:pt x="278" y="2"/>
                  </a:lnTo>
                  <a:lnTo>
                    <a:pt x="268" y="9"/>
                  </a:lnTo>
                  <a:lnTo>
                    <a:pt x="264" y="13"/>
                  </a:lnTo>
                  <a:lnTo>
                    <a:pt x="260" y="17"/>
                  </a:lnTo>
                  <a:lnTo>
                    <a:pt x="255" y="25"/>
                  </a:lnTo>
                  <a:lnTo>
                    <a:pt x="254" y="31"/>
                  </a:lnTo>
                  <a:lnTo>
                    <a:pt x="254" y="39"/>
                  </a:lnTo>
                  <a:lnTo>
                    <a:pt x="255" y="49"/>
                  </a:lnTo>
                  <a:lnTo>
                    <a:pt x="249" y="46"/>
                  </a:lnTo>
                  <a:lnTo>
                    <a:pt x="243" y="44"/>
                  </a:lnTo>
                  <a:lnTo>
                    <a:pt x="239" y="44"/>
                  </a:lnTo>
                  <a:lnTo>
                    <a:pt x="234" y="45"/>
                  </a:lnTo>
                  <a:lnTo>
                    <a:pt x="229" y="45"/>
                  </a:lnTo>
                  <a:lnTo>
                    <a:pt x="226" y="45"/>
                  </a:lnTo>
                  <a:lnTo>
                    <a:pt x="222" y="45"/>
                  </a:lnTo>
                  <a:lnTo>
                    <a:pt x="218" y="43"/>
                  </a:lnTo>
                  <a:lnTo>
                    <a:pt x="214" y="42"/>
                  </a:lnTo>
                  <a:lnTo>
                    <a:pt x="210" y="41"/>
                  </a:lnTo>
                  <a:lnTo>
                    <a:pt x="203" y="41"/>
                  </a:lnTo>
                  <a:lnTo>
                    <a:pt x="196" y="39"/>
                  </a:lnTo>
                  <a:lnTo>
                    <a:pt x="186" y="37"/>
                  </a:lnTo>
                  <a:lnTo>
                    <a:pt x="181" y="37"/>
                  </a:lnTo>
                  <a:lnTo>
                    <a:pt x="177" y="37"/>
                  </a:lnTo>
                  <a:lnTo>
                    <a:pt x="171" y="38"/>
                  </a:lnTo>
                  <a:lnTo>
                    <a:pt x="167" y="40"/>
                  </a:lnTo>
                  <a:lnTo>
                    <a:pt x="163" y="43"/>
                  </a:lnTo>
                  <a:lnTo>
                    <a:pt x="159" y="46"/>
                  </a:lnTo>
                  <a:lnTo>
                    <a:pt x="149" y="59"/>
                  </a:lnTo>
                  <a:lnTo>
                    <a:pt x="144" y="66"/>
                  </a:lnTo>
                  <a:lnTo>
                    <a:pt x="140" y="73"/>
                  </a:lnTo>
                  <a:lnTo>
                    <a:pt x="135" y="71"/>
                  </a:lnTo>
                  <a:lnTo>
                    <a:pt x="128" y="69"/>
                  </a:lnTo>
                  <a:lnTo>
                    <a:pt x="122" y="66"/>
                  </a:lnTo>
                  <a:lnTo>
                    <a:pt x="115" y="64"/>
                  </a:lnTo>
                  <a:lnTo>
                    <a:pt x="108" y="65"/>
                  </a:lnTo>
                  <a:lnTo>
                    <a:pt x="99" y="67"/>
                  </a:lnTo>
                  <a:lnTo>
                    <a:pt x="84" y="72"/>
                  </a:lnTo>
                  <a:lnTo>
                    <a:pt x="75" y="76"/>
                  </a:lnTo>
                  <a:lnTo>
                    <a:pt x="72" y="79"/>
                  </a:lnTo>
                  <a:lnTo>
                    <a:pt x="70" y="82"/>
                  </a:lnTo>
                  <a:lnTo>
                    <a:pt x="68" y="87"/>
                  </a:lnTo>
                  <a:lnTo>
                    <a:pt x="67" y="94"/>
                  </a:lnTo>
                  <a:lnTo>
                    <a:pt x="68" y="100"/>
                  </a:lnTo>
                  <a:lnTo>
                    <a:pt x="71" y="108"/>
                  </a:lnTo>
                  <a:lnTo>
                    <a:pt x="74" y="114"/>
                  </a:lnTo>
                  <a:lnTo>
                    <a:pt x="79" y="121"/>
                  </a:lnTo>
                  <a:lnTo>
                    <a:pt x="75" y="119"/>
                  </a:lnTo>
                  <a:lnTo>
                    <a:pt x="73" y="121"/>
                  </a:lnTo>
                  <a:lnTo>
                    <a:pt x="70" y="123"/>
                  </a:lnTo>
                  <a:lnTo>
                    <a:pt x="68" y="127"/>
                  </a:lnTo>
                  <a:lnTo>
                    <a:pt x="64" y="130"/>
                  </a:lnTo>
                  <a:lnTo>
                    <a:pt x="59" y="131"/>
                  </a:lnTo>
                  <a:lnTo>
                    <a:pt x="55" y="131"/>
                  </a:lnTo>
                  <a:lnTo>
                    <a:pt x="50" y="131"/>
                  </a:lnTo>
                  <a:lnTo>
                    <a:pt x="45" y="133"/>
                  </a:lnTo>
                  <a:lnTo>
                    <a:pt x="42" y="138"/>
                  </a:lnTo>
                  <a:lnTo>
                    <a:pt x="39" y="142"/>
                  </a:lnTo>
                  <a:lnTo>
                    <a:pt x="38" y="146"/>
                  </a:lnTo>
                  <a:lnTo>
                    <a:pt x="39" y="151"/>
                  </a:lnTo>
                  <a:lnTo>
                    <a:pt x="42" y="154"/>
                  </a:lnTo>
                  <a:lnTo>
                    <a:pt x="46" y="157"/>
                  </a:lnTo>
                  <a:lnTo>
                    <a:pt x="50" y="160"/>
                  </a:lnTo>
                  <a:lnTo>
                    <a:pt x="52" y="165"/>
                  </a:lnTo>
                  <a:lnTo>
                    <a:pt x="46" y="167"/>
                  </a:lnTo>
                  <a:lnTo>
                    <a:pt x="40" y="168"/>
                  </a:lnTo>
                  <a:lnTo>
                    <a:pt x="33" y="169"/>
                  </a:lnTo>
                  <a:lnTo>
                    <a:pt x="27" y="171"/>
                  </a:lnTo>
                  <a:lnTo>
                    <a:pt x="23" y="173"/>
                  </a:lnTo>
                  <a:lnTo>
                    <a:pt x="17" y="176"/>
                  </a:lnTo>
                  <a:lnTo>
                    <a:pt x="14" y="181"/>
                  </a:lnTo>
                  <a:lnTo>
                    <a:pt x="11" y="185"/>
                  </a:lnTo>
                  <a:lnTo>
                    <a:pt x="6" y="195"/>
                  </a:lnTo>
                  <a:lnTo>
                    <a:pt x="1" y="206"/>
                  </a:lnTo>
                  <a:lnTo>
                    <a:pt x="1" y="211"/>
                  </a:lnTo>
                  <a:lnTo>
                    <a:pt x="0" y="214"/>
                  </a:lnTo>
                  <a:lnTo>
                    <a:pt x="1" y="218"/>
                  </a:lnTo>
                  <a:lnTo>
                    <a:pt x="2" y="220"/>
                  </a:lnTo>
                  <a:lnTo>
                    <a:pt x="7" y="226"/>
                  </a:lnTo>
                  <a:lnTo>
                    <a:pt x="13" y="229"/>
                  </a:lnTo>
                  <a:lnTo>
                    <a:pt x="20" y="232"/>
                  </a:lnTo>
                  <a:lnTo>
                    <a:pt x="27" y="234"/>
                  </a:lnTo>
                  <a:lnTo>
                    <a:pt x="42" y="239"/>
                  </a:lnTo>
                  <a:lnTo>
                    <a:pt x="41" y="243"/>
                  </a:lnTo>
                  <a:lnTo>
                    <a:pt x="41" y="247"/>
                  </a:lnTo>
                  <a:lnTo>
                    <a:pt x="42" y="251"/>
                  </a:lnTo>
                  <a:lnTo>
                    <a:pt x="46" y="255"/>
                  </a:lnTo>
                  <a:lnTo>
                    <a:pt x="52" y="258"/>
                  </a:lnTo>
                  <a:lnTo>
                    <a:pt x="58" y="259"/>
                  </a:lnTo>
                  <a:lnTo>
                    <a:pt x="64" y="261"/>
                  </a:lnTo>
                  <a:lnTo>
                    <a:pt x="70" y="263"/>
                  </a:lnTo>
                  <a:lnTo>
                    <a:pt x="70" y="270"/>
                  </a:lnTo>
                  <a:lnTo>
                    <a:pt x="70" y="276"/>
                  </a:lnTo>
                  <a:lnTo>
                    <a:pt x="71" y="279"/>
                  </a:lnTo>
                  <a:lnTo>
                    <a:pt x="72" y="282"/>
                  </a:lnTo>
                  <a:lnTo>
                    <a:pt x="74" y="284"/>
                  </a:lnTo>
                  <a:lnTo>
                    <a:pt x="78" y="285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6"/>
                  </a:lnTo>
                  <a:lnTo>
                    <a:pt x="94" y="288"/>
                  </a:lnTo>
                  <a:lnTo>
                    <a:pt x="83" y="288"/>
                  </a:lnTo>
                  <a:lnTo>
                    <a:pt x="78" y="289"/>
                  </a:lnTo>
                  <a:lnTo>
                    <a:pt x="72" y="292"/>
                  </a:lnTo>
                  <a:lnTo>
                    <a:pt x="68" y="296"/>
                  </a:lnTo>
                  <a:lnTo>
                    <a:pt x="65" y="301"/>
                  </a:lnTo>
                  <a:lnTo>
                    <a:pt x="61" y="306"/>
                  </a:lnTo>
                  <a:lnTo>
                    <a:pt x="59" y="312"/>
                  </a:lnTo>
                  <a:lnTo>
                    <a:pt x="59" y="315"/>
                  </a:lnTo>
                  <a:lnTo>
                    <a:pt x="60" y="318"/>
                  </a:lnTo>
                  <a:lnTo>
                    <a:pt x="63" y="324"/>
                  </a:lnTo>
                  <a:lnTo>
                    <a:pt x="68" y="329"/>
                  </a:lnTo>
                  <a:lnTo>
                    <a:pt x="74" y="333"/>
                  </a:lnTo>
                  <a:lnTo>
                    <a:pt x="82" y="337"/>
                  </a:lnTo>
                  <a:lnTo>
                    <a:pt x="89" y="339"/>
                  </a:lnTo>
                  <a:lnTo>
                    <a:pt x="96" y="339"/>
                  </a:lnTo>
                  <a:lnTo>
                    <a:pt x="102" y="339"/>
                  </a:lnTo>
                  <a:lnTo>
                    <a:pt x="103" y="340"/>
                  </a:lnTo>
                  <a:lnTo>
                    <a:pt x="104" y="341"/>
                  </a:lnTo>
                  <a:lnTo>
                    <a:pt x="109" y="343"/>
                  </a:lnTo>
                  <a:lnTo>
                    <a:pt x="114" y="344"/>
                  </a:lnTo>
                  <a:lnTo>
                    <a:pt x="118" y="344"/>
                  </a:lnTo>
                  <a:lnTo>
                    <a:pt x="120" y="346"/>
                  </a:lnTo>
                  <a:lnTo>
                    <a:pt x="118" y="348"/>
                  </a:lnTo>
                  <a:lnTo>
                    <a:pt x="117" y="354"/>
                  </a:lnTo>
                  <a:lnTo>
                    <a:pt x="121" y="355"/>
                  </a:lnTo>
                  <a:lnTo>
                    <a:pt x="124" y="356"/>
                  </a:lnTo>
                  <a:lnTo>
                    <a:pt x="131" y="357"/>
                  </a:lnTo>
                  <a:lnTo>
                    <a:pt x="132" y="361"/>
                  </a:lnTo>
                  <a:lnTo>
                    <a:pt x="133" y="364"/>
                  </a:lnTo>
                  <a:lnTo>
                    <a:pt x="137" y="368"/>
                  </a:lnTo>
                  <a:lnTo>
                    <a:pt x="140" y="370"/>
                  </a:lnTo>
                  <a:lnTo>
                    <a:pt x="145" y="375"/>
                  </a:lnTo>
                  <a:lnTo>
                    <a:pt x="147" y="377"/>
                  </a:lnTo>
                  <a:lnTo>
                    <a:pt x="149" y="381"/>
                  </a:lnTo>
                  <a:lnTo>
                    <a:pt x="154" y="382"/>
                  </a:lnTo>
                  <a:lnTo>
                    <a:pt x="158" y="381"/>
                  </a:lnTo>
                  <a:lnTo>
                    <a:pt x="163" y="380"/>
                  </a:lnTo>
                  <a:lnTo>
                    <a:pt x="167" y="376"/>
                  </a:lnTo>
                  <a:lnTo>
                    <a:pt x="170" y="373"/>
                  </a:lnTo>
                  <a:lnTo>
                    <a:pt x="173" y="370"/>
                  </a:lnTo>
                  <a:lnTo>
                    <a:pt x="175" y="366"/>
                  </a:lnTo>
                  <a:lnTo>
                    <a:pt x="177" y="361"/>
                  </a:lnTo>
                  <a:lnTo>
                    <a:pt x="179" y="362"/>
                  </a:lnTo>
                  <a:lnTo>
                    <a:pt x="182" y="363"/>
                  </a:lnTo>
                  <a:lnTo>
                    <a:pt x="187" y="364"/>
                  </a:lnTo>
                  <a:lnTo>
                    <a:pt x="194" y="363"/>
                  </a:lnTo>
                  <a:lnTo>
                    <a:pt x="196" y="361"/>
                  </a:lnTo>
                  <a:lnTo>
                    <a:pt x="198" y="360"/>
                  </a:lnTo>
                  <a:lnTo>
                    <a:pt x="200" y="356"/>
                  </a:lnTo>
                  <a:lnTo>
                    <a:pt x="201" y="351"/>
                  </a:lnTo>
                  <a:lnTo>
                    <a:pt x="201" y="340"/>
                  </a:lnTo>
                  <a:lnTo>
                    <a:pt x="204" y="340"/>
                  </a:lnTo>
                  <a:lnTo>
                    <a:pt x="208" y="341"/>
                  </a:lnTo>
                  <a:lnTo>
                    <a:pt x="212" y="343"/>
                  </a:lnTo>
                  <a:lnTo>
                    <a:pt x="214" y="344"/>
                  </a:lnTo>
                  <a:lnTo>
                    <a:pt x="216" y="345"/>
                  </a:lnTo>
                  <a:lnTo>
                    <a:pt x="220" y="344"/>
                  </a:lnTo>
                  <a:lnTo>
                    <a:pt x="222" y="343"/>
                  </a:lnTo>
                  <a:lnTo>
                    <a:pt x="220" y="335"/>
                  </a:lnTo>
                  <a:lnTo>
                    <a:pt x="215" y="329"/>
                  </a:lnTo>
                  <a:lnTo>
                    <a:pt x="209" y="317"/>
                  </a:lnTo>
                  <a:lnTo>
                    <a:pt x="204" y="311"/>
                  </a:lnTo>
                  <a:lnTo>
                    <a:pt x="202" y="304"/>
                  </a:lnTo>
                  <a:lnTo>
                    <a:pt x="200" y="298"/>
                  </a:lnTo>
                  <a:lnTo>
                    <a:pt x="199" y="290"/>
                  </a:lnTo>
                  <a:lnTo>
                    <a:pt x="199" y="281"/>
                  </a:lnTo>
                  <a:lnTo>
                    <a:pt x="207" y="281"/>
                  </a:lnTo>
                  <a:lnTo>
                    <a:pt x="211" y="281"/>
                  </a:lnTo>
                  <a:lnTo>
                    <a:pt x="214" y="280"/>
                  </a:lnTo>
                  <a:lnTo>
                    <a:pt x="217" y="277"/>
                  </a:lnTo>
                  <a:lnTo>
                    <a:pt x="220" y="275"/>
                  </a:lnTo>
                  <a:lnTo>
                    <a:pt x="221" y="272"/>
                  </a:lnTo>
                  <a:lnTo>
                    <a:pt x="222" y="270"/>
                  </a:lnTo>
                  <a:lnTo>
                    <a:pt x="223" y="263"/>
                  </a:lnTo>
                  <a:lnTo>
                    <a:pt x="223" y="256"/>
                  </a:lnTo>
                  <a:lnTo>
                    <a:pt x="225" y="256"/>
                  </a:lnTo>
                  <a:lnTo>
                    <a:pt x="227" y="255"/>
                  </a:lnTo>
                  <a:lnTo>
                    <a:pt x="229" y="253"/>
                  </a:lnTo>
                  <a:lnTo>
                    <a:pt x="230" y="251"/>
                  </a:lnTo>
                  <a:lnTo>
                    <a:pt x="234" y="249"/>
                  </a:lnTo>
                  <a:lnTo>
                    <a:pt x="236" y="248"/>
                  </a:lnTo>
                  <a:lnTo>
                    <a:pt x="237" y="246"/>
                  </a:lnTo>
                  <a:lnTo>
                    <a:pt x="237" y="245"/>
                  </a:lnTo>
                  <a:lnTo>
                    <a:pt x="238" y="241"/>
                  </a:lnTo>
                  <a:lnTo>
                    <a:pt x="238" y="240"/>
                  </a:lnTo>
                  <a:lnTo>
                    <a:pt x="239" y="238"/>
                  </a:lnTo>
                  <a:lnTo>
                    <a:pt x="241" y="237"/>
                  </a:lnTo>
                  <a:lnTo>
                    <a:pt x="244" y="237"/>
                  </a:lnTo>
                  <a:lnTo>
                    <a:pt x="252" y="236"/>
                  </a:lnTo>
                  <a:lnTo>
                    <a:pt x="265" y="238"/>
                  </a:lnTo>
                  <a:lnTo>
                    <a:pt x="266" y="246"/>
                  </a:lnTo>
                  <a:lnTo>
                    <a:pt x="268" y="253"/>
                  </a:lnTo>
                  <a:lnTo>
                    <a:pt x="272" y="258"/>
                  </a:lnTo>
                  <a:lnTo>
                    <a:pt x="279" y="263"/>
                  </a:lnTo>
                  <a:lnTo>
                    <a:pt x="286" y="268"/>
                  </a:lnTo>
                  <a:lnTo>
                    <a:pt x="289" y="269"/>
                  </a:lnTo>
                  <a:lnTo>
                    <a:pt x="292" y="268"/>
                  </a:lnTo>
                  <a:lnTo>
                    <a:pt x="297" y="266"/>
                  </a:lnTo>
                  <a:lnTo>
                    <a:pt x="303" y="260"/>
                  </a:lnTo>
                  <a:lnTo>
                    <a:pt x="307" y="262"/>
                  </a:lnTo>
                  <a:lnTo>
                    <a:pt x="310" y="265"/>
                  </a:lnTo>
                  <a:lnTo>
                    <a:pt x="317" y="267"/>
                  </a:lnTo>
                  <a:lnTo>
                    <a:pt x="334" y="269"/>
                  </a:lnTo>
                  <a:lnTo>
                    <a:pt x="327" y="279"/>
                  </a:lnTo>
                  <a:lnTo>
                    <a:pt x="322" y="288"/>
                  </a:lnTo>
                  <a:lnTo>
                    <a:pt x="320" y="294"/>
                  </a:lnTo>
                  <a:lnTo>
                    <a:pt x="317" y="299"/>
                  </a:lnTo>
                  <a:lnTo>
                    <a:pt x="316" y="304"/>
                  </a:lnTo>
                  <a:lnTo>
                    <a:pt x="316" y="310"/>
                  </a:lnTo>
                  <a:lnTo>
                    <a:pt x="320" y="310"/>
                  </a:lnTo>
                  <a:lnTo>
                    <a:pt x="323" y="311"/>
                  </a:lnTo>
                  <a:lnTo>
                    <a:pt x="324" y="315"/>
                  </a:lnTo>
                  <a:lnTo>
                    <a:pt x="324" y="319"/>
                  </a:lnTo>
                  <a:lnTo>
                    <a:pt x="327" y="320"/>
                  </a:lnTo>
                  <a:lnTo>
                    <a:pt x="329" y="323"/>
                  </a:lnTo>
                  <a:lnTo>
                    <a:pt x="332" y="328"/>
                  </a:lnTo>
                  <a:lnTo>
                    <a:pt x="336" y="334"/>
                  </a:lnTo>
                  <a:lnTo>
                    <a:pt x="338" y="337"/>
                  </a:lnTo>
                  <a:lnTo>
                    <a:pt x="340" y="339"/>
                  </a:lnTo>
                  <a:lnTo>
                    <a:pt x="344" y="341"/>
                  </a:lnTo>
                  <a:lnTo>
                    <a:pt x="350" y="342"/>
                  </a:lnTo>
                  <a:lnTo>
                    <a:pt x="355" y="342"/>
                  </a:lnTo>
                  <a:lnTo>
                    <a:pt x="360" y="341"/>
                  </a:lnTo>
                  <a:lnTo>
                    <a:pt x="366" y="347"/>
                  </a:lnTo>
                  <a:lnTo>
                    <a:pt x="371" y="354"/>
                  </a:lnTo>
                  <a:lnTo>
                    <a:pt x="377" y="359"/>
                  </a:lnTo>
                  <a:lnTo>
                    <a:pt x="380" y="361"/>
                  </a:lnTo>
                  <a:lnTo>
                    <a:pt x="384" y="363"/>
                  </a:lnTo>
                  <a:lnTo>
                    <a:pt x="389" y="363"/>
                  </a:lnTo>
                  <a:lnTo>
                    <a:pt x="394" y="362"/>
                  </a:lnTo>
                  <a:lnTo>
                    <a:pt x="398" y="360"/>
                  </a:lnTo>
                  <a:lnTo>
                    <a:pt x="402" y="358"/>
                  </a:lnTo>
                  <a:lnTo>
                    <a:pt x="409" y="354"/>
                  </a:lnTo>
                  <a:lnTo>
                    <a:pt x="416" y="351"/>
                  </a:lnTo>
                  <a:lnTo>
                    <a:pt x="429" y="345"/>
                  </a:lnTo>
                  <a:lnTo>
                    <a:pt x="435" y="341"/>
                  </a:lnTo>
                  <a:lnTo>
                    <a:pt x="439" y="337"/>
                  </a:lnTo>
                  <a:lnTo>
                    <a:pt x="442" y="331"/>
                  </a:lnTo>
                  <a:lnTo>
                    <a:pt x="443" y="323"/>
                  </a:lnTo>
                  <a:lnTo>
                    <a:pt x="450" y="323"/>
                  </a:lnTo>
                  <a:lnTo>
                    <a:pt x="456" y="320"/>
                  </a:lnTo>
                  <a:lnTo>
                    <a:pt x="458" y="319"/>
                  </a:lnTo>
                  <a:lnTo>
                    <a:pt x="459" y="317"/>
                  </a:lnTo>
                  <a:lnTo>
                    <a:pt x="463" y="316"/>
                  </a:lnTo>
                  <a:lnTo>
                    <a:pt x="465" y="316"/>
                  </a:lnTo>
                  <a:lnTo>
                    <a:pt x="468" y="316"/>
                  </a:lnTo>
                  <a:lnTo>
                    <a:pt x="471" y="314"/>
                  </a:lnTo>
                  <a:lnTo>
                    <a:pt x="473" y="312"/>
                  </a:lnTo>
                  <a:lnTo>
                    <a:pt x="474" y="309"/>
                  </a:lnTo>
                  <a:lnTo>
                    <a:pt x="474" y="301"/>
                  </a:lnTo>
                  <a:lnTo>
                    <a:pt x="487" y="300"/>
                  </a:lnTo>
                  <a:lnTo>
                    <a:pt x="498" y="299"/>
                  </a:lnTo>
                  <a:lnTo>
                    <a:pt x="503" y="298"/>
                  </a:lnTo>
                  <a:lnTo>
                    <a:pt x="509" y="296"/>
                  </a:lnTo>
                  <a:lnTo>
                    <a:pt x="513" y="291"/>
                  </a:lnTo>
                  <a:lnTo>
                    <a:pt x="518" y="287"/>
                  </a:lnTo>
                  <a:lnTo>
                    <a:pt x="521" y="282"/>
                  </a:lnTo>
                  <a:lnTo>
                    <a:pt x="523" y="277"/>
                  </a:lnTo>
                  <a:lnTo>
                    <a:pt x="524" y="272"/>
                  </a:lnTo>
                  <a:lnTo>
                    <a:pt x="523" y="267"/>
                  </a:lnTo>
                  <a:close/>
                </a:path>
              </a:pathLst>
            </a:custGeom>
            <a:solidFill>
              <a:srgbClr val="AFD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14" name="Freeform 84"/>
            <p:cNvSpPr>
              <a:spLocks/>
            </p:cNvSpPr>
            <p:nvPr/>
          </p:nvSpPr>
          <p:spPr bwMode="auto">
            <a:xfrm>
              <a:off x="5316538" y="2314575"/>
              <a:ext cx="314325" cy="220663"/>
            </a:xfrm>
            <a:custGeom>
              <a:avLst/>
              <a:gdLst>
                <a:gd name="T0" fmla="*/ 0 w 198"/>
                <a:gd name="T1" fmla="*/ 80645172 h 139"/>
                <a:gd name="T2" fmla="*/ 0 w 198"/>
                <a:gd name="T3" fmla="*/ 118448403 h 139"/>
                <a:gd name="T4" fmla="*/ 2520950 w 198"/>
                <a:gd name="T5" fmla="*/ 138609690 h 139"/>
                <a:gd name="T6" fmla="*/ 22682199 w 198"/>
                <a:gd name="T7" fmla="*/ 161290344 h 139"/>
                <a:gd name="T8" fmla="*/ 63003118 w 198"/>
                <a:gd name="T9" fmla="*/ 186491953 h 139"/>
                <a:gd name="T10" fmla="*/ 93246571 w 198"/>
                <a:gd name="T11" fmla="*/ 199093551 h 139"/>
                <a:gd name="T12" fmla="*/ 83165949 w 198"/>
                <a:gd name="T13" fmla="*/ 216733933 h 139"/>
                <a:gd name="T14" fmla="*/ 65524067 w 198"/>
                <a:gd name="T15" fmla="*/ 234375852 h 139"/>
                <a:gd name="T16" fmla="*/ 60483756 w 198"/>
                <a:gd name="T17" fmla="*/ 252016185 h 139"/>
                <a:gd name="T18" fmla="*/ 60483756 w 198"/>
                <a:gd name="T19" fmla="*/ 262096828 h 139"/>
                <a:gd name="T20" fmla="*/ 75604689 w 198"/>
                <a:gd name="T21" fmla="*/ 289819391 h 139"/>
                <a:gd name="T22" fmla="*/ 108367529 w 198"/>
                <a:gd name="T23" fmla="*/ 315021000 h 139"/>
                <a:gd name="T24" fmla="*/ 141128756 w 198"/>
                <a:gd name="T25" fmla="*/ 320061321 h 139"/>
                <a:gd name="T26" fmla="*/ 166330311 w 198"/>
                <a:gd name="T27" fmla="*/ 315021000 h 139"/>
                <a:gd name="T28" fmla="*/ 191531866 w 198"/>
                <a:gd name="T29" fmla="*/ 297379080 h 139"/>
                <a:gd name="T30" fmla="*/ 204133437 w 198"/>
                <a:gd name="T31" fmla="*/ 287298437 h 139"/>
                <a:gd name="T32" fmla="*/ 231854403 w 198"/>
                <a:gd name="T33" fmla="*/ 307459723 h 139"/>
                <a:gd name="T34" fmla="*/ 274696252 w 198"/>
                <a:gd name="T35" fmla="*/ 337701654 h 139"/>
                <a:gd name="T36" fmla="*/ 304938118 w 198"/>
                <a:gd name="T37" fmla="*/ 350303252 h 139"/>
                <a:gd name="T38" fmla="*/ 320059051 w 198"/>
                <a:gd name="T39" fmla="*/ 347782297 h 139"/>
                <a:gd name="T40" fmla="*/ 342741244 w 198"/>
                <a:gd name="T41" fmla="*/ 335182287 h 139"/>
                <a:gd name="T42" fmla="*/ 352821865 w 198"/>
                <a:gd name="T43" fmla="*/ 322580689 h 139"/>
                <a:gd name="T44" fmla="*/ 367942798 w 198"/>
                <a:gd name="T45" fmla="*/ 297379080 h 139"/>
                <a:gd name="T46" fmla="*/ 372983109 w 198"/>
                <a:gd name="T47" fmla="*/ 289819391 h 139"/>
                <a:gd name="T48" fmla="*/ 390624991 w 198"/>
                <a:gd name="T49" fmla="*/ 279738748 h 139"/>
                <a:gd name="T50" fmla="*/ 441028200 w 198"/>
                <a:gd name="T51" fmla="*/ 267137150 h 139"/>
                <a:gd name="T52" fmla="*/ 461189444 w 198"/>
                <a:gd name="T53" fmla="*/ 262096828 h 139"/>
                <a:gd name="T54" fmla="*/ 486390999 w 198"/>
                <a:gd name="T55" fmla="*/ 246975863 h 139"/>
                <a:gd name="T56" fmla="*/ 498990982 w 198"/>
                <a:gd name="T57" fmla="*/ 224295209 h 139"/>
                <a:gd name="T58" fmla="*/ 498990982 w 198"/>
                <a:gd name="T59" fmla="*/ 199093551 h 139"/>
                <a:gd name="T60" fmla="*/ 488910360 w 198"/>
                <a:gd name="T61" fmla="*/ 171370988 h 139"/>
                <a:gd name="T62" fmla="*/ 481350688 w 198"/>
                <a:gd name="T63" fmla="*/ 156250023 h 139"/>
                <a:gd name="T64" fmla="*/ 453628184 w 198"/>
                <a:gd name="T65" fmla="*/ 120967771 h 139"/>
                <a:gd name="T66" fmla="*/ 413305597 w 198"/>
                <a:gd name="T67" fmla="*/ 78125805 h 139"/>
                <a:gd name="T68" fmla="*/ 405745924 w 198"/>
                <a:gd name="T69" fmla="*/ 68045162 h 139"/>
                <a:gd name="T70" fmla="*/ 400705613 w 198"/>
                <a:gd name="T71" fmla="*/ 52924196 h 139"/>
                <a:gd name="T72" fmla="*/ 357862176 w 198"/>
                <a:gd name="T73" fmla="*/ 37803219 h 139"/>
                <a:gd name="T74" fmla="*/ 302418756 w 198"/>
                <a:gd name="T75" fmla="*/ 10080647 h 139"/>
                <a:gd name="T76" fmla="*/ 259575319 w 198"/>
                <a:gd name="T77" fmla="*/ 0 h 139"/>
                <a:gd name="T78" fmla="*/ 0 w 198"/>
                <a:gd name="T79" fmla="*/ 80645172 h 13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98"/>
                <a:gd name="T121" fmla="*/ 0 h 139"/>
                <a:gd name="T122" fmla="*/ 198 w 198"/>
                <a:gd name="T123" fmla="*/ 139 h 13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98" h="139">
                  <a:moveTo>
                    <a:pt x="0" y="32"/>
                  </a:moveTo>
                  <a:lnTo>
                    <a:pt x="0" y="32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5"/>
                  </a:lnTo>
                  <a:lnTo>
                    <a:pt x="5" y="60"/>
                  </a:lnTo>
                  <a:lnTo>
                    <a:pt x="9" y="64"/>
                  </a:lnTo>
                  <a:lnTo>
                    <a:pt x="14" y="68"/>
                  </a:lnTo>
                  <a:lnTo>
                    <a:pt x="25" y="74"/>
                  </a:lnTo>
                  <a:lnTo>
                    <a:pt x="37" y="79"/>
                  </a:lnTo>
                  <a:lnTo>
                    <a:pt x="35" y="83"/>
                  </a:lnTo>
                  <a:lnTo>
                    <a:pt x="33" y="86"/>
                  </a:lnTo>
                  <a:lnTo>
                    <a:pt x="28" y="91"/>
                  </a:lnTo>
                  <a:lnTo>
                    <a:pt x="26" y="93"/>
                  </a:lnTo>
                  <a:lnTo>
                    <a:pt x="24" y="97"/>
                  </a:lnTo>
                  <a:lnTo>
                    <a:pt x="24" y="100"/>
                  </a:lnTo>
                  <a:lnTo>
                    <a:pt x="24" y="104"/>
                  </a:lnTo>
                  <a:lnTo>
                    <a:pt x="26" y="110"/>
                  </a:lnTo>
                  <a:lnTo>
                    <a:pt x="30" y="115"/>
                  </a:lnTo>
                  <a:lnTo>
                    <a:pt x="36" y="120"/>
                  </a:lnTo>
                  <a:lnTo>
                    <a:pt x="43" y="125"/>
                  </a:lnTo>
                  <a:lnTo>
                    <a:pt x="51" y="127"/>
                  </a:lnTo>
                  <a:lnTo>
                    <a:pt x="56" y="127"/>
                  </a:lnTo>
                  <a:lnTo>
                    <a:pt x="61" y="126"/>
                  </a:lnTo>
                  <a:lnTo>
                    <a:pt x="66" y="125"/>
                  </a:lnTo>
                  <a:lnTo>
                    <a:pt x="70" y="122"/>
                  </a:lnTo>
                  <a:lnTo>
                    <a:pt x="76" y="118"/>
                  </a:lnTo>
                  <a:lnTo>
                    <a:pt x="81" y="114"/>
                  </a:lnTo>
                  <a:lnTo>
                    <a:pt x="86" y="118"/>
                  </a:lnTo>
                  <a:lnTo>
                    <a:pt x="92" y="122"/>
                  </a:lnTo>
                  <a:lnTo>
                    <a:pt x="103" y="131"/>
                  </a:lnTo>
                  <a:lnTo>
                    <a:pt x="109" y="134"/>
                  </a:lnTo>
                  <a:lnTo>
                    <a:pt x="114" y="138"/>
                  </a:lnTo>
                  <a:lnTo>
                    <a:pt x="121" y="139"/>
                  </a:lnTo>
                  <a:lnTo>
                    <a:pt x="127" y="138"/>
                  </a:lnTo>
                  <a:lnTo>
                    <a:pt x="133" y="135"/>
                  </a:lnTo>
                  <a:lnTo>
                    <a:pt x="136" y="133"/>
                  </a:lnTo>
                  <a:lnTo>
                    <a:pt x="138" y="131"/>
                  </a:lnTo>
                  <a:lnTo>
                    <a:pt x="140" y="128"/>
                  </a:lnTo>
                  <a:lnTo>
                    <a:pt x="143" y="121"/>
                  </a:lnTo>
                  <a:lnTo>
                    <a:pt x="146" y="118"/>
                  </a:lnTo>
                  <a:lnTo>
                    <a:pt x="148" y="115"/>
                  </a:lnTo>
                  <a:lnTo>
                    <a:pt x="151" y="113"/>
                  </a:lnTo>
                  <a:lnTo>
                    <a:pt x="155" y="111"/>
                  </a:lnTo>
                  <a:lnTo>
                    <a:pt x="165" y="108"/>
                  </a:lnTo>
                  <a:lnTo>
                    <a:pt x="175" y="106"/>
                  </a:lnTo>
                  <a:lnTo>
                    <a:pt x="183" y="104"/>
                  </a:lnTo>
                  <a:lnTo>
                    <a:pt x="189" y="101"/>
                  </a:lnTo>
                  <a:lnTo>
                    <a:pt x="193" y="98"/>
                  </a:lnTo>
                  <a:lnTo>
                    <a:pt x="196" y="93"/>
                  </a:lnTo>
                  <a:lnTo>
                    <a:pt x="198" y="89"/>
                  </a:lnTo>
                  <a:lnTo>
                    <a:pt x="198" y="85"/>
                  </a:lnTo>
                  <a:lnTo>
                    <a:pt x="198" y="79"/>
                  </a:lnTo>
                  <a:lnTo>
                    <a:pt x="197" y="74"/>
                  </a:lnTo>
                  <a:lnTo>
                    <a:pt x="194" y="68"/>
                  </a:lnTo>
                  <a:lnTo>
                    <a:pt x="191" y="62"/>
                  </a:lnTo>
                  <a:lnTo>
                    <a:pt x="187" y="58"/>
                  </a:lnTo>
                  <a:lnTo>
                    <a:pt x="180" y="48"/>
                  </a:lnTo>
                  <a:lnTo>
                    <a:pt x="171" y="40"/>
                  </a:lnTo>
                  <a:lnTo>
                    <a:pt x="164" y="31"/>
                  </a:lnTo>
                  <a:lnTo>
                    <a:pt x="161" y="27"/>
                  </a:lnTo>
                  <a:lnTo>
                    <a:pt x="159" y="25"/>
                  </a:lnTo>
                  <a:lnTo>
                    <a:pt x="159" y="21"/>
                  </a:lnTo>
                  <a:lnTo>
                    <a:pt x="142" y="15"/>
                  </a:lnTo>
                  <a:lnTo>
                    <a:pt x="120" y="4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97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15" name="Freeform 85"/>
            <p:cNvSpPr>
              <a:spLocks/>
            </p:cNvSpPr>
            <p:nvPr/>
          </p:nvSpPr>
          <p:spPr bwMode="auto">
            <a:xfrm>
              <a:off x="5486400" y="2201863"/>
              <a:ext cx="293688" cy="344488"/>
            </a:xfrm>
            <a:custGeom>
              <a:avLst/>
              <a:gdLst>
                <a:gd name="T0" fmla="*/ 113408030 w 185"/>
                <a:gd name="T1" fmla="*/ 131048328 h 217"/>
                <a:gd name="T2" fmla="*/ 35282248 w 185"/>
                <a:gd name="T3" fmla="*/ 191532149 h 217"/>
                <a:gd name="T4" fmla="*/ 10080642 w 185"/>
                <a:gd name="T5" fmla="*/ 216733790 h 217"/>
                <a:gd name="T6" fmla="*/ 0 w 185"/>
                <a:gd name="T7" fmla="*/ 246975701 h 217"/>
                <a:gd name="T8" fmla="*/ 0 w 185"/>
                <a:gd name="T9" fmla="*/ 279738564 h 217"/>
                <a:gd name="T10" fmla="*/ 5040321 w 185"/>
                <a:gd name="T11" fmla="*/ 297378885 h 217"/>
                <a:gd name="T12" fmla="*/ 20161284 w 185"/>
                <a:gd name="T13" fmla="*/ 325101430 h 217"/>
                <a:gd name="T14" fmla="*/ 55443538 w 185"/>
                <a:gd name="T15" fmla="*/ 355343340 h 217"/>
                <a:gd name="T16" fmla="*/ 83166089 w 185"/>
                <a:gd name="T17" fmla="*/ 372983661 h 217"/>
                <a:gd name="T18" fmla="*/ 78125770 w 185"/>
                <a:gd name="T19" fmla="*/ 383064297 h 217"/>
                <a:gd name="T20" fmla="*/ 57964492 w 185"/>
                <a:gd name="T21" fmla="*/ 400706206 h 217"/>
                <a:gd name="T22" fmla="*/ 42843521 w 185"/>
                <a:gd name="T23" fmla="*/ 420867578 h 217"/>
                <a:gd name="T24" fmla="*/ 40322568 w 185"/>
                <a:gd name="T25" fmla="*/ 428427262 h 217"/>
                <a:gd name="T26" fmla="*/ 37803202 w 185"/>
                <a:gd name="T27" fmla="*/ 468749809 h 217"/>
                <a:gd name="T28" fmla="*/ 42843521 w 185"/>
                <a:gd name="T29" fmla="*/ 506552991 h 217"/>
                <a:gd name="T30" fmla="*/ 47883841 w 185"/>
                <a:gd name="T31" fmla="*/ 519152993 h 217"/>
                <a:gd name="T32" fmla="*/ 68045131 w 185"/>
                <a:gd name="T33" fmla="*/ 539314267 h 217"/>
                <a:gd name="T34" fmla="*/ 83166089 w 185"/>
                <a:gd name="T35" fmla="*/ 544354585 h 217"/>
                <a:gd name="T36" fmla="*/ 115927396 w 185"/>
                <a:gd name="T37" fmla="*/ 544354585 h 217"/>
                <a:gd name="T38" fmla="*/ 141128993 w 185"/>
                <a:gd name="T39" fmla="*/ 536794902 h 217"/>
                <a:gd name="T40" fmla="*/ 156249952 w 185"/>
                <a:gd name="T41" fmla="*/ 516633628 h 217"/>
                <a:gd name="T42" fmla="*/ 171370910 w 185"/>
                <a:gd name="T43" fmla="*/ 483870765 h 217"/>
                <a:gd name="T44" fmla="*/ 183972502 w 185"/>
                <a:gd name="T45" fmla="*/ 496472354 h 217"/>
                <a:gd name="T46" fmla="*/ 219254788 w 185"/>
                <a:gd name="T47" fmla="*/ 509072357 h 217"/>
                <a:gd name="T48" fmla="*/ 257056390 w 185"/>
                <a:gd name="T49" fmla="*/ 509072357 h 217"/>
                <a:gd name="T50" fmla="*/ 289819260 w 185"/>
                <a:gd name="T51" fmla="*/ 496472354 h 217"/>
                <a:gd name="T52" fmla="*/ 297378945 w 185"/>
                <a:gd name="T53" fmla="*/ 478830446 h 217"/>
                <a:gd name="T54" fmla="*/ 299899898 w 185"/>
                <a:gd name="T55" fmla="*/ 473790128 h 217"/>
                <a:gd name="T56" fmla="*/ 297378945 w 185"/>
                <a:gd name="T57" fmla="*/ 463709491 h 217"/>
                <a:gd name="T58" fmla="*/ 299899898 w 185"/>
                <a:gd name="T59" fmla="*/ 458669173 h 217"/>
                <a:gd name="T60" fmla="*/ 309980537 w 185"/>
                <a:gd name="T61" fmla="*/ 446069170 h 217"/>
                <a:gd name="T62" fmla="*/ 340222454 w 185"/>
                <a:gd name="T63" fmla="*/ 441028852 h 217"/>
                <a:gd name="T64" fmla="*/ 375504690 w 185"/>
                <a:gd name="T65" fmla="*/ 441028852 h 217"/>
                <a:gd name="T66" fmla="*/ 398185333 w 185"/>
                <a:gd name="T67" fmla="*/ 433467581 h 217"/>
                <a:gd name="T68" fmla="*/ 408265972 w 185"/>
                <a:gd name="T69" fmla="*/ 423386944 h 217"/>
                <a:gd name="T70" fmla="*/ 410786926 w 185"/>
                <a:gd name="T71" fmla="*/ 413306208 h 217"/>
                <a:gd name="T72" fmla="*/ 408265972 w 185"/>
                <a:gd name="T73" fmla="*/ 388104616 h 217"/>
                <a:gd name="T74" fmla="*/ 393145014 w 185"/>
                <a:gd name="T75" fmla="*/ 360383658 h 217"/>
                <a:gd name="T76" fmla="*/ 365424051 w 185"/>
                <a:gd name="T77" fmla="*/ 322580477 h 217"/>
                <a:gd name="T78" fmla="*/ 362903097 w 185"/>
                <a:gd name="T79" fmla="*/ 312499840 h 217"/>
                <a:gd name="T80" fmla="*/ 372983736 w 185"/>
                <a:gd name="T81" fmla="*/ 289819201 h 217"/>
                <a:gd name="T82" fmla="*/ 395665967 w 185"/>
                <a:gd name="T83" fmla="*/ 274698246 h 217"/>
                <a:gd name="T84" fmla="*/ 433467668 w 185"/>
                <a:gd name="T85" fmla="*/ 252016019 h 217"/>
                <a:gd name="T86" fmla="*/ 441028941 w 185"/>
                <a:gd name="T87" fmla="*/ 244456335 h 217"/>
                <a:gd name="T88" fmla="*/ 463709585 w 185"/>
                <a:gd name="T89" fmla="*/ 214214425 h 217"/>
                <a:gd name="T90" fmla="*/ 466230538 w 185"/>
                <a:gd name="T91" fmla="*/ 194053102 h 217"/>
                <a:gd name="T92" fmla="*/ 461190219 w 185"/>
                <a:gd name="T93" fmla="*/ 166330557 h 217"/>
                <a:gd name="T94" fmla="*/ 435988622 w 185"/>
                <a:gd name="T95" fmla="*/ 128528963 h 217"/>
                <a:gd name="T96" fmla="*/ 395665967 w 185"/>
                <a:gd name="T97" fmla="*/ 95766074 h 217"/>
                <a:gd name="T98" fmla="*/ 299899898 w 185"/>
                <a:gd name="T99" fmla="*/ 35282241 h 217"/>
                <a:gd name="T100" fmla="*/ 113408030 w 185"/>
                <a:gd name="T101" fmla="*/ 131048328 h 2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5"/>
                <a:gd name="T154" fmla="*/ 0 h 217"/>
                <a:gd name="T155" fmla="*/ 185 w 185"/>
                <a:gd name="T156" fmla="*/ 217 h 21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5" h="217">
                  <a:moveTo>
                    <a:pt x="45" y="52"/>
                  </a:moveTo>
                  <a:lnTo>
                    <a:pt x="45" y="52"/>
                  </a:lnTo>
                  <a:lnTo>
                    <a:pt x="23" y="68"/>
                  </a:lnTo>
                  <a:lnTo>
                    <a:pt x="14" y="76"/>
                  </a:lnTo>
                  <a:lnTo>
                    <a:pt x="4" y="86"/>
                  </a:lnTo>
                  <a:lnTo>
                    <a:pt x="1" y="91"/>
                  </a:lnTo>
                  <a:lnTo>
                    <a:pt x="0" y="98"/>
                  </a:lnTo>
                  <a:lnTo>
                    <a:pt x="0" y="104"/>
                  </a:lnTo>
                  <a:lnTo>
                    <a:pt x="0" y="111"/>
                  </a:lnTo>
                  <a:lnTo>
                    <a:pt x="2" y="118"/>
                  </a:lnTo>
                  <a:lnTo>
                    <a:pt x="4" y="125"/>
                  </a:lnTo>
                  <a:lnTo>
                    <a:pt x="8" y="129"/>
                  </a:lnTo>
                  <a:lnTo>
                    <a:pt x="13" y="133"/>
                  </a:lnTo>
                  <a:lnTo>
                    <a:pt x="22" y="141"/>
                  </a:lnTo>
                  <a:lnTo>
                    <a:pt x="28" y="144"/>
                  </a:lnTo>
                  <a:lnTo>
                    <a:pt x="33" y="148"/>
                  </a:lnTo>
                  <a:lnTo>
                    <a:pt x="31" y="152"/>
                  </a:lnTo>
                  <a:lnTo>
                    <a:pt x="29" y="155"/>
                  </a:lnTo>
                  <a:lnTo>
                    <a:pt x="23" y="159"/>
                  </a:lnTo>
                  <a:lnTo>
                    <a:pt x="19" y="163"/>
                  </a:lnTo>
                  <a:lnTo>
                    <a:pt x="17" y="167"/>
                  </a:lnTo>
                  <a:lnTo>
                    <a:pt x="16" y="170"/>
                  </a:lnTo>
                  <a:lnTo>
                    <a:pt x="16" y="177"/>
                  </a:lnTo>
                  <a:lnTo>
                    <a:pt x="15" y="186"/>
                  </a:lnTo>
                  <a:lnTo>
                    <a:pt x="16" y="193"/>
                  </a:lnTo>
                  <a:lnTo>
                    <a:pt x="17" y="201"/>
                  </a:lnTo>
                  <a:lnTo>
                    <a:pt x="19" y="206"/>
                  </a:lnTo>
                  <a:lnTo>
                    <a:pt x="22" y="211"/>
                  </a:lnTo>
                  <a:lnTo>
                    <a:pt x="27" y="214"/>
                  </a:lnTo>
                  <a:lnTo>
                    <a:pt x="33" y="216"/>
                  </a:lnTo>
                  <a:lnTo>
                    <a:pt x="40" y="217"/>
                  </a:lnTo>
                  <a:lnTo>
                    <a:pt x="46" y="216"/>
                  </a:lnTo>
                  <a:lnTo>
                    <a:pt x="50" y="215"/>
                  </a:lnTo>
                  <a:lnTo>
                    <a:pt x="56" y="213"/>
                  </a:lnTo>
                  <a:lnTo>
                    <a:pt x="59" y="210"/>
                  </a:lnTo>
                  <a:lnTo>
                    <a:pt x="62" y="205"/>
                  </a:lnTo>
                  <a:lnTo>
                    <a:pt x="65" y="199"/>
                  </a:lnTo>
                  <a:lnTo>
                    <a:pt x="68" y="192"/>
                  </a:lnTo>
                  <a:lnTo>
                    <a:pt x="73" y="197"/>
                  </a:lnTo>
                  <a:lnTo>
                    <a:pt x="79" y="200"/>
                  </a:lnTo>
                  <a:lnTo>
                    <a:pt x="87" y="202"/>
                  </a:lnTo>
                  <a:lnTo>
                    <a:pt x="94" y="203"/>
                  </a:lnTo>
                  <a:lnTo>
                    <a:pt x="102" y="202"/>
                  </a:lnTo>
                  <a:lnTo>
                    <a:pt x="109" y="200"/>
                  </a:lnTo>
                  <a:lnTo>
                    <a:pt x="115" y="197"/>
                  </a:lnTo>
                  <a:lnTo>
                    <a:pt x="117" y="193"/>
                  </a:lnTo>
                  <a:lnTo>
                    <a:pt x="118" y="190"/>
                  </a:lnTo>
                  <a:lnTo>
                    <a:pt x="119" y="188"/>
                  </a:lnTo>
                  <a:lnTo>
                    <a:pt x="118" y="186"/>
                  </a:lnTo>
                  <a:lnTo>
                    <a:pt x="118" y="184"/>
                  </a:lnTo>
                  <a:lnTo>
                    <a:pt x="119" y="182"/>
                  </a:lnTo>
                  <a:lnTo>
                    <a:pt x="121" y="179"/>
                  </a:lnTo>
                  <a:lnTo>
                    <a:pt x="123" y="177"/>
                  </a:lnTo>
                  <a:lnTo>
                    <a:pt x="129" y="175"/>
                  </a:lnTo>
                  <a:lnTo>
                    <a:pt x="135" y="175"/>
                  </a:lnTo>
                  <a:lnTo>
                    <a:pt x="143" y="175"/>
                  </a:lnTo>
                  <a:lnTo>
                    <a:pt x="149" y="175"/>
                  </a:lnTo>
                  <a:lnTo>
                    <a:pt x="156" y="173"/>
                  </a:lnTo>
                  <a:lnTo>
                    <a:pt x="158" y="172"/>
                  </a:lnTo>
                  <a:lnTo>
                    <a:pt x="160" y="170"/>
                  </a:lnTo>
                  <a:lnTo>
                    <a:pt x="162" y="168"/>
                  </a:lnTo>
                  <a:lnTo>
                    <a:pt x="163" y="164"/>
                  </a:lnTo>
                  <a:lnTo>
                    <a:pt x="164" y="159"/>
                  </a:lnTo>
                  <a:lnTo>
                    <a:pt x="162" y="154"/>
                  </a:lnTo>
                  <a:lnTo>
                    <a:pt x="159" y="148"/>
                  </a:lnTo>
                  <a:lnTo>
                    <a:pt x="156" y="143"/>
                  </a:lnTo>
                  <a:lnTo>
                    <a:pt x="148" y="133"/>
                  </a:lnTo>
                  <a:lnTo>
                    <a:pt x="145" y="128"/>
                  </a:lnTo>
                  <a:lnTo>
                    <a:pt x="144" y="124"/>
                  </a:lnTo>
                  <a:lnTo>
                    <a:pt x="145" y="119"/>
                  </a:lnTo>
                  <a:lnTo>
                    <a:pt x="148" y="115"/>
                  </a:lnTo>
                  <a:lnTo>
                    <a:pt x="153" y="112"/>
                  </a:lnTo>
                  <a:lnTo>
                    <a:pt x="157" y="109"/>
                  </a:lnTo>
                  <a:lnTo>
                    <a:pt x="168" y="102"/>
                  </a:lnTo>
                  <a:lnTo>
                    <a:pt x="172" y="100"/>
                  </a:lnTo>
                  <a:lnTo>
                    <a:pt x="175" y="97"/>
                  </a:lnTo>
                  <a:lnTo>
                    <a:pt x="182" y="89"/>
                  </a:lnTo>
                  <a:lnTo>
                    <a:pt x="184" y="85"/>
                  </a:lnTo>
                  <a:lnTo>
                    <a:pt x="185" y="81"/>
                  </a:lnTo>
                  <a:lnTo>
                    <a:pt x="185" y="77"/>
                  </a:lnTo>
                  <a:lnTo>
                    <a:pt x="185" y="73"/>
                  </a:lnTo>
                  <a:lnTo>
                    <a:pt x="183" y="66"/>
                  </a:lnTo>
                  <a:lnTo>
                    <a:pt x="178" y="58"/>
                  </a:lnTo>
                  <a:lnTo>
                    <a:pt x="173" y="51"/>
                  </a:lnTo>
                  <a:lnTo>
                    <a:pt x="165" y="44"/>
                  </a:lnTo>
                  <a:lnTo>
                    <a:pt x="157" y="38"/>
                  </a:lnTo>
                  <a:lnTo>
                    <a:pt x="139" y="25"/>
                  </a:lnTo>
                  <a:lnTo>
                    <a:pt x="119" y="14"/>
                  </a:lnTo>
                  <a:lnTo>
                    <a:pt x="89" y="0"/>
                  </a:lnTo>
                  <a:lnTo>
                    <a:pt x="45" y="52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16" name="Freeform 86"/>
            <p:cNvSpPr>
              <a:spLocks/>
            </p:cNvSpPr>
            <p:nvPr/>
          </p:nvSpPr>
          <p:spPr bwMode="auto">
            <a:xfrm>
              <a:off x="5183188" y="2114550"/>
              <a:ext cx="655638" cy="444500"/>
            </a:xfrm>
            <a:custGeom>
              <a:avLst/>
              <a:gdLst>
                <a:gd name="T0" fmla="*/ 65524118 w 413"/>
                <a:gd name="T1" fmla="*/ 68043420 h 280"/>
                <a:gd name="T2" fmla="*/ 55443488 w 413"/>
                <a:gd name="T3" fmla="*/ 95765921 h 280"/>
                <a:gd name="T4" fmla="*/ 20161266 w 413"/>
                <a:gd name="T5" fmla="*/ 126007807 h 280"/>
                <a:gd name="T6" fmla="*/ 5040316 w 413"/>
                <a:gd name="T7" fmla="*/ 176410910 h 280"/>
                <a:gd name="T8" fmla="*/ 0 w 413"/>
                <a:gd name="T9" fmla="*/ 209172183 h 280"/>
                <a:gd name="T10" fmla="*/ 5040316 w 413"/>
                <a:gd name="T11" fmla="*/ 224293114 h 280"/>
                <a:gd name="T12" fmla="*/ 32762853 w 413"/>
                <a:gd name="T13" fmla="*/ 244454355 h 280"/>
                <a:gd name="T14" fmla="*/ 42843482 w 413"/>
                <a:gd name="T15" fmla="*/ 259575286 h 280"/>
                <a:gd name="T16" fmla="*/ 27722538 w 413"/>
                <a:gd name="T17" fmla="*/ 297378407 h 280"/>
                <a:gd name="T18" fmla="*/ 30241902 w 413"/>
                <a:gd name="T19" fmla="*/ 315018699 h 280"/>
                <a:gd name="T20" fmla="*/ 52924125 w 413"/>
                <a:gd name="T21" fmla="*/ 335181528 h 280"/>
                <a:gd name="T22" fmla="*/ 75604748 w 413"/>
                <a:gd name="T23" fmla="*/ 357862131 h 280"/>
                <a:gd name="T24" fmla="*/ 95766007 w 413"/>
                <a:gd name="T25" fmla="*/ 400703975 h 280"/>
                <a:gd name="T26" fmla="*/ 108367613 w 413"/>
                <a:gd name="T27" fmla="*/ 413305544 h 280"/>
                <a:gd name="T28" fmla="*/ 98286958 w 413"/>
                <a:gd name="T29" fmla="*/ 438507195 h 280"/>
                <a:gd name="T30" fmla="*/ 78125699 w 413"/>
                <a:gd name="T31" fmla="*/ 466228108 h 280"/>
                <a:gd name="T32" fmla="*/ 68045069 w 413"/>
                <a:gd name="T33" fmla="*/ 488910298 h 280"/>
                <a:gd name="T34" fmla="*/ 78125699 w 413"/>
                <a:gd name="T35" fmla="*/ 516631211 h 280"/>
                <a:gd name="T36" fmla="*/ 108367613 w 413"/>
                <a:gd name="T37" fmla="*/ 539313401 h 280"/>
                <a:gd name="T38" fmla="*/ 183972336 w 413"/>
                <a:gd name="T39" fmla="*/ 541832762 h 280"/>
                <a:gd name="T40" fmla="*/ 189012650 w 413"/>
                <a:gd name="T41" fmla="*/ 567034314 h 280"/>
                <a:gd name="T42" fmla="*/ 216733638 w 413"/>
                <a:gd name="T43" fmla="*/ 597276176 h 280"/>
                <a:gd name="T44" fmla="*/ 304939942 w 413"/>
                <a:gd name="T45" fmla="*/ 624998676 h 280"/>
                <a:gd name="T46" fmla="*/ 367943084 w 413"/>
                <a:gd name="T47" fmla="*/ 630038986 h 280"/>
                <a:gd name="T48" fmla="*/ 385584979 w 413"/>
                <a:gd name="T49" fmla="*/ 617437417 h 280"/>
                <a:gd name="T50" fmla="*/ 400705924 w 413"/>
                <a:gd name="T51" fmla="*/ 655240538 h 280"/>
                <a:gd name="T52" fmla="*/ 435988227 w 413"/>
                <a:gd name="T53" fmla="*/ 670361469 h 280"/>
                <a:gd name="T54" fmla="*/ 521673580 w 413"/>
                <a:gd name="T55" fmla="*/ 675401779 h 280"/>
                <a:gd name="T56" fmla="*/ 549394518 w 413"/>
                <a:gd name="T57" fmla="*/ 690522710 h 280"/>
                <a:gd name="T58" fmla="*/ 564515462 w 413"/>
                <a:gd name="T59" fmla="*/ 705643641 h 280"/>
                <a:gd name="T60" fmla="*/ 597278302 w 413"/>
                <a:gd name="T61" fmla="*/ 703124279 h 280"/>
                <a:gd name="T62" fmla="*/ 632560506 w 413"/>
                <a:gd name="T63" fmla="*/ 657761487 h 280"/>
                <a:gd name="T64" fmla="*/ 660281444 w 413"/>
                <a:gd name="T65" fmla="*/ 604837435 h 280"/>
                <a:gd name="T66" fmla="*/ 688003970 w 413"/>
                <a:gd name="T67" fmla="*/ 612397106 h 280"/>
                <a:gd name="T68" fmla="*/ 713205544 w 413"/>
                <a:gd name="T69" fmla="*/ 607356796 h 280"/>
                <a:gd name="T70" fmla="*/ 748487748 w 413"/>
                <a:gd name="T71" fmla="*/ 594756814 h 280"/>
                <a:gd name="T72" fmla="*/ 778729637 w 413"/>
                <a:gd name="T73" fmla="*/ 597276176 h 280"/>
                <a:gd name="T74" fmla="*/ 856853922 w 413"/>
                <a:gd name="T75" fmla="*/ 617437417 h 280"/>
                <a:gd name="T76" fmla="*/ 887095811 w 413"/>
                <a:gd name="T77" fmla="*/ 612397106 h 280"/>
                <a:gd name="T78" fmla="*/ 907257071 w 413"/>
                <a:gd name="T79" fmla="*/ 597276176 h 280"/>
                <a:gd name="T80" fmla="*/ 907257071 w 413"/>
                <a:gd name="T81" fmla="*/ 559474642 h 280"/>
                <a:gd name="T82" fmla="*/ 904737707 w 413"/>
                <a:gd name="T83" fmla="*/ 491429659 h 280"/>
                <a:gd name="T84" fmla="*/ 917337700 w 413"/>
                <a:gd name="T85" fmla="*/ 471268418 h 280"/>
                <a:gd name="T86" fmla="*/ 957660219 w 413"/>
                <a:gd name="T87" fmla="*/ 458668436 h 280"/>
                <a:gd name="T88" fmla="*/ 1013103683 w 413"/>
                <a:gd name="T89" fmla="*/ 443547505 h 280"/>
                <a:gd name="T90" fmla="*/ 1033264942 w 413"/>
                <a:gd name="T91" fmla="*/ 420865315 h 280"/>
                <a:gd name="T92" fmla="*/ 1040826208 w 413"/>
                <a:gd name="T93" fmla="*/ 375502423 h 280"/>
                <a:gd name="T94" fmla="*/ 1018143997 w 413"/>
                <a:gd name="T95" fmla="*/ 284776838 h 280"/>
                <a:gd name="T96" fmla="*/ 990423059 w 413"/>
                <a:gd name="T97" fmla="*/ 201612462 h 280"/>
                <a:gd name="T98" fmla="*/ 990423059 w 413"/>
                <a:gd name="T99" fmla="*/ 168851238 h 280"/>
                <a:gd name="T100" fmla="*/ 995463374 w 413"/>
                <a:gd name="T101" fmla="*/ 110886876 h 280"/>
                <a:gd name="T102" fmla="*/ 962700534 w 413"/>
                <a:gd name="T103" fmla="*/ 73083730 h 280"/>
                <a:gd name="T104" fmla="*/ 892136126 w 413"/>
                <a:gd name="T105" fmla="*/ 32761236 h 280"/>
                <a:gd name="T106" fmla="*/ 811490890 w 413"/>
                <a:gd name="T107" fmla="*/ 5040312 h 280"/>
                <a:gd name="T108" fmla="*/ 57964439 w 413"/>
                <a:gd name="T109" fmla="*/ 57962800 h 28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13"/>
                <a:gd name="T166" fmla="*/ 0 h 280"/>
                <a:gd name="T167" fmla="*/ 413 w 413"/>
                <a:gd name="T168" fmla="*/ 280 h 28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13" h="280">
                  <a:moveTo>
                    <a:pt x="23" y="23"/>
                  </a:moveTo>
                  <a:lnTo>
                    <a:pt x="23" y="23"/>
                  </a:lnTo>
                  <a:lnTo>
                    <a:pt x="26" y="27"/>
                  </a:lnTo>
                  <a:lnTo>
                    <a:pt x="27" y="30"/>
                  </a:lnTo>
                  <a:lnTo>
                    <a:pt x="25" y="34"/>
                  </a:lnTo>
                  <a:lnTo>
                    <a:pt x="22" y="38"/>
                  </a:lnTo>
                  <a:lnTo>
                    <a:pt x="14" y="44"/>
                  </a:lnTo>
                  <a:lnTo>
                    <a:pt x="8" y="50"/>
                  </a:lnTo>
                  <a:lnTo>
                    <a:pt x="5" y="55"/>
                  </a:lnTo>
                  <a:lnTo>
                    <a:pt x="3" y="63"/>
                  </a:lnTo>
                  <a:lnTo>
                    <a:pt x="2" y="70"/>
                  </a:lnTo>
                  <a:lnTo>
                    <a:pt x="0" y="76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2" y="89"/>
                  </a:lnTo>
                  <a:lnTo>
                    <a:pt x="5" y="93"/>
                  </a:lnTo>
                  <a:lnTo>
                    <a:pt x="9" y="95"/>
                  </a:lnTo>
                  <a:lnTo>
                    <a:pt x="13" y="97"/>
                  </a:lnTo>
                  <a:lnTo>
                    <a:pt x="17" y="100"/>
                  </a:lnTo>
                  <a:lnTo>
                    <a:pt x="17" y="103"/>
                  </a:lnTo>
                  <a:lnTo>
                    <a:pt x="17" y="107"/>
                  </a:lnTo>
                  <a:lnTo>
                    <a:pt x="14" y="112"/>
                  </a:lnTo>
                  <a:lnTo>
                    <a:pt x="11" y="118"/>
                  </a:lnTo>
                  <a:lnTo>
                    <a:pt x="11" y="122"/>
                  </a:lnTo>
                  <a:lnTo>
                    <a:pt x="12" y="125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21" y="133"/>
                  </a:lnTo>
                  <a:lnTo>
                    <a:pt x="25" y="138"/>
                  </a:lnTo>
                  <a:lnTo>
                    <a:pt x="30" y="142"/>
                  </a:lnTo>
                  <a:lnTo>
                    <a:pt x="33" y="147"/>
                  </a:lnTo>
                  <a:lnTo>
                    <a:pt x="35" y="154"/>
                  </a:lnTo>
                  <a:lnTo>
                    <a:pt x="38" y="159"/>
                  </a:lnTo>
                  <a:lnTo>
                    <a:pt x="40" y="161"/>
                  </a:lnTo>
                  <a:lnTo>
                    <a:pt x="43" y="164"/>
                  </a:lnTo>
                  <a:lnTo>
                    <a:pt x="43" y="168"/>
                  </a:lnTo>
                  <a:lnTo>
                    <a:pt x="42" y="171"/>
                  </a:lnTo>
                  <a:lnTo>
                    <a:pt x="39" y="174"/>
                  </a:lnTo>
                  <a:lnTo>
                    <a:pt x="36" y="178"/>
                  </a:lnTo>
                  <a:lnTo>
                    <a:pt x="33" y="181"/>
                  </a:lnTo>
                  <a:lnTo>
                    <a:pt x="31" y="185"/>
                  </a:lnTo>
                  <a:lnTo>
                    <a:pt x="28" y="189"/>
                  </a:lnTo>
                  <a:lnTo>
                    <a:pt x="27" y="194"/>
                  </a:lnTo>
                  <a:lnTo>
                    <a:pt x="28" y="199"/>
                  </a:lnTo>
                  <a:lnTo>
                    <a:pt x="30" y="202"/>
                  </a:lnTo>
                  <a:lnTo>
                    <a:pt x="31" y="205"/>
                  </a:lnTo>
                  <a:lnTo>
                    <a:pt x="33" y="209"/>
                  </a:lnTo>
                  <a:lnTo>
                    <a:pt x="38" y="212"/>
                  </a:lnTo>
                  <a:lnTo>
                    <a:pt x="43" y="214"/>
                  </a:lnTo>
                  <a:lnTo>
                    <a:pt x="51" y="215"/>
                  </a:lnTo>
                  <a:lnTo>
                    <a:pt x="59" y="215"/>
                  </a:lnTo>
                  <a:lnTo>
                    <a:pt x="73" y="215"/>
                  </a:lnTo>
                  <a:lnTo>
                    <a:pt x="73" y="221"/>
                  </a:lnTo>
                  <a:lnTo>
                    <a:pt x="75" y="225"/>
                  </a:lnTo>
                  <a:lnTo>
                    <a:pt x="78" y="229"/>
                  </a:lnTo>
                  <a:lnTo>
                    <a:pt x="82" y="232"/>
                  </a:lnTo>
                  <a:lnTo>
                    <a:pt x="86" y="237"/>
                  </a:lnTo>
                  <a:lnTo>
                    <a:pt x="93" y="240"/>
                  </a:lnTo>
                  <a:lnTo>
                    <a:pt x="106" y="245"/>
                  </a:lnTo>
                  <a:lnTo>
                    <a:pt x="121" y="248"/>
                  </a:lnTo>
                  <a:lnTo>
                    <a:pt x="134" y="251"/>
                  </a:lnTo>
                  <a:lnTo>
                    <a:pt x="140" y="251"/>
                  </a:lnTo>
                  <a:lnTo>
                    <a:pt x="146" y="250"/>
                  </a:lnTo>
                  <a:lnTo>
                    <a:pt x="150" y="247"/>
                  </a:lnTo>
                  <a:lnTo>
                    <a:pt x="153" y="245"/>
                  </a:lnTo>
                  <a:lnTo>
                    <a:pt x="154" y="252"/>
                  </a:lnTo>
                  <a:lnTo>
                    <a:pt x="156" y="257"/>
                  </a:lnTo>
                  <a:lnTo>
                    <a:pt x="159" y="260"/>
                  </a:lnTo>
                  <a:lnTo>
                    <a:pt x="163" y="262"/>
                  </a:lnTo>
                  <a:lnTo>
                    <a:pt x="167" y="265"/>
                  </a:lnTo>
                  <a:lnTo>
                    <a:pt x="173" y="266"/>
                  </a:lnTo>
                  <a:lnTo>
                    <a:pt x="184" y="266"/>
                  </a:lnTo>
                  <a:lnTo>
                    <a:pt x="196" y="266"/>
                  </a:lnTo>
                  <a:lnTo>
                    <a:pt x="207" y="268"/>
                  </a:lnTo>
                  <a:lnTo>
                    <a:pt x="211" y="269"/>
                  </a:lnTo>
                  <a:lnTo>
                    <a:pt x="216" y="271"/>
                  </a:lnTo>
                  <a:lnTo>
                    <a:pt x="218" y="274"/>
                  </a:lnTo>
                  <a:lnTo>
                    <a:pt x="219" y="280"/>
                  </a:lnTo>
                  <a:lnTo>
                    <a:pt x="224" y="280"/>
                  </a:lnTo>
                  <a:lnTo>
                    <a:pt x="228" y="280"/>
                  </a:lnTo>
                  <a:lnTo>
                    <a:pt x="233" y="280"/>
                  </a:lnTo>
                  <a:lnTo>
                    <a:pt x="237" y="279"/>
                  </a:lnTo>
                  <a:lnTo>
                    <a:pt x="242" y="274"/>
                  </a:lnTo>
                  <a:lnTo>
                    <a:pt x="247" y="268"/>
                  </a:lnTo>
                  <a:lnTo>
                    <a:pt x="251" y="261"/>
                  </a:lnTo>
                  <a:lnTo>
                    <a:pt x="254" y="254"/>
                  </a:lnTo>
                  <a:lnTo>
                    <a:pt x="257" y="246"/>
                  </a:lnTo>
                  <a:lnTo>
                    <a:pt x="262" y="240"/>
                  </a:lnTo>
                  <a:lnTo>
                    <a:pt x="267" y="242"/>
                  </a:lnTo>
                  <a:lnTo>
                    <a:pt x="273" y="243"/>
                  </a:lnTo>
                  <a:lnTo>
                    <a:pt x="278" y="242"/>
                  </a:lnTo>
                  <a:lnTo>
                    <a:pt x="283" y="241"/>
                  </a:lnTo>
                  <a:lnTo>
                    <a:pt x="290" y="238"/>
                  </a:lnTo>
                  <a:lnTo>
                    <a:pt x="294" y="237"/>
                  </a:lnTo>
                  <a:lnTo>
                    <a:pt x="297" y="236"/>
                  </a:lnTo>
                  <a:lnTo>
                    <a:pt x="304" y="236"/>
                  </a:lnTo>
                  <a:lnTo>
                    <a:pt x="309" y="237"/>
                  </a:lnTo>
                  <a:lnTo>
                    <a:pt x="322" y="241"/>
                  </a:lnTo>
                  <a:lnTo>
                    <a:pt x="335" y="244"/>
                  </a:lnTo>
                  <a:lnTo>
                    <a:pt x="340" y="245"/>
                  </a:lnTo>
                  <a:lnTo>
                    <a:pt x="347" y="244"/>
                  </a:lnTo>
                  <a:lnTo>
                    <a:pt x="352" y="243"/>
                  </a:lnTo>
                  <a:lnTo>
                    <a:pt x="355" y="242"/>
                  </a:lnTo>
                  <a:lnTo>
                    <a:pt x="357" y="239"/>
                  </a:lnTo>
                  <a:lnTo>
                    <a:pt x="360" y="237"/>
                  </a:lnTo>
                  <a:lnTo>
                    <a:pt x="360" y="233"/>
                  </a:lnTo>
                  <a:lnTo>
                    <a:pt x="361" y="229"/>
                  </a:lnTo>
                  <a:lnTo>
                    <a:pt x="360" y="222"/>
                  </a:lnTo>
                  <a:lnTo>
                    <a:pt x="357" y="205"/>
                  </a:lnTo>
                  <a:lnTo>
                    <a:pt x="357" y="198"/>
                  </a:lnTo>
                  <a:lnTo>
                    <a:pt x="359" y="195"/>
                  </a:lnTo>
                  <a:lnTo>
                    <a:pt x="360" y="191"/>
                  </a:lnTo>
                  <a:lnTo>
                    <a:pt x="364" y="187"/>
                  </a:lnTo>
                  <a:lnTo>
                    <a:pt x="368" y="184"/>
                  </a:lnTo>
                  <a:lnTo>
                    <a:pt x="374" y="183"/>
                  </a:lnTo>
                  <a:lnTo>
                    <a:pt x="380" y="182"/>
                  </a:lnTo>
                  <a:lnTo>
                    <a:pt x="391" y="180"/>
                  </a:lnTo>
                  <a:lnTo>
                    <a:pt x="396" y="179"/>
                  </a:lnTo>
                  <a:lnTo>
                    <a:pt x="402" y="176"/>
                  </a:lnTo>
                  <a:lnTo>
                    <a:pt x="407" y="172"/>
                  </a:lnTo>
                  <a:lnTo>
                    <a:pt x="410" y="167"/>
                  </a:lnTo>
                  <a:lnTo>
                    <a:pt x="412" y="161"/>
                  </a:lnTo>
                  <a:lnTo>
                    <a:pt x="413" y="155"/>
                  </a:lnTo>
                  <a:lnTo>
                    <a:pt x="413" y="149"/>
                  </a:lnTo>
                  <a:lnTo>
                    <a:pt x="413" y="142"/>
                  </a:lnTo>
                  <a:lnTo>
                    <a:pt x="409" y="127"/>
                  </a:lnTo>
                  <a:lnTo>
                    <a:pt x="404" y="113"/>
                  </a:lnTo>
                  <a:lnTo>
                    <a:pt x="398" y="98"/>
                  </a:lnTo>
                  <a:lnTo>
                    <a:pt x="395" y="85"/>
                  </a:lnTo>
                  <a:lnTo>
                    <a:pt x="393" y="80"/>
                  </a:lnTo>
                  <a:lnTo>
                    <a:pt x="393" y="74"/>
                  </a:lnTo>
                  <a:lnTo>
                    <a:pt x="393" y="67"/>
                  </a:lnTo>
                  <a:lnTo>
                    <a:pt x="394" y="60"/>
                  </a:lnTo>
                  <a:lnTo>
                    <a:pt x="396" y="49"/>
                  </a:lnTo>
                  <a:lnTo>
                    <a:pt x="395" y="44"/>
                  </a:lnTo>
                  <a:lnTo>
                    <a:pt x="393" y="39"/>
                  </a:lnTo>
                  <a:lnTo>
                    <a:pt x="389" y="35"/>
                  </a:lnTo>
                  <a:lnTo>
                    <a:pt x="382" y="29"/>
                  </a:lnTo>
                  <a:lnTo>
                    <a:pt x="364" y="18"/>
                  </a:lnTo>
                  <a:lnTo>
                    <a:pt x="354" y="13"/>
                  </a:lnTo>
                  <a:lnTo>
                    <a:pt x="344" y="9"/>
                  </a:lnTo>
                  <a:lnTo>
                    <a:pt x="333" y="4"/>
                  </a:lnTo>
                  <a:lnTo>
                    <a:pt x="322" y="2"/>
                  </a:lnTo>
                  <a:lnTo>
                    <a:pt x="312" y="0"/>
                  </a:lnTo>
                  <a:lnTo>
                    <a:pt x="302" y="0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17" name="Freeform 88"/>
            <p:cNvSpPr>
              <a:spLocks/>
            </p:cNvSpPr>
            <p:nvPr/>
          </p:nvSpPr>
          <p:spPr bwMode="auto">
            <a:xfrm>
              <a:off x="5448300" y="2206625"/>
              <a:ext cx="211138" cy="401638"/>
            </a:xfrm>
            <a:custGeom>
              <a:avLst/>
              <a:gdLst>
                <a:gd name="T0" fmla="*/ 307459749 w 133"/>
                <a:gd name="T1" fmla="*/ 234375659 h 253"/>
                <a:gd name="T2" fmla="*/ 284779093 w 133"/>
                <a:gd name="T3" fmla="*/ 236895024 h 253"/>
                <a:gd name="T4" fmla="*/ 274698449 w 133"/>
                <a:gd name="T5" fmla="*/ 246975660 h 253"/>
                <a:gd name="T6" fmla="*/ 234375872 w 133"/>
                <a:gd name="T7" fmla="*/ 309980423 h 253"/>
                <a:gd name="T8" fmla="*/ 181451646 w 133"/>
                <a:gd name="T9" fmla="*/ 393144869 h 253"/>
                <a:gd name="T10" fmla="*/ 166330680 w 133"/>
                <a:gd name="T11" fmla="*/ 423386873 h 253"/>
                <a:gd name="T12" fmla="*/ 151209713 w 133"/>
                <a:gd name="T13" fmla="*/ 430948143 h 253"/>
                <a:gd name="T14" fmla="*/ 148690346 w 133"/>
                <a:gd name="T15" fmla="*/ 403225504 h 253"/>
                <a:gd name="T16" fmla="*/ 163811312 w 133"/>
                <a:gd name="T17" fmla="*/ 357862646 h 253"/>
                <a:gd name="T18" fmla="*/ 173891957 w 133"/>
                <a:gd name="T19" fmla="*/ 312499788 h 253"/>
                <a:gd name="T20" fmla="*/ 211693628 w 133"/>
                <a:gd name="T21" fmla="*/ 171370847 h 253"/>
                <a:gd name="T22" fmla="*/ 239416194 w 133"/>
                <a:gd name="T23" fmla="*/ 30241918 h 253"/>
                <a:gd name="T24" fmla="*/ 231854917 w 133"/>
                <a:gd name="T25" fmla="*/ 50403188 h 253"/>
                <a:gd name="T26" fmla="*/ 196572612 w 133"/>
                <a:gd name="T27" fmla="*/ 181451482 h 253"/>
                <a:gd name="T28" fmla="*/ 196572612 w 133"/>
                <a:gd name="T29" fmla="*/ 163811164 h 253"/>
                <a:gd name="T30" fmla="*/ 191532290 w 133"/>
                <a:gd name="T31" fmla="*/ 153730529 h 253"/>
                <a:gd name="T32" fmla="*/ 191532290 w 133"/>
                <a:gd name="T33" fmla="*/ 110887036 h 253"/>
                <a:gd name="T34" fmla="*/ 189012923 w 133"/>
                <a:gd name="T35" fmla="*/ 183972434 h 253"/>
                <a:gd name="T36" fmla="*/ 183972601 w 133"/>
                <a:gd name="T37" fmla="*/ 206653070 h 253"/>
                <a:gd name="T38" fmla="*/ 163811312 w 133"/>
                <a:gd name="T39" fmla="*/ 294859470 h 253"/>
                <a:gd name="T40" fmla="*/ 133569380 w 133"/>
                <a:gd name="T41" fmla="*/ 360383598 h 253"/>
                <a:gd name="T42" fmla="*/ 126008103 w 133"/>
                <a:gd name="T43" fmla="*/ 362902963 h 253"/>
                <a:gd name="T44" fmla="*/ 98287100 w 133"/>
                <a:gd name="T45" fmla="*/ 322580423 h 253"/>
                <a:gd name="T46" fmla="*/ 88206456 w 133"/>
                <a:gd name="T47" fmla="*/ 277217565 h 253"/>
                <a:gd name="T48" fmla="*/ 40322589 w 133"/>
                <a:gd name="T49" fmla="*/ 108367671 h 253"/>
                <a:gd name="T50" fmla="*/ 32762900 w 133"/>
                <a:gd name="T51" fmla="*/ 70564471 h 253"/>
                <a:gd name="T52" fmla="*/ 2520956 w 133"/>
                <a:gd name="T53" fmla="*/ 0 h 253"/>
                <a:gd name="T54" fmla="*/ 2520956 w 133"/>
                <a:gd name="T55" fmla="*/ 30241918 h 253"/>
                <a:gd name="T56" fmla="*/ 55443568 w 133"/>
                <a:gd name="T57" fmla="*/ 262096612 h 253"/>
                <a:gd name="T58" fmla="*/ 65524212 w 133"/>
                <a:gd name="T59" fmla="*/ 302419153 h 253"/>
                <a:gd name="T60" fmla="*/ 93246778 w 133"/>
                <a:gd name="T61" fmla="*/ 451109414 h 253"/>
                <a:gd name="T62" fmla="*/ 80645179 w 133"/>
                <a:gd name="T63" fmla="*/ 463709414 h 253"/>
                <a:gd name="T64" fmla="*/ 73085489 w 133"/>
                <a:gd name="T65" fmla="*/ 456149731 h 253"/>
                <a:gd name="T66" fmla="*/ 45362912 w 133"/>
                <a:gd name="T67" fmla="*/ 375504551 h 253"/>
                <a:gd name="T68" fmla="*/ 27722578 w 133"/>
                <a:gd name="T69" fmla="*/ 231854707 h 253"/>
                <a:gd name="T70" fmla="*/ 25201617 w 133"/>
                <a:gd name="T71" fmla="*/ 292338518 h 253"/>
                <a:gd name="T72" fmla="*/ 25201617 w 133"/>
                <a:gd name="T73" fmla="*/ 355343281 h 253"/>
                <a:gd name="T74" fmla="*/ 15120973 w 133"/>
                <a:gd name="T75" fmla="*/ 355343281 h 253"/>
                <a:gd name="T76" fmla="*/ 2520956 w 133"/>
                <a:gd name="T77" fmla="*/ 352822328 h 253"/>
                <a:gd name="T78" fmla="*/ 40322589 w 133"/>
                <a:gd name="T79" fmla="*/ 453628779 h 253"/>
                <a:gd name="T80" fmla="*/ 73085489 w 133"/>
                <a:gd name="T81" fmla="*/ 609878623 h 253"/>
                <a:gd name="T82" fmla="*/ 103327422 w 133"/>
                <a:gd name="T83" fmla="*/ 635080211 h 253"/>
                <a:gd name="T84" fmla="*/ 146169391 w 133"/>
                <a:gd name="T85" fmla="*/ 637601163 h 253"/>
                <a:gd name="T86" fmla="*/ 166330680 w 133"/>
                <a:gd name="T87" fmla="*/ 630039893 h 253"/>
                <a:gd name="T88" fmla="*/ 189012923 w 133"/>
                <a:gd name="T89" fmla="*/ 506552907 h 253"/>
                <a:gd name="T90" fmla="*/ 219254905 w 133"/>
                <a:gd name="T91" fmla="*/ 423386873 h 253"/>
                <a:gd name="T92" fmla="*/ 277217816 w 133"/>
                <a:gd name="T93" fmla="*/ 340222328 h 253"/>
                <a:gd name="T94" fmla="*/ 335182314 w 133"/>
                <a:gd name="T95" fmla="*/ 221774072 h 253"/>
                <a:gd name="T96" fmla="*/ 322580715 w 133"/>
                <a:gd name="T97" fmla="*/ 229335342 h 25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3"/>
                <a:gd name="T148" fmla="*/ 0 h 253"/>
                <a:gd name="T149" fmla="*/ 133 w 133"/>
                <a:gd name="T150" fmla="*/ 253 h 25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3" h="253">
                  <a:moveTo>
                    <a:pt x="128" y="91"/>
                  </a:moveTo>
                  <a:lnTo>
                    <a:pt x="128" y="91"/>
                  </a:lnTo>
                  <a:lnTo>
                    <a:pt x="122" y="93"/>
                  </a:lnTo>
                  <a:lnTo>
                    <a:pt x="115" y="94"/>
                  </a:lnTo>
                  <a:lnTo>
                    <a:pt x="113" y="94"/>
                  </a:lnTo>
                  <a:lnTo>
                    <a:pt x="111" y="94"/>
                  </a:lnTo>
                  <a:lnTo>
                    <a:pt x="109" y="98"/>
                  </a:lnTo>
                  <a:lnTo>
                    <a:pt x="106" y="102"/>
                  </a:lnTo>
                  <a:lnTo>
                    <a:pt x="93" y="123"/>
                  </a:lnTo>
                  <a:lnTo>
                    <a:pt x="81" y="143"/>
                  </a:lnTo>
                  <a:lnTo>
                    <a:pt x="72" y="156"/>
                  </a:lnTo>
                  <a:lnTo>
                    <a:pt x="70" y="163"/>
                  </a:lnTo>
                  <a:lnTo>
                    <a:pt x="66" y="168"/>
                  </a:lnTo>
                  <a:lnTo>
                    <a:pt x="63" y="170"/>
                  </a:lnTo>
                  <a:lnTo>
                    <a:pt x="60" y="171"/>
                  </a:lnTo>
                  <a:lnTo>
                    <a:pt x="59" y="166"/>
                  </a:lnTo>
                  <a:lnTo>
                    <a:pt x="59" y="160"/>
                  </a:lnTo>
                  <a:lnTo>
                    <a:pt x="63" y="152"/>
                  </a:lnTo>
                  <a:lnTo>
                    <a:pt x="65" y="142"/>
                  </a:lnTo>
                  <a:lnTo>
                    <a:pt x="67" y="132"/>
                  </a:lnTo>
                  <a:lnTo>
                    <a:pt x="69" y="124"/>
                  </a:lnTo>
                  <a:lnTo>
                    <a:pt x="72" y="117"/>
                  </a:lnTo>
                  <a:lnTo>
                    <a:pt x="75" y="104"/>
                  </a:lnTo>
                  <a:lnTo>
                    <a:pt x="84" y="68"/>
                  </a:lnTo>
                  <a:lnTo>
                    <a:pt x="92" y="32"/>
                  </a:lnTo>
                  <a:lnTo>
                    <a:pt x="94" y="20"/>
                  </a:lnTo>
                  <a:lnTo>
                    <a:pt x="95" y="12"/>
                  </a:lnTo>
                  <a:lnTo>
                    <a:pt x="94" y="13"/>
                  </a:lnTo>
                  <a:lnTo>
                    <a:pt x="92" y="20"/>
                  </a:lnTo>
                  <a:lnTo>
                    <a:pt x="86" y="42"/>
                  </a:lnTo>
                  <a:lnTo>
                    <a:pt x="78" y="72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6" y="60"/>
                  </a:lnTo>
                  <a:lnTo>
                    <a:pt x="76" y="61"/>
                  </a:lnTo>
                  <a:lnTo>
                    <a:pt x="76" y="60"/>
                  </a:lnTo>
                  <a:lnTo>
                    <a:pt x="76" y="52"/>
                  </a:lnTo>
                  <a:lnTo>
                    <a:pt x="76" y="44"/>
                  </a:lnTo>
                  <a:lnTo>
                    <a:pt x="76" y="59"/>
                  </a:lnTo>
                  <a:lnTo>
                    <a:pt x="75" y="73"/>
                  </a:lnTo>
                  <a:lnTo>
                    <a:pt x="74" y="78"/>
                  </a:lnTo>
                  <a:lnTo>
                    <a:pt x="73" y="82"/>
                  </a:lnTo>
                  <a:lnTo>
                    <a:pt x="70" y="95"/>
                  </a:lnTo>
                  <a:lnTo>
                    <a:pt x="65" y="117"/>
                  </a:lnTo>
                  <a:lnTo>
                    <a:pt x="60" y="128"/>
                  </a:lnTo>
                  <a:lnTo>
                    <a:pt x="57" y="138"/>
                  </a:lnTo>
                  <a:lnTo>
                    <a:pt x="53" y="143"/>
                  </a:lnTo>
                  <a:lnTo>
                    <a:pt x="52" y="144"/>
                  </a:lnTo>
                  <a:lnTo>
                    <a:pt x="50" y="144"/>
                  </a:lnTo>
                  <a:lnTo>
                    <a:pt x="46" y="141"/>
                  </a:lnTo>
                  <a:lnTo>
                    <a:pt x="43" y="138"/>
                  </a:lnTo>
                  <a:lnTo>
                    <a:pt x="39" y="128"/>
                  </a:lnTo>
                  <a:lnTo>
                    <a:pt x="36" y="118"/>
                  </a:lnTo>
                  <a:lnTo>
                    <a:pt x="35" y="110"/>
                  </a:lnTo>
                  <a:lnTo>
                    <a:pt x="30" y="95"/>
                  </a:lnTo>
                  <a:lnTo>
                    <a:pt x="24" y="69"/>
                  </a:lnTo>
                  <a:lnTo>
                    <a:pt x="16" y="43"/>
                  </a:lnTo>
                  <a:lnTo>
                    <a:pt x="14" y="34"/>
                  </a:lnTo>
                  <a:lnTo>
                    <a:pt x="13" y="28"/>
                  </a:lnTo>
                  <a:lnTo>
                    <a:pt x="4" y="5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12"/>
                  </a:lnTo>
                  <a:lnTo>
                    <a:pt x="6" y="31"/>
                  </a:lnTo>
                  <a:lnTo>
                    <a:pt x="16" y="80"/>
                  </a:lnTo>
                  <a:lnTo>
                    <a:pt x="22" y="104"/>
                  </a:lnTo>
                  <a:lnTo>
                    <a:pt x="24" y="110"/>
                  </a:lnTo>
                  <a:lnTo>
                    <a:pt x="26" y="120"/>
                  </a:lnTo>
                  <a:lnTo>
                    <a:pt x="31" y="144"/>
                  </a:lnTo>
                  <a:lnTo>
                    <a:pt x="37" y="179"/>
                  </a:lnTo>
                  <a:lnTo>
                    <a:pt x="36" y="183"/>
                  </a:lnTo>
                  <a:lnTo>
                    <a:pt x="33" y="184"/>
                  </a:lnTo>
                  <a:lnTo>
                    <a:pt x="32" y="184"/>
                  </a:lnTo>
                  <a:lnTo>
                    <a:pt x="31" y="184"/>
                  </a:lnTo>
                  <a:lnTo>
                    <a:pt x="29" y="181"/>
                  </a:lnTo>
                  <a:lnTo>
                    <a:pt x="26" y="175"/>
                  </a:lnTo>
                  <a:lnTo>
                    <a:pt x="22" y="164"/>
                  </a:lnTo>
                  <a:lnTo>
                    <a:pt x="18" y="149"/>
                  </a:lnTo>
                  <a:lnTo>
                    <a:pt x="15" y="132"/>
                  </a:lnTo>
                  <a:lnTo>
                    <a:pt x="12" y="103"/>
                  </a:lnTo>
                  <a:lnTo>
                    <a:pt x="11" y="92"/>
                  </a:lnTo>
                  <a:lnTo>
                    <a:pt x="6" y="96"/>
                  </a:lnTo>
                  <a:lnTo>
                    <a:pt x="10" y="116"/>
                  </a:lnTo>
                  <a:lnTo>
                    <a:pt x="12" y="130"/>
                  </a:lnTo>
                  <a:lnTo>
                    <a:pt x="11" y="138"/>
                  </a:lnTo>
                  <a:lnTo>
                    <a:pt x="10" y="141"/>
                  </a:lnTo>
                  <a:lnTo>
                    <a:pt x="9" y="142"/>
                  </a:lnTo>
                  <a:lnTo>
                    <a:pt x="8" y="142"/>
                  </a:lnTo>
                  <a:lnTo>
                    <a:pt x="6" y="141"/>
                  </a:lnTo>
                  <a:lnTo>
                    <a:pt x="3" y="138"/>
                  </a:lnTo>
                  <a:lnTo>
                    <a:pt x="1" y="140"/>
                  </a:lnTo>
                  <a:lnTo>
                    <a:pt x="7" y="149"/>
                  </a:lnTo>
                  <a:lnTo>
                    <a:pt x="11" y="163"/>
                  </a:lnTo>
                  <a:lnTo>
                    <a:pt x="16" y="180"/>
                  </a:lnTo>
                  <a:lnTo>
                    <a:pt x="21" y="197"/>
                  </a:lnTo>
                  <a:lnTo>
                    <a:pt x="27" y="228"/>
                  </a:lnTo>
                  <a:lnTo>
                    <a:pt x="29" y="242"/>
                  </a:lnTo>
                  <a:lnTo>
                    <a:pt x="35" y="247"/>
                  </a:lnTo>
                  <a:lnTo>
                    <a:pt x="41" y="252"/>
                  </a:lnTo>
                  <a:lnTo>
                    <a:pt x="47" y="253"/>
                  </a:lnTo>
                  <a:lnTo>
                    <a:pt x="53" y="253"/>
                  </a:lnTo>
                  <a:lnTo>
                    <a:pt x="58" y="253"/>
                  </a:lnTo>
                  <a:lnTo>
                    <a:pt x="63" y="251"/>
                  </a:lnTo>
                  <a:lnTo>
                    <a:pt x="66" y="250"/>
                  </a:lnTo>
                  <a:lnTo>
                    <a:pt x="69" y="231"/>
                  </a:lnTo>
                  <a:lnTo>
                    <a:pt x="72" y="215"/>
                  </a:lnTo>
                  <a:lnTo>
                    <a:pt x="75" y="201"/>
                  </a:lnTo>
                  <a:lnTo>
                    <a:pt x="79" y="188"/>
                  </a:lnTo>
                  <a:lnTo>
                    <a:pt x="83" y="178"/>
                  </a:lnTo>
                  <a:lnTo>
                    <a:pt x="87" y="168"/>
                  </a:lnTo>
                  <a:lnTo>
                    <a:pt x="96" y="152"/>
                  </a:lnTo>
                  <a:lnTo>
                    <a:pt x="103" y="141"/>
                  </a:lnTo>
                  <a:lnTo>
                    <a:pt x="110" y="135"/>
                  </a:lnTo>
                  <a:lnTo>
                    <a:pt x="114" y="131"/>
                  </a:lnTo>
                  <a:lnTo>
                    <a:pt x="115" y="130"/>
                  </a:lnTo>
                  <a:lnTo>
                    <a:pt x="133" y="88"/>
                  </a:lnTo>
                  <a:lnTo>
                    <a:pt x="128" y="91"/>
                  </a:lnTo>
                  <a:close/>
                </a:path>
              </a:pathLst>
            </a:custGeom>
            <a:solidFill>
              <a:srgbClr val="B57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18" name="Freeform 89"/>
            <p:cNvSpPr>
              <a:spLocks/>
            </p:cNvSpPr>
            <p:nvPr/>
          </p:nvSpPr>
          <p:spPr bwMode="auto">
            <a:xfrm>
              <a:off x="5127625" y="1908175"/>
              <a:ext cx="793750" cy="606425"/>
            </a:xfrm>
            <a:custGeom>
              <a:avLst/>
              <a:gdLst>
                <a:gd name="T0" fmla="*/ 1219755724 w 500"/>
                <a:gd name="T1" fmla="*/ 645159992 h 382"/>
                <a:gd name="T2" fmla="*/ 1181954183 w 500"/>
                <a:gd name="T3" fmla="*/ 559474707 h 382"/>
                <a:gd name="T4" fmla="*/ 1149191366 w 500"/>
                <a:gd name="T5" fmla="*/ 536792514 h 382"/>
                <a:gd name="T6" fmla="*/ 1171873561 w 500"/>
                <a:gd name="T7" fmla="*/ 491429716 h 382"/>
                <a:gd name="T8" fmla="*/ 1234876658 w 500"/>
                <a:gd name="T9" fmla="*/ 425907262 h 382"/>
                <a:gd name="T10" fmla="*/ 1222276673 w 500"/>
                <a:gd name="T11" fmla="*/ 385584676 h 382"/>
                <a:gd name="T12" fmla="*/ 1229836347 w 500"/>
                <a:gd name="T13" fmla="*/ 297378442 h 382"/>
                <a:gd name="T14" fmla="*/ 1154231678 w 500"/>
                <a:gd name="T15" fmla="*/ 249494694 h 382"/>
                <a:gd name="T16" fmla="*/ 1066027024 w 500"/>
                <a:gd name="T17" fmla="*/ 236894711 h 382"/>
                <a:gd name="T18" fmla="*/ 1008062651 w 500"/>
                <a:gd name="T19" fmla="*/ 236894711 h 382"/>
                <a:gd name="T20" fmla="*/ 970261110 w 500"/>
                <a:gd name="T21" fmla="*/ 239415660 h 382"/>
                <a:gd name="T22" fmla="*/ 947578916 w 500"/>
                <a:gd name="T23" fmla="*/ 209173795 h 382"/>
                <a:gd name="T24" fmla="*/ 889616130 w 500"/>
                <a:gd name="T25" fmla="*/ 183972191 h 382"/>
                <a:gd name="T26" fmla="*/ 851813001 w 500"/>
                <a:gd name="T27" fmla="*/ 161289998 h 382"/>
                <a:gd name="T28" fmla="*/ 806450002 w 500"/>
                <a:gd name="T29" fmla="*/ 115927200 h 382"/>
                <a:gd name="T30" fmla="*/ 778729083 w 500"/>
                <a:gd name="T31" fmla="*/ 55443445 h 382"/>
                <a:gd name="T32" fmla="*/ 688003480 w 500"/>
                <a:gd name="T33" fmla="*/ 0 h 382"/>
                <a:gd name="T34" fmla="*/ 624998796 w 500"/>
                <a:gd name="T35" fmla="*/ 42843449 h 382"/>
                <a:gd name="T36" fmla="*/ 582156944 w 500"/>
                <a:gd name="T37" fmla="*/ 110886889 h 382"/>
                <a:gd name="T38" fmla="*/ 534273193 w 500"/>
                <a:gd name="T39" fmla="*/ 113407838 h 382"/>
                <a:gd name="T40" fmla="*/ 471270096 w 500"/>
                <a:gd name="T41" fmla="*/ 98286881 h 382"/>
                <a:gd name="T42" fmla="*/ 383063756 w 500"/>
                <a:gd name="T43" fmla="*/ 115927200 h 382"/>
                <a:gd name="T44" fmla="*/ 315020347 w 500"/>
                <a:gd name="T45" fmla="*/ 186491553 h 382"/>
                <a:gd name="T46" fmla="*/ 219254433 w 500"/>
                <a:gd name="T47" fmla="*/ 176410931 h 382"/>
                <a:gd name="T48" fmla="*/ 163810960 w 500"/>
                <a:gd name="T49" fmla="*/ 252015644 h 382"/>
                <a:gd name="T50" fmla="*/ 168851271 w 500"/>
                <a:gd name="T51" fmla="*/ 309978425 h 382"/>
                <a:gd name="T52" fmla="*/ 108367536 w 500"/>
                <a:gd name="T53" fmla="*/ 335181567 h 382"/>
                <a:gd name="T54" fmla="*/ 95765939 w 500"/>
                <a:gd name="T55" fmla="*/ 380544365 h 382"/>
                <a:gd name="T56" fmla="*/ 95765939 w 500"/>
                <a:gd name="T57" fmla="*/ 423386313 h 382"/>
                <a:gd name="T58" fmla="*/ 25201563 w 500"/>
                <a:gd name="T59" fmla="*/ 466229749 h 382"/>
                <a:gd name="T60" fmla="*/ 5040313 w 500"/>
                <a:gd name="T61" fmla="*/ 554434396 h 382"/>
                <a:gd name="T62" fmla="*/ 98286888 w 500"/>
                <a:gd name="T63" fmla="*/ 612397178 h 382"/>
                <a:gd name="T64" fmla="*/ 153730337 w 500"/>
                <a:gd name="T65" fmla="*/ 657761563 h 382"/>
                <a:gd name="T66" fmla="*/ 183972205 w 500"/>
                <a:gd name="T67" fmla="*/ 718245294 h 382"/>
                <a:gd name="T68" fmla="*/ 224294744 w 500"/>
                <a:gd name="T69" fmla="*/ 725804967 h 382"/>
                <a:gd name="T70" fmla="*/ 153730337 w 500"/>
                <a:gd name="T71" fmla="*/ 758567781 h 382"/>
                <a:gd name="T72" fmla="*/ 163810960 w 500"/>
                <a:gd name="T73" fmla="*/ 829132133 h 382"/>
                <a:gd name="T74" fmla="*/ 246975351 w 500"/>
                <a:gd name="T75" fmla="*/ 856853248 h 382"/>
                <a:gd name="T76" fmla="*/ 284778480 w 500"/>
                <a:gd name="T77" fmla="*/ 877014492 h 382"/>
                <a:gd name="T78" fmla="*/ 317539709 w 500"/>
                <a:gd name="T79" fmla="*/ 909777306 h 382"/>
                <a:gd name="T80" fmla="*/ 357862199 w 500"/>
                <a:gd name="T81" fmla="*/ 960180415 h 382"/>
                <a:gd name="T82" fmla="*/ 423386345 w 500"/>
                <a:gd name="T83" fmla="*/ 922377290 h 382"/>
                <a:gd name="T84" fmla="*/ 471270096 w 500"/>
                <a:gd name="T85" fmla="*/ 909777306 h 382"/>
                <a:gd name="T86" fmla="*/ 491431341 w 500"/>
                <a:gd name="T87" fmla="*/ 856853248 h 382"/>
                <a:gd name="T88" fmla="*/ 534273193 w 500"/>
                <a:gd name="T89" fmla="*/ 864414508 h 382"/>
                <a:gd name="T90" fmla="*/ 476310407 w 500"/>
                <a:gd name="T91" fmla="*/ 730845277 h 382"/>
                <a:gd name="T92" fmla="*/ 524192570 w 500"/>
                <a:gd name="T93" fmla="*/ 698084050 h 382"/>
                <a:gd name="T94" fmla="*/ 546874765 w 500"/>
                <a:gd name="T95" fmla="*/ 642639043 h 382"/>
                <a:gd name="T96" fmla="*/ 569555372 w 500"/>
                <a:gd name="T97" fmla="*/ 617437489 h 382"/>
                <a:gd name="T98" fmla="*/ 604837551 w 500"/>
                <a:gd name="T99" fmla="*/ 594756883 h 382"/>
                <a:gd name="T100" fmla="*/ 672882547 w 500"/>
                <a:gd name="T101" fmla="*/ 662801874 h 382"/>
                <a:gd name="T102" fmla="*/ 735885644 w 500"/>
                <a:gd name="T103" fmla="*/ 660280925 h 382"/>
                <a:gd name="T104" fmla="*/ 763608150 w 500"/>
                <a:gd name="T105" fmla="*/ 753527470 h 382"/>
                <a:gd name="T106" fmla="*/ 778729083 w 500"/>
                <a:gd name="T107" fmla="*/ 793849957 h 382"/>
                <a:gd name="T108" fmla="*/ 814011262 w 500"/>
                <a:gd name="T109" fmla="*/ 849293575 h 382"/>
                <a:gd name="T110" fmla="*/ 866933935 w 500"/>
                <a:gd name="T111" fmla="*/ 859374197 h 382"/>
                <a:gd name="T112" fmla="*/ 937498293 w 500"/>
                <a:gd name="T113" fmla="*/ 914817617 h 382"/>
                <a:gd name="T114" fmla="*/ 1033264207 w 500"/>
                <a:gd name="T115" fmla="*/ 869454819 h 382"/>
                <a:gd name="T116" fmla="*/ 1096268892 w 500"/>
                <a:gd name="T117" fmla="*/ 806449941 h 382"/>
                <a:gd name="T118" fmla="*/ 1126510759 w 500"/>
                <a:gd name="T119" fmla="*/ 796369319 h 382"/>
                <a:gd name="T120" fmla="*/ 1171873561 w 500"/>
                <a:gd name="T121" fmla="*/ 756046832 h 382"/>
                <a:gd name="T122" fmla="*/ 1255037903 w 500"/>
                <a:gd name="T123" fmla="*/ 710684034 h 38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00"/>
                <a:gd name="T187" fmla="*/ 0 h 382"/>
                <a:gd name="T188" fmla="*/ 500 w 500"/>
                <a:gd name="T189" fmla="*/ 382 h 38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00" h="382">
                  <a:moveTo>
                    <a:pt x="500" y="267"/>
                  </a:moveTo>
                  <a:lnTo>
                    <a:pt x="500" y="267"/>
                  </a:lnTo>
                  <a:lnTo>
                    <a:pt x="499" y="260"/>
                  </a:lnTo>
                  <a:lnTo>
                    <a:pt x="498" y="258"/>
                  </a:lnTo>
                  <a:lnTo>
                    <a:pt x="496" y="257"/>
                  </a:lnTo>
                  <a:lnTo>
                    <a:pt x="490" y="256"/>
                  </a:lnTo>
                  <a:lnTo>
                    <a:pt x="484" y="256"/>
                  </a:lnTo>
                  <a:lnTo>
                    <a:pt x="483" y="249"/>
                  </a:lnTo>
                  <a:lnTo>
                    <a:pt x="481" y="244"/>
                  </a:lnTo>
                  <a:lnTo>
                    <a:pt x="474" y="232"/>
                  </a:lnTo>
                  <a:lnTo>
                    <a:pt x="471" y="225"/>
                  </a:lnTo>
                  <a:lnTo>
                    <a:pt x="469" y="222"/>
                  </a:lnTo>
                  <a:lnTo>
                    <a:pt x="463" y="219"/>
                  </a:lnTo>
                  <a:lnTo>
                    <a:pt x="458" y="219"/>
                  </a:lnTo>
                  <a:lnTo>
                    <a:pt x="453" y="219"/>
                  </a:lnTo>
                  <a:lnTo>
                    <a:pt x="454" y="216"/>
                  </a:lnTo>
                  <a:lnTo>
                    <a:pt x="456" y="213"/>
                  </a:lnTo>
                  <a:lnTo>
                    <a:pt x="458" y="211"/>
                  </a:lnTo>
                  <a:lnTo>
                    <a:pt x="459" y="206"/>
                  </a:lnTo>
                  <a:lnTo>
                    <a:pt x="459" y="199"/>
                  </a:lnTo>
                  <a:lnTo>
                    <a:pt x="460" y="197"/>
                  </a:lnTo>
                  <a:lnTo>
                    <a:pt x="465" y="195"/>
                  </a:lnTo>
                  <a:lnTo>
                    <a:pt x="475" y="186"/>
                  </a:lnTo>
                  <a:lnTo>
                    <a:pt x="485" y="176"/>
                  </a:lnTo>
                  <a:lnTo>
                    <a:pt x="489" y="173"/>
                  </a:lnTo>
                  <a:lnTo>
                    <a:pt x="490" y="172"/>
                  </a:lnTo>
                  <a:lnTo>
                    <a:pt x="490" y="169"/>
                  </a:lnTo>
                  <a:lnTo>
                    <a:pt x="488" y="166"/>
                  </a:lnTo>
                  <a:lnTo>
                    <a:pt x="484" y="162"/>
                  </a:lnTo>
                  <a:lnTo>
                    <a:pt x="480" y="159"/>
                  </a:lnTo>
                  <a:lnTo>
                    <a:pt x="477" y="155"/>
                  </a:lnTo>
                  <a:lnTo>
                    <a:pt x="481" y="154"/>
                  </a:lnTo>
                  <a:lnTo>
                    <a:pt x="485" y="153"/>
                  </a:lnTo>
                  <a:lnTo>
                    <a:pt x="487" y="151"/>
                  </a:lnTo>
                  <a:lnTo>
                    <a:pt x="489" y="147"/>
                  </a:lnTo>
                  <a:lnTo>
                    <a:pt x="491" y="144"/>
                  </a:lnTo>
                  <a:lnTo>
                    <a:pt x="491" y="141"/>
                  </a:lnTo>
                  <a:lnTo>
                    <a:pt x="492" y="133"/>
                  </a:lnTo>
                  <a:lnTo>
                    <a:pt x="490" y="126"/>
                  </a:lnTo>
                  <a:lnTo>
                    <a:pt x="488" y="118"/>
                  </a:lnTo>
                  <a:lnTo>
                    <a:pt x="484" y="112"/>
                  </a:lnTo>
                  <a:lnTo>
                    <a:pt x="479" y="108"/>
                  </a:lnTo>
                  <a:lnTo>
                    <a:pt x="472" y="103"/>
                  </a:lnTo>
                  <a:lnTo>
                    <a:pt x="466" y="100"/>
                  </a:lnTo>
                  <a:lnTo>
                    <a:pt x="458" y="99"/>
                  </a:lnTo>
                  <a:lnTo>
                    <a:pt x="451" y="99"/>
                  </a:lnTo>
                  <a:lnTo>
                    <a:pt x="444" y="99"/>
                  </a:lnTo>
                  <a:lnTo>
                    <a:pt x="438" y="98"/>
                  </a:lnTo>
                  <a:lnTo>
                    <a:pt x="430" y="96"/>
                  </a:lnTo>
                  <a:lnTo>
                    <a:pt x="427" y="95"/>
                  </a:lnTo>
                  <a:lnTo>
                    <a:pt x="423" y="94"/>
                  </a:lnTo>
                  <a:lnTo>
                    <a:pt x="417" y="95"/>
                  </a:lnTo>
                  <a:lnTo>
                    <a:pt x="412" y="96"/>
                  </a:lnTo>
                  <a:lnTo>
                    <a:pt x="405" y="97"/>
                  </a:lnTo>
                  <a:lnTo>
                    <a:pt x="402" y="96"/>
                  </a:lnTo>
                  <a:lnTo>
                    <a:pt x="400" y="94"/>
                  </a:lnTo>
                  <a:lnTo>
                    <a:pt x="399" y="92"/>
                  </a:lnTo>
                  <a:lnTo>
                    <a:pt x="398" y="89"/>
                  </a:lnTo>
                  <a:lnTo>
                    <a:pt x="395" y="88"/>
                  </a:lnTo>
                  <a:lnTo>
                    <a:pt x="392" y="89"/>
                  </a:lnTo>
                  <a:lnTo>
                    <a:pt x="390" y="90"/>
                  </a:lnTo>
                  <a:lnTo>
                    <a:pt x="385" y="95"/>
                  </a:lnTo>
                  <a:lnTo>
                    <a:pt x="377" y="103"/>
                  </a:lnTo>
                  <a:lnTo>
                    <a:pt x="379" y="100"/>
                  </a:lnTo>
                  <a:lnTo>
                    <a:pt x="379" y="96"/>
                  </a:lnTo>
                  <a:lnTo>
                    <a:pt x="379" y="87"/>
                  </a:lnTo>
                  <a:lnTo>
                    <a:pt x="376" y="83"/>
                  </a:lnTo>
                  <a:lnTo>
                    <a:pt x="374" y="81"/>
                  </a:lnTo>
                  <a:lnTo>
                    <a:pt x="372" y="79"/>
                  </a:lnTo>
                  <a:lnTo>
                    <a:pt x="369" y="78"/>
                  </a:lnTo>
                  <a:lnTo>
                    <a:pt x="361" y="76"/>
                  </a:lnTo>
                  <a:lnTo>
                    <a:pt x="357" y="75"/>
                  </a:lnTo>
                  <a:lnTo>
                    <a:pt x="353" y="73"/>
                  </a:lnTo>
                  <a:lnTo>
                    <a:pt x="349" y="69"/>
                  </a:lnTo>
                  <a:lnTo>
                    <a:pt x="346" y="66"/>
                  </a:lnTo>
                  <a:lnTo>
                    <a:pt x="345" y="64"/>
                  </a:lnTo>
                  <a:lnTo>
                    <a:pt x="343" y="64"/>
                  </a:lnTo>
                  <a:lnTo>
                    <a:pt x="341" y="62"/>
                  </a:lnTo>
                  <a:lnTo>
                    <a:pt x="338" y="64"/>
                  </a:lnTo>
                  <a:lnTo>
                    <a:pt x="337" y="66"/>
                  </a:lnTo>
                  <a:lnTo>
                    <a:pt x="334" y="60"/>
                  </a:lnTo>
                  <a:lnTo>
                    <a:pt x="332" y="56"/>
                  </a:lnTo>
                  <a:lnTo>
                    <a:pt x="329" y="52"/>
                  </a:lnTo>
                  <a:lnTo>
                    <a:pt x="325" y="49"/>
                  </a:lnTo>
                  <a:lnTo>
                    <a:pt x="320" y="46"/>
                  </a:lnTo>
                  <a:lnTo>
                    <a:pt x="315" y="45"/>
                  </a:lnTo>
                  <a:lnTo>
                    <a:pt x="310" y="44"/>
                  </a:lnTo>
                  <a:lnTo>
                    <a:pt x="304" y="43"/>
                  </a:lnTo>
                  <a:lnTo>
                    <a:pt x="308" y="37"/>
                  </a:lnTo>
                  <a:lnTo>
                    <a:pt x="309" y="29"/>
                  </a:lnTo>
                  <a:lnTo>
                    <a:pt x="309" y="22"/>
                  </a:lnTo>
                  <a:lnTo>
                    <a:pt x="305" y="15"/>
                  </a:lnTo>
                  <a:lnTo>
                    <a:pt x="302" y="9"/>
                  </a:lnTo>
                  <a:lnTo>
                    <a:pt x="297" y="4"/>
                  </a:lnTo>
                  <a:lnTo>
                    <a:pt x="290" y="1"/>
                  </a:lnTo>
                  <a:lnTo>
                    <a:pt x="284" y="0"/>
                  </a:lnTo>
                  <a:lnTo>
                    <a:pt x="273" y="0"/>
                  </a:lnTo>
                  <a:lnTo>
                    <a:pt x="269" y="1"/>
                  </a:lnTo>
                  <a:lnTo>
                    <a:pt x="265" y="2"/>
                  </a:lnTo>
                  <a:lnTo>
                    <a:pt x="256" y="9"/>
                  </a:lnTo>
                  <a:lnTo>
                    <a:pt x="252" y="13"/>
                  </a:lnTo>
                  <a:lnTo>
                    <a:pt x="248" y="17"/>
                  </a:lnTo>
                  <a:lnTo>
                    <a:pt x="244" y="25"/>
                  </a:lnTo>
                  <a:lnTo>
                    <a:pt x="242" y="31"/>
                  </a:lnTo>
                  <a:lnTo>
                    <a:pt x="242" y="39"/>
                  </a:lnTo>
                  <a:lnTo>
                    <a:pt x="244" y="49"/>
                  </a:lnTo>
                  <a:lnTo>
                    <a:pt x="238" y="46"/>
                  </a:lnTo>
                  <a:lnTo>
                    <a:pt x="231" y="44"/>
                  </a:lnTo>
                  <a:lnTo>
                    <a:pt x="228" y="44"/>
                  </a:lnTo>
                  <a:lnTo>
                    <a:pt x="224" y="45"/>
                  </a:lnTo>
                  <a:lnTo>
                    <a:pt x="219" y="45"/>
                  </a:lnTo>
                  <a:lnTo>
                    <a:pt x="215" y="45"/>
                  </a:lnTo>
                  <a:lnTo>
                    <a:pt x="212" y="45"/>
                  </a:lnTo>
                  <a:lnTo>
                    <a:pt x="209" y="43"/>
                  </a:lnTo>
                  <a:lnTo>
                    <a:pt x="204" y="42"/>
                  </a:lnTo>
                  <a:lnTo>
                    <a:pt x="201" y="41"/>
                  </a:lnTo>
                  <a:lnTo>
                    <a:pt x="194" y="41"/>
                  </a:lnTo>
                  <a:lnTo>
                    <a:pt x="187" y="39"/>
                  </a:lnTo>
                  <a:lnTo>
                    <a:pt x="177" y="37"/>
                  </a:lnTo>
                  <a:lnTo>
                    <a:pt x="173" y="37"/>
                  </a:lnTo>
                  <a:lnTo>
                    <a:pt x="168" y="37"/>
                  </a:lnTo>
                  <a:lnTo>
                    <a:pt x="163" y="38"/>
                  </a:lnTo>
                  <a:lnTo>
                    <a:pt x="159" y="40"/>
                  </a:lnTo>
                  <a:lnTo>
                    <a:pt x="156" y="43"/>
                  </a:lnTo>
                  <a:lnTo>
                    <a:pt x="152" y="46"/>
                  </a:lnTo>
                  <a:lnTo>
                    <a:pt x="145" y="54"/>
                  </a:lnTo>
                  <a:lnTo>
                    <a:pt x="140" y="60"/>
                  </a:lnTo>
                  <a:lnTo>
                    <a:pt x="133" y="68"/>
                  </a:lnTo>
                  <a:lnTo>
                    <a:pt x="129" y="75"/>
                  </a:lnTo>
                  <a:lnTo>
                    <a:pt x="125" y="74"/>
                  </a:lnTo>
                  <a:lnTo>
                    <a:pt x="119" y="72"/>
                  </a:lnTo>
                  <a:lnTo>
                    <a:pt x="114" y="70"/>
                  </a:lnTo>
                  <a:lnTo>
                    <a:pt x="109" y="69"/>
                  </a:lnTo>
                  <a:lnTo>
                    <a:pt x="101" y="69"/>
                  </a:lnTo>
                  <a:lnTo>
                    <a:pt x="94" y="69"/>
                  </a:lnTo>
                  <a:lnTo>
                    <a:pt x="87" y="70"/>
                  </a:lnTo>
                  <a:lnTo>
                    <a:pt x="80" y="72"/>
                  </a:lnTo>
                  <a:lnTo>
                    <a:pt x="72" y="76"/>
                  </a:lnTo>
                  <a:lnTo>
                    <a:pt x="67" y="82"/>
                  </a:lnTo>
                  <a:lnTo>
                    <a:pt x="65" y="87"/>
                  </a:lnTo>
                  <a:lnTo>
                    <a:pt x="63" y="94"/>
                  </a:lnTo>
                  <a:lnTo>
                    <a:pt x="65" y="100"/>
                  </a:lnTo>
                  <a:lnTo>
                    <a:pt x="68" y="108"/>
                  </a:lnTo>
                  <a:lnTo>
                    <a:pt x="71" y="114"/>
                  </a:lnTo>
                  <a:lnTo>
                    <a:pt x="75" y="121"/>
                  </a:lnTo>
                  <a:lnTo>
                    <a:pt x="72" y="119"/>
                  </a:lnTo>
                  <a:lnTo>
                    <a:pt x="70" y="121"/>
                  </a:lnTo>
                  <a:lnTo>
                    <a:pt x="67" y="123"/>
                  </a:lnTo>
                  <a:lnTo>
                    <a:pt x="65" y="127"/>
                  </a:lnTo>
                  <a:lnTo>
                    <a:pt x="60" y="130"/>
                  </a:lnTo>
                  <a:lnTo>
                    <a:pt x="57" y="131"/>
                  </a:lnTo>
                  <a:lnTo>
                    <a:pt x="52" y="131"/>
                  </a:lnTo>
                  <a:lnTo>
                    <a:pt x="47" y="131"/>
                  </a:lnTo>
                  <a:lnTo>
                    <a:pt x="43" y="133"/>
                  </a:lnTo>
                  <a:lnTo>
                    <a:pt x="40" y="138"/>
                  </a:lnTo>
                  <a:lnTo>
                    <a:pt x="37" y="142"/>
                  </a:lnTo>
                  <a:lnTo>
                    <a:pt x="35" y="146"/>
                  </a:lnTo>
                  <a:lnTo>
                    <a:pt x="38" y="151"/>
                  </a:lnTo>
                  <a:lnTo>
                    <a:pt x="40" y="154"/>
                  </a:lnTo>
                  <a:lnTo>
                    <a:pt x="43" y="157"/>
                  </a:lnTo>
                  <a:lnTo>
                    <a:pt x="47" y="160"/>
                  </a:lnTo>
                  <a:lnTo>
                    <a:pt x="49" y="165"/>
                  </a:lnTo>
                  <a:lnTo>
                    <a:pt x="44" y="167"/>
                  </a:lnTo>
                  <a:lnTo>
                    <a:pt x="38" y="168"/>
                  </a:lnTo>
                  <a:lnTo>
                    <a:pt x="32" y="169"/>
                  </a:lnTo>
                  <a:lnTo>
                    <a:pt x="26" y="171"/>
                  </a:lnTo>
                  <a:lnTo>
                    <a:pt x="21" y="173"/>
                  </a:lnTo>
                  <a:lnTo>
                    <a:pt x="16" y="176"/>
                  </a:lnTo>
                  <a:lnTo>
                    <a:pt x="13" y="181"/>
                  </a:lnTo>
                  <a:lnTo>
                    <a:pt x="10" y="185"/>
                  </a:lnTo>
                  <a:lnTo>
                    <a:pt x="4" y="195"/>
                  </a:lnTo>
                  <a:lnTo>
                    <a:pt x="1" y="206"/>
                  </a:lnTo>
                  <a:lnTo>
                    <a:pt x="0" y="211"/>
                  </a:lnTo>
                  <a:lnTo>
                    <a:pt x="0" y="214"/>
                  </a:lnTo>
                  <a:lnTo>
                    <a:pt x="1" y="218"/>
                  </a:lnTo>
                  <a:lnTo>
                    <a:pt x="2" y="220"/>
                  </a:lnTo>
                  <a:lnTo>
                    <a:pt x="6" y="226"/>
                  </a:lnTo>
                  <a:lnTo>
                    <a:pt x="12" y="229"/>
                  </a:lnTo>
                  <a:lnTo>
                    <a:pt x="18" y="232"/>
                  </a:lnTo>
                  <a:lnTo>
                    <a:pt x="26" y="234"/>
                  </a:lnTo>
                  <a:lnTo>
                    <a:pt x="40" y="239"/>
                  </a:lnTo>
                  <a:lnTo>
                    <a:pt x="39" y="243"/>
                  </a:lnTo>
                  <a:lnTo>
                    <a:pt x="39" y="247"/>
                  </a:lnTo>
                  <a:lnTo>
                    <a:pt x="40" y="251"/>
                  </a:lnTo>
                  <a:lnTo>
                    <a:pt x="44" y="255"/>
                  </a:lnTo>
                  <a:lnTo>
                    <a:pt x="49" y="258"/>
                  </a:lnTo>
                  <a:lnTo>
                    <a:pt x="55" y="259"/>
                  </a:lnTo>
                  <a:lnTo>
                    <a:pt x="61" y="261"/>
                  </a:lnTo>
                  <a:lnTo>
                    <a:pt x="67" y="263"/>
                  </a:lnTo>
                  <a:lnTo>
                    <a:pt x="67" y="270"/>
                  </a:lnTo>
                  <a:lnTo>
                    <a:pt x="67" y="276"/>
                  </a:lnTo>
                  <a:lnTo>
                    <a:pt x="69" y="282"/>
                  </a:lnTo>
                  <a:lnTo>
                    <a:pt x="71" y="284"/>
                  </a:lnTo>
                  <a:lnTo>
                    <a:pt x="73" y="285"/>
                  </a:lnTo>
                  <a:lnTo>
                    <a:pt x="76" y="286"/>
                  </a:lnTo>
                  <a:lnTo>
                    <a:pt x="80" y="286"/>
                  </a:lnTo>
                  <a:lnTo>
                    <a:pt x="83" y="286"/>
                  </a:lnTo>
                  <a:lnTo>
                    <a:pt x="86" y="286"/>
                  </a:lnTo>
                  <a:lnTo>
                    <a:pt x="89" y="288"/>
                  </a:lnTo>
                  <a:lnTo>
                    <a:pt x="78" y="288"/>
                  </a:lnTo>
                  <a:lnTo>
                    <a:pt x="73" y="289"/>
                  </a:lnTo>
                  <a:lnTo>
                    <a:pt x="69" y="292"/>
                  </a:lnTo>
                  <a:lnTo>
                    <a:pt x="65" y="296"/>
                  </a:lnTo>
                  <a:lnTo>
                    <a:pt x="61" y="301"/>
                  </a:lnTo>
                  <a:lnTo>
                    <a:pt x="58" y="306"/>
                  </a:lnTo>
                  <a:lnTo>
                    <a:pt x="57" y="312"/>
                  </a:lnTo>
                  <a:lnTo>
                    <a:pt x="56" y="315"/>
                  </a:lnTo>
                  <a:lnTo>
                    <a:pt x="57" y="318"/>
                  </a:lnTo>
                  <a:lnTo>
                    <a:pt x="60" y="324"/>
                  </a:lnTo>
                  <a:lnTo>
                    <a:pt x="65" y="329"/>
                  </a:lnTo>
                  <a:lnTo>
                    <a:pt x="71" y="333"/>
                  </a:lnTo>
                  <a:lnTo>
                    <a:pt x="77" y="337"/>
                  </a:lnTo>
                  <a:lnTo>
                    <a:pt x="85" y="339"/>
                  </a:lnTo>
                  <a:lnTo>
                    <a:pt x="91" y="339"/>
                  </a:lnTo>
                  <a:lnTo>
                    <a:pt x="98" y="339"/>
                  </a:lnTo>
                  <a:lnTo>
                    <a:pt x="98" y="340"/>
                  </a:lnTo>
                  <a:lnTo>
                    <a:pt x="100" y="341"/>
                  </a:lnTo>
                  <a:lnTo>
                    <a:pt x="104" y="343"/>
                  </a:lnTo>
                  <a:lnTo>
                    <a:pt x="109" y="344"/>
                  </a:lnTo>
                  <a:lnTo>
                    <a:pt x="113" y="344"/>
                  </a:lnTo>
                  <a:lnTo>
                    <a:pt x="114" y="346"/>
                  </a:lnTo>
                  <a:lnTo>
                    <a:pt x="113" y="348"/>
                  </a:lnTo>
                  <a:lnTo>
                    <a:pt x="112" y="354"/>
                  </a:lnTo>
                  <a:lnTo>
                    <a:pt x="115" y="355"/>
                  </a:lnTo>
                  <a:lnTo>
                    <a:pt x="118" y="356"/>
                  </a:lnTo>
                  <a:lnTo>
                    <a:pt x="126" y="357"/>
                  </a:lnTo>
                  <a:lnTo>
                    <a:pt x="126" y="361"/>
                  </a:lnTo>
                  <a:lnTo>
                    <a:pt x="128" y="364"/>
                  </a:lnTo>
                  <a:lnTo>
                    <a:pt x="130" y="368"/>
                  </a:lnTo>
                  <a:lnTo>
                    <a:pt x="133" y="370"/>
                  </a:lnTo>
                  <a:lnTo>
                    <a:pt x="139" y="375"/>
                  </a:lnTo>
                  <a:lnTo>
                    <a:pt x="141" y="377"/>
                  </a:lnTo>
                  <a:lnTo>
                    <a:pt x="142" y="381"/>
                  </a:lnTo>
                  <a:lnTo>
                    <a:pt x="146" y="382"/>
                  </a:lnTo>
                  <a:lnTo>
                    <a:pt x="152" y="381"/>
                  </a:lnTo>
                  <a:lnTo>
                    <a:pt x="156" y="380"/>
                  </a:lnTo>
                  <a:lnTo>
                    <a:pt x="159" y="376"/>
                  </a:lnTo>
                  <a:lnTo>
                    <a:pt x="162" y="374"/>
                  </a:lnTo>
                  <a:lnTo>
                    <a:pt x="166" y="370"/>
                  </a:lnTo>
                  <a:lnTo>
                    <a:pt x="168" y="366"/>
                  </a:lnTo>
                  <a:lnTo>
                    <a:pt x="169" y="361"/>
                  </a:lnTo>
                  <a:lnTo>
                    <a:pt x="171" y="363"/>
                  </a:lnTo>
                  <a:lnTo>
                    <a:pt x="173" y="363"/>
                  </a:lnTo>
                  <a:lnTo>
                    <a:pt x="178" y="364"/>
                  </a:lnTo>
                  <a:lnTo>
                    <a:pt x="185" y="363"/>
                  </a:lnTo>
                  <a:lnTo>
                    <a:pt x="187" y="361"/>
                  </a:lnTo>
                  <a:lnTo>
                    <a:pt x="188" y="360"/>
                  </a:lnTo>
                  <a:lnTo>
                    <a:pt x="190" y="356"/>
                  </a:lnTo>
                  <a:lnTo>
                    <a:pt x="191" y="351"/>
                  </a:lnTo>
                  <a:lnTo>
                    <a:pt x="191" y="340"/>
                  </a:lnTo>
                  <a:lnTo>
                    <a:pt x="195" y="340"/>
                  </a:lnTo>
                  <a:lnTo>
                    <a:pt x="198" y="341"/>
                  </a:lnTo>
                  <a:lnTo>
                    <a:pt x="202" y="343"/>
                  </a:lnTo>
                  <a:lnTo>
                    <a:pt x="204" y="344"/>
                  </a:lnTo>
                  <a:lnTo>
                    <a:pt x="206" y="345"/>
                  </a:lnTo>
                  <a:lnTo>
                    <a:pt x="209" y="344"/>
                  </a:lnTo>
                  <a:lnTo>
                    <a:pt x="212" y="343"/>
                  </a:lnTo>
                  <a:lnTo>
                    <a:pt x="209" y="335"/>
                  </a:lnTo>
                  <a:lnTo>
                    <a:pt x="205" y="329"/>
                  </a:lnTo>
                  <a:lnTo>
                    <a:pt x="199" y="317"/>
                  </a:lnTo>
                  <a:lnTo>
                    <a:pt x="192" y="304"/>
                  </a:lnTo>
                  <a:lnTo>
                    <a:pt x="190" y="298"/>
                  </a:lnTo>
                  <a:lnTo>
                    <a:pt x="189" y="290"/>
                  </a:lnTo>
                  <a:lnTo>
                    <a:pt x="189" y="281"/>
                  </a:lnTo>
                  <a:lnTo>
                    <a:pt x="198" y="281"/>
                  </a:lnTo>
                  <a:lnTo>
                    <a:pt x="201" y="281"/>
                  </a:lnTo>
                  <a:lnTo>
                    <a:pt x="204" y="280"/>
                  </a:lnTo>
                  <a:lnTo>
                    <a:pt x="208" y="277"/>
                  </a:lnTo>
                  <a:lnTo>
                    <a:pt x="210" y="275"/>
                  </a:lnTo>
                  <a:lnTo>
                    <a:pt x="212" y="270"/>
                  </a:lnTo>
                  <a:lnTo>
                    <a:pt x="212" y="263"/>
                  </a:lnTo>
                  <a:lnTo>
                    <a:pt x="212" y="256"/>
                  </a:lnTo>
                  <a:lnTo>
                    <a:pt x="215" y="256"/>
                  </a:lnTo>
                  <a:lnTo>
                    <a:pt x="217" y="255"/>
                  </a:lnTo>
                  <a:lnTo>
                    <a:pt x="218" y="253"/>
                  </a:lnTo>
                  <a:lnTo>
                    <a:pt x="219" y="251"/>
                  </a:lnTo>
                  <a:lnTo>
                    <a:pt x="223" y="249"/>
                  </a:lnTo>
                  <a:lnTo>
                    <a:pt x="225" y="248"/>
                  </a:lnTo>
                  <a:lnTo>
                    <a:pt x="226" y="246"/>
                  </a:lnTo>
                  <a:lnTo>
                    <a:pt x="226" y="245"/>
                  </a:lnTo>
                  <a:lnTo>
                    <a:pt x="227" y="241"/>
                  </a:lnTo>
                  <a:lnTo>
                    <a:pt x="227" y="240"/>
                  </a:lnTo>
                  <a:lnTo>
                    <a:pt x="228" y="238"/>
                  </a:lnTo>
                  <a:lnTo>
                    <a:pt x="230" y="237"/>
                  </a:lnTo>
                  <a:lnTo>
                    <a:pt x="233" y="237"/>
                  </a:lnTo>
                  <a:lnTo>
                    <a:pt x="240" y="236"/>
                  </a:lnTo>
                  <a:lnTo>
                    <a:pt x="253" y="238"/>
                  </a:lnTo>
                  <a:lnTo>
                    <a:pt x="254" y="246"/>
                  </a:lnTo>
                  <a:lnTo>
                    <a:pt x="256" y="253"/>
                  </a:lnTo>
                  <a:lnTo>
                    <a:pt x="260" y="258"/>
                  </a:lnTo>
                  <a:lnTo>
                    <a:pt x="267" y="263"/>
                  </a:lnTo>
                  <a:lnTo>
                    <a:pt x="273" y="268"/>
                  </a:lnTo>
                  <a:lnTo>
                    <a:pt x="276" y="269"/>
                  </a:lnTo>
                  <a:lnTo>
                    <a:pt x="278" y="268"/>
                  </a:lnTo>
                  <a:lnTo>
                    <a:pt x="283" y="266"/>
                  </a:lnTo>
                  <a:lnTo>
                    <a:pt x="290" y="260"/>
                  </a:lnTo>
                  <a:lnTo>
                    <a:pt x="292" y="262"/>
                  </a:lnTo>
                  <a:lnTo>
                    <a:pt x="296" y="265"/>
                  </a:lnTo>
                  <a:lnTo>
                    <a:pt x="303" y="267"/>
                  </a:lnTo>
                  <a:lnTo>
                    <a:pt x="318" y="269"/>
                  </a:lnTo>
                  <a:lnTo>
                    <a:pt x="313" y="279"/>
                  </a:lnTo>
                  <a:lnTo>
                    <a:pt x="308" y="288"/>
                  </a:lnTo>
                  <a:lnTo>
                    <a:pt x="303" y="299"/>
                  </a:lnTo>
                  <a:lnTo>
                    <a:pt x="302" y="304"/>
                  </a:lnTo>
                  <a:lnTo>
                    <a:pt x="302" y="310"/>
                  </a:lnTo>
                  <a:lnTo>
                    <a:pt x="305" y="310"/>
                  </a:lnTo>
                  <a:lnTo>
                    <a:pt x="308" y="311"/>
                  </a:lnTo>
                  <a:lnTo>
                    <a:pt x="309" y="315"/>
                  </a:lnTo>
                  <a:lnTo>
                    <a:pt x="310" y="319"/>
                  </a:lnTo>
                  <a:lnTo>
                    <a:pt x="312" y="320"/>
                  </a:lnTo>
                  <a:lnTo>
                    <a:pt x="314" y="323"/>
                  </a:lnTo>
                  <a:lnTo>
                    <a:pt x="317" y="328"/>
                  </a:lnTo>
                  <a:lnTo>
                    <a:pt x="320" y="334"/>
                  </a:lnTo>
                  <a:lnTo>
                    <a:pt x="323" y="337"/>
                  </a:lnTo>
                  <a:lnTo>
                    <a:pt x="325" y="339"/>
                  </a:lnTo>
                  <a:lnTo>
                    <a:pt x="329" y="341"/>
                  </a:lnTo>
                  <a:lnTo>
                    <a:pt x="334" y="342"/>
                  </a:lnTo>
                  <a:lnTo>
                    <a:pt x="339" y="342"/>
                  </a:lnTo>
                  <a:lnTo>
                    <a:pt x="344" y="341"/>
                  </a:lnTo>
                  <a:lnTo>
                    <a:pt x="349" y="347"/>
                  </a:lnTo>
                  <a:lnTo>
                    <a:pt x="354" y="354"/>
                  </a:lnTo>
                  <a:lnTo>
                    <a:pt x="359" y="359"/>
                  </a:lnTo>
                  <a:lnTo>
                    <a:pt x="362" y="361"/>
                  </a:lnTo>
                  <a:lnTo>
                    <a:pt x="367" y="363"/>
                  </a:lnTo>
                  <a:lnTo>
                    <a:pt x="372" y="363"/>
                  </a:lnTo>
                  <a:lnTo>
                    <a:pt x="376" y="362"/>
                  </a:lnTo>
                  <a:lnTo>
                    <a:pt x="381" y="360"/>
                  </a:lnTo>
                  <a:lnTo>
                    <a:pt x="384" y="358"/>
                  </a:lnTo>
                  <a:lnTo>
                    <a:pt x="390" y="354"/>
                  </a:lnTo>
                  <a:lnTo>
                    <a:pt x="397" y="351"/>
                  </a:lnTo>
                  <a:lnTo>
                    <a:pt x="410" y="345"/>
                  </a:lnTo>
                  <a:lnTo>
                    <a:pt x="415" y="341"/>
                  </a:lnTo>
                  <a:lnTo>
                    <a:pt x="419" y="337"/>
                  </a:lnTo>
                  <a:lnTo>
                    <a:pt x="423" y="331"/>
                  </a:lnTo>
                  <a:lnTo>
                    <a:pt x="424" y="323"/>
                  </a:lnTo>
                  <a:lnTo>
                    <a:pt x="429" y="323"/>
                  </a:lnTo>
                  <a:lnTo>
                    <a:pt x="435" y="320"/>
                  </a:lnTo>
                  <a:lnTo>
                    <a:pt x="438" y="319"/>
                  </a:lnTo>
                  <a:lnTo>
                    <a:pt x="439" y="317"/>
                  </a:lnTo>
                  <a:lnTo>
                    <a:pt x="442" y="316"/>
                  </a:lnTo>
                  <a:lnTo>
                    <a:pt x="444" y="316"/>
                  </a:lnTo>
                  <a:lnTo>
                    <a:pt x="447" y="316"/>
                  </a:lnTo>
                  <a:lnTo>
                    <a:pt x="449" y="314"/>
                  </a:lnTo>
                  <a:lnTo>
                    <a:pt x="452" y="312"/>
                  </a:lnTo>
                  <a:lnTo>
                    <a:pt x="453" y="309"/>
                  </a:lnTo>
                  <a:lnTo>
                    <a:pt x="453" y="301"/>
                  </a:lnTo>
                  <a:lnTo>
                    <a:pt x="465" y="300"/>
                  </a:lnTo>
                  <a:lnTo>
                    <a:pt x="475" y="299"/>
                  </a:lnTo>
                  <a:lnTo>
                    <a:pt x="481" y="298"/>
                  </a:lnTo>
                  <a:lnTo>
                    <a:pt x="486" y="296"/>
                  </a:lnTo>
                  <a:lnTo>
                    <a:pt x="490" y="291"/>
                  </a:lnTo>
                  <a:lnTo>
                    <a:pt x="495" y="287"/>
                  </a:lnTo>
                  <a:lnTo>
                    <a:pt x="498" y="282"/>
                  </a:lnTo>
                  <a:lnTo>
                    <a:pt x="499" y="277"/>
                  </a:lnTo>
                  <a:lnTo>
                    <a:pt x="500" y="272"/>
                  </a:lnTo>
                  <a:lnTo>
                    <a:pt x="500" y="267"/>
                  </a:lnTo>
                  <a:close/>
                </a:path>
              </a:pathLst>
            </a:custGeom>
            <a:solidFill>
              <a:srgbClr val="85C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19" name="Freeform 90"/>
            <p:cNvSpPr>
              <a:spLocks/>
            </p:cNvSpPr>
            <p:nvPr/>
          </p:nvSpPr>
          <p:spPr bwMode="auto">
            <a:xfrm>
              <a:off x="5276850" y="2049463"/>
              <a:ext cx="438150" cy="228600"/>
            </a:xfrm>
            <a:custGeom>
              <a:avLst/>
              <a:gdLst>
                <a:gd name="T0" fmla="*/ 50403115 w 276"/>
                <a:gd name="T1" fmla="*/ 264615600 h 144"/>
                <a:gd name="T2" fmla="*/ 15120937 w 276"/>
                <a:gd name="T3" fmla="*/ 239414048 h 144"/>
                <a:gd name="T4" fmla="*/ 0 w 276"/>
                <a:gd name="T5" fmla="*/ 204131826 h 144"/>
                <a:gd name="T6" fmla="*/ 7559675 w 276"/>
                <a:gd name="T7" fmla="*/ 189010894 h 144"/>
                <a:gd name="T8" fmla="*/ 57962799 w 276"/>
                <a:gd name="T9" fmla="*/ 176410912 h 144"/>
                <a:gd name="T10" fmla="*/ 90725610 w 276"/>
                <a:gd name="T11" fmla="*/ 166330292 h 144"/>
                <a:gd name="T12" fmla="*/ 95765920 w 276"/>
                <a:gd name="T13" fmla="*/ 148688412 h 144"/>
                <a:gd name="T14" fmla="*/ 93244971 w 276"/>
                <a:gd name="T15" fmla="*/ 136088429 h 144"/>
                <a:gd name="T16" fmla="*/ 65524058 w 276"/>
                <a:gd name="T17" fmla="*/ 93244973 h 144"/>
                <a:gd name="T18" fmla="*/ 63003109 w 276"/>
                <a:gd name="T19" fmla="*/ 73083731 h 144"/>
                <a:gd name="T20" fmla="*/ 75604679 w 276"/>
                <a:gd name="T21" fmla="*/ 40322495 h 144"/>
                <a:gd name="T22" fmla="*/ 100806230 w 276"/>
                <a:gd name="T23" fmla="*/ 20161248 h 144"/>
                <a:gd name="T24" fmla="*/ 153728719 w 276"/>
                <a:gd name="T25" fmla="*/ 0 h 144"/>
                <a:gd name="T26" fmla="*/ 186491530 w 276"/>
                <a:gd name="T27" fmla="*/ 7559675 h 144"/>
                <a:gd name="T28" fmla="*/ 211693131 w 276"/>
                <a:gd name="T29" fmla="*/ 25201558 h 144"/>
                <a:gd name="T30" fmla="*/ 252015613 w 276"/>
                <a:gd name="T31" fmla="*/ 52922490 h 144"/>
                <a:gd name="T32" fmla="*/ 294857456 w 276"/>
                <a:gd name="T33" fmla="*/ 60483749 h 144"/>
                <a:gd name="T34" fmla="*/ 332660577 w 276"/>
                <a:gd name="T35" fmla="*/ 73083731 h 144"/>
                <a:gd name="T36" fmla="*/ 347781508 w 276"/>
                <a:gd name="T37" fmla="*/ 90725611 h 144"/>
                <a:gd name="T38" fmla="*/ 365421800 w 276"/>
                <a:gd name="T39" fmla="*/ 123486860 h 144"/>
                <a:gd name="T40" fmla="*/ 400703972 w 276"/>
                <a:gd name="T41" fmla="*/ 153728722 h 144"/>
                <a:gd name="T42" fmla="*/ 423386261 w 276"/>
                <a:gd name="T43" fmla="*/ 158769032 h 144"/>
                <a:gd name="T44" fmla="*/ 481349036 w 276"/>
                <a:gd name="T45" fmla="*/ 146169050 h 144"/>
                <a:gd name="T46" fmla="*/ 539313397 w 276"/>
                <a:gd name="T47" fmla="*/ 143648101 h 144"/>
                <a:gd name="T48" fmla="*/ 584676190 w 276"/>
                <a:gd name="T49" fmla="*/ 156249671 h 144"/>
                <a:gd name="T50" fmla="*/ 614918051 w 276"/>
                <a:gd name="T51" fmla="*/ 189010894 h 144"/>
                <a:gd name="T52" fmla="*/ 622477723 w 276"/>
                <a:gd name="T53" fmla="*/ 211693134 h 144"/>
                <a:gd name="T54" fmla="*/ 632558344 w 276"/>
                <a:gd name="T55" fmla="*/ 229333427 h 144"/>
                <a:gd name="T56" fmla="*/ 657761483 w 276"/>
                <a:gd name="T57" fmla="*/ 239414048 h 144"/>
                <a:gd name="T58" fmla="*/ 693043654 w 276"/>
                <a:gd name="T59" fmla="*/ 269655910 h 144"/>
                <a:gd name="T60" fmla="*/ 695563016 w 276"/>
                <a:gd name="T61" fmla="*/ 287297790 h 144"/>
                <a:gd name="T62" fmla="*/ 682963034 w 276"/>
                <a:gd name="T63" fmla="*/ 315018703 h 144"/>
                <a:gd name="T64" fmla="*/ 655240534 w 276"/>
                <a:gd name="T65" fmla="*/ 337700894 h 144"/>
                <a:gd name="T66" fmla="*/ 599797121 w 276"/>
                <a:gd name="T67" fmla="*/ 355342774 h 144"/>
                <a:gd name="T68" fmla="*/ 584676190 w 276"/>
                <a:gd name="T69" fmla="*/ 352821825 h 144"/>
                <a:gd name="T70" fmla="*/ 564514949 w 276"/>
                <a:gd name="T71" fmla="*/ 315018703 h 144"/>
                <a:gd name="T72" fmla="*/ 551913379 w 276"/>
                <a:gd name="T73" fmla="*/ 299897772 h 144"/>
                <a:gd name="T74" fmla="*/ 506550587 w 276"/>
                <a:gd name="T75" fmla="*/ 302418721 h 144"/>
                <a:gd name="T76" fmla="*/ 456147484 w 276"/>
                <a:gd name="T77" fmla="*/ 307459031 h 144"/>
                <a:gd name="T78" fmla="*/ 403224921 w 276"/>
                <a:gd name="T79" fmla="*/ 337700894 h 144"/>
                <a:gd name="T80" fmla="*/ 375502421 w 276"/>
                <a:gd name="T81" fmla="*/ 355342774 h 144"/>
                <a:gd name="T82" fmla="*/ 345262147 w 276"/>
                <a:gd name="T83" fmla="*/ 362902445 h 144"/>
                <a:gd name="T84" fmla="*/ 294857456 w 276"/>
                <a:gd name="T85" fmla="*/ 350302463 h 144"/>
                <a:gd name="T86" fmla="*/ 241934992 w 276"/>
                <a:gd name="T87" fmla="*/ 325100911 h 144"/>
                <a:gd name="T88" fmla="*/ 219252802 w 276"/>
                <a:gd name="T89" fmla="*/ 322579962 h 144"/>
                <a:gd name="T90" fmla="*/ 196572150 w 276"/>
                <a:gd name="T91" fmla="*/ 335181532 h 144"/>
                <a:gd name="T92" fmla="*/ 166330289 w 276"/>
                <a:gd name="T93" fmla="*/ 342741204 h 144"/>
                <a:gd name="T94" fmla="*/ 133567478 w 276"/>
                <a:gd name="T95" fmla="*/ 347781514 h 144"/>
                <a:gd name="T96" fmla="*/ 113406237 w 276"/>
                <a:gd name="T97" fmla="*/ 340221843 h 144"/>
                <a:gd name="T98" fmla="*/ 88204661 w 276"/>
                <a:gd name="T99" fmla="*/ 317539652 h 144"/>
                <a:gd name="T100" fmla="*/ 83165938 w 276"/>
                <a:gd name="T101" fmla="*/ 309978393 h 14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6"/>
                <a:gd name="T154" fmla="*/ 0 h 144"/>
                <a:gd name="T155" fmla="*/ 276 w 276"/>
                <a:gd name="T156" fmla="*/ 144 h 14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6" h="144">
                  <a:moveTo>
                    <a:pt x="24" y="106"/>
                  </a:moveTo>
                  <a:lnTo>
                    <a:pt x="24" y="106"/>
                  </a:lnTo>
                  <a:lnTo>
                    <a:pt x="20" y="105"/>
                  </a:lnTo>
                  <a:lnTo>
                    <a:pt x="16" y="102"/>
                  </a:lnTo>
                  <a:lnTo>
                    <a:pt x="10" y="99"/>
                  </a:lnTo>
                  <a:lnTo>
                    <a:pt x="6" y="95"/>
                  </a:lnTo>
                  <a:lnTo>
                    <a:pt x="3" y="91"/>
                  </a:lnTo>
                  <a:lnTo>
                    <a:pt x="0" y="86"/>
                  </a:lnTo>
                  <a:lnTo>
                    <a:pt x="0" y="81"/>
                  </a:lnTo>
                  <a:lnTo>
                    <a:pt x="1" y="77"/>
                  </a:lnTo>
                  <a:lnTo>
                    <a:pt x="3" y="75"/>
                  </a:lnTo>
                  <a:lnTo>
                    <a:pt x="5" y="73"/>
                  </a:lnTo>
                  <a:lnTo>
                    <a:pt x="10" y="71"/>
                  </a:lnTo>
                  <a:lnTo>
                    <a:pt x="23" y="70"/>
                  </a:lnTo>
                  <a:lnTo>
                    <a:pt x="29" y="69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7" y="65"/>
                  </a:lnTo>
                  <a:lnTo>
                    <a:pt x="38" y="63"/>
                  </a:lnTo>
                  <a:lnTo>
                    <a:pt x="38" y="59"/>
                  </a:lnTo>
                  <a:lnTo>
                    <a:pt x="38" y="57"/>
                  </a:lnTo>
                  <a:lnTo>
                    <a:pt x="37" y="54"/>
                  </a:lnTo>
                  <a:lnTo>
                    <a:pt x="34" y="49"/>
                  </a:lnTo>
                  <a:lnTo>
                    <a:pt x="30" y="42"/>
                  </a:lnTo>
                  <a:lnTo>
                    <a:pt x="26" y="37"/>
                  </a:lnTo>
                  <a:lnTo>
                    <a:pt x="25" y="34"/>
                  </a:lnTo>
                  <a:lnTo>
                    <a:pt x="25" y="29"/>
                  </a:lnTo>
                  <a:lnTo>
                    <a:pt x="25" y="26"/>
                  </a:lnTo>
                  <a:lnTo>
                    <a:pt x="26" y="23"/>
                  </a:lnTo>
                  <a:lnTo>
                    <a:pt x="30" y="16"/>
                  </a:lnTo>
                  <a:lnTo>
                    <a:pt x="35" y="11"/>
                  </a:lnTo>
                  <a:lnTo>
                    <a:pt x="40" y="8"/>
                  </a:lnTo>
                  <a:lnTo>
                    <a:pt x="48" y="5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7" y="0"/>
                  </a:lnTo>
                  <a:lnTo>
                    <a:pt x="74" y="3"/>
                  </a:lnTo>
                  <a:lnTo>
                    <a:pt x="79" y="6"/>
                  </a:lnTo>
                  <a:lnTo>
                    <a:pt x="84" y="10"/>
                  </a:lnTo>
                  <a:lnTo>
                    <a:pt x="91" y="16"/>
                  </a:lnTo>
                  <a:lnTo>
                    <a:pt x="95" y="19"/>
                  </a:lnTo>
                  <a:lnTo>
                    <a:pt x="100" y="21"/>
                  </a:lnTo>
                  <a:lnTo>
                    <a:pt x="108" y="22"/>
                  </a:lnTo>
                  <a:lnTo>
                    <a:pt x="117" y="24"/>
                  </a:lnTo>
                  <a:lnTo>
                    <a:pt x="124" y="25"/>
                  </a:lnTo>
                  <a:lnTo>
                    <a:pt x="129" y="27"/>
                  </a:lnTo>
                  <a:lnTo>
                    <a:pt x="132" y="29"/>
                  </a:lnTo>
                  <a:lnTo>
                    <a:pt x="135" y="33"/>
                  </a:lnTo>
                  <a:lnTo>
                    <a:pt x="138" y="36"/>
                  </a:lnTo>
                  <a:lnTo>
                    <a:pt x="141" y="43"/>
                  </a:lnTo>
                  <a:lnTo>
                    <a:pt x="145" y="49"/>
                  </a:lnTo>
                  <a:lnTo>
                    <a:pt x="148" y="53"/>
                  </a:lnTo>
                  <a:lnTo>
                    <a:pt x="152" y="57"/>
                  </a:lnTo>
                  <a:lnTo>
                    <a:pt x="159" y="61"/>
                  </a:lnTo>
                  <a:lnTo>
                    <a:pt x="163" y="62"/>
                  </a:lnTo>
                  <a:lnTo>
                    <a:pt x="168" y="63"/>
                  </a:lnTo>
                  <a:lnTo>
                    <a:pt x="175" y="62"/>
                  </a:lnTo>
                  <a:lnTo>
                    <a:pt x="180" y="61"/>
                  </a:lnTo>
                  <a:lnTo>
                    <a:pt x="191" y="58"/>
                  </a:lnTo>
                  <a:lnTo>
                    <a:pt x="202" y="56"/>
                  </a:lnTo>
                  <a:lnTo>
                    <a:pt x="214" y="57"/>
                  </a:lnTo>
                  <a:lnTo>
                    <a:pt x="220" y="58"/>
                  </a:lnTo>
                  <a:lnTo>
                    <a:pt x="225" y="59"/>
                  </a:lnTo>
                  <a:lnTo>
                    <a:pt x="232" y="62"/>
                  </a:lnTo>
                  <a:lnTo>
                    <a:pt x="236" y="65"/>
                  </a:lnTo>
                  <a:lnTo>
                    <a:pt x="240" y="69"/>
                  </a:lnTo>
                  <a:lnTo>
                    <a:pt x="244" y="75"/>
                  </a:lnTo>
                  <a:lnTo>
                    <a:pt x="246" y="81"/>
                  </a:lnTo>
                  <a:lnTo>
                    <a:pt x="247" y="84"/>
                  </a:lnTo>
                  <a:lnTo>
                    <a:pt x="249" y="87"/>
                  </a:lnTo>
                  <a:lnTo>
                    <a:pt x="251" y="91"/>
                  </a:lnTo>
                  <a:lnTo>
                    <a:pt x="254" y="92"/>
                  </a:lnTo>
                  <a:lnTo>
                    <a:pt x="261" y="95"/>
                  </a:lnTo>
                  <a:lnTo>
                    <a:pt x="269" y="100"/>
                  </a:lnTo>
                  <a:lnTo>
                    <a:pt x="272" y="104"/>
                  </a:lnTo>
                  <a:lnTo>
                    <a:pt x="275" y="107"/>
                  </a:lnTo>
                  <a:lnTo>
                    <a:pt x="276" y="111"/>
                  </a:lnTo>
                  <a:lnTo>
                    <a:pt x="276" y="114"/>
                  </a:lnTo>
                  <a:lnTo>
                    <a:pt x="276" y="117"/>
                  </a:lnTo>
                  <a:lnTo>
                    <a:pt x="275" y="120"/>
                  </a:lnTo>
                  <a:lnTo>
                    <a:pt x="271" y="125"/>
                  </a:lnTo>
                  <a:lnTo>
                    <a:pt x="265" y="130"/>
                  </a:lnTo>
                  <a:lnTo>
                    <a:pt x="260" y="134"/>
                  </a:lnTo>
                  <a:lnTo>
                    <a:pt x="252" y="137"/>
                  </a:lnTo>
                  <a:lnTo>
                    <a:pt x="246" y="140"/>
                  </a:lnTo>
                  <a:lnTo>
                    <a:pt x="238" y="141"/>
                  </a:lnTo>
                  <a:lnTo>
                    <a:pt x="234" y="141"/>
                  </a:lnTo>
                  <a:lnTo>
                    <a:pt x="232" y="140"/>
                  </a:lnTo>
                  <a:lnTo>
                    <a:pt x="230" y="137"/>
                  </a:lnTo>
                  <a:lnTo>
                    <a:pt x="228" y="134"/>
                  </a:lnTo>
                  <a:lnTo>
                    <a:pt x="224" y="125"/>
                  </a:lnTo>
                  <a:lnTo>
                    <a:pt x="222" y="122"/>
                  </a:lnTo>
                  <a:lnTo>
                    <a:pt x="219" y="119"/>
                  </a:lnTo>
                  <a:lnTo>
                    <a:pt x="216" y="117"/>
                  </a:lnTo>
                  <a:lnTo>
                    <a:pt x="210" y="117"/>
                  </a:lnTo>
                  <a:lnTo>
                    <a:pt x="201" y="120"/>
                  </a:lnTo>
                  <a:lnTo>
                    <a:pt x="189" y="121"/>
                  </a:lnTo>
                  <a:lnTo>
                    <a:pt x="181" y="122"/>
                  </a:lnTo>
                  <a:lnTo>
                    <a:pt x="175" y="124"/>
                  </a:lnTo>
                  <a:lnTo>
                    <a:pt x="169" y="126"/>
                  </a:lnTo>
                  <a:lnTo>
                    <a:pt x="160" y="134"/>
                  </a:lnTo>
                  <a:lnTo>
                    <a:pt x="152" y="139"/>
                  </a:lnTo>
                  <a:lnTo>
                    <a:pt x="149" y="141"/>
                  </a:lnTo>
                  <a:lnTo>
                    <a:pt x="145" y="143"/>
                  </a:lnTo>
                  <a:lnTo>
                    <a:pt x="137" y="144"/>
                  </a:lnTo>
                  <a:lnTo>
                    <a:pt x="130" y="143"/>
                  </a:lnTo>
                  <a:lnTo>
                    <a:pt x="123" y="141"/>
                  </a:lnTo>
                  <a:lnTo>
                    <a:pt x="117" y="139"/>
                  </a:lnTo>
                  <a:lnTo>
                    <a:pt x="106" y="134"/>
                  </a:lnTo>
                  <a:lnTo>
                    <a:pt x="96" y="129"/>
                  </a:lnTo>
                  <a:lnTo>
                    <a:pt x="91" y="128"/>
                  </a:lnTo>
                  <a:lnTo>
                    <a:pt x="87" y="128"/>
                  </a:lnTo>
                  <a:lnTo>
                    <a:pt x="82" y="130"/>
                  </a:lnTo>
                  <a:lnTo>
                    <a:pt x="78" y="133"/>
                  </a:lnTo>
                  <a:lnTo>
                    <a:pt x="76" y="135"/>
                  </a:lnTo>
                  <a:lnTo>
                    <a:pt x="73" y="135"/>
                  </a:lnTo>
                  <a:lnTo>
                    <a:pt x="66" y="136"/>
                  </a:lnTo>
                  <a:lnTo>
                    <a:pt x="58" y="138"/>
                  </a:lnTo>
                  <a:lnTo>
                    <a:pt x="53" y="138"/>
                  </a:lnTo>
                  <a:lnTo>
                    <a:pt x="49" y="137"/>
                  </a:lnTo>
                  <a:lnTo>
                    <a:pt x="45" y="135"/>
                  </a:lnTo>
                  <a:lnTo>
                    <a:pt x="40" y="131"/>
                  </a:lnTo>
                  <a:lnTo>
                    <a:pt x="36" y="128"/>
                  </a:lnTo>
                  <a:lnTo>
                    <a:pt x="35" y="126"/>
                  </a:lnTo>
                  <a:lnTo>
                    <a:pt x="35" y="123"/>
                  </a:lnTo>
                  <a:lnTo>
                    <a:pt x="33" y="123"/>
                  </a:lnTo>
                  <a:lnTo>
                    <a:pt x="24" y="106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0" name="Freeform 91"/>
            <p:cNvSpPr>
              <a:spLocks/>
            </p:cNvSpPr>
            <p:nvPr/>
          </p:nvSpPr>
          <p:spPr bwMode="auto">
            <a:xfrm>
              <a:off x="5483225" y="2568575"/>
              <a:ext cx="74613" cy="53975"/>
            </a:xfrm>
            <a:custGeom>
              <a:avLst/>
              <a:gdLst>
                <a:gd name="T0" fmla="*/ 0 w 47"/>
                <a:gd name="T1" fmla="*/ 22680609 h 34"/>
                <a:gd name="T2" fmla="*/ 0 w 47"/>
                <a:gd name="T3" fmla="*/ 22680609 h 34"/>
                <a:gd name="T4" fmla="*/ 5040346 w 47"/>
                <a:gd name="T5" fmla="*/ 37801545 h 34"/>
                <a:gd name="T6" fmla="*/ 10080692 w 47"/>
                <a:gd name="T7" fmla="*/ 55443437 h 34"/>
                <a:gd name="T8" fmla="*/ 20161385 w 47"/>
                <a:gd name="T9" fmla="*/ 68043419 h 34"/>
                <a:gd name="T10" fmla="*/ 32763046 w 47"/>
                <a:gd name="T11" fmla="*/ 78124040 h 34"/>
                <a:gd name="T12" fmla="*/ 32763046 w 47"/>
                <a:gd name="T13" fmla="*/ 78124040 h 34"/>
                <a:gd name="T14" fmla="*/ 42843736 w 47"/>
                <a:gd name="T15" fmla="*/ 83165937 h 34"/>
                <a:gd name="T16" fmla="*/ 52924437 w 47"/>
                <a:gd name="T17" fmla="*/ 85685299 h 34"/>
                <a:gd name="T18" fmla="*/ 73085816 w 47"/>
                <a:gd name="T19" fmla="*/ 85685299 h 34"/>
                <a:gd name="T20" fmla="*/ 93247194 w 47"/>
                <a:gd name="T21" fmla="*/ 85685299 h 34"/>
                <a:gd name="T22" fmla="*/ 115927976 w 47"/>
                <a:gd name="T23" fmla="*/ 83165937 h 34"/>
                <a:gd name="T24" fmla="*/ 115927976 w 47"/>
                <a:gd name="T25" fmla="*/ 83165937 h 34"/>
                <a:gd name="T26" fmla="*/ 118448942 w 47"/>
                <a:gd name="T27" fmla="*/ 80644989 h 34"/>
                <a:gd name="T28" fmla="*/ 118448942 w 47"/>
                <a:gd name="T29" fmla="*/ 78124040 h 34"/>
                <a:gd name="T30" fmla="*/ 118448942 w 47"/>
                <a:gd name="T31" fmla="*/ 68043419 h 34"/>
                <a:gd name="T32" fmla="*/ 118448942 w 47"/>
                <a:gd name="T33" fmla="*/ 55443437 h 34"/>
                <a:gd name="T34" fmla="*/ 118448942 w 47"/>
                <a:gd name="T35" fmla="*/ 47882166 h 34"/>
                <a:gd name="T36" fmla="*/ 118448942 w 47"/>
                <a:gd name="T37" fmla="*/ 47882166 h 34"/>
                <a:gd name="T38" fmla="*/ 115927976 w 47"/>
                <a:gd name="T39" fmla="*/ 50403115 h 34"/>
                <a:gd name="T40" fmla="*/ 115927976 w 47"/>
                <a:gd name="T41" fmla="*/ 50403115 h 34"/>
                <a:gd name="T42" fmla="*/ 113408598 w 47"/>
                <a:gd name="T43" fmla="*/ 57962799 h 34"/>
                <a:gd name="T44" fmla="*/ 110887632 w 47"/>
                <a:gd name="T45" fmla="*/ 65524058 h 34"/>
                <a:gd name="T46" fmla="*/ 110887632 w 47"/>
                <a:gd name="T47" fmla="*/ 75604678 h 34"/>
                <a:gd name="T48" fmla="*/ 113408598 w 47"/>
                <a:gd name="T49" fmla="*/ 80644989 h 34"/>
                <a:gd name="T50" fmla="*/ 113408598 w 47"/>
                <a:gd name="T51" fmla="*/ 80644989 h 34"/>
                <a:gd name="T52" fmla="*/ 115927976 w 47"/>
                <a:gd name="T53" fmla="*/ 83165937 h 34"/>
                <a:gd name="T54" fmla="*/ 115927976 w 47"/>
                <a:gd name="T55" fmla="*/ 83165937 h 34"/>
                <a:gd name="T56" fmla="*/ 118448942 w 47"/>
                <a:gd name="T57" fmla="*/ 47882166 h 34"/>
                <a:gd name="T58" fmla="*/ 118448942 w 47"/>
                <a:gd name="T59" fmla="*/ 47882166 h 34"/>
                <a:gd name="T60" fmla="*/ 83166505 w 47"/>
                <a:gd name="T61" fmla="*/ 50403115 h 34"/>
                <a:gd name="T62" fmla="*/ 63005127 w 47"/>
                <a:gd name="T63" fmla="*/ 50403115 h 34"/>
                <a:gd name="T64" fmla="*/ 47884080 w 47"/>
                <a:gd name="T65" fmla="*/ 47882166 h 34"/>
                <a:gd name="T66" fmla="*/ 32763046 w 47"/>
                <a:gd name="T67" fmla="*/ 42843443 h 34"/>
                <a:gd name="T68" fmla="*/ 20161385 w 47"/>
                <a:gd name="T69" fmla="*/ 32761235 h 34"/>
                <a:gd name="T70" fmla="*/ 10080692 w 47"/>
                <a:gd name="T71" fmla="*/ 20161247 h 34"/>
                <a:gd name="T72" fmla="*/ 2520967 w 47"/>
                <a:gd name="T73" fmla="*/ 0 h 34"/>
                <a:gd name="T74" fmla="*/ 2520967 w 47"/>
                <a:gd name="T75" fmla="*/ 0 h 34"/>
                <a:gd name="T76" fmla="*/ 2520967 w 47"/>
                <a:gd name="T77" fmla="*/ 10080624 h 34"/>
                <a:gd name="T78" fmla="*/ 0 w 47"/>
                <a:gd name="T79" fmla="*/ 22680609 h 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"/>
                <a:gd name="T121" fmla="*/ 0 h 34"/>
                <a:gd name="T122" fmla="*/ 47 w 47"/>
                <a:gd name="T123" fmla="*/ 34 h 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" h="34">
                  <a:moveTo>
                    <a:pt x="0" y="9"/>
                  </a:moveTo>
                  <a:lnTo>
                    <a:pt x="0" y="9"/>
                  </a:lnTo>
                  <a:lnTo>
                    <a:pt x="2" y="15"/>
                  </a:lnTo>
                  <a:lnTo>
                    <a:pt x="4" y="22"/>
                  </a:lnTo>
                  <a:lnTo>
                    <a:pt x="8" y="27"/>
                  </a:lnTo>
                  <a:lnTo>
                    <a:pt x="13" y="31"/>
                  </a:lnTo>
                  <a:lnTo>
                    <a:pt x="17" y="33"/>
                  </a:lnTo>
                  <a:lnTo>
                    <a:pt x="21" y="34"/>
                  </a:lnTo>
                  <a:lnTo>
                    <a:pt x="29" y="34"/>
                  </a:lnTo>
                  <a:lnTo>
                    <a:pt x="37" y="34"/>
                  </a:lnTo>
                  <a:lnTo>
                    <a:pt x="46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7" y="27"/>
                  </a:lnTo>
                  <a:lnTo>
                    <a:pt x="47" y="22"/>
                  </a:lnTo>
                  <a:lnTo>
                    <a:pt x="47" y="19"/>
                  </a:lnTo>
                  <a:lnTo>
                    <a:pt x="46" y="20"/>
                  </a:lnTo>
                  <a:lnTo>
                    <a:pt x="45" y="23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5" y="32"/>
                  </a:lnTo>
                  <a:lnTo>
                    <a:pt x="46" y="33"/>
                  </a:lnTo>
                  <a:lnTo>
                    <a:pt x="47" y="19"/>
                  </a:lnTo>
                  <a:lnTo>
                    <a:pt x="33" y="20"/>
                  </a:lnTo>
                  <a:lnTo>
                    <a:pt x="25" y="20"/>
                  </a:lnTo>
                  <a:lnTo>
                    <a:pt x="19" y="19"/>
                  </a:lnTo>
                  <a:lnTo>
                    <a:pt x="13" y="17"/>
                  </a:lnTo>
                  <a:lnTo>
                    <a:pt x="8" y="13"/>
                  </a:lnTo>
                  <a:lnTo>
                    <a:pt x="4" y="8"/>
                  </a:lnTo>
                  <a:lnTo>
                    <a:pt x="1" y="0"/>
                  </a:lnTo>
                  <a:lnTo>
                    <a:pt x="1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CD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1" name="Freeform 92"/>
            <p:cNvSpPr>
              <a:spLocks/>
            </p:cNvSpPr>
            <p:nvPr/>
          </p:nvSpPr>
          <p:spPr bwMode="auto">
            <a:xfrm>
              <a:off x="5483225" y="2568575"/>
              <a:ext cx="74613" cy="53975"/>
            </a:xfrm>
            <a:custGeom>
              <a:avLst/>
              <a:gdLst>
                <a:gd name="T0" fmla="*/ 0 w 47"/>
                <a:gd name="T1" fmla="*/ 22680609 h 34"/>
                <a:gd name="T2" fmla="*/ 0 w 47"/>
                <a:gd name="T3" fmla="*/ 22680609 h 34"/>
                <a:gd name="T4" fmla="*/ 5040346 w 47"/>
                <a:gd name="T5" fmla="*/ 37801545 h 34"/>
                <a:gd name="T6" fmla="*/ 10080692 w 47"/>
                <a:gd name="T7" fmla="*/ 55443437 h 34"/>
                <a:gd name="T8" fmla="*/ 20161385 w 47"/>
                <a:gd name="T9" fmla="*/ 68043419 h 34"/>
                <a:gd name="T10" fmla="*/ 32763046 w 47"/>
                <a:gd name="T11" fmla="*/ 78124040 h 34"/>
                <a:gd name="T12" fmla="*/ 32763046 w 47"/>
                <a:gd name="T13" fmla="*/ 78124040 h 34"/>
                <a:gd name="T14" fmla="*/ 42843736 w 47"/>
                <a:gd name="T15" fmla="*/ 83165937 h 34"/>
                <a:gd name="T16" fmla="*/ 52924437 w 47"/>
                <a:gd name="T17" fmla="*/ 85685299 h 34"/>
                <a:gd name="T18" fmla="*/ 73085816 w 47"/>
                <a:gd name="T19" fmla="*/ 85685299 h 34"/>
                <a:gd name="T20" fmla="*/ 93247194 w 47"/>
                <a:gd name="T21" fmla="*/ 85685299 h 34"/>
                <a:gd name="T22" fmla="*/ 115927976 w 47"/>
                <a:gd name="T23" fmla="*/ 83165937 h 34"/>
                <a:gd name="T24" fmla="*/ 115927976 w 47"/>
                <a:gd name="T25" fmla="*/ 83165937 h 34"/>
                <a:gd name="T26" fmla="*/ 118448942 w 47"/>
                <a:gd name="T27" fmla="*/ 80644989 h 34"/>
                <a:gd name="T28" fmla="*/ 118448942 w 47"/>
                <a:gd name="T29" fmla="*/ 78124040 h 34"/>
                <a:gd name="T30" fmla="*/ 118448942 w 47"/>
                <a:gd name="T31" fmla="*/ 68043419 h 34"/>
                <a:gd name="T32" fmla="*/ 118448942 w 47"/>
                <a:gd name="T33" fmla="*/ 55443437 h 34"/>
                <a:gd name="T34" fmla="*/ 118448942 w 47"/>
                <a:gd name="T35" fmla="*/ 47882166 h 34"/>
                <a:gd name="T36" fmla="*/ 118448942 w 47"/>
                <a:gd name="T37" fmla="*/ 47882166 h 34"/>
                <a:gd name="T38" fmla="*/ 115927976 w 47"/>
                <a:gd name="T39" fmla="*/ 50403115 h 34"/>
                <a:gd name="T40" fmla="*/ 115927976 w 47"/>
                <a:gd name="T41" fmla="*/ 50403115 h 34"/>
                <a:gd name="T42" fmla="*/ 113408598 w 47"/>
                <a:gd name="T43" fmla="*/ 57962799 h 34"/>
                <a:gd name="T44" fmla="*/ 110887632 w 47"/>
                <a:gd name="T45" fmla="*/ 65524058 h 34"/>
                <a:gd name="T46" fmla="*/ 110887632 w 47"/>
                <a:gd name="T47" fmla="*/ 75604678 h 34"/>
                <a:gd name="T48" fmla="*/ 113408598 w 47"/>
                <a:gd name="T49" fmla="*/ 80644989 h 34"/>
                <a:gd name="T50" fmla="*/ 113408598 w 47"/>
                <a:gd name="T51" fmla="*/ 80644989 h 34"/>
                <a:gd name="T52" fmla="*/ 115927976 w 47"/>
                <a:gd name="T53" fmla="*/ 83165937 h 34"/>
                <a:gd name="T54" fmla="*/ 115927976 w 47"/>
                <a:gd name="T55" fmla="*/ 83165937 h 34"/>
                <a:gd name="T56" fmla="*/ 118448942 w 47"/>
                <a:gd name="T57" fmla="*/ 47882166 h 34"/>
                <a:gd name="T58" fmla="*/ 118448942 w 47"/>
                <a:gd name="T59" fmla="*/ 47882166 h 34"/>
                <a:gd name="T60" fmla="*/ 83166505 w 47"/>
                <a:gd name="T61" fmla="*/ 50403115 h 34"/>
                <a:gd name="T62" fmla="*/ 63005127 w 47"/>
                <a:gd name="T63" fmla="*/ 50403115 h 34"/>
                <a:gd name="T64" fmla="*/ 47884080 w 47"/>
                <a:gd name="T65" fmla="*/ 47882166 h 34"/>
                <a:gd name="T66" fmla="*/ 32763046 w 47"/>
                <a:gd name="T67" fmla="*/ 42843443 h 34"/>
                <a:gd name="T68" fmla="*/ 20161385 w 47"/>
                <a:gd name="T69" fmla="*/ 32761235 h 34"/>
                <a:gd name="T70" fmla="*/ 10080692 w 47"/>
                <a:gd name="T71" fmla="*/ 20161247 h 34"/>
                <a:gd name="T72" fmla="*/ 2520967 w 47"/>
                <a:gd name="T73" fmla="*/ 0 h 34"/>
                <a:gd name="T74" fmla="*/ 2520967 w 47"/>
                <a:gd name="T75" fmla="*/ 0 h 34"/>
                <a:gd name="T76" fmla="*/ 2520967 w 47"/>
                <a:gd name="T77" fmla="*/ 10080624 h 34"/>
                <a:gd name="T78" fmla="*/ 0 w 47"/>
                <a:gd name="T79" fmla="*/ 22680609 h 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"/>
                <a:gd name="T121" fmla="*/ 0 h 34"/>
                <a:gd name="T122" fmla="*/ 47 w 47"/>
                <a:gd name="T123" fmla="*/ 34 h 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" h="34">
                  <a:moveTo>
                    <a:pt x="0" y="9"/>
                  </a:moveTo>
                  <a:lnTo>
                    <a:pt x="0" y="9"/>
                  </a:lnTo>
                  <a:lnTo>
                    <a:pt x="2" y="15"/>
                  </a:lnTo>
                  <a:lnTo>
                    <a:pt x="4" y="22"/>
                  </a:lnTo>
                  <a:lnTo>
                    <a:pt x="8" y="27"/>
                  </a:lnTo>
                  <a:lnTo>
                    <a:pt x="13" y="31"/>
                  </a:lnTo>
                  <a:lnTo>
                    <a:pt x="17" y="33"/>
                  </a:lnTo>
                  <a:lnTo>
                    <a:pt x="21" y="34"/>
                  </a:lnTo>
                  <a:lnTo>
                    <a:pt x="29" y="34"/>
                  </a:lnTo>
                  <a:lnTo>
                    <a:pt x="37" y="34"/>
                  </a:lnTo>
                  <a:lnTo>
                    <a:pt x="46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7" y="27"/>
                  </a:lnTo>
                  <a:lnTo>
                    <a:pt x="47" y="22"/>
                  </a:lnTo>
                  <a:lnTo>
                    <a:pt x="47" y="19"/>
                  </a:lnTo>
                  <a:lnTo>
                    <a:pt x="46" y="20"/>
                  </a:lnTo>
                  <a:lnTo>
                    <a:pt x="45" y="23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5" y="32"/>
                  </a:lnTo>
                  <a:lnTo>
                    <a:pt x="46" y="33"/>
                  </a:lnTo>
                  <a:lnTo>
                    <a:pt x="47" y="19"/>
                  </a:lnTo>
                  <a:lnTo>
                    <a:pt x="33" y="20"/>
                  </a:lnTo>
                  <a:lnTo>
                    <a:pt x="25" y="20"/>
                  </a:lnTo>
                  <a:lnTo>
                    <a:pt x="19" y="19"/>
                  </a:lnTo>
                  <a:lnTo>
                    <a:pt x="13" y="17"/>
                  </a:lnTo>
                  <a:lnTo>
                    <a:pt x="8" y="13"/>
                  </a:lnTo>
                  <a:lnTo>
                    <a:pt x="4" y="8"/>
                  </a:lnTo>
                  <a:lnTo>
                    <a:pt x="1" y="0"/>
                  </a:lnTo>
                  <a:lnTo>
                    <a:pt x="1" y="4"/>
                  </a:lnTo>
                  <a:lnTo>
                    <a:pt x="0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2" name="Freeform 93"/>
            <p:cNvSpPr>
              <a:spLocks/>
            </p:cNvSpPr>
            <p:nvPr/>
          </p:nvSpPr>
          <p:spPr bwMode="auto">
            <a:xfrm>
              <a:off x="5549900" y="2590800"/>
              <a:ext cx="173038" cy="76200"/>
            </a:xfrm>
            <a:custGeom>
              <a:avLst/>
              <a:gdLst>
                <a:gd name="T0" fmla="*/ 0 w 109"/>
                <a:gd name="T1" fmla="*/ 37801550 h 48"/>
                <a:gd name="T2" fmla="*/ 7561285 w 109"/>
                <a:gd name="T3" fmla="*/ 45362810 h 48"/>
                <a:gd name="T4" fmla="*/ 15120983 w 109"/>
                <a:gd name="T5" fmla="*/ 83165948 h 48"/>
                <a:gd name="T6" fmla="*/ 17641940 w 109"/>
                <a:gd name="T7" fmla="*/ 98286881 h 48"/>
                <a:gd name="T8" fmla="*/ 27722597 w 109"/>
                <a:gd name="T9" fmla="*/ 103327192 h 48"/>
                <a:gd name="T10" fmla="*/ 40322618 w 109"/>
                <a:gd name="T11" fmla="*/ 98286881 h 48"/>
                <a:gd name="T12" fmla="*/ 57964564 w 109"/>
                <a:gd name="T13" fmla="*/ 75604688 h 48"/>
                <a:gd name="T14" fmla="*/ 73085541 w 109"/>
                <a:gd name="T15" fmla="*/ 63003117 h 48"/>
                <a:gd name="T16" fmla="*/ 105846888 w 109"/>
                <a:gd name="T17" fmla="*/ 40322500 h 48"/>
                <a:gd name="T18" fmla="*/ 123488822 w 109"/>
                <a:gd name="T19" fmla="*/ 37801550 h 48"/>
                <a:gd name="T20" fmla="*/ 141129168 w 109"/>
                <a:gd name="T21" fmla="*/ 35282189 h 48"/>
                <a:gd name="T22" fmla="*/ 148690450 w 109"/>
                <a:gd name="T23" fmla="*/ 40322500 h 48"/>
                <a:gd name="T24" fmla="*/ 148690450 w 109"/>
                <a:gd name="T25" fmla="*/ 45362810 h 48"/>
                <a:gd name="T26" fmla="*/ 156250145 w 109"/>
                <a:gd name="T27" fmla="*/ 78124050 h 48"/>
                <a:gd name="T28" fmla="*/ 166330796 w 109"/>
                <a:gd name="T29" fmla="*/ 93246570 h 48"/>
                <a:gd name="T30" fmla="*/ 194053381 w 109"/>
                <a:gd name="T31" fmla="*/ 113407839 h 48"/>
                <a:gd name="T32" fmla="*/ 209174408 w 109"/>
                <a:gd name="T33" fmla="*/ 118448149 h 48"/>
                <a:gd name="T34" fmla="*/ 244456687 w 109"/>
                <a:gd name="T35" fmla="*/ 115927200 h 48"/>
                <a:gd name="T36" fmla="*/ 269658315 w 109"/>
                <a:gd name="T37" fmla="*/ 93246570 h 48"/>
                <a:gd name="T38" fmla="*/ 272177684 w 109"/>
                <a:gd name="T39" fmla="*/ 83165948 h 48"/>
                <a:gd name="T40" fmla="*/ 274698641 w 109"/>
                <a:gd name="T41" fmla="*/ 50403121 h 48"/>
                <a:gd name="T42" fmla="*/ 269658315 w 109"/>
                <a:gd name="T43" fmla="*/ 37801550 h 48"/>
                <a:gd name="T44" fmla="*/ 259577664 w 109"/>
                <a:gd name="T45" fmla="*/ 15120939 h 48"/>
                <a:gd name="T46" fmla="*/ 244456687 w 109"/>
                <a:gd name="T47" fmla="*/ 10080625 h 48"/>
                <a:gd name="T48" fmla="*/ 239416361 w 109"/>
                <a:gd name="T49" fmla="*/ 12601574 h 48"/>
                <a:gd name="T50" fmla="*/ 236895405 w 109"/>
                <a:gd name="T51" fmla="*/ 25201561 h 48"/>
                <a:gd name="T52" fmla="*/ 236895405 w 109"/>
                <a:gd name="T53" fmla="*/ 35282189 h 48"/>
                <a:gd name="T54" fmla="*/ 252016382 w 109"/>
                <a:gd name="T55" fmla="*/ 35282189 h 48"/>
                <a:gd name="T56" fmla="*/ 262097033 w 109"/>
                <a:gd name="T57" fmla="*/ 45362810 h 48"/>
                <a:gd name="T58" fmla="*/ 269658315 w 109"/>
                <a:gd name="T59" fmla="*/ 68043428 h 48"/>
                <a:gd name="T60" fmla="*/ 267137359 w 109"/>
                <a:gd name="T61" fmla="*/ 73083739 h 48"/>
                <a:gd name="T62" fmla="*/ 259577664 w 109"/>
                <a:gd name="T63" fmla="*/ 85685310 h 48"/>
                <a:gd name="T64" fmla="*/ 229335710 w 109"/>
                <a:gd name="T65" fmla="*/ 95765932 h 48"/>
                <a:gd name="T66" fmla="*/ 214214733 w 109"/>
                <a:gd name="T67" fmla="*/ 93246570 h 48"/>
                <a:gd name="T68" fmla="*/ 189013055 w 109"/>
                <a:gd name="T69" fmla="*/ 83165948 h 48"/>
                <a:gd name="T70" fmla="*/ 168851753 w 109"/>
                <a:gd name="T71" fmla="*/ 65524066 h 48"/>
                <a:gd name="T72" fmla="*/ 158771101 w 109"/>
                <a:gd name="T73" fmla="*/ 47883760 h 48"/>
                <a:gd name="T74" fmla="*/ 153730776 w 109"/>
                <a:gd name="T75" fmla="*/ 30241878 h 48"/>
                <a:gd name="T76" fmla="*/ 151209819 w 109"/>
                <a:gd name="T77" fmla="*/ 10080625 h 48"/>
                <a:gd name="T78" fmla="*/ 148690450 w 109"/>
                <a:gd name="T79" fmla="*/ 5040312 h 48"/>
                <a:gd name="T80" fmla="*/ 141129168 w 109"/>
                <a:gd name="T81" fmla="*/ 0 h 48"/>
                <a:gd name="T82" fmla="*/ 118448496 w 109"/>
                <a:gd name="T83" fmla="*/ 5040312 h 48"/>
                <a:gd name="T84" fmla="*/ 108367845 w 109"/>
                <a:gd name="T85" fmla="*/ 7561263 h 48"/>
                <a:gd name="T86" fmla="*/ 83166192 w 109"/>
                <a:gd name="T87" fmla="*/ 20161250 h 48"/>
                <a:gd name="T88" fmla="*/ 63004889 w 109"/>
                <a:gd name="T89" fmla="*/ 37801550 h 48"/>
                <a:gd name="T90" fmla="*/ 57964564 w 109"/>
                <a:gd name="T91" fmla="*/ 47883760 h 48"/>
                <a:gd name="T92" fmla="*/ 40322618 w 109"/>
                <a:gd name="T93" fmla="*/ 68043428 h 48"/>
                <a:gd name="T94" fmla="*/ 25201634 w 109"/>
                <a:gd name="T95" fmla="*/ 68043428 h 48"/>
                <a:gd name="T96" fmla="*/ 22682265 w 109"/>
                <a:gd name="T97" fmla="*/ 68043428 h 48"/>
                <a:gd name="T98" fmla="*/ 15120983 w 109"/>
                <a:gd name="T99" fmla="*/ 45362810 h 48"/>
                <a:gd name="T100" fmla="*/ 10080654 w 109"/>
                <a:gd name="T101" fmla="*/ 15120939 h 48"/>
                <a:gd name="T102" fmla="*/ 10080654 w 109"/>
                <a:gd name="T103" fmla="*/ 15120939 h 48"/>
                <a:gd name="T104" fmla="*/ 2520957 w 109"/>
                <a:gd name="T105" fmla="*/ 15120939 h 48"/>
                <a:gd name="T106" fmla="*/ 0 w 109"/>
                <a:gd name="T107" fmla="*/ 27722516 h 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"/>
                <a:gd name="T163" fmla="*/ 0 h 48"/>
                <a:gd name="T164" fmla="*/ 109 w 109"/>
                <a:gd name="T165" fmla="*/ 48 h 4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" h="48">
                  <a:moveTo>
                    <a:pt x="0" y="15"/>
                  </a:moveTo>
                  <a:lnTo>
                    <a:pt x="0" y="15"/>
                  </a:lnTo>
                  <a:lnTo>
                    <a:pt x="2" y="16"/>
                  </a:lnTo>
                  <a:lnTo>
                    <a:pt x="3" y="18"/>
                  </a:lnTo>
                  <a:lnTo>
                    <a:pt x="5" y="25"/>
                  </a:lnTo>
                  <a:lnTo>
                    <a:pt x="6" y="33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4" y="40"/>
                  </a:lnTo>
                  <a:lnTo>
                    <a:pt x="16" y="39"/>
                  </a:lnTo>
                  <a:lnTo>
                    <a:pt x="21" y="34"/>
                  </a:lnTo>
                  <a:lnTo>
                    <a:pt x="23" y="30"/>
                  </a:lnTo>
                  <a:lnTo>
                    <a:pt x="29" y="25"/>
                  </a:lnTo>
                  <a:lnTo>
                    <a:pt x="34" y="19"/>
                  </a:lnTo>
                  <a:lnTo>
                    <a:pt x="42" y="16"/>
                  </a:lnTo>
                  <a:lnTo>
                    <a:pt x="49" y="15"/>
                  </a:lnTo>
                  <a:lnTo>
                    <a:pt x="52" y="14"/>
                  </a:lnTo>
                  <a:lnTo>
                    <a:pt x="56" y="14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60" y="25"/>
                  </a:lnTo>
                  <a:lnTo>
                    <a:pt x="62" y="31"/>
                  </a:lnTo>
                  <a:lnTo>
                    <a:pt x="66" y="37"/>
                  </a:lnTo>
                  <a:lnTo>
                    <a:pt x="71" y="42"/>
                  </a:lnTo>
                  <a:lnTo>
                    <a:pt x="77" y="45"/>
                  </a:lnTo>
                  <a:lnTo>
                    <a:pt x="83" y="47"/>
                  </a:lnTo>
                  <a:lnTo>
                    <a:pt x="91" y="48"/>
                  </a:lnTo>
                  <a:lnTo>
                    <a:pt x="97" y="46"/>
                  </a:lnTo>
                  <a:lnTo>
                    <a:pt x="103" y="43"/>
                  </a:lnTo>
                  <a:lnTo>
                    <a:pt x="107" y="37"/>
                  </a:lnTo>
                  <a:lnTo>
                    <a:pt x="108" y="33"/>
                  </a:lnTo>
                  <a:lnTo>
                    <a:pt x="109" y="29"/>
                  </a:lnTo>
                  <a:lnTo>
                    <a:pt x="109" y="20"/>
                  </a:lnTo>
                  <a:lnTo>
                    <a:pt x="107" y="15"/>
                  </a:lnTo>
                  <a:lnTo>
                    <a:pt x="105" y="9"/>
                  </a:lnTo>
                  <a:lnTo>
                    <a:pt x="103" y="6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5" y="5"/>
                  </a:lnTo>
                  <a:lnTo>
                    <a:pt x="94" y="6"/>
                  </a:lnTo>
                  <a:lnTo>
                    <a:pt x="94" y="10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100" y="14"/>
                  </a:lnTo>
                  <a:lnTo>
                    <a:pt x="102" y="16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07" y="27"/>
                  </a:lnTo>
                  <a:lnTo>
                    <a:pt x="106" y="29"/>
                  </a:lnTo>
                  <a:lnTo>
                    <a:pt x="105" y="32"/>
                  </a:lnTo>
                  <a:lnTo>
                    <a:pt x="103" y="34"/>
                  </a:lnTo>
                  <a:lnTo>
                    <a:pt x="97" y="37"/>
                  </a:lnTo>
                  <a:lnTo>
                    <a:pt x="91" y="38"/>
                  </a:lnTo>
                  <a:lnTo>
                    <a:pt x="85" y="37"/>
                  </a:lnTo>
                  <a:lnTo>
                    <a:pt x="79" y="36"/>
                  </a:lnTo>
                  <a:lnTo>
                    <a:pt x="75" y="33"/>
                  </a:lnTo>
                  <a:lnTo>
                    <a:pt x="71" y="30"/>
                  </a:lnTo>
                  <a:lnTo>
                    <a:pt x="67" y="26"/>
                  </a:lnTo>
                  <a:lnTo>
                    <a:pt x="63" y="19"/>
                  </a:lnTo>
                  <a:lnTo>
                    <a:pt x="61" y="15"/>
                  </a:lnTo>
                  <a:lnTo>
                    <a:pt x="61" y="12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7" y="2"/>
                  </a:lnTo>
                  <a:lnTo>
                    <a:pt x="43" y="3"/>
                  </a:lnTo>
                  <a:lnTo>
                    <a:pt x="37" y="5"/>
                  </a:lnTo>
                  <a:lnTo>
                    <a:pt x="33" y="8"/>
                  </a:lnTo>
                  <a:lnTo>
                    <a:pt x="30" y="11"/>
                  </a:lnTo>
                  <a:lnTo>
                    <a:pt x="25" y="15"/>
                  </a:lnTo>
                  <a:lnTo>
                    <a:pt x="23" y="19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6" y="1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CD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3" name="Freeform 94"/>
            <p:cNvSpPr>
              <a:spLocks/>
            </p:cNvSpPr>
            <p:nvPr/>
          </p:nvSpPr>
          <p:spPr bwMode="auto">
            <a:xfrm>
              <a:off x="5549900" y="2590800"/>
              <a:ext cx="173038" cy="76200"/>
            </a:xfrm>
            <a:custGeom>
              <a:avLst/>
              <a:gdLst>
                <a:gd name="T0" fmla="*/ 0 w 109"/>
                <a:gd name="T1" fmla="*/ 37801550 h 48"/>
                <a:gd name="T2" fmla="*/ 7561285 w 109"/>
                <a:gd name="T3" fmla="*/ 45362810 h 48"/>
                <a:gd name="T4" fmla="*/ 15120983 w 109"/>
                <a:gd name="T5" fmla="*/ 83165948 h 48"/>
                <a:gd name="T6" fmla="*/ 17641940 w 109"/>
                <a:gd name="T7" fmla="*/ 98286881 h 48"/>
                <a:gd name="T8" fmla="*/ 27722597 w 109"/>
                <a:gd name="T9" fmla="*/ 103327192 h 48"/>
                <a:gd name="T10" fmla="*/ 40322618 w 109"/>
                <a:gd name="T11" fmla="*/ 98286881 h 48"/>
                <a:gd name="T12" fmla="*/ 57964564 w 109"/>
                <a:gd name="T13" fmla="*/ 75604688 h 48"/>
                <a:gd name="T14" fmla="*/ 73085541 w 109"/>
                <a:gd name="T15" fmla="*/ 63003117 h 48"/>
                <a:gd name="T16" fmla="*/ 105846888 w 109"/>
                <a:gd name="T17" fmla="*/ 40322500 h 48"/>
                <a:gd name="T18" fmla="*/ 123488822 w 109"/>
                <a:gd name="T19" fmla="*/ 37801550 h 48"/>
                <a:gd name="T20" fmla="*/ 141129168 w 109"/>
                <a:gd name="T21" fmla="*/ 35282189 h 48"/>
                <a:gd name="T22" fmla="*/ 148690450 w 109"/>
                <a:gd name="T23" fmla="*/ 40322500 h 48"/>
                <a:gd name="T24" fmla="*/ 148690450 w 109"/>
                <a:gd name="T25" fmla="*/ 45362810 h 48"/>
                <a:gd name="T26" fmla="*/ 156250145 w 109"/>
                <a:gd name="T27" fmla="*/ 78124050 h 48"/>
                <a:gd name="T28" fmla="*/ 166330796 w 109"/>
                <a:gd name="T29" fmla="*/ 93246570 h 48"/>
                <a:gd name="T30" fmla="*/ 194053381 w 109"/>
                <a:gd name="T31" fmla="*/ 113407839 h 48"/>
                <a:gd name="T32" fmla="*/ 209174408 w 109"/>
                <a:gd name="T33" fmla="*/ 118448149 h 48"/>
                <a:gd name="T34" fmla="*/ 244456687 w 109"/>
                <a:gd name="T35" fmla="*/ 115927200 h 48"/>
                <a:gd name="T36" fmla="*/ 269658315 w 109"/>
                <a:gd name="T37" fmla="*/ 93246570 h 48"/>
                <a:gd name="T38" fmla="*/ 272177684 w 109"/>
                <a:gd name="T39" fmla="*/ 83165948 h 48"/>
                <a:gd name="T40" fmla="*/ 274698641 w 109"/>
                <a:gd name="T41" fmla="*/ 50403121 h 48"/>
                <a:gd name="T42" fmla="*/ 269658315 w 109"/>
                <a:gd name="T43" fmla="*/ 37801550 h 48"/>
                <a:gd name="T44" fmla="*/ 259577664 w 109"/>
                <a:gd name="T45" fmla="*/ 15120939 h 48"/>
                <a:gd name="T46" fmla="*/ 244456687 w 109"/>
                <a:gd name="T47" fmla="*/ 10080625 h 48"/>
                <a:gd name="T48" fmla="*/ 239416361 w 109"/>
                <a:gd name="T49" fmla="*/ 12601574 h 48"/>
                <a:gd name="T50" fmla="*/ 236895405 w 109"/>
                <a:gd name="T51" fmla="*/ 25201561 h 48"/>
                <a:gd name="T52" fmla="*/ 236895405 w 109"/>
                <a:gd name="T53" fmla="*/ 35282189 h 48"/>
                <a:gd name="T54" fmla="*/ 252016382 w 109"/>
                <a:gd name="T55" fmla="*/ 35282189 h 48"/>
                <a:gd name="T56" fmla="*/ 262097033 w 109"/>
                <a:gd name="T57" fmla="*/ 45362810 h 48"/>
                <a:gd name="T58" fmla="*/ 269658315 w 109"/>
                <a:gd name="T59" fmla="*/ 68043428 h 48"/>
                <a:gd name="T60" fmla="*/ 267137359 w 109"/>
                <a:gd name="T61" fmla="*/ 73083739 h 48"/>
                <a:gd name="T62" fmla="*/ 259577664 w 109"/>
                <a:gd name="T63" fmla="*/ 85685310 h 48"/>
                <a:gd name="T64" fmla="*/ 229335710 w 109"/>
                <a:gd name="T65" fmla="*/ 95765932 h 48"/>
                <a:gd name="T66" fmla="*/ 214214733 w 109"/>
                <a:gd name="T67" fmla="*/ 93246570 h 48"/>
                <a:gd name="T68" fmla="*/ 189013055 w 109"/>
                <a:gd name="T69" fmla="*/ 83165948 h 48"/>
                <a:gd name="T70" fmla="*/ 168851753 w 109"/>
                <a:gd name="T71" fmla="*/ 65524066 h 48"/>
                <a:gd name="T72" fmla="*/ 158771101 w 109"/>
                <a:gd name="T73" fmla="*/ 47883760 h 48"/>
                <a:gd name="T74" fmla="*/ 153730776 w 109"/>
                <a:gd name="T75" fmla="*/ 30241878 h 48"/>
                <a:gd name="T76" fmla="*/ 151209819 w 109"/>
                <a:gd name="T77" fmla="*/ 10080625 h 48"/>
                <a:gd name="T78" fmla="*/ 148690450 w 109"/>
                <a:gd name="T79" fmla="*/ 5040312 h 48"/>
                <a:gd name="T80" fmla="*/ 141129168 w 109"/>
                <a:gd name="T81" fmla="*/ 0 h 48"/>
                <a:gd name="T82" fmla="*/ 118448496 w 109"/>
                <a:gd name="T83" fmla="*/ 5040312 h 48"/>
                <a:gd name="T84" fmla="*/ 108367845 w 109"/>
                <a:gd name="T85" fmla="*/ 7561263 h 48"/>
                <a:gd name="T86" fmla="*/ 83166192 w 109"/>
                <a:gd name="T87" fmla="*/ 20161250 h 48"/>
                <a:gd name="T88" fmla="*/ 63004889 w 109"/>
                <a:gd name="T89" fmla="*/ 37801550 h 48"/>
                <a:gd name="T90" fmla="*/ 57964564 w 109"/>
                <a:gd name="T91" fmla="*/ 47883760 h 48"/>
                <a:gd name="T92" fmla="*/ 40322618 w 109"/>
                <a:gd name="T93" fmla="*/ 68043428 h 48"/>
                <a:gd name="T94" fmla="*/ 25201634 w 109"/>
                <a:gd name="T95" fmla="*/ 68043428 h 48"/>
                <a:gd name="T96" fmla="*/ 22682265 w 109"/>
                <a:gd name="T97" fmla="*/ 68043428 h 48"/>
                <a:gd name="T98" fmla="*/ 15120983 w 109"/>
                <a:gd name="T99" fmla="*/ 45362810 h 48"/>
                <a:gd name="T100" fmla="*/ 10080654 w 109"/>
                <a:gd name="T101" fmla="*/ 15120939 h 48"/>
                <a:gd name="T102" fmla="*/ 10080654 w 109"/>
                <a:gd name="T103" fmla="*/ 15120939 h 48"/>
                <a:gd name="T104" fmla="*/ 2520957 w 109"/>
                <a:gd name="T105" fmla="*/ 15120939 h 48"/>
                <a:gd name="T106" fmla="*/ 0 w 109"/>
                <a:gd name="T107" fmla="*/ 27722516 h 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"/>
                <a:gd name="T163" fmla="*/ 0 h 48"/>
                <a:gd name="T164" fmla="*/ 109 w 109"/>
                <a:gd name="T165" fmla="*/ 48 h 4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" h="48">
                  <a:moveTo>
                    <a:pt x="0" y="15"/>
                  </a:moveTo>
                  <a:lnTo>
                    <a:pt x="0" y="15"/>
                  </a:lnTo>
                  <a:lnTo>
                    <a:pt x="2" y="16"/>
                  </a:lnTo>
                  <a:lnTo>
                    <a:pt x="3" y="18"/>
                  </a:lnTo>
                  <a:lnTo>
                    <a:pt x="5" y="25"/>
                  </a:lnTo>
                  <a:lnTo>
                    <a:pt x="6" y="33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4" y="40"/>
                  </a:lnTo>
                  <a:lnTo>
                    <a:pt x="16" y="39"/>
                  </a:lnTo>
                  <a:lnTo>
                    <a:pt x="21" y="34"/>
                  </a:lnTo>
                  <a:lnTo>
                    <a:pt x="23" y="30"/>
                  </a:lnTo>
                  <a:lnTo>
                    <a:pt x="29" y="25"/>
                  </a:lnTo>
                  <a:lnTo>
                    <a:pt x="34" y="19"/>
                  </a:lnTo>
                  <a:lnTo>
                    <a:pt x="42" y="16"/>
                  </a:lnTo>
                  <a:lnTo>
                    <a:pt x="49" y="15"/>
                  </a:lnTo>
                  <a:lnTo>
                    <a:pt x="52" y="14"/>
                  </a:lnTo>
                  <a:lnTo>
                    <a:pt x="56" y="14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60" y="25"/>
                  </a:lnTo>
                  <a:lnTo>
                    <a:pt x="62" y="31"/>
                  </a:lnTo>
                  <a:lnTo>
                    <a:pt x="66" y="37"/>
                  </a:lnTo>
                  <a:lnTo>
                    <a:pt x="71" y="42"/>
                  </a:lnTo>
                  <a:lnTo>
                    <a:pt x="77" y="45"/>
                  </a:lnTo>
                  <a:lnTo>
                    <a:pt x="83" y="47"/>
                  </a:lnTo>
                  <a:lnTo>
                    <a:pt x="91" y="48"/>
                  </a:lnTo>
                  <a:lnTo>
                    <a:pt x="97" y="46"/>
                  </a:lnTo>
                  <a:lnTo>
                    <a:pt x="103" y="43"/>
                  </a:lnTo>
                  <a:lnTo>
                    <a:pt x="107" y="37"/>
                  </a:lnTo>
                  <a:lnTo>
                    <a:pt x="108" y="33"/>
                  </a:lnTo>
                  <a:lnTo>
                    <a:pt x="109" y="29"/>
                  </a:lnTo>
                  <a:lnTo>
                    <a:pt x="109" y="20"/>
                  </a:lnTo>
                  <a:lnTo>
                    <a:pt x="107" y="15"/>
                  </a:lnTo>
                  <a:lnTo>
                    <a:pt x="105" y="9"/>
                  </a:lnTo>
                  <a:lnTo>
                    <a:pt x="103" y="6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5" y="5"/>
                  </a:lnTo>
                  <a:lnTo>
                    <a:pt x="94" y="6"/>
                  </a:lnTo>
                  <a:lnTo>
                    <a:pt x="94" y="10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100" y="14"/>
                  </a:lnTo>
                  <a:lnTo>
                    <a:pt x="102" y="16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07" y="27"/>
                  </a:lnTo>
                  <a:lnTo>
                    <a:pt x="106" y="29"/>
                  </a:lnTo>
                  <a:lnTo>
                    <a:pt x="105" y="32"/>
                  </a:lnTo>
                  <a:lnTo>
                    <a:pt x="103" y="34"/>
                  </a:lnTo>
                  <a:lnTo>
                    <a:pt x="97" y="37"/>
                  </a:lnTo>
                  <a:lnTo>
                    <a:pt x="91" y="38"/>
                  </a:lnTo>
                  <a:lnTo>
                    <a:pt x="85" y="37"/>
                  </a:lnTo>
                  <a:lnTo>
                    <a:pt x="79" y="36"/>
                  </a:lnTo>
                  <a:lnTo>
                    <a:pt x="75" y="33"/>
                  </a:lnTo>
                  <a:lnTo>
                    <a:pt x="71" y="30"/>
                  </a:lnTo>
                  <a:lnTo>
                    <a:pt x="67" y="26"/>
                  </a:lnTo>
                  <a:lnTo>
                    <a:pt x="63" y="19"/>
                  </a:lnTo>
                  <a:lnTo>
                    <a:pt x="61" y="15"/>
                  </a:lnTo>
                  <a:lnTo>
                    <a:pt x="61" y="12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7" y="2"/>
                  </a:lnTo>
                  <a:lnTo>
                    <a:pt x="43" y="3"/>
                  </a:lnTo>
                  <a:lnTo>
                    <a:pt x="37" y="5"/>
                  </a:lnTo>
                  <a:lnTo>
                    <a:pt x="33" y="8"/>
                  </a:lnTo>
                  <a:lnTo>
                    <a:pt x="30" y="11"/>
                  </a:lnTo>
                  <a:lnTo>
                    <a:pt x="25" y="15"/>
                  </a:lnTo>
                  <a:lnTo>
                    <a:pt x="23" y="19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6" y="1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4" name="Freeform 95"/>
            <p:cNvSpPr>
              <a:spLocks/>
            </p:cNvSpPr>
            <p:nvPr/>
          </p:nvSpPr>
          <p:spPr bwMode="auto">
            <a:xfrm>
              <a:off x="5548313" y="2552700"/>
              <a:ext cx="49213" cy="68263"/>
            </a:xfrm>
            <a:custGeom>
              <a:avLst/>
              <a:gdLst>
                <a:gd name="T0" fmla="*/ 0 w 31"/>
                <a:gd name="T1" fmla="*/ 105847350 h 43"/>
                <a:gd name="T2" fmla="*/ 0 w 31"/>
                <a:gd name="T3" fmla="*/ 105847350 h 43"/>
                <a:gd name="T4" fmla="*/ 10080728 w 31"/>
                <a:gd name="T5" fmla="*/ 108368317 h 43"/>
                <a:gd name="T6" fmla="*/ 20161456 w 31"/>
                <a:gd name="T7" fmla="*/ 108368317 h 43"/>
                <a:gd name="T8" fmla="*/ 27722800 w 31"/>
                <a:gd name="T9" fmla="*/ 105847350 h 43"/>
                <a:gd name="T10" fmla="*/ 37803525 w 31"/>
                <a:gd name="T11" fmla="*/ 98287597 h 43"/>
                <a:gd name="T12" fmla="*/ 37803525 w 31"/>
                <a:gd name="T13" fmla="*/ 98287597 h 43"/>
                <a:gd name="T14" fmla="*/ 40322912 w 31"/>
                <a:gd name="T15" fmla="*/ 90726282 h 43"/>
                <a:gd name="T16" fmla="*/ 40322912 w 31"/>
                <a:gd name="T17" fmla="*/ 83166554 h 43"/>
                <a:gd name="T18" fmla="*/ 42843887 w 31"/>
                <a:gd name="T19" fmla="*/ 63005164 h 43"/>
                <a:gd name="T20" fmla="*/ 42843887 w 31"/>
                <a:gd name="T21" fmla="*/ 63005164 h 43"/>
                <a:gd name="T22" fmla="*/ 40322912 w 31"/>
                <a:gd name="T23" fmla="*/ 55443849 h 43"/>
                <a:gd name="T24" fmla="*/ 40322912 w 31"/>
                <a:gd name="T25" fmla="*/ 50403489 h 43"/>
                <a:gd name="T26" fmla="*/ 40322912 w 31"/>
                <a:gd name="T27" fmla="*/ 50403489 h 43"/>
                <a:gd name="T28" fmla="*/ 32763162 w 31"/>
                <a:gd name="T29" fmla="*/ 35282446 h 43"/>
                <a:gd name="T30" fmla="*/ 32763162 w 31"/>
                <a:gd name="T31" fmla="*/ 35282446 h 43"/>
                <a:gd name="T32" fmla="*/ 30242187 w 31"/>
                <a:gd name="T33" fmla="*/ 32763066 h 43"/>
                <a:gd name="T34" fmla="*/ 30242187 w 31"/>
                <a:gd name="T35" fmla="*/ 35282446 h 43"/>
                <a:gd name="T36" fmla="*/ 30242187 w 31"/>
                <a:gd name="T37" fmla="*/ 37803413 h 43"/>
                <a:gd name="T38" fmla="*/ 32763162 w 31"/>
                <a:gd name="T39" fmla="*/ 35282446 h 43"/>
                <a:gd name="T40" fmla="*/ 32763162 w 31"/>
                <a:gd name="T41" fmla="*/ 35282446 h 43"/>
                <a:gd name="T42" fmla="*/ 37803525 w 31"/>
                <a:gd name="T43" fmla="*/ 30242098 h 43"/>
                <a:gd name="T44" fmla="*/ 42843887 w 31"/>
                <a:gd name="T45" fmla="*/ 27722718 h 43"/>
                <a:gd name="T46" fmla="*/ 55444012 w 31"/>
                <a:gd name="T47" fmla="*/ 22682364 h 43"/>
                <a:gd name="T48" fmla="*/ 55444012 w 31"/>
                <a:gd name="T49" fmla="*/ 22682364 h 43"/>
                <a:gd name="T50" fmla="*/ 60484374 w 31"/>
                <a:gd name="T51" fmla="*/ 25201744 h 43"/>
                <a:gd name="T52" fmla="*/ 65524737 w 31"/>
                <a:gd name="T53" fmla="*/ 27722718 h 43"/>
                <a:gd name="T54" fmla="*/ 73086074 w 31"/>
                <a:gd name="T55" fmla="*/ 37803413 h 43"/>
                <a:gd name="T56" fmla="*/ 73086074 w 31"/>
                <a:gd name="T57" fmla="*/ 37803413 h 43"/>
                <a:gd name="T58" fmla="*/ 75605462 w 31"/>
                <a:gd name="T59" fmla="*/ 27722718 h 43"/>
                <a:gd name="T60" fmla="*/ 78126437 w 31"/>
                <a:gd name="T61" fmla="*/ 22682364 h 43"/>
                <a:gd name="T62" fmla="*/ 75605462 w 31"/>
                <a:gd name="T63" fmla="*/ 17642017 h 43"/>
                <a:gd name="T64" fmla="*/ 75605462 w 31"/>
                <a:gd name="T65" fmla="*/ 17642017 h 43"/>
                <a:gd name="T66" fmla="*/ 68045712 w 31"/>
                <a:gd name="T67" fmla="*/ 7561318 h 43"/>
                <a:gd name="T68" fmla="*/ 63005349 w 31"/>
                <a:gd name="T69" fmla="*/ 0 h 43"/>
                <a:gd name="T70" fmla="*/ 55444012 w 31"/>
                <a:gd name="T71" fmla="*/ 0 h 43"/>
                <a:gd name="T72" fmla="*/ 45363275 w 31"/>
                <a:gd name="T73" fmla="*/ 2520968 h 43"/>
                <a:gd name="T74" fmla="*/ 45363275 w 31"/>
                <a:gd name="T75" fmla="*/ 2520968 h 43"/>
                <a:gd name="T76" fmla="*/ 37803525 w 31"/>
                <a:gd name="T77" fmla="*/ 10080698 h 43"/>
                <a:gd name="T78" fmla="*/ 32763162 w 31"/>
                <a:gd name="T79" fmla="*/ 17642017 h 43"/>
                <a:gd name="T80" fmla="*/ 30242187 w 31"/>
                <a:gd name="T81" fmla="*/ 25201744 h 43"/>
                <a:gd name="T82" fmla="*/ 27722800 w 31"/>
                <a:gd name="T83" fmla="*/ 32763066 h 43"/>
                <a:gd name="T84" fmla="*/ 27722800 w 31"/>
                <a:gd name="T85" fmla="*/ 32763066 h 43"/>
                <a:gd name="T86" fmla="*/ 30242187 w 31"/>
                <a:gd name="T87" fmla="*/ 55443849 h 43"/>
                <a:gd name="T88" fmla="*/ 37803525 w 31"/>
                <a:gd name="T89" fmla="*/ 73085859 h 43"/>
                <a:gd name="T90" fmla="*/ 37803525 w 31"/>
                <a:gd name="T91" fmla="*/ 73085859 h 43"/>
                <a:gd name="T92" fmla="*/ 37803525 w 31"/>
                <a:gd name="T93" fmla="*/ 73085859 h 43"/>
                <a:gd name="T94" fmla="*/ 37803525 w 31"/>
                <a:gd name="T95" fmla="*/ 73085859 h 43"/>
                <a:gd name="T96" fmla="*/ 37803525 w 31"/>
                <a:gd name="T97" fmla="*/ 75605239 h 43"/>
                <a:gd name="T98" fmla="*/ 37803525 w 31"/>
                <a:gd name="T99" fmla="*/ 75605239 h 43"/>
                <a:gd name="T100" fmla="*/ 30242187 w 31"/>
                <a:gd name="T101" fmla="*/ 83166554 h 43"/>
                <a:gd name="T102" fmla="*/ 25201819 w 31"/>
                <a:gd name="T103" fmla="*/ 85685935 h 43"/>
                <a:gd name="T104" fmla="*/ 25201819 w 31"/>
                <a:gd name="T105" fmla="*/ 85685935 h 43"/>
                <a:gd name="T106" fmla="*/ 20161456 w 31"/>
                <a:gd name="T107" fmla="*/ 85685935 h 43"/>
                <a:gd name="T108" fmla="*/ 12601703 w 31"/>
                <a:gd name="T109" fmla="*/ 85685935 h 43"/>
                <a:gd name="T110" fmla="*/ 2520976 w 31"/>
                <a:gd name="T111" fmla="*/ 83166554 h 43"/>
                <a:gd name="T112" fmla="*/ 2520976 w 31"/>
                <a:gd name="T113" fmla="*/ 83166554 h 43"/>
                <a:gd name="T114" fmla="*/ 0 w 31"/>
                <a:gd name="T115" fmla="*/ 95766630 h 43"/>
                <a:gd name="T116" fmla="*/ 0 w 31"/>
                <a:gd name="T117" fmla="*/ 105847350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1"/>
                <a:gd name="T178" fmla="*/ 0 h 43"/>
                <a:gd name="T179" fmla="*/ 31 w 31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1" h="43">
                  <a:moveTo>
                    <a:pt x="0" y="42"/>
                  </a:moveTo>
                  <a:lnTo>
                    <a:pt x="0" y="42"/>
                  </a:lnTo>
                  <a:lnTo>
                    <a:pt x="4" y="43"/>
                  </a:lnTo>
                  <a:lnTo>
                    <a:pt x="8" y="43"/>
                  </a:lnTo>
                  <a:lnTo>
                    <a:pt x="11" y="42"/>
                  </a:lnTo>
                  <a:lnTo>
                    <a:pt x="15" y="39"/>
                  </a:lnTo>
                  <a:lnTo>
                    <a:pt x="16" y="36"/>
                  </a:lnTo>
                  <a:lnTo>
                    <a:pt x="16" y="33"/>
                  </a:lnTo>
                  <a:lnTo>
                    <a:pt x="17" y="25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1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6" y="11"/>
                  </a:lnTo>
                  <a:lnTo>
                    <a:pt x="29" y="15"/>
                  </a:lnTo>
                  <a:lnTo>
                    <a:pt x="30" y="11"/>
                  </a:lnTo>
                  <a:lnTo>
                    <a:pt x="31" y="9"/>
                  </a:lnTo>
                  <a:lnTo>
                    <a:pt x="30" y="7"/>
                  </a:lnTo>
                  <a:lnTo>
                    <a:pt x="27" y="3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1" y="13"/>
                  </a:lnTo>
                  <a:lnTo>
                    <a:pt x="12" y="22"/>
                  </a:lnTo>
                  <a:lnTo>
                    <a:pt x="15" y="29"/>
                  </a:lnTo>
                  <a:lnTo>
                    <a:pt x="15" y="30"/>
                  </a:lnTo>
                  <a:lnTo>
                    <a:pt x="12" y="33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CD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5" name="Freeform 96"/>
            <p:cNvSpPr>
              <a:spLocks/>
            </p:cNvSpPr>
            <p:nvPr/>
          </p:nvSpPr>
          <p:spPr bwMode="auto">
            <a:xfrm>
              <a:off x="5548313" y="2552700"/>
              <a:ext cx="49213" cy="68263"/>
            </a:xfrm>
            <a:custGeom>
              <a:avLst/>
              <a:gdLst>
                <a:gd name="T0" fmla="*/ 0 w 31"/>
                <a:gd name="T1" fmla="*/ 105847350 h 43"/>
                <a:gd name="T2" fmla="*/ 0 w 31"/>
                <a:gd name="T3" fmla="*/ 105847350 h 43"/>
                <a:gd name="T4" fmla="*/ 10080728 w 31"/>
                <a:gd name="T5" fmla="*/ 108368317 h 43"/>
                <a:gd name="T6" fmla="*/ 20161456 w 31"/>
                <a:gd name="T7" fmla="*/ 108368317 h 43"/>
                <a:gd name="T8" fmla="*/ 27722800 w 31"/>
                <a:gd name="T9" fmla="*/ 105847350 h 43"/>
                <a:gd name="T10" fmla="*/ 37803525 w 31"/>
                <a:gd name="T11" fmla="*/ 98287597 h 43"/>
                <a:gd name="T12" fmla="*/ 37803525 w 31"/>
                <a:gd name="T13" fmla="*/ 98287597 h 43"/>
                <a:gd name="T14" fmla="*/ 40322912 w 31"/>
                <a:gd name="T15" fmla="*/ 90726282 h 43"/>
                <a:gd name="T16" fmla="*/ 40322912 w 31"/>
                <a:gd name="T17" fmla="*/ 83166554 h 43"/>
                <a:gd name="T18" fmla="*/ 42843887 w 31"/>
                <a:gd name="T19" fmla="*/ 63005164 h 43"/>
                <a:gd name="T20" fmla="*/ 42843887 w 31"/>
                <a:gd name="T21" fmla="*/ 63005164 h 43"/>
                <a:gd name="T22" fmla="*/ 40322912 w 31"/>
                <a:gd name="T23" fmla="*/ 55443849 h 43"/>
                <a:gd name="T24" fmla="*/ 40322912 w 31"/>
                <a:gd name="T25" fmla="*/ 50403489 h 43"/>
                <a:gd name="T26" fmla="*/ 40322912 w 31"/>
                <a:gd name="T27" fmla="*/ 50403489 h 43"/>
                <a:gd name="T28" fmla="*/ 32763162 w 31"/>
                <a:gd name="T29" fmla="*/ 35282446 h 43"/>
                <a:gd name="T30" fmla="*/ 32763162 w 31"/>
                <a:gd name="T31" fmla="*/ 35282446 h 43"/>
                <a:gd name="T32" fmla="*/ 30242187 w 31"/>
                <a:gd name="T33" fmla="*/ 32763066 h 43"/>
                <a:gd name="T34" fmla="*/ 30242187 w 31"/>
                <a:gd name="T35" fmla="*/ 35282446 h 43"/>
                <a:gd name="T36" fmla="*/ 30242187 w 31"/>
                <a:gd name="T37" fmla="*/ 37803413 h 43"/>
                <a:gd name="T38" fmla="*/ 32763162 w 31"/>
                <a:gd name="T39" fmla="*/ 35282446 h 43"/>
                <a:gd name="T40" fmla="*/ 32763162 w 31"/>
                <a:gd name="T41" fmla="*/ 35282446 h 43"/>
                <a:gd name="T42" fmla="*/ 37803525 w 31"/>
                <a:gd name="T43" fmla="*/ 30242098 h 43"/>
                <a:gd name="T44" fmla="*/ 42843887 w 31"/>
                <a:gd name="T45" fmla="*/ 27722718 h 43"/>
                <a:gd name="T46" fmla="*/ 55444012 w 31"/>
                <a:gd name="T47" fmla="*/ 22682364 h 43"/>
                <a:gd name="T48" fmla="*/ 55444012 w 31"/>
                <a:gd name="T49" fmla="*/ 22682364 h 43"/>
                <a:gd name="T50" fmla="*/ 60484374 w 31"/>
                <a:gd name="T51" fmla="*/ 25201744 h 43"/>
                <a:gd name="T52" fmla="*/ 65524737 w 31"/>
                <a:gd name="T53" fmla="*/ 27722718 h 43"/>
                <a:gd name="T54" fmla="*/ 73086074 w 31"/>
                <a:gd name="T55" fmla="*/ 37803413 h 43"/>
                <a:gd name="T56" fmla="*/ 73086074 w 31"/>
                <a:gd name="T57" fmla="*/ 37803413 h 43"/>
                <a:gd name="T58" fmla="*/ 75605462 w 31"/>
                <a:gd name="T59" fmla="*/ 27722718 h 43"/>
                <a:gd name="T60" fmla="*/ 78126437 w 31"/>
                <a:gd name="T61" fmla="*/ 22682364 h 43"/>
                <a:gd name="T62" fmla="*/ 75605462 w 31"/>
                <a:gd name="T63" fmla="*/ 17642017 h 43"/>
                <a:gd name="T64" fmla="*/ 75605462 w 31"/>
                <a:gd name="T65" fmla="*/ 17642017 h 43"/>
                <a:gd name="T66" fmla="*/ 68045712 w 31"/>
                <a:gd name="T67" fmla="*/ 7561318 h 43"/>
                <a:gd name="T68" fmla="*/ 63005349 w 31"/>
                <a:gd name="T69" fmla="*/ 0 h 43"/>
                <a:gd name="T70" fmla="*/ 55444012 w 31"/>
                <a:gd name="T71" fmla="*/ 0 h 43"/>
                <a:gd name="T72" fmla="*/ 45363275 w 31"/>
                <a:gd name="T73" fmla="*/ 2520968 h 43"/>
                <a:gd name="T74" fmla="*/ 45363275 w 31"/>
                <a:gd name="T75" fmla="*/ 2520968 h 43"/>
                <a:gd name="T76" fmla="*/ 37803525 w 31"/>
                <a:gd name="T77" fmla="*/ 10080698 h 43"/>
                <a:gd name="T78" fmla="*/ 32763162 w 31"/>
                <a:gd name="T79" fmla="*/ 17642017 h 43"/>
                <a:gd name="T80" fmla="*/ 30242187 w 31"/>
                <a:gd name="T81" fmla="*/ 25201744 h 43"/>
                <a:gd name="T82" fmla="*/ 27722800 w 31"/>
                <a:gd name="T83" fmla="*/ 32763066 h 43"/>
                <a:gd name="T84" fmla="*/ 27722800 w 31"/>
                <a:gd name="T85" fmla="*/ 32763066 h 43"/>
                <a:gd name="T86" fmla="*/ 30242187 w 31"/>
                <a:gd name="T87" fmla="*/ 55443849 h 43"/>
                <a:gd name="T88" fmla="*/ 37803525 w 31"/>
                <a:gd name="T89" fmla="*/ 73085859 h 43"/>
                <a:gd name="T90" fmla="*/ 37803525 w 31"/>
                <a:gd name="T91" fmla="*/ 73085859 h 43"/>
                <a:gd name="T92" fmla="*/ 37803525 w 31"/>
                <a:gd name="T93" fmla="*/ 73085859 h 43"/>
                <a:gd name="T94" fmla="*/ 37803525 w 31"/>
                <a:gd name="T95" fmla="*/ 73085859 h 43"/>
                <a:gd name="T96" fmla="*/ 37803525 w 31"/>
                <a:gd name="T97" fmla="*/ 75605239 h 43"/>
                <a:gd name="T98" fmla="*/ 37803525 w 31"/>
                <a:gd name="T99" fmla="*/ 75605239 h 43"/>
                <a:gd name="T100" fmla="*/ 30242187 w 31"/>
                <a:gd name="T101" fmla="*/ 83166554 h 43"/>
                <a:gd name="T102" fmla="*/ 25201819 w 31"/>
                <a:gd name="T103" fmla="*/ 85685935 h 43"/>
                <a:gd name="T104" fmla="*/ 25201819 w 31"/>
                <a:gd name="T105" fmla="*/ 85685935 h 43"/>
                <a:gd name="T106" fmla="*/ 20161456 w 31"/>
                <a:gd name="T107" fmla="*/ 85685935 h 43"/>
                <a:gd name="T108" fmla="*/ 12601703 w 31"/>
                <a:gd name="T109" fmla="*/ 85685935 h 43"/>
                <a:gd name="T110" fmla="*/ 2520976 w 31"/>
                <a:gd name="T111" fmla="*/ 83166554 h 43"/>
                <a:gd name="T112" fmla="*/ 2520976 w 31"/>
                <a:gd name="T113" fmla="*/ 83166554 h 43"/>
                <a:gd name="T114" fmla="*/ 0 w 31"/>
                <a:gd name="T115" fmla="*/ 95766630 h 43"/>
                <a:gd name="T116" fmla="*/ 0 w 31"/>
                <a:gd name="T117" fmla="*/ 105847350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1"/>
                <a:gd name="T178" fmla="*/ 0 h 43"/>
                <a:gd name="T179" fmla="*/ 31 w 31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1" h="43">
                  <a:moveTo>
                    <a:pt x="0" y="42"/>
                  </a:moveTo>
                  <a:lnTo>
                    <a:pt x="0" y="42"/>
                  </a:lnTo>
                  <a:lnTo>
                    <a:pt x="4" y="43"/>
                  </a:lnTo>
                  <a:lnTo>
                    <a:pt x="8" y="43"/>
                  </a:lnTo>
                  <a:lnTo>
                    <a:pt x="11" y="42"/>
                  </a:lnTo>
                  <a:lnTo>
                    <a:pt x="15" y="39"/>
                  </a:lnTo>
                  <a:lnTo>
                    <a:pt x="16" y="36"/>
                  </a:lnTo>
                  <a:lnTo>
                    <a:pt x="16" y="33"/>
                  </a:lnTo>
                  <a:lnTo>
                    <a:pt x="17" y="25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1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6" y="11"/>
                  </a:lnTo>
                  <a:lnTo>
                    <a:pt x="29" y="15"/>
                  </a:lnTo>
                  <a:lnTo>
                    <a:pt x="30" y="11"/>
                  </a:lnTo>
                  <a:lnTo>
                    <a:pt x="31" y="9"/>
                  </a:lnTo>
                  <a:lnTo>
                    <a:pt x="30" y="7"/>
                  </a:lnTo>
                  <a:lnTo>
                    <a:pt x="27" y="3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1" y="13"/>
                  </a:lnTo>
                  <a:lnTo>
                    <a:pt x="12" y="22"/>
                  </a:lnTo>
                  <a:lnTo>
                    <a:pt x="15" y="29"/>
                  </a:lnTo>
                  <a:lnTo>
                    <a:pt x="15" y="30"/>
                  </a:lnTo>
                  <a:lnTo>
                    <a:pt x="12" y="33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6" name="Freeform 97"/>
            <p:cNvSpPr>
              <a:spLocks/>
            </p:cNvSpPr>
            <p:nvPr/>
          </p:nvSpPr>
          <p:spPr bwMode="auto">
            <a:xfrm>
              <a:off x="5392738" y="2611438"/>
              <a:ext cx="242888" cy="171450"/>
            </a:xfrm>
            <a:custGeom>
              <a:avLst/>
              <a:gdLst>
                <a:gd name="T0" fmla="*/ 12601599 w 153"/>
                <a:gd name="T1" fmla="*/ 211693164 h 108"/>
                <a:gd name="T2" fmla="*/ 27722571 w 153"/>
                <a:gd name="T3" fmla="*/ 204133442 h 108"/>
                <a:gd name="T4" fmla="*/ 75604838 w 153"/>
                <a:gd name="T5" fmla="*/ 206652804 h 108"/>
                <a:gd name="T6" fmla="*/ 50403221 w 153"/>
                <a:gd name="T7" fmla="*/ 229335047 h 108"/>
                <a:gd name="T8" fmla="*/ 42843534 w 153"/>
                <a:gd name="T9" fmla="*/ 246975342 h 108"/>
                <a:gd name="T10" fmla="*/ 37803213 w 153"/>
                <a:gd name="T11" fmla="*/ 254536602 h 108"/>
                <a:gd name="T12" fmla="*/ 68045150 w 153"/>
                <a:gd name="T13" fmla="*/ 246975342 h 108"/>
                <a:gd name="T14" fmla="*/ 80645159 w 153"/>
                <a:gd name="T15" fmla="*/ 239415669 h 108"/>
                <a:gd name="T16" fmla="*/ 90725800 w 153"/>
                <a:gd name="T17" fmla="*/ 226814098 h 108"/>
                <a:gd name="T18" fmla="*/ 108367742 w 153"/>
                <a:gd name="T19" fmla="*/ 219254425 h 108"/>
                <a:gd name="T20" fmla="*/ 133569346 w 153"/>
                <a:gd name="T21" fmla="*/ 214214114 h 108"/>
                <a:gd name="T22" fmla="*/ 161290317 w 153"/>
                <a:gd name="T23" fmla="*/ 221773787 h 108"/>
                <a:gd name="T24" fmla="*/ 181451601 w 153"/>
                <a:gd name="T25" fmla="*/ 229335047 h 108"/>
                <a:gd name="T26" fmla="*/ 194053197 w 153"/>
                <a:gd name="T27" fmla="*/ 244455980 h 108"/>
                <a:gd name="T28" fmla="*/ 206653205 w 153"/>
                <a:gd name="T29" fmla="*/ 272176897 h 108"/>
                <a:gd name="T30" fmla="*/ 201612884 w 153"/>
                <a:gd name="T31" fmla="*/ 252015653 h 108"/>
                <a:gd name="T32" fmla="*/ 196572563 w 153"/>
                <a:gd name="T33" fmla="*/ 226814098 h 108"/>
                <a:gd name="T34" fmla="*/ 252016142 w 153"/>
                <a:gd name="T35" fmla="*/ 231854409 h 108"/>
                <a:gd name="T36" fmla="*/ 287298389 w 153"/>
                <a:gd name="T37" fmla="*/ 249496291 h 108"/>
                <a:gd name="T38" fmla="*/ 309980626 w 153"/>
                <a:gd name="T39" fmla="*/ 264617224 h 108"/>
                <a:gd name="T40" fmla="*/ 322580635 w 153"/>
                <a:gd name="T41" fmla="*/ 267136586 h 108"/>
                <a:gd name="T42" fmla="*/ 307459672 w 153"/>
                <a:gd name="T43" fmla="*/ 252015653 h 108"/>
                <a:gd name="T44" fmla="*/ 294859664 w 153"/>
                <a:gd name="T45" fmla="*/ 239415669 h 108"/>
                <a:gd name="T46" fmla="*/ 307459672 w 153"/>
                <a:gd name="T47" fmla="*/ 231854409 h 108"/>
                <a:gd name="T48" fmla="*/ 350303193 w 153"/>
                <a:gd name="T49" fmla="*/ 244455980 h 108"/>
                <a:gd name="T50" fmla="*/ 385585439 w 153"/>
                <a:gd name="T51" fmla="*/ 262096275 h 108"/>
                <a:gd name="T52" fmla="*/ 367943522 w 153"/>
                <a:gd name="T53" fmla="*/ 249496291 h 108"/>
                <a:gd name="T54" fmla="*/ 327620955 w 153"/>
                <a:gd name="T55" fmla="*/ 229335047 h 108"/>
                <a:gd name="T56" fmla="*/ 322580635 w 153"/>
                <a:gd name="T57" fmla="*/ 219254425 h 108"/>
                <a:gd name="T58" fmla="*/ 337701597 w 153"/>
                <a:gd name="T59" fmla="*/ 214214114 h 108"/>
                <a:gd name="T60" fmla="*/ 357862881 w 153"/>
                <a:gd name="T61" fmla="*/ 209173803 h 108"/>
                <a:gd name="T62" fmla="*/ 383064485 w 153"/>
                <a:gd name="T63" fmla="*/ 209173803 h 108"/>
                <a:gd name="T64" fmla="*/ 367943522 w 153"/>
                <a:gd name="T65" fmla="*/ 199093131 h 108"/>
                <a:gd name="T66" fmla="*/ 320061268 w 153"/>
                <a:gd name="T67" fmla="*/ 194052820 h 108"/>
                <a:gd name="T68" fmla="*/ 299899984 w 153"/>
                <a:gd name="T69" fmla="*/ 189012509 h 108"/>
                <a:gd name="T70" fmla="*/ 267137105 w 153"/>
                <a:gd name="T71" fmla="*/ 146169071 h 108"/>
                <a:gd name="T72" fmla="*/ 254537097 w 153"/>
                <a:gd name="T73" fmla="*/ 115927204 h 108"/>
                <a:gd name="T74" fmla="*/ 249496776 w 153"/>
                <a:gd name="T75" fmla="*/ 70564380 h 108"/>
                <a:gd name="T76" fmla="*/ 249496776 w 153"/>
                <a:gd name="T77" fmla="*/ 22682200 h 108"/>
                <a:gd name="T78" fmla="*/ 239416134 w 153"/>
                <a:gd name="T79" fmla="*/ 17640301 h 108"/>
                <a:gd name="T80" fmla="*/ 219254851 w 153"/>
                <a:gd name="T81" fmla="*/ 15120939 h 108"/>
                <a:gd name="T82" fmla="*/ 194053197 w 153"/>
                <a:gd name="T83" fmla="*/ 12601575 h 108"/>
                <a:gd name="T84" fmla="*/ 168851592 w 153"/>
                <a:gd name="T85" fmla="*/ 5040313 h 108"/>
                <a:gd name="T86" fmla="*/ 163811271 w 153"/>
                <a:gd name="T87" fmla="*/ 0 h 108"/>
                <a:gd name="T88" fmla="*/ 156249996 w 153"/>
                <a:gd name="T89" fmla="*/ 85685313 h 108"/>
                <a:gd name="T90" fmla="*/ 138609667 w 153"/>
                <a:gd name="T91" fmla="*/ 146169071 h 108"/>
                <a:gd name="T92" fmla="*/ 115927430 w 153"/>
                <a:gd name="T93" fmla="*/ 173891575 h 108"/>
                <a:gd name="T94" fmla="*/ 83166113 w 153"/>
                <a:gd name="T95" fmla="*/ 186491559 h 108"/>
                <a:gd name="T96" fmla="*/ 0 w 153"/>
                <a:gd name="T97" fmla="*/ 224294736 h 10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3"/>
                <a:gd name="T148" fmla="*/ 0 h 108"/>
                <a:gd name="T149" fmla="*/ 153 w 153"/>
                <a:gd name="T150" fmla="*/ 108 h 10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3" h="108">
                  <a:moveTo>
                    <a:pt x="0" y="89"/>
                  </a:moveTo>
                  <a:lnTo>
                    <a:pt x="0" y="89"/>
                  </a:lnTo>
                  <a:lnTo>
                    <a:pt x="5" y="84"/>
                  </a:lnTo>
                  <a:lnTo>
                    <a:pt x="8" y="82"/>
                  </a:lnTo>
                  <a:lnTo>
                    <a:pt x="11" y="81"/>
                  </a:lnTo>
                  <a:lnTo>
                    <a:pt x="20" y="81"/>
                  </a:lnTo>
                  <a:lnTo>
                    <a:pt x="30" y="82"/>
                  </a:lnTo>
                  <a:lnTo>
                    <a:pt x="23" y="88"/>
                  </a:lnTo>
                  <a:lnTo>
                    <a:pt x="20" y="91"/>
                  </a:lnTo>
                  <a:lnTo>
                    <a:pt x="18" y="95"/>
                  </a:lnTo>
                  <a:lnTo>
                    <a:pt x="17" y="98"/>
                  </a:lnTo>
                  <a:lnTo>
                    <a:pt x="16" y="99"/>
                  </a:lnTo>
                  <a:lnTo>
                    <a:pt x="15" y="101"/>
                  </a:lnTo>
                  <a:lnTo>
                    <a:pt x="18" y="100"/>
                  </a:lnTo>
                  <a:lnTo>
                    <a:pt x="22" y="99"/>
                  </a:lnTo>
                  <a:lnTo>
                    <a:pt x="27" y="98"/>
                  </a:lnTo>
                  <a:lnTo>
                    <a:pt x="31" y="97"/>
                  </a:lnTo>
                  <a:lnTo>
                    <a:pt x="32" y="95"/>
                  </a:lnTo>
                  <a:lnTo>
                    <a:pt x="33" y="92"/>
                  </a:lnTo>
                  <a:lnTo>
                    <a:pt x="36" y="90"/>
                  </a:lnTo>
                  <a:lnTo>
                    <a:pt x="39" y="89"/>
                  </a:lnTo>
                  <a:lnTo>
                    <a:pt x="43" y="87"/>
                  </a:lnTo>
                  <a:lnTo>
                    <a:pt x="46" y="86"/>
                  </a:lnTo>
                  <a:lnTo>
                    <a:pt x="53" y="85"/>
                  </a:lnTo>
                  <a:lnTo>
                    <a:pt x="62" y="86"/>
                  </a:lnTo>
                  <a:lnTo>
                    <a:pt x="64" y="88"/>
                  </a:lnTo>
                  <a:lnTo>
                    <a:pt x="67" y="89"/>
                  </a:lnTo>
                  <a:lnTo>
                    <a:pt x="72" y="91"/>
                  </a:lnTo>
                  <a:lnTo>
                    <a:pt x="75" y="93"/>
                  </a:lnTo>
                  <a:lnTo>
                    <a:pt x="77" y="97"/>
                  </a:lnTo>
                  <a:lnTo>
                    <a:pt x="79" y="102"/>
                  </a:lnTo>
                  <a:lnTo>
                    <a:pt x="82" y="108"/>
                  </a:lnTo>
                  <a:lnTo>
                    <a:pt x="81" y="103"/>
                  </a:lnTo>
                  <a:lnTo>
                    <a:pt x="80" y="100"/>
                  </a:lnTo>
                  <a:lnTo>
                    <a:pt x="78" y="96"/>
                  </a:lnTo>
                  <a:lnTo>
                    <a:pt x="78" y="90"/>
                  </a:lnTo>
                  <a:lnTo>
                    <a:pt x="86" y="90"/>
                  </a:lnTo>
                  <a:lnTo>
                    <a:pt x="93" y="91"/>
                  </a:lnTo>
                  <a:lnTo>
                    <a:pt x="100" y="92"/>
                  </a:lnTo>
                  <a:lnTo>
                    <a:pt x="107" y="96"/>
                  </a:lnTo>
                  <a:lnTo>
                    <a:pt x="114" y="99"/>
                  </a:lnTo>
                  <a:lnTo>
                    <a:pt x="120" y="102"/>
                  </a:lnTo>
                  <a:lnTo>
                    <a:pt x="123" y="105"/>
                  </a:lnTo>
                  <a:lnTo>
                    <a:pt x="125" y="106"/>
                  </a:lnTo>
                  <a:lnTo>
                    <a:pt x="128" y="106"/>
                  </a:lnTo>
                  <a:lnTo>
                    <a:pt x="125" y="103"/>
                  </a:lnTo>
                  <a:lnTo>
                    <a:pt x="122" y="100"/>
                  </a:lnTo>
                  <a:lnTo>
                    <a:pt x="120" y="97"/>
                  </a:lnTo>
                  <a:lnTo>
                    <a:pt x="119" y="96"/>
                  </a:lnTo>
                  <a:lnTo>
                    <a:pt x="117" y="95"/>
                  </a:lnTo>
                  <a:lnTo>
                    <a:pt x="119" y="92"/>
                  </a:lnTo>
                  <a:lnTo>
                    <a:pt x="122" y="92"/>
                  </a:lnTo>
                  <a:lnTo>
                    <a:pt x="128" y="93"/>
                  </a:lnTo>
                  <a:lnTo>
                    <a:pt x="139" y="97"/>
                  </a:lnTo>
                  <a:lnTo>
                    <a:pt x="148" y="101"/>
                  </a:lnTo>
                  <a:lnTo>
                    <a:pt x="153" y="104"/>
                  </a:lnTo>
                  <a:lnTo>
                    <a:pt x="150" y="101"/>
                  </a:lnTo>
                  <a:lnTo>
                    <a:pt x="146" y="99"/>
                  </a:lnTo>
                  <a:lnTo>
                    <a:pt x="137" y="93"/>
                  </a:lnTo>
                  <a:lnTo>
                    <a:pt x="130" y="91"/>
                  </a:lnTo>
                  <a:lnTo>
                    <a:pt x="128" y="90"/>
                  </a:lnTo>
                  <a:lnTo>
                    <a:pt x="127" y="89"/>
                  </a:lnTo>
                  <a:lnTo>
                    <a:pt x="128" y="87"/>
                  </a:lnTo>
                  <a:lnTo>
                    <a:pt x="131" y="86"/>
                  </a:lnTo>
                  <a:lnTo>
                    <a:pt x="134" y="85"/>
                  </a:lnTo>
                  <a:lnTo>
                    <a:pt x="137" y="84"/>
                  </a:lnTo>
                  <a:lnTo>
                    <a:pt x="142" y="83"/>
                  </a:lnTo>
                  <a:lnTo>
                    <a:pt x="147" y="83"/>
                  </a:lnTo>
                  <a:lnTo>
                    <a:pt x="152" y="83"/>
                  </a:lnTo>
                  <a:lnTo>
                    <a:pt x="149" y="81"/>
                  </a:lnTo>
                  <a:lnTo>
                    <a:pt x="146" y="79"/>
                  </a:lnTo>
                  <a:lnTo>
                    <a:pt x="138" y="78"/>
                  </a:lnTo>
                  <a:lnTo>
                    <a:pt x="130" y="78"/>
                  </a:lnTo>
                  <a:lnTo>
                    <a:pt x="127" y="77"/>
                  </a:lnTo>
                  <a:lnTo>
                    <a:pt x="122" y="76"/>
                  </a:lnTo>
                  <a:lnTo>
                    <a:pt x="119" y="75"/>
                  </a:lnTo>
                  <a:lnTo>
                    <a:pt x="117" y="73"/>
                  </a:lnTo>
                  <a:lnTo>
                    <a:pt x="111" y="65"/>
                  </a:lnTo>
                  <a:lnTo>
                    <a:pt x="106" y="58"/>
                  </a:lnTo>
                  <a:lnTo>
                    <a:pt x="103" y="52"/>
                  </a:lnTo>
                  <a:lnTo>
                    <a:pt x="101" y="46"/>
                  </a:lnTo>
                  <a:lnTo>
                    <a:pt x="100" y="40"/>
                  </a:lnTo>
                  <a:lnTo>
                    <a:pt x="99" y="28"/>
                  </a:lnTo>
                  <a:lnTo>
                    <a:pt x="100" y="18"/>
                  </a:lnTo>
                  <a:lnTo>
                    <a:pt x="100" y="13"/>
                  </a:lnTo>
                  <a:lnTo>
                    <a:pt x="99" y="9"/>
                  </a:lnTo>
                  <a:lnTo>
                    <a:pt x="99" y="7"/>
                  </a:lnTo>
                  <a:lnTo>
                    <a:pt x="95" y="7"/>
                  </a:lnTo>
                  <a:lnTo>
                    <a:pt x="91" y="6"/>
                  </a:lnTo>
                  <a:lnTo>
                    <a:pt x="87" y="6"/>
                  </a:lnTo>
                  <a:lnTo>
                    <a:pt x="81" y="6"/>
                  </a:lnTo>
                  <a:lnTo>
                    <a:pt x="77" y="5"/>
                  </a:lnTo>
                  <a:lnTo>
                    <a:pt x="73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4" y="17"/>
                  </a:lnTo>
                  <a:lnTo>
                    <a:pt x="62" y="34"/>
                  </a:lnTo>
                  <a:lnTo>
                    <a:pt x="61" y="43"/>
                  </a:lnTo>
                  <a:lnTo>
                    <a:pt x="58" y="50"/>
                  </a:lnTo>
                  <a:lnTo>
                    <a:pt x="55" y="58"/>
                  </a:lnTo>
                  <a:lnTo>
                    <a:pt x="50" y="65"/>
                  </a:lnTo>
                  <a:lnTo>
                    <a:pt x="46" y="69"/>
                  </a:lnTo>
                  <a:lnTo>
                    <a:pt x="42" y="71"/>
                  </a:lnTo>
                  <a:lnTo>
                    <a:pt x="37" y="73"/>
                  </a:lnTo>
                  <a:lnTo>
                    <a:pt x="33" y="74"/>
                  </a:lnTo>
                  <a:lnTo>
                    <a:pt x="23" y="75"/>
                  </a:lnTo>
                  <a:lnTo>
                    <a:pt x="14" y="76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B57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7" name="Freeform 98"/>
            <p:cNvSpPr>
              <a:spLocks/>
            </p:cNvSpPr>
            <p:nvPr/>
          </p:nvSpPr>
          <p:spPr bwMode="auto">
            <a:xfrm>
              <a:off x="5551488" y="2044700"/>
              <a:ext cx="46038" cy="47625"/>
            </a:xfrm>
            <a:custGeom>
              <a:avLst/>
              <a:gdLst>
                <a:gd name="T0" fmla="*/ 47884282 w 29"/>
                <a:gd name="T1" fmla="*/ 7561264 h 30"/>
                <a:gd name="T2" fmla="*/ 47884282 w 29"/>
                <a:gd name="T3" fmla="*/ 7561264 h 30"/>
                <a:gd name="T4" fmla="*/ 42843916 w 29"/>
                <a:gd name="T5" fmla="*/ 5040313 h 30"/>
                <a:gd name="T6" fmla="*/ 40322940 w 29"/>
                <a:gd name="T7" fmla="*/ 2520950 h 30"/>
                <a:gd name="T8" fmla="*/ 27722819 w 29"/>
                <a:gd name="T9" fmla="*/ 0 h 30"/>
                <a:gd name="T10" fmla="*/ 17642081 w 29"/>
                <a:gd name="T11" fmla="*/ 5040313 h 30"/>
                <a:gd name="T12" fmla="*/ 10080735 w 29"/>
                <a:gd name="T13" fmla="*/ 17641889 h 30"/>
                <a:gd name="T14" fmla="*/ 2520977 w 29"/>
                <a:gd name="T15" fmla="*/ 27722518 h 30"/>
                <a:gd name="T16" fmla="*/ 0 w 29"/>
                <a:gd name="T17" fmla="*/ 40322502 h 30"/>
                <a:gd name="T18" fmla="*/ 0 w 29"/>
                <a:gd name="T19" fmla="*/ 47883763 h 30"/>
                <a:gd name="T20" fmla="*/ 2520977 w 29"/>
                <a:gd name="T21" fmla="*/ 55443448 h 30"/>
                <a:gd name="T22" fmla="*/ 7561346 w 29"/>
                <a:gd name="T23" fmla="*/ 60483759 h 30"/>
                <a:gd name="T24" fmla="*/ 15121104 w 29"/>
                <a:gd name="T25" fmla="*/ 68045020 h 30"/>
                <a:gd name="T26" fmla="*/ 15121104 w 29"/>
                <a:gd name="T27" fmla="*/ 68045020 h 30"/>
                <a:gd name="T28" fmla="*/ 25201836 w 29"/>
                <a:gd name="T29" fmla="*/ 73085331 h 30"/>
                <a:gd name="T30" fmla="*/ 40322940 w 29"/>
                <a:gd name="T31" fmla="*/ 75604693 h 30"/>
                <a:gd name="T32" fmla="*/ 52924661 w 29"/>
                <a:gd name="T33" fmla="*/ 75604693 h 30"/>
                <a:gd name="T34" fmla="*/ 60484416 w 29"/>
                <a:gd name="T35" fmla="*/ 73085331 h 30"/>
                <a:gd name="T36" fmla="*/ 70565148 w 29"/>
                <a:gd name="T37" fmla="*/ 68045020 h 30"/>
                <a:gd name="T38" fmla="*/ 73086124 w 29"/>
                <a:gd name="T39" fmla="*/ 60483759 h 30"/>
                <a:gd name="T40" fmla="*/ 70565148 w 29"/>
                <a:gd name="T41" fmla="*/ 52924086 h 30"/>
                <a:gd name="T42" fmla="*/ 60484416 w 29"/>
                <a:gd name="T43" fmla="*/ 37803140 h 30"/>
                <a:gd name="T44" fmla="*/ 47884282 w 29"/>
                <a:gd name="T45" fmla="*/ 7561264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"/>
                <a:gd name="T70" fmla="*/ 0 h 30"/>
                <a:gd name="T71" fmla="*/ 29 w 29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" h="30">
                  <a:moveTo>
                    <a:pt x="19" y="3"/>
                  </a:moveTo>
                  <a:lnTo>
                    <a:pt x="19" y="3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7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0" y="29"/>
                  </a:lnTo>
                  <a:lnTo>
                    <a:pt x="16" y="30"/>
                  </a:lnTo>
                  <a:lnTo>
                    <a:pt x="21" y="30"/>
                  </a:lnTo>
                  <a:lnTo>
                    <a:pt x="24" y="29"/>
                  </a:lnTo>
                  <a:lnTo>
                    <a:pt x="28" y="27"/>
                  </a:lnTo>
                  <a:lnTo>
                    <a:pt x="29" y="24"/>
                  </a:lnTo>
                  <a:lnTo>
                    <a:pt x="28" y="21"/>
                  </a:lnTo>
                  <a:lnTo>
                    <a:pt x="24" y="15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8" name="Freeform 99"/>
            <p:cNvSpPr>
              <a:spLocks/>
            </p:cNvSpPr>
            <p:nvPr/>
          </p:nvSpPr>
          <p:spPr bwMode="auto">
            <a:xfrm>
              <a:off x="5649913" y="2093913"/>
              <a:ext cx="23813" cy="19050"/>
            </a:xfrm>
            <a:custGeom>
              <a:avLst/>
              <a:gdLst>
                <a:gd name="T0" fmla="*/ 30242515 w 15"/>
                <a:gd name="T1" fmla="*/ 2520950 h 12"/>
                <a:gd name="T2" fmla="*/ 30242515 w 15"/>
                <a:gd name="T3" fmla="*/ 2520950 h 12"/>
                <a:gd name="T4" fmla="*/ 15121257 w 15"/>
                <a:gd name="T5" fmla="*/ 0 h 12"/>
                <a:gd name="T6" fmla="*/ 7561422 w 15"/>
                <a:gd name="T7" fmla="*/ 0 h 12"/>
                <a:gd name="T8" fmla="*/ 0 w 15"/>
                <a:gd name="T9" fmla="*/ 2520950 h 12"/>
                <a:gd name="T10" fmla="*/ 0 w 15"/>
                <a:gd name="T11" fmla="*/ 2520950 h 12"/>
                <a:gd name="T12" fmla="*/ 2521003 w 15"/>
                <a:gd name="T13" fmla="*/ 12601574 h 12"/>
                <a:gd name="T14" fmla="*/ 5040419 w 15"/>
                <a:gd name="T15" fmla="*/ 20161250 h 12"/>
                <a:gd name="T16" fmla="*/ 12601839 w 15"/>
                <a:gd name="T17" fmla="*/ 25201561 h 12"/>
                <a:gd name="T18" fmla="*/ 20161674 w 15"/>
                <a:gd name="T19" fmla="*/ 30241878 h 12"/>
                <a:gd name="T20" fmla="*/ 27723100 w 15"/>
                <a:gd name="T21" fmla="*/ 30241878 h 12"/>
                <a:gd name="T22" fmla="*/ 35282932 w 15"/>
                <a:gd name="T23" fmla="*/ 30241878 h 12"/>
                <a:gd name="T24" fmla="*/ 37803934 w 15"/>
                <a:gd name="T25" fmla="*/ 25201561 h 12"/>
                <a:gd name="T26" fmla="*/ 37803934 w 15"/>
                <a:gd name="T27" fmla="*/ 17640301 h 12"/>
                <a:gd name="T28" fmla="*/ 30242515 w 15"/>
                <a:gd name="T29" fmla="*/ 2520950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12"/>
                <a:gd name="T47" fmla="*/ 15 w 15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12">
                  <a:moveTo>
                    <a:pt x="12" y="1"/>
                  </a:moveTo>
                  <a:lnTo>
                    <a:pt x="12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2" y="8"/>
                  </a:lnTo>
                  <a:lnTo>
                    <a:pt x="5" y="10"/>
                  </a:lnTo>
                  <a:lnTo>
                    <a:pt x="8" y="12"/>
                  </a:lnTo>
                  <a:lnTo>
                    <a:pt x="11" y="12"/>
                  </a:lnTo>
                  <a:lnTo>
                    <a:pt x="14" y="12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9" name="Freeform 100"/>
            <p:cNvSpPr>
              <a:spLocks/>
            </p:cNvSpPr>
            <p:nvPr/>
          </p:nvSpPr>
          <p:spPr bwMode="auto">
            <a:xfrm>
              <a:off x="5622925" y="2051050"/>
              <a:ext cx="23813" cy="28575"/>
            </a:xfrm>
            <a:custGeom>
              <a:avLst/>
              <a:gdLst>
                <a:gd name="T0" fmla="*/ 17642260 w 15"/>
                <a:gd name="T1" fmla="*/ 7559675 h 18"/>
                <a:gd name="T2" fmla="*/ 17642260 w 15"/>
                <a:gd name="T3" fmla="*/ 7559675 h 18"/>
                <a:gd name="T4" fmla="*/ 17642260 w 15"/>
                <a:gd name="T5" fmla="*/ 5040312 h 18"/>
                <a:gd name="T6" fmla="*/ 15121257 w 15"/>
                <a:gd name="T7" fmla="*/ 0 h 18"/>
                <a:gd name="T8" fmla="*/ 15121257 w 15"/>
                <a:gd name="T9" fmla="*/ 0 h 18"/>
                <a:gd name="T10" fmla="*/ 5040419 w 15"/>
                <a:gd name="T11" fmla="*/ 7559675 h 18"/>
                <a:gd name="T12" fmla="*/ 0 w 15"/>
                <a:gd name="T13" fmla="*/ 15120937 h 18"/>
                <a:gd name="T14" fmla="*/ 0 w 15"/>
                <a:gd name="T15" fmla="*/ 22682197 h 18"/>
                <a:gd name="T16" fmla="*/ 2521003 w 15"/>
                <a:gd name="T17" fmla="*/ 30241875 h 18"/>
                <a:gd name="T18" fmla="*/ 7561422 w 15"/>
                <a:gd name="T19" fmla="*/ 35282185 h 18"/>
                <a:gd name="T20" fmla="*/ 12601839 w 15"/>
                <a:gd name="T21" fmla="*/ 42843444 h 18"/>
                <a:gd name="T22" fmla="*/ 25202091 w 15"/>
                <a:gd name="T23" fmla="*/ 45362806 h 18"/>
                <a:gd name="T24" fmla="*/ 35282932 w 15"/>
                <a:gd name="T25" fmla="*/ 45362806 h 18"/>
                <a:gd name="T26" fmla="*/ 35282932 w 15"/>
                <a:gd name="T27" fmla="*/ 45362806 h 18"/>
                <a:gd name="T28" fmla="*/ 37803934 w 15"/>
                <a:gd name="T29" fmla="*/ 30241875 h 18"/>
                <a:gd name="T30" fmla="*/ 37803934 w 15"/>
                <a:gd name="T31" fmla="*/ 17640299 h 18"/>
                <a:gd name="T32" fmla="*/ 17642260 w 15"/>
                <a:gd name="T33" fmla="*/ 7559675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18"/>
                <a:gd name="T53" fmla="*/ 15 w 15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18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2"/>
                  </a:lnTo>
                  <a:lnTo>
                    <a:pt x="3" y="14"/>
                  </a:lnTo>
                  <a:lnTo>
                    <a:pt x="5" y="17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5" y="12"/>
                  </a:lnTo>
                  <a:lnTo>
                    <a:pt x="15" y="7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0" name="Freeform 101"/>
            <p:cNvSpPr>
              <a:spLocks/>
            </p:cNvSpPr>
            <p:nvPr/>
          </p:nvSpPr>
          <p:spPr bwMode="auto">
            <a:xfrm>
              <a:off x="5273675" y="2246313"/>
              <a:ext cx="46038" cy="47625"/>
            </a:xfrm>
            <a:custGeom>
              <a:avLst/>
              <a:gdLst>
                <a:gd name="T0" fmla="*/ 50403672 w 29"/>
                <a:gd name="T1" fmla="*/ 7561264 h 30"/>
                <a:gd name="T2" fmla="*/ 50403672 w 29"/>
                <a:gd name="T3" fmla="*/ 7561264 h 30"/>
                <a:gd name="T4" fmla="*/ 47884282 w 29"/>
                <a:gd name="T5" fmla="*/ 2520950 h 30"/>
                <a:gd name="T6" fmla="*/ 42843916 w 29"/>
                <a:gd name="T7" fmla="*/ 0 h 30"/>
                <a:gd name="T8" fmla="*/ 32763185 w 29"/>
                <a:gd name="T9" fmla="*/ 0 h 30"/>
                <a:gd name="T10" fmla="*/ 22682447 w 29"/>
                <a:gd name="T11" fmla="*/ 5040313 h 30"/>
                <a:gd name="T12" fmla="*/ 12601712 w 29"/>
                <a:gd name="T13" fmla="*/ 12601575 h 30"/>
                <a:gd name="T14" fmla="*/ 5040367 w 29"/>
                <a:gd name="T15" fmla="*/ 27722518 h 30"/>
                <a:gd name="T16" fmla="*/ 0 w 29"/>
                <a:gd name="T17" fmla="*/ 40322502 h 30"/>
                <a:gd name="T18" fmla="*/ 5040367 w 29"/>
                <a:gd name="T19" fmla="*/ 45362813 h 30"/>
                <a:gd name="T20" fmla="*/ 7561346 w 29"/>
                <a:gd name="T21" fmla="*/ 52924086 h 30"/>
                <a:gd name="T22" fmla="*/ 10080735 w 29"/>
                <a:gd name="T23" fmla="*/ 60483759 h 30"/>
                <a:gd name="T24" fmla="*/ 17642081 w 29"/>
                <a:gd name="T25" fmla="*/ 65524071 h 30"/>
                <a:gd name="T26" fmla="*/ 17642081 w 29"/>
                <a:gd name="T27" fmla="*/ 65524071 h 30"/>
                <a:gd name="T28" fmla="*/ 30242208 w 29"/>
                <a:gd name="T29" fmla="*/ 73085331 h 30"/>
                <a:gd name="T30" fmla="*/ 42843916 w 29"/>
                <a:gd name="T31" fmla="*/ 75604693 h 30"/>
                <a:gd name="T32" fmla="*/ 55444050 w 29"/>
                <a:gd name="T33" fmla="*/ 75604693 h 30"/>
                <a:gd name="T34" fmla="*/ 63005393 w 29"/>
                <a:gd name="T35" fmla="*/ 73085331 h 30"/>
                <a:gd name="T36" fmla="*/ 70565148 w 29"/>
                <a:gd name="T37" fmla="*/ 68045020 h 30"/>
                <a:gd name="T38" fmla="*/ 73086124 w 29"/>
                <a:gd name="T39" fmla="*/ 60483759 h 30"/>
                <a:gd name="T40" fmla="*/ 70565148 w 29"/>
                <a:gd name="T41" fmla="*/ 47883763 h 30"/>
                <a:gd name="T42" fmla="*/ 63005393 w 29"/>
                <a:gd name="T43" fmla="*/ 37803140 h 30"/>
                <a:gd name="T44" fmla="*/ 50403672 w 29"/>
                <a:gd name="T45" fmla="*/ 7561264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"/>
                <a:gd name="T70" fmla="*/ 0 h 30"/>
                <a:gd name="T71" fmla="*/ 29 w 29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" h="30">
                  <a:moveTo>
                    <a:pt x="20" y="3"/>
                  </a:moveTo>
                  <a:lnTo>
                    <a:pt x="20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3" y="21"/>
                  </a:lnTo>
                  <a:lnTo>
                    <a:pt x="4" y="24"/>
                  </a:lnTo>
                  <a:lnTo>
                    <a:pt x="7" y="26"/>
                  </a:lnTo>
                  <a:lnTo>
                    <a:pt x="12" y="29"/>
                  </a:lnTo>
                  <a:lnTo>
                    <a:pt x="17" y="30"/>
                  </a:lnTo>
                  <a:lnTo>
                    <a:pt x="22" y="30"/>
                  </a:lnTo>
                  <a:lnTo>
                    <a:pt x="25" y="29"/>
                  </a:lnTo>
                  <a:lnTo>
                    <a:pt x="28" y="27"/>
                  </a:lnTo>
                  <a:lnTo>
                    <a:pt x="29" y="24"/>
                  </a:lnTo>
                  <a:lnTo>
                    <a:pt x="28" y="19"/>
                  </a:lnTo>
                  <a:lnTo>
                    <a:pt x="25" y="1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1" name="Freeform 102"/>
            <p:cNvSpPr>
              <a:spLocks/>
            </p:cNvSpPr>
            <p:nvPr/>
          </p:nvSpPr>
          <p:spPr bwMode="auto">
            <a:xfrm>
              <a:off x="5756275" y="2200275"/>
              <a:ext cx="22225" cy="20638"/>
            </a:xfrm>
            <a:custGeom>
              <a:avLst/>
              <a:gdLst>
                <a:gd name="T0" fmla="*/ 30241879 w 14"/>
                <a:gd name="T1" fmla="*/ 2521011 h 13"/>
                <a:gd name="T2" fmla="*/ 30241879 w 14"/>
                <a:gd name="T3" fmla="*/ 2521011 h 13"/>
                <a:gd name="T4" fmla="*/ 12601575 w 14"/>
                <a:gd name="T5" fmla="*/ 0 h 13"/>
                <a:gd name="T6" fmla="*/ 5040313 w 14"/>
                <a:gd name="T7" fmla="*/ 2521011 h 13"/>
                <a:gd name="T8" fmla="*/ 0 w 14"/>
                <a:gd name="T9" fmla="*/ 2521011 h 13"/>
                <a:gd name="T10" fmla="*/ 0 w 14"/>
                <a:gd name="T11" fmla="*/ 2521011 h 13"/>
                <a:gd name="T12" fmla="*/ 0 w 14"/>
                <a:gd name="T13" fmla="*/ 12601880 h 13"/>
                <a:gd name="T14" fmla="*/ 2520950 w 14"/>
                <a:gd name="T15" fmla="*/ 22682749 h 13"/>
                <a:gd name="T16" fmla="*/ 10080625 w 14"/>
                <a:gd name="T17" fmla="*/ 27723188 h 13"/>
                <a:gd name="T18" fmla="*/ 17641889 w 14"/>
                <a:gd name="T19" fmla="*/ 32763622 h 13"/>
                <a:gd name="T20" fmla="*/ 22682200 w 14"/>
                <a:gd name="T21" fmla="*/ 32763622 h 13"/>
                <a:gd name="T22" fmla="*/ 32762828 w 14"/>
                <a:gd name="T23" fmla="*/ 30242611 h 13"/>
                <a:gd name="T24" fmla="*/ 35282190 w 14"/>
                <a:gd name="T25" fmla="*/ 27723188 h 13"/>
                <a:gd name="T26" fmla="*/ 35282190 w 14"/>
                <a:gd name="T27" fmla="*/ 17642316 h 13"/>
                <a:gd name="T28" fmla="*/ 30241879 w 14"/>
                <a:gd name="T29" fmla="*/ 2521011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3"/>
                <a:gd name="T47" fmla="*/ 14 w 14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3">
                  <a:moveTo>
                    <a:pt x="12" y="1"/>
                  </a:moveTo>
                  <a:lnTo>
                    <a:pt x="12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11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4" y="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2" name="Freeform 103"/>
            <p:cNvSpPr>
              <a:spLocks/>
            </p:cNvSpPr>
            <p:nvPr/>
          </p:nvSpPr>
          <p:spPr bwMode="auto">
            <a:xfrm>
              <a:off x="5726113" y="2159000"/>
              <a:ext cx="23813" cy="26988"/>
            </a:xfrm>
            <a:custGeom>
              <a:avLst/>
              <a:gdLst>
                <a:gd name="T0" fmla="*/ 20161674 w 15"/>
                <a:gd name="T1" fmla="*/ 2520996 h 17"/>
                <a:gd name="T2" fmla="*/ 20161674 w 15"/>
                <a:gd name="T3" fmla="*/ 2520996 h 17"/>
                <a:gd name="T4" fmla="*/ 20161674 w 15"/>
                <a:gd name="T5" fmla="*/ 0 h 17"/>
                <a:gd name="T6" fmla="*/ 17642260 w 15"/>
                <a:gd name="T7" fmla="*/ 0 h 17"/>
                <a:gd name="T8" fmla="*/ 17642260 w 15"/>
                <a:gd name="T9" fmla="*/ 0 h 17"/>
                <a:gd name="T10" fmla="*/ 7561422 w 15"/>
                <a:gd name="T11" fmla="*/ 5040405 h 17"/>
                <a:gd name="T12" fmla="*/ 5040419 w 15"/>
                <a:gd name="T13" fmla="*/ 15121217 h 17"/>
                <a:gd name="T14" fmla="*/ 0 w 15"/>
                <a:gd name="T15" fmla="*/ 22682616 h 17"/>
                <a:gd name="T16" fmla="*/ 5040419 w 15"/>
                <a:gd name="T17" fmla="*/ 27723026 h 17"/>
                <a:gd name="T18" fmla="*/ 10080837 w 15"/>
                <a:gd name="T19" fmla="*/ 35282838 h 17"/>
                <a:gd name="T20" fmla="*/ 15121257 w 15"/>
                <a:gd name="T21" fmla="*/ 40323241 h 17"/>
                <a:gd name="T22" fmla="*/ 25202091 w 15"/>
                <a:gd name="T23" fmla="*/ 42844237 h 17"/>
                <a:gd name="T24" fmla="*/ 35282932 w 15"/>
                <a:gd name="T25" fmla="*/ 42844237 h 17"/>
                <a:gd name="T26" fmla="*/ 35282932 w 15"/>
                <a:gd name="T27" fmla="*/ 42844237 h 17"/>
                <a:gd name="T28" fmla="*/ 37803934 w 15"/>
                <a:gd name="T29" fmla="*/ 30242434 h 17"/>
                <a:gd name="T30" fmla="*/ 37803934 w 15"/>
                <a:gd name="T31" fmla="*/ 17642213 h 17"/>
                <a:gd name="T32" fmla="*/ 20161674 w 15"/>
                <a:gd name="T33" fmla="*/ 2520996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17"/>
                <a:gd name="T53" fmla="*/ 15 w 15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17">
                  <a:moveTo>
                    <a:pt x="8" y="1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3" y="2"/>
                  </a:lnTo>
                  <a:lnTo>
                    <a:pt x="2" y="6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7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5" y="7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3" name="Freeform 104"/>
            <p:cNvSpPr>
              <a:spLocks/>
            </p:cNvSpPr>
            <p:nvPr/>
          </p:nvSpPr>
          <p:spPr bwMode="auto">
            <a:xfrm>
              <a:off x="5114925" y="1909763"/>
              <a:ext cx="542925" cy="606425"/>
            </a:xfrm>
            <a:custGeom>
              <a:avLst/>
              <a:gdLst>
                <a:gd name="T0" fmla="*/ 824091792 w 342"/>
                <a:gd name="T1" fmla="*/ 110886889 h 382"/>
                <a:gd name="T2" fmla="*/ 791328978 w 342"/>
                <a:gd name="T3" fmla="*/ 27722516 h 382"/>
                <a:gd name="T4" fmla="*/ 640119657 w 342"/>
                <a:gd name="T5" fmla="*/ 42843449 h 382"/>
                <a:gd name="T6" fmla="*/ 640119657 w 342"/>
                <a:gd name="T7" fmla="*/ 120967511 h 382"/>
                <a:gd name="T8" fmla="*/ 559474686 w 342"/>
                <a:gd name="T9" fmla="*/ 120967511 h 382"/>
                <a:gd name="T10" fmla="*/ 516631252 w 342"/>
                <a:gd name="T11" fmla="*/ 100806243 h 382"/>
                <a:gd name="T12" fmla="*/ 415826526 w 342"/>
                <a:gd name="T13" fmla="*/ 98286881 h 382"/>
                <a:gd name="T14" fmla="*/ 347781538 w 342"/>
                <a:gd name="T15" fmla="*/ 168851258 h 382"/>
                <a:gd name="T16" fmla="*/ 292338120 w 342"/>
                <a:gd name="T17" fmla="*/ 158769049 h 382"/>
                <a:gd name="T18" fmla="*/ 173891563 w 342"/>
                <a:gd name="T19" fmla="*/ 229335038 h 382"/>
                <a:gd name="T20" fmla="*/ 168851252 w 342"/>
                <a:gd name="T21" fmla="*/ 302418753 h 382"/>
                <a:gd name="T22" fmla="*/ 123486868 w 342"/>
                <a:gd name="T23" fmla="*/ 332660618 h 382"/>
                <a:gd name="T24" fmla="*/ 103327188 w 342"/>
                <a:gd name="T25" fmla="*/ 398184659 h 382"/>
                <a:gd name="T26" fmla="*/ 68043426 w 342"/>
                <a:gd name="T27" fmla="*/ 428426624 h 382"/>
                <a:gd name="T28" fmla="*/ 0 w 342"/>
                <a:gd name="T29" fmla="*/ 526711893 h 382"/>
                <a:gd name="T30" fmla="*/ 108365936 w 342"/>
                <a:gd name="T31" fmla="*/ 599797194 h 382"/>
                <a:gd name="T32" fmla="*/ 120967506 w 342"/>
                <a:gd name="T33" fmla="*/ 632558421 h 382"/>
                <a:gd name="T34" fmla="*/ 191531856 w 342"/>
                <a:gd name="T35" fmla="*/ 670361547 h 382"/>
                <a:gd name="T36" fmla="*/ 206652788 w 342"/>
                <a:gd name="T37" fmla="*/ 713204983 h 382"/>
                <a:gd name="T38" fmla="*/ 163810941 w 342"/>
                <a:gd name="T39" fmla="*/ 751006521 h 382"/>
                <a:gd name="T40" fmla="*/ 156249681 w 342"/>
                <a:gd name="T41" fmla="*/ 829132133 h 382"/>
                <a:gd name="T42" fmla="*/ 246975324 w 342"/>
                <a:gd name="T43" fmla="*/ 859374197 h 382"/>
                <a:gd name="T44" fmla="*/ 277217188 w 342"/>
                <a:gd name="T45" fmla="*/ 859374197 h 382"/>
                <a:gd name="T46" fmla="*/ 309978414 w 342"/>
                <a:gd name="T47" fmla="*/ 894656373 h 382"/>
                <a:gd name="T48" fmla="*/ 347781538 w 342"/>
                <a:gd name="T49" fmla="*/ 929938550 h 382"/>
                <a:gd name="T50" fmla="*/ 446066902 w 342"/>
                <a:gd name="T51" fmla="*/ 957659466 h 382"/>
                <a:gd name="T52" fmla="*/ 483870026 w 342"/>
                <a:gd name="T53" fmla="*/ 887095113 h 382"/>
                <a:gd name="T54" fmla="*/ 476308766 w 342"/>
                <a:gd name="T55" fmla="*/ 937498222 h 382"/>
                <a:gd name="T56" fmla="*/ 372983091 w 342"/>
                <a:gd name="T57" fmla="*/ 950099793 h 382"/>
                <a:gd name="T58" fmla="*/ 355342797 w 342"/>
                <a:gd name="T59" fmla="*/ 897175735 h 382"/>
                <a:gd name="T60" fmla="*/ 315018724 w 342"/>
                <a:gd name="T61" fmla="*/ 889616063 h 382"/>
                <a:gd name="T62" fmla="*/ 312499363 w 342"/>
                <a:gd name="T63" fmla="*/ 869454819 h 382"/>
                <a:gd name="T64" fmla="*/ 277217188 w 342"/>
                <a:gd name="T65" fmla="*/ 846772626 h 382"/>
                <a:gd name="T66" fmla="*/ 206652788 w 342"/>
                <a:gd name="T67" fmla="*/ 851812937 h 382"/>
                <a:gd name="T68" fmla="*/ 156249681 w 342"/>
                <a:gd name="T69" fmla="*/ 768648403 h 382"/>
                <a:gd name="T70" fmla="*/ 236894702 w 342"/>
                <a:gd name="T71" fmla="*/ 725804967 h 382"/>
                <a:gd name="T72" fmla="*/ 236894702 w 342"/>
                <a:gd name="T73" fmla="*/ 720764656 h 382"/>
                <a:gd name="T74" fmla="*/ 183972184 w 342"/>
                <a:gd name="T75" fmla="*/ 685482479 h 382"/>
                <a:gd name="T76" fmla="*/ 183972184 w 342"/>
                <a:gd name="T77" fmla="*/ 660280925 h 382"/>
                <a:gd name="T78" fmla="*/ 118446557 w 342"/>
                <a:gd name="T79" fmla="*/ 614918127 h 382"/>
                <a:gd name="T80" fmla="*/ 57962804 w 342"/>
                <a:gd name="T81" fmla="*/ 579635951 h 382"/>
                <a:gd name="T82" fmla="*/ 12601574 w 342"/>
                <a:gd name="T83" fmla="*/ 488910355 h 382"/>
                <a:gd name="T84" fmla="*/ 115927196 w 342"/>
                <a:gd name="T85" fmla="*/ 420866951 h 382"/>
                <a:gd name="T86" fmla="*/ 151209371 w 342"/>
                <a:gd name="T87" fmla="*/ 420866951 h 382"/>
                <a:gd name="T88" fmla="*/ 103327188 w 342"/>
                <a:gd name="T89" fmla="*/ 360383122 h 382"/>
                <a:gd name="T90" fmla="*/ 168851252 w 342"/>
                <a:gd name="T91" fmla="*/ 330141256 h 382"/>
                <a:gd name="T92" fmla="*/ 209173787 w 342"/>
                <a:gd name="T93" fmla="*/ 307459063 h 382"/>
                <a:gd name="T94" fmla="*/ 183972184 w 342"/>
                <a:gd name="T95" fmla="*/ 236894711 h 382"/>
                <a:gd name="T96" fmla="*/ 287297809 w 342"/>
                <a:gd name="T97" fmla="*/ 163810947 h 382"/>
                <a:gd name="T98" fmla="*/ 352821848 w 342"/>
                <a:gd name="T99" fmla="*/ 194052813 h 382"/>
                <a:gd name="T100" fmla="*/ 390624972 w 342"/>
                <a:gd name="T101" fmla="*/ 115927200 h 382"/>
                <a:gd name="T102" fmla="*/ 501510319 w 342"/>
                <a:gd name="T103" fmla="*/ 103327192 h 382"/>
                <a:gd name="T104" fmla="*/ 519152201 w 342"/>
                <a:gd name="T105" fmla="*/ 113407838 h 382"/>
                <a:gd name="T106" fmla="*/ 539313443 w 342"/>
                <a:gd name="T107" fmla="*/ 108367527 h 382"/>
                <a:gd name="T108" fmla="*/ 592235912 w 342"/>
                <a:gd name="T109" fmla="*/ 110886889 h 382"/>
                <a:gd name="T110" fmla="*/ 647680917 w 342"/>
                <a:gd name="T111" fmla="*/ 133567494 h 382"/>
                <a:gd name="T112" fmla="*/ 637598708 w 342"/>
                <a:gd name="T113" fmla="*/ 57964394 h 382"/>
                <a:gd name="T114" fmla="*/ 761087114 w 342"/>
                <a:gd name="T115" fmla="*/ 12601574 h 382"/>
                <a:gd name="T116" fmla="*/ 806449911 w 342"/>
                <a:gd name="T117" fmla="*/ 98286881 h 382"/>
                <a:gd name="T118" fmla="*/ 806449911 w 342"/>
                <a:gd name="T119" fmla="*/ 115927200 h 382"/>
                <a:gd name="T120" fmla="*/ 856853216 w 342"/>
                <a:gd name="T121" fmla="*/ 168851258 h 38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2"/>
                <a:gd name="T184" fmla="*/ 0 h 382"/>
                <a:gd name="T185" fmla="*/ 342 w 342"/>
                <a:gd name="T186" fmla="*/ 382 h 38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2" h="382">
                  <a:moveTo>
                    <a:pt x="342" y="67"/>
                  </a:moveTo>
                  <a:lnTo>
                    <a:pt x="342" y="67"/>
                  </a:lnTo>
                  <a:lnTo>
                    <a:pt x="342" y="61"/>
                  </a:lnTo>
                  <a:lnTo>
                    <a:pt x="341" y="56"/>
                  </a:lnTo>
                  <a:lnTo>
                    <a:pt x="338" y="52"/>
                  </a:lnTo>
                  <a:lnTo>
                    <a:pt x="334" y="48"/>
                  </a:lnTo>
                  <a:lnTo>
                    <a:pt x="327" y="44"/>
                  </a:lnTo>
                  <a:lnTo>
                    <a:pt x="324" y="43"/>
                  </a:lnTo>
                  <a:lnTo>
                    <a:pt x="321" y="43"/>
                  </a:lnTo>
                  <a:lnTo>
                    <a:pt x="323" y="38"/>
                  </a:lnTo>
                  <a:lnTo>
                    <a:pt x="324" y="30"/>
                  </a:lnTo>
                  <a:lnTo>
                    <a:pt x="323" y="24"/>
                  </a:lnTo>
                  <a:lnTo>
                    <a:pt x="321" y="17"/>
                  </a:lnTo>
                  <a:lnTo>
                    <a:pt x="314" y="11"/>
                  </a:lnTo>
                  <a:lnTo>
                    <a:pt x="308" y="6"/>
                  </a:lnTo>
                  <a:lnTo>
                    <a:pt x="299" y="2"/>
                  </a:lnTo>
                  <a:lnTo>
                    <a:pt x="291" y="0"/>
                  </a:lnTo>
                  <a:lnTo>
                    <a:pt x="285" y="1"/>
                  </a:lnTo>
                  <a:lnTo>
                    <a:pt x="280" y="1"/>
                  </a:lnTo>
                  <a:lnTo>
                    <a:pt x="270" y="6"/>
                  </a:lnTo>
                  <a:lnTo>
                    <a:pt x="262" y="11"/>
                  </a:lnTo>
                  <a:lnTo>
                    <a:pt x="254" y="17"/>
                  </a:lnTo>
                  <a:lnTo>
                    <a:pt x="251" y="22"/>
                  </a:lnTo>
                  <a:lnTo>
                    <a:pt x="250" y="26"/>
                  </a:lnTo>
                  <a:lnTo>
                    <a:pt x="249" y="30"/>
                  </a:lnTo>
                  <a:lnTo>
                    <a:pt x="250" y="35"/>
                  </a:lnTo>
                  <a:lnTo>
                    <a:pt x="251" y="42"/>
                  </a:lnTo>
                  <a:lnTo>
                    <a:pt x="254" y="48"/>
                  </a:lnTo>
                  <a:lnTo>
                    <a:pt x="250" y="46"/>
                  </a:lnTo>
                  <a:lnTo>
                    <a:pt x="246" y="44"/>
                  </a:lnTo>
                  <a:lnTo>
                    <a:pt x="241" y="43"/>
                  </a:lnTo>
                  <a:lnTo>
                    <a:pt x="236" y="43"/>
                  </a:lnTo>
                  <a:lnTo>
                    <a:pt x="232" y="43"/>
                  </a:lnTo>
                  <a:lnTo>
                    <a:pt x="222" y="48"/>
                  </a:lnTo>
                  <a:lnTo>
                    <a:pt x="221" y="45"/>
                  </a:lnTo>
                  <a:lnTo>
                    <a:pt x="220" y="44"/>
                  </a:lnTo>
                  <a:lnTo>
                    <a:pt x="216" y="41"/>
                  </a:lnTo>
                  <a:lnTo>
                    <a:pt x="210" y="39"/>
                  </a:lnTo>
                  <a:lnTo>
                    <a:pt x="208" y="39"/>
                  </a:lnTo>
                  <a:lnTo>
                    <a:pt x="207" y="39"/>
                  </a:lnTo>
                  <a:lnTo>
                    <a:pt x="205" y="40"/>
                  </a:lnTo>
                  <a:lnTo>
                    <a:pt x="204" y="41"/>
                  </a:lnTo>
                  <a:lnTo>
                    <a:pt x="199" y="39"/>
                  </a:lnTo>
                  <a:lnTo>
                    <a:pt x="195" y="37"/>
                  </a:lnTo>
                  <a:lnTo>
                    <a:pt x="188" y="36"/>
                  </a:lnTo>
                  <a:lnTo>
                    <a:pt x="180" y="36"/>
                  </a:lnTo>
                  <a:lnTo>
                    <a:pt x="173" y="37"/>
                  </a:lnTo>
                  <a:lnTo>
                    <a:pt x="165" y="39"/>
                  </a:lnTo>
                  <a:lnTo>
                    <a:pt x="160" y="41"/>
                  </a:lnTo>
                  <a:lnTo>
                    <a:pt x="154" y="44"/>
                  </a:lnTo>
                  <a:lnTo>
                    <a:pt x="150" y="49"/>
                  </a:lnTo>
                  <a:lnTo>
                    <a:pt x="146" y="54"/>
                  </a:lnTo>
                  <a:lnTo>
                    <a:pt x="142" y="58"/>
                  </a:lnTo>
                  <a:lnTo>
                    <a:pt x="139" y="63"/>
                  </a:lnTo>
                  <a:lnTo>
                    <a:pt x="138" y="67"/>
                  </a:lnTo>
                  <a:lnTo>
                    <a:pt x="137" y="72"/>
                  </a:lnTo>
                  <a:lnTo>
                    <a:pt x="132" y="69"/>
                  </a:lnTo>
                  <a:lnTo>
                    <a:pt x="123" y="65"/>
                  </a:lnTo>
                  <a:lnTo>
                    <a:pt x="116" y="63"/>
                  </a:lnTo>
                  <a:lnTo>
                    <a:pt x="107" y="61"/>
                  </a:lnTo>
                  <a:lnTo>
                    <a:pt x="99" y="63"/>
                  </a:lnTo>
                  <a:lnTo>
                    <a:pt x="92" y="65"/>
                  </a:lnTo>
                  <a:lnTo>
                    <a:pt x="84" y="68"/>
                  </a:lnTo>
                  <a:lnTo>
                    <a:pt x="78" y="72"/>
                  </a:lnTo>
                  <a:lnTo>
                    <a:pt x="74" y="78"/>
                  </a:lnTo>
                  <a:lnTo>
                    <a:pt x="71" y="84"/>
                  </a:lnTo>
                  <a:lnTo>
                    <a:pt x="69" y="91"/>
                  </a:lnTo>
                  <a:lnTo>
                    <a:pt x="70" y="98"/>
                  </a:lnTo>
                  <a:lnTo>
                    <a:pt x="73" y="104"/>
                  </a:lnTo>
                  <a:lnTo>
                    <a:pt x="76" y="111"/>
                  </a:lnTo>
                  <a:lnTo>
                    <a:pt x="80" y="117"/>
                  </a:lnTo>
                  <a:lnTo>
                    <a:pt x="74" y="117"/>
                  </a:lnTo>
                  <a:lnTo>
                    <a:pt x="67" y="120"/>
                  </a:lnTo>
                  <a:lnTo>
                    <a:pt x="65" y="121"/>
                  </a:lnTo>
                  <a:lnTo>
                    <a:pt x="63" y="124"/>
                  </a:lnTo>
                  <a:lnTo>
                    <a:pt x="63" y="125"/>
                  </a:lnTo>
                  <a:lnTo>
                    <a:pt x="63" y="127"/>
                  </a:lnTo>
                  <a:lnTo>
                    <a:pt x="64" y="129"/>
                  </a:lnTo>
                  <a:lnTo>
                    <a:pt x="55" y="130"/>
                  </a:lnTo>
                  <a:lnTo>
                    <a:pt x="49" y="132"/>
                  </a:lnTo>
                  <a:lnTo>
                    <a:pt x="46" y="135"/>
                  </a:lnTo>
                  <a:lnTo>
                    <a:pt x="42" y="137"/>
                  </a:lnTo>
                  <a:lnTo>
                    <a:pt x="40" y="140"/>
                  </a:lnTo>
                  <a:lnTo>
                    <a:pt x="38" y="144"/>
                  </a:lnTo>
                  <a:lnTo>
                    <a:pt x="37" y="149"/>
                  </a:lnTo>
                  <a:lnTo>
                    <a:pt x="38" y="152"/>
                  </a:lnTo>
                  <a:lnTo>
                    <a:pt x="39" y="155"/>
                  </a:lnTo>
                  <a:lnTo>
                    <a:pt x="41" y="158"/>
                  </a:lnTo>
                  <a:lnTo>
                    <a:pt x="45" y="163"/>
                  </a:lnTo>
                  <a:lnTo>
                    <a:pt x="50" y="165"/>
                  </a:lnTo>
                  <a:lnTo>
                    <a:pt x="43" y="165"/>
                  </a:lnTo>
                  <a:lnTo>
                    <a:pt x="39" y="166"/>
                  </a:lnTo>
                  <a:lnTo>
                    <a:pt x="35" y="167"/>
                  </a:lnTo>
                  <a:lnTo>
                    <a:pt x="27" y="170"/>
                  </a:lnTo>
                  <a:lnTo>
                    <a:pt x="21" y="174"/>
                  </a:lnTo>
                  <a:lnTo>
                    <a:pt x="14" y="178"/>
                  </a:lnTo>
                  <a:lnTo>
                    <a:pt x="10" y="183"/>
                  </a:lnTo>
                  <a:lnTo>
                    <a:pt x="6" y="189"/>
                  </a:lnTo>
                  <a:lnTo>
                    <a:pt x="3" y="196"/>
                  </a:lnTo>
                  <a:lnTo>
                    <a:pt x="0" y="202"/>
                  </a:lnTo>
                  <a:lnTo>
                    <a:pt x="0" y="209"/>
                  </a:lnTo>
                  <a:lnTo>
                    <a:pt x="3" y="215"/>
                  </a:lnTo>
                  <a:lnTo>
                    <a:pt x="7" y="222"/>
                  </a:lnTo>
                  <a:lnTo>
                    <a:pt x="13" y="227"/>
                  </a:lnTo>
                  <a:lnTo>
                    <a:pt x="20" y="231"/>
                  </a:lnTo>
                  <a:lnTo>
                    <a:pt x="26" y="233"/>
                  </a:lnTo>
                  <a:lnTo>
                    <a:pt x="35" y="236"/>
                  </a:lnTo>
                  <a:lnTo>
                    <a:pt x="43" y="238"/>
                  </a:lnTo>
                  <a:lnTo>
                    <a:pt x="47" y="239"/>
                  </a:lnTo>
                  <a:lnTo>
                    <a:pt x="47" y="240"/>
                  </a:lnTo>
                  <a:lnTo>
                    <a:pt x="46" y="242"/>
                  </a:lnTo>
                  <a:lnTo>
                    <a:pt x="46" y="245"/>
                  </a:lnTo>
                  <a:lnTo>
                    <a:pt x="46" y="247"/>
                  </a:lnTo>
                  <a:lnTo>
                    <a:pt x="48" y="251"/>
                  </a:lnTo>
                  <a:lnTo>
                    <a:pt x="50" y="253"/>
                  </a:lnTo>
                  <a:lnTo>
                    <a:pt x="55" y="256"/>
                  </a:lnTo>
                  <a:lnTo>
                    <a:pt x="63" y="260"/>
                  </a:lnTo>
                  <a:lnTo>
                    <a:pt x="70" y="262"/>
                  </a:lnTo>
                  <a:lnTo>
                    <a:pt x="74" y="265"/>
                  </a:lnTo>
                  <a:lnTo>
                    <a:pt x="76" y="266"/>
                  </a:lnTo>
                  <a:lnTo>
                    <a:pt x="74" y="268"/>
                  </a:lnTo>
                  <a:lnTo>
                    <a:pt x="71" y="270"/>
                  </a:lnTo>
                  <a:lnTo>
                    <a:pt x="71" y="272"/>
                  </a:lnTo>
                  <a:lnTo>
                    <a:pt x="71" y="274"/>
                  </a:lnTo>
                  <a:lnTo>
                    <a:pt x="74" y="278"/>
                  </a:lnTo>
                  <a:lnTo>
                    <a:pt x="76" y="280"/>
                  </a:lnTo>
                  <a:lnTo>
                    <a:pt x="82" y="283"/>
                  </a:lnTo>
                  <a:lnTo>
                    <a:pt x="91" y="286"/>
                  </a:lnTo>
                  <a:lnTo>
                    <a:pt x="85" y="287"/>
                  </a:lnTo>
                  <a:lnTo>
                    <a:pt x="80" y="289"/>
                  </a:lnTo>
                  <a:lnTo>
                    <a:pt x="73" y="293"/>
                  </a:lnTo>
                  <a:lnTo>
                    <a:pt x="68" y="295"/>
                  </a:lnTo>
                  <a:lnTo>
                    <a:pt x="65" y="298"/>
                  </a:lnTo>
                  <a:lnTo>
                    <a:pt x="61" y="302"/>
                  </a:lnTo>
                  <a:lnTo>
                    <a:pt x="59" y="307"/>
                  </a:lnTo>
                  <a:lnTo>
                    <a:pt x="57" y="311"/>
                  </a:lnTo>
                  <a:lnTo>
                    <a:pt x="57" y="315"/>
                  </a:lnTo>
                  <a:lnTo>
                    <a:pt x="59" y="320"/>
                  </a:lnTo>
                  <a:lnTo>
                    <a:pt x="60" y="325"/>
                  </a:lnTo>
                  <a:lnTo>
                    <a:pt x="62" y="329"/>
                  </a:lnTo>
                  <a:lnTo>
                    <a:pt x="66" y="332"/>
                  </a:lnTo>
                  <a:lnTo>
                    <a:pt x="70" y="336"/>
                  </a:lnTo>
                  <a:lnTo>
                    <a:pt x="76" y="338"/>
                  </a:lnTo>
                  <a:lnTo>
                    <a:pt x="81" y="340"/>
                  </a:lnTo>
                  <a:lnTo>
                    <a:pt x="86" y="341"/>
                  </a:lnTo>
                  <a:lnTo>
                    <a:pt x="92" y="341"/>
                  </a:lnTo>
                  <a:lnTo>
                    <a:pt x="98" y="341"/>
                  </a:lnTo>
                  <a:lnTo>
                    <a:pt x="103" y="339"/>
                  </a:lnTo>
                  <a:lnTo>
                    <a:pt x="107" y="338"/>
                  </a:lnTo>
                  <a:lnTo>
                    <a:pt x="109" y="337"/>
                  </a:lnTo>
                  <a:lnTo>
                    <a:pt x="109" y="338"/>
                  </a:lnTo>
                  <a:lnTo>
                    <a:pt x="109" y="340"/>
                  </a:lnTo>
                  <a:lnTo>
                    <a:pt x="110" y="341"/>
                  </a:lnTo>
                  <a:lnTo>
                    <a:pt x="112" y="344"/>
                  </a:lnTo>
                  <a:lnTo>
                    <a:pt x="117" y="347"/>
                  </a:lnTo>
                  <a:lnTo>
                    <a:pt x="119" y="348"/>
                  </a:lnTo>
                  <a:lnTo>
                    <a:pt x="122" y="350"/>
                  </a:lnTo>
                  <a:lnTo>
                    <a:pt x="121" y="352"/>
                  </a:lnTo>
                  <a:lnTo>
                    <a:pt x="122" y="354"/>
                  </a:lnTo>
                  <a:lnTo>
                    <a:pt x="123" y="355"/>
                  </a:lnTo>
                  <a:lnTo>
                    <a:pt x="126" y="357"/>
                  </a:lnTo>
                  <a:lnTo>
                    <a:pt x="129" y="358"/>
                  </a:lnTo>
                  <a:lnTo>
                    <a:pt x="133" y="358"/>
                  </a:lnTo>
                  <a:lnTo>
                    <a:pt x="137" y="358"/>
                  </a:lnTo>
                  <a:lnTo>
                    <a:pt x="136" y="361"/>
                  </a:lnTo>
                  <a:lnTo>
                    <a:pt x="136" y="366"/>
                  </a:lnTo>
                  <a:lnTo>
                    <a:pt x="138" y="369"/>
                  </a:lnTo>
                  <a:lnTo>
                    <a:pt x="139" y="372"/>
                  </a:lnTo>
                  <a:lnTo>
                    <a:pt x="145" y="377"/>
                  </a:lnTo>
                  <a:lnTo>
                    <a:pt x="151" y="380"/>
                  </a:lnTo>
                  <a:lnTo>
                    <a:pt x="157" y="382"/>
                  </a:lnTo>
                  <a:lnTo>
                    <a:pt x="164" y="382"/>
                  </a:lnTo>
                  <a:lnTo>
                    <a:pt x="170" y="381"/>
                  </a:lnTo>
                  <a:lnTo>
                    <a:pt x="177" y="380"/>
                  </a:lnTo>
                  <a:lnTo>
                    <a:pt x="183" y="376"/>
                  </a:lnTo>
                  <a:lnTo>
                    <a:pt x="189" y="373"/>
                  </a:lnTo>
                  <a:lnTo>
                    <a:pt x="194" y="367"/>
                  </a:lnTo>
                  <a:lnTo>
                    <a:pt x="197" y="360"/>
                  </a:lnTo>
                  <a:lnTo>
                    <a:pt x="197" y="358"/>
                  </a:lnTo>
                  <a:lnTo>
                    <a:pt x="196" y="356"/>
                  </a:lnTo>
                  <a:lnTo>
                    <a:pt x="192" y="352"/>
                  </a:lnTo>
                  <a:lnTo>
                    <a:pt x="195" y="356"/>
                  </a:lnTo>
                  <a:lnTo>
                    <a:pt x="196" y="359"/>
                  </a:lnTo>
                  <a:lnTo>
                    <a:pt x="195" y="363"/>
                  </a:lnTo>
                  <a:lnTo>
                    <a:pt x="193" y="368"/>
                  </a:lnTo>
                  <a:lnTo>
                    <a:pt x="189" y="372"/>
                  </a:lnTo>
                  <a:lnTo>
                    <a:pt x="183" y="375"/>
                  </a:lnTo>
                  <a:lnTo>
                    <a:pt x="179" y="377"/>
                  </a:lnTo>
                  <a:lnTo>
                    <a:pt x="175" y="379"/>
                  </a:lnTo>
                  <a:lnTo>
                    <a:pt x="164" y="381"/>
                  </a:lnTo>
                  <a:lnTo>
                    <a:pt x="159" y="381"/>
                  </a:lnTo>
                  <a:lnTo>
                    <a:pt x="153" y="380"/>
                  </a:lnTo>
                  <a:lnTo>
                    <a:pt x="148" y="377"/>
                  </a:lnTo>
                  <a:lnTo>
                    <a:pt x="143" y="374"/>
                  </a:lnTo>
                  <a:lnTo>
                    <a:pt x="139" y="370"/>
                  </a:lnTo>
                  <a:lnTo>
                    <a:pt x="138" y="363"/>
                  </a:lnTo>
                  <a:lnTo>
                    <a:pt x="138" y="361"/>
                  </a:lnTo>
                  <a:lnTo>
                    <a:pt x="138" y="359"/>
                  </a:lnTo>
                  <a:lnTo>
                    <a:pt x="141" y="356"/>
                  </a:lnTo>
                  <a:lnTo>
                    <a:pt x="142" y="355"/>
                  </a:lnTo>
                  <a:lnTo>
                    <a:pt x="141" y="354"/>
                  </a:lnTo>
                  <a:lnTo>
                    <a:pt x="141" y="353"/>
                  </a:lnTo>
                  <a:lnTo>
                    <a:pt x="139" y="353"/>
                  </a:lnTo>
                  <a:lnTo>
                    <a:pt x="136" y="355"/>
                  </a:lnTo>
                  <a:lnTo>
                    <a:pt x="133" y="355"/>
                  </a:lnTo>
                  <a:lnTo>
                    <a:pt x="129" y="354"/>
                  </a:lnTo>
                  <a:lnTo>
                    <a:pt x="125" y="353"/>
                  </a:lnTo>
                  <a:lnTo>
                    <a:pt x="124" y="352"/>
                  </a:lnTo>
                  <a:lnTo>
                    <a:pt x="125" y="350"/>
                  </a:lnTo>
                  <a:lnTo>
                    <a:pt x="126" y="347"/>
                  </a:lnTo>
                  <a:lnTo>
                    <a:pt x="126" y="345"/>
                  </a:lnTo>
                  <a:lnTo>
                    <a:pt x="125" y="345"/>
                  </a:lnTo>
                  <a:lnTo>
                    <a:pt x="124" y="345"/>
                  </a:lnTo>
                  <a:lnTo>
                    <a:pt x="122" y="346"/>
                  </a:lnTo>
                  <a:lnTo>
                    <a:pt x="120" y="346"/>
                  </a:lnTo>
                  <a:lnTo>
                    <a:pt x="116" y="344"/>
                  </a:lnTo>
                  <a:lnTo>
                    <a:pt x="112" y="341"/>
                  </a:lnTo>
                  <a:lnTo>
                    <a:pt x="111" y="340"/>
                  </a:lnTo>
                  <a:lnTo>
                    <a:pt x="111" y="338"/>
                  </a:lnTo>
                  <a:lnTo>
                    <a:pt x="111" y="336"/>
                  </a:lnTo>
                  <a:lnTo>
                    <a:pt x="110" y="336"/>
                  </a:lnTo>
                  <a:lnTo>
                    <a:pt x="108" y="334"/>
                  </a:lnTo>
                  <a:lnTo>
                    <a:pt x="103" y="337"/>
                  </a:lnTo>
                  <a:lnTo>
                    <a:pt x="98" y="339"/>
                  </a:lnTo>
                  <a:lnTo>
                    <a:pt x="92" y="340"/>
                  </a:lnTo>
                  <a:lnTo>
                    <a:pt x="88" y="339"/>
                  </a:lnTo>
                  <a:lnTo>
                    <a:pt x="82" y="338"/>
                  </a:lnTo>
                  <a:lnTo>
                    <a:pt x="71" y="333"/>
                  </a:lnTo>
                  <a:lnTo>
                    <a:pt x="67" y="330"/>
                  </a:lnTo>
                  <a:lnTo>
                    <a:pt x="63" y="326"/>
                  </a:lnTo>
                  <a:lnTo>
                    <a:pt x="61" y="322"/>
                  </a:lnTo>
                  <a:lnTo>
                    <a:pt x="60" y="315"/>
                  </a:lnTo>
                  <a:lnTo>
                    <a:pt x="60" y="310"/>
                  </a:lnTo>
                  <a:lnTo>
                    <a:pt x="62" y="305"/>
                  </a:lnTo>
                  <a:lnTo>
                    <a:pt x="65" y="301"/>
                  </a:lnTo>
                  <a:lnTo>
                    <a:pt x="68" y="298"/>
                  </a:lnTo>
                  <a:lnTo>
                    <a:pt x="73" y="295"/>
                  </a:lnTo>
                  <a:lnTo>
                    <a:pt x="77" y="293"/>
                  </a:lnTo>
                  <a:lnTo>
                    <a:pt x="86" y="289"/>
                  </a:lnTo>
                  <a:lnTo>
                    <a:pt x="90" y="289"/>
                  </a:lnTo>
                  <a:lnTo>
                    <a:pt x="94" y="288"/>
                  </a:lnTo>
                  <a:lnTo>
                    <a:pt x="99" y="290"/>
                  </a:lnTo>
                  <a:lnTo>
                    <a:pt x="100" y="289"/>
                  </a:lnTo>
                  <a:lnTo>
                    <a:pt x="97" y="287"/>
                  </a:lnTo>
                  <a:lnTo>
                    <a:pt x="94" y="286"/>
                  </a:lnTo>
                  <a:lnTo>
                    <a:pt x="90" y="285"/>
                  </a:lnTo>
                  <a:lnTo>
                    <a:pt x="83" y="282"/>
                  </a:lnTo>
                  <a:lnTo>
                    <a:pt x="78" y="280"/>
                  </a:lnTo>
                  <a:lnTo>
                    <a:pt x="75" y="278"/>
                  </a:lnTo>
                  <a:lnTo>
                    <a:pt x="74" y="274"/>
                  </a:lnTo>
                  <a:lnTo>
                    <a:pt x="73" y="272"/>
                  </a:lnTo>
                  <a:lnTo>
                    <a:pt x="73" y="271"/>
                  </a:lnTo>
                  <a:lnTo>
                    <a:pt x="76" y="268"/>
                  </a:lnTo>
                  <a:lnTo>
                    <a:pt x="78" y="266"/>
                  </a:lnTo>
                  <a:lnTo>
                    <a:pt x="78" y="265"/>
                  </a:lnTo>
                  <a:lnTo>
                    <a:pt x="76" y="264"/>
                  </a:lnTo>
                  <a:lnTo>
                    <a:pt x="73" y="262"/>
                  </a:lnTo>
                  <a:lnTo>
                    <a:pt x="62" y="258"/>
                  </a:lnTo>
                  <a:lnTo>
                    <a:pt x="52" y="252"/>
                  </a:lnTo>
                  <a:lnTo>
                    <a:pt x="48" y="248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0"/>
                  </a:lnTo>
                  <a:lnTo>
                    <a:pt x="49" y="239"/>
                  </a:lnTo>
                  <a:lnTo>
                    <a:pt x="48" y="238"/>
                  </a:lnTo>
                  <a:lnTo>
                    <a:pt x="46" y="237"/>
                  </a:lnTo>
                  <a:lnTo>
                    <a:pt x="40" y="236"/>
                  </a:lnTo>
                  <a:lnTo>
                    <a:pt x="28" y="232"/>
                  </a:lnTo>
                  <a:lnTo>
                    <a:pt x="23" y="230"/>
                  </a:lnTo>
                  <a:lnTo>
                    <a:pt x="18" y="228"/>
                  </a:lnTo>
                  <a:lnTo>
                    <a:pt x="11" y="224"/>
                  </a:lnTo>
                  <a:lnTo>
                    <a:pt x="7" y="218"/>
                  </a:lnTo>
                  <a:lnTo>
                    <a:pt x="4" y="213"/>
                  </a:lnTo>
                  <a:lnTo>
                    <a:pt x="3" y="205"/>
                  </a:lnTo>
                  <a:lnTo>
                    <a:pt x="3" y="200"/>
                  </a:lnTo>
                  <a:lnTo>
                    <a:pt x="5" y="194"/>
                  </a:lnTo>
                  <a:lnTo>
                    <a:pt x="8" y="188"/>
                  </a:lnTo>
                  <a:lnTo>
                    <a:pt x="11" y="184"/>
                  </a:lnTo>
                  <a:lnTo>
                    <a:pt x="16" y="180"/>
                  </a:lnTo>
                  <a:lnTo>
                    <a:pt x="21" y="176"/>
                  </a:lnTo>
                  <a:lnTo>
                    <a:pt x="31" y="171"/>
                  </a:lnTo>
                  <a:lnTo>
                    <a:pt x="38" y="168"/>
                  </a:lnTo>
                  <a:lnTo>
                    <a:pt x="46" y="167"/>
                  </a:lnTo>
                  <a:lnTo>
                    <a:pt x="49" y="167"/>
                  </a:lnTo>
                  <a:lnTo>
                    <a:pt x="52" y="168"/>
                  </a:lnTo>
                  <a:lnTo>
                    <a:pt x="59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60" y="167"/>
                  </a:lnTo>
                  <a:lnTo>
                    <a:pt x="53" y="164"/>
                  </a:lnTo>
                  <a:lnTo>
                    <a:pt x="47" y="159"/>
                  </a:lnTo>
                  <a:lnTo>
                    <a:pt x="45" y="157"/>
                  </a:lnTo>
                  <a:lnTo>
                    <a:pt x="42" y="155"/>
                  </a:lnTo>
                  <a:lnTo>
                    <a:pt x="41" y="152"/>
                  </a:lnTo>
                  <a:lnTo>
                    <a:pt x="40" y="147"/>
                  </a:lnTo>
                  <a:lnTo>
                    <a:pt x="41" y="143"/>
                  </a:lnTo>
                  <a:lnTo>
                    <a:pt x="43" y="140"/>
                  </a:lnTo>
                  <a:lnTo>
                    <a:pt x="47" y="138"/>
                  </a:lnTo>
                  <a:lnTo>
                    <a:pt x="50" y="136"/>
                  </a:lnTo>
                  <a:lnTo>
                    <a:pt x="57" y="133"/>
                  </a:lnTo>
                  <a:lnTo>
                    <a:pt x="66" y="132"/>
                  </a:lnTo>
                  <a:lnTo>
                    <a:pt x="67" y="132"/>
                  </a:lnTo>
                  <a:lnTo>
                    <a:pt x="67" y="131"/>
                  </a:lnTo>
                  <a:lnTo>
                    <a:pt x="67" y="129"/>
                  </a:lnTo>
                  <a:lnTo>
                    <a:pt x="67" y="127"/>
                  </a:lnTo>
                  <a:lnTo>
                    <a:pt x="67" y="124"/>
                  </a:lnTo>
                  <a:lnTo>
                    <a:pt x="69" y="123"/>
                  </a:lnTo>
                  <a:lnTo>
                    <a:pt x="73" y="121"/>
                  </a:lnTo>
                  <a:lnTo>
                    <a:pt x="76" y="121"/>
                  </a:lnTo>
                  <a:lnTo>
                    <a:pt x="80" y="121"/>
                  </a:lnTo>
                  <a:lnTo>
                    <a:pt x="83" y="122"/>
                  </a:lnTo>
                  <a:lnTo>
                    <a:pt x="84" y="122"/>
                  </a:lnTo>
                  <a:lnTo>
                    <a:pt x="85" y="122"/>
                  </a:lnTo>
                  <a:lnTo>
                    <a:pt x="85" y="120"/>
                  </a:lnTo>
                  <a:lnTo>
                    <a:pt x="77" y="108"/>
                  </a:lnTo>
                  <a:lnTo>
                    <a:pt x="75" y="101"/>
                  </a:lnTo>
                  <a:lnTo>
                    <a:pt x="73" y="94"/>
                  </a:lnTo>
                  <a:lnTo>
                    <a:pt x="74" y="86"/>
                  </a:lnTo>
                  <a:lnTo>
                    <a:pt x="76" y="80"/>
                  </a:lnTo>
                  <a:lnTo>
                    <a:pt x="80" y="74"/>
                  </a:lnTo>
                  <a:lnTo>
                    <a:pt x="85" y="70"/>
                  </a:lnTo>
                  <a:lnTo>
                    <a:pt x="93" y="67"/>
                  </a:lnTo>
                  <a:lnTo>
                    <a:pt x="99" y="65"/>
                  </a:lnTo>
                  <a:lnTo>
                    <a:pt x="107" y="64"/>
                  </a:lnTo>
                  <a:lnTo>
                    <a:pt x="114" y="65"/>
                  </a:lnTo>
                  <a:lnTo>
                    <a:pt x="122" y="67"/>
                  </a:lnTo>
                  <a:lnTo>
                    <a:pt x="128" y="70"/>
                  </a:lnTo>
                  <a:lnTo>
                    <a:pt x="136" y="73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39" y="72"/>
                  </a:lnTo>
                  <a:lnTo>
                    <a:pt x="139" y="69"/>
                  </a:lnTo>
                  <a:lnTo>
                    <a:pt x="141" y="63"/>
                  </a:lnTo>
                  <a:lnTo>
                    <a:pt x="146" y="56"/>
                  </a:lnTo>
                  <a:lnTo>
                    <a:pt x="150" y="52"/>
                  </a:lnTo>
                  <a:lnTo>
                    <a:pt x="155" y="46"/>
                  </a:lnTo>
                  <a:lnTo>
                    <a:pt x="162" y="42"/>
                  </a:lnTo>
                  <a:lnTo>
                    <a:pt x="168" y="40"/>
                  </a:lnTo>
                  <a:lnTo>
                    <a:pt x="176" y="38"/>
                  </a:lnTo>
                  <a:lnTo>
                    <a:pt x="182" y="38"/>
                  </a:lnTo>
                  <a:lnTo>
                    <a:pt x="188" y="38"/>
                  </a:lnTo>
                  <a:lnTo>
                    <a:pt x="194" y="39"/>
                  </a:lnTo>
                  <a:lnTo>
                    <a:pt x="199" y="41"/>
                  </a:lnTo>
                  <a:lnTo>
                    <a:pt x="202" y="42"/>
                  </a:lnTo>
                  <a:lnTo>
                    <a:pt x="204" y="43"/>
                  </a:lnTo>
                  <a:lnTo>
                    <a:pt x="204" y="44"/>
                  </a:lnTo>
                  <a:lnTo>
                    <a:pt x="205" y="45"/>
                  </a:lnTo>
                  <a:lnTo>
                    <a:pt x="206" y="45"/>
                  </a:lnTo>
                  <a:lnTo>
                    <a:pt x="206" y="44"/>
                  </a:lnTo>
                  <a:lnTo>
                    <a:pt x="208" y="41"/>
                  </a:lnTo>
                  <a:lnTo>
                    <a:pt x="210" y="41"/>
                  </a:lnTo>
                  <a:lnTo>
                    <a:pt x="214" y="43"/>
                  </a:lnTo>
                  <a:lnTo>
                    <a:pt x="219" y="45"/>
                  </a:lnTo>
                  <a:lnTo>
                    <a:pt x="220" y="48"/>
                  </a:lnTo>
                  <a:lnTo>
                    <a:pt x="220" y="49"/>
                  </a:lnTo>
                  <a:lnTo>
                    <a:pt x="221" y="50"/>
                  </a:lnTo>
                  <a:lnTo>
                    <a:pt x="222" y="50"/>
                  </a:lnTo>
                  <a:lnTo>
                    <a:pt x="231" y="45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5" y="45"/>
                  </a:lnTo>
                  <a:lnTo>
                    <a:pt x="250" y="48"/>
                  </a:lnTo>
                  <a:lnTo>
                    <a:pt x="253" y="50"/>
                  </a:lnTo>
                  <a:lnTo>
                    <a:pt x="256" y="52"/>
                  </a:lnTo>
                  <a:lnTo>
                    <a:pt x="257" y="53"/>
                  </a:lnTo>
                  <a:lnTo>
                    <a:pt x="257" y="51"/>
                  </a:lnTo>
                  <a:lnTo>
                    <a:pt x="254" y="44"/>
                  </a:lnTo>
                  <a:lnTo>
                    <a:pt x="252" y="38"/>
                  </a:lnTo>
                  <a:lnTo>
                    <a:pt x="251" y="32"/>
                  </a:lnTo>
                  <a:lnTo>
                    <a:pt x="252" y="28"/>
                  </a:lnTo>
                  <a:lnTo>
                    <a:pt x="253" y="23"/>
                  </a:lnTo>
                  <a:lnTo>
                    <a:pt x="255" y="20"/>
                  </a:lnTo>
                  <a:lnTo>
                    <a:pt x="262" y="13"/>
                  </a:lnTo>
                  <a:lnTo>
                    <a:pt x="269" y="9"/>
                  </a:lnTo>
                  <a:lnTo>
                    <a:pt x="277" y="6"/>
                  </a:lnTo>
                  <a:lnTo>
                    <a:pt x="285" y="3"/>
                  </a:lnTo>
                  <a:lnTo>
                    <a:pt x="294" y="3"/>
                  </a:lnTo>
                  <a:lnTo>
                    <a:pt x="302" y="5"/>
                  </a:lnTo>
                  <a:lnTo>
                    <a:pt x="308" y="9"/>
                  </a:lnTo>
                  <a:lnTo>
                    <a:pt x="314" y="13"/>
                  </a:lnTo>
                  <a:lnTo>
                    <a:pt x="318" y="17"/>
                  </a:lnTo>
                  <a:lnTo>
                    <a:pt x="320" y="22"/>
                  </a:lnTo>
                  <a:lnTo>
                    <a:pt x="321" y="27"/>
                  </a:lnTo>
                  <a:lnTo>
                    <a:pt x="321" y="32"/>
                  </a:lnTo>
                  <a:lnTo>
                    <a:pt x="320" y="39"/>
                  </a:lnTo>
                  <a:lnTo>
                    <a:pt x="319" y="42"/>
                  </a:lnTo>
                  <a:lnTo>
                    <a:pt x="317" y="45"/>
                  </a:lnTo>
                  <a:lnTo>
                    <a:pt x="317" y="46"/>
                  </a:lnTo>
                  <a:lnTo>
                    <a:pt x="317" y="48"/>
                  </a:lnTo>
                  <a:lnTo>
                    <a:pt x="318" y="48"/>
                  </a:lnTo>
                  <a:lnTo>
                    <a:pt x="320" y="46"/>
                  </a:lnTo>
                  <a:lnTo>
                    <a:pt x="322" y="45"/>
                  </a:lnTo>
                  <a:lnTo>
                    <a:pt x="326" y="46"/>
                  </a:lnTo>
                  <a:lnTo>
                    <a:pt x="331" y="49"/>
                  </a:lnTo>
                  <a:lnTo>
                    <a:pt x="334" y="52"/>
                  </a:lnTo>
                  <a:lnTo>
                    <a:pt x="337" y="55"/>
                  </a:lnTo>
                  <a:lnTo>
                    <a:pt x="338" y="59"/>
                  </a:lnTo>
                  <a:lnTo>
                    <a:pt x="340" y="67"/>
                  </a:lnTo>
                  <a:lnTo>
                    <a:pt x="340" y="68"/>
                  </a:lnTo>
                  <a:lnTo>
                    <a:pt x="341" y="68"/>
                  </a:lnTo>
                  <a:lnTo>
                    <a:pt x="342" y="68"/>
                  </a:lnTo>
                  <a:lnTo>
                    <a:pt x="342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4" name="Freeform 105"/>
            <p:cNvSpPr>
              <a:spLocks/>
            </p:cNvSpPr>
            <p:nvPr/>
          </p:nvSpPr>
          <p:spPr bwMode="auto">
            <a:xfrm>
              <a:off x="5114925" y="1909763"/>
              <a:ext cx="542925" cy="606425"/>
            </a:xfrm>
            <a:custGeom>
              <a:avLst/>
              <a:gdLst>
                <a:gd name="T0" fmla="*/ 824091792 w 342"/>
                <a:gd name="T1" fmla="*/ 110886889 h 382"/>
                <a:gd name="T2" fmla="*/ 791328978 w 342"/>
                <a:gd name="T3" fmla="*/ 27722516 h 382"/>
                <a:gd name="T4" fmla="*/ 640119657 w 342"/>
                <a:gd name="T5" fmla="*/ 42843449 h 382"/>
                <a:gd name="T6" fmla="*/ 640119657 w 342"/>
                <a:gd name="T7" fmla="*/ 120967511 h 382"/>
                <a:gd name="T8" fmla="*/ 559474686 w 342"/>
                <a:gd name="T9" fmla="*/ 120967511 h 382"/>
                <a:gd name="T10" fmla="*/ 516631252 w 342"/>
                <a:gd name="T11" fmla="*/ 100806243 h 382"/>
                <a:gd name="T12" fmla="*/ 415826526 w 342"/>
                <a:gd name="T13" fmla="*/ 98286881 h 382"/>
                <a:gd name="T14" fmla="*/ 347781538 w 342"/>
                <a:gd name="T15" fmla="*/ 168851258 h 382"/>
                <a:gd name="T16" fmla="*/ 292338120 w 342"/>
                <a:gd name="T17" fmla="*/ 158769049 h 382"/>
                <a:gd name="T18" fmla="*/ 173891563 w 342"/>
                <a:gd name="T19" fmla="*/ 229335038 h 382"/>
                <a:gd name="T20" fmla="*/ 168851252 w 342"/>
                <a:gd name="T21" fmla="*/ 302418753 h 382"/>
                <a:gd name="T22" fmla="*/ 123486868 w 342"/>
                <a:gd name="T23" fmla="*/ 332660618 h 382"/>
                <a:gd name="T24" fmla="*/ 103327188 w 342"/>
                <a:gd name="T25" fmla="*/ 398184659 h 382"/>
                <a:gd name="T26" fmla="*/ 68043426 w 342"/>
                <a:gd name="T27" fmla="*/ 428426624 h 382"/>
                <a:gd name="T28" fmla="*/ 0 w 342"/>
                <a:gd name="T29" fmla="*/ 526711893 h 382"/>
                <a:gd name="T30" fmla="*/ 108365936 w 342"/>
                <a:gd name="T31" fmla="*/ 599797194 h 382"/>
                <a:gd name="T32" fmla="*/ 120967506 w 342"/>
                <a:gd name="T33" fmla="*/ 632558421 h 382"/>
                <a:gd name="T34" fmla="*/ 191531856 w 342"/>
                <a:gd name="T35" fmla="*/ 670361547 h 382"/>
                <a:gd name="T36" fmla="*/ 206652788 w 342"/>
                <a:gd name="T37" fmla="*/ 713204983 h 382"/>
                <a:gd name="T38" fmla="*/ 163810941 w 342"/>
                <a:gd name="T39" fmla="*/ 751006521 h 382"/>
                <a:gd name="T40" fmla="*/ 156249681 w 342"/>
                <a:gd name="T41" fmla="*/ 829132133 h 382"/>
                <a:gd name="T42" fmla="*/ 246975324 w 342"/>
                <a:gd name="T43" fmla="*/ 859374197 h 382"/>
                <a:gd name="T44" fmla="*/ 277217188 w 342"/>
                <a:gd name="T45" fmla="*/ 859374197 h 382"/>
                <a:gd name="T46" fmla="*/ 309978414 w 342"/>
                <a:gd name="T47" fmla="*/ 894656373 h 382"/>
                <a:gd name="T48" fmla="*/ 347781538 w 342"/>
                <a:gd name="T49" fmla="*/ 929938550 h 382"/>
                <a:gd name="T50" fmla="*/ 446066902 w 342"/>
                <a:gd name="T51" fmla="*/ 957659466 h 382"/>
                <a:gd name="T52" fmla="*/ 483870026 w 342"/>
                <a:gd name="T53" fmla="*/ 887095113 h 382"/>
                <a:gd name="T54" fmla="*/ 476308766 w 342"/>
                <a:gd name="T55" fmla="*/ 937498222 h 382"/>
                <a:gd name="T56" fmla="*/ 372983091 w 342"/>
                <a:gd name="T57" fmla="*/ 950099793 h 382"/>
                <a:gd name="T58" fmla="*/ 355342797 w 342"/>
                <a:gd name="T59" fmla="*/ 897175735 h 382"/>
                <a:gd name="T60" fmla="*/ 315018724 w 342"/>
                <a:gd name="T61" fmla="*/ 889616063 h 382"/>
                <a:gd name="T62" fmla="*/ 312499363 w 342"/>
                <a:gd name="T63" fmla="*/ 869454819 h 382"/>
                <a:gd name="T64" fmla="*/ 277217188 w 342"/>
                <a:gd name="T65" fmla="*/ 846772626 h 382"/>
                <a:gd name="T66" fmla="*/ 206652788 w 342"/>
                <a:gd name="T67" fmla="*/ 851812937 h 382"/>
                <a:gd name="T68" fmla="*/ 156249681 w 342"/>
                <a:gd name="T69" fmla="*/ 768648403 h 382"/>
                <a:gd name="T70" fmla="*/ 236894702 w 342"/>
                <a:gd name="T71" fmla="*/ 725804967 h 382"/>
                <a:gd name="T72" fmla="*/ 236894702 w 342"/>
                <a:gd name="T73" fmla="*/ 720764656 h 382"/>
                <a:gd name="T74" fmla="*/ 183972184 w 342"/>
                <a:gd name="T75" fmla="*/ 685482479 h 382"/>
                <a:gd name="T76" fmla="*/ 183972184 w 342"/>
                <a:gd name="T77" fmla="*/ 660280925 h 382"/>
                <a:gd name="T78" fmla="*/ 118446557 w 342"/>
                <a:gd name="T79" fmla="*/ 614918127 h 382"/>
                <a:gd name="T80" fmla="*/ 57962804 w 342"/>
                <a:gd name="T81" fmla="*/ 579635951 h 382"/>
                <a:gd name="T82" fmla="*/ 12601574 w 342"/>
                <a:gd name="T83" fmla="*/ 488910355 h 382"/>
                <a:gd name="T84" fmla="*/ 115927196 w 342"/>
                <a:gd name="T85" fmla="*/ 420866951 h 382"/>
                <a:gd name="T86" fmla="*/ 151209371 w 342"/>
                <a:gd name="T87" fmla="*/ 420866951 h 382"/>
                <a:gd name="T88" fmla="*/ 103327188 w 342"/>
                <a:gd name="T89" fmla="*/ 360383122 h 382"/>
                <a:gd name="T90" fmla="*/ 168851252 w 342"/>
                <a:gd name="T91" fmla="*/ 330141256 h 382"/>
                <a:gd name="T92" fmla="*/ 209173787 w 342"/>
                <a:gd name="T93" fmla="*/ 307459063 h 382"/>
                <a:gd name="T94" fmla="*/ 183972184 w 342"/>
                <a:gd name="T95" fmla="*/ 236894711 h 382"/>
                <a:gd name="T96" fmla="*/ 287297809 w 342"/>
                <a:gd name="T97" fmla="*/ 163810947 h 382"/>
                <a:gd name="T98" fmla="*/ 352821848 w 342"/>
                <a:gd name="T99" fmla="*/ 194052813 h 382"/>
                <a:gd name="T100" fmla="*/ 390624972 w 342"/>
                <a:gd name="T101" fmla="*/ 115927200 h 382"/>
                <a:gd name="T102" fmla="*/ 501510319 w 342"/>
                <a:gd name="T103" fmla="*/ 103327192 h 382"/>
                <a:gd name="T104" fmla="*/ 519152201 w 342"/>
                <a:gd name="T105" fmla="*/ 113407838 h 382"/>
                <a:gd name="T106" fmla="*/ 539313443 w 342"/>
                <a:gd name="T107" fmla="*/ 108367527 h 382"/>
                <a:gd name="T108" fmla="*/ 592235912 w 342"/>
                <a:gd name="T109" fmla="*/ 110886889 h 382"/>
                <a:gd name="T110" fmla="*/ 647680917 w 342"/>
                <a:gd name="T111" fmla="*/ 133567494 h 382"/>
                <a:gd name="T112" fmla="*/ 637598708 w 342"/>
                <a:gd name="T113" fmla="*/ 57964394 h 382"/>
                <a:gd name="T114" fmla="*/ 761087114 w 342"/>
                <a:gd name="T115" fmla="*/ 12601574 h 382"/>
                <a:gd name="T116" fmla="*/ 806449911 w 342"/>
                <a:gd name="T117" fmla="*/ 98286881 h 382"/>
                <a:gd name="T118" fmla="*/ 806449911 w 342"/>
                <a:gd name="T119" fmla="*/ 115927200 h 382"/>
                <a:gd name="T120" fmla="*/ 856853216 w 342"/>
                <a:gd name="T121" fmla="*/ 168851258 h 38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2"/>
                <a:gd name="T184" fmla="*/ 0 h 382"/>
                <a:gd name="T185" fmla="*/ 342 w 342"/>
                <a:gd name="T186" fmla="*/ 382 h 38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2" h="382">
                  <a:moveTo>
                    <a:pt x="342" y="67"/>
                  </a:moveTo>
                  <a:lnTo>
                    <a:pt x="342" y="67"/>
                  </a:lnTo>
                  <a:lnTo>
                    <a:pt x="342" y="61"/>
                  </a:lnTo>
                  <a:lnTo>
                    <a:pt x="341" y="56"/>
                  </a:lnTo>
                  <a:lnTo>
                    <a:pt x="338" y="52"/>
                  </a:lnTo>
                  <a:lnTo>
                    <a:pt x="334" y="48"/>
                  </a:lnTo>
                  <a:lnTo>
                    <a:pt x="327" y="44"/>
                  </a:lnTo>
                  <a:lnTo>
                    <a:pt x="324" y="43"/>
                  </a:lnTo>
                  <a:lnTo>
                    <a:pt x="321" y="43"/>
                  </a:lnTo>
                  <a:lnTo>
                    <a:pt x="323" y="38"/>
                  </a:lnTo>
                  <a:lnTo>
                    <a:pt x="324" y="30"/>
                  </a:lnTo>
                  <a:lnTo>
                    <a:pt x="323" y="24"/>
                  </a:lnTo>
                  <a:lnTo>
                    <a:pt x="321" y="17"/>
                  </a:lnTo>
                  <a:lnTo>
                    <a:pt x="314" y="11"/>
                  </a:lnTo>
                  <a:lnTo>
                    <a:pt x="308" y="6"/>
                  </a:lnTo>
                  <a:lnTo>
                    <a:pt x="299" y="2"/>
                  </a:lnTo>
                  <a:lnTo>
                    <a:pt x="291" y="0"/>
                  </a:lnTo>
                  <a:lnTo>
                    <a:pt x="285" y="1"/>
                  </a:lnTo>
                  <a:lnTo>
                    <a:pt x="280" y="1"/>
                  </a:lnTo>
                  <a:lnTo>
                    <a:pt x="270" y="6"/>
                  </a:lnTo>
                  <a:lnTo>
                    <a:pt x="262" y="11"/>
                  </a:lnTo>
                  <a:lnTo>
                    <a:pt x="254" y="17"/>
                  </a:lnTo>
                  <a:lnTo>
                    <a:pt x="251" y="22"/>
                  </a:lnTo>
                  <a:lnTo>
                    <a:pt x="250" y="26"/>
                  </a:lnTo>
                  <a:lnTo>
                    <a:pt x="249" y="30"/>
                  </a:lnTo>
                  <a:lnTo>
                    <a:pt x="250" y="35"/>
                  </a:lnTo>
                  <a:lnTo>
                    <a:pt x="251" y="42"/>
                  </a:lnTo>
                  <a:lnTo>
                    <a:pt x="254" y="48"/>
                  </a:lnTo>
                  <a:lnTo>
                    <a:pt x="250" y="46"/>
                  </a:lnTo>
                  <a:lnTo>
                    <a:pt x="246" y="44"/>
                  </a:lnTo>
                  <a:lnTo>
                    <a:pt x="241" y="43"/>
                  </a:lnTo>
                  <a:lnTo>
                    <a:pt x="236" y="43"/>
                  </a:lnTo>
                  <a:lnTo>
                    <a:pt x="232" y="43"/>
                  </a:lnTo>
                  <a:lnTo>
                    <a:pt x="222" y="48"/>
                  </a:lnTo>
                  <a:lnTo>
                    <a:pt x="221" y="45"/>
                  </a:lnTo>
                  <a:lnTo>
                    <a:pt x="220" y="44"/>
                  </a:lnTo>
                  <a:lnTo>
                    <a:pt x="216" y="41"/>
                  </a:lnTo>
                  <a:lnTo>
                    <a:pt x="210" y="39"/>
                  </a:lnTo>
                  <a:lnTo>
                    <a:pt x="208" y="39"/>
                  </a:lnTo>
                  <a:lnTo>
                    <a:pt x="207" y="39"/>
                  </a:lnTo>
                  <a:lnTo>
                    <a:pt x="205" y="40"/>
                  </a:lnTo>
                  <a:lnTo>
                    <a:pt x="204" y="41"/>
                  </a:lnTo>
                  <a:lnTo>
                    <a:pt x="199" y="39"/>
                  </a:lnTo>
                  <a:lnTo>
                    <a:pt x="195" y="37"/>
                  </a:lnTo>
                  <a:lnTo>
                    <a:pt x="188" y="36"/>
                  </a:lnTo>
                  <a:lnTo>
                    <a:pt x="180" y="36"/>
                  </a:lnTo>
                  <a:lnTo>
                    <a:pt x="173" y="37"/>
                  </a:lnTo>
                  <a:lnTo>
                    <a:pt x="165" y="39"/>
                  </a:lnTo>
                  <a:lnTo>
                    <a:pt x="160" y="41"/>
                  </a:lnTo>
                  <a:lnTo>
                    <a:pt x="154" y="44"/>
                  </a:lnTo>
                  <a:lnTo>
                    <a:pt x="150" y="49"/>
                  </a:lnTo>
                  <a:lnTo>
                    <a:pt x="146" y="54"/>
                  </a:lnTo>
                  <a:lnTo>
                    <a:pt x="142" y="58"/>
                  </a:lnTo>
                  <a:lnTo>
                    <a:pt x="139" y="63"/>
                  </a:lnTo>
                  <a:lnTo>
                    <a:pt x="138" y="67"/>
                  </a:lnTo>
                  <a:lnTo>
                    <a:pt x="137" y="72"/>
                  </a:lnTo>
                  <a:lnTo>
                    <a:pt x="132" y="69"/>
                  </a:lnTo>
                  <a:lnTo>
                    <a:pt x="123" y="65"/>
                  </a:lnTo>
                  <a:lnTo>
                    <a:pt x="116" y="63"/>
                  </a:lnTo>
                  <a:lnTo>
                    <a:pt x="107" y="61"/>
                  </a:lnTo>
                  <a:lnTo>
                    <a:pt x="99" y="63"/>
                  </a:lnTo>
                  <a:lnTo>
                    <a:pt x="92" y="65"/>
                  </a:lnTo>
                  <a:lnTo>
                    <a:pt x="84" y="68"/>
                  </a:lnTo>
                  <a:lnTo>
                    <a:pt x="78" y="72"/>
                  </a:lnTo>
                  <a:lnTo>
                    <a:pt x="74" y="78"/>
                  </a:lnTo>
                  <a:lnTo>
                    <a:pt x="71" y="84"/>
                  </a:lnTo>
                  <a:lnTo>
                    <a:pt x="69" y="91"/>
                  </a:lnTo>
                  <a:lnTo>
                    <a:pt x="70" y="98"/>
                  </a:lnTo>
                  <a:lnTo>
                    <a:pt x="73" y="104"/>
                  </a:lnTo>
                  <a:lnTo>
                    <a:pt x="76" y="111"/>
                  </a:lnTo>
                  <a:lnTo>
                    <a:pt x="80" y="117"/>
                  </a:lnTo>
                  <a:lnTo>
                    <a:pt x="74" y="117"/>
                  </a:lnTo>
                  <a:lnTo>
                    <a:pt x="67" y="120"/>
                  </a:lnTo>
                  <a:lnTo>
                    <a:pt x="65" y="121"/>
                  </a:lnTo>
                  <a:lnTo>
                    <a:pt x="63" y="124"/>
                  </a:lnTo>
                  <a:lnTo>
                    <a:pt x="63" y="125"/>
                  </a:lnTo>
                  <a:lnTo>
                    <a:pt x="63" y="127"/>
                  </a:lnTo>
                  <a:lnTo>
                    <a:pt x="64" y="129"/>
                  </a:lnTo>
                  <a:lnTo>
                    <a:pt x="55" y="130"/>
                  </a:lnTo>
                  <a:lnTo>
                    <a:pt x="49" y="132"/>
                  </a:lnTo>
                  <a:lnTo>
                    <a:pt x="46" y="135"/>
                  </a:lnTo>
                  <a:lnTo>
                    <a:pt x="42" y="137"/>
                  </a:lnTo>
                  <a:lnTo>
                    <a:pt x="40" y="140"/>
                  </a:lnTo>
                  <a:lnTo>
                    <a:pt x="38" y="144"/>
                  </a:lnTo>
                  <a:lnTo>
                    <a:pt x="37" y="149"/>
                  </a:lnTo>
                  <a:lnTo>
                    <a:pt x="38" y="152"/>
                  </a:lnTo>
                  <a:lnTo>
                    <a:pt x="39" y="155"/>
                  </a:lnTo>
                  <a:lnTo>
                    <a:pt x="41" y="158"/>
                  </a:lnTo>
                  <a:lnTo>
                    <a:pt x="45" y="163"/>
                  </a:lnTo>
                  <a:lnTo>
                    <a:pt x="50" y="165"/>
                  </a:lnTo>
                  <a:lnTo>
                    <a:pt x="43" y="165"/>
                  </a:lnTo>
                  <a:lnTo>
                    <a:pt x="39" y="166"/>
                  </a:lnTo>
                  <a:lnTo>
                    <a:pt x="35" y="167"/>
                  </a:lnTo>
                  <a:lnTo>
                    <a:pt x="27" y="170"/>
                  </a:lnTo>
                  <a:lnTo>
                    <a:pt x="21" y="174"/>
                  </a:lnTo>
                  <a:lnTo>
                    <a:pt x="14" y="178"/>
                  </a:lnTo>
                  <a:lnTo>
                    <a:pt x="10" y="183"/>
                  </a:lnTo>
                  <a:lnTo>
                    <a:pt x="6" y="189"/>
                  </a:lnTo>
                  <a:lnTo>
                    <a:pt x="3" y="196"/>
                  </a:lnTo>
                  <a:lnTo>
                    <a:pt x="0" y="202"/>
                  </a:lnTo>
                  <a:lnTo>
                    <a:pt x="0" y="209"/>
                  </a:lnTo>
                  <a:lnTo>
                    <a:pt x="3" y="215"/>
                  </a:lnTo>
                  <a:lnTo>
                    <a:pt x="7" y="222"/>
                  </a:lnTo>
                  <a:lnTo>
                    <a:pt x="13" y="227"/>
                  </a:lnTo>
                  <a:lnTo>
                    <a:pt x="20" y="231"/>
                  </a:lnTo>
                  <a:lnTo>
                    <a:pt x="26" y="233"/>
                  </a:lnTo>
                  <a:lnTo>
                    <a:pt x="35" y="236"/>
                  </a:lnTo>
                  <a:lnTo>
                    <a:pt x="43" y="238"/>
                  </a:lnTo>
                  <a:lnTo>
                    <a:pt x="47" y="239"/>
                  </a:lnTo>
                  <a:lnTo>
                    <a:pt x="47" y="240"/>
                  </a:lnTo>
                  <a:lnTo>
                    <a:pt x="46" y="242"/>
                  </a:lnTo>
                  <a:lnTo>
                    <a:pt x="46" y="245"/>
                  </a:lnTo>
                  <a:lnTo>
                    <a:pt x="46" y="247"/>
                  </a:lnTo>
                  <a:lnTo>
                    <a:pt x="48" y="251"/>
                  </a:lnTo>
                  <a:lnTo>
                    <a:pt x="50" y="253"/>
                  </a:lnTo>
                  <a:lnTo>
                    <a:pt x="55" y="256"/>
                  </a:lnTo>
                  <a:lnTo>
                    <a:pt x="63" y="260"/>
                  </a:lnTo>
                  <a:lnTo>
                    <a:pt x="70" y="262"/>
                  </a:lnTo>
                  <a:lnTo>
                    <a:pt x="74" y="265"/>
                  </a:lnTo>
                  <a:lnTo>
                    <a:pt x="76" y="266"/>
                  </a:lnTo>
                  <a:lnTo>
                    <a:pt x="74" y="268"/>
                  </a:lnTo>
                  <a:lnTo>
                    <a:pt x="71" y="270"/>
                  </a:lnTo>
                  <a:lnTo>
                    <a:pt x="71" y="272"/>
                  </a:lnTo>
                  <a:lnTo>
                    <a:pt x="71" y="274"/>
                  </a:lnTo>
                  <a:lnTo>
                    <a:pt x="74" y="278"/>
                  </a:lnTo>
                  <a:lnTo>
                    <a:pt x="76" y="280"/>
                  </a:lnTo>
                  <a:lnTo>
                    <a:pt x="82" y="283"/>
                  </a:lnTo>
                  <a:lnTo>
                    <a:pt x="91" y="286"/>
                  </a:lnTo>
                  <a:lnTo>
                    <a:pt x="85" y="287"/>
                  </a:lnTo>
                  <a:lnTo>
                    <a:pt x="80" y="289"/>
                  </a:lnTo>
                  <a:lnTo>
                    <a:pt x="73" y="293"/>
                  </a:lnTo>
                  <a:lnTo>
                    <a:pt x="68" y="295"/>
                  </a:lnTo>
                  <a:lnTo>
                    <a:pt x="65" y="298"/>
                  </a:lnTo>
                  <a:lnTo>
                    <a:pt x="61" y="302"/>
                  </a:lnTo>
                  <a:lnTo>
                    <a:pt x="59" y="307"/>
                  </a:lnTo>
                  <a:lnTo>
                    <a:pt x="57" y="311"/>
                  </a:lnTo>
                  <a:lnTo>
                    <a:pt x="57" y="315"/>
                  </a:lnTo>
                  <a:lnTo>
                    <a:pt x="59" y="320"/>
                  </a:lnTo>
                  <a:lnTo>
                    <a:pt x="60" y="325"/>
                  </a:lnTo>
                  <a:lnTo>
                    <a:pt x="62" y="329"/>
                  </a:lnTo>
                  <a:lnTo>
                    <a:pt x="66" y="332"/>
                  </a:lnTo>
                  <a:lnTo>
                    <a:pt x="70" y="336"/>
                  </a:lnTo>
                  <a:lnTo>
                    <a:pt x="76" y="338"/>
                  </a:lnTo>
                  <a:lnTo>
                    <a:pt x="81" y="340"/>
                  </a:lnTo>
                  <a:lnTo>
                    <a:pt x="86" y="341"/>
                  </a:lnTo>
                  <a:lnTo>
                    <a:pt x="92" y="341"/>
                  </a:lnTo>
                  <a:lnTo>
                    <a:pt x="98" y="341"/>
                  </a:lnTo>
                  <a:lnTo>
                    <a:pt x="103" y="339"/>
                  </a:lnTo>
                  <a:lnTo>
                    <a:pt x="107" y="338"/>
                  </a:lnTo>
                  <a:lnTo>
                    <a:pt x="109" y="337"/>
                  </a:lnTo>
                  <a:lnTo>
                    <a:pt x="109" y="338"/>
                  </a:lnTo>
                  <a:lnTo>
                    <a:pt x="109" y="340"/>
                  </a:lnTo>
                  <a:lnTo>
                    <a:pt x="110" y="341"/>
                  </a:lnTo>
                  <a:lnTo>
                    <a:pt x="112" y="344"/>
                  </a:lnTo>
                  <a:lnTo>
                    <a:pt x="117" y="347"/>
                  </a:lnTo>
                  <a:lnTo>
                    <a:pt x="119" y="348"/>
                  </a:lnTo>
                  <a:lnTo>
                    <a:pt x="122" y="350"/>
                  </a:lnTo>
                  <a:lnTo>
                    <a:pt x="121" y="352"/>
                  </a:lnTo>
                  <a:lnTo>
                    <a:pt x="122" y="354"/>
                  </a:lnTo>
                  <a:lnTo>
                    <a:pt x="123" y="355"/>
                  </a:lnTo>
                  <a:lnTo>
                    <a:pt x="126" y="357"/>
                  </a:lnTo>
                  <a:lnTo>
                    <a:pt x="129" y="358"/>
                  </a:lnTo>
                  <a:lnTo>
                    <a:pt x="133" y="358"/>
                  </a:lnTo>
                  <a:lnTo>
                    <a:pt x="137" y="358"/>
                  </a:lnTo>
                  <a:lnTo>
                    <a:pt x="136" y="361"/>
                  </a:lnTo>
                  <a:lnTo>
                    <a:pt x="136" y="366"/>
                  </a:lnTo>
                  <a:lnTo>
                    <a:pt x="138" y="369"/>
                  </a:lnTo>
                  <a:lnTo>
                    <a:pt x="139" y="372"/>
                  </a:lnTo>
                  <a:lnTo>
                    <a:pt x="145" y="377"/>
                  </a:lnTo>
                  <a:lnTo>
                    <a:pt x="151" y="380"/>
                  </a:lnTo>
                  <a:lnTo>
                    <a:pt x="157" y="382"/>
                  </a:lnTo>
                  <a:lnTo>
                    <a:pt x="164" y="382"/>
                  </a:lnTo>
                  <a:lnTo>
                    <a:pt x="170" y="381"/>
                  </a:lnTo>
                  <a:lnTo>
                    <a:pt x="177" y="380"/>
                  </a:lnTo>
                  <a:lnTo>
                    <a:pt x="183" y="376"/>
                  </a:lnTo>
                  <a:lnTo>
                    <a:pt x="189" y="373"/>
                  </a:lnTo>
                  <a:lnTo>
                    <a:pt x="194" y="367"/>
                  </a:lnTo>
                  <a:lnTo>
                    <a:pt x="197" y="360"/>
                  </a:lnTo>
                  <a:lnTo>
                    <a:pt x="197" y="358"/>
                  </a:lnTo>
                  <a:lnTo>
                    <a:pt x="196" y="356"/>
                  </a:lnTo>
                  <a:lnTo>
                    <a:pt x="192" y="352"/>
                  </a:lnTo>
                  <a:lnTo>
                    <a:pt x="195" y="356"/>
                  </a:lnTo>
                  <a:lnTo>
                    <a:pt x="196" y="359"/>
                  </a:lnTo>
                  <a:lnTo>
                    <a:pt x="195" y="363"/>
                  </a:lnTo>
                  <a:lnTo>
                    <a:pt x="193" y="368"/>
                  </a:lnTo>
                  <a:lnTo>
                    <a:pt x="189" y="372"/>
                  </a:lnTo>
                  <a:lnTo>
                    <a:pt x="183" y="375"/>
                  </a:lnTo>
                  <a:lnTo>
                    <a:pt x="179" y="377"/>
                  </a:lnTo>
                  <a:lnTo>
                    <a:pt x="175" y="379"/>
                  </a:lnTo>
                  <a:lnTo>
                    <a:pt x="164" y="381"/>
                  </a:lnTo>
                  <a:lnTo>
                    <a:pt x="159" y="381"/>
                  </a:lnTo>
                  <a:lnTo>
                    <a:pt x="153" y="380"/>
                  </a:lnTo>
                  <a:lnTo>
                    <a:pt x="148" y="377"/>
                  </a:lnTo>
                  <a:lnTo>
                    <a:pt x="143" y="374"/>
                  </a:lnTo>
                  <a:lnTo>
                    <a:pt x="139" y="370"/>
                  </a:lnTo>
                  <a:lnTo>
                    <a:pt x="138" y="363"/>
                  </a:lnTo>
                  <a:lnTo>
                    <a:pt x="138" y="361"/>
                  </a:lnTo>
                  <a:lnTo>
                    <a:pt x="138" y="359"/>
                  </a:lnTo>
                  <a:lnTo>
                    <a:pt x="141" y="356"/>
                  </a:lnTo>
                  <a:lnTo>
                    <a:pt x="142" y="355"/>
                  </a:lnTo>
                  <a:lnTo>
                    <a:pt x="141" y="354"/>
                  </a:lnTo>
                  <a:lnTo>
                    <a:pt x="141" y="353"/>
                  </a:lnTo>
                  <a:lnTo>
                    <a:pt x="139" y="353"/>
                  </a:lnTo>
                  <a:lnTo>
                    <a:pt x="136" y="355"/>
                  </a:lnTo>
                  <a:lnTo>
                    <a:pt x="133" y="355"/>
                  </a:lnTo>
                  <a:lnTo>
                    <a:pt x="129" y="354"/>
                  </a:lnTo>
                  <a:lnTo>
                    <a:pt x="125" y="353"/>
                  </a:lnTo>
                  <a:lnTo>
                    <a:pt x="124" y="352"/>
                  </a:lnTo>
                  <a:lnTo>
                    <a:pt x="125" y="350"/>
                  </a:lnTo>
                  <a:lnTo>
                    <a:pt x="126" y="347"/>
                  </a:lnTo>
                  <a:lnTo>
                    <a:pt x="126" y="345"/>
                  </a:lnTo>
                  <a:lnTo>
                    <a:pt x="125" y="345"/>
                  </a:lnTo>
                  <a:lnTo>
                    <a:pt x="124" y="345"/>
                  </a:lnTo>
                  <a:lnTo>
                    <a:pt x="122" y="346"/>
                  </a:lnTo>
                  <a:lnTo>
                    <a:pt x="120" y="346"/>
                  </a:lnTo>
                  <a:lnTo>
                    <a:pt x="116" y="344"/>
                  </a:lnTo>
                  <a:lnTo>
                    <a:pt x="112" y="341"/>
                  </a:lnTo>
                  <a:lnTo>
                    <a:pt x="111" y="340"/>
                  </a:lnTo>
                  <a:lnTo>
                    <a:pt x="111" y="338"/>
                  </a:lnTo>
                  <a:lnTo>
                    <a:pt x="111" y="336"/>
                  </a:lnTo>
                  <a:lnTo>
                    <a:pt x="110" y="336"/>
                  </a:lnTo>
                  <a:lnTo>
                    <a:pt x="108" y="334"/>
                  </a:lnTo>
                  <a:lnTo>
                    <a:pt x="103" y="337"/>
                  </a:lnTo>
                  <a:lnTo>
                    <a:pt x="98" y="339"/>
                  </a:lnTo>
                  <a:lnTo>
                    <a:pt x="92" y="340"/>
                  </a:lnTo>
                  <a:lnTo>
                    <a:pt x="88" y="339"/>
                  </a:lnTo>
                  <a:lnTo>
                    <a:pt x="82" y="338"/>
                  </a:lnTo>
                  <a:lnTo>
                    <a:pt x="71" y="333"/>
                  </a:lnTo>
                  <a:lnTo>
                    <a:pt x="67" y="330"/>
                  </a:lnTo>
                  <a:lnTo>
                    <a:pt x="63" y="326"/>
                  </a:lnTo>
                  <a:lnTo>
                    <a:pt x="61" y="322"/>
                  </a:lnTo>
                  <a:lnTo>
                    <a:pt x="60" y="315"/>
                  </a:lnTo>
                  <a:lnTo>
                    <a:pt x="60" y="310"/>
                  </a:lnTo>
                  <a:lnTo>
                    <a:pt x="62" y="305"/>
                  </a:lnTo>
                  <a:lnTo>
                    <a:pt x="65" y="301"/>
                  </a:lnTo>
                  <a:lnTo>
                    <a:pt x="68" y="298"/>
                  </a:lnTo>
                  <a:lnTo>
                    <a:pt x="73" y="295"/>
                  </a:lnTo>
                  <a:lnTo>
                    <a:pt x="77" y="293"/>
                  </a:lnTo>
                  <a:lnTo>
                    <a:pt x="86" y="289"/>
                  </a:lnTo>
                  <a:lnTo>
                    <a:pt x="90" y="289"/>
                  </a:lnTo>
                  <a:lnTo>
                    <a:pt x="94" y="288"/>
                  </a:lnTo>
                  <a:lnTo>
                    <a:pt x="99" y="290"/>
                  </a:lnTo>
                  <a:lnTo>
                    <a:pt x="100" y="289"/>
                  </a:lnTo>
                  <a:lnTo>
                    <a:pt x="97" y="287"/>
                  </a:lnTo>
                  <a:lnTo>
                    <a:pt x="94" y="286"/>
                  </a:lnTo>
                  <a:lnTo>
                    <a:pt x="90" y="285"/>
                  </a:lnTo>
                  <a:lnTo>
                    <a:pt x="83" y="282"/>
                  </a:lnTo>
                  <a:lnTo>
                    <a:pt x="78" y="280"/>
                  </a:lnTo>
                  <a:lnTo>
                    <a:pt x="75" y="278"/>
                  </a:lnTo>
                  <a:lnTo>
                    <a:pt x="74" y="274"/>
                  </a:lnTo>
                  <a:lnTo>
                    <a:pt x="73" y="272"/>
                  </a:lnTo>
                  <a:lnTo>
                    <a:pt x="73" y="271"/>
                  </a:lnTo>
                  <a:lnTo>
                    <a:pt x="76" y="268"/>
                  </a:lnTo>
                  <a:lnTo>
                    <a:pt x="78" y="266"/>
                  </a:lnTo>
                  <a:lnTo>
                    <a:pt x="78" y="265"/>
                  </a:lnTo>
                  <a:lnTo>
                    <a:pt x="76" y="264"/>
                  </a:lnTo>
                  <a:lnTo>
                    <a:pt x="73" y="262"/>
                  </a:lnTo>
                  <a:lnTo>
                    <a:pt x="62" y="258"/>
                  </a:lnTo>
                  <a:lnTo>
                    <a:pt x="52" y="252"/>
                  </a:lnTo>
                  <a:lnTo>
                    <a:pt x="48" y="248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0"/>
                  </a:lnTo>
                  <a:lnTo>
                    <a:pt x="49" y="239"/>
                  </a:lnTo>
                  <a:lnTo>
                    <a:pt x="48" y="238"/>
                  </a:lnTo>
                  <a:lnTo>
                    <a:pt x="46" y="237"/>
                  </a:lnTo>
                  <a:lnTo>
                    <a:pt x="40" y="236"/>
                  </a:lnTo>
                  <a:lnTo>
                    <a:pt x="28" y="232"/>
                  </a:lnTo>
                  <a:lnTo>
                    <a:pt x="23" y="230"/>
                  </a:lnTo>
                  <a:lnTo>
                    <a:pt x="18" y="228"/>
                  </a:lnTo>
                  <a:lnTo>
                    <a:pt x="11" y="224"/>
                  </a:lnTo>
                  <a:lnTo>
                    <a:pt x="7" y="218"/>
                  </a:lnTo>
                  <a:lnTo>
                    <a:pt x="4" y="213"/>
                  </a:lnTo>
                  <a:lnTo>
                    <a:pt x="3" y="205"/>
                  </a:lnTo>
                  <a:lnTo>
                    <a:pt x="3" y="200"/>
                  </a:lnTo>
                  <a:lnTo>
                    <a:pt x="5" y="194"/>
                  </a:lnTo>
                  <a:lnTo>
                    <a:pt x="8" y="188"/>
                  </a:lnTo>
                  <a:lnTo>
                    <a:pt x="11" y="184"/>
                  </a:lnTo>
                  <a:lnTo>
                    <a:pt x="16" y="180"/>
                  </a:lnTo>
                  <a:lnTo>
                    <a:pt x="21" y="176"/>
                  </a:lnTo>
                  <a:lnTo>
                    <a:pt x="31" y="171"/>
                  </a:lnTo>
                  <a:lnTo>
                    <a:pt x="38" y="168"/>
                  </a:lnTo>
                  <a:lnTo>
                    <a:pt x="46" y="167"/>
                  </a:lnTo>
                  <a:lnTo>
                    <a:pt x="49" y="167"/>
                  </a:lnTo>
                  <a:lnTo>
                    <a:pt x="52" y="168"/>
                  </a:lnTo>
                  <a:lnTo>
                    <a:pt x="59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60" y="167"/>
                  </a:lnTo>
                  <a:lnTo>
                    <a:pt x="53" y="164"/>
                  </a:lnTo>
                  <a:lnTo>
                    <a:pt x="47" y="159"/>
                  </a:lnTo>
                  <a:lnTo>
                    <a:pt x="45" y="157"/>
                  </a:lnTo>
                  <a:lnTo>
                    <a:pt x="42" y="155"/>
                  </a:lnTo>
                  <a:lnTo>
                    <a:pt x="41" y="152"/>
                  </a:lnTo>
                  <a:lnTo>
                    <a:pt x="40" y="147"/>
                  </a:lnTo>
                  <a:lnTo>
                    <a:pt x="41" y="143"/>
                  </a:lnTo>
                  <a:lnTo>
                    <a:pt x="43" y="140"/>
                  </a:lnTo>
                  <a:lnTo>
                    <a:pt x="47" y="138"/>
                  </a:lnTo>
                  <a:lnTo>
                    <a:pt x="50" y="136"/>
                  </a:lnTo>
                  <a:lnTo>
                    <a:pt x="57" y="133"/>
                  </a:lnTo>
                  <a:lnTo>
                    <a:pt x="66" y="132"/>
                  </a:lnTo>
                  <a:lnTo>
                    <a:pt x="67" y="132"/>
                  </a:lnTo>
                  <a:lnTo>
                    <a:pt x="67" y="131"/>
                  </a:lnTo>
                  <a:lnTo>
                    <a:pt x="67" y="129"/>
                  </a:lnTo>
                  <a:lnTo>
                    <a:pt x="67" y="127"/>
                  </a:lnTo>
                  <a:lnTo>
                    <a:pt x="67" y="124"/>
                  </a:lnTo>
                  <a:lnTo>
                    <a:pt x="69" y="123"/>
                  </a:lnTo>
                  <a:lnTo>
                    <a:pt x="73" y="121"/>
                  </a:lnTo>
                  <a:lnTo>
                    <a:pt x="76" y="121"/>
                  </a:lnTo>
                  <a:lnTo>
                    <a:pt x="80" y="121"/>
                  </a:lnTo>
                  <a:lnTo>
                    <a:pt x="83" y="122"/>
                  </a:lnTo>
                  <a:lnTo>
                    <a:pt x="84" y="122"/>
                  </a:lnTo>
                  <a:lnTo>
                    <a:pt x="85" y="122"/>
                  </a:lnTo>
                  <a:lnTo>
                    <a:pt x="85" y="120"/>
                  </a:lnTo>
                  <a:lnTo>
                    <a:pt x="77" y="108"/>
                  </a:lnTo>
                  <a:lnTo>
                    <a:pt x="75" y="101"/>
                  </a:lnTo>
                  <a:lnTo>
                    <a:pt x="73" y="94"/>
                  </a:lnTo>
                  <a:lnTo>
                    <a:pt x="74" y="86"/>
                  </a:lnTo>
                  <a:lnTo>
                    <a:pt x="76" y="80"/>
                  </a:lnTo>
                  <a:lnTo>
                    <a:pt x="80" y="74"/>
                  </a:lnTo>
                  <a:lnTo>
                    <a:pt x="85" y="70"/>
                  </a:lnTo>
                  <a:lnTo>
                    <a:pt x="93" y="67"/>
                  </a:lnTo>
                  <a:lnTo>
                    <a:pt x="99" y="65"/>
                  </a:lnTo>
                  <a:lnTo>
                    <a:pt x="107" y="64"/>
                  </a:lnTo>
                  <a:lnTo>
                    <a:pt x="114" y="65"/>
                  </a:lnTo>
                  <a:lnTo>
                    <a:pt x="122" y="67"/>
                  </a:lnTo>
                  <a:lnTo>
                    <a:pt x="128" y="70"/>
                  </a:lnTo>
                  <a:lnTo>
                    <a:pt x="136" y="73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39" y="72"/>
                  </a:lnTo>
                  <a:lnTo>
                    <a:pt x="139" y="69"/>
                  </a:lnTo>
                  <a:lnTo>
                    <a:pt x="141" y="63"/>
                  </a:lnTo>
                  <a:lnTo>
                    <a:pt x="146" y="56"/>
                  </a:lnTo>
                  <a:lnTo>
                    <a:pt x="150" y="52"/>
                  </a:lnTo>
                  <a:lnTo>
                    <a:pt x="155" y="46"/>
                  </a:lnTo>
                  <a:lnTo>
                    <a:pt x="162" y="42"/>
                  </a:lnTo>
                  <a:lnTo>
                    <a:pt x="168" y="40"/>
                  </a:lnTo>
                  <a:lnTo>
                    <a:pt x="176" y="38"/>
                  </a:lnTo>
                  <a:lnTo>
                    <a:pt x="182" y="38"/>
                  </a:lnTo>
                  <a:lnTo>
                    <a:pt x="188" y="38"/>
                  </a:lnTo>
                  <a:lnTo>
                    <a:pt x="194" y="39"/>
                  </a:lnTo>
                  <a:lnTo>
                    <a:pt x="199" y="41"/>
                  </a:lnTo>
                  <a:lnTo>
                    <a:pt x="202" y="42"/>
                  </a:lnTo>
                  <a:lnTo>
                    <a:pt x="204" y="43"/>
                  </a:lnTo>
                  <a:lnTo>
                    <a:pt x="204" y="44"/>
                  </a:lnTo>
                  <a:lnTo>
                    <a:pt x="205" y="45"/>
                  </a:lnTo>
                  <a:lnTo>
                    <a:pt x="206" y="45"/>
                  </a:lnTo>
                  <a:lnTo>
                    <a:pt x="206" y="44"/>
                  </a:lnTo>
                  <a:lnTo>
                    <a:pt x="208" y="41"/>
                  </a:lnTo>
                  <a:lnTo>
                    <a:pt x="210" y="41"/>
                  </a:lnTo>
                  <a:lnTo>
                    <a:pt x="214" y="43"/>
                  </a:lnTo>
                  <a:lnTo>
                    <a:pt x="219" y="45"/>
                  </a:lnTo>
                  <a:lnTo>
                    <a:pt x="220" y="48"/>
                  </a:lnTo>
                  <a:lnTo>
                    <a:pt x="220" y="49"/>
                  </a:lnTo>
                  <a:lnTo>
                    <a:pt x="221" y="50"/>
                  </a:lnTo>
                  <a:lnTo>
                    <a:pt x="222" y="50"/>
                  </a:lnTo>
                  <a:lnTo>
                    <a:pt x="231" y="45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5" y="45"/>
                  </a:lnTo>
                  <a:lnTo>
                    <a:pt x="250" y="48"/>
                  </a:lnTo>
                  <a:lnTo>
                    <a:pt x="253" y="50"/>
                  </a:lnTo>
                  <a:lnTo>
                    <a:pt x="256" y="52"/>
                  </a:lnTo>
                  <a:lnTo>
                    <a:pt x="257" y="53"/>
                  </a:lnTo>
                  <a:lnTo>
                    <a:pt x="257" y="51"/>
                  </a:lnTo>
                  <a:lnTo>
                    <a:pt x="254" y="44"/>
                  </a:lnTo>
                  <a:lnTo>
                    <a:pt x="252" y="38"/>
                  </a:lnTo>
                  <a:lnTo>
                    <a:pt x="251" y="32"/>
                  </a:lnTo>
                  <a:lnTo>
                    <a:pt x="252" y="28"/>
                  </a:lnTo>
                  <a:lnTo>
                    <a:pt x="253" y="23"/>
                  </a:lnTo>
                  <a:lnTo>
                    <a:pt x="255" y="20"/>
                  </a:lnTo>
                  <a:lnTo>
                    <a:pt x="262" y="13"/>
                  </a:lnTo>
                  <a:lnTo>
                    <a:pt x="269" y="9"/>
                  </a:lnTo>
                  <a:lnTo>
                    <a:pt x="277" y="6"/>
                  </a:lnTo>
                  <a:lnTo>
                    <a:pt x="285" y="3"/>
                  </a:lnTo>
                  <a:lnTo>
                    <a:pt x="294" y="3"/>
                  </a:lnTo>
                  <a:lnTo>
                    <a:pt x="302" y="5"/>
                  </a:lnTo>
                  <a:lnTo>
                    <a:pt x="308" y="9"/>
                  </a:lnTo>
                  <a:lnTo>
                    <a:pt x="314" y="13"/>
                  </a:lnTo>
                  <a:lnTo>
                    <a:pt x="318" y="17"/>
                  </a:lnTo>
                  <a:lnTo>
                    <a:pt x="320" y="22"/>
                  </a:lnTo>
                  <a:lnTo>
                    <a:pt x="321" y="27"/>
                  </a:lnTo>
                  <a:lnTo>
                    <a:pt x="321" y="32"/>
                  </a:lnTo>
                  <a:lnTo>
                    <a:pt x="320" y="39"/>
                  </a:lnTo>
                  <a:lnTo>
                    <a:pt x="319" y="42"/>
                  </a:lnTo>
                  <a:lnTo>
                    <a:pt x="317" y="45"/>
                  </a:lnTo>
                  <a:lnTo>
                    <a:pt x="317" y="46"/>
                  </a:lnTo>
                  <a:lnTo>
                    <a:pt x="317" y="48"/>
                  </a:lnTo>
                  <a:lnTo>
                    <a:pt x="318" y="48"/>
                  </a:lnTo>
                  <a:lnTo>
                    <a:pt x="320" y="46"/>
                  </a:lnTo>
                  <a:lnTo>
                    <a:pt x="322" y="45"/>
                  </a:lnTo>
                  <a:lnTo>
                    <a:pt x="326" y="46"/>
                  </a:lnTo>
                  <a:lnTo>
                    <a:pt x="331" y="49"/>
                  </a:lnTo>
                  <a:lnTo>
                    <a:pt x="334" y="52"/>
                  </a:lnTo>
                  <a:lnTo>
                    <a:pt x="337" y="55"/>
                  </a:lnTo>
                  <a:lnTo>
                    <a:pt x="338" y="59"/>
                  </a:lnTo>
                  <a:lnTo>
                    <a:pt x="340" y="67"/>
                  </a:lnTo>
                  <a:lnTo>
                    <a:pt x="340" y="68"/>
                  </a:lnTo>
                  <a:lnTo>
                    <a:pt x="341" y="68"/>
                  </a:lnTo>
                  <a:lnTo>
                    <a:pt x="342" y="68"/>
                  </a:lnTo>
                  <a:lnTo>
                    <a:pt x="342" y="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5" name="Freeform 106"/>
            <p:cNvSpPr>
              <a:spLocks/>
            </p:cNvSpPr>
            <p:nvPr/>
          </p:nvSpPr>
          <p:spPr bwMode="auto">
            <a:xfrm>
              <a:off x="5394325" y="2452688"/>
              <a:ext cx="101600" cy="300038"/>
            </a:xfrm>
            <a:custGeom>
              <a:avLst/>
              <a:gdLst>
                <a:gd name="T0" fmla="*/ 108365923 w 64"/>
                <a:gd name="T1" fmla="*/ 2520954 h 189"/>
                <a:gd name="T2" fmla="*/ 108365923 w 64"/>
                <a:gd name="T3" fmla="*/ 2520954 h 189"/>
                <a:gd name="T4" fmla="*/ 120967492 w 64"/>
                <a:gd name="T5" fmla="*/ 40322567 h 189"/>
                <a:gd name="T6" fmla="*/ 131048112 w 64"/>
                <a:gd name="T7" fmla="*/ 78125767 h 189"/>
                <a:gd name="T8" fmla="*/ 141128732 w 64"/>
                <a:gd name="T9" fmla="*/ 115927393 h 189"/>
                <a:gd name="T10" fmla="*/ 148688404 w 64"/>
                <a:gd name="T11" fmla="*/ 156249947 h 189"/>
                <a:gd name="T12" fmla="*/ 151209353 w 64"/>
                <a:gd name="T13" fmla="*/ 194053135 h 189"/>
                <a:gd name="T14" fmla="*/ 153728714 w 64"/>
                <a:gd name="T15" fmla="*/ 234375739 h 189"/>
                <a:gd name="T16" fmla="*/ 153728714 w 64"/>
                <a:gd name="T17" fmla="*/ 277217659 h 189"/>
                <a:gd name="T18" fmla="*/ 151209353 w 64"/>
                <a:gd name="T19" fmla="*/ 315020847 h 189"/>
                <a:gd name="T20" fmla="*/ 151209353 w 64"/>
                <a:gd name="T21" fmla="*/ 315020847 h 189"/>
                <a:gd name="T22" fmla="*/ 146169042 w 64"/>
                <a:gd name="T23" fmla="*/ 352822448 h 189"/>
                <a:gd name="T24" fmla="*/ 141128732 w 64"/>
                <a:gd name="T25" fmla="*/ 370464359 h 189"/>
                <a:gd name="T26" fmla="*/ 136088422 w 64"/>
                <a:gd name="T27" fmla="*/ 388104683 h 189"/>
                <a:gd name="T28" fmla="*/ 126007802 w 64"/>
                <a:gd name="T29" fmla="*/ 403225641 h 189"/>
                <a:gd name="T30" fmla="*/ 118446543 w 64"/>
                <a:gd name="T31" fmla="*/ 420867651 h 189"/>
                <a:gd name="T32" fmla="*/ 103325588 w 64"/>
                <a:gd name="T33" fmla="*/ 430948290 h 189"/>
                <a:gd name="T34" fmla="*/ 85685296 w 64"/>
                <a:gd name="T35" fmla="*/ 438507975 h 189"/>
                <a:gd name="T36" fmla="*/ 85685296 w 64"/>
                <a:gd name="T37" fmla="*/ 438507975 h 189"/>
                <a:gd name="T38" fmla="*/ 60483746 w 64"/>
                <a:gd name="T39" fmla="*/ 441028928 h 189"/>
                <a:gd name="T40" fmla="*/ 32761234 w 64"/>
                <a:gd name="T41" fmla="*/ 441028928 h 189"/>
                <a:gd name="T42" fmla="*/ 20161247 w 64"/>
                <a:gd name="T43" fmla="*/ 446069248 h 189"/>
                <a:gd name="T44" fmla="*/ 10080623 w 64"/>
                <a:gd name="T45" fmla="*/ 451109567 h 189"/>
                <a:gd name="T46" fmla="*/ 2520950 w 64"/>
                <a:gd name="T47" fmla="*/ 461190206 h 189"/>
                <a:gd name="T48" fmla="*/ 0 w 64"/>
                <a:gd name="T49" fmla="*/ 473790210 h 189"/>
                <a:gd name="T50" fmla="*/ 0 w 64"/>
                <a:gd name="T51" fmla="*/ 473790210 h 189"/>
                <a:gd name="T52" fmla="*/ 2520950 w 64"/>
                <a:gd name="T53" fmla="*/ 476311163 h 189"/>
                <a:gd name="T54" fmla="*/ 2520950 w 64"/>
                <a:gd name="T55" fmla="*/ 473790210 h 189"/>
                <a:gd name="T56" fmla="*/ 2520950 w 64"/>
                <a:gd name="T57" fmla="*/ 473790210 h 189"/>
                <a:gd name="T58" fmla="*/ 5040312 w 64"/>
                <a:gd name="T59" fmla="*/ 463709571 h 189"/>
                <a:gd name="T60" fmla="*/ 10080623 w 64"/>
                <a:gd name="T61" fmla="*/ 458669252 h 189"/>
                <a:gd name="T62" fmla="*/ 17640298 w 64"/>
                <a:gd name="T63" fmla="*/ 451109567 h 189"/>
                <a:gd name="T64" fmla="*/ 25201557 w 64"/>
                <a:gd name="T65" fmla="*/ 446069248 h 189"/>
                <a:gd name="T66" fmla="*/ 47882165 w 64"/>
                <a:gd name="T67" fmla="*/ 443548294 h 189"/>
                <a:gd name="T68" fmla="*/ 68043417 w 64"/>
                <a:gd name="T69" fmla="*/ 443548294 h 189"/>
                <a:gd name="T70" fmla="*/ 68043417 w 64"/>
                <a:gd name="T71" fmla="*/ 443548294 h 189"/>
                <a:gd name="T72" fmla="*/ 80644986 w 64"/>
                <a:gd name="T73" fmla="*/ 443548294 h 189"/>
                <a:gd name="T74" fmla="*/ 93244968 w 64"/>
                <a:gd name="T75" fmla="*/ 438507975 h 189"/>
                <a:gd name="T76" fmla="*/ 108365923 w 64"/>
                <a:gd name="T77" fmla="*/ 433467656 h 189"/>
                <a:gd name="T78" fmla="*/ 118446543 w 64"/>
                <a:gd name="T79" fmla="*/ 425907971 h 189"/>
                <a:gd name="T80" fmla="*/ 118446543 w 64"/>
                <a:gd name="T81" fmla="*/ 425907971 h 189"/>
                <a:gd name="T82" fmla="*/ 128527163 w 64"/>
                <a:gd name="T83" fmla="*/ 415827233 h 189"/>
                <a:gd name="T84" fmla="*/ 138607784 w 64"/>
                <a:gd name="T85" fmla="*/ 403225641 h 189"/>
                <a:gd name="T86" fmla="*/ 143648094 w 64"/>
                <a:gd name="T87" fmla="*/ 393145002 h 189"/>
                <a:gd name="T88" fmla="*/ 146169042 w 64"/>
                <a:gd name="T89" fmla="*/ 378024045 h 189"/>
                <a:gd name="T90" fmla="*/ 146169042 w 64"/>
                <a:gd name="T91" fmla="*/ 378024045 h 189"/>
                <a:gd name="T92" fmla="*/ 153728714 w 64"/>
                <a:gd name="T93" fmla="*/ 342741810 h 189"/>
                <a:gd name="T94" fmla="*/ 158769024 w 64"/>
                <a:gd name="T95" fmla="*/ 304940209 h 189"/>
                <a:gd name="T96" fmla="*/ 158769024 w 64"/>
                <a:gd name="T97" fmla="*/ 304940209 h 189"/>
                <a:gd name="T98" fmla="*/ 161289973 w 64"/>
                <a:gd name="T99" fmla="*/ 267137021 h 189"/>
                <a:gd name="T100" fmla="*/ 158769024 w 64"/>
                <a:gd name="T101" fmla="*/ 229335420 h 189"/>
                <a:gd name="T102" fmla="*/ 156249663 w 64"/>
                <a:gd name="T103" fmla="*/ 189012816 h 189"/>
                <a:gd name="T104" fmla="*/ 153728714 w 64"/>
                <a:gd name="T105" fmla="*/ 151209628 h 189"/>
                <a:gd name="T106" fmla="*/ 153728714 w 64"/>
                <a:gd name="T107" fmla="*/ 151209628 h 189"/>
                <a:gd name="T108" fmla="*/ 146169042 w 64"/>
                <a:gd name="T109" fmla="*/ 113408027 h 189"/>
                <a:gd name="T110" fmla="*/ 136088422 w 64"/>
                <a:gd name="T111" fmla="*/ 75604814 h 189"/>
                <a:gd name="T112" fmla="*/ 110886872 w 64"/>
                <a:gd name="T113" fmla="*/ 0 h 189"/>
                <a:gd name="T114" fmla="*/ 110886872 w 64"/>
                <a:gd name="T115" fmla="*/ 0 h 189"/>
                <a:gd name="T116" fmla="*/ 108365923 w 64"/>
                <a:gd name="T117" fmla="*/ 2520954 h 1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"/>
                <a:gd name="T178" fmla="*/ 0 h 189"/>
                <a:gd name="T179" fmla="*/ 64 w 64"/>
                <a:gd name="T180" fmla="*/ 189 h 1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" h="189">
                  <a:moveTo>
                    <a:pt x="43" y="1"/>
                  </a:moveTo>
                  <a:lnTo>
                    <a:pt x="43" y="1"/>
                  </a:lnTo>
                  <a:lnTo>
                    <a:pt x="48" y="16"/>
                  </a:lnTo>
                  <a:lnTo>
                    <a:pt x="52" y="31"/>
                  </a:lnTo>
                  <a:lnTo>
                    <a:pt x="56" y="46"/>
                  </a:lnTo>
                  <a:lnTo>
                    <a:pt x="59" y="62"/>
                  </a:lnTo>
                  <a:lnTo>
                    <a:pt x="60" y="77"/>
                  </a:lnTo>
                  <a:lnTo>
                    <a:pt x="61" y="93"/>
                  </a:lnTo>
                  <a:lnTo>
                    <a:pt x="61" y="110"/>
                  </a:lnTo>
                  <a:lnTo>
                    <a:pt x="60" y="125"/>
                  </a:lnTo>
                  <a:lnTo>
                    <a:pt x="58" y="140"/>
                  </a:lnTo>
                  <a:lnTo>
                    <a:pt x="56" y="147"/>
                  </a:lnTo>
                  <a:lnTo>
                    <a:pt x="54" y="154"/>
                  </a:lnTo>
                  <a:lnTo>
                    <a:pt x="50" y="160"/>
                  </a:lnTo>
                  <a:lnTo>
                    <a:pt x="47" y="167"/>
                  </a:lnTo>
                  <a:lnTo>
                    <a:pt x="41" y="171"/>
                  </a:lnTo>
                  <a:lnTo>
                    <a:pt x="34" y="174"/>
                  </a:lnTo>
                  <a:lnTo>
                    <a:pt x="24" y="175"/>
                  </a:lnTo>
                  <a:lnTo>
                    <a:pt x="13" y="175"/>
                  </a:lnTo>
                  <a:lnTo>
                    <a:pt x="8" y="177"/>
                  </a:lnTo>
                  <a:lnTo>
                    <a:pt x="4" y="179"/>
                  </a:lnTo>
                  <a:lnTo>
                    <a:pt x="1" y="183"/>
                  </a:lnTo>
                  <a:lnTo>
                    <a:pt x="0" y="188"/>
                  </a:lnTo>
                  <a:lnTo>
                    <a:pt x="1" y="189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4" y="182"/>
                  </a:lnTo>
                  <a:lnTo>
                    <a:pt x="7" y="179"/>
                  </a:lnTo>
                  <a:lnTo>
                    <a:pt x="10" y="177"/>
                  </a:lnTo>
                  <a:lnTo>
                    <a:pt x="19" y="176"/>
                  </a:lnTo>
                  <a:lnTo>
                    <a:pt x="27" y="176"/>
                  </a:lnTo>
                  <a:lnTo>
                    <a:pt x="32" y="176"/>
                  </a:lnTo>
                  <a:lnTo>
                    <a:pt x="37" y="174"/>
                  </a:lnTo>
                  <a:lnTo>
                    <a:pt x="43" y="172"/>
                  </a:lnTo>
                  <a:lnTo>
                    <a:pt x="47" y="169"/>
                  </a:lnTo>
                  <a:lnTo>
                    <a:pt x="51" y="165"/>
                  </a:lnTo>
                  <a:lnTo>
                    <a:pt x="55" y="160"/>
                  </a:lnTo>
                  <a:lnTo>
                    <a:pt x="57" y="156"/>
                  </a:lnTo>
                  <a:lnTo>
                    <a:pt x="58" y="150"/>
                  </a:lnTo>
                  <a:lnTo>
                    <a:pt x="61" y="136"/>
                  </a:lnTo>
                  <a:lnTo>
                    <a:pt x="63" y="121"/>
                  </a:lnTo>
                  <a:lnTo>
                    <a:pt x="64" y="106"/>
                  </a:lnTo>
                  <a:lnTo>
                    <a:pt x="63" y="91"/>
                  </a:lnTo>
                  <a:lnTo>
                    <a:pt x="62" y="75"/>
                  </a:lnTo>
                  <a:lnTo>
                    <a:pt x="61" y="60"/>
                  </a:lnTo>
                  <a:lnTo>
                    <a:pt x="58" y="45"/>
                  </a:lnTo>
                  <a:lnTo>
                    <a:pt x="54" y="30"/>
                  </a:lnTo>
                  <a:lnTo>
                    <a:pt x="44" y="0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6" name="Freeform 107"/>
            <p:cNvSpPr>
              <a:spLocks/>
            </p:cNvSpPr>
            <p:nvPr/>
          </p:nvSpPr>
          <p:spPr bwMode="auto">
            <a:xfrm>
              <a:off x="5394325" y="2452688"/>
              <a:ext cx="101600" cy="300038"/>
            </a:xfrm>
            <a:custGeom>
              <a:avLst/>
              <a:gdLst>
                <a:gd name="T0" fmla="*/ 108365923 w 64"/>
                <a:gd name="T1" fmla="*/ 2520954 h 189"/>
                <a:gd name="T2" fmla="*/ 108365923 w 64"/>
                <a:gd name="T3" fmla="*/ 2520954 h 189"/>
                <a:gd name="T4" fmla="*/ 120967492 w 64"/>
                <a:gd name="T5" fmla="*/ 40322567 h 189"/>
                <a:gd name="T6" fmla="*/ 131048112 w 64"/>
                <a:gd name="T7" fmla="*/ 78125767 h 189"/>
                <a:gd name="T8" fmla="*/ 141128732 w 64"/>
                <a:gd name="T9" fmla="*/ 115927393 h 189"/>
                <a:gd name="T10" fmla="*/ 148688404 w 64"/>
                <a:gd name="T11" fmla="*/ 156249947 h 189"/>
                <a:gd name="T12" fmla="*/ 151209353 w 64"/>
                <a:gd name="T13" fmla="*/ 194053135 h 189"/>
                <a:gd name="T14" fmla="*/ 153728714 w 64"/>
                <a:gd name="T15" fmla="*/ 234375739 h 189"/>
                <a:gd name="T16" fmla="*/ 153728714 w 64"/>
                <a:gd name="T17" fmla="*/ 277217659 h 189"/>
                <a:gd name="T18" fmla="*/ 151209353 w 64"/>
                <a:gd name="T19" fmla="*/ 315020847 h 189"/>
                <a:gd name="T20" fmla="*/ 151209353 w 64"/>
                <a:gd name="T21" fmla="*/ 315020847 h 189"/>
                <a:gd name="T22" fmla="*/ 146169042 w 64"/>
                <a:gd name="T23" fmla="*/ 352822448 h 189"/>
                <a:gd name="T24" fmla="*/ 141128732 w 64"/>
                <a:gd name="T25" fmla="*/ 370464359 h 189"/>
                <a:gd name="T26" fmla="*/ 136088422 w 64"/>
                <a:gd name="T27" fmla="*/ 388104683 h 189"/>
                <a:gd name="T28" fmla="*/ 126007802 w 64"/>
                <a:gd name="T29" fmla="*/ 403225641 h 189"/>
                <a:gd name="T30" fmla="*/ 118446543 w 64"/>
                <a:gd name="T31" fmla="*/ 420867651 h 189"/>
                <a:gd name="T32" fmla="*/ 103325588 w 64"/>
                <a:gd name="T33" fmla="*/ 430948290 h 189"/>
                <a:gd name="T34" fmla="*/ 85685296 w 64"/>
                <a:gd name="T35" fmla="*/ 438507975 h 189"/>
                <a:gd name="T36" fmla="*/ 85685296 w 64"/>
                <a:gd name="T37" fmla="*/ 438507975 h 189"/>
                <a:gd name="T38" fmla="*/ 60483746 w 64"/>
                <a:gd name="T39" fmla="*/ 441028928 h 189"/>
                <a:gd name="T40" fmla="*/ 32761234 w 64"/>
                <a:gd name="T41" fmla="*/ 441028928 h 189"/>
                <a:gd name="T42" fmla="*/ 20161247 w 64"/>
                <a:gd name="T43" fmla="*/ 446069248 h 189"/>
                <a:gd name="T44" fmla="*/ 10080623 w 64"/>
                <a:gd name="T45" fmla="*/ 451109567 h 189"/>
                <a:gd name="T46" fmla="*/ 2520950 w 64"/>
                <a:gd name="T47" fmla="*/ 461190206 h 189"/>
                <a:gd name="T48" fmla="*/ 0 w 64"/>
                <a:gd name="T49" fmla="*/ 473790210 h 189"/>
                <a:gd name="T50" fmla="*/ 0 w 64"/>
                <a:gd name="T51" fmla="*/ 473790210 h 189"/>
                <a:gd name="T52" fmla="*/ 2520950 w 64"/>
                <a:gd name="T53" fmla="*/ 476311163 h 189"/>
                <a:gd name="T54" fmla="*/ 2520950 w 64"/>
                <a:gd name="T55" fmla="*/ 473790210 h 189"/>
                <a:gd name="T56" fmla="*/ 2520950 w 64"/>
                <a:gd name="T57" fmla="*/ 473790210 h 189"/>
                <a:gd name="T58" fmla="*/ 5040312 w 64"/>
                <a:gd name="T59" fmla="*/ 463709571 h 189"/>
                <a:gd name="T60" fmla="*/ 10080623 w 64"/>
                <a:gd name="T61" fmla="*/ 458669252 h 189"/>
                <a:gd name="T62" fmla="*/ 17640298 w 64"/>
                <a:gd name="T63" fmla="*/ 451109567 h 189"/>
                <a:gd name="T64" fmla="*/ 25201557 w 64"/>
                <a:gd name="T65" fmla="*/ 446069248 h 189"/>
                <a:gd name="T66" fmla="*/ 47882165 w 64"/>
                <a:gd name="T67" fmla="*/ 443548294 h 189"/>
                <a:gd name="T68" fmla="*/ 68043417 w 64"/>
                <a:gd name="T69" fmla="*/ 443548294 h 189"/>
                <a:gd name="T70" fmla="*/ 68043417 w 64"/>
                <a:gd name="T71" fmla="*/ 443548294 h 189"/>
                <a:gd name="T72" fmla="*/ 80644986 w 64"/>
                <a:gd name="T73" fmla="*/ 443548294 h 189"/>
                <a:gd name="T74" fmla="*/ 93244968 w 64"/>
                <a:gd name="T75" fmla="*/ 438507975 h 189"/>
                <a:gd name="T76" fmla="*/ 108365923 w 64"/>
                <a:gd name="T77" fmla="*/ 433467656 h 189"/>
                <a:gd name="T78" fmla="*/ 118446543 w 64"/>
                <a:gd name="T79" fmla="*/ 425907971 h 189"/>
                <a:gd name="T80" fmla="*/ 118446543 w 64"/>
                <a:gd name="T81" fmla="*/ 425907971 h 189"/>
                <a:gd name="T82" fmla="*/ 128527163 w 64"/>
                <a:gd name="T83" fmla="*/ 415827233 h 189"/>
                <a:gd name="T84" fmla="*/ 138607784 w 64"/>
                <a:gd name="T85" fmla="*/ 403225641 h 189"/>
                <a:gd name="T86" fmla="*/ 143648094 w 64"/>
                <a:gd name="T87" fmla="*/ 393145002 h 189"/>
                <a:gd name="T88" fmla="*/ 146169042 w 64"/>
                <a:gd name="T89" fmla="*/ 378024045 h 189"/>
                <a:gd name="T90" fmla="*/ 146169042 w 64"/>
                <a:gd name="T91" fmla="*/ 378024045 h 189"/>
                <a:gd name="T92" fmla="*/ 153728714 w 64"/>
                <a:gd name="T93" fmla="*/ 342741810 h 189"/>
                <a:gd name="T94" fmla="*/ 158769024 w 64"/>
                <a:gd name="T95" fmla="*/ 304940209 h 189"/>
                <a:gd name="T96" fmla="*/ 158769024 w 64"/>
                <a:gd name="T97" fmla="*/ 304940209 h 189"/>
                <a:gd name="T98" fmla="*/ 161289973 w 64"/>
                <a:gd name="T99" fmla="*/ 267137021 h 189"/>
                <a:gd name="T100" fmla="*/ 158769024 w 64"/>
                <a:gd name="T101" fmla="*/ 229335420 h 189"/>
                <a:gd name="T102" fmla="*/ 156249663 w 64"/>
                <a:gd name="T103" fmla="*/ 189012816 h 189"/>
                <a:gd name="T104" fmla="*/ 153728714 w 64"/>
                <a:gd name="T105" fmla="*/ 151209628 h 189"/>
                <a:gd name="T106" fmla="*/ 153728714 w 64"/>
                <a:gd name="T107" fmla="*/ 151209628 h 189"/>
                <a:gd name="T108" fmla="*/ 146169042 w 64"/>
                <a:gd name="T109" fmla="*/ 113408027 h 189"/>
                <a:gd name="T110" fmla="*/ 136088422 w 64"/>
                <a:gd name="T111" fmla="*/ 75604814 h 189"/>
                <a:gd name="T112" fmla="*/ 110886872 w 64"/>
                <a:gd name="T113" fmla="*/ 0 h 189"/>
                <a:gd name="T114" fmla="*/ 110886872 w 64"/>
                <a:gd name="T115" fmla="*/ 0 h 189"/>
                <a:gd name="T116" fmla="*/ 108365923 w 64"/>
                <a:gd name="T117" fmla="*/ 2520954 h 1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"/>
                <a:gd name="T178" fmla="*/ 0 h 189"/>
                <a:gd name="T179" fmla="*/ 64 w 64"/>
                <a:gd name="T180" fmla="*/ 189 h 1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" h="189">
                  <a:moveTo>
                    <a:pt x="43" y="1"/>
                  </a:moveTo>
                  <a:lnTo>
                    <a:pt x="43" y="1"/>
                  </a:lnTo>
                  <a:lnTo>
                    <a:pt x="48" y="16"/>
                  </a:lnTo>
                  <a:lnTo>
                    <a:pt x="52" y="31"/>
                  </a:lnTo>
                  <a:lnTo>
                    <a:pt x="56" y="46"/>
                  </a:lnTo>
                  <a:lnTo>
                    <a:pt x="59" y="62"/>
                  </a:lnTo>
                  <a:lnTo>
                    <a:pt x="60" y="77"/>
                  </a:lnTo>
                  <a:lnTo>
                    <a:pt x="61" y="93"/>
                  </a:lnTo>
                  <a:lnTo>
                    <a:pt x="61" y="110"/>
                  </a:lnTo>
                  <a:lnTo>
                    <a:pt x="60" y="125"/>
                  </a:lnTo>
                  <a:lnTo>
                    <a:pt x="58" y="140"/>
                  </a:lnTo>
                  <a:lnTo>
                    <a:pt x="56" y="147"/>
                  </a:lnTo>
                  <a:lnTo>
                    <a:pt x="54" y="154"/>
                  </a:lnTo>
                  <a:lnTo>
                    <a:pt x="50" y="160"/>
                  </a:lnTo>
                  <a:lnTo>
                    <a:pt x="47" y="167"/>
                  </a:lnTo>
                  <a:lnTo>
                    <a:pt x="41" y="171"/>
                  </a:lnTo>
                  <a:lnTo>
                    <a:pt x="34" y="174"/>
                  </a:lnTo>
                  <a:lnTo>
                    <a:pt x="24" y="175"/>
                  </a:lnTo>
                  <a:lnTo>
                    <a:pt x="13" y="175"/>
                  </a:lnTo>
                  <a:lnTo>
                    <a:pt x="8" y="177"/>
                  </a:lnTo>
                  <a:lnTo>
                    <a:pt x="4" y="179"/>
                  </a:lnTo>
                  <a:lnTo>
                    <a:pt x="1" y="183"/>
                  </a:lnTo>
                  <a:lnTo>
                    <a:pt x="0" y="188"/>
                  </a:lnTo>
                  <a:lnTo>
                    <a:pt x="1" y="189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4" y="182"/>
                  </a:lnTo>
                  <a:lnTo>
                    <a:pt x="7" y="179"/>
                  </a:lnTo>
                  <a:lnTo>
                    <a:pt x="10" y="177"/>
                  </a:lnTo>
                  <a:lnTo>
                    <a:pt x="19" y="176"/>
                  </a:lnTo>
                  <a:lnTo>
                    <a:pt x="27" y="176"/>
                  </a:lnTo>
                  <a:lnTo>
                    <a:pt x="32" y="176"/>
                  </a:lnTo>
                  <a:lnTo>
                    <a:pt x="37" y="174"/>
                  </a:lnTo>
                  <a:lnTo>
                    <a:pt x="43" y="172"/>
                  </a:lnTo>
                  <a:lnTo>
                    <a:pt x="47" y="169"/>
                  </a:lnTo>
                  <a:lnTo>
                    <a:pt x="51" y="165"/>
                  </a:lnTo>
                  <a:lnTo>
                    <a:pt x="55" y="160"/>
                  </a:lnTo>
                  <a:lnTo>
                    <a:pt x="57" y="156"/>
                  </a:lnTo>
                  <a:lnTo>
                    <a:pt x="58" y="150"/>
                  </a:lnTo>
                  <a:lnTo>
                    <a:pt x="61" y="136"/>
                  </a:lnTo>
                  <a:lnTo>
                    <a:pt x="63" y="121"/>
                  </a:lnTo>
                  <a:lnTo>
                    <a:pt x="64" y="106"/>
                  </a:lnTo>
                  <a:lnTo>
                    <a:pt x="63" y="91"/>
                  </a:lnTo>
                  <a:lnTo>
                    <a:pt x="62" y="75"/>
                  </a:lnTo>
                  <a:lnTo>
                    <a:pt x="61" y="60"/>
                  </a:lnTo>
                  <a:lnTo>
                    <a:pt x="58" y="45"/>
                  </a:lnTo>
                  <a:lnTo>
                    <a:pt x="54" y="30"/>
                  </a:lnTo>
                  <a:lnTo>
                    <a:pt x="44" y="0"/>
                  </a:lnTo>
                  <a:lnTo>
                    <a:pt x="43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7" name="Freeform 114"/>
            <p:cNvSpPr>
              <a:spLocks/>
            </p:cNvSpPr>
            <p:nvPr/>
          </p:nvSpPr>
          <p:spPr bwMode="auto">
            <a:xfrm>
              <a:off x="5354638" y="2719388"/>
              <a:ext cx="42863" cy="22225"/>
            </a:xfrm>
            <a:custGeom>
              <a:avLst/>
              <a:gdLst>
                <a:gd name="T0" fmla="*/ 68045812 w 27"/>
                <a:gd name="T1" fmla="*/ 35282190 h 14"/>
                <a:gd name="T2" fmla="*/ 68045812 w 27"/>
                <a:gd name="T3" fmla="*/ 35282190 h 14"/>
                <a:gd name="T4" fmla="*/ 57965072 w 27"/>
                <a:gd name="T5" fmla="*/ 20161251 h 14"/>
                <a:gd name="T6" fmla="*/ 45363341 w 27"/>
                <a:gd name="T7" fmla="*/ 10080625 h 14"/>
                <a:gd name="T8" fmla="*/ 32763210 w 27"/>
                <a:gd name="T9" fmla="*/ 2520950 h 14"/>
                <a:gd name="T10" fmla="*/ 20161486 w 27"/>
                <a:gd name="T11" fmla="*/ 0 h 14"/>
                <a:gd name="T12" fmla="*/ 20161486 w 27"/>
                <a:gd name="T13" fmla="*/ 0 h 14"/>
                <a:gd name="T14" fmla="*/ 10080743 w 27"/>
                <a:gd name="T15" fmla="*/ 0 h 14"/>
                <a:gd name="T16" fmla="*/ 5040371 w 27"/>
                <a:gd name="T17" fmla="*/ 2520950 h 14"/>
                <a:gd name="T18" fmla="*/ 0 w 27"/>
                <a:gd name="T19" fmla="*/ 7561264 h 14"/>
                <a:gd name="T20" fmla="*/ 0 w 27"/>
                <a:gd name="T21" fmla="*/ 10080625 h 14"/>
                <a:gd name="T22" fmla="*/ 2520979 w 27"/>
                <a:gd name="T23" fmla="*/ 12601575 h 14"/>
                <a:gd name="T24" fmla="*/ 2520979 w 27"/>
                <a:gd name="T25" fmla="*/ 12601575 h 14"/>
                <a:gd name="T26" fmla="*/ 5040371 w 27"/>
                <a:gd name="T27" fmla="*/ 12601575 h 14"/>
                <a:gd name="T28" fmla="*/ 5040371 w 27"/>
                <a:gd name="T29" fmla="*/ 10080625 h 14"/>
                <a:gd name="T30" fmla="*/ 5040371 w 27"/>
                <a:gd name="T31" fmla="*/ 10080625 h 14"/>
                <a:gd name="T32" fmla="*/ 7561352 w 27"/>
                <a:gd name="T33" fmla="*/ 2520950 h 14"/>
                <a:gd name="T34" fmla="*/ 7561352 w 27"/>
                <a:gd name="T35" fmla="*/ 2520950 h 14"/>
                <a:gd name="T36" fmla="*/ 15121116 w 27"/>
                <a:gd name="T37" fmla="*/ 2520950 h 14"/>
                <a:gd name="T38" fmla="*/ 27722840 w 27"/>
                <a:gd name="T39" fmla="*/ 2520950 h 14"/>
                <a:gd name="T40" fmla="*/ 27722840 w 27"/>
                <a:gd name="T41" fmla="*/ 2520950 h 14"/>
                <a:gd name="T42" fmla="*/ 35282602 w 27"/>
                <a:gd name="T43" fmla="*/ 5040313 h 14"/>
                <a:gd name="T44" fmla="*/ 42843950 w 27"/>
                <a:gd name="T45" fmla="*/ 10080625 h 14"/>
                <a:gd name="T46" fmla="*/ 42843950 w 27"/>
                <a:gd name="T47" fmla="*/ 10080625 h 14"/>
                <a:gd name="T48" fmla="*/ 57965072 w 27"/>
                <a:gd name="T49" fmla="*/ 22682200 h 14"/>
                <a:gd name="T50" fmla="*/ 68045812 w 27"/>
                <a:gd name="T51" fmla="*/ 35282190 h 14"/>
                <a:gd name="T52" fmla="*/ 68045812 w 27"/>
                <a:gd name="T53" fmla="*/ 35282190 h 14"/>
                <a:gd name="T54" fmla="*/ 68045812 w 27"/>
                <a:gd name="T55" fmla="*/ 35282190 h 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7"/>
                <a:gd name="T85" fmla="*/ 0 h 14"/>
                <a:gd name="T86" fmla="*/ 27 w 27"/>
                <a:gd name="T87" fmla="*/ 14 h 1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7" h="14">
                  <a:moveTo>
                    <a:pt x="27" y="14"/>
                  </a:moveTo>
                  <a:lnTo>
                    <a:pt x="27" y="14"/>
                  </a:lnTo>
                  <a:lnTo>
                    <a:pt x="23" y="8"/>
                  </a:lnTo>
                  <a:lnTo>
                    <a:pt x="18" y="4"/>
                  </a:lnTo>
                  <a:lnTo>
                    <a:pt x="13" y="1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1"/>
                  </a:lnTo>
                  <a:lnTo>
                    <a:pt x="6" y="1"/>
                  </a:lnTo>
                  <a:lnTo>
                    <a:pt x="11" y="1"/>
                  </a:lnTo>
                  <a:lnTo>
                    <a:pt x="14" y="2"/>
                  </a:lnTo>
                  <a:lnTo>
                    <a:pt x="17" y="4"/>
                  </a:lnTo>
                  <a:lnTo>
                    <a:pt x="23" y="9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8" name="Freeform 115"/>
            <p:cNvSpPr>
              <a:spLocks/>
            </p:cNvSpPr>
            <p:nvPr/>
          </p:nvSpPr>
          <p:spPr bwMode="auto">
            <a:xfrm>
              <a:off x="5354638" y="2719388"/>
              <a:ext cx="42863" cy="22225"/>
            </a:xfrm>
            <a:custGeom>
              <a:avLst/>
              <a:gdLst>
                <a:gd name="T0" fmla="*/ 68045812 w 27"/>
                <a:gd name="T1" fmla="*/ 35282190 h 14"/>
                <a:gd name="T2" fmla="*/ 68045812 w 27"/>
                <a:gd name="T3" fmla="*/ 35282190 h 14"/>
                <a:gd name="T4" fmla="*/ 57965072 w 27"/>
                <a:gd name="T5" fmla="*/ 20161251 h 14"/>
                <a:gd name="T6" fmla="*/ 45363341 w 27"/>
                <a:gd name="T7" fmla="*/ 10080625 h 14"/>
                <a:gd name="T8" fmla="*/ 32763210 w 27"/>
                <a:gd name="T9" fmla="*/ 2520950 h 14"/>
                <a:gd name="T10" fmla="*/ 20161486 w 27"/>
                <a:gd name="T11" fmla="*/ 0 h 14"/>
                <a:gd name="T12" fmla="*/ 20161486 w 27"/>
                <a:gd name="T13" fmla="*/ 0 h 14"/>
                <a:gd name="T14" fmla="*/ 10080743 w 27"/>
                <a:gd name="T15" fmla="*/ 0 h 14"/>
                <a:gd name="T16" fmla="*/ 5040371 w 27"/>
                <a:gd name="T17" fmla="*/ 2520950 h 14"/>
                <a:gd name="T18" fmla="*/ 0 w 27"/>
                <a:gd name="T19" fmla="*/ 7561264 h 14"/>
                <a:gd name="T20" fmla="*/ 0 w 27"/>
                <a:gd name="T21" fmla="*/ 10080625 h 14"/>
                <a:gd name="T22" fmla="*/ 2520979 w 27"/>
                <a:gd name="T23" fmla="*/ 12601575 h 14"/>
                <a:gd name="T24" fmla="*/ 2520979 w 27"/>
                <a:gd name="T25" fmla="*/ 12601575 h 14"/>
                <a:gd name="T26" fmla="*/ 5040371 w 27"/>
                <a:gd name="T27" fmla="*/ 12601575 h 14"/>
                <a:gd name="T28" fmla="*/ 5040371 w 27"/>
                <a:gd name="T29" fmla="*/ 10080625 h 14"/>
                <a:gd name="T30" fmla="*/ 5040371 w 27"/>
                <a:gd name="T31" fmla="*/ 10080625 h 14"/>
                <a:gd name="T32" fmla="*/ 7561352 w 27"/>
                <a:gd name="T33" fmla="*/ 2520950 h 14"/>
                <a:gd name="T34" fmla="*/ 7561352 w 27"/>
                <a:gd name="T35" fmla="*/ 2520950 h 14"/>
                <a:gd name="T36" fmla="*/ 15121116 w 27"/>
                <a:gd name="T37" fmla="*/ 2520950 h 14"/>
                <a:gd name="T38" fmla="*/ 27722840 w 27"/>
                <a:gd name="T39" fmla="*/ 2520950 h 14"/>
                <a:gd name="T40" fmla="*/ 27722840 w 27"/>
                <a:gd name="T41" fmla="*/ 2520950 h 14"/>
                <a:gd name="T42" fmla="*/ 35282602 w 27"/>
                <a:gd name="T43" fmla="*/ 5040313 h 14"/>
                <a:gd name="T44" fmla="*/ 42843950 w 27"/>
                <a:gd name="T45" fmla="*/ 10080625 h 14"/>
                <a:gd name="T46" fmla="*/ 42843950 w 27"/>
                <a:gd name="T47" fmla="*/ 10080625 h 14"/>
                <a:gd name="T48" fmla="*/ 57965072 w 27"/>
                <a:gd name="T49" fmla="*/ 22682200 h 14"/>
                <a:gd name="T50" fmla="*/ 68045812 w 27"/>
                <a:gd name="T51" fmla="*/ 35282190 h 14"/>
                <a:gd name="T52" fmla="*/ 68045812 w 27"/>
                <a:gd name="T53" fmla="*/ 35282190 h 14"/>
                <a:gd name="T54" fmla="*/ 68045812 w 27"/>
                <a:gd name="T55" fmla="*/ 35282190 h 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7"/>
                <a:gd name="T85" fmla="*/ 0 h 14"/>
                <a:gd name="T86" fmla="*/ 27 w 27"/>
                <a:gd name="T87" fmla="*/ 14 h 1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7" h="14">
                  <a:moveTo>
                    <a:pt x="27" y="14"/>
                  </a:moveTo>
                  <a:lnTo>
                    <a:pt x="27" y="14"/>
                  </a:lnTo>
                  <a:lnTo>
                    <a:pt x="23" y="8"/>
                  </a:lnTo>
                  <a:lnTo>
                    <a:pt x="18" y="4"/>
                  </a:lnTo>
                  <a:lnTo>
                    <a:pt x="13" y="1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1"/>
                  </a:lnTo>
                  <a:lnTo>
                    <a:pt x="6" y="1"/>
                  </a:lnTo>
                  <a:lnTo>
                    <a:pt x="11" y="1"/>
                  </a:lnTo>
                  <a:lnTo>
                    <a:pt x="14" y="2"/>
                  </a:lnTo>
                  <a:lnTo>
                    <a:pt x="17" y="4"/>
                  </a:lnTo>
                  <a:lnTo>
                    <a:pt x="23" y="9"/>
                  </a:lnTo>
                  <a:lnTo>
                    <a:pt x="27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9" name="Freeform 118"/>
            <p:cNvSpPr>
              <a:spLocks/>
            </p:cNvSpPr>
            <p:nvPr/>
          </p:nvSpPr>
          <p:spPr bwMode="auto">
            <a:xfrm>
              <a:off x="5468938" y="2371725"/>
              <a:ext cx="38100" cy="130175"/>
            </a:xfrm>
            <a:custGeom>
              <a:avLst/>
              <a:gdLst>
                <a:gd name="T0" fmla="*/ 0 w 24"/>
                <a:gd name="T1" fmla="*/ 108365934 h 82"/>
                <a:gd name="T2" fmla="*/ 0 w 24"/>
                <a:gd name="T3" fmla="*/ 108365934 h 82"/>
                <a:gd name="T4" fmla="*/ 12601574 w 24"/>
                <a:gd name="T5" fmla="*/ 151209368 h 82"/>
                <a:gd name="T6" fmla="*/ 22682199 w 24"/>
                <a:gd name="T7" fmla="*/ 171370611 h 82"/>
                <a:gd name="T8" fmla="*/ 32761239 w 24"/>
                <a:gd name="T9" fmla="*/ 191531853 h 82"/>
                <a:gd name="T10" fmla="*/ 32761239 w 24"/>
                <a:gd name="T11" fmla="*/ 191531853 h 82"/>
                <a:gd name="T12" fmla="*/ 40322500 w 24"/>
                <a:gd name="T13" fmla="*/ 201612475 h 82"/>
                <a:gd name="T14" fmla="*/ 45362810 w 24"/>
                <a:gd name="T15" fmla="*/ 206652785 h 82"/>
                <a:gd name="T16" fmla="*/ 55443445 w 24"/>
                <a:gd name="T17" fmla="*/ 206652785 h 82"/>
                <a:gd name="T18" fmla="*/ 55443445 w 24"/>
                <a:gd name="T19" fmla="*/ 206652785 h 82"/>
                <a:gd name="T20" fmla="*/ 57964394 w 24"/>
                <a:gd name="T21" fmla="*/ 206652785 h 82"/>
                <a:gd name="T22" fmla="*/ 60483756 w 24"/>
                <a:gd name="T23" fmla="*/ 201612475 h 82"/>
                <a:gd name="T24" fmla="*/ 60483756 w 24"/>
                <a:gd name="T25" fmla="*/ 194052802 h 82"/>
                <a:gd name="T26" fmla="*/ 60483756 w 24"/>
                <a:gd name="T27" fmla="*/ 194052802 h 82"/>
                <a:gd name="T28" fmla="*/ 60483756 w 24"/>
                <a:gd name="T29" fmla="*/ 168851249 h 82"/>
                <a:gd name="T30" fmla="*/ 57964394 w 24"/>
                <a:gd name="T31" fmla="*/ 143648109 h 82"/>
                <a:gd name="T32" fmla="*/ 57964394 w 24"/>
                <a:gd name="T33" fmla="*/ 143648109 h 82"/>
                <a:gd name="T34" fmla="*/ 50403121 w 24"/>
                <a:gd name="T35" fmla="*/ 93246565 h 82"/>
                <a:gd name="T36" fmla="*/ 50403121 w 24"/>
                <a:gd name="T37" fmla="*/ 93246565 h 82"/>
                <a:gd name="T38" fmla="*/ 45362810 w 24"/>
                <a:gd name="T39" fmla="*/ 68043424 h 82"/>
                <a:gd name="T40" fmla="*/ 40322500 w 24"/>
                <a:gd name="T41" fmla="*/ 45362808 h 82"/>
                <a:gd name="T42" fmla="*/ 35282189 w 24"/>
                <a:gd name="T43" fmla="*/ 22682198 h 82"/>
                <a:gd name="T44" fmla="*/ 22682199 w 24"/>
                <a:gd name="T45" fmla="*/ 0 h 82"/>
                <a:gd name="T46" fmla="*/ 22682199 w 24"/>
                <a:gd name="T47" fmla="*/ 0 h 82"/>
                <a:gd name="T48" fmla="*/ 22682199 w 24"/>
                <a:gd name="T49" fmla="*/ 0 h 82"/>
                <a:gd name="T50" fmla="*/ 20161250 w 24"/>
                <a:gd name="T51" fmla="*/ 0 h 82"/>
                <a:gd name="T52" fmla="*/ 20161250 w 24"/>
                <a:gd name="T53" fmla="*/ 0 h 82"/>
                <a:gd name="T54" fmla="*/ 35282189 w 24"/>
                <a:gd name="T55" fmla="*/ 40322497 h 82"/>
                <a:gd name="T56" fmla="*/ 45362810 w 24"/>
                <a:gd name="T57" fmla="*/ 80644995 h 82"/>
                <a:gd name="T58" fmla="*/ 50403121 w 24"/>
                <a:gd name="T59" fmla="*/ 120967505 h 82"/>
                <a:gd name="T60" fmla="*/ 55443445 w 24"/>
                <a:gd name="T61" fmla="*/ 161289990 h 82"/>
                <a:gd name="T62" fmla="*/ 55443445 w 24"/>
                <a:gd name="T63" fmla="*/ 161289990 h 82"/>
                <a:gd name="T64" fmla="*/ 57964394 w 24"/>
                <a:gd name="T65" fmla="*/ 194052802 h 82"/>
                <a:gd name="T66" fmla="*/ 57964394 w 24"/>
                <a:gd name="T67" fmla="*/ 194052802 h 82"/>
                <a:gd name="T68" fmla="*/ 57964394 w 24"/>
                <a:gd name="T69" fmla="*/ 196572164 h 82"/>
                <a:gd name="T70" fmla="*/ 55443445 w 24"/>
                <a:gd name="T71" fmla="*/ 199093113 h 82"/>
                <a:gd name="T72" fmla="*/ 45362810 w 24"/>
                <a:gd name="T73" fmla="*/ 201612475 h 82"/>
                <a:gd name="T74" fmla="*/ 45362810 w 24"/>
                <a:gd name="T75" fmla="*/ 201612475 h 82"/>
                <a:gd name="T76" fmla="*/ 40322500 w 24"/>
                <a:gd name="T77" fmla="*/ 194052802 h 82"/>
                <a:gd name="T78" fmla="*/ 40322500 w 24"/>
                <a:gd name="T79" fmla="*/ 194052802 h 82"/>
                <a:gd name="T80" fmla="*/ 30241878 w 24"/>
                <a:gd name="T81" fmla="*/ 178931871 h 82"/>
                <a:gd name="T82" fmla="*/ 30241878 w 24"/>
                <a:gd name="T83" fmla="*/ 178931871 h 82"/>
                <a:gd name="T84" fmla="*/ 20161250 w 24"/>
                <a:gd name="T85" fmla="*/ 163810939 h 82"/>
                <a:gd name="T86" fmla="*/ 10080625 w 24"/>
                <a:gd name="T87" fmla="*/ 143648109 h 82"/>
                <a:gd name="T88" fmla="*/ 0 w 24"/>
                <a:gd name="T89" fmla="*/ 108365934 h 82"/>
                <a:gd name="T90" fmla="*/ 0 w 24"/>
                <a:gd name="T91" fmla="*/ 108365934 h 82"/>
                <a:gd name="T92" fmla="*/ 0 w 24"/>
                <a:gd name="T93" fmla="*/ 108365934 h 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82"/>
                <a:gd name="T143" fmla="*/ 24 w 24"/>
                <a:gd name="T144" fmla="*/ 82 h 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82">
                  <a:moveTo>
                    <a:pt x="0" y="43"/>
                  </a:moveTo>
                  <a:lnTo>
                    <a:pt x="0" y="43"/>
                  </a:lnTo>
                  <a:lnTo>
                    <a:pt x="5" y="60"/>
                  </a:lnTo>
                  <a:lnTo>
                    <a:pt x="9" y="68"/>
                  </a:lnTo>
                  <a:lnTo>
                    <a:pt x="13" y="76"/>
                  </a:lnTo>
                  <a:lnTo>
                    <a:pt x="16" y="80"/>
                  </a:lnTo>
                  <a:lnTo>
                    <a:pt x="18" y="82"/>
                  </a:lnTo>
                  <a:lnTo>
                    <a:pt x="22" y="82"/>
                  </a:lnTo>
                  <a:lnTo>
                    <a:pt x="23" y="82"/>
                  </a:lnTo>
                  <a:lnTo>
                    <a:pt x="24" y="80"/>
                  </a:lnTo>
                  <a:lnTo>
                    <a:pt x="24" y="77"/>
                  </a:lnTo>
                  <a:lnTo>
                    <a:pt x="24" y="67"/>
                  </a:lnTo>
                  <a:lnTo>
                    <a:pt x="23" y="57"/>
                  </a:lnTo>
                  <a:lnTo>
                    <a:pt x="20" y="37"/>
                  </a:lnTo>
                  <a:lnTo>
                    <a:pt x="18" y="27"/>
                  </a:lnTo>
                  <a:lnTo>
                    <a:pt x="16" y="18"/>
                  </a:lnTo>
                  <a:lnTo>
                    <a:pt x="14" y="9"/>
                  </a:lnTo>
                  <a:lnTo>
                    <a:pt x="9" y="0"/>
                  </a:lnTo>
                  <a:lnTo>
                    <a:pt x="8" y="0"/>
                  </a:lnTo>
                  <a:lnTo>
                    <a:pt x="14" y="16"/>
                  </a:lnTo>
                  <a:lnTo>
                    <a:pt x="18" y="32"/>
                  </a:lnTo>
                  <a:lnTo>
                    <a:pt x="20" y="48"/>
                  </a:lnTo>
                  <a:lnTo>
                    <a:pt x="22" y="64"/>
                  </a:lnTo>
                  <a:lnTo>
                    <a:pt x="23" y="77"/>
                  </a:lnTo>
                  <a:lnTo>
                    <a:pt x="23" y="78"/>
                  </a:lnTo>
                  <a:lnTo>
                    <a:pt x="22" y="79"/>
                  </a:lnTo>
                  <a:lnTo>
                    <a:pt x="18" y="80"/>
                  </a:lnTo>
                  <a:lnTo>
                    <a:pt x="16" y="77"/>
                  </a:lnTo>
                  <a:lnTo>
                    <a:pt x="12" y="71"/>
                  </a:lnTo>
                  <a:lnTo>
                    <a:pt x="8" y="65"/>
                  </a:lnTo>
                  <a:lnTo>
                    <a:pt x="4" y="5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0" name="Freeform 119"/>
            <p:cNvSpPr>
              <a:spLocks/>
            </p:cNvSpPr>
            <p:nvPr/>
          </p:nvSpPr>
          <p:spPr bwMode="auto">
            <a:xfrm>
              <a:off x="5468938" y="2371725"/>
              <a:ext cx="38100" cy="130175"/>
            </a:xfrm>
            <a:custGeom>
              <a:avLst/>
              <a:gdLst>
                <a:gd name="T0" fmla="*/ 0 w 24"/>
                <a:gd name="T1" fmla="*/ 108365934 h 82"/>
                <a:gd name="T2" fmla="*/ 0 w 24"/>
                <a:gd name="T3" fmla="*/ 108365934 h 82"/>
                <a:gd name="T4" fmla="*/ 12601574 w 24"/>
                <a:gd name="T5" fmla="*/ 151209368 h 82"/>
                <a:gd name="T6" fmla="*/ 22682199 w 24"/>
                <a:gd name="T7" fmla="*/ 171370611 h 82"/>
                <a:gd name="T8" fmla="*/ 32761239 w 24"/>
                <a:gd name="T9" fmla="*/ 191531853 h 82"/>
                <a:gd name="T10" fmla="*/ 32761239 w 24"/>
                <a:gd name="T11" fmla="*/ 191531853 h 82"/>
                <a:gd name="T12" fmla="*/ 40322500 w 24"/>
                <a:gd name="T13" fmla="*/ 201612475 h 82"/>
                <a:gd name="T14" fmla="*/ 45362810 w 24"/>
                <a:gd name="T15" fmla="*/ 206652785 h 82"/>
                <a:gd name="T16" fmla="*/ 55443445 w 24"/>
                <a:gd name="T17" fmla="*/ 206652785 h 82"/>
                <a:gd name="T18" fmla="*/ 55443445 w 24"/>
                <a:gd name="T19" fmla="*/ 206652785 h 82"/>
                <a:gd name="T20" fmla="*/ 57964394 w 24"/>
                <a:gd name="T21" fmla="*/ 206652785 h 82"/>
                <a:gd name="T22" fmla="*/ 60483756 w 24"/>
                <a:gd name="T23" fmla="*/ 201612475 h 82"/>
                <a:gd name="T24" fmla="*/ 60483756 w 24"/>
                <a:gd name="T25" fmla="*/ 194052802 h 82"/>
                <a:gd name="T26" fmla="*/ 60483756 w 24"/>
                <a:gd name="T27" fmla="*/ 194052802 h 82"/>
                <a:gd name="T28" fmla="*/ 60483756 w 24"/>
                <a:gd name="T29" fmla="*/ 168851249 h 82"/>
                <a:gd name="T30" fmla="*/ 57964394 w 24"/>
                <a:gd name="T31" fmla="*/ 143648109 h 82"/>
                <a:gd name="T32" fmla="*/ 57964394 w 24"/>
                <a:gd name="T33" fmla="*/ 143648109 h 82"/>
                <a:gd name="T34" fmla="*/ 50403121 w 24"/>
                <a:gd name="T35" fmla="*/ 93246565 h 82"/>
                <a:gd name="T36" fmla="*/ 50403121 w 24"/>
                <a:gd name="T37" fmla="*/ 93246565 h 82"/>
                <a:gd name="T38" fmla="*/ 45362810 w 24"/>
                <a:gd name="T39" fmla="*/ 68043424 h 82"/>
                <a:gd name="T40" fmla="*/ 40322500 w 24"/>
                <a:gd name="T41" fmla="*/ 45362808 h 82"/>
                <a:gd name="T42" fmla="*/ 35282189 w 24"/>
                <a:gd name="T43" fmla="*/ 22682198 h 82"/>
                <a:gd name="T44" fmla="*/ 22682199 w 24"/>
                <a:gd name="T45" fmla="*/ 0 h 82"/>
                <a:gd name="T46" fmla="*/ 22682199 w 24"/>
                <a:gd name="T47" fmla="*/ 0 h 82"/>
                <a:gd name="T48" fmla="*/ 22682199 w 24"/>
                <a:gd name="T49" fmla="*/ 0 h 82"/>
                <a:gd name="T50" fmla="*/ 20161250 w 24"/>
                <a:gd name="T51" fmla="*/ 0 h 82"/>
                <a:gd name="T52" fmla="*/ 20161250 w 24"/>
                <a:gd name="T53" fmla="*/ 0 h 82"/>
                <a:gd name="T54" fmla="*/ 35282189 w 24"/>
                <a:gd name="T55" fmla="*/ 40322497 h 82"/>
                <a:gd name="T56" fmla="*/ 45362810 w 24"/>
                <a:gd name="T57" fmla="*/ 80644995 h 82"/>
                <a:gd name="T58" fmla="*/ 50403121 w 24"/>
                <a:gd name="T59" fmla="*/ 120967505 h 82"/>
                <a:gd name="T60" fmla="*/ 55443445 w 24"/>
                <a:gd name="T61" fmla="*/ 161289990 h 82"/>
                <a:gd name="T62" fmla="*/ 55443445 w 24"/>
                <a:gd name="T63" fmla="*/ 161289990 h 82"/>
                <a:gd name="T64" fmla="*/ 57964394 w 24"/>
                <a:gd name="T65" fmla="*/ 194052802 h 82"/>
                <a:gd name="T66" fmla="*/ 57964394 w 24"/>
                <a:gd name="T67" fmla="*/ 194052802 h 82"/>
                <a:gd name="T68" fmla="*/ 57964394 w 24"/>
                <a:gd name="T69" fmla="*/ 196572164 h 82"/>
                <a:gd name="T70" fmla="*/ 55443445 w 24"/>
                <a:gd name="T71" fmla="*/ 199093113 h 82"/>
                <a:gd name="T72" fmla="*/ 45362810 w 24"/>
                <a:gd name="T73" fmla="*/ 201612475 h 82"/>
                <a:gd name="T74" fmla="*/ 45362810 w 24"/>
                <a:gd name="T75" fmla="*/ 201612475 h 82"/>
                <a:gd name="T76" fmla="*/ 40322500 w 24"/>
                <a:gd name="T77" fmla="*/ 194052802 h 82"/>
                <a:gd name="T78" fmla="*/ 40322500 w 24"/>
                <a:gd name="T79" fmla="*/ 194052802 h 82"/>
                <a:gd name="T80" fmla="*/ 30241878 w 24"/>
                <a:gd name="T81" fmla="*/ 178931871 h 82"/>
                <a:gd name="T82" fmla="*/ 30241878 w 24"/>
                <a:gd name="T83" fmla="*/ 178931871 h 82"/>
                <a:gd name="T84" fmla="*/ 20161250 w 24"/>
                <a:gd name="T85" fmla="*/ 163810939 h 82"/>
                <a:gd name="T86" fmla="*/ 10080625 w 24"/>
                <a:gd name="T87" fmla="*/ 143648109 h 82"/>
                <a:gd name="T88" fmla="*/ 0 w 24"/>
                <a:gd name="T89" fmla="*/ 108365934 h 82"/>
                <a:gd name="T90" fmla="*/ 0 w 24"/>
                <a:gd name="T91" fmla="*/ 108365934 h 82"/>
                <a:gd name="T92" fmla="*/ 0 w 24"/>
                <a:gd name="T93" fmla="*/ 108365934 h 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82"/>
                <a:gd name="T143" fmla="*/ 24 w 24"/>
                <a:gd name="T144" fmla="*/ 82 h 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82">
                  <a:moveTo>
                    <a:pt x="0" y="43"/>
                  </a:moveTo>
                  <a:lnTo>
                    <a:pt x="0" y="43"/>
                  </a:lnTo>
                  <a:lnTo>
                    <a:pt x="5" y="60"/>
                  </a:lnTo>
                  <a:lnTo>
                    <a:pt x="9" y="68"/>
                  </a:lnTo>
                  <a:lnTo>
                    <a:pt x="13" y="76"/>
                  </a:lnTo>
                  <a:lnTo>
                    <a:pt x="16" y="80"/>
                  </a:lnTo>
                  <a:lnTo>
                    <a:pt x="18" y="82"/>
                  </a:lnTo>
                  <a:lnTo>
                    <a:pt x="22" y="82"/>
                  </a:lnTo>
                  <a:lnTo>
                    <a:pt x="23" y="82"/>
                  </a:lnTo>
                  <a:lnTo>
                    <a:pt x="24" y="80"/>
                  </a:lnTo>
                  <a:lnTo>
                    <a:pt x="24" y="77"/>
                  </a:lnTo>
                  <a:lnTo>
                    <a:pt x="24" y="67"/>
                  </a:lnTo>
                  <a:lnTo>
                    <a:pt x="23" y="57"/>
                  </a:lnTo>
                  <a:lnTo>
                    <a:pt x="20" y="37"/>
                  </a:lnTo>
                  <a:lnTo>
                    <a:pt x="18" y="27"/>
                  </a:lnTo>
                  <a:lnTo>
                    <a:pt x="16" y="18"/>
                  </a:lnTo>
                  <a:lnTo>
                    <a:pt x="14" y="9"/>
                  </a:lnTo>
                  <a:lnTo>
                    <a:pt x="9" y="0"/>
                  </a:lnTo>
                  <a:lnTo>
                    <a:pt x="8" y="0"/>
                  </a:lnTo>
                  <a:lnTo>
                    <a:pt x="14" y="16"/>
                  </a:lnTo>
                  <a:lnTo>
                    <a:pt x="18" y="32"/>
                  </a:lnTo>
                  <a:lnTo>
                    <a:pt x="20" y="48"/>
                  </a:lnTo>
                  <a:lnTo>
                    <a:pt x="22" y="64"/>
                  </a:lnTo>
                  <a:lnTo>
                    <a:pt x="23" y="77"/>
                  </a:lnTo>
                  <a:lnTo>
                    <a:pt x="23" y="78"/>
                  </a:lnTo>
                  <a:lnTo>
                    <a:pt x="22" y="79"/>
                  </a:lnTo>
                  <a:lnTo>
                    <a:pt x="18" y="80"/>
                  </a:lnTo>
                  <a:lnTo>
                    <a:pt x="16" y="77"/>
                  </a:lnTo>
                  <a:lnTo>
                    <a:pt x="12" y="71"/>
                  </a:lnTo>
                  <a:lnTo>
                    <a:pt x="8" y="65"/>
                  </a:lnTo>
                  <a:lnTo>
                    <a:pt x="4" y="57"/>
                  </a:lnTo>
                  <a:lnTo>
                    <a:pt x="0" y="4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1" name="Freeform 120"/>
            <p:cNvSpPr>
              <a:spLocks/>
            </p:cNvSpPr>
            <p:nvPr/>
          </p:nvSpPr>
          <p:spPr bwMode="auto">
            <a:xfrm>
              <a:off x="5500688" y="2392363"/>
              <a:ext cx="49213" cy="57150"/>
            </a:xfrm>
            <a:custGeom>
              <a:avLst/>
              <a:gdLst>
                <a:gd name="T0" fmla="*/ 0 w 31"/>
                <a:gd name="T1" fmla="*/ 0 h 36"/>
                <a:gd name="T2" fmla="*/ 0 w 31"/>
                <a:gd name="T3" fmla="*/ 0 h 36"/>
                <a:gd name="T4" fmla="*/ 5040364 w 31"/>
                <a:gd name="T5" fmla="*/ 30241875 h 36"/>
                <a:gd name="T6" fmla="*/ 12601703 w 31"/>
                <a:gd name="T7" fmla="*/ 60483749 h 36"/>
                <a:gd name="T8" fmla="*/ 12601703 w 31"/>
                <a:gd name="T9" fmla="*/ 60483749 h 36"/>
                <a:gd name="T10" fmla="*/ 15121094 w 31"/>
                <a:gd name="T11" fmla="*/ 70564370 h 36"/>
                <a:gd name="T12" fmla="*/ 22682431 w 31"/>
                <a:gd name="T13" fmla="*/ 80644991 h 36"/>
                <a:gd name="T14" fmla="*/ 27722800 w 31"/>
                <a:gd name="T15" fmla="*/ 88206250 h 36"/>
                <a:gd name="T16" fmla="*/ 32763162 w 31"/>
                <a:gd name="T17" fmla="*/ 90725611 h 36"/>
                <a:gd name="T18" fmla="*/ 40322912 w 31"/>
                <a:gd name="T19" fmla="*/ 90725611 h 36"/>
                <a:gd name="T20" fmla="*/ 40322912 w 31"/>
                <a:gd name="T21" fmla="*/ 90725611 h 36"/>
                <a:gd name="T22" fmla="*/ 47884250 w 31"/>
                <a:gd name="T23" fmla="*/ 88206250 h 36"/>
                <a:gd name="T24" fmla="*/ 52924624 w 31"/>
                <a:gd name="T25" fmla="*/ 83165940 h 36"/>
                <a:gd name="T26" fmla="*/ 60484374 w 31"/>
                <a:gd name="T27" fmla="*/ 65524060 h 36"/>
                <a:gd name="T28" fmla="*/ 60484374 w 31"/>
                <a:gd name="T29" fmla="*/ 65524060 h 36"/>
                <a:gd name="T30" fmla="*/ 65524737 w 31"/>
                <a:gd name="T31" fmla="*/ 55443439 h 36"/>
                <a:gd name="T32" fmla="*/ 70565099 w 31"/>
                <a:gd name="T33" fmla="*/ 40322495 h 36"/>
                <a:gd name="T34" fmla="*/ 75605462 w 31"/>
                <a:gd name="T35" fmla="*/ 27720926 h 36"/>
                <a:gd name="T36" fmla="*/ 78126437 w 31"/>
                <a:gd name="T37" fmla="*/ 12599985 h 36"/>
                <a:gd name="T38" fmla="*/ 78126437 w 31"/>
                <a:gd name="T39" fmla="*/ 12599985 h 36"/>
                <a:gd name="T40" fmla="*/ 75605462 w 31"/>
                <a:gd name="T41" fmla="*/ 12599985 h 36"/>
                <a:gd name="T42" fmla="*/ 75605462 w 31"/>
                <a:gd name="T43" fmla="*/ 12599985 h 36"/>
                <a:gd name="T44" fmla="*/ 70565099 w 31"/>
                <a:gd name="T45" fmla="*/ 32761236 h 36"/>
                <a:gd name="T46" fmla="*/ 65524737 w 31"/>
                <a:gd name="T47" fmla="*/ 52922490 h 36"/>
                <a:gd name="T48" fmla="*/ 57964987 w 31"/>
                <a:gd name="T49" fmla="*/ 70564370 h 36"/>
                <a:gd name="T50" fmla="*/ 45363275 w 31"/>
                <a:gd name="T51" fmla="*/ 85685301 h 36"/>
                <a:gd name="T52" fmla="*/ 45363275 w 31"/>
                <a:gd name="T53" fmla="*/ 85685301 h 36"/>
                <a:gd name="T54" fmla="*/ 40322912 w 31"/>
                <a:gd name="T55" fmla="*/ 90725611 h 36"/>
                <a:gd name="T56" fmla="*/ 32763162 w 31"/>
                <a:gd name="T57" fmla="*/ 90725611 h 36"/>
                <a:gd name="T58" fmla="*/ 27722800 w 31"/>
                <a:gd name="T59" fmla="*/ 85685301 h 36"/>
                <a:gd name="T60" fmla="*/ 22682431 w 31"/>
                <a:gd name="T61" fmla="*/ 80644991 h 36"/>
                <a:gd name="T62" fmla="*/ 15121094 w 31"/>
                <a:gd name="T63" fmla="*/ 63003111 h 36"/>
                <a:gd name="T64" fmla="*/ 12601703 w 31"/>
                <a:gd name="T65" fmla="*/ 52922490 h 36"/>
                <a:gd name="T66" fmla="*/ 12601703 w 31"/>
                <a:gd name="T67" fmla="*/ 52922490 h 36"/>
                <a:gd name="T68" fmla="*/ 5040364 w 31"/>
                <a:gd name="T69" fmla="*/ 27720926 h 36"/>
                <a:gd name="T70" fmla="*/ 0 w 31"/>
                <a:gd name="T71" fmla="*/ 0 h 36"/>
                <a:gd name="T72" fmla="*/ 0 w 31"/>
                <a:gd name="T73" fmla="*/ 0 h 36"/>
                <a:gd name="T74" fmla="*/ 0 w 31"/>
                <a:gd name="T75" fmla="*/ 0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"/>
                <a:gd name="T115" fmla="*/ 0 h 36"/>
                <a:gd name="T116" fmla="*/ 31 w 31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" h="36">
                  <a:moveTo>
                    <a:pt x="0" y="0"/>
                  </a:moveTo>
                  <a:lnTo>
                    <a:pt x="0" y="0"/>
                  </a:lnTo>
                  <a:lnTo>
                    <a:pt x="2" y="12"/>
                  </a:lnTo>
                  <a:lnTo>
                    <a:pt x="5" y="24"/>
                  </a:lnTo>
                  <a:lnTo>
                    <a:pt x="6" y="28"/>
                  </a:lnTo>
                  <a:lnTo>
                    <a:pt x="9" y="32"/>
                  </a:lnTo>
                  <a:lnTo>
                    <a:pt x="11" y="35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9" y="35"/>
                  </a:lnTo>
                  <a:lnTo>
                    <a:pt x="21" y="33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30" y="11"/>
                  </a:lnTo>
                  <a:lnTo>
                    <a:pt x="31" y="5"/>
                  </a:lnTo>
                  <a:lnTo>
                    <a:pt x="30" y="5"/>
                  </a:lnTo>
                  <a:lnTo>
                    <a:pt x="28" y="13"/>
                  </a:lnTo>
                  <a:lnTo>
                    <a:pt x="26" y="21"/>
                  </a:lnTo>
                  <a:lnTo>
                    <a:pt x="23" y="28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6" y="25"/>
                  </a:lnTo>
                  <a:lnTo>
                    <a:pt x="5" y="21"/>
                  </a:lnTo>
                  <a:lnTo>
                    <a:pt x="2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2" name="Freeform 121"/>
            <p:cNvSpPr>
              <a:spLocks/>
            </p:cNvSpPr>
            <p:nvPr/>
          </p:nvSpPr>
          <p:spPr bwMode="auto">
            <a:xfrm>
              <a:off x="5500688" y="2392363"/>
              <a:ext cx="49213" cy="57150"/>
            </a:xfrm>
            <a:custGeom>
              <a:avLst/>
              <a:gdLst>
                <a:gd name="T0" fmla="*/ 0 w 31"/>
                <a:gd name="T1" fmla="*/ 0 h 36"/>
                <a:gd name="T2" fmla="*/ 0 w 31"/>
                <a:gd name="T3" fmla="*/ 0 h 36"/>
                <a:gd name="T4" fmla="*/ 5040364 w 31"/>
                <a:gd name="T5" fmla="*/ 30241875 h 36"/>
                <a:gd name="T6" fmla="*/ 12601703 w 31"/>
                <a:gd name="T7" fmla="*/ 60483749 h 36"/>
                <a:gd name="T8" fmla="*/ 12601703 w 31"/>
                <a:gd name="T9" fmla="*/ 60483749 h 36"/>
                <a:gd name="T10" fmla="*/ 15121094 w 31"/>
                <a:gd name="T11" fmla="*/ 70564370 h 36"/>
                <a:gd name="T12" fmla="*/ 22682431 w 31"/>
                <a:gd name="T13" fmla="*/ 80644991 h 36"/>
                <a:gd name="T14" fmla="*/ 27722800 w 31"/>
                <a:gd name="T15" fmla="*/ 88206250 h 36"/>
                <a:gd name="T16" fmla="*/ 32763162 w 31"/>
                <a:gd name="T17" fmla="*/ 90725611 h 36"/>
                <a:gd name="T18" fmla="*/ 40322912 w 31"/>
                <a:gd name="T19" fmla="*/ 90725611 h 36"/>
                <a:gd name="T20" fmla="*/ 40322912 w 31"/>
                <a:gd name="T21" fmla="*/ 90725611 h 36"/>
                <a:gd name="T22" fmla="*/ 47884250 w 31"/>
                <a:gd name="T23" fmla="*/ 88206250 h 36"/>
                <a:gd name="T24" fmla="*/ 52924624 w 31"/>
                <a:gd name="T25" fmla="*/ 83165940 h 36"/>
                <a:gd name="T26" fmla="*/ 60484374 w 31"/>
                <a:gd name="T27" fmla="*/ 65524060 h 36"/>
                <a:gd name="T28" fmla="*/ 60484374 w 31"/>
                <a:gd name="T29" fmla="*/ 65524060 h 36"/>
                <a:gd name="T30" fmla="*/ 65524737 w 31"/>
                <a:gd name="T31" fmla="*/ 55443439 h 36"/>
                <a:gd name="T32" fmla="*/ 70565099 w 31"/>
                <a:gd name="T33" fmla="*/ 40322495 h 36"/>
                <a:gd name="T34" fmla="*/ 75605462 w 31"/>
                <a:gd name="T35" fmla="*/ 27720926 h 36"/>
                <a:gd name="T36" fmla="*/ 78126437 w 31"/>
                <a:gd name="T37" fmla="*/ 12599985 h 36"/>
                <a:gd name="T38" fmla="*/ 78126437 w 31"/>
                <a:gd name="T39" fmla="*/ 12599985 h 36"/>
                <a:gd name="T40" fmla="*/ 75605462 w 31"/>
                <a:gd name="T41" fmla="*/ 12599985 h 36"/>
                <a:gd name="T42" fmla="*/ 75605462 w 31"/>
                <a:gd name="T43" fmla="*/ 12599985 h 36"/>
                <a:gd name="T44" fmla="*/ 70565099 w 31"/>
                <a:gd name="T45" fmla="*/ 32761236 h 36"/>
                <a:gd name="T46" fmla="*/ 65524737 w 31"/>
                <a:gd name="T47" fmla="*/ 52922490 h 36"/>
                <a:gd name="T48" fmla="*/ 57964987 w 31"/>
                <a:gd name="T49" fmla="*/ 70564370 h 36"/>
                <a:gd name="T50" fmla="*/ 45363275 w 31"/>
                <a:gd name="T51" fmla="*/ 85685301 h 36"/>
                <a:gd name="T52" fmla="*/ 45363275 w 31"/>
                <a:gd name="T53" fmla="*/ 85685301 h 36"/>
                <a:gd name="T54" fmla="*/ 40322912 w 31"/>
                <a:gd name="T55" fmla="*/ 90725611 h 36"/>
                <a:gd name="T56" fmla="*/ 32763162 w 31"/>
                <a:gd name="T57" fmla="*/ 90725611 h 36"/>
                <a:gd name="T58" fmla="*/ 27722800 w 31"/>
                <a:gd name="T59" fmla="*/ 85685301 h 36"/>
                <a:gd name="T60" fmla="*/ 22682431 w 31"/>
                <a:gd name="T61" fmla="*/ 80644991 h 36"/>
                <a:gd name="T62" fmla="*/ 15121094 w 31"/>
                <a:gd name="T63" fmla="*/ 63003111 h 36"/>
                <a:gd name="T64" fmla="*/ 12601703 w 31"/>
                <a:gd name="T65" fmla="*/ 52922490 h 36"/>
                <a:gd name="T66" fmla="*/ 12601703 w 31"/>
                <a:gd name="T67" fmla="*/ 52922490 h 36"/>
                <a:gd name="T68" fmla="*/ 5040364 w 31"/>
                <a:gd name="T69" fmla="*/ 27720926 h 36"/>
                <a:gd name="T70" fmla="*/ 0 w 31"/>
                <a:gd name="T71" fmla="*/ 0 h 36"/>
                <a:gd name="T72" fmla="*/ 0 w 31"/>
                <a:gd name="T73" fmla="*/ 0 h 36"/>
                <a:gd name="T74" fmla="*/ 0 w 31"/>
                <a:gd name="T75" fmla="*/ 0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"/>
                <a:gd name="T115" fmla="*/ 0 h 36"/>
                <a:gd name="T116" fmla="*/ 31 w 31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" h="36">
                  <a:moveTo>
                    <a:pt x="0" y="0"/>
                  </a:moveTo>
                  <a:lnTo>
                    <a:pt x="0" y="0"/>
                  </a:lnTo>
                  <a:lnTo>
                    <a:pt x="2" y="12"/>
                  </a:lnTo>
                  <a:lnTo>
                    <a:pt x="5" y="24"/>
                  </a:lnTo>
                  <a:lnTo>
                    <a:pt x="6" y="28"/>
                  </a:lnTo>
                  <a:lnTo>
                    <a:pt x="9" y="32"/>
                  </a:lnTo>
                  <a:lnTo>
                    <a:pt x="11" y="35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9" y="35"/>
                  </a:lnTo>
                  <a:lnTo>
                    <a:pt x="21" y="33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30" y="11"/>
                  </a:lnTo>
                  <a:lnTo>
                    <a:pt x="31" y="5"/>
                  </a:lnTo>
                  <a:lnTo>
                    <a:pt x="30" y="5"/>
                  </a:lnTo>
                  <a:lnTo>
                    <a:pt x="28" y="13"/>
                  </a:lnTo>
                  <a:lnTo>
                    <a:pt x="26" y="21"/>
                  </a:lnTo>
                  <a:lnTo>
                    <a:pt x="23" y="28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6" y="25"/>
                  </a:lnTo>
                  <a:lnTo>
                    <a:pt x="5" y="21"/>
                  </a:lnTo>
                  <a:lnTo>
                    <a:pt x="2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3" name="Freeform 122"/>
            <p:cNvSpPr>
              <a:spLocks/>
            </p:cNvSpPr>
            <p:nvPr/>
          </p:nvSpPr>
          <p:spPr bwMode="auto">
            <a:xfrm>
              <a:off x="5540375" y="2405063"/>
              <a:ext cx="47625" cy="79375"/>
            </a:xfrm>
            <a:custGeom>
              <a:avLst/>
              <a:gdLst>
                <a:gd name="T0" fmla="*/ 22682200 w 30"/>
                <a:gd name="T1" fmla="*/ 2520950 h 50"/>
                <a:gd name="T2" fmla="*/ 22682200 w 30"/>
                <a:gd name="T3" fmla="*/ 2520950 h 50"/>
                <a:gd name="T4" fmla="*/ 22682200 w 30"/>
                <a:gd name="T5" fmla="*/ 12601574 h 50"/>
                <a:gd name="T6" fmla="*/ 17641889 w 30"/>
                <a:gd name="T7" fmla="*/ 27722516 h 50"/>
                <a:gd name="T8" fmla="*/ 12601575 w 30"/>
                <a:gd name="T9" fmla="*/ 45362811 h 50"/>
                <a:gd name="T10" fmla="*/ 12601575 w 30"/>
                <a:gd name="T11" fmla="*/ 45362811 h 50"/>
                <a:gd name="T12" fmla="*/ 2520950 w 30"/>
                <a:gd name="T13" fmla="*/ 83165949 h 50"/>
                <a:gd name="T14" fmla="*/ 2520950 w 30"/>
                <a:gd name="T15" fmla="*/ 83165949 h 50"/>
                <a:gd name="T16" fmla="*/ 0 w 30"/>
                <a:gd name="T17" fmla="*/ 118448151 h 50"/>
                <a:gd name="T18" fmla="*/ 0 w 30"/>
                <a:gd name="T19" fmla="*/ 118448151 h 50"/>
                <a:gd name="T20" fmla="*/ 0 w 30"/>
                <a:gd name="T21" fmla="*/ 123488462 h 50"/>
                <a:gd name="T22" fmla="*/ 0 w 30"/>
                <a:gd name="T23" fmla="*/ 126007824 h 50"/>
                <a:gd name="T24" fmla="*/ 2520950 w 30"/>
                <a:gd name="T25" fmla="*/ 126007824 h 50"/>
                <a:gd name="T26" fmla="*/ 2520950 w 30"/>
                <a:gd name="T27" fmla="*/ 126007824 h 50"/>
                <a:gd name="T28" fmla="*/ 7561264 w 30"/>
                <a:gd name="T29" fmla="*/ 126007824 h 50"/>
                <a:gd name="T30" fmla="*/ 15120940 w 30"/>
                <a:gd name="T31" fmla="*/ 123488462 h 50"/>
                <a:gd name="T32" fmla="*/ 22682200 w 30"/>
                <a:gd name="T33" fmla="*/ 115927202 h 50"/>
                <a:gd name="T34" fmla="*/ 37803140 w 30"/>
                <a:gd name="T35" fmla="*/ 90725622 h 50"/>
                <a:gd name="T36" fmla="*/ 37803140 w 30"/>
                <a:gd name="T37" fmla="*/ 90725622 h 50"/>
                <a:gd name="T38" fmla="*/ 57964398 w 30"/>
                <a:gd name="T39" fmla="*/ 55443445 h 50"/>
                <a:gd name="T40" fmla="*/ 75604693 w 30"/>
                <a:gd name="T41" fmla="*/ 20161250 h 50"/>
                <a:gd name="T42" fmla="*/ 75604693 w 30"/>
                <a:gd name="T43" fmla="*/ 20161250 h 50"/>
                <a:gd name="T44" fmla="*/ 75604693 w 30"/>
                <a:gd name="T45" fmla="*/ 17640301 h 50"/>
                <a:gd name="T46" fmla="*/ 73085331 w 30"/>
                <a:gd name="T47" fmla="*/ 20161250 h 50"/>
                <a:gd name="T48" fmla="*/ 73085331 w 30"/>
                <a:gd name="T49" fmla="*/ 20161250 h 50"/>
                <a:gd name="T50" fmla="*/ 57964398 w 30"/>
                <a:gd name="T51" fmla="*/ 42843449 h 50"/>
                <a:gd name="T52" fmla="*/ 42843452 w 30"/>
                <a:gd name="T53" fmla="*/ 70564378 h 50"/>
                <a:gd name="T54" fmla="*/ 30241880 w 30"/>
                <a:gd name="T55" fmla="*/ 95765933 h 50"/>
                <a:gd name="T56" fmla="*/ 15120940 w 30"/>
                <a:gd name="T57" fmla="*/ 115927202 h 50"/>
                <a:gd name="T58" fmla="*/ 15120940 w 30"/>
                <a:gd name="T59" fmla="*/ 115927202 h 50"/>
                <a:gd name="T60" fmla="*/ 7561264 w 30"/>
                <a:gd name="T61" fmla="*/ 120967513 h 50"/>
                <a:gd name="T62" fmla="*/ 5040313 w 30"/>
                <a:gd name="T63" fmla="*/ 120967513 h 50"/>
                <a:gd name="T64" fmla="*/ 2520950 w 30"/>
                <a:gd name="T65" fmla="*/ 120967513 h 50"/>
                <a:gd name="T66" fmla="*/ 2520950 w 30"/>
                <a:gd name="T67" fmla="*/ 115927202 h 50"/>
                <a:gd name="T68" fmla="*/ 2520950 w 30"/>
                <a:gd name="T69" fmla="*/ 103327193 h 50"/>
                <a:gd name="T70" fmla="*/ 2520950 w 30"/>
                <a:gd name="T71" fmla="*/ 103327193 h 50"/>
                <a:gd name="T72" fmla="*/ 5040313 w 30"/>
                <a:gd name="T73" fmla="*/ 70564378 h 50"/>
                <a:gd name="T74" fmla="*/ 5040313 w 30"/>
                <a:gd name="T75" fmla="*/ 70564378 h 50"/>
                <a:gd name="T76" fmla="*/ 17641889 w 30"/>
                <a:gd name="T77" fmla="*/ 37801551 h 50"/>
                <a:gd name="T78" fmla="*/ 27722518 w 30"/>
                <a:gd name="T79" fmla="*/ 5040313 h 50"/>
                <a:gd name="T80" fmla="*/ 27722518 w 30"/>
                <a:gd name="T81" fmla="*/ 5040313 h 50"/>
                <a:gd name="T82" fmla="*/ 30241880 w 30"/>
                <a:gd name="T83" fmla="*/ 2520950 h 50"/>
                <a:gd name="T84" fmla="*/ 25201562 w 30"/>
                <a:gd name="T85" fmla="*/ 0 h 50"/>
                <a:gd name="T86" fmla="*/ 22682200 w 30"/>
                <a:gd name="T87" fmla="*/ 0 h 50"/>
                <a:gd name="T88" fmla="*/ 22682200 w 30"/>
                <a:gd name="T89" fmla="*/ 2520950 h 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"/>
                <a:gd name="T136" fmla="*/ 0 h 50"/>
                <a:gd name="T137" fmla="*/ 30 w 30"/>
                <a:gd name="T138" fmla="*/ 50 h 5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" h="50">
                  <a:moveTo>
                    <a:pt x="9" y="1"/>
                  </a:moveTo>
                  <a:lnTo>
                    <a:pt x="9" y="1"/>
                  </a:lnTo>
                  <a:lnTo>
                    <a:pt x="9" y="5"/>
                  </a:lnTo>
                  <a:lnTo>
                    <a:pt x="7" y="11"/>
                  </a:lnTo>
                  <a:lnTo>
                    <a:pt x="5" y="18"/>
                  </a:lnTo>
                  <a:lnTo>
                    <a:pt x="1" y="33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6" y="49"/>
                  </a:lnTo>
                  <a:lnTo>
                    <a:pt x="9" y="46"/>
                  </a:lnTo>
                  <a:lnTo>
                    <a:pt x="15" y="36"/>
                  </a:lnTo>
                  <a:lnTo>
                    <a:pt x="23" y="22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9" y="8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2" y="38"/>
                  </a:lnTo>
                  <a:lnTo>
                    <a:pt x="6" y="46"/>
                  </a:lnTo>
                  <a:lnTo>
                    <a:pt x="3" y="48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1"/>
                  </a:lnTo>
                  <a:lnTo>
                    <a:pt x="2" y="28"/>
                  </a:lnTo>
                  <a:lnTo>
                    <a:pt x="7" y="15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4" name="Freeform 123"/>
            <p:cNvSpPr>
              <a:spLocks/>
            </p:cNvSpPr>
            <p:nvPr/>
          </p:nvSpPr>
          <p:spPr bwMode="auto">
            <a:xfrm>
              <a:off x="5540375" y="2405063"/>
              <a:ext cx="47625" cy="79375"/>
            </a:xfrm>
            <a:custGeom>
              <a:avLst/>
              <a:gdLst>
                <a:gd name="T0" fmla="*/ 22682200 w 30"/>
                <a:gd name="T1" fmla="*/ 2520950 h 50"/>
                <a:gd name="T2" fmla="*/ 22682200 w 30"/>
                <a:gd name="T3" fmla="*/ 2520950 h 50"/>
                <a:gd name="T4" fmla="*/ 22682200 w 30"/>
                <a:gd name="T5" fmla="*/ 12601574 h 50"/>
                <a:gd name="T6" fmla="*/ 17641889 w 30"/>
                <a:gd name="T7" fmla="*/ 27722516 h 50"/>
                <a:gd name="T8" fmla="*/ 12601575 w 30"/>
                <a:gd name="T9" fmla="*/ 45362811 h 50"/>
                <a:gd name="T10" fmla="*/ 12601575 w 30"/>
                <a:gd name="T11" fmla="*/ 45362811 h 50"/>
                <a:gd name="T12" fmla="*/ 2520950 w 30"/>
                <a:gd name="T13" fmla="*/ 83165949 h 50"/>
                <a:gd name="T14" fmla="*/ 2520950 w 30"/>
                <a:gd name="T15" fmla="*/ 83165949 h 50"/>
                <a:gd name="T16" fmla="*/ 0 w 30"/>
                <a:gd name="T17" fmla="*/ 118448151 h 50"/>
                <a:gd name="T18" fmla="*/ 0 w 30"/>
                <a:gd name="T19" fmla="*/ 118448151 h 50"/>
                <a:gd name="T20" fmla="*/ 0 w 30"/>
                <a:gd name="T21" fmla="*/ 123488462 h 50"/>
                <a:gd name="T22" fmla="*/ 0 w 30"/>
                <a:gd name="T23" fmla="*/ 126007824 h 50"/>
                <a:gd name="T24" fmla="*/ 2520950 w 30"/>
                <a:gd name="T25" fmla="*/ 126007824 h 50"/>
                <a:gd name="T26" fmla="*/ 2520950 w 30"/>
                <a:gd name="T27" fmla="*/ 126007824 h 50"/>
                <a:gd name="T28" fmla="*/ 7561264 w 30"/>
                <a:gd name="T29" fmla="*/ 126007824 h 50"/>
                <a:gd name="T30" fmla="*/ 15120940 w 30"/>
                <a:gd name="T31" fmla="*/ 123488462 h 50"/>
                <a:gd name="T32" fmla="*/ 22682200 w 30"/>
                <a:gd name="T33" fmla="*/ 115927202 h 50"/>
                <a:gd name="T34" fmla="*/ 37803140 w 30"/>
                <a:gd name="T35" fmla="*/ 90725622 h 50"/>
                <a:gd name="T36" fmla="*/ 37803140 w 30"/>
                <a:gd name="T37" fmla="*/ 90725622 h 50"/>
                <a:gd name="T38" fmla="*/ 57964398 w 30"/>
                <a:gd name="T39" fmla="*/ 55443445 h 50"/>
                <a:gd name="T40" fmla="*/ 75604693 w 30"/>
                <a:gd name="T41" fmla="*/ 20161250 h 50"/>
                <a:gd name="T42" fmla="*/ 75604693 w 30"/>
                <a:gd name="T43" fmla="*/ 20161250 h 50"/>
                <a:gd name="T44" fmla="*/ 75604693 w 30"/>
                <a:gd name="T45" fmla="*/ 17640301 h 50"/>
                <a:gd name="T46" fmla="*/ 73085331 w 30"/>
                <a:gd name="T47" fmla="*/ 20161250 h 50"/>
                <a:gd name="T48" fmla="*/ 73085331 w 30"/>
                <a:gd name="T49" fmla="*/ 20161250 h 50"/>
                <a:gd name="T50" fmla="*/ 57964398 w 30"/>
                <a:gd name="T51" fmla="*/ 42843449 h 50"/>
                <a:gd name="T52" fmla="*/ 42843452 w 30"/>
                <a:gd name="T53" fmla="*/ 70564378 h 50"/>
                <a:gd name="T54" fmla="*/ 30241880 w 30"/>
                <a:gd name="T55" fmla="*/ 95765933 h 50"/>
                <a:gd name="T56" fmla="*/ 15120940 w 30"/>
                <a:gd name="T57" fmla="*/ 115927202 h 50"/>
                <a:gd name="T58" fmla="*/ 15120940 w 30"/>
                <a:gd name="T59" fmla="*/ 115927202 h 50"/>
                <a:gd name="T60" fmla="*/ 7561264 w 30"/>
                <a:gd name="T61" fmla="*/ 120967513 h 50"/>
                <a:gd name="T62" fmla="*/ 5040313 w 30"/>
                <a:gd name="T63" fmla="*/ 120967513 h 50"/>
                <a:gd name="T64" fmla="*/ 2520950 w 30"/>
                <a:gd name="T65" fmla="*/ 120967513 h 50"/>
                <a:gd name="T66" fmla="*/ 2520950 w 30"/>
                <a:gd name="T67" fmla="*/ 115927202 h 50"/>
                <a:gd name="T68" fmla="*/ 2520950 w 30"/>
                <a:gd name="T69" fmla="*/ 103327193 h 50"/>
                <a:gd name="T70" fmla="*/ 2520950 w 30"/>
                <a:gd name="T71" fmla="*/ 103327193 h 50"/>
                <a:gd name="T72" fmla="*/ 5040313 w 30"/>
                <a:gd name="T73" fmla="*/ 70564378 h 50"/>
                <a:gd name="T74" fmla="*/ 5040313 w 30"/>
                <a:gd name="T75" fmla="*/ 70564378 h 50"/>
                <a:gd name="T76" fmla="*/ 17641889 w 30"/>
                <a:gd name="T77" fmla="*/ 37801551 h 50"/>
                <a:gd name="T78" fmla="*/ 27722518 w 30"/>
                <a:gd name="T79" fmla="*/ 5040313 h 50"/>
                <a:gd name="T80" fmla="*/ 27722518 w 30"/>
                <a:gd name="T81" fmla="*/ 5040313 h 50"/>
                <a:gd name="T82" fmla="*/ 30241880 w 30"/>
                <a:gd name="T83" fmla="*/ 2520950 h 50"/>
                <a:gd name="T84" fmla="*/ 25201562 w 30"/>
                <a:gd name="T85" fmla="*/ 0 h 50"/>
                <a:gd name="T86" fmla="*/ 22682200 w 30"/>
                <a:gd name="T87" fmla="*/ 0 h 50"/>
                <a:gd name="T88" fmla="*/ 22682200 w 30"/>
                <a:gd name="T89" fmla="*/ 2520950 h 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"/>
                <a:gd name="T136" fmla="*/ 0 h 50"/>
                <a:gd name="T137" fmla="*/ 30 w 30"/>
                <a:gd name="T138" fmla="*/ 50 h 5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" h="50">
                  <a:moveTo>
                    <a:pt x="9" y="1"/>
                  </a:moveTo>
                  <a:lnTo>
                    <a:pt x="9" y="1"/>
                  </a:lnTo>
                  <a:lnTo>
                    <a:pt x="9" y="5"/>
                  </a:lnTo>
                  <a:lnTo>
                    <a:pt x="7" y="11"/>
                  </a:lnTo>
                  <a:lnTo>
                    <a:pt x="5" y="18"/>
                  </a:lnTo>
                  <a:lnTo>
                    <a:pt x="1" y="33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6" y="49"/>
                  </a:lnTo>
                  <a:lnTo>
                    <a:pt x="9" y="46"/>
                  </a:lnTo>
                  <a:lnTo>
                    <a:pt x="15" y="36"/>
                  </a:lnTo>
                  <a:lnTo>
                    <a:pt x="23" y="22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9" y="8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2" y="38"/>
                  </a:lnTo>
                  <a:lnTo>
                    <a:pt x="6" y="46"/>
                  </a:lnTo>
                  <a:lnTo>
                    <a:pt x="3" y="48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1"/>
                  </a:lnTo>
                  <a:lnTo>
                    <a:pt x="2" y="28"/>
                  </a:lnTo>
                  <a:lnTo>
                    <a:pt x="7" y="15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5" name="Freeform 124"/>
            <p:cNvSpPr>
              <a:spLocks/>
            </p:cNvSpPr>
            <p:nvPr/>
          </p:nvSpPr>
          <p:spPr bwMode="auto">
            <a:xfrm>
              <a:off x="5548313" y="2432050"/>
              <a:ext cx="136525" cy="320675"/>
            </a:xfrm>
            <a:custGeom>
              <a:avLst/>
              <a:gdLst>
                <a:gd name="T0" fmla="*/ 98286877 w 86"/>
                <a:gd name="T1" fmla="*/ 0 h 202"/>
                <a:gd name="T2" fmla="*/ 75604685 w 86"/>
                <a:gd name="T3" fmla="*/ 30241878 h 202"/>
                <a:gd name="T4" fmla="*/ 55443443 w 86"/>
                <a:gd name="T5" fmla="*/ 65524068 h 202"/>
                <a:gd name="T6" fmla="*/ 22682198 w 86"/>
                <a:gd name="T7" fmla="*/ 146169068 h 202"/>
                <a:gd name="T8" fmla="*/ 12601574 w 86"/>
                <a:gd name="T9" fmla="*/ 194052816 h 202"/>
                <a:gd name="T10" fmla="*/ 5040312 w 86"/>
                <a:gd name="T11" fmla="*/ 244455975 h 202"/>
                <a:gd name="T12" fmla="*/ 0 w 86"/>
                <a:gd name="T13" fmla="*/ 317539691 h 202"/>
                <a:gd name="T14" fmla="*/ 0 w 86"/>
                <a:gd name="T15" fmla="*/ 342741246 h 202"/>
                <a:gd name="T16" fmla="*/ 7559675 w 86"/>
                <a:gd name="T17" fmla="*/ 408265288 h 202"/>
                <a:gd name="T18" fmla="*/ 12601574 w 86"/>
                <a:gd name="T19" fmla="*/ 430947581 h 202"/>
                <a:gd name="T20" fmla="*/ 30241877 w 86"/>
                <a:gd name="T21" fmla="*/ 461189447 h 202"/>
                <a:gd name="T22" fmla="*/ 60483753 w 86"/>
                <a:gd name="T23" fmla="*/ 478829741 h 202"/>
                <a:gd name="T24" fmla="*/ 78124047 w 86"/>
                <a:gd name="T25" fmla="*/ 483870052 h 202"/>
                <a:gd name="T26" fmla="*/ 93246567 w 86"/>
                <a:gd name="T27" fmla="*/ 481350690 h 202"/>
                <a:gd name="T28" fmla="*/ 120967507 w 86"/>
                <a:gd name="T29" fmla="*/ 483870052 h 202"/>
                <a:gd name="T30" fmla="*/ 146169060 w 86"/>
                <a:gd name="T31" fmla="*/ 498990985 h 202"/>
                <a:gd name="T32" fmla="*/ 158769043 w 86"/>
                <a:gd name="T33" fmla="*/ 506552245 h 202"/>
                <a:gd name="T34" fmla="*/ 173891563 w 86"/>
                <a:gd name="T35" fmla="*/ 509071607 h 202"/>
                <a:gd name="T36" fmla="*/ 196572167 w 86"/>
                <a:gd name="T37" fmla="*/ 506552245 h 202"/>
                <a:gd name="T38" fmla="*/ 204133427 w 86"/>
                <a:gd name="T39" fmla="*/ 504031296 h 202"/>
                <a:gd name="T40" fmla="*/ 211693149 w 86"/>
                <a:gd name="T41" fmla="*/ 501511934 h 202"/>
                <a:gd name="T42" fmla="*/ 211693149 w 86"/>
                <a:gd name="T43" fmla="*/ 498990985 h 202"/>
                <a:gd name="T44" fmla="*/ 201612478 w 86"/>
                <a:gd name="T45" fmla="*/ 501511934 h 202"/>
                <a:gd name="T46" fmla="*/ 189012495 w 86"/>
                <a:gd name="T47" fmla="*/ 504031296 h 202"/>
                <a:gd name="T48" fmla="*/ 163810941 w 86"/>
                <a:gd name="T49" fmla="*/ 504031296 h 202"/>
                <a:gd name="T50" fmla="*/ 138607800 w 86"/>
                <a:gd name="T51" fmla="*/ 491431312 h 202"/>
                <a:gd name="T52" fmla="*/ 126007817 w 86"/>
                <a:gd name="T53" fmla="*/ 481350690 h 202"/>
                <a:gd name="T54" fmla="*/ 113406247 w 86"/>
                <a:gd name="T55" fmla="*/ 476310380 h 202"/>
                <a:gd name="T56" fmla="*/ 93246567 w 86"/>
                <a:gd name="T57" fmla="*/ 476310380 h 202"/>
                <a:gd name="T58" fmla="*/ 75604685 w 86"/>
                <a:gd name="T59" fmla="*/ 478829741 h 202"/>
                <a:gd name="T60" fmla="*/ 63003115 w 86"/>
                <a:gd name="T61" fmla="*/ 473789430 h 202"/>
                <a:gd name="T62" fmla="*/ 37801549 w 86"/>
                <a:gd name="T63" fmla="*/ 453628186 h 202"/>
                <a:gd name="T64" fmla="*/ 27720928 w 86"/>
                <a:gd name="T65" fmla="*/ 443547564 h 202"/>
                <a:gd name="T66" fmla="*/ 17640300 w 86"/>
                <a:gd name="T67" fmla="*/ 410786238 h 202"/>
                <a:gd name="T68" fmla="*/ 10080625 w 86"/>
                <a:gd name="T69" fmla="*/ 367942801 h 202"/>
                <a:gd name="T70" fmla="*/ 7559675 w 86"/>
                <a:gd name="T71" fmla="*/ 322580002 h 202"/>
                <a:gd name="T72" fmla="*/ 10080625 w 86"/>
                <a:gd name="T73" fmla="*/ 282257514 h 202"/>
                <a:gd name="T74" fmla="*/ 15120938 w 86"/>
                <a:gd name="T75" fmla="*/ 241935026 h 202"/>
                <a:gd name="T76" fmla="*/ 27720928 w 86"/>
                <a:gd name="T77" fmla="*/ 151209379 h 202"/>
                <a:gd name="T78" fmla="*/ 40322498 w 86"/>
                <a:gd name="T79" fmla="*/ 110886891 h 202"/>
                <a:gd name="T80" fmla="*/ 55443443 w 86"/>
                <a:gd name="T81" fmla="*/ 70564378 h 202"/>
                <a:gd name="T82" fmla="*/ 85685307 w 86"/>
                <a:gd name="T83" fmla="*/ 17640301 h 202"/>
                <a:gd name="T84" fmla="*/ 98286877 w 86"/>
                <a:gd name="T85" fmla="*/ 0 h 2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02"/>
                <a:gd name="T131" fmla="*/ 86 w 86"/>
                <a:gd name="T132" fmla="*/ 202 h 2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02">
                  <a:moveTo>
                    <a:pt x="39" y="0"/>
                  </a:moveTo>
                  <a:lnTo>
                    <a:pt x="39" y="0"/>
                  </a:lnTo>
                  <a:lnTo>
                    <a:pt x="34" y="5"/>
                  </a:lnTo>
                  <a:lnTo>
                    <a:pt x="30" y="12"/>
                  </a:lnTo>
                  <a:lnTo>
                    <a:pt x="22" y="26"/>
                  </a:lnTo>
                  <a:lnTo>
                    <a:pt x="16" y="42"/>
                  </a:lnTo>
                  <a:lnTo>
                    <a:pt x="9" y="58"/>
                  </a:lnTo>
                  <a:lnTo>
                    <a:pt x="5" y="77"/>
                  </a:lnTo>
                  <a:lnTo>
                    <a:pt x="2" y="97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0" y="136"/>
                  </a:lnTo>
                  <a:lnTo>
                    <a:pt x="2" y="153"/>
                  </a:lnTo>
                  <a:lnTo>
                    <a:pt x="3" y="162"/>
                  </a:lnTo>
                  <a:lnTo>
                    <a:pt x="5" y="171"/>
                  </a:lnTo>
                  <a:lnTo>
                    <a:pt x="8" y="176"/>
                  </a:lnTo>
                  <a:lnTo>
                    <a:pt x="12" y="183"/>
                  </a:lnTo>
                  <a:lnTo>
                    <a:pt x="19" y="187"/>
                  </a:lnTo>
                  <a:lnTo>
                    <a:pt x="24" y="190"/>
                  </a:lnTo>
                  <a:lnTo>
                    <a:pt x="31" y="192"/>
                  </a:lnTo>
                  <a:lnTo>
                    <a:pt x="37" y="191"/>
                  </a:lnTo>
                  <a:lnTo>
                    <a:pt x="43" y="191"/>
                  </a:lnTo>
                  <a:lnTo>
                    <a:pt x="48" y="192"/>
                  </a:lnTo>
                  <a:lnTo>
                    <a:pt x="52" y="195"/>
                  </a:lnTo>
                  <a:lnTo>
                    <a:pt x="58" y="198"/>
                  </a:lnTo>
                  <a:lnTo>
                    <a:pt x="63" y="201"/>
                  </a:lnTo>
                  <a:lnTo>
                    <a:pt x="66" y="202"/>
                  </a:lnTo>
                  <a:lnTo>
                    <a:pt x="69" y="202"/>
                  </a:lnTo>
                  <a:lnTo>
                    <a:pt x="78" y="201"/>
                  </a:lnTo>
                  <a:lnTo>
                    <a:pt x="81" y="200"/>
                  </a:lnTo>
                  <a:lnTo>
                    <a:pt x="84" y="199"/>
                  </a:lnTo>
                  <a:lnTo>
                    <a:pt x="86" y="198"/>
                  </a:lnTo>
                  <a:lnTo>
                    <a:pt x="84" y="198"/>
                  </a:lnTo>
                  <a:lnTo>
                    <a:pt x="80" y="199"/>
                  </a:lnTo>
                  <a:lnTo>
                    <a:pt x="75" y="200"/>
                  </a:lnTo>
                  <a:lnTo>
                    <a:pt x="69" y="200"/>
                  </a:lnTo>
                  <a:lnTo>
                    <a:pt x="65" y="200"/>
                  </a:lnTo>
                  <a:lnTo>
                    <a:pt x="60" y="198"/>
                  </a:lnTo>
                  <a:lnTo>
                    <a:pt x="55" y="195"/>
                  </a:lnTo>
                  <a:lnTo>
                    <a:pt x="50" y="191"/>
                  </a:lnTo>
                  <a:lnTo>
                    <a:pt x="45" y="189"/>
                  </a:lnTo>
                  <a:lnTo>
                    <a:pt x="41" y="189"/>
                  </a:lnTo>
                  <a:lnTo>
                    <a:pt x="37" y="189"/>
                  </a:lnTo>
                  <a:lnTo>
                    <a:pt x="34" y="190"/>
                  </a:lnTo>
                  <a:lnTo>
                    <a:pt x="30" y="190"/>
                  </a:lnTo>
                  <a:lnTo>
                    <a:pt x="25" y="188"/>
                  </a:lnTo>
                  <a:lnTo>
                    <a:pt x="21" y="186"/>
                  </a:lnTo>
                  <a:lnTo>
                    <a:pt x="15" y="180"/>
                  </a:lnTo>
                  <a:lnTo>
                    <a:pt x="11" y="176"/>
                  </a:lnTo>
                  <a:lnTo>
                    <a:pt x="9" y="172"/>
                  </a:lnTo>
                  <a:lnTo>
                    <a:pt x="7" y="163"/>
                  </a:lnTo>
                  <a:lnTo>
                    <a:pt x="4" y="146"/>
                  </a:lnTo>
                  <a:lnTo>
                    <a:pt x="3" y="128"/>
                  </a:lnTo>
                  <a:lnTo>
                    <a:pt x="3" y="120"/>
                  </a:lnTo>
                  <a:lnTo>
                    <a:pt x="4" y="112"/>
                  </a:lnTo>
                  <a:lnTo>
                    <a:pt x="6" y="96"/>
                  </a:lnTo>
                  <a:lnTo>
                    <a:pt x="8" y="77"/>
                  </a:lnTo>
                  <a:lnTo>
                    <a:pt x="11" y="60"/>
                  </a:lnTo>
                  <a:lnTo>
                    <a:pt x="16" y="44"/>
                  </a:lnTo>
                  <a:lnTo>
                    <a:pt x="22" y="28"/>
                  </a:lnTo>
                  <a:lnTo>
                    <a:pt x="30" y="13"/>
                  </a:lnTo>
                  <a:lnTo>
                    <a:pt x="34" y="7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6" name="Freeform 125"/>
            <p:cNvSpPr>
              <a:spLocks/>
            </p:cNvSpPr>
            <p:nvPr/>
          </p:nvSpPr>
          <p:spPr bwMode="auto">
            <a:xfrm>
              <a:off x="5548313" y="2432050"/>
              <a:ext cx="136525" cy="320675"/>
            </a:xfrm>
            <a:custGeom>
              <a:avLst/>
              <a:gdLst>
                <a:gd name="T0" fmla="*/ 98286877 w 86"/>
                <a:gd name="T1" fmla="*/ 0 h 202"/>
                <a:gd name="T2" fmla="*/ 75604685 w 86"/>
                <a:gd name="T3" fmla="*/ 30241878 h 202"/>
                <a:gd name="T4" fmla="*/ 55443443 w 86"/>
                <a:gd name="T5" fmla="*/ 65524068 h 202"/>
                <a:gd name="T6" fmla="*/ 22682198 w 86"/>
                <a:gd name="T7" fmla="*/ 146169068 h 202"/>
                <a:gd name="T8" fmla="*/ 12601574 w 86"/>
                <a:gd name="T9" fmla="*/ 194052816 h 202"/>
                <a:gd name="T10" fmla="*/ 5040312 w 86"/>
                <a:gd name="T11" fmla="*/ 244455975 h 202"/>
                <a:gd name="T12" fmla="*/ 0 w 86"/>
                <a:gd name="T13" fmla="*/ 317539691 h 202"/>
                <a:gd name="T14" fmla="*/ 0 w 86"/>
                <a:gd name="T15" fmla="*/ 342741246 h 202"/>
                <a:gd name="T16" fmla="*/ 7559675 w 86"/>
                <a:gd name="T17" fmla="*/ 408265288 h 202"/>
                <a:gd name="T18" fmla="*/ 12601574 w 86"/>
                <a:gd name="T19" fmla="*/ 430947581 h 202"/>
                <a:gd name="T20" fmla="*/ 30241877 w 86"/>
                <a:gd name="T21" fmla="*/ 461189447 h 202"/>
                <a:gd name="T22" fmla="*/ 60483753 w 86"/>
                <a:gd name="T23" fmla="*/ 478829741 h 202"/>
                <a:gd name="T24" fmla="*/ 78124047 w 86"/>
                <a:gd name="T25" fmla="*/ 483870052 h 202"/>
                <a:gd name="T26" fmla="*/ 93246567 w 86"/>
                <a:gd name="T27" fmla="*/ 481350690 h 202"/>
                <a:gd name="T28" fmla="*/ 120967507 w 86"/>
                <a:gd name="T29" fmla="*/ 483870052 h 202"/>
                <a:gd name="T30" fmla="*/ 146169060 w 86"/>
                <a:gd name="T31" fmla="*/ 498990985 h 202"/>
                <a:gd name="T32" fmla="*/ 158769043 w 86"/>
                <a:gd name="T33" fmla="*/ 506552245 h 202"/>
                <a:gd name="T34" fmla="*/ 173891563 w 86"/>
                <a:gd name="T35" fmla="*/ 509071607 h 202"/>
                <a:gd name="T36" fmla="*/ 196572167 w 86"/>
                <a:gd name="T37" fmla="*/ 506552245 h 202"/>
                <a:gd name="T38" fmla="*/ 204133427 w 86"/>
                <a:gd name="T39" fmla="*/ 504031296 h 202"/>
                <a:gd name="T40" fmla="*/ 211693149 w 86"/>
                <a:gd name="T41" fmla="*/ 501511934 h 202"/>
                <a:gd name="T42" fmla="*/ 211693149 w 86"/>
                <a:gd name="T43" fmla="*/ 498990985 h 202"/>
                <a:gd name="T44" fmla="*/ 201612478 w 86"/>
                <a:gd name="T45" fmla="*/ 501511934 h 202"/>
                <a:gd name="T46" fmla="*/ 189012495 w 86"/>
                <a:gd name="T47" fmla="*/ 504031296 h 202"/>
                <a:gd name="T48" fmla="*/ 163810941 w 86"/>
                <a:gd name="T49" fmla="*/ 504031296 h 202"/>
                <a:gd name="T50" fmla="*/ 138607800 w 86"/>
                <a:gd name="T51" fmla="*/ 491431312 h 202"/>
                <a:gd name="T52" fmla="*/ 126007817 w 86"/>
                <a:gd name="T53" fmla="*/ 481350690 h 202"/>
                <a:gd name="T54" fmla="*/ 113406247 w 86"/>
                <a:gd name="T55" fmla="*/ 476310380 h 202"/>
                <a:gd name="T56" fmla="*/ 93246567 w 86"/>
                <a:gd name="T57" fmla="*/ 476310380 h 202"/>
                <a:gd name="T58" fmla="*/ 75604685 w 86"/>
                <a:gd name="T59" fmla="*/ 478829741 h 202"/>
                <a:gd name="T60" fmla="*/ 63003115 w 86"/>
                <a:gd name="T61" fmla="*/ 473789430 h 202"/>
                <a:gd name="T62" fmla="*/ 37801549 w 86"/>
                <a:gd name="T63" fmla="*/ 453628186 h 202"/>
                <a:gd name="T64" fmla="*/ 27720928 w 86"/>
                <a:gd name="T65" fmla="*/ 443547564 h 202"/>
                <a:gd name="T66" fmla="*/ 17640300 w 86"/>
                <a:gd name="T67" fmla="*/ 410786238 h 202"/>
                <a:gd name="T68" fmla="*/ 10080625 w 86"/>
                <a:gd name="T69" fmla="*/ 367942801 h 202"/>
                <a:gd name="T70" fmla="*/ 7559675 w 86"/>
                <a:gd name="T71" fmla="*/ 322580002 h 202"/>
                <a:gd name="T72" fmla="*/ 10080625 w 86"/>
                <a:gd name="T73" fmla="*/ 282257514 h 202"/>
                <a:gd name="T74" fmla="*/ 15120938 w 86"/>
                <a:gd name="T75" fmla="*/ 241935026 h 202"/>
                <a:gd name="T76" fmla="*/ 27720928 w 86"/>
                <a:gd name="T77" fmla="*/ 151209379 h 202"/>
                <a:gd name="T78" fmla="*/ 40322498 w 86"/>
                <a:gd name="T79" fmla="*/ 110886891 h 202"/>
                <a:gd name="T80" fmla="*/ 55443443 w 86"/>
                <a:gd name="T81" fmla="*/ 70564378 h 202"/>
                <a:gd name="T82" fmla="*/ 85685307 w 86"/>
                <a:gd name="T83" fmla="*/ 17640301 h 202"/>
                <a:gd name="T84" fmla="*/ 98286877 w 86"/>
                <a:gd name="T85" fmla="*/ 0 h 2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02"/>
                <a:gd name="T131" fmla="*/ 86 w 86"/>
                <a:gd name="T132" fmla="*/ 202 h 2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02">
                  <a:moveTo>
                    <a:pt x="39" y="0"/>
                  </a:moveTo>
                  <a:lnTo>
                    <a:pt x="39" y="0"/>
                  </a:lnTo>
                  <a:lnTo>
                    <a:pt x="34" y="5"/>
                  </a:lnTo>
                  <a:lnTo>
                    <a:pt x="30" y="12"/>
                  </a:lnTo>
                  <a:lnTo>
                    <a:pt x="22" y="26"/>
                  </a:lnTo>
                  <a:lnTo>
                    <a:pt x="16" y="42"/>
                  </a:lnTo>
                  <a:lnTo>
                    <a:pt x="9" y="58"/>
                  </a:lnTo>
                  <a:lnTo>
                    <a:pt x="5" y="77"/>
                  </a:lnTo>
                  <a:lnTo>
                    <a:pt x="2" y="97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0" y="136"/>
                  </a:lnTo>
                  <a:lnTo>
                    <a:pt x="2" y="153"/>
                  </a:lnTo>
                  <a:lnTo>
                    <a:pt x="3" y="162"/>
                  </a:lnTo>
                  <a:lnTo>
                    <a:pt x="5" y="171"/>
                  </a:lnTo>
                  <a:lnTo>
                    <a:pt x="8" y="176"/>
                  </a:lnTo>
                  <a:lnTo>
                    <a:pt x="12" y="183"/>
                  </a:lnTo>
                  <a:lnTo>
                    <a:pt x="19" y="187"/>
                  </a:lnTo>
                  <a:lnTo>
                    <a:pt x="24" y="190"/>
                  </a:lnTo>
                  <a:lnTo>
                    <a:pt x="31" y="192"/>
                  </a:lnTo>
                  <a:lnTo>
                    <a:pt x="37" y="191"/>
                  </a:lnTo>
                  <a:lnTo>
                    <a:pt x="43" y="191"/>
                  </a:lnTo>
                  <a:lnTo>
                    <a:pt x="48" y="192"/>
                  </a:lnTo>
                  <a:lnTo>
                    <a:pt x="52" y="195"/>
                  </a:lnTo>
                  <a:lnTo>
                    <a:pt x="58" y="198"/>
                  </a:lnTo>
                  <a:lnTo>
                    <a:pt x="63" y="201"/>
                  </a:lnTo>
                  <a:lnTo>
                    <a:pt x="66" y="202"/>
                  </a:lnTo>
                  <a:lnTo>
                    <a:pt x="69" y="202"/>
                  </a:lnTo>
                  <a:lnTo>
                    <a:pt x="78" y="201"/>
                  </a:lnTo>
                  <a:lnTo>
                    <a:pt x="81" y="200"/>
                  </a:lnTo>
                  <a:lnTo>
                    <a:pt x="84" y="199"/>
                  </a:lnTo>
                  <a:lnTo>
                    <a:pt x="86" y="198"/>
                  </a:lnTo>
                  <a:lnTo>
                    <a:pt x="84" y="198"/>
                  </a:lnTo>
                  <a:lnTo>
                    <a:pt x="80" y="199"/>
                  </a:lnTo>
                  <a:lnTo>
                    <a:pt x="75" y="200"/>
                  </a:lnTo>
                  <a:lnTo>
                    <a:pt x="69" y="200"/>
                  </a:lnTo>
                  <a:lnTo>
                    <a:pt x="65" y="200"/>
                  </a:lnTo>
                  <a:lnTo>
                    <a:pt x="60" y="198"/>
                  </a:lnTo>
                  <a:lnTo>
                    <a:pt x="55" y="195"/>
                  </a:lnTo>
                  <a:lnTo>
                    <a:pt x="50" y="191"/>
                  </a:lnTo>
                  <a:lnTo>
                    <a:pt x="45" y="189"/>
                  </a:lnTo>
                  <a:lnTo>
                    <a:pt x="41" y="189"/>
                  </a:lnTo>
                  <a:lnTo>
                    <a:pt x="37" y="189"/>
                  </a:lnTo>
                  <a:lnTo>
                    <a:pt x="34" y="190"/>
                  </a:lnTo>
                  <a:lnTo>
                    <a:pt x="30" y="190"/>
                  </a:lnTo>
                  <a:lnTo>
                    <a:pt x="25" y="188"/>
                  </a:lnTo>
                  <a:lnTo>
                    <a:pt x="21" y="186"/>
                  </a:lnTo>
                  <a:lnTo>
                    <a:pt x="15" y="180"/>
                  </a:lnTo>
                  <a:lnTo>
                    <a:pt x="11" y="176"/>
                  </a:lnTo>
                  <a:lnTo>
                    <a:pt x="9" y="172"/>
                  </a:lnTo>
                  <a:lnTo>
                    <a:pt x="7" y="163"/>
                  </a:lnTo>
                  <a:lnTo>
                    <a:pt x="4" y="146"/>
                  </a:lnTo>
                  <a:lnTo>
                    <a:pt x="3" y="128"/>
                  </a:lnTo>
                  <a:lnTo>
                    <a:pt x="3" y="120"/>
                  </a:lnTo>
                  <a:lnTo>
                    <a:pt x="4" y="112"/>
                  </a:lnTo>
                  <a:lnTo>
                    <a:pt x="6" y="96"/>
                  </a:lnTo>
                  <a:lnTo>
                    <a:pt x="8" y="77"/>
                  </a:lnTo>
                  <a:lnTo>
                    <a:pt x="11" y="60"/>
                  </a:lnTo>
                  <a:lnTo>
                    <a:pt x="16" y="44"/>
                  </a:lnTo>
                  <a:lnTo>
                    <a:pt x="22" y="28"/>
                  </a:lnTo>
                  <a:lnTo>
                    <a:pt x="30" y="13"/>
                  </a:lnTo>
                  <a:lnTo>
                    <a:pt x="34" y="7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7" name="Freeform 138"/>
            <p:cNvSpPr>
              <a:spLocks/>
            </p:cNvSpPr>
            <p:nvPr/>
          </p:nvSpPr>
          <p:spPr bwMode="auto">
            <a:xfrm>
              <a:off x="5626100" y="2693988"/>
              <a:ext cx="30163" cy="71438"/>
            </a:xfrm>
            <a:custGeom>
              <a:avLst/>
              <a:gdLst>
                <a:gd name="T0" fmla="*/ 47884549 w 19"/>
                <a:gd name="T1" fmla="*/ 113408630 h 45"/>
                <a:gd name="T2" fmla="*/ 47884549 w 19"/>
                <a:gd name="T3" fmla="*/ 113408630 h 45"/>
                <a:gd name="T4" fmla="*/ 47884549 w 19"/>
                <a:gd name="T5" fmla="*/ 88206875 h 45"/>
                <a:gd name="T6" fmla="*/ 47884549 w 19"/>
                <a:gd name="T7" fmla="*/ 63005144 h 45"/>
                <a:gd name="T8" fmla="*/ 42844155 w 19"/>
                <a:gd name="T9" fmla="*/ 42843748 h 45"/>
                <a:gd name="T10" fmla="*/ 37803761 w 19"/>
                <a:gd name="T11" fmla="*/ 30242089 h 45"/>
                <a:gd name="T12" fmla="*/ 32763367 w 19"/>
                <a:gd name="T13" fmla="*/ 20161390 h 45"/>
                <a:gd name="T14" fmla="*/ 32763367 w 19"/>
                <a:gd name="T15" fmla="*/ 20161390 h 45"/>
                <a:gd name="T16" fmla="*/ 22682573 w 19"/>
                <a:gd name="T17" fmla="*/ 7561316 h 45"/>
                <a:gd name="T18" fmla="*/ 12601782 w 19"/>
                <a:gd name="T19" fmla="*/ 2520968 h 45"/>
                <a:gd name="T20" fmla="*/ 5040396 w 19"/>
                <a:gd name="T21" fmla="*/ 0 h 45"/>
                <a:gd name="T22" fmla="*/ 5040396 w 19"/>
                <a:gd name="T23" fmla="*/ 0 h 45"/>
                <a:gd name="T24" fmla="*/ 2520992 w 19"/>
                <a:gd name="T25" fmla="*/ 0 h 45"/>
                <a:gd name="T26" fmla="*/ 0 w 19"/>
                <a:gd name="T27" fmla="*/ 2520968 h 45"/>
                <a:gd name="T28" fmla="*/ 0 w 19"/>
                <a:gd name="T29" fmla="*/ 12601662 h 45"/>
                <a:gd name="T30" fmla="*/ 0 w 19"/>
                <a:gd name="T31" fmla="*/ 12601662 h 45"/>
                <a:gd name="T32" fmla="*/ 2520992 w 19"/>
                <a:gd name="T33" fmla="*/ 12601662 h 45"/>
                <a:gd name="T34" fmla="*/ 2520992 w 19"/>
                <a:gd name="T35" fmla="*/ 10080695 h 45"/>
                <a:gd name="T36" fmla="*/ 2520992 w 19"/>
                <a:gd name="T37" fmla="*/ 10080695 h 45"/>
                <a:gd name="T38" fmla="*/ 2520992 w 19"/>
                <a:gd name="T39" fmla="*/ 5040348 h 45"/>
                <a:gd name="T40" fmla="*/ 5040396 w 19"/>
                <a:gd name="T41" fmla="*/ 5040348 h 45"/>
                <a:gd name="T42" fmla="*/ 10080791 w 19"/>
                <a:gd name="T43" fmla="*/ 5040348 h 45"/>
                <a:gd name="T44" fmla="*/ 12601782 w 19"/>
                <a:gd name="T45" fmla="*/ 5040348 h 45"/>
                <a:gd name="T46" fmla="*/ 12601782 w 19"/>
                <a:gd name="T47" fmla="*/ 5040348 h 45"/>
                <a:gd name="T48" fmla="*/ 25201976 w 19"/>
                <a:gd name="T49" fmla="*/ 15121044 h 45"/>
                <a:gd name="T50" fmla="*/ 25201976 w 19"/>
                <a:gd name="T51" fmla="*/ 15121044 h 45"/>
                <a:gd name="T52" fmla="*/ 35282771 w 19"/>
                <a:gd name="T53" fmla="*/ 30242089 h 45"/>
                <a:gd name="T54" fmla="*/ 40323165 w 19"/>
                <a:gd name="T55" fmla="*/ 47884094 h 45"/>
                <a:gd name="T56" fmla="*/ 40323165 w 19"/>
                <a:gd name="T57" fmla="*/ 47884094 h 45"/>
                <a:gd name="T58" fmla="*/ 45363559 w 19"/>
                <a:gd name="T59" fmla="*/ 63005144 h 45"/>
                <a:gd name="T60" fmla="*/ 45363559 w 19"/>
                <a:gd name="T61" fmla="*/ 80645562 h 45"/>
                <a:gd name="T62" fmla="*/ 47884549 w 19"/>
                <a:gd name="T63" fmla="*/ 113408630 h 45"/>
                <a:gd name="T64" fmla="*/ 47884549 w 19"/>
                <a:gd name="T65" fmla="*/ 113408630 h 45"/>
                <a:gd name="T66" fmla="*/ 47884549 w 19"/>
                <a:gd name="T67" fmla="*/ 11340863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"/>
                <a:gd name="T103" fmla="*/ 0 h 45"/>
                <a:gd name="T104" fmla="*/ 19 w 19"/>
                <a:gd name="T105" fmla="*/ 45 h 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" h="45">
                  <a:moveTo>
                    <a:pt x="19" y="45"/>
                  </a:moveTo>
                  <a:lnTo>
                    <a:pt x="19" y="45"/>
                  </a:lnTo>
                  <a:lnTo>
                    <a:pt x="19" y="35"/>
                  </a:lnTo>
                  <a:lnTo>
                    <a:pt x="19" y="25"/>
                  </a:lnTo>
                  <a:lnTo>
                    <a:pt x="17" y="17"/>
                  </a:lnTo>
                  <a:lnTo>
                    <a:pt x="15" y="12"/>
                  </a:lnTo>
                  <a:lnTo>
                    <a:pt x="13" y="8"/>
                  </a:lnTo>
                  <a:lnTo>
                    <a:pt x="9" y="3"/>
                  </a:lnTo>
                  <a:lnTo>
                    <a:pt x="5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10" y="6"/>
                  </a:lnTo>
                  <a:lnTo>
                    <a:pt x="14" y="12"/>
                  </a:lnTo>
                  <a:lnTo>
                    <a:pt x="16" y="19"/>
                  </a:lnTo>
                  <a:lnTo>
                    <a:pt x="18" y="25"/>
                  </a:lnTo>
                  <a:lnTo>
                    <a:pt x="18" y="32"/>
                  </a:lnTo>
                  <a:lnTo>
                    <a:pt x="19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8" name="Freeform 139"/>
            <p:cNvSpPr>
              <a:spLocks/>
            </p:cNvSpPr>
            <p:nvPr/>
          </p:nvSpPr>
          <p:spPr bwMode="auto">
            <a:xfrm>
              <a:off x="5626100" y="2693988"/>
              <a:ext cx="30163" cy="71438"/>
            </a:xfrm>
            <a:custGeom>
              <a:avLst/>
              <a:gdLst>
                <a:gd name="T0" fmla="*/ 47884549 w 19"/>
                <a:gd name="T1" fmla="*/ 113408630 h 45"/>
                <a:gd name="T2" fmla="*/ 47884549 w 19"/>
                <a:gd name="T3" fmla="*/ 113408630 h 45"/>
                <a:gd name="T4" fmla="*/ 47884549 w 19"/>
                <a:gd name="T5" fmla="*/ 88206875 h 45"/>
                <a:gd name="T6" fmla="*/ 47884549 w 19"/>
                <a:gd name="T7" fmla="*/ 63005144 h 45"/>
                <a:gd name="T8" fmla="*/ 42844155 w 19"/>
                <a:gd name="T9" fmla="*/ 42843748 h 45"/>
                <a:gd name="T10" fmla="*/ 37803761 w 19"/>
                <a:gd name="T11" fmla="*/ 30242089 h 45"/>
                <a:gd name="T12" fmla="*/ 32763367 w 19"/>
                <a:gd name="T13" fmla="*/ 20161390 h 45"/>
                <a:gd name="T14" fmla="*/ 32763367 w 19"/>
                <a:gd name="T15" fmla="*/ 20161390 h 45"/>
                <a:gd name="T16" fmla="*/ 22682573 w 19"/>
                <a:gd name="T17" fmla="*/ 7561316 h 45"/>
                <a:gd name="T18" fmla="*/ 12601782 w 19"/>
                <a:gd name="T19" fmla="*/ 2520968 h 45"/>
                <a:gd name="T20" fmla="*/ 5040396 w 19"/>
                <a:gd name="T21" fmla="*/ 0 h 45"/>
                <a:gd name="T22" fmla="*/ 5040396 w 19"/>
                <a:gd name="T23" fmla="*/ 0 h 45"/>
                <a:gd name="T24" fmla="*/ 2520992 w 19"/>
                <a:gd name="T25" fmla="*/ 0 h 45"/>
                <a:gd name="T26" fmla="*/ 0 w 19"/>
                <a:gd name="T27" fmla="*/ 2520968 h 45"/>
                <a:gd name="T28" fmla="*/ 0 w 19"/>
                <a:gd name="T29" fmla="*/ 12601662 h 45"/>
                <a:gd name="T30" fmla="*/ 0 w 19"/>
                <a:gd name="T31" fmla="*/ 12601662 h 45"/>
                <a:gd name="T32" fmla="*/ 2520992 w 19"/>
                <a:gd name="T33" fmla="*/ 12601662 h 45"/>
                <a:gd name="T34" fmla="*/ 2520992 w 19"/>
                <a:gd name="T35" fmla="*/ 10080695 h 45"/>
                <a:gd name="T36" fmla="*/ 2520992 w 19"/>
                <a:gd name="T37" fmla="*/ 10080695 h 45"/>
                <a:gd name="T38" fmla="*/ 2520992 w 19"/>
                <a:gd name="T39" fmla="*/ 5040348 h 45"/>
                <a:gd name="T40" fmla="*/ 5040396 w 19"/>
                <a:gd name="T41" fmla="*/ 5040348 h 45"/>
                <a:gd name="T42" fmla="*/ 10080791 w 19"/>
                <a:gd name="T43" fmla="*/ 5040348 h 45"/>
                <a:gd name="T44" fmla="*/ 12601782 w 19"/>
                <a:gd name="T45" fmla="*/ 5040348 h 45"/>
                <a:gd name="T46" fmla="*/ 12601782 w 19"/>
                <a:gd name="T47" fmla="*/ 5040348 h 45"/>
                <a:gd name="T48" fmla="*/ 25201976 w 19"/>
                <a:gd name="T49" fmla="*/ 15121044 h 45"/>
                <a:gd name="T50" fmla="*/ 25201976 w 19"/>
                <a:gd name="T51" fmla="*/ 15121044 h 45"/>
                <a:gd name="T52" fmla="*/ 35282771 w 19"/>
                <a:gd name="T53" fmla="*/ 30242089 h 45"/>
                <a:gd name="T54" fmla="*/ 40323165 w 19"/>
                <a:gd name="T55" fmla="*/ 47884094 h 45"/>
                <a:gd name="T56" fmla="*/ 40323165 w 19"/>
                <a:gd name="T57" fmla="*/ 47884094 h 45"/>
                <a:gd name="T58" fmla="*/ 45363559 w 19"/>
                <a:gd name="T59" fmla="*/ 63005144 h 45"/>
                <a:gd name="T60" fmla="*/ 45363559 w 19"/>
                <a:gd name="T61" fmla="*/ 80645562 h 45"/>
                <a:gd name="T62" fmla="*/ 47884549 w 19"/>
                <a:gd name="T63" fmla="*/ 113408630 h 45"/>
                <a:gd name="T64" fmla="*/ 47884549 w 19"/>
                <a:gd name="T65" fmla="*/ 113408630 h 45"/>
                <a:gd name="T66" fmla="*/ 47884549 w 19"/>
                <a:gd name="T67" fmla="*/ 11340863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"/>
                <a:gd name="T103" fmla="*/ 0 h 45"/>
                <a:gd name="T104" fmla="*/ 19 w 19"/>
                <a:gd name="T105" fmla="*/ 45 h 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" h="45">
                  <a:moveTo>
                    <a:pt x="19" y="45"/>
                  </a:moveTo>
                  <a:lnTo>
                    <a:pt x="19" y="45"/>
                  </a:lnTo>
                  <a:lnTo>
                    <a:pt x="19" y="35"/>
                  </a:lnTo>
                  <a:lnTo>
                    <a:pt x="19" y="25"/>
                  </a:lnTo>
                  <a:lnTo>
                    <a:pt x="17" y="17"/>
                  </a:lnTo>
                  <a:lnTo>
                    <a:pt x="15" y="12"/>
                  </a:lnTo>
                  <a:lnTo>
                    <a:pt x="13" y="8"/>
                  </a:lnTo>
                  <a:lnTo>
                    <a:pt x="9" y="3"/>
                  </a:lnTo>
                  <a:lnTo>
                    <a:pt x="5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10" y="6"/>
                  </a:lnTo>
                  <a:lnTo>
                    <a:pt x="14" y="12"/>
                  </a:lnTo>
                  <a:lnTo>
                    <a:pt x="16" y="19"/>
                  </a:lnTo>
                  <a:lnTo>
                    <a:pt x="18" y="25"/>
                  </a:lnTo>
                  <a:lnTo>
                    <a:pt x="18" y="32"/>
                  </a:lnTo>
                  <a:lnTo>
                    <a:pt x="19" y="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9" name="Freeform 140"/>
            <p:cNvSpPr>
              <a:spLocks/>
            </p:cNvSpPr>
            <p:nvPr/>
          </p:nvSpPr>
          <p:spPr bwMode="auto">
            <a:xfrm>
              <a:off x="5656263" y="2701925"/>
              <a:ext cx="17463" cy="47625"/>
            </a:xfrm>
            <a:custGeom>
              <a:avLst/>
              <a:gdLst>
                <a:gd name="T0" fmla="*/ 0 w 11"/>
                <a:gd name="T1" fmla="*/ 75604693 h 30"/>
                <a:gd name="T2" fmla="*/ 0 w 11"/>
                <a:gd name="T3" fmla="*/ 75604693 h 30"/>
                <a:gd name="T4" fmla="*/ 2521022 w 11"/>
                <a:gd name="T5" fmla="*/ 52924086 h 30"/>
                <a:gd name="T6" fmla="*/ 2521022 w 11"/>
                <a:gd name="T7" fmla="*/ 32762829 h 30"/>
                <a:gd name="T8" fmla="*/ 2521022 w 11"/>
                <a:gd name="T9" fmla="*/ 32762829 h 30"/>
                <a:gd name="T10" fmla="*/ 10080913 w 11"/>
                <a:gd name="T11" fmla="*/ 12601575 h 30"/>
                <a:gd name="T12" fmla="*/ 10080913 w 11"/>
                <a:gd name="T13" fmla="*/ 12601575 h 30"/>
                <a:gd name="T14" fmla="*/ 12601935 w 11"/>
                <a:gd name="T15" fmla="*/ 7561264 h 30"/>
                <a:gd name="T16" fmla="*/ 12601935 w 11"/>
                <a:gd name="T17" fmla="*/ 7561264 h 30"/>
                <a:gd name="T18" fmla="*/ 27723309 w 11"/>
                <a:gd name="T19" fmla="*/ 7561264 h 30"/>
                <a:gd name="T20" fmla="*/ 27723309 w 11"/>
                <a:gd name="T21" fmla="*/ 7561264 h 30"/>
                <a:gd name="T22" fmla="*/ 27723309 w 11"/>
                <a:gd name="T23" fmla="*/ 10080626 h 30"/>
                <a:gd name="T24" fmla="*/ 27723309 w 11"/>
                <a:gd name="T25" fmla="*/ 10080626 h 30"/>
                <a:gd name="T26" fmla="*/ 27723309 w 11"/>
                <a:gd name="T27" fmla="*/ 10080626 h 30"/>
                <a:gd name="T28" fmla="*/ 27723309 w 11"/>
                <a:gd name="T29" fmla="*/ 10080626 h 30"/>
                <a:gd name="T30" fmla="*/ 27723309 w 11"/>
                <a:gd name="T31" fmla="*/ 10080626 h 30"/>
                <a:gd name="T32" fmla="*/ 27723309 w 11"/>
                <a:gd name="T33" fmla="*/ 10080626 h 30"/>
                <a:gd name="T34" fmla="*/ 27723309 w 11"/>
                <a:gd name="T35" fmla="*/ 10080626 h 30"/>
                <a:gd name="T36" fmla="*/ 27723309 w 11"/>
                <a:gd name="T37" fmla="*/ 10080626 h 30"/>
                <a:gd name="T38" fmla="*/ 27723309 w 11"/>
                <a:gd name="T39" fmla="*/ 2520950 h 30"/>
                <a:gd name="T40" fmla="*/ 22682848 w 11"/>
                <a:gd name="T41" fmla="*/ 0 h 30"/>
                <a:gd name="T42" fmla="*/ 17642393 w 11"/>
                <a:gd name="T43" fmla="*/ 0 h 30"/>
                <a:gd name="T44" fmla="*/ 12601935 w 11"/>
                <a:gd name="T45" fmla="*/ 5040313 h 30"/>
                <a:gd name="T46" fmla="*/ 12601935 w 11"/>
                <a:gd name="T47" fmla="*/ 5040313 h 30"/>
                <a:gd name="T48" fmla="*/ 5040457 w 11"/>
                <a:gd name="T49" fmla="*/ 20161251 h 30"/>
                <a:gd name="T50" fmla="*/ 0 w 11"/>
                <a:gd name="T51" fmla="*/ 40322502 h 30"/>
                <a:gd name="T52" fmla="*/ 0 w 11"/>
                <a:gd name="T53" fmla="*/ 75604693 h 30"/>
                <a:gd name="T54" fmla="*/ 0 w 11"/>
                <a:gd name="T55" fmla="*/ 75604693 h 30"/>
                <a:gd name="T56" fmla="*/ 0 w 11"/>
                <a:gd name="T57" fmla="*/ 75604693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"/>
                <a:gd name="T88" fmla="*/ 0 h 30"/>
                <a:gd name="T89" fmla="*/ 11 w 11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" h="30">
                  <a:moveTo>
                    <a:pt x="0" y="30"/>
                  </a:moveTo>
                  <a:lnTo>
                    <a:pt x="0" y="30"/>
                  </a:lnTo>
                  <a:lnTo>
                    <a:pt x="1" y="21"/>
                  </a:lnTo>
                  <a:lnTo>
                    <a:pt x="1" y="13"/>
                  </a:lnTo>
                  <a:lnTo>
                    <a:pt x="4" y="5"/>
                  </a:lnTo>
                  <a:lnTo>
                    <a:pt x="5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0" name="Freeform 141"/>
            <p:cNvSpPr>
              <a:spLocks/>
            </p:cNvSpPr>
            <p:nvPr/>
          </p:nvSpPr>
          <p:spPr bwMode="auto">
            <a:xfrm>
              <a:off x="5656263" y="2701925"/>
              <a:ext cx="17463" cy="47625"/>
            </a:xfrm>
            <a:custGeom>
              <a:avLst/>
              <a:gdLst>
                <a:gd name="T0" fmla="*/ 0 w 11"/>
                <a:gd name="T1" fmla="*/ 75604693 h 30"/>
                <a:gd name="T2" fmla="*/ 0 w 11"/>
                <a:gd name="T3" fmla="*/ 75604693 h 30"/>
                <a:gd name="T4" fmla="*/ 2521022 w 11"/>
                <a:gd name="T5" fmla="*/ 52924086 h 30"/>
                <a:gd name="T6" fmla="*/ 2521022 w 11"/>
                <a:gd name="T7" fmla="*/ 32762829 h 30"/>
                <a:gd name="T8" fmla="*/ 2521022 w 11"/>
                <a:gd name="T9" fmla="*/ 32762829 h 30"/>
                <a:gd name="T10" fmla="*/ 10080913 w 11"/>
                <a:gd name="T11" fmla="*/ 12601575 h 30"/>
                <a:gd name="T12" fmla="*/ 10080913 w 11"/>
                <a:gd name="T13" fmla="*/ 12601575 h 30"/>
                <a:gd name="T14" fmla="*/ 12601935 w 11"/>
                <a:gd name="T15" fmla="*/ 7561264 h 30"/>
                <a:gd name="T16" fmla="*/ 12601935 w 11"/>
                <a:gd name="T17" fmla="*/ 7561264 h 30"/>
                <a:gd name="T18" fmla="*/ 27723309 w 11"/>
                <a:gd name="T19" fmla="*/ 7561264 h 30"/>
                <a:gd name="T20" fmla="*/ 27723309 w 11"/>
                <a:gd name="T21" fmla="*/ 7561264 h 30"/>
                <a:gd name="T22" fmla="*/ 27723309 w 11"/>
                <a:gd name="T23" fmla="*/ 10080626 h 30"/>
                <a:gd name="T24" fmla="*/ 27723309 w 11"/>
                <a:gd name="T25" fmla="*/ 10080626 h 30"/>
                <a:gd name="T26" fmla="*/ 27723309 w 11"/>
                <a:gd name="T27" fmla="*/ 10080626 h 30"/>
                <a:gd name="T28" fmla="*/ 27723309 w 11"/>
                <a:gd name="T29" fmla="*/ 10080626 h 30"/>
                <a:gd name="T30" fmla="*/ 27723309 w 11"/>
                <a:gd name="T31" fmla="*/ 10080626 h 30"/>
                <a:gd name="T32" fmla="*/ 27723309 w 11"/>
                <a:gd name="T33" fmla="*/ 10080626 h 30"/>
                <a:gd name="T34" fmla="*/ 27723309 w 11"/>
                <a:gd name="T35" fmla="*/ 10080626 h 30"/>
                <a:gd name="T36" fmla="*/ 27723309 w 11"/>
                <a:gd name="T37" fmla="*/ 10080626 h 30"/>
                <a:gd name="T38" fmla="*/ 27723309 w 11"/>
                <a:gd name="T39" fmla="*/ 2520950 h 30"/>
                <a:gd name="T40" fmla="*/ 22682848 w 11"/>
                <a:gd name="T41" fmla="*/ 0 h 30"/>
                <a:gd name="T42" fmla="*/ 17642393 w 11"/>
                <a:gd name="T43" fmla="*/ 0 h 30"/>
                <a:gd name="T44" fmla="*/ 12601935 w 11"/>
                <a:gd name="T45" fmla="*/ 5040313 h 30"/>
                <a:gd name="T46" fmla="*/ 12601935 w 11"/>
                <a:gd name="T47" fmla="*/ 5040313 h 30"/>
                <a:gd name="T48" fmla="*/ 5040457 w 11"/>
                <a:gd name="T49" fmla="*/ 20161251 h 30"/>
                <a:gd name="T50" fmla="*/ 0 w 11"/>
                <a:gd name="T51" fmla="*/ 40322502 h 30"/>
                <a:gd name="T52" fmla="*/ 0 w 11"/>
                <a:gd name="T53" fmla="*/ 75604693 h 30"/>
                <a:gd name="T54" fmla="*/ 0 w 11"/>
                <a:gd name="T55" fmla="*/ 75604693 h 30"/>
                <a:gd name="T56" fmla="*/ 0 w 11"/>
                <a:gd name="T57" fmla="*/ 75604693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"/>
                <a:gd name="T88" fmla="*/ 0 h 30"/>
                <a:gd name="T89" fmla="*/ 11 w 11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" h="30">
                  <a:moveTo>
                    <a:pt x="0" y="30"/>
                  </a:moveTo>
                  <a:lnTo>
                    <a:pt x="0" y="30"/>
                  </a:lnTo>
                  <a:lnTo>
                    <a:pt x="1" y="21"/>
                  </a:lnTo>
                  <a:lnTo>
                    <a:pt x="1" y="13"/>
                  </a:lnTo>
                  <a:lnTo>
                    <a:pt x="4" y="5"/>
                  </a:lnTo>
                  <a:lnTo>
                    <a:pt x="5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0" y="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1" name="Freeform 150"/>
            <p:cNvSpPr>
              <a:spLocks/>
            </p:cNvSpPr>
            <p:nvPr/>
          </p:nvSpPr>
          <p:spPr bwMode="auto">
            <a:xfrm>
              <a:off x="5503863" y="2365375"/>
              <a:ext cx="4763" cy="50800"/>
            </a:xfrm>
            <a:custGeom>
              <a:avLst/>
              <a:gdLst>
                <a:gd name="T0" fmla="*/ 0 w 3"/>
                <a:gd name="T1" fmla="*/ 78124038 h 32"/>
                <a:gd name="T2" fmla="*/ 0 w 3"/>
                <a:gd name="T3" fmla="*/ 78124038 h 32"/>
                <a:gd name="T4" fmla="*/ 7562057 w 3"/>
                <a:gd name="T5" fmla="*/ 60483746 h 32"/>
                <a:gd name="T6" fmla="*/ 7562057 w 3"/>
                <a:gd name="T7" fmla="*/ 40322493 h 32"/>
                <a:gd name="T8" fmla="*/ 7562057 w 3"/>
                <a:gd name="T9" fmla="*/ 40322493 h 32"/>
                <a:gd name="T10" fmla="*/ 7562057 w 3"/>
                <a:gd name="T11" fmla="*/ 20161247 h 32"/>
                <a:gd name="T12" fmla="*/ 7562057 w 3"/>
                <a:gd name="T13" fmla="*/ 7559674 h 32"/>
                <a:gd name="T14" fmla="*/ 5040842 w 3"/>
                <a:gd name="T15" fmla="*/ 0 h 32"/>
                <a:gd name="T16" fmla="*/ 5040842 w 3"/>
                <a:gd name="T17" fmla="*/ 0 h 32"/>
                <a:gd name="T18" fmla="*/ 2521215 w 3"/>
                <a:gd name="T19" fmla="*/ 0 h 32"/>
                <a:gd name="T20" fmla="*/ 2521215 w 3"/>
                <a:gd name="T21" fmla="*/ 0 h 32"/>
                <a:gd name="T22" fmla="*/ 5040842 w 3"/>
                <a:gd name="T23" fmla="*/ 20161247 h 32"/>
                <a:gd name="T24" fmla="*/ 5040842 w 3"/>
                <a:gd name="T25" fmla="*/ 40322493 h 32"/>
                <a:gd name="T26" fmla="*/ 5040842 w 3"/>
                <a:gd name="T27" fmla="*/ 60483746 h 32"/>
                <a:gd name="T28" fmla="*/ 0 w 3"/>
                <a:gd name="T29" fmla="*/ 78124038 h 32"/>
                <a:gd name="T30" fmla="*/ 0 w 3"/>
                <a:gd name="T31" fmla="*/ 78124038 h 32"/>
                <a:gd name="T32" fmla="*/ 0 w 3"/>
                <a:gd name="T33" fmla="*/ 80644986 h 32"/>
                <a:gd name="T34" fmla="*/ 0 w 3"/>
                <a:gd name="T35" fmla="*/ 78124038 h 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"/>
                <a:gd name="T55" fmla="*/ 0 h 32"/>
                <a:gd name="T56" fmla="*/ 3 w 3"/>
                <a:gd name="T57" fmla="*/ 32 h 3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" h="32">
                  <a:moveTo>
                    <a:pt x="0" y="31"/>
                  </a:moveTo>
                  <a:lnTo>
                    <a:pt x="0" y="31"/>
                  </a:lnTo>
                  <a:lnTo>
                    <a:pt x="3" y="24"/>
                  </a:lnTo>
                  <a:lnTo>
                    <a:pt x="3" y="16"/>
                  </a:lnTo>
                  <a:lnTo>
                    <a:pt x="3" y="8"/>
                  </a:lnTo>
                  <a:lnTo>
                    <a:pt x="3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8"/>
                  </a:lnTo>
                  <a:lnTo>
                    <a:pt x="2" y="16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2" name="Freeform 151"/>
            <p:cNvSpPr>
              <a:spLocks/>
            </p:cNvSpPr>
            <p:nvPr/>
          </p:nvSpPr>
          <p:spPr bwMode="auto">
            <a:xfrm>
              <a:off x="5503863" y="2365375"/>
              <a:ext cx="4763" cy="50800"/>
            </a:xfrm>
            <a:custGeom>
              <a:avLst/>
              <a:gdLst>
                <a:gd name="T0" fmla="*/ 0 w 3"/>
                <a:gd name="T1" fmla="*/ 78124038 h 32"/>
                <a:gd name="T2" fmla="*/ 0 w 3"/>
                <a:gd name="T3" fmla="*/ 78124038 h 32"/>
                <a:gd name="T4" fmla="*/ 7562057 w 3"/>
                <a:gd name="T5" fmla="*/ 60483746 h 32"/>
                <a:gd name="T6" fmla="*/ 7562057 w 3"/>
                <a:gd name="T7" fmla="*/ 40322493 h 32"/>
                <a:gd name="T8" fmla="*/ 7562057 w 3"/>
                <a:gd name="T9" fmla="*/ 40322493 h 32"/>
                <a:gd name="T10" fmla="*/ 7562057 w 3"/>
                <a:gd name="T11" fmla="*/ 20161247 h 32"/>
                <a:gd name="T12" fmla="*/ 7562057 w 3"/>
                <a:gd name="T13" fmla="*/ 7559674 h 32"/>
                <a:gd name="T14" fmla="*/ 5040842 w 3"/>
                <a:gd name="T15" fmla="*/ 0 h 32"/>
                <a:gd name="T16" fmla="*/ 5040842 w 3"/>
                <a:gd name="T17" fmla="*/ 0 h 32"/>
                <a:gd name="T18" fmla="*/ 2521215 w 3"/>
                <a:gd name="T19" fmla="*/ 0 h 32"/>
                <a:gd name="T20" fmla="*/ 2521215 w 3"/>
                <a:gd name="T21" fmla="*/ 0 h 32"/>
                <a:gd name="T22" fmla="*/ 5040842 w 3"/>
                <a:gd name="T23" fmla="*/ 20161247 h 32"/>
                <a:gd name="T24" fmla="*/ 5040842 w 3"/>
                <a:gd name="T25" fmla="*/ 40322493 h 32"/>
                <a:gd name="T26" fmla="*/ 5040842 w 3"/>
                <a:gd name="T27" fmla="*/ 60483746 h 32"/>
                <a:gd name="T28" fmla="*/ 0 w 3"/>
                <a:gd name="T29" fmla="*/ 78124038 h 32"/>
                <a:gd name="T30" fmla="*/ 0 w 3"/>
                <a:gd name="T31" fmla="*/ 78124038 h 32"/>
                <a:gd name="T32" fmla="*/ 0 w 3"/>
                <a:gd name="T33" fmla="*/ 80644986 h 32"/>
                <a:gd name="T34" fmla="*/ 0 w 3"/>
                <a:gd name="T35" fmla="*/ 78124038 h 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"/>
                <a:gd name="T55" fmla="*/ 0 h 32"/>
                <a:gd name="T56" fmla="*/ 3 w 3"/>
                <a:gd name="T57" fmla="*/ 32 h 3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" h="32">
                  <a:moveTo>
                    <a:pt x="0" y="31"/>
                  </a:moveTo>
                  <a:lnTo>
                    <a:pt x="0" y="31"/>
                  </a:lnTo>
                  <a:lnTo>
                    <a:pt x="3" y="24"/>
                  </a:lnTo>
                  <a:lnTo>
                    <a:pt x="3" y="16"/>
                  </a:lnTo>
                  <a:lnTo>
                    <a:pt x="3" y="8"/>
                  </a:lnTo>
                  <a:lnTo>
                    <a:pt x="3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8"/>
                  </a:lnTo>
                  <a:lnTo>
                    <a:pt x="2" y="16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3" name="Freeform 152"/>
            <p:cNvSpPr>
              <a:spLocks/>
            </p:cNvSpPr>
            <p:nvPr/>
          </p:nvSpPr>
          <p:spPr bwMode="auto">
            <a:xfrm>
              <a:off x="5568950" y="2306638"/>
              <a:ext cx="11113" cy="127000"/>
            </a:xfrm>
            <a:custGeom>
              <a:avLst/>
              <a:gdLst>
                <a:gd name="T0" fmla="*/ 17642683 w 7"/>
                <a:gd name="T1" fmla="*/ 199093111 h 80"/>
                <a:gd name="T2" fmla="*/ 17642683 w 7"/>
                <a:gd name="T3" fmla="*/ 199093111 h 80"/>
                <a:gd name="T4" fmla="*/ 15121620 w 7"/>
                <a:gd name="T5" fmla="*/ 194052801 h 80"/>
                <a:gd name="T6" fmla="*/ 12602142 w 7"/>
                <a:gd name="T7" fmla="*/ 186491541 h 80"/>
                <a:gd name="T8" fmla="*/ 12602142 w 7"/>
                <a:gd name="T9" fmla="*/ 186491541 h 80"/>
                <a:gd name="T10" fmla="*/ 7561604 w 7"/>
                <a:gd name="T11" fmla="*/ 158769039 h 80"/>
                <a:gd name="T12" fmla="*/ 7561604 w 7"/>
                <a:gd name="T13" fmla="*/ 158769039 h 80"/>
                <a:gd name="T14" fmla="*/ 5040539 w 7"/>
                <a:gd name="T15" fmla="*/ 131048125 h 80"/>
                <a:gd name="T16" fmla="*/ 5040539 w 7"/>
                <a:gd name="T17" fmla="*/ 103325598 h 80"/>
                <a:gd name="T18" fmla="*/ 5040539 w 7"/>
                <a:gd name="T19" fmla="*/ 103325598 h 80"/>
                <a:gd name="T20" fmla="*/ 5040539 w 7"/>
                <a:gd name="T21" fmla="*/ 78124045 h 80"/>
                <a:gd name="T22" fmla="*/ 7561604 w 7"/>
                <a:gd name="T23" fmla="*/ 50403118 h 80"/>
                <a:gd name="T24" fmla="*/ 12602142 w 7"/>
                <a:gd name="T25" fmla="*/ 22682198 h 80"/>
                <a:gd name="T26" fmla="*/ 17642683 w 7"/>
                <a:gd name="T27" fmla="*/ 0 h 80"/>
                <a:gd name="T28" fmla="*/ 17642683 w 7"/>
                <a:gd name="T29" fmla="*/ 0 h 80"/>
                <a:gd name="T30" fmla="*/ 17642683 w 7"/>
                <a:gd name="T31" fmla="*/ 0 h 80"/>
                <a:gd name="T32" fmla="*/ 17642683 w 7"/>
                <a:gd name="T33" fmla="*/ 0 h 80"/>
                <a:gd name="T34" fmla="*/ 10081079 w 7"/>
                <a:gd name="T35" fmla="*/ 25201559 h 80"/>
                <a:gd name="T36" fmla="*/ 5040539 w 7"/>
                <a:gd name="T37" fmla="*/ 52922492 h 80"/>
                <a:gd name="T38" fmla="*/ 0 w 7"/>
                <a:gd name="T39" fmla="*/ 110886882 h 80"/>
                <a:gd name="T40" fmla="*/ 0 w 7"/>
                <a:gd name="T41" fmla="*/ 110886882 h 80"/>
                <a:gd name="T42" fmla="*/ 0 w 7"/>
                <a:gd name="T43" fmla="*/ 138607797 h 80"/>
                <a:gd name="T44" fmla="*/ 5040539 w 7"/>
                <a:gd name="T45" fmla="*/ 166330299 h 80"/>
                <a:gd name="T46" fmla="*/ 5040539 w 7"/>
                <a:gd name="T47" fmla="*/ 166330299 h 80"/>
                <a:gd name="T48" fmla="*/ 7561604 w 7"/>
                <a:gd name="T49" fmla="*/ 181451230 h 80"/>
                <a:gd name="T50" fmla="*/ 10081079 w 7"/>
                <a:gd name="T51" fmla="*/ 191531852 h 80"/>
                <a:gd name="T52" fmla="*/ 10081079 w 7"/>
                <a:gd name="T53" fmla="*/ 191531852 h 80"/>
                <a:gd name="T54" fmla="*/ 10081079 w 7"/>
                <a:gd name="T55" fmla="*/ 199093111 h 80"/>
                <a:gd name="T56" fmla="*/ 12602142 w 7"/>
                <a:gd name="T57" fmla="*/ 201612473 h 80"/>
                <a:gd name="T58" fmla="*/ 12602142 w 7"/>
                <a:gd name="T59" fmla="*/ 201612473 h 80"/>
                <a:gd name="T60" fmla="*/ 17642683 w 7"/>
                <a:gd name="T61" fmla="*/ 201612473 h 80"/>
                <a:gd name="T62" fmla="*/ 17642683 w 7"/>
                <a:gd name="T63" fmla="*/ 199093111 h 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"/>
                <a:gd name="T97" fmla="*/ 0 h 80"/>
                <a:gd name="T98" fmla="*/ 7 w 7"/>
                <a:gd name="T99" fmla="*/ 80 h 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" h="80">
                  <a:moveTo>
                    <a:pt x="7" y="79"/>
                  </a:moveTo>
                  <a:lnTo>
                    <a:pt x="7" y="79"/>
                  </a:lnTo>
                  <a:lnTo>
                    <a:pt x="6" y="77"/>
                  </a:lnTo>
                  <a:lnTo>
                    <a:pt x="5" y="74"/>
                  </a:lnTo>
                  <a:lnTo>
                    <a:pt x="3" y="63"/>
                  </a:lnTo>
                  <a:lnTo>
                    <a:pt x="2" y="52"/>
                  </a:lnTo>
                  <a:lnTo>
                    <a:pt x="2" y="41"/>
                  </a:lnTo>
                  <a:lnTo>
                    <a:pt x="2" y="31"/>
                  </a:lnTo>
                  <a:lnTo>
                    <a:pt x="3" y="20"/>
                  </a:lnTo>
                  <a:lnTo>
                    <a:pt x="5" y="9"/>
                  </a:lnTo>
                  <a:lnTo>
                    <a:pt x="7" y="0"/>
                  </a:lnTo>
                  <a:lnTo>
                    <a:pt x="4" y="10"/>
                  </a:lnTo>
                  <a:lnTo>
                    <a:pt x="2" y="21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2" y="66"/>
                  </a:lnTo>
                  <a:lnTo>
                    <a:pt x="3" y="72"/>
                  </a:lnTo>
                  <a:lnTo>
                    <a:pt x="4" y="76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7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4" name="Freeform 153"/>
            <p:cNvSpPr>
              <a:spLocks/>
            </p:cNvSpPr>
            <p:nvPr/>
          </p:nvSpPr>
          <p:spPr bwMode="auto">
            <a:xfrm>
              <a:off x="5568950" y="2306638"/>
              <a:ext cx="11113" cy="127000"/>
            </a:xfrm>
            <a:custGeom>
              <a:avLst/>
              <a:gdLst>
                <a:gd name="T0" fmla="*/ 17642683 w 7"/>
                <a:gd name="T1" fmla="*/ 199093111 h 80"/>
                <a:gd name="T2" fmla="*/ 17642683 w 7"/>
                <a:gd name="T3" fmla="*/ 199093111 h 80"/>
                <a:gd name="T4" fmla="*/ 15121620 w 7"/>
                <a:gd name="T5" fmla="*/ 194052801 h 80"/>
                <a:gd name="T6" fmla="*/ 12602142 w 7"/>
                <a:gd name="T7" fmla="*/ 186491541 h 80"/>
                <a:gd name="T8" fmla="*/ 12602142 w 7"/>
                <a:gd name="T9" fmla="*/ 186491541 h 80"/>
                <a:gd name="T10" fmla="*/ 7561604 w 7"/>
                <a:gd name="T11" fmla="*/ 158769039 h 80"/>
                <a:gd name="T12" fmla="*/ 7561604 w 7"/>
                <a:gd name="T13" fmla="*/ 158769039 h 80"/>
                <a:gd name="T14" fmla="*/ 5040539 w 7"/>
                <a:gd name="T15" fmla="*/ 131048125 h 80"/>
                <a:gd name="T16" fmla="*/ 5040539 w 7"/>
                <a:gd name="T17" fmla="*/ 103325598 h 80"/>
                <a:gd name="T18" fmla="*/ 5040539 w 7"/>
                <a:gd name="T19" fmla="*/ 103325598 h 80"/>
                <a:gd name="T20" fmla="*/ 5040539 w 7"/>
                <a:gd name="T21" fmla="*/ 78124045 h 80"/>
                <a:gd name="T22" fmla="*/ 7561604 w 7"/>
                <a:gd name="T23" fmla="*/ 50403118 h 80"/>
                <a:gd name="T24" fmla="*/ 12602142 w 7"/>
                <a:gd name="T25" fmla="*/ 22682198 h 80"/>
                <a:gd name="T26" fmla="*/ 17642683 w 7"/>
                <a:gd name="T27" fmla="*/ 0 h 80"/>
                <a:gd name="T28" fmla="*/ 17642683 w 7"/>
                <a:gd name="T29" fmla="*/ 0 h 80"/>
                <a:gd name="T30" fmla="*/ 17642683 w 7"/>
                <a:gd name="T31" fmla="*/ 0 h 80"/>
                <a:gd name="T32" fmla="*/ 17642683 w 7"/>
                <a:gd name="T33" fmla="*/ 0 h 80"/>
                <a:gd name="T34" fmla="*/ 10081079 w 7"/>
                <a:gd name="T35" fmla="*/ 25201559 h 80"/>
                <a:gd name="T36" fmla="*/ 5040539 w 7"/>
                <a:gd name="T37" fmla="*/ 52922492 h 80"/>
                <a:gd name="T38" fmla="*/ 0 w 7"/>
                <a:gd name="T39" fmla="*/ 110886882 h 80"/>
                <a:gd name="T40" fmla="*/ 0 w 7"/>
                <a:gd name="T41" fmla="*/ 110886882 h 80"/>
                <a:gd name="T42" fmla="*/ 0 w 7"/>
                <a:gd name="T43" fmla="*/ 138607797 h 80"/>
                <a:gd name="T44" fmla="*/ 5040539 w 7"/>
                <a:gd name="T45" fmla="*/ 166330299 h 80"/>
                <a:gd name="T46" fmla="*/ 5040539 w 7"/>
                <a:gd name="T47" fmla="*/ 166330299 h 80"/>
                <a:gd name="T48" fmla="*/ 7561604 w 7"/>
                <a:gd name="T49" fmla="*/ 181451230 h 80"/>
                <a:gd name="T50" fmla="*/ 10081079 w 7"/>
                <a:gd name="T51" fmla="*/ 191531852 h 80"/>
                <a:gd name="T52" fmla="*/ 10081079 w 7"/>
                <a:gd name="T53" fmla="*/ 191531852 h 80"/>
                <a:gd name="T54" fmla="*/ 10081079 w 7"/>
                <a:gd name="T55" fmla="*/ 199093111 h 80"/>
                <a:gd name="T56" fmla="*/ 12602142 w 7"/>
                <a:gd name="T57" fmla="*/ 201612473 h 80"/>
                <a:gd name="T58" fmla="*/ 12602142 w 7"/>
                <a:gd name="T59" fmla="*/ 201612473 h 80"/>
                <a:gd name="T60" fmla="*/ 17642683 w 7"/>
                <a:gd name="T61" fmla="*/ 201612473 h 80"/>
                <a:gd name="T62" fmla="*/ 17642683 w 7"/>
                <a:gd name="T63" fmla="*/ 199093111 h 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"/>
                <a:gd name="T97" fmla="*/ 0 h 80"/>
                <a:gd name="T98" fmla="*/ 7 w 7"/>
                <a:gd name="T99" fmla="*/ 80 h 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" h="80">
                  <a:moveTo>
                    <a:pt x="7" y="79"/>
                  </a:moveTo>
                  <a:lnTo>
                    <a:pt x="7" y="79"/>
                  </a:lnTo>
                  <a:lnTo>
                    <a:pt x="6" y="77"/>
                  </a:lnTo>
                  <a:lnTo>
                    <a:pt x="5" y="74"/>
                  </a:lnTo>
                  <a:lnTo>
                    <a:pt x="3" y="63"/>
                  </a:lnTo>
                  <a:lnTo>
                    <a:pt x="2" y="52"/>
                  </a:lnTo>
                  <a:lnTo>
                    <a:pt x="2" y="41"/>
                  </a:lnTo>
                  <a:lnTo>
                    <a:pt x="2" y="31"/>
                  </a:lnTo>
                  <a:lnTo>
                    <a:pt x="3" y="20"/>
                  </a:lnTo>
                  <a:lnTo>
                    <a:pt x="5" y="9"/>
                  </a:lnTo>
                  <a:lnTo>
                    <a:pt x="7" y="0"/>
                  </a:lnTo>
                  <a:lnTo>
                    <a:pt x="4" y="10"/>
                  </a:lnTo>
                  <a:lnTo>
                    <a:pt x="2" y="21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2" y="66"/>
                  </a:lnTo>
                  <a:lnTo>
                    <a:pt x="3" y="72"/>
                  </a:lnTo>
                  <a:lnTo>
                    <a:pt x="4" y="76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7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5" name="Freeform 154"/>
            <p:cNvSpPr>
              <a:spLocks/>
            </p:cNvSpPr>
            <p:nvPr/>
          </p:nvSpPr>
          <p:spPr bwMode="auto">
            <a:xfrm>
              <a:off x="5568950" y="2330450"/>
              <a:ext cx="20638" cy="57150"/>
            </a:xfrm>
            <a:custGeom>
              <a:avLst/>
              <a:gdLst>
                <a:gd name="T0" fmla="*/ 5040435 w 13"/>
                <a:gd name="T1" fmla="*/ 90725611 h 36"/>
                <a:gd name="T2" fmla="*/ 5040435 w 13"/>
                <a:gd name="T3" fmla="*/ 90725611 h 36"/>
                <a:gd name="T4" fmla="*/ 15121306 w 13"/>
                <a:gd name="T5" fmla="*/ 73083731 h 36"/>
                <a:gd name="T6" fmla="*/ 22682749 w 13"/>
                <a:gd name="T7" fmla="*/ 55443439 h 36"/>
                <a:gd name="T8" fmla="*/ 22682749 w 13"/>
                <a:gd name="T9" fmla="*/ 55443439 h 36"/>
                <a:gd name="T10" fmla="*/ 30242611 w 13"/>
                <a:gd name="T11" fmla="*/ 27720926 h 36"/>
                <a:gd name="T12" fmla="*/ 32763622 w 13"/>
                <a:gd name="T13" fmla="*/ 2520950 h 36"/>
                <a:gd name="T14" fmla="*/ 32763622 w 13"/>
                <a:gd name="T15" fmla="*/ 2520950 h 36"/>
                <a:gd name="T16" fmla="*/ 32763622 w 13"/>
                <a:gd name="T17" fmla="*/ 0 h 36"/>
                <a:gd name="T18" fmla="*/ 30242611 w 13"/>
                <a:gd name="T19" fmla="*/ 2520950 h 36"/>
                <a:gd name="T20" fmla="*/ 30242611 w 13"/>
                <a:gd name="T21" fmla="*/ 2520950 h 36"/>
                <a:gd name="T22" fmla="*/ 25202172 w 13"/>
                <a:gd name="T23" fmla="*/ 27720926 h 36"/>
                <a:gd name="T24" fmla="*/ 17642316 w 13"/>
                <a:gd name="T25" fmla="*/ 52922490 h 36"/>
                <a:gd name="T26" fmla="*/ 17642316 w 13"/>
                <a:gd name="T27" fmla="*/ 52922490 h 36"/>
                <a:gd name="T28" fmla="*/ 12601880 w 13"/>
                <a:gd name="T29" fmla="*/ 63003111 h 36"/>
                <a:gd name="T30" fmla="*/ 7561447 w 13"/>
                <a:gd name="T31" fmla="*/ 75604680 h 36"/>
                <a:gd name="T32" fmla="*/ 7561447 w 13"/>
                <a:gd name="T33" fmla="*/ 75604680 h 36"/>
                <a:gd name="T34" fmla="*/ 5040435 w 13"/>
                <a:gd name="T35" fmla="*/ 83165940 h 36"/>
                <a:gd name="T36" fmla="*/ 0 w 13"/>
                <a:gd name="T37" fmla="*/ 88206250 h 36"/>
                <a:gd name="T38" fmla="*/ 0 w 13"/>
                <a:gd name="T39" fmla="*/ 88206250 h 36"/>
                <a:gd name="T40" fmla="*/ 0 w 13"/>
                <a:gd name="T41" fmla="*/ 90725611 h 36"/>
                <a:gd name="T42" fmla="*/ 5040435 w 13"/>
                <a:gd name="T43" fmla="*/ 90725611 h 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36"/>
                <a:gd name="T68" fmla="*/ 13 w 13"/>
                <a:gd name="T69" fmla="*/ 36 h 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36">
                  <a:moveTo>
                    <a:pt x="2" y="36"/>
                  </a:moveTo>
                  <a:lnTo>
                    <a:pt x="2" y="36"/>
                  </a:lnTo>
                  <a:lnTo>
                    <a:pt x="6" y="29"/>
                  </a:lnTo>
                  <a:lnTo>
                    <a:pt x="9" y="22"/>
                  </a:lnTo>
                  <a:lnTo>
                    <a:pt x="12" y="1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0" y="11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3" y="30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6" name="Freeform 155"/>
            <p:cNvSpPr>
              <a:spLocks/>
            </p:cNvSpPr>
            <p:nvPr/>
          </p:nvSpPr>
          <p:spPr bwMode="auto">
            <a:xfrm>
              <a:off x="5568950" y="2330450"/>
              <a:ext cx="20638" cy="57150"/>
            </a:xfrm>
            <a:custGeom>
              <a:avLst/>
              <a:gdLst>
                <a:gd name="T0" fmla="*/ 5040435 w 13"/>
                <a:gd name="T1" fmla="*/ 90725611 h 36"/>
                <a:gd name="T2" fmla="*/ 5040435 w 13"/>
                <a:gd name="T3" fmla="*/ 90725611 h 36"/>
                <a:gd name="T4" fmla="*/ 15121306 w 13"/>
                <a:gd name="T5" fmla="*/ 73083731 h 36"/>
                <a:gd name="T6" fmla="*/ 22682749 w 13"/>
                <a:gd name="T7" fmla="*/ 55443439 h 36"/>
                <a:gd name="T8" fmla="*/ 22682749 w 13"/>
                <a:gd name="T9" fmla="*/ 55443439 h 36"/>
                <a:gd name="T10" fmla="*/ 30242611 w 13"/>
                <a:gd name="T11" fmla="*/ 27720926 h 36"/>
                <a:gd name="T12" fmla="*/ 32763622 w 13"/>
                <a:gd name="T13" fmla="*/ 2520950 h 36"/>
                <a:gd name="T14" fmla="*/ 32763622 w 13"/>
                <a:gd name="T15" fmla="*/ 2520950 h 36"/>
                <a:gd name="T16" fmla="*/ 32763622 w 13"/>
                <a:gd name="T17" fmla="*/ 0 h 36"/>
                <a:gd name="T18" fmla="*/ 30242611 w 13"/>
                <a:gd name="T19" fmla="*/ 2520950 h 36"/>
                <a:gd name="T20" fmla="*/ 30242611 w 13"/>
                <a:gd name="T21" fmla="*/ 2520950 h 36"/>
                <a:gd name="T22" fmla="*/ 25202172 w 13"/>
                <a:gd name="T23" fmla="*/ 27720926 h 36"/>
                <a:gd name="T24" fmla="*/ 17642316 w 13"/>
                <a:gd name="T25" fmla="*/ 52922490 h 36"/>
                <a:gd name="T26" fmla="*/ 17642316 w 13"/>
                <a:gd name="T27" fmla="*/ 52922490 h 36"/>
                <a:gd name="T28" fmla="*/ 12601880 w 13"/>
                <a:gd name="T29" fmla="*/ 63003111 h 36"/>
                <a:gd name="T30" fmla="*/ 7561447 w 13"/>
                <a:gd name="T31" fmla="*/ 75604680 h 36"/>
                <a:gd name="T32" fmla="*/ 7561447 w 13"/>
                <a:gd name="T33" fmla="*/ 75604680 h 36"/>
                <a:gd name="T34" fmla="*/ 5040435 w 13"/>
                <a:gd name="T35" fmla="*/ 83165940 h 36"/>
                <a:gd name="T36" fmla="*/ 0 w 13"/>
                <a:gd name="T37" fmla="*/ 88206250 h 36"/>
                <a:gd name="T38" fmla="*/ 0 w 13"/>
                <a:gd name="T39" fmla="*/ 88206250 h 36"/>
                <a:gd name="T40" fmla="*/ 0 w 13"/>
                <a:gd name="T41" fmla="*/ 90725611 h 36"/>
                <a:gd name="T42" fmla="*/ 5040435 w 13"/>
                <a:gd name="T43" fmla="*/ 90725611 h 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36"/>
                <a:gd name="T68" fmla="*/ 13 w 13"/>
                <a:gd name="T69" fmla="*/ 36 h 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36">
                  <a:moveTo>
                    <a:pt x="2" y="36"/>
                  </a:moveTo>
                  <a:lnTo>
                    <a:pt x="2" y="36"/>
                  </a:lnTo>
                  <a:lnTo>
                    <a:pt x="6" y="29"/>
                  </a:lnTo>
                  <a:lnTo>
                    <a:pt x="9" y="22"/>
                  </a:lnTo>
                  <a:lnTo>
                    <a:pt x="12" y="1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0" y="11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3" y="30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2" y="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7" name="Freeform 156"/>
            <p:cNvSpPr>
              <a:spLocks/>
            </p:cNvSpPr>
            <p:nvPr/>
          </p:nvSpPr>
          <p:spPr bwMode="auto">
            <a:xfrm>
              <a:off x="5508625" y="2308225"/>
              <a:ext cx="11113" cy="73025"/>
            </a:xfrm>
            <a:custGeom>
              <a:avLst/>
              <a:gdLst>
                <a:gd name="T0" fmla="*/ 2521064 w 7"/>
                <a:gd name="T1" fmla="*/ 115927199 h 46"/>
                <a:gd name="T2" fmla="*/ 2521064 w 7"/>
                <a:gd name="T3" fmla="*/ 115927199 h 46"/>
                <a:gd name="T4" fmla="*/ 5040539 w 7"/>
                <a:gd name="T5" fmla="*/ 105846577 h 46"/>
                <a:gd name="T6" fmla="*/ 10081079 w 7"/>
                <a:gd name="T7" fmla="*/ 90725620 h 46"/>
                <a:gd name="T8" fmla="*/ 12602142 w 7"/>
                <a:gd name="T9" fmla="*/ 68043427 h 46"/>
                <a:gd name="T10" fmla="*/ 12602142 w 7"/>
                <a:gd name="T11" fmla="*/ 68043427 h 46"/>
                <a:gd name="T12" fmla="*/ 15121620 w 7"/>
                <a:gd name="T13" fmla="*/ 35282188 h 46"/>
                <a:gd name="T14" fmla="*/ 17642683 w 7"/>
                <a:gd name="T15" fmla="*/ 0 h 46"/>
                <a:gd name="T16" fmla="*/ 17642683 w 7"/>
                <a:gd name="T17" fmla="*/ 0 h 46"/>
                <a:gd name="T18" fmla="*/ 15121620 w 7"/>
                <a:gd name="T19" fmla="*/ 0 h 46"/>
                <a:gd name="T20" fmla="*/ 15121620 w 7"/>
                <a:gd name="T21" fmla="*/ 0 h 46"/>
                <a:gd name="T22" fmla="*/ 10081079 w 7"/>
                <a:gd name="T23" fmla="*/ 57964393 h 46"/>
                <a:gd name="T24" fmla="*/ 7561604 w 7"/>
                <a:gd name="T25" fmla="*/ 85685309 h 46"/>
                <a:gd name="T26" fmla="*/ 0 w 7"/>
                <a:gd name="T27" fmla="*/ 115927199 h 46"/>
                <a:gd name="T28" fmla="*/ 0 w 7"/>
                <a:gd name="T29" fmla="*/ 115927199 h 46"/>
                <a:gd name="T30" fmla="*/ 2521064 w 7"/>
                <a:gd name="T31" fmla="*/ 115927199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46"/>
                <a:gd name="T50" fmla="*/ 7 w 7"/>
                <a:gd name="T51" fmla="*/ 46 h 4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46">
                  <a:moveTo>
                    <a:pt x="1" y="46"/>
                  </a:moveTo>
                  <a:lnTo>
                    <a:pt x="1" y="46"/>
                  </a:lnTo>
                  <a:lnTo>
                    <a:pt x="2" y="42"/>
                  </a:lnTo>
                  <a:lnTo>
                    <a:pt x="4" y="36"/>
                  </a:lnTo>
                  <a:lnTo>
                    <a:pt x="5" y="27"/>
                  </a:lnTo>
                  <a:lnTo>
                    <a:pt x="6" y="14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3"/>
                  </a:lnTo>
                  <a:lnTo>
                    <a:pt x="3" y="34"/>
                  </a:lnTo>
                  <a:lnTo>
                    <a:pt x="0" y="46"/>
                  </a:lnTo>
                  <a:lnTo>
                    <a:pt x="1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8" name="Freeform 157"/>
            <p:cNvSpPr>
              <a:spLocks/>
            </p:cNvSpPr>
            <p:nvPr/>
          </p:nvSpPr>
          <p:spPr bwMode="auto">
            <a:xfrm>
              <a:off x="5508625" y="2308225"/>
              <a:ext cx="11113" cy="73025"/>
            </a:xfrm>
            <a:custGeom>
              <a:avLst/>
              <a:gdLst>
                <a:gd name="T0" fmla="*/ 2521064 w 7"/>
                <a:gd name="T1" fmla="*/ 115927199 h 46"/>
                <a:gd name="T2" fmla="*/ 2521064 w 7"/>
                <a:gd name="T3" fmla="*/ 115927199 h 46"/>
                <a:gd name="T4" fmla="*/ 5040539 w 7"/>
                <a:gd name="T5" fmla="*/ 105846577 h 46"/>
                <a:gd name="T6" fmla="*/ 10081079 w 7"/>
                <a:gd name="T7" fmla="*/ 90725620 h 46"/>
                <a:gd name="T8" fmla="*/ 12602142 w 7"/>
                <a:gd name="T9" fmla="*/ 68043427 h 46"/>
                <a:gd name="T10" fmla="*/ 12602142 w 7"/>
                <a:gd name="T11" fmla="*/ 68043427 h 46"/>
                <a:gd name="T12" fmla="*/ 15121620 w 7"/>
                <a:gd name="T13" fmla="*/ 35282188 h 46"/>
                <a:gd name="T14" fmla="*/ 17642683 w 7"/>
                <a:gd name="T15" fmla="*/ 0 h 46"/>
                <a:gd name="T16" fmla="*/ 17642683 w 7"/>
                <a:gd name="T17" fmla="*/ 0 h 46"/>
                <a:gd name="T18" fmla="*/ 15121620 w 7"/>
                <a:gd name="T19" fmla="*/ 0 h 46"/>
                <a:gd name="T20" fmla="*/ 15121620 w 7"/>
                <a:gd name="T21" fmla="*/ 0 h 46"/>
                <a:gd name="T22" fmla="*/ 10081079 w 7"/>
                <a:gd name="T23" fmla="*/ 57964393 h 46"/>
                <a:gd name="T24" fmla="*/ 7561604 w 7"/>
                <a:gd name="T25" fmla="*/ 85685309 h 46"/>
                <a:gd name="T26" fmla="*/ 0 w 7"/>
                <a:gd name="T27" fmla="*/ 115927199 h 46"/>
                <a:gd name="T28" fmla="*/ 0 w 7"/>
                <a:gd name="T29" fmla="*/ 115927199 h 46"/>
                <a:gd name="T30" fmla="*/ 2521064 w 7"/>
                <a:gd name="T31" fmla="*/ 115927199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46"/>
                <a:gd name="T50" fmla="*/ 7 w 7"/>
                <a:gd name="T51" fmla="*/ 46 h 4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46">
                  <a:moveTo>
                    <a:pt x="1" y="46"/>
                  </a:moveTo>
                  <a:lnTo>
                    <a:pt x="1" y="46"/>
                  </a:lnTo>
                  <a:lnTo>
                    <a:pt x="2" y="42"/>
                  </a:lnTo>
                  <a:lnTo>
                    <a:pt x="4" y="36"/>
                  </a:lnTo>
                  <a:lnTo>
                    <a:pt x="5" y="27"/>
                  </a:lnTo>
                  <a:lnTo>
                    <a:pt x="6" y="14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3"/>
                  </a:lnTo>
                  <a:lnTo>
                    <a:pt x="3" y="34"/>
                  </a:lnTo>
                  <a:lnTo>
                    <a:pt x="0" y="46"/>
                  </a:lnTo>
                  <a:lnTo>
                    <a:pt x="1" y="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9" name="Freeform 158"/>
            <p:cNvSpPr>
              <a:spLocks/>
            </p:cNvSpPr>
            <p:nvPr/>
          </p:nvSpPr>
          <p:spPr bwMode="auto">
            <a:xfrm>
              <a:off x="5426075" y="2343150"/>
              <a:ext cx="36513" cy="93663"/>
            </a:xfrm>
            <a:custGeom>
              <a:avLst/>
              <a:gdLst>
                <a:gd name="T0" fmla="*/ 57965187 w 23"/>
                <a:gd name="T1" fmla="*/ 146169855 h 59"/>
                <a:gd name="T2" fmla="*/ 57965187 w 23"/>
                <a:gd name="T3" fmla="*/ 146169855 h 59"/>
                <a:gd name="T4" fmla="*/ 52924807 w 23"/>
                <a:gd name="T5" fmla="*/ 138610141 h 59"/>
                <a:gd name="T6" fmla="*/ 52924807 w 23"/>
                <a:gd name="T7" fmla="*/ 138610141 h 59"/>
                <a:gd name="T8" fmla="*/ 40323051 w 23"/>
                <a:gd name="T9" fmla="*/ 123489127 h 59"/>
                <a:gd name="T10" fmla="*/ 40323051 w 23"/>
                <a:gd name="T11" fmla="*/ 123489127 h 59"/>
                <a:gd name="T12" fmla="*/ 30242292 w 23"/>
                <a:gd name="T13" fmla="*/ 103327750 h 59"/>
                <a:gd name="T14" fmla="*/ 22682509 w 23"/>
                <a:gd name="T15" fmla="*/ 85685773 h 59"/>
                <a:gd name="T16" fmla="*/ 22682509 w 23"/>
                <a:gd name="T17" fmla="*/ 85685773 h 59"/>
                <a:gd name="T18" fmla="*/ 17642129 w 23"/>
                <a:gd name="T19" fmla="*/ 63005045 h 59"/>
                <a:gd name="T20" fmla="*/ 10080763 w 23"/>
                <a:gd name="T21" fmla="*/ 42843680 h 59"/>
                <a:gd name="T22" fmla="*/ 2520984 w 23"/>
                <a:gd name="T23" fmla="*/ 0 h 59"/>
                <a:gd name="T24" fmla="*/ 2520984 w 23"/>
                <a:gd name="T25" fmla="*/ 0 h 59"/>
                <a:gd name="T26" fmla="*/ 0 w 23"/>
                <a:gd name="T27" fmla="*/ 0 h 59"/>
                <a:gd name="T28" fmla="*/ 0 w 23"/>
                <a:gd name="T29" fmla="*/ 0 h 59"/>
                <a:gd name="T30" fmla="*/ 7561367 w 23"/>
                <a:gd name="T31" fmla="*/ 45363055 h 59"/>
                <a:gd name="T32" fmla="*/ 15121146 w 23"/>
                <a:gd name="T33" fmla="*/ 68045383 h 59"/>
                <a:gd name="T34" fmla="*/ 22682509 w 23"/>
                <a:gd name="T35" fmla="*/ 90726111 h 59"/>
                <a:gd name="T36" fmla="*/ 22682509 w 23"/>
                <a:gd name="T37" fmla="*/ 90726111 h 59"/>
                <a:gd name="T38" fmla="*/ 30242292 w 23"/>
                <a:gd name="T39" fmla="*/ 108368113 h 59"/>
                <a:gd name="T40" fmla="*/ 40323051 w 23"/>
                <a:gd name="T41" fmla="*/ 131048840 h 59"/>
                <a:gd name="T42" fmla="*/ 40323051 w 23"/>
                <a:gd name="T43" fmla="*/ 131048840 h 59"/>
                <a:gd name="T44" fmla="*/ 45363431 w 23"/>
                <a:gd name="T45" fmla="*/ 141129517 h 59"/>
                <a:gd name="T46" fmla="*/ 52924807 w 23"/>
                <a:gd name="T47" fmla="*/ 146169855 h 59"/>
                <a:gd name="T48" fmla="*/ 57965187 w 23"/>
                <a:gd name="T49" fmla="*/ 148690817 h 59"/>
                <a:gd name="T50" fmla="*/ 57965187 w 23"/>
                <a:gd name="T51" fmla="*/ 148690817 h 59"/>
                <a:gd name="T52" fmla="*/ 57965187 w 23"/>
                <a:gd name="T53" fmla="*/ 146169855 h 59"/>
                <a:gd name="T54" fmla="*/ 57965187 w 23"/>
                <a:gd name="T55" fmla="*/ 146169855 h 59"/>
                <a:gd name="T56" fmla="*/ 57965187 w 23"/>
                <a:gd name="T57" fmla="*/ 146169855 h 59"/>
                <a:gd name="T58" fmla="*/ 57965187 w 23"/>
                <a:gd name="T59" fmla="*/ 146169855 h 59"/>
                <a:gd name="T60" fmla="*/ 57965187 w 23"/>
                <a:gd name="T61" fmla="*/ 143650479 h 59"/>
                <a:gd name="T62" fmla="*/ 57965187 w 23"/>
                <a:gd name="T63" fmla="*/ 146169855 h 5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"/>
                <a:gd name="T97" fmla="*/ 0 h 59"/>
                <a:gd name="T98" fmla="*/ 23 w 23"/>
                <a:gd name="T99" fmla="*/ 59 h 5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" h="59">
                  <a:moveTo>
                    <a:pt x="23" y="58"/>
                  </a:moveTo>
                  <a:lnTo>
                    <a:pt x="23" y="58"/>
                  </a:lnTo>
                  <a:lnTo>
                    <a:pt x="21" y="55"/>
                  </a:lnTo>
                  <a:lnTo>
                    <a:pt x="16" y="49"/>
                  </a:lnTo>
                  <a:lnTo>
                    <a:pt x="12" y="41"/>
                  </a:lnTo>
                  <a:lnTo>
                    <a:pt x="9" y="34"/>
                  </a:lnTo>
                  <a:lnTo>
                    <a:pt x="7" y="25"/>
                  </a:lnTo>
                  <a:lnTo>
                    <a:pt x="4" y="17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18"/>
                  </a:lnTo>
                  <a:lnTo>
                    <a:pt x="6" y="27"/>
                  </a:lnTo>
                  <a:lnTo>
                    <a:pt x="9" y="36"/>
                  </a:lnTo>
                  <a:lnTo>
                    <a:pt x="12" y="43"/>
                  </a:lnTo>
                  <a:lnTo>
                    <a:pt x="16" y="52"/>
                  </a:lnTo>
                  <a:lnTo>
                    <a:pt x="18" y="56"/>
                  </a:lnTo>
                  <a:lnTo>
                    <a:pt x="21" y="58"/>
                  </a:lnTo>
                  <a:lnTo>
                    <a:pt x="23" y="59"/>
                  </a:lnTo>
                  <a:lnTo>
                    <a:pt x="23" y="58"/>
                  </a:lnTo>
                  <a:lnTo>
                    <a:pt x="23" y="57"/>
                  </a:lnTo>
                  <a:lnTo>
                    <a:pt x="23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60" name="Freeform 159"/>
            <p:cNvSpPr>
              <a:spLocks/>
            </p:cNvSpPr>
            <p:nvPr/>
          </p:nvSpPr>
          <p:spPr bwMode="auto">
            <a:xfrm>
              <a:off x="5426075" y="2343150"/>
              <a:ext cx="36513" cy="93663"/>
            </a:xfrm>
            <a:custGeom>
              <a:avLst/>
              <a:gdLst>
                <a:gd name="T0" fmla="*/ 57965187 w 23"/>
                <a:gd name="T1" fmla="*/ 146169855 h 59"/>
                <a:gd name="T2" fmla="*/ 57965187 w 23"/>
                <a:gd name="T3" fmla="*/ 146169855 h 59"/>
                <a:gd name="T4" fmla="*/ 52924807 w 23"/>
                <a:gd name="T5" fmla="*/ 138610141 h 59"/>
                <a:gd name="T6" fmla="*/ 52924807 w 23"/>
                <a:gd name="T7" fmla="*/ 138610141 h 59"/>
                <a:gd name="T8" fmla="*/ 40323051 w 23"/>
                <a:gd name="T9" fmla="*/ 123489127 h 59"/>
                <a:gd name="T10" fmla="*/ 40323051 w 23"/>
                <a:gd name="T11" fmla="*/ 123489127 h 59"/>
                <a:gd name="T12" fmla="*/ 30242292 w 23"/>
                <a:gd name="T13" fmla="*/ 103327750 h 59"/>
                <a:gd name="T14" fmla="*/ 22682509 w 23"/>
                <a:gd name="T15" fmla="*/ 85685773 h 59"/>
                <a:gd name="T16" fmla="*/ 22682509 w 23"/>
                <a:gd name="T17" fmla="*/ 85685773 h 59"/>
                <a:gd name="T18" fmla="*/ 17642129 w 23"/>
                <a:gd name="T19" fmla="*/ 63005045 h 59"/>
                <a:gd name="T20" fmla="*/ 10080763 w 23"/>
                <a:gd name="T21" fmla="*/ 42843680 h 59"/>
                <a:gd name="T22" fmla="*/ 2520984 w 23"/>
                <a:gd name="T23" fmla="*/ 0 h 59"/>
                <a:gd name="T24" fmla="*/ 2520984 w 23"/>
                <a:gd name="T25" fmla="*/ 0 h 59"/>
                <a:gd name="T26" fmla="*/ 0 w 23"/>
                <a:gd name="T27" fmla="*/ 0 h 59"/>
                <a:gd name="T28" fmla="*/ 0 w 23"/>
                <a:gd name="T29" fmla="*/ 0 h 59"/>
                <a:gd name="T30" fmla="*/ 7561367 w 23"/>
                <a:gd name="T31" fmla="*/ 45363055 h 59"/>
                <a:gd name="T32" fmla="*/ 15121146 w 23"/>
                <a:gd name="T33" fmla="*/ 68045383 h 59"/>
                <a:gd name="T34" fmla="*/ 22682509 w 23"/>
                <a:gd name="T35" fmla="*/ 90726111 h 59"/>
                <a:gd name="T36" fmla="*/ 22682509 w 23"/>
                <a:gd name="T37" fmla="*/ 90726111 h 59"/>
                <a:gd name="T38" fmla="*/ 30242292 w 23"/>
                <a:gd name="T39" fmla="*/ 108368113 h 59"/>
                <a:gd name="T40" fmla="*/ 40323051 w 23"/>
                <a:gd name="T41" fmla="*/ 131048840 h 59"/>
                <a:gd name="T42" fmla="*/ 40323051 w 23"/>
                <a:gd name="T43" fmla="*/ 131048840 h 59"/>
                <a:gd name="T44" fmla="*/ 45363431 w 23"/>
                <a:gd name="T45" fmla="*/ 141129517 h 59"/>
                <a:gd name="T46" fmla="*/ 52924807 w 23"/>
                <a:gd name="T47" fmla="*/ 146169855 h 59"/>
                <a:gd name="T48" fmla="*/ 57965187 w 23"/>
                <a:gd name="T49" fmla="*/ 148690817 h 59"/>
                <a:gd name="T50" fmla="*/ 57965187 w 23"/>
                <a:gd name="T51" fmla="*/ 148690817 h 59"/>
                <a:gd name="T52" fmla="*/ 57965187 w 23"/>
                <a:gd name="T53" fmla="*/ 146169855 h 59"/>
                <a:gd name="T54" fmla="*/ 57965187 w 23"/>
                <a:gd name="T55" fmla="*/ 146169855 h 59"/>
                <a:gd name="T56" fmla="*/ 57965187 w 23"/>
                <a:gd name="T57" fmla="*/ 146169855 h 59"/>
                <a:gd name="T58" fmla="*/ 57965187 w 23"/>
                <a:gd name="T59" fmla="*/ 146169855 h 59"/>
                <a:gd name="T60" fmla="*/ 57965187 w 23"/>
                <a:gd name="T61" fmla="*/ 143650479 h 59"/>
                <a:gd name="T62" fmla="*/ 57965187 w 23"/>
                <a:gd name="T63" fmla="*/ 146169855 h 5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"/>
                <a:gd name="T97" fmla="*/ 0 h 59"/>
                <a:gd name="T98" fmla="*/ 23 w 23"/>
                <a:gd name="T99" fmla="*/ 59 h 5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" h="59">
                  <a:moveTo>
                    <a:pt x="23" y="58"/>
                  </a:moveTo>
                  <a:lnTo>
                    <a:pt x="23" y="58"/>
                  </a:lnTo>
                  <a:lnTo>
                    <a:pt x="21" y="55"/>
                  </a:lnTo>
                  <a:lnTo>
                    <a:pt x="16" y="49"/>
                  </a:lnTo>
                  <a:lnTo>
                    <a:pt x="12" y="41"/>
                  </a:lnTo>
                  <a:lnTo>
                    <a:pt x="9" y="34"/>
                  </a:lnTo>
                  <a:lnTo>
                    <a:pt x="7" y="25"/>
                  </a:lnTo>
                  <a:lnTo>
                    <a:pt x="4" y="17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18"/>
                  </a:lnTo>
                  <a:lnTo>
                    <a:pt x="6" y="27"/>
                  </a:lnTo>
                  <a:lnTo>
                    <a:pt x="9" y="36"/>
                  </a:lnTo>
                  <a:lnTo>
                    <a:pt x="12" y="43"/>
                  </a:lnTo>
                  <a:lnTo>
                    <a:pt x="16" y="52"/>
                  </a:lnTo>
                  <a:lnTo>
                    <a:pt x="18" y="56"/>
                  </a:lnTo>
                  <a:lnTo>
                    <a:pt x="21" y="58"/>
                  </a:lnTo>
                  <a:lnTo>
                    <a:pt x="23" y="59"/>
                  </a:lnTo>
                  <a:lnTo>
                    <a:pt x="23" y="58"/>
                  </a:lnTo>
                  <a:lnTo>
                    <a:pt x="23" y="57"/>
                  </a:lnTo>
                  <a:lnTo>
                    <a:pt x="23" y="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61" name="Freeform 160"/>
            <p:cNvSpPr>
              <a:spLocks/>
            </p:cNvSpPr>
            <p:nvPr/>
          </p:nvSpPr>
          <p:spPr bwMode="auto">
            <a:xfrm>
              <a:off x="5407025" y="2355850"/>
              <a:ext cx="30163" cy="36513"/>
            </a:xfrm>
            <a:custGeom>
              <a:avLst/>
              <a:gdLst>
                <a:gd name="T0" fmla="*/ 47884549 w 19"/>
                <a:gd name="T1" fmla="*/ 55444203 h 23"/>
                <a:gd name="T2" fmla="*/ 47884549 w 19"/>
                <a:gd name="T3" fmla="*/ 55444203 h 23"/>
                <a:gd name="T4" fmla="*/ 25201976 w 19"/>
                <a:gd name="T5" fmla="*/ 37803655 h 23"/>
                <a:gd name="T6" fmla="*/ 25201976 w 19"/>
                <a:gd name="T7" fmla="*/ 37803655 h 23"/>
                <a:gd name="T8" fmla="*/ 12601782 w 19"/>
                <a:gd name="T9" fmla="*/ 17642129 h 23"/>
                <a:gd name="T10" fmla="*/ 2520992 w 19"/>
                <a:gd name="T11" fmla="*/ 0 h 23"/>
                <a:gd name="T12" fmla="*/ 2520992 w 19"/>
                <a:gd name="T13" fmla="*/ 0 h 23"/>
                <a:gd name="T14" fmla="*/ 0 w 19"/>
                <a:gd name="T15" fmla="*/ 0 h 23"/>
                <a:gd name="T16" fmla="*/ 0 w 19"/>
                <a:gd name="T17" fmla="*/ 0 h 23"/>
                <a:gd name="T18" fmla="*/ 0 w 19"/>
                <a:gd name="T19" fmla="*/ 0 h 23"/>
                <a:gd name="T20" fmla="*/ 0 w 19"/>
                <a:gd name="T21" fmla="*/ 2520984 h 23"/>
                <a:gd name="T22" fmla="*/ 0 w 19"/>
                <a:gd name="T23" fmla="*/ 2520984 h 23"/>
                <a:gd name="T24" fmla="*/ 2520992 w 19"/>
                <a:gd name="T25" fmla="*/ 2520984 h 23"/>
                <a:gd name="T26" fmla="*/ 2520992 w 19"/>
                <a:gd name="T27" fmla="*/ 2520984 h 23"/>
                <a:gd name="T28" fmla="*/ 2520992 w 19"/>
                <a:gd name="T29" fmla="*/ 0 h 23"/>
                <a:gd name="T30" fmla="*/ 2520992 w 19"/>
                <a:gd name="T31" fmla="*/ 0 h 23"/>
                <a:gd name="T32" fmla="*/ 2520992 w 19"/>
                <a:gd name="T33" fmla="*/ 0 h 23"/>
                <a:gd name="T34" fmla="*/ 0 w 19"/>
                <a:gd name="T35" fmla="*/ 0 h 23"/>
                <a:gd name="T36" fmla="*/ 0 w 19"/>
                <a:gd name="T37" fmla="*/ 0 h 23"/>
                <a:gd name="T38" fmla="*/ 0 w 19"/>
                <a:gd name="T39" fmla="*/ 7561367 h 23"/>
                <a:gd name="T40" fmla="*/ 2520992 w 19"/>
                <a:gd name="T41" fmla="*/ 15121146 h 23"/>
                <a:gd name="T42" fmla="*/ 12601782 w 19"/>
                <a:gd name="T43" fmla="*/ 25201905 h 23"/>
                <a:gd name="T44" fmla="*/ 12601782 w 19"/>
                <a:gd name="T45" fmla="*/ 25201905 h 23"/>
                <a:gd name="T46" fmla="*/ 27722973 w 19"/>
                <a:gd name="T47" fmla="*/ 45363431 h 23"/>
                <a:gd name="T48" fmla="*/ 45363559 w 19"/>
                <a:gd name="T49" fmla="*/ 57965187 h 23"/>
                <a:gd name="T50" fmla="*/ 45363559 w 19"/>
                <a:gd name="T51" fmla="*/ 57965187 h 23"/>
                <a:gd name="T52" fmla="*/ 47884549 w 19"/>
                <a:gd name="T53" fmla="*/ 55444203 h 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9"/>
                <a:gd name="T82" fmla="*/ 0 h 23"/>
                <a:gd name="T83" fmla="*/ 19 w 19"/>
                <a:gd name="T84" fmla="*/ 23 h 2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9" h="23">
                  <a:moveTo>
                    <a:pt x="19" y="22"/>
                  </a:moveTo>
                  <a:lnTo>
                    <a:pt x="19" y="22"/>
                  </a:lnTo>
                  <a:lnTo>
                    <a:pt x="10" y="15"/>
                  </a:lnTo>
                  <a:lnTo>
                    <a:pt x="5" y="7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5" y="10"/>
                  </a:lnTo>
                  <a:lnTo>
                    <a:pt x="11" y="18"/>
                  </a:lnTo>
                  <a:lnTo>
                    <a:pt x="18" y="23"/>
                  </a:lnTo>
                  <a:lnTo>
                    <a:pt x="1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62" name="Freeform 161"/>
            <p:cNvSpPr>
              <a:spLocks/>
            </p:cNvSpPr>
            <p:nvPr/>
          </p:nvSpPr>
          <p:spPr bwMode="auto">
            <a:xfrm>
              <a:off x="5407025" y="2355850"/>
              <a:ext cx="30163" cy="36513"/>
            </a:xfrm>
            <a:custGeom>
              <a:avLst/>
              <a:gdLst>
                <a:gd name="T0" fmla="*/ 47884549 w 19"/>
                <a:gd name="T1" fmla="*/ 55444203 h 23"/>
                <a:gd name="T2" fmla="*/ 47884549 w 19"/>
                <a:gd name="T3" fmla="*/ 55444203 h 23"/>
                <a:gd name="T4" fmla="*/ 25201976 w 19"/>
                <a:gd name="T5" fmla="*/ 37803655 h 23"/>
                <a:gd name="T6" fmla="*/ 25201976 w 19"/>
                <a:gd name="T7" fmla="*/ 37803655 h 23"/>
                <a:gd name="T8" fmla="*/ 12601782 w 19"/>
                <a:gd name="T9" fmla="*/ 17642129 h 23"/>
                <a:gd name="T10" fmla="*/ 2520992 w 19"/>
                <a:gd name="T11" fmla="*/ 0 h 23"/>
                <a:gd name="T12" fmla="*/ 2520992 w 19"/>
                <a:gd name="T13" fmla="*/ 0 h 23"/>
                <a:gd name="T14" fmla="*/ 0 w 19"/>
                <a:gd name="T15" fmla="*/ 0 h 23"/>
                <a:gd name="T16" fmla="*/ 0 w 19"/>
                <a:gd name="T17" fmla="*/ 0 h 23"/>
                <a:gd name="T18" fmla="*/ 0 w 19"/>
                <a:gd name="T19" fmla="*/ 0 h 23"/>
                <a:gd name="T20" fmla="*/ 0 w 19"/>
                <a:gd name="T21" fmla="*/ 2520984 h 23"/>
                <a:gd name="T22" fmla="*/ 0 w 19"/>
                <a:gd name="T23" fmla="*/ 2520984 h 23"/>
                <a:gd name="T24" fmla="*/ 2520992 w 19"/>
                <a:gd name="T25" fmla="*/ 2520984 h 23"/>
                <a:gd name="T26" fmla="*/ 2520992 w 19"/>
                <a:gd name="T27" fmla="*/ 2520984 h 23"/>
                <a:gd name="T28" fmla="*/ 2520992 w 19"/>
                <a:gd name="T29" fmla="*/ 0 h 23"/>
                <a:gd name="T30" fmla="*/ 2520992 w 19"/>
                <a:gd name="T31" fmla="*/ 0 h 23"/>
                <a:gd name="T32" fmla="*/ 2520992 w 19"/>
                <a:gd name="T33" fmla="*/ 0 h 23"/>
                <a:gd name="T34" fmla="*/ 0 w 19"/>
                <a:gd name="T35" fmla="*/ 0 h 23"/>
                <a:gd name="T36" fmla="*/ 0 w 19"/>
                <a:gd name="T37" fmla="*/ 0 h 23"/>
                <a:gd name="T38" fmla="*/ 0 w 19"/>
                <a:gd name="T39" fmla="*/ 7561367 h 23"/>
                <a:gd name="T40" fmla="*/ 2520992 w 19"/>
                <a:gd name="T41" fmla="*/ 15121146 h 23"/>
                <a:gd name="T42" fmla="*/ 12601782 w 19"/>
                <a:gd name="T43" fmla="*/ 25201905 h 23"/>
                <a:gd name="T44" fmla="*/ 12601782 w 19"/>
                <a:gd name="T45" fmla="*/ 25201905 h 23"/>
                <a:gd name="T46" fmla="*/ 27722973 w 19"/>
                <a:gd name="T47" fmla="*/ 45363431 h 23"/>
                <a:gd name="T48" fmla="*/ 45363559 w 19"/>
                <a:gd name="T49" fmla="*/ 57965187 h 23"/>
                <a:gd name="T50" fmla="*/ 45363559 w 19"/>
                <a:gd name="T51" fmla="*/ 57965187 h 23"/>
                <a:gd name="T52" fmla="*/ 47884549 w 19"/>
                <a:gd name="T53" fmla="*/ 55444203 h 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9"/>
                <a:gd name="T82" fmla="*/ 0 h 23"/>
                <a:gd name="T83" fmla="*/ 19 w 19"/>
                <a:gd name="T84" fmla="*/ 23 h 2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9" h="23">
                  <a:moveTo>
                    <a:pt x="19" y="22"/>
                  </a:moveTo>
                  <a:lnTo>
                    <a:pt x="19" y="22"/>
                  </a:lnTo>
                  <a:lnTo>
                    <a:pt x="10" y="15"/>
                  </a:lnTo>
                  <a:lnTo>
                    <a:pt x="5" y="7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5" y="10"/>
                  </a:lnTo>
                  <a:lnTo>
                    <a:pt x="11" y="18"/>
                  </a:lnTo>
                  <a:lnTo>
                    <a:pt x="18" y="23"/>
                  </a:lnTo>
                  <a:lnTo>
                    <a:pt x="19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63" name="Freeform 162"/>
            <p:cNvSpPr>
              <a:spLocks/>
            </p:cNvSpPr>
            <p:nvPr/>
          </p:nvSpPr>
          <p:spPr bwMode="auto">
            <a:xfrm>
              <a:off x="5461000" y="2382838"/>
              <a:ext cx="6350" cy="55563"/>
            </a:xfrm>
            <a:custGeom>
              <a:avLst/>
              <a:gdLst>
                <a:gd name="T0" fmla="*/ 0 w 4"/>
                <a:gd name="T1" fmla="*/ 83166687 h 35"/>
                <a:gd name="T2" fmla="*/ 0 w 4"/>
                <a:gd name="T3" fmla="*/ 83166687 h 35"/>
                <a:gd name="T4" fmla="*/ 2520950 w 4"/>
                <a:gd name="T5" fmla="*/ 85686071 h 35"/>
                <a:gd name="T6" fmla="*/ 2520950 w 4"/>
                <a:gd name="T7" fmla="*/ 85686071 h 35"/>
                <a:gd name="T8" fmla="*/ 5040312 w 4"/>
                <a:gd name="T9" fmla="*/ 88207043 h 35"/>
                <a:gd name="T10" fmla="*/ 7559674 w 4"/>
                <a:gd name="T11" fmla="*/ 85686071 h 35"/>
                <a:gd name="T12" fmla="*/ 7559674 w 4"/>
                <a:gd name="T13" fmla="*/ 85686071 h 35"/>
                <a:gd name="T14" fmla="*/ 10080623 w 4"/>
                <a:gd name="T15" fmla="*/ 78126331 h 35"/>
                <a:gd name="T16" fmla="*/ 10080623 w 4"/>
                <a:gd name="T17" fmla="*/ 70565004 h 35"/>
                <a:gd name="T18" fmla="*/ 7559674 w 4"/>
                <a:gd name="T19" fmla="*/ 50403569 h 35"/>
                <a:gd name="T20" fmla="*/ 7559674 w 4"/>
                <a:gd name="T21" fmla="*/ 50403569 h 35"/>
                <a:gd name="T22" fmla="*/ 5040312 w 4"/>
                <a:gd name="T23" fmla="*/ 27722762 h 35"/>
                <a:gd name="T24" fmla="*/ 2520950 w 4"/>
                <a:gd name="T25" fmla="*/ 2520972 h 35"/>
                <a:gd name="T26" fmla="*/ 2520950 w 4"/>
                <a:gd name="T27" fmla="*/ 2520972 h 35"/>
                <a:gd name="T28" fmla="*/ 0 w 4"/>
                <a:gd name="T29" fmla="*/ 0 h 35"/>
                <a:gd name="T30" fmla="*/ 0 w 4"/>
                <a:gd name="T31" fmla="*/ 2520972 h 35"/>
                <a:gd name="T32" fmla="*/ 0 w 4"/>
                <a:gd name="T33" fmla="*/ 2520972 h 35"/>
                <a:gd name="T34" fmla="*/ 2520950 w 4"/>
                <a:gd name="T35" fmla="*/ 52924553 h 35"/>
                <a:gd name="T36" fmla="*/ 2520950 w 4"/>
                <a:gd name="T37" fmla="*/ 52924553 h 35"/>
                <a:gd name="T38" fmla="*/ 5040312 w 4"/>
                <a:gd name="T39" fmla="*/ 70565004 h 35"/>
                <a:gd name="T40" fmla="*/ 5040312 w 4"/>
                <a:gd name="T41" fmla="*/ 78126331 h 35"/>
                <a:gd name="T42" fmla="*/ 2520950 w 4"/>
                <a:gd name="T43" fmla="*/ 80645715 h 35"/>
                <a:gd name="T44" fmla="*/ 0 w 4"/>
                <a:gd name="T45" fmla="*/ 80645715 h 35"/>
                <a:gd name="T46" fmla="*/ 0 w 4"/>
                <a:gd name="T47" fmla="*/ 80645715 h 35"/>
                <a:gd name="T48" fmla="*/ 0 w 4"/>
                <a:gd name="T49" fmla="*/ 83166687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"/>
                <a:gd name="T76" fmla="*/ 0 h 35"/>
                <a:gd name="T77" fmla="*/ 4 w 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" h="35">
                  <a:moveTo>
                    <a:pt x="0" y="33"/>
                  </a:moveTo>
                  <a:lnTo>
                    <a:pt x="0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3" y="34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3" y="20"/>
                  </a:lnTo>
                  <a:lnTo>
                    <a:pt x="2" y="1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1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64" name="Freeform 163"/>
            <p:cNvSpPr>
              <a:spLocks/>
            </p:cNvSpPr>
            <p:nvPr/>
          </p:nvSpPr>
          <p:spPr bwMode="auto">
            <a:xfrm>
              <a:off x="5461000" y="2382838"/>
              <a:ext cx="6350" cy="55563"/>
            </a:xfrm>
            <a:custGeom>
              <a:avLst/>
              <a:gdLst>
                <a:gd name="T0" fmla="*/ 0 w 4"/>
                <a:gd name="T1" fmla="*/ 83166687 h 35"/>
                <a:gd name="T2" fmla="*/ 0 w 4"/>
                <a:gd name="T3" fmla="*/ 83166687 h 35"/>
                <a:gd name="T4" fmla="*/ 2520950 w 4"/>
                <a:gd name="T5" fmla="*/ 85686071 h 35"/>
                <a:gd name="T6" fmla="*/ 2520950 w 4"/>
                <a:gd name="T7" fmla="*/ 85686071 h 35"/>
                <a:gd name="T8" fmla="*/ 5040312 w 4"/>
                <a:gd name="T9" fmla="*/ 88207043 h 35"/>
                <a:gd name="T10" fmla="*/ 7559674 w 4"/>
                <a:gd name="T11" fmla="*/ 85686071 h 35"/>
                <a:gd name="T12" fmla="*/ 7559674 w 4"/>
                <a:gd name="T13" fmla="*/ 85686071 h 35"/>
                <a:gd name="T14" fmla="*/ 10080623 w 4"/>
                <a:gd name="T15" fmla="*/ 78126331 h 35"/>
                <a:gd name="T16" fmla="*/ 10080623 w 4"/>
                <a:gd name="T17" fmla="*/ 70565004 h 35"/>
                <a:gd name="T18" fmla="*/ 7559674 w 4"/>
                <a:gd name="T19" fmla="*/ 50403569 h 35"/>
                <a:gd name="T20" fmla="*/ 7559674 w 4"/>
                <a:gd name="T21" fmla="*/ 50403569 h 35"/>
                <a:gd name="T22" fmla="*/ 5040312 w 4"/>
                <a:gd name="T23" fmla="*/ 27722762 h 35"/>
                <a:gd name="T24" fmla="*/ 2520950 w 4"/>
                <a:gd name="T25" fmla="*/ 2520972 h 35"/>
                <a:gd name="T26" fmla="*/ 2520950 w 4"/>
                <a:gd name="T27" fmla="*/ 2520972 h 35"/>
                <a:gd name="T28" fmla="*/ 0 w 4"/>
                <a:gd name="T29" fmla="*/ 0 h 35"/>
                <a:gd name="T30" fmla="*/ 0 w 4"/>
                <a:gd name="T31" fmla="*/ 2520972 h 35"/>
                <a:gd name="T32" fmla="*/ 0 w 4"/>
                <a:gd name="T33" fmla="*/ 2520972 h 35"/>
                <a:gd name="T34" fmla="*/ 2520950 w 4"/>
                <a:gd name="T35" fmla="*/ 52924553 h 35"/>
                <a:gd name="T36" fmla="*/ 2520950 w 4"/>
                <a:gd name="T37" fmla="*/ 52924553 h 35"/>
                <a:gd name="T38" fmla="*/ 5040312 w 4"/>
                <a:gd name="T39" fmla="*/ 70565004 h 35"/>
                <a:gd name="T40" fmla="*/ 5040312 w 4"/>
                <a:gd name="T41" fmla="*/ 78126331 h 35"/>
                <a:gd name="T42" fmla="*/ 2520950 w 4"/>
                <a:gd name="T43" fmla="*/ 80645715 h 35"/>
                <a:gd name="T44" fmla="*/ 0 w 4"/>
                <a:gd name="T45" fmla="*/ 80645715 h 35"/>
                <a:gd name="T46" fmla="*/ 0 w 4"/>
                <a:gd name="T47" fmla="*/ 80645715 h 35"/>
                <a:gd name="T48" fmla="*/ 0 w 4"/>
                <a:gd name="T49" fmla="*/ 83166687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"/>
                <a:gd name="T76" fmla="*/ 0 h 35"/>
                <a:gd name="T77" fmla="*/ 4 w 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" h="35">
                  <a:moveTo>
                    <a:pt x="0" y="33"/>
                  </a:moveTo>
                  <a:lnTo>
                    <a:pt x="0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3" y="34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3" y="20"/>
                  </a:lnTo>
                  <a:lnTo>
                    <a:pt x="2" y="1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1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65" name="Freeform 164"/>
            <p:cNvSpPr>
              <a:spLocks/>
            </p:cNvSpPr>
            <p:nvPr/>
          </p:nvSpPr>
          <p:spPr bwMode="auto">
            <a:xfrm>
              <a:off x="5465763" y="2433638"/>
              <a:ext cx="9525" cy="25400"/>
            </a:xfrm>
            <a:custGeom>
              <a:avLst/>
              <a:gdLst>
                <a:gd name="T0" fmla="*/ 0 w 6"/>
                <a:gd name="T1" fmla="*/ 0 h 16"/>
                <a:gd name="T2" fmla="*/ 0 w 6"/>
                <a:gd name="T3" fmla="*/ 0 h 16"/>
                <a:gd name="T4" fmla="*/ 2520950 w 6"/>
                <a:gd name="T5" fmla="*/ 10080623 h 16"/>
                <a:gd name="T6" fmla="*/ 7561263 w 6"/>
                <a:gd name="T7" fmla="*/ 22680608 h 16"/>
                <a:gd name="T8" fmla="*/ 15120939 w 6"/>
                <a:gd name="T9" fmla="*/ 40322493 h 16"/>
                <a:gd name="T10" fmla="*/ 15120939 w 6"/>
                <a:gd name="T11" fmla="*/ 40322493 h 16"/>
                <a:gd name="T12" fmla="*/ 15120939 w 6"/>
                <a:gd name="T13" fmla="*/ 40322493 h 16"/>
                <a:gd name="T14" fmla="*/ 15120939 w 6"/>
                <a:gd name="T15" fmla="*/ 40322493 h 16"/>
                <a:gd name="T16" fmla="*/ 7561263 w 6"/>
                <a:gd name="T17" fmla="*/ 22680608 h 16"/>
                <a:gd name="T18" fmla="*/ 2520950 w 6"/>
                <a:gd name="T19" fmla="*/ 10080623 h 16"/>
                <a:gd name="T20" fmla="*/ 2520950 w 6"/>
                <a:gd name="T21" fmla="*/ 0 h 16"/>
                <a:gd name="T22" fmla="*/ 2520950 w 6"/>
                <a:gd name="T23" fmla="*/ 0 h 16"/>
                <a:gd name="T24" fmla="*/ 0 w 6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6"/>
                <a:gd name="T41" fmla="*/ 6 w 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6">
                  <a:moveTo>
                    <a:pt x="0" y="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3" y="9"/>
                  </a:lnTo>
                  <a:lnTo>
                    <a:pt x="6" y="16"/>
                  </a:lnTo>
                  <a:lnTo>
                    <a:pt x="3" y="9"/>
                  </a:lnTo>
                  <a:lnTo>
                    <a:pt x="1" y="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66" name="Freeform 165"/>
            <p:cNvSpPr>
              <a:spLocks/>
            </p:cNvSpPr>
            <p:nvPr/>
          </p:nvSpPr>
          <p:spPr bwMode="auto">
            <a:xfrm>
              <a:off x="5465763" y="2433638"/>
              <a:ext cx="9525" cy="25400"/>
            </a:xfrm>
            <a:custGeom>
              <a:avLst/>
              <a:gdLst>
                <a:gd name="T0" fmla="*/ 0 w 6"/>
                <a:gd name="T1" fmla="*/ 0 h 16"/>
                <a:gd name="T2" fmla="*/ 0 w 6"/>
                <a:gd name="T3" fmla="*/ 0 h 16"/>
                <a:gd name="T4" fmla="*/ 2520950 w 6"/>
                <a:gd name="T5" fmla="*/ 10080623 h 16"/>
                <a:gd name="T6" fmla="*/ 7561263 w 6"/>
                <a:gd name="T7" fmla="*/ 22680608 h 16"/>
                <a:gd name="T8" fmla="*/ 15120939 w 6"/>
                <a:gd name="T9" fmla="*/ 40322493 h 16"/>
                <a:gd name="T10" fmla="*/ 15120939 w 6"/>
                <a:gd name="T11" fmla="*/ 40322493 h 16"/>
                <a:gd name="T12" fmla="*/ 15120939 w 6"/>
                <a:gd name="T13" fmla="*/ 40322493 h 16"/>
                <a:gd name="T14" fmla="*/ 15120939 w 6"/>
                <a:gd name="T15" fmla="*/ 40322493 h 16"/>
                <a:gd name="T16" fmla="*/ 7561263 w 6"/>
                <a:gd name="T17" fmla="*/ 22680608 h 16"/>
                <a:gd name="T18" fmla="*/ 2520950 w 6"/>
                <a:gd name="T19" fmla="*/ 10080623 h 16"/>
                <a:gd name="T20" fmla="*/ 2520950 w 6"/>
                <a:gd name="T21" fmla="*/ 0 h 16"/>
                <a:gd name="T22" fmla="*/ 2520950 w 6"/>
                <a:gd name="T23" fmla="*/ 0 h 16"/>
                <a:gd name="T24" fmla="*/ 0 w 6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6"/>
                <a:gd name="T41" fmla="*/ 6 w 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6">
                  <a:moveTo>
                    <a:pt x="0" y="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3" y="9"/>
                  </a:lnTo>
                  <a:lnTo>
                    <a:pt x="6" y="16"/>
                  </a:lnTo>
                  <a:lnTo>
                    <a:pt x="3" y="9"/>
                  </a:lnTo>
                  <a:lnTo>
                    <a:pt x="1" y="4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67" name="Freeform 166"/>
            <p:cNvSpPr>
              <a:spLocks/>
            </p:cNvSpPr>
            <p:nvPr/>
          </p:nvSpPr>
          <p:spPr bwMode="auto">
            <a:xfrm>
              <a:off x="5621338" y="2001838"/>
              <a:ext cx="306388" cy="490538"/>
            </a:xfrm>
            <a:custGeom>
              <a:avLst/>
              <a:gdLst>
                <a:gd name="T0" fmla="*/ 446069235 w 193"/>
                <a:gd name="T1" fmla="*/ 478830185 h 309"/>
                <a:gd name="T2" fmla="*/ 405746583 w 193"/>
                <a:gd name="T3" fmla="*/ 400705987 h 309"/>
                <a:gd name="T4" fmla="*/ 378024034 w 193"/>
                <a:gd name="T5" fmla="*/ 380544724 h 309"/>
                <a:gd name="T6" fmla="*/ 378024034 w 193"/>
                <a:gd name="T7" fmla="*/ 345262515 h 309"/>
                <a:gd name="T8" fmla="*/ 441028916 w 193"/>
                <a:gd name="T9" fmla="*/ 297378722 h 309"/>
                <a:gd name="T10" fmla="*/ 430948278 w 193"/>
                <a:gd name="T11" fmla="*/ 229335255 h 309"/>
                <a:gd name="T12" fmla="*/ 451109554 w 193"/>
                <a:gd name="T13" fmla="*/ 151209519 h 309"/>
                <a:gd name="T14" fmla="*/ 355343392 w 193"/>
                <a:gd name="T15" fmla="*/ 105846678 h 309"/>
                <a:gd name="T16" fmla="*/ 312499885 w 193"/>
                <a:gd name="T17" fmla="*/ 83166027 h 309"/>
                <a:gd name="T18" fmla="*/ 236895098 w 193"/>
                <a:gd name="T19" fmla="*/ 88206342 h 309"/>
                <a:gd name="T20" fmla="*/ 166330581 w 193"/>
                <a:gd name="T21" fmla="*/ 88206342 h 309"/>
                <a:gd name="T22" fmla="*/ 146169304 w 193"/>
                <a:gd name="T23" fmla="*/ 60483813 h 309"/>
                <a:gd name="T24" fmla="*/ 115927390 w 193"/>
                <a:gd name="T25" fmla="*/ 20161269 h 309"/>
                <a:gd name="T26" fmla="*/ 70564493 w 193"/>
                <a:gd name="T27" fmla="*/ 2520952 h 309"/>
                <a:gd name="T28" fmla="*/ 47883838 w 193"/>
                <a:gd name="T29" fmla="*/ 25201584 h 309"/>
                <a:gd name="T30" fmla="*/ 50403204 w 193"/>
                <a:gd name="T31" fmla="*/ 20161269 h 309"/>
                <a:gd name="T32" fmla="*/ 95766088 w 193"/>
                <a:gd name="T33" fmla="*/ 5040317 h 309"/>
                <a:gd name="T34" fmla="*/ 113408024 w 193"/>
                <a:gd name="T35" fmla="*/ 50403169 h 309"/>
                <a:gd name="T36" fmla="*/ 156249943 w 193"/>
                <a:gd name="T37" fmla="*/ 83166027 h 309"/>
                <a:gd name="T38" fmla="*/ 173891853 w 193"/>
                <a:gd name="T39" fmla="*/ 90725706 h 309"/>
                <a:gd name="T40" fmla="*/ 226814460 w 193"/>
                <a:gd name="T41" fmla="*/ 85685391 h 309"/>
                <a:gd name="T42" fmla="*/ 244456371 w 193"/>
                <a:gd name="T43" fmla="*/ 105846678 h 309"/>
                <a:gd name="T44" fmla="*/ 320061158 w 193"/>
                <a:gd name="T45" fmla="*/ 90725706 h 309"/>
                <a:gd name="T46" fmla="*/ 380544987 w 193"/>
                <a:gd name="T47" fmla="*/ 113407945 h 309"/>
                <a:gd name="T48" fmla="*/ 441028916 w 193"/>
                <a:gd name="T49" fmla="*/ 146169203 h 309"/>
                <a:gd name="T50" fmla="*/ 430948278 w 193"/>
                <a:gd name="T51" fmla="*/ 216733672 h 309"/>
                <a:gd name="T52" fmla="*/ 435988597 w 193"/>
                <a:gd name="T53" fmla="*/ 246975566 h 309"/>
                <a:gd name="T54" fmla="*/ 430948278 w 193"/>
                <a:gd name="T55" fmla="*/ 297378722 h 309"/>
                <a:gd name="T56" fmla="*/ 365424030 w 193"/>
                <a:gd name="T57" fmla="*/ 347781879 h 309"/>
                <a:gd name="T58" fmla="*/ 365424030 w 193"/>
                <a:gd name="T59" fmla="*/ 383064088 h 309"/>
                <a:gd name="T60" fmla="*/ 360383711 w 193"/>
                <a:gd name="T61" fmla="*/ 403225351 h 309"/>
                <a:gd name="T62" fmla="*/ 423387005 w 193"/>
                <a:gd name="T63" fmla="*/ 425907664 h 309"/>
                <a:gd name="T64" fmla="*/ 438507963 w 193"/>
                <a:gd name="T65" fmla="*/ 488910816 h 309"/>
                <a:gd name="T66" fmla="*/ 476311150 w 193"/>
                <a:gd name="T67" fmla="*/ 539313973 h 309"/>
                <a:gd name="T68" fmla="*/ 418346686 w 193"/>
                <a:gd name="T69" fmla="*/ 587197765 h 309"/>
                <a:gd name="T70" fmla="*/ 342741800 w 193"/>
                <a:gd name="T71" fmla="*/ 604838076 h 309"/>
                <a:gd name="T72" fmla="*/ 340222434 w 193"/>
                <a:gd name="T73" fmla="*/ 640120286 h 309"/>
                <a:gd name="T74" fmla="*/ 279738605 w 193"/>
                <a:gd name="T75" fmla="*/ 650200917 h 309"/>
                <a:gd name="T76" fmla="*/ 267137013 w 193"/>
                <a:gd name="T77" fmla="*/ 700604073 h 309"/>
                <a:gd name="T78" fmla="*/ 221774141 w 193"/>
                <a:gd name="T79" fmla="*/ 718245972 h 309"/>
                <a:gd name="T80" fmla="*/ 178932173 w 193"/>
                <a:gd name="T81" fmla="*/ 761087861 h 309"/>
                <a:gd name="T82" fmla="*/ 110887071 w 193"/>
                <a:gd name="T83" fmla="*/ 745966914 h 309"/>
                <a:gd name="T84" fmla="*/ 88206403 w 193"/>
                <a:gd name="T85" fmla="*/ 705644389 h 309"/>
                <a:gd name="T86" fmla="*/ 32762881 w 193"/>
                <a:gd name="T87" fmla="*/ 695563758 h 309"/>
                <a:gd name="T88" fmla="*/ 15120964 w 193"/>
                <a:gd name="T89" fmla="*/ 657762184 h 309"/>
                <a:gd name="T90" fmla="*/ 0 w 193"/>
                <a:gd name="T91" fmla="*/ 635079970 h 309"/>
                <a:gd name="T92" fmla="*/ 12601595 w 193"/>
                <a:gd name="T93" fmla="*/ 667842815 h 309"/>
                <a:gd name="T94" fmla="*/ 47883838 w 193"/>
                <a:gd name="T95" fmla="*/ 718245972 h 309"/>
                <a:gd name="T96" fmla="*/ 110887071 w 193"/>
                <a:gd name="T97" fmla="*/ 758568497 h 309"/>
                <a:gd name="T98" fmla="*/ 176411219 w 193"/>
                <a:gd name="T99" fmla="*/ 773689444 h 309"/>
                <a:gd name="T100" fmla="*/ 216733822 w 193"/>
                <a:gd name="T101" fmla="*/ 730845967 h 309"/>
                <a:gd name="T102" fmla="*/ 279738605 w 193"/>
                <a:gd name="T103" fmla="*/ 705644389 h 309"/>
                <a:gd name="T104" fmla="*/ 282257971 w 193"/>
                <a:gd name="T105" fmla="*/ 660281548 h 309"/>
                <a:gd name="T106" fmla="*/ 345262753 w 193"/>
                <a:gd name="T107" fmla="*/ 647681553 h 309"/>
                <a:gd name="T108" fmla="*/ 357862758 w 193"/>
                <a:gd name="T109" fmla="*/ 607359028 h 309"/>
                <a:gd name="T110" fmla="*/ 451109554 w 193"/>
                <a:gd name="T111" fmla="*/ 587197765 h 309"/>
                <a:gd name="T112" fmla="*/ 483870835 w 193"/>
                <a:gd name="T113" fmla="*/ 521673662 h 3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3"/>
                <a:gd name="T172" fmla="*/ 0 h 309"/>
                <a:gd name="T173" fmla="*/ 193 w 193"/>
                <a:gd name="T174" fmla="*/ 309 h 30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3" h="309">
                  <a:moveTo>
                    <a:pt x="192" y="207"/>
                  </a:moveTo>
                  <a:lnTo>
                    <a:pt x="192" y="207"/>
                  </a:lnTo>
                  <a:lnTo>
                    <a:pt x="190" y="201"/>
                  </a:lnTo>
                  <a:lnTo>
                    <a:pt x="186" y="197"/>
                  </a:lnTo>
                  <a:lnTo>
                    <a:pt x="181" y="194"/>
                  </a:lnTo>
                  <a:lnTo>
                    <a:pt x="177" y="190"/>
                  </a:lnTo>
                  <a:lnTo>
                    <a:pt x="177" y="185"/>
                  </a:lnTo>
                  <a:lnTo>
                    <a:pt x="177" y="180"/>
                  </a:lnTo>
                  <a:lnTo>
                    <a:pt x="176" y="174"/>
                  </a:lnTo>
                  <a:lnTo>
                    <a:pt x="173" y="169"/>
                  </a:lnTo>
                  <a:lnTo>
                    <a:pt x="168" y="164"/>
                  </a:lnTo>
                  <a:lnTo>
                    <a:pt x="161" y="159"/>
                  </a:lnTo>
                  <a:lnTo>
                    <a:pt x="158" y="157"/>
                  </a:lnTo>
                  <a:lnTo>
                    <a:pt x="156" y="156"/>
                  </a:lnTo>
                  <a:lnTo>
                    <a:pt x="147" y="156"/>
                  </a:lnTo>
                  <a:lnTo>
                    <a:pt x="150" y="151"/>
                  </a:lnTo>
                  <a:lnTo>
                    <a:pt x="151" y="149"/>
                  </a:lnTo>
                  <a:lnTo>
                    <a:pt x="150" y="146"/>
                  </a:lnTo>
                  <a:lnTo>
                    <a:pt x="149" y="142"/>
                  </a:lnTo>
                  <a:lnTo>
                    <a:pt x="149" y="139"/>
                  </a:lnTo>
                  <a:lnTo>
                    <a:pt x="150" y="137"/>
                  </a:lnTo>
                  <a:lnTo>
                    <a:pt x="154" y="135"/>
                  </a:lnTo>
                  <a:lnTo>
                    <a:pt x="157" y="132"/>
                  </a:lnTo>
                  <a:lnTo>
                    <a:pt x="163" y="130"/>
                  </a:lnTo>
                  <a:lnTo>
                    <a:pt x="169" y="127"/>
                  </a:lnTo>
                  <a:lnTo>
                    <a:pt x="172" y="123"/>
                  </a:lnTo>
                  <a:lnTo>
                    <a:pt x="175" y="118"/>
                  </a:lnTo>
                  <a:lnTo>
                    <a:pt x="177" y="113"/>
                  </a:lnTo>
                  <a:lnTo>
                    <a:pt x="178" y="108"/>
                  </a:lnTo>
                  <a:lnTo>
                    <a:pt x="178" y="102"/>
                  </a:lnTo>
                  <a:lnTo>
                    <a:pt x="177" y="98"/>
                  </a:lnTo>
                  <a:lnTo>
                    <a:pt x="174" y="94"/>
                  </a:lnTo>
                  <a:lnTo>
                    <a:pt x="171" y="91"/>
                  </a:lnTo>
                  <a:lnTo>
                    <a:pt x="176" y="84"/>
                  </a:lnTo>
                  <a:lnTo>
                    <a:pt x="179" y="77"/>
                  </a:lnTo>
                  <a:lnTo>
                    <a:pt x="180" y="68"/>
                  </a:lnTo>
                  <a:lnTo>
                    <a:pt x="180" y="65"/>
                  </a:lnTo>
                  <a:lnTo>
                    <a:pt x="179" y="60"/>
                  </a:lnTo>
                  <a:lnTo>
                    <a:pt x="176" y="53"/>
                  </a:lnTo>
                  <a:lnTo>
                    <a:pt x="171" y="49"/>
                  </a:lnTo>
                  <a:lnTo>
                    <a:pt x="164" y="44"/>
                  </a:lnTo>
                  <a:lnTo>
                    <a:pt x="157" y="42"/>
                  </a:lnTo>
                  <a:lnTo>
                    <a:pt x="149" y="42"/>
                  </a:lnTo>
                  <a:lnTo>
                    <a:pt x="141" y="42"/>
                  </a:lnTo>
                  <a:lnTo>
                    <a:pt x="136" y="41"/>
                  </a:lnTo>
                  <a:lnTo>
                    <a:pt x="133" y="38"/>
                  </a:lnTo>
                  <a:lnTo>
                    <a:pt x="128" y="35"/>
                  </a:lnTo>
                  <a:lnTo>
                    <a:pt x="124" y="33"/>
                  </a:lnTo>
                  <a:lnTo>
                    <a:pt x="120" y="31"/>
                  </a:lnTo>
                  <a:lnTo>
                    <a:pt x="116" y="31"/>
                  </a:lnTo>
                  <a:lnTo>
                    <a:pt x="112" y="33"/>
                  </a:lnTo>
                  <a:lnTo>
                    <a:pt x="104" y="36"/>
                  </a:lnTo>
                  <a:lnTo>
                    <a:pt x="97" y="40"/>
                  </a:lnTo>
                  <a:lnTo>
                    <a:pt x="94" y="35"/>
                  </a:lnTo>
                  <a:lnTo>
                    <a:pt x="90" y="31"/>
                  </a:lnTo>
                  <a:lnTo>
                    <a:pt x="85" y="28"/>
                  </a:lnTo>
                  <a:lnTo>
                    <a:pt x="79" y="27"/>
                  </a:lnTo>
                  <a:lnTo>
                    <a:pt x="74" y="28"/>
                  </a:lnTo>
                  <a:lnTo>
                    <a:pt x="71" y="30"/>
                  </a:lnTo>
                  <a:lnTo>
                    <a:pt x="66" y="35"/>
                  </a:lnTo>
                  <a:lnTo>
                    <a:pt x="63" y="38"/>
                  </a:lnTo>
                  <a:lnTo>
                    <a:pt x="64" y="34"/>
                  </a:lnTo>
                  <a:lnTo>
                    <a:pt x="63" y="30"/>
                  </a:lnTo>
                  <a:lnTo>
                    <a:pt x="61" y="27"/>
                  </a:lnTo>
                  <a:lnTo>
                    <a:pt x="58" y="24"/>
                  </a:lnTo>
                  <a:lnTo>
                    <a:pt x="52" y="21"/>
                  </a:lnTo>
                  <a:lnTo>
                    <a:pt x="47" y="19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6" y="11"/>
                  </a:lnTo>
                  <a:lnTo>
                    <a:pt x="46" y="8"/>
                  </a:lnTo>
                  <a:lnTo>
                    <a:pt x="43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3" y="3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6" y="5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3" y="6"/>
                  </a:lnTo>
                  <a:lnTo>
                    <a:pt x="44" y="9"/>
                  </a:lnTo>
                  <a:lnTo>
                    <a:pt x="45" y="12"/>
                  </a:lnTo>
                  <a:lnTo>
                    <a:pt x="44" y="19"/>
                  </a:lnTo>
                  <a:lnTo>
                    <a:pt x="45" y="20"/>
                  </a:lnTo>
                  <a:lnTo>
                    <a:pt x="47" y="21"/>
                  </a:lnTo>
                  <a:lnTo>
                    <a:pt x="51" y="22"/>
                  </a:lnTo>
                  <a:lnTo>
                    <a:pt x="57" y="25"/>
                  </a:lnTo>
                  <a:lnTo>
                    <a:pt x="61" y="29"/>
                  </a:lnTo>
                  <a:lnTo>
                    <a:pt x="62" y="33"/>
                  </a:lnTo>
                  <a:lnTo>
                    <a:pt x="62" y="36"/>
                  </a:lnTo>
                  <a:lnTo>
                    <a:pt x="61" y="41"/>
                  </a:lnTo>
                  <a:lnTo>
                    <a:pt x="61" y="42"/>
                  </a:lnTo>
                  <a:lnTo>
                    <a:pt x="62" y="42"/>
                  </a:lnTo>
                  <a:lnTo>
                    <a:pt x="69" y="36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8" y="29"/>
                  </a:lnTo>
                  <a:lnTo>
                    <a:pt x="81" y="29"/>
                  </a:lnTo>
                  <a:lnTo>
                    <a:pt x="88" y="31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9"/>
                  </a:lnTo>
                  <a:lnTo>
                    <a:pt x="95" y="41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100" y="39"/>
                  </a:lnTo>
                  <a:lnTo>
                    <a:pt x="104" y="37"/>
                  </a:lnTo>
                  <a:lnTo>
                    <a:pt x="108" y="36"/>
                  </a:lnTo>
                  <a:lnTo>
                    <a:pt x="113" y="35"/>
                  </a:lnTo>
                  <a:lnTo>
                    <a:pt x="118" y="34"/>
                  </a:lnTo>
                  <a:lnTo>
                    <a:pt x="122" y="35"/>
                  </a:lnTo>
                  <a:lnTo>
                    <a:pt x="127" y="36"/>
                  </a:lnTo>
                  <a:lnTo>
                    <a:pt x="130" y="39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5"/>
                  </a:lnTo>
                  <a:lnTo>
                    <a:pt x="151" y="45"/>
                  </a:lnTo>
                  <a:lnTo>
                    <a:pt x="159" y="46"/>
                  </a:lnTo>
                  <a:lnTo>
                    <a:pt x="165" y="49"/>
                  </a:lnTo>
                  <a:lnTo>
                    <a:pt x="171" y="52"/>
                  </a:lnTo>
                  <a:lnTo>
                    <a:pt x="173" y="55"/>
                  </a:lnTo>
                  <a:lnTo>
                    <a:pt x="175" y="58"/>
                  </a:lnTo>
                  <a:lnTo>
                    <a:pt x="176" y="62"/>
                  </a:lnTo>
                  <a:lnTo>
                    <a:pt x="177" y="66"/>
                  </a:lnTo>
                  <a:lnTo>
                    <a:pt x="177" y="70"/>
                  </a:lnTo>
                  <a:lnTo>
                    <a:pt x="176" y="74"/>
                  </a:lnTo>
                  <a:lnTo>
                    <a:pt x="175" y="79"/>
                  </a:lnTo>
                  <a:lnTo>
                    <a:pt x="173" y="82"/>
                  </a:lnTo>
                  <a:lnTo>
                    <a:pt x="171" y="86"/>
                  </a:lnTo>
                  <a:lnTo>
                    <a:pt x="166" y="89"/>
                  </a:lnTo>
                  <a:lnTo>
                    <a:pt x="166" y="91"/>
                  </a:lnTo>
                  <a:lnTo>
                    <a:pt x="166" y="92"/>
                  </a:lnTo>
                  <a:lnTo>
                    <a:pt x="171" y="96"/>
                  </a:lnTo>
                  <a:lnTo>
                    <a:pt x="173" y="98"/>
                  </a:lnTo>
                  <a:lnTo>
                    <a:pt x="174" y="100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3" y="113"/>
                  </a:lnTo>
                  <a:lnTo>
                    <a:pt x="171" y="118"/>
                  </a:lnTo>
                  <a:lnTo>
                    <a:pt x="168" y="123"/>
                  </a:lnTo>
                  <a:lnTo>
                    <a:pt x="163" y="126"/>
                  </a:lnTo>
                  <a:lnTo>
                    <a:pt x="158" y="128"/>
                  </a:lnTo>
                  <a:lnTo>
                    <a:pt x="150" y="132"/>
                  </a:lnTo>
                  <a:lnTo>
                    <a:pt x="147" y="135"/>
                  </a:lnTo>
                  <a:lnTo>
                    <a:pt x="145" y="138"/>
                  </a:lnTo>
                  <a:lnTo>
                    <a:pt x="145" y="140"/>
                  </a:lnTo>
                  <a:lnTo>
                    <a:pt x="145" y="142"/>
                  </a:lnTo>
                  <a:lnTo>
                    <a:pt x="146" y="146"/>
                  </a:lnTo>
                  <a:lnTo>
                    <a:pt x="146" y="150"/>
                  </a:lnTo>
                  <a:lnTo>
                    <a:pt x="145" y="152"/>
                  </a:lnTo>
                  <a:lnTo>
                    <a:pt x="142" y="157"/>
                  </a:lnTo>
                  <a:lnTo>
                    <a:pt x="141" y="158"/>
                  </a:lnTo>
                  <a:lnTo>
                    <a:pt x="141" y="159"/>
                  </a:lnTo>
                  <a:lnTo>
                    <a:pt x="142" y="159"/>
                  </a:lnTo>
                  <a:lnTo>
                    <a:pt x="143" y="160"/>
                  </a:lnTo>
                  <a:lnTo>
                    <a:pt x="150" y="160"/>
                  </a:lnTo>
                  <a:lnTo>
                    <a:pt x="154" y="160"/>
                  </a:lnTo>
                  <a:lnTo>
                    <a:pt x="157" y="161"/>
                  </a:lnTo>
                  <a:lnTo>
                    <a:pt x="163" y="165"/>
                  </a:lnTo>
                  <a:lnTo>
                    <a:pt x="168" y="169"/>
                  </a:lnTo>
                  <a:lnTo>
                    <a:pt x="172" y="174"/>
                  </a:lnTo>
                  <a:lnTo>
                    <a:pt x="173" y="180"/>
                  </a:lnTo>
                  <a:lnTo>
                    <a:pt x="173" y="185"/>
                  </a:lnTo>
                  <a:lnTo>
                    <a:pt x="173" y="192"/>
                  </a:lnTo>
                  <a:lnTo>
                    <a:pt x="173" y="193"/>
                  </a:lnTo>
                  <a:lnTo>
                    <a:pt x="174" y="194"/>
                  </a:lnTo>
                  <a:lnTo>
                    <a:pt x="178" y="197"/>
                  </a:lnTo>
                  <a:lnTo>
                    <a:pt x="183" y="200"/>
                  </a:lnTo>
                  <a:lnTo>
                    <a:pt x="186" y="203"/>
                  </a:lnTo>
                  <a:lnTo>
                    <a:pt x="188" y="208"/>
                  </a:lnTo>
                  <a:lnTo>
                    <a:pt x="189" y="214"/>
                  </a:lnTo>
                  <a:lnTo>
                    <a:pt x="188" y="218"/>
                  </a:lnTo>
                  <a:lnTo>
                    <a:pt x="185" y="223"/>
                  </a:lnTo>
                  <a:lnTo>
                    <a:pt x="181" y="227"/>
                  </a:lnTo>
                  <a:lnTo>
                    <a:pt x="176" y="230"/>
                  </a:lnTo>
                  <a:lnTo>
                    <a:pt x="171" y="232"/>
                  </a:lnTo>
                  <a:lnTo>
                    <a:pt x="166" y="233"/>
                  </a:lnTo>
                  <a:lnTo>
                    <a:pt x="160" y="235"/>
                  </a:lnTo>
                  <a:lnTo>
                    <a:pt x="149" y="236"/>
                  </a:lnTo>
                  <a:lnTo>
                    <a:pt x="138" y="237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7" y="242"/>
                  </a:lnTo>
                  <a:lnTo>
                    <a:pt x="138" y="244"/>
                  </a:lnTo>
                  <a:lnTo>
                    <a:pt x="141" y="247"/>
                  </a:lnTo>
                  <a:lnTo>
                    <a:pt x="140" y="250"/>
                  </a:lnTo>
                  <a:lnTo>
                    <a:pt x="135" y="254"/>
                  </a:lnTo>
                  <a:lnTo>
                    <a:pt x="132" y="256"/>
                  </a:lnTo>
                  <a:lnTo>
                    <a:pt x="128" y="257"/>
                  </a:lnTo>
                  <a:lnTo>
                    <a:pt x="120" y="259"/>
                  </a:lnTo>
                  <a:lnTo>
                    <a:pt x="116" y="258"/>
                  </a:lnTo>
                  <a:lnTo>
                    <a:pt x="114" y="258"/>
                  </a:lnTo>
                  <a:lnTo>
                    <a:pt x="111" y="258"/>
                  </a:lnTo>
                  <a:lnTo>
                    <a:pt x="108" y="259"/>
                  </a:lnTo>
                  <a:lnTo>
                    <a:pt x="107" y="261"/>
                  </a:lnTo>
                  <a:lnTo>
                    <a:pt x="106" y="267"/>
                  </a:lnTo>
                  <a:lnTo>
                    <a:pt x="107" y="274"/>
                  </a:lnTo>
                  <a:lnTo>
                    <a:pt x="106" y="278"/>
                  </a:lnTo>
                  <a:lnTo>
                    <a:pt x="104" y="282"/>
                  </a:lnTo>
                  <a:lnTo>
                    <a:pt x="102" y="284"/>
                  </a:lnTo>
                  <a:lnTo>
                    <a:pt x="100" y="285"/>
                  </a:lnTo>
                  <a:lnTo>
                    <a:pt x="94" y="285"/>
                  </a:lnTo>
                  <a:lnTo>
                    <a:pt x="88" y="285"/>
                  </a:lnTo>
                  <a:lnTo>
                    <a:pt x="85" y="286"/>
                  </a:lnTo>
                  <a:lnTo>
                    <a:pt x="81" y="287"/>
                  </a:lnTo>
                  <a:lnTo>
                    <a:pt x="79" y="292"/>
                  </a:lnTo>
                  <a:lnTo>
                    <a:pt x="77" y="295"/>
                  </a:lnTo>
                  <a:lnTo>
                    <a:pt x="74" y="299"/>
                  </a:lnTo>
                  <a:lnTo>
                    <a:pt x="71" y="302"/>
                  </a:lnTo>
                  <a:lnTo>
                    <a:pt x="64" y="304"/>
                  </a:lnTo>
                  <a:lnTo>
                    <a:pt x="59" y="304"/>
                  </a:lnTo>
                  <a:lnTo>
                    <a:pt x="52" y="303"/>
                  </a:lnTo>
                  <a:lnTo>
                    <a:pt x="48" y="300"/>
                  </a:lnTo>
                  <a:lnTo>
                    <a:pt x="44" y="296"/>
                  </a:lnTo>
                  <a:lnTo>
                    <a:pt x="42" y="292"/>
                  </a:lnTo>
                  <a:lnTo>
                    <a:pt x="40" y="286"/>
                  </a:lnTo>
                  <a:lnTo>
                    <a:pt x="38" y="281"/>
                  </a:lnTo>
                  <a:lnTo>
                    <a:pt x="37" y="280"/>
                  </a:lnTo>
                  <a:lnTo>
                    <a:pt x="35" y="280"/>
                  </a:lnTo>
                  <a:lnTo>
                    <a:pt x="32" y="282"/>
                  </a:lnTo>
                  <a:lnTo>
                    <a:pt x="30" y="283"/>
                  </a:lnTo>
                  <a:lnTo>
                    <a:pt x="27" y="283"/>
                  </a:lnTo>
                  <a:lnTo>
                    <a:pt x="23" y="283"/>
                  </a:lnTo>
                  <a:lnTo>
                    <a:pt x="18" y="281"/>
                  </a:lnTo>
                  <a:lnTo>
                    <a:pt x="13" y="276"/>
                  </a:lnTo>
                  <a:lnTo>
                    <a:pt x="11" y="274"/>
                  </a:lnTo>
                  <a:lnTo>
                    <a:pt x="9" y="270"/>
                  </a:lnTo>
                  <a:lnTo>
                    <a:pt x="8" y="261"/>
                  </a:lnTo>
                  <a:lnTo>
                    <a:pt x="7" y="260"/>
                  </a:lnTo>
                  <a:lnTo>
                    <a:pt x="6" y="261"/>
                  </a:lnTo>
                  <a:lnTo>
                    <a:pt x="4" y="261"/>
                  </a:lnTo>
                  <a:lnTo>
                    <a:pt x="2" y="258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1" y="260"/>
                  </a:lnTo>
                  <a:lnTo>
                    <a:pt x="2" y="265"/>
                  </a:lnTo>
                  <a:lnTo>
                    <a:pt x="4" y="266"/>
                  </a:lnTo>
                  <a:lnTo>
                    <a:pt x="5" y="265"/>
                  </a:lnTo>
                  <a:lnTo>
                    <a:pt x="7" y="274"/>
                  </a:lnTo>
                  <a:lnTo>
                    <a:pt x="8" y="276"/>
                  </a:lnTo>
                  <a:lnTo>
                    <a:pt x="9" y="279"/>
                  </a:lnTo>
                  <a:lnTo>
                    <a:pt x="14" y="282"/>
                  </a:lnTo>
                  <a:lnTo>
                    <a:pt x="19" y="285"/>
                  </a:lnTo>
                  <a:lnTo>
                    <a:pt x="24" y="286"/>
                  </a:lnTo>
                  <a:lnTo>
                    <a:pt x="30" y="286"/>
                  </a:lnTo>
                  <a:lnTo>
                    <a:pt x="35" y="284"/>
                  </a:lnTo>
                  <a:lnTo>
                    <a:pt x="38" y="293"/>
                  </a:lnTo>
                  <a:lnTo>
                    <a:pt x="41" y="297"/>
                  </a:lnTo>
                  <a:lnTo>
                    <a:pt x="44" y="301"/>
                  </a:lnTo>
                  <a:lnTo>
                    <a:pt x="47" y="304"/>
                  </a:lnTo>
                  <a:lnTo>
                    <a:pt x="50" y="307"/>
                  </a:lnTo>
                  <a:lnTo>
                    <a:pt x="55" y="309"/>
                  </a:lnTo>
                  <a:lnTo>
                    <a:pt x="60" y="309"/>
                  </a:lnTo>
                  <a:lnTo>
                    <a:pt x="64" y="308"/>
                  </a:lnTo>
                  <a:lnTo>
                    <a:pt x="70" y="307"/>
                  </a:lnTo>
                  <a:lnTo>
                    <a:pt x="74" y="304"/>
                  </a:lnTo>
                  <a:lnTo>
                    <a:pt x="78" y="301"/>
                  </a:lnTo>
                  <a:lnTo>
                    <a:pt x="81" y="297"/>
                  </a:lnTo>
                  <a:lnTo>
                    <a:pt x="84" y="293"/>
                  </a:lnTo>
                  <a:lnTo>
                    <a:pt x="86" y="290"/>
                  </a:lnTo>
                  <a:lnTo>
                    <a:pt x="88" y="289"/>
                  </a:lnTo>
                  <a:lnTo>
                    <a:pt x="94" y="289"/>
                  </a:lnTo>
                  <a:lnTo>
                    <a:pt x="100" y="289"/>
                  </a:lnTo>
                  <a:lnTo>
                    <a:pt x="104" y="287"/>
                  </a:lnTo>
                  <a:lnTo>
                    <a:pt x="107" y="284"/>
                  </a:lnTo>
                  <a:lnTo>
                    <a:pt x="111" y="280"/>
                  </a:lnTo>
                  <a:lnTo>
                    <a:pt x="112" y="278"/>
                  </a:lnTo>
                  <a:lnTo>
                    <a:pt x="112" y="274"/>
                  </a:lnTo>
                  <a:lnTo>
                    <a:pt x="111" y="268"/>
                  </a:lnTo>
                  <a:lnTo>
                    <a:pt x="111" y="265"/>
                  </a:lnTo>
                  <a:lnTo>
                    <a:pt x="112" y="262"/>
                  </a:lnTo>
                  <a:lnTo>
                    <a:pt x="114" y="262"/>
                  </a:lnTo>
                  <a:lnTo>
                    <a:pt x="120" y="264"/>
                  </a:lnTo>
                  <a:lnTo>
                    <a:pt x="127" y="262"/>
                  </a:lnTo>
                  <a:lnTo>
                    <a:pt x="132" y="260"/>
                  </a:lnTo>
                  <a:lnTo>
                    <a:pt x="137" y="257"/>
                  </a:lnTo>
                  <a:lnTo>
                    <a:pt x="143" y="254"/>
                  </a:lnTo>
                  <a:lnTo>
                    <a:pt x="145" y="250"/>
                  </a:lnTo>
                  <a:lnTo>
                    <a:pt x="145" y="245"/>
                  </a:lnTo>
                  <a:lnTo>
                    <a:pt x="144" y="243"/>
                  </a:lnTo>
                  <a:lnTo>
                    <a:pt x="142" y="241"/>
                  </a:lnTo>
                  <a:lnTo>
                    <a:pt x="156" y="240"/>
                  </a:lnTo>
                  <a:lnTo>
                    <a:pt x="162" y="239"/>
                  </a:lnTo>
                  <a:lnTo>
                    <a:pt x="170" y="238"/>
                  </a:lnTo>
                  <a:lnTo>
                    <a:pt x="175" y="237"/>
                  </a:lnTo>
                  <a:lnTo>
                    <a:pt x="179" y="233"/>
                  </a:lnTo>
                  <a:lnTo>
                    <a:pt x="184" y="230"/>
                  </a:lnTo>
                  <a:lnTo>
                    <a:pt x="188" y="227"/>
                  </a:lnTo>
                  <a:lnTo>
                    <a:pt x="191" y="223"/>
                  </a:lnTo>
                  <a:lnTo>
                    <a:pt x="193" y="217"/>
                  </a:lnTo>
                  <a:lnTo>
                    <a:pt x="193" y="212"/>
                  </a:lnTo>
                  <a:lnTo>
                    <a:pt x="192" y="2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68" name="Freeform 167"/>
            <p:cNvSpPr>
              <a:spLocks/>
            </p:cNvSpPr>
            <p:nvPr/>
          </p:nvSpPr>
          <p:spPr bwMode="auto">
            <a:xfrm>
              <a:off x="5621338" y="2001838"/>
              <a:ext cx="306388" cy="490538"/>
            </a:xfrm>
            <a:custGeom>
              <a:avLst/>
              <a:gdLst>
                <a:gd name="T0" fmla="*/ 446069235 w 193"/>
                <a:gd name="T1" fmla="*/ 478830185 h 309"/>
                <a:gd name="T2" fmla="*/ 405746583 w 193"/>
                <a:gd name="T3" fmla="*/ 400705987 h 309"/>
                <a:gd name="T4" fmla="*/ 378024034 w 193"/>
                <a:gd name="T5" fmla="*/ 380544724 h 309"/>
                <a:gd name="T6" fmla="*/ 378024034 w 193"/>
                <a:gd name="T7" fmla="*/ 345262515 h 309"/>
                <a:gd name="T8" fmla="*/ 441028916 w 193"/>
                <a:gd name="T9" fmla="*/ 297378722 h 309"/>
                <a:gd name="T10" fmla="*/ 430948278 w 193"/>
                <a:gd name="T11" fmla="*/ 229335255 h 309"/>
                <a:gd name="T12" fmla="*/ 451109554 w 193"/>
                <a:gd name="T13" fmla="*/ 151209519 h 309"/>
                <a:gd name="T14" fmla="*/ 355343392 w 193"/>
                <a:gd name="T15" fmla="*/ 105846678 h 309"/>
                <a:gd name="T16" fmla="*/ 312499885 w 193"/>
                <a:gd name="T17" fmla="*/ 83166027 h 309"/>
                <a:gd name="T18" fmla="*/ 236895098 w 193"/>
                <a:gd name="T19" fmla="*/ 88206342 h 309"/>
                <a:gd name="T20" fmla="*/ 166330581 w 193"/>
                <a:gd name="T21" fmla="*/ 88206342 h 309"/>
                <a:gd name="T22" fmla="*/ 146169304 w 193"/>
                <a:gd name="T23" fmla="*/ 60483813 h 309"/>
                <a:gd name="T24" fmla="*/ 115927390 w 193"/>
                <a:gd name="T25" fmla="*/ 20161269 h 309"/>
                <a:gd name="T26" fmla="*/ 70564493 w 193"/>
                <a:gd name="T27" fmla="*/ 2520952 h 309"/>
                <a:gd name="T28" fmla="*/ 47883838 w 193"/>
                <a:gd name="T29" fmla="*/ 25201584 h 309"/>
                <a:gd name="T30" fmla="*/ 50403204 w 193"/>
                <a:gd name="T31" fmla="*/ 20161269 h 309"/>
                <a:gd name="T32" fmla="*/ 95766088 w 193"/>
                <a:gd name="T33" fmla="*/ 5040317 h 309"/>
                <a:gd name="T34" fmla="*/ 113408024 w 193"/>
                <a:gd name="T35" fmla="*/ 50403169 h 309"/>
                <a:gd name="T36" fmla="*/ 156249943 w 193"/>
                <a:gd name="T37" fmla="*/ 83166027 h 309"/>
                <a:gd name="T38" fmla="*/ 173891853 w 193"/>
                <a:gd name="T39" fmla="*/ 90725706 h 309"/>
                <a:gd name="T40" fmla="*/ 226814460 w 193"/>
                <a:gd name="T41" fmla="*/ 85685391 h 309"/>
                <a:gd name="T42" fmla="*/ 244456371 w 193"/>
                <a:gd name="T43" fmla="*/ 105846678 h 309"/>
                <a:gd name="T44" fmla="*/ 320061158 w 193"/>
                <a:gd name="T45" fmla="*/ 90725706 h 309"/>
                <a:gd name="T46" fmla="*/ 380544987 w 193"/>
                <a:gd name="T47" fmla="*/ 113407945 h 309"/>
                <a:gd name="T48" fmla="*/ 441028916 w 193"/>
                <a:gd name="T49" fmla="*/ 146169203 h 309"/>
                <a:gd name="T50" fmla="*/ 430948278 w 193"/>
                <a:gd name="T51" fmla="*/ 216733672 h 309"/>
                <a:gd name="T52" fmla="*/ 435988597 w 193"/>
                <a:gd name="T53" fmla="*/ 246975566 h 309"/>
                <a:gd name="T54" fmla="*/ 430948278 w 193"/>
                <a:gd name="T55" fmla="*/ 297378722 h 309"/>
                <a:gd name="T56" fmla="*/ 365424030 w 193"/>
                <a:gd name="T57" fmla="*/ 347781879 h 309"/>
                <a:gd name="T58" fmla="*/ 365424030 w 193"/>
                <a:gd name="T59" fmla="*/ 383064088 h 309"/>
                <a:gd name="T60" fmla="*/ 360383711 w 193"/>
                <a:gd name="T61" fmla="*/ 403225351 h 309"/>
                <a:gd name="T62" fmla="*/ 423387005 w 193"/>
                <a:gd name="T63" fmla="*/ 425907664 h 309"/>
                <a:gd name="T64" fmla="*/ 438507963 w 193"/>
                <a:gd name="T65" fmla="*/ 488910816 h 309"/>
                <a:gd name="T66" fmla="*/ 476311150 w 193"/>
                <a:gd name="T67" fmla="*/ 539313973 h 309"/>
                <a:gd name="T68" fmla="*/ 418346686 w 193"/>
                <a:gd name="T69" fmla="*/ 587197765 h 309"/>
                <a:gd name="T70" fmla="*/ 342741800 w 193"/>
                <a:gd name="T71" fmla="*/ 604838076 h 309"/>
                <a:gd name="T72" fmla="*/ 340222434 w 193"/>
                <a:gd name="T73" fmla="*/ 640120286 h 309"/>
                <a:gd name="T74" fmla="*/ 279738605 w 193"/>
                <a:gd name="T75" fmla="*/ 650200917 h 309"/>
                <a:gd name="T76" fmla="*/ 267137013 w 193"/>
                <a:gd name="T77" fmla="*/ 700604073 h 309"/>
                <a:gd name="T78" fmla="*/ 221774141 w 193"/>
                <a:gd name="T79" fmla="*/ 718245972 h 309"/>
                <a:gd name="T80" fmla="*/ 178932173 w 193"/>
                <a:gd name="T81" fmla="*/ 761087861 h 309"/>
                <a:gd name="T82" fmla="*/ 110887071 w 193"/>
                <a:gd name="T83" fmla="*/ 745966914 h 309"/>
                <a:gd name="T84" fmla="*/ 88206403 w 193"/>
                <a:gd name="T85" fmla="*/ 705644389 h 309"/>
                <a:gd name="T86" fmla="*/ 32762881 w 193"/>
                <a:gd name="T87" fmla="*/ 695563758 h 309"/>
                <a:gd name="T88" fmla="*/ 15120964 w 193"/>
                <a:gd name="T89" fmla="*/ 657762184 h 309"/>
                <a:gd name="T90" fmla="*/ 0 w 193"/>
                <a:gd name="T91" fmla="*/ 635079970 h 309"/>
                <a:gd name="T92" fmla="*/ 12601595 w 193"/>
                <a:gd name="T93" fmla="*/ 667842815 h 309"/>
                <a:gd name="T94" fmla="*/ 47883838 w 193"/>
                <a:gd name="T95" fmla="*/ 718245972 h 309"/>
                <a:gd name="T96" fmla="*/ 110887071 w 193"/>
                <a:gd name="T97" fmla="*/ 758568497 h 309"/>
                <a:gd name="T98" fmla="*/ 176411219 w 193"/>
                <a:gd name="T99" fmla="*/ 773689444 h 309"/>
                <a:gd name="T100" fmla="*/ 216733822 w 193"/>
                <a:gd name="T101" fmla="*/ 730845967 h 309"/>
                <a:gd name="T102" fmla="*/ 279738605 w 193"/>
                <a:gd name="T103" fmla="*/ 705644389 h 309"/>
                <a:gd name="T104" fmla="*/ 282257971 w 193"/>
                <a:gd name="T105" fmla="*/ 660281548 h 309"/>
                <a:gd name="T106" fmla="*/ 345262753 w 193"/>
                <a:gd name="T107" fmla="*/ 647681553 h 309"/>
                <a:gd name="T108" fmla="*/ 357862758 w 193"/>
                <a:gd name="T109" fmla="*/ 607359028 h 309"/>
                <a:gd name="T110" fmla="*/ 451109554 w 193"/>
                <a:gd name="T111" fmla="*/ 587197765 h 309"/>
                <a:gd name="T112" fmla="*/ 483870835 w 193"/>
                <a:gd name="T113" fmla="*/ 521673662 h 3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3"/>
                <a:gd name="T172" fmla="*/ 0 h 309"/>
                <a:gd name="T173" fmla="*/ 193 w 193"/>
                <a:gd name="T174" fmla="*/ 309 h 30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3" h="309">
                  <a:moveTo>
                    <a:pt x="192" y="207"/>
                  </a:moveTo>
                  <a:lnTo>
                    <a:pt x="192" y="207"/>
                  </a:lnTo>
                  <a:lnTo>
                    <a:pt x="190" y="201"/>
                  </a:lnTo>
                  <a:lnTo>
                    <a:pt x="186" y="197"/>
                  </a:lnTo>
                  <a:lnTo>
                    <a:pt x="181" y="194"/>
                  </a:lnTo>
                  <a:lnTo>
                    <a:pt x="177" y="190"/>
                  </a:lnTo>
                  <a:lnTo>
                    <a:pt x="177" y="185"/>
                  </a:lnTo>
                  <a:lnTo>
                    <a:pt x="177" y="180"/>
                  </a:lnTo>
                  <a:lnTo>
                    <a:pt x="176" y="174"/>
                  </a:lnTo>
                  <a:lnTo>
                    <a:pt x="173" y="169"/>
                  </a:lnTo>
                  <a:lnTo>
                    <a:pt x="168" y="164"/>
                  </a:lnTo>
                  <a:lnTo>
                    <a:pt x="161" y="159"/>
                  </a:lnTo>
                  <a:lnTo>
                    <a:pt x="158" y="157"/>
                  </a:lnTo>
                  <a:lnTo>
                    <a:pt x="156" y="156"/>
                  </a:lnTo>
                  <a:lnTo>
                    <a:pt x="147" y="156"/>
                  </a:lnTo>
                  <a:lnTo>
                    <a:pt x="150" y="151"/>
                  </a:lnTo>
                  <a:lnTo>
                    <a:pt x="151" y="149"/>
                  </a:lnTo>
                  <a:lnTo>
                    <a:pt x="150" y="146"/>
                  </a:lnTo>
                  <a:lnTo>
                    <a:pt x="149" y="142"/>
                  </a:lnTo>
                  <a:lnTo>
                    <a:pt x="149" y="139"/>
                  </a:lnTo>
                  <a:lnTo>
                    <a:pt x="150" y="137"/>
                  </a:lnTo>
                  <a:lnTo>
                    <a:pt x="154" y="135"/>
                  </a:lnTo>
                  <a:lnTo>
                    <a:pt x="157" y="132"/>
                  </a:lnTo>
                  <a:lnTo>
                    <a:pt x="163" y="130"/>
                  </a:lnTo>
                  <a:lnTo>
                    <a:pt x="169" y="127"/>
                  </a:lnTo>
                  <a:lnTo>
                    <a:pt x="172" y="123"/>
                  </a:lnTo>
                  <a:lnTo>
                    <a:pt x="175" y="118"/>
                  </a:lnTo>
                  <a:lnTo>
                    <a:pt x="177" y="113"/>
                  </a:lnTo>
                  <a:lnTo>
                    <a:pt x="178" y="108"/>
                  </a:lnTo>
                  <a:lnTo>
                    <a:pt x="178" y="102"/>
                  </a:lnTo>
                  <a:lnTo>
                    <a:pt x="177" y="98"/>
                  </a:lnTo>
                  <a:lnTo>
                    <a:pt x="174" y="94"/>
                  </a:lnTo>
                  <a:lnTo>
                    <a:pt x="171" y="91"/>
                  </a:lnTo>
                  <a:lnTo>
                    <a:pt x="176" y="84"/>
                  </a:lnTo>
                  <a:lnTo>
                    <a:pt x="179" y="77"/>
                  </a:lnTo>
                  <a:lnTo>
                    <a:pt x="180" y="68"/>
                  </a:lnTo>
                  <a:lnTo>
                    <a:pt x="180" y="65"/>
                  </a:lnTo>
                  <a:lnTo>
                    <a:pt x="179" y="60"/>
                  </a:lnTo>
                  <a:lnTo>
                    <a:pt x="176" y="53"/>
                  </a:lnTo>
                  <a:lnTo>
                    <a:pt x="171" y="49"/>
                  </a:lnTo>
                  <a:lnTo>
                    <a:pt x="164" y="44"/>
                  </a:lnTo>
                  <a:lnTo>
                    <a:pt x="157" y="42"/>
                  </a:lnTo>
                  <a:lnTo>
                    <a:pt x="149" y="42"/>
                  </a:lnTo>
                  <a:lnTo>
                    <a:pt x="141" y="42"/>
                  </a:lnTo>
                  <a:lnTo>
                    <a:pt x="136" y="41"/>
                  </a:lnTo>
                  <a:lnTo>
                    <a:pt x="133" y="38"/>
                  </a:lnTo>
                  <a:lnTo>
                    <a:pt x="128" y="35"/>
                  </a:lnTo>
                  <a:lnTo>
                    <a:pt x="124" y="33"/>
                  </a:lnTo>
                  <a:lnTo>
                    <a:pt x="120" y="31"/>
                  </a:lnTo>
                  <a:lnTo>
                    <a:pt x="116" y="31"/>
                  </a:lnTo>
                  <a:lnTo>
                    <a:pt x="112" y="33"/>
                  </a:lnTo>
                  <a:lnTo>
                    <a:pt x="104" y="36"/>
                  </a:lnTo>
                  <a:lnTo>
                    <a:pt x="97" y="40"/>
                  </a:lnTo>
                  <a:lnTo>
                    <a:pt x="94" y="35"/>
                  </a:lnTo>
                  <a:lnTo>
                    <a:pt x="90" y="31"/>
                  </a:lnTo>
                  <a:lnTo>
                    <a:pt x="85" y="28"/>
                  </a:lnTo>
                  <a:lnTo>
                    <a:pt x="79" y="27"/>
                  </a:lnTo>
                  <a:lnTo>
                    <a:pt x="74" y="28"/>
                  </a:lnTo>
                  <a:lnTo>
                    <a:pt x="71" y="30"/>
                  </a:lnTo>
                  <a:lnTo>
                    <a:pt x="66" y="35"/>
                  </a:lnTo>
                  <a:lnTo>
                    <a:pt x="63" y="38"/>
                  </a:lnTo>
                  <a:lnTo>
                    <a:pt x="64" y="34"/>
                  </a:lnTo>
                  <a:lnTo>
                    <a:pt x="63" y="30"/>
                  </a:lnTo>
                  <a:lnTo>
                    <a:pt x="61" y="27"/>
                  </a:lnTo>
                  <a:lnTo>
                    <a:pt x="58" y="24"/>
                  </a:lnTo>
                  <a:lnTo>
                    <a:pt x="52" y="21"/>
                  </a:lnTo>
                  <a:lnTo>
                    <a:pt x="47" y="19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6" y="11"/>
                  </a:lnTo>
                  <a:lnTo>
                    <a:pt x="46" y="8"/>
                  </a:lnTo>
                  <a:lnTo>
                    <a:pt x="43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3" y="3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6" y="5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3" y="6"/>
                  </a:lnTo>
                  <a:lnTo>
                    <a:pt x="44" y="9"/>
                  </a:lnTo>
                  <a:lnTo>
                    <a:pt x="45" y="12"/>
                  </a:lnTo>
                  <a:lnTo>
                    <a:pt x="44" y="19"/>
                  </a:lnTo>
                  <a:lnTo>
                    <a:pt x="45" y="20"/>
                  </a:lnTo>
                  <a:lnTo>
                    <a:pt x="47" y="21"/>
                  </a:lnTo>
                  <a:lnTo>
                    <a:pt x="51" y="22"/>
                  </a:lnTo>
                  <a:lnTo>
                    <a:pt x="57" y="25"/>
                  </a:lnTo>
                  <a:lnTo>
                    <a:pt x="61" y="29"/>
                  </a:lnTo>
                  <a:lnTo>
                    <a:pt x="62" y="33"/>
                  </a:lnTo>
                  <a:lnTo>
                    <a:pt x="62" y="36"/>
                  </a:lnTo>
                  <a:lnTo>
                    <a:pt x="61" y="41"/>
                  </a:lnTo>
                  <a:lnTo>
                    <a:pt x="61" y="42"/>
                  </a:lnTo>
                  <a:lnTo>
                    <a:pt x="62" y="42"/>
                  </a:lnTo>
                  <a:lnTo>
                    <a:pt x="69" y="36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8" y="29"/>
                  </a:lnTo>
                  <a:lnTo>
                    <a:pt x="81" y="29"/>
                  </a:lnTo>
                  <a:lnTo>
                    <a:pt x="88" y="31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9"/>
                  </a:lnTo>
                  <a:lnTo>
                    <a:pt x="95" y="41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100" y="39"/>
                  </a:lnTo>
                  <a:lnTo>
                    <a:pt x="104" y="37"/>
                  </a:lnTo>
                  <a:lnTo>
                    <a:pt x="108" y="36"/>
                  </a:lnTo>
                  <a:lnTo>
                    <a:pt x="113" y="35"/>
                  </a:lnTo>
                  <a:lnTo>
                    <a:pt x="118" y="34"/>
                  </a:lnTo>
                  <a:lnTo>
                    <a:pt x="122" y="35"/>
                  </a:lnTo>
                  <a:lnTo>
                    <a:pt x="127" y="36"/>
                  </a:lnTo>
                  <a:lnTo>
                    <a:pt x="130" y="39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5"/>
                  </a:lnTo>
                  <a:lnTo>
                    <a:pt x="151" y="45"/>
                  </a:lnTo>
                  <a:lnTo>
                    <a:pt x="159" y="46"/>
                  </a:lnTo>
                  <a:lnTo>
                    <a:pt x="165" y="49"/>
                  </a:lnTo>
                  <a:lnTo>
                    <a:pt x="171" y="52"/>
                  </a:lnTo>
                  <a:lnTo>
                    <a:pt x="173" y="55"/>
                  </a:lnTo>
                  <a:lnTo>
                    <a:pt x="175" y="58"/>
                  </a:lnTo>
                  <a:lnTo>
                    <a:pt x="176" y="62"/>
                  </a:lnTo>
                  <a:lnTo>
                    <a:pt x="177" y="66"/>
                  </a:lnTo>
                  <a:lnTo>
                    <a:pt x="177" y="70"/>
                  </a:lnTo>
                  <a:lnTo>
                    <a:pt x="176" y="74"/>
                  </a:lnTo>
                  <a:lnTo>
                    <a:pt x="175" y="79"/>
                  </a:lnTo>
                  <a:lnTo>
                    <a:pt x="173" y="82"/>
                  </a:lnTo>
                  <a:lnTo>
                    <a:pt x="171" y="86"/>
                  </a:lnTo>
                  <a:lnTo>
                    <a:pt x="166" y="89"/>
                  </a:lnTo>
                  <a:lnTo>
                    <a:pt x="166" y="91"/>
                  </a:lnTo>
                  <a:lnTo>
                    <a:pt x="166" y="92"/>
                  </a:lnTo>
                  <a:lnTo>
                    <a:pt x="171" y="96"/>
                  </a:lnTo>
                  <a:lnTo>
                    <a:pt x="173" y="98"/>
                  </a:lnTo>
                  <a:lnTo>
                    <a:pt x="174" y="100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3" y="113"/>
                  </a:lnTo>
                  <a:lnTo>
                    <a:pt x="171" y="118"/>
                  </a:lnTo>
                  <a:lnTo>
                    <a:pt x="168" y="123"/>
                  </a:lnTo>
                  <a:lnTo>
                    <a:pt x="163" y="126"/>
                  </a:lnTo>
                  <a:lnTo>
                    <a:pt x="158" y="128"/>
                  </a:lnTo>
                  <a:lnTo>
                    <a:pt x="150" y="132"/>
                  </a:lnTo>
                  <a:lnTo>
                    <a:pt x="147" y="135"/>
                  </a:lnTo>
                  <a:lnTo>
                    <a:pt x="145" y="138"/>
                  </a:lnTo>
                  <a:lnTo>
                    <a:pt x="145" y="140"/>
                  </a:lnTo>
                  <a:lnTo>
                    <a:pt x="145" y="142"/>
                  </a:lnTo>
                  <a:lnTo>
                    <a:pt x="146" y="146"/>
                  </a:lnTo>
                  <a:lnTo>
                    <a:pt x="146" y="150"/>
                  </a:lnTo>
                  <a:lnTo>
                    <a:pt x="145" y="152"/>
                  </a:lnTo>
                  <a:lnTo>
                    <a:pt x="142" y="157"/>
                  </a:lnTo>
                  <a:lnTo>
                    <a:pt x="141" y="158"/>
                  </a:lnTo>
                  <a:lnTo>
                    <a:pt x="141" y="159"/>
                  </a:lnTo>
                  <a:lnTo>
                    <a:pt x="142" y="159"/>
                  </a:lnTo>
                  <a:lnTo>
                    <a:pt x="143" y="160"/>
                  </a:lnTo>
                  <a:lnTo>
                    <a:pt x="150" y="160"/>
                  </a:lnTo>
                  <a:lnTo>
                    <a:pt x="154" y="160"/>
                  </a:lnTo>
                  <a:lnTo>
                    <a:pt x="157" y="161"/>
                  </a:lnTo>
                  <a:lnTo>
                    <a:pt x="163" y="165"/>
                  </a:lnTo>
                  <a:lnTo>
                    <a:pt x="168" y="169"/>
                  </a:lnTo>
                  <a:lnTo>
                    <a:pt x="172" y="174"/>
                  </a:lnTo>
                  <a:lnTo>
                    <a:pt x="173" y="180"/>
                  </a:lnTo>
                  <a:lnTo>
                    <a:pt x="173" y="185"/>
                  </a:lnTo>
                  <a:lnTo>
                    <a:pt x="173" y="192"/>
                  </a:lnTo>
                  <a:lnTo>
                    <a:pt x="173" y="193"/>
                  </a:lnTo>
                  <a:lnTo>
                    <a:pt x="174" y="194"/>
                  </a:lnTo>
                  <a:lnTo>
                    <a:pt x="178" y="197"/>
                  </a:lnTo>
                  <a:lnTo>
                    <a:pt x="183" y="200"/>
                  </a:lnTo>
                  <a:lnTo>
                    <a:pt x="186" y="203"/>
                  </a:lnTo>
                  <a:lnTo>
                    <a:pt x="188" y="208"/>
                  </a:lnTo>
                  <a:lnTo>
                    <a:pt x="189" y="214"/>
                  </a:lnTo>
                  <a:lnTo>
                    <a:pt x="188" y="218"/>
                  </a:lnTo>
                  <a:lnTo>
                    <a:pt x="185" y="223"/>
                  </a:lnTo>
                  <a:lnTo>
                    <a:pt x="181" y="227"/>
                  </a:lnTo>
                  <a:lnTo>
                    <a:pt x="176" y="230"/>
                  </a:lnTo>
                  <a:lnTo>
                    <a:pt x="171" y="232"/>
                  </a:lnTo>
                  <a:lnTo>
                    <a:pt x="166" y="233"/>
                  </a:lnTo>
                  <a:lnTo>
                    <a:pt x="160" y="235"/>
                  </a:lnTo>
                  <a:lnTo>
                    <a:pt x="149" y="236"/>
                  </a:lnTo>
                  <a:lnTo>
                    <a:pt x="138" y="237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7" y="242"/>
                  </a:lnTo>
                  <a:lnTo>
                    <a:pt x="138" y="244"/>
                  </a:lnTo>
                  <a:lnTo>
                    <a:pt x="141" y="247"/>
                  </a:lnTo>
                  <a:lnTo>
                    <a:pt x="140" y="250"/>
                  </a:lnTo>
                  <a:lnTo>
                    <a:pt x="135" y="254"/>
                  </a:lnTo>
                  <a:lnTo>
                    <a:pt x="132" y="256"/>
                  </a:lnTo>
                  <a:lnTo>
                    <a:pt x="128" y="257"/>
                  </a:lnTo>
                  <a:lnTo>
                    <a:pt x="120" y="259"/>
                  </a:lnTo>
                  <a:lnTo>
                    <a:pt x="116" y="258"/>
                  </a:lnTo>
                  <a:lnTo>
                    <a:pt x="114" y="258"/>
                  </a:lnTo>
                  <a:lnTo>
                    <a:pt x="111" y="258"/>
                  </a:lnTo>
                  <a:lnTo>
                    <a:pt x="108" y="259"/>
                  </a:lnTo>
                  <a:lnTo>
                    <a:pt x="107" y="261"/>
                  </a:lnTo>
                  <a:lnTo>
                    <a:pt x="106" y="267"/>
                  </a:lnTo>
                  <a:lnTo>
                    <a:pt x="107" y="274"/>
                  </a:lnTo>
                  <a:lnTo>
                    <a:pt x="106" y="278"/>
                  </a:lnTo>
                  <a:lnTo>
                    <a:pt x="104" y="282"/>
                  </a:lnTo>
                  <a:lnTo>
                    <a:pt x="102" y="284"/>
                  </a:lnTo>
                  <a:lnTo>
                    <a:pt x="100" y="285"/>
                  </a:lnTo>
                  <a:lnTo>
                    <a:pt x="94" y="285"/>
                  </a:lnTo>
                  <a:lnTo>
                    <a:pt x="88" y="285"/>
                  </a:lnTo>
                  <a:lnTo>
                    <a:pt x="85" y="286"/>
                  </a:lnTo>
                  <a:lnTo>
                    <a:pt x="81" y="287"/>
                  </a:lnTo>
                  <a:lnTo>
                    <a:pt x="79" y="292"/>
                  </a:lnTo>
                  <a:lnTo>
                    <a:pt x="77" y="295"/>
                  </a:lnTo>
                  <a:lnTo>
                    <a:pt x="74" y="299"/>
                  </a:lnTo>
                  <a:lnTo>
                    <a:pt x="71" y="302"/>
                  </a:lnTo>
                  <a:lnTo>
                    <a:pt x="64" y="304"/>
                  </a:lnTo>
                  <a:lnTo>
                    <a:pt x="59" y="304"/>
                  </a:lnTo>
                  <a:lnTo>
                    <a:pt x="52" y="303"/>
                  </a:lnTo>
                  <a:lnTo>
                    <a:pt x="48" y="300"/>
                  </a:lnTo>
                  <a:lnTo>
                    <a:pt x="44" y="296"/>
                  </a:lnTo>
                  <a:lnTo>
                    <a:pt x="42" y="292"/>
                  </a:lnTo>
                  <a:lnTo>
                    <a:pt x="40" y="286"/>
                  </a:lnTo>
                  <a:lnTo>
                    <a:pt x="38" y="281"/>
                  </a:lnTo>
                  <a:lnTo>
                    <a:pt x="37" y="280"/>
                  </a:lnTo>
                  <a:lnTo>
                    <a:pt x="35" y="280"/>
                  </a:lnTo>
                  <a:lnTo>
                    <a:pt x="32" y="282"/>
                  </a:lnTo>
                  <a:lnTo>
                    <a:pt x="30" y="283"/>
                  </a:lnTo>
                  <a:lnTo>
                    <a:pt x="27" y="283"/>
                  </a:lnTo>
                  <a:lnTo>
                    <a:pt x="23" y="283"/>
                  </a:lnTo>
                  <a:lnTo>
                    <a:pt x="18" y="281"/>
                  </a:lnTo>
                  <a:lnTo>
                    <a:pt x="13" y="276"/>
                  </a:lnTo>
                  <a:lnTo>
                    <a:pt x="11" y="274"/>
                  </a:lnTo>
                  <a:lnTo>
                    <a:pt x="9" y="270"/>
                  </a:lnTo>
                  <a:lnTo>
                    <a:pt x="8" y="261"/>
                  </a:lnTo>
                  <a:lnTo>
                    <a:pt x="7" y="260"/>
                  </a:lnTo>
                  <a:lnTo>
                    <a:pt x="6" y="261"/>
                  </a:lnTo>
                  <a:lnTo>
                    <a:pt x="4" y="261"/>
                  </a:lnTo>
                  <a:lnTo>
                    <a:pt x="2" y="258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1" y="260"/>
                  </a:lnTo>
                  <a:lnTo>
                    <a:pt x="2" y="265"/>
                  </a:lnTo>
                  <a:lnTo>
                    <a:pt x="4" y="266"/>
                  </a:lnTo>
                  <a:lnTo>
                    <a:pt x="5" y="265"/>
                  </a:lnTo>
                  <a:lnTo>
                    <a:pt x="7" y="274"/>
                  </a:lnTo>
                  <a:lnTo>
                    <a:pt x="8" y="276"/>
                  </a:lnTo>
                  <a:lnTo>
                    <a:pt x="9" y="279"/>
                  </a:lnTo>
                  <a:lnTo>
                    <a:pt x="14" y="282"/>
                  </a:lnTo>
                  <a:lnTo>
                    <a:pt x="19" y="285"/>
                  </a:lnTo>
                  <a:lnTo>
                    <a:pt x="24" y="286"/>
                  </a:lnTo>
                  <a:lnTo>
                    <a:pt x="30" y="286"/>
                  </a:lnTo>
                  <a:lnTo>
                    <a:pt x="35" y="284"/>
                  </a:lnTo>
                  <a:lnTo>
                    <a:pt x="38" y="293"/>
                  </a:lnTo>
                  <a:lnTo>
                    <a:pt x="41" y="297"/>
                  </a:lnTo>
                  <a:lnTo>
                    <a:pt x="44" y="301"/>
                  </a:lnTo>
                  <a:lnTo>
                    <a:pt x="47" y="304"/>
                  </a:lnTo>
                  <a:lnTo>
                    <a:pt x="50" y="307"/>
                  </a:lnTo>
                  <a:lnTo>
                    <a:pt x="55" y="309"/>
                  </a:lnTo>
                  <a:lnTo>
                    <a:pt x="60" y="309"/>
                  </a:lnTo>
                  <a:lnTo>
                    <a:pt x="64" y="308"/>
                  </a:lnTo>
                  <a:lnTo>
                    <a:pt x="70" y="307"/>
                  </a:lnTo>
                  <a:lnTo>
                    <a:pt x="74" y="304"/>
                  </a:lnTo>
                  <a:lnTo>
                    <a:pt x="78" y="301"/>
                  </a:lnTo>
                  <a:lnTo>
                    <a:pt x="81" y="297"/>
                  </a:lnTo>
                  <a:lnTo>
                    <a:pt x="84" y="293"/>
                  </a:lnTo>
                  <a:lnTo>
                    <a:pt x="86" y="290"/>
                  </a:lnTo>
                  <a:lnTo>
                    <a:pt x="88" y="289"/>
                  </a:lnTo>
                  <a:lnTo>
                    <a:pt x="94" y="289"/>
                  </a:lnTo>
                  <a:lnTo>
                    <a:pt x="100" y="289"/>
                  </a:lnTo>
                  <a:lnTo>
                    <a:pt x="104" y="287"/>
                  </a:lnTo>
                  <a:lnTo>
                    <a:pt x="107" y="284"/>
                  </a:lnTo>
                  <a:lnTo>
                    <a:pt x="111" y="280"/>
                  </a:lnTo>
                  <a:lnTo>
                    <a:pt x="112" y="278"/>
                  </a:lnTo>
                  <a:lnTo>
                    <a:pt x="112" y="274"/>
                  </a:lnTo>
                  <a:lnTo>
                    <a:pt x="111" y="268"/>
                  </a:lnTo>
                  <a:lnTo>
                    <a:pt x="111" y="265"/>
                  </a:lnTo>
                  <a:lnTo>
                    <a:pt x="112" y="262"/>
                  </a:lnTo>
                  <a:lnTo>
                    <a:pt x="114" y="262"/>
                  </a:lnTo>
                  <a:lnTo>
                    <a:pt x="120" y="264"/>
                  </a:lnTo>
                  <a:lnTo>
                    <a:pt x="127" y="262"/>
                  </a:lnTo>
                  <a:lnTo>
                    <a:pt x="132" y="260"/>
                  </a:lnTo>
                  <a:lnTo>
                    <a:pt x="137" y="257"/>
                  </a:lnTo>
                  <a:lnTo>
                    <a:pt x="143" y="254"/>
                  </a:lnTo>
                  <a:lnTo>
                    <a:pt x="145" y="250"/>
                  </a:lnTo>
                  <a:lnTo>
                    <a:pt x="145" y="245"/>
                  </a:lnTo>
                  <a:lnTo>
                    <a:pt x="144" y="243"/>
                  </a:lnTo>
                  <a:lnTo>
                    <a:pt x="142" y="241"/>
                  </a:lnTo>
                  <a:lnTo>
                    <a:pt x="156" y="240"/>
                  </a:lnTo>
                  <a:lnTo>
                    <a:pt x="162" y="239"/>
                  </a:lnTo>
                  <a:lnTo>
                    <a:pt x="170" y="238"/>
                  </a:lnTo>
                  <a:lnTo>
                    <a:pt x="175" y="237"/>
                  </a:lnTo>
                  <a:lnTo>
                    <a:pt x="179" y="233"/>
                  </a:lnTo>
                  <a:lnTo>
                    <a:pt x="184" y="230"/>
                  </a:lnTo>
                  <a:lnTo>
                    <a:pt x="188" y="227"/>
                  </a:lnTo>
                  <a:lnTo>
                    <a:pt x="191" y="223"/>
                  </a:lnTo>
                  <a:lnTo>
                    <a:pt x="193" y="217"/>
                  </a:lnTo>
                  <a:lnTo>
                    <a:pt x="193" y="212"/>
                  </a:lnTo>
                  <a:lnTo>
                    <a:pt x="192" y="2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69" name="Freeform 168"/>
            <p:cNvSpPr>
              <a:spLocks/>
            </p:cNvSpPr>
            <p:nvPr/>
          </p:nvSpPr>
          <p:spPr bwMode="auto">
            <a:xfrm>
              <a:off x="5356225" y="2263775"/>
              <a:ext cx="268288" cy="100013"/>
            </a:xfrm>
            <a:custGeom>
              <a:avLst/>
              <a:gdLst>
                <a:gd name="T0" fmla="*/ 7561277 w 169"/>
                <a:gd name="T1" fmla="*/ 131048798 h 63"/>
                <a:gd name="T2" fmla="*/ 35282253 w 169"/>
                <a:gd name="T3" fmla="*/ 153731106 h 63"/>
                <a:gd name="T4" fmla="*/ 95766106 w 169"/>
                <a:gd name="T5" fmla="*/ 158771442 h 63"/>
                <a:gd name="T6" fmla="*/ 118448365 w 169"/>
                <a:gd name="T7" fmla="*/ 131048798 h 63"/>
                <a:gd name="T8" fmla="*/ 128529005 w 169"/>
                <a:gd name="T9" fmla="*/ 146169807 h 63"/>
                <a:gd name="T10" fmla="*/ 151209652 w 169"/>
                <a:gd name="T11" fmla="*/ 153731106 h 63"/>
                <a:gd name="T12" fmla="*/ 173891886 w 169"/>
                <a:gd name="T13" fmla="*/ 141129471 h 63"/>
                <a:gd name="T14" fmla="*/ 183972526 w 169"/>
                <a:gd name="T15" fmla="*/ 108368078 h 63"/>
                <a:gd name="T16" fmla="*/ 178932206 w 169"/>
                <a:gd name="T17" fmla="*/ 80645408 h 63"/>
                <a:gd name="T18" fmla="*/ 171370932 w 169"/>
                <a:gd name="T19" fmla="*/ 70564735 h 63"/>
                <a:gd name="T20" fmla="*/ 168851566 w 169"/>
                <a:gd name="T21" fmla="*/ 80645408 h 63"/>
                <a:gd name="T22" fmla="*/ 199093486 w 169"/>
                <a:gd name="T23" fmla="*/ 83166370 h 63"/>
                <a:gd name="T24" fmla="*/ 226814503 w 169"/>
                <a:gd name="T25" fmla="*/ 68045361 h 63"/>
                <a:gd name="T26" fmla="*/ 221774182 w 169"/>
                <a:gd name="T27" fmla="*/ 5040338 h 63"/>
                <a:gd name="T28" fmla="*/ 214214496 w 169"/>
                <a:gd name="T29" fmla="*/ 12601638 h 63"/>
                <a:gd name="T30" fmla="*/ 244456417 w 169"/>
                <a:gd name="T31" fmla="*/ 30242031 h 63"/>
                <a:gd name="T32" fmla="*/ 274698337 w 169"/>
                <a:gd name="T33" fmla="*/ 35282368 h 63"/>
                <a:gd name="T34" fmla="*/ 282258023 w 169"/>
                <a:gd name="T35" fmla="*/ 40322704 h 63"/>
                <a:gd name="T36" fmla="*/ 272177383 w 169"/>
                <a:gd name="T37" fmla="*/ 57964688 h 63"/>
                <a:gd name="T38" fmla="*/ 279738657 w 169"/>
                <a:gd name="T39" fmla="*/ 90726081 h 63"/>
                <a:gd name="T40" fmla="*/ 337701544 w 169"/>
                <a:gd name="T41" fmla="*/ 120968125 h 63"/>
                <a:gd name="T42" fmla="*/ 365424098 w 169"/>
                <a:gd name="T43" fmla="*/ 108368078 h 63"/>
                <a:gd name="T44" fmla="*/ 360383778 w 169"/>
                <a:gd name="T45" fmla="*/ 105847116 h 63"/>
                <a:gd name="T46" fmla="*/ 408266025 w 169"/>
                <a:gd name="T47" fmla="*/ 108368078 h 63"/>
                <a:gd name="T48" fmla="*/ 425908038 w 169"/>
                <a:gd name="T49" fmla="*/ 85685745 h 63"/>
                <a:gd name="T50" fmla="*/ 425908038 w 169"/>
                <a:gd name="T51" fmla="*/ 52924352 h 63"/>
                <a:gd name="T52" fmla="*/ 418346765 w 169"/>
                <a:gd name="T53" fmla="*/ 55443726 h 63"/>
                <a:gd name="T54" fmla="*/ 403225705 w 169"/>
                <a:gd name="T55" fmla="*/ 98287380 h 63"/>
                <a:gd name="T56" fmla="*/ 362903144 w 169"/>
                <a:gd name="T57" fmla="*/ 93247043 h 63"/>
                <a:gd name="T58" fmla="*/ 355343458 w 169"/>
                <a:gd name="T59" fmla="*/ 108368078 h 63"/>
                <a:gd name="T60" fmla="*/ 322580584 w 169"/>
                <a:gd name="T61" fmla="*/ 105847116 h 63"/>
                <a:gd name="T62" fmla="*/ 292338663 w 169"/>
                <a:gd name="T63" fmla="*/ 88206707 h 63"/>
                <a:gd name="T64" fmla="*/ 282258023 w 169"/>
                <a:gd name="T65" fmla="*/ 68045361 h 63"/>
                <a:gd name="T66" fmla="*/ 292338663 w 169"/>
                <a:gd name="T67" fmla="*/ 45363041 h 63"/>
                <a:gd name="T68" fmla="*/ 289819297 w 169"/>
                <a:gd name="T69" fmla="*/ 25201689 h 63"/>
                <a:gd name="T70" fmla="*/ 259577377 w 169"/>
                <a:gd name="T71" fmla="*/ 20161352 h 63"/>
                <a:gd name="T72" fmla="*/ 221774182 w 169"/>
                <a:gd name="T73" fmla="*/ 5040338 h 63"/>
                <a:gd name="T74" fmla="*/ 214214496 w 169"/>
                <a:gd name="T75" fmla="*/ 0 h 63"/>
                <a:gd name="T76" fmla="*/ 219254816 w 169"/>
                <a:gd name="T77" fmla="*/ 37803330 h 63"/>
                <a:gd name="T78" fmla="*/ 219254816 w 169"/>
                <a:gd name="T79" fmla="*/ 60484063 h 63"/>
                <a:gd name="T80" fmla="*/ 189012846 w 169"/>
                <a:gd name="T81" fmla="*/ 78126034 h 63"/>
                <a:gd name="T82" fmla="*/ 173891886 w 169"/>
                <a:gd name="T83" fmla="*/ 73085697 h 63"/>
                <a:gd name="T84" fmla="*/ 171370932 w 169"/>
                <a:gd name="T85" fmla="*/ 85685745 h 63"/>
                <a:gd name="T86" fmla="*/ 176411252 w 169"/>
                <a:gd name="T87" fmla="*/ 113408414 h 63"/>
                <a:gd name="T88" fmla="*/ 166330612 w 169"/>
                <a:gd name="T89" fmla="*/ 138610096 h 63"/>
                <a:gd name="T90" fmla="*/ 141129012 w 169"/>
                <a:gd name="T91" fmla="*/ 146169807 h 63"/>
                <a:gd name="T92" fmla="*/ 115927411 w 169"/>
                <a:gd name="T93" fmla="*/ 131048798 h 63"/>
                <a:gd name="T94" fmla="*/ 108367725 w 169"/>
                <a:gd name="T95" fmla="*/ 148690769 h 63"/>
                <a:gd name="T96" fmla="*/ 57964499 w 169"/>
                <a:gd name="T97" fmla="*/ 153731106 h 63"/>
                <a:gd name="T98" fmla="*/ 20161286 w 169"/>
                <a:gd name="T99" fmla="*/ 138610096 h 63"/>
                <a:gd name="T100" fmla="*/ 7561277 w 169"/>
                <a:gd name="T101" fmla="*/ 103327716 h 63"/>
                <a:gd name="T102" fmla="*/ 0 w 169"/>
                <a:gd name="T103" fmla="*/ 95766418 h 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63"/>
                <a:gd name="T158" fmla="*/ 169 w 169"/>
                <a:gd name="T159" fmla="*/ 63 h 6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63">
                  <a:moveTo>
                    <a:pt x="0" y="41"/>
                  </a:moveTo>
                  <a:lnTo>
                    <a:pt x="0" y="41"/>
                  </a:lnTo>
                  <a:lnTo>
                    <a:pt x="2" y="49"/>
                  </a:lnTo>
                  <a:lnTo>
                    <a:pt x="3" y="52"/>
                  </a:lnTo>
                  <a:lnTo>
                    <a:pt x="7" y="56"/>
                  </a:lnTo>
                  <a:lnTo>
                    <a:pt x="10" y="59"/>
                  </a:lnTo>
                  <a:lnTo>
                    <a:pt x="14" y="61"/>
                  </a:lnTo>
                  <a:lnTo>
                    <a:pt x="23" y="63"/>
                  </a:lnTo>
                  <a:lnTo>
                    <a:pt x="30" y="63"/>
                  </a:lnTo>
                  <a:lnTo>
                    <a:pt x="38" y="63"/>
                  </a:lnTo>
                  <a:lnTo>
                    <a:pt x="41" y="62"/>
                  </a:lnTo>
                  <a:lnTo>
                    <a:pt x="44" y="60"/>
                  </a:lnTo>
                  <a:lnTo>
                    <a:pt x="46" y="57"/>
                  </a:lnTo>
                  <a:lnTo>
                    <a:pt x="47" y="52"/>
                  </a:lnTo>
                  <a:lnTo>
                    <a:pt x="45" y="53"/>
                  </a:lnTo>
                  <a:lnTo>
                    <a:pt x="51" y="58"/>
                  </a:lnTo>
                  <a:lnTo>
                    <a:pt x="54" y="60"/>
                  </a:lnTo>
                  <a:lnTo>
                    <a:pt x="57" y="61"/>
                  </a:lnTo>
                  <a:lnTo>
                    <a:pt x="60" y="61"/>
                  </a:lnTo>
                  <a:lnTo>
                    <a:pt x="64" y="60"/>
                  </a:lnTo>
                  <a:lnTo>
                    <a:pt x="66" y="58"/>
                  </a:lnTo>
                  <a:lnTo>
                    <a:pt x="69" y="56"/>
                  </a:lnTo>
                  <a:lnTo>
                    <a:pt x="71" y="53"/>
                  </a:lnTo>
                  <a:lnTo>
                    <a:pt x="72" y="50"/>
                  </a:lnTo>
                  <a:lnTo>
                    <a:pt x="73" y="43"/>
                  </a:lnTo>
                  <a:lnTo>
                    <a:pt x="72" y="36"/>
                  </a:lnTo>
                  <a:lnTo>
                    <a:pt x="71" y="32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6" y="29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5"/>
                  </a:lnTo>
                  <a:lnTo>
                    <a:pt x="73" y="35"/>
                  </a:lnTo>
                  <a:lnTo>
                    <a:pt x="79" y="33"/>
                  </a:lnTo>
                  <a:lnTo>
                    <a:pt x="84" y="32"/>
                  </a:lnTo>
                  <a:lnTo>
                    <a:pt x="88" y="29"/>
                  </a:lnTo>
                  <a:lnTo>
                    <a:pt x="90" y="27"/>
                  </a:lnTo>
                  <a:lnTo>
                    <a:pt x="91" y="22"/>
                  </a:lnTo>
                  <a:lnTo>
                    <a:pt x="91" y="18"/>
                  </a:lnTo>
                  <a:lnTo>
                    <a:pt x="90" y="9"/>
                  </a:lnTo>
                  <a:lnTo>
                    <a:pt x="88" y="2"/>
                  </a:lnTo>
                  <a:lnTo>
                    <a:pt x="85" y="2"/>
                  </a:lnTo>
                  <a:lnTo>
                    <a:pt x="85" y="5"/>
                  </a:lnTo>
                  <a:lnTo>
                    <a:pt x="86" y="7"/>
                  </a:lnTo>
                  <a:lnTo>
                    <a:pt x="88" y="8"/>
                  </a:lnTo>
                  <a:lnTo>
                    <a:pt x="90" y="10"/>
                  </a:lnTo>
                  <a:lnTo>
                    <a:pt x="97" y="12"/>
                  </a:lnTo>
                  <a:lnTo>
                    <a:pt x="102" y="13"/>
                  </a:lnTo>
                  <a:lnTo>
                    <a:pt x="109" y="14"/>
                  </a:lnTo>
                  <a:lnTo>
                    <a:pt x="111" y="14"/>
                  </a:lnTo>
                  <a:lnTo>
                    <a:pt x="113" y="14"/>
                  </a:lnTo>
                  <a:lnTo>
                    <a:pt x="112" y="16"/>
                  </a:lnTo>
                  <a:lnTo>
                    <a:pt x="110" y="20"/>
                  </a:lnTo>
                  <a:lnTo>
                    <a:pt x="108" y="23"/>
                  </a:lnTo>
                  <a:lnTo>
                    <a:pt x="108" y="28"/>
                  </a:lnTo>
                  <a:lnTo>
                    <a:pt x="109" y="32"/>
                  </a:lnTo>
                  <a:lnTo>
                    <a:pt x="111" y="36"/>
                  </a:lnTo>
                  <a:lnTo>
                    <a:pt x="116" y="41"/>
                  </a:lnTo>
                  <a:lnTo>
                    <a:pt x="122" y="44"/>
                  </a:lnTo>
                  <a:lnTo>
                    <a:pt x="128" y="47"/>
                  </a:lnTo>
                  <a:lnTo>
                    <a:pt x="134" y="48"/>
                  </a:lnTo>
                  <a:lnTo>
                    <a:pt x="140" y="48"/>
                  </a:lnTo>
                  <a:lnTo>
                    <a:pt x="143" y="47"/>
                  </a:lnTo>
                  <a:lnTo>
                    <a:pt x="144" y="45"/>
                  </a:lnTo>
                  <a:lnTo>
                    <a:pt x="145" y="43"/>
                  </a:lnTo>
                  <a:lnTo>
                    <a:pt x="146" y="39"/>
                  </a:lnTo>
                  <a:lnTo>
                    <a:pt x="143" y="42"/>
                  </a:lnTo>
                  <a:lnTo>
                    <a:pt x="148" y="44"/>
                  </a:lnTo>
                  <a:lnTo>
                    <a:pt x="153" y="45"/>
                  </a:lnTo>
                  <a:lnTo>
                    <a:pt x="158" y="45"/>
                  </a:lnTo>
                  <a:lnTo>
                    <a:pt x="162" y="43"/>
                  </a:lnTo>
                  <a:lnTo>
                    <a:pt x="166" y="41"/>
                  </a:lnTo>
                  <a:lnTo>
                    <a:pt x="167" y="38"/>
                  </a:lnTo>
                  <a:lnTo>
                    <a:pt x="169" y="34"/>
                  </a:lnTo>
                  <a:lnTo>
                    <a:pt x="169" y="29"/>
                  </a:lnTo>
                  <a:lnTo>
                    <a:pt x="169" y="22"/>
                  </a:lnTo>
                  <a:lnTo>
                    <a:pt x="169" y="21"/>
                  </a:lnTo>
                  <a:lnTo>
                    <a:pt x="168" y="21"/>
                  </a:lnTo>
                  <a:lnTo>
                    <a:pt x="167" y="21"/>
                  </a:lnTo>
                  <a:lnTo>
                    <a:pt x="166" y="22"/>
                  </a:lnTo>
                  <a:lnTo>
                    <a:pt x="166" y="32"/>
                  </a:lnTo>
                  <a:lnTo>
                    <a:pt x="165" y="36"/>
                  </a:lnTo>
                  <a:lnTo>
                    <a:pt x="160" y="39"/>
                  </a:lnTo>
                  <a:lnTo>
                    <a:pt x="157" y="41"/>
                  </a:lnTo>
                  <a:lnTo>
                    <a:pt x="153" y="41"/>
                  </a:lnTo>
                  <a:lnTo>
                    <a:pt x="144" y="37"/>
                  </a:lnTo>
                  <a:lnTo>
                    <a:pt x="143" y="38"/>
                  </a:lnTo>
                  <a:lnTo>
                    <a:pt x="142" y="39"/>
                  </a:lnTo>
                  <a:lnTo>
                    <a:pt x="141" y="43"/>
                  </a:lnTo>
                  <a:lnTo>
                    <a:pt x="139" y="44"/>
                  </a:lnTo>
                  <a:lnTo>
                    <a:pt x="137" y="44"/>
                  </a:lnTo>
                  <a:lnTo>
                    <a:pt x="133" y="44"/>
                  </a:lnTo>
                  <a:lnTo>
                    <a:pt x="128" y="42"/>
                  </a:lnTo>
                  <a:lnTo>
                    <a:pt x="123" y="39"/>
                  </a:lnTo>
                  <a:lnTo>
                    <a:pt x="116" y="35"/>
                  </a:lnTo>
                  <a:lnTo>
                    <a:pt x="114" y="33"/>
                  </a:lnTo>
                  <a:lnTo>
                    <a:pt x="113" y="31"/>
                  </a:lnTo>
                  <a:lnTo>
                    <a:pt x="112" y="27"/>
                  </a:lnTo>
                  <a:lnTo>
                    <a:pt x="113" y="24"/>
                  </a:lnTo>
                  <a:lnTo>
                    <a:pt x="113" y="22"/>
                  </a:lnTo>
                  <a:lnTo>
                    <a:pt x="116" y="18"/>
                  </a:lnTo>
                  <a:lnTo>
                    <a:pt x="117" y="14"/>
                  </a:lnTo>
                  <a:lnTo>
                    <a:pt x="116" y="12"/>
                  </a:lnTo>
                  <a:lnTo>
                    <a:pt x="115" y="10"/>
                  </a:lnTo>
                  <a:lnTo>
                    <a:pt x="112" y="9"/>
                  </a:lnTo>
                  <a:lnTo>
                    <a:pt x="109" y="9"/>
                  </a:lnTo>
                  <a:lnTo>
                    <a:pt x="103" y="8"/>
                  </a:lnTo>
                  <a:lnTo>
                    <a:pt x="97" y="8"/>
                  </a:lnTo>
                  <a:lnTo>
                    <a:pt x="91" y="6"/>
                  </a:lnTo>
                  <a:lnTo>
                    <a:pt x="89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5" y="2"/>
                  </a:lnTo>
                  <a:lnTo>
                    <a:pt x="86" y="8"/>
                  </a:lnTo>
                  <a:lnTo>
                    <a:pt x="87" y="15"/>
                  </a:lnTo>
                  <a:lnTo>
                    <a:pt x="88" y="20"/>
                  </a:lnTo>
                  <a:lnTo>
                    <a:pt x="87" y="24"/>
                  </a:lnTo>
                  <a:lnTo>
                    <a:pt x="85" y="27"/>
                  </a:lnTo>
                  <a:lnTo>
                    <a:pt x="84" y="28"/>
                  </a:lnTo>
                  <a:lnTo>
                    <a:pt x="75" y="31"/>
                  </a:lnTo>
                  <a:lnTo>
                    <a:pt x="72" y="31"/>
                  </a:lnTo>
                  <a:lnTo>
                    <a:pt x="70" y="31"/>
                  </a:lnTo>
                  <a:lnTo>
                    <a:pt x="69" y="29"/>
                  </a:lnTo>
                  <a:lnTo>
                    <a:pt x="66" y="30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7"/>
                  </a:lnTo>
                  <a:lnTo>
                    <a:pt x="70" y="42"/>
                  </a:lnTo>
                  <a:lnTo>
                    <a:pt x="70" y="45"/>
                  </a:lnTo>
                  <a:lnTo>
                    <a:pt x="70" y="49"/>
                  </a:lnTo>
                  <a:lnTo>
                    <a:pt x="68" y="52"/>
                  </a:lnTo>
                  <a:lnTo>
                    <a:pt x="66" y="55"/>
                  </a:lnTo>
                  <a:lnTo>
                    <a:pt x="62" y="57"/>
                  </a:lnTo>
                  <a:lnTo>
                    <a:pt x="59" y="58"/>
                  </a:lnTo>
                  <a:lnTo>
                    <a:pt x="56" y="58"/>
                  </a:lnTo>
                  <a:lnTo>
                    <a:pt x="53" y="57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0" y="61"/>
                  </a:lnTo>
                  <a:lnTo>
                    <a:pt x="37" y="61"/>
                  </a:lnTo>
                  <a:lnTo>
                    <a:pt x="29" y="62"/>
                  </a:lnTo>
                  <a:lnTo>
                    <a:pt x="23" y="61"/>
                  </a:lnTo>
                  <a:lnTo>
                    <a:pt x="14" y="59"/>
                  </a:lnTo>
                  <a:lnTo>
                    <a:pt x="11" y="57"/>
                  </a:lnTo>
                  <a:lnTo>
                    <a:pt x="8" y="55"/>
                  </a:lnTo>
                  <a:lnTo>
                    <a:pt x="5" y="52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70" name="Freeform 169"/>
            <p:cNvSpPr>
              <a:spLocks/>
            </p:cNvSpPr>
            <p:nvPr/>
          </p:nvSpPr>
          <p:spPr bwMode="auto">
            <a:xfrm>
              <a:off x="5356225" y="2263775"/>
              <a:ext cx="268288" cy="100013"/>
            </a:xfrm>
            <a:custGeom>
              <a:avLst/>
              <a:gdLst>
                <a:gd name="T0" fmla="*/ 7561277 w 169"/>
                <a:gd name="T1" fmla="*/ 131048798 h 63"/>
                <a:gd name="T2" fmla="*/ 35282253 w 169"/>
                <a:gd name="T3" fmla="*/ 153731106 h 63"/>
                <a:gd name="T4" fmla="*/ 95766106 w 169"/>
                <a:gd name="T5" fmla="*/ 158771442 h 63"/>
                <a:gd name="T6" fmla="*/ 118448365 w 169"/>
                <a:gd name="T7" fmla="*/ 131048798 h 63"/>
                <a:gd name="T8" fmla="*/ 128529005 w 169"/>
                <a:gd name="T9" fmla="*/ 146169807 h 63"/>
                <a:gd name="T10" fmla="*/ 151209652 w 169"/>
                <a:gd name="T11" fmla="*/ 153731106 h 63"/>
                <a:gd name="T12" fmla="*/ 173891886 w 169"/>
                <a:gd name="T13" fmla="*/ 141129471 h 63"/>
                <a:gd name="T14" fmla="*/ 183972526 w 169"/>
                <a:gd name="T15" fmla="*/ 108368078 h 63"/>
                <a:gd name="T16" fmla="*/ 178932206 w 169"/>
                <a:gd name="T17" fmla="*/ 80645408 h 63"/>
                <a:gd name="T18" fmla="*/ 171370932 w 169"/>
                <a:gd name="T19" fmla="*/ 70564735 h 63"/>
                <a:gd name="T20" fmla="*/ 168851566 w 169"/>
                <a:gd name="T21" fmla="*/ 80645408 h 63"/>
                <a:gd name="T22" fmla="*/ 199093486 w 169"/>
                <a:gd name="T23" fmla="*/ 83166370 h 63"/>
                <a:gd name="T24" fmla="*/ 226814503 w 169"/>
                <a:gd name="T25" fmla="*/ 68045361 h 63"/>
                <a:gd name="T26" fmla="*/ 221774182 w 169"/>
                <a:gd name="T27" fmla="*/ 5040338 h 63"/>
                <a:gd name="T28" fmla="*/ 214214496 w 169"/>
                <a:gd name="T29" fmla="*/ 12601638 h 63"/>
                <a:gd name="T30" fmla="*/ 244456417 w 169"/>
                <a:gd name="T31" fmla="*/ 30242031 h 63"/>
                <a:gd name="T32" fmla="*/ 274698337 w 169"/>
                <a:gd name="T33" fmla="*/ 35282368 h 63"/>
                <a:gd name="T34" fmla="*/ 282258023 w 169"/>
                <a:gd name="T35" fmla="*/ 40322704 h 63"/>
                <a:gd name="T36" fmla="*/ 272177383 w 169"/>
                <a:gd name="T37" fmla="*/ 57964688 h 63"/>
                <a:gd name="T38" fmla="*/ 279738657 w 169"/>
                <a:gd name="T39" fmla="*/ 90726081 h 63"/>
                <a:gd name="T40" fmla="*/ 337701544 w 169"/>
                <a:gd name="T41" fmla="*/ 120968125 h 63"/>
                <a:gd name="T42" fmla="*/ 365424098 w 169"/>
                <a:gd name="T43" fmla="*/ 108368078 h 63"/>
                <a:gd name="T44" fmla="*/ 360383778 w 169"/>
                <a:gd name="T45" fmla="*/ 105847116 h 63"/>
                <a:gd name="T46" fmla="*/ 408266025 w 169"/>
                <a:gd name="T47" fmla="*/ 108368078 h 63"/>
                <a:gd name="T48" fmla="*/ 425908038 w 169"/>
                <a:gd name="T49" fmla="*/ 85685745 h 63"/>
                <a:gd name="T50" fmla="*/ 425908038 w 169"/>
                <a:gd name="T51" fmla="*/ 52924352 h 63"/>
                <a:gd name="T52" fmla="*/ 418346765 w 169"/>
                <a:gd name="T53" fmla="*/ 55443726 h 63"/>
                <a:gd name="T54" fmla="*/ 403225705 w 169"/>
                <a:gd name="T55" fmla="*/ 98287380 h 63"/>
                <a:gd name="T56" fmla="*/ 362903144 w 169"/>
                <a:gd name="T57" fmla="*/ 93247043 h 63"/>
                <a:gd name="T58" fmla="*/ 355343458 w 169"/>
                <a:gd name="T59" fmla="*/ 108368078 h 63"/>
                <a:gd name="T60" fmla="*/ 322580584 w 169"/>
                <a:gd name="T61" fmla="*/ 105847116 h 63"/>
                <a:gd name="T62" fmla="*/ 292338663 w 169"/>
                <a:gd name="T63" fmla="*/ 88206707 h 63"/>
                <a:gd name="T64" fmla="*/ 282258023 w 169"/>
                <a:gd name="T65" fmla="*/ 68045361 h 63"/>
                <a:gd name="T66" fmla="*/ 292338663 w 169"/>
                <a:gd name="T67" fmla="*/ 45363041 h 63"/>
                <a:gd name="T68" fmla="*/ 289819297 w 169"/>
                <a:gd name="T69" fmla="*/ 25201689 h 63"/>
                <a:gd name="T70" fmla="*/ 259577377 w 169"/>
                <a:gd name="T71" fmla="*/ 20161352 h 63"/>
                <a:gd name="T72" fmla="*/ 221774182 w 169"/>
                <a:gd name="T73" fmla="*/ 5040338 h 63"/>
                <a:gd name="T74" fmla="*/ 214214496 w 169"/>
                <a:gd name="T75" fmla="*/ 0 h 63"/>
                <a:gd name="T76" fmla="*/ 219254816 w 169"/>
                <a:gd name="T77" fmla="*/ 37803330 h 63"/>
                <a:gd name="T78" fmla="*/ 219254816 w 169"/>
                <a:gd name="T79" fmla="*/ 60484063 h 63"/>
                <a:gd name="T80" fmla="*/ 189012846 w 169"/>
                <a:gd name="T81" fmla="*/ 78126034 h 63"/>
                <a:gd name="T82" fmla="*/ 173891886 w 169"/>
                <a:gd name="T83" fmla="*/ 73085697 h 63"/>
                <a:gd name="T84" fmla="*/ 171370932 w 169"/>
                <a:gd name="T85" fmla="*/ 85685745 h 63"/>
                <a:gd name="T86" fmla="*/ 176411252 w 169"/>
                <a:gd name="T87" fmla="*/ 113408414 h 63"/>
                <a:gd name="T88" fmla="*/ 166330612 w 169"/>
                <a:gd name="T89" fmla="*/ 138610096 h 63"/>
                <a:gd name="T90" fmla="*/ 141129012 w 169"/>
                <a:gd name="T91" fmla="*/ 146169807 h 63"/>
                <a:gd name="T92" fmla="*/ 115927411 w 169"/>
                <a:gd name="T93" fmla="*/ 131048798 h 63"/>
                <a:gd name="T94" fmla="*/ 108367725 w 169"/>
                <a:gd name="T95" fmla="*/ 148690769 h 63"/>
                <a:gd name="T96" fmla="*/ 57964499 w 169"/>
                <a:gd name="T97" fmla="*/ 153731106 h 63"/>
                <a:gd name="T98" fmla="*/ 20161286 w 169"/>
                <a:gd name="T99" fmla="*/ 138610096 h 63"/>
                <a:gd name="T100" fmla="*/ 7561277 w 169"/>
                <a:gd name="T101" fmla="*/ 103327716 h 63"/>
                <a:gd name="T102" fmla="*/ 0 w 169"/>
                <a:gd name="T103" fmla="*/ 95766418 h 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63"/>
                <a:gd name="T158" fmla="*/ 169 w 169"/>
                <a:gd name="T159" fmla="*/ 63 h 6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63">
                  <a:moveTo>
                    <a:pt x="0" y="41"/>
                  </a:moveTo>
                  <a:lnTo>
                    <a:pt x="0" y="41"/>
                  </a:lnTo>
                  <a:lnTo>
                    <a:pt x="2" y="49"/>
                  </a:lnTo>
                  <a:lnTo>
                    <a:pt x="3" y="52"/>
                  </a:lnTo>
                  <a:lnTo>
                    <a:pt x="7" y="56"/>
                  </a:lnTo>
                  <a:lnTo>
                    <a:pt x="10" y="59"/>
                  </a:lnTo>
                  <a:lnTo>
                    <a:pt x="14" y="61"/>
                  </a:lnTo>
                  <a:lnTo>
                    <a:pt x="23" y="63"/>
                  </a:lnTo>
                  <a:lnTo>
                    <a:pt x="30" y="63"/>
                  </a:lnTo>
                  <a:lnTo>
                    <a:pt x="38" y="63"/>
                  </a:lnTo>
                  <a:lnTo>
                    <a:pt x="41" y="62"/>
                  </a:lnTo>
                  <a:lnTo>
                    <a:pt x="44" y="60"/>
                  </a:lnTo>
                  <a:lnTo>
                    <a:pt x="46" y="57"/>
                  </a:lnTo>
                  <a:lnTo>
                    <a:pt x="47" y="52"/>
                  </a:lnTo>
                  <a:lnTo>
                    <a:pt x="45" y="53"/>
                  </a:lnTo>
                  <a:lnTo>
                    <a:pt x="51" y="58"/>
                  </a:lnTo>
                  <a:lnTo>
                    <a:pt x="54" y="60"/>
                  </a:lnTo>
                  <a:lnTo>
                    <a:pt x="57" y="61"/>
                  </a:lnTo>
                  <a:lnTo>
                    <a:pt x="60" y="61"/>
                  </a:lnTo>
                  <a:lnTo>
                    <a:pt x="64" y="60"/>
                  </a:lnTo>
                  <a:lnTo>
                    <a:pt x="66" y="58"/>
                  </a:lnTo>
                  <a:lnTo>
                    <a:pt x="69" y="56"/>
                  </a:lnTo>
                  <a:lnTo>
                    <a:pt x="71" y="53"/>
                  </a:lnTo>
                  <a:lnTo>
                    <a:pt x="72" y="50"/>
                  </a:lnTo>
                  <a:lnTo>
                    <a:pt x="73" y="43"/>
                  </a:lnTo>
                  <a:lnTo>
                    <a:pt x="72" y="36"/>
                  </a:lnTo>
                  <a:lnTo>
                    <a:pt x="71" y="32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6" y="29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5"/>
                  </a:lnTo>
                  <a:lnTo>
                    <a:pt x="73" y="35"/>
                  </a:lnTo>
                  <a:lnTo>
                    <a:pt x="79" y="33"/>
                  </a:lnTo>
                  <a:lnTo>
                    <a:pt x="84" y="32"/>
                  </a:lnTo>
                  <a:lnTo>
                    <a:pt x="88" y="29"/>
                  </a:lnTo>
                  <a:lnTo>
                    <a:pt x="90" y="27"/>
                  </a:lnTo>
                  <a:lnTo>
                    <a:pt x="91" y="22"/>
                  </a:lnTo>
                  <a:lnTo>
                    <a:pt x="91" y="18"/>
                  </a:lnTo>
                  <a:lnTo>
                    <a:pt x="90" y="9"/>
                  </a:lnTo>
                  <a:lnTo>
                    <a:pt x="88" y="2"/>
                  </a:lnTo>
                  <a:lnTo>
                    <a:pt x="85" y="2"/>
                  </a:lnTo>
                  <a:lnTo>
                    <a:pt x="85" y="5"/>
                  </a:lnTo>
                  <a:lnTo>
                    <a:pt x="86" y="7"/>
                  </a:lnTo>
                  <a:lnTo>
                    <a:pt x="88" y="8"/>
                  </a:lnTo>
                  <a:lnTo>
                    <a:pt x="90" y="10"/>
                  </a:lnTo>
                  <a:lnTo>
                    <a:pt x="97" y="12"/>
                  </a:lnTo>
                  <a:lnTo>
                    <a:pt x="102" y="13"/>
                  </a:lnTo>
                  <a:lnTo>
                    <a:pt x="109" y="14"/>
                  </a:lnTo>
                  <a:lnTo>
                    <a:pt x="111" y="14"/>
                  </a:lnTo>
                  <a:lnTo>
                    <a:pt x="113" y="14"/>
                  </a:lnTo>
                  <a:lnTo>
                    <a:pt x="112" y="16"/>
                  </a:lnTo>
                  <a:lnTo>
                    <a:pt x="110" y="20"/>
                  </a:lnTo>
                  <a:lnTo>
                    <a:pt x="108" y="23"/>
                  </a:lnTo>
                  <a:lnTo>
                    <a:pt x="108" y="28"/>
                  </a:lnTo>
                  <a:lnTo>
                    <a:pt x="109" y="32"/>
                  </a:lnTo>
                  <a:lnTo>
                    <a:pt x="111" y="36"/>
                  </a:lnTo>
                  <a:lnTo>
                    <a:pt x="116" y="41"/>
                  </a:lnTo>
                  <a:lnTo>
                    <a:pt x="122" y="44"/>
                  </a:lnTo>
                  <a:lnTo>
                    <a:pt x="128" y="47"/>
                  </a:lnTo>
                  <a:lnTo>
                    <a:pt x="134" y="48"/>
                  </a:lnTo>
                  <a:lnTo>
                    <a:pt x="140" y="48"/>
                  </a:lnTo>
                  <a:lnTo>
                    <a:pt x="143" y="47"/>
                  </a:lnTo>
                  <a:lnTo>
                    <a:pt x="144" y="45"/>
                  </a:lnTo>
                  <a:lnTo>
                    <a:pt x="145" y="43"/>
                  </a:lnTo>
                  <a:lnTo>
                    <a:pt x="146" y="39"/>
                  </a:lnTo>
                  <a:lnTo>
                    <a:pt x="143" y="42"/>
                  </a:lnTo>
                  <a:lnTo>
                    <a:pt x="148" y="44"/>
                  </a:lnTo>
                  <a:lnTo>
                    <a:pt x="153" y="45"/>
                  </a:lnTo>
                  <a:lnTo>
                    <a:pt x="158" y="45"/>
                  </a:lnTo>
                  <a:lnTo>
                    <a:pt x="162" y="43"/>
                  </a:lnTo>
                  <a:lnTo>
                    <a:pt x="166" y="41"/>
                  </a:lnTo>
                  <a:lnTo>
                    <a:pt x="167" y="38"/>
                  </a:lnTo>
                  <a:lnTo>
                    <a:pt x="169" y="34"/>
                  </a:lnTo>
                  <a:lnTo>
                    <a:pt x="169" y="29"/>
                  </a:lnTo>
                  <a:lnTo>
                    <a:pt x="169" y="22"/>
                  </a:lnTo>
                  <a:lnTo>
                    <a:pt x="169" y="21"/>
                  </a:lnTo>
                  <a:lnTo>
                    <a:pt x="168" y="21"/>
                  </a:lnTo>
                  <a:lnTo>
                    <a:pt x="167" y="21"/>
                  </a:lnTo>
                  <a:lnTo>
                    <a:pt x="166" y="22"/>
                  </a:lnTo>
                  <a:lnTo>
                    <a:pt x="166" y="32"/>
                  </a:lnTo>
                  <a:lnTo>
                    <a:pt x="165" y="36"/>
                  </a:lnTo>
                  <a:lnTo>
                    <a:pt x="160" y="39"/>
                  </a:lnTo>
                  <a:lnTo>
                    <a:pt x="157" y="41"/>
                  </a:lnTo>
                  <a:lnTo>
                    <a:pt x="153" y="41"/>
                  </a:lnTo>
                  <a:lnTo>
                    <a:pt x="144" y="37"/>
                  </a:lnTo>
                  <a:lnTo>
                    <a:pt x="143" y="38"/>
                  </a:lnTo>
                  <a:lnTo>
                    <a:pt x="142" y="39"/>
                  </a:lnTo>
                  <a:lnTo>
                    <a:pt x="141" y="43"/>
                  </a:lnTo>
                  <a:lnTo>
                    <a:pt x="139" y="44"/>
                  </a:lnTo>
                  <a:lnTo>
                    <a:pt x="137" y="44"/>
                  </a:lnTo>
                  <a:lnTo>
                    <a:pt x="133" y="44"/>
                  </a:lnTo>
                  <a:lnTo>
                    <a:pt x="128" y="42"/>
                  </a:lnTo>
                  <a:lnTo>
                    <a:pt x="123" y="39"/>
                  </a:lnTo>
                  <a:lnTo>
                    <a:pt x="116" y="35"/>
                  </a:lnTo>
                  <a:lnTo>
                    <a:pt x="114" y="33"/>
                  </a:lnTo>
                  <a:lnTo>
                    <a:pt x="113" y="31"/>
                  </a:lnTo>
                  <a:lnTo>
                    <a:pt x="112" y="27"/>
                  </a:lnTo>
                  <a:lnTo>
                    <a:pt x="113" y="24"/>
                  </a:lnTo>
                  <a:lnTo>
                    <a:pt x="113" y="22"/>
                  </a:lnTo>
                  <a:lnTo>
                    <a:pt x="116" y="18"/>
                  </a:lnTo>
                  <a:lnTo>
                    <a:pt x="117" y="14"/>
                  </a:lnTo>
                  <a:lnTo>
                    <a:pt x="116" y="12"/>
                  </a:lnTo>
                  <a:lnTo>
                    <a:pt x="115" y="10"/>
                  </a:lnTo>
                  <a:lnTo>
                    <a:pt x="112" y="9"/>
                  </a:lnTo>
                  <a:lnTo>
                    <a:pt x="109" y="9"/>
                  </a:lnTo>
                  <a:lnTo>
                    <a:pt x="103" y="8"/>
                  </a:lnTo>
                  <a:lnTo>
                    <a:pt x="97" y="8"/>
                  </a:lnTo>
                  <a:lnTo>
                    <a:pt x="91" y="6"/>
                  </a:lnTo>
                  <a:lnTo>
                    <a:pt x="89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5" y="2"/>
                  </a:lnTo>
                  <a:lnTo>
                    <a:pt x="86" y="8"/>
                  </a:lnTo>
                  <a:lnTo>
                    <a:pt x="87" y="15"/>
                  </a:lnTo>
                  <a:lnTo>
                    <a:pt x="88" y="20"/>
                  </a:lnTo>
                  <a:lnTo>
                    <a:pt x="87" y="24"/>
                  </a:lnTo>
                  <a:lnTo>
                    <a:pt x="85" y="27"/>
                  </a:lnTo>
                  <a:lnTo>
                    <a:pt x="84" y="28"/>
                  </a:lnTo>
                  <a:lnTo>
                    <a:pt x="75" y="31"/>
                  </a:lnTo>
                  <a:lnTo>
                    <a:pt x="72" y="31"/>
                  </a:lnTo>
                  <a:lnTo>
                    <a:pt x="70" y="31"/>
                  </a:lnTo>
                  <a:lnTo>
                    <a:pt x="69" y="29"/>
                  </a:lnTo>
                  <a:lnTo>
                    <a:pt x="66" y="30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7"/>
                  </a:lnTo>
                  <a:lnTo>
                    <a:pt x="70" y="42"/>
                  </a:lnTo>
                  <a:lnTo>
                    <a:pt x="70" y="45"/>
                  </a:lnTo>
                  <a:lnTo>
                    <a:pt x="70" y="49"/>
                  </a:lnTo>
                  <a:lnTo>
                    <a:pt x="68" y="52"/>
                  </a:lnTo>
                  <a:lnTo>
                    <a:pt x="66" y="55"/>
                  </a:lnTo>
                  <a:lnTo>
                    <a:pt x="62" y="57"/>
                  </a:lnTo>
                  <a:lnTo>
                    <a:pt x="59" y="58"/>
                  </a:lnTo>
                  <a:lnTo>
                    <a:pt x="56" y="58"/>
                  </a:lnTo>
                  <a:lnTo>
                    <a:pt x="53" y="57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0" y="61"/>
                  </a:lnTo>
                  <a:lnTo>
                    <a:pt x="37" y="61"/>
                  </a:lnTo>
                  <a:lnTo>
                    <a:pt x="29" y="62"/>
                  </a:lnTo>
                  <a:lnTo>
                    <a:pt x="23" y="61"/>
                  </a:lnTo>
                  <a:lnTo>
                    <a:pt x="14" y="59"/>
                  </a:lnTo>
                  <a:lnTo>
                    <a:pt x="11" y="57"/>
                  </a:lnTo>
                  <a:lnTo>
                    <a:pt x="8" y="55"/>
                  </a:lnTo>
                  <a:lnTo>
                    <a:pt x="5" y="52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71" name="Freeform 170"/>
            <p:cNvSpPr>
              <a:spLocks/>
            </p:cNvSpPr>
            <p:nvPr/>
          </p:nvSpPr>
          <p:spPr bwMode="auto">
            <a:xfrm>
              <a:off x="5616575" y="2254250"/>
              <a:ext cx="141288" cy="131763"/>
            </a:xfrm>
            <a:custGeom>
              <a:avLst/>
              <a:gdLst>
                <a:gd name="T0" fmla="*/ 209174530 w 89"/>
                <a:gd name="T1" fmla="*/ 153730901 h 83"/>
                <a:gd name="T2" fmla="*/ 219255187 w 89"/>
                <a:gd name="T3" fmla="*/ 171371262 h 83"/>
                <a:gd name="T4" fmla="*/ 206653523 w 89"/>
                <a:gd name="T5" fmla="*/ 194053540 h 83"/>
                <a:gd name="T6" fmla="*/ 191532537 w 89"/>
                <a:gd name="T7" fmla="*/ 204134199 h 83"/>
                <a:gd name="T8" fmla="*/ 158771195 w 89"/>
                <a:gd name="T9" fmla="*/ 196572911 h 83"/>
                <a:gd name="T10" fmla="*/ 143650209 w 89"/>
                <a:gd name="T11" fmla="*/ 183972880 h 83"/>
                <a:gd name="T12" fmla="*/ 131048593 w 89"/>
                <a:gd name="T13" fmla="*/ 173892221 h 83"/>
                <a:gd name="T14" fmla="*/ 126008265 w 89"/>
                <a:gd name="T15" fmla="*/ 163811561 h 83"/>
                <a:gd name="T16" fmla="*/ 115927608 w 89"/>
                <a:gd name="T17" fmla="*/ 168851891 h 83"/>
                <a:gd name="T18" fmla="*/ 103327555 w 89"/>
                <a:gd name="T19" fmla="*/ 173892221 h 83"/>
                <a:gd name="T20" fmla="*/ 83166241 w 89"/>
                <a:gd name="T21" fmla="*/ 181451921 h 83"/>
                <a:gd name="T22" fmla="*/ 63004926 w 89"/>
                <a:gd name="T23" fmla="*/ 176411592 h 83"/>
                <a:gd name="T24" fmla="*/ 37803271 w 89"/>
                <a:gd name="T25" fmla="*/ 148690572 h 83"/>
                <a:gd name="T26" fmla="*/ 30241984 w 89"/>
                <a:gd name="T27" fmla="*/ 118448593 h 83"/>
                <a:gd name="T28" fmla="*/ 42843599 w 89"/>
                <a:gd name="T29" fmla="*/ 95766290 h 83"/>
                <a:gd name="T30" fmla="*/ 40322641 w 89"/>
                <a:gd name="T31" fmla="*/ 93246919 h 83"/>
                <a:gd name="T32" fmla="*/ 27722614 w 89"/>
                <a:gd name="T33" fmla="*/ 83166260 h 83"/>
                <a:gd name="T34" fmla="*/ 27722614 w 89"/>
                <a:gd name="T35" fmla="*/ 47883939 h 83"/>
                <a:gd name="T36" fmla="*/ 25201649 w 89"/>
                <a:gd name="T37" fmla="*/ 45362980 h 83"/>
                <a:gd name="T38" fmla="*/ 10080660 w 89"/>
                <a:gd name="T39" fmla="*/ 27722620 h 83"/>
                <a:gd name="T40" fmla="*/ 7561290 w 89"/>
                <a:gd name="T41" fmla="*/ 2520959 h 83"/>
                <a:gd name="T42" fmla="*/ 2520959 w 89"/>
                <a:gd name="T43" fmla="*/ 2520959 h 83"/>
                <a:gd name="T44" fmla="*/ 2520959 w 89"/>
                <a:gd name="T45" fmla="*/ 27722620 h 83"/>
                <a:gd name="T46" fmla="*/ 10080660 w 89"/>
                <a:gd name="T47" fmla="*/ 40322651 h 83"/>
                <a:gd name="T48" fmla="*/ 17641950 w 89"/>
                <a:gd name="T49" fmla="*/ 47883939 h 83"/>
                <a:gd name="T50" fmla="*/ 20161321 w 89"/>
                <a:gd name="T51" fmla="*/ 57964611 h 83"/>
                <a:gd name="T52" fmla="*/ 22682279 w 89"/>
                <a:gd name="T53" fmla="*/ 85685631 h 83"/>
                <a:gd name="T54" fmla="*/ 35282313 w 89"/>
                <a:gd name="T55" fmla="*/ 95766290 h 83"/>
                <a:gd name="T56" fmla="*/ 40322641 w 89"/>
                <a:gd name="T57" fmla="*/ 93246919 h 83"/>
                <a:gd name="T58" fmla="*/ 27722614 w 89"/>
                <a:gd name="T59" fmla="*/ 113408263 h 83"/>
                <a:gd name="T60" fmla="*/ 25201649 w 89"/>
                <a:gd name="T61" fmla="*/ 138609912 h 83"/>
                <a:gd name="T62" fmla="*/ 47883928 w 89"/>
                <a:gd name="T63" fmla="*/ 168851891 h 83"/>
                <a:gd name="T64" fmla="*/ 65524297 w 89"/>
                <a:gd name="T65" fmla="*/ 181451921 h 83"/>
                <a:gd name="T66" fmla="*/ 98287226 w 89"/>
                <a:gd name="T67" fmla="*/ 181451921 h 83"/>
                <a:gd name="T68" fmla="*/ 115927608 w 89"/>
                <a:gd name="T69" fmla="*/ 171371262 h 83"/>
                <a:gd name="T70" fmla="*/ 126008265 w 89"/>
                <a:gd name="T71" fmla="*/ 166330932 h 83"/>
                <a:gd name="T72" fmla="*/ 128529223 w 89"/>
                <a:gd name="T73" fmla="*/ 178932550 h 83"/>
                <a:gd name="T74" fmla="*/ 143650209 w 89"/>
                <a:gd name="T75" fmla="*/ 191532581 h 83"/>
                <a:gd name="T76" fmla="*/ 163811523 w 89"/>
                <a:gd name="T77" fmla="*/ 204134199 h 83"/>
                <a:gd name="T78" fmla="*/ 194053495 w 89"/>
                <a:gd name="T79" fmla="*/ 206653570 h 83"/>
                <a:gd name="T80" fmla="*/ 216734229 w 89"/>
                <a:gd name="T81" fmla="*/ 186492251 h 83"/>
                <a:gd name="T82" fmla="*/ 224295516 w 89"/>
                <a:gd name="T83" fmla="*/ 163811561 h 83"/>
                <a:gd name="T84" fmla="*/ 206653523 w 89"/>
                <a:gd name="T85" fmla="*/ 143650242 h 83"/>
                <a:gd name="T86" fmla="*/ 201613194 w 89"/>
                <a:gd name="T87" fmla="*/ 146169613 h 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9"/>
                <a:gd name="T133" fmla="*/ 0 h 83"/>
                <a:gd name="T134" fmla="*/ 89 w 89"/>
                <a:gd name="T135" fmla="*/ 83 h 8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9" h="83">
                  <a:moveTo>
                    <a:pt x="81" y="61"/>
                  </a:moveTo>
                  <a:lnTo>
                    <a:pt x="81" y="61"/>
                  </a:lnTo>
                  <a:lnTo>
                    <a:pt x="83" y="61"/>
                  </a:lnTo>
                  <a:lnTo>
                    <a:pt x="86" y="62"/>
                  </a:lnTo>
                  <a:lnTo>
                    <a:pt x="87" y="65"/>
                  </a:lnTo>
                  <a:lnTo>
                    <a:pt x="87" y="68"/>
                  </a:lnTo>
                  <a:lnTo>
                    <a:pt x="86" y="71"/>
                  </a:lnTo>
                  <a:lnTo>
                    <a:pt x="82" y="77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3" y="81"/>
                  </a:lnTo>
                  <a:lnTo>
                    <a:pt x="68" y="80"/>
                  </a:lnTo>
                  <a:lnTo>
                    <a:pt x="63" y="78"/>
                  </a:lnTo>
                  <a:lnTo>
                    <a:pt x="59" y="76"/>
                  </a:lnTo>
                  <a:lnTo>
                    <a:pt x="57" y="73"/>
                  </a:lnTo>
                  <a:lnTo>
                    <a:pt x="54" y="72"/>
                  </a:lnTo>
                  <a:lnTo>
                    <a:pt x="52" y="69"/>
                  </a:lnTo>
                  <a:lnTo>
                    <a:pt x="51" y="65"/>
                  </a:lnTo>
                  <a:lnTo>
                    <a:pt x="50" y="65"/>
                  </a:lnTo>
                  <a:lnTo>
                    <a:pt x="48" y="65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1" y="69"/>
                  </a:lnTo>
                  <a:lnTo>
                    <a:pt x="36" y="72"/>
                  </a:lnTo>
                  <a:lnTo>
                    <a:pt x="33" y="72"/>
                  </a:lnTo>
                  <a:lnTo>
                    <a:pt x="30" y="72"/>
                  </a:lnTo>
                  <a:lnTo>
                    <a:pt x="25" y="70"/>
                  </a:lnTo>
                  <a:lnTo>
                    <a:pt x="21" y="67"/>
                  </a:lnTo>
                  <a:lnTo>
                    <a:pt x="17" y="64"/>
                  </a:lnTo>
                  <a:lnTo>
                    <a:pt x="15" y="59"/>
                  </a:lnTo>
                  <a:lnTo>
                    <a:pt x="12" y="55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4" y="42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6" y="37"/>
                  </a:lnTo>
                  <a:lnTo>
                    <a:pt x="14" y="36"/>
                  </a:lnTo>
                  <a:lnTo>
                    <a:pt x="12" y="35"/>
                  </a:lnTo>
                  <a:lnTo>
                    <a:pt x="11" y="33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3" y="6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1" y="11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8"/>
                  </a:lnTo>
                  <a:lnTo>
                    <a:pt x="9" y="34"/>
                  </a:lnTo>
                  <a:lnTo>
                    <a:pt x="10" y="36"/>
                  </a:lnTo>
                  <a:lnTo>
                    <a:pt x="11" y="38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16" y="37"/>
                  </a:lnTo>
                  <a:lnTo>
                    <a:pt x="12" y="41"/>
                  </a:lnTo>
                  <a:lnTo>
                    <a:pt x="11" y="45"/>
                  </a:lnTo>
                  <a:lnTo>
                    <a:pt x="10" y="50"/>
                  </a:lnTo>
                  <a:lnTo>
                    <a:pt x="10" y="55"/>
                  </a:lnTo>
                  <a:lnTo>
                    <a:pt x="12" y="59"/>
                  </a:lnTo>
                  <a:lnTo>
                    <a:pt x="16" y="64"/>
                  </a:lnTo>
                  <a:lnTo>
                    <a:pt x="19" y="67"/>
                  </a:lnTo>
                  <a:lnTo>
                    <a:pt x="22" y="70"/>
                  </a:lnTo>
                  <a:lnTo>
                    <a:pt x="26" y="72"/>
                  </a:lnTo>
                  <a:lnTo>
                    <a:pt x="31" y="73"/>
                  </a:lnTo>
                  <a:lnTo>
                    <a:pt x="35" y="73"/>
                  </a:lnTo>
                  <a:lnTo>
                    <a:pt x="39" y="72"/>
                  </a:lnTo>
                  <a:lnTo>
                    <a:pt x="46" y="68"/>
                  </a:lnTo>
                  <a:lnTo>
                    <a:pt x="48" y="67"/>
                  </a:lnTo>
                  <a:lnTo>
                    <a:pt x="49" y="66"/>
                  </a:lnTo>
                  <a:lnTo>
                    <a:pt x="50" y="66"/>
                  </a:lnTo>
                  <a:lnTo>
                    <a:pt x="51" y="71"/>
                  </a:lnTo>
                  <a:lnTo>
                    <a:pt x="54" y="74"/>
                  </a:lnTo>
                  <a:lnTo>
                    <a:pt x="57" y="76"/>
                  </a:lnTo>
                  <a:lnTo>
                    <a:pt x="61" y="79"/>
                  </a:lnTo>
                  <a:lnTo>
                    <a:pt x="65" y="81"/>
                  </a:lnTo>
                  <a:lnTo>
                    <a:pt x="69" y="82"/>
                  </a:lnTo>
                  <a:lnTo>
                    <a:pt x="74" y="83"/>
                  </a:lnTo>
                  <a:lnTo>
                    <a:pt x="77" y="82"/>
                  </a:lnTo>
                  <a:lnTo>
                    <a:pt x="81" y="80"/>
                  </a:lnTo>
                  <a:lnTo>
                    <a:pt x="86" y="74"/>
                  </a:lnTo>
                  <a:lnTo>
                    <a:pt x="89" y="68"/>
                  </a:lnTo>
                  <a:lnTo>
                    <a:pt x="89" y="65"/>
                  </a:lnTo>
                  <a:lnTo>
                    <a:pt x="88" y="62"/>
                  </a:lnTo>
                  <a:lnTo>
                    <a:pt x="86" y="59"/>
                  </a:lnTo>
                  <a:lnTo>
                    <a:pt x="82" y="57"/>
                  </a:lnTo>
                  <a:lnTo>
                    <a:pt x="81" y="57"/>
                  </a:lnTo>
                  <a:lnTo>
                    <a:pt x="80" y="58"/>
                  </a:lnTo>
                  <a:lnTo>
                    <a:pt x="80" y="59"/>
                  </a:lnTo>
                  <a:lnTo>
                    <a:pt x="81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72" name="Freeform 171"/>
            <p:cNvSpPr>
              <a:spLocks/>
            </p:cNvSpPr>
            <p:nvPr/>
          </p:nvSpPr>
          <p:spPr bwMode="auto">
            <a:xfrm>
              <a:off x="5616575" y="2254250"/>
              <a:ext cx="141288" cy="131763"/>
            </a:xfrm>
            <a:custGeom>
              <a:avLst/>
              <a:gdLst>
                <a:gd name="T0" fmla="*/ 209174530 w 89"/>
                <a:gd name="T1" fmla="*/ 153730901 h 83"/>
                <a:gd name="T2" fmla="*/ 219255187 w 89"/>
                <a:gd name="T3" fmla="*/ 171371262 h 83"/>
                <a:gd name="T4" fmla="*/ 206653523 w 89"/>
                <a:gd name="T5" fmla="*/ 194053540 h 83"/>
                <a:gd name="T6" fmla="*/ 191532537 w 89"/>
                <a:gd name="T7" fmla="*/ 204134199 h 83"/>
                <a:gd name="T8" fmla="*/ 158771195 w 89"/>
                <a:gd name="T9" fmla="*/ 196572911 h 83"/>
                <a:gd name="T10" fmla="*/ 143650209 w 89"/>
                <a:gd name="T11" fmla="*/ 183972880 h 83"/>
                <a:gd name="T12" fmla="*/ 131048593 w 89"/>
                <a:gd name="T13" fmla="*/ 173892221 h 83"/>
                <a:gd name="T14" fmla="*/ 126008265 w 89"/>
                <a:gd name="T15" fmla="*/ 163811561 h 83"/>
                <a:gd name="T16" fmla="*/ 115927608 w 89"/>
                <a:gd name="T17" fmla="*/ 168851891 h 83"/>
                <a:gd name="T18" fmla="*/ 103327555 w 89"/>
                <a:gd name="T19" fmla="*/ 173892221 h 83"/>
                <a:gd name="T20" fmla="*/ 83166241 w 89"/>
                <a:gd name="T21" fmla="*/ 181451921 h 83"/>
                <a:gd name="T22" fmla="*/ 63004926 w 89"/>
                <a:gd name="T23" fmla="*/ 176411592 h 83"/>
                <a:gd name="T24" fmla="*/ 37803271 w 89"/>
                <a:gd name="T25" fmla="*/ 148690572 h 83"/>
                <a:gd name="T26" fmla="*/ 30241984 w 89"/>
                <a:gd name="T27" fmla="*/ 118448593 h 83"/>
                <a:gd name="T28" fmla="*/ 42843599 w 89"/>
                <a:gd name="T29" fmla="*/ 95766290 h 83"/>
                <a:gd name="T30" fmla="*/ 40322641 w 89"/>
                <a:gd name="T31" fmla="*/ 93246919 h 83"/>
                <a:gd name="T32" fmla="*/ 27722614 w 89"/>
                <a:gd name="T33" fmla="*/ 83166260 h 83"/>
                <a:gd name="T34" fmla="*/ 27722614 w 89"/>
                <a:gd name="T35" fmla="*/ 47883939 h 83"/>
                <a:gd name="T36" fmla="*/ 25201649 w 89"/>
                <a:gd name="T37" fmla="*/ 45362980 h 83"/>
                <a:gd name="T38" fmla="*/ 10080660 w 89"/>
                <a:gd name="T39" fmla="*/ 27722620 h 83"/>
                <a:gd name="T40" fmla="*/ 7561290 w 89"/>
                <a:gd name="T41" fmla="*/ 2520959 h 83"/>
                <a:gd name="T42" fmla="*/ 2520959 w 89"/>
                <a:gd name="T43" fmla="*/ 2520959 h 83"/>
                <a:gd name="T44" fmla="*/ 2520959 w 89"/>
                <a:gd name="T45" fmla="*/ 27722620 h 83"/>
                <a:gd name="T46" fmla="*/ 10080660 w 89"/>
                <a:gd name="T47" fmla="*/ 40322651 h 83"/>
                <a:gd name="T48" fmla="*/ 17641950 w 89"/>
                <a:gd name="T49" fmla="*/ 47883939 h 83"/>
                <a:gd name="T50" fmla="*/ 20161321 w 89"/>
                <a:gd name="T51" fmla="*/ 57964611 h 83"/>
                <a:gd name="T52" fmla="*/ 22682279 w 89"/>
                <a:gd name="T53" fmla="*/ 85685631 h 83"/>
                <a:gd name="T54" fmla="*/ 35282313 w 89"/>
                <a:gd name="T55" fmla="*/ 95766290 h 83"/>
                <a:gd name="T56" fmla="*/ 40322641 w 89"/>
                <a:gd name="T57" fmla="*/ 93246919 h 83"/>
                <a:gd name="T58" fmla="*/ 27722614 w 89"/>
                <a:gd name="T59" fmla="*/ 113408263 h 83"/>
                <a:gd name="T60" fmla="*/ 25201649 w 89"/>
                <a:gd name="T61" fmla="*/ 138609912 h 83"/>
                <a:gd name="T62" fmla="*/ 47883928 w 89"/>
                <a:gd name="T63" fmla="*/ 168851891 h 83"/>
                <a:gd name="T64" fmla="*/ 65524297 w 89"/>
                <a:gd name="T65" fmla="*/ 181451921 h 83"/>
                <a:gd name="T66" fmla="*/ 98287226 w 89"/>
                <a:gd name="T67" fmla="*/ 181451921 h 83"/>
                <a:gd name="T68" fmla="*/ 115927608 w 89"/>
                <a:gd name="T69" fmla="*/ 171371262 h 83"/>
                <a:gd name="T70" fmla="*/ 126008265 w 89"/>
                <a:gd name="T71" fmla="*/ 166330932 h 83"/>
                <a:gd name="T72" fmla="*/ 128529223 w 89"/>
                <a:gd name="T73" fmla="*/ 178932550 h 83"/>
                <a:gd name="T74" fmla="*/ 143650209 w 89"/>
                <a:gd name="T75" fmla="*/ 191532581 h 83"/>
                <a:gd name="T76" fmla="*/ 163811523 w 89"/>
                <a:gd name="T77" fmla="*/ 204134199 h 83"/>
                <a:gd name="T78" fmla="*/ 194053495 w 89"/>
                <a:gd name="T79" fmla="*/ 206653570 h 83"/>
                <a:gd name="T80" fmla="*/ 216734229 w 89"/>
                <a:gd name="T81" fmla="*/ 186492251 h 83"/>
                <a:gd name="T82" fmla="*/ 224295516 w 89"/>
                <a:gd name="T83" fmla="*/ 163811561 h 83"/>
                <a:gd name="T84" fmla="*/ 206653523 w 89"/>
                <a:gd name="T85" fmla="*/ 143650242 h 83"/>
                <a:gd name="T86" fmla="*/ 201613194 w 89"/>
                <a:gd name="T87" fmla="*/ 146169613 h 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9"/>
                <a:gd name="T133" fmla="*/ 0 h 83"/>
                <a:gd name="T134" fmla="*/ 89 w 89"/>
                <a:gd name="T135" fmla="*/ 83 h 8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9" h="83">
                  <a:moveTo>
                    <a:pt x="81" y="61"/>
                  </a:moveTo>
                  <a:lnTo>
                    <a:pt x="81" y="61"/>
                  </a:lnTo>
                  <a:lnTo>
                    <a:pt x="83" y="61"/>
                  </a:lnTo>
                  <a:lnTo>
                    <a:pt x="86" y="62"/>
                  </a:lnTo>
                  <a:lnTo>
                    <a:pt x="87" y="65"/>
                  </a:lnTo>
                  <a:lnTo>
                    <a:pt x="87" y="68"/>
                  </a:lnTo>
                  <a:lnTo>
                    <a:pt x="86" y="71"/>
                  </a:lnTo>
                  <a:lnTo>
                    <a:pt x="82" y="77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3" y="81"/>
                  </a:lnTo>
                  <a:lnTo>
                    <a:pt x="68" y="80"/>
                  </a:lnTo>
                  <a:lnTo>
                    <a:pt x="63" y="78"/>
                  </a:lnTo>
                  <a:lnTo>
                    <a:pt x="59" y="76"/>
                  </a:lnTo>
                  <a:lnTo>
                    <a:pt x="57" y="73"/>
                  </a:lnTo>
                  <a:lnTo>
                    <a:pt x="54" y="72"/>
                  </a:lnTo>
                  <a:lnTo>
                    <a:pt x="52" y="69"/>
                  </a:lnTo>
                  <a:lnTo>
                    <a:pt x="51" y="65"/>
                  </a:lnTo>
                  <a:lnTo>
                    <a:pt x="50" y="65"/>
                  </a:lnTo>
                  <a:lnTo>
                    <a:pt x="48" y="65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1" y="69"/>
                  </a:lnTo>
                  <a:lnTo>
                    <a:pt x="36" y="72"/>
                  </a:lnTo>
                  <a:lnTo>
                    <a:pt x="33" y="72"/>
                  </a:lnTo>
                  <a:lnTo>
                    <a:pt x="30" y="72"/>
                  </a:lnTo>
                  <a:lnTo>
                    <a:pt x="25" y="70"/>
                  </a:lnTo>
                  <a:lnTo>
                    <a:pt x="21" y="67"/>
                  </a:lnTo>
                  <a:lnTo>
                    <a:pt x="17" y="64"/>
                  </a:lnTo>
                  <a:lnTo>
                    <a:pt x="15" y="59"/>
                  </a:lnTo>
                  <a:lnTo>
                    <a:pt x="12" y="55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4" y="42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6" y="37"/>
                  </a:lnTo>
                  <a:lnTo>
                    <a:pt x="14" y="36"/>
                  </a:lnTo>
                  <a:lnTo>
                    <a:pt x="12" y="35"/>
                  </a:lnTo>
                  <a:lnTo>
                    <a:pt x="11" y="33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3" y="6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1" y="11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8"/>
                  </a:lnTo>
                  <a:lnTo>
                    <a:pt x="9" y="34"/>
                  </a:lnTo>
                  <a:lnTo>
                    <a:pt x="10" y="36"/>
                  </a:lnTo>
                  <a:lnTo>
                    <a:pt x="11" y="38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16" y="37"/>
                  </a:lnTo>
                  <a:lnTo>
                    <a:pt x="12" y="41"/>
                  </a:lnTo>
                  <a:lnTo>
                    <a:pt x="11" y="45"/>
                  </a:lnTo>
                  <a:lnTo>
                    <a:pt x="10" y="50"/>
                  </a:lnTo>
                  <a:lnTo>
                    <a:pt x="10" y="55"/>
                  </a:lnTo>
                  <a:lnTo>
                    <a:pt x="12" y="59"/>
                  </a:lnTo>
                  <a:lnTo>
                    <a:pt x="16" y="64"/>
                  </a:lnTo>
                  <a:lnTo>
                    <a:pt x="19" y="67"/>
                  </a:lnTo>
                  <a:lnTo>
                    <a:pt x="22" y="70"/>
                  </a:lnTo>
                  <a:lnTo>
                    <a:pt x="26" y="72"/>
                  </a:lnTo>
                  <a:lnTo>
                    <a:pt x="31" y="73"/>
                  </a:lnTo>
                  <a:lnTo>
                    <a:pt x="35" y="73"/>
                  </a:lnTo>
                  <a:lnTo>
                    <a:pt x="39" y="72"/>
                  </a:lnTo>
                  <a:lnTo>
                    <a:pt x="46" y="68"/>
                  </a:lnTo>
                  <a:lnTo>
                    <a:pt x="48" y="67"/>
                  </a:lnTo>
                  <a:lnTo>
                    <a:pt x="49" y="66"/>
                  </a:lnTo>
                  <a:lnTo>
                    <a:pt x="50" y="66"/>
                  </a:lnTo>
                  <a:lnTo>
                    <a:pt x="51" y="71"/>
                  </a:lnTo>
                  <a:lnTo>
                    <a:pt x="54" y="74"/>
                  </a:lnTo>
                  <a:lnTo>
                    <a:pt x="57" y="76"/>
                  </a:lnTo>
                  <a:lnTo>
                    <a:pt x="61" y="79"/>
                  </a:lnTo>
                  <a:lnTo>
                    <a:pt x="65" y="81"/>
                  </a:lnTo>
                  <a:lnTo>
                    <a:pt x="69" y="82"/>
                  </a:lnTo>
                  <a:lnTo>
                    <a:pt x="74" y="83"/>
                  </a:lnTo>
                  <a:lnTo>
                    <a:pt x="77" y="82"/>
                  </a:lnTo>
                  <a:lnTo>
                    <a:pt x="81" y="80"/>
                  </a:lnTo>
                  <a:lnTo>
                    <a:pt x="86" y="74"/>
                  </a:lnTo>
                  <a:lnTo>
                    <a:pt x="89" y="68"/>
                  </a:lnTo>
                  <a:lnTo>
                    <a:pt x="89" y="65"/>
                  </a:lnTo>
                  <a:lnTo>
                    <a:pt x="88" y="62"/>
                  </a:lnTo>
                  <a:lnTo>
                    <a:pt x="86" y="59"/>
                  </a:lnTo>
                  <a:lnTo>
                    <a:pt x="82" y="57"/>
                  </a:lnTo>
                  <a:lnTo>
                    <a:pt x="81" y="57"/>
                  </a:lnTo>
                  <a:lnTo>
                    <a:pt x="80" y="58"/>
                  </a:lnTo>
                  <a:lnTo>
                    <a:pt x="80" y="59"/>
                  </a:lnTo>
                  <a:lnTo>
                    <a:pt x="81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73" name="Freeform 176"/>
            <p:cNvSpPr>
              <a:spLocks/>
            </p:cNvSpPr>
            <p:nvPr/>
          </p:nvSpPr>
          <p:spPr bwMode="auto">
            <a:xfrm>
              <a:off x="5483225" y="2586038"/>
              <a:ext cx="77788" cy="39688"/>
            </a:xfrm>
            <a:custGeom>
              <a:avLst/>
              <a:gdLst>
                <a:gd name="T0" fmla="*/ 0 w 49"/>
                <a:gd name="T1" fmla="*/ 0 h 25"/>
                <a:gd name="T2" fmla="*/ 0 w 49"/>
                <a:gd name="T3" fmla="*/ 0 h 25"/>
                <a:gd name="T4" fmla="*/ 5040345 w 49"/>
                <a:gd name="T5" fmla="*/ 20161504 h 25"/>
                <a:gd name="T6" fmla="*/ 12601655 w 49"/>
                <a:gd name="T7" fmla="*/ 37803615 h 25"/>
                <a:gd name="T8" fmla="*/ 25201723 w 49"/>
                <a:gd name="T9" fmla="*/ 47884364 h 25"/>
                <a:gd name="T10" fmla="*/ 47884068 w 49"/>
                <a:gd name="T11" fmla="*/ 57965125 h 25"/>
                <a:gd name="T12" fmla="*/ 47884068 w 49"/>
                <a:gd name="T13" fmla="*/ 57965125 h 25"/>
                <a:gd name="T14" fmla="*/ 68045453 w 49"/>
                <a:gd name="T15" fmla="*/ 63005499 h 25"/>
                <a:gd name="T16" fmla="*/ 85685861 w 49"/>
                <a:gd name="T17" fmla="*/ 63005499 h 25"/>
                <a:gd name="T18" fmla="*/ 105847260 w 49"/>
                <a:gd name="T19" fmla="*/ 57965125 h 25"/>
                <a:gd name="T20" fmla="*/ 120968289 w 49"/>
                <a:gd name="T21" fmla="*/ 52924750 h 25"/>
                <a:gd name="T22" fmla="*/ 120968289 w 49"/>
                <a:gd name="T23" fmla="*/ 52924750 h 25"/>
                <a:gd name="T24" fmla="*/ 123489255 w 49"/>
                <a:gd name="T25" fmla="*/ 52924750 h 25"/>
                <a:gd name="T26" fmla="*/ 120968289 w 49"/>
                <a:gd name="T27" fmla="*/ 50403757 h 25"/>
                <a:gd name="T28" fmla="*/ 120968289 w 49"/>
                <a:gd name="T29" fmla="*/ 50403757 h 25"/>
                <a:gd name="T30" fmla="*/ 93247170 w 49"/>
                <a:gd name="T31" fmla="*/ 55444144 h 25"/>
                <a:gd name="T32" fmla="*/ 68045453 w 49"/>
                <a:gd name="T33" fmla="*/ 55444144 h 25"/>
                <a:gd name="T34" fmla="*/ 68045453 w 49"/>
                <a:gd name="T35" fmla="*/ 55444144 h 25"/>
                <a:gd name="T36" fmla="*/ 52924424 w 49"/>
                <a:gd name="T37" fmla="*/ 55444144 h 25"/>
                <a:gd name="T38" fmla="*/ 42843724 w 49"/>
                <a:gd name="T39" fmla="*/ 52924750 h 25"/>
                <a:gd name="T40" fmla="*/ 32763038 w 49"/>
                <a:gd name="T41" fmla="*/ 47884364 h 25"/>
                <a:gd name="T42" fmla="*/ 22682345 w 49"/>
                <a:gd name="T43" fmla="*/ 40323008 h 25"/>
                <a:gd name="T44" fmla="*/ 15121036 w 49"/>
                <a:gd name="T45" fmla="*/ 32763240 h 25"/>
                <a:gd name="T46" fmla="*/ 10080690 w 49"/>
                <a:gd name="T47" fmla="*/ 20161504 h 25"/>
                <a:gd name="T48" fmla="*/ 5040345 w 49"/>
                <a:gd name="T49" fmla="*/ 10080752 h 25"/>
                <a:gd name="T50" fmla="*/ 2520966 w 49"/>
                <a:gd name="T51" fmla="*/ 0 h 25"/>
                <a:gd name="T52" fmla="*/ 2520966 w 49"/>
                <a:gd name="T53" fmla="*/ 0 h 25"/>
                <a:gd name="T54" fmla="*/ 0 w 49"/>
                <a:gd name="T55" fmla="*/ 0 h 2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9"/>
                <a:gd name="T85" fmla="*/ 0 h 25"/>
                <a:gd name="T86" fmla="*/ 49 w 49"/>
                <a:gd name="T87" fmla="*/ 25 h 2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9" h="25">
                  <a:moveTo>
                    <a:pt x="0" y="0"/>
                  </a:moveTo>
                  <a:lnTo>
                    <a:pt x="0" y="0"/>
                  </a:lnTo>
                  <a:lnTo>
                    <a:pt x="2" y="8"/>
                  </a:lnTo>
                  <a:lnTo>
                    <a:pt x="5" y="15"/>
                  </a:lnTo>
                  <a:lnTo>
                    <a:pt x="10" y="19"/>
                  </a:lnTo>
                  <a:lnTo>
                    <a:pt x="19" y="23"/>
                  </a:lnTo>
                  <a:lnTo>
                    <a:pt x="27" y="25"/>
                  </a:lnTo>
                  <a:lnTo>
                    <a:pt x="34" y="25"/>
                  </a:lnTo>
                  <a:lnTo>
                    <a:pt x="42" y="23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48" y="20"/>
                  </a:lnTo>
                  <a:lnTo>
                    <a:pt x="37" y="22"/>
                  </a:lnTo>
                  <a:lnTo>
                    <a:pt x="27" y="22"/>
                  </a:lnTo>
                  <a:lnTo>
                    <a:pt x="21" y="22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4" y="8"/>
                  </a:lnTo>
                  <a:lnTo>
                    <a:pt x="2" y="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74" name="Freeform 177"/>
            <p:cNvSpPr>
              <a:spLocks/>
            </p:cNvSpPr>
            <p:nvPr/>
          </p:nvSpPr>
          <p:spPr bwMode="auto">
            <a:xfrm>
              <a:off x="5483225" y="2586038"/>
              <a:ext cx="77788" cy="39688"/>
            </a:xfrm>
            <a:custGeom>
              <a:avLst/>
              <a:gdLst>
                <a:gd name="T0" fmla="*/ 0 w 49"/>
                <a:gd name="T1" fmla="*/ 0 h 25"/>
                <a:gd name="T2" fmla="*/ 0 w 49"/>
                <a:gd name="T3" fmla="*/ 0 h 25"/>
                <a:gd name="T4" fmla="*/ 5040345 w 49"/>
                <a:gd name="T5" fmla="*/ 20161504 h 25"/>
                <a:gd name="T6" fmla="*/ 12601655 w 49"/>
                <a:gd name="T7" fmla="*/ 37803615 h 25"/>
                <a:gd name="T8" fmla="*/ 25201723 w 49"/>
                <a:gd name="T9" fmla="*/ 47884364 h 25"/>
                <a:gd name="T10" fmla="*/ 47884068 w 49"/>
                <a:gd name="T11" fmla="*/ 57965125 h 25"/>
                <a:gd name="T12" fmla="*/ 47884068 w 49"/>
                <a:gd name="T13" fmla="*/ 57965125 h 25"/>
                <a:gd name="T14" fmla="*/ 68045453 w 49"/>
                <a:gd name="T15" fmla="*/ 63005499 h 25"/>
                <a:gd name="T16" fmla="*/ 85685861 w 49"/>
                <a:gd name="T17" fmla="*/ 63005499 h 25"/>
                <a:gd name="T18" fmla="*/ 105847260 w 49"/>
                <a:gd name="T19" fmla="*/ 57965125 h 25"/>
                <a:gd name="T20" fmla="*/ 120968289 w 49"/>
                <a:gd name="T21" fmla="*/ 52924750 h 25"/>
                <a:gd name="T22" fmla="*/ 120968289 w 49"/>
                <a:gd name="T23" fmla="*/ 52924750 h 25"/>
                <a:gd name="T24" fmla="*/ 123489255 w 49"/>
                <a:gd name="T25" fmla="*/ 52924750 h 25"/>
                <a:gd name="T26" fmla="*/ 120968289 w 49"/>
                <a:gd name="T27" fmla="*/ 50403757 h 25"/>
                <a:gd name="T28" fmla="*/ 120968289 w 49"/>
                <a:gd name="T29" fmla="*/ 50403757 h 25"/>
                <a:gd name="T30" fmla="*/ 93247170 w 49"/>
                <a:gd name="T31" fmla="*/ 55444144 h 25"/>
                <a:gd name="T32" fmla="*/ 68045453 w 49"/>
                <a:gd name="T33" fmla="*/ 55444144 h 25"/>
                <a:gd name="T34" fmla="*/ 68045453 w 49"/>
                <a:gd name="T35" fmla="*/ 55444144 h 25"/>
                <a:gd name="T36" fmla="*/ 52924424 w 49"/>
                <a:gd name="T37" fmla="*/ 55444144 h 25"/>
                <a:gd name="T38" fmla="*/ 42843724 w 49"/>
                <a:gd name="T39" fmla="*/ 52924750 h 25"/>
                <a:gd name="T40" fmla="*/ 32763038 w 49"/>
                <a:gd name="T41" fmla="*/ 47884364 h 25"/>
                <a:gd name="T42" fmla="*/ 22682345 w 49"/>
                <a:gd name="T43" fmla="*/ 40323008 h 25"/>
                <a:gd name="T44" fmla="*/ 15121036 w 49"/>
                <a:gd name="T45" fmla="*/ 32763240 h 25"/>
                <a:gd name="T46" fmla="*/ 10080690 w 49"/>
                <a:gd name="T47" fmla="*/ 20161504 h 25"/>
                <a:gd name="T48" fmla="*/ 5040345 w 49"/>
                <a:gd name="T49" fmla="*/ 10080752 h 25"/>
                <a:gd name="T50" fmla="*/ 2520966 w 49"/>
                <a:gd name="T51" fmla="*/ 0 h 25"/>
                <a:gd name="T52" fmla="*/ 2520966 w 49"/>
                <a:gd name="T53" fmla="*/ 0 h 25"/>
                <a:gd name="T54" fmla="*/ 0 w 49"/>
                <a:gd name="T55" fmla="*/ 0 h 2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9"/>
                <a:gd name="T85" fmla="*/ 0 h 25"/>
                <a:gd name="T86" fmla="*/ 49 w 49"/>
                <a:gd name="T87" fmla="*/ 25 h 2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9" h="25">
                  <a:moveTo>
                    <a:pt x="0" y="0"/>
                  </a:moveTo>
                  <a:lnTo>
                    <a:pt x="0" y="0"/>
                  </a:lnTo>
                  <a:lnTo>
                    <a:pt x="2" y="8"/>
                  </a:lnTo>
                  <a:lnTo>
                    <a:pt x="5" y="15"/>
                  </a:lnTo>
                  <a:lnTo>
                    <a:pt x="10" y="19"/>
                  </a:lnTo>
                  <a:lnTo>
                    <a:pt x="19" y="23"/>
                  </a:lnTo>
                  <a:lnTo>
                    <a:pt x="27" y="25"/>
                  </a:lnTo>
                  <a:lnTo>
                    <a:pt x="34" y="25"/>
                  </a:lnTo>
                  <a:lnTo>
                    <a:pt x="42" y="23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48" y="20"/>
                  </a:lnTo>
                  <a:lnTo>
                    <a:pt x="37" y="22"/>
                  </a:lnTo>
                  <a:lnTo>
                    <a:pt x="27" y="22"/>
                  </a:lnTo>
                  <a:lnTo>
                    <a:pt x="21" y="22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4" y="8"/>
                  </a:lnTo>
                  <a:lnTo>
                    <a:pt x="2" y="4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75" name="Freeform 178"/>
            <p:cNvSpPr>
              <a:spLocks/>
            </p:cNvSpPr>
            <p:nvPr/>
          </p:nvSpPr>
          <p:spPr bwMode="auto">
            <a:xfrm>
              <a:off x="5487988" y="2581275"/>
              <a:ext cx="71438" cy="22225"/>
            </a:xfrm>
            <a:custGeom>
              <a:avLst/>
              <a:gdLst>
                <a:gd name="T0" fmla="*/ 0 w 45"/>
                <a:gd name="T1" fmla="*/ 0 h 14"/>
                <a:gd name="T2" fmla="*/ 0 w 45"/>
                <a:gd name="T3" fmla="*/ 0 h 14"/>
                <a:gd name="T4" fmla="*/ 10080695 w 45"/>
                <a:gd name="T5" fmla="*/ 12601575 h 14"/>
                <a:gd name="T6" fmla="*/ 20161390 w 45"/>
                <a:gd name="T7" fmla="*/ 20161251 h 14"/>
                <a:gd name="T8" fmla="*/ 37803402 w 45"/>
                <a:gd name="T9" fmla="*/ 25201562 h 14"/>
                <a:gd name="T10" fmla="*/ 50403473 w 45"/>
                <a:gd name="T11" fmla="*/ 30241879 h 14"/>
                <a:gd name="T12" fmla="*/ 68045490 w 45"/>
                <a:gd name="T13" fmla="*/ 35282190 h 14"/>
                <a:gd name="T14" fmla="*/ 83166529 w 45"/>
                <a:gd name="T15" fmla="*/ 35282190 h 14"/>
                <a:gd name="T16" fmla="*/ 100806946 w 45"/>
                <a:gd name="T17" fmla="*/ 30241879 h 14"/>
                <a:gd name="T18" fmla="*/ 113408630 w 45"/>
                <a:gd name="T19" fmla="*/ 27722517 h 14"/>
                <a:gd name="T20" fmla="*/ 113408630 w 45"/>
                <a:gd name="T21" fmla="*/ 27722517 h 14"/>
                <a:gd name="T22" fmla="*/ 113408630 w 45"/>
                <a:gd name="T23" fmla="*/ 27722517 h 14"/>
                <a:gd name="T24" fmla="*/ 113408630 w 45"/>
                <a:gd name="T25" fmla="*/ 25201562 h 14"/>
                <a:gd name="T26" fmla="*/ 113408630 w 45"/>
                <a:gd name="T27" fmla="*/ 25201562 h 14"/>
                <a:gd name="T28" fmla="*/ 83166529 w 45"/>
                <a:gd name="T29" fmla="*/ 30241879 h 14"/>
                <a:gd name="T30" fmla="*/ 68045490 w 45"/>
                <a:gd name="T31" fmla="*/ 30241879 h 14"/>
                <a:gd name="T32" fmla="*/ 50403473 w 45"/>
                <a:gd name="T33" fmla="*/ 27722517 h 14"/>
                <a:gd name="T34" fmla="*/ 37803402 w 45"/>
                <a:gd name="T35" fmla="*/ 25201562 h 14"/>
                <a:gd name="T36" fmla="*/ 25201737 w 45"/>
                <a:gd name="T37" fmla="*/ 20161251 h 14"/>
                <a:gd name="T38" fmla="*/ 10080695 w 45"/>
                <a:gd name="T39" fmla="*/ 10080625 h 14"/>
                <a:gd name="T40" fmla="*/ 0 w 45"/>
                <a:gd name="T41" fmla="*/ 0 h 14"/>
                <a:gd name="T42" fmla="*/ 0 w 45"/>
                <a:gd name="T43" fmla="*/ 0 h 14"/>
                <a:gd name="T44" fmla="*/ 0 w 45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14"/>
                <a:gd name="T71" fmla="*/ 45 w 45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14">
                  <a:moveTo>
                    <a:pt x="0" y="0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8" y="8"/>
                  </a:lnTo>
                  <a:lnTo>
                    <a:pt x="15" y="10"/>
                  </a:lnTo>
                  <a:lnTo>
                    <a:pt x="20" y="12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40" y="12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33" y="12"/>
                  </a:lnTo>
                  <a:lnTo>
                    <a:pt x="27" y="12"/>
                  </a:lnTo>
                  <a:lnTo>
                    <a:pt x="20" y="11"/>
                  </a:lnTo>
                  <a:lnTo>
                    <a:pt x="15" y="10"/>
                  </a:lnTo>
                  <a:lnTo>
                    <a:pt x="10" y="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76" name="Freeform 179"/>
            <p:cNvSpPr>
              <a:spLocks/>
            </p:cNvSpPr>
            <p:nvPr/>
          </p:nvSpPr>
          <p:spPr bwMode="auto">
            <a:xfrm>
              <a:off x="5487988" y="2581275"/>
              <a:ext cx="71438" cy="22225"/>
            </a:xfrm>
            <a:custGeom>
              <a:avLst/>
              <a:gdLst>
                <a:gd name="T0" fmla="*/ 0 w 45"/>
                <a:gd name="T1" fmla="*/ 0 h 14"/>
                <a:gd name="T2" fmla="*/ 0 w 45"/>
                <a:gd name="T3" fmla="*/ 0 h 14"/>
                <a:gd name="T4" fmla="*/ 10080695 w 45"/>
                <a:gd name="T5" fmla="*/ 12601575 h 14"/>
                <a:gd name="T6" fmla="*/ 20161390 w 45"/>
                <a:gd name="T7" fmla="*/ 20161251 h 14"/>
                <a:gd name="T8" fmla="*/ 37803402 w 45"/>
                <a:gd name="T9" fmla="*/ 25201562 h 14"/>
                <a:gd name="T10" fmla="*/ 50403473 w 45"/>
                <a:gd name="T11" fmla="*/ 30241879 h 14"/>
                <a:gd name="T12" fmla="*/ 68045490 w 45"/>
                <a:gd name="T13" fmla="*/ 35282190 h 14"/>
                <a:gd name="T14" fmla="*/ 83166529 w 45"/>
                <a:gd name="T15" fmla="*/ 35282190 h 14"/>
                <a:gd name="T16" fmla="*/ 100806946 w 45"/>
                <a:gd name="T17" fmla="*/ 30241879 h 14"/>
                <a:gd name="T18" fmla="*/ 113408630 w 45"/>
                <a:gd name="T19" fmla="*/ 27722517 h 14"/>
                <a:gd name="T20" fmla="*/ 113408630 w 45"/>
                <a:gd name="T21" fmla="*/ 27722517 h 14"/>
                <a:gd name="T22" fmla="*/ 113408630 w 45"/>
                <a:gd name="T23" fmla="*/ 27722517 h 14"/>
                <a:gd name="T24" fmla="*/ 113408630 w 45"/>
                <a:gd name="T25" fmla="*/ 25201562 h 14"/>
                <a:gd name="T26" fmla="*/ 113408630 w 45"/>
                <a:gd name="T27" fmla="*/ 25201562 h 14"/>
                <a:gd name="T28" fmla="*/ 83166529 w 45"/>
                <a:gd name="T29" fmla="*/ 30241879 h 14"/>
                <a:gd name="T30" fmla="*/ 68045490 w 45"/>
                <a:gd name="T31" fmla="*/ 30241879 h 14"/>
                <a:gd name="T32" fmla="*/ 50403473 w 45"/>
                <a:gd name="T33" fmla="*/ 27722517 h 14"/>
                <a:gd name="T34" fmla="*/ 37803402 w 45"/>
                <a:gd name="T35" fmla="*/ 25201562 h 14"/>
                <a:gd name="T36" fmla="*/ 25201737 w 45"/>
                <a:gd name="T37" fmla="*/ 20161251 h 14"/>
                <a:gd name="T38" fmla="*/ 10080695 w 45"/>
                <a:gd name="T39" fmla="*/ 10080625 h 14"/>
                <a:gd name="T40" fmla="*/ 0 w 45"/>
                <a:gd name="T41" fmla="*/ 0 h 14"/>
                <a:gd name="T42" fmla="*/ 0 w 45"/>
                <a:gd name="T43" fmla="*/ 0 h 14"/>
                <a:gd name="T44" fmla="*/ 0 w 45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14"/>
                <a:gd name="T71" fmla="*/ 45 w 45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14">
                  <a:moveTo>
                    <a:pt x="0" y="0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8" y="8"/>
                  </a:lnTo>
                  <a:lnTo>
                    <a:pt x="15" y="10"/>
                  </a:lnTo>
                  <a:lnTo>
                    <a:pt x="20" y="12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40" y="12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33" y="12"/>
                  </a:lnTo>
                  <a:lnTo>
                    <a:pt x="27" y="12"/>
                  </a:lnTo>
                  <a:lnTo>
                    <a:pt x="20" y="11"/>
                  </a:lnTo>
                  <a:lnTo>
                    <a:pt x="15" y="10"/>
                  </a:lnTo>
                  <a:lnTo>
                    <a:pt x="10" y="8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77" name="Freeform 180"/>
            <p:cNvSpPr>
              <a:spLocks/>
            </p:cNvSpPr>
            <p:nvPr/>
          </p:nvSpPr>
          <p:spPr bwMode="auto">
            <a:xfrm>
              <a:off x="5561013" y="2552700"/>
              <a:ext cx="39688" cy="65088"/>
            </a:xfrm>
            <a:custGeom>
              <a:avLst/>
              <a:gdLst>
                <a:gd name="T0" fmla="*/ 0 w 25"/>
                <a:gd name="T1" fmla="*/ 103327980 h 41"/>
                <a:gd name="T2" fmla="*/ 0 w 25"/>
                <a:gd name="T3" fmla="*/ 103327980 h 41"/>
                <a:gd name="T4" fmla="*/ 7561359 w 25"/>
                <a:gd name="T5" fmla="*/ 98287631 h 41"/>
                <a:gd name="T6" fmla="*/ 12601733 w 25"/>
                <a:gd name="T7" fmla="*/ 90726313 h 41"/>
                <a:gd name="T8" fmla="*/ 20161504 w 25"/>
                <a:gd name="T9" fmla="*/ 83166583 h 41"/>
                <a:gd name="T10" fmla="*/ 20161504 w 25"/>
                <a:gd name="T11" fmla="*/ 70564916 h 41"/>
                <a:gd name="T12" fmla="*/ 20161504 w 25"/>
                <a:gd name="T13" fmla="*/ 70564916 h 41"/>
                <a:gd name="T14" fmla="*/ 20161504 w 25"/>
                <a:gd name="T15" fmla="*/ 57964836 h 41"/>
                <a:gd name="T16" fmla="*/ 17642111 w 25"/>
                <a:gd name="T17" fmla="*/ 45363156 h 41"/>
                <a:gd name="T18" fmla="*/ 17642111 w 25"/>
                <a:gd name="T19" fmla="*/ 45363156 h 41"/>
                <a:gd name="T20" fmla="*/ 12601733 w 25"/>
                <a:gd name="T21" fmla="*/ 30242108 h 41"/>
                <a:gd name="T22" fmla="*/ 17642111 w 25"/>
                <a:gd name="T23" fmla="*/ 20161404 h 41"/>
                <a:gd name="T24" fmla="*/ 22682485 w 25"/>
                <a:gd name="T25" fmla="*/ 15121054 h 41"/>
                <a:gd name="T26" fmla="*/ 32763240 w 25"/>
                <a:gd name="T27" fmla="*/ 10080702 h 41"/>
                <a:gd name="T28" fmla="*/ 32763240 w 25"/>
                <a:gd name="T29" fmla="*/ 10080702 h 41"/>
                <a:gd name="T30" fmla="*/ 42843989 w 25"/>
                <a:gd name="T31" fmla="*/ 7561321 h 41"/>
                <a:gd name="T32" fmla="*/ 52924750 w 25"/>
                <a:gd name="T33" fmla="*/ 12601670 h 41"/>
                <a:gd name="T34" fmla="*/ 55444144 w 25"/>
                <a:gd name="T35" fmla="*/ 20161404 h 41"/>
                <a:gd name="T36" fmla="*/ 57965125 w 25"/>
                <a:gd name="T37" fmla="*/ 27722728 h 41"/>
                <a:gd name="T38" fmla="*/ 57965125 w 25"/>
                <a:gd name="T39" fmla="*/ 27722728 h 41"/>
                <a:gd name="T40" fmla="*/ 57965125 w 25"/>
                <a:gd name="T41" fmla="*/ 27722728 h 41"/>
                <a:gd name="T42" fmla="*/ 60484518 w 25"/>
                <a:gd name="T43" fmla="*/ 27722728 h 41"/>
                <a:gd name="T44" fmla="*/ 60484518 w 25"/>
                <a:gd name="T45" fmla="*/ 27722728 h 41"/>
                <a:gd name="T46" fmla="*/ 63005499 w 25"/>
                <a:gd name="T47" fmla="*/ 17642023 h 41"/>
                <a:gd name="T48" fmla="*/ 60484518 w 25"/>
                <a:gd name="T49" fmla="*/ 12601670 h 41"/>
                <a:gd name="T50" fmla="*/ 57965125 w 25"/>
                <a:gd name="T51" fmla="*/ 7561321 h 41"/>
                <a:gd name="T52" fmla="*/ 47884364 w 25"/>
                <a:gd name="T53" fmla="*/ 2520969 h 41"/>
                <a:gd name="T54" fmla="*/ 40323008 w 25"/>
                <a:gd name="T55" fmla="*/ 0 h 41"/>
                <a:gd name="T56" fmla="*/ 32763240 w 25"/>
                <a:gd name="T57" fmla="*/ 2520969 h 41"/>
                <a:gd name="T58" fmla="*/ 20161504 w 25"/>
                <a:gd name="T59" fmla="*/ 7561321 h 41"/>
                <a:gd name="T60" fmla="*/ 20161504 w 25"/>
                <a:gd name="T61" fmla="*/ 7561321 h 41"/>
                <a:gd name="T62" fmla="*/ 10080752 w 25"/>
                <a:gd name="T63" fmla="*/ 15121054 h 41"/>
                <a:gd name="T64" fmla="*/ 7561359 w 25"/>
                <a:gd name="T65" fmla="*/ 20161404 h 41"/>
                <a:gd name="T66" fmla="*/ 7561359 w 25"/>
                <a:gd name="T67" fmla="*/ 25201753 h 41"/>
                <a:gd name="T68" fmla="*/ 7561359 w 25"/>
                <a:gd name="T69" fmla="*/ 25201753 h 41"/>
                <a:gd name="T70" fmla="*/ 12601733 w 25"/>
                <a:gd name="T71" fmla="*/ 45363156 h 41"/>
                <a:gd name="T72" fmla="*/ 20161504 w 25"/>
                <a:gd name="T73" fmla="*/ 65524566 h 41"/>
                <a:gd name="T74" fmla="*/ 17642111 w 25"/>
                <a:gd name="T75" fmla="*/ 75605265 h 41"/>
                <a:gd name="T76" fmla="*/ 12601733 w 25"/>
                <a:gd name="T77" fmla="*/ 88206932 h 41"/>
                <a:gd name="T78" fmla="*/ 7561359 w 25"/>
                <a:gd name="T79" fmla="*/ 95766662 h 41"/>
                <a:gd name="T80" fmla="*/ 0 w 25"/>
                <a:gd name="T81" fmla="*/ 100807012 h 41"/>
                <a:gd name="T82" fmla="*/ 0 w 25"/>
                <a:gd name="T83" fmla="*/ 100807012 h 41"/>
                <a:gd name="T84" fmla="*/ 0 w 25"/>
                <a:gd name="T85" fmla="*/ 103327980 h 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41"/>
                <a:gd name="T131" fmla="*/ 25 w 25"/>
                <a:gd name="T132" fmla="*/ 41 h 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41">
                  <a:moveTo>
                    <a:pt x="0" y="41"/>
                  </a:moveTo>
                  <a:lnTo>
                    <a:pt x="0" y="41"/>
                  </a:lnTo>
                  <a:lnTo>
                    <a:pt x="3" y="39"/>
                  </a:lnTo>
                  <a:lnTo>
                    <a:pt x="5" y="36"/>
                  </a:lnTo>
                  <a:lnTo>
                    <a:pt x="8" y="33"/>
                  </a:lnTo>
                  <a:lnTo>
                    <a:pt x="8" y="28"/>
                  </a:lnTo>
                  <a:lnTo>
                    <a:pt x="8" y="23"/>
                  </a:lnTo>
                  <a:lnTo>
                    <a:pt x="7" y="18"/>
                  </a:lnTo>
                  <a:lnTo>
                    <a:pt x="5" y="12"/>
                  </a:lnTo>
                  <a:lnTo>
                    <a:pt x="7" y="8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5"/>
                  </a:lnTo>
                  <a:lnTo>
                    <a:pt x="22" y="8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8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5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78" name="Freeform 181"/>
            <p:cNvSpPr>
              <a:spLocks/>
            </p:cNvSpPr>
            <p:nvPr/>
          </p:nvSpPr>
          <p:spPr bwMode="auto">
            <a:xfrm>
              <a:off x="5561013" y="2552700"/>
              <a:ext cx="39688" cy="65088"/>
            </a:xfrm>
            <a:custGeom>
              <a:avLst/>
              <a:gdLst>
                <a:gd name="T0" fmla="*/ 0 w 25"/>
                <a:gd name="T1" fmla="*/ 103327980 h 41"/>
                <a:gd name="T2" fmla="*/ 0 w 25"/>
                <a:gd name="T3" fmla="*/ 103327980 h 41"/>
                <a:gd name="T4" fmla="*/ 7561359 w 25"/>
                <a:gd name="T5" fmla="*/ 98287631 h 41"/>
                <a:gd name="T6" fmla="*/ 12601733 w 25"/>
                <a:gd name="T7" fmla="*/ 90726313 h 41"/>
                <a:gd name="T8" fmla="*/ 20161504 w 25"/>
                <a:gd name="T9" fmla="*/ 83166583 h 41"/>
                <a:gd name="T10" fmla="*/ 20161504 w 25"/>
                <a:gd name="T11" fmla="*/ 70564916 h 41"/>
                <a:gd name="T12" fmla="*/ 20161504 w 25"/>
                <a:gd name="T13" fmla="*/ 70564916 h 41"/>
                <a:gd name="T14" fmla="*/ 20161504 w 25"/>
                <a:gd name="T15" fmla="*/ 57964836 h 41"/>
                <a:gd name="T16" fmla="*/ 17642111 w 25"/>
                <a:gd name="T17" fmla="*/ 45363156 h 41"/>
                <a:gd name="T18" fmla="*/ 17642111 w 25"/>
                <a:gd name="T19" fmla="*/ 45363156 h 41"/>
                <a:gd name="T20" fmla="*/ 12601733 w 25"/>
                <a:gd name="T21" fmla="*/ 30242108 h 41"/>
                <a:gd name="T22" fmla="*/ 17642111 w 25"/>
                <a:gd name="T23" fmla="*/ 20161404 h 41"/>
                <a:gd name="T24" fmla="*/ 22682485 w 25"/>
                <a:gd name="T25" fmla="*/ 15121054 h 41"/>
                <a:gd name="T26" fmla="*/ 32763240 w 25"/>
                <a:gd name="T27" fmla="*/ 10080702 h 41"/>
                <a:gd name="T28" fmla="*/ 32763240 w 25"/>
                <a:gd name="T29" fmla="*/ 10080702 h 41"/>
                <a:gd name="T30" fmla="*/ 42843989 w 25"/>
                <a:gd name="T31" fmla="*/ 7561321 h 41"/>
                <a:gd name="T32" fmla="*/ 52924750 w 25"/>
                <a:gd name="T33" fmla="*/ 12601670 h 41"/>
                <a:gd name="T34" fmla="*/ 55444144 w 25"/>
                <a:gd name="T35" fmla="*/ 20161404 h 41"/>
                <a:gd name="T36" fmla="*/ 57965125 w 25"/>
                <a:gd name="T37" fmla="*/ 27722728 h 41"/>
                <a:gd name="T38" fmla="*/ 57965125 w 25"/>
                <a:gd name="T39" fmla="*/ 27722728 h 41"/>
                <a:gd name="T40" fmla="*/ 57965125 w 25"/>
                <a:gd name="T41" fmla="*/ 27722728 h 41"/>
                <a:gd name="T42" fmla="*/ 60484518 w 25"/>
                <a:gd name="T43" fmla="*/ 27722728 h 41"/>
                <a:gd name="T44" fmla="*/ 60484518 w 25"/>
                <a:gd name="T45" fmla="*/ 27722728 h 41"/>
                <a:gd name="T46" fmla="*/ 63005499 w 25"/>
                <a:gd name="T47" fmla="*/ 17642023 h 41"/>
                <a:gd name="T48" fmla="*/ 60484518 w 25"/>
                <a:gd name="T49" fmla="*/ 12601670 h 41"/>
                <a:gd name="T50" fmla="*/ 57965125 w 25"/>
                <a:gd name="T51" fmla="*/ 7561321 h 41"/>
                <a:gd name="T52" fmla="*/ 47884364 w 25"/>
                <a:gd name="T53" fmla="*/ 2520969 h 41"/>
                <a:gd name="T54" fmla="*/ 40323008 w 25"/>
                <a:gd name="T55" fmla="*/ 0 h 41"/>
                <a:gd name="T56" fmla="*/ 32763240 w 25"/>
                <a:gd name="T57" fmla="*/ 2520969 h 41"/>
                <a:gd name="T58" fmla="*/ 20161504 w 25"/>
                <a:gd name="T59" fmla="*/ 7561321 h 41"/>
                <a:gd name="T60" fmla="*/ 20161504 w 25"/>
                <a:gd name="T61" fmla="*/ 7561321 h 41"/>
                <a:gd name="T62" fmla="*/ 10080752 w 25"/>
                <a:gd name="T63" fmla="*/ 15121054 h 41"/>
                <a:gd name="T64" fmla="*/ 7561359 w 25"/>
                <a:gd name="T65" fmla="*/ 20161404 h 41"/>
                <a:gd name="T66" fmla="*/ 7561359 w 25"/>
                <a:gd name="T67" fmla="*/ 25201753 h 41"/>
                <a:gd name="T68" fmla="*/ 7561359 w 25"/>
                <a:gd name="T69" fmla="*/ 25201753 h 41"/>
                <a:gd name="T70" fmla="*/ 12601733 w 25"/>
                <a:gd name="T71" fmla="*/ 45363156 h 41"/>
                <a:gd name="T72" fmla="*/ 20161504 w 25"/>
                <a:gd name="T73" fmla="*/ 65524566 h 41"/>
                <a:gd name="T74" fmla="*/ 17642111 w 25"/>
                <a:gd name="T75" fmla="*/ 75605265 h 41"/>
                <a:gd name="T76" fmla="*/ 12601733 w 25"/>
                <a:gd name="T77" fmla="*/ 88206932 h 41"/>
                <a:gd name="T78" fmla="*/ 7561359 w 25"/>
                <a:gd name="T79" fmla="*/ 95766662 h 41"/>
                <a:gd name="T80" fmla="*/ 0 w 25"/>
                <a:gd name="T81" fmla="*/ 100807012 h 41"/>
                <a:gd name="T82" fmla="*/ 0 w 25"/>
                <a:gd name="T83" fmla="*/ 100807012 h 41"/>
                <a:gd name="T84" fmla="*/ 0 w 25"/>
                <a:gd name="T85" fmla="*/ 103327980 h 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41"/>
                <a:gd name="T131" fmla="*/ 25 w 25"/>
                <a:gd name="T132" fmla="*/ 41 h 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41">
                  <a:moveTo>
                    <a:pt x="0" y="41"/>
                  </a:moveTo>
                  <a:lnTo>
                    <a:pt x="0" y="41"/>
                  </a:lnTo>
                  <a:lnTo>
                    <a:pt x="3" y="39"/>
                  </a:lnTo>
                  <a:lnTo>
                    <a:pt x="5" y="36"/>
                  </a:lnTo>
                  <a:lnTo>
                    <a:pt x="8" y="33"/>
                  </a:lnTo>
                  <a:lnTo>
                    <a:pt x="8" y="28"/>
                  </a:lnTo>
                  <a:lnTo>
                    <a:pt x="8" y="23"/>
                  </a:lnTo>
                  <a:lnTo>
                    <a:pt x="7" y="18"/>
                  </a:lnTo>
                  <a:lnTo>
                    <a:pt x="5" y="12"/>
                  </a:lnTo>
                  <a:lnTo>
                    <a:pt x="7" y="8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5"/>
                  </a:lnTo>
                  <a:lnTo>
                    <a:pt x="22" y="8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8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5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79" name="Freeform 182"/>
            <p:cNvSpPr>
              <a:spLocks/>
            </p:cNvSpPr>
            <p:nvPr/>
          </p:nvSpPr>
          <p:spPr bwMode="auto">
            <a:xfrm>
              <a:off x="5572125" y="2566988"/>
              <a:ext cx="22225" cy="15875"/>
            </a:xfrm>
            <a:custGeom>
              <a:avLst/>
              <a:gdLst>
                <a:gd name="T0" fmla="*/ 0 w 14"/>
                <a:gd name="T1" fmla="*/ 25201559 h 10"/>
                <a:gd name="T2" fmla="*/ 0 w 14"/>
                <a:gd name="T3" fmla="*/ 25201559 h 10"/>
                <a:gd name="T4" fmla="*/ 2520950 w 14"/>
                <a:gd name="T5" fmla="*/ 15120938 h 10"/>
                <a:gd name="T6" fmla="*/ 5040313 w 14"/>
                <a:gd name="T7" fmla="*/ 10080624 h 10"/>
                <a:gd name="T8" fmla="*/ 7561264 w 14"/>
                <a:gd name="T9" fmla="*/ 7559675 h 10"/>
                <a:gd name="T10" fmla="*/ 7561264 w 14"/>
                <a:gd name="T11" fmla="*/ 7559675 h 10"/>
                <a:gd name="T12" fmla="*/ 12601575 w 14"/>
                <a:gd name="T13" fmla="*/ 2520950 h 10"/>
                <a:gd name="T14" fmla="*/ 20161251 w 14"/>
                <a:gd name="T15" fmla="*/ 5040312 h 10"/>
                <a:gd name="T16" fmla="*/ 27722517 w 14"/>
                <a:gd name="T17" fmla="*/ 7559675 h 10"/>
                <a:gd name="T18" fmla="*/ 35282190 w 14"/>
                <a:gd name="T19" fmla="*/ 12601573 h 10"/>
                <a:gd name="T20" fmla="*/ 35282190 w 14"/>
                <a:gd name="T21" fmla="*/ 12601573 h 10"/>
                <a:gd name="T22" fmla="*/ 35282190 w 14"/>
                <a:gd name="T23" fmla="*/ 10080624 h 10"/>
                <a:gd name="T24" fmla="*/ 35282190 w 14"/>
                <a:gd name="T25" fmla="*/ 10080624 h 10"/>
                <a:gd name="T26" fmla="*/ 27722517 w 14"/>
                <a:gd name="T27" fmla="*/ 5040312 h 10"/>
                <a:gd name="T28" fmla="*/ 22682200 w 14"/>
                <a:gd name="T29" fmla="*/ 2520950 h 10"/>
                <a:gd name="T30" fmla="*/ 15120940 w 14"/>
                <a:gd name="T31" fmla="*/ 0 h 10"/>
                <a:gd name="T32" fmla="*/ 7561264 w 14"/>
                <a:gd name="T33" fmla="*/ 5040312 h 10"/>
                <a:gd name="T34" fmla="*/ 7561264 w 14"/>
                <a:gd name="T35" fmla="*/ 5040312 h 10"/>
                <a:gd name="T36" fmla="*/ 2520950 w 14"/>
                <a:gd name="T37" fmla="*/ 7559675 h 10"/>
                <a:gd name="T38" fmla="*/ 0 w 14"/>
                <a:gd name="T39" fmla="*/ 12601573 h 10"/>
                <a:gd name="T40" fmla="*/ 0 w 14"/>
                <a:gd name="T41" fmla="*/ 25201559 h 10"/>
                <a:gd name="T42" fmla="*/ 0 w 14"/>
                <a:gd name="T43" fmla="*/ 25201559 h 10"/>
                <a:gd name="T44" fmla="*/ 0 w 14"/>
                <a:gd name="T45" fmla="*/ 25201559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10"/>
                <a:gd name="T71" fmla="*/ 14 w 14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10">
                  <a:moveTo>
                    <a:pt x="0" y="10"/>
                  </a:moveTo>
                  <a:lnTo>
                    <a:pt x="0" y="10"/>
                  </a:lnTo>
                  <a:lnTo>
                    <a:pt x="1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2"/>
                  </a:lnTo>
                  <a:lnTo>
                    <a:pt x="11" y="3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80" name="Freeform 183"/>
            <p:cNvSpPr>
              <a:spLocks/>
            </p:cNvSpPr>
            <p:nvPr/>
          </p:nvSpPr>
          <p:spPr bwMode="auto">
            <a:xfrm>
              <a:off x="5572125" y="2566988"/>
              <a:ext cx="22225" cy="15875"/>
            </a:xfrm>
            <a:custGeom>
              <a:avLst/>
              <a:gdLst>
                <a:gd name="T0" fmla="*/ 0 w 14"/>
                <a:gd name="T1" fmla="*/ 25201559 h 10"/>
                <a:gd name="T2" fmla="*/ 0 w 14"/>
                <a:gd name="T3" fmla="*/ 25201559 h 10"/>
                <a:gd name="T4" fmla="*/ 2520950 w 14"/>
                <a:gd name="T5" fmla="*/ 15120938 h 10"/>
                <a:gd name="T6" fmla="*/ 5040313 w 14"/>
                <a:gd name="T7" fmla="*/ 10080624 h 10"/>
                <a:gd name="T8" fmla="*/ 7561264 w 14"/>
                <a:gd name="T9" fmla="*/ 7559675 h 10"/>
                <a:gd name="T10" fmla="*/ 7561264 w 14"/>
                <a:gd name="T11" fmla="*/ 7559675 h 10"/>
                <a:gd name="T12" fmla="*/ 12601575 w 14"/>
                <a:gd name="T13" fmla="*/ 2520950 h 10"/>
                <a:gd name="T14" fmla="*/ 20161251 w 14"/>
                <a:gd name="T15" fmla="*/ 5040312 h 10"/>
                <a:gd name="T16" fmla="*/ 27722517 w 14"/>
                <a:gd name="T17" fmla="*/ 7559675 h 10"/>
                <a:gd name="T18" fmla="*/ 35282190 w 14"/>
                <a:gd name="T19" fmla="*/ 12601573 h 10"/>
                <a:gd name="T20" fmla="*/ 35282190 w 14"/>
                <a:gd name="T21" fmla="*/ 12601573 h 10"/>
                <a:gd name="T22" fmla="*/ 35282190 w 14"/>
                <a:gd name="T23" fmla="*/ 10080624 h 10"/>
                <a:gd name="T24" fmla="*/ 35282190 w 14"/>
                <a:gd name="T25" fmla="*/ 10080624 h 10"/>
                <a:gd name="T26" fmla="*/ 27722517 w 14"/>
                <a:gd name="T27" fmla="*/ 5040312 h 10"/>
                <a:gd name="T28" fmla="*/ 22682200 w 14"/>
                <a:gd name="T29" fmla="*/ 2520950 h 10"/>
                <a:gd name="T30" fmla="*/ 15120940 w 14"/>
                <a:gd name="T31" fmla="*/ 0 h 10"/>
                <a:gd name="T32" fmla="*/ 7561264 w 14"/>
                <a:gd name="T33" fmla="*/ 5040312 h 10"/>
                <a:gd name="T34" fmla="*/ 7561264 w 14"/>
                <a:gd name="T35" fmla="*/ 5040312 h 10"/>
                <a:gd name="T36" fmla="*/ 2520950 w 14"/>
                <a:gd name="T37" fmla="*/ 7559675 h 10"/>
                <a:gd name="T38" fmla="*/ 0 w 14"/>
                <a:gd name="T39" fmla="*/ 12601573 h 10"/>
                <a:gd name="T40" fmla="*/ 0 w 14"/>
                <a:gd name="T41" fmla="*/ 25201559 h 10"/>
                <a:gd name="T42" fmla="*/ 0 w 14"/>
                <a:gd name="T43" fmla="*/ 25201559 h 10"/>
                <a:gd name="T44" fmla="*/ 0 w 14"/>
                <a:gd name="T45" fmla="*/ 25201559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10"/>
                <a:gd name="T71" fmla="*/ 14 w 14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10">
                  <a:moveTo>
                    <a:pt x="0" y="10"/>
                  </a:moveTo>
                  <a:lnTo>
                    <a:pt x="0" y="10"/>
                  </a:lnTo>
                  <a:lnTo>
                    <a:pt x="1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2"/>
                  </a:lnTo>
                  <a:lnTo>
                    <a:pt x="11" y="3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81" name="Freeform 184"/>
            <p:cNvSpPr>
              <a:spLocks/>
            </p:cNvSpPr>
            <p:nvPr/>
          </p:nvSpPr>
          <p:spPr bwMode="auto">
            <a:xfrm>
              <a:off x="5557838" y="2590800"/>
              <a:ext cx="166688" cy="57150"/>
            </a:xfrm>
            <a:custGeom>
              <a:avLst/>
              <a:gdLst>
                <a:gd name="T0" fmla="*/ 0 w 105"/>
                <a:gd name="T1" fmla="*/ 45362806 h 36"/>
                <a:gd name="T2" fmla="*/ 5040328 w 105"/>
                <a:gd name="T3" fmla="*/ 63003111 h 36"/>
                <a:gd name="T4" fmla="*/ 17641941 w 105"/>
                <a:gd name="T5" fmla="*/ 73083731 h 36"/>
                <a:gd name="T6" fmla="*/ 25201637 w 105"/>
                <a:gd name="T7" fmla="*/ 70564370 h 36"/>
                <a:gd name="T8" fmla="*/ 40322622 w 105"/>
                <a:gd name="T9" fmla="*/ 63003111 h 36"/>
                <a:gd name="T10" fmla="*/ 57964569 w 105"/>
                <a:gd name="T11" fmla="*/ 42843444 h 36"/>
                <a:gd name="T12" fmla="*/ 88206526 w 105"/>
                <a:gd name="T13" fmla="*/ 20161248 h 36"/>
                <a:gd name="T14" fmla="*/ 100806548 w 105"/>
                <a:gd name="T15" fmla="*/ 12599985 h 36"/>
                <a:gd name="T16" fmla="*/ 133569486 w 105"/>
                <a:gd name="T17" fmla="*/ 10080624 h 36"/>
                <a:gd name="T18" fmla="*/ 141129182 w 105"/>
                <a:gd name="T19" fmla="*/ 20161248 h 36"/>
                <a:gd name="T20" fmla="*/ 143650139 w 105"/>
                <a:gd name="T21" fmla="*/ 35282185 h 36"/>
                <a:gd name="T22" fmla="*/ 146169508 w 105"/>
                <a:gd name="T23" fmla="*/ 47882167 h 36"/>
                <a:gd name="T24" fmla="*/ 161290487 w 105"/>
                <a:gd name="T25" fmla="*/ 70564370 h 36"/>
                <a:gd name="T26" fmla="*/ 171371139 w 105"/>
                <a:gd name="T27" fmla="*/ 75604680 h 36"/>
                <a:gd name="T28" fmla="*/ 196572770 w 105"/>
                <a:gd name="T29" fmla="*/ 85685301 h 36"/>
                <a:gd name="T30" fmla="*/ 224295407 w 105"/>
                <a:gd name="T31" fmla="*/ 90725611 h 36"/>
                <a:gd name="T32" fmla="*/ 249497038 w 105"/>
                <a:gd name="T33" fmla="*/ 80644991 h 36"/>
                <a:gd name="T34" fmla="*/ 264618016 w 105"/>
                <a:gd name="T35" fmla="*/ 60483749 h 36"/>
                <a:gd name="T36" fmla="*/ 264618016 w 105"/>
                <a:gd name="T37" fmla="*/ 50403116 h 36"/>
                <a:gd name="T38" fmla="*/ 259577690 w 105"/>
                <a:gd name="T39" fmla="*/ 32761236 h 36"/>
                <a:gd name="T40" fmla="*/ 249497038 w 105"/>
                <a:gd name="T41" fmla="*/ 12599985 h 36"/>
                <a:gd name="T42" fmla="*/ 231855102 w 105"/>
                <a:gd name="T43" fmla="*/ 10080624 h 36"/>
                <a:gd name="T44" fmla="*/ 226814776 w 105"/>
                <a:gd name="T45" fmla="*/ 15120937 h 36"/>
                <a:gd name="T46" fmla="*/ 229335733 w 105"/>
                <a:gd name="T47" fmla="*/ 22682197 h 36"/>
                <a:gd name="T48" fmla="*/ 231855102 w 105"/>
                <a:gd name="T49" fmla="*/ 20161248 h 36"/>
                <a:gd name="T50" fmla="*/ 239416385 w 105"/>
                <a:gd name="T51" fmla="*/ 20161248 h 36"/>
                <a:gd name="T52" fmla="*/ 249497038 w 105"/>
                <a:gd name="T53" fmla="*/ 22682197 h 36"/>
                <a:gd name="T54" fmla="*/ 254537364 w 105"/>
                <a:gd name="T55" fmla="*/ 27720926 h 36"/>
                <a:gd name="T56" fmla="*/ 262097059 w 105"/>
                <a:gd name="T57" fmla="*/ 40322495 h 36"/>
                <a:gd name="T58" fmla="*/ 259577690 w 105"/>
                <a:gd name="T59" fmla="*/ 57962800 h 36"/>
                <a:gd name="T60" fmla="*/ 252016407 w 105"/>
                <a:gd name="T61" fmla="*/ 70564370 h 36"/>
                <a:gd name="T62" fmla="*/ 239416385 w 105"/>
                <a:gd name="T63" fmla="*/ 80644991 h 36"/>
                <a:gd name="T64" fmla="*/ 219255081 w 105"/>
                <a:gd name="T65" fmla="*/ 85685301 h 36"/>
                <a:gd name="T66" fmla="*/ 183972748 w 105"/>
                <a:gd name="T67" fmla="*/ 78124042 h 36"/>
                <a:gd name="T68" fmla="*/ 168851770 w 105"/>
                <a:gd name="T69" fmla="*/ 70564370 h 36"/>
                <a:gd name="T70" fmla="*/ 156250160 w 105"/>
                <a:gd name="T71" fmla="*/ 60483749 h 36"/>
                <a:gd name="T72" fmla="*/ 148690465 w 105"/>
                <a:gd name="T73" fmla="*/ 32761236 h 36"/>
                <a:gd name="T74" fmla="*/ 148690465 w 105"/>
                <a:gd name="T75" fmla="*/ 15120937 h 36"/>
                <a:gd name="T76" fmla="*/ 143650139 w 105"/>
                <a:gd name="T77" fmla="*/ 5040312 h 36"/>
                <a:gd name="T78" fmla="*/ 128529160 w 105"/>
                <a:gd name="T79" fmla="*/ 0 h 36"/>
                <a:gd name="T80" fmla="*/ 98287179 w 105"/>
                <a:gd name="T81" fmla="*/ 2520950 h 36"/>
                <a:gd name="T82" fmla="*/ 83166200 w 105"/>
                <a:gd name="T83" fmla="*/ 7559675 h 36"/>
                <a:gd name="T84" fmla="*/ 68045222 w 105"/>
                <a:gd name="T85" fmla="*/ 20161248 h 36"/>
                <a:gd name="T86" fmla="*/ 57964569 w 105"/>
                <a:gd name="T87" fmla="*/ 32761236 h 36"/>
                <a:gd name="T88" fmla="*/ 40322622 w 105"/>
                <a:gd name="T89" fmla="*/ 57962800 h 36"/>
                <a:gd name="T90" fmla="*/ 32762926 w 105"/>
                <a:gd name="T91" fmla="*/ 63003111 h 36"/>
                <a:gd name="T92" fmla="*/ 22682268 w 105"/>
                <a:gd name="T93" fmla="*/ 65524060 h 36"/>
                <a:gd name="T94" fmla="*/ 5040328 w 105"/>
                <a:gd name="T95" fmla="*/ 57962800 h 36"/>
                <a:gd name="T96" fmla="*/ 0 w 105"/>
                <a:gd name="T97" fmla="*/ 45362806 h 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5"/>
                <a:gd name="T148" fmla="*/ 0 h 36"/>
                <a:gd name="T149" fmla="*/ 105 w 105"/>
                <a:gd name="T150" fmla="*/ 36 h 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5" h="36">
                  <a:moveTo>
                    <a:pt x="0" y="18"/>
                  </a:moveTo>
                  <a:lnTo>
                    <a:pt x="0" y="18"/>
                  </a:lnTo>
                  <a:lnTo>
                    <a:pt x="1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9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6" y="25"/>
                  </a:lnTo>
                  <a:lnTo>
                    <a:pt x="23" y="17"/>
                  </a:lnTo>
                  <a:lnTo>
                    <a:pt x="30" y="10"/>
                  </a:lnTo>
                  <a:lnTo>
                    <a:pt x="35" y="8"/>
                  </a:lnTo>
                  <a:lnTo>
                    <a:pt x="40" y="5"/>
                  </a:lnTo>
                  <a:lnTo>
                    <a:pt x="46" y="4"/>
                  </a:lnTo>
                  <a:lnTo>
                    <a:pt x="53" y="4"/>
                  </a:lnTo>
                  <a:lnTo>
                    <a:pt x="55" y="5"/>
                  </a:lnTo>
                  <a:lnTo>
                    <a:pt x="56" y="8"/>
                  </a:lnTo>
                  <a:lnTo>
                    <a:pt x="57" y="10"/>
                  </a:lnTo>
                  <a:lnTo>
                    <a:pt x="57" y="14"/>
                  </a:lnTo>
                  <a:lnTo>
                    <a:pt x="58" y="19"/>
                  </a:lnTo>
                  <a:lnTo>
                    <a:pt x="60" y="24"/>
                  </a:lnTo>
                  <a:lnTo>
                    <a:pt x="64" y="28"/>
                  </a:lnTo>
                  <a:lnTo>
                    <a:pt x="68" y="30"/>
                  </a:lnTo>
                  <a:lnTo>
                    <a:pt x="73" y="33"/>
                  </a:lnTo>
                  <a:lnTo>
                    <a:pt x="78" y="34"/>
                  </a:lnTo>
                  <a:lnTo>
                    <a:pt x="84" y="36"/>
                  </a:lnTo>
                  <a:lnTo>
                    <a:pt x="89" y="36"/>
                  </a:lnTo>
                  <a:lnTo>
                    <a:pt x="95" y="34"/>
                  </a:lnTo>
                  <a:lnTo>
                    <a:pt x="99" y="32"/>
                  </a:lnTo>
                  <a:lnTo>
                    <a:pt x="102" y="28"/>
                  </a:lnTo>
                  <a:lnTo>
                    <a:pt x="105" y="24"/>
                  </a:lnTo>
                  <a:lnTo>
                    <a:pt x="105" y="20"/>
                  </a:lnTo>
                  <a:lnTo>
                    <a:pt x="105" y="16"/>
                  </a:lnTo>
                  <a:lnTo>
                    <a:pt x="103" y="13"/>
                  </a:lnTo>
                  <a:lnTo>
                    <a:pt x="101" y="9"/>
                  </a:lnTo>
                  <a:lnTo>
                    <a:pt x="99" y="5"/>
                  </a:lnTo>
                  <a:lnTo>
                    <a:pt x="96" y="4"/>
                  </a:lnTo>
                  <a:lnTo>
                    <a:pt x="92" y="4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1" y="9"/>
                  </a:lnTo>
                  <a:lnTo>
                    <a:pt x="92" y="8"/>
                  </a:lnTo>
                  <a:lnTo>
                    <a:pt x="95" y="8"/>
                  </a:lnTo>
                  <a:lnTo>
                    <a:pt x="97" y="8"/>
                  </a:lnTo>
                  <a:lnTo>
                    <a:pt x="99" y="9"/>
                  </a:lnTo>
                  <a:lnTo>
                    <a:pt x="101" y="11"/>
                  </a:lnTo>
                  <a:lnTo>
                    <a:pt x="103" y="13"/>
                  </a:lnTo>
                  <a:lnTo>
                    <a:pt x="104" y="16"/>
                  </a:lnTo>
                  <a:lnTo>
                    <a:pt x="104" y="19"/>
                  </a:lnTo>
                  <a:lnTo>
                    <a:pt x="103" y="23"/>
                  </a:lnTo>
                  <a:lnTo>
                    <a:pt x="102" y="26"/>
                  </a:lnTo>
                  <a:lnTo>
                    <a:pt x="100" y="28"/>
                  </a:lnTo>
                  <a:lnTo>
                    <a:pt x="95" y="32"/>
                  </a:lnTo>
                  <a:lnTo>
                    <a:pt x="91" y="34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3" y="31"/>
                  </a:lnTo>
                  <a:lnTo>
                    <a:pt x="67" y="28"/>
                  </a:lnTo>
                  <a:lnTo>
                    <a:pt x="63" y="26"/>
                  </a:lnTo>
                  <a:lnTo>
                    <a:pt x="62" y="24"/>
                  </a:lnTo>
                  <a:lnTo>
                    <a:pt x="60" y="18"/>
                  </a:lnTo>
                  <a:lnTo>
                    <a:pt x="59" y="13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7" y="2"/>
                  </a:lnTo>
                  <a:lnTo>
                    <a:pt x="51" y="0"/>
                  </a:lnTo>
                  <a:lnTo>
                    <a:pt x="45" y="0"/>
                  </a:lnTo>
                  <a:lnTo>
                    <a:pt x="39" y="1"/>
                  </a:lnTo>
                  <a:lnTo>
                    <a:pt x="33" y="3"/>
                  </a:lnTo>
                  <a:lnTo>
                    <a:pt x="30" y="4"/>
                  </a:lnTo>
                  <a:lnTo>
                    <a:pt x="27" y="8"/>
                  </a:lnTo>
                  <a:lnTo>
                    <a:pt x="23" y="13"/>
                  </a:lnTo>
                  <a:lnTo>
                    <a:pt x="19" y="18"/>
                  </a:lnTo>
                  <a:lnTo>
                    <a:pt x="16" y="23"/>
                  </a:lnTo>
                  <a:lnTo>
                    <a:pt x="13" y="25"/>
                  </a:lnTo>
                  <a:lnTo>
                    <a:pt x="11" y="26"/>
                  </a:lnTo>
                  <a:lnTo>
                    <a:pt x="9" y="26"/>
                  </a:lnTo>
                  <a:lnTo>
                    <a:pt x="6" y="26"/>
                  </a:lnTo>
                  <a:lnTo>
                    <a:pt x="2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82" name="Freeform 185"/>
            <p:cNvSpPr>
              <a:spLocks/>
            </p:cNvSpPr>
            <p:nvPr/>
          </p:nvSpPr>
          <p:spPr bwMode="auto">
            <a:xfrm>
              <a:off x="5557838" y="2590800"/>
              <a:ext cx="166688" cy="57150"/>
            </a:xfrm>
            <a:custGeom>
              <a:avLst/>
              <a:gdLst>
                <a:gd name="T0" fmla="*/ 0 w 105"/>
                <a:gd name="T1" fmla="*/ 45362806 h 36"/>
                <a:gd name="T2" fmla="*/ 5040328 w 105"/>
                <a:gd name="T3" fmla="*/ 63003111 h 36"/>
                <a:gd name="T4" fmla="*/ 17641941 w 105"/>
                <a:gd name="T5" fmla="*/ 73083731 h 36"/>
                <a:gd name="T6" fmla="*/ 25201637 w 105"/>
                <a:gd name="T7" fmla="*/ 70564370 h 36"/>
                <a:gd name="T8" fmla="*/ 40322622 w 105"/>
                <a:gd name="T9" fmla="*/ 63003111 h 36"/>
                <a:gd name="T10" fmla="*/ 57964569 w 105"/>
                <a:gd name="T11" fmla="*/ 42843444 h 36"/>
                <a:gd name="T12" fmla="*/ 88206526 w 105"/>
                <a:gd name="T13" fmla="*/ 20161248 h 36"/>
                <a:gd name="T14" fmla="*/ 100806548 w 105"/>
                <a:gd name="T15" fmla="*/ 12599985 h 36"/>
                <a:gd name="T16" fmla="*/ 133569486 w 105"/>
                <a:gd name="T17" fmla="*/ 10080624 h 36"/>
                <a:gd name="T18" fmla="*/ 141129182 w 105"/>
                <a:gd name="T19" fmla="*/ 20161248 h 36"/>
                <a:gd name="T20" fmla="*/ 143650139 w 105"/>
                <a:gd name="T21" fmla="*/ 35282185 h 36"/>
                <a:gd name="T22" fmla="*/ 146169508 w 105"/>
                <a:gd name="T23" fmla="*/ 47882167 h 36"/>
                <a:gd name="T24" fmla="*/ 161290487 w 105"/>
                <a:gd name="T25" fmla="*/ 70564370 h 36"/>
                <a:gd name="T26" fmla="*/ 171371139 w 105"/>
                <a:gd name="T27" fmla="*/ 75604680 h 36"/>
                <a:gd name="T28" fmla="*/ 196572770 w 105"/>
                <a:gd name="T29" fmla="*/ 85685301 h 36"/>
                <a:gd name="T30" fmla="*/ 224295407 w 105"/>
                <a:gd name="T31" fmla="*/ 90725611 h 36"/>
                <a:gd name="T32" fmla="*/ 249497038 w 105"/>
                <a:gd name="T33" fmla="*/ 80644991 h 36"/>
                <a:gd name="T34" fmla="*/ 264618016 w 105"/>
                <a:gd name="T35" fmla="*/ 60483749 h 36"/>
                <a:gd name="T36" fmla="*/ 264618016 w 105"/>
                <a:gd name="T37" fmla="*/ 50403116 h 36"/>
                <a:gd name="T38" fmla="*/ 259577690 w 105"/>
                <a:gd name="T39" fmla="*/ 32761236 h 36"/>
                <a:gd name="T40" fmla="*/ 249497038 w 105"/>
                <a:gd name="T41" fmla="*/ 12599985 h 36"/>
                <a:gd name="T42" fmla="*/ 231855102 w 105"/>
                <a:gd name="T43" fmla="*/ 10080624 h 36"/>
                <a:gd name="T44" fmla="*/ 226814776 w 105"/>
                <a:gd name="T45" fmla="*/ 15120937 h 36"/>
                <a:gd name="T46" fmla="*/ 229335733 w 105"/>
                <a:gd name="T47" fmla="*/ 22682197 h 36"/>
                <a:gd name="T48" fmla="*/ 231855102 w 105"/>
                <a:gd name="T49" fmla="*/ 20161248 h 36"/>
                <a:gd name="T50" fmla="*/ 239416385 w 105"/>
                <a:gd name="T51" fmla="*/ 20161248 h 36"/>
                <a:gd name="T52" fmla="*/ 249497038 w 105"/>
                <a:gd name="T53" fmla="*/ 22682197 h 36"/>
                <a:gd name="T54" fmla="*/ 254537364 w 105"/>
                <a:gd name="T55" fmla="*/ 27720926 h 36"/>
                <a:gd name="T56" fmla="*/ 262097059 w 105"/>
                <a:gd name="T57" fmla="*/ 40322495 h 36"/>
                <a:gd name="T58" fmla="*/ 259577690 w 105"/>
                <a:gd name="T59" fmla="*/ 57962800 h 36"/>
                <a:gd name="T60" fmla="*/ 252016407 w 105"/>
                <a:gd name="T61" fmla="*/ 70564370 h 36"/>
                <a:gd name="T62" fmla="*/ 239416385 w 105"/>
                <a:gd name="T63" fmla="*/ 80644991 h 36"/>
                <a:gd name="T64" fmla="*/ 219255081 w 105"/>
                <a:gd name="T65" fmla="*/ 85685301 h 36"/>
                <a:gd name="T66" fmla="*/ 183972748 w 105"/>
                <a:gd name="T67" fmla="*/ 78124042 h 36"/>
                <a:gd name="T68" fmla="*/ 168851770 w 105"/>
                <a:gd name="T69" fmla="*/ 70564370 h 36"/>
                <a:gd name="T70" fmla="*/ 156250160 w 105"/>
                <a:gd name="T71" fmla="*/ 60483749 h 36"/>
                <a:gd name="T72" fmla="*/ 148690465 w 105"/>
                <a:gd name="T73" fmla="*/ 32761236 h 36"/>
                <a:gd name="T74" fmla="*/ 148690465 w 105"/>
                <a:gd name="T75" fmla="*/ 15120937 h 36"/>
                <a:gd name="T76" fmla="*/ 143650139 w 105"/>
                <a:gd name="T77" fmla="*/ 5040312 h 36"/>
                <a:gd name="T78" fmla="*/ 128529160 w 105"/>
                <a:gd name="T79" fmla="*/ 0 h 36"/>
                <a:gd name="T80" fmla="*/ 98287179 w 105"/>
                <a:gd name="T81" fmla="*/ 2520950 h 36"/>
                <a:gd name="T82" fmla="*/ 83166200 w 105"/>
                <a:gd name="T83" fmla="*/ 7559675 h 36"/>
                <a:gd name="T84" fmla="*/ 68045222 w 105"/>
                <a:gd name="T85" fmla="*/ 20161248 h 36"/>
                <a:gd name="T86" fmla="*/ 57964569 w 105"/>
                <a:gd name="T87" fmla="*/ 32761236 h 36"/>
                <a:gd name="T88" fmla="*/ 40322622 w 105"/>
                <a:gd name="T89" fmla="*/ 57962800 h 36"/>
                <a:gd name="T90" fmla="*/ 32762926 w 105"/>
                <a:gd name="T91" fmla="*/ 63003111 h 36"/>
                <a:gd name="T92" fmla="*/ 22682268 w 105"/>
                <a:gd name="T93" fmla="*/ 65524060 h 36"/>
                <a:gd name="T94" fmla="*/ 5040328 w 105"/>
                <a:gd name="T95" fmla="*/ 57962800 h 36"/>
                <a:gd name="T96" fmla="*/ 0 w 105"/>
                <a:gd name="T97" fmla="*/ 45362806 h 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5"/>
                <a:gd name="T148" fmla="*/ 0 h 36"/>
                <a:gd name="T149" fmla="*/ 105 w 105"/>
                <a:gd name="T150" fmla="*/ 36 h 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5" h="36">
                  <a:moveTo>
                    <a:pt x="0" y="18"/>
                  </a:moveTo>
                  <a:lnTo>
                    <a:pt x="0" y="18"/>
                  </a:lnTo>
                  <a:lnTo>
                    <a:pt x="1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9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6" y="25"/>
                  </a:lnTo>
                  <a:lnTo>
                    <a:pt x="23" y="17"/>
                  </a:lnTo>
                  <a:lnTo>
                    <a:pt x="30" y="10"/>
                  </a:lnTo>
                  <a:lnTo>
                    <a:pt x="35" y="8"/>
                  </a:lnTo>
                  <a:lnTo>
                    <a:pt x="40" y="5"/>
                  </a:lnTo>
                  <a:lnTo>
                    <a:pt x="46" y="4"/>
                  </a:lnTo>
                  <a:lnTo>
                    <a:pt x="53" y="4"/>
                  </a:lnTo>
                  <a:lnTo>
                    <a:pt x="55" y="5"/>
                  </a:lnTo>
                  <a:lnTo>
                    <a:pt x="56" y="8"/>
                  </a:lnTo>
                  <a:lnTo>
                    <a:pt x="57" y="10"/>
                  </a:lnTo>
                  <a:lnTo>
                    <a:pt x="57" y="14"/>
                  </a:lnTo>
                  <a:lnTo>
                    <a:pt x="58" y="19"/>
                  </a:lnTo>
                  <a:lnTo>
                    <a:pt x="60" y="24"/>
                  </a:lnTo>
                  <a:lnTo>
                    <a:pt x="64" y="28"/>
                  </a:lnTo>
                  <a:lnTo>
                    <a:pt x="68" y="30"/>
                  </a:lnTo>
                  <a:lnTo>
                    <a:pt x="73" y="33"/>
                  </a:lnTo>
                  <a:lnTo>
                    <a:pt x="78" y="34"/>
                  </a:lnTo>
                  <a:lnTo>
                    <a:pt x="84" y="36"/>
                  </a:lnTo>
                  <a:lnTo>
                    <a:pt x="89" y="36"/>
                  </a:lnTo>
                  <a:lnTo>
                    <a:pt x="95" y="34"/>
                  </a:lnTo>
                  <a:lnTo>
                    <a:pt x="99" y="32"/>
                  </a:lnTo>
                  <a:lnTo>
                    <a:pt x="102" y="28"/>
                  </a:lnTo>
                  <a:lnTo>
                    <a:pt x="105" y="24"/>
                  </a:lnTo>
                  <a:lnTo>
                    <a:pt x="105" y="20"/>
                  </a:lnTo>
                  <a:lnTo>
                    <a:pt x="105" y="16"/>
                  </a:lnTo>
                  <a:lnTo>
                    <a:pt x="103" y="13"/>
                  </a:lnTo>
                  <a:lnTo>
                    <a:pt x="101" y="9"/>
                  </a:lnTo>
                  <a:lnTo>
                    <a:pt x="99" y="5"/>
                  </a:lnTo>
                  <a:lnTo>
                    <a:pt x="96" y="4"/>
                  </a:lnTo>
                  <a:lnTo>
                    <a:pt x="92" y="4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1" y="9"/>
                  </a:lnTo>
                  <a:lnTo>
                    <a:pt x="92" y="8"/>
                  </a:lnTo>
                  <a:lnTo>
                    <a:pt x="95" y="8"/>
                  </a:lnTo>
                  <a:lnTo>
                    <a:pt x="97" y="8"/>
                  </a:lnTo>
                  <a:lnTo>
                    <a:pt x="99" y="9"/>
                  </a:lnTo>
                  <a:lnTo>
                    <a:pt x="101" y="11"/>
                  </a:lnTo>
                  <a:lnTo>
                    <a:pt x="103" y="13"/>
                  </a:lnTo>
                  <a:lnTo>
                    <a:pt x="104" y="16"/>
                  </a:lnTo>
                  <a:lnTo>
                    <a:pt x="104" y="19"/>
                  </a:lnTo>
                  <a:lnTo>
                    <a:pt x="103" y="23"/>
                  </a:lnTo>
                  <a:lnTo>
                    <a:pt x="102" y="26"/>
                  </a:lnTo>
                  <a:lnTo>
                    <a:pt x="100" y="28"/>
                  </a:lnTo>
                  <a:lnTo>
                    <a:pt x="95" y="32"/>
                  </a:lnTo>
                  <a:lnTo>
                    <a:pt x="91" y="34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3" y="31"/>
                  </a:lnTo>
                  <a:lnTo>
                    <a:pt x="67" y="28"/>
                  </a:lnTo>
                  <a:lnTo>
                    <a:pt x="63" y="26"/>
                  </a:lnTo>
                  <a:lnTo>
                    <a:pt x="62" y="24"/>
                  </a:lnTo>
                  <a:lnTo>
                    <a:pt x="60" y="18"/>
                  </a:lnTo>
                  <a:lnTo>
                    <a:pt x="59" y="13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7" y="2"/>
                  </a:lnTo>
                  <a:lnTo>
                    <a:pt x="51" y="0"/>
                  </a:lnTo>
                  <a:lnTo>
                    <a:pt x="45" y="0"/>
                  </a:lnTo>
                  <a:lnTo>
                    <a:pt x="39" y="1"/>
                  </a:lnTo>
                  <a:lnTo>
                    <a:pt x="33" y="3"/>
                  </a:lnTo>
                  <a:lnTo>
                    <a:pt x="30" y="4"/>
                  </a:lnTo>
                  <a:lnTo>
                    <a:pt x="27" y="8"/>
                  </a:lnTo>
                  <a:lnTo>
                    <a:pt x="23" y="13"/>
                  </a:lnTo>
                  <a:lnTo>
                    <a:pt x="19" y="18"/>
                  </a:lnTo>
                  <a:lnTo>
                    <a:pt x="16" y="23"/>
                  </a:lnTo>
                  <a:lnTo>
                    <a:pt x="13" y="25"/>
                  </a:lnTo>
                  <a:lnTo>
                    <a:pt x="11" y="26"/>
                  </a:lnTo>
                  <a:lnTo>
                    <a:pt x="9" y="26"/>
                  </a:lnTo>
                  <a:lnTo>
                    <a:pt x="6" y="26"/>
                  </a:lnTo>
                  <a:lnTo>
                    <a:pt x="2" y="23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83" name="Freeform 186"/>
            <p:cNvSpPr>
              <a:spLocks/>
            </p:cNvSpPr>
            <p:nvPr/>
          </p:nvSpPr>
          <p:spPr bwMode="auto">
            <a:xfrm>
              <a:off x="5562600" y="2611438"/>
              <a:ext cx="88900" cy="42863"/>
            </a:xfrm>
            <a:custGeom>
              <a:avLst/>
              <a:gdLst>
                <a:gd name="T0" fmla="*/ 0 w 56"/>
                <a:gd name="T1" fmla="*/ 65524833 h 27"/>
                <a:gd name="T2" fmla="*/ 0 w 56"/>
                <a:gd name="T3" fmla="*/ 65524833 h 27"/>
                <a:gd name="T4" fmla="*/ 5040313 w 56"/>
                <a:gd name="T5" fmla="*/ 68045812 h 27"/>
                <a:gd name="T6" fmla="*/ 10080625 w 56"/>
                <a:gd name="T7" fmla="*/ 68045812 h 27"/>
                <a:gd name="T8" fmla="*/ 20161251 w 56"/>
                <a:gd name="T9" fmla="*/ 63005442 h 27"/>
                <a:gd name="T10" fmla="*/ 37801552 w 56"/>
                <a:gd name="T11" fmla="*/ 45363341 h 27"/>
                <a:gd name="T12" fmla="*/ 37801552 w 56"/>
                <a:gd name="T13" fmla="*/ 45363341 h 27"/>
                <a:gd name="T14" fmla="*/ 55443447 w 56"/>
                <a:gd name="T15" fmla="*/ 30242232 h 27"/>
                <a:gd name="T16" fmla="*/ 68045019 w 56"/>
                <a:gd name="T17" fmla="*/ 15121116 h 27"/>
                <a:gd name="T18" fmla="*/ 68045019 w 56"/>
                <a:gd name="T19" fmla="*/ 15121116 h 27"/>
                <a:gd name="T20" fmla="*/ 85685314 w 56"/>
                <a:gd name="T21" fmla="*/ 7561352 h 27"/>
                <a:gd name="T22" fmla="*/ 105846583 w 56"/>
                <a:gd name="T23" fmla="*/ 2520979 h 27"/>
                <a:gd name="T24" fmla="*/ 113407844 w 56"/>
                <a:gd name="T25" fmla="*/ 0 h 27"/>
                <a:gd name="T26" fmla="*/ 126007828 w 56"/>
                <a:gd name="T27" fmla="*/ 2520979 h 27"/>
                <a:gd name="T28" fmla="*/ 133569088 w 56"/>
                <a:gd name="T29" fmla="*/ 7561352 h 27"/>
                <a:gd name="T30" fmla="*/ 138609399 w 56"/>
                <a:gd name="T31" fmla="*/ 15121116 h 27"/>
                <a:gd name="T32" fmla="*/ 138609399 w 56"/>
                <a:gd name="T33" fmla="*/ 15121116 h 27"/>
                <a:gd name="T34" fmla="*/ 138609399 w 56"/>
                <a:gd name="T35" fmla="*/ 15121116 h 27"/>
                <a:gd name="T36" fmla="*/ 141128761 w 56"/>
                <a:gd name="T37" fmla="*/ 12601722 h 27"/>
                <a:gd name="T38" fmla="*/ 141128761 w 56"/>
                <a:gd name="T39" fmla="*/ 12601722 h 27"/>
                <a:gd name="T40" fmla="*/ 138609399 w 56"/>
                <a:gd name="T41" fmla="*/ 7561352 h 27"/>
                <a:gd name="T42" fmla="*/ 133569088 w 56"/>
                <a:gd name="T43" fmla="*/ 2520979 h 27"/>
                <a:gd name="T44" fmla="*/ 128528777 w 56"/>
                <a:gd name="T45" fmla="*/ 0 h 27"/>
                <a:gd name="T46" fmla="*/ 123488466 w 56"/>
                <a:gd name="T47" fmla="*/ 0 h 27"/>
                <a:gd name="T48" fmla="*/ 108367533 w 56"/>
                <a:gd name="T49" fmla="*/ 0 h 27"/>
                <a:gd name="T50" fmla="*/ 95765936 w 56"/>
                <a:gd name="T51" fmla="*/ 2520979 h 27"/>
                <a:gd name="T52" fmla="*/ 95765936 w 56"/>
                <a:gd name="T53" fmla="*/ 2520979 h 27"/>
                <a:gd name="T54" fmla="*/ 85685314 w 56"/>
                <a:gd name="T55" fmla="*/ 5040371 h 27"/>
                <a:gd name="T56" fmla="*/ 75604692 w 56"/>
                <a:gd name="T57" fmla="*/ 7561352 h 27"/>
                <a:gd name="T58" fmla="*/ 60483758 w 56"/>
                <a:gd name="T59" fmla="*/ 22682464 h 27"/>
                <a:gd name="T60" fmla="*/ 60483758 w 56"/>
                <a:gd name="T61" fmla="*/ 22682464 h 27"/>
                <a:gd name="T62" fmla="*/ 32762828 w 56"/>
                <a:gd name="T63" fmla="*/ 50403711 h 27"/>
                <a:gd name="T64" fmla="*/ 25201562 w 56"/>
                <a:gd name="T65" fmla="*/ 57965072 h 27"/>
                <a:gd name="T66" fmla="*/ 17641889 w 56"/>
                <a:gd name="T67" fmla="*/ 63005442 h 27"/>
                <a:gd name="T68" fmla="*/ 7561264 w 56"/>
                <a:gd name="T69" fmla="*/ 65524833 h 27"/>
                <a:gd name="T70" fmla="*/ 0 w 56"/>
                <a:gd name="T71" fmla="*/ 65524833 h 27"/>
                <a:gd name="T72" fmla="*/ 0 w 56"/>
                <a:gd name="T73" fmla="*/ 65524833 h 27"/>
                <a:gd name="T74" fmla="*/ 0 w 56"/>
                <a:gd name="T75" fmla="*/ 65524833 h 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6"/>
                <a:gd name="T115" fmla="*/ 0 h 27"/>
                <a:gd name="T116" fmla="*/ 56 w 56"/>
                <a:gd name="T117" fmla="*/ 27 h 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6" h="27">
                  <a:moveTo>
                    <a:pt x="0" y="26"/>
                  </a:moveTo>
                  <a:lnTo>
                    <a:pt x="0" y="26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8" y="25"/>
                  </a:lnTo>
                  <a:lnTo>
                    <a:pt x="15" y="18"/>
                  </a:lnTo>
                  <a:lnTo>
                    <a:pt x="22" y="12"/>
                  </a:lnTo>
                  <a:lnTo>
                    <a:pt x="27" y="6"/>
                  </a:lnTo>
                  <a:lnTo>
                    <a:pt x="34" y="3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50" y="1"/>
                  </a:lnTo>
                  <a:lnTo>
                    <a:pt x="53" y="3"/>
                  </a:lnTo>
                  <a:lnTo>
                    <a:pt x="55" y="6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1"/>
                  </a:lnTo>
                  <a:lnTo>
                    <a:pt x="34" y="2"/>
                  </a:lnTo>
                  <a:lnTo>
                    <a:pt x="30" y="3"/>
                  </a:lnTo>
                  <a:lnTo>
                    <a:pt x="24" y="9"/>
                  </a:lnTo>
                  <a:lnTo>
                    <a:pt x="13" y="20"/>
                  </a:lnTo>
                  <a:lnTo>
                    <a:pt x="10" y="23"/>
                  </a:lnTo>
                  <a:lnTo>
                    <a:pt x="7" y="25"/>
                  </a:lnTo>
                  <a:lnTo>
                    <a:pt x="3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84" name="Freeform 187"/>
            <p:cNvSpPr>
              <a:spLocks/>
            </p:cNvSpPr>
            <p:nvPr/>
          </p:nvSpPr>
          <p:spPr bwMode="auto">
            <a:xfrm>
              <a:off x="5562600" y="2611438"/>
              <a:ext cx="88900" cy="42863"/>
            </a:xfrm>
            <a:custGeom>
              <a:avLst/>
              <a:gdLst>
                <a:gd name="T0" fmla="*/ 0 w 56"/>
                <a:gd name="T1" fmla="*/ 65524833 h 27"/>
                <a:gd name="T2" fmla="*/ 0 w 56"/>
                <a:gd name="T3" fmla="*/ 65524833 h 27"/>
                <a:gd name="T4" fmla="*/ 5040313 w 56"/>
                <a:gd name="T5" fmla="*/ 68045812 h 27"/>
                <a:gd name="T6" fmla="*/ 10080625 w 56"/>
                <a:gd name="T7" fmla="*/ 68045812 h 27"/>
                <a:gd name="T8" fmla="*/ 20161251 w 56"/>
                <a:gd name="T9" fmla="*/ 63005442 h 27"/>
                <a:gd name="T10" fmla="*/ 37801552 w 56"/>
                <a:gd name="T11" fmla="*/ 45363341 h 27"/>
                <a:gd name="T12" fmla="*/ 37801552 w 56"/>
                <a:gd name="T13" fmla="*/ 45363341 h 27"/>
                <a:gd name="T14" fmla="*/ 55443447 w 56"/>
                <a:gd name="T15" fmla="*/ 30242232 h 27"/>
                <a:gd name="T16" fmla="*/ 68045019 w 56"/>
                <a:gd name="T17" fmla="*/ 15121116 h 27"/>
                <a:gd name="T18" fmla="*/ 68045019 w 56"/>
                <a:gd name="T19" fmla="*/ 15121116 h 27"/>
                <a:gd name="T20" fmla="*/ 85685314 w 56"/>
                <a:gd name="T21" fmla="*/ 7561352 h 27"/>
                <a:gd name="T22" fmla="*/ 105846583 w 56"/>
                <a:gd name="T23" fmla="*/ 2520979 h 27"/>
                <a:gd name="T24" fmla="*/ 113407844 w 56"/>
                <a:gd name="T25" fmla="*/ 0 h 27"/>
                <a:gd name="T26" fmla="*/ 126007828 w 56"/>
                <a:gd name="T27" fmla="*/ 2520979 h 27"/>
                <a:gd name="T28" fmla="*/ 133569088 w 56"/>
                <a:gd name="T29" fmla="*/ 7561352 h 27"/>
                <a:gd name="T30" fmla="*/ 138609399 w 56"/>
                <a:gd name="T31" fmla="*/ 15121116 h 27"/>
                <a:gd name="T32" fmla="*/ 138609399 w 56"/>
                <a:gd name="T33" fmla="*/ 15121116 h 27"/>
                <a:gd name="T34" fmla="*/ 138609399 w 56"/>
                <a:gd name="T35" fmla="*/ 15121116 h 27"/>
                <a:gd name="T36" fmla="*/ 141128761 w 56"/>
                <a:gd name="T37" fmla="*/ 12601722 h 27"/>
                <a:gd name="T38" fmla="*/ 141128761 w 56"/>
                <a:gd name="T39" fmla="*/ 12601722 h 27"/>
                <a:gd name="T40" fmla="*/ 138609399 w 56"/>
                <a:gd name="T41" fmla="*/ 7561352 h 27"/>
                <a:gd name="T42" fmla="*/ 133569088 w 56"/>
                <a:gd name="T43" fmla="*/ 2520979 h 27"/>
                <a:gd name="T44" fmla="*/ 128528777 w 56"/>
                <a:gd name="T45" fmla="*/ 0 h 27"/>
                <a:gd name="T46" fmla="*/ 123488466 w 56"/>
                <a:gd name="T47" fmla="*/ 0 h 27"/>
                <a:gd name="T48" fmla="*/ 108367533 w 56"/>
                <a:gd name="T49" fmla="*/ 0 h 27"/>
                <a:gd name="T50" fmla="*/ 95765936 w 56"/>
                <a:gd name="T51" fmla="*/ 2520979 h 27"/>
                <a:gd name="T52" fmla="*/ 95765936 w 56"/>
                <a:gd name="T53" fmla="*/ 2520979 h 27"/>
                <a:gd name="T54" fmla="*/ 85685314 w 56"/>
                <a:gd name="T55" fmla="*/ 5040371 h 27"/>
                <a:gd name="T56" fmla="*/ 75604692 w 56"/>
                <a:gd name="T57" fmla="*/ 7561352 h 27"/>
                <a:gd name="T58" fmla="*/ 60483758 w 56"/>
                <a:gd name="T59" fmla="*/ 22682464 h 27"/>
                <a:gd name="T60" fmla="*/ 60483758 w 56"/>
                <a:gd name="T61" fmla="*/ 22682464 h 27"/>
                <a:gd name="T62" fmla="*/ 32762828 w 56"/>
                <a:gd name="T63" fmla="*/ 50403711 h 27"/>
                <a:gd name="T64" fmla="*/ 25201562 w 56"/>
                <a:gd name="T65" fmla="*/ 57965072 h 27"/>
                <a:gd name="T66" fmla="*/ 17641889 w 56"/>
                <a:gd name="T67" fmla="*/ 63005442 h 27"/>
                <a:gd name="T68" fmla="*/ 7561264 w 56"/>
                <a:gd name="T69" fmla="*/ 65524833 h 27"/>
                <a:gd name="T70" fmla="*/ 0 w 56"/>
                <a:gd name="T71" fmla="*/ 65524833 h 27"/>
                <a:gd name="T72" fmla="*/ 0 w 56"/>
                <a:gd name="T73" fmla="*/ 65524833 h 27"/>
                <a:gd name="T74" fmla="*/ 0 w 56"/>
                <a:gd name="T75" fmla="*/ 65524833 h 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6"/>
                <a:gd name="T115" fmla="*/ 0 h 27"/>
                <a:gd name="T116" fmla="*/ 56 w 56"/>
                <a:gd name="T117" fmla="*/ 27 h 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6" h="27">
                  <a:moveTo>
                    <a:pt x="0" y="26"/>
                  </a:moveTo>
                  <a:lnTo>
                    <a:pt x="0" y="26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8" y="25"/>
                  </a:lnTo>
                  <a:lnTo>
                    <a:pt x="15" y="18"/>
                  </a:lnTo>
                  <a:lnTo>
                    <a:pt x="22" y="12"/>
                  </a:lnTo>
                  <a:lnTo>
                    <a:pt x="27" y="6"/>
                  </a:lnTo>
                  <a:lnTo>
                    <a:pt x="34" y="3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50" y="1"/>
                  </a:lnTo>
                  <a:lnTo>
                    <a:pt x="53" y="3"/>
                  </a:lnTo>
                  <a:lnTo>
                    <a:pt x="55" y="6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1"/>
                  </a:lnTo>
                  <a:lnTo>
                    <a:pt x="34" y="2"/>
                  </a:lnTo>
                  <a:lnTo>
                    <a:pt x="30" y="3"/>
                  </a:lnTo>
                  <a:lnTo>
                    <a:pt x="24" y="9"/>
                  </a:lnTo>
                  <a:lnTo>
                    <a:pt x="13" y="20"/>
                  </a:lnTo>
                  <a:lnTo>
                    <a:pt x="10" y="23"/>
                  </a:lnTo>
                  <a:lnTo>
                    <a:pt x="7" y="25"/>
                  </a:lnTo>
                  <a:lnTo>
                    <a:pt x="3" y="26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85" name="Freeform 188"/>
            <p:cNvSpPr>
              <a:spLocks/>
            </p:cNvSpPr>
            <p:nvPr/>
          </p:nvSpPr>
          <p:spPr bwMode="auto">
            <a:xfrm>
              <a:off x="5648325" y="2616200"/>
              <a:ext cx="69850" cy="49213"/>
            </a:xfrm>
            <a:custGeom>
              <a:avLst/>
              <a:gdLst>
                <a:gd name="T0" fmla="*/ 0 w 44"/>
                <a:gd name="T1" fmla="*/ 0 h 31"/>
                <a:gd name="T2" fmla="*/ 0 w 44"/>
                <a:gd name="T3" fmla="*/ 0 h 31"/>
                <a:gd name="T4" fmla="*/ 7559675 w 44"/>
                <a:gd name="T5" fmla="*/ 25201819 h 31"/>
                <a:gd name="T6" fmla="*/ 15120938 w 44"/>
                <a:gd name="T7" fmla="*/ 45363275 h 31"/>
                <a:gd name="T8" fmla="*/ 22682198 w 44"/>
                <a:gd name="T9" fmla="*/ 57964987 h 31"/>
                <a:gd name="T10" fmla="*/ 30241877 w 44"/>
                <a:gd name="T11" fmla="*/ 65524737 h 31"/>
                <a:gd name="T12" fmla="*/ 37801549 w 44"/>
                <a:gd name="T13" fmla="*/ 70565099 h 31"/>
                <a:gd name="T14" fmla="*/ 50403120 w 44"/>
                <a:gd name="T15" fmla="*/ 75605462 h 31"/>
                <a:gd name="T16" fmla="*/ 50403120 w 44"/>
                <a:gd name="T17" fmla="*/ 75605462 h 31"/>
                <a:gd name="T18" fmla="*/ 63003115 w 44"/>
                <a:gd name="T19" fmla="*/ 78126437 h 31"/>
                <a:gd name="T20" fmla="*/ 73083737 w 44"/>
                <a:gd name="T21" fmla="*/ 75605462 h 31"/>
                <a:gd name="T22" fmla="*/ 80644997 w 44"/>
                <a:gd name="T23" fmla="*/ 73086074 h 31"/>
                <a:gd name="T24" fmla="*/ 88206257 w 44"/>
                <a:gd name="T25" fmla="*/ 68045712 h 31"/>
                <a:gd name="T26" fmla="*/ 98286878 w 44"/>
                <a:gd name="T27" fmla="*/ 60484374 h 31"/>
                <a:gd name="T28" fmla="*/ 105846575 w 44"/>
                <a:gd name="T29" fmla="*/ 52924624 h 31"/>
                <a:gd name="T30" fmla="*/ 108367525 w 44"/>
                <a:gd name="T31" fmla="*/ 42843887 h 31"/>
                <a:gd name="T32" fmla="*/ 110886886 w 44"/>
                <a:gd name="T33" fmla="*/ 32763162 h 31"/>
                <a:gd name="T34" fmla="*/ 110886886 w 44"/>
                <a:gd name="T35" fmla="*/ 32763162 h 31"/>
                <a:gd name="T36" fmla="*/ 108367525 w 44"/>
                <a:gd name="T37" fmla="*/ 30242187 h 31"/>
                <a:gd name="T38" fmla="*/ 108367525 w 44"/>
                <a:gd name="T39" fmla="*/ 32763162 h 31"/>
                <a:gd name="T40" fmla="*/ 108367525 w 44"/>
                <a:gd name="T41" fmla="*/ 32763162 h 31"/>
                <a:gd name="T42" fmla="*/ 103327189 w 44"/>
                <a:gd name="T43" fmla="*/ 42843887 h 31"/>
                <a:gd name="T44" fmla="*/ 98286878 w 44"/>
                <a:gd name="T45" fmla="*/ 55444012 h 31"/>
                <a:gd name="T46" fmla="*/ 88206257 w 44"/>
                <a:gd name="T47" fmla="*/ 63005349 h 31"/>
                <a:gd name="T48" fmla="*/ 80644997 w 44"/>
                <a:gd name="T49" fmla="*/ 68045712 h 31"/>
                <a:gd name="T50" fmla="*/ 70564375 w 44"/>
                <a:gd name="T51" fmla="*/ 73086074 h 31"/>
                <a:gd name="T52" fmla="*/ 60483754 w 44"/>
                <a:gd name="T53" fmla="*/ 73086074 h 31"/>
                <a:gd name="T54" fmla="*/ 47883758 w 44"/>
                <a:gd name="T55" fmla="*/ 70565099 h 31"/>
                <a:gd name="T56" fmla="*/ 35282188 w 44"/>
                <a:gd name="T57" fmla="*/ 65524737 h 31"/>
                <a:gd name="T58" fmla="*/ 35282188 w 44"/>
                <a:gd name="T59" fmla="*/ 65524737 h 31"/>
                <a:gd name="T60" fmla="*/ 27722515 w 44"/>
                <a:gd name="T61" fmla="*/ 60484374 h 31"/>
                <a:gd name="T62" fmla="*/ 22682198 w 44"/>
                <a:gd name="T63" fmla="*/ 52924624 h 31"/>
                <a:gd name="T64" fmla="*/ 12601574 w 44"/>
                <a:gd name="T65" fmla="*/ 37803525 h 31"/>
                <a:gd name="T66" fmla="*/ 2520950 w 44"/>
                <a:gd name="T67" fmla="*/ 0 h 31"/>
                <a:gd name="T68" fmla="*/ 2520950 w 44"/>
                <a:gd name="T69" fmla="*/ 0 h 31"/>
                <a:gd name="T70" fmla="*/ 0 w 44"/>
                <a:gd name="T71" fmla="*/ 0 h 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4"/>
                <a:gd name="T109" fmla="*/ 0 h 31"/>
                <a:gd name="T110" fmla="*/ 44 w 44"/>
                <a:gd name="T111" fmla="*/ 31 h 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4" h="31">
                  <a:moveTo>
                    <a:pt x="0" y="0"/>
                  </a:moveTo>
                  <a:lnTo>
                    <a:pt x="0" y="0"/>
                  </a:lnTo>
                  <a:lnTo>
                    <a:pt x="3" y="10"/>
                  </a:lnTo>
                  <a:lnTo>
                    <a:pt x="6" y="18"/>
                  </a:lnTo>
                  <a:lnTo>
                    <a:pt x="9" y="23"/>
                  </a:lnTo>
                  <a:lnTo>
                    <a:pt x="12" y="26"/>
                  </a:lnTo>
                  <a:lnTo>
                    <a:pt x="15" y="28"/>
                  </a:lnTo>
                  <a:lnTo>
                    <a:pt x="20" y="30"/>
                  </a:lnTo>
                  <a:lnTo>
                    <a:pt x="25" y="31"/>
                  </a:lnTo>
                  <a:lnTo>
                    <a:pt x="29" y="30"/>
                  </a:lnTo>
                  <a:lnTo>
                    <a:pt x="32" y="29"/>
                  </a:lnTo>
                  <a:lnTo>
                    <a:pt x="35" y="27"/>
                  </a:lnTo>
                  <a:lnTo>
                    <a:pt x="39" y="24"/>
                  </a:lnTo>
                  <a:lnTo>
                    <a:pt x="42" y="21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1" y="17"/>
                  </a:lnTo>
                  <a:lnTo>
                    <a:pt x="39" y="22"/>
                  </a:lnTo>
                  <a:lnTo>
                    <a:pt x="35" y="25"/>
                  </a:lnTo>
                  <a:lnTo>
                    <a:pt x="32" y="27"/>
                  </a:lnTo>
                  <a:lnTo>
                    <a:pt x="28" y="29"/>
                  </a:lnTo>
                  <a:lnTo>
                    <a:pt x="24" y="29"/>
                  </a:lnTo>
                  <a:lnTo>
                    <a:pt x="19" y="28"/>
                  </a:lnTo>
                  <a:lnTo>
                    <a:pt x="14" y="26"/>
                  </a:lnTo>
                  <a:lnTo>
                    <a:pt x="11" y="24"/>
                  </a:lnTo>
                  <a:lnTo>
                    <a:pt x="9" y="21"/>
                  </a:lnTo>
                  <a:lnTo>
                    <a:pt x="5" y="15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86" name="Freeform 189"/>
            <p:cNvSpPr>
              <a:spLocks/>
            </p:cNvSpPr>
            <p:nvPr/>
          </p:nvSpPr>
          <p:spPr bwMode="auto">
            <a:xfrm>
              <a:off x="5648325" y="2616200"/>
              <a:ext cx="69850" cy="49213"/>
            </a:xfrm>
            <a:custGeom>
              <a:avLst/>
              <a:gdLst>
                <a:gd name="T0" fmla="*/ 0 w 44"/>
                <a:gd name="T1" fmla="*/ 0 h 31"/>
                <a:gd name="T2" fmla="*/ 0 w 44"/>
                <a:gd name="T3" fmla="*/ 0 h 31"/>
                <a:gd name="T4" fmla="*/ 7559675 w 44"/>
                <a:gd name="T5" fmla="*/ 25201819 h 31"/>
                <a:gd name="T6" fmla="*/ 15120938 w 44"/>
                <a:gd name="T7" fmla="*/ 45363275 h 31"/>
                <a:gd name="T8" fmla="*/ 22682198 w 44"/>
                <a:gd name="T9" fmla="*/ 57964987 h 31"/>
                <a:gd name="T10" fmla="*/ 30241877 w 44"/>
                <a:gd name="T11" fmla="*/ 65524737 h 31"/>
                <a:gd name="T12" fmla="*/ 37801549 w 44"/>
                <a:gd name="T13" fmla="*/ 70565099 h 31"/>
                <a:gd name="T14" fmla="*/ 50403120 w 44"/>
                <a:gd name="T15" fmla="*/ 75605462 h 31"/>
                <a:gd name="T16" fmla="*/ 50403120 w 44"/>
                <a:gd name="T17" fmla="*/ 75605462 h 31"/>
                <a:gd name="T18" fmla="*/ 63003115 w 44"/>
                <a:gd name="T19" fmla="*/ 78126437 h 31"/>
                <a:gd name="T20" fmla="*/ 73083737 w 44"/>
                <a:gd name="T21" fmla="*/ 75605462 h 31"/>
                <a:gd name="T22" fmla="*/ 80644997 w 44"/>
                <a:gd name="T23" fmla="*/ 73086074 h 31"/>
                <a:gd name="T24" fmla="*/ 88206257 w 44"/>
                <a:gd name="T25" fmla="*/ 68045712 h 31"/>
                <a:gd name="T26" fmla="*/ 98286878 w 44"/>
                <a:gd name="T27" fmla="*/ 60484374 h 31"/>
                <a:gd name="T28" fmla="*/ 105846575 w 44"/>
                <a:gd name="T29" fmla="*/ 52924624 h 31"/>
                <a:gd name="T30" fmla="*/ 108367525 w 44"/>
                <a:gd name="T31" fmla="*/ 42843887 h 31"/>
                <a:gd name="T32" fmla="*/ 110886886 w 44"/>
                <a:gd name="T33" fmla="*/ 32763162 h 31"/>
                <a:gd name="T34" fmla="*/ 110886886 w 44"/>
                <a:gd name="T35" fmla="*/ 32763162 h 31"/>
                <a:gd name="T36" fmla="*/ 108367525 w 44"/>
                <a:gd name="T37" fmla="*/ 30242187 h 31"/>
                <a:gd name="T38" fmla="*/ 108367525 w 44"/>
                <a:gd name="T39" fmla="*/ 32763162 h 31"/>
                <a:gd name="T40" fmla="*/ 108367525 w 44"/>
                <a:gd name="T41" fmla="*/ 32763162 h 31"/>
                <a:gd name="T42" fmla="*/ 103327189 w 44"/>
                <a:gd name="T43" fmla="*/ 42843887 h 31"/>
                <a:gd name="T44" fmla="*/ 98286878 w 44"/>
                <a:gd name="T45" fmla="*/ 55444012 h 31"/>
                <a:gd name="T46" fmla="*/ 88206257 w 44"/>
                <a:gd name="T47" fmla="*/ 63005349 h 31"/>
                <a:gd name="T48" fmla="*/ 80644997 w 44"/>
                <a:gd name="T49" fmla="*/ 68045712 h 31"/>
                <a:gd name="T50" fmla="*/ 70564375 w 44"/>
                <a:gd name="T51" fmla="*/ 73086074 h 31"/>
                <a:gd name="T52" fmla="*/ 60483754 w 44"/>
                <a:gd name="T53" fmla="*/ 73086074 h 31"/>
                <a:gd name="T54" fmla="*/ 47883758 w 44"/>
                <a:gd name="T55" fmla="*/ 70565099 h 31"/>
                <a:gd name="T56" fmla="*/ 35282188 w 44"/>
                <a:gd name="T57" fmla="*/ 65524737 h 31"/>
                <a:gd name="T58" fmla="*/ 35282188 w 44"/>
                <a:gd name="T59" fmla="*/ 65524737 h 31"/>
                <a:gd name="T60" fmla="*/ 27722515 w 44"/>
                <a:gd name="T61" fmla="*/ 60484374 h 31"/>
                <a:gd name="T62" fmla="*/ 22682198 w 44"/>
                <a:gd name="T63" fmla="*/ 52924624 h 31"/>
                <a:gd name="T64" fmla="*/ 12601574 w 44"/>
                <a:gd name="T65" fmla="*/ 37803525 h 31"/>
                <a:gd name="T66" fmla="*/ 2520950 w 44"/>
                <a:gd name="T67" fmla="*/ 0 h 31"/>
                <a:gd name="T68" fmla="*/ 2520950 w 44"/>
                <a:gd name="T69" fmla="*/ 0 h 31"/>
                <a:gd name="T70" fmla="*/ 0 w 44"/>
                <a:gd name="T71" fmla="*/ 0 h 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4"/>
                <a:gd name="T109" fmla="*/ 0 h 31"/>
                <a:gd name="T110" fmla="*/ 44 w 44"/>
                <a:gd name="T111" fmla="*/ 31 h 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4" h="31">
                  <a:moveTo>
                    <a:pt x="0" y="0"/>
                  </a:moveTo>
                  <a:lnTo>
                    <a:pt x="0" y="0"/>
                  </a:lnTo>
                  <a:lnTo>
                    <a:pt x="3" y="10"/>
                  </a:lnTo>
                  <a:lnTo>
                    <a:pt x="6" y="18"/>
                  </a:lnTo>
                  <a:lnTo>
                    <a:pt x="9" y="23"/>
                  </a:lnTo>
                  <a:lnTo>
                    <a:pt x="12" y="26"/>
                  </a:lnTo>
                  <a:lnTo>
                    <a:pt x="15" y="28"/>
                  </a:lnTo>
                  <a:lnTo>
                    <a:pt x="20" y="30"/>
                  </a:lnTo>
                  <a:lnTo>
                    <a:pt x="25" y="31"/>
                  </a:lnTo>
                  <a:lnTo>
                    <a:pt x="29" y="30"/>
                  </a:lnTo>
                  <a:lnTo>
                    <a:pt x="32" y="29"/>
                  </a:lnTo>
                  <a:lnTo>
                    <a:pt x="35" y="27"/>
                  </a:lnTo>
                  <a:lnTo>
                    <a:pt x="39" y="24"/>
                  </a:lnTo>
                  <a:lnTo>
                    <a:pt x="42" y="21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1" y="17"/>
                  </a:lnTo>
                  <a:lnTo>
                    <a:pt x="39" y="22"/>
                  </a:lnTo>
                  <a:lnTo>
                    <a:pt x="35" y="25"/>
                  </a:lnTo>
                  <a:lnTo>
                    <a:pt x="32" y="27"/>
                  </a:lnTo>
                  <a:lnTo>
                    <a:pt x="28" y="29"/>
                  </a:lnTo>
                  <a:lnTo>
                    <a:pt x="24" y="29"/>
                  </a:lnTo>
                  <a:lnTo>
                    <a:pt x="19" y="28"/>
                  </a:lnTo>
                  <a:lnTo>
                    <a:pt x="14" y="26"/>
                  </a:lnTo>
                  <a:lnTo>
                    <a:pt x="11" y="24"/>
                  </a:lnTo>
                  <a:lnTo>
                    <a:pt x="9" y="21"/>
                  </a:lnTo>
                  <a:lnTo>
                    <a:pt x="5" y="15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87" name="Freeform 190"/>
            <p:cNvSpPr>
              <a:spLocks/>
            </p:cNvSpPr>
            <p:nvPr/>
          </p:nvSpPr>
          <p:spPr bwMode="auto">
            <a:xfrm>
              <a:off x="5554663" y="2597150"/>
              <a:ext cx="6350" cy="20638"/>
            </a:xfrm>
            <a:custGeom>
              <a:avLst/>
              <a:gdLst>
                <a:gd name="T0" fmla="*/ 5040312 w 4"/>
                <a:gd name="T1" fmla="*/ 0 h 13"/>
                <a:gd name="T2" fmla="*/ 5040312 w 4"/>
                <a:gd name="T3" fmla="*/ 0 h 13"/>
                <a:gd name="T4" fmla="*/ 2520950 w 4"/>
                <a:gd name="T5" fmla="*/ 5040435 h 13"/>
                <a:gd name="T6" fmla="*/ 2520950 w 4"/>
                <a:gd name="T7" fmla="*/ 5040435 h 13"/>
                <a:gd name="T8" fmla="*/ 0 w 4"/>
                <a:gd name="T9" fmla="*/ 17642316 h 13"/>
                <a:gd name="T10" fmla="*/ 0 w 4"/>
                <a:gd name="T11" fmla="*/ 17642316 h 13"/>
                <a:gd name="T12" fmla="*/ 0 w 4"/>
                <a:gd name="T13" fmla="*/ 25202172 h 13"/>
                <a:gd name="T14" fmla="*/ 5040312 w 4"/>
                <a:gd name="T15" fmla="*/ 32763622 h 13"/>
                <a:gd name="T16" fmla="*/ 5040312 w 4"/>
                <a:gd name="T17" fmla="*/ 32763622 h 13"/>
                <a:gd name="T18" fmla="*/ 7559674 w 4"/>
                <a:gd name="T19" fmla="*/ 32763622 h 13"/>
                <a:gd name="T20" fmla="*/ 10080623 w 4"/>
                <a:gd name="T21" fmla="*/ 30242611 h 13"/>
                <a:gd name="T22" fmla="*/ 10080623 w 4"/>
                <a:gd name="T23" fmla="*/ 30242611 h 13"/>
                <a:gd name="T24" fmla="*/ 5040312 w 4"/>
                <a:gd name="T25" fmla="*/ 15121306 h 13"/>
                <a:gd name="T26" fmla="*/ 5040312 w 4"/>
                <a:gd name="T27" fmla="*/ 15121306 h 13"/>
                <a:gd name="T28" fmla="*/ 7559674 w 4"/>
                <a:gd name="T29" fmla="*/ 2521011 h 13"/>
                <a:gd name="T30" fmla="*/ 7559674 w 4"/>
                <a:gd name="T31" fmla="*/ 2521011 h 13"/>
                <a:gd name="T32" fmla="*/ 5040312 w 4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13"/>
                <a:gd name="T53" fmla="*/ 4 w 4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13">
                  <a:moveTo>
                    <a:pt x="2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2" y="6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88" name="Freeform 191"/>
            <p:cNvSpPr>
              <a:spLocks/>
            </p:cNvSpPr>
            <p:nvPr/>
          </p:nvSpPr>
          <p:spPr bwMode="auto">
            <a:xfrm>
              <a:off x="5554663" y="2597150"/>
              <a:ext cx="6350" cy="20638"/>
            </a:xfrm>
            <a:custGeom>
              <a:avLst/>
              <a:gdLst>
                <a:gd name="T0" fmla="*/ 5040312 w 4"/>
                <a:gd name="T1" fmla="*/ 0 h 13"/>
                <a:gd name="T2" fmla="*/ 5040312 w 4"/>
                <a:gd name="T3" fmla="*/ 0 h 13"/>
                <a:gd name="T4" fmla="*/ 2520950 w 4"/>
                <a:gd name="T5" fmla="*/ 5040435 h 13"/>
                <a:gd name="T6" fmla="*/ 2520950 w 4"/>
                <a:gd name="T7" fmla="*/ 5040435 h 13"/>
                <a:gd name="T8" fmla="*/ 0 w 4"/>
                <a:gd name="T9" fmla="*/ 17642316 h 13"/>
                <a:gd name="T10" fmla="*/ 0 w 4"/>
                <a:gd name="T11" fmla="*/ 17642316 h 13"/>
                <a:gd name="T12" fmla="*/ 0 w 4"/>
                <a:gd name="T13" fmla="*/ 25202172 h 13"/>
                <a:gd name="T14" fmla="*/ 5040312 w 4"/>
                <a:gd name="T15" fmla="*/ 32763622 h 13"/>
                <a:gd name="T16" fmla="*/ 5040312 w 4"/>
                <a:gd name="T17" fmla="*/ 32763622 h 13"/>
                <a:gd name="T18" fmla="*/ 7559674 w 4"/>
                <a:gd name="T19" fmla="*/ 32763622 h 13"/>
                <a:gd name="T20" fmla="*/ 10080623 w 4"/>
                <a:gd name="T21" fmla="*/ 30242611 h 13"/>
                <a:gd name="T22" fmla="*/ 10080623 w 4"/>
                <a:gd name="T23" fmla="*/ 30242611 h 13"/>
                <a:gd name="T24" fmla="*/ 5040312 w 4"/>
                <a:gd name="T25" fmla="*/ 15121306 h 13"/>
                <a:gd name="T26" fmla="*/ 5040312 w 4"/>
                <a:gd name="T27" fmla="*/ 15121306 h 13"/>
                <a:gd name="T28" fmla="*/ 7559674 w 4"/>
                <a:gd name="T29" fmla="*/ 2521011 h 13"/>
                <a:gd name="T30" fmla="*/ 7559674 w 4"/>
                <a:gd name="T31" fmla="*/ 2521011 h 13"/>
                <a:gd name="T32" fmla="*/ 5040312 w 4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13"/>
                <a:gd name="T53" fmla="*/ 4 w 4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13">
                  <a:moveTo>
                    <a:pt x="2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2" y="6"/>
                  </a:lnTo>
                  <a:lnTo>
                    <a:pt x="3" y="1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3103" name="Group 241"/>
          <p:cNvGrpSpPr>
            <a:grpSpLocks/>
          </p:cNvGrpSpPr>
          <p:nvPr/>
        </p:nvGrpSpPr>
        <p:grpSpPr bwMode="auto">
          <a:xfrm>
            <a:off x="7991591" y="243975"/>
            <a:ext cx="923809" cy="441825"/>
            <a:chOff x="4559300" y="1644650"/>
            <a:chExt cx="603250" cy="260350"/>
          </a:xfrm>
        </p:grpSpPr>
        <p:sp>
          <p:nvSpPr>
            <p:cNvPr id="3109" name="Freeform 173"/>
            <p:cNvSpPr>
              <a:spLocks/>
            </p:cNvSpPr>
            <p:nvPr/>
          </p:nvSpPr>
          <p:spPr bwMode="auto">
            <a:xfrm>
              <a:off x="4559300" y="1644650"/>
              <a:ext cx="603250" cy="260350"/>
            </a:xfrm>
            <a:custGeom>
              <a:avLst/>
              <a:gdLst>
                <a:gd name="T0" fmla="*/ 121277835 w 761"/>
                <a:gd name="T1" fmla="*/ 43472890 h 328"/>
                <a:gd name="T2" fmla="*/ 157724111 w 761"/>
                <a:gd name="T3" fmla="*/ 11341099 h 328"/>
                <a:gd name="T4" fmla="*/ 205481519 w 761"/>
                <a:gd name="T5" fmla="*/ 0 h 328"/>
                <a:gd name="T6" fmla="*/ 240671405 w 761"/>
                <a:gd name="T7" fmla="*/ 6300787 h 328"/>
                <a:gd name="T8" fmla="*/ 270833896 w 761"/>
                <a:gd name="T9" fmla="*/ 23941879 h 328"/>
                <a:gd name="T10" fmla="*/ 292826751 w 761"/>
                <a:gd name="T11" fmla="*/ 48513201 h 328"/>
                <a:gd name="T12" fmla="*/ 310421669 w 761"/>
                <a:gd name="T13" fmla="*/ 39062023 h 328"/>
                <a:gd name="T14" fmla="*/ 325502914 w 761"/>
                <a:gd name="T15" fmla="*/ 34021712 h 328"/>
                <a:gd name="T16" fmla="*/ 341212775 w 761"/>
                <a:gd name="T17" fmla="*/ 32762031 h 328"/>
                <a:gd name="T18" fmla="*/ 380172725 w 761"/>
                <a:gd name="T19" fmla="*/ 42842653 h 328"/>
                <a:gd name="T20" fmla="*/ 408450159 w 761"/>
                <a:gd name="T21" fmla="*/ 69934136 h 328"/>
                <a:gd name="T22" fmla="*/ 421645654 w 761"/>
                <a:gd name="T23" fmla="*/ 105846573 h 328"/>
                <a:gd name="T24" fmla="*/ 437355515 w 761"/>
                <a:gd name="T25" fmla="*/ 101436475 h 328"/>
                <a:gd name="T26" fmla="*/ 449923087 w 761"/>
                <a:gd name="T27" fmla="*/ 101436475 h 328"/>
                <a:gd name="T28" fmla="*/ 468146622 w 761"/>
                <a:gd name="T29" fmla="*/ 110886883 h 328"/>
                <a:gd name="T30" fmla="*/ 477571905 w 761"/>
                <a:gd name="T31" fmla="*/ 129158208 h 328"/>
                <a:gd name="T32" fmla="*/ 475058232 w 761"/>
                <a:gd name="T33" fmla="*/ 149319450 h 328"/>
                <a:gd name="T34" fmla="*/ 462490660 w 761"/>
                <a:gd name="T35" fmla="*/ 165700063 h 328"/>
                <a:gd name="T36" fmla="*/ 442382861 w 761"/>
                <a:gd name="T37" fmla="*/ 171370611 h 328"/>
                <a:gd name="T38" fmla="*/ 432956786 w 761"/>
                <a:gd name="T39" fmla="*/ 170110930 h 328"/>
                <a:gd name="T40" fmla="*/ 423531503 w 761"/>
                <a:gd name="T41" fmla="*/ 166330300 h 328"/>
                <a:gd name="T42" fmla="*/ 410963039 w 761"/>
                <a:gd name="T43" fmla="*/ 154359761 h 328"/>
                <a:gd name="T44" fmla="*/ 391483064 w 761"/>
                <a:gd name="T45" fmla="*/ 176410921 h 328"/>
                <a:gd name="T46" fmla="*/ 368232976 w 761"/>
                <a:gd name="T47" fmla="*/ 190272173 h 328"/>
                <a:gd name="T48" fmla="*/ 341212775 w 761"/>
                <a:gd name="T49" fmla="*/ 194682246 h 328"/>
                <a:gd name="T50" fmla="*/ 321104184 w 761"/>
                <a:gd name="T51" fmla="*/ 191531853 h 328"/>
                <a:gd name="T52" fmla="*/ 302252826 w 761"/>
                <a:gd name="T53" fmla="*/ 184601625 h 328"/>
                <a:gd name="T54" fmla="*/ 284030084 w 761"/>
                <a:gd name="T55" fmla="*/ 170740374 h 328"/>
                <a:gd name="T56" fmla="*/ 261407820 w 761"/>
                <a:gd name="T57" fmla="*/ 189641935 h 328"/>
                <a:gd name="T58" fmla="*/ 235015443 w 761"/>
                <a:gd name="T59" fmla="*/ 202872949 h 328"/>
                <a:gd name="T60" fmla="*/ 205481519 w 761"/>
                <a:gd name="T61" fmla="*/ 206652785 h 328"/>
                <a:gd name="T62" fmla="*/ 168406627 w 761"/>
                <a:gd name="T63" fmla="*/ 200352794 h 328"/>
                <a:gd name="T64" fmla="*/ 136987696 w 761"/>
                <a:gd name="T65" fmla="*/ 180820995 h 328"/>
                <a:gd name="T66" fmla="*/ 112481168 w 761"/>
                <a:gd name="T67" fmla="*/ 150579131 h 328"/>
                <a:gd name="T68" fmla="*/ 94257609 w 761"/>
                <a:gd name="T69" fmla="*/ 170740374 h 328"/>
                <a:gd name="T70" fmla="*/ 77919924 w 761"/>
                <a:gd name="T71" fmla="*/ 180820995 h 328"/>
                <a:gd name="T72" fmla="*/ 58439949 w 761"/>
                <a:gd name="T73" fmla="*/ 184601625 h 328"/>
                <a:gd name="T74" fmla="*/ 25763767 w 761"/>
                <a:gd name="T75" fmla="*/ 174521003 h 328"/>
                <a:gd name="T76" fmla="*/ 4398731 w 761"/>
                <a:gd name="T77" fmla="*/ 148689213 h 328"/>
                <a:gd name="T78" fmla="*/ 1885057 w 761"/>
                <a:gd name="T79" fmla="*/ 114666719 h 328"/>
                <a:gd name="T80" fmla="*/ 17594924 w 761"/>
                <a:gd name="T81" fmla="*/ 85055068 h 328"/>
                <a:gd name="T82" fmla="*/ 46500188 w 761"/>
                <a:gd name="T83" fmla="*/ 69934136 h 328"/>
                <a:gd name="T84" fmla="*/ 66608792 w 761"/>
                <a:gd name="T85" fmla="*/ 68674455 h 328"/>
                <a:gd name="T86" fmla="*/ 79804980 w 761"/>
                <a:gd name="T87" fmla="*/ 72454292 h 328"/>
                <a:gd name="T88" fmla="*/ 91743936 w 761"/>
                <a:gd name="T89" fmla="*/ 78124839 h 3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61"/>
                <a:gd name="T136" fmla="*/ 0 h 328"/>
                <a:gd name="T137" fmla="*/ 761 w 761"/>
                <a:gd name="T138" fmla="*/ 328 h 3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61" h="328">
                  <a:moveTo>
                    <a:pt x="170" y="116"/>
                  </a:moveTo>
                  <a:lnTo>
                    <a:pt x="179" y="91"/>
                  </a:lnTo>
                  <a:lnTo>
                    <a:pt x="193" y="69"/>
                  </a:lnTo>
                  <a:lnTo>
                    <a:pt x="209" y="50"/>
                  </a:lnTo>
                  <a:lnTo>
                    <a:pt x="229" y="32"/>
                  </a:lnTo>
                  <a:lnTo>
                    <a:pt x="251" y="18"/>
                  </a:lnTo>
                  <a:lnTo>
                    <a:pt x="275" y="8"/>
                  </a:lnTo>
                  <a:lnTo>
                    <a:pt x="300" y="2"/>
                  </a:lnTo>
                  <a:lnTo>
                    <a:pt x="327" y="0"/>
                  </a:lnTo>
                  <a:lnTo>
                    <a:pt x="346" y="1"/>
                  </a:lnTo>
                  <a:lnTo>
                    <a:pt x="365" y="5"/>
                  </a:lnTo>
                  <a:lnTo>
                    <a:pt x="383" y="10"/>
                  </a:lnTo>
                  <a:lnTo>
                    <a:pt x="400" y="17"/>
                  </a:lnTo>
                  <a:lnTo>
                    <a:pt x="416" y="26"/>
                  </a:lnTo>
                  <a:lnTo>
                    <a:pt x="431" y="38"/>
                  </a:lnTo>
                  <a:lnTo>
                    <a:pt x="445" y="51"/>
                  </a:lnTo>
                  <a:lnTo>
                    <a:pt x="458" y="66"/>
                  </a:lnTo>
                  <a:lnTo>
                    <a:pt x="466" y="77"/>
                  </a:lnTo>
                  <a:lnTo>
                    <a:pt x="479" y="69"/>
                  </a:lnTo>
                  <a:lnTo>
                    <a:pt x="486" y="66"/>
                  </a:lnTo>
                  <a:lnTo>
                    <a:pt x="494" y="62"/>
                  </a:lnTo>
                  <a:lnTo>
                    <a:pt x="502" y="59"/>
                  </a:lnTo>
                  <a:lnTo>
                    <a:pt x="510" y="56"/>
                  </a:lnTo>
                  <a:lnTo>
                    <a:pt x="518" y="54"/>
                  </a:lnTo>
                  <a:lnTo>
                    <a:pt x="526" y="53"/>
                  </a:lnTo>
                  <a:lnTo>
                    <a:pt x="535" y="52"/>
                  </a:lnTo>
                  <a:lnTo>
                    <a:pt x="543" y="52"/>
                  </a:lnTo>
                  <a:lnTo>
                    <a:pt x="565" y="54"/>
                  </a:lnTo>
                  <a:lnTo>
                    <a:pt x="586" y="59"/>
                  </a:lnTo>
                  <a:lnTo>
                    <a:pt x="605" y="68"/>
                  </a:lnTo>
                  <a:lnTo>
                    <a:pt x="623" y="79"/>
                  </a:lnTo>
                  <a:lnTo>
                    <a:pt x="638" y="94"/>
                  </a:lnTo>
                  <a:lnTo>
                    <a:pt x="650" y="111"/>
                  </a:lnTo>
                  <a:lnTo>
                    <a:pt x="661" y="130"/>
                  </a:lnTo>
                  <a:lnTo>
                    <a:pt x="668" y="151"/>
                  </a:lnTo>
                  <a:lnTo>
                    <a:pt x="671" y="168"/>
                  </a:lnTo>
                  <a:lnTo>
                    <a:pt x="688" y="162"/>
                  </a:lnTo>
                  <a:lnTo>
                    <a:pt x="692" y="161"/>
                  </a:lnTo>
                  <a:lnTo>
                    <a:pt x="696" y="161"/>
                  </a:lnTo>
                  <a:lnTo>
                    <a:pt x="700" y="160"/>
                  </a:lnTo>
                  <a:lnTo>
                    <a:pt x="704" y="160"/>
                  </a:lnTo>
                  <a:lnTo>
                    <a:pt x="716" y="161"/>
                  </a:lnTo>
                  <a:lnTo>
                    <a:pt x="726" y="165"/>
                  </a:lnTo>
                  <a:lnTo>
                    <a:pt x="736" y="169"/>
                  </a:lnTo>
                  <a:lnTo>
                    <a:pt x="745" y="176"/>
                  </a:lnTo>
                  <a:lnTo>
                    <a:pt x="752" y="186"/>
                  </a:lnTo>
                  <a:lnTo>
                    <a:pt x="756" y="195"/>
                  </a:lnTo>
                  <a:lnTo>
                    <a:pt x="760" y="205"/>
                  </a:lnTo>
                  <a:lnTo>
                    <a:pt x="761" y="217"/>
                  </a:lnTo>
                  <a:lnTo>
                    <a:pt x="760" y="228"/>
                  </a:lnTo>
                  <a:lnTo>
                    <a:pt x="756" y="237"/>
                  </a:lnTo>
                  <a:lnTo>
                    <a:pt x="752" y="248"/>
                  </a:lnTo>
                  <a:lnTo>
                    <a:pt x="745" y="256"/>
                  </a:lnTo>
                  <a:lnTo>
                    <a:pt x="736" y="263"/>
                  </a:lnTo>
                  <a:lnTo>
                    <a:pt x="726" y="267"/>
                  </a:lnTo>
                  <a:lnTo>
                    <a:pt x="716" y="271"/>
                  </a:lnTo>
                  <a:lnTo>
                    <a:pt x="704" y="272"/>
                  </a:lnTo>
                  <a:lnTo>
                    <a:pt x="700" y="272"/>
                  </a:lnTo>
                  <a:lnTo>
                    <a:pt x="694" y="271"/>
                  </a:lnTo>
                  <a:lnTo>
                    <a:pt x="689" y="270"/>
                  </a:lnTo>
                  <a:lnTo>
                    <a:pt x="684" y="269"/>
                  </a:lnTo>
                  <a:lnTo>
                    <a:pt x="679" y="266"/>
                  </a:lnTo>
                  <a:lnTo>
                    <a:pt x="674" y="264"/>
                  </a:lnTo>
                  <a:lnTo>
                    <a:pt x="671" y="260"/>
                  </a:lnTo>
                  <a:lnTo>
                    <a:pt x="666" y="257"/>
                  </a:lnTo>
                  <a:lnTo>
                    <a:pt x="654" y="245"/>
                  </a:lnTo>
                  <a:lnTo>
                    <a:pt x="643" y="259"/>
                  </a:lnTo>
                  <a:lnTo>
                    <a:pt x="634" y="271"/>
                  </a:lnTo>
                  <a:lnTo>
                    <a:pt x="623" y="280"/>
                  </a:lnTo>
                  <a:lnTo>
                    <a:pt x="611" y="288"/>
                  </a:lnTo>
                  <a:lnTo>
                    <a:pt x="598" y="296"/>
                  </a:lnTo>
                  <a:lnTo>
                    <a:pt x="586" y="302"/>
                  </a:lnTo>
                  <a:lnTo>
                    <a:pt x="572" y="305"/>
                  </a:lnTo>
                  <a:lnTo>
                    <a:pt x="558" y="308"/>
                  </a:lnTo>
                  <a:lnTo>
                    <a:pt x="543" y="309"/>
                  </a:lnTo>
                  <a:lnTo>
                    <a:pt x="532" y="309"/>
                  </a:lnTo>
                  <a:lnTo>
                    <a:pt x="521" y="307"/>
                  </a:lnTo>
                  <a:lnTo>
                    <a:pt x="511" y="304"/>
                  </a:lnTo>
                  <a:lnTo>
                    <a:pt x="501" y="301"/>
                  </a:lnTo>
                  <a:lnTo>
                    <a:pt x="490" y="297"/>
                  </a:lnTo>
                  <a:lnTo>
                    <a:pt x="481" y="293"/>
                  </a:lnTo>
                  <a:lnTo>
                    <a:pt x="472" y="287"/>
                  </a:lnTo>
                  <a:lnTo>
                    <a:pt x="462" y="280"/>
                  </a:lnTo>
                  <a:lnTo>
                    <a:pt x="452" y="271"/>
                  </a:lnTo>
                  <a:lnTo>
                    <a:pt x="442" y="281"/>
                  </a:lnTo>
                  <a:lnTo>
                    <a:pt x="430" y="292"/>
                  </a:lnTo>
                  <a:lnTo>
                    <a:pt x="416" y="301"/>
                  </a:lnTo>
                  <a:lnTo>
                    <a:pt x="404" y="309"/>
                  </a:lnTo>
                  <a:lnTo>
                    <a:pt x="389" y="316"/>
                  </a:lnTo>
                  <a:lnTo>
                    <a:pt x="374" y="322"/>
                  </a:lnTo>
                  <a:lnTo>
                    <a:pt x="359" y="325"/>
                  </a:lnTo>
                  <a:lnTo>
                    <a:pt x="343" y="327"/>
                  </a:lnTo>
                  <a:lnTo>
                    <a:pt x="327" y="328"/>
                  </a:lnTo>
                  <a:lnTo>
                    <a:pt x="307" y="327"/>
                  </a:lnTo>
                  <a:lnTo>
                    <a:pt x="287" y="324"/>
                  </a:lnTo>
                  <a:lnTo>
                    <a:pt x="268" y="318"/>
                  </a:lnTo>
                  <a:lnTo>
                    <a:pt x="251" y="310"/>
                  </a:lnTo>
                  <a:lnTo>
                    <a:pt x="233" y="300"/>
                  </a:lnTo>
                  <a:lnTo>
                    <a:pt x="218" y="287"/>
                  </a:lnTo>
                  <a:lnTo>
                    <a:pt x="204" y="273"/>
                  </a:lnTo>
                  <a:lnTo>
                    <a:pt x="192" y="257"/>
                  </a:lnTo>
                  <a:lnTo>
                    <a:pt x="179" y="239"/>
                  </a:lnTo>
                  <a:lnTo>
                    <a:pt x="165" y="256"/>
                  </a:lnTo>
                  <a:lnTo>
                    <a:pt x="158" y="264"/>
                  </a:lnTo>
                  <a:lnTo>
                    <a:pt x="150" y="271"/>
                  </a:lnTo>
                  <a:lnTo>
                    <a:pt x="142" y="278"/>
                  </a:lnTo>
                  <a:lnTo>
                    <a:pt x="133" y="282"/>
                  </a:lnTo>
                  <a:lnTo>
                    <a:pt x="124" y="287"/>
                  </a:lnTo>
                  <a:lnTo>
                    <a:pt x="113" y="290"/>
                  </a:lnTo>
                  <a:lnTo>
                    <a:pt x="103" y="292"/>
                  </a:lnTo>
                  <a:lnTo>
                    <a:pt x="93" y="293"/>
                  </a:lnTo>
                  <a:lnTo>
                    <a:pt x="74" y="290"/>
                  </a:lnTo>
                  <a:lnTo>
                    <a:pt x="57" y="286"/>
                  </a:lnTo>
                  <a:lnTo>
                    <a:pt x="41" y="277"/>
                  </a:lnTo>
                  <a:lnTo>
                    <a:pt x="28" y="265"/>
                  </a:lnTo>
                  <a:lnTo>
                    <a:pt x="17" y="252"/>
                  </a:lnTo>
                  <a:lnTo>
                    <a:pt x="7" y="236"/>
                  </a:lnTo>
                  <a:lnTo>
                    <a:pt x="3" y="219"/>
                  </a:lnTo>
                  <a:lnTo>
                    <a:pt x="0" y="201"/>
                  </a:lnTo>
                  <a:lnTo>
                    <a:pt x="3" y="182"/>
                  </a:lnTo>
                  <a:lnTo>
                    <a:pt x="7" y="165"/>
                  </a:lnTo>
                  <a:lnTo>
                    <a:pt x="17" y="149"/>
                  </a:lnTo>
                  <a:lnTo>
                    <a:pt x="28" y="135"/>
                  </a:lnTo>
                  <a:lnTo>
                    <a:pt x="41" y="124"/>
                  </a:lnTo>
                  <a:lnTo>
                    <a:pt x="57" y="115"/>
                  </a:lnTo>
                  <a:lnTo>
                    <a:pt x="74" y="111"/>
                  </a:lnTo>
                  <a:lnTo>
                    <a:pt x="93" y="108"/>
                  </a:lnTo>
                  <a:lnTo>
                    <a:pt x="100" y="108"/>
                  </a:lnTo>
                  <a:lnTo>
                    <a:pt x="106" y="109"/>
                  </a:lnTo>
                  <a:lnTo>
                    <a:pt x="113" y="111"/>
                  </a:lnTo>
                  <a:lnTo>
                    <a:pt x="120" y="113"/>
                  </a:lnTo>
                  <a:lnTo>
                    <a:pt x="127" y="115"/>
                  </a:lnTo>
                  <a:lnTo>
                    <a:pt x="133" y="118"/>
                  </a:lnTo>
                  <a:lnTo>
                    <a:pt x="140" y="121"/>
                  </a:lnTo>
                  <a:lnTo>
                    <a:pt x="146" y="124"/>
                  </a:lnTo>
                  <a:lnTo>
                    <a:pt x="163" y="137"/>
                  </a:lnTo>
                  <a:lnTo>
                    <a:pt x="170" y="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10" name="Freeform 174"/>
            <p:cNvSpPr>
              <a:spLocks/>
            </p:cNvSpPr>
            <p:nvPr/>
          </p:nvSpPr>
          <p:spPr bwMode="auto">
            <a:xfrm>
              <a:off x="4710113" y="1676400"/>
              <a:ext cx="163513" cy="204788"/>
            </a:xfrm>
            <a:custGeom>
              <a:avLst/>
              <a:gdLst>
                <a:gd name="T0" fmla="*/ 15120985 w 206"/>
                <a:gd name="T1" fmla="*/ 70646317 h 259"/>
                <a:gd name="T2" fmla="*/ 15751225 w 206"/>
                <a:gd name="T3" fmla="*/ 60017903 h 259"/>
                <a:gd name="T4" fmla="*/ 17641149 w 206"/>
                <a:gd name="T5" fmla="*/ 49389478 h 259"/>
                <a:gd name="T6" fmla="*/ 21421790 w 206"/>
                <a:gd name="T7" fmla="*/ 38761856 h 259"/>
                <a:gd name="T8" fmla="*/ 25831878 w 206"/>
                <a:gd name="T9" fmla="*/ 29383518 h 259"/>
                <a:gd name="T10" fmla="*/ 31502449 w 206"/>
                <a:gd name="T11" fmla="*/ 21256042 h 259"/>
                <a:gd name="T12" fmla="*/ 38432700 w 206"/>
                <a:gd name="T13" fmla="*/ 13128571 h 259"/>
                <a:gd name="T14" fmla="*/ 45362950 w 206"/>
                <a:gd name="T15" fmla="*/ 5626529 h 259"/>
                <a:gd name="T16" fmla="*/ 54183931 w 206"/>
                <a:gd name="T17" fmla="*/ 0 h 259"/>
                <a:gd name="T18" fmla="*/ 42842787 w 206"/>
                <a:gd name="T19" fmla="*/ 5001096 h 259"/>
                <a:gd name="T20" fmla="*/ 32131895 w 206"/>
                <a:gd name="T21" fmla="*/ 12503926 h 259"/>
                <a:gd name="T22" fmla="*/ 22681475 w 206"/>
                <a:gd name="T23" fmla="*/ 20005966 h 259"/>
                <a:gd name="T24" fmla="*/ 15120985 w 206"/>
                <a:gd name="T25" fmla="*/ 30634385 h 259"/>
                <a:gd name="T26" fmla="*/ 8190732 w 206"/>
                <a:gd name="T27" fmla="*/ 41262008 h 259"/>
                <a:gd name="T28" fmla="*/ 4410089 w 206"/>
                <a:gd name="T29" fmla="*/ 52515866 h 259"/>
                <a:gd name="T30" fmla="*/ 630239 w 206"/>
                <a:gd name="T31" fmla="*/ 65018998 h 259"/>
                <a:gd name="T32" fmla="*/ 0 w 206"/>
                <a:gd name="T33" fmla="*/ 78148354 h 259"/>
                <a:gd name="T34" fmla="*/ 1260479 w 206"/>
                <a:gd name="T35" fmla="*/ 95027937 h 259"/>
                <a:gd name="T36" fmla="*/ 6300806 w 206"/>
                <a:gd name="T37" fmla="*/ 111282903 h 259"/>
                <a:gd name="T38" fmla="*/ 14490746 w 206"/>
                <a:gd name="T39" fmla="*/ 125662335 h 259"/>
                <a:gd name="T40" fmla="*/ 24571399 w 206"/>
                <a:gd name="T41" fmla="*/ 137540824 h 259"/>
                <a:gd name="T42" fmla="*/ 36542776 w 206"/>
                <a:gd name="T43" fmla="*/ 147543804 h 259"/>
                <a:gd name="T44" fmla="*/ 51033516 w 206"/>
                <a:gd name="T45" fmla="*/ 155671274 h 259"/>
                <a:gd name="T46" fmla="*/ 67414986 w 206"/>
                <a:gd name="T47" fmla="*/ 160673159 h 259"/>
                <a:gd name="T48" fmla="*/ 83795650 w 206"/>
                <a:gd name="T49" fmla="*/ 161923235 h 259"/>
                <a:gd name="T50" fmla="*/ 90725900 w 206"/>
                <a:gd name="T51" fmla="*/ 161923235 h 259"/>
                <a:gd name="T52" fmla="*/ 96396466 w 206"/>
                <a:gd name="T53" fmla="*/ 161297802 h 259"/>
                <a:gd name="T54" fmla="*/ 102067032 w 206"/>
                <a:gd name="T55" fmla="*/ 160047726 h 259"/>
                <a:gd name="T56" fmla="*/ 107737622 w 206"/>
                <a:gd name="T57" fmla="*/ 158797650 h 259"/>
                <a:gd name="T58" fmla="*/ 113407394 w 206"/>
                <a:gd name="T59" fmla="*/ 156921350 h 259"/>
                <a:gd name="T60" fmla="*/ 119708199 w 206"/>
                <a:gd name="T61" fmla="*/ 154421198 h 259"/>
                <a:gd name="T62" fmla="*/ 124748525 w 206"/>
                <a:gd name="T63" fmla="*/ 151920256 h 259"/>
                <a:gd name="T64" fmla="*/ 129788852 w 206"/>
                <a:gd name="T65" fmla="*/ 149419313 h 259"/>
                <a:gd name="T66" fmla="*/ 126008210 w 206"/>
                <a:gd name="T67" fmla="*/ 150670180 h 259"/>
                <a:gd name="T68" fmla="*/ 122228362 w 206"/>
                <a:gd name="T69" fmla="*/ 151294822 h 259"/>
                <a:gd name="T70" fmla="*/ 119077960 w 206"/>
                <a:gd name="T71" fmla="*/ 151920256 h 259"/>
                <a:gd name="T72" fmla="*/ 115298112 w 206"/>
                <a:gd name="T73" fmla="*/ 153170332 h 259"/>
                <a:gd name="T74" fmla="*/ 110887231 w 206"/>
                <a:gd name="T75" fmla="*/ 153795765 h 259"/>
                <a:gd name="T76" fmla="*/ 107107383 w 206"/>
                <a:gd name="T77" fmla="*/ 154421198 h 259"/>
                <a:gd name="T78" fmla="*/ 103326716 w 206"/>
                <a:gd name="T79" fmla="*/ 154421198 h 259"/>
                <a:gd name="T80" fmla="*/ 98916629 w 206"/>
                <a:gd name="T81" fmla="*/ 154421198 h 259"/>
                <a:gd name="T82" fmla="*/ 82535965 w 206"/>
                <a:gd name="T83" fmla="*/ 153170332 h 259"/>
                <a:gd name="T84" fmla="*/ 66784747 w 206"/>
                <a:gd name="T85" fmla="*/ 147543804 h 259"/>
                <a:gd name="T86" fmla="*/ 52293213 w 206"/>
                <a:gd name="T87" fmla="*/ 140041767 h 259"/>
                <a:gd name="T88" fmla="*/ 39692385 w 206"/>
                <a:gd name="T89" fmla="*/ 130038787 h 259"/>
                <a:gd name="T90" fmla="*/ 29611732 w 206"/>
                <a:gd name="T91" fmla="*/ 117534864 h 259"/>
                <a:gd name="T92" fmla="*/ 21421790 w 206"/>
                <a:gd name="T93" fmla="*/ 103155408 h 259"/>
                <a:gd name="T94" fmla="*/ 16381464 w 206"/>
                <a:gd name="T95" fmla="*/ 87525900 h 259"/>
                <a:gd name="T96" fmla="*/ 15120985 w 206"/>
                <a:gd name="T97" fmla="*/ 70646317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6"/>
                <a:gd name="T148" fmla="*/ 0 h 259"/>
                <a:gd name="T149" fmla="*/ 206 w 206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6" h="259">
                  <a:moveTo>
                    <a:pt x="24" y="113"/>
                  </a:moveTo>
                  <a:lnTo>
                    <a:pt x="25" y="96"/>
                  </a:lnTo>
                  <a:lnTo>
                    <a:pt x="28" y="79"/>
                  </a:lnTo>
                  <a:lnTo>
                    <a:pt x="34" y="62"/>
                  </a:lnTo>
                  <a:lnTo>
                    <a:pt x="41" y="47"/>
                  </a:lnTo>
                  <a:lnTo>
                    <a:pt x="50" y="34"/>
                  </a:lnTo>
                  <a:lnTo>
                    <a:pt x="61" y="21"/>
                  </a:lnTo>
                  <a:lnTo>
                    <a:pt x="72" y="9"/>
                  </a:lnTo>
                  <a:lnTo>
                    <a:pt x="86" y="0"/>
                  </a:lnTo>
                  <a:lnTo>
                    <a:pt x="68" y="8"/>
                  </a:lnTo>
                  <a:lnTo>
                    <a:pt x="51" y="20"/>
                  </a:lnTo>
                  <a:lnTo>
                    <a:pt x="36" y="32"/>
                  </a:lnTo>
                  <a:lnTo>
                    <a:pt x="24" y="49"/>
                  </a:lnTo>
                  <a:lnTo>
                    <a:pt x="13" y="66"/>
                  </a:lnTo>
                  <a:lnTo>
                    <a:pt x="7" y="84"/>
                  </a:lnTo>
                  <a:lnTo>
                    <a:pt x="1" y="104"/>
                  </a:lnTo>
                  <a:lnTo>
                    <a:pt x="0" y="125"/>
                  </a:lnTo>
                  <a:lnTo>
                    <a:pt x="2" y="152"/>
                  </a:lnTo>
                  <a:lnTo>
                    <a:pt x="10" y="178"/>
                  </a:lnTo>
                  <a:lnTo>
                    <a:pt x="23" y="201"/>
                  </a:lnTo>
                  <a:lnTo>
                    <a:pt x="39" y="220"/>
                  </a:lnTo>
                  <a:lnTo>
                    <a:pt x="58" y="236"/>
                  </a:lnTo>
                  <a:lnTo>
                    <a:pt x="81" y="249"/>
                  </a:lnTo>
                  <a:lnTo>
                    <a:pt x="107" y="257"/>
                  </a:lnTo>
                  <a:lnTo>
                    <a:pt x="133" y="259"/>
                  </a:lnTo>
                  <a:lnTo>
                    <a:pt x="144" y="259"/>
                  </a:lnTo>
                  <a:lnTo>
                    <a:pt x="153" y="258"/>
                  </a:lnTo>
                  <a:lnTo>
                    <a:pt x="162" y="256"/>
                  </a:lnTo>
                  <a:lnTo>
                    <a:pt x="171" y="254"/>
                  </a:lnTo>
                  <a:lnTo>
                    <a:pt x="180" y="251"/>
                  </a:lnTo>
                  <a:lnTo>
                    <a:pt x="190" y="247"/>
                  </a:lnTo>
                  <a:lnTo>
                    <a:pt x="198" y="243"/>
                  </a:lnTo>
                  <a:lnTo>
                    <a:pt x="206" y="239"/>
                  </a:lnTo>
                  <a:lnTo>
                    <a:pt x="200" y="241"/>
                  </a:lnTo>
                  <a:lnTo>
                    <a:pt x="194" y="242"/>
                  </a:lnTo>
                  <a:lnTo>
                    <a:pt x="189" y="243"/>
                  </a:lnTo>
                  <a:lnTo>
                    <a:pt x="183" y="245"/>
                  </a:lnTo>
                  <a:lnTo>
                    <a:pt x="176" y="246"/>
                  </a:lnTo>
                  <a:lnTo>
                    <a:pt x="170" y="247"/>
                  </a:lnTo>
                  <a:lnTo>
                    <a:pt x="164" y="247"/>
                  </a:lnTo>
                  <a:lnTo>
                    <a:pt x="157" y="247"/>
                  </a:lnTo>
                  <a:lnTo>
                    <a:pt x="131" y="245"/>
                  </a:lnTo>
                  <a:lnTo>
                    <a:pt x="106" y="236"/>
                  </a:lnTo>
                  <a:lnTo>
                    <a:pt x="83" y="224"/>
                  </a:lnTo>
                  <a:lnTo>
                    <a:pt x="63" y="208"/>
                  </a:lnTo>
                  <a:lnTo>
                    <a:pt x="47" y="188"/>
                  </a:lnTo>
                  <a:lnTo>
                    <a:pt x="34" y="165"/>
                  </a:lnTo>
                  <a:lnTo>
                    <a:pt x="26" y="140"/>
                  </a:lnTo>
                  <a:lnTo>
                    <a:pt x="24" y="1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11" name="Freeform 175"/>
            <p:cNvSpPr>
              <a:spLocks/>
            </p:cNvSpPr>
            <p:nvPr/>
          </p:nvSpPr>
          <p:spPr bwMode="auto">
            <a:xfrm>
              <a:off x="4575175" y="1758950"/>
              <a:ext cx="101600" cy="98425"/>
            </a:xfrm>
            <a:custGeom>
              <a:avLst/>
              <a:gdLst>
                <a:gd name="T0" fmla="*/ 8820149 w 128"/>
                <a:gd name="T1" fmla="*/ 23559796 h 125"/>
                <a:gd name="T2" fmla="*/ 9450386 w 128"/>
                <a:gd name="T3" fmla="*/ 17359810 h 125"/>
                <a:gd name="T4" fmla="*/ 10080623 w 128"/>
                <a:gd name="T5" fmla="*/ 11159821 h 125"/>
                <a:gd name="T6" fmla="*/ 12600778 w 128"/>
                <a:gd name="T7" fmla="*/ 5580304 h 125"/>
                <a:gd name="T8" fmla="*/ 15120936 w 128"/>
                <a:gd name="T9" fmla="*/ 0 h 125"/>
                <a:gd name="T10" fmla="*/ 8820149 w 128"/>
                <a:gd name="T11" fmla="*/ 7440144 h 125"/>
                <a:gd name="T12" fmla="*/ 4410074 w 128"/>
                <a:gd name="T13" fmla="*/ 14880288 h 125"/>
                <a:gd name="T14" fmla="*/ 630237 w 128"/>
                <a:gd name="T15" fmla="*/ 23559796 h 125"/>
                <a:gd name="T16" fmla="*/ 0 w 128"/>
                <a:gd name="T17" fmla="*/ 33480252 h 125"/>
                <a:gd name="T18" fmla="*/ 630237 w 128"/>
                <a:gd name="T19" fmla="*/ 42159760 h 125"/>
                <a:gd name="T20" fmla="*/ 3779837 w 128"/>
                <a:gd name="T21" fmla="*/ 50219585 h 125"/>
                <a:gd name="T22" fmla="*/ 7560468 w 128"/>
                <a:gd name="T23" fmla="*/ 57659738 h 125"/>
                <a:gd name="T24" fmla="*/ 13231019 w 128"/>
                <a:gd name="T25" fmla="*/ 64480195 h 125"/>
                <a:gd name="T26" fmla="*/ 19531009 w 128"/>
                <a:gd name="T27" fmla="*/ 69440026 h 125"/>
                <a:gd name="T28" fmla="*/ 27091481 w 128"/>
                <a:gd name="T29" fmla="*/ 73780174 h 125"/>
                <a:gd name="T30" fmla="*/ 35282183 w 128"/>
                <a:gd name="T31" fmla="*/ 76259696 h 125"/>
                <a:gd name="T32" fmla="*/ 43472885 w 128"/>
                <a:gd name="T33" fmla="*/ 77499851 h 125"/>
                <a:gd name="T34" fmla="*/ 49772876 w 128"/>
                <a:gd name="T35" fmla="*/ 76259696 h 125"/>
                <a:gd name="T36" fmla="*/ 55443436 w 128"/>
                <a:gd name="T37" fmla="*/ 75640012 h 125"/>
                <a:gd name="T38" fmla="*/ 60483746 w 128"/>
                <a:gd name="T39" fmla="*/ 73780174 h 125"/>
                <a:gd name="T40" fmla="*/ 65524056 w 128"/>
                <a:gd name="T41" fmla="*/ 71299865 h 125"/>
                <a:gd name="T42" fmla="*/ 69934129 w 128"/>
                <a:gd name="T43" fmla="*/ 68819555 h 125"/>
                <a:gd name="T44" fmla="*/ 74344202 w 128"/>
                <a:gd name="T45" fmla="*/ 65099879 h 125"/>
                <a:gd name="T46" fmla="*/ 78124831 w 128"/>
                <a:gd name="T47" fmla="*/ 61380202 h 125"/>
                <a:gd name="T48" fmla="*/ 80644986 w 128"/>
                <a:gd name="T49" fmla="*/ 57040054 h 125"/>
                <a:gd name="T50" fmla="*/ 78124831 w 128"/>
                <a:gd name="T51" fmla="*/ 59519576 h 125"/>
                <a:gd name="T52" fmla="*/ 74974439 w 128"/>
                <a:gd name="T53" fmla="*/ 61380202 h 125"/>
                <a:gd name="T54" fmla="*/ 71194603 w 128"/>
                <a:gd name="T55" fmla="*/ 62619569 h 125"/>
                <a:gd name="T56" fmla="*/ 67413974 w 128"/>
                <a:gd name="T57" fmla="*/ 64480195 h 125"/>
                <a:gd name="T58" fmla="*/ 64263582 w 128"/>
                <a:gd name="T59" fmla="*/ 65719562 h 125"/>
                <a:gd name="T60" fmla="*/ 60483746 w 128"/>
                <a:gd name="T61" fmla="*/ 66340033 h 125"/>
                <a:gd name="T62" fmla="*/ 56703117 w 128"/>
                <a:gd name="T63" fmla="*/ 66959717 h 125"/>
                <a:gd name="T64" fmla="*/ 52293044 w 128"/>
                <a:gd name="T65" fmla="*/ 66959717 h 125"/>
                <a:gd name="T66" fmla="*/ 43472885 w 128"/>
                <a:gd name="T67" fmla="*/ 66340033 h 125"/>
                <a:gd name="T68" fmla="*/ 35912420 w 128"/>
                <a:gd name="T69" fmla="*/ 63859724 h 125"/>
                <a:gd name="T70" fmla="*/ 28351955 w 128"/>
                <a:gd name="T71" fmla="*/ 60140047 h 125"/>
                <a:gd name="T72" fmla="*/ 22051164 w 128"/>
                <a:gd name="T73" fmla="*/ 54559745 h 125"/>
                <a:gd name="T74" fmla="*/ 16380617 w 128"/>
                <a:gd name="T75" fmla="*/ 47740063 h 125"/>
                <a:gd name="T76" fmla="*/ 12600778 w 128"/>
                <a:gd name="T77" fmla="*/ 40919606 h 125"/>
                <a:gd name="T78" fmla="*/ 9450386 w 128"/>
                <a:gd name="T79" fmla="*/ 32240097 h 125"/>
                <a:gd name="T80" fmla="*/ 8820149 w 128"/>
                <a:gd name="T81" fmla="*/ 23559796 h 1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8"/>
                <a:gd name="T124" fmla="*/ 0 h 125"/>
                <a:gd name="T125" fmla="*/ 128 w 128"/>
                <a:gd name="T126" fmla="*/ 125 h 1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8" h="125">
                  <a:moveTo>
                    <a:pt x="14" y="38"/>
                  </a:moveTo>
                  <a:lnTo>
                    <a:pt x="15" y="28"/>
                  </a:lnTo>
                  <a:lnTo>
                    <a:pt x="16" y="18"/>
                  </a:lnTo>
                  <a:lnTo>
                    <a:pt x="20" y="9"/>
                  </a:lnTo>
                  <a:lnTo>
                    <a:pt x="24" y="0"/>
                  </a:lnTo>
                  <a:lnTo>
                    <a:pt x="14" y="12"/>
                  </a:lnTo>
                  <a:lnTo>
                    <a:pt x="7" y="24"/>
                  </a:lnTo>
                  <a:lnTo>
                    <a:pt x="1" y="38"/>
                  </a:lnTo>
                  <a:lnTo>
                    <a:pt x="0" y="54"/>
                  </a:lnTo>
                  <a:lnTo>
                    <a:pt x="1" y="68"/>
                  </a:lnTo>
                  <a:lnTo>
                    <a:pt x="6" y="81"/>
                  </a:lnTo>
                  <a:lnTo>
                    <a:pt x="12" y="93"/>
                  </a:lnTo>
                  <a:lnTo>
                    <a:pt x="21" y="104"/>
                  </a:lnTo>
                  <a:lnTo>
                    <a:pt x="31" y="112"/>
                  </a:lnTo>
                  <a:lnTo>
                    <a:pt x="43" y="119"/>
                  </a:lnTo>
                  <a:lnTo>
                    <a:pt x="56" y="123"/>
                  </a:lnTo>
                  <a:lnTo>
                    <a:pt x="69" y="125"/>
                  </a:lnTo>
                  <a:lnTo>
                    <a:pt x="79" y="123"/>
                  </a:lnTo>
                  <a:lnTo>
                    <a:pt x="88" y="122"/>
                  </a:lnTo>
                  <a:lnTo>
                    <a:pt x="96" y="119"/>
                  </a:lnTo>
                  <a:lnTo>
                    <a:pt x="104" y="115"/>
                  </a:lnTo>
                  <a:lnTo>
                    <a:pt x="111" y="111"/>
                  </a:lnTo>
                  <a:lnTo>
                    <a:pt x="118" y="105"/>
                  </a:lnTo>
                  <a:lnTo>
                    <a:pt x="124" y="99"/>
                  </a:lnTo>
                  <a:lnTo>
                    <a:pt x="128" y="92"/>
                  </a:lnTo>
                  <a:lnTo>
                    <a:pt x="124" y="96"/>
                  </a:lnTo>
                  <a:lnTo>
                    <a:pt x="119" y="99"/>
                  </a:lnTo>
                  <a:lnTo>
                    <a:pt x="113" y="101"/>
                  </a:lnTo>
                  <a:lnTo>
                    <a:pt x="107" y="104"/>
                  </a:lnTo>
                  <a:lnTo>
                    <a:pt x="102" y="106"/>
                  </a:lnTo>
                  <a:lnTo>
                    <a:pt x="96" y="107"/>
                  </a:lnTo>
                  <a:lnTo>
                    <a:pt x="90" y="108"/>
                  </a:lnTo>
                  <a:lnTo>
                    <a:pt x="83" y="108"/>
                  </a:lnTo>
                  <a:lnTo>
                    <a:pt x="69" y="107"/>
                  </a:lnTo>
                  <a:lnTo>
                    <a:pt x="57" y="103"/>
                  </a:lnTo>
                  <a:lnTo>
                    <a:pt x="45" y="97"/>
                  </a:lnTo>
                  <a:lnTo>
                    <a:pt x="35" y="88"/>
                  </a:lnTo>
                  <a:lnTo>
                    <a:pt x="26" y="77"/>
                  </a:lnTo>
                  <a:lnTo>
                    <a:pt x="20" y="66"/>
                  </a:lnTo>
                  <a:lnTo>
                    <a:pt x="15" y="52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12" name="Freeform 176"/>
            <p:cNvSpPr>
              <a:spLocks/>
            </p:cNvSpPr>
            <p:nvPr/>
          </p:nvSpPr>
          <p:spPr bwMode="auto">
            <a:xfrm>
              <a:off x="4908550" y="1738313"/>
              <a:ext cx="138113" cy="131763"/>
            </a:xfrm>
            <a:custGeom>
              <a:avLst/>
              <a:gdLst>
                <a:gd name="T0" fmla="*/ 11970586 w 174"/>
                <a:gd name="T1" fmla="*/ 31126051 h 167"/>
                <a:gd name="T2" fmla="*/ 12600826 w 174"/>
                <a:gd name="T3" fmla="*/ 22410754 h 167"/>
                <a:gd name="T4" fmla="*/ 14490754 w 174"/>
                <a:gd name="T5" fmla="*/ 14940505 h 167"/>
                <a:gd name="T6" fmla="*/ 17010918 w 174"/>
                <a:gd name="T7" fmla="*/ 6847732 h 167"/>
                <a:gd name="T8" fmla="*/ 21421801 w 174"/>
                <a:gd name="T9" fmla="*/ 0 h 167"/>
                <a:gd name="T10" fmla="*/ 17010918 w 174"/>
                <a:gd name="T11" fmla="*/ 3735126 h 167"/>
                <a:gd name="T12" fmla="*/ 12600826 w 174"/>
                <a:gd name="T13" fmla="*/ 9337815 h 167"/>
                <a:gd name="T14" fmla="*/ 9450421 w 174"/>
                <a:gd name="T15" fmla="*/ 14317984 h 167"/>
                <a:gd name="T16" fmla="*/ 5670570 w 174"/>
                <a:gd name="T17" fmla="*/ 19920671 h 167"/>
                <a:gd name="T18" fmla="*/ 3780645 w 174"/>
                <a:gd name="T19" fmla="*/ 25523358 h 167"/>
                <a:gd name="T20" fmla="*/ 1260480 w 174"/>
                <a:gd name="T21" fmla="*/ 31748572 h 167"/>
                <a:gd name="T22" fmla="*/ 630240 w 174"/>
                <a:gd name="T23" fmla="*/ 38596300 h 167"/>
                <a:gd name="T24" fmla="*/ 0 w 174"/>
                <a:gd name="T25" fmla="*/ 44821508 h 167"/>
                <a:gd name="T26" fmla="*/ 1260480 w 174"/>
                <a:gd name="T27" fmla="*/ 56649415 h 167"/>
                <a:gd name="T28" fmla="*/ 4410091 w 174"/>
                <a:gd name="T29" fmla="*/ 67854789 h 167"/>
                <a:gd name="T30" fmla="*/ 10080661 w 174"/>
                <a:gd name="T31" fmla="*/ 77815121 h 167"/>
                <a:gd name="T32" fmla="*/ 17010918 w 174"/>
                <a:gd name="T33" fmla="*/ 86530412 h 167"/>
                <a:gd name="T34" fmla="*/ 25831891 w 174"/>
                <a:gd name="T35" fmla="*/ 94000661 h 167"/>
                <a:gd name="T36" fmla="*/ 35912555 w 174"/>
                <a:gd name="T37" fmla="*/ 99603348 h 167"/>
                <a:gd name="T38" fmla="*/ 47883138 w 174"/>
                <a:gd name="T39" fmla="*/ 102093431 h 167"/>
                <a:gd name="T40" fmla="*/ 59224287 w 174"/>
                <a:gd name="T41" fmla="*/ 103961018 h 167"/>
                <a:gd name="T42" fmla="*/ 67415020 w 174"/>
                <a:gd name="T43" fmla="*/ 103338473 h 167"/>
                <a:gd name="T44" fmla="*/ 74345274 w 174"/>
                <a:gd name="T45" fmla="*/ 101470911 h 167"/>
                <a:gd name="T46" fmla="*/ 81905768 w 174"/>
                <a:gd name="T47" fmla="*/ 99603348 h 167"/>
                <a:gd name="T48" fmla="*/ 88205782 w 174"/>
                <a:gd name="T49" fmla="*/ 95868224 h 167"/>
                <a:gd name="T50" fmla="*/ 94506590 w 174"/>
                <a:gd name="T51" fmla="*/ 92133099 h 167"/>
                <a:gd name="T52" fmla="*/ 100177159 w 174"/>
                <a:gd name="T53" fmla="*/ 87152933 h 167"/>
                <a:gd name="T54" fmla="*/ 105217512 w 174"/>
                <a:gd name="T55" fmla="*/ 82172767 h 167"/>
                <a:gd name="T56" fmla="*/ 109627602 w 174"/>
                <a:gd name="T57" fmla="*/ 76570080 h 167"/>
                <a:gd name="T58" fmla="*/ 105846958 w 174"/>
                <a:gd name="T59" fmla="*/ 79060163 h 167"/>
                <a:gd name="T60" fmla="*/ 101436844 w 174"/>
                <a:gd name="T61" fmla="*/ 82172767 h 167"/>
                <a:gd name="T62" fmla="*/ 96396515 w 174"/>
                <a:gd name="T63" fmla="*/ 84662850 h 167"/>
                <a:gd name="T64" fmla="*/ 91986426 w 174"/>
                <a:gd name="T65" fmla="*/ 86530412 h 167"/>
                <a:gd name="T66" fmla="*/ 86946097 w 174"/>
                <a:gd name="T67" fmla="*/ 87775454 h 167"/>
                <a:gd name="T68" fmla="*/ 81905768 w 174"/>
                <a:gd name="T69" fmla="*/ 89643016 h 167"/>
                <a:gd name="T70" fmla="*/ 76235199 w 174"/>
                <a:gd name="T71" fmla="*/ 90265537 h 167"/>
                <a:gd name="T72" fmla="*/ 71194870 w 174"/>
                <a:gd name="T73" fmla="*/ 90265537 h 167"/>
                <a:gd name="T74" fmla="*/ 59224287 w 174"/>
                <a:gd name="T75" fmla="*/ 88397974 h 167"/>
                <a:gd name="T76" fmla="*/ 47883138 w 174"/>
                <a:gd name="T77" fmla="*/ 85907891 h 167"/>
                <a:gd name="T78" fmla="*/ 38432719 w 174"/>
                <a:gd name="T79" fmla="*/ 80305204 h 167"/>
                <a:gd name="T80" fmla="*/ 29611747 w 174"/>
                <a:gd name="T81" fmla="*/ 72834955 h 167"/>
                <a:gd name="T82" fmla="*/ 22051247 w 174"/>
                <a:gd name="T83" fmla="*/ 64119664 h 167"/>
                <a:gd name="T84" fmla="*/ 16381472 w 174"/>
                <a:gd name="T85" fmla="*/ 54159332 h 167"/>
                <a:gd name="T86" fmla="*/ 13861308 w 174"/>
                <a:gd name="T87" fmla="*/ 42953946 h 167"/>
                <a:gd name="T88" fmla="*/ 11970586 w 174"/>
                <a:gd name="T89" fmla="*/ 31126051 h 1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4"/>
                <a:gd name="T136" fmla="*/ 0 h 167"/>
                <a:gd name="T137" fmla="*/ 174 w 174"/>
                <a:gd name="T138" fmla="*/ 167 h 1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4" h="167">
                  <a:moveTo>
                    <a:pt x="19" y="50"/>
                  </a:moveTo>
                  <a:lnTo>
                    <a:pt x="20" y="36"/>
                  </a:lnTo>
                  <a:lnTo>
                    <a:pt x="23" y="24"/>
                  </a:lnTo>
                  <a:lnTo>
                    <a:pt x="27" y="11"/>
                  </a:lnTo>
                  <a:lnTo>
                    <a:pt x="34" y="0"/>
                  </a:lnTo>
                  <a:lnTo>
                    <a:pt x="27" y="6"/>
                  </a:lnTo>
                  <a:lnTo>
                    <a:pt x="20" y="15"/>
                  </a:lnTo>
                  <a:lnTo>
                    <a:pt x="15" y="23"/>
                  </a:lnTo>
                  <a:lnTo>
                    <a:pt x="9" y="32"/>
                  </a:lnTo>
                  <a:lnTo>
                    <a:pt x="6" y="41"/>
                  </a:lnTo>
                  <a:lnTo>
                    <a:pt x="2" y="51"/>
                  </a:lnTo>
                  <a:lnTo>
                    <a:pt x="1" y="62"/>
                  </a:lnTo>
                  <a:lnTo>
                    <a:pt x="0" y="72"/>
                  </a:lnTo>
                  <a:lnTo>
                    <a:pt x="2" y="91"/>
                  </a:lnTo>
                  <a:lnTo>
                    <a:pt x="7" y="109"/>
                  </a:lnTo>
                  <a:lnTo>
                    <a:pt x="16" y="125"/>
                  </a:lnTo>
                  <a:lnTo>
                    <a:pt x="27" y="139"/>
                  </a:lnTo>
                  <a:lnTo>
                    <a:pt x="41" y="151"/>
                  </a:lnTo>
                  <a:lnTo>
                    <a:pt x="57" y="160"/>
                  </a:lnTo>
                  <a:lnTo>
                    <a:pt x="76" y="164"/>
                  </a:lnTo>
                  <a:lnTo>
                    <a:pt x="94" y="167"/>
                  </a:lnTo>
                  <a:lnTo>
                    <a:pt x="107" y="166"/>
                  </a:lnTo>
                  <a:lnTo>
                    <a:pt x="118" y="163"/>
                  </a:lnTo>
                  <a:lnTo>
                    <a:pt x="130" y="160"/>
                  </a:lnTo>
                  <a:lnTo>
                    <a:pt x="140" y="154"/>
                  </a:lnTo>
                  <a:lnTo>
                    <a:pt x="150" y="148"/>
                  </a:lnTo>
                  <a:lnTo>
                    <a:pt x="159" y="140"/>
                  </a:lnTo>
                  <a:lnTo>
                    <a:pt x="167" y="132"/>
                  </a:lnTo>
                  <a:lnTo>
                    <a:pt x="174" y="123"/>
                  </a:lnTo>
                  <a:lnTo>
                    <a:pt x="168" y="127"/>
                  </a:lnTo>
                  <a:lnTo>
                    <a:pt x="161" y="132"/>
                  </a:lnTo>
                  <a:lnTo>
                    <a:pt x="153" y="136"/>
                  </a:lnTo>
                  <a:lnTo>
                    <a:pt x="146" y="139"/>
                  </a:lnTo>
                  <a:lnTo>
                    <a:pt x="138" y="141"/>
                  </a:lnTo>
                  <a:lnTo>
                    <a:pt x="130" y="144"/>
                  </a:lnTo>
                  <a:lnTo>
                    <a:pt x="121" y="145"/>
                  </a:lnTo>
                  <a:lnTo>
                    <a:pt x="113" y="145"/>
                  </a:lnTo>
                  <a:lnTo>
                    <a:pt x="94" y="142"/>
                  </a:lnTo>
                  <a:lnTo>
                    <a:pt x="76" y="138"/>
                  </a:lnTo>
                  <a:lnTo>
                    <a:pt x="61" y="129"/>
                  </a:lnTo>
                  <a:lnTo>
                    <a:pt x="47" y="117"/>
                  </a:lnTo>
                  <a:lnTo>
                    <a:pt x="35" y="103"/>
                  </a:lnTo>
                  <a:lnTo>
                    <a:pt x="26" y="87"/>
                  </a:lnTo>
                  <a:lnTo>
                    <a:pt x="22" y="69"/>
                  </a:lnTo>
                  <a:lnTo>
                    <a:pt x="19" y="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3104" name="Group 241"/>
          <p:cNvGrpSpPr>
            <a:grpSpLocks/>
          </p:cNvGrpSpPr>
          <p:nvPr/>
        </p:nvGrpSpPr>
        <p:grpSpPr bwMode="auto">
          <a:xfrm>
            <a:off x="9439391" y="929775"/>
            <a:ext cx="923809" cy="441825"/>
            <a:chOff x="4559300" y="1644650"/>
            <a:chExt cx="603250" cy="260350"/>
          </a:xfrm>
        </p:grpSpPr>
        <p:sp>
          <p:nvSpPr>
            <p:cNvPr id="3105" name="Freeform 173"/>
            <p:cNvSpPr>
              <a:spLocks/>
            </p:cNvSpPr>
            <p:nvPr/>
          </p:nvSpPr>
          <p:spPr bwMode="auto">
            <a:xfrm>
              <a:off x="4559300" y="1644650"/>
              <a:ext cx="603250" cy="260350"/>
            </a:xfrm>
            <a:custGeom>
              <a:avLst/>
              <a:gdLst>
                <a:gd name="T0" fmla="*/ 121277835 w 761"/>
                <a:gd name="T1" fmla="*/ 43472890 h 328"/>
                <a:gd name="T2" fmla="*/ 157724111 w 761"/>
                <a:gd name="T3" fmla="*/ 11341099 h 328"/>
                <a:gd name="T4" fmla="*/ 205481519 w 761"/>
                <a:gd name="T5" fmla="*/ 0 h 328"/>
                <a:gd name="T6" fmla="*/ 240671405 w 761"/>
                <a:gd name="T7" fmla="*/ 6300787 h 328"/>
                <a:gd name="T8" fmla="*/ 270833896 w 761"/>
                <a:gd name="T9" fmla="*/ 23941879 h 328"/>
                <a:gd name="T10" fmla="*/ 292826751 w 761"/>
                <a:gd name="T11" fmla="*/ 48513201 h 328"/>
                <a:gd name="T12" fmla="*/ 310421669 w 761"/>
                <a:gd name="T13" fmla="*/ 39062023 h 328"/>
                <a:gd name="T14" fmla="*/ 325502914 w 761"/>
                <a:gd name="T15" fmla="*/ 34021712 h 328"/>
                <a:gd name="T16" fmla="*/ 341212775 w 761"/>
                <a:gd name="T17" fmla="*/ 32762031 h 328"/>
                <a:gd name="T18" fmla="*/ 380172725 w 761"/>
                <a:gd name="T19" fmla="*/ 42842653 h 328"/>
                <a:gd name="T20" fmla="*/ 408450159 w 761"/>
                <a:gd name="T21" fmla="*/ 69934136 h 328"/>
                <a:gd name="T22" fmla="*/ 421645654 w 761"/>
                <a:gd name="T23" fmla="*/ 105846573 h 328"/>
                <a:gd name="T24" fmla="*/ 437355515 w 761"/>
                <a:gd name="T25" fmla="*/ 101436475 h 328"/>
                <a:gd name="T26" fmla="*/ 449923087 w 761"/>
                <a:gd name="T27" fmla="*/ 101436475 h 328"/>
                <a:gd name="T28" fmla="*/ 468146622 w 761"/>
                <a:gd name="T29" fmla="*/ 110886883 h 328"/>
                <a:gd name="T30" fmla="*/ 477571905 w 761"/>
                <a:gd name="T31" fmla="*/ 129158208 h 328"/>
                <a:gd name="T32" fmla="*/ 475058232 w 761"/>
                <a:gd name="T33" fmla="*/ 149319450 h 328"/>
                <a:gd name="T34" fmla="*/ 462490660 w 761"/>
                <a:gd name="T35" fmla="*/ 165700063 h 328"/>
                <a:gd name="T36" fmla="*/ 442382861 w 761"/>
                <a:gd name="T37" fmla="*/ 171370611 h 328"/>
                <a:gd name="T38" fmla="*/ 432956786 w 761"/>
                <a:gd name="T39" fmla="*/ 170110930 h 328"/>
                <a:gd name="T40" fmla="*/ 423531503 w 761"/>
                <a:gd name="T41" fmla="*/ 166330300 h 328"/>
                <a:gd name="T42" fmla="*/ 410963039 w 761"/>
                <a:gd name="T43" fmla="*/ 154359761 h 328"/>
                <a:gd name="T44" fmla="*/ 391483064 w 761"/>
                <a:gd name="T45" fmla="*/ 176410921 h 328"/>
                <a:gd name="T46" fmla="*/ 368232976 w 761"/>
                <a:gd name="T47" fmla="*/ 190272173 h 328"/>
                <a:gd name="T48" fmla="*/ 341212775 w 761"/>
                <a:gd name="T49" fmla="*/ 194682246 h 328"/>
                <a:gd name="T50" fmla="*/ 321104184 w 761"/>
                <a:gd name="T51" fmla="*/ 191531853 h 328"/>
                <a:gd name="T52" fmla="*/ 302252826 w 761"/>
                <a:gd name="T53" fmla="*/ 184601625 h 328"/>
                <a:gd name="T54" fmla="*/ 284030084 w 761"/>
                <a:gd name="T55" fmla="*/ 170740374 h 328"/>
                <a:gd name="T56" fmla="*/ 261407820 w 761"/>
                <a:gd name="T57" fmla="*/ 189641935 h 328"/>
                <a:gd name="T58" fmla="*/ 235015443 w 761"/>
                <a:gd name="T59" fmla="*/ 202872949 h 328"/>
                <a:gd name="T60" fmla="*/ 205481519 w 761"/>
                <a:gd name="T61" fmla="*/ 206652785 h 328"/>
                <a:gd name="T62" fmla="*/ 168406627 w 761"/>
                <a:gd name="T63" fmla="*/ 200352794 h 328"/>
                <a:gd name="T64" fmla="*/ 136987696 w 761"/>
                <a:gd name="T65" fmla="*/ 180820995 h 328"/>
                <a:gd name="T66" fmla="*/ 112481168 w 761"/>
                <a:gd name="T67" fmla="*/ 150579131 h 328"/>
                <a:gd name="T68" fmla="*/ 94257609 w 761"/>
                <a:gd name="T69" fmla="*/ 170740374 h 328"/>
                <a:gd name="T70" fmla="*/ 77919924 w 761"/>
                <a:gd name="T71" fmla="*/ 180820995 h 328"/>
                <a:gd name="T72" fmla="*/ 58439949 w 761"/>
                <a:gd name="T73" fmla="*/ 184601625 h 328"/>
                <a:gd name="T74" fmla="*/ 25763767 w 761"/>
                <a:gd name="T75" fmla="*/ 174521003 h 328"/>
                <a:gd name="T76" fmla="*/ 4398731 w 761"/>
                <a:gd name="T77" fmla="*/ 148689213 h 328"/>
                <a:gd name="T78" fmla="*/ 1885057 w 761"/>
                <a:gd name="T79" fmla="*/ 114666719 h 328"/>
                <a:gd name="T80" fmla="*/ 17594924 w 761"/>
                <a:gd name="T81" fmla="*/ 85055068 h 328"/>
                <a:gd name="T82" fmla="*/ 46500188 w 761"/>
                <a:gd name="T83" fmla="*/ 69934136 h 328"/>
                <a:gd name="T84" fmla="*/ 66608792 w 761"/>
                <a:gd name="T85" fmla="*/ 68674455 h 328"/>
                <a:gd name="T86" fmla="*/ 79804980 w 761"/>
                <a:gd name="T87" fmla="*/ 72454292 h 328"/>
                <a:gd name="T88" fmla="*/ 91743936 w 761"/>
                <a:gd name="T89" fmla="*/ 78124839 h 3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61"/>
                <a:gd name="T136" fmla="*/ 0 h 328"/>
                <a:gd name="T137" fmla="*/ 761 w 761"/>
                <a:gd name="T138" fmla="*/ 328 h 3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61" h="328">
                  <a:moveTo>
                    <a:pt x="170" y="116"/>
                  </a:moveTo>
                  <a:lnTo>
                    <a:pt x="179" y="91"/>
                  </a:lnTo>
                  <a:lnTo>
                    <a:pt x="193" y="69"/>
                  </a:lnTo>
                  <a:lnTo>
                    <a:pt x="209" y="50"/>
                  </a:lnTo>
                  <a:lnTo>
                    <a:pt x="229" y="32"/>
                  </a:lnTo>
                  <a:lnTo>
                    <a:pt x="251" y="18"/>
                  </a:lnTo>
                  <a:lnTo>
                    <a:pt x="275" y="8"/>
                  </a:lnTo>
                  <a:lnTo>
                    <a:pt x="300" y="2"/>
                  </a:lnTo>
                  <a:lnTo>
                    <a:pt x="327" y="0"/>
                  </a:lnTo>
                  <a:lnTo>
                    <a:pt x="346" y="1"/>
                  </a:lnTo>
                  <a:lnTo>
                    <a:pt x="365" y="5"/>
                  </a:lnTo>
                  <a:lnTo>
                    <a:pt x="383" y="10"/>
                  </a:lnTo>
                  <a:lnTo>
                    <a:pt x="400" y="17"/>
                  </a:lnTo>
                  <a:lnTo>
                    <a:pt x="416" y="26"/>
                  </a:lnTo>
                  <a:lnTo>
                    <a:pt x="431" y="38"/>
                  </a:lnTo>
                  <a:lnTo>
                    <a:pt x="445" y="51"/>
                  </a:lnTo>
                  <a:lnTo>
                    <a:pt x="458" y="66"/>
                  </a:lnTo>
                  <a:lnTo>
                    <a:pt x="466" y="77"/>
                  </a:lnTo>
                  <a:lnTo>
                    <a:pt x="479" y="69"/>
                  </a:lnTo>
                  <a:lnTo>
                    <a:pt x="486" y="66"/>
                  </a:lnTo>
                  <a:lnTo>
                    <a:pt x="494" y="62"/>
                  </a:lnTo>
                  <a:lnTo>
                    <a:pt x="502" y="59"/>
                  </a:lnTo>
                  <a:lnTo>
                    <a:pt x="510" y="56"/>
                  </a:lnTo>
                  <a:lnTo>
                    <a:pt x="518" y="54"/>
                  </a:lnTo>
                  <a:lnTo>
                    <a:pt x="526" y="53"/>
                  </a:lnTo>
                  <a:lnTo>
                    <a:pt x="535" y="52"/>
                  </a:lnTo>
                  <a:lnTo>
                    <a:pt x="543" y="52"/>
                  </a:lnTo>
                  <a:lnTo>
                    <a:pt x="565" y="54"/>
                  </a:lnTo>
                  <a:lnTo>
                    <a:pt x="586" y="59"/>
                  </a:lnTo>
                  <a:lnTo>
                    <a:pt x="605" y="68"/>
                  </a:lnTo>
                  <a:lnTo>
                    <a:pt x="623" y="79"/>
                  </a:lnTo>
                  <a:lnTo>
                    <a:pt x="638" y="94"/>
                  </a:lnTo>
                  <a:lnTo>
                    <a:pt x="650" y="111"/>
                  </a:lnTo>
                  <a:lnTo>
                    <a:pt x="661" y="130"/>
                  </a:lnTo>
                  <a:lnTo>
                    <a:pt x="668" y="151"/>
                  </a:lnTo>
                  <a:lnTo>
                    <a:pt x="671" y="168"/>
                  </a:lnTo>
                  <a:lnTo>
                    <a:pt x="688" y="162"/>
                  </a:lnTo>
                  <a:lnTo>
                    <a:pt x="692" y="161"/>
                  </a:lnTo>
                  <a:lnTo>
                    <a:pt x="696" y="161"/>
                  </a:lnTo>
                  <a:lnTo>
                    <a:pt x="700" y="160"/>
                  </a:lnTo>
                  <a:lnTo>
                    <a:pt x="704" y="160"/>
                  </a:lnTo>
                  <a:lnTo>
                    <a:pt x="716" y="161"/>
                  </a:lnTo>
                  <a:lnTo>
                    <a:pt x="726" y="165"/>
                  </a:lnTo>
                  <a:lnTo>
                    <a:pt x="736" y="169"/>
                  </a:lnTo>
                  <a:lnTo>
                    <a:pt x="745" y="176"/>
                  </a:lnTo>
                  <a:lnTo>
                    <a:pt x="752" y="186"/>
                  </a:lnTo>
                  <a:lnTo>
                    <a:pt x="756" y="195"/>
                  </a:lnTo>
                  <a:lnTo>
                    <a:pt x="760" y="205"/>
                  </a:lnTo>
                  <a:lnTo>
                    <a:pt x="761" y="217"/>
                  </a:lnTo>
                  <a:lnTo>
                    <a:pt x="760" y="228"/>
                  </a:lnTo>
                  <a:lnTo>
                    <a:pt x="756" y="237"/>
                  </a:lnTo>
                  <a:lnTo>
                    <a:pt x="752" y="248"/>
                  </a:lnTo>
                  <a:lnTo>
                    <a:pt x="745" y="256"/>
                  </a:lnTo>
                  <a:lnTo>
                    <a:pt x="736" y="263"/>
                  </a:lnTo>
                  <a:lnTo>
                    <a:pt x="726" y="267"/>
                  </a:lnTo>
                  <a:lnTo>
                    <a:pt x="716" y="271"/>
                  </a:lnTo>
                  <a:lnTo>
                    <a:pt x="704" y="272"/>
                  </a:lnTo>
                  <a:lnTo>
                    <a:pt x="700" y="272"/>
                  </a:lnTo>
                  <a:lnTo>
                    <a:pt x="694" y="271"/>
                  </a:lnTo>
                  <a:lnTo>
                    <a:pt x="689" y="270"/>
                  </a:lnTo>
                  <a:lnTo>
                    <a:pt x="684" y="269"/>
                  </a:lnTo>
                  <a:lnTo>
                    <a:pt x="679" y="266"/>
                  </a:lnTo>
                  <a:lnTo>
                    <a:pt x="674" y="264"/>
                  </a:lnTo>
                  <a:lnTo>
                    <a:pt x="671" y="260"/>
                  </a:lnTo>
                  <a:lnTo>
                    <a:pt x="666" y="257"/>
                  </a:lnTo>
                  <a:lnTo>
                    <a:pt x="654" y="245"/>
                  </a:lnTo>
                  <a:lnTo>
                    <a:pt x="643" y="259"/>
                  </a:lnTo>
                  <a:lnTo>
                    <a:pt x="634" y="271"/>
                  </a:lnTo>
                  <a:lnTo>
                    <a:pt x="623" y="280"/>
                  </a:lnTo>
                  <a:lnTo>
                    <a:pt x="611" y="288"/>
                  </a:lnTo>
                  <a:lnTo>
                    <a:pt x="598" y="296"/>
                  </a:lnTo>
                  <a:lnTo>
                    <a:pt x="586" y="302"/>
                  </a:lnTo>
                  <a:lnTo>
                    <a:pt x="572" y="305"/>
                  </a:lnTo>
                  <a:lnTo>
                    <a:pt x="558" y="308"/>
                  </a:lnTo>
                  <a:lnTo>
                    <a:pt x="543" y="309"/>
                  </a:lnTo>
                  <a:lnTo>
                    <a:pt x="532" y="309"/>
                  </a:lnTo>
                  <a:lnTo>
                    <a:pt x="521" y="307"/>
                  </a:lnTo>
                  <a:lnTo>
                    <a:pt x="511" y="304"/>
                  </a:lnTo>
                  <a:lnTo>
                    <a:pt x="501" y="301"/>
                  </a:lnTo>
                  <a:lnTo>
                    <a:pt x="490" y="297"/>
                  </a:lnTo>
                  <a:lnTo>
                    <a:pt x="481" y="293"/>
                  </a:lnTo>
                  <a:lnTo>
                    <a:pt x="472" y="287"/>
                  </a:lnTo>
                  <a:lnTo>
                    <a:pt x="462" y="280"/>
                  </a:lnTo>
                  <a:lnTo>
                    <a:pt x="452" y="271"/>
                  </a:lnTo>
                  <a:lnTo>
                    <a:pt x="442" y="281"/>
                  </a:lnTo>
                  <a:lnTo>
                    <a:pt x="430" y="292"/>
                  </a:lnTo>
                  <a:lnTo>
                    <a:pt x="416" y="301"/>
                  </a:lnTo>
                  <a:lnTo>
                    <a:pt x="404" y="309"/>
                  </a:lnTo>
                  <a:lnTo>
                    <a:pt x="389" y="316"/>
                  </a:lnTo>
                  <a:lnTo>
                    <a:pt x="374" y="322"/>
                  </a:lnTo>
                  <a:lnTo>
                    <a:pt x="359" y="325"/>
                  </a:lnTo>
                  <a:lnTo>
                    <a:pt x="343" y="327"/>
                  </a:lnTo>
                  <a:lnTo>
                    <a:pt x="327" y="328"/>
                  </a:lnTo>
                  <a:lnTo>
                    <a:pt x="307" y="327"/>
                  </a:lnTo>
                  <a:lnTo>
                    <a:pt x="287" y="324"/>
                  </a:lnTo>
                  <a:lnTo>
                    <a:pt x="268" y="318"/>
                  </a:lnTo>
                  <a:lnTo>
                    <a:pt x="251" y="310"/>
                  </a:lnTo>
                  <a:lnTo>
                    <a:pt x="233" y="300"/>
                  </a:lnTo>
                  <a:lnTo>
                    <a:pt x="218" y="287"/>
                  </a:lnTo>
                  <a:lnTo>
                    <a:pt x="204" y="273"/>
                  </a:lnTo>
                  <a:lnTo>
                    <a:pt x="192" y="257"/>
                  </a:lnTo>
                  <a:lnTo>
                    <a:pt x="179" y="239"/>
                  </a:lnTo>
                  <a:lnTo>
                    <a:pt x="165" y="256"/>
                  </a:lnTo>
                  <a:lnTo>
                    <a:pt x="158" y="264"/>
                  </a:lnTo>
                  <a:lnTo>
                    <a:pt x="150" y="271"/>
                  </a:lnTo>
                  <a:lnTo>
                    <a:pt x="142" y="278"/>
                  </a:lnTo>
                  <a:lnTo>
                    <a:pt x="133" y="282"/>
                  </a:lnTo>
                  <a:lnTo>
                    <a:pt x="124" y="287"/>
                  </a:lnTo>
                  <a:lnTo>
                    <a:pt x="113" y="290"/>
                  </a:lnTo>
                  <a:lnTo>
                    <a:pt x="103" y="292"/>
                  </a:lnTo>
                  <a:lnTo>
                    <a:pt x="93" y="293"/>
                  </a:lnTo>
                  <a:lnTo>
                    <a:pt x="74" y="290"/>
                  </a:lnTo>
                  <a:lnTo>
                    <a:pt x="57" y="286"/>
                  </a:lnTo>
                  <a:lnTo>
                    <a:pt x="41" y="277"/>
                  </a:lnTo>
                  <a:lnTo>
                    <a:pt x="28" y="265"/>
                  </a:lnTo>
                  <a:lnTo>
                    <a:pt x="17" y="252"/>
                  </a:lnTo>
                  <a:lnTo>
                    <a:pt x="7" y="236"/>
                  </a:lnTo>
                  <a:lnTo>
                    <a:pt x="3" y="219"/>
                  </a:lnTo>
                  <a:lnTo>
                    <a:pt x="0" y="201"/>
                  </a:lnTo>
                  <a:lnTo>
                    <a:pt x="3" y="182"/>
                  </a:lnTo>
                  <a:lnTo>
                    <a:pt x="7" y="165"/>
                  </a:lnTo>
                  <a:lnTo>
                    <a:pt x="17" y="149"/>
                  </a:lnTo>
                  <a:lnTo>
                    <a:pt x="28" y="135"/>
                  </a:lnTo>
                  <a:lnTo>
                    <a:pt x="41" y="124"/>
                  </a:lnTo>
                  <a:lnTo>
                    <a:pt x="57" y="115"/>
                  </a:lnTo>
                  <a:lnTo>
                    <a:pt x="74" y="111"/>
                  </a:lnTo>
                  <a:lnTo>
                    <a:pt x="93" y="108"/>
                  </a:lnTo>
                  <a:lnTo>
                    <a:pt x="100" y="108"/>
                  </a:lnTo>
                  <a:lnTo>
                    <a:pt x="106" y="109"/>
                  </a:lnTo>
                  <a:lnTo>
                    <a:pt x="113" y="111"/>
                  </a:lnTo>
                  <a:lnTo>
                    <a:pt x="120" y="113"/>
                  </a:lnTo>
                  <a:lnTo>
                    <a:pt x="127" y="115"/>
                  </a:lnTo>
                  <a:lnTo>
                    <a:pt x="133" y="118"/>
                  </a:lnTo>
                  <a:lnTo>
                    <a:pt x="140" y="121"/>
                  </a:lnTo>
                  <a:lnTo>
                    <a:pt x="146" y="124"/>
                  </a:lnTo>
                  <a:lnTo>
                    <a:pt x="163" y="137"/>
                  </a:lnTo>
                  <a:lnTo>
                    <a:pt x="170" y="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06" name="Freeform 174"/>
            <p:cNvSpPr>
              <a:spLocks/>
            </p:cNvSpPr>
            <p:nvPr/>
          </p:nvSpPr>
          <p:spPr bwMode="auto">
            <a:xfrm>
              <a:off x="4710113" y="1676400"/>
              <a:ext cx="163513" cy="204788"/>
            </a:xfrm>
            <a:custGeom>
              <a:avLst/>
              <a:gdLst>
                <a:gd name="T0" fmla="*/ 15120985 w 206"/>
                <a:gd name="T1" fmla="*/ 70646317 h 259"/>
                <a:gd name="T2" fmla="*/ 15751225 w 206"/>
                <a:gd name="T3" fmla="*/ 60017903 h 259"/>
                <a:gd name="T4" fmla="*/ 17641149 w 206"/>
                <a:gd name="T5" fmla="*/ 49389478 h 259"/>
                <a:gd name="T6" fmla="*/ 21421790 w 206"/>
                <a:gd name="T7" fmla="*/ 38761856 h 259"/>
                <a:gd name="T8" fmla="*/ 25831878 w 206"/>
                <a:gd name="T9" fmla="*/ 29383518 h 259"/>
                <a:gd name="T10" fmla="*/ 31502449 w 206"/>
                <a:gd name="T11" fmla="*/ 21256042 h 259"/>
                <a:gd name="T12" fmla="*/ 38432700 w 206"/>
                <a:gd name="T13" fmla="*/ 13128571 h 259"/>
                <a:gd name="T14" fmla="*/ 45362950 w 206"/>
                <a:gd name="T15" fmla="*/ 5626529 h 259"/>
                <a:gd name="T16" fmla="*/ 54183931 w 206"/>
                <a:gd name="T17" fmla="*/ 0 h 259"/>
                <a:gd name="T18" fmla="*/ 42842787 w 206"/>
                <a:gd name="T19" fmla="*/ 5001096 h 259"/>
                <a:gd name="T20" fmla="*/ 32131895 w 206"/>
                <a:gd name="T21" fmla="*/ 12503926 h 259"/>
                <a:gd name="T22" fmla="*/ 22681475 w 206"/>
                <a:gd name="T23" fmla="*/ 20005966 h 259"/>
                <a:gd name="T24" fmla="*/ 15120985 w 206"/>
                <a:gd name="T25" fmla="*/ 30634385 h 259"/>
                <a:gd name="T26" fmla="*/ 8190732 w 206"/>
                <a:gd name="T27" fmla="*/ 41262008 h 259"/>
                <a:gd name="T28" fmla="*/ 4410089 w 206"/>
                <a:gd name="T29" fmla="*/ 52515866 h 259"/>
                <a:gd name="T30" fmla="*/ 630239 w 206"/>
                <a:gd name="T31" fmla="*/ 65018998 h 259"/>
                <a:gd name="T32" fmla="*/ 0 w 206"/>
                <a:gd name="T33" fmla="*/ 78148354 h 259"/>
                <a:gd name="T34" fmla="*/ 1260479 w 206"/>
                <a:gd name="T35" fmla="*/ 95027937 h 259"/>
                <a:gd name="T36" fmla="*/ 6300806 w 206"/>
                <a:gd name="T37" fmla="*/ 111282903 h 259"/>
                <a:gd name="T38" fmla="*/ 14490746 w 206"/>
                <a:gd name="T39" fmla="*/ 125662335 h 259"/>
                <a:gd name="T40" fmla="*/ 24571399 w 206"/>
                <a:gd name="T41" fmla="*/ 137540824 h 259"/>
                <a:gd name="T42" fmla="*/ 36542776 w 206"/>
                <a:gd name="T43" fmla="*/ 147543804 h 259"/>
                <a:gd name="T44" fmla="*/ 51033516 w 206"/>
                <a:gd name="T45" fmla="*/ 155671274 h 259"/>
                <a:gd name="T46" fmla="*/ 67414986 w 206"/>
                <a:gd name="T47" fmla="*/ 160673159 h 259"/>
                <a:gd name="T48" fmla="*/ 83795650 w 206"/>
                <a:gd name="T49" fmla="*/ 161923235 h 259"/>
                <a:gd name="T50" fmla="*/ 90725900 w 206"/>
                <a:gd name="T51" fmla="*/ 161923235 h 259"/>
                <a:gd name="T52" fmla="*/ 96396466 w 206"/>
                <a:gd name="T53" fmla="*/ 161297802 h 259"/>
                <a:gd name="T54" fmla="*/ 102067032 w 206"/>
                <a:gd name="T55" fmla="*/ 160047726 h 259"/>
                <a:gd name="T56" fmla="*/ 107737622 w 206"/>
                <a:gd name="T57" fmla="*/ 158797650 h 259"/>
                <a:gd name="T58" fmla="*/ 113407394 w 206"/>
                <a:gd name="T59" fmla="*/ 156921350 h 259"/>
                <a:gd name="T60" fmla="*/ 119708199 w 206"/>
                <a:gd name="T61" fmla="*/ 154421198 h 259"/>
                <a:gd name="T62" fmla="*/ 124748525 w 206"/>
                <a:gd name="T63" fmla="*/ 151920256 h 259"/>
                <a:gd name="T64" fmla="*/ 129788852 w 206"/>
                <a:gd name="T65" fmla="*/ 149419313 h 259"/>
                <a:gd name="T66" fmla="*/ 126008210 w 206"/>
                <a:gd name="T67" fmla="*/ 150670180 h 259"/>
                <a:gd name="T68" fmla="*/ 122228362 w 206"/>
                <a:gd name="T69" fmla="*/ 151294822 h 259"/>
                <a:gd name="T70" fmla="*/ 119077960 w 206"/>
                <a:gd name="T71" fmla="*/ 151920256 h 259"/>
                <a:gd name="T72" fmla="*/ 115298112 w 206"/>
                <a:gd name="T73" fmla="*/ 153170332 h 259"/>
                <a:gd name="T74" fmla="*/ 110887231 w 206"/>
                <a:gd name="T75" fmla="*/ 153795765 h 259"/>
                <a:gd name="T76" fmla="*/ 107107383 w 206"/>
                <a:gd name="T77" fmla="*/ 154421198 h 259"/>
                <a:gd name="T78" fmla="*/ 103326716 w 206"/>
                <a:gd name="T79" fmla="*/ 154421198 h 259"/>
                <a:gd name="T80" fmla="*/ 98916629 w 206"/>
                <a:gd name="T81" fmla="*/ 154421198 h 259"/>
                <a:gd name="T82" fmla="*/ 82535965 w 206"/>
                <a:gd name="T83" fmla="*/ 153170332 h 259"/>
                <a:gd name="T84" fmla="*/ 66784747 w 206"/>
                <a:gd name="T85" fmla="*/ 147543804 h 259"/>
                <a:gd name="T86" fmla="*/ 52293213 w 206"/>
                <a:gd name="T87" fmla="*/ 140041767 h 259"/>
                <a:gd name="T88" fmla="*/ 39692385 w 206"/>
                <a:gd name="T89" fmla="*/ 130038787 h 259"/>
                <a:gd name="T90" fmla="*/ 29611732 w 206"/>
                <a:gd name="T91" fmla="*/ 117534864 h 259"/>
                <a:gd name="T92" fmla="*/ 21421790 w 206"/>
                <a:gd name="T93" fmla="*/ 103155408 h 259"/>
                <a:gd name="T94" fmla="*/ 16381464 w 206"/>
                <a:gd name="T95" fmla="*/ 87525900 h 259"/>
                <a:gd name="T96" fmla="*/ 15120985 w 206"/>
                <a:gd name="T97" fmla="*/ 70646317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6"/>
                <a:gd name="T148" fmla="*/ 0 h 259"/>
                <a:gd name="T149" fmla="*/ 206 w 206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6" h="259">
                  <a:moveTo>
                    <a:pt x="24" y="113"/>
                  </a:moveTo>
                  <a:lnTo>
                    <a:pt x="25" y="96"/>
                  </a:lnTo>
                  <a:lnTo>
                    <a:pt x="28" y="79"/>
                  </a:lnTo>
                  <a:lnTo>
                    <a:pt x="34" y="62"/>
                  </a:lnTo>
                  <a:lnTo>
                    <a:pt x="41" y="47"/>
                  </a:lnTo>
                  <a:lnTo>
                    <a:pt x="50" y="34"/>
                  </a:lnTo>
                  <a:lnTo>
                    <a:pt x="61" y="21"/>
                  </a:lnTo>
                  <a:lnTo>
                    <a:pt x="72" y="9"/>
                  </a:lnTo>
                  <a:lnTo>
                    <a:pt x="86" y="0"/>
                  </a:lnTo>
                  <a:lnTo>
                    <a:pt x="68" y="8"/>
                  </a:lnTo>
                  <a:lnTo>
                    <a:pt x="51" y="20"/>
                  </a:lnTo>
                  <a:lnTo>
                    <a:pt x="36" y="32"/>
                  </a:lnTo>
                  <a:lnTo>
                    <a:pt x="24" y="49"/>
                  </a:lnTo>
                  <a:lnTo>
                    <a:pt x="13" y="66"/>
                  </a:lnTo>
                  <a:lnTo>
                    <a:pt x="7" y="84"/>
                  </a:lnTo>
                  <a:lnTo>
                    <a:pt x="1" y="104"/>
                  </a:lnTo>
                  <a:lnTo>
                    <a:pt x="0" y="125"/>
                  </a:lnTo>
                  <a:lnTo>
                    <a:pt x="2" y="152"/>
                  </a:lnTo>
                  <a:lnTo>
                    <a:pt x="10" y="178"/>
                  </a:lnTo>
                  <a:lnTo>
                    <a:pt x="23" y="201"/>
                  </a:lnTo>
                  <a:lnTo>
                    <a:pt x="39" y="220"/>
                  </a:lnTo>
                  <a:lnTo>
                    <a:pt x="58" y="236"/>
                  </a:lnTo>
                  <a:lnTo>
                    <a:pt x="81" y="249"/>
                  </a:lnTo>
                  <a:lnTo>
                    <a:pt x="107" y="257"/>
                  </a:lnTo>
                  <a:lnTo>
                    <a:pt x="133" y="259"/>
                  </a:lnTo>
                  <a:lnTo>
                    <a:pt x="144" y="259"/>
                  </a:lnTo>
                  <a:lnTo>
                    <a:pt x="153" y="258"/>
                  </a:lnTo>
                  <a:lnTo>
                    <a:pt x="162" y="256"/>
                  </a:lnTo>
                  <a:lnTo>
                    <a:pt x="171" y="254"/>
                  </a:lnTo>
                  <a:lnTo>
                    <a:pt x="180" y="251"/>
                  </a:lnTo>
                  <a:lnTo>
                    <a:pt x="190" y="247"/>
                  </a:lnTo>
                  <a:lnTo>
                    <a:pt x="198" y="243"/>
                  </a:lnTo>
                  <a:lnTo>
                    <a:pt x="206" y="239"/>
                  </a:lnTo>
                  <a:lnTo>
                    <a:pt x="200" y="241"/>
                  </a:lnTo>
                  <a:lnTo>
                    <a:pt x="194" y="242"/>
                  </a:lnTo>
                  <a:lnTo>
                    <a:pt x="189" y="243"/>
                  </a:lnTo>
                  <a:lnTo>
                    <a:pt x="183" y="245"/>
                  </a:lnTo>
                  <a:lnTo>
                    <a:pt x="176" y="246"/>
                  </a:lnTo>
                  <a:lnTo>
                    <a:pt x="170" y="247"/>
                  </a:lnTo>
                  <a:lnTo>
                    <a:pt x="164" y="247"/>
                  </a:lnTo>
                  <a:lnTo>
                    <a:pt x="157" y="247"/>
                  </a:lnTo>
                  <a:lnTo>
                    <a:pt x="131" y="245"/>
                  </a:lnTo>
                  <a:lnTo>
                    <a:pt x="106" y="236"/>
                  </a:lnTo>
                  <a:lnTo>
                    <a:pt x="83" y="224"/>
                  </a:lnTo>
                  <a:lnTo>
                    <a:pt x="63" y="208"/>
                  </a:lnTo>
                  <a:lnTo>
                    <a:pt x="47" y="188"/>
                  </a:lnTo>
                  <a:lnTo>
                    <a:pt x="34" y="165"/>
                  </a:lnTo>
                  <a:lnTo>
                    <a:pt x="26" y="140"/>
                  </a:lnTo>
                  <a:lnTo>
                    <a:pt x="24" y="1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07" name="Freeform 175"/>
            <p:cNvSpPr>
              <a:spLocks/>
            </p:cNvSpPr>
            <p:nvPr/>
          </p:nvSpPr>
          <p:spPr bwMode="auto">
            <a:xfrm>
              <a:off x="4575175" y="1758950"/>
              <a:ext cx="101600" cy="98425"/>
            </a:xfrm>
            <a:custGeom>
              <a:avLst/>
              <a:gdLst>
                <a:gd name="T0" fmla="*/ 8820149 w 128"/>
                <a:gd name="T1" fmla="*/ 23559796 h 125"/>
                <a:gd name="T2" fmla="*/ 9450386 w 128"/>
                <a:gd name="T3" fmla="*/ 17359810 h 125"/>
                <a:gd name="T4" fmla="*/ 10080623 w 128"/>
                <a:gd name="T5" fmla="*/ 11159821 h 125"/>
                <a:gd name="T6" fmla="*/ 12600778 w 128"/>
                <a:gd name="T7" fmla="*/ 5580304 h 125"/>
                <a:gd name="T8" fmla="*/ 15120936 w 128"/>
                <a:gd name="T9" fmla="*/ 0 h 125"/>
                <a:gd name="T10" fmla="*/ 8820149 w 128"/>
                <a:gd name="T11" fmla="*/ 7440144 h 125"/>
                <a:gd name="T12" fmla="*/ 4410074 w 128"/>
                <a:gd name="T13" fmla="*/ 14880288 h 125"/>
                <a:gd name="T14" fmla="*/ 630237 w 128"/>
                <a:gd name="T15" fmla="*/ 23559796 h 125"/>
                <a:gd name="T16" fmla="*/ 0 w 128"/>
                <a:gd name="T17" fmla="*/ 33480252 h 125"/>
                <a:gd name="T18" fmla="*/ 630237 w 128"/>
                <a:gd name="T19" fmla="*/ 42159760 h 125"/>
                <a:gd name="T20" fmla="*/ 3779837 w 128"/>
                <a:gd name="T21" fmla="*/ 50219585 h 125"/>
                <a:gd name="T22" fmla="*/ 7560468 w 128"/>
                <a:gd name="T23" fmla="*/ 57659738 h 125"/>
                <a:gd name="T24" fmla="*/ 13231019 w 128"/>
                <a:gd name="T25" fmla="*/ 64480195 h 125"/>
                <a:gd name="T26" fmla="*/ 19531009 w 128"/>
                <a:gd name="T27" fmla="*/ 69440026 h 125"/>
                <a:gd name="T28" fmla="*/ 27091481 w 128"/>
                <a:gd name="T29" fmla="*/ 73780174 h 125"/>
                <a:gd name="T30" fmla="*/ 35282183 w 128"/>
                <a:gd name="T31" fmla="*/ 76259696 h 125"/>
                <a:gd name="T32" fmla="*/ 43472885 w 128"/>
                <a:gd name="T33" fmla="*/ 77499851 h 125"/>
                <a:gd name="T34" fmla="*/ 49772876 w 128"/>
                <a:gd name="T35" fmla="*/ 76259696 h 125"/>
                <a:gd name="T36" fmla="*/ 55443436 w 128"/>
                <a:gd name="T37" fmla="*/ 75640012 h 125"/>
                <a:gd name="T38" fmla="*/ 60483746 w 128"/>
                <a:gd name="T39" fmla="*/ 73780174 h 125"/>
                <a:gd name="T40" fmla="*/ 65524056 w 128"/>
                <a:gd name="T41" fmla="*/ 71299865 h 125"/>
                <a:gd name="T42" fmla="*/ 69934129 w 128"/>
                <a:gd name="T43" fmla="*/ 68819555 h 125"/>
                <a:gd name="T44" fmla="*/ 74344202 w 128"/>
                <a:gd name="T45" fmla="*/ 65099879 h 125"/>
                <a:gd name="T46" fmla="*/ 78124831 w 128"/>
                <a:gd name="T47" fmla="*/ 61380202 h 125"/>
                <a:gd name="T48" fmla="*/ 80644986 w 128"/>
                <a:gd name="T49" fmla="*/ 57040054 h 125"/>
                <a:gd name="T50" fmla="*/ 78124831 w 128"/>
                <a:gd name="T51" fmla="*/ 59519576 h 125"/>
                <a:gd name="T52" fmla="*/ 74974439 w 128"/>
                <a:gd name="T53" fmla="*/ 61380202 h 125"/>
                <a:gd name="T54" fmla="*/ 71194603 w 128"/>
                <a:gd name="T55" fmla="*/ 62619569 h 125"/>
                <a:gd name="T56" fmla="*/ 67413974 w 128"/>
                <a:gd name="T57" fmla="*/ 64480195 h 125"/>
                <a:gd name="T58" fmla="*/ 64263582 w 128"/>
                <a:gd name="T59" fmla="*/ 65719562 h 125"/>
                <a:gd name="T60" fmla="*/ 60483746 w 128"/>
                <a:gd name="T61" fmla="*/ 66340033 h 125"/>
                <a:gd name="T62" fmla="*/ 56703117 w 128"/>
                <a:gd name="T63" fmla="*/ 66959717 h 125"/>
                <a:gd name="T64" fmla="*/ 52293044 w 128"/>
                <a:gd name="T65" fmla="*/ 66959717 h 125"/>
                <a:gd name="T66" fmla="*/ 43472885 w 128"/>
                <a:gd name="T67" fmla="*/ 66340033 h 125"/>
                <a:gd name="T68" fmla="*/ 35912420 w 128"/>
                <a:gd name="T69" fmla="*/ 63859724 h 125"/>
                <a:gd name="T70" fmla="*/ 28351955 w 128"/>
                <a:gd name="T71" fmla="*/ 60140047 h 125"/>
                <a:gd name="T72" fmla="*/ 22051164 w 128"/>
                <a:gd name="T73" fmla="*/ 54559745 h 125"/>
                <a:gd name="T74" fmla="*/ 16380617 w 128"/>
                <a:gd name="T75" fmla="*/ 47740063 h 125"/>
                <a:gd name="T76" fmla="*/ 12600778 w 128"/>
                <a:gd name="T77" fmla="*/ 40919606 h 125"/>
                <a:gd name="T78" fmla="*/ 9450386 w 128"/>
                <a:gd name="T79" fmla="*/ 32240097 h 125"/>
                <a:gd name="T80" fmla="*/ 8820149 w 128"/>
                <a:gd name="T81" fmla="*/ 23559796 h 1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8"/>
                <a:gd name="T124" fmla="*/ 0 h 125"/>
                <a:gd name="T125" fmla="*/ 128 w 128"/>
                <a:gd name="T126" fmla="*/ 125 h 1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8" h="125">
                  <a:moveTo>
                    <a:pt x="14" y="38"/>
                  </a:moveTo>
                  <a:lnTo>
                    <a:pt x="15" y="28"/>
                  </a:lnTo>
                  <a:lnTo>
                    <a:pt x="16" y="18"/>
                  </a:lnTo>
                  <a:lnTo>
                    <a:pt x="20" y="9"/>
                  </a:lnTo>
                  <a:lnTo>
                    <a:pt x="24" y="0"/>
                  </a:lnTo>
                  <a:lnTo>
                    <a:pt x="14" y="12"/>
                  </a:lnTo>
                  <a:lnTo>
                    <a:pt x="7" y="24"/>
                  </a:lnTo>
                  <a:lnTo>
                    <a:pt x="1" y="38"/>
                  </a:lnTo>
                  <a:lnTo>
                    <a:pt x="0" y="54"/>
                  </a:lnTo>
                  <a:lnTo>
                    <a:pt x="1" y="68"/>
                  </a:lnTo>
                  <a:lnTo>
                    <a:pt x="6" y="81"/>
                  </a:lnTo>
                  <a:lnTo>
                    <a:pt x="12" y="93"/>
                  </a:lnTo>
                  <a:lnTo>
                    <a:pt x="21" y="104"/>
                  </a:lnTo>
                  <a:lnTo>
                    <a:pt x="31" y="112"/>
                  </a:lnTo>
                  <a:lnTo>
                    <a:pt x="43" y="119"/>
                  </a:lnTo>
                  <a:lnTo>
                    <a:pt x="56" y="123"/>
                  </a:lnTo>
                  <a:lnTo>
                    <a:pt x="69" y="125"/>
                  </a:lnTo>
                  <a:lnTo>
                    <a:pt x="79" y="123"/>
                  </a:lnTo>
                  <a:lnTo>
                    <a:pt x="88" y="122"/>
                  </a:lnTo>
                  <a:lnTo>
                    <a:pt x="96" y="119"/>
                  </a:lnTo>
                  <a:lnTo>
                    <a:pt x="104" y="115"/>
                  </a:lnTo>
                  <a:lnTo>
                    <a:pt x="111" y="111"/>
                  </a:lnTo>
                  <a:lnTo>
                    <a:pt x="118" y="105"/>
                  </a:lnTo>
                  <a:lnTo>
                    <a:pt x="124" y="99"/>
                  </a:lnTo>
                  <a:lnTo>
                    <a:pt x="128" y="92"/>
                  </a:lnTo>
                  <a:lnTo>
                    <a:pt x="124" y="96"/>
                  </a:lnTo>
                  <a:lnTo>
                    <a:pt x="119" y="99"/>
                  </a:lnTo>
                  <a:lnTo>
                    <a:pt x="113" y="101"/>
                  </a:lnTo>
                  <a:lnTo>
                    <a:pt x="107" y="104"/>
                  </a:lnTo>
                  <a:lnTo>
                    <a:pt x="102" y="106"/>
                  </a:lnTo>
                  <a:lnTo>
                    <a:pt x="96" y="107"/>
                  </a:lnTo>
                  <a:lnTo>
                    <a:pt x="90" y="108"/>
                  </a:lnTo>
                  <a:lnTo>
                    <a:pt x="83" y="108"/>
                  </a:lnTo>
                  <a:lnTo>
                    <a:pt x="69" y="107"/>
                  </a:lnTo>
                  <a:lnTo>
                    <a:pt x="57" y="103"/>
                  </a:lnTo>
                  <a:lnTo>
                    <a:pt x="45" y="97"/>
                  </a:lnTo>
                  <a:lnTo>
                    <a:pt x="35" y="88"/>
                  </a:lnTo>
                  <a:lnTo>
                    <a:pt x="26" y="77"/>
                  </a:lnTo>
                  <a:lnTo>
                    <a:pt x="20" y="66"/>
                  </a:lnTo>
                  <a:lnTo>
                    <a:pt x="15" y="52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08" name="Freeform 176"/>
            <p:cNvSpPr>
              <a:spLocks/>
            </p:cNvSpPr>
            <p:nvPr/>
          </p:nvSpPr>
          <p:spPr bwMode="auto">
            <a:xfrm>
              <a:off x="4908550" y="1738313"/>
              <a:ext cx="138113" cy="131763"/>
            </a:xfrm>
            <a:custGeom>
              <a:avLst/>
              <a:gdLst>
                <a:gd name="T0" fmla="*/ 11970586 w 174"/>
                <a:gd name="T1" fmla="*/ 31126051 h 167"/>
                <a:gd name="T2" fmla="*/ 12600826 w 174"/>
                <a:gd name="T3" fmla="*/ 22410754 h 167"/>
                <a:gd name="T4" fmla="*/ 14490754 w 174"/>
                <a:gd name="T5" fmla="*/ 14940505 h 167"/>
                <a:gd name="T6" fmla="*/ 17010918 w 174"/>
                <a:gd name="T7" fmla="*/ 6847732 h 167"/>
                <a:gd name="T8" fmla="*/ 21421801 w 174"/>
                <a:gd name="T9" fmla="*/ 0 h 167"/>
                <a:gd name="T10" fmla="*/ 17010918 w 174"/>
                <a:gd name="T11" fmla="*/ 3735126 h 167"/>
                <a:gd name="T12" fmla="*/ 12600826 w 174"/>
                <a:gd name="T13" fmla="*/ 9337815 h 167"/>
                <a:gd name="T14" fmla="*/ 9450421 w 174"/>
                <a:gd name="T15" fmla="*/ 14317984 h 167"/>
                <a:gd name="T16" fmla="*/ 5670570 w 174"/>
                <a:gd name="T17" fmla="*/ 19920671 h 167"/>
                <a:gd name="T18" fmla="*/ 3780645 w 174"/>
                <a:gd name="T19" fmla="*/ 25523358 h 167"/>
                <a:gd name="T20" fmla="*/ 1260480 w 174"/>
                <a:gd name="T21" fmla="*/ 31748572 h 167"/>
                <a:gd name="T22" fmla="*/ 630240 w 174"/>
                <a:gd name="T23" fmla="*/ 38596300 h 167"/>
                <a:gd name="T24" fmla="*/ 0 w 174"/>
                <a:gd name="T25" fmla="*/ 44821508 h 167"/>
                <a:gd name="T26" fmla="*/ 1260480 w 174"/>
                <a:gd name="T27" fmla="*/ 56649415 h 167"/>
                <a:gd name="T28" fmla="*/ 4410091 w 174"/>
                <a:gd name="T29" fmla="*/ 67854789 h 167"/>
                <a:gd name="T30" fmla="*/ 10080661 w 174"/>
                <a:gd name="T31" fmla="*/ 77815121 h 167"/>
                <a:gd name="T32" fmla="*/ 17010918 w 174"/>
                <a:gd name="T33" fmla="*/ 86530412 h 167"/>
                <a:gd name="T34" fmla="*/ 25831891 w 174"/>
                <a:gd name="T35" fmla="*/ 94000661 h 167"/>
                <a:gd name="T36" fmla="*/ 35912555 w 174"/>
                <a:gd name="T37" fmla="*/ 99603348 h 167"/>
                <a:gd name="T38" fmla="*/ 47883138 w 174"/>
                <a:gd name="T39" fmla="*/ 102093431 h 167"/>
                <a:gd name="T40" fmla="*/ 59224287 w 174"/>
                <a:gd name="T41" fmla="*/ 103961018 h 167"/>
                <a:gd name="T42" fmla="*/ 67415020 w 174"/>
                <a:gd name="T43" fmla="*/ 103338473 h 167"/>
                <a:gd name="T44" fmla="*/ 74345274 w 174"/>
                <a:gd name="T45" fmla="*/ 101470911 h 167"/>
                <a:gd name="T46" fmla="*/ 81905768 w 174"/>
                <a:gd name="T47" fmla="*/ 99603348 h 167"/>
                <a:gd name="T48" fmla="*/ 88205782 w 174"/>
                <a:gd name="T49" fmla="*/ 95868224 h 167"/>
                <a:gd name="T50" fmla="*/ 94506590 w 174"/>
                <a:gd name="T51" fmla="*/ 92133099 h 167"/>
                <a:gd name="T52" fmla="*/ 100177159 w 174"/>
                <a:gd name="T53" fmla="*/ 87152933 h 167"/>
                <a:gd name="T54" fmla="*/ 105217512 w 174"/>
                <a:gd name="T55" fmla="*/ 82172767 h 167"/>
                <a:gd name="T56" fmla="*/ 109627602 w 174"/>
                <a:gd name="T57" fmla="*/ 76570080 h 167"/>
                <a:gd name="T58" fmla="*/ 105846958 w 174"/>
                <a:gd name="T59" fmla="*/ 79060163 h 167"/>
                <a:gd name="T60" fmla="*/ 101436844 w 174"/>
                <a:gd name="T61" fmla="*/ 82172767 h 167"/>
                <a:gd name="T62" fmla="*/ 96396515 w 174"/>
                <a:gd name="T63" fmla="*/ 84662850 h 167"/>
                <a:gd name="T64" fmla="*/ 91986426 w 174"/>
                <a:gd name="T65" fmla="*/ 86530412 h 167"/>
                <a:gd name="T66" fmla="*/ 86946097 w 174"/>
                <a:gd name="T67" fmla="*/ 87775454 h 167"/>
                <a:gd name="T68" fmla="*/ 81905768 w 174"/>
                <a:gd name="T69" fmla="*/ 89643016 h 167"/>
                <a:gd name="T70" fmla="*/ 76235199 w 174"/>
                <a:gd name="T71" fmla="*/ 90265537 h 167"/>
                <a:gd name="T72" fmla="*/ 71194870 w 174"/>
                <a:gd name="T73" fmla="*/ 90265537 h 167"/>
                <a:gd name="T74" fmla="*/ 59224287 w 174"/>
                <a:gd name="T75" fmla="*/ 88397974 h 167"/>
                <a:gd name="T76" fmla="*/ 47883138 w 174"/>
                <a:gd name="T77" fmla="*/ 85907891 h 167"/>
                <a:gd name="T78" fmla="*/ 38432719 w 174"/>
                <a:gd name="T79" fmla="*/ 80305204 h 167"/>
                <a:gd name="T80" fmla="*/ 29611747 w 174"/>
                <a:gd name="T81" fmla="*/ 72834955 h 167"/>
                <a:gd name="T82" fmla="*/ 22051247 w 174"/>
                <a:gd name="T83" fmla="*/ 64119664 h 167"/>
                <a:gd name="T84" fmla="*/ 16381472 w 174"/>
                <a:gd name="T85" fmla="*/ 54159332 h 167"/>
                <a:gd name="T86" fmla="*/ 13861308 w 174"/>
                <a:gd name="T87" fmla="*/ 42953946 h 167"/>
                <a:gd name="T88" fmla="*/ 11970586 w 174"/>
                <a:gd name="T89" fmla="*/ 31126051 h 1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4"/>
                <a:gd name="T136" fmla="*/ 0 h 167"/>
                <a:gd name="T137" fmla="*/ 174 w 174"/>
                <a:gd name="T138" fmla="*/ 167 h 1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4" h="167">
                  <a:moveTo>
                    <a:pt x="19" y="50"/>
                  </a:moveTo>
                  <a:lnTo>
                    <a:pt x="20" y="36"/>
                  </a:lnTo>
                  <a:lnTo>
                    <a:pt x="23" y="24"/>
                  </a:lnTo>
                  <a:lnTo>
                    <a:pt x="27" y="11"/>
                  </a:lnTo>
                  <a:lnTo>
                    <a:pt x="34" y="0"/>
                  </a:lnTo>
                  <a:lnTo>
                    <a:pt x="27" y="6"/>
                  </a:lnTo>
                  <a:lnTo>
                    <a:pt x="20" y="15"/>
                  </a:lnTo>
                  <a:lnTo>
                    <a:pt x="15" y="23"/>
                  </a:lnTo>
                  <a:lnTo>
                    <a:pt x="9" y="32"/>
                  </a:lnTo>
                  <a:lnTo>
                    <a:pt x="6" y="41"/>
                  </a:lnTo>
                  <a:lnTo>
                    <a:pt x="2" y="51"/>
                  </a:lnTo>
                  <a:lnTo>
                    <a:pt x="1" y="62"/>
                  </a:lnTo>
                  <a:lnTo>
                    <a:pt x="0" y="72"/>
                  </a:lnTo>
                  <a:lnTo>
                    <a:pt x="2" y="91"/>
                  </a:lnTo>
                  <a:lnTo>
                    <a:pt x="7" y="109"/>
                  </a:lnTo>
                  <a:lnTo>
                    <a:pt x="16" y="125"/>
                  </a:lnTo>
                  <a:lnTo>
                    <a:pt x="27" y="139"/>
                  </a:lnTo>
                  <a:lnTo>
                    <a:pt x="41" y="151"/>
                  </a:lnTo>
                  <a:lnTo>
                    <a:pt x="57" y="160"/>
                  </a:lnTo>
                  <a:lnTo>
                    <a:pt x="76" y="164"/>
                  </a:lnTo>
                  <a:lnTo>
                    <a:pt x="94" y="167"/>
                  </a:lnTo>
                  <a:lnTo>
                    <a:pt x="107" y="166"/>
                  </a:lnTo>
                  <a:lnTo>
                    <a:pt x="118" y="163"/>
                  </a:lnTo>
                  <a:lnTo>
                    <a:pt x="130" y="160"/>
                  </a:lnTo>
                  <a:lnTo>
                    <a:pt x="140" y="154"/>
                  </a:lnTo>
                  <a:lnTo>
                    <a:pt x="150" y="148"/>
                  </a:lnTo>
                  <a:lnTo>
                    <a:pt x="159" y="140"/>
                  </a:lnTo>
                  <a:lnTo>
                    <a:pt x="167" y="132"/>
                  </a:lnTo>
                  <a:lnTo>
                    <a:pt x="174" y="123"/>
                  </a:lnTo>
                  <a:lnTo>
                    <a:pt x="168" y="127"/>
                  </a:lnTo>
                  <a:lnTo>
                    <a:pt x="161" y="132"/>
                  </a:lnTo>
                  <a:lnTo>
                    <a:pt x="153" y="136"/>
                  </a:lnTo>
                  <a:lnTo>
                    <a:pt x="146" y="139"/>
                  </a:lnTo>
                  <a:lnTo>
                    <a:pt x="138" y="141"/>
                  </a:lnTo>
                  <a:lnTo>
                    <a:pt x="130" y="144"/>
                  </a:lnTo>
                  <a:lnTo>
                    <a:pt x="121" y="145"/>
                  </a:lnTo>
                  <a:lnTo>
                    <a:pt x="113" y="145"/>
                  </a:lnTo>
                  <a:lnTo>
                    <a:pt x="94" y="142"/>
                  </a:lnTo>
                  <a:lnTo>
                    <a:pt x="76" y="138"/>
                  </a:lnTo>
                  <a:lnTo>
                    <a:pt x="61" y="129"/>
                  </a:lnTo>
                  <a:lnTo>
                    <a:pt x="47" y="117"/>
                  </a:lnTo>
                  <a:lnTo>
                    <a:pt x="35" y="103"/>
                  </a:lnTo>
                  <a:lnTo>
                    <a:pt x="26" y="87"/>
                  </a:lnTo>
                  <a:lnTo>
                    <a:pt x="22" y="69"/>
                  </a:lnTo>
                  <a:lnTo>
                    <a:pt x="19" y="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pic>
        <p:nvPicPr>
          <p:cNvPr id="3265" name="Picture 28" descr="rose19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5894" y="3463645"/>
            <a:ext cx="706920" cy="3398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2" name="Picture 27" descr="flowers39.gif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929" y="4596339"/>
            <a:ext cx="1148744" cy="19440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4" name="Picture 6" descr="FLOWERS4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0972" y="2414905"/>
            <a:ext cx="1126653" cy="16697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5" name="Picture 6" descr="FLOWERS4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677" y="2419012"/>
            <a:ext cx="1126653" cy="16697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8" name="Freeform 91"/>
          <p:cNvSpPr>
            <a:spLocks/>
          </p:cNvSpPr>
          <p:nvPr/>
        </p:nvSpPr>
        <p:spPr bwMode="auto">
          <a:xfrm>
            <a:off x="1719962" y="6389666"/>
            <a:ext cx="755844" cy="239322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3279" name="Freeform 91"/>
          <p:cNvSpPr>
            <a:spLocks/>
          </p:cNvSpPr>
          <p:nvPr/>
        </p:nvSpPr>
        <p:spPr bwMode="auto">
          <a:xfrm>
            <a:off x="283004" y="6367855"/>
            <a:ext cx="755844" cy="239322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3280" name="Freeform 91"/>
          <p:cNvSpPr>
            <a:spLocks/>
          </p:cNvSpPr>
          <p:nvPr/>
        </p:nvSpPr>
        <p:spPr bwMode="auto">
          <a:xfrm>
            <a:off x="10701716" y="6412610"/>
            <a:ext cx="755844" cy="239322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grpSp>
        <p:nvGrpSpPr>
          <p:cNvPr id="3288" name="Group 35"/>
          <p:cNvGrpSpPr>
            <a:grpSpLocks/>
          </p:cNvGrpSpPr>
          <p:nvPr/>
        </p:nvGrpSpPr>
        <p:grpSpPr bwMode="auto">
          <a:xfrm rot="1260193" flipH="1">
            <a:off x="9005031" y="480534"/>
            <a:ext cx="1763635" cy="2209124"/>
            <a:chOff x="4038600" y="2743200"/>
            <a:chExt cx="1841500" cy="1343025"/>
          </a:xfrm>
        </p:grpSpPr>
        <p:sp>
          <p:nvSpPr>
            <p:cNvPr id="3289" name="Freeform 50"/>
            <p:cNvSpPr>
              <a:spLocks/>
            </p:cNvSpPr>
            <p:nvPr/>
          </p:nvSpPr>
          <p:spPr bwMode="auto">
            <a:xfrm>
              <a:off x="4841875" y="3575050"/>
              <a:ext cx="142875" cy="38100"/>
            </a:xfrm>
            <a:custGeom>
              <a:avLst/>
              <a:gdLst>
                <a:gd name="T0" fmla="*/ 75604687 w 90"/>
                <a:gd name="T1" fmla="*/ 30241878 h 24"/>
                <a:gd name="T2" fmla="*/ 75604687 w 90"/>
                <a:gd name="T3" fmla="*/ 30241878 h 24"/>
                <a:gd name="T4" fmla="*/ 105846576 w 90"/>
                <a:gd name="T5" fmla="*/ 35282189 h 24"/>
                <a:gd name="T6" fmla="*/ 136088441 w 90"/>
                <a:gd name="T7" fmla="*/ 40322500 h 24"/>
                <a:gd name="T8" fmla="*/ 151209373 w 90"/>
                <a:gd name="T9" fmla="*/ 40322500 h 24"/>
                <a:gd name="T10" fmla="*/ 161289995 w 90"/>
                <a:gd name="T11" fmla="*/ 35282189 h 24"/>
                <a:gd name="T12" fmla="*/ 171370617 w 90"/>
                <a:gd name="T13" fmla="*/ 25201561 h 24"/>
                <a:gd name="T14" fmla="*/ 176410927 w 90"/>
                <a:gd name="T15" fmla="*/ 15120939 h 24"/>
                <a:gd name="T16" fmla="*/ 176410927 w 90"/>
                <a:gd name="T17" fmla="*/ 15120939 h 24"/>
                <a:gd name="T18" fmla="*/ 181451238 w 90"/>
                <a:gd name="T19" fmla="*/ 15120939 h 24"/>
                <a:gd name="T20" fmla="*/ 181451238 w 90"/>
                <a:gd name="T21" fmla="*/ 15120939 h 24"/>
                <a:gd name="T22" fmla="*/ 171370617 w 90"/>
                <a:gd name="T23" fmla="*/ 30241878 h 24"/>
                <a:gd name="T24" fmla="*/ 161289995 w 90"/>
                <a:gd name="T25" fmla="*/ 40322500 h 24"/>
                <a:gd name="T26" fmla="*/ 146169063 w 90"/>
                <a:gd name="T27" fmla="*/ 45362810 h 24"/>
                <a:gd name="T28" fmla="*/ 126007819 w 90"/>
                <a:gd name="T29" fmla="*/ 45362810 h 24"/>
                <a:gd name="T30" fmla="*/ 90725619 w 90"/>
                <a:gd name="T31" fmla="*/ 45362810 h 24"/>
                <a:gd name="T32" fmla="*/ 55443444 w 90"/>
                <a:gd name="T33" fmla="*/ 35282189 h 24"/>
                <a:gd name="T34" fmla="*/ 55443444 w 90"/>
                <a:gd name="T35" fmla="*/ 35282189 h 24"/>
                <a:gd name="T36" fmla="*/ 0 w 90"/>
                <a:gd name="T37" fmla="*/ 40322500 h 24"/>
                <a:gd name="T38" fmla="*/ 0 w 90"/>
                <a:gd name="T39" fmla="*/ 40322500 h 24"/>
                <a:gd name="T40" fmla="*/ 65524065 w 90"/>
                <a:gd name="T41" fmla="*/ 55443445 h 24"/>
                <a:gd name="T42" fmla="*/ 65524065 w 90"/>
                <a:gd name="T43" fmla="*/ 55443445 h 24"/>
                <a:gd name="T44" fmla="*/ 110886887 w 90"/>
                <a:gd name="T45" fmla="*/ 60483756 h 24"/>
                <a:gd name="T46" fmla="*/ 136088441 w 90"/>
                <a:gd name="T47" fmla="*/ 60483756 h 24"/>
                <a:gd name="T48" fmla="*/ 161289995 w 90"/>
                <a:gd name="T49" fmla="*/ 60483756 h 24"/>
                <a:gd name="T50" fmla="*/ 181451238 w 90"/>
                <a:gd name="T51" fmla="*/ 50403121 h 24"/>
                <a:gd name="T52" fmla="*/ 201612481 w 90"/>
                <a:gd name="T53" fmla="*/ 40322500 h 24"/>
                <a:gd name="T54" fmla="*/ 216733463 w 90"/>
                <a:gd name="T55" fmla="*/ 25201561 h 24"/>
                <a:gd name="T56" fmla="*/ 226814085 w 90"/>
                <a:gd name="T57" fmla="*/ 0 h 24"/>
                <a:gd name="T58" fmla="*/ 226814085 w 90"/>
                <a:gd name="T59" fmla="*/ 0 h 24"/>
                <a:gd name="T60" fmla="*/ 75604687 w 90"/>
                <a:gd name="T61" fmla="*/ 30241878 h 24"/>
                <a:gd name="T62" fmla="*/ 75604687 w 90"/>
                <a:gd name="T63" fmla="*/ 30241878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0"/>
                <a:gd name="T97" fmla="*/ 0 h 24"/>
                <a:gd name="T98" fmla="*/ 90 w 90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0" h="24">
                  <a:moveTo>
                    <a:pt x="30" y="12"/>
                  </a:moveTo>
                  <a:lnTo>
                    <a:pt x="30" y="12"/>
                  </a:lnTo>
                  <a:lnTo>
                    <a:pt x="42" y="14"/>
                  </a:lnTo>
                  <a:lnTo>
                    <a:pt x="54" y="16"/>
                  </a:lnTo>
                  <a:lnTo>
                    <a:pt x="60" y="16"/>
                  </a:lnTo>
                  <a:lnTo>
                    <a:pt x="64" y="14"/>
                  </a:lnTo>
                  <a:lnTo>
                    <a:pt x="68" y="10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58" y="18"/>
                  </a:lnTo>
                  <a:lnTo>
                    <a:pt x="50" y="18"/>
                  </a:lnTo>
                  <a:lnTo>
                    <a:pt x="36" y="18"/>
                  </a:lnTo>
                  <a:lnTo>
                    <a:pt x="22" y="14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44" y="24"/>
                  </a:lnTo>
                  <a:lnTo>
                    <a:pt x="54" y="24"/>
                  </a:lnTo>
                  <a:lnTo>
                    <a:pt x="64" y="24"/>
                  </a:lnTo>
                  <a:lnTo>
                    <a:pt x="72" y="20"/>
                  </a:lnTo>
                  <a:lnTo>
                    <a:pt x="80" y="16"/>
                  </a:lnTo>
                  <a:lnTo>
                    <a:pt x="86" y="10"/>
                  </a:lnTo>
                  <a:lnTo>
                    <a:pt x="90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0" name="Freeform 51"/>
            <p:cNvSpPr>
              <a:spLocks/>
            </p:cNvSpPr>
            <p:nvPr/>
          </p:nvSpPr>
          <p:spPr bwMode="auto">
            <a:xfrm>
              <a:off x="4038600" y="3028950"/>
              <a:ext cx="1092200" cy="1057275"/>
            </a:xfrm>
            <a:custGeom>
              <a:avLst/>
              <a:gdLst>
                <a:gd name="T0" fmla="*/ 1486892057 w 688"/>
                <a:gd name="T1" fmla="*/ 907256314 h 666"/>
                <a:gd name="T2" fmla="*/ 1411287396 w 688"/>
                <a:gd name="T3" fmla="*/ 937498178 h 666"/>
                <a:gd name="T4" fmla="*/ 1249997453 w 688"/>
                <a:gd name="T5" fmla="*/ 912296625 h 666"/>
                <a:gd name="T6" fmla="*/ 1174392793 w 688"/>
                <a:gd name="T7" fmla="*/ 831651456 h 666"/>
                <a:gd name="T8" fmla="*/ 1461690503 w 688"/>
                <a:gd name="T9" fmla="*/ 529232817 h 666"/>
                <a:gd name="T10" fmla="*/ 1617940135 w 688"/>
                <a:gd name="T11" fmla="*/ 322579981 h 666"/>
                <a:gd name="T12" fmla="*/ 1733867678 w 688"/>
                <a:gd name="T13" fmla="*/ 95765927 h 666"/>
                <a:gd name="T14" fmla="*/ 1678424261 w 688"/>
                <a:gd name="T15" fmla="*/ 206652786 h 666"/>
                <a:gd name="T16" fmla="*/ 1547375785 w 688"/>
                <a:gd name="T17" fmla="*/ 393144330 h 666"/>
                <a:gd name="T18" fmla="*/ 1386085843 w 688"/>
                <a:gd name="T19" fmla="*/ 524192506 h 666"/>
                <a:gd name="T20" fmla="*/ 1376005221 w 688"/>
                <a:gd name="T21" fmla="*/ 418345983 h 666"/>
                <a:gd name="T22" fmla="*/ 1406247085 w 688"/>
                <a:gd name="T23" fmla="*/ 221773768 h 666"/>
                <a:gd name="T24" fmla="*/ 1476811435 w 688"/>
                <a:gd name="T25" fmla="*/ 30241876 h 666"/>
                <a:gd name="T26" fmla="*/ 1476811435 w 688"/>
                <a:gd name="T27" fmla="*/ 5040312 h 666"/>
                <a:gd name="T28" fmla="*/ 1421368017 w 688"/>
                <a:gd name="T29" fmla="*/ 120967505 h 666"/>
                <a:gd name="T30" fmla="*/ 1345763357 w 688"/>
                <a:gd name="T31" fmla="*/ 438507225 h 666"/>
                <a:gd name="T32" fmla="*/ 1340723046 w 688"/>
                <a:gd name="T33" fmla="*/ 579635923 h 666"/>
                <a:gd name="T34" fmla="*/ 1340723046 w 688"/>
                <a:gd name="T35" fmla="*/ 599797166 h 666"/>
                <a:gd name="T36" fmla="*/ 1249997453 w 688"/>
                <a:gd name="T37" fmla="*/ 680442137 h 666"/>
                <a:gd name="T38" fmla="*/ 1129029996 w 688"/>
                <a:gd name="T39" fmla="*/ 806449903 h 666"/>
                <a:gd name="T40" fmla="*/ 987901296 w 688"/>
                <a:gd name="T41" fmla="*/ 917336936 h 666"/>
                <a:gd name="T42" fmla="*/ 806449912 w 688"/>
                <a:gd name="T43" fmla="*/ 977820663 h 666"/>
                <a:gd name="T44" fmla="*/ 332660606 w 688"/>
                <a:gd name="T45" fmla="*/ 1139110604 h 666"/>
                <a:gd name="T46" fmla="*/ 0 w 688"/>
                <a:gd name="T47" fmla="*/ 1421368001 h 666"/>
                <a:gd name="T48" fmla="*/ 312499363 w 688"/>
                <a:gd name="T49" fmla="*/ 1194554021 h 666"/>
                <a:gd name="T50" fmla="*/ 90725618 w 688"/>
                <a:gd name="T51" fmla="*/ 1365924584 h 666"/>
                <a:gd name="T52" fmla="*/ 5040312 w 688"/>
                <a:gd name="T53" fmla="*/ 1678424241 h 666"/>
                <a:gd name="T54" fmla="*/ 95765928 w 688"/>
                <a:gd name="T55" fmla="*/ 1537295146 h 666"/>
                <a:gd name="T56" fmla="*/ 267136567 w 688"/>
                <a:gd name="T57" fmla="*/ 1401206758 h 666"/>
                <a:gd name="T58" fmla="*/ 438507230 w 688"/>
                <a:gd name="T59" fmla="*/ 1199594332 h 666"/>
                <a:gd name="T60" fmla="*/ 504031270 w 688"/>
                <a:gd name="T61" fmla="*/ 1129029983 h 666"/>
                <a:gd name="T62" fmla="*/ 529232823 w 688"/>
                <a:gd name="T63" fmla="*/ 1113909051 h 666"/>
                <a:gd name="T64" fmla="*/ 423386298 w 688"/>
                <a:gd name="T65" fmla="*/ 1260078060 h 666"/>
                <a:gd name="T66" fmla="*/ 403224956 w 688"/>
                <a:gd name="T67" fmla="*/ 1305440856 h 666"/>
                <a:gd name="T68" fmla="*/ 554434377 w 688"/>
                <a:gd name="T69" fmla="*/ 1159271847 h 666"/>
                <a:gd name="T70" fmla="*/ 655240591 w 688"/>
                <a:gd name="T71" fmla="*/ 1093747808 h 666"/>
                <a:gd name="T72" fmla="*/ 740925873 w 688"/>
                <a:gd name="T73" fmla="*/ 1033264081 h 666"/>
                <a:gd name="T74" fmla="*/ 851812907 w 688"/>
                <a:gd name="T75" fmla="*/ 992941595 h 666"/>
                <a:gd name="T76" fmla="*/ 977820675 w 688"/>
                <a:gd name="T77" fmla="*/ 947578800 h 666"/>
                <a:gd name="T78" fmla="*/ 1108868753 w 688"/>
                <a:gd name="T79" fmla="*/ 836691965 h 666"/>
                <a:gd name="T80" fmla="*/ 1023183471 w 688"/>
                <a:gd name="T81" fmla="*/ 922377246 h 666"/>
                <a:gd name="T82" fmla="*/ 922377257 w 688"/>
                <a:gd name="T83" fmla="*/ 987901285 h 666"/>
                <a:gd name="T84" fmla="*/ 836691975 w 688"/>
                <a:gd name="T85" fmla="*/ 1008062527 h 666"/>
                <a:gd name="T86" fmla="*/ 685482455 w 688"/>
                <a:gd name="T87" fmla="*/ 1083667187 h 666"/>
                <a:gd name="T88" fmla="*/ 947578811 w 688"/>
                <a:gd name="T89" fmla="*/ 1028223770 h 666"/>
                <a:gd name="T90" fmla="*/ 1013102850 w 688"/>
                <a:gd name="T91" fmla="*/ 977820663 h 666"/>
                <a:gd name="T92" fmla="*/ 1023183471 w 688"/>
                <a:gd name="T93" fmla="*/ 957659421 h 666"/>
                <a:gd name="T94" fmla="*/ 1229836210 w 688"/>
                <a:gd name="T95" fmla="*/ 992941595 h 666"/>
                <a:gd name="T96" fmla="*/ 1507053300 w 688"/>
                <a:gd name="T97" fmla="*/ 927417557 h 666"/>
                <a:gd name="T98" fmla="*/ 1612899825 w 688"/>
                <a:gd name="T99" fmla="*/ 851812897 h 666"/>
                <a:gd name="T100" fmla="*/ 1673383950 w 688"/>
                <a:gd name="T101" fmla="*/ 821570835 h 666"/>
                <a:gd name="T102" fmla="*/ 1507053300 w 688"/>
                <a:gd name="T103" fmla="*/ 866933829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88"/>
                <a:gd name="T157" fmla="*/ 0 h 666"/>
                <a:gd name="T158" fmla="*/ 688 w 68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88" h="666">
                  <a:moveTo>
                    <a:pt x="598" y="344"/>
                  </a:moveTo>
                  <a:lnTo>
                    <a:pt x="598" y="344"/>
                  </a:lnTo>
                  <a:lnTo>
                    <a:pt x="594" y="352"/>
                  </a:lnTo>
                  <a:lnTo>
                    <a:pt x="590" y="360"/>
                  </a:lnTo>
                  <a:lnTo>
                    <a:pt x="582" y="364"/>
                  </a:lnTo>
                  <a:lnTo>
                    <a:pt x="576" y="368"/>
                  </a:lnTo>
                  <a:lnTo>
                    <a:pt x="568" y="370"/>
                  </a:lnTo>
                  <a:lnTo>
                    <a:pt x="560" y="372"/>
                  </a:lnTo>
                  <a:lnTo>
                    <a:pt x="542" y="372"/>
                  </a:lnTo>
                  <a:lnTo>
                    <a:pt x="520" y="368"/>
                  </a:lnTo>
                  <a:lnTo>
                    <a:pt x="496" y="362"/>
                  </a:lnTo>
                  <a:lnTo>
                    <a:pt x="430" y="370"/>
                  </a:lnTo>
                  <a:lnTo>
                    <a:pt x="466" y="330"/>
                  </a:lnTo>
                  <a:lnTo>
                    <a:pt x="504" y="290"/>
                  </a:lnTo>
                  <a:lnTo>
                    <a:pt x="542" y="250"/>
                  </a:lnTo>
                  <a:lnTo>
                    <a:pt x="580" y="210"/>
                  </a:lnTo>
                  <a:lnTo>
                    <a:pt x="598" y="190"/>
                  </a:lnTo>
                  <a:lnTo>
                    <a:pt x="614" y="170"/>
                  </a:lnTo>
                  <a:lnTo>
                    <a:pt x="642" y="128"/>
                  </a:lnTo>
                  <a:lnTo>
                    <a:pt x="662" y="96"/>
                  </a:lnTo>
                  <a:lnTo>
                    <a:pt x="678" y="66"/>
                  </a:lnTo>
                  <a:lnTo>
                    <a:pt x="686" y="44"/>
                  </a:lnTo>
                  <a:lnTo>
                    <a:pt x="688" y="38"/>
                  </a:lnTo>
                  <a:lnTo>
                    <a:pt x="688" y="36"/>
                  </a:lnTo>
                  <a:lnTo>
                    <a:pt x="666" y="82"/>
                  </a:lnTo>
                  <a:lnTo>
                    <a:pt x="650" y="108"/>
                  </a:lnTo>
                  <a:lnTo>
                    <a:pt x="632" y="132"/>
                  </a:lnTo>
                  <a:lnTo>
                    <a:pt x="614" y="156"/>
                  </a:lnTo>
                  <a:lnTo>
                    <a:pt x="592" y="178"/>
                  </a:lnTo>
                  <a:lnTo>
                    <a:pt x="550" y="222"/>
                  </a:lnTo>
                  <a:lnTo>
                    <a:pt x="550" y="208"/>
                  </a:lnTo>
                  <a:lnTo>
                    <a:pt x="548" y="194"/>
                  </a:lnTo>
                  <a:lnTo>
                    <a:pt x="546" y="180"/>
                  </a:lnTo>
                  <a:lnTo>
                    <a:pt x="546" y="166"/>
                  </a:lnTo>
                  <a:lnTo>
                    <a:pt x="548" y="132"/>
                  </a:lnTo>
                  <a:lnTo>
                    <a:pt x="554" y="104"/>
                  </a:lnTo>
                  <a:lnTo>
                    <a:pt x="558" y="88"/>
                  </a:lnTo>
                  <a:lnTo>
                    <a:pt x="564" y="72"/>
                  </a:lnTo>
                  <a:lnTo>
                    <a:pt x="576" y="40"/>
                  </a:lnTo>
                  <a:lnTo>
                    <a:pt x="586" y="12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86" y="2"/>
                  </a:lnTo>
                  <a:lnTo>
                    <a:pt x="582" y="10"/>
                  </a:lnTo>
                  <a:lnTo>
                    <a:pt x="572" y="28"/>
                  </a:lnTo>
                  <a:lnTo>
                    <a:pt x="564" y="48"/>
                  </a:lnTo>
                  <a:lnTo>
                    <a:pt x="550" y="90"/>
                  </a:lnTo>
                  <a:lnTo>
                    <a:pt x="540" y="132"/>
                  </a:lnTo>
                  <a:lnTo>
                    <a:pt x="534" y="174"/>
                  </a:lnTo>
                  <a:lnTo>
                    <a:pt x="538" y="188"/>
                  </a:lnTo>
                  <a:lnTo>
                    <a:pt x="538" y="202"/>
                  </a:lnTo>
                  <a:lnTo>
                    <a:pt x="536" y="216"/>
                  </a:lnTo>
                  <a:lnTo>
                    <a:pt x="532" y="230"/>
                  </a:lnTo>
                  <a:lnTo>
                    <a:pt x="532" y="232"/>
                  </a:lnTo>
                  <a:lnTo>
                    <a:pt x="532" y="238"/>
                  </a:lnTo>
                  <a:lnTo>
                    <a:pt x="528" y="240"/>
                  </a:lnTo>
                  <a:lnTo>
                    <a:pt x="520" y="248"/>
                  </a:lnTo>
                  <a:lnTo>
                    <a:pt x="496" y="270"/>
                  </a:lnTo>
                  <a:lnTo>
                    <a:pt x="472" y="294"/>
                  </a:lnTo>
                  <a:lnTo>
                    <a:pt x="448" y="320"/>
                  </a:lnTo>
                  <a:lnTo>
                    <a:pt x="434" y="334"/>
                  </a:lnTo>
                  <a:lnTo>
                    <a:pt x="420" y="346"/>
                  </a:lnTo>
                  <a:lnTo>
                    <a:pt x="406" y="356"/>
                  </a:lnTo>
                  <a:lnTo>
                    <a:pt x="392" y="364"/>
                  </a:lnTo>
                  <a:lnTo>
                    <a:pt x="370" y="376"/>
                  </a:lnTo>
                  <a:lnTo>
                    <a:pt x="354" y="382"/>
                  </a:lnTo>
                  <a:lnTo>
                    <a:pt x="320" y="388"/>
                  </a:lnTo>
                  <a:lnTo>
                    <a:pt x="280" y="400"/>
                  </a:lnTo>
                  <a:lnTo>
                    <a:pt x="232" y="416"/>
                  </a:lnTo>
                  <a:lnTo>
                    <a:pt x="184" y="432"/>
                  </a:lnTo>
                  <a:lnTo>
                    <a:pt x="132" y="452"/>
                  </a:lnTo>
                  <a:lnTo>
                    <a:pt x="84" y="472"/>
                  </a:lnTo>
                  <a:lnTo>
                    <a:pt x="40" y="492"/>
                  </a:lnTo>
                  <a:lnTo>
                    <a:pt x="2" y="510"/>
                  </a:lnTo>
                  <a:lnTo>
                    <a:pt x="0" y="564"/>
                  </a:lnTo>
                  <a:lnTo>
                    <a:pt x="28" y="544"/>
                  </a:lnTo>
                  <a:lnTo>
                    <a:pt x="68" y="516"/>
                  </a:lnTo>
                  <a:lnTo>
                    <a:pt x="124" y="474"/>
                  </a:lnTo>
                  <a:lnTo>
                    <a:pt x="58" y="526"/>
                  </a:lnTo>
                  <a:lnTo>
                    <a:pt x="36" y="542"/>
                  </a:lnTo>
                  <a:lnTo>
                    <a:pt x="12" y="562"/>
                  </a:lnTo>
                  <a:lnTo>
                    <a:pt x="2" y="570"/>
                  </a:lnTo>
                  <a:lnTo>
                    <a:pt x="2" y="666"/>
                  </a:lnTo>
                  <a:lnTo>
                    <a:pt x="12" y="646"/>
                  </a:lnTo>
                  <a:lnTo>
                    <a:pt x="24" y="628"/>
                  </a:lnTo>
                  <a:lnTo>
                    <a:pt x="38" y="610"/>
                  </a:lnTo>
                  <a:lnTo>
                    <a:pt x="48" y="602"/>
                  </a:lnTo>
                  <a:lnTo>
                    <a:pt x="58" y="594"/>
                  </a:lnTo>
                  <a:lnTo>
                    <a:pt x="106" y="556"/>
                  </a:lnTo>
                  <a:lnTo>
                    <a:pt x="154" y="516"/>
                  </a:lnTo>
                  <a:lnTo>
                    <a:pt x="164" y="492"/>
                  </a:lnTo>
                  <a:lnTo>
                    <a:pt x="174" y="476"/>
                  </a:lnTo>
                  <a:lnTo>
                    <a:pt x="182" y="462"/>
                  </a:lnTo>
                  <a:lnTo>
                    <a:pt x="190" y="454"/>
                  </a:lnTo>
                  <a:lnTo>
                    <a:pt x="200" y="448"/>
                  </a:lnTo>
                  <a:lnTo>
                    <a:pt x="210" y="442"/>
                  </a:lnTo>
                  <a:lnTo>
                    <a:pt x="198" y="452"/>
                  </a:lnTo>
                  <a:lnTo>
                    <a:pt x="186" y="464"/>
                  </a:lnTo>
                  <a:lnTo>
                    <a:pt x="176" y="482"/>
                  </a:lnTo>
                  <a:lnTo>
                    <a:pt x="168" y="500"/>
                  </a:lnTo>
                  <a:lnTo>
                    <a:pt x="164" y="508"/>
                  </a:lnTo>
                  <a:lnTo>
                    <a:pt x="160" y="518"/>
                  </a:lnTo>
                  <a:lnTo>
                    <a:pt x="174" y="508"/>
                  </a:lnTo>
                  <a:lnTo>
                    <a:pt x="186" y="496"/>
                  </a:lnTo>
                  <a:lnTo>
                    <a:pt x="208" y="472"/>
                  </a:lnTo>
                  <a:lnTo>
                    <a:pt x="220" y="460"/>
                  </a:lnTo>
                  <a:lnTo>
                    <a:pt x="232" y="448"/>
                  </a:lnTo>
                  <a:lnTo>
                    <a:pt x="246" y="440"/>
                  </a:lnTo>
                  <a:lnTo>
                    <a:pt x="260" y="434"/>
                  </a:lnTo>
                  <a:lnTo>
                    <a:pt x="268" y="426"/>
                  </a:lnTo>
                  <a:lnTo>
                    <a:pt x="280" y="418"/>
                  </a:lnTo>
                  <a:lnTo>
                    <a:pt x="294" y="410"/>
                  </a:lnTo>
                  <a:lnTo>
                    <a:pt x="306" y="404"/>
                  </a:lnTo>
                  <a:lnTo>
                    <a:pt x="320" y="398"/>
                  </a:lnTo>
                  <a:lnTo>
                    <a:pt x="338" y="394"/>
                  </a:lnTo>
                  <a:lnTo>
                    <a:pt x="354" y="392"/>
                  </a:lnTo>
                  <a:lnTo>
                    <a:pt x="372" y="386"/>
                  </a:lnTo>
                  <a:lnTo>
                    <a:pt x="388" y="376"/>
                  </a:lnTo>
                  <a:lnTo>
                    <a:pt x="404" y="364"/>
                  </a:lnTo>
                  <a:lnTo>
                    <a:pt x="422" y="348"/>
                  </a:lnTo>
                  <a:lnTo>
                    <a:pt x="440" y="332"/>
                  </a:lnTo>
                  <a:lnTo>
                    <a:pt x="430" y="344"/>
                  </a:lnTo>
                  <a:lnTo>
                    <a:pt x="418" y="356"/>
                  </a:lnTo>
                  <a:lnTo>
                    <a:pt x="406" y="366"/>
                  </a:lnTo>
                  <a:lnTo>
                    <a:pt x="394" y="376"/>
                  </a:lnTo>
                  <a:lnTo>
                    <a:pt x="380" y="386"/>
                  </a:lnTo>
                  <a:lnTo>
                    <a:pt x="366" y="392"/>
                  </a:lnTo>
                  <a:lnTo>
                    <a:pt x="348" y="396"/>
                  </a:lnTo>
                  <a:lnTo>
                    <a:pt x="332" y="400"/>
                  </a:lnTo>
                  <a:lnTo>
                    <a:pt x="316" y="404"/>
                  </a:lnTo>
                  <a:lnTo>
                    <a:pt x="300" y="412"/>
                  </a:lnTo>
                  <a:lnTo>
                    <a:pt x="286" y="420"/>
                  </a:lnTo>
                  <a:lnTo>
                    <a:pt x="272" y="430"/>
                  </a:lnTo>
                  <a:lnTo>
                    <a:pt x="324" y="418"/>
                  </a:lnTo>
                  <a:lnTo>
                    <a:pt x="376" y="408"/>
                  </a:lnTo>
                  <a:lnTo>
                    <a:pt x="388" y="406"/>
                  </a:lnTo>
                  <a:lnTo>
                    <a:pt x="398" y="396"/>
                  </a:lnTo>
                  <a:lnTo>
                    <a:pt x="402" y="388"/>
                  </a:lnTo>
                  <a:lnTo>
                    <a:pt x="406" y="380"/>
                  </a:lnTo>
                  <a:lnTo>
                    <a:pt x="402" y="394"/>
                  </a:lnTo>
                  <a:lnTo>
                    <a:pt x="394" y="406"/>
                  </a:lnTo>
                  <a:lnTo>
                    <a:pt x="488" y="394"/>
                  </a:lnTo>
                  <a:lnTo>
                    <a:pt x="534" y="386"/>
                  </a:lnTo>
                  <a:lnTo>
                    <a:pt x="580" y="378"/>
                  </a:lnTo>
                  <a:lnTo>
                    <a:pt x="598" y="368"/>
                  </a:lnTo>
                  <a:lnTo>
                    <a:pt x="626" y="346"/>
                  </a:lnTo>
                  <a:lnTo>
                    <a:pt x="640" y="338"/>
                  </a:lnTo>
                  <a:lnTo>
                    <a:pt x="654" y="330"/>
                  </a:lnTo>
                  <a:lnTo>
                    <a:pt x="664" y="326"/>
                  </a:lnTo>
                  <a:lnTo>
                    <a:pt x="624" y="338"/>
                  </a:lnTo>
                  <a:lnTo>
                    <a:pt x="598" y="344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1" name="Freeform 52"/>
            <p:cNvSpPr>
              <a:spLocks/>
            </p:cNvSpPr>
            <p:nvPr/>
          </p:nvSpPr>
          <p:spPr bwMode="auto">
            <a:xfrm>
              <a:off x="5165725" y="3495675"/>
              <a:ext cx="120650" cy="66675"/>
            </a:xfrm>
            <a:custGeom>
              <a:avLst/>
              <a:gdLst>
                <a:gd name="T0" fmla="*/ 0 w 76"/>
                <a:gd name="T1" fmla="*/ 105846574 h 42"/>
                <a:gd name="T2" fmla="*/ 0 w 76"/>
                <a:gd name="T3" fmla="*/ 105846574 h 42"/>
                <a:gd name="T4" fmla="*/ 95765924 w 76"/>
                <a:gd name="T5" fmla="*/ 60483753 h 42"/>
                <a:gd name="T6" fmla="*/ 191531848 w 76"/>
                <a:gd name="T7" fmla="*/ 0 h 42"/>
                <a:gd name="T8" fmla="*/ 191531848 w 76"/>
                <a:gd name="T9" fmla="*/ 0 h 42"/>
                <a:gd name="T10" fmla="*/ 161289985 w 76"/>
                <a:gd name="T11" fmla="*/ 5040312 h 42"/>
                <a:gd name="T12" fmla="*/ 136088432 w 76"/>
                <a:gd name="T13" fmla="*/ 15120938 h 42"/>
                <a:gd name="T14" fmla="*/ 85685303 w 76"/>
                <a:gd name="T15" fmla="*/ 35282187 h 42"/>
                <a:gd name="T16" fmla="*/ 40322496 w 76"/>
                <a:gd name="T17" fmla="*/ 70564374 h 42"/>
                <a:gd name="T18" fmla="*/ 0 w 76"/>
                <a:gd name="T19" fmla="*/ 105846574 h 42"/>
                <a:gd name="T20" fmla="*/ 0 w 76"/>
                <a:gd name="T21" fmla="*/ 105846574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2"/>
                <a:gd name="T35" fmla="*/ 76 w 76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2">
                  <a:moveTo>
                    <a:pt x="0" y="42"/>
                  </a:moveTo>
                  <a:lnTo>
                    <a:pt x="0" y="42"/>
                  </a:lnTo>
                  <a:lnTo>
                    <a:pt x="38" y="24"/>
                  </a:lnTo>
                  <a:lnTo>
                    <a:pt x="76" y="0"/>
                  </a:lnTo>
                  <a:lnTo>
                    <a:pt x="64" y="2"/>
                  </a:lnTo>
                  <a:lnTo>
                    <a:pt x="54" y="6"/>
                  </a:lnTo>
                  <a:lnTo>
                    <a:pt x="34" y="14"/>
                  </a:lnTo>
                  <a:lnTo>
                    <a:pt x="16" y="2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2" name="Freeform 53"/>
            <p:cNvSpPr>
              <a:spLocks/>
            </p:cNvSpPr>
            <p:nvPr/>
          </p:nvSpPr>
          <p:spPr bwMode="auto">
            <a:xfrm>
              <a:off x="5099050" y="3435350"/>
              <a:ext cx="266700" cy="155575"/>
            </a:xfrm>
            <a:custGeom>
              <a:avLst/>
              <a:gdLst>
                <a:gd name="T0" fmla="*/ 327620293 w 168"/>
                <a:gd name="T1" fmla="*/ 45362811 h 98"/>
                <a:gd name="T2" fmla="*/ 327620293 w 168"/>
                <a:gd name="T3" fmla="*/ 45362811 h 98"/>
                <a:gd name="T4" fmla="*/ 257055943 w 168"/>
                <a:gd name="T5" fmla="*/ 70564378 h 98"/>
                <a:gd name="T6" fmla="*/ 186491544 w 168"/>
                <a:gd name="T7" fmla="*/ 100806243 h 98"/>
                <a:gd name="T8" fmla="*/ 186491544 w 168"/>
                <a:gd name="T9" fmla="*/ 100806243 h 98"/>
                <a:gd name="T10" fmla="*/ 131048127 w 168"/>
                <a:gd name="T11" fmla="*/ 126007823 h 98"/>
                <a:gd name="T12" fmla="*/ 85685306 w 168"/>
                <a:gd name="T13" fmla="*/ 161289999 h 98"/>
                <a:gd name="T14" fmla="*/ 45362808 w 168"/>
                <a:gd name="T15" fmla="*/ 201612487 h 98"/>
                <a:gd name="T16" fmla="*/ 0 w 168"/>
                <a:gd name="T17" fmla="*/ 246975335 h 98"/>
                <a:gd name="T18" fmla="*/ 0 w 168"/>
                <a:gd name="T19" fmla="*/ 246975335 h 98"/>
                <a:gd name="T20" fmla="*/ 80644996 w 168"/>
                <a:gd name="T21" fmla="*/ 211693158 h 98"/>
                <a:gd name="T22" fmla="*/ 80644996 w 168"/>
                <a:gd name="T23" fmla="*/ 211693158 h 98"/>
                <a:gd name="T24" fmla="*/ 105846574 w 168"/>
                <a:gd name="T25" fmla="*/ 186491554 h 98"/>
                <a:gd name="T26" fmla="*/ 105846574 w 168"/>
                <a:gd name="T27" fmla="*/ 186491554 h 98"/>
                <a:gd name="T28" fmla="*/ 151209370 w 168"/>
                <a:gd name="T29" fmla="*/ 146169067 h 98"/>
                <a:gd name="T30" fmla="*/ 201612476 w 168"/>
                <a:gd name="T31" fmla="*/ 115927201 h 98"/>
                <a:gd name="T32" fmla="*/ 252015633 w 168"/>
                <a:gd name="T33" fmla="*/ 95765932 h 98"/>
                <a:gd name="T34" fmla="*/ 282257497 w 168"/>
                <a:gd name="T35" fmla="*/ 90725622 h 98"/>
                <a:gd name="T36" fmla="*/ 307459050 w 168"/>
                <a:gd name="T37" fmla="*/ 90725622 h 98"/>
                <a:gd name="T38" fmla="*/ 307459050 w 168"/>
                <a:gd name="T39" fmla="*/ 90725622 h 98"/>
                <a:gd name="T40" fmla="*/ 388104021 w 168"/>
                <a:gd name="T41" fmla="*/ 25201561 h 98"/>
                <a:gd name="T42" fmla="*/ 388104021 w 168"/>
                <a:gd name="T43" fmla="*/ 25201561 h 98"/>
                <a:gd name="T44" fmla="*/ 423386295 w 168"/>
                <a:gd name="T45" fmla="*/ 0 h 98"/>
                <a:gd name="T46" fmla="*/ 423386295 w 168"/>
                <a:gd name="T47" fmla="*/ 0 h 98"/>
                <a:gd name="T48" fmla="*/ 327620293 w 168"/>
                <a:gd name="T49" fmla="*/ 45362811 h 98"/>
                <a:gd name="T50" fmla="*/ 327620293 w 168"/>
                <a:gd name="T51" fmla="*/ 45362811 h 9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8"/>
                <a:gd name="T79" fmla="*/ 0 h 98"/>
                <a:gd name="T80" fmla="*/ 168 w 168"/>
                <a:gd name="T81" fmla="*/ 98 h 9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8" h="98">
                  <a:moveTo>
                    <a:pt x="130" y="18"/>
                  </a:moveTo>
                  <a:lnTo>
                    <a:pt x="130" y="18"/>
                  </a:lnTo>
                  <a:lnTo>
                    <a:pt x="102" y="28"/>
                  </a:lnTo>
                  <a:lnTo>
                    <a:pt x="74" y="40"/>
                  </a:lnTo>
                  <a:lnTo>
                    <a:pt x="52" y="50"/>
                  </a:lnTo>
                  <a:lnTo>
                    <a:pt x="34" y="64"/>
                  </a:lnTo>
                  <a:lnTo>
                    <a:pt x="18" y="80"/>
                  </a:lnTo>
                  <a:lnTo>
                    <a:pt x="0" y="98"/>
                  </a:lnTo>
                  <a:lnTo>
                    <a:pt x="32" y="84"/>
                  </a:lnTo>
                  <a:lnTo>
                    <a:pt x="42" y="74"/>
                  </a:lnTo>
                  <a:lnTo>
                    <a:pt x="60" y="58"/>
                  </a:lnTo>
                  <a:lnTo>
                    <a:pt x="80" y="46"/>
                  </a:lnTo>
                  <a:lnTo>
                    <a:pt x="100" y="38"/>
                  </a:lnTo>
                  <a:lnTo>
                    <a:pt x="112" y="36"/>
                  </a:lnTo>
                  <a:lnTo>
                    <a:pt x="122" y="36"/>
                  </a:lnTo>
                  <a:lnTo>
                    <a:pt x="154" y="10"/>
                  </a:lnTo>
                  <a:lnTo>
                    <a:pt x="168" y="0"/>
                  </a:lnTo>
                  <a:lnTo>
                    <a:pt x="130" y="18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3" name="Freeform 54"/>
            <p:cNvSpPr>
              <a:spLocks/>
            </p:cNvSpPr>
            <p:nvPr/>
          </p:nvSpPr>
          <p:spPr bwMode="auto">
            <a:xfrm>
              <a:off x="4984750" y="2743200"/>
              <a:ext cx="895350" cy="879475"/>
            </a:xfrm>
            <a:custGeom>
              <a:avLst/>
              <a:gdLst>
                <a:gd name="T0" fmla="*/ 1360884183 w 564"/>
                <a:gd name="T1" fmla="*/ 630038983 h 554"/>
                <a:gd name="T2" fmla="*/ 1275198907 w 564"/>
                <a:gd name="T3" fmla="*/ 700603327 h 554"/>
                <a:gd name="T4" fmla="*/ 1113908977 w 564"/>
                <a:gd name="T5" fmla="*/ 786288602 h 554"/>
                <a:gd name="T6" fmla="*/ 841732220 w 564"/>
                <a:gd name="T7" fmla="*/ 887095006 h 554"/>
                <a:gd name="T8" fmla="*/ 756046746 w 564"/>
                <a:gd name="T9" fmla="*/ 937498109 h 554"/>
                <a:gd name="T10" fmla="*/ 826611091 w 564"/>
                <a:gd name="T11" fmla="*/ 836691903 h 554"/>
                <a:gd name="T12" fmla="*/ 836691910 w 564"/>
                <a:gd name="T13" fmla="*/ 836691903 h 554"/>
                <a:gd name="T14" fmla="*/ 907256254 w 564"/>
                <a:gd name="T15" fmla="*/ 796369222 h 554"/>
                <a:gd name="T16" fmla="*/ 932457806 w 564"/>
                <a:gd name="T17" fmla="*/ 786288602 h 554"/>
                <a:gd name="T18" fmla="*/ 937498116 w 564"/>
                <a:gd name="T19" fmla="*/ 786288602 h 554"/>
                <a:gd name="T20" fmla="*/ 937498116 w 564"/>
                <a:gd name="T21" fmla="*/ 786288602 h 554"/>
                <a:gd name="T22" fmla="*/ 1043344633 w 564"/>
                <a:gd name="T23" fmla="*/ 680442086 h 554"/>
                <a:gd name="T24" fmla="*/ 1179433011 w 564"/>
                <a:gd name="T25" fmla="*/ 483869985 h 554"/>
                <a:gd name="T26" fmla="*/ 1214715184 w 564"/>
                <a:gd name="T27" fmla="*/ 423386262 h 554"/>
                <a:gd name="T28" fmla="*/ 1159271770 w 564"/>
                <a:gd name="T29" fmla="*/ 488910295 h 554"/>
                <a:gd name="T30" fmla="*/ 1068546184 w 564"/>
                <a:gd name="T31" fmla="*/ 614918052 h 554"/>
                <a:gd name="T32" fmla="*/ 947578737 w 564"/>
                <a:gd name="T33" fmla="*/ 740925809 h 554"/>
                <a:gd name="T34" fmla="*/ 851812841 w 564"/>
                <a:gd name="T35" fmla="*/ 786288602 h 554"/>
                <a:gd name="T36" fmla="*/ 942538426 w 564"/>
                <a:gd name="T37" fmla="*/ 609877742 h 554"/>
                <a:gd name="T38" fmla="*/ 1003022150 w 564"/>
                <a:gd name="T39" fmla="*/ 423386262 h 554"/>
                <a:gd name="T40" fmla="*/ 1038304322 w 564"/>
                <a:gd name="T41" fmla="*/ 206652771 h 554"/>
                <a:gd name="T42" fmla="*/ 1043344633 w 564"/>
                <a:gd name="T43" fmla="*/ 50403115 h 554"/>
                <a:gd name="T44" fmla="*/ 1038304322 w 564"/>
                <a:gd name="T45" fmla="*/ 0 h 554"/>
                <a:gd name="T46" fmla="*/ 997981840 w 564"/>
                <a:gd name="T47" fmla="*/ 302418716 h 554"/>
                <a:gd name="T48" fmla="*/ 962699668 w 564"/>
                <a:gd name="T49" fmla="*/ 453628124 h 554"/>
                <a:gd name="T50" fmla="*/ 917336875 w 564"/>
                <a:gd name="T51" fmla="*/ 554434329 h 554"/>
                <a:gd name="T52" fmla="*/ 821570780 w 564"/>
                <a:gd name="T53" fmla="*/ 740925809 h 554"/>
                <a:gd name="T54" fmla="*/ 766127367 w 564"/>
                <a:gd name="T55" fmla="*/ 841732213 h 554"/>
                <a:gd name="T56" fmla="*/ 685482402 w 564"/>
                <a:gd name="T57" fmla="*/ 922377178 h 554"/>
                <a:gd name="T58" fmla="*/ 534273092 w 564"/>
                <a:gd name="T59" fmla="*/ 1073586486 h 554"/>
                <a:gd name="T60" fmla="*/ 524192472 w 564"/>
                <a:gd name="T61" fmla="*/ 997981832 h 554"/>
                <a:gd name="T62" fmla="*/ 690522712 w 564"/>
                <a:gd name="T63" fmla="*/ 665321155 h 554"/>
                <a:gd name="T64" fmla="*/ 675401781 w 564"/>
                <a:gd name="T65" fmla="*/ 665321155 h 554"/>
                <a:gd name="T66" fmla="*/ 640119609 w 564"/>
                <a:gd name="T67" fmla="*/ 730845189 h 554"/>
                <a:gd name="T68" fmla="*/ 579635885 w 564"/>
                <a:gd name="T69" fmla="*/ 836691903 h 554"/>
                <a:gd name="T70" fmla="*/ 458668437 w 564"/>
                <a:gd name="T71" fmla="*/ 1058465555 h 554"/>
                <a:gd name="T72" fmla="*/ 423386265 w 564"/>
                <a:gd name="T73" fmla="*/ 1139110520 h 554"/>
                <a:gd name="T74" fmla="*/ 408265235 w 564"/>
                <a:gd name="T75" fmla="*/ 1159271761 h 554"/>
                <a:gd name="T76" fmla="*/ 226814064 w 564"/>
                <a:gd name="T77" fmla="*/ 1249997346 h 554"/>
                <a:gd name="T78" fmla="*/ 156249669 w 564"/>
                <a:gd name="T79" fmla="*/ 1290319828 h 554"/>
                <a:gd name="T80" fmla="*/ 85685300 w 564"/>
                <a:gd name="T81" fmla="*/ 1335682621 h 554"/>
                <a:gd name="T82" fmla="*/ 10080624 w 564"/>
                <a:gd name="T83" fmla="*/ 1391126034 h 554"/>
                <a:gd name="T84" fmla="*/ 105846566 w 564"/>
                <a:gd name="T85" fmla="*/ 1370964793 h 554"/>
                <a:gd name="T86" fmla="*/ 176410911 w 564"/>
                <a:gd name="T87" fmla="*/ 1345763241 h 554"/>
                <a:gd name="T88" fmla="*/ 307459029 w 564"/>
                <a:gd name="T89" fmla="*/ 1224795795 h 554"/>
                <a:gd name="T90" fmla="*/ 438507196 w 564"/>
                <a:gd name="T91" fmla="*/ 1164312071 h 554"/>
                <a:gd name="T92" fmla="*/ 509071541 w 564"/>
                <a:gd name="T93" fmla="*/ 1134070210 h 554"/>
                <a:gd name="T94" fmla="*/ 635079299 w 564"/>
                <a:gd name="T95" fmla="*/ 1068546176 h 554"/>
                <a:gd name="T96" fmla="*/ 735885505 w 564"/>
                <a:gd name="T97" fmla="*/ 987901212 h 554"/>
                <a:gd name="T98" fmla="*/ 887095013 w 564"/>
                <a:gd name="T99" fmla="*/ 912296557 h 554"/>
                <a:gd name="T100" fmla="*/ 1078626805 w 564"/>
                <a:gd name="T101" fmla="*/ 826611084 h 554"/>
                <a:gd name="T102" fmla="*/ 1255037666 w 564"/>
                <a:gd name="T103" fmla="*/ 740925809 h 554"/>
                <a:gd name="T104" fmla="*/ 1315521390 w 564"/>
                <a:gd name="T105" fmla="*/ 695563017 h 554"/>
                <a:gd name="T106" fmla="*/ 1421367907 w 564"/>
                <a:gd name="T107" fmla="*/ 564514950 h 554"/>
                <a:gd name="T108" fmla="*/ 1411287286 w 564"/>
                <a:gd name="T109" fmla="*/ 569555260 h 5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64"/>
                <a:gd name="T166" fmla="*/ 0 h 554"/>
                <a:gd name="T167" fmla="*/ 564 w 564"/>
                <a:gd name="T168" fmla="*/ 554 h 55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64" h="554">
                  <a:moveTo>
                    <a:pt x="560" y="226"/>
                  </a:moveTo>
                  <a:lnTo>
                    <a:pt x="560" y="226"/>
                  </a:lnTo>
                  <a:lnTo>
                    <a:pt x="540" y="250"/>
                  </a:lnTo>
                  <a:lnTo>
                    <a:pt x="530" y="260"/>
                  </a:lnTo>
                  <a:lnTo>
                    <a:pt x="520" y="270"/>
                  </a:lnTo>
                  <a:lnTo>
                    <a:pt x="506" y="278"/>
                  </a:lnTo>
                  <a:lnTo>
                    <a:pt x="490" y="288"/>
                  </a:lnTo>
                  <a:lnTo>
                    <a:pt x="442" y="312"/>
                  </a:lnTo>
                  <a:lnTo>
                    <a:pt x="406" y="326"/>
                  </a:lnTo>
                  <a:lnTo>
                    <a:pt x="370" y="338"/>
                  </a:lnTo>
                  <a:lnTo>
                    <a:pt x="334" y="352"/>
                  </a:lnTo>
                  <a:lnTo>
                    <a:pt x="316" y="362"/>
                  </a:lnTo>
                  <a:lnTo>
                    <a:pt x="300" y="372"/>
                  </a:lnTo>
                  <a:lnTo>
                    <a:pt x="320" y="346"/>
                  </a:lnTo>
                  <a:lnTo>
                    <a:pt x="328" y="332"/>
                  </a:lnTo>
                  <a:lnTo>
                    <a:pt x="332" y="332"/>
                  </a:lnTo>
                  <a:lnTo>
                    <a:pt x="340" y="324"/>
                  </a:lnTo>
                  <a:lnTo>
                    <a:pt x="350" y="320"/>
                  </a:lnTo>
                  <a:lnTo>
                    <a:pt x="360" y="316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92" y="294"/>
                  </a:lnTo>
                  <a:lnTo>
                    <a:pt x="414" y="270"/>
                  </a:lnTo>
                  <a:lnTo>
                    <a:pt x="434" y="244"/>
                  </a:lnTo>
                  <a:lnTo>
                    <a:pt x="452" y="218"/>
                  </a:lnTo>
                  <a:lnTo>
                    <a:pt x="468" y="192"/>
                  </a:lnTo>
                  <a:lnTo>
                    <a:pt x="482" y="168"/>
                  </a:lnTo>
                  <a:lnTo>
                    <a:pt x="474" y="176"/>
                  </a:lnTo>
                  <a:lnTo>
                    <a:pt x="460" y="194"/>
                  </a:lnTo>
                  <a:lnTo>
                    <a:pt x="442" y="220"/>
                  </a:lnTo>
                  <a:lnTo>
                    <a:pt x="424" y="244"/>
                  </a:lnTo>
                  <a:lnTo>
                    <a:pt x="406" y="266"/>
                  </a:lnTo>
                  <a:lnTo>
                    <a:pt x="386" y="286"/>
                  </a:lnTo>
                  <a:lnTo>
                    <a:pt x="376" y="294"/>
                  </a:lnTo>
                  <a:lnTo>
                    <a:pt x="364" y="302"/>
                  </a:lnTo>
                  <a:lnTo>
                    <a:pt x="352" y="308"/>
                  </a:lnTo>
                  <a:lnTo>
                    <a:pt x="338" y="312"/>
                  </a:lnTo>
                  <a:lnTo>
                    <a:pt x="358" y="278"/>
                  </a:lnTo>
                  <a:lnTo>
                    <a:pt x="374" y="242"/>
                  </a:lnTo>
                  <a:lnTo>
                    <a:pt x="388" y="206"/>
                  </a:lnTo>
                  <a:lnTo>
                    <a:pt x="398" y="168"/>
                  </a:lnTo>
                  <a:lnTo>
                    <a:pt x="408" y="126"/>
                  </a:lnTo>
                  <a:lnTo>
                    <a:pt x="412" y="82"/>
                  </a:lnTo>
                  <a:lnTo>
                    <a:pt x="414" y="40"/>
                  </a:lnTo>
                  <a:lnTo>
                    <a:pt x="414" y="20"/>
                  </a:lnTo>
                  <a:lnTo>
                    <a:pt x="414" y="8"/>
                  </a:lnTo>
                  <a:lnTo>
                    <a:pt x="412" y="0"/>
                  </a:lnTo>
                  <a:lnTo>
                    <a:pt x="410" y="40"/>
                  </a:lnTo>
                  <a:lnTo>
                    <a:pt x="404" y="80"/>
                  </a:lnTo>
                  <a:lnTo>
                    <a:pt x="396" y="120"/>
                  </a:lnTo>
                  <a:lnTo>
                    <a:pt x="386" y="158"/>
                  </a:lnTo>
                  <a:lnTo>
                    <a:pt x="382" y="180"/>
                  </a:lnTo>
                  <a:lnTo>
                    <a:pt x="374" y="200"/>
                  </a:lnTo>
                  <a:lnTo>
                    <a:pt x="364" y="220"/>
                  </a:lnTo>
                  <a:lnTo>
                    <a:pt x="346" y="258"/>
                  </a:lnTo>
                  <a:lnTo>
                    <a:pt x="326" y="294"/>
                  </a:lnTo>
                  <a:lnTo>
                    <a:pt x="316" y="314"/>
                  </a:lnTo>
                  <a:lnTo>
                    <a:pt x="304" y="334"/>
                  </a:lnTo>
                  <a:lnTo>
                    <a:pt x="288" y="352"/>
                  </a:lnTo>
                  <a:lnTo>
                    <a:pt x="272" y="366"/>
                  </a:lnTo>
                  <a:lnTo>
                    <a:pt x="254" y="388"/>
                  </a:lnTo>
                  <a:lnTo>
                    <a:pt x="234" y="406"/>
                  </a:lnTo>
                  <a:lnTo>
                    <a:pt x="212" y="426"/>
                  </a:lnTo>
                  <a:lnTo>
                    <a:pt x="190" y="442"/>
                  </a:lnTo>
                  <a:lnTo>
                    <a:pt x="208" y="396"/>
                  </a:lnTo>
                  <a:lnTo>
                    <a:pt x="230" y="352"/>
                  </a:lnTo>
                  <a:lnTo>
                    <a:pt x="274" y="264"/>
                  </a:lnTo>
                  <a:lnTo>
                    <a:pt x="270" y="264"/>
                  </a:lnTo>
                  <a:lnTo>
                    <a:pt x="268" y="264"/>
                  </a:lnTo>
                  <a:lnTo>
                    <a:pt x="266" y="266"/>
                  </a:lnTo>
                  <a:lnTo>
                    <a:pt x="254" y="290"/>
                  </a:lnTo>
                  <a:lnTo>
                    <a:pt x="230" y="332"/>
                  </a:lnTo>
                  <a:lnTo>
                    <a:pt x="204" y="376"/>
                  </a:lnTo>
                  <a:lnTo>
                    <a:pt x="192" y="398"/>
                  </a:lnTo>
                  <a:lnTo>
                    <a:pt x="182" y="420"/>
                  </a:lnTo>
                  <a:lnTo>
                    <a:pt x="174" y="442"/>
                  </a:lnTo>
                  <a:lnTo>
                    <a:pt x="168" y="452"/>
                  </a:lnTo>
                  <a:lnTo>
                    <a:pt x="166" y="456"/>
                  </a:lnTo>
                  <a:lnTo>
                    <a:pt x="162" y="460"/>
                  </a:lnTo>
                  <a:lnTo>
                    <a:pt x="120" y="482"/>
                  </a:lnTo>
                  <a:lnTo>
                    <a:pt x="90" y="496"/>
                  </a:lnTo>
                  <a:lnTo>
                    <a:pt x="76" y="504"/>
                  </a:lnTo>
                  <a:lnTo>
                    <a:pt x="62" y="512"/>
                  </a:lnTo>
                  <a:lnTo>
                    <a:pt x="48" y="520"/>
                  </a:lnTo>
                  <a:lnTo>
                    <a:pt x="34" y="530"/>
                  </a:lnTo>
                  <a:lnTo>
                    <a:pt x="4" y="552"/>
                  </a:lnTo>
                  <a:lnTo>
                    <a:pt x="0" y="554"/>
                  </a:lnTo>
                  <a:lnTo>
                    <a:pt x="42" y="544"/>
                  </a:lnTo>
                  <a:lnTo>
                    <a:pt x="70" y="534"/>
                  </a:lnTo>
                  <a:lnTo>
                    <a:pt x="86" y="516"/>
                  </a:lnTo>
                  <a:lnTo>
                    <a:pt x="104" y="500"/>
                  </a:lnTo>
                  <a:lnTo>
                    <a:pt x="122" y="486"/>
                  </a:lnTo>
                  <a:lnTo>
                    <a:pt x="144" y="474"/>
                  </a:lnTo>
                  <a:lnTo>
                    <a:pt x="174" y="462"/>
                  </a:lnTo>
                  <a:lnTo>
                    <a:pt x="188" y="456"/>
                  </a:lnTo>
                  <a:lnTo>
                    <a:pt x="202" y="450"/>
                  </a:lnTo>
                  <a:lnTo>
                    <a:pt x="226" y="436"/>
                  </a:lnTo>
                  <a:lnTo>
                    <a:pt x="252" y="424"/>
                  </a:lnTo>
                  <a:lnTo>
                    <a:pt x="270" y="410"/>
                  </a:lnTo>
                  <a:lnTo>
                    <a:pt x="292" y="392"/>
                  </a:lnTo>
                  <a:lnTo>
                    <a:pt x="318" y="376"/>
                  </a:lnTo>
                  <a:lnTo>
                    <a:pt x="352" y="362"/>
                  </a:lnTo>
                  <a:lnTo>
                    <a:pt x="384" y="348"/>
                  </a:lnTo>
                  <a:lnTo>
                    <a:pt x="428" y="328"/>
                  </a:lnTo>
                  <a:lnTo>
                    <a:pt x="472" y="308"/>
                  </a:lnTo>
                  <a:lnTo>
                    <a:pt x="498" y="294"/>
                  </a:lnTo>
                  <a:lnTo>
                    <a:pt x="510" y="286"/>
                  </a:lnTo>
                  <a:lnTo>
                    <a:pt x="522" y="276"/>
                  </a:lnTo>
                  <a:lnTo>
                    <a:pt x="544" y="252"/>
                  </a:lnTo>
                  <a:lnTo>
                    <a:pt x="564" y="224"/>
                  </a:lnTo>
                  <a:lnTo>
                    <a:pt x="562" y="224"/>
                  </a:lnTo>
                  <a:lnTo>
                    <a:pt x="560" y="226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4" name="Freeform 143"/>
            <p:cNvSpPr>
              <a:spLocks/>
            </p:cNvSpPr>
            <p:nvPr/>
          </p:nvSpPr>
          <p:spPr bwMode="auto">
            <a:xfrm>
              <a:off x="4876800" y="3276600"/>
              <a:ext cx="53975" cy="44450"/>
            </a:xfrm>
            <a:custGeom>
              <a:avLst/>
              <a:gdLst>
                <a:gd name="T0" fmla="*/ 45362805 w 34"/>
                <a:gd name="T1" fmla="*/ 70564381 h 28"/>
                <a:gd name="T2" fmla="*/ 45362805 w 34"/>
                <a:gd name="T3" fmla="*/ 70564381 h 28"/>
                <a:gd name="T4" fmla="*/ 35282184 w 34"/>
                <a:gd name="T5" fmla="*/ 70564381 h 28"/>
                <a:gd name="T6" fmla="*/ 20161247 w 34"/>
                <a:gd name="T7" fmla="*/ 60483758 h 28"/>
                <a:gd name="T8" fmla="*/ 10080624 w 34"/>
                <a:gd name="T9" fmla="*/ 50403124 h 28"/>
                <a:gd name="T10" fmla="*/ 0 w 34"/>
                <a:gd name="T11" fmla="*/ 35282190 h 28"/>
                <a:gd name="T12" fmla="*/ 0 w 34"/>
                <a:gd name="T13" fmla="*/ 35282190 h 28"/>
                <a:gd name="T14" fmla="*/ 10080624 w 34"/>
                <a:gd name="T15" fmla="*/ 15120940 h 28"/>
                <a:gd name="T16" fmla="*/ 25201557 w 34"/>
                <a:gd name="T17" fmla="*/ 5040313 h 28"/>
                <a:gd name="T18" fmla="*/ 45362805 w 34"/>
                <a:gd name="T19" fmla="*/ 0 h 28"/>
                <a:gd name="T20" fmla="*/ 45362805 w 34"/>
                <a:gd name="T21" fmla="*/ 0 h 28"/>
                <a:gd name="T22" fmla="*/ 55443437 w 34"/>
                <a:gd name="T23" fmla="*/ 0 h 28"/>
                <a:gd name="T24" fmla="*/ 65524058 w 34"/>
                <a:gd name="T25" fmla="*/ 0 h 28"/>
                <a:gd name="T26" fmla="*/ 75604678 w 34"/>
                <a:gd name="T27" fmla="*/ 10080625 h 28"/>
                <a:gd name="T28" fmla="*/ 80644989 w 34"/>
                <a:gd name="T29" fmla="*/ 15120940 h 28"/>
                <a:gd name="T30" fmla="*/ 80644989 w 34"/>
                <a:gd name="T31" fmla="*/ 15120940 h 28"/>
                <a:gd name="T32" fmla="*/ 85685299 w 34"/>
                <a:gd name="T33" fmla="*/ 35282190 h 28"/>
                <a:gd name="T34" fmla="*/ 80644989 w 34"/>
                <a:gd name="T35" fmla="*/ 55443447 h 28"/>
                <a:gd name="T36" fmla="*/ 65524058 w 34"/>
                <a:gd name="T37" fmla="*/ 70564381 h 28"/>
                <a:gd name="T38" fmla="*/ 55443437 w 34"/>
                <a:gd name="T39" fmla="*/ 70564381 h 28"/>
                <a:gd name="T40" fmla="*/ 45362805 w 34"/>
                <a:gd name="T41" fmla="*/ 70564381 h 28"/>
                <a:gd name="T42" fmla="*/ 45362805 w 34"/>
                <a:gd name="T43" fmla="*/ 70564381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18" y="28"/>
                  </a:moveTo>
                  <a:lnTo>
                    <a:pt x="18" y="28"/>
                  </a:lnTo>
                  <a:lnTo>
                    <a:pt x="14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4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5" name="Freeform 144"/>
            <p:cNvSpPr>
              <a:spLocks/>
            </p:cNvSpPr>
            <p:nvPr/>
          </p:nvSpPr>
          <p:spPr bwMode="auto">
            <a:xfrm>
              <a:off x="5019675" y="3543300"/>
              <a:ext cx="47625" cy="47625"/>
            </a:xfrm>
            <a:custGeom>
              <a:avLst/>
              <a:gdLst>
                <a:gd name="T0" fmla="*/ 15120940 w 30"/>
                <a:gd name="T1" fmla="*/ 65524071 h 30"/>
                <a:gd name="T2" fmla="*/ 15120940 w 30"/>
                <a:gd name="T3" fmla="*/ 65524071 h 30"/>
                <a:gd name="T4" fmla="*/ 5040313 w 30"/>
                <a:gd name="T5" fmla="*/ 60483759 h 30"/>
                <a:gd name="T6" fmla="*/ 0 w 30"/>
                <a:gd name="T7" fmla="*/ 45362813 h 30"/>
                <a:gd name="T8" fmla="*/ 0 w 30"/>
                <a:gd name="T9" fmla="*/ 30241880 h 30"/>
                <a:gd name="T10" fmla="*/ 0 w 30"/>
                <a:gd name="T11" fmla="*/ 10080626 h 30"/>
                <a:gd name="T12" fmla="*/ 0 w 30"/>
                <a:gd name="T13" fmla="*/ 10080626 h 30"/>
                <a:gd name="T14" fmla="*/ 20161251 w 30"/>
                <a:gd name="T15" fmla="*/ 5040313 h 30"/>
                <a:gd name="T16" fmla="*/ 35282191 w 30"/>
                <a:gd name="T17" fmla="*/ 0 h 30"/>
                <a:gd name="T18" fmla="*/ 55443448 w 30"/>
                <a:gd name="T19" fmla="*/ 5040313 h 30"/>
                <a:gd name="T20" fmla="*/ 55443448 w 30"/>
                <a:gd name="T21" fmla="*/ 5040313 h 30"/>
                <a:gd name="T22" fmla="*/ 65524071 w 30"/>
                <a:gd name="T23" fmla="*/ 15120940 h 30"/>
                <a:gd name="T24" fmla="*/ 70564382 w 30"/>
                <a:gd name="T25" fmla="*/ 20161251 h 30"/>
                <a:gd name="T26" fmla="*/ 75604693 w 30"/>
                <a:gd name="T27" fmla="*/ 30241880 h 30"/>
                <a:gd name="T28" fmla="*/ 75604693 w 30"/>
                <a:gd name="T29" fmla="*/ 45362813 h 30"/>
                <a:gd name="T30" fmla="*/ 75604693 w 30"/>
                <a:gd name="T31" fmla="*/ 45362813 h 30"/>
                <a:gd name="T32" fmla="*/ 70564382 w 30"/>
                <a:gd name="T33" fmla="*/ 60483759 h 30"/>
                <a:gd name="T34" fmla="*/ 55443448 w 30"/>
                <a:gd name="T35" fmla="*/ 75604693 h 30"/>
                <a:gd name="T36" fmla="*/ 35282191 w 30"/>
                <a:gd name="T37" fmla="*/ 75604693 h 30"/>
                <a:gd name="T38" fmla="*/ 25201562 w 30"/>
                <a:gd name="T39" fmla="*/ 75604693 h 30"/>
                <a:gd name="T40" fmla="*/ 15120940 w 30"/>
                <a:gd name="T41" fmla="*/ 65524071 h 30"/>
                <a:gd name="T42" fmla="*/ 15120940 w 30"/>
                <a:gd name="T43" fmla="*/ 6552407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6" y="26"/>
                  </a:moveTo>
                  <a:lnTo>
                    <a:pt x="6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6" name="Freeform 145"/>
            <p:cNvSpPr>
              <a:spLocks/>
            </p:cNvSpPr>
            <p:nvPr/>
          </p:nvSpPr>
          <p:spPr bwMode="auto">
            <a:xfrm>
              <a:off x="5210175" y="3540125"/>
              <a:ext cx="44450" cy="38100"/>
            </a:xfrm>
            <a:custGeom>
              <a:avLst/>
              <a:gdLst>
                <a:gd name="T0" fmla="*/ 40322501 w 28"/>
                <a:gd name="T1" fmla="*/ 60483756 h 24"/>
                <a:gd name="T2" fmla="*/ 40322501 w 28"/>
                <a:gd name="T3" fmla="*/ 60483756 h 24"/>
                <a:gd name="T4" fmla="*/ 20161251 w 28"/>
                <a:gd name="T5" fmla="*/ 55443445 h 24"/>
                <a:gd name="T6" fmla="*/ 10080625 w 28"/>
                <a:gd name="T7" fmla="*/ 45362810 h 24"/>
                <a:gd name="T8" fmla="*/ 0 w 28"/>
                <a:gd name="T9" fmla="*/ 30241878 h 24"/>
                <a:gd name="T10" fmla="*/ 0 w 28"/>
                <a:gd name="T11" fmla="*/ 30241878 h 24"/>
                <a:gd name="T12" fmla="*/ 10080625 w 28"/>
                <a:gd name="T13" fmla="*/ 15120939 h 24"/>
                <a:gd name="T14" fmla="*/ 20161251 w 28"/>
                <a:gd name="T15" fmla="*/ 5040312 h 24"/>
                <a:gd name="T16" fmla="*/ 35282190 w 28"/>
                <a:gd name="T17" fmla="*/ 0 h 24"/>
                <a:gd name="T18" fmla="*/ 35282190 w 28"/>
                <a:gd name="T19" fmla="*/ 0 h 24"/>
                <a:gd name="T20" fmla="*/ 55443447 w 28"/>
                <a:gd name="T21" fmla="*/ 5040312 h 24"/>
                <a:gd name="T22" fmla="*/ 60483758 w 28"/>
                <a:gd name="T23" fmla="*/ 5040312 h 24"/>
                <a:gd name="T24" fmla="*/ 70564381 w 28"/>
                <a:gd name="T25" fmla="*/ 15120939 h 24"/>
                <a:gd name="T26" fmla="*/ 70564381 w 28"/>
                <a:gd name="T27" fmla="*/ 15120939 h 24"/>
                <a:gd name="T28" fmla="*/ 70564381 w 28"/>
                <a:gd name="T29" fmla="*/ 30241878 h 24"/>
                <a:gd name="T30" fmla="*/ 70564381 w 28"/>
                <a:gd name="T31" fmla="*/ 45362810 h 24"/>
                <a:gd name="T32" fmla="*/ 55443447 w 28"/>
                <a:gd name="T33" fmla="*/ 55443445 h 24"/>
                <a:gd name="T34" fmla="*/ 40322501 w 28"/>
                <a:gd name="T35" fmla="*/ 60483756 h 24"/>
                <a:gd name="T36" fmla="*/ 40322501 w 28"/>
                <a:gd name="T37" fmla="*/ 60483756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24"/>
                <a:gd name="T59" fmla="*/ 28 w 28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24">
                  <a:moveTo>
                    <a:pt x="16" y="24"/>
                  </a:moveTo>
                  <a:lnTo>
                    <a:pt x="16" y="24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28" y="12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7" name="Freeform 146"/>
            <p:cNvSpPr>
              <a:spLocks/>
            </p:cNvSpPr>
            <p:nvPr/>
          </p:nvSpPr>
          <p:spPr bwMode="auto">
            <a:xfrm>
              <a:off x="54864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8" name="Freeform 147"/>
            <p:cNvSpPr>
              <a:spLocks/>
            </p:cNvSpPr>
            <p:nvPr/>
          </p:nvSpPr>
          <p:spPr bwMode="auto">
            <a:xfrm>
              <a:off x="5410200" y="3352800"/>
              <a:ext cx="60325" cy="50800"/>
            </a:xfrm>
            <a:custGeom>
              <a:avLst/>
              <a:gdLst>
                <a:gd name="T0" fmla="*/ 30241875 w 38"/>
                <a:gd name="T1" fmla="*/ 0 h 32"/>
                <a:gd name="T2" fmla="*/ 30241875 w 38"/>
                <a:gd name="T3" fmla="*/ 0 h 32"/>
                <a:gd name="T4" fmla="*/ 40322496 w 38"/>
                <a:gd name="T5" fmla="*/ 0 h 32"/>
                <a:gd name="T6" fmla="*/ 55443440 w 38"/>
                <a:gd name="T7" fmla="*/ 0 h 32"/>
                <a:gd name="T8" fmla="*/ 75604682 w 38"/>
                <a:gd name="T9" fmla="*/ 5040312 h 32"/>
                <a:gd name="T10" fmla="*/ 95765924 w 38"/>
                <a:gd name="T11" fmla="*/ 15120936 h 32"/>
                <a:gd name="T12" fmla="*/ 95765924 w 38"/>
                <a:gd name="T13" fmla="*/ 15120936 h 32"/>
                <a:gd name="T14" fmla="*/ 90725613 w 38"/>
                <a:gd name="T15" fmla="*/ 40322493 h 32"/>
                <a:gd name="T16" fmla="*/ 80644992 w 38"/>
                <a:gd name="T17" fmla="*/ 55443436 h 32"/>
                <a:gd name="T18" fmla="*/ 65524061 w 38"/>
                <a:gd name="T19" fmla="*/ 70564366 h 32"/>
                <a:gd name="T20" fmla="*/ 65524061 w 38"/>
                <a:gd name="T21" fmla="*/ 70564366 h 32"/>
                <a:gd name="T22" fmla="*/ 55443440 w 38"/>
                <a:gd name="T23" fmla="*/ 80644986 h 32"/>
                <a:gd name="T24" fmla="*/ 40322496 w 38"/>
                <a:gd name="T25" fmla="*/ 80644986 h 32"/>
                <a:gd name="T26" fmla="*/ 30241875 w 38"/>
                <a:gd name="T27" fmla="*/ 80644986 h 32"/>
                <a:gd name="T28" fmla="*/ 20161248 w 38"/>
                <a:gd name="T29" fmla="*/ 70564366 h 32"/>
                <a:gd name="T30" fmla="*/ 20161248 w 38"/>
                <a:gd name="T31" fmla="*/ 70564366 h 32"/>
                <a:gd name="T32" fmla="*/ 10080624 w 38"/>
                <a:gd name="T33" fmla="*/ 65524056 h 32"/>
                <a:gd name="T34" fmla="*/ 5040312 w 38"/>
                <a:gd name="T35" fmla="*/ 55443436 h 32"/>
                <a:gd name="T36" fmla="*/ 0 w 38"/>
                <a:gd name="T37" fmla="*/ 35282183 h 32"/>
                <a:gd name="T38" fmla="*/ 5040312 w 38"/>
                <a:gd name="T39" fmla="*/ 25201557 h 32"/>
                <a:gd name="T40" fmla="*/ 10080624 w 38"/>
                <a:gd name="T41" fmla="*/ 15120936 h 32"/>
                <a:gd name="T42" fmla="*/ 20161248 w 38"/>
                <a:gd name="T43" fmla="*/ 5040312 h 32"/>
                <a:gd name="T44" fmla="*/ 30241875 w 38"/>
                <a:gd name="T45" fmla="*/ 0 h 32"/>
                <a:gd name="T46" fmla="*/ 30241875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2" y="0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6"/>
                  </a:lnTo>
                  <a:lnTo>
                    <a:pt x="36" y="16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9" name="Freeform 146"/>
            <p:cNvSpPr>
              <a:spLocks/>
            </p:cNvSpPr>
            <p:nvPr/>
          </p:nvSpPr>
          <p:spPr bwMode="auto">
            <a:xfrm>
              <a:off x="57150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00" name="Freeform 146"/>
            <p:cNvSpPr>
              <a:spLocks/>
            </p:cNvSpPr>
            <p:nvPr/>
          </p:nvSpPr>
          <p:spPr bwMode="auto">
            <a:xfrm>
              <a:off x="5562600" y="30480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01" name="Freeform 146"/>
            <p:cNvSpPr>
              <a:spLocks/>
            </p:cNvSpPr>
            <p:nvPr/>
          </p:nvSpPr>
          <p:spPr bwMode="auto">
            <a:xfrm>
              <a:off x="5257800" y="33528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02" name="Freeform 146"/>
            <p:cNvSpPr>
              <a:spLocks/>
            </p:cNvSpPr>
            <p:nvPr/>
          </p:nvSpPr>
          <p:spPr bwMode="auto">
            <a:xfrm>
              <a:off x="50292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3303" name="Group 35"/>
          <p:cNvGrpSpPr>
            <a:grpSpLocks/>
          </p:cNvGrpSpPr>
          <p:nvPr/>
        </p:nvGrpSpPr>
        <p:grpSpPr bwMode="auto">
          <a:xfrm rot="20761298">
            <a:off x="10093685" y="294165"/>
            <a:ext cx="1917603" cy="2514720"/>
            <a:chOff x="4038600" y="2743200"/>
            <a:chExt cx="1841500" cy="1343025"/>
          </a:xfrm>
        </p:grpSpPr>
        <p:sp>
          <p:nvSpPr>
            <p:cNvPr id="3304" name="Freeform 50"/>
            <p:cNvSpPr>
              <a:spLocks/>
            </p:cNvSpPr>
            <p:nvPr/>
          </p:nvSpPr>
          <p:spPr bwMode="auto">
            <a:xfrm>
              <a:off x="4841875" y="3575050"/>
              <a:ext cx="142875" cy="38100"/>
            </a:xfrm>
            <a:custGeom>
              <a:avLst/>
              <a:gdLst>
                <a:gd name="T0" fmla="*/ 75604687 w 90"/>
                <a:gd name="T1" fmla="*/ 30241878 h 24"/>
                <a:gd name="T2" fmla="*/ 75604687 w 90"/>
                <a:gd name="T3" fmla="*/ 30241878 h 24"/>
                <a:gd name="T4" fmla="*/ 105846576 w 90"/>
                <a:gd name="T5" fmla="*/ 35282189 h 24"/>
                <a:gd name="T6" fmla="*/ 136088441 w 90"/>
                <a:gd name="T7" fmla="*/ 40322500 h 24"/>
                <a:gd name="T8" fmla="*/ 151209373 w 90"/>
                <a:gd name="T9" fmla="*/ 40322500 h 24"/>
                <a:gd name="T10" fmla="*/ 161289995 w 90"/>
                <a:gd name="T11" fmla="*/ 35282189 h 24"/>
                <a:gd name="T12" fmla="*/ 171370617 w 90"/>
                <a:gd name="T13" fmla="*/ 25201561 h 24"/>
                <a:gd name="T14" fmla="*/ 176410927 w 90"/>
                <a:gd name="T15" fmla="*/ 15120939 h 24"/>
                <a:gd name="T16" fmla="*/ 176410927 w 90"/>
                <a:gd name="T17" fmla="*/ 15120939 h 24"/>
                <a:gd name="T18" fmla="*/ 181451238 w 90"/>
                <a:gd name="T19" fmla="*/ 15120939 h 24"/>
                <a:gd name="T20" fmla="*/ 181451238 w 90"/>
                <a:gd name="T21" fmla="*/ 15120939 h 24"/>
                <a:gd name="T22" fmla="*/ 171370617 w 90"/>
                <a:gd name="T23" fmla="*/ 30241878 h 24"/>
                <a:gd name="T24" fmla="*/ 161289995 w 90"/>
                <a:gd name="T25" fmla="*/ 40322500 h 24"/>
                <a:gd name="T26" fmla="*/ 146169063 w 90"/>
                <a:gd name="T27" fmla="*/ 45362810 h 24"/>
                <a:gd name="T28" fmla="*/ 126007819 w 90"/>
                <a:gd name="T29" fmla="*/ 45362810 h 24"/>
                <a:gd name="T30" fmla="*/ 90725619 w 90"/>
                <a:gd name="T31" fmla="*/ 45362810 h 24"/>
                <a:gd name="T32" fmla="*/ 55443444 w 90"/>
                <a:gd name="T33" fmla="*/ 35282189 h 24"/>
                <a:gd name="T34" fmla="*/ 55443444 w 90"/>
                <a:gd name="T35" fmla="*/ 35282189 h 24"/>
                <a:gd name="T36" fmla="*/ 0 w 90"/>
                <a:gd name="T37" fmla="*/ 40322500 h 24"/>
                <a:gd name="T38" fmla="*/ 0 w 90"/>
                <a:gd name="T39" fmla="*/ 40322500 h 24"/>
                <a:gd name="T40" fmla="*/ 65524065 w 90"/>
                <a:gd name="T41" fmla="*/ 55443445 h 24"/>
                <a:gd name="T42" fmla="*/ 65524065 w 90"/>
                <a:gd name="T43" fmla="*/ 55443445 h 24"/>
                <a:gd name="T44" fmla="*/ 110886887 w 90"/>
                <a:gd name="T45" fmla="*/ 60483756 h 24"/>
                <a:gd name="T46" fmla="*/ 136088441 w 90"/>
                <a:gd name="T47" fmla="*/ 60483756 h 24"/>
                <a:gd name="T48" fmla="*/ 161289995 w 90"/>
                <a:gd name="T49" fmla="*/ 60483756 h 24"/>
                <a:gd name="T50" fmla="*/ 181451238 w 90"/>
                <a:gd name="T51" fmla="*/ 50403121 h 24"/>
                <a:gd name="T52" fmla="*/ 201612481 w 90"/>
                <a:gd name="T53" fmla="*/ 40322500 h 24"/>
                <a:gd name="T54" fmla="*/ 216733463 w 90"/>
                <a:gd name="T55" fmla="*/ 25201561 h 24"/>
                <a:gd name="T56" fmla="*/ 226814085 w 90"/>
                <a:gd name="T57" fmla="*/ 0 h 24"/>
                <a:gd name="T58" fmla="*/ 226814085 w 90"/>
                <a:gd name="T59" fmla="*/ 0 h 24"/>
                <a:gd name="T60" fmla="*/ 75604687 w 90"/>
                <a:gd name="T61" fmla="*/ 30241878 h 24"/>
                <a:gd name="T62" fmla="*/ 75604687 w 90"/>
                <a:gd name="T63" fmla="*/ 30241878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0"/>
                <a:gd name="T97" fmla="*/ 0 h 24"/>
                <a:gd name="T98" fmla="*/ 90 w 90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0" h="24">
                  <a:moveTo>
                    <a:pt x="30" y="12"/>
                  </a:moveTo>
                  <a:lnTo>
                    <a:pt x="30" y="12"/>
                  </a:lnTo>
                  <a:lnTo>
                    <a:pt x="42" y="14"/>
                  </a:lnTo>
                  <a:lnTo>
                    <a:pt x="54" y="16"/>
                  </a:lnTo>
                  <a:lnTo>
                    <a:pt x="60" y="16"/>
                  </a:lnTo>
                  <a:lnTo>
                    <a:pt x="64" y="14"/>
                  </a:lnTo>
                  <a:lnTo>
                    <a:pt x="68" y="10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58" y="18"/>
                  </a:lnTo>
                  <a:lnTo>
                    <a:pt x="50" y="18"/>
                  </a:lnTo>
                  <a:lnTo>
                    <a:pt x="36" y="18"/>
                  </a:lnTo>
                  <a:lnTo>
                    <a:pt x="22" y="14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44" y="24"/>
                  </a:lnTo>
                  <a:lnTo>
                    <a:pt x="54" y="24"/>
                  </a:lnTo>
                  <a:lnTo>
                    <a:pt x="64" y="24"/>
                  </a:lnTo>
                  <a:lnTo>
                    <a:pt x="72" y="20"/>
                  </a:lnTo>
                  <a:lnTo>
                    <a:pt x="80" y="16"/>
                  </a:lnTo>
                  <a:lnTo>
                    <a:pt x="86" y="10"/>
                  </a:lnTo>
                  <a:lnTo>
                    <a:pt x="90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05" name="Freeform 51"/>
            <p:cNvSpPr>
              <a:spLocks/>
            </p:cNvSpPr>
            <p:nvPr/>
          </p:nvSpPr>
          <p:spPr bwMode="auto">
            <a:xfrm>
              <a:off x="4038600" y="3028950"/>
              <a:ext cx="1092200" cy="1057275"/>
            </a:xfrm>
            <a:custGeom>
              <a:avLst/>
              <a:gdLst>
                <a:gd name="T0" fmla="*/ 1486892057 w 688"/>
                <a:gd name="T1" fmla="*/ 907256314 h 666"/>
                <a:gd name="T2" fmla="*/ 1411287396 w 688"/>
                <a:gd name="T3" fmla="*/ 937498178 h 666"/>
                <a:gd name="T4" fmla="*/ 1249997453 w 688"/>
                <a:gd name="T5" fmla="*/ 912296625 h 666"/>
                <a:gd name="T6" fmla="*/ 1174392793 w 688"/>
                <a:gd name="T7" fmla="*/ 831651456 h 666"/>
                <a:gd name="T8" fmla="*/ 1461690503 w 688"/>
                <a:gd name="T9" fmla="*/ 529232817 h 666"/>
                <a:gd name="T10" fmla="*/ 1617940135 w 688"/>
                <a:gd name="T11" fmla="*/ 322579981 h 666"/>
                <a:gd name="T12" fmla="*/ 1733867678 w 688"/>
                <a:gd name="T13" fmla="*/ 95765927 h 666"/>
                <a:gd name="T14" fmla="*/ 1678424261 w 688"/>
                <a:gd name="T15" fmla="*/ 206652786 h 666"/>
                <a:gd name="T16" fmla="*/ 1547375785 w 688"/>
                <a:gd name="T17" fmla="*/ 393144330 h 666"/>
                <a:gd name="T18" fmla="*/ 1386085843 w 688"/>
                <a:gd name="T19" fmla="*/ 524192506 h 666"/>
                <a:gd name="T20" fmla="*/ 1376005221 w 688"/>
                <a:gd name="T21" fmla="*/ 418345983 h 666"/>
                <a:gd name="T22" fmla="*/ 1406247085 w 688"/>
                <a:gd name="T23" fmla="*/ 221773768 h 666"/>
                <a:gd name="T24" fmla="*/ 1476811435 w 688"/>
                <a:gd name="T25" fmla="*/ 30241876 h 666"/>
                <a:gd name="T26" fmla="*/ 1476811435 w 688"/>
                <a:gd name="T27" fmla="*/ 5040312 h 666"/>
                <a:gd name="T28" fmla="*/ 1421368017 w 688"/>
                <a:gd name="T29" fmla="*/ 120967505 h 666"/>
                <a:gd name="T30" fmla="*/ 1345763357 w 688"/>
                <a:gd name="T31" fmla="*/ 438507225 h 666"/>
                <a:gd name="T32" fmla="*/ 1340723046 w 688"/>
                <a:gd name="T33" fmla="*/ 579635923 h 666"/>
                <a:gd name="T34" fmla="*/ 1340723046 w 688"/>
                <a:gd name="T35" fmla="*/ 599797166 h 666"/>
                <a:gd name="T36" fmla="*/ 1249997453 w 688"/>
                <a:gd name="T37" fmla="*/ 680442137 h 666"/>
                <a:gd name="T38" fmla="*/ 1129029996 w 688"/>
                <a:gd name="T39" fmla="*/ 806449903 h 666"/>
                <a:gd name="T40" fmla="*/ 987901296 w 688"/>
                <a:gd name="T41" fmla="*/ 917336936 h 666"/>
                <a:gd name="T42" fmla="*/ 806449912 w 688"/>
                <a:gd name="T43" fmla="*/ 977820663 h 666"/>
                <a:gd name="T44" fmla="*/ 332660606 w 688"/>
                <a:gd name="T45" fmla="*/ 1139110604 h 666"/>
                <a:gd name="T46" fmla="*/ 0 w 688"/>
                <a:gd name="T47" fmla="*/ 1421368001 h 666"/>
                <a:gd name="T48" fmla="*/ 312499363 w 688"/>
                <a:gd name="T49" fmla="*/ 1194554021 h 666"/>
                <a:gd name="T50" fmla="*/ 90725618 w 688"/>
                <a:gd name="T51" fmla="*/ 1365924584 h 666"/>
                <a:gd name="T52" fmla="*/ 5040312 w 688"/>
                <a:gd name="T53" fmla="*/ 1678424241 h 666"/>
                <a:gd name="T54" fmla="*/ 95765928 w 688"/>
                <a:gd name="T55" fmla="*/ 1537295146 h 666"/>
                <a:gd name="T56" fmla="*/ 267136567 w 688"/>
                <a:gd name="T57" fmla="*/ 1401206758 h 666"/>
                <a:gd name="T58" fmla="*/ 438507230 w 688"/>
                <a:gd name="T59" fmla="*/ 1199594332 h 666"/>
                <a:gd name="T60" fmla="*/ 504031270 w 688"/>
                <a:gd name="T61" fmla="*/ 1129029983 h 666"/>
                <a:gd name="T62" fmla="*/ 529232823 w 688"/>
                <a:gd name="T63" fmla="*/ 1113909051 h 666"/>
                <a:gd name="T64" fmla="*/ 423386298 w 688"/>
                <a:gd name="T65" fmla="*/ 1260078060 h 666"/>
                <a:gd name="T66" fmla="*/ 403224956 w 688"/>
                <a:gd name="T67" fmla="*/ 1305440856 h 666"/>
                <a:gd name="T68" fmla="*/ 554434377 w 688"/>
                <a:gd name="T69" fmla="*/ 1159271847 h 666"/>
                <a:gd name="T70" fmla="*/ 655240591 w 688"/>
                <a:gd name="T71" fmla="*/ 1093747808 h 666"/>
                <a:gd name="T72" fmla="*/ 740925873 w 688"/>
                <a:gd name="T73" fmla="*/ 1033264081 h 666"/>
                <a:gd name="T74" fmla="*/ 851812907 w 688"/>
                <a:gd name="T75" fmla="*/ 992941595 h 666"/>
                <a:gd name="T76" fmla="*/ 977820675 w 688"/>
                <a:gd name="T77" fmla="*/ 947578800 h 666"/>
                <a:gd name="T78" fmla="*/ 1108868753 w 688"/>
                <a:gd name="T79" fmla="*/ 836691965 h 666"/>
                <a:gd name="T80" fmla="*/ 1023183471 w 688"/>
                <a:gd name="T81" fmla="*/ 922377246 h 666"/>
                <a:gd name="T82" fmla="*/ 922377257 w 688"/>
                <a:gd name="T83" fmla="*/ 987901285 h 666"/>
                <a:gd name="T84" fmla="*/ 836691975 w 688"/>
                <a:gd name="T85" fmla="*/ 1008062527 h 666"/>
                <a:gd name="T86" fmla="*/ 685482455 w 688"/>
                <a:gd name="T87" fmla="*/ 1083667187 h 666"/>
                <a:gd name="T88" fmla="*/ 947578811 w 688"/>
                <a:gd name="T89" fmla="*/ 1028223770 h 666"/>
                <a:gd name="T90" fmla="*/ 1013102850 w 688"/>
                <a:gd name="T91" fmla="*/ 977820663 h 666"/>
                <a:gd name="T92" fmla="*/ 1023183471 w 688"/>
                <a:gd name="T93" fmla="*/ 957659421 h 666"/>
                <a:gd name="T94" fmla="*/ 1229836210 w 688"/>
                <a:gd name="T95" fmla="*/ 992941595 h 666"/>
                <a:gd name="T96" fmla="*/ 1507053300 w 688"/>
                <a:gd name="T97" fmla="*/ 927417557 h 666"/>
                <a:gd name="T98" fmla="*/ 1612899825 w 688"/>
                <a:gd name="T99" fmla="*/ 851812897 h 666"/>
                <a:gd name="T100" fmla="*/ 1673383950 w 688"/>
                <a:gd name="T101" fmla="*/ 821570835 h 666"/>
                <a:gd name="T102" fmla="*/ 1507053300 w 688"/>
                <a:gd name="T103" fmla="*/ 866933829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88"/>
                <a:gd name="T157" fmla="*/ 0 h 666"/>
                <a:gd name="T158" fmla="*/ 688 w 68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88" h="666">
                  <a:moveTo>
                    <a:pt x="598" y="344"/>
                  </a:moveTo>
                  <a:lnTo>
                    <a:pt x="598" y="344"/>
                  </a:lnTo>
                  <a:lnTo>
                    <a:pt x="594" y="352"/>
                  </a:lnTo>
                  <a:lnTo>
                    <a:pt x="590" y="360"/>
                  </a:lnTo>
                  <a:lnTo>
                    <a:pt x="582" y="364"/>
                  </a:lnTo>
                  <a:lnTo>
                    <a:pt x="576" y="368"/>
                  </a:lnTo>
                  <a:lnTo>
                    <a:pt x="568" y="370"/>
                  </a:lnTo>
                  <a:lnTo>
                    <a:pt x="560" y="372"/>
                  </a:lnTo>
                  <a:lnTo>
                    <a:pt x="542" y="372"/>
                  </a:lnTo>
                  <a:lnTo>
                    <a:pt x="520" y="368"/>
                  </a:lnTo>
                  <a:lnTo>
                    <a:pt x="496" y="362"/>
                  </a:lnTo>
                  <a:lnTo>
                    <a:pt x="430" y="370"/>
                  </a:lnTo>
                  <a:lnTo>
                    <a:pt x="466" y="330"/>
                  </a:lnTo>
                  <a:lnTo>
                    <a:pt x="504" y="290"/>
                  </a:lnTo>
                  <a:lnTo>
                    <a:pt x="542" y="250"/>
                  </a:lnTo>
                  <a:lnTo>
                    <a:pt x="580" y="210"/>
                  </a:lnTo>
                  <a:lnTo>
                    <a:pt x="598" y="190"/>
                  </a:lnTo>
                  <a:lnTo>
                    <a:pt x="614" y="170"/>
                  </a:lnTo>
                  <a:lnTo>
                    <a:pt x="642" y="128"/>
                  </a:lnTo>
                  <a:lnTo>
                    <a:pt x="662" y="96"/>
                  </a:lnTo>
                  <a:lnTo>
                    <a:pt x="678" y="66"/>
                  </a:lnTo>
                  <a:lnTo>
                    <a:pt x="686" y="44"/>
                  </a:lnTo>
                  <a:lnTo>
                    <a:pt x="688" y="38"/>
                  </a:lnTo>
                  <a:lnTo>
                    <a:pt x="688" y="36"/>
                  </a:lnTo>
                  <a:lnTo>
                    <a:pt x="666" y="82"/>
                  </a:lnTo>
                  <a:lnTo>
                    <a:pt x="650" y="108"/>
                  </a:lnTo>
                  <a:lnTo>
                    <a:pt x="632" y="132"/>
                  </a:lnTo>
                  <a:lnTo>
                    <a:pt x="614" y="156"/>
                  </a:lnTo>
                  <a:lnTo>
                    <a:pt x="592" y="178"/>
                  </a:lnTo>
                  <a:lnTo>
                    <a:pt x="550" y="222"/>
                  </a:lnTo>
                  <a:lnTo>
                    <a:pt x="550" y="208"/>
                  </a:lnTo>
                  <a:lnTo>
                    <a:pt x="548" y="194"/>
                  </a:lnTo>
                  <a:lnTo>
                    <a:pt x="546" y="180"/>
                  </a:lnTo>
                  <a:lnTo>
                    <a:pt x="546" y="166"/>
                  </a:lnTo>
                  <a:lnTo>
                    <a:pt x="548" y="132"/>
                  </a:lnTo>
                  <a:lnTo>
                    <a:pt x="554" y="104"/>
                  </a:lnTo>
                  <a:lnTo>
                    <a:pt x="558" y="88"/>
                  </a:lnTo>
                  <a:lnTo>
                    <a:pt x="564" y="72"/>
                  </a:lnTo>
                  <a:lnTo>
                    <a:pt x="576" y="40"/>
                  </a:lnTo>
                  <a:lnTo>
                    <a:pt x="586" y="12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86" y="2"/>
                  </a:lnTo>
                  <a:lnTo>
                    <a:pt x="582" y="10"/>
                  </a:lnTo>
                  <a:lnTo>
                    <a:pt x="572" y="28"/>
                  </a:lnTo>
                  <a:lnTo>
                    <a:pt x="564" y="48"/>
                  </a:lnTo>
                  <a:lnTo>
                    <a:pt x="550" y="90"/>
                  </a:lnTo>
                  <a:lnTo>
                    <a:pt x="540" y="132"/>
                  </a:lnTo>
                  <a:lnTo>
                    <a:pt x="534" y="174"/>
                  </a:lnTo>
                  <a:lnTo>
                    <a:pt x="538" y="188"/>
                  </a:lnTo>
                  <a:lnTo>
                    <a:pt x="538" y="202"/>
                  </a:lnTo>
                  <a:lnTo>
                    <a:pt x="536" y="216"/>
                  </a:lnTo>
                  <a:lnTo>
                    <a:pt x="532" y="230"/>
                  </a:lnTo>
                  <a:lnTo>
                    <a:pt x="532" y="232"/>
                  </a:lnTo>
                  <a:lnTo>
                    <a:pt x="532" y="238"/>
                  </a:lnTo>
                  <a:lnTo>
                    <a:pt x="528" y="240"/>
                  </a:lnTo>
                  <a:lnTo>
                    <a:pt x="520" y="248"/>
                  </a:lnTo>
                  <a:lnTo>
                    <a:pt x="496" y="270"/>
                  </a:lnTo>
                  <a:lnTo>
                    <a:pt x="472" y="294"/>
                  </a:lnTo>
                  <a:lnTo>
                    <a:pt x="448" y="320"/>
                  </a:lnTo>
                  <a:lnTo>
                    <a:pt x="434" y="334"/>
                  </a:lnTo>
                  <a:lnTo>
                    <a:pt x="420" y="346"/>
                  </a:lnTo>
                  <a:lnTo>
                    <a:pt x="406" y="356"/>
                  </a:lnTo>
                  <a:lnTo>
                    <a:pt x="392" y="364"/>
                  </a:lnTo>
                  <a:lnTo>
                    <a:pt x="370" y="376"/>
                  </a:lnTo>
                  <a:lnTo>
                    <a:pt x="354" y="382"/>
                  </a:lnTo>
                  <a:lnTo>
                    <a:pt x="320" y="388"/>
                  </a:lnTo>
                  <a:lnTo>
                    <a:pt x="280" y="400"/>
                  </a:lnTo>
                  <a:lnTo>
                    <a:pt x="232" y="416"/>
                  </a:lnTo>
                  <a:lnTo>
                    <a:pt x="184" y="432"/>
                  </a:lnTo>
                  <a:lnTo>
                    <a:pt x="132" y="452"/>
                  </a:lnTo>
                  <a:lnTo>
                    <a:pt x="84" y="472"/>
                  </a:lnTo>
                  <a:lnTo>
                    <a:pt x="40" y="492"/>
                  </a:lnTo>
                  <a:lnTo>
                    <a:pt x="2" y="510"/>
                  </a:lnTo>
                  <a:lnTo>
                    <a:pt x="0" y="564"/>
                  </a:lnTo>
                  <a:lnTo>
                    <a:pt x="28" y="544"/>
                  </a:lnTo>
                  <a:lnTo>
                    <a:pt x="68" y="516"/>
                  </a:lnTo>
                  <a:lnTo>
                    <a:pt x="124" y="474"/>
                  </a:lnTo>
                  <a:lnTo>
                    <a:pt x="58" y="526"/>
                  </a:lnTo>
                  <a:lnTo>
                    <a:pt x="36" y="542"/>
                  </a:lnTo>
                  <a:lnTo>
                    <a:pt x="12" y="562"/>
                  </a:lnTo>
                  <a:lnTo>
                    <a:pt x="2" y="570"/>
                  </a:lnTo>
                  <a:lnTo>
                    <a:pt x="2" y="666"/>
                  </a:lnTo>
                  <a:lnTo>
                    <a:pt x="12" y="646"/>
                  </a:lnTo>
                  <a:lnTo>
                    <a:pt x="24" y="628"/>
                  </a:lnTo>
                  <a:lnTo>
                    <a:pt x="38" y="610"/>
                  </a:lnTo>
                  <a:lnTo>
                    <a:pt x="48" y="602"/>
                  </a:lnTo>
                  <a:lnTo>
                    <a:pt x="58" y="594"/>
                  </a:lnTo>
                  <a:lnTo>
                    <a:pt x="106" y="556"/>
                  </a:lnTo>
                  <a:lnTo>
                    <a:pt x="154" y="516"/>
                  </a:lnTo>
                  <a:lnTo>
                    <a:pt x="164" y="492"/>
                  </a:lnTo>
                  <a:lnTo>
                    <a:pt x="174" y="476"/>
                  </a:lnTo>
                  <a:lnTo>
                    <a:pt x="182" y="462"/>
                  </a:lnTo>
                  <a:lnTo>
                    <a:pt x="190" y="454"/>
                  </a:lnTo>
                  <a:lnTo>
                    <a:pt x="200" y="448"/>
                  </a:lnTo>
                  <a:lnTo>
                    <a:pt x="210" y="442"/>
                  </a:lnTo>
                  <a:lnTo>
                    <a:pt x="198" y="452"/>
                  </a:lnTo>
                  <a:lnTo>
                    <a:pt x="186" y="464"/>
                  </a:lnTo>
                  <a:lnTo>
                    <a:pt x="176" y="482"/>
                  </a:lnTo>
                  <a:lnTo>
                    <a:pt x="168" y="500"/>
                  </a:lnTo>
                  <a:lnTo>
                    <a:pt x="164" y="508"/>
                  </a:lnTo>
                  <a:lnTo>
                    <a:pt x="160" y="518"/>
                  </a:lnTo>
                  <a:lnTo>
                    <a:pt x="174" y="508"/>
                  </a:lnTo>
                  <a:lnTo>
                    <a:pt x="186" y="496"/>
                  </a:lnTo>
                  <a:lnTo>
                    <a:pt x="208" y="472"/>
                  </a:lnTo>
                  <a:lnTo>
                    <a:pt x="220" y="460"/>
                  </a:lnTo>
                  <a:lnTo>
                    <a:pt x="232" y="448"/>
                  </a:lnTo>
                  <a:lnTo>
                    <a:pt x="246" y="440"/>
                  </a:lnTo>
                  <a:lnTo>
                    <a:pt x="260" y="434"/>
                  </a:lnTo>
                  <a:lnTo>
                    <a:pt x="268" y="426"/>
                  </a:lnTo>
                  <a:lnTo>
                    <a:pt x="280" y="418"/>
                  </a:lnTo>
                  <a:lnTo>
                    <a:pt x="294" y="410"/>
                  </a:lnTo>
                  <a:lnTo>
                    <a:pt x="306" y="404"/>
                  </a:lnTo>
                  <a:lnTo>
                    <a:pt x="320" y="398"/>
                  </a:lnTo>
                  <a:lnTo>
                    <a:pt x="338" y="394"/>
                  </a:lnTo>
                  <a:lnTo>
                    <a:pt x="354" y="392"/>
                  </a:lnTo>
                  <a:lnTo>
                    <a:pt x="372" y="386"/>
                  </a:lnTo>
                  <a:lnTo>
                    <a:pt x="388" y="376"/>
                  </a:lnTo>
                  <a:lnTo>
                    <a:pt x="404" y="364"/>
                  </a:lnTo>
                  <a:lnTo>
                    <a:pt x="422" y="348"/>
                  </a:lnTo>
                  <a:lnTo>
                    <a:pt x="440" y="332"/>
                  </a:lnTo>
                  <a:lnTo>
                    <a:pt x="430" y="344"/>
                  </a:lnTo>
                  <a:lnTo>
                    <a:pt x="418" y="356"/>
                  </a:lnTo>
                  <a:lnTo>
                    <a:pt x="406" y="366"/>
                  </a:lnTo>
                  <a:lnTo>
                    <a:pt x="394" y="376"/>
                  </a:lnTo>
                  <a:lnTo>
                    <a:pt x="380" y="386"/>
                  </a:lnTo>
                  <a:lnTo>
                    <a:pt x="366" y="392"/>
                  </a:lnTo>
                  <a:lnTo>
                    <a:pt x="348" y="396"/>
                  </a:lnTo>
                  <a:lnTo>
                    <a:pt x="332" y="400"/>
                  </a:lnTo>
                  <a:lnTo>
                    <a:pt x="316" y="404"/>
                  </a:lnTo>
                  <a:lnTo>
                    <a:pt x="300" y="412"/>
                  </a:lnTo>
                  <a:lnTo>
                    <a:pt x="286" y="420"/>
                  </a:lnTo>
                  <a:lnTo>
                    <a:pt x="272" y="430"/>
                  </a:lnTo>
                  <a:lnTo>
                    <a:pt x="324" y="418"/>
                  </a:lnTo>
                  <a:lnTo>
                    <a:pt x="376" y="408"/>
                  </a:lnTo>
                  <a:lnTo>
                    <a:pt x="388" y="406"/>
                  </a:lnTo>
                  <a:lnTo>
                    <a:pt x="398" y="396"/>
                  </a:lnTo>
                  <a:lnTo>
                    <a:pt x="402" y="388"/>
                  </a:lnTo>
                  <a:lnTo>
                    <a:pt x="406" y="380"/>
                  </a:lnTo>
                  <a:lnTo>
                    <a:pt x="402" y="394"/>
                  </a:lnTo>
                  <a:lnTo>
                    <a:pt x="394" y="406"/>
                  </a:lnTo>
                  <a:lnTo>
                    <a:pt x="488" y="394"/>
                  </a:lnTo>
                  <a:lnTo>
                    <a:pt x="534" y="386"/>
                  </a:lnTo>
                  <a:lnTo>
                    <a:pt x="580" y="378"/>
                  </a:lnTo>
                  <a:lnTo>
                    <a:pt x="598" y="368"/>
                  </a:lnTo>
                  <a:lnTo>
                    <a:pt x="626" y="346"/>
                  </a:lnTo>
                  <a:lnTo>
                    <a:pt x="640" y="338"/>
                  </a:lnTo>
                  <a:lnTo>
                    <a:pt x="654" y="330"/>
                  </a:lnTo>
                  <a:lnTo>
                    <a:pt x="664" y="326"/>
                  </a:lnTo>
                  <a:lnTo>
                    <a:pt x="624" y="338"/>
                  </a:lnTo>
                  <a:lnTo>
                    <a:pt x="598" y="344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06" name="Freeform 52"/>
            <p:cNvSpPr>
              <a:spLocks/>
            </p:cNvSpPr>
            <p:nvPr/>
          </p:nvSpPr>
          <p:spPr bwMode="auto">
            <a:xfrm>
              <a:off x="5165725" y="3495675"/>
              <a:ext cx="120650" cy="66675"/>
            </a:xfrm>
            <a:custGeom>
              <a:avLst/>
              <a:gdLst>
                <a:gd name="T0" fmla="*/ 0 w 76"/>
                <a:gd name="T1" fmla="*/ 105846574 h 42"/>
                <a:gd name="T2" fmla="*/ 0 w 76"/>
                <a:gd name="T3" fmla="*/ 105846574 h 42"/>
                <a:gd name="T4" fmla="*/ 95765924 w 76"/>
                <a:gd name="T5" fmla="*/ 60483753 h 42"/>
                <a:gd name="T6" fmla="*/ 191531848 w 76"/>
                <a:gd name="T7" fmla="*/ 0 h 42"/>
                <a:gd name="T8" fmla="*/ 191531848 w 76"/>
                <a:gd name="T9" fmla="*/ 0 h 42"/>
                <a:gd name="T10" fmla="*/ 161289985 w 76"/>
                <a:gd name="T11" fmla="*/ 5040312 h 42"/>
                <a:gd name="T12" fmla="*/ 136088432 w 76"/>
                <a:gd name="T13" fmla="*/ 15120938 h 42"/>
                <a:gd name="T14" fmla="*/ 85685303 w 76"/>
                <a:gd name="T15" fmla="*/ 35282187 h 42"/>
                <a:gd name="T16" fmla="*/ 40322496 w 76"/>
                <a:gd name="T17" fmla="*/ 70564374 h 42"/>
                <a:gd name="T18" fmla="*/ 0 w 76"/>
                <a:gd name="T19" fmla="*/ 105846574 h 42"/>
                <a:gd name="T20" fmla="*/ 0 w 76"/>
                <a:gd name="T21" fmla="*/ 105846574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2"/>
                <a:gd name="T35" fmla="*/ 76 w 76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2">
                  <a:moveTo>
                    <a:pt x="0" y="42"/>
                  </a:moveTo>
                  <a:lnTo>
                    <a:pt x="0" y="42"/>
                  </a:lnTo>
                  <a:lnTo>
                    <a:pt x="38" y="24"/>
                  </a:lnTo>
                  <a:lnTo>
                    <a:pt x="76" y="0"/>
                  </a:lnTo>
                  <a:lnTo>
                    <a:pt x="64" y="2"/>
                  </a:lnTo>
                  <a:lnTo>
                    <a:pt x="54" y="6"/>
                  </a:lnTo>
                  <a:lnTo>
                    <a:pt x="34" y="14"/>
                  </a:lnTo>
                  <a:lnTo>
                    <a:pt x="16" y="2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07" name="Freeform 53"/>
            <p:cNvSpPr>
              <a:spLocks/>
            </p:cNvSpPr>
            <p:nvPr/>
          </p:nvSpPr>
          <p:spPr bwMode="auto">
            <a:xfrm>
              <a:off x="5099050" y="3435350"/>
              <a:ext cx="266700" cy="155575"/>
            </a:xfrm>
            <a:custGeom>
              <a:avLst/>
              <a:gdLst>
                <a:gd name="T0" fmla="*/ 327620293 w 168"/>
                <a:gd name="T1" fmla="*/ 45362811 h 98"/>
                <a:gd name="T2" fmla="*/ 327620293 w 168"/>
                <a:gd name="T3" fmla="*/ 45362811 h 98"/>
                <a:gd name="T4" fmla="*/ 257055943 w 168"/>
                <a:gd name="T5" fmla="*/ 70564378 h 98"/>
                <a:gd name="T6" fmla="*/ 186491544 w 168"/>
                <a:gd name="T7" fmla="*/ 100806243 h 98"/>
                <a:gd name="T8" fmla="*/ 186491544 w 168"/>
                <a:gd name="T9" fmla="*/ 100806243 h 98"/>
                <a:gd name="T10" fmla="*/ 131048127 w 168"/>
                <a:gd name="T11" fmla="*/ 126007823 h 98"/>
                <a:gd name="T12" fmla="*/ 85685306 w 168"/>
                <a:gd name="T13" fmla="*/ 161289999 h 98"/>
                <a:gd name="T14" fmla="*/ 45362808 w 168"/>
                <a:gd name="T15" fmla="*/ 201612487 h 98"/>
                <a:gd name="T16" fmla="*/ 0 w 168"/>
                <a:gd name="T17" fmla="*/ 246975335 h 98"/>
                <a:gd name="T18" fmla="*/ 0 w 168"/>
                <a:gd name="T19" fmla="*/ 246975335 h 98"/>
                <a:gd name="T20" fmla="*/ 80644996 w 168"/>
                <a:gd name="T21" fmla="*/ 211693158 h 98"/>
                <a:gd name="T22" fmla="*/ 80644996 w 168"/>
                <a:gd name="T23" fmla="*/ 211693158 h 98"/>
                <a:gd name="T24" fmla="*/ 105846574 w 168"/>
                <a:gd name="T25" fmla="*/ 186491554 h 98"/>
                <a:gd name="T26" fmla="*/ 105846574 w 168"/>
                <a:gd name="T27" fmla="*/ 186491554 h 98"/>
                <a:gd name="T28" fmla="*/ 151209370 w 168"/>
                <a:gd name="T29" fmla="*/ 146169067 h 98"/>
                <a:gd name="T30" fmla="*/ 201612476 w 168"/>
                <a:gd name="T31" fmla="*/ 115927201 h 98"/>
                <a:gd name="T32" fmla="*/ 252015633 w 168"/>
                <a:gd name="T33" fmla="*/ 95765932 h 98"/>
                <a:gd name="T34" fmla="*/ 282257497 w 168"/>
                <a:gd name="T35" fmla="*/ 90725622 h 98"/>
                <a:gd name="T36" fmla="*/ 307459050 w 168"/>
                <a:gd name="T37" fmla="*/ 90725622 h 98"/>
                <a:gd name="T38" fmla="*/ 307459050 w 168"/>
                <a:gd name="T39" fmla="*/ 90725622 h 98"/>
                <a:gd name="T40" fmla="*/ 388104021 w 168"/>
                <a:gd name="T41" fmla="*/ 25201561 h 98"/>
                <a:gd name="T42" fmla="*/ 388104021 w 168"/>
                <a:gd name="T43" fmla="*/ 25201561 h 98"/>
                <a:gd name="T44" fmla="*/ 423386295 w 168"/>
                <a:gd name="T45" fmla="*/ 0 h 98"/>
                <a:gd name="T46" fmla="*/ 423386295 w 168"/>
                <a:gd name="T47" fmla="*/ 0 h 98"/>
                <a:gd name="T48" fmla="*/ 327620293 w 168"/>
                <a:gd name="T49" fmla="*/ 45362811 h 98"/>
                <a:gd name="T50" fmla="*/ 327620293 w 168"/>
                <a:gd name="T51" fmla="*/ 45362811 h 9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8"/>
                <a:gd name="T79" fmla="*/ 0 h 98"/>
                <a:gd name="T80" fmla="*/ 168 w 168"/>
                <a:gd name="T81" fmla="*/ 98 h 9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8" h="98">
                  <a:moveTo>
                    <a:pt x="130" y="18"/>
                  </a:moveTo>
                  <a:lnTo>
                    <a:pt x="130" y="18"/>
                  </a:lnTo>
                  <a:lnTo>
                    <a:pt x="102" y="28"/>
                  </a:lnTo>
                  <a:lnTo>
                    <a:pt x="74" y="40"/>
                  </a:lnTo>
                  <a:lnTo>
                    <a:pt x="52" y="50"/>
                  </a:lnTo>
                  <a:lnTo>
                    <a:pt x="34" y="64"/>
                  </a:lnTo>
                  <a:lnTo>
                    <a:pt x="18" y="80"/>
                  </a:lnTo>
                  <a:lnTo>
                    <a:pt x="0" y="98"/>
                  </a:lnTo>
                  <a:lnTo>
                    <a:pt x="32" y="84"/>
                  </a:lnTo>
                  <a:lnTo>
                    <a:pt x="42" y="74"/>
                  </a:lnTo>
                  <a:lnTo>
                    <a:pt x="60" y="58"/>
                  </a:lnTo>
                  <a:lnTo>
                    <a:pt x="80" y="46"/>
                  </a:lnTo>
                  <a:lnTo>
                    <a:pt x="100" y="38"/>
                  </a:lnTo>
                  <a:lnTo>
                    <a:pt x="112" y="36"/>
                  </a:lnTo>
                  <a:lnTo>
                    <a:pt x="122" y="36"/>
                  </a:lnTo>
                  <a:lnTo>
                    <a:pt x="154" y="10"/>
                  </a:lnTo>
                  <a:lnTo>
                    <a:pt x="168" y="0"/>
                  </a:lnTo>
                  <a:lnTo>
                    <a:pt x="130" y="18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08" name="Freeform 54"/>
            <p:cNvSpPr>
              <a:spLocks/>
            </p:cNvSpPr>
            <p:nvPr/>
          </p:nvSpPr>
          <p:spPr bwMode="auto">
            <a:xfrm>
              <a:off x="4984750" y="2743200"/>
              <a:ext cx="895350" cy="879475"/>
            </a:xfrm>
            <a:custGeom>
              <a:avLst/>
              <a:gdLst>
                <a:gd name="T0" fmla="*/ 1360884183 w 564"/>
                <a:gd name="T1" fmla="*/ 630038983 h 554"/>
                <a:gd name="T2" fmla="*/ 1275198907 w 564"/>
                <a:gd name="T3" fmla="*/ 700603327 h 554"/>
                <a:gd name="T4" fmla="*/ 1113908977 w 564"/>
                <a:gd name="T5" fmla="*/ 786288602 h 554"/>
                <a:gd name="T6" fmla="*/ 841732220 w 564"/>
                <a:gd name="T7" fmla="*/ 887095006 h 554"/>
                <a:gd name="T8" fmla="*/ 756046746 w 564"/>
                <a:gd name="T9" fmla="*/ 937498109 h 554"/>
                <a:gd name="T10" fmla="*/ 826611091 w 564"/>
                <a:gd name="T11" fmla="*/ 836691903 h 554"/>
                <a:gd name="T12" fmla="*/ 836691910 w 564"/>
                <a:gd name="T13" fmla="*/ 836691903 h 554"/>
                <a:gd name="T14" fmla="*/ 907256254 w 564"/>
                <a:gd name="T15" fmla="*/ 796369222 h 554"/>
                <a:gd name="T16" fmla="*/ 932457806 w 564"/>
                <a:gd name="T17" fmla="*/ 786288602 h 554"/>
                <a:gd name="T18" fmla="*/ 937498116 w 564"/>
                <a:gd name="T19" fmla="*/ 786288602 h 554"/>
                <a:gd name="T20" fmla="*/ 937498116 w 564"/>
                <a:gd name="T21" fmla="*/ 786288602 h 554"/>
                <a:gd name="T22" fmla="*/ 1043344633 w 564"/>
                <a:gd name="T23" fmla="*/ 680442086 h 554"/>
                <a:gd name="T24" fmla="*/ 1179433011 w 564"/>
                <a:gd name="T25" fmla="*/ 483869985 h 554"/>
                <a:gd name="T26" fmla="*/ 1214715184 w 564"/>
                <a:gd name="T27" fmla="*/ 423386262 h 554"/>
                <a:gd name="T28" fmla="*/ 1159271770 w 564"/>
                <a:gd name="T29" fmla="*/ 488910295 h 554"/>
                <a:gd name="T30" fmla="*/ 1068546184 w 564"/>
                <a:gd name="T31" fmla="*/ 614918052 h 554"/>
                <a:gd name="T32" fmla="*/ 947578737 w 564"/>
                <a:gd name="T33" fmla="*/ 740925809 h 554"/>
                <a:gd name="T34" fmla="*/ 851812841 w 564"/>
                <a:gd name="T35" fmla="*/ 786288602 h 554"/>
                <a:gd name="T36" fmla="*/ 942538426 w 564"/>
                <a:gd name="T37" fmla="*/ 609877742 h 554"/>
                <a:gd name="T38" fmla="*/ 1003022150 w 564"/>
                <a:gd name="T39" fmla="*/ 423386262 h 554"/>
                <a:gd name="T40" fmla="*/ 1038304322 w 564"/>
                <a:gd name="T41" fmla="*/ 206652771 h 554"/>
                <a:gd name="T42" fmla="*/ 1043344633 w 564"/>
                <a:gd name="T43" fmla="*/ 50403115 h 554"/>
                <a:gd name="T44" fmla="*/ 1038304322 w 564"/>
                <a:gd name="T45" fmla="*/ 0 h 554"/>
                <a:gd name="T46" fmla="*/ 997981840 w 564"/>
                <a:gd name="T47" fmla="*/ 302418716 h 554"/>
                <a:gd name="T48" fmla="*/ 962699668 w 564"/>
                <a:gd name="T49" fmla="*/ 453628124 h 554"/>
                <a:gd name="T50" fmla="*/ 917336875 w 564"/>
                <a:gd name="T51" fmla="*/ 554434329 h 554"/>
                <a:gd name="T52" fmla="*/ 821570780 w 564"/>
                <a:gd name="T53" fmla="*/ 740925809 h 554"/>
                <a:gd name="T54" fmla="*/ 766127367 w 564"/>
                <a:gd name="T55" fmla="*/ 841732213 h 554"/>
                <a:gd name="T56" fmla="*/ 685482402 w 564"/>
                <a:gd name="T57" fmla="*/ 922377178 h 554"/>
                <a:gd name="T58" fmla="*/ 534273092 w 564"/>
                <a:gd name="T59" fmla="*/ 1073586486 h 554"/>
                <a:gd name="T60" fmla="*/ 524192472 w 564"/>
                <a:gd name="T61" fmla="*/ 997981832 h 554"/>
                <a:gd name="T62" fmla="*/ 690522712 w 564"/>
                <a:gd name="T63" fmla="*/ 665321155 h 554"/>
                <a:gd name="T64" fmla="*/ 675401781 w 564"/>
                <a:gd name="T65" fmla="*/ 665321155 h 554"/>
                <a:gd name="T66" fmla="*/ 640119609 w 564"/>
                <a:gd name="T67" fmla="*/ 730845189 h 554"/>
                <a:gd name="T68" fmla="*/ 579635885 w 564"/>
                <a:gd name="T69" fmla="*/ 836691903 h 554"/>
                <a:gd name="T70" fmla="*/ 458668437 w 564"/>
                <a:gd name="T71" fmla="*/ 1058465555 h 554"/>
                <a:gd name="T72" fmla="*/ 423386265 w 564"/>
                <a:gd name="T73" fmla="*/ 1139110520 h 554"/>
                <a:gd name="T74" fmla="*/ 408265235 w 564"/>
                <a:gd name="T75" fmla="*/ 1159271761 h 554"/>
                <a:gd name="T76" fmla="*/ 226814064 w 564"/>
                <a:gd name="T77" fmla="*/ 1249997346 h 554"/>
                <a:gd name="T78" fmla="*/ 156249669 w 564"/>
                <a:gd name="T79" fmla="*/ 1290319828 h 554"/>
                <a:gd name="T80" fmla="*/ 85685300 w 564"/>
                <a:gd name="T81" fmla="*/ 1335682621 h 554"/>
                <a:gd name="T82" fmla="*/ 10080624 w 564"/>
                <a:gd name="T83" fmla="*/ 1391126034 h 554"/>
                <a:gd name="T84" fmla="*/ 105846566 w 564"/>
                <a:gd name="T85" fmla="*/ 1370964793 h 554"/>
                <a:gd name="T86" fmla="*/ 176410911 w 564"/>
                <a:gd name="T87" fmla="*/ 1345763241 h 554"/>
                <a:gd name="T88" fmla="*/ 307459029 w 564"/>
                <a:gd name="T89" fmla="*/ 1224795795 h 554"/>
                <a:gd name="T90" fmla="*/ 438507196 w 564"/>
                <a:gd name="T91" fmla="*/ 1164312071 h 554"/>
                <a:gd name="T92" fmla="*/ 509071541 w 564"/>
                <a:gd name="T93" fmla="*/ 1134070210 h 554"/>
                <a:gd name="T94" fmla="*/ 635079299 w 564"/>
                <a:gd name="T95" fmla="*/ 1068546176 h 554"/>
                <a:gd name="T96" fmla="*/ 735885505 w 564"/>
                <a:gd name="T97" fmla="*/ 987901212 h 554"/>
                <a:gd name="T98" fmla="*/ 887095013 w 564"/>
                <a:gd name="T99" fmla="*/ 912296557 h 554"/>
                <a:gd name="T100" fmla="*/ 1078626805 w 564"/>
                <a:gd name="T101" fmla="*/ 826611084 h 554"/>
                <a:gd name="T102" fmla="*/ 1255037666 w 564"/>
                <a:gd name="T103" fmla="*/ 740925809 h 554"/>
                <a:gd name="T104" fmla="*/ 1315521390 w 564"/>
                <a:gd name="T105" fmla="*/ 695563017 h 554"/>
                <a:gd name="T106" fmla="*/ 1421367907 w 564"/>
                <a:gd name="T107" fmla="*/ 564514950 h 554"/>
                <a:gd name="T108" fmla="*/ 1411287286 w 564"/>
                <a:gd name="T109" fmla="*/ 569555260 h 5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64"/>
                <a:gd name="T166" fmla="*/ 0 h 554"/>
                <a:gd name="T167" fmla="*/ 564 w 564"/>
                <a:gd name="T168" fmla="*/ 554 h 55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64" h="554">
                  <a:moveTo>
                    <a:pt x="560" y="226"/>
                  </a:moveTo>
                  <a:lnTo>
                    <a:pt x="560" y="226"/>
                  </a:lnTo>
                  <a:lnTo>
                    <a:pt x="540" y="250"/>
                  </a:lnTo>
                  <a:lnTo>
                    <a:pt x="530" y="260"/>
                  </a:lnTo>
                  <a:lnTo>
                    <a:pt x="520" y="270"/>
                  </a:lnTo>
                  <a:lnTo>
                    <a:pt x="506" y="278"/>
                  </a:lnTo>
                  <a:lnTo>
                    <a:pt x="490" y="288"/>
                  </a:lnTo>
                  <a:lnTo>
                    <a:pt x="442" y="312"/>
                  </a:lnTo>
                  <a:lnTo>
                    <a:pt x="406" y="326"/>
                  </a:lnTo>
                  <a:lnTo>
                    <a:pt x="370" y="338"/>
                  </a:lnTo>
                  <a:lnTo>
                    <a:pt x="334" y="352"/>
                  </a:lnTo>
                  <a:lnTo>
                    <a:pt x="316" y="362"/>
                  </a:lnTo>
                  <a:lnTo>
                    <a:pt x="300" y="372"/>
                  </a:lnTo>
                  <a:lnTo>
                    <a:pt x="320" y="346"/>
                  </a:lnTo>
                  <a:lnTo>
                    <a:pt x="328" y="332"/>
                  </a:lnTo>
                  <a:lnTo>
                    <a:pt x="332" y="332"/>
                  </a:lnTo>
                  <a:lnTo>
                    <a:pt x="340" y="324"/>
                  </a:lnTo>
                  <a:lnTo>
                    <a:pt x="350" y="320"/>
                  </a:lnTo>
                  <a:lnTo>
                    <a:pt x="360" y="316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92" y="294"/>
                  </a:lnTo>
                  <a:lnTo>
                    <a:pt x="414" y="270"/>
                  </a:lnTo>
                  <a:lnTo>
                    <a:pt x="434" y="244"/>
                  </a:lnTo>
                  <a:lnTo>
                    <a:pt x="452" y="218"/>
                  </a:lnTo>
                  <a:lnTo>
                    <a:pt x="468" y="192"/>
                  </a:lnTo>
                  <a:lnTo>
                    <a:pt x="482" y="168"/>
                  </a:lnTo>
                  <a:lnTo>
                    <a:pt x="474" y="176"/>
                  </a:lnTo>
                  <a:lnTo>
                    <a:pt x="460" y="194"/>
                  </a:lnTo>
                  <a:lnTo>
                    <a:pt x="442" y="220"/>
                  </a:lnTo>
                  <a:lnTo>
                    <a:pt x="424" y="244"/>
                  </a:lnTo>
                  <a:lnTo>
                    <a:pt x="406" y="266"/>
                  </a:lnTo>
                  <a:lnTo>
                    <a:pt x="386" y="286"/>
                  </a:lnTo>
                  <a:lnTo>
                    <a:pt x="376" y="294"/>
                  </a:lnTo>
                  <a:lnTo>
                    <a:pt x="364" y="302"/>
                  </a:lnTo>
                  <a:lnTo>
                    <a:pt x="352" y="308"/>
                  </a:lnTo>
                  <a:lnTo>
                    <a:pt x="338" y="312"/>
                  </a:lnTo>
                  <a:lnTo>
                    <a:pt x="358" y="278"/>
                  </a:lnTo>
                  <a:lnTo>
                    <a:pt x="374" y="242"/>
                  </a:lnTo>
                  <a:lnTo>
                    <a:pt x="388" y="206"/>
                  </a:lnTo>
                  <a:lnTo>
                    <a:pt x="398" y="168"/>
                  </a:lnTo>
                  <a:lnTo>
                    <a:pt x="408" y="126"/>
                  </a:lnTo>
                  <a:lnTo>
                    <a:pt x="412" y="82"/>
                  </a:lnTo>
                  <a:lnTo>
                    <a:pt x="414" y="40"/>
                  </a:lnTo>
                  <a:lnTo>
                    <a:pt x="414" y="20"/>
                  </a:lnTo>
                  <a:lnTo>
                    <a:pt x="414" y="8"/>
                  </a:lnTo>
                  <a:lnTo>
                    <a:pt x="412" y="0"/>
                  </a:lnTo>
                  <a:lnTo>
                    <a:pt x="410" y="40"/>
                  </a:lnTo>
                  <a:lnTo>
                    <a:pt x="404" y="80"/>
                  </a:lnTo>
                  <a:lnTo>
                    <a:pt x="396" y="120"/>
                  </a:lnTo>
                  <a:lnTo>
                    <a:pt x="386" y="158"/>
                  </a:lnTo>
                  <a:lnTo>
                    <a:pt x="382" y="180"/>
                  </a:lnTo>
                  <a:lnTo>
                    <a:pt x="374" y="200"/>
                  </a:lnTo>
                  <a:lnTo>
                    <a:pt x="364" y="220"/>
                  </a:lnTo>
                  <a:lnTo>
                    <a:pt x="346" y="258"/>
                  </a:lnTo>
                  <a:lnTo>
                    <a:pt x="326" y="294"/>
                  </a:lnTo>
                  <a:lnTo>
                    <a:pt x="316" y="314"/>
                  </a:lnTo>
                  <a:lnTo>
                    <a:pt x="304" y="334"/>
                  </a:lnTo>
                  <a:lnTo>
                    <a:pt x="288" y="352"/>
                  </a:lnTo>
                  <a:lnTo>
                    <a:pt x="272" y="366"/>
                  </a:lnTo>
                  <a:lnTo>
                    <a:pt x="254" y="388"/>
                  </a:lnTo>
                  <a:lnTo>
                    <a:pt x="234" y="406"/>
                  </a:lnTo>
                  <a:lnTo>
                    <a:pt x="212" y="426"/>
                  </a:lnTo>
                  <a:lnTo>
                    <a:pt x="190" y="442"/>
                  </a:lnTo>
                  <a:lnTo>
                    <a:pt x="208" y="396"/>
                  </a:lnTo>
                  <a:lnTo>
                    <a:pt x="230" y="352"/>
                  </a:lnTo>
                  <a:lnTo>
                    <a:pt x="274" y="264"/>
                  </a:lnTo>
                  <a:lnTo>
                    <a:pt x="270" y="264"/>
                  </a:lnTo>
                  <a:lnTo>
                    <a:pt x="268" y="264"/>
                  </a:lnTo>
                  <a:lnTo>
                    <a:pt x="266" y="266"/>
                  </a:lnTo>
                  <a:lnTo>
                    <a:pt x="254" y="290"/>
                  </a:lnTo>
                  <a:lnTo>
                    <a:pt x="230" y="332"/>
                  </a:lnTo>
                  <a:lnTo>
                    <a:pt x="204" y="376"/>
                  </a:lnTo>
                  <a:lnTo>
                    <a:pt x="192" y="398"/>
                  </a:lnTo>
                  <a:lnTo>
                    <a:pt x="182" y="420"/>
                  </a:lnTo>
                  <a:lnTo>
                    <a:pt x="174" y="442"/>
                  </a:lnTo>
                  <a:lnTo>
                    <a:pt x="168" y="452"/>
                  </a:lnTo>
                  <a:lnTo>
                    <a:pt x="166" y="456"/>
                  </a:lnTo>
                  <a:lnTo>
                    <a:pt x="162" y="460"/>
                  </a:lnTo>
                  <a:lnTo>
                    <a:pt x="120" y="482"/>
                  </a:lnTo>
                  <a:lnTo>
                    <a:pt x="90" y="496"/>
                  </a:lnTo>
                  <a:lnTo>
                    <a:pt x="76" y="504"/>
                  </a:lnTo>
                  <a:lnTo>
                    <a:pt x="62" y="512"/>
                  </a:lnTo>
                  <a:lnTo>
                    <a:pt x="48" y="520"/>
                  </a:lnTo>
                  <a:lnTo>
                    <a:pt x="34" y="530"/>
                  </a:lnTo>
                  <a:lnTo>
                    <a:pt x="4" y="552"/>
                  </a:lnTo>
                  <a:lnTo>
                    <a:pt x="0" y="554"/>
                  </a:lnTo>
                  <a:lnTo>
                    <a:pt x="42" y="544"/>
                  </a:lnTo>
                  <a:lnTo>
                    <a:pt x="70" y="534"/>
                  </a:lnTo>
                  <a:lnTo>
                    <a:pt x="86" y="516"/>
                  </a:lnTo>
                  <a:lnTo>
                    <a:pt x="104" y="500"/>
                  </a:lnTo>
                  <a:lnTo>
                    <a:pt x="122" y="486"/>
                  </a:lnTo>
                  <a:lnTo>
                    <a:pt x="144" y="474"/>
                  </a:lnTo>
                  <a:lnTo>
                    <a:pt x="174" y="462"/>
                  </a:lnTo>
                  <a:lnTo>
                    <a:pt x="188" y="456"/>
                  </a:lnTo>
                  <a:lnTo>
                    <a:pt x="202" y="450"/>
                  </a:lnTo>
                  <a:lnTo>
                    <a:pt x="226" y="436"/>
                  </a:lnTo>
                  <a:lnTo>
                    <a:pt x="252" y="424"/>
                  </a:lnTo>
                  <a:lnTo>
                    <a:pt x="270" y="410"/>
                  </a:lnTo>
                  <a:lnTo>
                    <a:pt x="292" y="392"/>
                  </a:lnTo>
                  <a:lnTo>
                    <a:pt x="318" y="376"/>
                  </a:lnTo>
                  <a:lnTo>
                    <a:pt x="352" y="362"/>
                  </a:lnTo>
                  <a:lnTo>
                    <a:pt x="384" y="348"/>
                  </a:lnTo>
                  <a:lnTo>
                    <a:pt x="428" y="328"/>
                  </a:lnTo>
                  <a:lnTo>
                    <a:pt x="472" y="308"/>
                  </a:lnTo>
                  <a:lnTo>
                    <a:pt x="498" y="294"/>
                  </a:lnTo>
                  <a:lnTo>
                    <a:pt x="510" y="286"/>
                  </a:lnTo>
                  <a:lnTo>
                    <a:pt x="522" y="276"/>
                  </a:lnTo>
                  <a:lnTo>
                    <a:pt x="544" y="252"/>
                  </a:lnTo>
                  <a:lnTo>
                    <a:pt x="564" y="224"/>
                  </a:lnTo>
                  <a:lnTo>
                    <a:pt x="562" y="224"/>
                  </a:lnTo>
                  <a:lnTo>
                    <a:pt x="560" y="226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09" name="Freeform 143"/>
            <p:cNvSpPr>
              <a:spLocks/>
            </p:cNvSpPr>
            <p:nvPr/>
          </p:nvSpPr>
          <p:spPr bwMode="auto">
            <a:xfrm>
              <a:off x="4876800" y="3276600"/>
              <a:ext cx="53975" cy="44450"/>
            </a:xfrm>
            <a:custGeom>
              <a:avLst/>
              <a:gdLst>
                <a:gd name="T0" fmla="*/ 45362805 w 34"/>
                <a:gd name="T1" fmla="*/ 70564381 h 28"/>
                <a:gd name="T2" fmla="*/ 45362805 w 34"/>
                <a:gd name="T3" fmla="*/ 70564381 h 28"/>
                <a:gd name="T4" fmla="*/ 35282184 w 34"/>
                <a:gd name="T5" fmla="*/ 70564381 h 28"/>
                <a:gd name="T6" fmla="*/ 20161247 w 34"/>
                <a:gd name="T7" fmla="*/ 60483758 h 28"/>
                <a:gd name="T8" fmla="*/ 10080624 w 34"/>
                <a:gd name="T9" fmla="*/ 50403124 h 28"/>
                <a:gd name="T10" fmla="*/ 0 w 34"/>
                <a:gd name="T11" fmla="*/ 35282190 h 28"/>
                <a:gd name="T12" fmla="*/ 0 w 34"/>
                <a:gd name="T13" fmla="*/ 35282190 h 28"/>
                <a:gd name="T14" fmla="*/ 10080624 w 34"/>
                <a:gd name="T15" fmla="*/ 15120940 h 28"/>
                <a:gd name="T16" fmla="*/ 25201557 w 34"/>
                <a:gd name="T17" fmla="*/ 5040313 h 28"/>
                <a:gd name="T18" fmla="*/ 45362805 w 34"/>
                <a:gd name="T19" fmla="*/ 0 h 28"/>
                <a:gd name="T20" fmla="*/ 45362805 w 34"/>
                <a:gd name="T21" fmla="*/ 0 h 28"/>
                <a:gd name="T22" fmla="*/ 55443437 w 34"/>
                <a:gd name="T23" fmla="*/ 0 h 28"/>
                <a:gd name="T24" fmla="*/ 65524058 w 34"/>
                <a:gd name="T25" fmla="*/ 0 h 28"/>
                <a:gd name="T26" fmla="*/ 75604678 w 34"/>
                <a:gd name="T27" fmla="*/ 10080625 h 28"/>
                <a:gd name="T28" fmla="*/ 80644989 w 34"/>
                <a:gd name="T29" fmla="*/ 15120940 h 28"/>
                <a:gd name="T30" fmla="*/ 80644989 w 34"/>
                <a:gd name="T31" fmla="*/ 15120940 h 28"/>
                <a:gd name="T32" fmla="*/ 85685299 w 34"/>
                <a:gd name="T33" fmla="*/ 35282190 h 28"/>
                <a:gd name="T34" fmla="*/ 80644989 w 34"/>
                <a:gd name="T35" fmla="*/ 55443447 h 28"/>
                <a:gd name="T36" fmla="*/ 65524058 w 34"/>
                <a:gd name="T37" fmla="*/ 70564381 h 28"/>
                <a:gd name="T38" fmla="*/ 55443437 w 34"/>
                <a:gd name="T39" fmla="*/ 70564381 h 28"/>
                <a:gd name="T40" fmla="*/ 45362805 w 34"/>
                <a:gd name="T41" fmla="*/ 70564381 h 28"/>
                <a:gd name="T42" fmla="*/ 45362805 w 34"/>
                <a:gd name="T43" fmla="*/ 70564381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18" y="28"/>
                  </a:moveTo>
                  <a:lnTo>
                    <a:pt x="18" y="28"/>
                  </a:lnTo>
                  <a:lnTo>
                    <a:pt x="14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4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10" name="Freeform 144"/>
            <p:cNvSpPr>
              <a:spLocks/>
            </p:cNvSpPr>
            <p:nvPr/>
          </p:nvSpPr>
          <p:spPr bwMode="auto">
            <a:xfrm>
              <a:off x="5019675" y="3543300"/>
              <a:ext cx="47625" cy="47625"/>
            </a:xfrm>
            <a:custGeom>
              <a:avLst/>
              <a:gdLst>
                <a:gd name="T0" fmla="*/ 15120940 w 30"/>
                <a:gd name="T1" fmla="*/ 65524071 h 30"/>
                <a:gd name="T2" fmla="*/ 15120940 w 30"/>
                <a:gd name="T3" fmla="*/ 65524071 h 30"/>
                <a:gd name="T4" fmla="*/ 5040313 w 30"/>
                <a:gd name="T5" fmla="*/ 60483759 h 30"/>
                <a:gd name="T6" fmla="*/ 0 w 30"/>
                <a:gd name="T7" fmla="*/ 45362813 h 30"/>
                <a:gd name="T8" fmla="*/ 0 w 30"/>
                <a:gd name="T9" fmla="*/ 30241880 h 30"/>
                <a:gd name="T10" fmla="*/ 0 w 30"/>
                <a:gd name="T11" fmla="*/ 10080626 h 30"/>
                <a:gd name="T12" fmla="*/ 0 w 30"/>
                <a:gd name="T13" fmla="*/ 10080626 h 30"/>
                <a:gd name="T14" fmla="*/ 20161251 w 30"/>
                <a:gd name="T15" fmla="*/ 5040313 h 30"/>
                <a:gd name="T16" fmla="*/ 35282191 w 30"/>
                <a:gd name="T17" fmla="*/ 0 h 30"/>
                <a:gd name="T18" fmla="*/ 55443448 w 30"/>
                <a:gd name="T19" fmla="*/ 5040313 h 30"/>
                <a:gd name="T20" fmla="*/ 55443448 w 30"/>
                <a:gd name="T21" fmla="*/ 5040313 h 30"/>
                <a:gd name="T22" fmla="*/ 65524071 w 30"/>
                <a:gd name="T23" fmla="*/ 15120940 h 30"/>
                <a:gd name="T24" fmla="*/ 70564382 w 30"/>
                <a:gd name="T25" fmla="*/ 20161251 h 30"/>
                <a:gd name="T26" fmla="*/ 75604693 w 30"/>
                <a:gd name="T27" fmla="*/ 30241880 h 30"/>
                <a:gd name="T28" fmla="*/ 75604693 w 30"/>
                <a:gd name="T29" fmla="*/ 45362813 h 30"/>
                <a:gd name="T30" fmla="*/ 75604693 w 30"/>
                <a:gd name="T31" fmla="*/ 45362813 h 30"/>
                <a:gd name="T32" fmla="*/ 70564382 w 30"/>
                <a:gd name="T33" fmla="*/ 60483759 h 30"/>
                <a:gd name="T34" fmla="*/ 55443448 w 30"/>
                <a:gd name="T35" fmla="*/ 75604693 h 30"/>
                <a:gd name="T36" fmla="*/ 35282191 w 30"/>
                <a:gd name="T37" fmla="*/ 75604693 h 30"/>
                <a:gd name="T38" fmla="*/ 25201562 w 30"/>
                <a:gd name="T39" fmla="*/ 75604693 h 30"/>
                <a:gd name="T40" fmla="*/ 15120940 w 30"/>
                <a:gd name="T41" fmla="*/ 65524071 h 30"/>
                <a:gd name="T42" fmla="*/ 15120940 w 30"/>
                <a:gd name="T43" fmla="*/ 6552407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6" y="26"/>
                  </a:moveTo>
                  <a:lnTo>
                    <a:pt x="6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11" name="Freeform 145"/>
            <p:cNvSpPr>
              <a:spLocks/>
            </p:cNvSpPr>
            <p:nvPr/>
          </p:nvSpPr>
          <p:spPr bwMode="auto">
            <a:xfrm>
              <a:off x="5210175" y="3540125"/>
              <a:ext cx="44450" cy="38100"/>
            </a:xfrm>
            <a:custGeom>
              <a:avLst/>
              <a:gdLst>
                <a:gd name="T0" fmla="*/ 40322501 w 28"/>
                <a:gd name="T1" fmla="*/ 60483756 h 24"/>
                <a:gd name="T2" fmla="*/ 40322501 w 28"/>
                <a:gd name="T3" fmla="*/ 60483756 h 24"/>
                <a:gd name="T4" fmla="*/ 20161251 w 28"/>
                <a:gd name="T5" fmla="*/ 55443445 h 24"/>
                <a:gd name="T6" fmla="*/ 10080625 w 28"/>
                <a:gd name="T7" fmla="*/ 45362810 h 24"/>
                <a:gd name="T8" fmla="*/ 0 w 28"/>
                <a:gd name="T9" fmla="*/ 30241878 h 24"/>
                <a:gd name="T10" fmla="*/ 0 w 28"/>
                <a:gd name="T11" fmla="*/ 30241878 h 24"/>
                <a:gd name="T12" fmla="*/ 10080625 w 28"/>
                <a:gd name="T13" fmla="*/ 15120939 h 24"/>
                <a:gd name="T14" fmla="*/ 20161251 w 28"/>
                <a:gd name="T15" fmla="*/ 5040312 h 24"/>
                <a:gd name="T16" fmla="*/ 35282190 w 28"/>
                <a:gd name="T17" fmla="*/ 0 h 24"/>
                <a:gd name="T18" fmla="*/ 35282190 w 28"/>
                <a:gd name="T19" fmla="*/ 0 h 24"/>
                <a:gd name="T20" fmla="*/ 55443447 w 28"/>
                <a:gd name="T21" fmla="*/ 5040312 h 24"/>
                <a:gd name="T22" fmla="*/ 60483758 w 28"/>
                <a:gd name="T23" fmla="*/ 5040312 h 24"/>
                <a:gd name="T24" fmla="*/ 70564381 w 28"/>
                <a:gd name="T25" fmla="*/ 15120939 h 24"/>
                <a:gd name="T26" fmla="*/ 70564381 w 28"/>
                <a:gd name="T27" fmla="*/ 15120939 h 24"/>
                <a:gd name="T28" fmla="*/ 70564381 w 28"/>
                <a:gd name="T29" fmla="*/ 30241878 h 24"/>
                <a:gd name="T30" fmla="*/ 70564381 w 28"/>
                <a:gd name="T31" fmla="*/ 45362810 h 24"/>
                <a:gd name="T32" fmla="*/ 55443447 w 28"/>
                <a:gd name="T33" fmla="*/ 55443445 h 24"/>
                <a:gd name="T34" fmla="*/ 40322501 w 28"/>
                <a:gd name="T35" fmla="*/ 60483756 h 24"/>
                <a:gd name="T36" fmla="*/ 40322501 w 28"/>
                <a:gd name="T37" fmla="*/ 60483756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24"/>
                <a:gd name="T59" fmla="*/ 28 w 28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24">
                  <a:moveTo>
                    <a:pt x="16" y="24"/>
                  </a:moveTo>
                  <a:lnTo>
                    <a:pt x="16" y="24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28" y="12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12" name="Freeform 146"/>
            <p:cNvSpPr>
              <a:spLocks/>
            </p:cNvSpPr>
            <p:nvPr/>
          </p:nvSpPr>
          <p:spPr bwMode="auto">
            <a:xfrm>
              <a:off x="54864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13" name="Freeform 147"/>
            <p:cNvSpPr>
              <a:spLocks/>
            </p:cNvSpPr>
            <p:nvPr/>
          </p:nvSpPr>
          <p:spPr bwMode="auto">
            <a:xfrm>
              <a:off x="5410200" y="3352800"/>
              <a:ext cx="60325" cy="50800"/>
            </a:xfrm>
            <a:custGeom>
              <a:avLst/>
              <a:gdLst>
                <a:gd name="T0" fmla="*/ 30241875 w 38"/>
                <a:gd name="T1" fmla="*/ 0 h 32"/>
                <a:gd name="T2" fmla="*/ 30241875 w 38"/>
                <a:gd name="T3" fmla="*/ 0 h 32"/>
                <a:gd name="T4" fmla="*/ 40322496 w 38"/>
                <a:gd name="T5" fmla="*/ 0 h 32"/>
                <a:gd name="T6" fmla="*/ 55443440 w 38"/>
                <a:gd name="T7" fmla="*/ 0 h 32"/>
                <a:gd name="T8" fmla="*/ 75604682 w 38"/>
                <a:gd name="T9" fmla="*/ 5040312 h 32"/>
                <a:gd name="T10" fmla="*/ 95765924 w 38"/>
                <a:gd name="T11" fmla="*/ 15120936 h 32"/>
                <a:gd name="T12" fmla="*/ 95765924 w 38"/>
                <a:gd name="T13" fmla="*/ 15120936 h 32"/>
                <a:gd name="T14" fmla="*/ 90725613 w 38"/>
                <a:gd name="T15" fmla="*/ 40322493 h 32"/>
                <a:gd name="T16" fmla="*/ 80644992 w 38"/>
                <a:gd name="T17" fmla="*/ 55443436 h 32"/>
                <a:gd name="T18" fmla="*/ 65524061 w 38"/>
                <a:gd name="T19" fmla="*/ 70564366 h 32"/>
                <a:gd name="T20" fmla="*/ 65524061 w 38"/>
                <a:gd name="T21" fmla="*/ 70564366 h 32"/>
                <a:gd name="T22" fmla="*/ 55443440 w 38"/>
                <a:gd name="T23" fmla="*/ 80644986 h 32"/>
                <a:gd name="T24" fmla="*/ 40322496 w 38"/>
                <a:gd name="T25" fmla="*/ 80644986 h 32"/>
                <a:gd name="T26" fmla="*/ 30241875 w 38"/>
                <a:gd name="T27" fmla="*/ 80644986 h 32"/>
                <a:gd name="T28" fmla="*/ 20161248 w 38"/>
                <a:gd name="T29" fmla="*/ 70564366 h 32"/>
                <a:gd name="T30" fmla="*/ 20161248 w 38"/>
                <a:gd name="T31" fmla="*/ 70564366 h 32"/>
                <a:gd name="T32" fmla="*/ 10080624 w 38"/>
                <a:gd name="T33" fmla="*/ 65524056 h 32"/>
                <a:gd name="T34" fmla="*/ 5040312 w 38"/>
                <a:gd name="T35" fmla="*/ 55443436 h 32"/>
                <a:gd name="T36" fmla="*/ 0 w 38"/>
                <a:gd name="T37" fmla="*/ 35282183 h 32"/>
                <a:gd name="T38" fmla="*/ 5040312 w 38"/>
                <a:gd name="T39" fmla="*/ 25201557 h 32"/>
                <a:gd name="T40" fmla="*/ 10080624 w 38"/>
                <a:gd name="T41" fmla="*/ 15120936 h 32"/>
                <a:gd name="T42" fmla="*/ 20161248 w 38"/>
                <a:gd name="T43" fmla="*/ 5040312 h 32"/>
                <a:gd name="T44" fmla="*/ 30241875 w 38"/>
                <a:gd name="T45" fmla="*/ 0 h 32"/>
                <a:gd name="T46" fmla="*/ 30241875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2" y="0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6"/>
                  </a:lnTo>
                  <a:lnTo>
                    <a:pt x="36" y="16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14" name="Freeform 146"/>
            <p:cNvSpPr>
              <a:spLocks/>
            </p:cNvSpPr>
            <p:nvPr/>
          </p:nvSpPr>
          <p:spPr bwMode="auto">
            <a:xfrm>
              <a:off x="57150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15" name="Freeform 146"/>
            <p:cNvSpPr>
              <a:spLocks/>
            </p:cNvSpPr>
            <p:nvPr/>
          </p:nvSpPr>
          <p:spPr bwMode="auto">
            <a:xfrm>
              <a:off x="5562600" y="30480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16" name="Freeform 146"/>
            <p:cNvSpPr>
              <a:spLocks/>
            </p:cNvSpPr>
            <p:nvPr/>
          </p:nvSpPr>
          <p:spPr bwMode="auto">
            <a:xfrm>
              <a:off x="5257800" y="33528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17" name="Freeform 146"/>
            <p:cNvSpPr>
              <a:spLocks/>
            </p:cNvSpPr>
            <p:nvPr/>
          </p:nvSpPr>
          <p:spPr bwMode="auto">
            <a:xfrm>
              <a:off x="50292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3318" name="Group 35"/>
          <p:cNvGrpSpPr>
            <a:grpSpLocks/>
          </p:cNvGrpSpPr>
          <p:nvPr/>
        </p:nvGrpSpPr>
        <p:grpSpPr bwMode="auto">
          <a:xfrm rot="19170027">
            <a:off x="9310422" y="201436"/>
            <a:ext cx="2519479" cy="2827679"/>
            <a:chOff x="4038600" y="2743200"/>
            <a:chExt cx="1841500" cy="1343025"/>
          </a:xfrm>
        </p:grpSpPr>
        <p:sp>
          <p:nvSpPr>
            <p:cNvPr id="3319" name="Freeform 50"/>
            <p:cNvSpPr>
              <a:spLocks/>
            </p:cNvSpPr>
            <p:nvPr/>
          </p:nvSpPr>
          <p:spPr bwMode="auto">
            <a:xfrm>
              <a:off x="4841875" y="3575050"/>
              <a:ext cx="142875" cy="38100"/>
            </a:xfrm>
            <a:custGeom>
              <a:avLst/>
              <a:gdLst>
                <a:gd name="T0" fmla="*/ 75604687 w 90"/>
                <a:gd name="T1" fmla="*/ 30241878 h 24"/>
                <a:gd name="T2" fmla="*/ 75604687 w 90"/>
                <a:gd name="T3" fmla="*/ 30241878 h 24"/>
                <a:gd name="T4" fmla="*/ 105846576 w 90"/>
                <a:gd name="T5" fmla="*/ 35282189 h 24"/>
                <a:gd name="T6" fmla="*/ 136088441 w 90"/>
                <a:gd name="T7" fmla="*/ 40322500 h 24"/>
                <a:gd name="T8" fmla="*/ 151209373 w 90"/>
                <a:gd name="T9" fmla="*/ 40322500 h 24"/>
                <a:gd name="T10" fmla="*/ 161289995 w 90"/>
                <a:gd name="T11" fmla="*/ 35282189 h 24"/>
                <a:gd name="T12" fmla="*/ 171370617 w 90"/>
                <a:gd name="T13" fmla="*/ 25201561 h 24"/>
                <a:gd name="T14" fmla="*/ 176410927 w 90"/>
                <a:gd name="T15" fmla="*/ 15120939 h 24"/>
                <a:gd name="T16" fmla="*/ 176410927 w 90"/>
                <a:gd name="T17" fmla="*/ 15120939 h 24"/>
                <a:gd name="T18" fmla="*/ 181451238 w 90"/>
                <a:gd name="T19" fmla="*/ 15120939 h 24"/>
                <a:gd name="T20" fmla="*/ 181451238 w 90"/>
                <a:gd name="T21" fmla="*/ 15120939 h 24"/>
                <a:gd name="T22" fmla="*/ 171370617 w 90"/>
                <a:gd name="T23" fmla="*/ 30241878 h 24"/>
                <a:gd name="T24" fmla="*/ 161289995 w 90"/>
                <a:gd name="T25" fmla="*/ 40322500 h 24"/>
                <a:gd name="T26" fmla="*/ 146169063 w 90"/>
                <a:gd name="T27" fmla="*/ 45362810 h 24"/>
                <a:gd name="T28" fmla="*/ 126007819 w 90"/>
                <a:gd name="T29" fmla="*/ 45362810 h 24"/>
                <a:gd name="T30" fmla="*/ 90725619 w 90"/>
                <a:gd name="T31" fmla="*/ 45362810 h 24"/>
                <a:gd name="T32" fmla="*/ 55443444 w 90"/>
                <a:gd name="T33" fmla="*/ 35282189 h 24"/>
                <a:gd name="T34" fmla="*/ 55443444 w 90"/>
                <a:gd name="T35" fmla="*/ 35282189 h 24"/>
                <a:gd name="T36" fmla="*/ 0 w 90"/>
                <a:gd name="T37" fmla="*/ 40322500 h 24"/>
                <a:gd name="T38" fmla="*/ 0 w 90"/>
                <a:gd name="T39" fmla="*/ 40322500 h 24"/>
                <a:gd name="T40" fmla="*/ 65524065 w 90"/>
                <a:gd name="T41" fmla="*/ 55443445 h 24"/>
                <a:gd name="T42" fmla="*/ 65524065 w 90"/>
                <a:gd name="T43" fmla="*/ 55443445 h 24"/>
                <a:gd name="T44" fmla="*/ 110886887 w 90"/>
                <a:gd name="T45" fmla="*/ 60483756 h 24"/>
                <a:gd name="T46" fmla="*/ 136088441 w 90"/>
                <a:gd name="T47" fmla="*/ 60483756 h 24"/>
                <a:gd name="T48" fmla="*/ 161289995 w 90"/>
                <a:gd name="T49" fmla="*/ 60483756 h 24"/>
                <a:gd name="T50" fmla="*/ 181451238 w 90"/>
                <a:gd name="T51" fmla="*/ 50403121 h 24"/>
                <a:gd name="T52" fmla="*/ 201612481 w 90"/>
                <a:gd name="T53" fmla="*/ 40322500 h 24"/>
                <a:gd name="T54" fmla="*/ 216733463 w 90"/>
                <a:gd name="T55" fmla="*/ 25201561 h 24"/>
                <a:gd name="T56" fmla="*/ 226814085 w 90"/>
                <a:gd name="T57" fmla="*/ 0 h 24"/>
                <a:gd name="T58" fmla="*/ 226814085 w 90"/>
                <a:gd name="T59" fmla="*/ 0 h 24"/>
                <a:gd name="T60" fmla="*/ 75604687 w 90"/>
                <a:gd name="T61" fmla="*/ 30241878 h 24"/>
                <a:gd name="T62" fmla="*/ 75604687 w 90"/>
                <a:gd name="T63" fmla="*/ 30241878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0"/>
                <a:gd name="T97" fmla="*/ 0 h 24"/>
                <a:gd name="T98" fmla="*/ 90 w 90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0" h="24">
                  <a:moveTo>
                    <a:pt x="30" y="12"/>
                  </a:moveTo>
                  <a:lnTo>
                    <a:pt x="30" y="12"/>
                  </a:lnTo>
                  <a:lnTo>
                    <a:pt x="42" y="14"/>
                  </a:lnTo>
                  <a:lnTo>
                    <a:pt x="54" y="16"/>
                  </a:lnTo>
                  <a:lnTo>
                    <a:pt x="60" y="16"/>
                  </a:lnTo>
                  <a:lnTo>
                    <a:pt x="64" y="14"/>
                  </a:lnTo>
                  <a:lnTo>
                    <a:pt x="68" y="10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58" y="18"/>
                  </a:lnTo>
                  <a:lnTo>
                    <a:pt x="50" y="18"/>
                  </a:lnTo>
                  <a:lnTo>
                    <a:pt x="36" y="18"/>
                  </a:lnTo>
                  <a:lnTo>
                    <a:pt x="22" y="14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44" y="24"/>
                  </a:lnTo>
                  <a:lnTo>
                    <a:pt x="54" y="24"/>
                  </a:lnTo>
                  <a:lnTo>
                    <a:pt x="64" y="24"/>
                  </a:lnTo>
                  <a:lnTo>
                    <a:pt x="72" y="20"/>
                  </a:lnTo>
                  <a:lnTo>
                    <a:pt x="80" y="16"/>
                  </a:lnTo>
                  <a:lnTo>
                    <a:pt x="86" y="10"/>
                  </a:lnTo>
                  <a:lnTo>
                    <a:pt x="90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0" name="Freeform 51"/>
            <p:cNvSpPr>
              <a:spLocks/>
            </p:cNvSpPr>
            <p:nvPr/>
          </p:nvSpPr>
          <p:spPr bwMode="auto">
            <a:xfrm>
              <a:off x="4038600" y="3028950"/>
              <a:ext cx="1092200" cy="1057275"/>
            </a:xfrm>
            <a:custGeom>
              <a:avLst/>
              <a:gdLst>
                <a:gd name="T0" fmla="*/ 1486892057 w 688"/>
                <a:gd name="T1" fmla="*/ 907256314 h 666"/>
                <a:gd name="T2" fmla="*/ 1411287396 w 688"/>
                <a:gd name="T3" fmla="*/ 937498178 h 666"/>
                <a:gd name="T4" fmla="*/ 1249997453 w 688"/>
                <a:gd name="T5" fmla="*/ 912296625 h 666"/>
                <a:gd name="T6" fmla="*/ 1174392793 w 688"/>
                <a:gd name="T7" fmla="*/ 831651456 h 666"/>
                <a:gd name="T8" fmla="*/ 1461690503 w 688"/>
                <a:gd name="T9" fmla="*/ 529232817 h 666"/>
                <a:gd name="T10" fmla="*/ 1617940135 w 688"/>
                <a:gd name="T11" fmla="*/ 322579981 h 666"/>
                <a:gd name="T12" fmla="*/ 1733867678 w 688"/>
                <a:gd name="T13" fmla="*/ 95765927 h 666"/>
                <a:gd name="T14" fmla="*/ 1678424261 w 688"/>
                <a:gd name="T15" fmla="*/ 206652786 h 666"/>
                <a:gd name="T16" fmla="*/ 1547375785 w 688"/>
                <a:gd name="T17" fmla="*/ 393144330 h 666"/>
                <a:gd name="T18" fmla="*/ 1386085843 w 688"/>
                <a:gd name="T19" fmla="*/ 524192506 h 666"/>
                <a:gd name="T20" fmla="*/ 1376005221 w 688"/>
                <a:gd name="T21" fmla="*/ 418345983 h 666"/>
                <a:gd name="T22" fmla="*/ 1406247085 w 688"/>
                <a:gd name="T23" fmla="*/ 221773768 h 666"/>
                <a:gd name="T24" fmla="*/ 1476811435 w 688"/>
                <a:gd name="T25" fmla="*/ 30241876 h 666"/>
                <a:gd name="T26" fmla="*/ 1476811435 w 688"/>
                <a:gd name="T27" fmla="*/ 5040312 h 666"/>
                <a:gd name="T28" fmla="*/ 1421368017 w 688"/>
                <a:gd name="T29" fmla="*/ 120967505 h 666"/>
                <a:gd name="T30" fmla="*/ 1345763357 w 688"/>
                <a:gd name="T31" fmla="*/ 438507225 h 666"/>
                <a:gd name="T32" fmla="*/ 1340723046 w 688"/>
                <a:gd name="T33" fmla="*/ 579635923 h 666"/>
                <a:gd name="T34" fmla="*/ 1340723046 w 688"/>
                <a:gd name="T35" fmla="*/ 599797166 h 666"/>
                <a:gd name="T36" fmla="*/ 1249997453 w 688"/>
                <a:gd name="T37" fmla="*/ 680442137 h 666"/>
                <a:gd name="T38" fmla="*/ 1129029996 w 688"/>
                <a:gd name="T39" fmla="*/ 806449903 h 666"/>
                <a:gd name="T40" fmla="*/ 987901296 w 688"/>
                <a:gd name="T41" fmla="*/ 917336936 h 666"/>
                <a:gd name="T42" fmla="*/ 806449912 w 688"/>
                <a:gd name="T43" fmla="*/ 977820663 h 666"/>
                <a:gd name="T44" fmla="*/ 332660606 w 688"/>
                <a:gd name="T45" fmla="*/ 1139110604 h 666"/>
                <a:gd name="T46" fmla="*/ 0 w 688"/>
                <a:gd name="T47" fmla="*/ 1421368001 h 666"/>
                <a:gd name="T48" fmla="*/ 312499363 w 688"/>
                <a:gd name="T49" fmla="*/ 1194554021 h 666"/>
                <a:gd name="T50" fmla="*/ 90725618 w 688"/>
                <a:gd name="T51" fmla="*/ 1365924584 h 666"/>
                <a:gd name="T52" fmla="*/ 5040312 w 688"/>
                <a:gd name="T53" fmla="*/ 1678424241 h 666"/>
                <a:gd name="T54" fmla="*/ 95765928 w 688"/>
                <a:gd name="T55" fmla="*/ 1537295146 h 666"/>
                <a:gd name="T56" fmla="*/ 267136567 w 688"/>
                <a:gd name="T57" fmla="*/ 1401206758 h 666"/>
                <a:gd name="T58" fmla="*/ 438507230 w 688"/>
                <a:gd name="T59" fmla="*/ 1199594332 h 666"/>
                <a:gd name="T60" fmla="*/ 504031270 w 688"/>
                <a:gd name="T61" fmla="*/ 1129029983 h 666"/>
                <a:gd name="T62" fmla="*/ 529232823 w 688"/>
                <a:gd name="T63" fmla="*/ 1113909051 h 666"/>
                <a:gd name="T64" fmla="*/ 423386298 w 688"/>
                <a:gd name="T65" fmla="*/ 1260078060 h 666"/>
                <a:gd name="T66" fmla="*/ 403224956 w 688"/>
                <a:gd name="T67" fmla="*/ 1305440856 h 666"/>
                <a:gd name="T68" fmla="*/ 554434377 w 688"/>
                <a:gd name="T69" fmla="*/ 1159271847 h 666"/>
                <a:gd name="T70" fmla="*/ 655240591 w 688"/>
                <a:gd name="T71" fmla="*/ 1093747808 h 666"/>
                <a:gd name="T72" fmla="*/ 740925873 w 688"/>
                <a:gd name="T73" fmla="*/ 1033264081 h 666"/>
                <a:gd name="T74" fmla="*/ 851812907 w 688"/>
                <a:gd name="T75" fmla="*/ 992941595 h 666"/>
                <a:gd name="T76" fmla="*/ 977820675 w 688"/>
                <a:gd name="T77" fmla="*/ 947578800 h 666"/>
                <a:gd name="T78" fmla="*/ 1108868753 w 688"/>
                <a:gd name="T79" fmla="*/ 836691965 h 666"/>
                <a:gd name="T80" fmla="*/ 1023183471 w 688"/>
                <a:gd name="T81" fmla="*/ 922377246 h 666"/>
                <a:gd name="T82" fmla="*/ 922377257 w 688"/>
                <a:gd name="T83" fmla="*/ 987901285 h 666"/>
                <a:gd name="T84" fmla="*/ 836691975 w 688"/>
                <a:gd name="T85" fmla="*/ 1008062527 h 666"/>
                <a:gd name="T86" fmla="*/ 685482455 w 688"/>
                <a:gd name="T87" fmla="*/ 1083667187 h 666"/>
                <a:gd name="T88" fmla="*/ 947578811 w 688"/>
                <a:gd name="T89" fmla="*/ 1028223770 h 666"/>
                <a:gd name="T90" fmla="*/ 1013102850 w 688"/>
                <a:gd name="T91" fmla="*/ 977820663 h 666"/>
                <a:gd name="T92" fmla="*/ 1023183471 w 688"/>
                <a:gd name="T93" fmla="*/ 957659421 h 666"/>
                <a:gd name="T94" fmla="*/ 1229836210 w 688"/>
                <a:gd name="T95" fmla="*/ 992941595 h 666"/>
                <a:gd name="T96" fmla="*/ 1507053300 w 688"/>
                <a:gd name="T97" fmla="*/ 927417557 h 666"/>
                <a:gd name="T98" fmla="*/ 1612899825 w 688"/>
                <a:gd name="T99" fmla="*/ 851812897 h 666"/>
                <a:gd name="T100" fmla="*/ 1673383950 w 688"/>
                <a:gd name="T101" fmla="*/ 821570835 h 666"/>
                <a:gd name="T102" fmla="*/ 1507053300 w 688"/>
                <a:gd name="T103" fmla="*/ 866933829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88"/>
                <a:gd name="T157" fmla="*/ 0 h 666"/>
                <a:gd name="T158" fmla="*/ 688 w 68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88" h="666">
                  <a:moveTo>
                    <a:pt x="598" y="344"/>
                  </a:moveTo>
                  <a:lnTo>
                    <a:pt x="598" y="344"/>
                  </a:lnTo>
                  <a:lnTo>
                    <a:pt x="594" y="352"/>
                  </a:lnTo>
                  <a:lnTo>
                    <a:pt x="590" y="360"/>
                  </a:lnTo>
                  <a:lnTo>
                    <a:pt x="582" y="364"/>
                  </a:lnTo>
                  <a:lnTo>
                    <a:pt x="576" y="368"/>
                  </a:lnTo>
                  <a:lnTo>
                    <a:pt x="568" y="370"/>
                  </a:lnTo>
                  <a:lnTo>
                    <a:pt x="560" y="372"/>
                  </a:lnTo>
                  <a:lnTo>
                    <a:pt x="542" y="372"/>
                  </a:lnTo>
                  <a:lnTo>
                    <a:pt x="520" y="368"/>
                  </a:lnTo>
                  <a:lnTo>
                    <a:pt x="496" y="362"/>
                  </a:lnTo>
                  <a:lnTo>
                    <a:pt x="430" y="370"/>
                  </a:lnTo>
                  <a:lnTo>
                    <a:pt x="466" y="330"/>
                  </a:lnTo>
                  <a:lnTo>
                    <a:pt x="504" y="290"/>
                  </a:lnTo>
                  <a:lnTo>
                    <a:pt x="542" y="250"/>
                  </a:lnTo>
                  <a:lnTo>
                    <a:pt x="580" y="210"/>
                  </a:lnTo>
                  <a:lnTo>
                    <a:pt x="598" y="190"/>
                  </a:lnTo>
                  <a:lnTo>
                    <a:pt x="614" y="170"/>
                  </a:lnTo>
                  <a:lnTo>
                    <a:pt x="642" y="128"/>
                  </a:lnTo>
                  <a:lnTo>
                    <a:pt x="662" y="96"/>
                  </a:lnTo>
                  <a:lnTo>
                    <a:pt x="678" y="66"/>
                  </a:lnTo>
                  <a:lnTo>
                    <a:pt x="686" y="44"/>
                  </a:lnTo>
                  <a:lnTo>
                    <a:pt x="688" y="38"/>
                  </a:lnTo>
                  <a:lnTo>
                    <a:pt x="688" y="36"/>
                  </a:lnTo>
                  <a:lnTo>
                    <a:pt x="666" y="82"/>
                  </a:lnTo>
                  <a:lnTo>
                    <a:pt x="650" y="108"/>
                  </a:lnTo>
                  <a:lnTo>
                    <a:pt x="632" y="132"/>
                  </a:lnTo>
                  <a:lnTo>
                    <a:pt x="614" y="156"/>
                  </a:lnTo>
                  <a:lnTo>
                    <a:pt x="592" y="178"/>
                  </a:lnTo>
                  <a:lnTo>
                    <a:pt x="550" y="222"/>
                  </a:lnTo>
                  <a:lnTo>
                    <a:pt x="550" y="208"/>
                  </a:lnTo>
                  <a:lnTo>
                    <a:pt x="548" y="194"/>
                  </a:lnTo>
                  <a:lnTo>
                    <a:pt x="546" y="180"/>
                  </a:lnTo>
                  <a:lnTo>
                    <a:pt x="546" y="166"/>
                  </a:lnTo>
                  <a:lnTo>
                    <a:pt x="548" y="132"/>
                  </a:lnTo>
                  <a:lnTo>
                    <a:pt x="554" y="104"/>
                  </a:lnTo>
                  <a:lnTo>
                    <a:pt x="558" y="88"/>
                  </a:lnTo>
                  <a:lnTo>
                    <a:pt x="564" y="72"/>
                  </a:lnTo>
                  <a:lnTo>
                    <a:pt x="576" y="40"/>
                  </a:lnTo>
                  <a:lnTo>
                    <a:pt x="586" y="12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86" y="2"/>
                  </a:lnTo>
                  <a:lnTo>
                    <a:pt x="582" y="10"/>
                  </a:lnTo>
                  <a:lnTo>
                    <a:pt x="572" y="28"/>
                  </a:lnTo>
                  <a:lnTo>
                    <a:pt x="564" y="48"/>
                  </a:lnTo>
                  <a:lnTo>
                    <a:pt x="550" y="90"/>
                  </a:lnTo>
                  <a:lnTo>
                    <a:pt x="540" y="132"/>
                  </a:lnTo>
                  <a:lnTo>
                    <a:pt x="534" y="174"/>
                  </a:lnTo>
                  <a:lnTo>
                    <a:pt x="538" y="188"/>
                  </a:lnTo>
                  <a:lnTo>
                    <a:pt x="538" y="202"/>
                  </a:lnTo>
                  <a:lnTo>
                    <a:pt x="536" y="216"/>
                  </a:lnTo>
                  <a:lnTo>
                    <a:pt x="532" y="230"/>
                  </a:lnTo>
                  <a:lnTo>
                    <a:pt x="532" y="232"/>
                  </a:lnTo>
                  <a:lnTo>
                    <a:pt x="532" y="238"/>
                  </a:lnTo>
                  <a:lnTo>
                    <a:pt x="528" y="240"/>
                  </a:lnTo>
                  <a:lnTo>
                    <a:pt x="520" y="248"/>
                  </a:lnTo>
                  <a:lnTo>
                    <a:pt x="496" y="270"/>
                  </a:lnTo>
                  <a:lnTo>
                    <a:pt x="472" y="294"/>
                  </a:lnTo>
                  <a:lnTo>
                    <a:pt x="448" y="320"/>
                  </a:lnTo>
                  <a:lnTo>
                    <a:pt x="434" y="334"/>
                  </a:lnTo>
                  <a:lnTo>
                    <a:pt x="420" y="346"/>
                  </a:lnTo>
                  <a:lnTo>
                    <a:pt x="406" y="356"/>
                  </a:lnTo>
                  <a:lnTo>
                    <a:pt x="392" y="364"/>
                  </a:lnTo>
                  <a:lnTo>
                    <a:pt x="370" y="376"/>
                  </a:lnTo>
                  <a:lnTo>
                    <a:pt x="354" y="382"/>
                  </a:lnTo>
                  <a:lnTo>
                    <a:pt x="320" y="388"/>
                  </a:lnTo>
                  <a:lnTo>
                    <a:pt x="280" y="400"/>
                  </a:lnTo>
                  <a:lnTo>
                    <a:pt x="232" y="416"/>
                  </a:lnTo>
                  <a:lnTo>
                    <a:pt x="184" y="432"/>
                  </a:lnTo>
                  <a:lnTo>
                    <a:pt x="132" y="452"/>
                  </a:lnTo>
                  <a:lnTo>
                    <a:pt x="84" y="472"/>
                  </a:lnTo>
                  <a:lnTo>
                    <a:pt x="40" y="492"/>
                  </a:lnTo>
                  <a:lnTo>
                    <a:pt x="2" y="510"/>
                  </a:lnTo>
                  <a:lnTo>
                    <a:pt x="0" y="564"/>
                  </a:lnTo>
                  <a:lnTo>
                    <a:pt x="28" y="544"/>
                  </a:lnTo>
                  <a:lnTo>
                    <a:pt x="68" y="516"/>
                  </a:lnTo>
                  <a:lnTo>
                    <a:pt x="124" y="474"/>
                  </a:lnTo>
                  <a:lnTo>
                    <a:pt x="58" y="526"/>
                  </a:lnTo>
                  <a:lnTo>
                    <a:pt x="36" y="542"/>
                  </a:lnTo>
                  <a:lnTo>
                    <a:pt x="12" y="562"/>
                  </a:lnTo>
                  <a:lnTo>
                    <a:pt x="2" y="570"/>
                  </a:lnTo>
                  <a:lnTo>
                    <a:pt x="2" y="666"/>
                  </a:lnTo>
                  <a:lnTo>
                    <a:pt x="12" y="646"/>
                  </a:lnTo>
                  <a:lnTo>
                    <a:pt x="24" y="628"/>
                  </a:lnTo>
                  <a:lnTo>
                    <a:pt x="38" y="610"/>
                  </a:lnTo>
                  <a:lnTo>
                    <a:pt x="48" y="602"/>
                  </a:lnTo>
                  <a:lnTo>
                    <a:pt x="58" y="594"/>
                  </a:lnTo>
                  <a:lnTo>
                    <a:pt x="106" y="556"/>
                  </a:lnTo>
                  <a:lnTo>
                    <a:pt x="154" y="516"/>
                  </a:lnTo>
                  <a:lnTo>
                    <a:pt x="164" y="492"/>
                  </a:lnTo>
                  <a:lnTo>
                    <a:pt x="174" y="476"/>
                  </a:lnTo>
                  <a:lnTo>
                    <a:pt x="182" y="462"/>
                  </a:lnTo>
                  <a:lnTo>
                    <a:pt x="190" y="454"/>
                  </a:lnTo>
                  <a:lnTo>
                    <a:pt x="200" y="448"/>
                  </a:lnTo>
                  <a:lnTo>
                    <a:pt x="210" y="442"/>
                  </a:lnTo>
                  <a:lnTo>
                    <a:pt x="198" y="452"/>
                  </a:lnTo>
                  <a:lnTo>
                    <a:pt x="186" y="464"/>
                  </a:lnTo>
                  <a:lnTo>
                    <a:pt x="176" y="482"/>
                  </a:lnTo>
                  <a:lnTo>
                    <a:pt x="168" y="500"/>
                  </a:lnTo>
                  <a:lnTo>
                    <a:pt x="164" y="508"/>
                  </a:lnTo>
                  <a:lnTo>
                    <a:pt x="160" y="518"/>
                  </a:lnTo>
                  <a:lnTo>
                    <a:pt x="174" y="508"/>
                  </a:lnTo>
                  <a:lnTo>
                    <a:pt x="186" y="496"/>
                  </a:lnTo>
                  <a:lnTo>
                    <a:pt x="208" y="472"/>
                  </a:lnTo>
                  <a:lnTo>
                    <a:pt x="220" y="460"/>
                  </a:lnTo>
                  <a:lnTo>
                    <a:pt x="232" y="448"/>
                  </a:lnTo>
                  <a:lnTo>
                    <a:pt x="246" y="440"/>
                  </a:lnTo>
                  <a:lnTo>
                    <a:pt x="260" y="434"/>
                  </a:lnTo>
                  <a:lnTo>
                    <a:pt x="268" y="426"/>
                  </a:lnTo>
                  <a:lnTo>
                    <a:pt x="280" y="418"/>
                  </a:lnTo>
                  <a:lnTo>
                    <a:pt x="294" y="410"/>
                  </a:lnTo>
                  <a:lnTo>
                    <a:pt x="306" y="404"/>
                  </a:lnTo>
                  <a:lnTo>
                    <a:pt x="320" y="398"/>
                  </a:lnTo>
                  <a:lnTo>
                    <a:pt x="338" y="394"/>
                  </a:lnTo>
                  <a:lnTo>
                    <a:pt x="354" y="392"/>
                  </a:lnTo>
                  <a:lnTo>
                    <a:pt x="372" y="386"/>
                  </a:lnTo>
                  <a:lnTo>
                    <a:pt x="388" y="376"/>
                  </a:lnTo>
                  <a:lnTo>
                    <a:pt x="404" y="364"/>
                  </a:lnTo>
                  <a:lnTo>
                    <a:pt x="422" y="348"/>
                  </a:lnTo>
                  <a:lnTo>
                    <a:pt x="440" y="332"/>
                  </a:lnTo>
                  <a:lnTo>
                    <a:pt x="430" y="344"/>
                  </a:lnTo>
                  <a:lnTo>
                    <a:pt x="418" y="356"/>
                  </a:lnTo>
                  <a:lnTo>
                    <a:pt x="406" y="366"/>
                  </a:lnTo>
                  <a:lnTo>
                    <a:pt x="394" y="376"/>
                  </a:lnTo>
                  <a:lnTo>
                    <a:pt x="380" y="386"/>
                  </a:lnTo>
                  <a:lnTo>
                    <a:pt x="366" y="392"/>
                  </a:lnTo>
                  <a:lnTo>
                    <a:pt x="348" y="396"/>
                  </a:lnTo>
                  <a:lnTo>
                    <a:pt x="332" y="400"/>
                  </a:lnTo>
                  <a:lnTo>
                    <a:pt x="316" y="404"/>
                  </a:lnTo>
                  <a:lnTo>
                    <a:pt x="300" y="412"/>
                  </a:lnTo>
                  <a:lnTo>
                    <a:pt x="286" y="420"/>
                  </a:lnTo>
                  <a:lnTo>
                    <a:pt x="272" y="430"/>
                  </a:lnTo>
                  <a:lnTo>
                    <a:pt x="324" y="418"/>
                  </a:lnTo>
                  <a:lnTo>
                    <a:pt x="376" y="408"/>
                  </a:lnTo>
                  <a:lnTo>
                    <a:pt x="388" y="406"/>
                  </a:lnTo>
                  <a:lnTo>
                    <a:pt x="398" y="396"/>
                  </a:lnTo>
                  <a:lnTo>
                    <a:pt x="402" y="388"/>
                  </a:lnTo>
                  <a:lnTo>
                    <a:pt x="406" y="380"/>
                  </a:lnTo>
                  <a:lnTo>
                    <a:pt x="402" y="394"/>
                  </a:lnTo>
                  <a:lnTo>
                    <a:pt x="394" y="406"/>
                  </a:lnTo>
                  <a:lnTo>
                    <a:pt x="488" y="394"/>
                  </a:lnTo>
                  <a:lnTo>
                    <a:pt x="534" y="386"/>
                  </a:lnTo>
                  <a:lnTo>
                    <a:pt x="580" y="378"/>
                  </a:lnTo>
                  <a:lnTo>
                    <a:pt x="598" y="368"/>
                  </a:lnTo>
                  <a:lnTo>
                    <a:pt x="626" y="346"/>
                  </a:lnTo>
                  <a:lnTo>
                    <a:pt x="640" y="338"/>
                  </a:lnTo>
                  <a:lnTo>
                    <a:pt x="654" y="330"/>
                  </a:lnTo>
                  <a:lnTo>
                    <a:pt x="664" y="326"/>
                  </a:lnTo>
                  <a:lnTo>
                    <a:pt x="624" y="338"/>
                  </a:lnTo>
                  <a:lnTo>
                    <a:pt x="598" y="344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1" name="Freeform 52"/>
            <p:cNvSpPr>
              <a:spLocks/>
            </p:cNvSpPr>
            <p:nvPr/>
          </p:nvSpPr>
          <p:spPr bwMode="auto">
            <a:xfrm>
              <a:off x="5165725" y="3495675"/>
              <a:ext cx="120650" cy="66675"/>
            </a:xfrm>
            <a:custGeom>
              <a:avLst/>
              <a:gdLst>
                <a:gd name="T0" fmla="*/ 0 w 76"/>
                <a:gd name="T1" fmla="*/ 105846574 h 42"/>
                <a:gd name="T2" fmla="*/ 0 w 76"/>
                <a:gd name="T3" fmla="*/ 105846574 h 42"/>
                <a:gd name="T4" fmla="*/ 95765924 w 76"/>
                <a:gd name="T5" fmla="*/ 60483753 h 42"/>
                <a:gd name="T6" fmla="*/ 191531848 w 76"/>
                <a:gd name="T7" fmla="*/ 0 h 42"/>
                <a:gd name="T8" fmla="*/ 191531848 w 76"/>
                <a:gd name="T9" fmla="*/ 0 h 42"/>
                <a:gd name="T10" fmla="*/ 161289985 w 76"/>
                <a:gd name="T11" fmla="*/ 5040312 h 42"/>
                <a:gd name="T12" fmla="*/ 136088432 w 76"/>
                <a:gd name="T13" fmla="*/ 15120938 h 42"/>
                <a:gd name="T14" fmla="*/ 85685303 w 76"/>
                <a:gd name="T15" fmla="*/ 35282187 h 42"/>
                <a:gd name="T16" fmla="*/ 40322496 w 76"/>
                <a:gd name="T17" fmla="*/ 70564374 h 42"/>
                <a:gd name="T18" fmla="*/ 0 w 76"/>
                <a:gd name="T19" fmla="*/ 105846574 h 42"/>
                <a:gd name="T20" fmla="*/ 0 w 76"/>
                <a:gd name="T21" fmla="*/ 105846574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2"/>
                <a:gd name="T35" fmla="*/ 76 w 76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2">
                  <a:moveTo>
                    <a:pt x="0" y="42"/>
                  </a:moveTo>
                  <a:lnTo>
                    <a:pt x="0" y="42"/>
                  </a:lnTo>
                  <a:lnTo>
                    <a:pt x="38" y="24"/>
                  </a:lnTo>
                  <a:lnTo>
                    <a:pt x="76" y="0"/>
                  </a:lnTo>
                  <a:lnTo>
                    <a:pt x="64" y="2"/>
                  </a:lnTo>
                  <a:lnTo>
                    <a:pt x="54" y="6"/>
                  </a:lnTo>
                  <a:lnTo>
                    <a:pt x="34" y="14"/>
                  </a:lnTo>
                  <a:lnTo>
                    <a:pt x="16" y="2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2" name="Freeform 53"/>
            <p:cNvSpPr>
              <a:spLocks/>
            </p:cNvSpPr>
            <p:nvPr/>
          </p:nvSpPr>
          <p:spPr bwMode="auto">
            <a:xfrm>
              <a:off x="5099050" y="3435350"/>
              <a:ext cx="266700" cy="155575"/>
            </a:xfrm>
            <a:custGeom>
              <a:avLst/>
              <a:gdLst>
                <a:gd name="T0" fmla="*/ 327620293 w 168"/>
                <a:gd name="T1" fmla="*/ 45362811 h 98"/>
                <a:gd name="T2" fmla="*/ 327620293 w 168"/>
                <a:gd name="T3" fmla="*/ 45362811 h 98"/>
                <a:gd name="T4" fmla="*/ 257055943 w 168"/>
                <a:gd name="T5" fmla="*/ 70564378 h 98"/>
                <a:gd name="T6" fmla="*/ 186491544 w 168"/>
                <a:gd name="T7" fmla="*/ 100806243 h 98"/>
                <a:gd name="T8" fmla="*/ 186491544 w 168"/>
                <a:gd name="T9" fmla="*/ 100806243 h 98"/>
                <a:gd name="T10" fmla="*/ 131048127 w 168"/>
                <a:gd name="T11" fmla="*/ 126007823 h 98"/>
                <a:gd name="T12" fmla="*/ 85685306 w 168"/>
                <a:gd name="T13" fmla="*/ 161289999 h 98"/>
                <a:gd name="T14" fmla="*/ 45362808 w 168"/>
                <a:gd name="T15" fmla="*/ 201612487 h 98"/>
                <a:gd name="T16" fmla="*/ 0 w 168"/>
                <a:gd name="T17" fmla="*/ 246975335 h 98"/>
                <a:gd name="T18" fmla="*/ 0 w 168"/>
                <a:gd name="T19" fmla="*/ 246975335 h 98"/>
                <a:gd name="T20" fmla="*/ 80644996 w 168"/>
                <a:gd name="T21" fmla="*/ 211693158 h 98"/>
                <a:gd name="T22" fmla="*/ 80644996 w 168"/>
                <a:gd name="T23" fmla="*/ 211693158 h 98"/>
                <a:gd name="T24" fmla="*/ 105846574 w 168"/>
                <a:gd name="T25" fmla="*/ 186491554 h 98"/>
                <a:gd name="T26" fmla="*/ 105846574 w 168"/>
                <a:gd name="T27" fmla="*/ 186491554 h 98"/>
                <a:gd name="T28" fmla="*/ 151209370 w 168"/>
                <a:gd name="T29" fmla="*/ 146169067 h 98"/>
                <a:gd name="T30" fmla="*/ 201612476 w 168"/>
                <a:gd name="T31" fmla="*/ 115927201 h 98"/>
                <a:gd name="T32" fmla="*/ 252015633 w 168"/>
                <a:gd name="T33" fmla="*/ 95765932 h 98"/>
                <a:gd name="T34" fmla="*/ 282257497 w 168"/>
                <a:gd name="T35" fmla="*/ 90725622 h 98"/>
                <a:gd name="T36" fmla="*/ 307459050 w 168"/>
                <a:gd name="T37" fmla="*/ 90725622 h 98"/>
                <a:gd name="T38" fmla="*/ 307459050 w 168"/>
                <a:gd name="T39" fmla="*/ 90725622 h 98"/>
                <a:gd name="T40" fmla="*/ 388104021 w 168"/>
                <a:gd name="T41" fmla="*/ 25201561 h 98"/>
                <a:gd name="T42" fmla="*/ 388104021 w 168"/>
                <a:gd name="T43" fmla="*/ 25201561 h 98"/>
                <a:gd name="T44" fmla="*/ 423386295 w 168"/>
                <a:gd name="T45" fmla="*/ 0 h 98"/>
                <a:gd name="T46" fmla="*/ 423386295 w 168"/>
                <a:gd name="T47" fmla="*/ 0 h 98"/>
                <a:gd name="T48" fmla="*/ 327620293 w 168"/>
                <a:gd name="T49" fmla="*/ 45362811 h 98"/>
                <a:gd name="T50" fmla="*/ 327620293 w 168"/>
                <a:gd name="T51" fmla="*/ 45362811 h 9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8"/>
                <a:gd name="T79" fmla="*/ 0 h 98"/>
                <a:gd name="T80" fmla="*/ 168 w 168"/>
                <a:gd name="T81" fmla="*/ 98 h 9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8" h="98">
                  <a:moveTo>
                    <a:pt x="130" y="18"/>
                  </a:moveTo>
                  <a:lnTo>
                    <a:pt x="130" y="18"/>
                  </a:lnTo>
                  <a:lnTo>
                    <a:pt x="102" y="28"/>
                  </a:lnTo>
                  <a:lnTo>
                    <a:pt x="74" y="40"/>
                  </a:lnTo>
                  <a:lnTo>
                    <a:pt x="52" y="50"/>
                  </a:lnTo>
                  <a:lnTo>
                    <a:pt x="34" y="64"/>
                  </a:lnTo>
                  <a:lnTo>
                    <a:pt x="18" y="80"/>
                  </a:lnTo>
                  <a:lnTo>
                    <a:pt x="0" y="98"/>
                  </a:lnTo>
                  <a:lnTo>
                    <a:pt x="32" y="84"/>
                  </a:lnTo>
                  <a:lnTo>
                    <a:pt x="42" y="74"/>
                  </a:lnTo>
                  <a:lnTo>
                    <a:pt x="60" y="58"/>
                  </a:lnTo>
                  <a:lnTo>
                    <a:pt x="80" y="46"/>
                  </a:lnTo>
                  <a:lnTo>
                    <a:pt x="100" y="38"/>
                  </a:lnTo>
                  <a:lnTo>
                    <a:pt x="112" y="36"/>
                  </a:lnTo>
                  <a:lnTo>
                    <a:pt x="122" y="36"/>
                  </a:lnTo>
                  <a:lnTo>
                    <a:pt x="154" y="10"/>
                  </a:lnTo>
                  <a:lnTo>
                    <a:pt x="168" y="0"/>
                  </a:lnTo>
                  <a:lnTo>
                    <a:pt x="130" y="18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3" name="Freeform 54"/>
            <p:cNvSpPr>
              <a:spLocks/>
            </p:cNvSpPr>
            <p:nvPr/>
          </p:nvSpPr>
          <p:spPr bwMode="auto">
            <a:xfrm>
              <a:off x="4984750" y="2743200"/>
              <a:ext cx="895350" cy="879475"/>
            </a:xfrm>
            <a:custGeom>
              <a:avLst/>
              <a:gdLst>
                <a:gd name="T0" fmla="*/ 1360884183 w 564"/>
                <a:gd name="T1" fmla="*/ 630038983 h 554"/>
                <a:gd name="T2" fmla="*/ 1275198907 w 564"/>
                <a:gd name="T3" fmla="*/ 700603327 h 554"/>
                <a:gd name="T4" fmla="*/ 1113908977 w 564"/>
                <a:gd name="T5" fmla="*/ 786288602 h 554"/>
                <a:gd name="T6" fmla="*/ 841732220 w 564"/>
                <a:gd name="T7" fmla="*/ 887095006 h 554"/>
                <a:gd name="T8" fmla="*/ 756046746 w 564"/>
                <a:gd name="T9" fmla="*/ 937498109 h 554"/>
                <a:gd name="T10" fmla="*/ 826611091 w 564"/>
                <a:gd name="T11" fmla="*/ 836691903 h 554"/>
                <a:gd name="T12" fmla="*/ 836691910 w 564"/>
                <a:gd name="T13" fmla="*/ 836691903 h 554"/>
                <a:gd name="T14" fmla="*/ 907256254 w 564"/>
                <a:gd name="T15" fmla="*/ 796369222 h 554"/>
                <a:gd name="T16" fmla="*/ 932457806 w 564"/>
                <a:gd name="T17" fmla="*/ 786288602 h 554"/>
                <a:gd name="T18" fmla="*/ 937498116 w 564"/>
                <a:gd name="T19" fmla="*/ 786288602 h 554"/>
                <a:gd name="T20" fmla="*/ 937498116 w 564"/>
                <a:gd name="T21" fmla="*/ 786288602 h 554"/>
                <a:gd name="T22" fmla="*/ 1043344633 w 564"/>
                <a:gd name="T23" fmla="*/ 680442086 h 554"/>
                <a:gd name="T24" fmla="*/ 1179433011 w 564"/>
                <a:gd name="T25" fmla="*/ 483869985 h 554"/>
                <a:gd name="T26" fmla="*/ 1214715184 w 564"/>
                <a:gd name="T27" fmla="*/ 423386262 h 554"/>
                <a:gd name="T28" fmla="*/ 1159271770 w 564"/>
                <a:gd name="T29" fmla="*/ 488910295 h 554"/>
                <a:gd name="T30" fmla="*/ 1068546184 w 564"/>
                <a:gd name="T31" fmla="*/ 614918052 h 554"/>
                <a:gd name="T32" fmla="*/ 947578737 w 564"/>
                <a:gd name="T33" fmla="*/ 740925809 h 554"/>
                <a:gd name="T34" fmla="*/ 851812841 w 564"/>
                <a:gd name="T35" fmla="*/ 786288602 h 554"/>
                <a:gd name="T36" fmla="*/ 942538426 w 564"/>
                <a:gd name="T37" fmla="*/ 609877742 h 554"/>
                <a:gd name="T38" fmla="*/ 1003022150 w 564"/>
                <a:gd name="T39" fmla="*/ 423386262 h 554"/>
                <a:gd name="T40" fmla="*/ 1038304322 w 564"/>
                <a:gd name="T41" fmla="*/ 206652771 h 554"/>
                <a:gd name="T42" fmla="*/ 1043344633 w 564"/>
                <a:gd name="T43" fmla="*/ 50403115 h 554"/>
                <a:gd name="T44" fmla="*/ 1038304322 w 564"/>
                <a:gd name="T45" fmla="*/ 0 h 554"/>
                <a:gd name="T46" fmla="*/ 997981840 w 564"/>
                <a:gd name="T47" fmla="*/ 302418716 h 554"/>
                <a:gd name="T48" fmla="*/ 962699668 w 564"/>
                <a:gd name="T49" fmla="*/ 453628124 h 554"/>
                <a:gd name="T50" fmla="*/ 917336875 w 564"/>
                <a:gd name="T51" fmla="*/ 554434329 h 554"/>
                <a:gd name="T52" fmla="*/ 821570780 w 564"/>
                <a:gd name="T53" fmla="*/ 740925809 h 554"/>
                <a:gd name="T54" fmla="*/ 766127367 w 564"/>
                <a:gd name="T55" fmla="*/ 841732213 h 554"/>
                <a:gd name="T56" fmla="*/ 685482402 w 564"/>
                <a:gd name="T57" fmla="*/ 922377178 h 554"/>
                <a:gd name="T58" fmla="*/ 534273092 w 564"/>
                <a:gd name="T59" fmla="*/ 1073586486 h 554"/>
                <a:gd name="T60" fmla="*/ 524192472 w 564"/>
                <a:gd name="T61" fmla="*/ 997981832 h 554"/>
                <a:gd name="T62" fmla="*/ 690522712 w 564"/>
                <a:gd name="T63" fmla="*/ 665321155 h 554"/>
                <a:gd name="T64" fmla="*/ 675401781 w 564"/>
                <a:gd name="T65" fmla="*/ 665321155 h 554"/>
                <a:gd name="T66" fmla="*/ 640119609 w 564"/>
                <a:gd name="T67" fmla="*/ 730845189 h 554"/>
                <a:gd name="T68" fmla="*/ 579635885 w 564"/>
                <a:gd name="T69" fmla="*/ 836691903 h 554"/>
                <a:gd name="T70" fmla="*/ 458668437 w 564"/>
                <a:gd name="T71" fmla="*/ 1058465555 h 554"/>
                <a:gd name="T72" fmla="*/ 423386265 w 564"/>
                <a:gd name="T73" fmla="*/ 1139110520 h 554"/>
                <a:gd name="T74" fmla="*/ 408265235 w 564"/>
                <a:gd name="T75" fmla="*/ 1159271761 h 554"/>
                <a:gd name="T76" fmla="*/ 226814064 w 564"/>
                <a:gd name="T77" fmla="*/ 1249997346 h 554"/>
                <a:gd name="T78" fmla="*/ 156249669 w 564"/>
                <a:gd name="T79" fmla="*/ 1290319828 h 554"/>
                <a:gd name="T80" fmla="*/ 85685300 w 564"/>
                <a:gd name="T81" fmla="*/ 1335682621 h 554"/>
                <a:gd name="T82" fmla="*/ 10080624 w 564"/>
                <a:gd name="T83" fmla="*/ 1391126034 h 554"/>
                <a:gd name="T84" fmla="*/ 105846566 w 564"/>
                <a:gd name="T85" fmla="*/ 1370964793 h 554"/>
                <a:gd name="T86" fmla="*/ 176410911 w 564"/>
                <a:gd name="T87" fmla="*/ 1345763241 h 554"/>
                <a:gd name="T88" fmla="*/ 307459029 w 564"/>
                <a:gd name="T89" fmla="*/ 1224795795 h 554"/>
                <a:gd name="T90" fmla="*/ 438507196 w 564"/>
                <a:gd name="T91" fmla="*/ 1164312071 h 554"/>
                <a:gd name="T92" fmla="*/ 509071541 w 564"/>
                <a:gd name="T93" fmla="*/ 1134070210 h 554"/>
                <a:gd name="T94" fmla="*/ 635079299 w 564"/>
                <a:gd name="T95" fmla="*/ 1068546176 h 554"/>
                <a:gd name="T96" fmla="*/ 735885505 w 564"/>
                <a:gd name="T97" fmla="*/ 987901212 h 554"/>
                <a:gd name="T98" fmla="*/ 887095013 w 564"/>
                <a:gd name="T99" fmla="*/ 912296557 h 554"/>
                <a:gd name="T100" fmla="*/ 1078626805 w 564"/>
                <a:gd name="T101" fmla="*/ 826611084 h 554"/>
                <a:gd name="T102" fmla="*/ 1255037666 w 564"/>
                <a:gd name="T103" fmla="*/ 740925809 h 554"/>
                <a:gd name="T104" fmla="*/ 1315521390 w 564"/>
                <a:gd name="T105" fmla="*/ 695563017 h 554"/>
                <a:gd name="T106" fmla="*/ 1421367907 w 564"/>
                <a:gd name="T107" fmla="*/ 564514950 h 554"/>
                <a:gd name="T108" fmla="*/ 1411287286 w 564"/>
                <a:gd name="T109" fmla="*/ 569555260 h 5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64"/>
                <a:gd name="T166" fmla="*/ 0 h 554"/>
                <a:gd name="T167" fmla="*/ 564 w 564"/>
                <a:gd name="T168" fmla="*/ 554 h 55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64" h="554">
                  <a:moveTo>
                    <a:pt x="560" y="226"/>
                  </a:moveTo>
                  <a:lnTo>
                    <a:pt x="560" y="226"/>
                  </a:lnTo>
                  <a:lnTo>
                    <a:pt x="540" y="250"/>
                  </a:lnTo>
                  <a:lnTo>
                    <a:pt x="530" y="260"/>
                  </a:lnTo>
                  <a:lnTo>
                    <a:pt x="520" y="270"/>
                  </a:lnTo>
                  <a:lnTo>
                    <a:pt x="506" y="278"/>
                  </a:lnTo>
                  <a:lnTo>
                    <a:pt x="490" y="288"/>
                  </a:lnTo>
                  <a:lnTo>
                    <a:pt x="442" y="312"/>
                  </a:lnTo>
                  <a:lnTo>
                    <a:pt x="406" y="326"/>
                  </a:lnTo>
                  <a:lnTo>
                    <a:pt x="370" y="338"/>
                  </a:lnTo>
                  <a:lnTo>
                    <a:pt x="334" y="352"/>
                  </a:lnTo>
                  <a:lnTo>
                    <a:pt x="316" y="362"/>
                  </a:lnTo>
                  <a:lnTo>
                    <a:pt x="300" y="372"/>
                  </a:lnTo>
                  <a:lnTo>
                    <a:pt x="320" y="346"/>
                  </a:lnTo>
                  <a:lnTo>
                    <a:pt x="328" y="332"/>
                  </a:lnTo>
                  <a:lnTo>
                    <a:pt x="332" y="332"/>
                  </a:lnTo>
                  <a:lnTo>
                    <a:pt x="340" y="324"/>
                  </a:lnTo>
                  <a:lnTo>
                    <a:pt x="350" y="320"/>
                  </a:lnTo>
                  <a:lnTo>
                    <a:pt x="360" y="316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92" y="294"/>
                  </a:lnTo>
                  <a:lnTo>
                    <a:pt x="414" y="270"/>
                  </a:lnTo>
                  <a:lnTo>
                    <a:pt x="434" y="244"/>
                  </a:lnTo>
                  <a:lnTo>
                    <a:pt x="452" y="218"/>
                  </a:lnTo>
                  <a:lnTo>
                    <a:pt x="468" y="192"/>
                  </a:lnTo>
                  <a:lnTo>
                    <a:pt x="482" y="168"/>
                  </a:lnTo>
                  <a:lnTo>
                    <a:pt x="474" y="176"/>
                  </a:lnTo>
                  <a:lnTo>
                    <a:pt x="460" y="194"/>
                  </a:lnTo>
                  <a:lnTo>
                    <a:pt x="442" y="220"/>
                  </a:lnTo>
                  <a:lnTo>
                    <a:pt x="424" y="244"/>
                  </a:lnTo>
                  <a:lnTo>
                    <a:pt x="406" y="266"/>
                  </a:lnTo>
                  <a:lnTo>
                    <a:pt x="386" y="286"/>
                  </a:lnTo>
                  <a:lnTo>
                    <a:pt x="376" y="294"/>
                  </a:lnTo>
                  <a:lnTo>
                    <a:pt x="364" y="302"/>
                  </a:lnTo>
                  <a:lnTo>
                    <a:pt x="352" y="308"/>
                  </a:lnTo>
                  <a:lnTo>
                    <a:pt x="338" y="312"/>
                  </a:lnTo>
                  <a:lnTo>
                    <a:pt x="358" y="278"/>
                  </a:lnTo>
                  <a:lnTo>
                    <a:pt x="374" y="242"/>
                  </a:lnTo>
                  <a:lnTo>
                    <a:pt x="388" y="206"/>
                  </a:lnTo>
                  <a:lnTo>
                    <a:pt x="398" y="168"/>
                  </a:lnTo>
                  <a:lnTo>
                    <a:pt x="408" y="126"/>
                  </a:lnTo>
                  <a:lnTo>
                    <a:pt x="412" y="82"/>
                  </a:lnTo>
                  <a:lnTo>
                    <a:pt x="414" y="40"/>
                  </a:lnTo>
                  <a:lnTo>
                    <a:pt x="414" y="20"/>
                  </a:lnTo>
                  <a:lnTo>
                    <a:pt x="414" y="8"/>
                  </a:lnTo>
                  <a:lnTo>
                    <a:pt x="412" y="0"/>
                  </a:lnTo>
                  <a:lnTo>
                    <a:pt x="410" y="40"/>
                  </a:lnTo>
                  <a:lnTo>
                    <a:pt x="404" y="80"/>
                  </a:lnTo>
                  <a:lnTo>
                    <a:pt x="396" y="120"/>
                  </a:lnTo>
                  <a:lnTo>
                    <a:pt x="386" y="158"/>
                  </a:lnTo>
                  <a:lnTo>
                    <a:pt x="382" y="180"/>
                  </a:lnTo>
                  <a:lnTo>
                    <a:pt x="374" y="200"/>
                  </a:lnTo>
                  <a:lnTo>
                    <a:pt x="364" y="220"/>
                  </a:lnTo>
                  <a:lnTo>
                    <a:pt x="346" y="258"/>
                  </a:lnTo>
                  <a:lnTo>
                    <a:pt x="326" y="294"/>
                  </a:lnTo>
                  <a:lnTo>
                    <a:pt x="316" y="314"/>
                  </a:lnTo>
                  <a:lnTo>
                    <a:pt x="304" y="334"/>
                  </a:lnTo>
                  <a:lnTo>
                    <a:pt x="288" y="352"/>
                  </a:lnTo>
                  <a:lnTo>
                    <a:pt x="272" y="366"/>
                  </a:lnTo>
                  <a:lnTo>
                    <a:pt x="254" y="388"/>
                  </a:lnTo>
                  <a:lnTo>
                    <a:pt x="234" y="406"/>
                  </a:lnTo>
                  <a:lnTo>
                    <a:pt x="212" y="426"/>
                  </a:lnTo>
                  <a:lnTo>
                    <a:pt x="190" y="442"/>
                  </a:lnTo>
                  <a:lnTo>
                    <a:pt x="208" y="396"/>
                  </a:lnTo>
                  <a:lnTo>
                    <a:pt x="230" y="352"/>
                  </a:lnTo>
                  <a:lnTo>
                    <a:pt x="274" y="264"/>
                  </a:lnTo>
                  <a:lnTo>
                    <a:pt x="270" y="264"/>
                  </a:lnTo>
                  <a:lnTo>
                    <a:pt x="268" y="264"/>
                  </a:lnTo>
                  <a:lnTo>
                    <a:pt x="266" y="266"/>
                  </a:lnTo>
                  <a:lnTo>
                    <a:pt x="254" y="290"/>
                  </a:lnTo>
                  <a:lnTo>
                    <a:pt x="230" y="332"/>
                  </a:lnTo>
                  <a:lnTo>
                    <a:pt x="204" y="376"/>
                  </a:lnTo>
                  <a:lnTo>
                    <a:pt x="192" y="398"/>
                  </a:lnTo>
                  <a:lnTo>
                    <a:pt x="182" y="420"/>
                  </a:lnTo>
                  <a:lnTo>
                    <a:pt x="174" y="442"/>
                  </a:lnTo>
                  <a:lnTo>
                    <a:pt x="168" y="452"/>
                  </a:lnTo>
                  <a:lnTo>
                    <a:pt x="166" y="456"/>
                  </a:lnTo>
                  <a:lnTo>
                    <a:pt x="162" y="460"/>
                  </a:lnTo>
                  <a:lnTo>
                    <a:pt x="120" y="482"/>
                  </a:lnTo>
                  <a:lnTo>
                    <a:pt x="90" y="496"/>
                  </a:lnTo>
                  <a:lnTo>
                    <a:pt x="76" y="504"/>
                  </a:lnTo>
                  <a:lnTo>
                    <a:pt x="62" y="512"/>
                  </a:lnTo>
                  <a:lnTo>
                    <a:pt x="48" y="520"/>
                  </a:lnTo>
                  <a:lnTo>
                    <a:pt x="34" y="530"/>
                  </a:lnTo>
                  <a:lnTo>
                    <a:pt x="4" y="552"/>
                  </a:lnTo>
                  <a:lnTo>
                    <a:pt x="0" y="554"/>
                  </a:lnTo>
                  <a:lnTo>
                    <a:pt x="42" y="544"/>
                  </a:lnTo>
                  <a:lnTo>
                    <a:pt x="70" y="534"/>
                  </a:lnTo>
                  <a:lnTo>
                    <a:pt x="86" y="516"/>
                  </a:lnTo>
                  <a:lnTo>
                    <a:pt x="104" y="500"/>
                  </a:lnTo>
                  <a:lnTo>
                    <a:pt x="122" y="486"/>
                  </a:lnTo>
                  <a:lnTo>
                    <a:pt x="144" y="474"/>
                  </a:lnTo>
                  <a:lnTo>
                    <a:pt x="174" y="462"/>
                  </a:lnTo>
                  <a:lnTo>
                    <a:pt x="188" y="456"/>
                  </a:lnTo>
                  <a:lnTo>
                    <a:pt x="202" y="450"/>
                  </a:lnTo>
                  <a:lnTo>
                    <a:pt x="226" y="436"/>
                  </a:lnTo>
                  <a:lnTo>
                    <a:pt x="252" y="424"/>
                  </a:lnTo>
                  <a:lnTo>
                    <a:pt x="270" y="410"/>
                  </a:lnTo>
                  <a:lnTo>
                    <a:pt x="292" y="392"/>
                  </a:lnTo>
                  <a:lnTo>
                    <a:pt x="318" y="376"/>
                  </a:lnTo>
                  <a:lnTo>
                    <a:pt x="352" y="362"/>
                  </a:lnTo>
                  <a:lnTo>
                    <a:pt x="384" y="348"/>
                  </a:lnTo>
                  <a:lnTo>
                    <a:pt x="428" y="328"/>
                  </a:lnTo>
                  <a:lnTo>
                    <a:pt x="472" y="308"/>
                  </a:lnTo>
                  <a:lnTo>
                    <a:pt x="498" y="294"/>
                  </a:lnTo>
                  <a:lnTo>
                    <a:pt x="510" y="286"/>
                  </a:lnTo>
                  <a:lnTo>
                    <a:pt x="522" y="276"/>
                  </a:lnTo>
                  <a:lnTo>
                    <a:pt x="544" y="252"/>
                  </a:lnTo>
                  <a:lnTo>
                    <a:pt x="564" y="224"/>
                  </a:lnTo>
                  <a:lnTo>
                    <a:pt x="562" y="224"/>
                  </a:lnTo>
                  <a:lnTo>
                    <a:pt x="560" y="226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4" name="Freeform 143"/>
            <p:cNvSpPr>
              <a:spLocks/>
            </p:cNvSpPr>
            <p:nvPr/>
          </p:nvSpPr>
          <p:spPr bwMode="auto">
            <a:xfrm>
              <a:off x="4876800" y="3276600"/>
              <a:ext cx="53975" cy="44450"/>
            </a:xfrm>
            <a:custGeom>
              <a:avLst/>
              <a:gdLst>
                <a:gd name="T0" fmla="*/ 45362805 w 34"/>
                <a:gd name="T1" fmla="*/ 70564381 h 28"/>
                <a:gd name="T2" fmla="*/ 45362805 w 34"/>
                <a:gd name="T3" fmla="*/ 70564381 h 28"/>
                <a:gd name="T4" fmla="*/ 35282184 w 34"/>
                <a:gd name="T5" fmla="*/ 70564381 h 28"/>
                <a:gd name="T6" fmla="*/ 20161247 w 34"/>
                <a:gd name="T7" fmla="*/ 60483758 h 28"/>
                <a:gd name="T8" fmla="*/ 10080624 w 34"/>
                <a:gd name="T9" fmla="*/ 50403124 h 28"/>
                <a:gd name="T10" fmla="*/ 0 w 34"/>
                <a:gd name="T11" fmla="*/ 35282190 h 28"/>
                <a:gd name="T12" fmla="*/ 0 w 34"/>
                <a:gd name="T13" fmla="*/ 35282190 h 28"/>
                <a:gd name="T14" fmla="*/ 10080624 w 34"/>
                <a:gd name="T15" fmla="*/ 15120940 h 28"/>
                <a:gd name="T16" fmla="*/ 25201557 w 34"/>
                <a:gd name="T17" fmla="*/ 5040313 h 28"/>
                <a:gd name="T18" fmla="*/ 45362805 w 34"/>
                <a:gd name="T19" fmla="*/ 0 h 28"/>
                <a:gd name="T20" fmla="*/ 45362805 w 34"/>
                <a:gd name="T21" fmla="*/ 0 h 28"/>
                <a:gd name="T22" fmla="*/ 55443437 w 34"/>
                <a:gd name="T23" fmla="*/ 0 h 28"/>
                <a:gd name="T24" fmla="*/ 65524058 w 34"/>
                <a:gd name="T25" fmla="*/ 0 h 28"/>
                <a:gd name="T26" fmla="*/ 75604678 w 34"/>
                <a:gd name="T27" fmla="*/ 10080625 h 28"/>
                <a:gd name="T28" fmla="*/ 80644989 w 34"/>
                <a:gd name="T29" fmla="*/ 15120940 h 28"/>
                <a:gd name="T30" fmla="*/ 80644989 w 34"/>
                <a:gd name="T31" fmla="*/ 15120940 h 28"/>
                <a:gd name="T32" fmla="*/ 85685299 w 34"/>
                <a:gd name="T33" fmla="*/ 35282190 h 28"/>
                <a:gd name="T34" fmla="*/ 80644989 w 34"/>
                <a:gd name="T35" fmla="*/ 55443447 h 28"/>
                <a:gd name="T36" fmla="*/ 65524058 w 34"/>
                <a:gd name="T37" fmla="*/ 70564381 h 28"/>
                <a:gd name="T38" fmla="*/ 55443437 w 34"/>
                <a:gd name="T39" fmla="*/ 70564381 h 28"/>
                <a:gd name="T40" fmla="*/ 45362805 w 34"/>
                <a:gd name="T41" fmla="*/ 70564381 h 28"/>
                <a:gd name="T42" fmla="*/ 45362805 w 34"/>
                <a:gd name="T43" fmla="*/ 70564381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18" y="28"/>
                  </a:moveTo>
                  <a:lnTo>
                    <a:pt x="18" y="28"/>
                  </a:lnTo>
                  <a:lnTo>
                    <a:pt x="14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4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5" name="Freeform 144"/>
            <p:cNvSpPr>
              <a:spLocks/>
            </p:cNvSpPr>
            <p:nvPr/>
          </p:nvSpPr>
          <p:spPr bwMode="auto">
            <a:xfrm>
              <a:off x="5019675" y="3543300"/>
              <a:ext cx="47625" cy="47625"/>
            </a:xfrm>
            <a:custGeom>
              <a:avLst/>
              <a:gdLst>
                <a:gd name="T0" fmla="*/ 15120940 w 30"/>
                <a:gd name="T1" fmla="*/ 65524071 h 30"/>
                <a:gd name="T2" fmla="*/ 15120940 w 30"/>
                <a:gd name="T3" fmla="*/ 65524071 h 30"/>
                <a:gd name="T4" fmla="*/ 5040313 w 30"/>
                <a:gd name="T5" fmla="*/ 60483759 h 30"/>
                <a:gd name="T6" fmla="*/ 0 w 30"/>
                <a:gd name="T7" fmla="*/ 45362813 h 30"/>
                <a:gd name="T8" fmla="*/ 0 w 30"/>
                <a:gd name="T9" fmla="*/ 30241880 h 30"/>
                <a:gd name="T10" fmla="*/ 0 w 30"/>
                <a:gd name="T11" fmla="*/ 10080626 h 30"/>
                <a:gd name="T12" fmla="*/ 0 w 30"/>
                <a:gd name="T13" fmla="*/ 10080626 h 30"/>
                <a:gd name="T14" fmla="*/ 20161251 w 30"/>
                <a:gd name="T15" fmla="*/ 5040313 h 30"/>
                <a:gd name="T16" fmla="*/ 35282191 w 30"/>
                <a:gd name="T17" fmla="*/ 0 h 30"/>
                <a:gd name="T18" fmla="*/ 55443448 w 30"/>
                <a:gd name="T19" fmla="*/ 5040313 h 30"/>
                <a:gd name="T20" fmla="*/ 55443448 w 30"/>
                <a:gd name="T21" fmla="*/ 5040313 h 30"/>
                <a:gd name="T22" fmla="*/ 65524071 w 30"/>
                <a:gd name="T23" fmla="*/ 15120940 h 30"/>
                <a:gd name="T24" fmla="*/ 70564382 w 30"/>
                <a:gd name="T25" fmla="*/ 20161251 h 30"/>
                <a:gd name="T26" fmla="*/ 75604693 w 30"/>
                <a:gd name="T27" fmla="*/ 30241880 h 30"/>
                <a:gd name="T28" fmla="*/ 75604693 w 30"/>
                <a:gd name="T29" fmla="*/ 45362813 h 30"/>
                <a:gd name="T30" fmla="*/ 75604693 w 30"/>
                <a:gd name="T31" fmla="*/ 45362813 h 30"/>
                <a:gd name="T32" fmla="*/ 70564382 w 30"/>
                <a:gd name="T33" fmla="*/ 60483759 h 30"/>
                <a:gd name="T34" fmla="*/ 55443448 w 30"/>
                <a:gd name="T35" fmla="*/ 75604693 h 30"/>
                <a:gd name="T36" fmla="*/ 35282191 w 30"/>
                <a:gd name="T37" fmla="*/ 75604693 h 30"/>
                <a:gd name="T38" fmla="*/ 25201562 w 30"/>
                <a:gd name="T39" fmla="*/ 75604693 h 30"/>
                <a:gd name="T40" fmla="*/ 15120940 w 30"/>
                <a:gd name="T41" fmla="*/ 65524071 h 30"/>
                <a:gd name="T42" fmla="*/ 15120940 w 30"/>
                <a:gd name="T43" fmla="*/ 6552407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6" y="26"/>
                  </a:moveTo>
                  <a:lnTo>
                    <a:pt x="6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6" name="Freeform 145"/>
            <p:cNvSpPr>
              <a:spLocks/>
            </p:cNvSpPr>
            <p:nvPr/>
          </p:nvSpPr>
          <p:spPr bwMode="auto">
            <a:xfrm>
              <a:off x="5210175" y="3540125"/>
              <a:ext cx="44450" cy="38100"/>
            </a:xfrm>
            <a:custGeom>
              <a:avLst/>
              <a:gdLst>
                <a:gd name="T0" fmla="*/ 40322501 w 28"/>
                <a:gd name="T1" fmla="*/ 60483756 h 24"/>
                <a:gd name="T2" fmla="*/ 40322501 w 28"/>
                <a:gd name="T3" fmla="*/ 60483756 h 24"/>
                <a:gd name="T4" fmla="*/ 20161251 w 28"/>
                <a:gd name="T5" fmla="*/ 55443445 h 24"/>
                <a:gd name="T6" fmla="*/ 10080625 w 28"/>
                <a:gd name="T7" fmla="*/ 45362810 h 24"/>
                <a:gd name="T8" fmla="*/ 0 w 28"/>
                <a:gd name="T9" fmla="*/ 30241878 h 24"/>
                <a:gd name="T10" fmla="*/ 0 w 28"/>
                <a:gd name="T11" fmla="*/ 30241878 h 24"/>
                <a:gd name="T12" fmla="*/ 10080625 w 28"/>
                <a:gd name="T13" fmla="*/ 15120939 h 24"/>
                <a:gd name="T14" fmla="*/ 20161251 w 28"/>
                <a:gd name="T15" fmla="*/ 5040312 h 24"/>
                <a:gd name="T16" fmla="*/ 35282190 w 28"/>
                <a:gd name="T17" fmla="*/ 0 h 24"/>
                <a:gd name="T18" fmla="*/ 35282190 w 28"/>
                <a:gd name="T19" fmla="*/ 0 h 24"/>
                <a:gd name="T20" fmla="*/ 55443447 w 28"/>
                <a:gd name="T21" fmla="*/ 5040312 h 24"/>
                <a:gd name="T22" fmla="*/ 60483758 w 28"/>
                <a:gd name="T23" fmla="*/ 5040312 h 24"/>
                <a:gd name="T24" fmla="*/ 70564381 w 28"/>
                <a:gd name="T25" fmla="*/ 15120939 h 24"/>
                <a:gd name="T26" fmla="*/ 70564381 w 28"/>
                <a:gd name="T27" fmla="*/ 15120939 h 24"/>
                <a:gd name="T28" fmla="*/ 70564381 w 28"/>
                <a:gd name="T29" fmla="*/ 30241878 h 24"/>
                <a:gd name="T30" fmla="*/ 70564381 w 28"/>
                <a:gd name="T31" fmla="*/ 45362810 h 24"/>
                <a:gd name="T32" fmla="*/ 55443447 w 28"/>
                <a:gd name="T33" fmla="*/ 55443445 h 24"/>
                <a:gd name="T34" fmla="*/ 40322501 w 28"/>
                <a:gd name="T35" fmla="*/ 60483756 h 24"/>
                <a:gd name="T36" fmla="*/ 40322501 w 28"/>
                <a:gd name="T37" fmla="*/ 60483756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24"/>
                <a:gd name="T59" fmla="*/ 28 w 28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24">
                  <a:moveTo>
                    <a:pt x="16" y="24"/>
                  </a:moveTo>
                  <a:lnTo>
                    <a:pt x="16" y="24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28" y="12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7" name="Freeform 146"/>
            <p:cNvSpPr>
              <a:spLocks/>
            </p:cNvSpPr>
            <p:nvPr/>
          </p:nvSpPr>
          <p:spPr bwMode="auto">
            <a:xfrm>
              <a:off x="54864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8" name="Freeform 147"/>
            <p:cNvSpPr>
              <a:spLocks/>
            </p:cNvSpPr>
            <p:nvPr/>
          </p:nvSpPr>
          <p:spPr bwMode="auto">
            <a:xfrm>
              <a:off x="5410200" y="3352800"/>
              <a:ext cx="60325" cy="50800"/>
            </a:xfrm>
            <a:custGeom>
              <a:avLst/>
              <a:gdLst>
                <a:gd name="T0" fmla="*/ 30241875 w 38"/>
                <a:gd name="T1" fmla="*/ 0 h 32"/>
                <a:gd name="T2" fmla="*/ 30241875 w 38"/>
                <a:gd name="T3" fmla="*/ 0 h 32"/>
                <a:gd name="T4" fmla="*/ 40322496 w 38"/>
                <a:gd name="T5" fmla="*/ 0 h 32"/>
                <a:gd name="T6" fmla="*/ 55443440 w 38"/>
                <a:gd name="T7" fmla="*/ 0 h 32"/>
                <a:gd name="T8" fmla="*/ 75604682 w 38"/>
                <a:gd name="T9" fmla="*/ 5040312 h 32"/>
                <a:gd name="T10" fmla="*/ 95765924 w 38"/>
                <a:gd name="T11" fmla="*/ 15120936 h 32"/>
                <a:gd name="T12" fmla="*/ 95765924 w 38"/>
                <a:gd name="T13" fmla="*/ 15120936 h 32"/>
                <a:gd name="T14" fmla="*/ 90725613 w 38"/>
                <a:gd name="T15" fmla="*/ 40322493 h 32"/>
                <a:gd name="T16" fmla="*/ 80644992 w 38"/>
                <a:gd name="T17" fmla="*/ 55443436 h 32"/>
                <a:gd name="T18" fmla="*/ 65524061 w 38"/>
                <a:gd name="T19" fmla="*/ 70564366 h 32"/>
                <a:gd name="T20" fmla="*/ 65524061 w 38"/>
                <a:gd name="T21" fmla="*/ 70564366 h 32"/>
                <a:gd name="T22" fmla="*/ 55443440 w 38"/>
                <a:gd name="T23" fmla="*/ 80644986 h 32"/>
                <a:gd name="T24" fmla="*/ 40322496 w 38"/>
                <a:gd name="T25" fmla="*/ 80644986 h 32"/>
                <a:gd name="T26" fmla="*/ 30241875 w 38"/>
                <a:gd name="T27" fmla="*/ 80644986 h 32"/>
                <a:gd name="T28" fmla="*/ 20161248 w 38"/>
                <a:gd name="T29" fmla="*/ 70564366 h 32"/>
                <a:gd name="T30" fmla="*/ 20161248 w 38"/>
                <a:gd name="T31" fmla="*/ 70564366 h 32"/>
                <a:gd name="T32" fmla="*/ 10080624 w 38"/>
                <a:gd name="T33" fmla="*/ 65524056 h 32"/>
                <a:gd name="T34" fmla="*/ 5040312 w 38"/>
                <a:gd name="T35" fmla="*/ 55443436 h 32"/>
                <a:gd name="T36" fmla="*/ 0 w 38"/>
                <a:gd name="T37" fmla="*/ 35282183 h 32"/>
                <a:gd name="T38" fmla="*/ 5040312 w 38"/>
                <a:gd name="T39" fmla="*/ 25201557 h 32"/>
                <a:gd name="T40" fmla="*/ 10080624 w 38"/>
                <a:gd name="T41" fmla="*/ 15120936 h 32"/>
                <a:gd name="T42" fmla="*/ 20161248 w 38"/>
                <a:gd name="T43" fmla="*/ 5040312 h 32"/>
                <a:gd name="T44" fmla="*/ 30241875 w 38"/>
                <a:gd name="T45" fmla="*/ 0 h 32"/>
                <a:gd name="T46" fmla="*/ 30241875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2" y="0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6"/>
                  </a:lnTo>
                  <a:lnTo>
                    <a:pt x="36" y="16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9" name="Freeform 146"/>
            <p:cNvSpPr>
              <a:spLocks/>
            </p:cNvSpPr>
            <p:nvPr/>
          </p:nvSpPr>
          <p:spPr bwMode="auto">
            <a:xfrm>
              <a:off x="57150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30" name="Freeform 146"/>
            <p:cNvSpPr>
              <a:spLocks/>
            </p:cNvSpPr>
            <p:nvPr/>
          </p:nvSpPr>
          <p:spPr bwMode="auto">
            <a:xfrm>
              <a:off x="5562600" y="30480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31" name="Freeform 146"/>
            <p:cNvSpPr>
              <a:spLocks/>
            </p:cNvSpPr>
            <p:nvPr/>
          </p:nvSpPr>
          <p:spPr bwMode="auto">
            <a:xfrm>
              <a:off x="5257800" y="33528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32" name="Freeform 146"/>
            <p:cNvSpPr>
              <a:spLocks/>
            </p:cNvSpPr>
            <p:nvPr/>
          </p:nvSpPr>
          <p:spPr bwMode="auto">
            <a:xfrm>
              <a:off x="50292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sp>
        <p:nvSpPr>
          <p:cNvPr id="3333" name="Freeform 91"/>
          <p:cNvSpPr>
            <a:spLocks/>
          </p:cNvSpPr>
          <p:nvPr/>
        </p:nvSpPr>
        <p:spPr bwMode="auto">
          <a:xfrm>
            <a:off x="9529497" y="3007436"/>
            <a:ext cx="1259739" cy="441825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pic>
        <p:nvPicPr>
          <p:cNvPr id="3334" name="Picture 22" descr="Three_poppie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00716" y="3270856"/>
            <a:ext cx="795284" cy="11487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35" name="Picture 21" descr="Floiwer_2.gif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2550" y="2928547"/>
            <a:ext cx="883650" cy="1421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" name="Picture 29" descr="flowers15.gif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12750" y="2954971"/>
            <a:ext cx="1237109" cy="1610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37" name="Picture 31" descr="flowers7.gif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82552" y="3274216"/>
            <a:ext cx="856036" cy="9167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38" name="Picture 266" descr="Hình ảnh có liên quan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5394" y="4517565"/>
            <a:ext cx="2120759" cy="2118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39" name="Picture 267" descr="Hình ảnh có liên quan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7334" y="4530027"/>
            <a:ext cx="2209124" cy="2142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91" name="Rectangle 419"/>
          <p:cNvSpPr>
            <a:spLocks noChangeArrowheads="1"/>
          </p:cNvSpPr>
          <p:nvPr/>
        </p:nvSpPr>
        <p:spPr bwMode="auto">
          <a:xfrm>
            <a:off x="1274607" y="1000836"/>
            <a:ext cx="680259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 indent="4572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chemeClr val="bg2"/>
                </a:solidFill>
                <a:latin typeface="Tahoma" panose="020B0604030504040204" pitchFamily="34" charset="0"/>
              </a:rPr>
              <a:t>   </a:t>
            </a:r>
          </a:p>
        </p:txBody>
      </p:sp>
      <p:sp>
        <p:nvSpPr>
          <p:cNvPr id="3493" name="Rectangle 421"/>
          <p:cNvSpPr>
            <a:spLocks noChangeArrowheads="1"/>
          </p:cNvSpPr>
          <p:nvPr/>
        </p:nvSpPr>
        <p:spPr bwMode="auto">
          <a:xfrm>
            <a:off x="1747373" y="-43845"/>
            <a:ext cx="6634627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altLang="en-US" sz="1200">
                <a:solidFill>
                  <a:schemeClr val="bg2"/>
                </a:solidFill>
              </a:rPr>
              <a:t>   </a:t>
            </a:r>
          </a:p>
        </p:txBody>
      </p:sp>
      <p:pic>
        <p:nvPicPr>
          <p:cNvPr id="255" name="Picture 187" descr="hoa hong"/>
          <p:cNvPicPr>
            <a:picLocks noChangeAspect="1" noChangeArrowheads="1" noCrop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2445" y="4587595"/>
            <a:ext cx="1223963" cy="1936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6" name="Picture 188" descr="hoa hong"/>
          <p:cNvPicPr>
            <a:picLocks noChangeAspect="1" noChangeArrowheads="1" noCrop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1382" y="4799700"/>
            <a:ext cx="1223963" cy="1936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5348626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100" fill="hold"/>
                                        <p:tgtEl>
                                          <p:spTgt spid="327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" dur="100" fill="hold"/>
                                        <p:tgtEl>
                                          <p:spTgt spid="32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100" fill="hold"/>
                                        <p:tgtEl>
                                          <p:spTgt spid="32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100" fill="hold"/>
                                        <p:tgtEl>
                                          <p:spTgt spid="327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100" fill="hold"/>
                                        <p:tgtEl>
                                          <p:spTgt spid="327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7" dur="100" fill="hold"/>
                                        <p:tgtEl>
                                          <p:spTgt spid="32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8" dur="100" fill="hold"/>
                                        <p:tgtEl>
                                          <p:spTgt spid="32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100" fill="hold"/>
                                        <p:tgtEl>
                                          <p:spTgt spid="327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100" fill="hold"/>
                                        <p:tgtEl>
                                          <p:spTgt spid="33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9" dur="100" fill="hold"/>
                                        <p:tgtEl>
                                          <p:spTgt spid="33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0" dur="100" fill="hold"/>
                                        <p:tgtEl>
                                          <p:spTgt spid="33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100" fill="hold"/>
                                        <p:tgtEl>
                                          <p:spTgt spid="33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100" fill="hold"/>
                                        <p:tgtEl>
                                          <p:spTgt spid="33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41" dur="100" fill="hold"/>
                                        <p:tgtEl>
                                          <p:spTgt spid="33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42" dur="100" fill="hold"/>
                                        <p:tgtEl>
                                          <p:spTgt spid="33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100" fill="hold"/>
                                        <p:tgtEl>
                                          <p:spTgt spid="33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100" fill="hold"/>
                                        <p:tgtEl>
                                          <p:spTgt spid="33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3" dur="100" fill="hold"/>
                                        <p:tgtEl>
                                          <p:spTgt spid="33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4" dur="100" fill="hold"/>
                                        <p:tgtEl>
                                          <p:spTgt spid="33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100" fill="hold"/>
                                        <p:tgtEl>
                                          <p:spTgt spid="333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5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4" dur="100" fill="hold"/>
                                        <p:tgtEl>
                                          <p:spTgt spid="33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65" dur="100" fill="hold"/>
                                        <p:tgtEl>
                                          <p:spTgt spid="33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6" dur="100" fill="hold"/>
                                        <p:tgtEl>
                                          <p:spTgt spid="33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7" dur="100" fill="hold"/>
                                        <p:tgtEl>
                                          <p:spTgt spid="333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1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7" dur="1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78" dur="1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1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6" dur="1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87" dur="1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8" dur="1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9" dur="1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8" dur="1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99" dur="1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00" dur="1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1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8" dur="1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09" dur="1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10" dur="1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1" dur="1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AED3B0-A18F-4BBE-9E19-05CA2BBFF151}" type="slidenum">
              <a:rPr lang="en-US" altLang="en-US"/>
              <a:pPr>
                <a:defRPr/>
              </a:pPr>
              <a:t>13</a:t>
            </a:fld>
            <a:endParaRPr lang="en-US" altLang="en-US"/>
          </a:p>
        </p:txBody>
      </p:sp>
      <p:pic>
        <p:nvPicPr>
          <p:cNvPr id="21507" name="Picture 2" descr="Top 75+ hình nền powerpoint học tập chất lượng full hd cực đẹ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2095500" y="1982788"/>
            <a:ext cx="8001000" cy="14465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Thái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loài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đối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đào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4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1485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14857" y="1306188"/>
            <a:ext cx="12192000" cy="5563215"/>
            <a:chOff x="-794" y="3352800"/>
            <a:chExt cx="9144794" cy="3505200"/>
          </a:xfrm>
        </p:grpSpPr>
        <p:sp>
          <p:nvSpPr>
            <p:cNvPr id="3" name="Arc 2"/>
            <p:cNvSpPr/>
            <p:nvPr/>
          </p:nvSpPr>
          <p:spPr>
            <a:xfrm>
              <a:off x="794" y="3352800"/>
              <a:ext cx="9143206" cy="990706"/>
            </a:xfrm>
            <a:prstGeom prst="arc">
              <a:avLst>
                <a:gd name="adj1" fmla="val 10800060"/>
                <a:gd name="adj2" fmla="val 9148"/>
              </a:avLst>
            </a:prstGeom>
            <a:gradFill flip="none" rotWithShape="1">
              <a:gsLst>
                <a:gs pos="0">
                  <a:srgbClr val="DDEBCF"/>
                </a:gs>
                <a:gs pos="50000">
                  <a:srgbClr val="9CB86E"/>
                </a:gs>
                <a:gs pos="100000">
                  <a:srgbClr val="156B13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-794" y="3839633"/>
              <a:ext cx="9143206" cy="3018367"/>
            </a:xfrm>
            <a:prstGeom prst="rect">
              <a:avLst/>
            </a:prstGeom>
            <a:gradFill flip="none" rotWithShape="1">
              <a:gsLst>
                <a:gs pos="0">
                  <a:srgbClr val="DDEBCF"/>
                </a:gs>
                <a:gs pos="50000">
                  <a:srgbClr val="9CB86E"/>
                </a:gs>
                <a:gs pos="100000">
                  <a:srgbClr val="156B13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pic>
        <p:nvPicPr>
          <p:cNvPr id="5" name="Picture 20" descr="Daisies_in_love.gif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94356" y="3230873"/>
            <a:ext cx="987098" cy="12307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5"/>
          <p:cNvGrpSpPr>
            <a:grpSpLocks noChangeAspect="1"/>
          </p:cNvGrpSpPr>
          <p:nvPr/>
        </p:nvGrpSpPr>
        <p:grpSpPr bwMode="auto">
          <a:xfrm>
            <a:off x="2282554" y="333022"/>
            <a:ext cx="3679185" cy="2032891"/>
            <a:chOff x="2019" y="1756"/>
            <a:chExt cx="909" cy="534"/>
          </a:xfrm>
        </p:grpSpPr>
        <p:sp>
          <p:nvSpPr>
            <p:cNvPr id="7" name="AutoShape 4"/>
            <p:cNvSpPr>
              <a:spLocks noChangeAspect="1" noChangeArrowheads="1" noTextEdit="1"/>
            </p:cNvSpPr>
            <p:nvPr/>
          </p:nvSpPr>
          <p:spPr bwMode="auto">
            <a:xfrm>
              <a:off x="2019" y="1756"/>
              <a:ext cx="909" cy="5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2024" y="1766"/>
              <a:ext cx="901" cy="520"/>
            </a:xfrm>
            <a:custGeom>
              <a:avLst/>
              <a:gdLst>
                <a:gd name="T0" fmla="*/ 152 w 901"/>
                <a:gd name="T1" fmla="*/ 86 h 520"/>
                <a:gd name="T2" fmla="*/ 324 w 901"/>
                <a:gd name="T3" fmla="*/ 98 h 520"/>
                <a:gd name="T4" fmla="*/ 656 w 901"/>
                <a:gd name="T5" fmla="*/ 0 h 520"/>
                <a:gd name="T6" fmla="*/ 898 w 901"/>
                <a:gd name="T7" fmla="*/ 168 h 520"/>
                <a:gd name="T8" fmla="*/ 901 w 901"/>
                <a:gd name="T9" fmla="*/ 192 h 520"/>
                <a:gd name="T10" fmla="*/ 880 w 901"/>
                <a:gd name="T11" fmla="*/ 196 h 520"/>
                <a:gd name="T12" fmla="*/ 879 w 901"/>
                <a:gd name="T13" fmla="*/ 466 h 520"/>
                <a:gd name="T14" fmla="*/ 862 w 901"/>
                <a:gd name="T15" fmla="*/ 478 h 520"/>
                <a:gd name="T16" fmla="*/ 857 w 901"/>
                <a:gd name="T17" fmla="*/ 518 h 520"/>
                <a:gd name="T18" fmla="*/ 352 w 901"/>
                <a:gd name="T19" fmla="*/ 520 h 520"/>
                <a:gd name="T20" fmla="*/ 247 w 901"/>
                <a:gd name="T21" fmla="*/ 480 h 520"/>
                <a:gd name="T22" fmla="*/ 171 w 901"/>
                <a:gd name="T23" fmla="*/ 486 h 520"/>
                <a:gd name="T24" fmla="*/ 102 w 901"/>
                <a:gd name="T25" fmla="*/ 442 h 520"/>
                <a:gd name="T26" fmla="*/ 102 w 901"/>
                <a:gd name="T27" fmla="*/ 414 h 520"/>
                <a:gd name="T28" fmla="*/ 26 w 901"/>
                <a:gd name="T29" fmla="*/ 386 h 520"/>
                <a:gd name="T30" fmla="*/ 26 w 901"/>
                <a:gd name="T31" fmla="*/ 362 h 520"/>
                <a:gd name="T32" fmla="*/ 12 w 901"/>
                <a:gd name="T33" fmla="*/ 352 h 520"/>
                <a:gd name="T34" fmla="*/ 12 w 901"/>
                <a:gd name="T35" fmla="*/ 216 h 520"/>
                <a:gd name="T36" fmla="*/ 0 w 901"/>
                <a:gd name="T37" fmla="*/ 204 h 520"/>
                <a:gd name="T38" fmla="*/ 1 w 901"/>
                <a:gd name="T39" fmla="*/ 192 h 520"/>
                <a:gd name="T40" fmla="*/ 103 w 901"/>
                <a:gd name="T41" fmla="*/ 154 h 520"/>
                <a:gd name="T42" fmla="*/ 117 w 901"/>
                <a:gd name="T43" fmla="*/ 98 h 520"/>
                <a:gd name="T44" fmla="*/ 152 w 901"/>
                <a:gd name="T45" fmla="*/ 86 h 52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01"/>
                <a:gd name="T70" fmla="*/ 0 h 520"/>
                <a:gd name="T71" fmla="*/ 901 w 901"/>
                <a:gd name="T72" fmla="*/ 520 h 52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01" h="520">
                  <a:moveTo>
                    <a:pt x="152" y="86"/>
                  </a:moveTo>
                  <a:lnTo>
                    <a:pt x="324" y="98"/>
                  </a:lnTo>
                  <a:lnTo>
                    <a:pt x="656" y="0"/>
                  </a:lnTo>
                  <a:lnTo>
                    <a:pt x="898" y="168"/>
                  </a:lnTo>
                  <a:lnTo>
                    <a:pt x="901" y="192"/>
                  </a:lnTo>
                  <a:lnTo>
                    <a:pt x="880" y="196"/>
                  </a:lnTo>
                  <a:lnTo>
                    <a:pt x="879" y="466"/>
                  </a:lnTo>
                  <a:lnTo>
                    <a:pt x="862" y="478"/>
                  </a:lnTo>
                  <a:lnTo>
                    <a:pt x="857" y="518"/>
                  </a:lnTo>
                  <a:lnTo>
                    <a:pt x="352" y="520"/>
                  </a:lnTo>
                  <a:lnTo>
                    <a:pt x="247" y="480"/>
                  </a:lnTo>
                  <a:lnTo>
                    <a:pt x="171" y="486"/>
                  </a:lnTo>
                  <a:lnTo>
                    <a:pt x="102" y="442"/>
                  </a:lnTo>
                  <a:lnTo>
                    <a:pt x="102" y="414"/>
                  </a:lnTo>
                  <a:lnTo>
                    <a:pt x="26" y="386"/>
                  </a:lnTo>
                  <a:lnTo>
                    <a:pt x="26" y="362"/>
                  </a:lnTo>
                  <a:lnTo>
                    <a:pt x="12" y="352"/>
                  </a:lnTo>
                  <a:lnTo>
                    <a:pt x="12" y="216"/>
                  </a:lnTo>
                  <a:lnTo>
                    <a:pt x="0" y="204"/>
                  </a:lnTo>
                  <a:lnTo>
                    <a:pt x="1" y="192"/>
                  </a:lnTo>
                  <a:lnTo>
                    <a:pt x="103" y="154"/>
                  </a:lnTo>
                  <a:lnTo>
                    <a:pt x="117" y="98"/>
                  </a:lnTo>
                  <a:lnTo>
                    <a:pt x="152" y="86"/>
                  </a:lnTo>
                  <a:close/>
                </a:path>
              </a:pathLst>
            </a:custGeom>
            <a:solidFill>
              <a:srgbClr val="9B8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2046" y="2122"/>
              <a:ext cx="109" cy="48"/>
            </a:xfrm>
            <a:custGeom>
              <a:avLst/>
              <a:gdLst>
                <a:gd name="T0" fmla="*/ 0 w 109"/>
                <a:gd name="T1" fmla="*/ 0 h 48"/>
                <a:gd name="T2" fmla="*/ 108 w 109"/>
                <a:gd name="T3" fmla="*/ 34 h 48"/>
                <a:gd name="T4" fmla="*/ 109 w 109"/>
                <a:gd name="T5" fmla="*/ 48 h 48"/>
                <a:gd name="T6" fmla="*/ 9 w 109"/>
                <a:gd name="T7" fmla="*/ 14 h 48"/>
                <a:gd name="T8" fmla="*/ 0 w 109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9"/>
                <a:gd name="T16" fmla="*/ 0 h 48"/>
                <a:gd name="T17" fmla="*/ 109 w 109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9" h="48">
                  <a:moveTo>
                    <a:pt x="0" y="0"/>
                  </a:moveTo>
                  <a:lnTo>
                    <a:pt x="108" y="34"/>
                  </a:lnTo>
                  <a:lnTo>
                    <a:pt x="109" y="48"/>
                  </a:lnTo>
                  <a:lnTo>
                    <a:pt x="9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" name="Rectangle 8"/>
            <p:cNvSpPr>
              <a:spLocks noChangeArrowheads="1"/>
            </p:cNvSpPr>
            <p:nvPr/>
          </p:nvSpPr>
          <p:spPr bwMode="auto">
            <a:xfrm>
              <a:off x="2082" y="1906"/>
              <a:ext cx="6" cy="32"/>
            </a:xfrm>
            <a:prstGeom prst="rect">
              <a:avLst/>
            </a:prstGeom>
            <a:solidFill>
              <a:srgbClr val="55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2367" y="1822"/>
              <a:ext cx="537" cy="422"/>
            </a:xfrm>
            <a:custGeom>
              <a:avLst/>
              <a:gdLst>
                <a:gd name="T0" fmla="*/ 3 w 537"/>
                <a:gd name="T1" fmla="*/ 92 h 422"/>
                <a:gd name="T2" fmla="*/ 0 w 537"/>
                <a:gd name="T3" fmla="*/ 422 h 422"/>
                <a:gd name="T4" fmla="*/ 536 w 537"/>
                <a:gd name="T5" fmla="*/ 420 h 422"/>
                <a:gd name="T6" fmla="*/ 537 w 537"/>
                <a:gd name="T7" fmla="*/ 152 h 422"/>
                <a:gd name="T8" fmla="*/ 327 w 537"/>
                <a:gd name="T9" fmla="*/ 0 h 422"/>
                <a:gd name="T10" fmla="*/ 3 w 537"/>
                <a:gd name="T11" fmla="*/ 92 h 4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7"/>
                <a:gd name="T19" fmla="*/ 0 h 422"/>
                <a:gd name="T20" fmla="*/ 537 w 537"/>
                <a:gd name="T21" fmla="*/ 422 h 4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7" h="422">
                  <a:moveTo>
                    <a:pt x="3" y="92"/>
                  </a:moveTo>
                  <a:lnTo>
                    <a:pt x="0" y="422"/>
                  </a:lnTo>
                  <a:lnTo>
                    <a:pt x="536" y="420"/>
                  </a:lnTo>
                  <a:lnTo>
                    <a:pt x="537" y="152"/>
                  </a:lnTo>
                  <a:lnTo>
                    <a:pt x="327" y="0"/>
                  </a:lnTo>
                  <a:lnTo>
                    <a:pt x="3" y="92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2358" y="1760"/>
              <a:ext cx="567" cy="200"/>
            </a:xfrm>
            <a:custGeom>
              <a:avLst/>
              <a:gdLst>
                <a:gd name="T0" fmla="*/ 0 w 567"/>
                <a:gd name="T1" fmla="*/ 94 h 200"/>
                <a:gd name="T2" fmla="*/ 332 w 567"/>
                <a:gd name="T3" fmla="*/ 0 h 200"/>
                <a:gd name="T4" fmla="*/ 567 w 567"/>
                <a:gd name="T5" fmla="*/ 174 h 200"/>
                <a:gd name="T6" fmla="*/ 567 w 567"/>
                <a:gd name="T7" fmla="*/ 200 h 200"/>
                <a:gd name="T8" fmla="*/ 330 w 567"/>
                <a:gd name="T9" fmla="*/ 20 h 200"/>
                <a:gd name="T10" fmla="*/ 3 w 567"/>
                <a:gd name="T11" fmla="*/ 116 h 200"/>
                <a:gd name="T12" fmla="*/ 0 w 567"/>
                <a:gd name="T13" fmla="*/ 94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67"/>
                <a:gd name="T22" fmla="*/ 0 h 200"/>
                <a:gd name="T23" fmla="*/ 567 w 567"/>
                <a:gd name="T24" fmla="*/ 200 h 2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67" h="200">
                  <a:moveTo>
                    <a:pt x="0" y="94"/>
                  </a:moveTo>
                  <a:lnTo>
                    <a:pt x="332" y="0"/>
                  </a:lnTo>
                  <a:lnTo>
                    <a:pt x="567" y="174"/>
                  </a:lnTo>
                  <a:lnTo>
                    <a:pt x="567" y="200"/>
                  </a:lnTo>
                  <a:lnTo>
                    <a:pt x="330" y="20"/>
                  </a:lnTo>
                  <a:lnTo>
                    <a:pt x="3" y="116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2224" y="1856"/>
              <a:ext cx="135" cy="70"/>
            </a:xfrm>
            <a:custGeom>
              <a:avLst/>
              <a:gdLst>
                <a:gd name="T0" fmla="*/ 135 w 135"/>
                <a:gd name="T1" fmla="*/ 0 h 70"/>
                <a:gd name="T2" fmla="*/ 0 w 135"/>
                <a:gd name="T3" fmla="*/ 50 h 70"/>
                <a:gd name="T4" fmla="*/ 7 w 135"/>
                <a:gd name="T5" fmla="*/ 70 h 70"/>
                <a:gd name="T6" fmla="*/ 135 w 135"/>
                <a:gd name="T7" fmla="*/ 20 h 70"/>
                <a:gd name="T8" fmla="*/ 135 w 135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5"/>
                <a:gd name="T16" fmla="*/ 0 h 70"/>
                <a:gd name="T17" fmla="*/ 135 w 135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5" h="70">
                  <a:moveTo>
                    <a:pt x="135" y="0"/>
                  </a:moveTo>
                  <a:lnTo>
                    <a:pt x="0" y="50"/>
                  </a:lnTo>
                  <a:lnTo>
                    <a:pt x="7" y="70"/>
                  </a:lnTo>
                  <a:lnTo>
                    <a:pt x="135" y="20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224" y="1854"/>
              <a:ext cx="135" cy="74"/>
            </a:xfrm>
            <a:custGeom>
              <a:avLst/>
              <a:gdLst>
                <a:gd name="T0" fmla="*/ 135 w 135"/>
                <a:gd name="T1" fmla="*/ 0 h 74"/>
                <a:gd name="T2" fmla="*/ 0 w 135"/>
                <a:gd name="T3" fmla="*/ 50 h 74"/>
                <a:gd name="T4" fmla="*/ 5 w 135"/>
                <a:gd name="T5" fmla="*/ 74 h 74"/>
                <a:gd name="T6" fmla="*/ 135 w 135"/>
                <a:gd name="T7" fmla="*/ 22 h 74"/>
                <a:gd name="T8" fmla="*/ 135 w 135"/>
                <a:gd name="T9" fmla="*/ 0 h 74"/>
                <a:gd name="T10" fmla="*/ 135 w 135"/>
                <a:gd name="T11" fmla="*/ 0 h 74"/>
                <a:gd name="T12" fmla="*/ 135 w 135"/>
                <a:gd name="T13" fmla="*/ 2 h 74"/>
                <a:gd name="T14" fmla="*/ 135 w 135"/>
                <a:gd name="T15" fmla="*/ 2 h 74"/>
                <a:gd name="T16" fmla="*/ 135 w 135"/>
                <a:gd name="T17" fmla="*/ 20 h 74"/>
                <a:gd name="T18" fmla="*/ 135 w 135"/>
                <a:gd name="T19" fmla="*/ 20 h 74"/>
                <a:gd name="T20" fmla="*/ 7 w 135"/>
                <a:gd name="T21" fmla="*/ 70 h 74"/>
                <a:gd name="T22" fmla="*/ 7 w 135"/>
                <a:gd name="T23" fmla="*/ 70 h 74"/>
                <a:gd name="T24" fmla="*/ 2 w 135"/>
                <a:gd name="T25" fmla="*/ 52 h 74"/>
                <a:gd name="T26" fmla="*/ 2 w 135"/>
                <a:gd name="T27" fmla="*/ 52 h 74"/>
                <a:gd name="T28" fmla="*/ 135 w 135"/>
                <a:gd name="T29" fmla="*/ 2 h 74"/>
                <a:gd name="T30" fmla="*/ 135 w 135"/>
                <a:gd name="T31" fmla="*/ 2 h 7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74"/>
                <a:gd name="T50" fmla="*/ 135 w 135"/>
                <a:gd name="T51" fmla="*/ 74 h 7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74">
                  <a:moveTo>
                    <a:pt x="135" y="0"/>
                  </a:moveTo>
                  <a:lnTo>
                    <a:pt x="0" y="50"/>
                  </a:lnTo>
                  <a:lnTo>
                    <a:pt x="5" y="74"/>
                  </a:lnTo>
                  <a:lnTo>
                    <a:pt x="135" y="22"/>
                  </a:lnTo>
                  <a:lnTo>
                    <a:pt x="135" y="0"/>
                  </a:lnTo>
                  <a:close/>
                  <a:moveTo>
                    <a:pt x="135" y="2"/>
                  </a:moveTo>
                  <a:lnTo>
                    <a:pt x="135" y="2"/>
                  </a:lnTo>
                  <a:lnTo>
                    <a:pt x="135" y="20"/>
                  </a:lnTo>
                  <a:lnTo>
                    <a:pt x="7" y="70"/>
                  </a:lnTo>
                  <a:lnTo>
                    <a:pt x="2" y="52"/>
                  </a:lnTo>
                  <a:lnTo>
                    <a:pt x="135" y="2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2212" y="1944"/>
              <a:ext cx="20" cy="200"/>
            </a:xfrm>
            <a:custGeom>
              <a:avLst/>
              <a:gdLst>
                <a:gd name="T0" fmla="*/ 19 w 20"/>
                <a:gd name="T1" fmla="*/ 0 h 200"/>
                <a:gd name="T2" fmla="*/ 20 w 20"/>
                <a:gd name="T3" fmla="*/ 198 h 200"/>
                <a:gd name="T4" fmla="*/ 0 w 20"/>
                <a:gd name="T5" fmla="*/ 200 h 200"/>
                <a:gd name="T6" fmla="*/ 0 w 20"/>
                <a:gd name="T7" fmla="*/ 0 h 200"/>
                <a:gd name="T8" fmla="*/ 19 w 20"/>
                <a:gd name="T9" fmla="*/ 0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200"/>
                <a:gd name="T17" fmla="*/ 20 w 20"/>
                <a:gd name="T18" fmla="*/ 200 h 2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200">
                  <a:moveTo>
                    <a:pt x="19" y="0"/>
                  </a:moveTo>
                  <a:lnTo>
                    <a:pt x="20" y="198"/>
                  </a:lnTo>
                  <a:lnTo>
                    <a:pt x="0" y="200"/>
                  </a:lnTo>
                  <a:lnTo>
                    <a:pt x="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2169" y="1976"/>
              <a:ext cx="43" cy="164"/>
            </a:xfrm>
            <a:custGeom>
              <a:avLst/>
              <a:gdLst>
                <a:gd name="T0" fmla="*/ 0 w 43"/>
                <a:gd name="T1" fmla="*/ 0 h 164"/>
                <a:gd name="T2" fmla="*/ 43 w 43"/>
                <a:gd name="T3" fmla="*/ 0 h 164"/>
                <a:gd name="T4" fmla="*/ 43 w 43"/>
                <a:gd name="T5" fmla="*/ 164 h 164"/>
                <a:gd name="T6" fmla="*/ 5 w 43"/>
                <a:gd name="T7" fmla="*/ 162 h 164"/>
                <a:gd name="T8" fmla="*/ 0 w 43"/>
                <a:gd name="T9" fmla="*/ 0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164"/>
                <a:gd name="T17" fmla="*/ 43 w 43"/>
                <a:gd name="T18" fmla="*/ 164 h 1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164">
                  <a:moveTo>
                    <a:pt x="0" y="0"/>
                  </a:moveTo>
                  <a:lnTo>
                    <a:pt x="43" y="0"/>
                  </a:lnTo>
                  <a:lnTo>
                    <a:pt x="43" y="164"/>
                  </a:lnTo>
                  <a:lnTo>
                    <a:pt x="5" y="1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160" y="1908"/>
              <a:ext cx="71" cy="20"/>
            </a:xfrm>
            <a:custGeom>
              <a:avLst/>
              <a:gdLst>
                <a:gd name="T0" fmla="*/ 2 w 71"/>
                <a:gd name="T1" fmla="*/ 4 h 20"/>
                <a:gd name="T2" fmla="*/ 71 w 71"/>
                <a:gd name="T3" fmla="*/ 0 h 20"/>
                <a:gd name="T4" fmla="*/ 71 w 71"/>
                <a:gd name="T5" fmla="*/ 20 h 20"/>
                <a:gd name="T6" fmla="*/ 0 w 71"/>
                <a:gd name="T7" fmla="*/ 20 h 20"/>
                <a:gd name="T8" fmla="*/ 2 w 71"/>
                <a:gd name="T9" fmla="*/ 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20"/>
                <a:gd name="T17" fmla="*/ 71 w 71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20">
                  <a:moveTo>
                    <a:pt x="2" y="4"/>
                  </a:moveTo>
                  <a:lnTo>
                    <a:pt x="71" y="0"/>
                  </a:lnTo>
                  <a:lnTo>
                    <a:pt x="71" y="20"/>
                  </a:lnTo>
                  <a:lnTo>
                    <a:pt x="0" y="2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CBB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133" y="1852"/>
              <a:ext cx="228" cy="60"/>
            </a:xfrm>
            <a:custGeom>
              <a:avLst/>
              <a:gdLst>
                <a:gd name="T0" fmla="*/ 0 w 228"/>
                <a:gd name="T1" fmla="*/ 0 h 60"/>
                <a:gd name="T2" fmla="*/ 228 w 228"/>
                <a:gd name="T3" fmla="*/ 2 h 60"/>
                <a:gd name="T4" fmla="*/ 99 w 228"/>
                <a:gd name="T5" fmla="*/ 60 h 60"/>
                <a:gd name="T6" fmla="*/ 30 w 228"/>
                <a:gd name="T7" fmla="*/ 60 h 60"/>
                <a:gd name="T8" fmla="*/ 0 w 228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"/>
                <a:gd name="T16" fmla="*/ 0 h 60"/>
                <a:gd name="T17" fmla="*/ 228 w 228"/>
                <a:gd name="T18" fmla="*/ 60 h 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" h="60">
                  <a:moveTo>
                    <a:pt x="0" y="0"/>
                  </a:moveTo>
                  <a:lnTo>
                    <a:pt x="228" y="2"/>
                  </a:lnTo>
                  <a:lnTo>
                    <a:pt x="99" y="60"/>
                  </a:lnTo>
                  <a:lnTo>
                    <a:pt x="30" y="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154" y="1938"/>
              <a:ext cx="67" cy="204"/>
            </a:xfrm>
            <a:custGeom>
              <a:avLst/>
              <a:gdLst>
                <a:gd name="T0" fmla="*/ 0 w 67"/>
                <a:gd name="T1" fmla="*/ 0 h 204"/>
                <a:gd name="T2" fmla="*/ 3 w 67"/>
                <a:gd name="T3" fmla="*/ 204 h 204"/>
                <a:gd name="T4" fmla="*/ 25 w 67"/>
                <a:gd name="T5" fmla="*/ 204 h 204"/>
                <a:gd name="T6" fmla="*/ 25 w 67"/>
                <a:gd name="T7" fmla="*/ 24 h 204"/>
                <a:gd name="T8" fmla="*/ 62 w 67"/>
                <a:gd name="T9" fmla="*/ 24 h 204"/>
                <a:gd name="T10" fmla="*/ 67 w 67"/>
                <a:gd name="T11" fmla="*/ 6 h 204"/>
                <a:gd name="T12" fmla="*/ 4 w 67"/>
                <a:gd name="T13" fmla="*/ 6 h 204"/>
                <a:gd name="T14" fmla="*/ 0 w 67"/>
                <a:gd name="T15" fmla="*/ 0 h 2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204"/>
                <a:gd name="T26" fmla="*/ 67 w 67"/>
                <a:gd name="T27" fmla="*/ 204 h 20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204">
                  <a:moveTo>
                    <a:pt x="0" y="0"/>
                  </a:moveTo>
                  <a:lnTo>
                    <a:pt x="3" y="204"/>
                  </a:lnTo>
                  <a:lnTo>
                    <a:pt x="25" y="204"/>
                  </a:lnTo>
                  <a:lnTo>
                    <a:pt x="25" y="24"/>
                  </a:lnTo>
                  <a:lnTo>
                    <a:pt x="62" y="24"/>
                  </a:lnTo>
                  <a:lnTo>
                    <a:pt x="67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2118" y="1852"/>
              <a:ext cx="44" cy="76"/>
            </a:xfrm>
            <a:custGeom>
              <a:avLst/>
              <a:gdLst>
                <a:gd name="T0" fmla="*/ 19 w 44"/>
                <a:gd name="T1" fmla="*/ 0 h 76"/>
                <a:gd name="T2" fmla="*/ 0 w 44"/>
                <a:gd name="T3" fmla="*/ 72 h 76"/>
                <a:gd name="T4" fmla="*/ 9 w 44"/>
                <a:gd name="T5" fmla="*/ 76 h 76"/>
                <a:gd name="T6" fmla="*/ 20 w 44"/>
                <a:gd name="T7" fmla="*/ 34 h 76"/>
                <a:gd name="T8" fmla="*/ 42 w 44"/>
                <a:gd name="T9" fmla="*/ 76 h 76"/>
                <a:gd name="T10" fmla="*/ 44 w 44"/>
                <a:gd name="T11" fmla="*/ 60 h 76"/>
                <a:gd name="T12" fmla="*/ 19 w 44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4"/>
                <a:gd name="T22" fmla="*/ 0 h 76"/>
                <a:gd name="T23" fmla="*/ 44 w 44"/>
                <a:gd name="T24" fmla="*/ 76 h 7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4" h="76">
                  <a:moveTo>
                    <a:pt x="19" y="0"/>
                  </a:moveTo>
                  <a:lnTo>
                    <a:pt x="0" y="72"/>
                  </a:lnTo>
                  <a:lnTo>
                    <a:pt x="9" y="76"/>
                  </a:lnTo>
                  <a:lnTo>
                    <a:pt x="20" y="34"/>
                  </a:lnTo>
                  <a:lnTo>
                    <a:pt x="42" y="76"/>
                  </a:lnTo>
                  <a:lnTo>
                    <a:pt x="44" y="6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2506" y="1922"/>
              <a:ext cx="101" cy="192"/>
            </a:xfrm>
            <a:custGeom>
              <a:avLst/>
              <a:gdLst>
                <a:gd name="T0" fmla="*/ 0 w 101"/>
                <a:gd name="T1" fmla="*/ 2 h 192"/>
                <a:gd name="T2" fmla="*/ 101 w 101"/>
                <a:gd name="T3" fmla="*/ 0 h 192"/>
                <a:gd name="T4" fmla="*/ 101 w 101"/>
                <a:gd name="T5" fmla="*/ 192 h 192"/>
                <a:gd name="T6" fmla="*/ 0 w 101"/>
                <a:gd name="T7" fmla="*/ 192 h 192"/>
                <a:gd name="T8" fmla="*/ 0 w 101"/>
                <a:gd name="T9" fmla="*/ 2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192"/>
                <a:gd name="T17" fmla="*/ 101 w 101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192">
                  <a:moveTo>
                    <a:pt x="0" y="2"/>
                  </a:moveTo>
                  <a:lnTo>
                    <a:pt x="101" y="0"/>
                  </a:lnTo>
                  <a:lnTo>
                    <a:pt x="101" y="192"/>
                  </a:lnTo>
                  <a:lnTo>
                    <a:pt x="0" y="19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2516" y="1930"/>
              <a:ext cx="83" cy="166"/>
            </a:xfrm>
            <a:custGeom>
              <a:avLst/>
              <a:gdLst>
                <a:gd name="T0" fmla="*/ 0 w 83"/>
                <a:gd name="T1" fmla="*/ 2 h 166"/>
                <a:gd name="T2" fmla="*/ 83 w 83"/>
                <a:gd name="T3" fmla="*/ 0 h 166"/>
                <a:gd name="T4" fmla="*/ 83 w 83"/>
                <a:gd name="T5" fmla="*/ 164 h 166"/>
                <a:gd name="T6" fmla="*/ 0 w 83"/>
                <a:gd name="T7" fmla="*/ 166 h 166"/>
                <a:gd name="T8" fmla="*/ 0 w 83"/>
                <a:gd name="T9" fmla="*/ 2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3"/>
                <a:gd name="T16" fmla="*/ 0 h 166"/>
                <a:gd name="T17" fmla="*/ 83 w 83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3" h="166">
                  <a:moveTo>
                    <a:pt x="0" y="2"/>
                  </a:moveTo>
                  <a:lnTo>
                    <a:pt x="83" y="0"/>
                  </a:lnTo>
                  <a:lnTo>
                    <a:pt x="83" y="164"/>
                  </a:lnTo>
                  <a:lnTo>
                    <a:pt x="0" y="16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55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2126" y="1918"/>
              <a:ext cx="73" cy="336"/>
            </a:xfrm>
            <a:custGeom>
              <a:avLst/>
              <a:gdLst>
                <a:gd name="T0" fmla="*/ 15 w 73"/>
                <a:gd name="T1" fmla="*/ 0 h 336"/>
                <a:gd name="T2" fmla="*/ 0 w 73"/>
                <a:gd name="T3" fmla="*/ 46 h 336"/>
                <a:gd name="T4" fmla="*/ 0 w 73"/>
                <a:gd name="T5" fmla="*/ 294 h 336"/>
                <a:gd name="T6" fmla="*/ 73 w 73"/>
                <a:gd name="T7" fmla="*/ 336 h 336"/>
                <a:gd name="T8" fmla="*/ 72 w 73"/>
                <a:gd name="T9" fmla="*/ 316 h 336"/>
                <a:gd name="T10" fmla="*/ 59 w 73"/>
                <a:gd name="T11" fmla="*/ 306 h 336"/>
                <a:gd name="T12" fmla="*/ 59 w 73"/>
                <a:gd name="T13" fmla="*/ 290 h 336"/>
                <a:gd name="T14" fmla="*/ 48 w 73"/>
                <a:gd name="T15" fmla="*/ 282 h 336"/>
                <a:gd name="T16" fmla="*/ 48 w 73"/>
                <a:gd name="T17" fmla="*/ 264 h 336"/>
                <a:gd name="T18" fmla="*/ 37 w 73"/>
                <a:gd name="T19" fmla="*/ 252 h 336"/>
                <a:gd name="T20" fmla="*/ 37 w 73"/>
                <a:gd name="T21" fmla="*/ 234 h 336"/>
                <a:gd name="T22" fmla="*/ 32 w 73"/>
                <a:gd name="T23" fmla="*/ 224 h 336"/>
                <a:gd name="T24" fmla="*/ 32 w 73"/>
                <a:gd name="T25" fmla="*/ 22 h 336"/>
                <a:gd name="T26" fmla="*/ 15 w 73"/>
                <a:gd name="T27" fmla="*/ 0 h 3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3"/>
                <a:gd name="T43" fmla="*/ 0 h 336"/>
                <a:gd name="T44" fmla="*/ 73 w 73"/>
                <a:gd name="T45" fmla="*/ 336 h 3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3" h="336">
                  <a:moveTo>
                    <a:pt x="15" y="0"/>
                  </a:moveTo>
                  <a:lnTo>
                    <a:pt x="0" y="46"/>
                  </a:lnTo>
                  <a:lnTo>
                    <a:pt x="0" y="294"/>
                  </a:lnTo>
                  <a:lnTo>
                    <a:pt x="73" y="336"/>
                  </a:lnTo>
                  <a:lnTo>
                    <a:pt x="72" y="316"/>
                  </a:lnTo>
                  <a:lnTo>
                    <a:pt x="59" y="306"/>
                  </a:lnTo>
                  <a:lnTo>
                    <a:pt x="59" y="290"/>
                  </a:lnTo>
                  <a:lnTo>
                    <a:pt x="48" y="282"/>
                  </a:lnTo>
                  <a:lnTo>
                    <a:pt x="48" y="264"/>
                  </a:lnTo>
                  <a:lnTo>
                    <a:pt x="37" y="252"/>
                  </a:lnTo>
                  <a:lnTo>
                    <a:pt x="37" y="234"/>
                  </a:lnTo>
                  <a:lnTo>
                    <a:pt x="32" y="224"/>
                  </a:lnTo>
                  <a:lnTo>
                    <a:pt x="32" y="2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EB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2231" y="1918"/>
              <a:ext cx="139" cy="326"/>
            </a:xfrm>
            <a:custGeom>
              <a:avLst/>
              <a:gdLst>
                <a:gd name="T0" fmla="*/ 139 w 139"/>
                <a:gd name="T1" fmla="*/ 0 h 326"/>
                <a:gd name="T2" fmla="*/ 139 w 139"/>
                <a:gd name="T3" fmla="*/ 326 h 326"/>
                <a:gd name="T4" fmla="*/ 36 w 139"/>
                <a:gd name="T5" fmla="*/ 298 h 326"/>
                <a:gd name="T6" fmla="*/ 34 w 139"/>
                <a:gd name="T7" fmla="*/ 282 h 326"/>
                <a:gd name="T8" fmla="*/ 20 w 139"/>
                <a:gd name="T9" fmla="*/ 276 h 326"/>
                <a:gd name="T10" fmla="*/ 20 w 139"/>
                <a:gd name="T11" fmla="*/ 258 h 326"/>
                <a:gd name="T12" fmla="*/ 9 w 139"/>
                <a:gd name="T13" fmla="*/ 248 h 326"/>
                <a:gd name="T14" fmla="*/ 9 w 139"/>
                <a:gd name="T15" fmla="*/ 232 h 326"/>
                <a:gd name="T16" fmla="*/ 0 w 139"/>
                <a:gd name="T17" fmla="*/ 232 h 326"/>
                <a:gd name="T18" fmla="*/ 1 w 139"/>
                <a:gd name="T19" fmla="*/ 34 h 326"/>
                <a:gd name="T20" fmla="*/ 139 w 139"/>
                <a:gd name="T21" fmla="*/ 0 h 3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9"/>
                <a:gd name="T34" fmla="*/ 0 h 326"/>
                <a:gd name="T35" fmla="*/ 139 w 139"/>
                <a:gd name="T36" fmla="*/ 326 h 32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9" h="326">
                  <a:moveTo>
                    <a:pt x="139" y="0"/>
                  </a:moveTo>
                  <a:lnTo>
                    <a:pt x="139" y="326"/>
                  </a:lnTo>
                  <a:lnTo>
                    <a:pt x="36" y="298"/>
                  </a:lnTo>
                  <a:lnTo>
                    <a:pt x="34" y="282"/>
                  </a:lnTo>
                  <a:lnTo>
                    <a:pt x="20" y="276"/>
                  </a:lnTo>
                  <a:lnTo>
                    <a:pt x="20" y="258"/>
                  </a:lnTo>
                  <a:lnTo>
                    <a:pt x="9" y="248"/>
                  </a:lnTo>
                  <a:lnTo>
                    <a:pt x="9" y="232"/>
                  </a:lnTo>
                  <a:lnTo>
                    <a:pt x="0" y="232"/>
                  </a:lnTo>
                  <a:lnTo>
                    <a:pt x="1" y="34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EB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2253" y="1924"/>
              <a:ext cx="58" cy="166"/>
            </a:xfrm>
            <a:custGeom>
              <a:avLst/>
              <a:gdLst>
                <a:gd name="T0" fmla="*/ 0 w 58"/>
                <a:gd name="T1" fmla="*/ 18 h 166"/>
                <a:gd name="T2" fmla="*/ 58 w 58"/>
                <a:gd name="T3" fmla="*/ 0 h 166"/>
                <a:gd name="T4" fmla="*/ 58 w 58"/>
                <a:gd name="T5" fmla="*/ 166 h 166"/>
                <a:gd name="T6" fmla="*/ 0 w 58"/>
                <a:gd name="T7" fmla="*/ 156 h 166"/>
                <a:gd name="T8" fmla="*/ 0 w 58"/>
                <a:gd name="T9" fmla="*/ 18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66"/>
                <a:gd name="T17" fmla="*/ 58 w 58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66">
                  <a:moveTo>
                    <a:pt x="0" y="18"/>
                  </a:moveTo>
                  <a:lnTo>
                    <a:pt x="58" y="0"/>
                  </a:lnTo>
                  <a:lnTo>
                    <a:pt x="58" y="166"/>
                  </a:lnTo>
                  <a:lnTo>
                    <a:pt x="0" y="15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5B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2257" y="1930"/>
              <a:ext cx="50" cy="150"/>
            </a:xfrm>
            <a:custGeom>
              <a:avLst/>
              <a:gdLst>
                <a:gd name="T0" fmla="*/ 0 w 50"/>
                <a:gd name="T1" fmla="*/ 16 h 150"/>
                <a:gd name="T2" fmla="*/ 50 w 50"/>
                <a:gd name="T3" fmla="*/ 0 h 150"/>
                <a:gd name="T4" fmla="*/ 50 w 50"/>
                <a:gd name="T5" fmla="*/ 150 h 150"/>
                <a:gd name="T6" fmla="*/ 0 w 50"/>
                <a:gd name="T7" fmla="*/ 142 h 150"/>
                <a:gd name="T8" fmla="*/ 0 w 50"/>
                <a:gd name="T9" fmla="*/ 16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50"/>
                <a:gd name="T17" fmla="*/ 50 w 50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50">
                  <a:moveTo>
                    <a:pt x="0" y="16"/>
                  </a:moveTo>
                  <a:lnTo>
                    <a:pt x="50" y="0"/>
                  </a:lnTo>
                  <a:lnTo>
                    <a:pt x="50" y="150"/>
                  </a:lnTo>
                  <a:lnTo>
                    <a:pt x="0" y="14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5F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2022" y="1918"/>
              <a:ext cx="105" cy="52"/>
            </a:xfrm>
            <a:custGeom>
              <a:avLst/>
              <a:gdLst>
                <a:gd name="T0" fmla="*/ 2 w 105"/>
                <a:gd name="T1" fmla="*/ 40 h 52"/>
                <a:gd name="T2" fmla="*/ 104 w 105"/>
                <a:gd name="T3" fmla="*/ 0 h 52"/>
                <a:gd name="T4" fmla="*/ 105 w 105"/>
                <a:gd name="T5" fmla="*/ 12 h 52"/>
                <a:gd name="T6" fmla="*/ 0 w 105"/>
                <a:gd name="T7" fmla="*/ 52 h 52"/>
                <a:gd name="T8" fmla="*/ 2 w 105"/>
                <a:gd name="T9" fmla="*/ 4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"/>
                <a:gd name="T16" fmla="*/ 0 h 52"/>
                <a:gd name="T17" fmla="*/ 105 w 105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" h="52">
                  <a:moveTo>
                    <a:pt x="2" y="40"/>
                  </a:moveTo>
                  <a:lnTo>
                    <a:pt x="104" y="0"/>
                  </a:lnTo>
                  <a:lnTo>
                    <a:pt x="105" y="12"/>
                  </a:lnTo>
                  <a:lnTo>
                    <a:pt x="0" y="52"/>
                  </a:lnTo>
                  <a:lnTo>
                    <a:pt x="2" y="40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2036" y="1958"/>
              <a:ext cx="83" cy="186"/>
            </a:xfrm>
            <a:custGeom>
              <a:avLst/>
              <a:gdLst>
                <a:gd name="T0" fmla="*/ 0 w 83"/>
                <a:gd name="T1" fmla="*/ 24 h 186"/>
                <a:gd name="T2" fmla="*/ 83 w 83"/>
                <a:gd name="T3" fmla="*/ 0 h 186"/>
                <a:gd name="T4" fmla="*/ 83 w 83"/>
                <a:gd name="T5" fmla="*/ 186 h 186"/>
                <a:gd name="T6" fmla="*/ 0 w 83"/>
                <a:gd name="T7" fmla="*/ 158 h 186"/>
                <a:gd name="T8" fmla="*/ 0 w 83"/>
                <a:gd name="T9" fmla="*/ 24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3"/>
                <a:gd name="T16" fmla="*/ 0 h 186"/>
                <a:gd name="T17" fmla="*/ 83 w 8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3" h="186">
                  <a:moveTo>
                    <a:pt x="0" y="24"/>
                  </a:moveTo>
                  <a:lnTo>
                    <a:pt x="83" y="0"/>
                  </a:lnTo>
                  <a:lnTo>
                    <a:pt x="83" y="186"/>
                  </a:lnTo>
                  <a:lnTo>
                    <a:pt x="0" y="15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BEB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2274" y="2220"/>
              <a:ext cx="110" cy="66"/>
            </a:xfrm>
            <a:custGeom>
              <a:avLst/>
              <a:gdLst>
                <a:gd name="T0" fmla="*/ 0 w 110"/>
                <a:gd name="T1" fmla="*/ 0 h 66"/>
                <a:gd name="T2" fmla="*/ 90 w 110"/>
                <a:gd name="T3" fmla="*/ 28 h 66"/>
                <a:gd name="T4" fmla="*/ 110 w 110"/>
                <a:gd name="T5" fmla="*/ 28 h 66"/>
                <a:gd name="T6" fmla="*/ 110 w 110"/>
                <a:gd name="T7" fmla="*/ 66 h 66"/>
                <a:gd name="T8" fmla="*/ 2 w 110"/>
                <a:gd name="T9" fmla="*/ 26 h 66"/>
                <a:gd name="T10" fmla="*/ 0 w 110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0"/>
                <a:gd name="T19" fmla="*/ 0 h 66"/>
                <a:gd name="T20" fmla="*/ 110 w 110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0" h="66">
                  <a:moveTo>
                    <a:pt x="0" y="0"/>
                  </a:moveTo>
                  <a:lnTo>
                    <a:pt x="90" y="28"/>
                  </a:lnTo>
                  <a:lnTo>
                    <a:pt x="110" y="28"/>
                  </a:lnTo>
                  <a:lnTo>
                    <a:pt x="110" y="66"/>
                  </a:lnTo>
                  <a:lnTo>
                    <a:pt x="2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2376" y="2244"/>
              <a:ext cx="521" cy="18"/>
            </a:xfrm>
            <a:custGeom>
              <a:avLst/>
              <a:gdLst>
                <a:gd name="T0" fmla="*/ 0 w 521"/>
                <a:gd name="T1" fmla="*/ 0 h 18"/>
                <a:gd name="T2" fmla="*/ 521 w 521"/>
                <a:gd name="T3" fmla="*/ 0 h 18"/>
                <a:gd name="T4" fmla="*/ 507 w 521"/>
                <a:gd name="T5" fmla="*/ 12 h 18"/>
                <a:gd name="T6" fmla="*/ 0 w 521"/>
                <a:gd name="T7" fmla="*/ 18 h 18"/>
                <a:gd name="T8" fmla="*/ 0 w 52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1"/>
                <a:gd name="T16" fmla="*/ 0 h 18"/>
                <a:gd name="T17" fmla="*/ 521 w 52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1" h="18">
                  <a:moveTo>
                    <a:pt x="0" y="0"/>
                  </a:moveTo>
                  <a:lnTo>
                    <a:pt x="521" y="0"/>
                  </a:lnTo>
                  <a:lnTo>
                    <a:pt x="507" y="12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2359" y="1786"/>
              <a:ext cx="566" cy="174"/>
            </a:xfrm>
            <a:custGeom>
              <a:avLst/>
              <a:gdLst>
                <a:gd name="T0" fmla="*/ 0 w 566"/>
                <a:gd name="T1" fmla="*/ 96 h 174"/>
                <a:gd name="T2" fmla="*/ 326 w 566"/>
                <a:gd name="T3" fmla="*/ 0 h 174"/>
                <a:gd name="T4" fmla="*/ 566 w 566"/>
                <a:gd name="T5" fmla="*/ 172 h 174"/>
                <a:gd name="T6" fmla="*/ 545 w 566"/>
                <a:gd name="T7" fmla="*/ 174 h 174"/>
                <a:gd name="T8" fmla="*/ 329 w 566"/>
                <a:gd name="T9" fmla="*/ 16 h 174"/>
                <a:gd name="T10" fmla="*/ 0 w 566"/>
                <a:gd name="T11" fmla="*/ 106 h 174"/>
                <a:gd name="T12" fmla="*/ 0 w 566"/>
                <a:gd name="T13" fmla="*/ 96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66"/>
                <a:gd name="T22" fmla="*/ 0 h 174"/>
                <a:gd name="T23" fmla="*/ 566 w 566"/>
                <a:gd name="T24" fmla="*/ 174 h 1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66" h="174">
                  <a:moveTo>
                    <a:pt x="0" y="96"/>
                  </a:moveTo>
                  <a:lnTo>
                    <a:pt x="326" y="0"/>
                  </a:lnTo>
                  <a:lnTo>
                    <a:pt x="566" y="172"/>
                  </a:lnTo>
                  <a:lnTo>
                    <a:pt x="545" y="174"/>
                  </a:lnTo>
                  <a:lnTo>
                    <a:pt x="329" y="16"/>
                  </a:lnTo>
                  <a:lnTo>
                    <a:pt x="0" y="10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2032" y="1932"/>
              <a:ext cx="90" cy="44"/>
            </a:xfrm>
            <a:custGeom>
              <a:avLst/>
              <a:gdLst>
                <a:gd name="T0" fmla="*/ 0 w 90"/>
                <a:gd name="T1" fmla="*/ 36 h 44"/>
                <a:gd name="T2" fmla="*/ 90 w 90"/>
                <a:gd name="T3" fmla="*/ 0 h 44"/>
                <a:gd name="T4" fmla="*/ 89 w 90"/>
                <a:gd name="T5" fmla="*/ 14 h 44"/>
                <a:gd name="T6" fmla="*/ 4 w 90"/>
                <a:gd name="T7" fmla="*/ 44 h 44"/>
                <a:gd name="T8" fmla="*/ 0 w 90"/>
                <a:gd name="T9" fmla="*/ 3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44"/>
                <a:gd name="T17" fmla="*/ 90 w 90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44">
                  <a:moveTo>
                    <a:pt x="0" y="36"/>
                  </a:moveTo>
                  <a:lnTo>
                    <a:pt x="90" y="0"/>
                  </a:lnTo>
                  <a:lnTo>
                    <a:pt x="89" y="14"/>
                  </a:lnTo>
                  <a:lnTo>
                    <a:pt x="4" y="4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2231" y="1876"/>
              <a:ext cx="130" cy="64"/>
            </a:xfrm>
            <a:custGeom>
              <a:avLst/>
              <a:gdLst>
                <a:gd name="T0" fmla="*/ 0 w 130"/>
                <a:gd name="T1" fmla="*/ 64 h 64"/>
                <a:gd name="T2" fmla="*/ 3 w 130"/>
                <a:gd name="T3" fmla="*/ 54 h 64"/>
                <a:gd name="T4" fmla="*/ 130 w 130"/>
                <a:gd name="T5" fmla="*/ 0 h 64"/>
                <a:gd name="T6" fmla="*/ 130 w 130"/>
                <a:gd name="T7" fmla="*/ 18 h 64"/>
                <a:gd name="T8" fmla="*/ 0 w 130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64"/>
                <a:gd name="T17" fmla="*/ 130 w 130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64">
                  <a:moveTo>
                    <a:pt x="0" y="64"/>
                  </a:moveTo>
                  <a:lnTo>
                    <a:pt x="3" y="54"/>
                  </a:lnTo>
                  <a:lnTo>
                    <a:pt x="130" y="0"/>
                  </a:lnTo>
                  <a:lnTo>
                    <a:pt x="130" y="18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2158" y="2144"/>
              <a:ext cx="82" cy="6"/>
            </a:xfrm>
            <a:custGeom>
              <a:avLst/>
              <a:gdLst>
                <a:gd name="T0" fmla="*/ 0 w 82"/>
                <a:gd name="T1" fmla="*/ 0 h 6"/>
                <a:gd name="T2" fmla="*/ 77 w 82"/>
                <a:gd name="T3" fmla="*/ 0 h 6"/>
                <a:gd name="T4" fmla="*/ 82 w 82"/>
                <a:gd name="T5" fmla="*/ 6 h 6"/>
                <a:gd name="T6" fmla="*/ 7 w 82"/>
                <a:gd name="T7" fmla="*/ 6 h 6"/>
                <a:gd name="T8" fmla="*/ 0 w 8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6"/>
                <a:gd name="T17" fmla="*/ 82 w 8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6">
                  <a:moveTo>
                    <a:pt x="0" y="0"/>
                  </a:moveTo>
                  <a:lnTo>
                    <a:pt x="77" y="0"/>
                  </a:lnTo>
                  <a:lnTo>
                    <a:pt x="82" y="6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2163" y="2168"/>
              <a:ext cx="86" cy="12"/>
            </a:xfrm>
            <a:custGeom>
              <a:avLst/>
              <a:gdLst>
                <a:gd name="T0" fmla="*/ 0 w 86"/>
                <a:gd name="T1" fmla="*/ 2 h 12"/>
                <a:gd name="T2" fmla="*/ 77 w 86"/>
                <a:gd name="T3" fmla="*/ 0 h 12"/>
                <a:gd name="T4" fmla="*/ 86 w 86"/>
                <a:gd name="T5" fmla="*/ 6 h 12"/>
                <a:gd name="T6" fmla="*/ 11 w 86"/>
                <a:gd name="T7" fmla="*/ 12 h 12"/>
                <a:gd name="T8" fmla="*/ 0 w 8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2"/>
                <a:gd name="T17" fmla="*/ 86 w 86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2">
                  <a:moveTo>
                    <a:pt x="0" y="2"/>
                  </a:moveTo>
                  <a:lnTo>
                    <a:pt x="77" y="0"/>
                  </a:lnTo>
                  <a:lnTo>
                    <a:pt x="86" y="6"/>
                  </a:lnTo>
                  <a:lnTo>
                    <a:pt x="11" y="1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2174" y="2192"/>
              <a:ext cx="88" cy="14"/>
            </a:xfrm>
            <a:custGeom>
              <a:avLst/>
              <a:gdLst>
                <a:gd name="T0" fmla="*/ 0 w 88"/>
                <a:gd name="T1" fmla="*/ 6 h 14"/>
                <a:gd name="T2" fmla="*/ 77 w 88"/>
                <a:gd name="T3" fmla="*/ 0 h 14"/>
                <a:gd name="T4" fmla="*/ 88 w 88"/>
                <a:gd name="T5" fmla="*/ 8 h 14"/>
                <a:gd name="T6" fmla="*/ 11 w 88"/>
                <a:gd name="T7" fmla="*/ 14 h 14"/>
                <a:gd name="T8" fmla="*/ 0 w 88"/>
                <a:gd name="T9" fmla="*/ 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14"/>
                <a:gd name="T17" fmla="*/ 88 w 88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14">
                  <a:moveTo>
                    <a:pt x="0" y="6"/>
                  </a:moveTo>
                  <a:lnTo>
                    <a:pt x="77" y="0"/>
                  </a:lnTo>
                  <a:lnTo>
                    <a:pt x="88" y="8"/>
                  </a:lnTo>
                  <a:lnTo>
                    <a:pt x="11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2187" y="2218"/>
              <a:ext cx="91" cy="16"/>
            </a:xfrm>
            <a:custGeom>
              <a:avLst/>
              <a:gdLst>
                <a:gd name="T0" fmla="*/ 0 w 91"/>
                <a:gd name="T1" fmla="*/ 6 h 16"/>
                <a:gd name="T2" fmla="*/ 80 w 91"/>
                <a:gd name="T3" fmla="*/ 0 h 16"/>
                <a:gd name="T4" fmla="*/ 91 w 91"/>
                <a:gd name="T5" fmla="*/ 8 h 16"/>
                <a:gd name="T6" fmla="*/ 12 w 91"/>
                <a:gd name="T7" fmla="*/ 16 h 16"/>
                <a:gd name="T8" fmla="*/ 0 w 91"/>
                <a:gd name="T9" fmla="*/ 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1"/>
                <a:gd name="T16" fmla="*/ 0 h 16"/>
                <a:gd name="T17" fmla="*/ 91 w 91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1" h="16">
                  <a:moveTo>
                    <a:pt x="0" y="6"/>
                  </a:moveTo>
                  <a:lnTo>
                    <a:pt x="80" y="0"/>
                  </a:lnTo>
                  <a:lnTo>
                    <a:pt x="91" y="8"/>
                  </a:lnTo>
                  <a:lnTo>
                    <a:pt x="12" y="1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2521" y="1934"/>
              <a:ext cx="31" cy="154"/>
            </a:xfrm>
            <a:custGeom>
              <a:avLst/>
              <a:gdLst>
                <a:gd name="T0" fmla="*/ 0 w 31"/>
                <a:gd name="T1" fmla="*/ 0 h 154"/>
                <a:gd name="T2" fmla="*/ 31 w 31"/>
                <a:gd name="T3" fmla="*/ 2 h 154"/>
                <a:gd name="T4" fmla="*/ 31 w 31"/>
                <a:gd name="T5" fmla="*/ 154 h 154"/>
                <a:gd name="T6" fmla="*/ 0 w 31"/>
                <a:gd name="T7" fmla="*/ 154 h 154"/>
                <a:gd name="T8" fmla="*/ 0 w 31"/>
                <a:gd name="T9" fmla="*/ 0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154"/>
                <a:gd name="T17" fmla="*/ 31 w 31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154">
                  <a:moveTo>
                    <a:pt x="0" y="0"/>
                  </a:moveTo>
                  <a:lnTo>
                    <a:pt x="31" y="2"/>
                  </a:lnTo>
                  <a:lnTo>
                    <a:pt x="31" y="154"/>
                  </a:lnTo>
                  <a:lnTo>
                    <a:pt x="0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" name="Rectangle 37"/>
            <p:cNvSpPr>
              <a:spLocks noChangeArrowheads="1"/>
            </p:cNvSpPr>
            <p:nvPr/>
          </p:nvSpPr>
          <p:spPr bwMode="auto">
            <a:xfrm>
              <a:off x="2563" y="1936"/>
              <a:ext cx="30" cy="154"/>
            </a:xfrm>
            <a:prstGeom prst="rect">
              <a:avLst/>
            </a:pr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2527" y="1942"/>
              <a:ext cx="15" cy="98"/>
            </a:xfrm>
            <a:custGeom>
              <a:avLst/>
              <a:gdLst>
                <a:gd name="T0" fmla="*/ 0 w 15"/>
                <a:gd name="T1" fmla="*/ 2 h 98"/>
                <a:gd name="T2" fmla="*/ 0 w 15"/>
                <a:gd name="T3" fmla="*/ 98 h 98"/>
                <a:gd name="T4" fmla="*/ 3 w 15"/>
                <a:gd name="T5" fmla="*/ 94 h 98"/>
                <a:gd name="T6" fmla="*/ 4 w 15"/>
                <a:gd name="T7" fmla="*/ 74 h 98"/>
                <a:gd name="T8" fmla="*/ 6 w 15"/>
                <a:gd name="T9" fmla="*/ 52 h 98"/>
                <a:gd name="T10" fmla="*/ 11 w 15"/>
                <a:gd name="T11" fmla="*/ 62 h 98"/>
                <a:gd name="T12" fmla="*/ 15 w 15"/>
                <a:gd name="T13" fmla="*/ 58 h 98"/>
                <a:gd name="T14" fmla="*/ 15 w 15"/>
                <a:gd name="T15" fmla="*/ 48 h 98"/>
                <a:gd name="T16" fmla="*/ 15 w 15"/>
                <a:gd name="T17" fmla="*/ 4 h 98"/>
                <a:gd name="T18" fmla="*/ 8 w 15"/>
                <a:gd name="T19" fmla="*/ 2 h 98"/>
                <a:gd name="T20" fmla="*/ 8 w 15"/>
                <a:gd name="T21" fmla="*/ 2 h 98"/>
                <a:gd name="T22" fmla="*/ 3 w 15"/>
                <a:gd name="T23" fmla="*/ 0 h 98"/>
                <a:gd name="T24" fmla="*/ 0 w 15"/>
                <a:gd name="T25" fmla="*/ 0 h 98"/>
                <a:gd name="T26" fmla="*/ 0 w 15"/>
                <a:gd name="T27" fmla="*/ 2 h 98"/>
                <a:gd name="T28" fmla="*/ 0 w 15"/>
                <a:gd name="T29" fmla="*/ 2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98"/>
                <a:gd name="T47" fmla="*/ 15 w 15"/>
                <a:gd name="T48" fmla="*/ 98 h 9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98">
                  <a:moveTo>
                    <a:pt x="0" y="2"/>
                  </a:moveTo>
                  <a:lnTo>
                    <a:pt x="0" y="98"/>
                  </a:lnTo>
                  <a:lnTo>
                    <a:pt x="3" y="94"/>
                  </a:lnTo>
                  <a:lnTo>
                    <a:pt x="4" y="74"/>
                  </a:lnTo>
                  <a:lnTo>
                    <a:pt x="6" y="52"/>
                  </a:lnTo>
                  <a:lnTo>
                    <a:pt x="11" y="62"/>
                  </a:lnTo>
                  <a:lnTo>
                    <a:pt x="15" y="58"/>
                  </a:lnTo>
                  <a:lnTo>
                    <a:pt x="15" y="48"/>
                  </a:lnTo>
                  <a:lnTo>
                    <a:pt x="15" y="4"/>
                  </a:lnTo>
                  <a:lnTo>
                    <a:pt x="8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97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2566" y="1946"/>
              <a:ext cx="22" cy="106"/>
            </a:xfrm>
            <a:custGeom>
              <a:avLst/>
              <a:gdLst>
                <a:gd name="T0" fmla="*/ 0 w 22"/>
                <a:gd name="T1" fmla="*/ 0 h 106"/>
                <a:gd name="T2" fmla="*/ 22 w 22"/>
                <a:gd name="T3" fmla="*/ 2 h 106"/>
                <a:gd name="T4" fmla="*/ 22 w 22"/>
                <a:gd name="T5" fmla="*/ 54 h 106"/>
                <a:gd name="T6" fmla="*/ 22 w 22"/>
                <a:gd name="T7" fmla="*/ 104 h 106"/>
                <a:gd name="T8" fmla="*/ 17 w 22"/>
                <a:gd name="T9" fmla="*/ 106 h 106"/>
                <a:gd name="T10" fmla="*/ 17 w 22"/>
                <a:gd name="T11" fmla="*/ 106 h 106"/>
                <a:gd name="T12" fmla="*/ 17 w 22"/>
                <a:gd name="T13" fmla="*/ 94 h 106"/>
                <a:gd name="T14" fmla="*/ 17 w 22"/>
                <a:gd name="T15" fmla="*/ 94 h 106"/>
                <a:gd name="T16" fmla="*/ 17 w 22"/>
                <a:gd name="T17" fmla="*/ 20 h 106"/>
                <a:gd name="T18" fmla="*/ 11 w 22"/>
                <a:gd name="T19" fmla="*/ 16 h 106"/>
                <a:gd name="T20" fmla="*/ 9 w 22"/>
                <a:gd name="T21" fmla="*/ 24 h 106"/>
                <a:gd name="T22" fmla="*/ 5 w 22"/>
                <a:gd name="T23" fmla="*/ 26 h 106"/>
                <a:gd name="T24" fmla="*/ 2 w 22"/>
                <a:gd name="T25" fmla="*/ 18 h 106"/>
                <a:gd name="T26" fmla="*/ 0 w 22"/>
                <a:gd name="T27" fmla="*/ 0 h 1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106"/>
                <a:gd name="T44" fmla="*/ 22 w 22"/>
                <a:gd name="T45" fmla="*/ 106 h 10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106">
                  <a:moveTo>
                    <a:pt x="0" y="0"/>
                  </a:moveTo>
                  <a:lnTo>
                    <a:pt x="22" y="2"/>
                  </a:lnTo>
                  <a:lnTo>
                    <a:pt x="22" y="54"/>
                  </a:lnTo>
                  <a:lnTo>
                    <a:pt x="22" y="104"/>
                  </a:lnTo>
                  <a:lnTo>
                    <a:pt x="17" y="106"/>
                  </a:lnTo>
                  <a:lnTo>
                    <a:pt x="17" y="94"/>
                  </a:lnTo>
                  <a:lnTo>
                    <a:pt x="17" y="20"/>
                  </a:lnTo>
                  <a:lnTo>
                    <a:pt x="11" y="16"/>
                  </a:lnTo>
                  <a:lnTo>
                    <a:pt x="9" y="24"/>
                  </a:lnTo>
                  <a:lnTo>
                    <a:pt x="5" y="26"/>
                  </a:lnTo>
                  <a:lnTo>
                    <a:pt x="2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7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2527" y="2064"/>
              <a:ext cx="20" cy="20"/>
            </a:xfrm>
            <a:custGeom>
              <a:avLst/>
              <a:gdLst>
                <a:gd name="T0" fmla="*/ 0 w 20"/>
                <a:gd name="T1" fmla="*/ 10 h 20"/>
                <a:gd name="T2" fmla="*/ 14 w 20"/>
                <a:gd name="T3" fmla="*/ 10 h 20"/>
                <a:gd name="T4" fmla="*/ 14 w 20"/>
                <a:gd name="T5" fmla="*/ 0 h 20"/>
                <a:gd name="T6" fmla="*/ 20 w 20"/>
                <a:gd name="T7" fmla="*/ 2 h 20"/>
                <a:gd name="T8" fmla="*/ 17 w 20"/>
                <a:gd name="T9" fmla="*/ 20 h 20"/>
                <a:gd name="T10" fmla="*/ 0 w 20"/>
                <a:gd name="T11" fmla="*/ 20 h 20"/>
                <a:gd name="T12" fmla="*/ 0 w 20"/>
                <a:gd name="T13" fmla="*/ 1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20"/>
                <a:gd name="T23" fmla="*/ 20 w 20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20">
                  <a:moveTo>
                    <a:pt x="0" y="10"/>
                  </a:moveTo>
                  <a:lnTo>
                    <a:pt x="14" y="1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17" y="20"/>
                  </a:lnTo>
                  <a:lnTo>
                    <a:pt x="0" y="2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697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2260" y="1946"/>
              <a:ext cx="16" cy="122"/>
            </a:xfrm>
            <a:custGeom>
              <a:avLst/>
              <a:gdLst>
                <a:gd name="T0" fmla="*/ 0 w 16"/>
                <a:gd name="T1" fmla="*/ 6 h 122"/>
                <a:gd name="T2" fmla="*/ 14 w 16"/>
                <a:gd name="T3" fmla="*/ 0 h 122"/>
                <a:gd name="T4" fmla="*/ 16 w 16"/>
                <a:gd name="T5" fmla="*/ 122 h 122"/>
                <a:gd name="T6" fmla="*/ 0 w 16"/>
                <a:gd name="T7" fmla="*/ 120 h 122"/>
                <a:gd name="T8" fmla="*/ 0 w 16"/>
                <a:gd name="T9" fmla="*/ 6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22"/>
                <a:gd name="T17" fmla="*/ 16 w 16"/>
                <a:gd name="T18" fmla="*/ 122 h 1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22">
                  <a:moveTo>
                    <a:pt x="0" y="6"/>
                  </a:moveTo>
                  <a:lnTo>
                    <a:pt x="14" y="0"/>
                  </a:lnTo>
                  <a:lnTo>
                    <a:pt x="16" y="122"/>
                  </a:lnTo>
                  <a:lnTo>
                    <a:pt x="0" y="12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2282" y="1940"/>
              <a:ext cx="19" cy="134"/>
            </a:xfrm>
            <a:custGeom>
              <a:avLst/>
              <a:gdLst>
                <a:gd name="T0" fmla="*/ 2 w 19"/>
                <a:gd name="T1" fmla="*/ 6 h 134"/>
                <a:gd name="T2" fmla="*/ 0 w 19"/>
                <a:gd name="T3" fmla="*/ 130 h 134"/>
                <a:gd name="T4" fmla="*/ 19 w 19"/>
                <a:gd name="T5" fmla="*/ 134 h 134"/>
                <a:gd name="T6" fmla="*/ 18 w 19"/>
                <a:gd name="T7" fmla="*/ 0 h 134"/>
                <a:gd name="T8" fmla="*/ 2 w 19"/>
                <a:gd name="T9" fmla="*/ 6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134"/>
                <a:gd name="T17" fmla="*/ 19 w 19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134">
                  <a:moveTo>
                    <a:pt x="2" y="6"/>
                  </a:moveTo>
                  <a:lnTo>
                    <a:pt x="0" y="130"/>
                  </a:lnTo>
                  <a:lnTo>
                    <a:pt x="19" y="134"/>
                  </a:lnTo>
                  <a:lnTo>
                    <a:pt x="18" y="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2262" y="1958"/>
              <a:ext cx="11" cy="48"/>
            </a:xfrm>
            <a:custGeom>
              <a:avLst/>
              <a:gdLst>
                <a:gd name="T0" fmla="*/ 3 w 11"/>
                <a:gd name="T1" fmla="*/ 2 h 48"/>
                <a:gd name="T2" fmla="*/ 0 w 11"/>
                <a:gd name="T3" fmla="*/ 48 h 48"/>
                <a:gd name="T4" fmla="*/ 3 w 11"/>
                <a:gd name="T5" fmla="*/ 40 h 48"/>
                <a:gd name="T6" fmla="*/ 6 w 11"/>
                <a:gd name="T7" fmla="*/ 30 h 48"/>
                <a:gd name="T8" fmla="*/ 8 w 11"/>
                <a:gd name="T9" fmla="*/ 40 h 48"/>
                <a:gd name="T10" fmla="*/ 9 w 11"/>
                <a:gd name="T11" fmla="*/ 34 h 48"/>
                <a:gd name="T12" fmla="*/ 11 w 11"/>
                <a:gd name="T13" fmla="*/ 0 h 48"/>
                <a:gd name="T14" fmla="*/ 3 w 11"/>
                <a:gd name="T15" fmla="*/ 2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48"/>
                <a:gd name="T26" fmla="*/ 11 w 11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48">
                  <a:moveTo>
                    <a:pt x="3" y="2"/>
                  </a:moveTo>
                  <a:lnTo>
                    <a:pt x="0" y="48"/>
                  </a:lnTo>
                  <a:lnTo>
                    <a:pt x="3" y="40"/>
                  </a:lnTo>
                  <a:lnTo>
                    <a:pt x="6" y="30"/>
                  </a:lnTo>
                  <a:lnTo>
                    <a:pt x="8" y="40"/>
                  </a:lnTo>
                  <a:lnTo>
                    <a:pt x="9" y="34"/>
                  </a:lnTo>
                  <a:lnTo>
                    <a:pt x="11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2285" y="1950"/>
              <a:ext cx="10" cy="114"/>
            </a:xfrm>
            <a:custGeom>
              <a:avLst/>
              <a:gdLst>
                <a:gd name="T0" fmla="*/ 2 w 10"/>
                <a:gd name="T1" fmla="*/ 68 h 114"/>
                <a:gd name="T2" fmla="*/ 2 w 10"/>
                <a:gd name="T3" fmla="*/ 108 h 114"/>
                <a:gd name="T4" fmla="*/ 7 w 10"/>
                <a:gd name="T5" fmla="*/ 114 h 114"/>
                <a:gd name="T6" fmla="*/ 10 w 10"/>
                <a:gd name="T7" fmla="*/ 104 h 114"/>
                <a:gd name="T8" fmla="*/ 10 w 10"/>
                <a:gd name="T9" fmla="*/ 0 h 114"/>
                <a:gd name="T10" fmla="*/ 4 w 10"/>
                <a:gd name="T11" fmla="*/ 2 h 114"/>
                <a:gd name="T12" fmla="*/ 5 w 10"/>
                <a:gd name="T13" fmla="*/ 22 h 114"/>
                <a:gd name="T14" fmla="*/ 4 w 10"/>
                <a:gd name="T15" fmla="*/ 48 h 114"/>
                <a:gd name="T16" fmla="*/ 0 w 10"/>
                <a:gd name="T17" fmla="*/ 38 h 114"/>
                <a:gd name="T18" fmla="*/ 0 w 10"/>
                <a:gd name="T19" fmla="*/ 72 h 114"/>
                <a:gd name="T20" fmla="*/ 2 w 10"/>
                <a:gd name="T21" fmla="*/ 68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14"/>
                <a:gd name="T35" fmla="*/ 10 w 10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14">
                  <a:moveTo>
                    <a:pt x="2" y="68"/>
                  </a:moveTo>
                  <a:lnTo>
                    <a:pt x="2" y="108"/>
                  </a:lnTo>
                  <a:lnTo>
                    <a:pt x="7" y="114"/>
                  </a:lnTo>
                  <a:lnTo>
                    <a:pt x="10" y="104"/>
                  </a:lnTo>
                  <a:lnTo>
                    <a:pt x="10" y="0"/>
                  </a:lnTo>
                  <a:lnTo>
                    <a:pt x="4" y="2"/>
                  </a:lnTo>
                  <a:lnTo>
                    <a:pt x="5" y="22"/>
                  </a:lnTo>
                  <a:lnTo>
                    <a:pt x="4" y="48"/>
                  </a:lnTo>
                  <a:lnTo>
                    <a:pt x="0" y="38"/>
                  </a:lnTo>
                  <a:lnTo>
                    <a:pt x="0" y="72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2184" y="1984"/>
              <a:ext cx="22" cy="150"/>
            </a:xfrm>
            <a:custGeom>
              <a:avLst/>
              <a:gdLst>
                <a:gd name="T0" fmla="*/ 0 w 22"/>
                <a:gd name="T1" fmla="*/ 0 h 150"/>
                <a:gd name="T2" fmla="*/ 0 w 22"/>
                <a:gd name="T3" fmla="*/ 148 h 150"/>
                <a:gd name="T4" fmla="*/ 20 w 22"/>
                <a:gd name="T5" fmla="*/ 150 h 150"/>
                <a:gd name="T6" fmla="*/ 22 w 22"/>
                <a:gd name="T7" fmla="*/ 0 h 150"/>
                <a:gd name="T8" fmla="*/ 0 w 22"/>
                <a:gd name="T9" fmla="*/ 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150"/>
                <a:gd name="T17" fmla="*/ 22 w 22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150">
                  <a:moveTo>
                    <a:pt x="0" y="0"/>
                  </a:moveTo>
                  <a:lnTo>
                    <a:pt x="0" y="148"/>
                  </a:lnTo>
                  <a:lnTo>
                    <a:pt x="20" y="150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7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2053" y="1958"/>
              <a:ext cx="43" cy="120"/>
            </a:xfrm>
            <a:custGeom>
              <a:avLst/>
              <a:gdLst>
                <a:gd name="T0" fmla="*/ 0 w 43"/>
                <a:gd name="T1" fmla="*/ 14 h 120"/>
                <a:gd name="T2" fmla="*/ 43 w 43"/>
                <a:gd name="T3" fmla="*/ 0 h 120"/>
                <a:gd name="T4" fmla="*/ 43 w 43"/>
                <a:gd name="T5" fmla="*/ 120 h 120"/>
                <a:gd name="T6" fmla="*/ 0 w 43"/>
                <a:gd name="T7" fmla="*/ 114 h 120"/>
                <a:gd name="T8" fmla="*/ 0 w 43"/>
                <a:gd name="T9" fmla="*/ 14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120"/>
                <a:gd name="T17" fmla="*/ 43 w 43"/>
                <a:gd name="T18" fmla="*/ 120 h 1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120">
                  <a:moveTo>
                    <a:pt x="0" y="14"/>
                  </a:moveTo>
                  <a:lnTo>
                    <a:pt x="43" y="0"/>
                  </a:lnTo>
                  <a:lnTo>
                    <a:pt x="43" y="120"/>
                  </a:lnTo>
                  <a:lnTo>
                    <a:pt x="0" y="1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5B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2055" y="1964"/>
              <a:ext cx="38" cy="108"/>
            </a:xfrm>
            <a:custGeom>
              <a:avLst/>
              <a:gdLst>
                <a:gd name="T0" fmla="*/ 0 w 38"/>
                <a:gd name="T1" fmla="*/ 12 h 108"/>
                <a:gd name="T2" fmla="*/ 38 w 38"/>
                <a:gd name="T3" fmla="*/ 0 h 108"/>
                <a:gd name="T4" fmla="*/ 38 w 38"/>
                <a:gd name="T5" fmla="*/ 108 h 108"/>
                <a:gd name="T6" fmla="*/ 0 w 38"/>
                <a:gd name="T7" fmla="*/ 102 h 108"/>
                <a:gd name="T8" fmla="*/ 0 w 38"/>
                <a:gd name="T9" fmla="*/ 12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08"/>
                <a:gd name="T17" fmla="*/ 38 w 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08">
                  <a:moveTo>
                    <a:pt x="0" y="12"/>
                  </a:moveTo>
                  <a:lnTo>
                    <a:pt x="38" y="0"/>
                  </a:lnTo>
                  <a:lnTo>
                    <a:pt x="38" y="108"/>
                  </a:lnTo>
                  <a:lnTo>
                    <a:pt x="0" y="10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5F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2058" y="1974"/>
              <a:ext cx="11" cy="90"/>
            </a:xfrm>
            <a:custGeom>
              <a:avLst/>
              <a:gdLst>
                <a:gd name="T0" fmla="*/ 0 w 11"/>
                <a:gd name="T1" fmla="*/ 6 h 90"/>
                <a:gd name="T2" fmla="*/ 11 w 11"/>
                <a:gd name="T3" fmla="*/ 0 h 90"/>
                <a:gd name="T4" fmla="*/ 11 w 11"/>
                <a:gd name="T5" fmla="*/ 90 h 90"/>
                <a:gd name="T6" fmla="*/ 0 w 11"/>
                <a:gd name="T7" fmla="*/ 88 h 90"/>
                <a:gd name="T8" fmla="*/ 0 w 11"/>
                <a:gd name="T9" fmla="*/ 6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90"/>
                <a:gd name="T17" fmla="*/ 11 w 11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90">
                  <a:moveTo>
                    <a:pt x="0" y="6"/>
                  </a:moveTo>
                  <a:lnTo>
                    <a:pt x="11" y="0"/>
                  </a:lnTo>
                  <a:lnTo>
                    <a:pt x="11" y="90"/>
                  </a:lnTo>
                  <a:lnTo>
                    <a:pt x="0" y="8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2075" y="1970"/>
              <a:ext cx="13" cy="98"/>
            </a:xfrm>
            <a:custGeom>
              <a:avLst/>
              <a:gdLst>
                <a:gd name="T0" fmla="*/ 0 w 13"/>
                <a:gd name="T1" fmla="*/ 4 h 98"/>
                <a:gd name="T2" fmla="*/ 0 w 13"/>
                <a:gd name="T3" fmla="*/ 96 h 98"/>
                <a:gd name="T4" fmla="*/ 13 w 13"/>
                <a:gd name="T5" fmla="*/ 98 h 98"/>
                <a:gd name="T6" fmla="*/ 11 w 13"/>
                <a:gd name="T7" fmla="*/ 0 h 98"/>
                <a:gd name="T8" fmla="*/ 0 w 13"/>
                <a:gd name="T9" fmla="*/ 4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8"/>
                <a:gd name="T17" fmla="*/ 13 w 13"/>
                <a:gd name="T18" fmla="*/ 98 h 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8">
                  <a:moveTo>
                    <a:pt x="0" y="4"/>
                  </a:moveTo>
                  <a:lnTo>
                    <a:pt x="0" y="96"/>
                  </a:lnTo>
                  <a:lnTo>
                    <a:pt x="13" y="98"/>
                  </a:lnTo>
                  <a:lnTo>
                    <a:pt x="11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2060" y="1984"/>
              <a:ext cx="8" cy="34"/>
            </a:xfrm>
            <a:custGeom>
              <a:avLst/>
              <a:gdLst>
                <a:gd name="T0" fmla="*/ 1 w 8"/>
                <a:gd name="T1" fmla="*/ 2 h 34"/>
                <a:gd name="T2" fmla="*/ 0 w 8"/>
                <a:gd name="T3" fmla="*/ 34 h 34"/>
                <a:gd name="T4" fmla="*/ 1 w 8"/>
                <a:gd name="T5" fmla="*/ 28 h 34"/>
                <a:gd name="T6" fmla="*/ 3 w 8"/>
                <a:gd name="T7" fmla="*/ 22 h 34"/>
                <a:gd name="T8" fmla="*/ 4 w 8"/>
                <a:gd name="T9" fmla="*/ 28 h 34"/>
                <a:gd name="T10" fmla="*/ 6 w 8"/>
                <a:gd name="T11" fmla="*/ 24 h 34"/>
                <a:gd name="T12" fmla="*/ 8 w 8"/>
                <a:gd name="T13" fmla="*/ 0 h 34"/>
                <a:gd name="T14" fmla="*/ 1 w 8"/>
                <a:gd name="T15" fmla="*/ 2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34"/>
                <a:gd name="T26" fmla="*/ 8 w 8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34">
                  <a:moveTo>
                    <a:pt x="1" y="2"/>
                  </a:moveTo>
                  <a:lnTo>
                    <a:pt x="0" y="34"/>
                  </a:lnTo>
                  <a:lnTo>
                    <a:pt x="1" y="28"/>
                  </a:lnTo>
                  <a:lnTo>
                    <a:pt x="3" y="2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8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2077" y="1978"/>
              <a:ext cx="6" cy="82"/>
            </a:xfrm>
            <a:custGeom>
              <a:avLst/>
              <a:gdLst>
                <a:gd name="T0" fmla="*/ 2 w 6"/>
                <a:gd name="T1" fmla="*/ 50 h 82"/>
                <a:gd name="T2" fmla="*/ 2 w 6"/>
                <a:gd name="T3" fmla="*/ 78 h 82"/>
                <a:gd name="T4" fmla="*/ 3 w 6"/>
                <a:gd name="T5" fmla="*/ 82 h 82"/>
                <a:gd name="T6" fmla="*/ 6 w 6"/>
                <a:gd name="T7" fmla="*/ 74 h 82"/>
                <a:gd name="T8" fmla="*/ 6 w 6"/>
                <a:gd name="T9" fmla="*/ 0 h 82"/>
                <a:gd name="T10" fmla="*/ 2 w 6"/>
                <a:gd name="T11" fmla="*/ 2 h 82"/>
                <a:gd name="T12" fmla="*/ 3 w 6"/>
                <a:gd name="T13" fmla="*/ 16 h 82"/>
                <a:gd name="T14" fmla="*/ 2 w 6"/>
                <a:gd name="T15" fmla="*/ 34 h 82"/>
                <a:gd name="T16" fmla="*/ 0 w 6"/>
                <a:gd name="T17" fmla="*/ 28 h 82"/>
                <a:gd name="T18" fmla="*/ 0 w 6"/>
                <a:gd name="T19" fmla="*/ 52 h 82"/>
                <a:gd name="T20" fmla="*/ 2 w 6"/>
                <a:gd name="T21" fmla="*/ 50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2"/>
                <a:gd name="T35" fmla="*/ 6 w 6"/>
                <a:gd name="T36" fmla="*/ 82 h 8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2">
                  <a:moveTo>
                    <a:pt x="2" y="50"/>
                  </a:moveTo>
                  <a:lnTo>
                    <a:pt x="2" y="78"/>
                  </a:lnTo>
                  <a:lnTo>
                    <a:pt x="3" y="82"/>
                  </a:lnTo>
                  <a:lnTo>
                    <a:pt x="6" y="74"/>
                  </a:lnTo>
                  <a:lnTo>
                    <a:pt x="6" y="0"/>
                  </a:lnTo>
                  <a:lnTo>
                    <a:pt x="2" y="2"/>
                  </a:lnTo>
                  <a:lnTo>
                    <a:pt x="3" y="1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52"/>
                  </a:lnTo>
                  <a:lnTo>
                    <a:pt x="2" y="50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" name="Rectangle 52"/>
            <p:cNvSpPr>
              <a:spLocks noChangeArrowheads="1"/>
            </p:cNvSpPr>
            <p:nvPr/>
          </p:nvSpPr>
          <p:spPr bwMode="auto">
            <a:xfrm>
              <a:off x="2453" y="2268"/>
              <a:ext cx="49" cy="18"/>
            </a:xfrm>
            <a:prstGeom prst="rect">
              <a:avLst/>
            </a:prstGeom>
            <a:solidFill>
              <a:srgbClr val="15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" name="Rectangle 53"/>
            <p:cNvSpPr>
              <a:spLocks noChangeArrowheads="1"/>
            </p:cNvSpPr>
            <p:nvPr/>
          </p:nvSpPr>
          <p:spPr bwMode="auto">
            <a:xfrm>
              <a:off x="2611" y="2266"/>
              <a:ext cx="49" cy="18"/>
            </a:xfrm>
            <a:prstGeom prst="rect">
              <a:avLst/>
            </a:prstGeom>
            <a:solidFill>
              <a:srgbClr val="15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" name="Rectangle 54"/>
            <p:cNvSpPr>
              <a:spLocks noChangeArrowheads="1"/>
            </p:cNvSpPr>
            <p:nvPr/>
          </p:nvSpPr>
          <p:spPr bwMode="auto">
            <a:xfrm>
              <a:off x="2767" y="2266"/>
              <a:ext cx="48" cy="18"/>
            </a:xfrm>
            <a:prstGeom prst="rect">
              <a:avLst/>
            </a:prstGeom>
            <a:solidFill>
              <a:srgbClr val="15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2367" y="1876"/>
              <a:ext cx="135" cy="306"/>
            </a:xfrm>
            <a:custGeom>
              <a:avLst/>
              <a:gdLst>
                <a:gd name="T0" fmla="*/ 0 w 135"/>
                <a:gd name="T1" fmla="*/ 38 h 306"/>
                <a:gd name="T2" fmla="*/ 0 w 135"/>
                <a:gd name="T3" fmla="*/ 306 h 306"/>
                <a:gd name="T4" fmla="*/ 19 w 135"/>
                <a:gd name="T5" fmla="*/ 302 h 306"/>
                <a:gd name="T6" fmla="*/ 23 w 135"/>
                <a:gd name="T7" fmla="*/ 282 h 306"/>
                <a:gd name="T8" fmla="*/ 28 w 135"/>
                <a:gd name="T9" fmla="*/ 228 h 306"/>
                <a:gd name="T10" fmla="*/ 42 w 135"/>
                <a:gd name="T11" fmla="*/ 200 h 306"/>
                <a:gd name="T12" fmla="*/ 47 w 135"/>
                <a:gd name="T13" fmla="*/ 222 h 306"/>
                <a:gd name="T14" fmla="*/ 63 w 135"/>
                <a:gd name="T15" fmla="*/ 244 h 306"/>
                <a:gd name="T16" fmla="*/ 81 w 135"/>
                <a:gd name="T17" fmla="*/ 240 h 306"/>
                <a:gd name="T18" fmla="*/ 86 w 135"/>
                <a:gd name="T19" fmla="*/ 214 h 306"/>
                <a:gd name="T20" fmla="*/ 86 w 135"/>
                <a:gd name="T21" fmla="*/ 164 h 306"/>
                <a:gd name="T22" fmla="*/ 91 w 135"/>
                <a:gd name="T23" fmla="*/ 98 h 306"/>
                <a:gd name="T24" fmla="*/ 96 w 135"/>
                <a:gd name="T25" fmla="*/ 70 h 306"/>
                <a:gd name="T26" fmla="*/ 114 w 135"/>
                <a:gd name="T27" fmla="*/ 112 h 306"/>
                <a:gd name="T28" fmla="*/ 130 w 135"/>
                <a:gd name="T29" fmla="*/ 106 h 306"/>
                <a:gd name="T30" fmla="*/ 135 w 135"/>
                <a:gd name="T31" fmla="*/ 0 h 306"/>
                <a:gd name="T32" fmla="*/ 0 w 135"/>
                <a:gd name="T33" fmla="*/ 38 h 3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5"/>
                <a:gd name="T52" fmla="*/ 0 h 306"/>
                <a:gd name="T53" fmla="*/ 135 w 135"/>
                <a:gd name="T54" fmla="*/ 306 h 30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5" h="306">
                  <a:moveTo>
                    <a:pt x="0" y="38"/>
                  </a:moveTo>
                  <a:lnTo>
                    <a:pt x="0" y="306"/>
                  </a:lnTo>
                  <a:lnTo>
                    <a:pt x="19" y="302"/>
                  </a:lnTo>
                  <a:lnTo>
                    <a:pt x="23" y="282"/>
                  </a:lnTo>
                  <a:lnTo>
                    <a:pt x="28" y="228"/>
                  </a:lnTo>
                  <a:lnTo>
                    <a:pt x="42" y="200"/>
                  </a:lnTo>
                  <a:lnTo>
                    <a:pt x="47" y="222"/>
                  </a:lnTo>
                  <a:lnTo>
                    <a:pt x="63" y="244"/>
                  </a:lnTo>
                  <a:lnTo>
                    <a:pt x="81" y="240"/>
                  </a:lnTo>
                  <a:lnTo>
                    <a:pt x="86" y="214"/>
                  </a:lnTo>
                  <a:lnTo>
                    <a:pt x="86" y="164"/>
                  </a:lnTo>
                  <a:lnTo>
                    <a:pt x="91" y="98"/>
                  </a:lnTo>
                  <a:lnTo>
                    <a:pt x="96" y="70"/>
                  </a:lnTo>
                  <a:lnTo>
                    <a:pt x="114" y="112"/>
                  </a:lnTo>
                  <a:lnTo>
                    <a:pt x="130" y="106"/>
                  </a:lnTo>
                  <a:lnTo>
                    <a:pt x="135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2372" y="1924"/>
              <a:ext cx="529" cy="324"/>
            </a:xfrm>
            <a:custGeom>
              <a:avLst/>
              <a:gdLst>
                <a:gd name="T0" fmla="*/ 114 w 529"/>
                <a:gd name="T1" fmla="*/ 186 h 324"/>
                <a:gd name="T2" fmla="*/ 114 w 529"/>
                <a:gd name="T3" fmla="*/ 240 h 324"/>
                <a:gd name="T4" fmla="*/ 133 w 529"/>
                <a:gd name="T5" fmla="*/ 262 h 324"/>
                <a:gd name="T6" fmla="*/ 169 w 529"/>
                <a:gd name="T7" fmla="*/ 264 h 324"/>
                <a:gd name="T8" fmla="*/ 174 w 529"/>
                <a:gd name="T9" fmla="*/ 222 h 324"/>
                <a:gd name="T10" fmla="*/ 200 w 529"/>
                <a:gd name="T11" fmla="*/ 220 h 324"/>
                <a:gd name="T12" fmla="*/ 205 w 529"/>
                <a:gd name="T13" fmla="*/ 238 h 324"/>
                <a:gd name="T14" fmla="*/ 235 w 529"/>
                <a:gd name="T15" fmla="*/ 234 h 324"/>
                <a:gd name="T16" fmla="*/ 249 w 529"/>
                <a:gd name="T17" fmla="*/ 210 h 324"/>
                <a:gd name="T18" fmla="*/ 264 w 529"/>
                <a:gd name="T19" fmla="*/ 100 h 324"/>
                <a:gd name="T20" fmla="*/ 269 w 529"/>
                <a:gd name="T21" fmla="*/ 4 h 324"/>
                <a:gd name="T22" fmla="*/ 285 w 529"/>
                <a:gd name="T23" fmla="*/ 0 h 324"/>
                <a:gd name="T24" fmla="*/ 293 w 529"/>
                <a:gd name="T25" fmla="*/ 34 h 324"/>
                <a:gd name="T26" fmla="*/ 304 w 529"/>
                <a:gd name="T27" fmla="*/ 142 h 324"/>
                <a:gd name="T28" fmla="*/ 307 w 529"/>
                <a:gd name="T29" fmla="*/ 196 h 324"/>
                <a:gd name="T30" fmla="*/ 326 w 529"/>
                <a:gd name="T31" fmla="*/ 186 h 324"/>
                <a:gd name="T32" fmla="*/ 330 w 529"/>
                <a:gd name="T33" fmla="*/ 160 h 324"/>
                <a:gd name="T34" fmla="*/ 341 w 529"/>
                <a:gd name="T35" fmla="*/ 166 h 324"/>
                <a:gd name="T36" fmla="*/ 341 w 529"/>
                <a:gd name="T37" fmla="*/ 166 h 324"/>
                <a:gd name="T38" fmla="*/ 344 w 529"/>
                <a:gd name="T39" fmla="*/ 174 h 324"/>
                <a:gd name="T40" fmla="*/ 346 w 529"/>
                <a:gd name="T41" fmla="*/ 182 h 324"/>
                <a:gd name="T42" fmla="*/ 348 w 529"/>
                <a:gd name="T43" fmla="*/ 200 h 324"/>
                <a:gd name="T44" fmla="*/ 349 w 529"/>
                <a:gd name="T45" fmla="*/ 222 h 324"/>
                <a:gd name="T46" fmla="*/ 354 w 529"/>
                <a:gd name="T47" fmla="*/ 258 h 324"/>
                <a:gd name="T48" fmla="*/ 402 w 529"/>
                <a:gd name="T49" fmla="*/ 276 h 324"/>
                <a:gd name="T50" fmla="*/ 409 w 529"/>
                <a:gd name="T51" fmla="*/ 254 h 324"/>
                <a:gd name="T52" fmla="*/ 443 w 529"/>
                <a:gd name="T53" fmla="*/ 240 h 324"/>
                <a:gd name="T54" fmla="*/ 443 w 529"/>
                <a:gd name="T55" fmla="*/ 264 h 324"/>
                <a:gd name="T56" fmla="*/ 475 w 529"/>
                <a:gd name="T57" fmla="*/ 262 h 324"/>
                <a:gd name="T58" fmla="*/ 485 w 529"/>
                <a:gd name="T59" fmla="*/ 226 h 324"/>
                <a:gd name="T60" fmla="*/ 506 w 529"/>
                <a:gd name="T61" fmla="*/ 180 h 324"/>
                <a:gd name="T62" fmla="*/ 520 w 529"/>
                <a:gd name="T63" fmla="*/ 178 h 324"/>
                <a:gd name="T64" fmla="*/ 526 w 529"/>
                <a:gd name="T65" fmla="*/ 198 h 324"/>
                <a:gd name="T66" fmla="*/ 529 w 529"/>
                <a:gd name="T67" fmla="*/ 320 h 324"/>
                <a:gd name="T68" fmla="*/ 0 w 529"/>
                <a:gd name="T69" fmla="*/ 324 h 324"/>
                <a:gd name="T70" fmla="*/ 0 w 529"/>
                <a:gd name="T71" fmla="*/ 284 h 324"/>
                <a:gd name="T72" fmla="*/ 15 w 529"/>
                <a:gd name="T73" fmla="*/ 290 h 324"/>
                <a:gd name="T74" fmla="*/ 33 w 529"/>
                <a:gd name="T75" fmla="*/ 296 h 324"/>
                <a:gd name="T76" fmla="*/ 44 w 529"/>
                <a:gd name="T77" fmla="*/ 262 h 324"/>
                <a:gd name="T78" fmla="*/ 67 w 529"/>
                <a:gd name="T79" fmla="*/ 258 h 324"/>
                <a:gd name="T80" fmla="*/ 72 w 529"/>
                <a:gd name="T81" fmla="*/ 272 h 324"/>
                <a:gd name="T82" fmla="*/ 92 w 529"/>
                <a:gd name="T83" fmla="*/ 276 h 324"/>
                <a:gd name="T84" fmla="*/ 100 w 529"/>
                <a:gd name="T85" fmla="*/ 220 h 324"/>
                <a:gd name="T86" fmla="*/ 100 w 529"/>
                <a:gd name="T87" fmla="*/ 198 h 324"/>
                <a:gd name="T88" fmla="*/ 114 w 529"/>
                <a:gd name="T89" fmla="*/ 186 h 32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9"/>
                <a:gd name="T136" fmla="*/ 0 h 324"/>
                <a:gd name="T137" fmla="*/ 529 w 529"/>
                <a:gd name="T138" fmla="*/ 324 h 32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9" h="324">
                  <a:moveTo>
                    <a:pt x="114" y="186"/>
                  </a:moveTo>
                  <a:lnTo>
                    <a:pt x="114" y="240"/>
                  </a:lnTo>
                  <a:lnTo>
                    <a:pt x="133" y="262"/>
                  </a:lnTo>
                  <a:lnTo>
                    <a:pt x="169" y="264"/>
                  </a:lnTo>
                  <a:lnTo>
                    <a:pt x="174" y="222"/>
                  </a:lnTo>
                  <a:lnTo>
                    <a:pt x="200" y="220"/>
                  </a:lnTo>
                  <a:lnTo>
                    <a:pt x="205" y="238"/>
                  </a:lnTo>
                  <a:lnTo>
                    <a:pt x="235" y="234"/>
                  </a:lnTo>
                  <a:lnTo>
                    <a:pt x="249" y="210"/>
                  </a:lnTo>
                  <a:lnTo>
                    <a:pt x="264" y="100"/>
                  </a:lnTo>
                  <a:lnTo>
                    <a:pt x="269" y="4"/>
                  </a:lnTo>
                  <a:lnTo>
                    <a:pt x="285" y="0"/>
                  </a:lnTo>
                  <a:lnTo>
                    <a:pt x="293" y="34"/>
                  </a:lnTo>
                  <a:lnTo>
                    <a:pt x="304" y="142"/>
                  </a:lnTo>
                  <a:lnTo>
                    <a:pt x="307" y="196"/>
                  </a:lnTo>
                  <a:lnTo>
                    <a:pt x="326" y="186"/>
                  </a:lnTo>
                  <a:lnTo>
                    <a:pt x="330" y="160"/>
                  </a:lnTo>
                  <a:lnTo>
                    <a:pt x="341" y="166"/>
                  </a:lnTo>
                  <a:lnTo>
                    <a:pt x="344" y="174"/>
                  </a:lnTo>
                  <a:lnTo>
                    <a:pt x="346" y="182"/>
                  </a:lnTo>
                  <a:lnTo>
                    <a:pt x="348" y="200"/>
                  </a:lnTo>
                  <a:lnTo>
                    <a:pt x="349" y="222"/>
                  </a:lnTo>
                  <a:lnTo>
                    <a:pt x="354" y="258"/>
                  </a:lnTo>
                  <a:lnTo>
                    <a:pt x="402" y="276"/>
                  </a:lnTo>
                  <a:lnTo>
                    <a:pt x="409" y="254"/>
                  </a:lnTo>
                  <a:lnTo>
                    <a:pt x="443" y="240"/>
                  </a:lnTo>
                  <a:lnTo>
                    <a:pt x="443" y="264"/>
                  </a:lnTo>
                  <a:lnTo>
                    <a:pt x="475" y="262"/>
                  </a:lnTo>
                  <a:lnTo>
                    <a:pt x="485" y="226"/>
                  </a:lnTo>
                  <a:lnTo>
                    <a:pt x="506" y="180"/>
                  </a:lnTo>
                  <a:lnTo>
                    <a:pt x="520" y="178"/>
                  </a:lnTo>
                  <a:lnTo>
                    <a:pt x="526" y="198"/>
                  </a:lnTo>
                  <a:lnTo>
                    <a:pt x="529" y="320"/>
                  </a:lnTo>
                  <a:lnTo>
                    <a:pt x="0" y="324"/>
                  </a:lnTo>
                  <a:lnTo>
                    <a:pt x="0" y="284"/>
                  </a:lnTo>
                  <a:lnTo>
                    <a:pt x="15" y="290"/>
                  </a:lnTo>
                  <a:lnTo>
                    <a:pt x="33" y="296"/>
                  </a:lnTo>
                  <a:lnTo>
                    <a:pt x="44" y="262"/>
                  </a:lnTo>
                  <a:lnTo>
                    <a:pt x="67" y="258"/>
                  </a:lnTo>
                  <a:lnTo>
                    <a:pt x="72" y="272"/>
                  </a:lnTo>
                  <a:lnTo>
                    <a:pt x="92" y="276"/>
                  </a:lnTo>
                  <a:lnTo>
                    <a:pt x="100" y="220"/>
                  </a:lnTo>
                  <a:lnTo>
                    <a:pt x="100" y="198"/>
                  </a:lnTo>
                  <a:lnTo>
                    <a:pt x="114" y="186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2478" y="1824"/>
              <a:ext cx="420" cy="194"/>
            </a:xfrm>
            <a:custGeom>
              <a:avLst/>
              <a:gdLst>
                <a:gd name="T0" fmla="*/ 63 w 420"/>
                <a:gd name="T1" fmla="*/ 40 h 194"/>
                <a:gd name="T2" fmla="*/ 212 w 420"/>
                <a:gd name="T3" fmla="*/ 0 h 194"/>
                <a:gd name="T4" fmla="*/ 420 w 420"/>
                <a:gd name="T5" fmla="*/ 146 h 194"/>
                <a:gd name="T6" fmla="*/ 420 w 420"/>
                <a:gd name="T7" fmla="*/ 182 h 194"/>
                <a:gd name="T8" fmla="*/ 409 w 420"/>
                <a:gd name="T9" fmla="*/ 194 h 194"/>
                <a:gd name="T10" fmla="*/ 400 w 420"/>
                <a:gd name="T11" fmla="*/ 170 h 194"/>
                <a:gd name="T12" fmla="*/ 395 w 420"/>
                <a:gd name="T13" fmla="*/ 156 h 194"/>
                <a:gd name="T14" fmla="*/ 384 w 420"/>
                <a:gd name="T15" fmla="*/ 156 h 194"/>
                <a:gd name="T16" fmla="*/ 347 w 420"/>
                <a:gd name="T17" fmla="*/ 182 h 194"/>
                <a:gd name="T18" fmla="*/ 312 w 420"/>
                <a:gd name="T19" fmla="*/ 174 h 194"/>
                <a:gd name="T20" fmla="*/ 287 w 420"/>
                <a:gd name="T21" fmla="*/ 114 h 194"/>
                <a:gd name="T22" fmla="*/ 282 w 420"/>
                <a:gd name="T23" fmla="*/ 76 h 194"/>
                <a:gd name="T24" fmla="*/ 231 w 420"/>
                <a:gd name="T25" fmla="*/ 70 h 194"/>
                <a:gd name="T26" fmla="*/ 231 w 420"/>
                <a:gd name="T27" fmla="*/ 96 h 194"/>
                <a:gd name="T28" fmla="*/ 229 w 420"/>
                <a:gd name="T29" fmla="*/ 152 h 194"/>
                <a:gd name="T30" fmla="*/ 220 w 420"/>
                <a:gd name="T31" fmla="*/ 194 h 194"/>
                <a:gd name="T32" fmla="*/ 202 w 420"/>
                <a:gd name="T33" fmla="*/ 146 h 194"/>
                <a:gd name="T34" fmla="*/ 196 w 420"/>
                <a:gd name="T35" fmla="*/ 90 h 194"/>
                <a:gd name="T36" fmla="*/ 196 w 420"/>
                <a:gd name="T37" fmla="*/ 40 h 194"/>
                <a:gd name="T38" fmla="*/ 144 w 420"/>
                <a:gd name="T39" fmla="*/ 42 h 194"/>
                <a:gd name="T40" fmla="*/ 143 w 420"/>
                <a:gd name="T41" fmla="*/ 76 h 194"/>
                <a:gd name="T42" fmla="*/ 119 w 420"/>
                <a:gd name="T43" fmla="*/ 76 h 194"/>
                <a:gd name="T44" fmla="*/ 119 w 420"/>
                <a:gd name="T45" fmla="*/ 58 h 194"/>
                <a:gd name="T46" fmla="*/ 66 w 420"/>
                <a:gd name="T47" fmla="*/ 60 h 194"/>
                <a:gd name="T48" fmla="*/ 0 w 420"/>
                <a:gd name="T49" fmla="*/ 84 h 194"/>
                <a:gd name="T50" fmla="*/ 8 w 420"/>
                <a:gd name="T51" fmla="*/ 58 h 194"/>
                <a:gd name="T52" fmla="*/ 63 w 420"/>
                <a:gd name="T53" fmla="*/ 40 h 19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0"/>
                <a:gd name="T82" fmla="*/ 0 h 194"/>
                <a:gd name="T83" fmla="*/ 420 w 420"/>
                <a:gd name="T84" fmla="*/ 194 h 19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0" h="194">
                  <a:moveTo>
                    <a:pt x="63" y="40"/>
                  </a:moveTo>
                  <a:lnTo>
                    <a:pt x="212" y="0"/>
                  </a:lnTo>
                  <a:lnTo>
                    <a:pt x="420" y="146"/>
                  </a:lnTo>
                  <a:lnTo>
                    <a:pt x="420" y="182"/>
                  </a:lnTo>
                  <a:lnTo>
                    <a:pt x="409" y="194"/>
                  </a:lnTo>
                  <a:lnTo>
                    <a:pt x="400" y="170"/>
                  </a:lnTo>
                  <a:lnTo>
                    <a:pt x="395" y="156"/>
                  </a:lnTo>
                  <a:lnTo>
                    <a:pt x="384" y="156"/>
                  </a:lnTo>
                  <a:lnTo>
                    <a:pt x="347" y="182"/>
                  </a:lnTo>
                  <a:lnTo>
                    <a:pt x="312" y="174"/>
                  </a:lnTo>
                  <a:lnTo>
                    <a:pt x="287" y="114"/>
                  </a:lnTo>
                  <a:lnTo>
                    <a:pt x="282" y="76"/>
                  </a:lnTo>
                  <a:lnTo>
                    <a:pt x="231" y="70"/>
                  </a:lnTo>
                  <a:lnTo>
                    <a:pt x="231" y="96"/>
                  </a:lnTo>
                  <a:lnTo>
                    <a:pt x="229" y="152"/>
                  </a:lnTo>
                  <a:lnTo>
                    <a:pt x="220" y="194"/>
                  </a:lnTo>
                  <a:lnTo>
                    <a:pt x="202" y="146"/>
                  </a:lnTo>
                  <a:lnTo>
                    <a:pt x="196" y="90"/>
                  </a:lnTo>
                  <a:lnTo>
                    <a:pt x="196" y="40"/>
                  </a:lnTo>
                  <a:lnTo>
                    <a:pt x="144" y="42"/>
                  </a:lnTo>
                  <a:lnTo>
                    <a:pt x="143" y="76"/>
                  </a:lnTo>
                  <a:lnTo>
                    <a:pt x="119" y="76"/>
                  </a:lnTo>
                  <a:lnTo>
                    <a:pt x="119" y="58"/>
                  </a:lnTo>
                  <a:lnTo>
                    <a:pt x="66" y="60"/>
                  </a:lnTo>
                  <a:lnTo>
                    <a:pt x="0" y="84"/>
                  </a:lnTo>
                  <a:lnTo>
                    <a:pt x="8" y="58"/>
                  </a:lnTo>
                  <a:lnTo>
                    <a:pt x="63" y="40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2323" y="1916"/>
              <a:ext cx="44" cy="242"/>
            </a:xfrm>
            <a:custGeom>
              <a:avLst/>
              <a:gdLst>
                <a:gd name="T0" fmla="*/ 44 w 44"/>
                <a:gd name="T1" fmla="*/ 0 h 242"/>
                <a:gd name="T2" fmla="*/ 44 w 44"/>
                <a:gd name="T3" fmla="*/ 242 h 242"/>
                <a:gd name="T4" fmla="*/ 24 w 44"/>
                <a:gd name="T5" fmla="*/ 210 h 242"/>
                <a:gd name="T6" fmla="*/ 24 w 44"/>
                <a:gd name="T7" fmla="*/ 168 h 242"/>
                <a:gd name="T8" fmla="*/ 24 w 44"/>
                <a:gd name="T9" fmla="*/ 120 h 242"/>
                <a:gd name="T10" fmla="*/ 14 w 44"/>
                <a:gd name="T11" fmla="*/ 138 h 242"/>
                <a:gd name="T12" fmla="*/ 0 w 44"/>
                <a:gd name="T13" fmla="*/ 108 h 242"/>
                <a:gd name="T14" fmla="*/ 5 w 44"/>
                <a:gd name="T15" fmla="*/ 72 h 242"/>
                <a:gd name="T16" fmla="*/ 2 w 44"/>
                <a:gd name="T17" fmla="*/ 12 h 242"/>
                <a:gd name="T18" fmla="*/ 44 w 44"/>
                <a:gd name="T19" fmla="*/ 0 h 2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242"/>
                <a:gd name="T32" fmla="*/ 44 w 44"/>
                <a:gd name="T33" fmla="*/ 242 h 24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242">
                  <a:moveTo>
                    <a:pt x="44" y="0"/>
                  </a:moveTo>
                  <a:lnTo>
                    <a:pt x="44" y="242"/>
                  </a:lnTo>
                  <a:lnTo>
                    <a:pt x="24" y="210"/>
                  </a:lnTo>
                  <a:lnTo>
                    <a:pt x="24" y="168"/>
                  </a:lnTo>
                  <a:lnTo>
                    <a:pt x="24" y="120"/>
                  </a:lnTo>
                  <a:lnTo>
                    <a:pt x="14" y="138"/>
                  </a:lnTo>
                  <a:lnTo>
                    <a:pt x="0" y="108"/>
                  </a:lnTo>
                  <a:lnTo>
                    <a:pt x="5" y="72"/>
                  </a:lnTo>
                  <a:lnTo>
                    <a:pt x="2" y="1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CBB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pic>
        <p:nvPicPr>
          <p:cNvPr id="61" name="Picture 162" descr="C:\Documents and Settings\Van Phong\Local Settings\Temporary Internet Files\Content.IE5\H1UZWIMW\MCj04124640000[1].wm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42058" y="-21851"/>
            <a:ext cx="1067487" cy="1027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" name="AutoShape 166"/>
          <p:cNvSpPr>
            <a:spLocks noChangeAspect="1" noChangeArrowheads="1" noTextEdit="1"/>
          </p:cNvSpPr>
          <p:nvPr/>
        </p:nvSpPr>
        <p:spPr bwMode="auto">
          <a:xfrm>
            <a:off x="4495800" y="1087476"/>
            <a:ext cx="998315" cy="9889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63" name="Picture 2" descr="E:\Write disc\ANIMATION\Animais\Abelhas\Abelha_07.gif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2998238"/>
            <a:ext cx="431856" cy="373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" name="Freeform 91"/>
          <p:cNvSpPr>
            <a:spLocks/>
          </p:cNvSpPr>
          <p:nvPr/>
        </p:nvSpPr>
        <p:spPr bwMode="auto">
          <a:xfrm>
            <a:off x="5410200" y="4159290"/>
            <a:ext cx="807626" cy="238086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65" name="Freeform 91"/>
          <p:cNvSpPr>
            <a:spLocks/>
          </p:cNvSpPr>
          <p:nvPr/>
        </p:nvSpPr>
        <p:spPr bwMode="auto">
          <a:xfrm>
            <a:off x="6858000" y="4616490"/>
            <a:ext cx="807626" cy="238086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66" name="Freeform 91"/>
          <p:cNvSpPr>
            <a:spLocks/>
          </p:cNvSpPr>
          <p:nvPr/>
        </p:nvSpPr>
        <p:spPr bwMode="auto">
          <a:xfrm>
            <a:off x="838200" y="6445290"/>
            <a:ext cx="807626" cy="238086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pic>
        <p:nvPicPr>
          <p:cNvPr id="67" name="Group 131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96150">
            <a:off x="8246780" y="2897234"/>
            <a:ext cx="1572253" cy="4432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8" name="Group 132"/>
          <p:cNvGrpSpPr/>
          <p:nvPr/>
        </p:nvGrpSpPr>
        <p:grpSpPr>
          <a:xfrm rot="21311430">
            <a:off x="9892" y="4405137"/>
            <a:ext cx="1561036" cy="428555"/>
            <a:chOff x="5075238" y="2066925"/>
            <a:chExt cx="827088" cy="333375"/>
          </a:xfrm>
          <a:blipFill>
            <a:blip r:embed="rId6"/>
            <a:tile tx="0" ty="0" sx="100000" sy="100000" flip="none" algn="tl"/>
          </a:blipFill>
        </p:grpSpPr>
        <p:sp>
          <p:nvSpPr>
            <p:cNvPr id="69" name="Freeform 23"/>
            <p:cNvSpPr>
              <a:spLocks/>
            </p:cNvSpPr>
            <p:nvPr/>
          </p:nvSpPr>
          <p:spPr bwMode="auto">
            <a:xfrm>
              <a:off x="5124450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0" name="Freeform 24"/>
            <p:cNvSpPr>
              <a:spLocks/>
            </p:cNvSpPr>
            <p:nvPr/>
          </p:nvSpPr>
          <p:spPr bwMode="auto">
            <a:xfrm>
              <a:off x="524033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1" name="Freeform 25"/>
            <p:cNvSpPr>
              <a:spLocks/>
            </p:cNvSpPr>
            <p:nvPr/>
          </p:nvSpPr>
          <p:spPr bwMode="auto">
            <a:xfrm>
              <a:off x="5356225" y="2066925"/>
              <a:ext cx="50800" cy="333375"/>
            </a:xfrm>
            <a:custGeom>
              <a:avLst/>
              <a:gdLst/>
              <a:ahLst/>
              <a:cxnLst>
                <a:cxn ang="0">
                  <a:pos x="66" y="419"/>
                </a:cxn>
                <a:cxn ang="0">
                  <a:pos x="66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6" y="419"/>
                </a:cxn>
              </a:cxnLst>
              <a:rect l="0" t="0" r="r" b="b"/>
              <a:pathLst>
                <a:path w="66" h="419">
                  <a:moveTo>
                    <a:pt x="66" y="419"/>
                  </a:moveTo>
                  <a:lnTo>
                    <a:pt x="66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6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2" name="Freeform 26"/>
            <p:cNvSpPr>
              <a:spLocks/>
            </p:cNvSpPr>
            <p:nvPr/>
          </p:nvSpPr>
          <p:spPr bwMode="auto">
            <a:xfrm>
              <a:off x="5472113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3" name="Freeform 27"/>
            <p:cNvSpPr>
              <a:spLocks/>
            </p:cNvSpPr>
            <p:nvPr/>
          </p:nvSpPr>
          <p:spPr bwMode="auto">
            <a:xfrm>
              <a:off x="5588000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3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3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4" name="Freeform 28"/>
            <p:cNvSpPr>
              <a:spLocks/>
            </p:cNvSpPr>
            <p:nvPr/>
          </p:nvSpPr>
          <p:spPr bwMode="auto">
            <a:xfrm>
              <a:off x="570388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1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1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5" name="Freeform 29"/>
            <p:cNvSpPr>
              <a:spLocks/>
            </p:cNvSpPr>
            <p:nvPr/>
          </p:nvSpPr>
          <p:spPr bwMode="auto">
            <a:xfrm>
              <a:off x="5818188" y="2066925"/>
              <a:ext cx="52388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6" name="Rectangle 30"/>
            <p:cNvSpPr>
              <a:spLocks noChangeArrowheads="1"/>
            </p:cNvSpPr>
            <p:nvPr/>
          </p:nvSpPr>
          <p:spPr bwMode="auto">
            <a:xfrm>
              <a:off x="5075238" y="2136775"/>
              <a:ext cx="82708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7" name="Rectangle 31"/>
            <p:cNvSpPr>
              <a:spLocks noChangeArrowheads="1"/>
            </p:cNvSpPr>
            <p:nvPr/>
          </p:nvSpPr>
          <p:spPr bwMode="auto">
            <a:xfrm>
              <a:off x="5075238" y="2287588"/>
              <a:ext cx="827088" cy="301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</p:grpSp>
      <p:grpSp>
        <p:nvGrpSpPr>
          <p:cNvPr id="78" name="Group 142"/>
          <p:cNvGrpSpPr/>
          <p:nvPr/>
        </p:nvGrpSpPr>
        <p:grpSpPr>
          <a:xfrm rot="21368946">
            <a:off x="1487322" y="4290687"/>
            <a:ext cx="1561036" cy="428555"/>
            <a:chOff x="5075238" y="2066925"/>
            <a:chExt cx="827088" cy="333375"/>
          </a:xfrm>
          <a:blipFill>
            <a:blip r:embed="rId6"/>
            <a:tile tx="0" ty="0" sx="100000" sy="100000" flip="none" algn="tl"/>
          </a:blipFill>
        </p:grpSpPr>
        <p:sp>
          <p:nvSpPr>
            <p:cNvPr id="79" name="Freeform 23"/>
            <p:cNvSpPr>
              <a:spLocks/>
            </p:cNvSpPr>
            <p:nvPr/>
          </p:nvSpPr>
          <p:spPr bwMode="auto">
            <a:xfrm>
              <a:off x="5124450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0" name="Freeform 24"/>
            <p:cNvSpPr>
              <a:spLocks/>
            </p:cNvSpPr>
            <p:nvPr/>
          </p:nvSpPr>
          <p:spPr bwMode="auto">
            <a:xfrm>
              <a:off x="524033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1" name="Freeform 25"/>
            <p:cNvSpPr>
              <a:spLocks/>
            </p:cNvSpPr>
            <p:nvPr/>
          </p:nvSpPr>
          <p:spPr bwMode="auto">
            <a:xfrm>
              <a:off x="5356225" y="2066925"/>
              <a:ext cx="50800" cy="333375"/>
            </a:xfrm>
            <a:custGeom>
              <a:avLst/>
              <a:gdLst/>
              <a:ahLst/>
              <a:cxnLst>
                <a:cxn ang="0">
                  <a:pos x="66" y="419"/>
                </a:cxn>
                <a:cxn ang="0">
                  <a:pos x="66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6" y="419"/>
                </a:cxn>
              </a:cxnLst>
              <a:rect l="0" t="0" r="r" b="b"/>
              <a:pathLst>
                <a:path w="66" h="419">
                  <a:moveTo>
                    <a:pt x="66" y="419"/>
                  </a:moveTo>
                  <a:lnTo>
                    <a:pt x="66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6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2" name="Freeform 26"/>
            <p:cNvSpPr>
              <a:spLocks/>
            </p:cNvSpPr>
            <p:nvPr/>
          </p:nvSpPr>
          <p:spPr bwMode="auto">
            <a:xfrm>
              <a:off x="5472113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3" name="Freeform 27"/>
            <p:cNvSpPr>
              <a:spLocks/>
            </p:cNvSpPr>
            <p:nvPr/>
          </p:nvSpPr>
          <p:spPr bwMode="auto">
            <a:xfrm>
              <a:off x="5588000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3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3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4" name="Freeform 28"/>
            <p:cNvSpPr>
              <a:spLocks/>
            </p:cNvSpPr>
            <p:nvPr/>
          </p:nvSpPr>
          <p:spPr bwMode="auto">
            <a:xfrm>
              <a:off x="570388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1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1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5" name="Freeform 29"/>
            <p:cNvSpPr>
              <a:spLocks/>
            </p:cNvSpPr>
            <p:nvPr/>
          </p:nvSpPr>
          <p:spPr bwMode="auto">
            <a:xfrm>
              <a:off x="5818188" y="2066925"/>
              <a:ext cx="52388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6" name="Rectangle 30"/>
            <p:cNvSpPr>
              <a:spLocks noChangeArrowheads="1"/>
            </p:cNvSpPr>
            <p:nvPr/>
          </p:nvSpPr>
          <p:spPr bwMode="auto">
            <a:xfrm>
              <a:off x="5075238" y="2136775"/>
              <a:ext cx="82708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7" name="Rectangle 31"/>
            <p:cNvSpPr>
              <a:spLocks noChangeArrowheads="1"/>
            </p:cNvSpPr>
            <p:nvPr/>
          </p:nvSpPr>
          <p:spPr bwMode="auto">
            <a:xfrm>
              <a:off x="5075238" y="2287588"/>
              <a:ext cx="827088" cy="301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</p:grpSp>
      <p:pic>
        <p:nvPicPr>
          <p:cNvPr id="88" name="Picture 3" descr="E:\Write disc\ANIMATION\Animais\Borboletas\Borboleta_02.gif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399" y="5291312"/>
            <a:ext cx="560851" cy="3205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9" name="Group 152"/>
          <p:cNvGrpSpPr/>
          <p:nvPr/>
        </p:nvGrpSpPr>
        <p:grpSpPr>
          <a:xfrm>
            <a:off x="1377950" y="3375095"/>
            <a:ext cx="1561036" cy="428555"/>
            <a:chOff x="5075238" y="2066925"/>
            <a:chExt cx="827088" cy="333375"/>
          </a:xfrm>
          <a:blipFill>
            <a:blip r:embed="rId6"/>
            <a:tile tx="0" ty="0" sx="100000" sy="100000" flip="none" algn="tl"/>
          </a:blipFill>
        </p:grpSpPr>
        <p:sp>
          <p:nvSpPr>
            <p:cNvPr id="90" name="Freeform 23"/>
            <p:cNvSpPr>
              <a:spLocks/>
            </p:cNvSpPr>
            <p:nvPr/>
          </p:nvSpPr>
          <p:spPr bwMode="auto">
            <a:xfrm>
              <a:off x="5124450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1" name="Freeform 24"/>
            <p:cNvSpPr>
              <a:spLocks/>
            </p:cNvSpPr>
            <p:nvPr/>
          </p:nvSpPr>
          <p:spPr bwMode="auto">
            <a:xfrm>
              <a:off x="524033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2" name="Freeform 25"/>
            <p:cNvSpPr>
              <a:spLocks/>
            </p:cNvSpPr>
            <p:nvPr/>
          </p:nvSpPr>
          <p:spPr bwMode="auto">
            <a:xfrm>
              <a:off x="5356225" y="2066925"/>
              <a:ext cx="50800" cy="333375"/>
            </a:xfrm>
            <a:custGeom>
              <a:avLst/>
              <a:gdLst/>
              <a:ahLst/>
              <a:cxnLst>
                <a:cxn ang="0">
                  <a:pos x="66" y="419"/>
                </a:cxn>
                <a:cxn ang="0">
                  <a:pos x="66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6" y="419"/>
                </a:cxn>
              </a:cxnLst>
              <a:rect l="0" t="0" r="r" b="b"/>
              <a:pathLst>
                <a:path w="66" h="419">
                  <a:moveTo>
                    <a:pt x="66" y="419"/>
                  </a:moveTo>
                  <a:lnTo>
                    <a:pt x="66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6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3" name="Freeform 26"/>
            <p:cNvSpPr>
              <a:spLocks/>
            </p:cNvSpPr>
            <p:nvPr/>
          </p:nvSpPr>
          <p:spPr bwMode="auto">
            <a:xfrm>
              <a:off x="5472113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4" name="Freeform 27"/>
            <p:cNvSpPr>
              <a:spLocks/>
            </p:cNvSpPr>
            <p:nvPr/>
          </p:nvSpPr>
          <p:spPr bwMode="auto">
            <a:xfrm>
              <a:off x="5588000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3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3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5" name="Freeform 28"/>
            <p:cNvSpPr>
              <a:spLocks/>
            </p:cNvSpPr>
            <p:nvPr/>
          </p:nvSpPr>
          <p:spPr bwMode="auto">
            <a:xfrm>
              <a:off x="570388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1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1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6" name="Freeform 29"/>
            <p:cNvSpPr>
              <a:spLocks/>
            </p:cNvSpPr>
            <p:nvPr/>
          </p:nvSpPr>
          <p:spPr bwMode="auto">
            <a:xfrm>
              <a:off x="5818188" y="2066925"/>
              <a:ext cx="52388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7" name="Rectangle 30"/>
            <p:cNvSpPr>
              <a:spLocks noChangeArrowheads="1"/>
            </p:cNvSpPr>
            <p:nvPr/>
          </p:nvSpPr>
          <p:spPr bwMode="auto">
            <a:xfrm>
              <a:off x="5075238" y="2136775"/>
              <a:ext cx="82708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8" name="Rectangle 31"/>
            <p:cNvSpPr>
              <a:spLocks noChangeArrowheads="1"/>
            </p:cNvSpPr>
            <p:nvPr/>
          </p:nvSpPr>
          <p:spPr bwMode="auto">
            <a:xfrm>
              <a:off x="5075238" y="2287588"/>
              <a:ext cx="827088" cy="301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</p:grpSp>
      <p:pic>
        <p:nvPicPr>
          <p:cNvPr id="99" name="Picture 23" descr="Poppies.gif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43726" y="4933795"/>
            <a:ext cx="1256307" cy="1648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0" name="Picture 26" descr="Sunflower_smiles.gif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96326" y="4524591"/>
            <a:ext cx="1121703" cy="21867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1" name="Group 320"/>
          <p:cNvGrpSpPr>
            <a:grpSpLocks/>
          </p:cNvGrpSpPr>
          <p:nvPr/>
        </p:nvGrpSpPr>
        <p:grpSpPr bwMode="auto">
          <a:xfrm>
            <a:off x="172565" y="-944"/>
            <a:ext cx="1435780" cy="1933993"/>
            <a:chOff x="5108575" y="1908175"/>
            <a:chExt cx="831850" cy="874713"/>
          </a:xfrm>
        </p:grpSpPr>
        <p:sp>
          <p:nvSpPr>
            <p:cNvPr id="102" name="Freeform 83"/>
            <p:cNvSpPr>
              <a:spLocks/>
            </p:cNvSpPr>
            <p:nvPr/>
          </p:nvSpPr>
          <p:spPr bwMode="auto">
            <a:xfrm>
              <a:off x="5108575" y="1908175"/>
              <a:ext cx="831850" cy="606425"/>
            </a:xfrm>
            <a:custGeom>
              <a:avLst/>
              <a:gdLst>
                <a:gd name="T0" fmla="*/ 1277718227 w 524"/>
                <a:gd name="T1" fmla="*/ 645159992 h 382"/>
                <a:gd name="T2" fmla="*/ 1237395745 w 524"/>
                <a:gd name="T3" fmla="*/ 559474707 h 382"/>
                <a:gd name="T4" fmla="*/ 1204634523 w 524"/>
                <a:gd name="T5" fmla="*/ 536792514 h 382"/>
                <a:gd name="T6" fmla="*/ 1224795764 w 524"/>
                <a:gd name="T7" fmla="*/ 491429716 h 382"/>
                <a:gd name="T8" fmla="*/ 1292840745 w 524"/>
                <a:gd name="T9" fmla="*/ 425907262 h 382"/>
                <a:gd name="T10" fmla="*/ 1280239175 w 524"/>
                <a:gd name="T11" fmla="*/ 385584676 h 382"/>
                <a:gd name="T12" fmla="*/ 1287798847 w 524"/>
                <a:gd name="T13" fmla="*/ 297378442 h 382"/>
                <a:gd name="T14" fmla="*/ 1209674833 w 524"/>
                <a:gd name="T15" fmla="*/ 249494694 h 382"/>
                <a:gd name="T16" fmla="*/ 1113908940 w 524"/>
                <a:gd name="T17" fmla="*/ 236894711 h 382"/>
                <a:gd name="T18" fmla="*/ 1053425219 w 524"/>
                <a:gd name="T19" fmla="*/ 236894711 h 382"/>
                <a:gd name="T20" fmla="*/ 1015622099 w 524"/>
                <a:gd name="T21" fmla="*/ 239415660 h 382"/>
                <a:gd name="T22" fmla="*/ 995460858 w 524"/>
                <a:gd name="T23" fmla="*/ 209173795 h 382"/>
                <a:gd name="T24" fmla="*/ 932457775 w 524"/>
                <a:gd name="T25" fmla="*/ 183972191 h 382"/>
                <a:gd name="T26" fmla="*/ 892135294 w 524"/>
                <a:gd name="T27" fmla="*/ 161289998 h 382"/>
                <a:gd name="T28" fmla="*/ 856853123 w 524"/>
                <a:gd name="T29" fmla="*/ 123486873 h 382"/>
                <a:gd name="T30" fmla="*/ 816530443 w 524"/>
                <a:gd name="T31" fmla="*/ 73083739 h 382"/>
                <a:gd name="T32" fmla="*/ 748485462 w 524"/>
                <a:gd name="T33" fmla="*/ 0 h 382"/>
                <a:gd name="T34" fmla="*/ 655240518 w 524"/>
                <a:gd name="T35" fmla="*/ 42843449 h 382"/>
                <a:gd name="T36" fmla="*/ 627518019 w 524"/>
                <a:gd name="T37" fmla="*/ 115927200 h 382"/>
                <a:gd name="T38" fmla="*/ 569555246 w 524"/>
                <a:gd name="T39" fmla="*/ 113407838 h 382"/>
                <a:gd name="T40" fmla="*/ 493950593 w 524"/>
                <a:gd name="T41" fmla="*/ 98286881 h 382"/>
                <a:gd name="T42" fmla="*/ 410784583 w 524"/>
                <a:gd name="T43" fmla="*/ 108367527 h 382"/>
                <a:gd name="T44" fmla="*/ 340220241 w 524"/>
                <a:gd name="T45" fmla="*/ 178931880 h 382"/>
                <a:gd name="T46" fmla="*/ 211693126 w 524"/>
                <a:gd name="T47" fmla="*/ 181451242 h 382"/>
                <a:gd name="T48" fmla="*/ 171370595 w 524"/>
                <a:gd name="T49" fmla="*/ 252015644 h 382"/>
                <a:gd name="T50" fmla="*/ 176410905 w 524"/>
                <a:gd name="T51" fmla="*/ 309978425 h 382"/>
                <a:gd name="T52" fmla="*/ 113406234 w 524"/>
                <a:gd name="T53" fmla="*/ 335181567 h 382"/>
                <a:gd name="T54" fmla="*/ 98285279 w 524"/>
                <a:gd name="T55" fmla="*/ 380544365 h 382"/>
                <a:gd name="T56" fmla="*/ 100806228 w 524"/>
                <a:gd name="T57" fmla="*/ 423386313 h 382"/>
                <a:gd name="T58" fmla="*/ 27720924 w 524"/>
                <a:gd name="T59" fmla="*/ 466229749 h 382"/>
                <a:gd name="T60" fmla="*/ 5040312 w 524"/>
                <a:gd name="T61" fmla="*/ 554434396 h 382"/>
                <a:gd name="T62" fmla="*/ 103325589 w 524"/>
                <a:gd name="T63" fmla="*/ 612397178 h 382"/>
                <a:gd name="T64" fmla="*/ 161289974 w 524"/>
                <a:gd name="T65" fmla="*/ 657761563 h 382"/>
                <a:gd name="T66" fmla="*/ 186491525 w 524"/>
                <a:gd name="T67" fmla="*/ 715724345 h 382"/>
                <a:gd name="T68" fmla="*/ 226814056 w 524"/>
                <a:gd name="T69" fmla="*/ 720764656 h 382"/>
                <a:gd name="T70" fmla="*/ 171370595 w 524"/>
                <a:gd name="T71" fmla="*/ 745966210 h 382"/>
                <a:gd name="T72" fmla="*/ 158769026 w 524"/>
                <a:gd name="T73" fmla="*/ 816530563 h 382"/>
                <a:gd name="T74" fmla="*/ 257055917 w 524"/>
                <a:gd name="T75" fmla="*/ 854333886 h 382"/>
                <a:gd name="T76" fmla="*/ 302418708 w 524"/>
                <a:gd name="T77" fmla="*/ 871974181 h 382"/>
                <a:gd name="T78" fmla="*/ 330141208 w 524"/>
                <a:gd name="T79" fmla="*/ 899696684 h 382"/>
                <a:gd name="T80" fmla="*/ 375502412 w 524"/>
                <a:gd name="T81" fmla="*/ 960180415 h 382"/>
                <a:gd name="T82" fmla="*/ 435986233 w 524"/>
                <a:gd name="T83" fmla="*/ 932457911 h 382"/>
                <a:gd name="T84" fmla="*/ 488910283 w 524"/>
                <a:gd name="T85" fmla="*/ 914817617 h 382"/>
                <a:gd name="T86" fmla="*/ 506550575 w 524"/>
                <a:gd name="T87" fmla="*/ 856853248 h 382"/>
                <a:gd name="T88" fmla="*/ 559474625 w 524"/>
                <a:gd name="T89" fmla="*/ 864414508 h 382"/>
                <a:gd name="T90" fmla="*/ 504031214 w 524"/>
                <a:gd name="T91" fmla="*/ 751006521 h 382"/>
                <a:gd name="T92" fmla="*/ 539313385 w 524"/>
                <a:gd name="T93" fmla="*/ 705643723 h 382"/>
                <a:gd name="T94" fmla="*/ 561993987 w 524"/>
                <a:gd name="T95" fmla="*/ 645159992 h 382"/>
                <a:gd name="T96" fmla="*/ 589716486 w 524"/>
                <a:gd name="T97" fmla="*/ 627518110 h 382"/>
                <a:gd name="T98" fmla="*/ 602316468 w 524"/>
                <a:gd name="T99" fmla="*/ 599797194 h 382"/>
                <a:gd name="T100" fmla="*/ 675401759 w 524"/>
                <a:gd name="T101" fmla="*/ 637598732 h 382"/>
                <a:gd name="T102" fmla="*/ 748485462 w 524"/>
                <a:gd name="T103" fmla="*/ 670361547 h 382"/>
                <a:gd name="T104" fmla="*/ 841732192 w 524"/>
                <a:gd name="T105" fmla="*/ 677922807 h 382"/>
                <a:gd name="T106" fmla="*/ 796369202 w 524"/>
                <a:gd name="T107" fmla="*/ 781248386 h 382"/>
                <a:gd name="T108" fmla="*/ 824090114 w 524"/>
                <a:gd name="T109" fmla="*/ 806449941 h 382"/>
                <a:gd name="T110" fmla="*/ 866933743 w 524"/>
                <a:gd name="T111" fmla="*/ 859374197 h 382"/>
                <a:gd name="T112" fmla="*/ 950098067 w 524"/>
                <a:gd name="T113" fmla="*/ 904736995 h 382"/>
                <a:gd name="T114" fmla="*/ 1013102737 w 524"/>
                <a:gd name="T115" fmla="*/ 902216046 h 382"/>
                <a:gd name="T116" fmla="*/ 1113908940 w 524"/>
                <a:gd name="T117" fmla="*/ 834172643 h 382"/>
                <a:gd name="T118" fmla="*/ 1156750783 w 524"/>
                <a:gd name="T119" fmla="*/ 798890268 h 382"/>
                <a:gd name="T120" fmla="*/ 1192032954 w 524"/>
                <a:gd name="T121" fmla="*/ 786288697 h 382"/>
                <a:gd name="T122" fmla="*/ 1282758537 w 524"/>
                <a:gd name="T123" fmla="*/ 745966210 h 382"/>
                <a:gd name="T124" fmla="*/ 1318042295 w 524"/>
                <a:gd name="T125" fmla="*/ 672882496 h 3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24"/>
                <a:gd name="T190" fmla="*/ 0 h 382"/>
                <a:gd name="T191" fmla="*/ 524 w 524"/>
                <a:gd name="T192" fmla="*/ 382 h 3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24" h="382">
                  <a:moveTo>
                    <a:pt x="523" y="267"/>
                  </a:moveTo>
                  <a:lnTo>
                    <a:pt x="523" y="267"/>
                  </a:lnTo>
                  <a:lnTo>
                    <a:pt x="522" y="260"/>
                  </a:lnTo>
                  <a:lnTo>
                    <a:pt x="521" y="258"/>
                  </a:lnTo>
                  <a:lnTo>
                    <a:pt x="520" y="257"/>
                  </a:lnTo>
                  <a:lnTo>
                    <a:pt x="514" y="256"/>
                  </a:lnTo>
                  <a:lnTo>
                    <a:pt x="507" y="256"/>
                  </a:lnTo>
                  <a:lnTo>
                    <a:pt x="506" y="249"/>
                  </a:lnTo>
                  <a:lnTo>
                    <a:pt x="503" y="244"/>
                  </a:lnTo>
                  <a:lnTo>
                    <a:pt x="496" y="232"/>
                  </a:lnTo>
                  <a:lnTo>
                    <a:pt x="493" y="225"/>
                  </a:lnTo>
                  <a:lnTo>
                    <a:pt x="491" y="222"/>
                  </a:lnTo>
                  <a:lnTo>
                    <a:pt x="486" y="219"/>
                  </a:lnTo>
                  <a:lnTo>
                    <a:pt x="480" y="219"/>
                  </a:lnTo>
                  <a:lnTo>
                    <a:pt x="474" y="219"/>
                  </a:lnTo>
                  <a:lnTo>
                    <a:pt x="475" y="216"/>
                  </a:lnTo>
                  <a:lnTo>
                    <a:pt x="478" y="213"/>
                  </a:lnTo>
                  <a:lnTo>
                    <a:pt x="480" y="211"/>
                  </a:lnTo>
                  <a:lnTo>
                    <a:pt x="481" y="206"/>
                  </a:lnTo>
                  <a:lnTo>
                    <a:pt x="481" y="199"/>
                  </a:lnTo>
                  <a:lnTo>
                    <a:pt x="483" y="197"/>
                  </a:lnTo>
                  <a:lnTo>
                    <a:pt x="486" y="195"/>
                  </a:lnTo>
                  <a:lnTo>
                    <a:pt x="497" y="186"/>
                  </a:lnTo>
                  <a:lnTo>
                    <a:pt x="509" y="176"/>
                  </a:lnTo>
                  <a:lnTo>
                    <a:pt x="512" y="173"/>
                  </a:lnTo>
                  <a:lnTo>
                    <a:pt x="513" y="172"/>
                  </a:lnTo>
                  <a:lnTo>
                    <a:pt x="513" y="169"/>
                  </a:lnTo>
                  <a:lnTo>
                    <a:pt x="511" y="166"/>
                  </a:lnTo>
                  <a:lnTo>
                    <a:pt x="507" y="162"/>
                  </a:lnTo>
                  <a:lnTo>
                    <a:pt x="502" y="159"/>
                  </a:lnTo>
                  <a:lnTo>
                    <a:pt x="499" y="155"/>
                  </a:lnTo>
                  <a:lnTo>
                    <a:pt x="503" y="154"/>
                  </a:lnTo>
                  <a:lnTo>
                    <a:pt x="508" y="153"/>
                  </a:lnTo>
                  <a:lnTo>
                    <a:pt x="510" y="151"/>
                  </a:lnTo>
                  <a:lnTo>
                    <a:pt x="512" y="147"/>
                  </a:lnTo>
                  <a:lnTo>
                    <a:pt x="514" y="144"/>
                  </a:lnTo>
                  <a:lnTo>
                    <a:pt x="515" y="141"/>
                  </a:lnTo>
                  <a:lnTo>
                    <a:pt x="515" y="133"/>
                  </a:lnTo>
                  <a:lnTo>
                    <a:pt x="514" y="126"/>
                  </a:lnTo>
                  <a:lnTo>
                    <a:pt x="511" y="118"/>
                  </a:lnTo>
                  <a:lnTo>
                    <a:pt x="507" y="112"/>
                  </a:lnTo>
                  <a:lnTo>
                    <a:pt x="501" y="108"/>
                  </a:lnTo>
                  <a:lnTo>
                    <a:pt x="495" y="103"/>
                  </a:lnTo>
                  <a:lnTo>
                    <a:pt x="487" y="100"/>
                  </a:lnTo>
                  <a:lnTo>
                    <a:pt x="480" y="99"/>
                  </a:lnTo>
                  <a:lnTo>
                    <a:pt x="472" y="99"/>
                  </a:lnTo>
                  <a:lnTo>
                    <a:pt x="465" y="99"/>
                  </a:lnTo>
                  <a:lnTo>
                    <a:pt x="458" y="98"/>
                  </a:lnTo>
                  <a:lnTo>
                    <a:pt x="451" y="96"/>
                  </a:lnTo>
                  <a:lnTo>
                    <a:pt x="446" y="95"/>
                  </a:lnTo>
                  <a:lnTo>
                    <a:pt x="442" y="94"/>
                  </a:lnTo>
                  <a:lnTo>
                    <a:pt x="438" y="95"/>
                  </a:lnTo>
                  <a:lnTo>
                    <a:pt x="431" y="96"/>
                  </a:lnTo>
                  <a:lnTo>
                    <a:pt x="425" y="97"/>
                  </a:lnTo>
                  <a:lnTo>
                    <a:pt x="421" y="96"/>
                  </a:lnTo>
                  <a:lnTo>
                    <a:pt x="418" y="94"/>
                  </a:lnTo>
                  <a:lnTo>
                    <a:pt x="418" y="92"/>
                  </a:lnTo>
                  <a:lnTo>
                    <a:pt x="417" y="89"/>
                  </a:lnTo>
                  <a:lnTo>
                    <a:pt x="414" y="88"/>
                  </a:lnTo>
                  <a:lnTo>
                    <a:pt x="412" y="89"/>
                  </a:lnTo>
                  <a:lnTo>
                    <a:pt x="409" y="90"/>
                  </a:lnTo>
                  <a:lnTo>
                    <a:pt x="403" y="95"/>
                  </a:lnTo>
                  <a:lnTo>
                    <a:pt x="395" y="103"/>
                  </a:lnTo>
                  <a:lnTo>
                    <a:pt x="396" y="100"/>
                  </a:lnTo>
                  <a:lnTo>
                    <a:pt x="397" y="96"/>
                  </a:lnTo>
                  <a:lnTo>
                    <a:pt x="396" y="87"/>
                  </a:lnTo>
                  <a:lnTo>
                    <a:pt x="395" y="83"/>
                  </a:lnTo>
                  <a:lnTo>
                    <a:pt x="393" y="81"/>
                  </a:lnTo>
                  <a:lnTo>
                    <a:pt x="389" y="79"/>
                  </a:lnTo>
                  <a:lnTo>
                    <a:pt x="386" y="78"/>
                  </a:lnTo>
                  <a:lnTo>
                    <a:pt x="378" y="76"/>
                  </a:lnTo>
                  <a:lnTo>
                    <a:pt x="373" y="75"/>
                  </a:lnTo>
                  <a:lnTo>
                    <a:pt x="370" y="73"/>
                  </a:lnTo>
                  <a:lnTo>
                    <a:pt x="368" y="71"/>
                  </a:lnTo>
                  <a:lnTo>
                    <a:pt x="366" y="69"/>
                  </a:lnTo>
                  <a:lnTo>
                    <a:pt x="363" y="66"/>
                  </a:lnTo>
                  <a:lnTo>
                    <a:pt x="361" y="64"/>
                  </a:lnTo>
                  <a:lnTo>
                    <a:pt x="359" y="64"/>
                  </a:lnTo>
                  <a:lnTo>
                    <a:pt x="357" y="62"/>
                  </a:lnTo>
                  <a:lnTo>
                    <a:pt x="354" y="64"/>
                  </a:lnTo>
                  <a:lnTo>
                    <a:pt x="353" y="66"/>
                  </a:lnTo>
                  <a:lnTo>
                    <a:pt x="351" y="60"/>
                  </a:lnTo>
                  <a:lnTo>
                    <a:pt x="347" y="56"/>
                  </a:lnTo>
                  <a:lnTo>
                    <a:pt x="344" y="52"/>
                  </a:lnTo>
                  <a:lnTo>
                    <a:pt x="340" y="49"/>
                  </a:lnTo>
                  <a:lnTo>
                    <a:pt x="336" y="46"/>
                  </a:lnTo>
                  <a:lnTo>
                    <a:pt x="330" y="45"/>
                  </a:lnTo>
                  <a:lnTo>
                    <a:pt x="325" y="44"/>
                  </a:lnTo>
                  <a:lnTo>
                    <a:pt x="320" y="43"/>
                  </a:lnTo>
                  <a:lnTo>
                    <a:pt x="323" y="37"/>
                  </a:lnTo>
                  <a:lnTo>
                    <a:pt x="324" y="29"/>
                  </a:lnTo>
                  <a:lnTo>
                    <a:pt x="323" y="22"/>
                  </a:lnTo>
                  <a:lnTo>
                    <a:pt x="321" y="15"/>
                  </a:lnTo>
                  <a:lnTo>
                    <a:pt x="316" y="9"/>
                  </a:lnTo>
                  <a:lnTo>
                    <a:pt x="311" y="4"/>
                  </a:lnTo>
                  <a:lnTo>
                    <a:pt x="304" y="1"/>
                  </a:lnTo>
                  <a:lnTo>
                    <a:pt x="297" y="0"/>
                  </a:lnTo>
                  <a:lnTo>
                    <a:pt x="286" y="0"/>
                  </a:lnTo>
                  <a:lnTo>
                    <a:pt x="282" y="1"/>
                  </a:lnTo>
                  <a:lnTo>
                    <a:pt x="278" y="2"/>
                  </a:lnTo>
                  <a:lnTo>
                    <a:pt x="268" y="9"/>
                  </a:lnTo>
                  <a:lnTo>
                    <a:pt x="264" y="13"/>
                  </a:lnTo>
                  <a:lnTo>
                    <a:pt x="260" y="17"/>
                  </a:lnTo>
                  <a:lnTo>
                    <a:pt x="255" y="25"/>
                  </a:lnTo>
                  <a:lnTo>
                    <a:pt x="254" y="31"/>
                  </a:lnTo>
                  <a:lnTo>
                    <a:pt x="254" y="39"/>
                  </a:lnTo>
                  <a:lnTo>
                    <a:pt x="255" y="49"/>
                  </a:lnTo>
                  <a:lnTo>
                    <a:pt x="249" y="46"/>
                  </a:lnTo>
                  <a:lnTo>
                    <a:pt x="243" y="44"/>
                  </a:lnTo>
                  <a:lnTo>
                    <a:pt x="239" y="44"/>
                  </a:lnTo>
                  <a:lnTo>
                    <a:pt x="234" y="45"/>
                  </a:lnTo>
                  <a:lnTo>
                    <a:pt x="229" y="45"/>
                  </a:lnTo>
                  <a:lnTo>
                    <a:pt x="226" y="45"/>
                  </a:lnTo>
                  <a:lnTo>
                    <a:pt x="222" y="45"/>
                  </a:lnTo>
                  <a:lnTo>
                    <a:pt x="218" y="43"/>
                  </a:lnTo>
                  <a:lnTo>
                    <a:pt x="214" y="42"/>
                  </a:lnTo>
                  <a:lnTo>
                    <a:pt x="210" y="41"/>
                  </a:lnTo>
                  <a:lnTo>
                    <a:pt x="203" y="41"/>
                  </a:lnTo>
                  <a:lnTo>
                    <a:pt x="196" y="39"/>
                  </a:lnTo>
                  <a:lnTo>
                    <a:pt x="186" y="37"/>
                  </a:lnTo>
                  <a:lnTo>
                    <a:pt x="181" y="37"/>
                  </a:lnTo>
                  <a:lnTo>
                    <a:pt x="177" y="37"/>
                  </a:lnTo>
                  <a:lnTo>
                    <a:pt x="171" y="38"/>
                  </a:lnTo>
                  <a:lnTo>
                    <a:pt x="167" y="40"/>
                  </a:lnTo>
                  <a:lnTo>
                    <a:pt x="163" y="43"/>
                  </a:lnTo>
                  <a:lnTo>
                    <a:pt x="159" y="46"/>
                  </a:lnTo>
                  <a:lnTo>
                    <a:pt x="149" y="59"/>
                  </a:lnTo>
                  <a:lnTo>
                    <a:pt x="144" y="66"/>
                  </a:lnTo>
                  <a:lnTo>
                    <a:pt x="140" y="73"/>
                  </a:lnTo>
                  <a:lnTo>
                    <a:pt x="135" y="71"/>
                  </a:lnTo>
                  <a:lnTo>
                    <a:pt x="128" y="69"/>
                  </a:lnTo>
                  <a:lnTo>
                    <a:pt x="122" y="66"/>
                  </a:lnTo>
                  <a:lnTo>
                    <a:pt x="115" y="64"/>
                  </a:lnTo>
                  <a:lnTo>
                    <a:pt x="108" y="65"/>
                  </a:lnTo>
                  <a:lnTo>
                    <a:pt x="99" y="67"/>
                  </a:lnTo>
                  <a:lnTo>
                    <a:pt x="84" y="72"/>
                  </a:lnTo>
                  <a:lnTo>
                    <a:pt x="75" y="76"/>
                  </a:lnTo>
                  <a:lnTo>
                    <a:pt x="72" y="79"/>
                  </a:lnTo>
                  <a:lnTo>
                    <a:pt x="70" y="82"/>
                  </a:lnTo>
                  <a:lnTo>
                    <a:pt x="68" y="87"/>
                  </a:lnTo>
                  <a:lnTo>
                    <a:pt x="67" y="94"/>
                  </a:lnTo>
                  <a:lnTo>
                    <a:pt x="68" y="100"/>
                  </a:lnTo>
                  <a:lnTo>
                    <a:pt x="71" y="108"/>
                  </a:lnTo>
                  <a:lnTo>
                    <a:pt x="74" y="114"/>
                  </a:lnTo>
                  <a:lnTo>
                    <a:pt x="79" y="121"/>
                  </a:lnTo>
                  <a:lnTo>
                    <a:pt x="75" y="119"/>
                  </a:lnTo>
                  <a:lnTo>
                    <a:pt x="73" y="121"/>
                  </a:lnTo>
                  <a:lnTo>
                    <a:pt x="70" y="123"/>
                  </a:lnTo>
                  <a:lnTo>
                    <a:pt x="68" y="127"/>
                  </a:lnTo>
                  <a:lnTo>
                    <a:pt x="64" y="130"/>
                  </a:lnTo>
                  <a:lnTo>
                    <a:pt x="59" y="131"/>
                  </a:lnTo>
                  <a:lnTo>
                    <a:pt x="55" y="131"/>
                  </a:lnTo>
                  <a:lnTo>
                    <a:pt x="50" y="131"/>
                  </a:lnTo>
                  <a:lnTo>
                    <a:pt x="45" y="133"/>
                  </a:lnTo>
                  <a:lnTo>
                    <a:pt x="42" y="138"/>
                  </a:lnTo>
                  <a:lnTo>
                    <a:pt x="39" y="142"/>
                  </a:lnTo>
                  <a:lnTo>
                    <a:pt x="38" y="146"/>
                  </a:lnTo>
                  <a:lnTo>
                    <a:pt x="39" y="151"/>
                  </a:lnTo>
                  <a:lnTo>
                    <a:pt x="42" y="154"/>
                  </a:lnTo>
                  <a:lnTo>
                    <a:pt x="46" y="157"/>
                  </a:lnTo>
                  <a:lnTo>
                    <a:pt x="50" y="160"/>
                  </a:lnTo>
                  <a:lnTo>
                    <a:pt x="52" y="165"/>
                  </a:lnTo>
                  <a:lnTo>
                    <a:pt x="46" y="167"/>
                  </a:lnTo>
                  <a:lnTo>
                    <a:pt x="40" y="168"/>
                  </a:lnTo>
                  <a:lnTo>
                    <a:pt x="33" y="169"/>
                  </a:lnTo>
                  <a:lnTo>
                    <a:pt x="27" y="171"/>
                  </a:lnTo>
                  <a:lnTo>
                    <a:pt x="23" y="173"/>
                  </a:lnTo>
                  <a:lnTo>
                    <a:pt x="17" y="176"/>
                  </a:lnTo>
                  <a:lnTo>
                    <a:pt x="14" y="181"/>
                  </a:lnTo>
                  <a:lnTo>
                    <a:pt x="11" y="185"/>
                  </a:lnTo>
                  <a:lnTo>
                    <a:pt x="6" y="195"/>
                  </a:lnTo>
                  <a:lnTo>
                    <a:pt x="1" y="206"/>
                  </a:lnTo>
                  <a:lnTo>
                    <a:pt x="1" y="211"/>
                  </a:lnTo>
                  <a:lnTo>
                    <a:pt x="0" y="214"/>
                  </a:lnTo>
                  <a:lnTo>
                    <a:pt x="1" y="218"/>
                  </a:lnTo>
                  <a:lnTo>
                    <a:pt x="2" y="220"/>
                  </a:lnTo>
                  <a:lnTo>
                    <a:pt x="7" y="226"/>
                  </a:lnTo>
                  <a:lnTo>
                    <a:pt x="13" y="229"/>
                  </a:lnTo>
                  <a:lnTo>
                    <a:pt x="20" y="232"/>
                  </a:lnTo>
                  <a:lnTo>
                    <a:pt x="27" y="234"/>
                  </a:lnTo>
                  <a:lnTo>
                    <a:pt x="42" y="239"/>
                  </a:lnTo>
                  <a:lnTo>
                    <a:pt x="41" y="243"/>
                  </a:lnTo>
                  <a:lnTo>
                    <a:pt x="41" y="247"/>
                  </a:lnTo>
                  <a:lnTo>
                    <a:pt x="42" y="251"/>
                  </a:lnTo>
                  <a:lnTo>
                    <a:pt x="46" y="255"/>
                  </a:lnTo>
                  <a:lnTo>
                    <a:pt x="52" y="258"/>
                  </a:lnTo>
                  <a:lnTo>
                    <a:pt x="58" y="259"/>
                  </a:lnTo>
                  <a:lnTo>
                    <a:pt x="64" y="261"/>
                  </a:lnTo>
                  <a:lnTo>
                    <a:pt x="70" y="263"/>
                  </a:lnTo>
                  <a:lnTo>
                    <a:pt x="70" y="270"/>
                  </a:lnTo>
                  <a:lnTo>
                    <a:pt x="70" y="276"/>
                  </a:lnTo>
                  <a:lnTo>
                    <a:pt x="71" y="279"/>
                  </a:lnTo>
                  <a:lnTo>
                    <a:pt x="72" y="282"/>
                  </a:lnTo>
                  <a:lnTo>
                    <a:pt x="74" y="284"/>
                  </a:lnTo>
                  <a:lnTo>
                    <a:pt x="78" y="285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6"/>
                  </a:lnTo>
                  <a:lnTo>
                    <a:pt x="94" y="288"/>
                  </a:lnTo>
                  <a:lnTo>
                    <a:pt x="83" y="288"/>
                  </a:lnTo>
                  <a:lnTo>
                    <a:pt x="78" y="289"/>
                  </a:lnTo>
                  <a:lnTo>
                    <a:pt x="72" y="292"/>
                  </a:lnTo>
                  <a:lnTo>
                    <a:pt x="68" y="296"/>
                  </a:lnTo>
                  <a:lnTo>
                    <a:pt x="65" y="301"/>
                  </a:lnTo>
                  <a:lnTo>
                    <a:pt x="61" y="306"/>
                  </a:lnTo>
                  <a:lnTo>
                    <a:pt x="59" y="312"/>
                  </a:lnTo>
                  <a:lnTo>
                    <a:pt x="59" y="315"/>
                  </a:lnTo>
                  <a:lnTo>
                    <a:pt x="60" y="318"/>
                  </a:lnTo>
                  <a:lnTo>
                    <a:pt x="63" y="324"/>
                  </a:lnTo>
                  <a:lnTo>
                    <a:pt x="68" y="329"/>
                  </a:lnTo>
                  <a:lnTo>
                    <a:pt x="74" y="333"/>
                  </a:lnTo>
                  <a:lnTo>
                    <a:pt x="82" y="337"/>
                  </a:lnTo>
                  <a:lnTo>
                    <a:pt x="89" y="339"/>
                  </a:lnTo>
                  <a:lnTo>
                    <a:pt x="96" y="339"/>
                  </a:lnTo>
                  <a:lnTo>
                    <a:pt x="102" y="339"/>
                  </a:lnTo>
                  <a:lnTo>
                    <a:pt x="103" y="340"/>
                  </a:lnTo>
                  <a:lnTo>
                    <a:pt x="104" y="341"/>
                  </a:lnTo>
                  <a:lnTo>
                    <a:pt x="109" y="343"/>
                  </a:lnTo>
                  <a:lnTo>
                    <a:pt x="114" y="344"/>
                  </a:lnTo>
                  <a:lnTo>
                    <a:pt x="118" y="344"/>
                  </a:lnTo>
                  <a:lnTo>
                    <a:pt x="120" y="346"/>
                  </a:lnTo>
                  <a:lnTo>
                    <a:pt x="118" y="348"/>
                  </a:lnTo>
                  <a:lnTo>
                    <a:pt x="117" y="354"/>
                  </a:lnTo>
                  <a:lnTo>
                    <a:pt x="121" y="355"/>
                  </a:lnTo>
                  <a:lnTo>
                    <a:pt x="124" y="356"/>
                  </a:lnTo>
                  <a:lnTo>
                    <a:pt x="131" y="357"/>
                  </a:lnTo>
                  <a:lnTo>
                    <a:pt x="132" y="361"/>
                  </a:lnTo>
                  <a:lnTo>
                    <a:pt x="133" y="364"/>
                  </a:lnTo>
                  <a:lnTo>
                    <a:pt x="137" y="368"/>
                  </a:lnTo>
                  <a:lnTo>
                    <a:pt x="140" y="370"/>
                  </a:lnTo>
                  <a:lnTo>
                    <a:pt x="145" y="375"/>
                  </a:lnTo>
                  <a:lnTo>
                    <a:pt x="147" y="377"/>
                  </a:lnTo>
                  <a:lnTo>
                    <a:pt x="149" y="381"/>
                  </a:lnTo>
                  <a:lnTo>
                    <a:pt x="154" y="382"/>
                  </a:lnTo>
                  <a:lnTo>
                    <a:pt x="158" y="381"/>
                  </a:lnTo>
                  <a:lnTo>
                    <a:pt x="163" y="380"/>
                  </a:lnTo>
                  <a:lnTo>
                    <a:pt x="167" y="376"/>
                  </a:lnTo>
                  <a:lnTo>
                    <a:pt x="170" y="373"/>
                  </a:lnTo>
                  <a:lnTo>
                    <a:pt x="173" y="370"/>
                  </a:lnTo>
                  <a:lnTo>
                    <a:pt x="175" y="366"/>
                  </a:lnTo>
                  <a:lnTo>
                    <a:pt x="177" y="361"/>
                  </a:lnTo>
                  <a:lnTo>
                    <a:pt x="179" y="362"/>
                  </a:lnTo>
                  <a:lnTo>
                    <a:pt x="182" y="363"/>
                  </a:lnTo>
                  <a:lnTo>
                    <a:pt x="187" y="364"/>
                  </a:lnTo>
                  <a:lnTo>
                    <a:pt x="194" y="363"/>
                  </a:lnTo>
                  <a:lnTo>
                    <a:pt x="196" y="361"/>
                  </a:lnTo>
                  <a:lnTo>
                    <a:pt x="198" y="360"/>
                  </a:lnTo>
                  <a:lnTo>
                    <a:pt x="200" y="356"/>
                  </a:lnTo>
                  <a:lnTo>
                    <a:pt x="201" y="351"/>
                  </a:lnTo>
                  <a:lnTo>
                    <a:pt x="201" y="340"/>
                  </a:lnTo>
                  <a:lnTo>
                    <a:pt x="204" y="340"/>
                  </a:lnTo>
                  <a:lnTo>
                    <a:pt x="208" y="341"/>
                  </a:lnTo>
                  <a:lnTo>
                    <a:pt x="212" y="343"/>
                  </a:lnTo>
                  <a:lnTo>
                    <a:pt x="214" y="344"/>
                  </a:lnTo>
                  <a:lnTo>
                    <a:pt x="216" y="345"/>
                  </a:lnTo>
                  <a:lnTo>
                    <a:pt x="220" y="344"/>
                  </a:lnTo>
                  <a:lnTo>
                    <a:pt x="222" y="343"/>
                  </a:lnTo>
                  <a:lnTo>
                    <a:pt x="220" y="335"/>
                  </a:lnTo>
                  <a:lnTo>
                    <a:pt x="215" y="329"/>
                  </a:lnTo>
                  <a:lnTo>
                    <a:pt x="209" y="317"/>
                  </a:lnTo>
                  <a:lnTo>
                    <a:pt x="204" y="311"/>
                  </a:lnTo>
                  <a:lnTo>
                    <a:pt x="202" y="304"/>
                  </a:lnTo>
                  <a:lnTo>
                    <a:pt x="200" y="298"/>
                  </a:lnTo>
                  <a:lnTo>
                    <a:pt x="199" y="290"/>
                  </a:lnTo>
                  <a:lnTo>
                    <a:pt x="199" y="281"/>
                  </a:lnTo>
                  <a:lnTo>
                    <a:pt x="207" y="281"/>
                  </a:lnTo>
                  <a:lnTo>
                    <a:pt x="211" y="281"/>
                  </a:lnTo>
                  <a:lnTo>
                    <a:pt x="214" y="280"/>
                  </a:lnTo>
                  <a:lnTo>
                    <a:pt x="217" y="277"/>
                  </a:lnTo>
                  <a:lnTo>
                    <a:pt x="220" y="275"/>
                  </a:lnTo>
                  <a:lnTo>
                    <a:pt x="221" y="272"/>
                  </a:lnTo>
                  <a:lnTo>
                    <a:pt x="222" y="270"/>
                  </a:lnTo>
                  <a:lnTo>
                    <a:pt x="223" y="263"/>
                  </a:lnTo>
                  <a:lnTo>
                    <a:pt x="223" y="256"/>
                  </a:lnTo>
                  <a:lnTo>
                    <a:pt x="225" y="256"/>
                  </a:lnTo>
                  <a:lnTo>
                    <a:pt x="227" y="255"/>
                  </a:lnTo>
                  <a:lnTo>
                    <a:pt x="229" y="253"/>
                  </a:lnTo>
                  <a:lnTo>
                    <a:pt x="230" y="251"/>
                  </a:lnTo>
                  <a:lnTo>
                    <a:pt x="234" y="249"/>
                  </a:lnTo>
                  <a:lnTo>
                    <a:pt x="236" y="248"/>
                  </a:lnTo>
                  <a:lnTo>
                    <a:pt x="237" y="246"/>
                  </a:lnTo>
                  <a:lnTo>
                    <a:pt x="237" y="245"/>
                  </a:lnTo>
                  <a:lnTo>
                    <a:pt x="238" y="241"/>
                  </a:lnTo>
                  <a:lnTo>
                    <a:pt x="238" y="240"/>
                  </a:lnTo>
                  <a:lnTo>
                    <a:pt x="239" y="238"/>
                  </a:lnTo>
                  <a:lnTo>
                    <a:pt x="241" y="237"/>
                  </a:lnTo>
                  <a:lnTo>
                    <a:pt x="244" y="237"/>
                  </a:lnTo>
                  <a:lnTo>
                    <a:pt x="252" y="236"/>
                  </a:lnTo>
                  <a:lnTo>
                    <a:pt x="265" y="238"/>
                  </a:lnTo>
                  <a:lnTo>
                    <a:pt x="266" y="246"/>
                  </a:lnTo>
                  <a:lnTo>
                    <a:pt x="268" y="253"/>
                  </a:lnTo>
                  <a:lnTo>
                    <a:pt x="272" y="258"/>
                  </a:lnTo>
                  <a:lnTo>
                    <a:pt x="279" y="263"/>
                  </a:lnTo>
                  <a:lnTo>
                    <a:pt x="286" y="268"/>
                  </a:lnTo>
                  <a:lnTo>
                    <a:pt x="289" y="269"/>
                  </a:lnTo>
                  <a:lnTo>
                    <a:pt x="292" y="268"/>
                  </a:lnTo>
                  <a:lnTo>
                    <a:pt x="297" y="266"/>
                  </a:lnTo>
                  <a:lnTo>
                    <a:pt x="303" y="260"/>
                  </a:lnTo>
                  <a:lnTo>
                    <a:pt x="307" y="262"/>
                  </a:lnTo>
                  <a:lnTo>
                    <a:pt x="310" y="265"/>
                  </a:lnTo>
                  <a:lnTo>
                    <a:pt x="317" y="267"/>
                  </a:lnTo>
                  <a:lnTo>
                    <a:pt x="334" y="269"/>
                  </a:lnTo>
                  <a:lnTo>
                    <a:pt x="327" y="279"/>
                  </a:lnTo>
                  <a:lnTo>
                    <a:pt x="322" y="288"/>
                  </a:lnTo>
                  <a:lnTo>
                    <a:pt x="320" y="294"/>
                  </a:lnTo>
                  <a:lnTo>
                    <a:pt x="317" y="299"/>
                  </a:lnTo>
                  <a:lnTo>
                    <a:pt x="316" y="304"/>
                  </a:lnTo>
                  <a:lnTo>
                    <a:pt x="316" y="310"/>
                  </a:lnTo>
                  <a:lnTo>
                    <a:pt x="320" y="310"/>
                  </a:lnTo>
                  <a:lnTo>
                    <a:pt x="323" y="311"/>
                  </a:lnTo>
                  <a:lnTo>
                    <a:pt x="324" y="315"/>
                  </a:lnTo>
                  <a:lnTo>
                    <a:pt x="324" y="319"/>
                  </a:lnTo>
                  <a:lnTo>
                    <a:pt x="327" y="320"/>
                  </a:lnTo>
                  <a:lnTo>
                    <a:pt x="329" y="323"/>
                  </a:lnTo>
                  <a:lnTo>
                    <a:pt x="332" y="328"/>
                  </a:lnTo>
                  <a:lnTo>
                    <a:pt x="336" y="334"/>
                  </a:lnTo>
                  <a:lnTo>
                    <a:pt x="338" y="337"/>
                  </a:lnTo>
                  <a:lnTo>
                    <a:pt x="340" y="339"/>
                  </a:lnTo>
                  <a:lnTo>
                    <a:pt x="344" y="341"/>
                  </a:lnTo>
                  <a:lnTo>
                    <a:pt x="350" y="342"/>
                  </a:lnTo>
                  <a:lnTo>
                    <a:pt x="355" y="342"/>
                  </a:lnTo>
                  <a:lnTo>
                    <a:pt x="360" y="341"/>
                  </a:lnTo>
                  <a:lnTo>
                    <a:pt x="366" y="347"/>
                  </a:lnTo>
                  <a:lnTo>
                    <a:pt x="371" y="354"/>
                  </a:lnTo>
                  <a:lnTo>
                    <a:pt x="377" y="359"/>
                  </a:lnTo>
                  <a:lnTo>
                    <a:pt x="380" y="361"/>
                  </a:lnTo>
                  <a:lnTo>
                    <a:pt x="384" y="363"/>
                  </a:lnTo>
                  <a:lnTo>
                    <a:pt x="389" y="363"/>
                  </a:lnTo>
                  <a:lnTo>
                    <a:pt x="394" y="362"/>
                  </a:lnTo>
                  <a:lnTo>
                    <a:pt x="398" y="360"/>
                  </a:lnTo>
                  <a:lnTo>
                    <a:pt x="402" y="358"/>
                  </a:lnTo>
                  <a:lnTo>
                    <a:pt x="409" y="354"/>
                  </a:lnTo>
                  <a:lnTo>
                    <a:pt x="416" y="351"/>
                  </a:lnTo>
                  <a:lnTo>
                    <a:pt x="429" y="345"/>
                  </a:lnTo>
                  <a:lnTo>
                    <a:pt x="435" y="341"/>
                  </a:lnTo>
                  <a:lnTo>
                    <a:pt x="439" y="337"/>
                  </a:lnTo>
                  <a:lnTo>
                    <a:pt x="442" y="331"/>
                  </a:lnTo>
                  <a:lnTo>
                    <a:pt x="443" y="323"/>
                  </a:lnTo>
                  <a:lnTo>
                    <a:pt x="450" y="323"/>
                  </a:lnTo>
                  <a:lnTo>
                    <a:pt x="456" y="320"/>
                  </a:lnTo>
                  <a:lnTo>
                    <a:pt x="458" y="319"/>
                  </a:lnTo>
                  <a:lnTo>
                    <a:pt x="459" y="317"/>
                  </a:lnTo>
                  <a:lnTo>
                    <a:pt x="463" y="316"/>
                  </a:lnTo>
                  <a:lnTo>
                    <a:pt x="465" y="316"/>
                  </a:lnTo>
                  <a:lnTo>
                    <a:pt x="468" y="316"/>
                  </a:lnTo>
                  <a:lnTo>
                    <a:pt x="471" y="314"/>
                  </a:lnTo>
                  <a:lnTo>
                    <a:pt x="473" y="312"/>
                  </a:lnTo>
                  <a:lnTo>
                    <a:pt x="474" y="309"/>
                  </a:lnTo>
                  <a:lnTo>
                    <a:pt x="474" y="301"/>
                  </a:lnTo>
                  <a:lnTo>
                    <a:pt x="487" y="300"/>
                  </a:lnTo>
                  <a:lnTo>
                    <a:pt x="498" y="299"/>
                  </a:lnTo>
                  <a:lnTo>
                    <a:pt x="503" y="298"/>
                  </a:lnTo>
                  <a:lnTo>
                    <a:pt x="509" y="296"/>
                  </a:lnTo>
                  <a:lnTo>
                    <a:pt x="513" y="291"/>
                  </a:lnTo>
                  <a:lnTo>
                    <a:pt x="518" y="287"/>
                  </a:lnTo>
                  <a:lnTo>
                    <a:pt x="521" y="282"/>
                  </a:lnTo>
                  <a:lnTo>
                    <a:pt x="523" y="277"/>
                  </a:lnTo>
                  <a:lnTo>
                    <a:pt x="524" y="272"/>
                  </a:lnTo>
                  <a:lnTo>
                    <a:pt x="523" y="267"/>
                  </a:lnTo>
                  <a:close/>
                </a:path>
              </a:pathLst>
            </a:custGeom>
            <a:solidFill>
              <a:srgbClr val="AFD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3" name="Freeform 84"/>
            <p:cNvSpPr>
              <a:spLocks/>
            </p:cNvSpPr>
            <p:nvPr/>
          </p:nvSpPr>
          <p:spPr bwMode="auto">
            <a:xfrm>
              <a:off x="5316538" y="2314575"/>
              <a:ext cx="314325" cy="220663"/>
            </a:xfrm>
            <a:custGeom>
              <a:avLst/>
              <a:gdLst>
                <a:gd name="T0" fmla="*/ 0 w 198"/>
                <a:gd name="T1" fmla="*/ 80645172 h 139"/>
                <a:gd name="T2" fmla="*/ 0 w 198"/>
                <a:gd name="T3" fmla="*/ 118448403 h 139"/>
                <a:gd name="T4" fmla="*/ 2520950 w 198"/>
                <a:gd name="T5" fmla="*/ 138609690 h 139"/>
                <a:gd name="T6" fmla="*/ 22682199 w 198"/>
                <a:gd name="T7" fmla="*/ 161290344 h 139"/>
                <a:gd name="T8" fmla="*/ 63003118 w 198"/>
                <a:gd name="T9" fmla="*/ 186491953 h 139"/>
                <a:gd name="T10" fmla="*/ 93246571 w 198"/>
                <a:gd name="T11" fmla="*/ 199093551 h 139"/>
                <a:gd name="T12" fmla="*/ 83165949 w 198"/>
                <a:gd name="T13" fmla="*/ 216733933 h 139"/>
                <a:gd name="T14" fmla="*/ 65524067 w 198"/>
                <a:gd name="T15" fmla="*/ 234375852 h 139"/>
                <a:gd name="T16" fmla="*/ 60483756 w 198"/>
                <a:gd name="T17" fmla="*/ 252016185 h 139"/>
                <a:gd name="T18" fmla="*/ 60483756 w 198"/>
                <a:gd name="T19" fmla="*/ 262096828 h 139"/>
                <a:gd name="T20" fmla="*/ 75604689 w 198"/>
                <a:gd name="T21" fmla="*/ 289819391 h 139"/>
                <a:gd name="T22" fmla="*/ 108367529 w 198"/>
                <a:gd name="T23" fmla="*/ 315021000 h 139"/>
                <a:gd name="T24" fmla="*/ 141128756 w 198"/>
                <a:gd name="T25" fmla="*/ 320061321 h 139"/>
                <a:gd name="T26" fmla="*/ 166330311 w 198"/>
                <a:gd name="T27" fmla="*/ 315021000 h 139"/>
                <a:gd name="T28" fmla="*/ 191531866 w 198"/>
                <a:gd name="T29" fmla="*/ 297379080 h 139"/>
                <a:gd name="T30" fmla="*/ 204133437 w 198"/>
                <a:gd name="T31" fmla="*/ 287298437 h 139"/>
                <a:gd name="T32" fmla="*/ 231854403 w 198"/>
                <a:gd name="T33" fmla="*/ 307459723 h 139"/>
                <a:gd name="T34" fmla="*/ 274696252 w 198"/>
                <a:gd name="T35" fmla="*/ 337701654 h 139"/>
                <a:gd name="T36" fmla="*/ 304938118 w 198"/>
                <a:gd name="T37" fmla="*/ 350303252 h 139"/>
                <a:gd name="T38" fmla="*/ 320059051 w 198"/>
                <a:gd name="T39" fmla="*/ 347782297 h 139"/>
                <a:gd name="T40" fmla="*/ 342741244 w 198"/>
                <a:gd name="T41" fmla="*/ 335182287 h 139"/>
                <a:gd name="T42" fmla="*/ 352821865 w 198"/>
                <a:gd name="T43" fmla="*/ 322580689 h 139"/>
                <a:gd name="T44" fmla="*/ 367942798 w 198"/>
                <a:gd name="T45" fmla="*/ 297379080 h 139"/>
                <a:gd name="T46" fmla="*/ 372983109 w 198"/>
                <a:gd name="T47" fmla="*/ 289819391 h 139"/>
                <a:gd name="T48" fmla="*/ 390624991 w 198"/>
                <a:gd name="T49" fmla="*/ 279738748 h 139"/>
                <a:gd name="T50" fmla="*/ 441028200 w 198"/>
                <a:gd name="T51" fmla="*/ 267137150 h 139"/>
                <a:gd name="T52" fmla="*/ 461189444 w 198"/>
                <a:gd name="T53" fmla="*/ 262096828 h 139"/>
                <a:gd name="T54" fmla="*/ 486390999 w 198"/>
                <a:gd name="T55" fmla="*/ 246975863 h 139"/>
                <a:gd name="T56" fmla="*/ 498990982 w 198"/>
                <a:gd name="T57" fmla="*/ 224295209 h 139"/>
                <a:gd name="T58" fmla="*/ 498990982 w 198"/>
                <a:gd name="T59" fmla="*/ 199093551 h 139"/>
                <a:gd name="T60" fmla="*/ 488910360 w 198"/>
                <a:gd name="T61" fmla="*/ 171370988 h 139"/>
                <a:gd name="T62" fmla="*/ 481350688 w 198"/>
                <a:gd name="T63" fmla="*/ 156250023 h 139"/>
                <a:gd name="T64" fmla="*/ 453628184 w 198"/>
                <a:gd name="T65" fmla="*/ 120967771 h 139"/>
                <a:gd name="T66" fmla="*/ 413305597 w 198"/>
                <a:gd name="T67" fmla="*/ 78125805 h 139"/>
                <a:gd name="T68" fmla="*/ 405745924 w 198"/>
                <a:gd name="T69" fmla="*/ 68045162 h 139"/>
                <a:gd name="T70" fmla="*/ 400705613 w 198"/>
                <a:gd name="T71" fmla="*/ 52924196 h 139"/>
                <a:gd name="T72" fmla="*/ 357862176 w 198"/>
                <a:gd name="T73" fmla="*/ 37803219 h 139"/>
                <a:gd name="T74" fmla="*/ 302418756 w 198"/>
                <a:gd name="T75" fmla="*/ 10080647 h 139"/>
                <a:gd name="T76" fmla="*/ 259575319 w 198"/>
                <a:gd name="T77" fmla="*/ 0 h 139"/>
                <a:gd name="T78" fmla="*/ 0 w 198"/>
                <a:gd name="T79" fmla="*/ 80645172 h 13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98"/>
                <a:gd name="T121" fmla="*/ 0 h 139"/>
                <a:gd name="T122" fmla="*/ 198 w 198"/>
                <a:gd name="T123" fmla="*/ 139 h 13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98" h="139">
                  <a:moveTo>
                    <a:pt x="0" y="32"/>
                  </a:moveTo>
                  <a:lnTo>
                    <a:pt x="0" y="32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5"/>
                  </a:lnTo>
                  <a:lnTo>
                    <a:pt x="5" y="60"/>
                  </a:lnTo>
                  <a:lnTo>
                    <a:pt x="9" y="64"/>
                  </a:lnTo>
                  <a:lnTo>
                    <a:pt x="14" y="68"/>
                  </a:lnTo>
                  <a:lnTo>
                    <a:pt x="25" y="74"/>
                  </a:lnTo>
                  <a:lnTo>
                    <a:pt x="37" y="79"/>
                  </a:lnTo>
                  <a:lnTo>
                    <a:pt x="35" y="83"/>
                  </a:lnTo>
                  <a:lnTo>
                    <a:pt x="33" y="86"/>
                  </a:lnTo>
                  <a:lnTo>
                    <a:pt x="28" y="91"/>
                  </a:lnTo>
                  <a:lnTo>
                    <a:pt x="26" y="93"/>
                  </a:lnTo>
                  <a:lnTo>
                    <a:pt x="24" y="97"/>
                  </a:lnTo>
                  <a:lnTo>
                    <a:pt x="24" y="100"/>
                  </a:lnTo>
                  <a:lnTo>
                    <a:pt x="24" y="104"/>
                  </a:lnTo>
                  <a:lnTo>
                    <a:pt x="26" y="110"/>
                  </a:lnTo>
                  <a:lnTo>
                    <a:pt x="30" y="115"/>
                  </a:lnTo>
                  <a:lnTo>
                    <a:pt x="36" y="120"/>
                  </a:lnTo>
                  <a:lnTo>
                    <a:pt x="43" y="125"/>
                  </a:lnTo>
                  <a:lnTo>
                    <a:pt x="51" y="127"/>
                  </a:lnTo>
                  <a:lnTo>
                    <a:pt x="56" y="127"/>
                  </a:lnTo>
                  <a:lnTo>
                    <a:pt x="61" y="126"/>
                  </a:lnTo>
                  <a:lnTo>
                    <a:pt x="66" y="125"/>
                  </a:lnTo>
                  <a:lnTo>
                    <a:pt x="70" y="122"/>
                  </a:lnTo>
                  <a:lnTo>
                    <a:pt x="76" y="118"/>
                  </a:lnTo>
                  <a:lnTo>
                    <a:pt x="81" y="114"/>
                  </a:lnTo>
                  <a:lnTo>
                    <a:pt x="86" y="118"/>
                  </a:lnTo>
                  <a:lnTo>
                    <a:pt x="92" y="122"/>
                  </a:lnTo>
                  <a:lnTo>
                    <a:pt x="103" y="131"/>
                  </a:lnTo>
                  <a:lnTo>
                    <a:pt x="109" y="134"/>
                  </a:lnTo>
                  <a:lnTo>
                    <a:pt x="114" y="138"/>
                  </a:lnTo>
                  <a:lnTo>
                    <a:pt x="121" y="139"/>
                  </a:lnTo>
                  <a:lnTo>
                    <a:pt x="127" y="138"/>
                  </a:lnTo>
                  <a:lnTo>
                    <a:pt x="133" y="135"/>
                  </a:lnTo>
                  <a:lnTo>
                    <a:pt x="136" y="133"/>
                  </a:lnTo>
                  <a:lnTo>
                    <a:pt x="138" y="131"/>
                  </a:lnTo>
                  <a:lnTo>
                    <a:pt x="140" y="128"/>
                  </a:lnTo>
                  <a:lnTo>
                    <a:pt x="143" y="121"/>
                  </a:lnTo>
                  <a:lnTo>
                    <a:pt x="146" y="118"/>
                  </a:lnTo>
                  <a:lnTo>
                    <a:pt x="148" y="115"/>
                  </a:lnTo>
                  <a:lnTo>
                    <a:pt x="151" y="113"/>
                  </a:lnTo>
                  <a:lnTo>
                    <a:pt x="155" y="111"/>
                  </a:lnTo>
                  <a:lnTo>
                    <a:pt x="165" y="108"/>
                  </a:lnTo>
                  <a:lnTo>
                    <a:pt x="175" y="106"/>
                  </a:lnTo>
                  <a:lnTo>
                    <a:pt x="183" y="104"/>
                  </a:lnTo>
                  <a:lnTo>
                    <a:pt x="189" y="101"/>
                  </a:lnTo>
                  <a:lnTo>
                    <a:pt x="193" y="98"/>
                  </a:lnTo>
                  <a:lnTo>
                    <a:pt x="196" y="93"/>
                  </a:lnTo>
                  <a:lnTo>
                    <a:pt x="198" y="89"/>
                  </a:lnTo>
                  <a:lnTo>
                    <a:pt x="198" y="85"/>
                  </a:lnTo>
                  <a:lnTo>
                    <a:pt x="198" y="79"/>
                  </a:lnTo>
                  <a:lnTo>
                    <a:pt x="197" y="74"/>
                  </a:lnTo>
                  <a:lnTo>
                    <a:pt x="194" y="68"/>
                  </a:lnTo>
                  <a:lnTo>
                    <a:pt x="191" y="62"/>
                  </a:lnTo>
                  <a:lnTo>
                    <a:pt x="187" y="58"/>
                  </a:lnTo>
                  <a:lnTo>
                    <a:pt x="180" y="48"/>
                  </a:lnTo>
                  <a:lnTo>
                    <a:pt x="171" y="40"/>
                  </a:lnTo>
                  <a:lnTo>
                    <a:pt x="164" y="31"/>
                  </a:lnTo>
                  <a:lnTo>
                    <a:pt x="161" y="27"/>
                  </a:lnTo>
                  <a:lnTo>
                    <a:pt x="159" y="25"/>
                  </a:lnTo>
                  <a:lnTo>
                    <a:pt x="159" y="21"/>
                  </a:lnTo>
                  <a:lnTo>
                    <a:pt x="142" y="15"/>
                  </a:lnTo>
                  <a:lnTo>
                    <a:pt x="120" y="4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97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4" name="Freeform 85"/>
            <p:cNvSpPr>
              <a:spLocks/>
            </p:cNvSpPr>
            <p:nvPr/>
          </p:nvSpPr>
          <p:spPr bwMode="auto">
            <a:xfrm>
              <a:off x="5486400" y="2201863"/>
              <a:ext cx="293688" cy="344488"/>
            </a:xfrm>
            <a:custGeom>
              <a:avLst/>
              <a:gdLst>
                <a:gd name="T0" fmla="*/ 113408030 w 185"/>
                <a:gd name="T1" fmla="*/ 131048328 h 217"/>
                <a:gd name="T2" fmla="*/ 35282248 w 185"/>
                <a:gd name="T3" fmla="*/ 191532149 h 217"/>
                <a:gd name="T4" fmla="*/ 10080642 w 185"/>
                <a:gd name="T5" fmla="*/ 216733790 h 217"/>
                <a:gd name="T6" fmla="*/ 0 w 185"/>
                <a:gd name="T7" fmla="*/ 246975701 h 217"/>
                <a:gd name="T8" fmla="*/ 0 w 185"/>
                <a:gd name="T9" fmla="*/ 279738564 h 217"/>
                <a:gd name="T10" fmla="*/ 5040321 w 185"/>
                <a:gd name="T11" fmla="*/ 297378885 h 217"/>
                <a:gd name="T12" fmla="*/ 20161284 w 185"/>
                <a:gd name="T13" fmla="*/ 325101430 h 217"/>
                <a:gd name="T14" fmla="*/ 55443538 w 185"/>
                <a:gd name="T15" fmla="*/ 355343340 h 217"/>
                <a:gd name="T16" fmla="*/ 83166089 w 185"/>
                <a:gd name="T17" fmla="*/ 372983661 h 217"/>
                <a:gd name="T18" fmla="*/ 78125770 w 185"/>
                <a:gd name="T19" fmla="*/ 383064297 h 217"/>
                <a:gd name="T20" fmla="*/ 57964492 w 185"/>
                <a:gd name="T21" fmla="*/ 400706206 h 217"/>
                <a:gd name="T22" fmla="*/ 42843521 w 185"/>
                <a:gd name="T23" fmla="*/ 420867578 h 217"/>
                <a:gd name="T24" fmla="*/ 40322568 w 185"/>
                <a:gd name="T25" fmla="*/ 428427262 h 217"/>
                <a:gd name="T26" fmla="*/ 37803202 w 185"/>
                <a:gd name="T27" fmla="*/ 468749809 h 217"/>
                <a:gd name="T28" fmla="*/ 42843521 w 185"/>
                <a:gd name="T29" fmla="*/ 506552991 h 217"/>
                <a:gd name="T30" fmla="*/ 47883841 w 185"/>
                <a:gd name="T31" fmla="*/ 519152993 h 217"/>
                <a:gd name="T32" fmla="*/ 68045131 w 185"/>
                <a:gd name="T33" fmla="*/ 539314267 h 217"/>
                <a:gd name="T34" fmla="*/ 83166089 w 185"/>
                <a:gd name="T35" fmla="*/ 544354585 h 217"/>
                <a:gd name="T36" fmla="*/ 115927396 w 185"/>
                <a:gd name="T37" fmla="*/ 544354585 h 217"/>
                <a:gd name="T38" fmla="*/ 141128993 w 185"/>
                <a:gd name="T39" fmla="*/ 536794902 h 217"/>
                <a:gd name="T40" fmla="*/ 156249952 w 185"/>
                <a:gd name="T41" fmla="*/ 516633628 h 217"/>
                <a:gd name="T42" fmla="*/ 171370910 w 185"/>
                <a:gd name="T43" fmla="*/ 483870765 h 217"/>
                <a:gd name="T44" fmla="*/ 183972502 w 185"/>
                <a:gd name="T45" fmla="*/ 496472354 h 217"/>
                <a:gd name="T46" fmla="*/ 219254788 w 185"/>
                <a:gd name="T47" fmla="*/ 509072357 h 217"/>
                <a:gd name="T48" fmla="*/ 257056390 w 185"/>
                <a:gd name="T49" fmla="*/ 509072357 h 217"/>
                <a:gd name="T50" fmla="*/ 289819260 w 185"/>
                <a:gd name="T51" fmla="*/ 496472354 h 217"/>
                <a:gd name="T52" fmla="*/ 297378945 w 185"/>
                <a:gd name="T53" fmla="*/ 478830446 h 217"/>
                <a:gd name="T54" fmla="*/ 299899898 w 185"/>
                <a:gd name="T55" fmla="*/ 473790128 h 217"/>
                <a:gd name="T56" fmla="*/ 297378945 w 185"/>
                <a:gd name="T57" fmla="*/ 463709491 h 217"/>
                <a:gd name="T58" fmla="*/ 299899898 w 185"/>
                <a:gd name="T59" fmla="*/ 458669173 h 217"/>
                <a:gd name="T60" fmla="*/ 309980537 w 185"/>
                <a:gd name="T61" fmla="*/ 446069170 h 217"/>
                <a:gd name="T62" fmla="*/ 340222454 w 185"/>
                <a:gd name="T63" fmla="*/ 441028852 h 217"/>
                <a:gd name="T64" fmla="*/ 375504690 w 185"/>
                <a:gd name="T65" fmla="*/ 441028852 h 217"/>
                <a:gd name="T66" fmla="*/ 398185333 w 185"/>
                <a:gd name="T67" fmla="*/ 433467581 h 217"/>
                <a:gd name="T68" fmla="*/ 408265972 w 185"/>
                <a:gd name="T69" fmla="*/ 423386944 h 217"/>
                <a:gd name="T70" fmla="*/ 410786926 w 185"/>
                <a:gd name="T71" fmla="*/ 413306208 h 217"/>
                <a:gd name="T72" fmla="*/ 408265972 w 185"/>
                <a:gd name="T73" fmla="*/ 388104616 h 217"/>
                <a:gd name="T74" fmla="*/ 393145014 w 185"/>
                <a:gd name="T75" fmla="*/ 360383658 h 217"/>
                <a:gd name="T76" fmla="*/ 365424051 w 185"/>
                <a:gd name="T77" fmla="*/ 322580477 h 217"/>
                <a:gd name="T78" fmla="*/ 362903097 w 185"/>
                <a:gd name="T79" fmla="*/ 312499840 h 217"/>
                <a:gd name="T80" fmla="*/ 372983736 w 185"/>
                <a:gd name="T81" fmla="*/ 289819201 h 217"/>
                <a:gd name="T82" fmla="*/ 395665967 w 185"/>
                <a:gd name="T83" fmla="*/ 274698246 h 217"/>
                <a:gd name="T84" fmla="*/ 433467668 w 185"/>
                <a:gd name="T85" fmla="*/ 252016019 h 217"/>
                <a:gd name="T86" fmla="*/ 441028941 w 185"/>
                <a:gd name="T87" fmla="*/ 244456335 h 217"/>
                <a:gd name="T88" fmla="*/ 463709585 w 185"/>
                <a:gd name="T89" fmla="*/ 214214425 h 217"/>
                <a:gd name="T90" fmla="*/ 466230538 w 185"/>
                <a:gd name="T91" fmla="*/ 194053102 h 217"/>
                <a:gd name="T92" fmla="*/ 461190219 w 185"/>
                <a:gd name="T93" fmla="*/ 166330557 h 217"/>
                <a:gd name="T94" fmla="*/ 435988622 w 185"/>
                <a:gd name="T95" fmla="*/ 128528963 h 217"/>
                <a:gd name="T96" fmla="*/ 395665967 w 185"/>
                <a:gd name="T97" fmla="*/ 95766074 h 217"/>
                <a:gd name="T98" fmla="*/ 299899898 w 185"/>
                <a:gd name="T99" fmla="*/ 35282241 h 217"/>
                <a:gd name="T100" fmla="*/ 113408030 w 185"/>
                <a:gd name="T101" fmla="*/ 131048328 h 2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5"/>
                <a:gd name="T154" fmla="*/ 0 h 217"/>
                <a:gd name="T155" fmla="*/ 185 w 185"/>
                <a:gd name="T156" fmla="*/ 217 h 21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5" h="217">
                  <a:moveTo>
                    <a:pt x="45" y="52"/>
                  </a:moveTo>
                  <a:lnTo>
                    <a:pt x="45" y="52"/>
                  </a:lnTo>
                  <a:lnTo>
                    <a:pt x="23" y="68"/>
                  </a:lnTo>
                  <a:lnTo>
                    <a:pt x="14" y="76"/>
                  </a:lnTo>
                  <a:lnTo>
                    <a:pt x="4" y="86"/>
                  </a:lnTo>
                  <a:lnTo>
                    <a:pt x="1" y="91"/>
                  </a:lnTo>
                  <a:lnTo>
                    <a:pt x="0" y="98"/>
                  </a:lnTo>
                  <a:lnTo>
                    <a:pt x="0" y="104"/>
                  </a:lnTo>
                  <a:lnTo>
                    <a:pt x="0" y="111"/>
                  </a:lnTo>
                  <a:lnTo>
                    <a:pt x="2" y="118"/>
                  </a:lnTo>
                  <a:lnTo>
                    <a:pt x="4" y="125"/>
                  </a:lnTo>
                  <a:lnTo>
                    <a:pt x="8" y="129"/>
                  </a:lnTo>
                  <a:lnTo>
                    <a:pt x="13" y="133"/>
                  </a:lnTo>
                  <a:lnTo>
                    <a:pt x="22" y="141"/>
                  </a:lnTo>
                  <a:lnTo>
                    <a:pt x="28" y="144"/>
                  </a:lnTo>
                  <a:lnTo>
                    <a:pt x="33" y="148"/>
                  </a:lnTo>
                  <a:lnTo>
                    <a:pt x="31" y="152"/>
                  </a:lnTo>
                  <a:lnTo>
                    <a:pt x="29" y="155"/>
                  </a:lnTo>
                  <a:lnTo>
                    <a:pt x="23" y="159"/>
                  </a:lnTo>
                  <a:lnTo>
                    <a:pt x="19" y="163"/>
                  </a:lnTo>
                  <a:lnTo>
                    <a:pt x="17" y="167"/>
                  </a:lnTo>
                  <a:lnTo>
                    <a:pt x="16" y="170"/>
                  </a:lnTo>
                  <a:lnTo>
                    <a:pt x="16" y="177"/>
                  </a:lnTo>
                  <a:lnTo>
                    <a:pt x="15" y="186"/>
                  </a:lnTo>
                  <a:lnTo>
                    <a:pt x="16" y="193"/>
                  </a:lnTo>
                  <a:lnTo>
                    <a:pt x="17" y="201"/>
                  </a:lnTo>
                  <a:lnTo>
                    <a:pt x="19" y="206"/>
                  </a:lnTo>
                  <a:lnTo>
                    <a:pt x="22" y="211"/>
                  </a:lnTo>
                  <a:lnTo>
                    <a:pt x="27" y="214"/>
                  </a:lnTo>
                  <a:lnTo>
                    <a:pt x="33" y="216"/>
                  </a:lnTo>
                  <a:lnTo>
                    <a:pt x="40" y="217"/>
                  </a:lnTo>
                  <a:lnTo>
                    <a:pt x="46" y="216"/>
                  </a:lnTo>
                  <a:lnTo>
                    <a:pt x="50" y="215"/>
                  </a:lnTo>
                  <a:lnTo>
                    <a:pt x="56" y="213"/>
                  </a:lnTo>
                  <a:lnTo>
                    <a:pt x="59" y="210"/>
                  </a:lnTo>
                  <a:lnTo>
                    <a:pt x="62" y="205"/>
                  </a:lnTo>
                  <a:lnTo>
                    <a:pt x="65" y="199"/>
                  </a:lnTo>
                  <a:lnTo>
                    <a:pt x="68" y="192"/>
                  </a:lnTo>
                  <a:lnTo>
                    <a:pt x="73" y="197"/>
                  </a:lnTo>
                  <a:lnTo>
                    <a:pt x="79" y="200"/>
                  </a:lnTo>
                  <a:lnTo>
                    <a:pt x="87" y="202"/>
                  </a:lnTo>
                  <a:lnTo>
                    <a:pt x="94" y="203"/>
                  </a:lnTo>
                  <a:lnTo>
                    <a:pt x="102" y="202"/>
                  </a:lnTo>
                  <a:lnTo>
                    <a:pt x="109" y="200"/>
                  </a:lnTo>
                  <a:lnTo>
                    <a:pt x="115" y="197"/>
                  </a:lnTo>
                  <a:lnTo>
                    <a:pt x="117" y="193"/>
                  </a:lnTo>
                  <a:lnTo>
                    <a:pt x="118" y="190"/>
                  </a:lnTo>
                  <a:lnTo>
                    <a:pt x="119" y="188"/>
                  </a:lnTo>
                  <a:lnTo>
                    <a:pt x="118" y="186"/>
                  </a:lnTo>
                  <a:lnTo>
                    <a:pt x="118" y="184"/>
                  </a:lnTo>
                  <a:lnTo>
                    <a:pt x="119" y="182"/>
                  </a:lnTo>
                  <a:lnTo>
                    <a:pt x="121" y="179"/>
                  </a:lnTo>
                  <a:lnTo>
                    <a:pt x="123" y="177"/>
                  </a:lnTo>
                  <a:lnTo>
                    <a:pt x="129" y="175"/>
                  </a:lnTo>
                  <a:lnTo>
                    <a:pt x="135" y="175"/>
                  </a:lnTo>
                  <a:lnTo>
                    <a:pt x="143" y="175"/>
                  </a:lnTo>
                  <a:lnTo>
                    <a:pt x="149" y="175"/>
                  </a:lnTo>
                  <a:lnTo>
                    <a:pt x="156" y="173"/>
                  </a:lnTo>
                  <a:lnTo>
                    <a:pt x="158" y="172"/>
                  </a:lnTo>
                  <a:lnTo>
                    <a:pt x="160" y="170"/>
                  </a:lnTo>
                  <a:lnTo>
                    <a:pt x="162" y="168"/>
                  </a:lnTo>
                  <a:lnTo>
                    <a:pt x="163" y="164"/>
                  </a:lnTo>
                  <a:lnTo>
                    <a:pt x="164" y="159"/>
                  </a:lnTo>
                  <a:lnTo>
                    <a:pt x="162" y="154"/>
                  </a:lnTo>
                  <a:lnTo>
                    <a:pt x="159" y="148"/>
                  </a:lnTo>
                  <a:lnTo>
                    <a:pt x="156" y="143"/>
                  </a:lnTo>
                  <a:lnTo>
                    <a:pt x="148" y="133"/>
                  </a:lnTo>
                  <a:lnTo>
                    <a:pt x="145" y="128"/>
                  </a:lnTo>
                  <a:lnTo>
                    <a:pt x="144" y="124"/>
                  </a:lnTo>
                  <a:lnTo>
                    <a:pt x="145" y="119"/>
                  </a:lnTo>
                  <a:lnTo>
                    <a:pt x="148" y="115"/>
                  </a:lnTo>
                  <a:lnTo>
                    <a:pt x="153" y="112"/>
                  </a:lnTo>
                  <a:lnTo>
                    <a:pt x="157" y="109"/>
                  </a:lnTo>
                  <a:lnTo>
                    <a:pt x="168" y="102"/>
                  </a:lnTo>
                  <a:lnTo>
                    <a:pt x="172" y="100"/>
                  </a:lnTo>
                  <a:lnTo>
                    <a:pt x="175" y="97"/>
                  </a:lnTo>
                  <a:lnTo>
                    <a:pt x="182" y="89"/>
                  </a:lnTo>
                  <a:lnTo>
                    <a:pt x="184" y="85"/>
                  </a:lnTo>
                  <a:lnTo>
                    <a:pt x="185" y="81"/>
                  </a:lnTo>
                  <a:lnTo>
                    <a:pt x="185" y="77"/>
                  </a:lnTo>
                  <a:lnTo>
                    <a:pt x="185" y="73"/>
                  </a:lnTo>
                  <a:lnTo>
                    <a:pt x="183" y="66"/>
                  </a:lnTo>
                  <a:lnTo>
                    <a:pt x="178" y="58"/>
                  </a:lnTo>
                  <a:lnTo>
                    <a:pt x="173" y="51"/>
                  </a:lnTo>
                  <a:lnTo>
                    <a:pt x="165" y="44"/>
                  </a:lnTo>
                  <a:lnTo>
                    <a:pt x="157" y="38"/>
                  </a:lnTo>
                  <a:lnTo>
                    <a:pt x="139" y="25"/>
                  </a:lnTo>
                  <a:lnTo>
                    <a:pt x="119" y="14"/>
                  </a:lnTo>
                  <a:lnTo>
                    <a:pt x="89" y="0"/>
                  </a:lnTo>
                  <a:lnTo>
                    <a:pt x="45" y="52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5" name="Freeform 86"/>
            <p:cNvSpPr>
              <a:spLocks/>
            </p:cNvSpPr>
            <p:nvPr/>
          </p:nvSpPr>
          <p:spPr bwMode="auto">
            <a:xfrm>
              <a:off x="5183188" y="2114550"/>
              <a:ext cx="655638" cy="444500"/>
            </a:xfrm>
            <a:custGeom>
              <a:avLst/>
              <a:gdLst>
                <a:gd name="T0" fmla="*/ 65524118 w 413"/>
                <a:gd name="T1" fmla="*/ 68043420 h 280"/>
                <a:gd name="T2" fmla="*/ 55443488 w 413"/>
                <a:gd name="T3" fmla="*/ 95765921 h 280"/>
                <a:gd name="T4" fmla="*/ 20161266 w 413"/>
                <a:gd name="T5" fmla="*/ 126007807 h 280"/>
                <a:gd name="T6" fmla="*/ 5040316 w 413"/>
                <a:gd name="T7" fmla="*/ 176410910 h 280"/>
                <a:gd name="T8" fmla="*/ 0 w 413"/>
                <a:gd name="T9" fmla="*/ 209172183 h 280"/>
                <a:gd name="T10" fmla="*/ 5040316 w 413"/>
                <a:gd name="T11" fmla="*/ 224293114 h 280"/>
                <a:gd name="T12" fmla="*/ 32762853 w 413"/>
                <a:gd name="T13" fmla="*/ 244454355 h 280"/>
                <a:gd name="T14" fmla="*/ 42843482 w 413"/>
                <a:gd name="T15" fmla="*/ 259575286 h 280"/>
                <a:gd name="T16" fmla="*/ 27722538 w 413"/>
                <a:gd name="T17" fmla="*/ 297378407 h 280"/>
                <a:gd name="T18" fmla="*/ 30241902 w 413"/>
                <a:gd name="T19" fmla="*/ 315018699 h 280"/>
                <a:gd name="T20" fmla="*/ 52924125 w 413"/>
                <a:gd name="T21" fmla="*/ 335181528 h 280"/>
                <a:gd name="T22" fmla="*/ 75604748 w 413"/>
                <a:gd name="T23" fmla="*/ 357862131 h 280"/>
                <a:gd name="T24" fmla="*/ 95766007 w 413"/>
                <a:gd name="T25" fmla="*/ 400703975 h 280"/>
                <a:gd name="T26" fmla="*/ 108367613 w 413"/>
                <a:gd name="T27" fmla="*/ 413305544 h 280"/>
                <a:gd name="T28" fmla="*/ 98286958 w 413"/>
                <a:gd name="T29" fmla="*/ 438507195 h 280"/>
                <a:gd name="T30" fmla="*/ 78125699 w 413"/>
                <a:gd name="T31" fmla="*/ 466228108 h 280"/>
                <a:gd name="T32" fmla="*/ 68045069 w 413"/>
                <a:gd name="T33" fmla="*/ 488910298 h 280"/>
                <a:gd name="T34" fmla="*/ 78125699 w 413"/>
                <a:gd name="T35" fmla="*/ 516631211 h 280"/>
                <a:gd name="T36" fmla="*/ 108367613 w 413"/>
                <a:gd name="T37" fmla="*/ 539313401 h 280"/>
                <a:gd name="T38" fmla="*/ 183972336 w 413"/>
                <a:gd name="T39" fmla="*/ 541832762 h 280"/>
                <a:gd name="T40" fmla="*/ 189012650 w 413"/>
                <a:gd name="T41" fmla="*/ 567034314 h 280"/>
                <a:gd name="T42" fmla="*/ 216733638 w 413"/>
                <a:gd name="T43" fmla="*/ 597276176 h 280"/>
                <a:gd name="T44" fmla="*/ 304939942 w 413"/>
                <a:gd name="T45" fmla="*/ 624998676 h 280"/>
                <a:gd name="T46" fmla="*/ 367943084 w 413"/>
                <a:gd name="T47" fmla="*/ 630038986 h 280"/>
                <a:gd name="T48" fmla="*/ 385584979 w 413"/>
                <a:gd name="T49" fmla="*/ 617437417 h 280"/>
                <a:gd name="T50" fmla="*/ 400705924 w 413"/>
                <a:gd name="T51" fmla="*/ 655240538 h 280"/>
                <a:gd name="T52" fmla="*/ 435988227 w 413"/>
                <a:gd name="T53" fmla="*/ 670361469 h 280"/>
                <a:gd name="T54" fmla="*/ 521673580 w 413"/>
                <a:gd name="T55" fmla="*/ 675401779 h 280"/>
                <a:gd name="T56" fmla="*/ 549394518 w 413"/>
                <a:gd name="T57" fmla="*/ 690522710 h 280"/>
                <a:gd name="T58" fmla="*/ 564515462 w 413"/>
                <a:gd name="T59" fmla="*/ 705643641 h 280"/>
                <a:gd name="T60" fmla="*/ 597278302 w 413"/>
                <a:gd name="T61" fmla="*/ 703124279 h 280"/>
                <a:gd name="T62" fmla="*/ 632560506 w 413"/>
                <a:gd name="T63" fmla="*/ 657761487 h 280"/>
                <a:gd name="T64" fmla="*/ 660281444 w 413"/>
                <a:gd name="T65" fmla="*/ 604837435 h 280"/>
                <a:gd name="T66" fmla="*/ 688003970 w 413"/>
                <a:gd name="T67" fmla="*/ 612397106 h 280"/>
                <a:gd name="T68" fmla="*/ 713205544 w 413"/>
                <a:gd name="T69" fmla="*/ 607356796 h 280"/>
                <a:gd name="T70" fmla="*/ 748487748 w 413"/>
                <a:gd name="T71" fmla="*/ 594756814 h 280"/>
                <a:gd name="T72" fmla="*/ 778729637 w 413"/>
                <a:gd name="T73" fmla="*/ 597276176 h 280"/>
                <a:gd name="T74" fmla="*/ 856853922 w 413"/>
                <a:gd name="T75" fmla="*/ 617437417 h 280"/>
                <a:gd name="T76" fmla="*/ 887095811 w 413"/>
                <a:gd name="T77" fmla="*/ 612397106 h 280"/>
                <a:gd name="T78" fmla="*/ 907257071 w 413"/>
                <a:gd name="T79" fmla="*/ 597276176 h 280"/>
                <a:gd name="T80" fmla="*/ 907257071 w 413"/>
                <a:gd name="T81" fmla="*/ 559474642 h 280"/>
                <a:gd name="T82" fmla="*/ 904737707 w 413"/>
                <a:gd name="T83" fmla="*/ 491429659 h 280"/>
                <a:gd name="T84" fmla="*/ 917337700 w 413"/>
                <a:gd name="T85" fmla="*/ 471268418 h 280"/>
                <a:gd name="T86" fmla="*/ 957660219 w 413"/>
                <a:gd name="T87" fmla="*/ 458668436 h 280"/>
                <a:gd name="T88" fmla="*/ 1013103683 w 413"/>
                <a:gd name="T89" fmla="*/ 443547505 h 280"/>
                <a:gd name="T90" fmla="*/ 1033264942 w 413"/>
                <a:gd name="T91" fmla="*/ 420865315 h 280"/>
                <a:gd name="T92" fmla="*/ 1040826208 w 413"/>
                <a:gd name="T93" fmla="*/ 375502423 h 280"/>
                <a:gd name="T94" fmla="*/ 1018143997 w 413"/>
                <a:gd name="T95" fmla="*/ 284776838 h 280"/>
                <a:gd name="T96" fmla="*/ 990423059 w 413"/>
                <a:gd name="T97" fmla="*/ 201612462 h 280"/>
                <a:gd name="T98" fmla="*/ 990423059 w 413"/>
                <a:gd name="T99" fmla="*/ 168851238 h 280"/>
                <a:gd name="T100" fmla="*/ 995463374 w 413"/>
                <a:gd name="T101" fmla="*/ 110886876 h 280"/>
                <a:gd name="T102" fmla="*/ 962700534 w 413"/>
                <a:gd name="T103" fmla="*/ 73083730 h 280"/>
                <a:gd name="T104" fmla="*/ 892136126 w 413"/>
                <a:gd name="T105" fmla="*/ 32761236 h 280"/>
                <a:gd name="T106" fmla="*/ 811490890 w 413"/>
                <a:gd name="T107" fmla="*/ 5040312 h 280"/>
                <a:gd name="T108" fmla="*/ 57964439 w 413"/>
                <a:gd name="T109" fmla="*/ 57962800 h 28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13"/>
                <a:gd name="T166" fmla="*/ 0 h 280"/>
                <a:gd name="T167" fmla="*/ 413 w 413"/>
                <a:gd name="T168" fmla="*/ 280 h 28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13" h="280">
                  <a:moveTo>
                    <a:pt x="23" y="23"/>
                  </a:moveTo>
                  <a:lnTo>
                    <a:pt x="23" y="23"/>
                  </a:lnTo>
                  <a:lnTo>
                    <a:pt x="26" y="27"/>
                  </a:lnTo>
                  <a:lnTo>
                    <a:pt x="27" y="30"/>
                  </a:lnTo>
                  <a:lnTo>
                    <a:pt x="25" y="34"/>
                  </a:lnTo>
                  <a:lnTo>
                    <a:pt x="22" y="38"/>
                  </a:lnTo>
                  <a:lnTo>
                    <a:pt x="14" y="44"/>
                  </a:lnTo>
                  <a:lnTo>
                    <a:pt x="8" y="50"/>
                  </a:lnTo>
                  <a:lnTo>
                    <a:pt x="5" y="55"/>
                  </a:lnTo>
                  <a:lnTo>
                    <a:pt x="3" y="63"/>
                  </a:lnTo>
                  <a:lnTo>
                    <a:pt x="2" y="70"/>
                  </a:lnTo>
                  <a:lnTo>
                    <a:pt x="0" y="76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2" y="89"/>
                  </a:lnTo>
                  <a:lnTo>
                    <a:pt x="5" y="93"/>
                  </a:lnTo>
                  <a:lnTo>
                    <a:pt x="9" y="95"/>
                  </a:lnTo>
                  <a:lnTo>
                    <a:pt x="13" y="97"/>
                  </a:lnTo>
                  <a:lnTo>
                    <a:pt x="17" y="100"/>
                  </a:lnTo>
                  <a:lnTo>
                    <a:pt x="17" y="103"/>
                  </a:lnTo>
                  <a:lnTo>
                    <a:pt x="17" y="107"/>
                  </a:lnTo>
                  <a:lnTo>
                    <a:pt x="14" y="112"/>
                  </a:lnTo>
                  <a:lnTo>
                    <a:pt x="11" y="118"/>
                  </a:lnTo>
                  <a:lnTo>
                    <a:pt x="11" y="122"/>
                  </a:lnTo>
                  <a:lnTo>
                    <a:pt x="12" y="125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21" y="133"/>
                  </a:lnTo>
                  <a:lnTo>
                    <a:pt x="25" y="138"/>
                  </a:lnTo>
                  <a:lnTo>
                    <a:pt x="30" y="142"/>
                  </a:lnTo>
                  <a:lnTo>
                    <a:pt x="33" y="147"/>
                  </a:lnTo>
                  <a:lnTo>
                    <a:pt x="35" y="154"/>
                  </a:lnTo>
                  <a:lnTo>
                    <a:pt x="38" y="159"/>
                  </a:lnTo>
                  <a:lnTo>
                    <a:pt x="40" y="161"/>
                  </a:lnTo>
                  <a:lnTo>
                    <a:pt x="43" y="164"/>
                  </a:lnTo>
                  <a:lnTo>
                    <a:pt x="43" y="168"/>
                  </a:lnTo>
                  <a:lnTo>
                    <a:pt x="42" y="171"/>
                  </a:lnTo>
                  <a:lnTo>
                    <a:pt x="39" y="174"/>
                  </a:lnTo>
                  <a:lnTo>
                    <a:pt x="36" y="178"/>
                  </a:lnTo>
                  <a:lnTo>
                    <a:pt x="33" y="181"/>
                  </a:lnTo>
                  <a:lnTo>
                    <a:pt x="31" y="185"/>
                  </a:lnTo>
                  <a:lnTo>
                    <a:pt x="28" y="189"/>
                  </a:lnTo>
                  <a:lnTo>
                    <a:pt x="27" y="194"/>
                  </a:lnTo>
                  <a:lnTo>
                    <a:pt x="28" y="199"/>
                  </a:lnTo>
                  <a:lnTo>
                    <a:pt x="30" y="202"/>
                  </a:lnTo>
                  <a:lnTo>
                    <a:pt x="31" y="205"/>
                  </a:lnTo>
                  <a:lnTo>
                    <a:pt x="33" y="209"/>
                  </a:lnTo>
                  <a:lnTo>
                    <a:pt x="38" y="212"/>
                  </a:lnTo>
                  <a:lnTo>
                    <a:pt x="43" y="214"/>
                  </a:lnTo>
                  <a:lnTo>
                    <a:pt x="51" y="215"/>
                  </a:lnTo>
                  <a:lnTo>
                    <a:pt x="59" y="215"/>
                  </a:lnTo>
                  <a:lnTo>
                    <a:pt x="73" y="215"/>
                  </a:lnTo>
                  <a:lnTo>
                    <a:pt x="73" y="221"/>
                  </a:lnTo>
                  <a:lnTo>
                    <a:pt x="75" y="225"/>
                  </a:lnTo>
                  <a:lnTo>
                    <a:pt x="78" y="229"/>
                  </a:lnTo>
                  <a:lnTo>
                    <a:pt x="82" y="232"/>
                  </a:lnTo>
                  <a:lnTo>
                    <a:pt x="86" y="237"/>
                  </a:lnTo>
                  <a:lnTo>
                    <a:pt x="93" y="240"/>
                  </a:lnTo>
                  <a:lnTo>
                    <a:pt x="106" y="245"/>
                  </a:lnTo>
                  <a:lnTo>
                    <a:pt x="121" y="248"/>
                  </a:lnTo>
                  <a:lnTo>
                    <a:pt x="134" y="251"/>
                  </a:lnTo>
                  <a:lnTo>
                    <a:pt x="140" y="251"/>
                  </a:lnTo>
                  <a:lnTo>
                    <a:pt x="146" y="250"/>
                  </a:lnTo>
                  <a:lnTo>
                    <a:pt x="150" y="247"/>
                  </a:lnTo>
                  <a:lnTo>
                    <a:pt x="153" y="245"/>
                  </a:lnTo>
                  <a:lnTo>
                    <a:pt x="154" y="252"/>
                  </a:lnTo>
                  <a:lnTo>
                    <a:pt x="156" y="257"/>
                  </a:lnTo>
                  <a:lnTo>
                    <a:pt x="159" y="260"/>
                  </a:lnTo>
                  <a:lnTo>
                    <a:pt x="163" y="262"/>
                  </a:lnTo>
                  <a:lnTo>
                    <a:pt x="167" y="265"/>
                  </a:lnTo>
                  <a:lnTo>
                    <a:pt x="173" y="266"/>
                  </a:lnTo>
                  <a:lnTo>
                    <a:pt x="184" y="266"/>
                  </a:lnTo>
                  <a:lnTo>
                    <a:pt x="196" y="266"/>
                  </a:lnTo>
                  <a:lnTo>
                    <a:pt x="207" y="268"/>
                  </a:lnTo>
                  <a:lnTo>
                    <a:pt x="211" y="269"/>
                  </a:lnTo>
                  <a:lnTo>
                    <a:pt x="216" y="271"/>
                  </a:lnTo>
                  <a:lnTo>
                    <a:pt x="218" y="274"/>
                  </a:lnTo>
                  <a:lnTo>
                    <a:pt x="219" y="280"/>
                  </a:lnTo>
                  <a:lnTo>
                    <a:pt x="224" y="280"/>
                  </a:lnTo>
                  <a:lnTo>
                    <a:pt x="228" y="280"/>
                  </a:lnTo>
                  <a:lnTo>
                    <a:pt x="233" y="280"/>
                  </a:lnTo>
                  <a:lnTo>
                    <a:pt x="237" y="279"/>
                  </a:lnTo>
                  <a:lnTo>
                    <a:pt x="242" y="274"/>
                  </a:lnTo>
                  <a:lnTo>
                    <a:pt x="247" y="268"/>
                  </a:lnTo>
                  <a:lnTo>
                    <a:pt x="251" y="261"/>
                  </a:lnTo>
                  <a:lnTo>
                    <a:pt x="254" y="254"/>
                  </a:lnTo>
                  <a:lnTo>
                    <a:pt x="257" y="246"/>
                  </a:lnTo>
                  <a:lnTo>
                    <a:pt x="262" y="240"/>
                  </a:lnTo>
                  <a:lnTo>
                    <a:pt x="267" y="242"/>
                  </a:lnTo>
                  <a:lnTo>
                    <a:pt x="273" y="243"/>
                  </a:lnTo>
                  <a:lnTo>
                    <a:pt x="278" y="242"/>
                  </a:lnTo>
                  <a:lnTo>
                    <a:pt x="283" y="241"/>
                  </a:lnTo>
                  <a:lnTo>
                    <a:pt x="290" y="238"/>
                  </a:lnTo>
                  <a:lnTo>
                    <a:pt x="294" y="237"/>
                  </a:lnTo>
                  <a:lnTo>
                    <a:pt x="297" y="236"/>
                  </a:lnTo>
                  <a:lnTo>
                    <a:pt x="304" y="236"/>
                  </a:lnTo>
                  <a:lnTo>
                    <a:pt x="309" y="237"/>
                  </a:lnTo>
                  <a:lnTo>
                    <a:pt x="322" y="241"/>
                  </a:lnTo>
                  <a:lnTo>
                    <a:pt x="335" y="244"/>
                  </a:lnTo>
                  <a:lnTo>
                    <a:pt x="340" y="245"/>
                  </a:lnTo>
                  <a:lnTo>
                    <a:pt x="347" y="244"/>
                  </a:lnTo>
                  <a:lnTo>
                    <a:pt x="352" y="243"/>
                  </a:lnTo>
                  <a:lnTo>
                    <a:pt x="355" y="242"/>
                  </a:lnTo>
                  <a:lnTo>
                    <a:pt x="357" y="239"/>
                  </a:lnTo>
                  <a:lnTo>
                    <a:pt x="360" y="237"/>
                  </a:lnTo>
                  <a:lnTo>
                    <a:pt x="360" y="233"/>
                  </a:lnTo>
                  <a:lnTo>
                    <a:pt x="361" y="229"/>
                  </a:lnTo>
                  <a:lnTo>
                    <a:pt x="360" y="222"/>
                  </a:lnTo>
                  <a:lnTo>
                    <a:pt x="357" y="205"/>
                  </a:lnTo>
                  <a:lnTo>
                    <a:pt x="357" y="198"/>
                  </a:lnTo>
                  <a:lnTo>
                    <a:pt x="359" y="195"/>
                  </a:lnTo>
                  <a:lnTo>
                    <a:pt x="360" y="191"/>
                  </a:lnTo>
                  <a:lnTo>
                    <a:pt x="364" y="187"/>
                  </a:lnTo>
                  <a:lnTo>
                    <a:pt x="368" y="184"/>
                  </a:lnTo>
                  <a:lnTo>
                    <a:pt x="374" y="183"/>
                  </a:lnTo>
                  <a:lnTo>
                    <a:pt x="380" y="182"/>
                  </a:lnTo>
                  <a:lnTo>
                    <a:pt x="391" y="180"/>
                  </a:lnTo>
                  <a:lnTo>
                    <a:pt x="396" y="179"/>
                  </a:lnTo>
                  <a:lnTo>
                    <a:pt x="402" y="176"/>
                  </a:lnTo>
                  <a:lnTo>
                    <a:pt x="407" y="172"/>
                  </a:lnTo>
                  <a:lnTo>
                    <a:pt x="410" y="167"/>
                  </a:lnTo>
                  <a:lnTo>
                    <a:pt x="412" y="161"/>
                  </a:lnTo>
                  <a:lnTo>
                    <a:pt x="413" y="155"/>
                  </a:lnTo>
                  <a:lnTo>
                    <a:pt x="413" y="149"/>
                  </a:lnTo>
                  <a:lnTo>
                    <a:pt x="413" y="142"/>
                  </a:lnTo>
                  <a:lnTo>
                    <a:pt x="409" y="127"/>
                  </a:lnTo>
                  <a:lnTo>
                    <a:pt x="404" y="113"/>
                  </a:lnTo>
                  <a:lnTo>
                    <a:pt x="398" y="98"/>
                  </a:lnTo>
                  <a:lnTo>
                    <a:pt x="395" y="85"/>
                  </a:lnTo>
                  <a:lnTo>
                    <a:pt x="393" y="80"/>
                  </a:lnTo>
                  <a:lnTo>
                    <a:pt x="393" y="74"/>
                  </a:lnTo>
                  <a:lnTo>
                    <a:pt x="393" y="67"/>
                  </a:lnTo>
                  <a:lnTo>
                    <a:pt x="394" y="60"/>
                  </a:lnTo>
                  <a:lnTo>
                    <a:pt x="396" y="49"/>
                  </a:lnTo>
                  <a:lnTo>
                    <a:pt x="395" y="44"/>
                  </a:lnTo>
                  <a:lnTo>
                    <a:pt x="393" y="39"/>
                  </a:lnTo>
                  <a:lnTo>
                    <a:pt x="389" y="35"/>
                  </a:lnTo>
                  <a:lnTo>
                    <a:pt x="382" y="29"/>
                  </a:lnTo>
                  <a:lnTo>
                    <a:pt x="364" y="18"/>
                  </a:lnTo>
                  <a:lnTo>
                    <a:pt x="354" y="13"/>
                  </a:lnTo>
                  <a:lnTo>
                    <a:pt x="344" y="9"/>
                  </a:lnTo>
                  <a:lnTo>
                    <a:pt x="333" y="4"/>
                  </a:lnTo>
                  <a:lnTo>
                    <a:pt x="322" y="2"/>
                  </a:lnTo>
                  <a:lnTo>
                    <a:pt x="312" y="0"/>
                  </a:lnTo>
                  <a:lnTo>
                    <a:pt x="302" y="0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6" name="Freeform 88"/>
            <p:cNvSpPr>
              <a:spLocks/>
            </p:cNvSpPr>
            <p:nvPr/>
          </p:nvSpPr>
          <p:spPr bwMode="auto">
            <a:xfrm>
              <a:off x="5448300" y="2206625"/>
              <a:ext cx="211138" cy="401638"/>
            </a:xfrm>
            <a:custGeom>
              <a:avLst/>
              <a:gdLst>
                <a:gd name="T0" fmla="*/ 307459749 w 133"/>
                <a:gd name="T1" fmla="*/ 234375659 h 253"/>
                <a:gd name="T2" fmla="*/ 284779093 w 133"/>
                <a:gd name="T3" fmla="*/ 236895024 h 253"/>
                <a:gd name="T4" fmla="*/ 274698449 w 133"/>
                <a:gd name="T5" fmla="*/ 246975660 h 253"/>
                <a:gd name="T6" fmla="*/ 234375872 w 133"/>
                <a:gd name="T7" fmla="*/ 309980423 h 253"/>
                <a:gd name="T8" fmla="*/ 181451646 w 133"/>
                <a:gd name="T9" fmla="*/ 393144869 h 253"/>
                <a:gd name="T10" fmla="*/ 166330680 w 133"/>
                <a:gd name="T11" fmla="*/ 423386873 h 253"/>
                <a:gd name="T12" fmla="*/ 151209713 w 133"/>
                <a:gd name="T13" fmla="*/ 430948143 h 253"/>
                <a:gd name="T14" fmla="*/ 148690346 w 133"/>
                <a:gd name="T15" fmla="*/ 403225504 h 253"/>
                <a:gd name="T16" fmla="*/ 163811312 w 133"/>
                <a:gd name="T17" fmla="*/ 357862646 h 253"/>
                <a:gd name="T18" fmla="*/ 173891957 w 133"/>
                <a:gd name="T19" fmla="*/ 312499788 h 253"/>
                <a:gd name="T20" fmla="*/ 211693628 w 133"/>
                <a:gd name="T21" fmla="*/ 171370847 h 253"/>
                <a:gd name="T22" fmla="*/ 239416194 w 133"/>
                <a:gd name="T23" fmla="*/ 30241918 h 253"/>
                <a:gd name="T24" fmla="*/ 231854917 w 133"/>
                <a:gd name="T25" fmla="*/ 50403188 h 253"/>
                <a:gd name="T26" fmla="*/ 196572612 w 133"/>
                <a:gd name="T27" fmla="*/ 181451482 h 253"/>
                <a:gd name="T28" fmla="*/ 196572612 w 133"/>
                <a:gd name="T29" fmla="*/ 163811164 h 253"/>
                <a:gd name="T30" fmla="*/ 191532290 w 133"/>
                <a:gd name="T31" fmla="*/ 153730529 h 253"/>
                <a:gd name="T32" fmla="*/ 191532290 w 133"/>
                <a:gd name="T33" fmla="*/ 110887036 h 253"/>
                <a:gd name="T34" fmla="*/ 189012923 w 133"/>
                <a:gd name="T35" fmla="*/ 183972434 h 253"/>
                <a:gd name="T36" fmla="*/ 183972601 w 133"/>
                <a:gd name="T37" fmla="*/ 206653070 h 253"/>
                <a:gd name="T38" fmla="*/ 163811312 w 133"/>
                <a:gd name="T39" fmla="*/ 294859470 h 253"/>
                <a:gd name="T40" fmla="*/ 133569380 w 133"/>
                <a:gd name="T41" fmla="*/ 360383598 h 253"/>
                <a:gd name="T42" fmla="*/ 126008103 w 133"/>
                <a:gd name="T43" fmla="*/ 362902963 h 253"/>
                <a:gd name="T44" fmla="*/ 98287100 w 133"/>
                <a:gd name="T45" fmla="*/ 322580423 h 253"/>
                <a:gd name="T46" fmla="*/ 88206456 w 133"/>
                <a:gd name="T47" fmla="*/ 277217565 h 253"/>
                <a:gd name="T48" fmla="*/ 40322589 w 133"/>
                <a:gd name="T49" fmla="*/ 108367671 h 253"/>
                <a:gd name="T50" fmla="*/ 32762900 w 133"/>
                <a:gd name="T51" fmla="*/ 70564471 h 253"/>
                <a:gd name="T52" fmla="*/ 2520956 w 133"/>
                <a:gd name="T53" fmla="*/ 0 h 253"/>
                <a:gd name="T54" fmla="*/ 2520956 w 133"/>
                <a:gd name="T55" fmla="*/ 30241918 h 253"/>
                <a:gd name="T56" fmla="*/ 55443568 w 133"/>
                <a:gd name="T57" fmla="*/ 262096612 h 253"/>
                <a:gd name="T58" fmla="*/ 65524212 w 133"/>
                <a:gd name="T59" fmla="*/ 302419153 h 253"/>
                <a:gd name="T60" fmla="*/ 93246778 w 133"/>
                <a:gd name="T61" fmla="*/ 451109414 h 253"/>
                <a:gd name="T62" fmla="*/ 80645179 w 133"/>
                <a:gd name="T63" fmla="*/ 463709414 h 253"/>
                <a:gd name="T64" fmla="*/ 73085489 w 133"/>
                <a:gd name="T65" fmla="*/ 456149731 h 253"/>
                <a:gd name="T66" fmla="*/ 45362912 w 133"/>
                <a:gd name="T67" fmla="*/ 375504551 h 253"/>
                <a:gd name="T68" fmla="*/ 27722578 w 133"/>
                <a:gd name="T69" fmla="*/ 231854707 h 253"/>
                <a:gd name="T70" fmla="*/ 25201617 w 133"/>
                <a:gd name="T71" fmla="*/ 292338518 h 253"/>
                <a:gd name="T72" fmla="*/ 25201617 w 133"/>
                <a:gd name="T73" fmla="*/ 355343281 h 253"/>
                <a:gd name="T74" fmla="*/ 15120973 w 133"/>
                <a:gd name="T75" fmla="*/ 355343281 h 253"/>
                <a:gd name="T76" fmla="*/ 2520956 w 133"/>
                <a:gd name="T77" fmla="*/ 352822328 h 253"/>
                <a:gd name="T78" fmla="*/ 40322589 w 133"/>
                <a:gd name="T79" fmla="*/ 453628779 h 253"/>
                <a:gd name="T80" fmla="*/ 73085489 w 133"/>
                <a:gd name="T81" fmla="*/ 609878623 h 253"/>
                <a:gd name="T82" fmla="*/ 103327422 w 133"/>
                <a:gd name="T83" fmla="*/ 635080211 h 253"/>
                <a:gd name="T84" fmla="*/ 146169391 w 133"/>
                <a:gd name="T85" fmla="*/ 637601163 h 253"/>
                <a:gd name="T86" fmla="*/ 166330680 w 133"/>
                <a:gd name="T87" fmla="*/ 630039893 h 253"/>
                <a:gd name="T88" fmla="*/ 189012923 w 133"/>
                <a:gd name="T89" fmla="*/ 506552907 h 253"/>
                <a:gd name="T90" fmla="*/ 219254905 w 133"/>
                <a:gd name="T91" fmla="*/ 423386873 h 253"/>
                <a:gd name="T92" fmla="*/ 277217816 w 133"/>
                <a:gd name="T93" fmla="*/ 340222328 h 253"/>
                <a:gd name="T94" fmla="*/ 335182314 w 133"/>
                <a:gd name="T95" fmla="*/ 221774072 h 253"/>
                <a:gd name="T96" fmla="*/ 322580715 w 133"/>
                <a:gd name="T97" fmla="*/ 229335342 h 25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3"/>
                <a:gd name="T148" fmla="*/ 0 h 253"/>
                <a:gd name="T149" fmla="*/ 133 w 133"/>
                <a:gd name="T150" fmla="*/ 253 h 25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3" h="253">
                  <a:moveTo>
                    <a:pt x="128" y="91"/>
                  </a:moveTo>
                  <a:lnTo>
                    <a:pt x="128" y="91"/>
                  </a:lnTo>
                  <a:lnTo>
                    <a:pt x="122" y="93"/>
                  </a:lnTo>
                  <a:lnTo>
                    <a:pt x="115" y="94"/>
                  </a:lnTo>
                  <a:lnTo>
                    <a:pt x="113" y="94"/>
                  </a:lnTo>
                  <a:lnTo>
                    <a:pt x="111" y="94"/>
                  </a:lnTo>
                  <a:lnTo>
                    <a:pt x="109" y="98"/>
                  </a:lnTo>
                  <a:lnTo>
                    <a:pt x="106" y="102"/>
                  </a:lnTo>
                  <a:lnTo>
                    <a:pt x="93" y="123"/>
                  </a:lnTo>
                  <a:lnTo>
                    <a:pt x="81" y="143"/>
                  </a:lnTo>
                  <a:lnTo>
                    <a:pt x="72" y="156"/>
                  </a:lnTo>
                  <a:lnTo>
                    <a:pt x="70" y="163"/>
                  </a:lnTo>
                  <a:lnTo>
                    <a:pt x="66" y="168"/>
                  </a:lnTo>
                  <a:lnTo>
                    <a:pt x="63" y="170"/>
                  </a:lnTo>
                  <a:lnTo>
                    <a:pt x="60" y="171"/>
                  </a:lnTo>
                  <a:lnTo>
                    <a:pt x="59" y="166"/>
                  </a:lnTo>
                  <a:lnTo>
                    <a:pt x="59" y="160"/>
                  </a:lnTo>
                  <a:lnTo>
                    <a:pt x="63" y="152"/>
                  </a:lnTo>
                  <a:lnTo>
                    <a:pt x="65" y="142"/>
                  </a:lnTo>
                  <a:lnTo>
                    <a:pt x="67" y="132"/>
                  </a:lnTo>
                  <a:lnTo>
                    <a:pt x="69" y="124"/>
                  </a:lnTo>
                  <a:lnTo>
                    <a:pt x="72" y="117"/>
                  </a:lnTo>
                  <a:lnTo>
                    <a:pt x="75" y="104"/>
                  </a:lnTo>
                  <a:lnTo>
                    <a:pt x="84" y="68"/>
                  </a:lnTo>
                  <a:lnTo>
                    <a:pt x="92" y="32"/>
                  </a:lnTo>
                  <a:lnTo>
                    <a:pt x="94" y="20"/>
                  </a:lnTo>
                  <a:lnTo>
                    <a:pt x="95" y="12"/>
                  </a:lnTo>
                  <a:lnTo>
                    <a:pt x="94" y="13"/>
                  </a:lnTo>
                  <a:lnTo>
                    <a:pt x="92" y="20"/>
                  </a:lnTo>
                  <a:lnTo>
                    <a:pt x="86" y="42"/>
                  </a:lnTo>
                  <a:lnTo>
                    <a:pt x="78" y="72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6" y="60"/>
                  </a:lnTo>
                  <a:lnTo>
                    <a:pt x="76" y="61"/>
                  </a:lnTo>
                  <a:lnTo>
                    <a:pt x="76" y="60"/>
                  </a:lnTo>
                  <a:lnTo>
                    <a:pt x="76" y="52"/>
                  </a:lnTo>
                  <a:lnTo>
                    <a:pt x="76" y="44"/>
                  </a:lnTo>
                  <a:lnTo>
                    <a:pt x="76" y="59"/>
                  </a:lnTo>
                  <a:lnTo>
                    <a:pt x="75" y="73"/>
                  </a:lnTo>
                  <a:lnTo>
                    <a:pt x="74" y="78"/>
                  </a:lnTo>
                  <a:lnTo>
                    <a:pt x="73" y="82"/>
                  </a:lnTo>
                  <a:lnTo>
                    <a:pt x="70" y="95"/>
                  </a:lnTo>
                  <a:lnTo>
                    <a:pt x="65" y="117"/>
                  </a:lnTo>
                  <a:lnTo>
                    <a:pt x="60" y="128"/>
                  </a:lnTo>
                  <a:lnTo>
                    <a:pt x="57" y="138"/>
                  </a:lnTo>
                  <a:lnTo>
                    <a:pt x="53" y="143"/>
                  </a:lnTo>
                  <a:lnTo>
                    <a:pt x="52" y="144"/>
                  </a:lnTo>
                  <a:lnTo>
                    <a:pt x="50" y="144"/>
                  </a:lnTo>
                  <a:lnTo>
                    <a:pt x="46" y="141"/>
                  </a:lnTo>
                  <a:lnTo>
                    <a:pt x="43" y="138"/>
                  </a:lnTo>
                  <a:lnTo>
                    <a:pt x="39" y="128"/>
                  </a:lnTo>
                  <a:lnTo>
                    <a:pt x="36" y="118"/>
                  </a:lnTo>
                  <a:lnTo>
                    <a:pt x="35" y="110"/>
                  </a:lnTo>
                  <a:lnTo>
                    <a:pt x="30" y="95"/>
                  </a:lnTo>
                  <a:lnTo>
                    <a:pt x="24" y="69"/>
                  </a:lnTo>
                  <a:lnTo>
                    <a:pt x="16" y="43"/>
                  </a:lnTo>
                  <a:lnTo>
                    <a:pt x="14" y="34"/>
                  </a:lnTo>
                  <a:lnTo>
                    <a:pt x="13" y="28"/>
                  </a:lnTo>
                  <a:lnTo>
                    <a:pt x="4" y="5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12"/>
                  </a:lnTo>
                  <a:lnTo>
                    <a:pt x="6" y="31"/>
                  </a:lnTo>
                  <a:lnTo>
                    <a:pt x="16" y="80"/>
                  </a:lnTo>
                  <a:lnTo>
                    <a:pt x="22" y="104"/>
                  </a:lnTo>
                  <a:lnTo>
                    <a:pt x="24" y="110"/>
                  </a:lnTo>
                  <a:lnTo>
                    <a:pt x="26" y="120"/>
                  </a:lnTo>
                  <a:lnTo>
                    <a:pt x="31" y="144"/>
                  </a:lnTo>
                  <a:lnTo>
                    <a:pt x="37" y="179"/>
                  </a:lnTo>
                  <a:lnTo>
                    <a:pt x="36" y="183"/>
                  </a:lnTo>
                  <a:lnTo>
                    <a:pt x="33" y="184"/>
                  </a:lnTo>
                  <a:lnTo>
                    <a:pt x="32" y="184"/>
                  </a:lnTo>
                  <a:lnTo>
                    <a:pt x="31" y="184"/>
                  </a:lnTo>
                  <a:lnTo>
                    <a:pt x="29" y="181"/>
                  </a:lnTo>
                  <a:lnTo>
                    <a:pt x="26" y="175"/>
                  </a:lnTo>
                  <a:lnTo>
                    <a:pt x="22" y="164"/>
                  </a:lnTo>
                  <a:lnTo>
                    <a:pt x="18" y="149"/>
                  </a:lnTo>
                  <a:lnTo>
                    <a:pt x="15" y="132"/>
                  </a:lnTo>
                  <a:lnTo>
                    <a:pt x="12" y="103"/>
                  </a:lnTo>
                  <a:lnTo>
                    <a:pt x="11" y="92"/>
                  </a:lnTo>
                  <a:lnTo>
                    <a:pt x="6" y="96"/>
                  </a:lnTo>
                  <a:lnTo>
                    <a:pt x="10" y="116"/>
                  </a:lnTo>
                  <a:lnTo>
                    <a:pt x="12" y="130"/>
                  </a:lnTo>
                  <a:lnTo>
                    <a:pt x="11" y="138"/>
                  </a:lnTo>
                  <a:lnTo>
                    <a:pt x="10" y="141"/>
                  </a:lnTo>
                  <a:lnTo>
                    <a:pt x="9" y="142"/>
                  </a:lnTo>
                  <a:lnTo>
                    <a:pt x="8" y="142"/>
                  </a:lnTo>
                  <a:lnTo>
                    <a:pt x="6" y="141"/>
                  </a:lnTo>
                  <a:lnTo>
                    <a:pt x="3" y="138"/>
                  </a:lnTo>
                  <a:lnTo>
                    <a:pt x="1" y="140"/>
                  </a:lnTo>
                  <a:lnTo>
                    <a:pt x="7" y="149"/>
                  </a:lnTo>
                  <a:lnTo>
                    <a:pt x="11" y="163"/>
                  </a:lnTo>
                  <a:lnTo>
                    <a:pt x="16" y="180"/>
                  </a:lnTo>
                  <a:lnTo>
                    <a:pt x="21" y="197"/>
                  </a:lnTo>
                  <a:lnTo>
                    <a:pt x="27" y="228"/>
                  </a:lnTo>
                  <a:lnTo>
                    <a:pt x="29" y="242"/>
                  </a:lnTo>
                  <a:lnTo>
                    <a:pt x="35" y="247"/>
                  </a:lnTo>
                  <a:lnTo>
                    <a:pt x="41" y="252"/>
                  </a:lnTo>
                  <a:lnTo>
                    <a:pt x="47" y="253"/>
                  </a:lnTo>
                  <a:lnTo>
                    <a:pt x="53" y="253"/>
                  </a:lnTo>
                  <a:lnTo>
                    <a:pt x="58" y="253"/>
                  </a:lnTo>
                  <a:lnTo>
                    <a:pt x="63" y="251"/>
                  </a:lnTo>
                  <a:lnTo>
                    <a:pt x="66" y="250"/>
                  </a:lnTo>
                  <a:lnTo>
                    <a:pt x="69" y="231"/>
                  </a:lnTo>
                  <a:lnTo>
                    <a:pt x="72" y="215"/>
                  </a:lnTo>
                  <a:lnTo>
                    <a:pt x="75" y="201"/>
                  </a:lnTo>
                  <a:lnTo>
                    <a:pt x="79" y="188"/>
                  </a:lnTo>
                  <a:lnTo>
                    <a:pt x="83" y="178"/>
                  </a:lnTo>
                  <a:lnTo>
                    <a:pt x="87" y="168"/>
                  </a:lnTo>
                  <a:lnTo>
                    <a:pt x="96" y="152"/>
                  </a:lnTo>
                  <a:lnTo>
                    <a:pt x="103" y="141"/>
                  </a:lnTo>
                  <a:lnTo>
                    <a:pt x="110" y="135"/>
                  </a:lnTo>
                  <a:lnTo>
                    <a:pt x="114" y="131"/>
                  </a:lnTo>
                  <a:lnTo>
                    <a:pt x="115" y="130"/>
                  </a:lnTo>
                  <a:lnTo>
                    <a:pt x="133" y="88"/>
                  </a:lnTo>
                  <a:lnTo>
                    <a:pt x="128" y="91"/>
                  </a:lnTo>
                  <a:close/>
                </a:path>
              </a:pathLst>
            </a:custGeom>
            <a:solidFill>
              <a:srgbClr val="B57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7" name="Freeform 89"/>
            <p:cNvSpPr>
              <a:spLocks/>
            </p:cNvSpPr>
            <p:nvPr/>
          </p:nvSpPr>
          <p:spPr bwMode="auto">
            <a:xfrm>
              <a:off x="5127625" y="1908175"/>
              <a:ext cx="793750" cy="606425"/>
            </a:xfrm>
            <a:custGeom>
              <a:avLst/>
              <a:gdLst>
                <a:gd name="T0" fmla="*/ 1219755724 w 500"/>
                <a:gd name="T1" fmla="*/ 645159992 h 382"/>
                <a:gd name="T2" fmla="*/ 1181954183 w 500"/>
                <a:gd name="T3" fmla="*/ 559474707 h 382"/>
                <a:gd name="T4" fmla="*/ 1149191366 w 500"/>
                <a:gd name="T5" fmla="*/ 536792514 h 382"/>
                <a:gd name="T6" fmla="*/ 1171873561 w 500"/>
                <a:gd name="T7" fmla="*/ 491429716 h 382"/>
                <a:gd name="T8" fmla="*/ 1234876658 w 500"/>
                <a:gd name="T9" fmla="*/ 425907262 h 382"/>
                <a:gd name="T10" fmla="*/ 1222276673 w 500"/>
                <a:gd name="T11" fmla="*/ 385584676 h 382"/>
                <a:gd name="T12" fmla="*/ 1229836347 w 500"/>
                <a:gd name="T13" fmla="*/ 297378442 h 382"/>
                <a:gd name="T14" fmla="*/ 1154231678 w 500"/>
                <a:gd name="T15" fmla="*/ 249494694 h 382"/>
                <a:gd name="T16" fmla="*/ 1066027024 w 500"/>
                <a:gd name="T17" fmla="*/ 236894711 h 382"/>
                <a:gd name="T18" fmla="*/ 1008062651 w 500"/>
                <a:gd name="T19" fmla="*/ 236894711 h 382"/>
                <a:gd name="T20" fmla="*/ 970261110 w 500"/>
                <a:gd name="T21" fmla="*/ 239415660 h 382"/>
                <a:gd name="T22" fmla="*/ 947578916 w 500"/>
                <a:gd name="T23" fmla="*/ 209173795 h 382"/>
                <a:gd name="T24" fmla="*/ 889616130 w 500"/>
                <a:gd name="T25" fmla="*/ 183972191 h 382"/>
                <a:gd name="T26" fmla="*/ 851813001 w 500"/>
                <a:gd name="T27" fmla="*/ 161289998 h 382"/>
                <a:gd name="T28" fmla="*/ 806450002 w 500"/>
                <a:gd name="T29" fmla="*/ 115927200 h 382"/>
                <a:gd name="T30" fmla="*/ 778729083 w 500"/>
                <a:gd name="T31" fmla="*/ 55443445 h 382"/>
                <a:gd name="T32" fmla="*/ 688003480 w 500"/>
                <a:gd name="T33" fmla="*/ 0 h 382"/>
                <a:gd name="T34" fmla="*/ 624998796 w 500"/>
                <a:gd name="T35" fmla="*/ 42843449 h 382"/>
                <a:gd name="T36" fmla="*/ 582156944 w 500"/>
                <a:gd name="T37" fmla="*/ 110886889 h 382"/>
                <a:gd name="T38" fmla="*/ 534273193 w 500"/>
                <a:gd name="T39" fmla="*/ 113407838 h 382"/>
                <a:gd name="T40" fmla="*/ 471270096 w 500"/>
                <a:gd name="T41" fmla="*/ 98286881 h 382"/>
                <a:gd name="T42" fmla="*/ 383063756 w 500"/>
                <a:gd name="T43" fmla="*/ 115927200 h 382"/>
                <a:gd name="T44" fmla="*/ 315020347 w 500"/>
                <a:gd name="T45" fmla="*/ 186491553 h 382"/>
                <a:gd name="T46" fmla="*/ 219254433 w 500"/>
                <a:gd name="T47" fmla="*/ 176410931 h 382"/>
                <a:gd name="T48" fmla="*/ 163810960 w 500"/>
                <a:gd name="T49" fmla="*/ 252015644 h 382"/>
                <a:gd name="T50" fmla="*/ 168851271 w 500"/>
                <a:gd name="T51" fmla="*/ 309978425 h 382"/>
                <a:gd name="T52" fmla="*/ 108367536 w 500"/>
                <a:gd name="T53" fmla="*/ 335181567 h 382"/>
                <a:gd name="T54" fmla="*/ 95765939 w 500"/>
                <a:gd name="T55" fmla="*/ 380544365 h 382"/>
                <a:gd name="T56" fmla="*/ 95765939 w 500"/>
                <a:gd name="T57" fmla="*/ 423386313 h 382"/>
                <a:gd name="T58" fmla="*/ 25201563 w 500"/>
                <a:gd name="T59" fmla="*/ 466229749 h 382"/>
                <a:gd name="T60" fmla="*/ 5040313 w 500"/>
                <a:gd name="T61" fmla="*/ 554434396 h 382"/>
                <a:gd name="T62" fmla="*/ 98286888 w 500"/>
                <a:gd name="T63" fmla="*/ 612397178 h 382"/>
                <a:gd name="T64" fmla="*/ 153730337 w 500"/>
                <a:gd name="T65" fmla="*/ 657761563 h 382"/>
                <a:gd name="T66" fmla="*/ 183972205 w 500"/>
                <a:gd name="T67" fmla="*/ 718245294 h 382"/>
                <a:gd name="T68" fmla="*/ 224294744 w 500"/>
                <a:gd name="T69" fmla="*/ 725804967 h 382"/>
                <a:gd name="T70" fmla="*/ 153730337 w 500"/>
                <a:gd name="T71" fmla="*/ 758567781 h 382"/>
                <a:gd name="T72" fmla="*/ 163810960 w 500"/>
                <a:gd name="T73" fmla="*/ 829132133 h 382"/>
                <a:gd name="T74" fmla="*/ 246975351 w 500"/>
                <a:gd name="T75" fmla="*/ 856853248 h 382"/>
                <a:gd name="T76" fmla="*/ 284778480 w 500"/>
                <a:gd name="T77" fmla="*/ 877014492 h 382"/>
                <a:gd name="T78" fmla="*/ 317539709 w 500"/>
                <a:gd name="T79" fmla="*/ 909777306 h 382"/>
                <a:gd name="T80" fmla="*/ 357862199 w 500"/>
                <a:gd name="T81" fmla="*/ 960180415 h 382"/>
                <a:gd name="T82" fmla="*/ 423386345 w 500"/>
                <a:gd name="T83" fmla="*/ 922377290 h 382"/>
                <a:gd name="T84" fmla="*/ 471270096 w 500"/>
                <a:gd name="T85" fmla="*/ 909777306 h 382"/>
                <a:gd name="T86" fmla="*/ 491431341 w 500"/>
                <a:gd name="T87" fmla="*/ 856853248 h 382"/>
                <a:gd name="T88" fmla="*/ 534273193 w 500"/>
                <a:gd name="T89" fmla="*/ 864414508 h 382"/>
                <a:gd name="T90" fmla="*/ 476310407 w 500"/>
                <a:gd name="T91" fmla="*/ 730845277 h 382"/>
                <a:gd name="T92" fmla="*/ 524192570 w 500"/>
                <a:gd name="T93" fmla="*/ 698084050 h 382"/>
                <a:gd name="T94" fmla="*/ 546874765 w 500"/>
                <a:gd name="T95" fmla="*/ 642639043 h 382"/>
                <a:gd name="T96" fmla="*/ 569555372 w 500"/>
                <a:gd name="T97" fmla="*/ 617437489 h 382"/>
                <a:gd name="T98" fmla="*/ 604837551 w 500"/>
                <a:gd name="T99" fmla="*/ 594756883 h 382"/>
                <a:gd name="T100" fmla="*/ 672882547 w 500"/>
                <a:gd name="T101" fmla="*/ 662801874 h 382"/>
                <a:gd name="T102" fmla="*/ 735885644 w 500"/>
                <a:gd name="T103" fmla="*/ 660280925 h 382"/>
                <a:gd name="T104" fmla="*/ 763608150 w 500"/>
                <a:gd name="T105" fmla="*/ 753527470 h 382"/>
                <a:gd name="T106" fmla="*/ 778729083 w 500"/>
                <a:gd name="T107" fmla="*/ 793849957 h 382"/>
                <a:gd name="T108" fmla="*/ 814011262 w 500"/>
                <a:gd name="T109" fmla="*/ 849293575 h 382"/>
                <a:gd name="T110" fmla="*/ 866933935 w 500"/>
                <a:gd name="T111" fmla="*/ 859374197 h 382"/>
                <a:gd name="T112" fmla="*/ 937498293 w 500"/>
                <a:gd name="T113" fmla="*/ 914817617 h 382"/>
                <a:gd name="T114" fmla="*/ 1033264207 w 500"/>
                <a:gd name="T115" fmla="*/ 869454819 h 382"/>
                <a:gd name="T116" fmla="*/ 1096268892 w 500"/>
                <a:gd name="T117" fmla="*/ 806449941 h 382"/>
                <a:gd name="T118" fmla="*/ 1126510759 w 500"/>
                <a:gd name="T119" fmla="*/ 796369319 h 382"/>
                <a:gd name="T120" fmla="*/ 1171873561 w 500"/>
                <a:gd name="T121" fmla="*/ 756046832 h 382"/>
                <a:gd name="T122" fmla="*/ 1255037903 w 500"/>
                <a:gd name="T123" fmla="*/ 710684034 h 38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00"/>
                <a:gd name="T187" fmla="*/ 0 h 382"/>
                <a:gd name="T188" fmla="*/ 500 w 500"/>
                <a:gd name="T189" fmla="*/ 382 h 38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00" h="382">
                  <a:moveTo>
                    <a:pt x="500" y="267"/>
                  </a:moveTo>
                  <a:lnTo>
                    <a:pt x="500" y="267"/>
                  </a:lnTo>
                  <a:lnTo>
                    <a:pt x="499" y="260"/>
                  </a:lnTo>
                  <a:lnTo>
                    <a:pt x="498" y="258"/>
                  </a:lnTo>
                  <a:lnTo>
                    <a:pt x="496" y="257"/>
                  </a:lnTo>
                  <a:lnTo>
                    <a:pt x="490" y="256"/>
                  </a:lnTo>
                  <a:lnTo>
                    <a:pt x="484" y="256"/>
                  </a:lnTo>
                  <a:lnTo>
                    <a:pt x="483" y="249"/>
                  </a:lnTo>
                  <a:lnTo>
                    <a:pt x="481" y="244"/>
                  </a:lnTo>
                  <a:lnTo>
                    <a:pt x="474" y="232"/>
                  </a:lnTo>
                  <a:lnTo>
                    <a:pt x="471" y="225"/>
                  </a:lnTo>
                  <a:lnTo>
                    <a:pt x="469" y="222"/>
                  </a:lnTo>
                  <a:lnTo>
                    <a:pt x="463" y="219"/>
                  </a:lnTo>
                  <a:lnTo>
                    <a:pt x="458" y="219"/>
                  </a:lnTo>
                  <a:lnTo>
                    <a:pt x="453" y="219"/>
                  </a:lnTo>
                  <a:lnTo>
                    <a:pt x="454" y="216"/>
                  </a:lnTo>
                  <a:lnTo>
                    <a:pt x="456" y="213"/>
                  </a:lnTo>
                  <a:lnTo>
                    <a:pt x="458" y="211"/>
                  </a:lnTo>
                  <a:lnTo>
                    <a:pt x="459" y="206"/>
                  </a:lnTo>
                  <a:lnTo>
                    <a:pt x="459" y="199"/>
                  </a:lnTo>
                  <a:lnTo>
                    <a:pt x="460" y="197"/>
                  </a:lnTo>
                  <a:lnTo>
                    <a:pt x="465" y="195"/>
                  </a:lnTo>
                  <a:lnTo>
                    <a:pt x="475" y="186"/>
                  </a:lnTo>
                  <a:lnTo>
                    <a:pt x="485" y="176"/>
                  </a:lnTo>
                  <a:lnTo>
                    <a:pt x="489" y="173"/>
                  </a:lnTo>
                  <a:lnTo>
                    <a:pt x="490" y="172"/>
                  </a:lnTo>
                  <a:lnTo>
                    <a:pt x="490" y="169"/>
                  </a:lnTo>
                  <a:lnTo>
                    <a:pt x="488" y="166"/>
                  </a:lnTo>
                  <a:lnTo>
                    <a:pt x="484" y="162"/>
                  </a:lnTo>
                  <a:lnTo>
                    <a:pt x="480" y="159"/>
                  </a:lnTo>
                  <a:lnTo>
                    <a:pt x="477" y="155"/>
                  </a:lnTo>
                  <a:lnTo>
                    <a:pt x="481" y="154"/>
                  </a:lnTo>
                  <a:lnTo>
                    <a:pt x="485" y="153"/>
                  </a:lnTo>
                  <a:lnTo>
                    <a:pt x="487" y="151"/>
                  </a:lnTo>
                  <a:lnTo>
                    <a:pt x="489" y="147"/>
                  </a:lnTo>
                  <a:lnTo>
                    <a:pt x="491" y="144"/>
                  </a:lnTo>
                  <a:lnTo>
                    <a:pt x="491" y="141"/>
                  </a:lnTo>
                  <a:lnTo>
                    <a:pt x="492" y="133"/>
                  </a:lnTo>
                  <a:lnTo>
                    <a:pt x="490" y="126"/>
                  </a:lnTo>
                  <a:lnTo>
                    <a:pt x="488" y="118"/>
                  </a:lnTo>
                  <a:lnTo>
                    <a:pt x="484" y="112"/>
                  </a:lnTo>
                  <a:lnTo>
                    <a:pt x="479" y="108"/>
                  </a:lnTo>
                  <a:lnTo>
                    <a:pt x="472" y="103"/>
                  </a:lnTo>
                  <a:lnTo>
                    <a:pt x="466" y="100"/>
                  </a:lnTo>
                  <a:lnTo>
                    <a:pt x="458" y="99"/>
                  </a:lnTo>
                  <a:lnTo>
                    <a:pt x="451" y="99"/>
                  </a:lnTo>
                  <a:lnTo>
                    <a:pt x="444" y="99"/>
                  </a:lnTo>
                  <a:lnTo>
                    <a:pt x="438" y="98"/>
                  </a:lnTo>
                  <a:lnTo>
                    <a:pt x="430" y="96"/>
                  </a:lnTo>
                  <a:lnTo>
                    <a:pt x="427" y="95"/>
                  </a:lnTo>
                  <a:lnTo>
                    <a:pt x="423" y="94"/>
                  </a:lnTo>
                  <a:lnTo>
                    <a:pt x="417" y="95"/>
                  </a:lnTo>
                  <a:lnTo>
                    <a:pt x="412" y="96"/>
                  </a:lnTo>
                  <a:lnTo>
                    <a:pt x="405" y="97"/>
                  </a:lnTo>
                  <a:lnTo>
                    <a:pt x="402" y="96"/>
                  </a:lnTo>
                  <a:lnTo>
                    <a:pt x="400" y="94"/>
                  </a:lnTo>
                  <a:lnTo>
                    <a:pt x="399" y="92"/>
                  </a:lnTo>
                  <a:lnTo>
                    <a:pt x="398" y="89"/>
                  </a:lnTo>
                  <a:lnTo>
                    <a:pt x="395" y="88"/>
                  </a:lnTo>
                  <a:lnTo>
                    <a:pt x="392" y="89"/>
                  </a:lnTo>
                  <a:lnTo>
                    <a:pt x="390" y="90"/>
                  </a:lnTo>
                  <a:lnTo>
                    <a:pt x="385" y="95"/>
                  </a:lnTo>
                  <a:lnTo>
                    <a:pt x="377" y="103"/>
                  </a:lnTo>
                  <a:lnTo>
                    <a:pt x="379" y="100"/>
                  </a:lnTo>
                  <a:lnTo>
                    <a:pt x="379" y="96"/>
                  </a:lnTo>
                  <a:lnTo>
                    <a:pt x="379" y="87"/>
                  </a:lnTo>
                  <a:lnTo>
                    <a:pt x="376" y="83"/>
                  </a:lnTo>
                  <a:lnTo>
                    <a:pt x="374" y="81"/>
                  </a:lnTo>
                  <a:lnTo>
                    <a:pt x="372" y="79"/>
                  </a:lnTo>
                  <a:lnTo>
                    <a:pt x="369" y="78"/>
                  </a:lnTo>
                  <a:lnTo>
                    <a:pt x="361" y="76"/>
                  </a:lnTo>
                  <a:lnTo>
                    <a:pt x="357" y="75"/>
                  </a:lnTo>
                  <a:lnTo>
                    <a:pt x="353" y="73"/>
                  </a:lnTo>
                  <a:lnTo>
                    <a:pt x="349" y="69"/>
                  </a:lnTo>
                  <a:lnTo>
                    <a:pt x="346" y="66"/>
                  </a:lnTo>
                  <a:lnTo>
                    <a:pt x="345" y="64"/>
                  </a:lnTo>
                  <a:lnTo>
                    <a:pt x="343" y="64"/>
                  </a:lnTo>
                  <a:lnTo>
                    <a:pt x="341" y="62"/>
                  </a:lnTo>
                  <a:lnTo>
                    <a:pt x="338" y="64"/>
                  </a:lnTo>
                  <a:lnTo>
                    <a:pt x="337" y="66"/>
                  </a:lnTo>
                  <a:lnTo>
                    <a:pt x="334" y="60"/>
                  </a:lnTo>
                  <a:lnTo>
                    <a:pt x="332" y="56"/>
                  </a:lnTo>
                  <a:lnTo>
                    <a:pt x="329" y="52"/>
                  </a:lnTo>
                  <a:lnTo>
                    <a:pt x="325" y="49"/>
                  </a:lnTo>
                  <a:lnTo>
                    <a:pt x="320" y="46"/>
                  </a:lnTo>
                  <a:lnTo>
                    <a:pt x="315" y="45"/>
                  </a:lnTo>
                  <a:lnTo>
                    <a:pt x="310" y="44"/>
                  </a:lnTo>
                  <a:lnTo>
                    <a:pt x="304" y="43"/>
                  </a:lnTo>
                  <a:lnTo>
                    <a:pt x="308" y="37"/>
                  </a:lnTo>
                  <a:lnTo>
                    <a:pt x="309" y="29"/>
                  </a:lnTo>
                  <a:lnTo>
                    <a:pt x="309" y="22"/>
                  </a:lnTo>
                  <a:lnTo>
                    <a:pt x="305" y="15"/>
                  </a:lnTo>
                  <a:lnTo>
                    <a:pt x="302" y="9"/>
                  </a:lnTo>
                  <a:lnTo>
                    <a:pt x="297" y="4"/>
                  </a:lnTo>
                  <a:lnTo>
                    <a:pt x="290" y="1"/>
                  </a:lnTo>
                  <a:lnTo>
                    <a:pt x="284" y="0"/>
                  </a:lnTo>
                  <a:lnTo>
                    <a:pt x="273" y="0"/>
                  </a:lnTo>
                  <a:lnTo>
                    <a:pt x="269" y="1"/>
                  </a:lnTo>
                  <a:lnTo>
                    <a:pt x="265" y="2"/>
                  </a:lnTo>
                  <a:lnTo>
                    <a:pt x="256" y="9"/>
                  </a:lnTo>
                  <a:lnTo>
                    <a:pt x="252" y="13"/>
                  </a:lnTo>
                  <a:lnTo>
                    <a:pt x="248" y="17"/>
                  </a:lnTo>
                  <a:lnTo>
                    <a:pt x="244" y="25"/>
                  </a:lnTo>
                  <a:lnTo>
                    <a:pt x="242" y="31"/>
                  </a:lnTo>
                  <a:lnTo>
                    <a:pt x="242" y="39"/>
                  </a:lnTo>
                  <a:lnTo>
                    <a:pt x="244" y="49"/>
                  </a:lnTo>
                  <a:lnTo>
                    <a:pt x="238" y="46"/>
                  </a:lnTo>
                  <a:lnTo>
                    <a:pt x="231" y="44"/>
                  </a:lnTo>
                  <a:lnTo>
                    <a:pt x="228" y="44"/>
                  </a:lnTo>
                  <a:lnTo>
                    <a:pt x="224" y="45"/>
                  </a:lnTo>
                  <a:lnTo>
                    <a:pt x="219" y="45"/>
                  </a:lnTo>
                  <a:lnTo>
                    <a:pt x="215" y="45"/>
                  </a:lnTo>
                  <a:lnTo>
                    <a:pt x="212" y="45"/>
                  </a:lnTo>
                  <a:lnTo>
                    <a:pt x="209" y="43"/>
                  </a:lnTo>
                  <a:lnTo>
                    <a:pt x="204" y="42"/>
                  </a:lnTo>
                  <a:lnTo>
                    <a:pt x="201" y="41"/>
                  </a:lnTo>
                  <a:lnTo>
                    <a:pt x="194" y="41"/>
                  </a:lnTo>
                  <a:lnTo>
                    <a:pt x="187" y="39"/>
                  </a:lnTo>
                  <a:lnTo>
                    <a:pt x="177" y="37"/>
                  </a:lnTo>
                  <a:lnTo>
                    <a:pt x="173" y="37"/>
                  </a:lnTo>
                  <a:lnTo>
                    <a:pt x="168" y="37"/>
                  </a:lnTo>
                  <a:lnTo>
                    <a:pt x="163" y="38"/>
                  </a:lnTo>
                  <a:lnTo>
                    <a:pt x="159" y="40"/>
                  </a:lnTo>
                  <a:lnTo>
                    <a:pt x="156" y="43"/>
                  </a:lnTo>
                  <a:lnTo>
                    <a:pt x="152" y="46"/>
                  </a:lnTo>
                  <a:lnTo>
                    <a:pt x="145" y="54"/>
                  </a:lnTo>
                  <a:lnTo>
                    <a:pt x="140" y="60"/>
                  </a:lnTo>
                  <a:lnTo>
                    <a:pt x="133" y="68"/>
                  </a:lnTo>
                  <a:lnTo>
                    <a:pt x="129" y="75"/>
                  </a:lnTo>
                  <a:lnTo>
                    <a:pt x="125" y="74"/>
                  </a:lnTo>
                  <a:lnTo>
                    <a:pt x="119" y="72"/>
                  </a:lnTo>
                  <a:lnTo>
                    <a:pt x="114" y="70"/>
                  </a:lnTo>
                  <a:lnTo>
                    <a:pt x="109" y="69"/>
                  </a:lnTo>
                  <a:lnTo>
                    <a:pt x="101" y="69"/>
                  </a:lnTo>
                  <a:lnTo>
                    <a:pt x="94" y="69"/>
                  </a:lnTo>
                  <a:lnTo>
                    <a:pt x="87" y="70"/>
                  </a:lnTo>
                  <a:lnTo>
                    <a:pt x="80" y="72"/>
                  </a:lnTo>
                  <a:lnTo>
                    <a:pt x="72" y="76"/>
                  </a:lnTo>
                  <a:lnTo>
                    <a:pt x="67" y="82"/>
                  </a:lnTo>
                  <a:lnTo>
                    <a:pt x="65" y="87"/>
                  </a:lnTo>
                  <a:lnTo>
                    <a:pt x="63" y="94"/>
                  </a:lnTo>
                  <a:lnTo>
                    <a:pt x="65" y="100"/>
                  </a:lnTo>
                  <a:lnTo>
                    <a:pt x="68" y="108"/>
                  </a:lnTo>
                  <a:lnTo>
                    <a:pt x="71" y="114"/>
                  </a:lnTo>
                  <a:lnTo>
                    <a:pt x="75" y="121"/>
                  </a:lnTo>
                  <a:lnTo>
                    <a:pt x="72" y="119"/>
                  </a:lnTo>
                  <a:lnTo>
                    <a:pt x="70" y="121"/>
                  </a:lnTo>
                  <a:lnTo>
                    <a:pt x="67" y="123"/>
                  </a:lnTo>
                  <a:lnTo>
                    <a:pt x="65" y="127"/>
                  </a:lnTo>
                  <a:lnTo>
                    <a:pt x="60" y="130"/>
                  </a:lnTo>
                  <a:lnTo>
                    <a:pt x="57" y="131"/>
                  </a:lnTo>
                  <a:lnTo>
                    <a:pt x="52" y="131"/>
                  </a:lnTo>
                  <a:lnTo>
                    <a:pt x="47" y="131"/>
                  </a:lnTo>
                  <a:lnTo>
                    <a:pt x="43" y="133"/>
                  </a:lnTo>
                  <a:lnTo>
                    <a:pt x="40" y="138"/>
                  </a:lnTo>
                  <a:lnTo>
                    <a:pt x="37" y="142"/>
                  </a:lnTo>
                  <a:lnTo>
                    <a:pt x="35" y="146"/>
                  </a:lnTo>
                  <a:lnTo>
                    <a:pt x="38" y="151"/>
                  </a:lnTo>
                  <a:lnTo>
                    <a:pt x="40" y="154"/>
                  </a:lnTo>
                  <a:lnTo>
                    <a:pt x="43" y="157"/>
                  </a:lnTo>
                  <a:lnTo>
                    <a:pt x="47" y="160"/>
                  </a:lnTo>
                  <a:lnTo>
                    <a:pt x="49" y="165"/>
                  </a:lnTo>
                  <a:lnTo>
                    <a:pt x="44" y="167"/>
                  </a:lnTo>
                  <a:lnTo>
                    <a:pt x="38" y="168"/>
                  </a:lnTo>
                  <a:lnTo>
                    <a:pt x="32" y="169"/>
                  </a:lnTo>
                  <a:lnTo>
                    <a:pt x="26" y="171"/>
                  </a:lnTo>
                  <a:lnTo>
                    <a:pt x="21" y="173"/>
                  </a:lnTo>
                  <a:lnTo>
                    <a:pt x="16" y="176"/>
                  </a:lnTo>
                  <a:lnTo>
                    <a:pt x="13" y="181"/>
                  </a:lnTo>
                  <a:lnTo>
                    <a:pt x="10" y="185"/>
                  </a:lnTo>
                  <a:lnTo>
                    <a:pt x="4" y="195"/>
                  </a:lnTo>
                  <a:lnTo>
                    <a:pt x="1" y="206"/>
                  </a:lnTo>
                  <a:lnTo>
                    <a:pt x="0" y="211"/>
                  </a:lnTo>
                  <a:lnTo>
                    <a:pt x="0" y="214"/>
                  </a:lnTo>
                  <a:lnTo>
                    <a:pt x="1" y="218"/>
                  </a:lnTo>
                  <a:lnTo>
                    <a:pt x="2" y="220"/>
                  </a:lnTo>
                  <a:lnTo>
                    <a:pt x="6" y="226"/>
                  </a:lnTo>
                  <a:lnTo>
                    <a:pt x="12" y="229"/>
                  </a:lnTo>
                  <a:lnTo>
                    <a:pt x="18" y="232"/>
                  </a:lnTo>
                  <a:lnTo>
                    <a:pt x="26" y="234"/>
                  </a:lnTo>
                  <a:lnTo>
                    <a:pt x="40" y="239"/>
                  </a:lnTo>
                  <a:lnTo>
                    <a:pt x="39" y="243"/>
                  </a:lnTo>
                  <a:lnTo>
                    <a:pt x="39" y="247"/>
                  </a:lnTo>
                  <a:lnTo>
                    <a:pt x="40" y="251"/>
                  </a:lnTo>
                  <a:lnTo>
                    <a:pt x="44" y="255"/>
                  </a:lnTo>
                  <a:lnTo>
                    <a:pt x="49" y="258"/>
                  </a:lnTo>
                  <a:lnTo>
                    <a:pt x="55" y="259"/>
                  </a:lnTo>
                  <a:lnTo>
                    <a:pt x="61" y="261"/>
                  </a:lnTo>
                  <a:lnTo>
                    <a:pt x="67" y="263"/>
                  </a:lnTo>
                  <a:lnTo>
                    <a:pt x="67" y="270"/>
                  </a:lnTo>
                  <a:lnTo>
                    <a:pt x="67" y="276"/>
                  </a:lnTo>
                  <a:lnTo>
                    <a:pt x="69" y="282"/>
                  </a:lnTo>
                  <a:lnTo>
                    <a:pt x="71" y="284"/>
                  </a:lnTo>
                  <a:lnTo>
                    <a:pt x="73" y="285"/>
                  </a:lnTo>
                  <a:lnTo>
                    <a:pt x="76" y="286"/>
                  </a:lnTo>
                  <a:lnTo>
                    <a:pt x="80" y="286"/>
                  </a:lnTo>
                  <a:lnTo>
                    <a:pt x="83" y="286"/>
                  </a:lnTo>
                  <a:lnTo>
                    <a:pt x="86" y="286"/>
                  </a:lnTo>
                  <a:lnTo>
                    <a:pt x="89" y="288"/>
                  </a:lnTo>
                  <a:lnTo>
                    <a:pt x="78" y="288"/>
                  </a:lnTo>
                  <a:lnTo>
                    <a:pt x="73" y="289"/>
                  </a:lnTo>
                  <a:lnTo>
                    <a:pt x="69" y="292"/>
                  </a:lnTo>
                  <a:lnTo>
                    <a:pt x="65" y="296"/>
                  </a:lnTo>
                  <a:lnTo>
                    <a:pt x="61" y="301"/>
                  </a:lnTo>
                  <a:lnTo>
                    <a:pt x="58" y="306"/>
                  </a:lnTo>
                  <a:lnTo>
                    <a:pt x="57" y="312"/>
                  </a:lnTo>
                  <a:lnTo>
                    <a:pt x="56" y="315"/>
                  </a:lnTo>
                  <a:lnTo>
                    <a:pt x="57" y="318"/>
                  </a:lnTo>
                  <a:lnTo>
                    <a:pt x="60" y="324"/>
                  </a:lnTo>
                  <a:lnTo>
                    <a:pt x="65" y="329"/>
                  </a:lnTo>
                  <a:lnTo>
                    <a:pt x="71" y="333"/>
                  </a:lnTo>
                  <a:lnTo>
                    <a:pt x="77" y="337"/>
                  </a:lnTo>
                  <a:lnTo>
                    <a:pt x="85" y="339"/>
                  </a:lnTo>
                  <a:lnTo>
                    <a:pt x="91" y="339"/>
                  </a:lnTo>
                  <a:lnTo>
                    <a:pt x="98" y="339"/>
                  </a:lnTo>
                  <a:lnTo>
                    <a:pt x="98" y="340"/>
                  </a:lnTo>
                  <a:lnTo>
                    <a:pt x="100" y="341"/>
                  </a:lnTo>
                  <a:lnTo>
                    <a:pt x="104" y="343"/>
                  </a:lnTo>
                  <a:lnTo>
                    <a:pt x="109" y="344"/>
                  </a:lnTo>
                  <a:lnTo>
                    <a:pt x="113" y="344"/>
                  </a:lnTo>
                  <a:lnTo>
                    <a:pt x="114" y="346"/>
                  </a:lnTo>
                  <a:lnTo>
                    <a:pt x="113" y="348"/>
                  </a:lnTo>
                  <a:lnTo>
                    <a:pt x="112" y="354"/>
                  </a:lnTo>
                  <a:lnTo>
                    <a:pt x="115" y="355"/>
                  </a:lnTo>
                  <a:lnTo>
                    <a:pt x="118" y="356"/>
                  </a:lnTo>
                  <a:lnTo>
                    <a:pt x="126" y="357"/>
                  </a:lnTo>
                  <a:lnTo>
                    <a:pt x="126" y="361"/>
                  </a:lnTo>
                  <a:lnTo>
                    <a:pt x="128" y="364"/>
                  </a:lnTo>
                  <a:lnTo>
                    <a:pt x="130" y="368"/>
                  </a:lnTo>
                  <a:lnTo>
                    <a:pt x="133" y="370"/>
                  </a:lnTo>
                  <a:lnTo>
                    <a:pt x="139" y="375"/>
                  </a:lnTo>
                  <a:lnTo>
                    <a:pt x="141" y="377"/>
                  </a:lnTo>
                  <a:lnTo>
                    <a:pt x="142" y="381"/>
                  </a:lnTo>
                  <a:lnTo>
                    <a:pt x="146" y="382"/>
                  </a:lnTo>
                  <a:lnTo>
                    <a:pt x="152" y="381"/>
                  </a:lnTo>
                  <a:lnTo>
                    <a:pt x="156" y="380"/>
                  </a:lnTo>
                  <a:lnTo>
                    <a:pt x="159" y="376"/>
                  </a:lnTo>
                  <a:lnTo>
                    <a:pt x="162" y="374"/>
                  </a:lnTo>
                  <a:lnTo>
                    <a:pt x="166" y="370"/>
                  </a:lnTo>
                  <a:lnTo>
                    <a:pt x="168" y="366"/>
                  </a:lnTo>
                  <a:lnTo>
                    <a:pt x="169" y="361"/>
                  </a:lnTo>
                  <a:lnTo>
                    <a:pt x="171" y="363"/>
                  </a:lnTo>
                  <a:lnTo>
                    <a:pt x="173" y="363"/>
                  </a:lnTo>
                  <a:lnTo>
                    <a:pt x="178" y="364"/>
                  </a:lnTo>
                  <a:lnTo>
                    <a:pt x="185" y="363"/>
                  </a:lnTo>
                  <a:lnTo>
                    <a:pt x="187" y="361"/>
                  </a:lnTo>
                  <a:lnTo>
                    <a:pt x="188" y="360"/>
                  </a:lnTo>
                  <a:lnTo>
                    <a:pt x="190" y="356"/>
                  </a:lnTo>
                  <a:lnTo>
                    <a:pt x="191" y="351"/>
                  </a:lnTo>
                  <a:lnTo>
                    <a:pt x="191" y="340"/>
                  </a:lnTo>
                  <a:lnTo>
                    <a:pt x="195" y="340"/>
                  </a:lnTo>
                  <a:lnTo>
                    <a:pt x="198" y="341"/>
                  </a:lnTo>
                  <a:lnTo>
                    <a:pt x="202" y="343"/>
                  </a:lnTo>
                  <a:lnTo>
                    <a:pt x="204" y="344"/>
                  </a:lnTo>
                  <a:lnTo>
                    <a:pt x="206" y="345"/>
                  </a:lnTo>
                  <a:lnTo>
                    <a:pt x="209" y="344"/>
                  </a:lnTo>
                  <a:lnTo>
                    <a:pt x="212" y="343"/>
                  </a:lnTo>
                  <a:lnTo>
                    <a:pt x="209" y="335"/>
                  </a:lnTo>
                  <a:lnTo>
                    <a:pt x="205" y="329"/>
                  </a:lnTo>
                  <a:lnTo>
                    <a:pt x="199" y="317"/>
                  </a:lnTo>
                  <a:lnTo>
                    <a:pt x="192" y="304"/>
                  </a:lnTo>
                  <a:lnTo>
                    <a:pt x="190" y="298"/>
                  </a:lnTo>
                  <a:lnTo>
                    <a:pt x="189" y="290"/>
                  </a:lnTo>
                  <a:lnTo>
                    <a:pt x="189" y="281"/>
                  </a:lnTo>
                  <a:lnTo>
                    <a:pt x="198" y="281"/>
                  </a:lnTo>
                  <a:lnTo>
                    <a:pt x="201" y="281"/>
                  </a:lnTo>
                  <a:lnTo>
                    <a:pt x="204" y="280"/>
                  </a:lnTo>
                  <a:lnTo>
                    <a:pt x="208" y="277"/>
                  </a:lnTo>
                  <a:lnTo>
                    <a:pt x="210" y="275"/>
                  </a:lnTo>
                  <a:lnTo>
                    <a:pt x="212" y="270"/>
                  </a:lnTo>
                  <a:lnTo>
                    <a:pt x="212" y="263"/>
                  </a:lnTo>
                  <a:lnTo>
                    <a:pt x="212" y="256"/>
                  </a:lnTo>
                  <a:lnTo>
                    <a:pt x="215" y="256"/>
                  </a:lnTo>
                  <a:lnTo>
                    <a:pt x="217" y="255"/>
                  </a:lnTo>
                  <a:lnTo>
                    <a:pt x="218" y="253"/>
                  </a:lnTo>
                  <a:lnTo>
                    <a:pt x="219" y="251"/>
                  </a:lnTo>
                  <a:lnTo>
                    <a:pt x="223" y="249"/>
                  </a:lnTo>
                  <a:lnTo>
                    <a:pt x="225" y="248"/>
                  </a:lnTo>
                  <a:lnTo>
                    <a:pt x="226" y="246"/>
                  </a:lnTo>
                  <a:lnTo>
                    <a:pt x="226" y="245"/>
                  </a:lnTo>
                  <a:lnTo>
                    <a:pt x="227" y="241"/>
                  </a:lnTo>
                  <a:lnTo>
                    <a:pt x="227" y="240"/>
                  </a:lnTo>
                  <a:lnTo>
                    <a:pt x="228" y="238"/>
                  </a:lnTo>
                  <a:lnTo>
                    <a:pt x="230" y="237"/>
                  </a:lnTo>
                  <a:lnTo>
                    <a:pt x="233" y="237"/>
                  </a:lnTo>
                  <a:lnTo>
                    <a:pt x="240" y="236"/>
                  </a:lnTo>
                  <a:lnTo>
                    <a:pt x="253" y="238"/>
                  </a:lnTo>
                  <a:lnTo>
                    <a:pt x="254" y="246"/>
                  </a:lnTo>
                  <a:lnTo>
                    <a:pt x="256" y="253"/>
                  </a:lnTo>
                  <a:lnTo>
                    <a:pt x="260" y="258"/>
                  </a:lnTo>
                  <a:lnTo>
                    <a:pt x="267" y="263"/>
                  </a:lnTo>
                  <a:lnTo>
                    <a:pt x="273" y="268"/>
                  </a:lnTo>
                  <a:lnTo>
                    <a:pt x="276" y="269"/>
                  </a:lnTo>
                  <a:lnTo>
                    <a:pt x="278" y="268"/>
                  </a:lnTo>
                  <a:lnTo>
                    <a:pt x="283" y="266"/>
                  </a:lnTo>
                  <a:lnTo>
                    <a:pt x="290" y="260"/>
                  </a:lnTo>
                  <a:lnTo>
                    <a:pt x="292" y="262"/>
                  </a:lnTo>
                  <a:lnTo>
                    <a:pt x="296" y="265"/>
                  </a:lnTo>
                  <a:lnTo>
                    <a:pt x="303" y="267"/>
                  </a:lnTo>
                  <a:lnTo>
                    <a:pt x="318" y="269"/>
                  </a:lnTo>
                  <a:lnTo>
                    <a:pt x="313" y="279"/>
                  </a:lnTo>
                  <a:lnTo>
                    <a:pt x="308" y="288"/>
                  </a:lnTo>
                  <a:lnTo>
                    <a:pt x="303" y="299"/>
                  </a:lnTo>
                  <a:lnTo>
                    <a:pt x="302" y="304"/>
                  </a:lnTo>
                  <a:lnTo>
                    <a:pt x="302" y="310"/>
                  </a:lnTo>
                  <a:lnTo>
                    <a:pt x="305" y="310"/>
                  </a:lnTo>
                  <a:lnTo>
                    <a:pt x="308" y="311"/>
                  </a:lnTo>
                  <a:lnTo>
                    <a:pt x="309" y="315"/>
                  </a:lnTo>
                  <a:lnTo>
                    <a:pt x="310" y="319"/>
                  </a:lnTo>
                  <a:lnTo>
                    <a:pt x="312" y="320"/>
                  </a:lnTo>
                  <a:lnTo>
                    <a:pt x="314" y="323"/>
                  </a:lnTo>
                  <a:lnTo>
                    <a:pt x="317" y="328"/>
                  </a:lnTo>
                  <a:lnTo>
                    <a:pt x="320" y="334"/>
                  </a:lnTo>
                  <a:lnTo>
                    <a:pt x="323" y="337"/>
                  </a:lnTo>
                  <a:lnTo>
                    <a:pt x="325" y="339"/>
                  </a:lnTo>
                  <a:lnTo>
                    <a:pt x="329" y="341"/>
                  </a:lnTo>
                  <a:lnTo>
                    <a:pt x="334" y="342"/>
                  </a:lnTo>
                  <a:lnTo>
                    <a:pt x="339" y="342"/>
                  </a:lnTo>
                  <a:lnTo>
                    <a:pt x="344" y="341"/>
                  </a:lnTo>
                  <a:lnTo>
                    <a:pt x="349" y="347"/>
                  </a:lnTo>
                  <a:lnTo>
                    <a:pt x="354" y="354"/>
                  </a:lnTo>
                  <a:lnTo>
                    <a:pt x="359" y="359"/>
                  </a:lnTo>
                  <a:lnTo>
                    <a:pt x="362" y="361"/>
                  </a:lnTo>
                  <a:lnTo>
                    <a:pt x="367" y="363"/>
                  </a:lnTo>
                  <a:lnTo>
                    <a:pt x="372" y="363"/>
                  </a:lnTo>
                  <a:lnTo>
                    <a:pt x="376" y="362"/>
                  </a:lnTo>
                  <a:lnTo>
                    <a:pt x="381" y="360"/>
                  </a:lnTo>
                  <a:lnTo>
                    <a:pt x="384" y="358"/>
                  </a:lnTo>
                  <a:lnTo>
                    <a:pt x="390" y="354"/>
                  </a:lnTo>
                  <a:lnTo>
                    <a:pt x="397" y="351"/>
                  </a:lnTo>
                  <a:lnTo>
                    <a:pt x="410" y="345"/>
                  </a:lnTo>
                  <a:lnTo>
                    <a:pt x="415" y="341"/>
                  </a:lnTo>
                  <a:lnTo>
                    <a:pt x="419" y="337"/>
                  </a:lnTo>
                  <a:lnTo>
                    <a:pt x="423" y="331"/>
                  </a:lnTo>
                  <a:lnTo>
                    <a:pt x="424" y="323"/>
                  </a:lnTo>
                  <a:lnTo>
                    <a:pt x="429" y="323"/>
                  </a:lnTo>
                  <a:lnTo>
                    <a:pt x="435" y="320"/>
                  </a:lnTo>
                  <a:lnTo>
                    <a:pt x="438" y="319"/>
                  </a:lnTo>
                  <a:lnTo>
                    <a:pt x="439" y="317"/>
                  </a:lnTo>
                  <a:lnTo>
                    <a:pt x="442" y="316"/>
                  </a:lnTo>
                  <a:lnTo>
                    <a:pt x="444" y="316"/>
                  </a:lnTo>
                  <a:lnTo>
                    <a:pt x="447" y="316"/>
                  </a:lnTo>
                  <a:lnTo>
                    <a:pt x="449" y="314"/>
                  </a:lnTo>
                  <a:lnTo>
                    <a:pt x="452" y="312"/>
                  </a:lnTo>
                  <a:lnTo>
                    <a:pt x="453" y="309"/>
                  </a:lnTo>
                  <a:lnTo>
                    <a:pt x="453" y="301"/>
                  </a:lnTo>
                  <a:lnTo>
                    <a:pt x="465" y="300"/>
                  </a:lnTo>
                  <a:lnTo>
                    <a:pt x="475" y="299"/>
                  </a:lnTo>
                  <a:lnTo>
                    <a:pt x="481" y="298"/>
                  </a:lnTo>
                  <a:lnTo>
                    <a:pt x="486" y="296"/>
                  </a:lnTo>
                  <a:lnTo>
                    <a:pt x="490" y="291"/>
                  </a:lnTo>
                  <a:lnTo>
                    <a:pt x="495" y="287"/>
                  </a:lnTo>
                  <a:lnTo>
                    <a:pt x="498" y="282"/>
                  </a:lnTo>
                  <a:lnTo>
                    <a:pt x="499" y="277"/>
                  </a:lnTo>
                  <a:lnTo>
                    <a:pt x="500" y="272"/>
                  </a:lnTo>
                  <a:lnTo>
                    <a:pt x="500" y="267"/>
                  </a:lnTo>
                  <a:close/>
                </a:path>
              </a:pathLst>
            </a:custGeom>
            <a:solidFill>
              <a:srgbClr val="85C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8" name="Freeform 90"/>
            <p:cNvSpPr>
              <a:spLocks/>
            </p:cNvSpPr>
            <p:nvPr/>
          </p:nvSpPr>
          <p:spPr bwMode="auto">
            <a:xfrm>
              <a:off x="5276850" y="2049463"/>
              <a:ext cx="438150" cy="228600"/>
            </a:xfrm>
            <a:custGeom>
              <a:avLst/>
              <a:gdLst>
                <a:gd name="T0" fmla="*/ 50403115 w 276"/>
                <a:gd name="T1" fmla="*/ 264615600 h 144"/>
                <a:gd name="T2" fmla="*/ 15120937 w 276"/>
                <a:gd name="T3" fmla="*/ 239414048 h 144"/>
                <a:gd name="T4" fmla="*/ 0 w 276"/>
                <a:gd name="T5" fmla="*/ 204131826 h 144"/>
                <a:gd name="T6" fmla="*/ 7559675 w 276"/>
                <a:gd name="T7" fmla="*/ 189010894 h 144"/>
                <a:gd name="T8" fmla="*/ 57962799 w 276"/>
                <a:gd name="T9" fmla="*/ 176410912 h 144"/>
                <a:gd name="T10" fmla="*/ 90725610 w 276"/>
                <a:gd name="T11" fmla="*/ 166330292 h 144"/>
                <a:gd name="T12" fmla="*/ 95765920 w 276"/>
                <a:gd name="T13" fmla="*/ 148688412 h 144"/>
                <a:gd name="T14" fmla="*/ 93244971 w 276"/>
                <a:gd name="T15" fmla="*/ 136088429 h 144"/>
                <a:gd name="T16" fmla="*/ 65524058 w 276"/>
                <a:gd name="T17" fmla="*/ 93244973 h 144"/>
                <a:gd name="T18" fmla="*/ 63003109 w 276"/>
                <a:gd name="T19" fmla="*/ 73083731 h 144"/>
                <a:gd name="T20" fmla="*/ 75604679 w 276"/>
                <a:gd name="T21" fmla="*/ 40322495 h 144"/>
                <a:gd name="T22" fmla="*/ 100806230 w 276"/>
                <a:gd name="T23" fmla="*/ 20161248 h 144"/>
                <a:gd name="T24" fmla="*/ 153728719 w 276"/>
                <a:gd name="T25" fmla="*/ 0 h 144"/>
                <a:gd name="T26" fmla="*/ 186491530 w 276"/>
                <a:gd name="T27" fmla="*/ 7559675 h 144"/>
                <a:gd name="T28" fmla="*/ 211693131 w 276"/>
                <a:gd name="T29" fmla="*/ 25201558 h 144"/>
                <a:gd name="T30" fmla="*/ 252015613 w 276"/>
                <a:gd name="T31" fmla="*/ 52922490 h 144"/>
                <a:gd name="T32" fmla="*/ 294857456 w 276"/>
                <a:gd name="T33" fmla="*/ 60483749 h 144"/>
                <a:gd name="T34" fmla="*/ 332660577 w 276"/>
                <a:gd name="T35" fmla="*/ 73083731 h 144"/>
                <a:gd name="T36" fmla="*/ 347781508 w 276"/>
                <a:gd name="T37" fmla="*/ 90725611 h 144"/>
                <a:gd name="T38" fmla="*/ 365421800 w 276"/>
                <a:gd name="T39" fmla="*/ 123486860 h 144"/>
                <a:gd name="T40" fmla="*/ 400703972 w 276"/>
                <a:gd name="T41" fmla="*/ 153728722 h 144"/>
                <a:gd name="T42" fmla="*/ 423386261 w 276"/>
                <a:gd name="T43" fmla="*/ 158769032 h 144"/>
                <a:gd name="T44" fmla="*/ 481349036 w 276"/>
                <a:gd name="T45" fmla="*/ 146169050 h 144"/>
                <a:gd name="T46" fmla="*/ 539313397 w 276"/>
                <a:gd name="T47" fmla="*/ 143648101 h 144"/>
                <a:gd name="T48" fmla="*/ 584676190 w 276"/>
                <a:gd name="T49" fmla="*/ 156249671 h 144"/>
                <a:gd name="T50" fmla="*/ 614918051 w 276"/>
                <a:gd name="T51" fmla="*/ 189010894 h 144"/>
                <a:gd name="T52" fmla="*/ 622477723 w 276"/>
                <a:gd name="T53" fmla="*/ 211693134 h 144"/>
                <a:gd name="T54" fmla="*/ 632558344 w 276"/>
                <a:gd name="T55" fmla="*/ 229333427 h 144"/>
                <a:gd name="T56" fmla="*/ 657761483 w 276"/>
                <a:gd name="T57" fmla="*/ 239414048 h 144"/>
                <a:gd name="T58" fmla="*/ 693043654 w 276"/>
                <a:gd name="T59" fmla="*/ 269655910 h 144"/>
                <a:gd name="T60" fmla="*/ 695563016 w 276"/>
                <a:gd name="T61" fmla="*/ 287297790 h 144"/>
                <a:gd name="T62" fmla="*/ 682963034 w 276"/>
                <a:gd name="T63" fmla="*/ 315018703 h 144"/>
                <a:gd name="T64" fmla="*/ 655240534 w 276"/>
                <a:gd name="T65" fmla="*/ 337700894 h 144"/>
                <a:gd name="T66" fmla="*/ 599797121 w 276"/>
                <a:gd name="T67" fmla="*/ 355342774 h 144"/>
                <a:gd name="T68" fmla="*/ 584676190 w 276"/>
                <a:gd name="T69" fmla="*/ 352821825 h 144"/>
                <a:gd name="T70" fmla="*/ 564514949 w 276"/>
                <a:gd name="T71" fmla="*/ 315018703 h 144"/>
                <a:gd name="T72" fmla="*/ 551913379 w 276"/>
                <a:gd name="T73" fmla="*/ 299897772 h 144"/>
                <a:gd name="T74" fmla="*/ 506550587 w 276"/>
                <a:gd name="T75" fmla="*/ 302418721 h 144"/>
                <a:gd name="T76" fmla="*/ 456147484 w 276"/>
                <a:gd name="T77" fmla="*/ 307459031 h 144"/>
                <a:gd name="T78" fmla="*/ 403224921 w 276"/>
                <a:gd name="T79" fmla="*/ 337700894 h 144"/>
                <a:gd name="T80" fmla="*/ 375502421 w 276"/>
                <a:gd name="T81" fmla="*/ 355342774 h 144"/>
                <a:gd name="T82" fmla="*/ 345262147 w 276"/>
                <a:gd name="T83" fmla="*/ 362902445 h 144"/>
                <a:gd name="T84" fmla="*/ 294857456 w 276"/>
                <a:gd name="T85" fmla="*/ 350302463 h 144"/>
                <a:gd name="T86" fmla="*/ 241934992 w 276"/>
                <a:gd name="T87" fmla="*/ 325100911 h 144"/>
                <a:gd name="T88" fmla="*/ 219252802 w 276"/>
                <a:gd name="T89" fmla="*/ 322579962 h 144"/>
                <a:gd name="T90" fmla="*/ 196572150 w 276"/>
                <a:gd name="T91" fmla="*/ 335181532 h 144"/>
                <a:gd name="T92" fmla="*/ 166330289 w 276"/>
                <a:gd name="T93" fmla="*/ 342741204 h 144"/>
                <a:gd name="T94" fmla="*/ 133567478 w 276"/>
                <a:gd name="T95" fmla="*/ 347781514 h 144"/>
                <a:gd name="T96" fmla="*/ 113406237 w 276"/>
                <a:gd name="T97" fmla="*/ 340221843 h 144"/>
                <a:gd name="T98" fmla="*/ 88204661 w 276"/>
                <a:gd name="T99" fmla="*/ 317539652 h 144"/>
                <a:gd name="T100" fmla="*/ 83165938 w 276"/>
                <a:gd name="T101" fmla="*/ 309978393 h 14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6"/>
                <a:gd name="T154" fmla="*/ 0 h 144"/>
                <a:gd name="T155" fmla="*/ 276 w 276"/>
                <a:gd name="T156" fmla="*/ 144 h 14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6" h="144">
                  <a:moveTo>
                    <a:pt x="24" y="106"/>
                  </a:moveTo>
                  <a:lnTo>
                    <a:pt x="24" y="106"/>
                  </a:lnTo>
                  <a:lnTo>
                    <a:pt x="20" y="105"/>
                  </a:lnTo>
                  <a:lnTo>
                    <a:pt x="16" y="102"/>
                  </a:lnTo>
                  <a:lnTo>
                    <a:pt x="10" y="99"/>
                  </a:lnTo>
                  <a:lnTo>
                    <a:pt x="6" y="95"/>
                  </a:lnTo>
                  <a:lnTo>
                    <a:pt x="3" y="91"/>
                  </a:lnTo>
                  <a:lnTo>
                    <a:pt x="0" y="86"/>
                  </a:lnTo>
                  <a:lnTo>
                    <a:pt x="0" y="81"/>
                  </a:lnTo>
                  <a:lnTo>
                    <a:pt x="1" y="77"/>
                  </a:lnTo>
                  <a:lnTo>
                    <a:pt x="3" y="75"/>
                  </a:lnTo>
                  <a:lnTo>
                    <a:pt x="5" y="73"/>
                  </a:lnTo>
                  <a:lnTo>
                    <a:pt x="10" y="71"/>
                  </a:lnTo>
                  <a:lnTo>
                    <a:pt x="23" y="70"/>
                  </a:lnTo>
                  <a:lnTo>
                    <a:pt x="29" y="69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7" y="65"/>
                  </a:lnTo>
                  <a:lnTo>
                    <a:pt x="38" y="63"/>
                  </a:lnTo>
                  <a:lnTo>
                    <a:pt x="38" y="59"/>
                  </a:lnTo>
                  <a:lnTo>
                    <a:pt x="38" y="57"/>
                  </a:lnTo>
                  <a:lnTo>
                    <a:pt x="37" y="54"/>
                  </a:lnTo>
                  <a:lnTo>
                    <a:pt x="34" y="49"/>
                  </a:lnTo>
                  <a:lnTo>
                    <a:pt x="30" y="42"/>
                  </a:lnTo>
                  <a:lnTo>
                    <a:pt x="26" y="37"/>
                  </a:lnTo>
                  <a:lnTo>
                    <a:pt x="25" y="34"/>
                  </a:lnTo>
                  <a:lnTo>
                    <a:pt x="25" y="29"/>
                  </a:lnTo>
                  <a:lnTo>
                    <a:pt x="25" y="26"/>
                  </a:lnTo>
                  <a:lnTo>
                    <a:pt x="26" y="23"/>
                  </a:lnTo>
                  <a:lnTo>
                    <a:pt x="30" y="16"/>
                  </a:lnTo>
                  <a:lnTo>
                    <a:pt x="35" y="11"/>
                  </a:lnTo>
                  <a:lnTo>
                    <a:pt x="40" y="8"/>
                  </a:lnTo>
                  <a:lnTo>
                    <a:pt x="48" y="5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7" y="0"/>
                  </a:lnTo>
                  <a:lnTo>
                    <a:pt x="74" y="3"/>
                  </a:lnTo>
                  <a:lnTo>
                    <a:pt x="79" y="6"/>
                  </a:lnTo>
                  <a:lnTo>
                    <a:pt x="84" y="10"/>
                  </a:lnTo>
                  <a:lnTo>
                    <a:pt x="91" y="16"/>
                  </a:lnTo>
                  <a:lnTo>
                    <a:pt x="95" y="19"/>
                  </a:lnTo>
                  <a:lnTo>
                    <a:pt x="100" y="21"/>
                  </a:lnTo>
                  <a:lnTo>
                    <a:pt x="108" y="22"/>
                  </a:lnTo>
                  <a:lnTo>
                    <a:pt x="117" y="24"/>
                  </a:lnTo>
                  <a:lnTo>
                    <a:pt x="124" y="25"/>
                  </a:lnTo>
                  <a:lnTo>
                    <a:pt x="129" y="27"/>
                  </a:lnTo>
                  <a:lnTo>
                    <a:pt x="132" y="29"/>
                  </a:lnTo>
                  <a:lnTo>
                    <a:pt x="135" y="33"/>
                  </a:lnTo>
                  <a:lnTo>
                    <a:pt x="138" y="36"/>
                  </a:lnTo>
                  <a:lnTo>
                    <a:pt x="141" y="43"/>
                  </a:lnTo>
                  <a:lnTo>
                    <a:pt x="145" y="49"/>
                  </a:lnTo>
                  <a:lnTo>
                    <a:pt x="148" y="53"/>
                  </a:lnTo>
                  <a:lnTo>
                    <a:pt x="152" y="57"/>
                  </a:lnTo>
                  <a:lnTo>
                    <a:pt x="159" y="61"/>
                  </a:lnTo>
                  <a:lnTo>
                    <a:pt x="163" y="62"/>
                  </a:lnTo>
                  <a:lnTo>
                    <a:pt x="168" y="63"/>
                  </a:lnTo>
                  <a:lnTo>
                    <a:pt x="175" y="62"/>
                  </a:lnTo>
                  <a:lnTo>
                    <a:pt x="180" y="61"/>
                  </a:lnTo>
                  <a:lnTo>
                    <a:pt x="191" y="58"/>
                  </a:lnTo>
                  <a:lnTo>
                    <a:pt x="202" y="56"/>
                  </a:lnTo>
                  <a:lnTo>
                    <a:pt x="214" y="57"/>
                  </a:lnTo>
                  <a:lnTo>
                    <a:pt x="220" y="58"/>
                  </a:lnTo>
                  <a:lnTo>
                    <a:pt x="225" y="59"/>
                  </a:lnTo>
                  <a:lnTo>
                    <a:pt x="232" y="62"/>
                  </a:lnTo>
                  <a:lnTo>
                    <a:pt x="236" y="65"/>
                  </a:lnTo>
                  <a:lnTo>
                    <a:pt x="240" y="69"/>
                  </a:lnTo>
                  <a:lnTo>
                    <a:pt x="244" y="75"/>
                  </a:lnTo>
                  <a:lnTo>
                    <a:pt x="246" y="81"/>
                  </a:lnTo>
                  <a:lnTo>
                    <a:pt x="247" y="84"/>
                  </a:lnTo>
                  <a:lnTo>
                    <a:pt x="249" y="87"/>
                  </a:lnTo>
                  <a:lnTo>
                    <a:pt x="251" y="91"/>
                  </a:lnTo>
                  <a:lnTo>
                    <a:pt x="254" y="92"/>
                  </a:lnTo>
                  <a:lnTo>
                    <a:pt x="261" y="95"/>
                  </a:lnTo>
                  <a:lnTo>
                    <a:pt x="269" y="100"/>
                  </a:lnTo>
                  <a:lnTo>
                    <a:pt x="272" y="104"/>
                  </a:lnTo>
                  <a:lnTo>
                    <a:pt x="275" y="107"/>
                  </a:lnTo>
                  <a:lnTo>
                    <a:pt x="276" y="111"/>
                  </a:lnTo>
                  <a:lnTo>
                    <a:pt x="276" y="114"/>
                  </a:lnTo>
                  <a:lnTo>
                    <a:pt x="276" y="117"/>
                  </a:lnTo>
                  <a:lnTo>
                    <a:pt x="275" y="120"/>
                  </a:lnTo>
                  <a:lnTo>
                    <a:pt x="271" y="125"/>
                  </a:lnTo>
                  <a:lnTo>
                    <a:pt x="265" y="130"/>
                  </a:lnTo>
                  <a:lnTo>
                    <a:pt x="260" y="134"/>
                  </a:lnTo>
                  <a:lnTo>
                    <a:pt x="252" y="137"/>
                  </a:lnTo>
                  <a:lnTo>
                    <a:pt x="246" y="140"/>
                  </a:lnTo>
                  <a:lnTo>
                    <a:pt x="238" y="141"/>
                  </a:lnTo>
                  <a:lnTo>
                    <a:pt x="234" y="141"/>
                  </a:lnTo>
                  <a:lnTo>
                    <a:pt x="232" y="140"/>
                  </a:lnTo>
                  <a:lnTo>
                    <a:pt x="230" y="137"/>
                  </a:lnTo>
                  <a:lnTo>
                    <a:pt x="228" y="134"/>
                  </a:lnTo>
                  <a:lnTo>
                    <a:pt x="224" y="125"/>
                  </a:lnTo>
                  <a:lnTo>
                    <a:pt x="222" y="122"/>
                  </a:lnTo>
                  <a:lnTo>
                    <a:pt x="219" y="119"/>
                  </a:lnTo>
                  <a:lnTo>
                    <a:pt x="216" y="117"/>
                  </a:lnTo>
                  <a:lnTo>
                    <a:pt x="210" y="117"/>
                  </a:lnTo>
                  <a:lnTo>
                    <a:pt x="201" y="120"/>
                  </a:lnTo>
                  <a:lnTo>
                    <a:pt x="189" y="121"/>
                  </a:lnTo>
                  <a:lnTo>
                    <a:pt x="181" y="122"/>
                  </a:lnTo>
                  <a:lnTo>
                    <a:pt x="175" y="124"/>
                  </a:lnTo>
                  <a:lnTo>
                    <a:pt x="169" y="126"/>
                  </a:lnTo>
                  <a:lnTo>
                    <a:pt x="160" y="134"/>
                  </a:lnTo>
                  <a:lnTo>
                    <a:pt x="152" y="139"/>
                  </a:lnTo>
                  <a:lnTo>
                    <a:pt x="149" y="141"/>
                  </a:lnTo>
                  <a:lnTo>
                    <a:pt x="145" y="143"/>
                  </a:lnTo>
                  <a:lnTo>
                    <a:pt x="137" y="144"/>
                  </a:lnTo>
                  <a:lnTo>
                    <a:pt x="130" y="143"/>
                  </a:lnTo>
                  <a:lnTo>
                    <a:pt x="123" y="141"/>
                  </a:lnTo>
                  <a:lnTo>
                    <a:pt x="117" y="139"/>
                  </a:lnTo>
                  <a:lnTo>
                    <a:pt x="106" y="134"/>
                  </a:lnTo>
                  <a:lnTo>
                    <a:pt x="96" y="129"/>
                  </a:lnTo>
                  <a:lnTo>
                    <a:pt x="91" y="128"/>
                  </a:lnTo>
                  <a:lnTo>
                    <a:pt x="87" y="128"/>
                  </a:lnTo>
                  <a:lnTo>
                    <a:pt x="82" y="130"/>
                  </a:lnTo>
                  <a:lnTo>
                    <a:pt x="78" y="133"/>
                  </a:lnTo>
                  <a:lnTo>
                    <a:pt x="76" y="135"/>
                  </a:lnTo>
                  <a:lnTo>
                    <a:pt x="73" y="135"/>
                  </a:lnTo>
                  <a:lnTo>
                    <a:pt x="66" y="136"/>
                  </a:lnTo>
                  <a:lnTo>
                    <a:pt x="58" y="138"/>
                  </a:lnTo>
                  <a:lnTo>
                    <a:pt x="53" y="138"/>
                  </a:lnTo>
                  <a:lnTo>
                    <a:pt x="49" y="137"/>
                  </a:lnTo>
                  <a:lnTo>
                    <a:pt x="45" y="135"/>
                  </a:lnTo>
                  <a:lnTo>
                    <a:pt x="40" y="131"/>
                  </a:lnTo>
                  <a:lnTo>
                    <a:pt x="36" y="128"/>
                  </a:lnTo>
                  <a:lnTo>
                    <a:pt x="35" y="126"/>
                  </a:lnTo>
                  <a:lnTo>
                    <a:pt x="35" y="123"/>
                  </a:lnTo>
                  <a:lnTo>
                    <a:pt x="33" y="123"/>
                  </a:lnTo>
                  <a:lnTo>
                    <a:pt x="24" y="106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9" name="Freeform 91"/>
            <p:cNvSpPr>
              <a:spLocks/>
            </p:cNvSpPr>
            <p:nvPr/>
          </p:nvSpPr>
          <p:spPr bwMode="auto">
            <a:xfrm>
              <a:off x="5483225" y="2568575"/>
              <a:ext cx="74613" cy="53975"/>
            </a:xfrm>
            <a:custGeom>
              <a:avLst/>
              <a:gdLst>
                <a:gd name="T0" fmla="*/ 0 w 47"/>
                <a:gd name="T1" fmla="*/ 22680609 h 34"/>
                <a:gd name="T2" fmla="*/ 0 w 47"/>
                <a:gd name="T3" fmla="*/ 22680609 h 34"/>
                <a:gd name="T4" fmla="*/ 5040346 w 47"/>
                <a:gd name="T5" fmla="*/ 37801545 h 34"/>
                <a:gd name="T6" fmla="*/ 10080692 w 47"/>
                <a:gd name="T7" fmla="*/ 55443437 h 34"/>
                <a:gd name="T8" fmla="*/ 20161385 w 47"/>
                <a:gd name="T9" fmla="*/ 68043419 h 34"/>
                <a:gd name="T10" fmla="*/ 32763046 w 47"/>
                <a:gd name="T11" fmla="*/ 78124040 h 34"/>
                <a:gd name="T12" fmla="*/ 32763046 w 47"/>
                <a:gd name="T13" fmla="*/ 78124040 h 34"/>
                <a:gd name="T14" fmla="*/ 42843736 w 47"/>
                <a:gd name="T15" fmla="*/ 83165937 h 34"/>
                <a:gd name="T16" fmla="*/ 52924437 w 47"/>
                <a:gd name="T17" fmla="*/ 85685299 h 34"/>
                <a:gd name="T18" fmla="*/ 73085816 w 47"/>
                <a:gd name="T19" fmla="*/ 85685299 h 34"/>
                <a:gd name="T20" fmla="*/ 93247194 w 47"/>
                <a:gd name="T21" fmla="*/ 85685299 h 34"/>
                <a:gd name="T22" fmla="*/ 115927976 w 47"/>
                <a:gd name="T23" fmla="*/ 83165937 h 34"/>
                <a:gd name="T24" fmla="*/ 115927976 w 47"/>
                <a:gd name="T25" fmla="*/ 83165937 h 34"/>
                <a:gd name="T26" fmla="*/ 118448942 w 47"/>
                <a:gd name="T27" fmla="*/ 80644989 h 34"/>
                <a:gd name="T28" fmla="*/ 118448942 w 47"/>
                <a:gd name="T29" fmla="*/ 78124040 h 34"/>
                <a:gd name="T30" fmla="*/ 118448942 w 47"/>
                <a:gd name="T31" fmla="*/ 68043419 h 34"/>
                <a:gd name="T32" fmla="*/ 118448942 w 47"/>
                <a:gd name="T33" fmla="*/ 55443437 h 34"/>
                <a:gd name="T34" fmla="*/ 118448942 w 47"/>
                <a:gd name="T35" fmla="*/ 47882166 h 34"/>
                <a:gd name="T36" fmla="*/ 118448942 w 47"/>
                <a:gd name="T37" fmla="*/ 47882166 h 34"/>
                <a:gd name="T38" fmla="*/ 115927976 w 47"/>
                <a:gd name="T39" fmla="*/ 50403115 h 34"/>
                <a:gd name="T40" fmla="*/ 115927976 w 47"/>
                <a:gd name="T41" fmla="*/ 50403115 h 34"/>
                <a:gd name="T42" fmla="*/ 113408598 w 47"/>
                <a:gd name="T43" fmla="*/ 57962799 h 34"/>
                <a:gd name="T44" fmla="*/ 110887632 w 47"/>
                <a:gd name="T45" fmla="*/ 65524058 h 34"/>
                <a:gd name="T46" fmla="*/ 110887632 w 47"/>
                <a:gd name="T47" fmla="*/ 75604678 h 34"/>
                <a:gd name="T48" fmla="*/ 113408598 w 47"/>
                <a:gd name="T49" fmla="*/ 80644989 h 34"/>
                <a:gd name="T50" fmla="*/ 113408598 w 47"/>
                <a:gd name="T51" fmla="*/ 80644989 h 34"/>
                <a:gd name="T52" fmla="*/ 115927976 w 47"/>
                <a:gd name="T53" fmla="*/ 83165937 h 34"/>
                <a:gd name="T54" fmla="*/ 115927976 w 47"/>
                <a:gd name="T55" fmla="*/ 83165937 h 34"/>
                <a:gd name="T56" fmla="*/ 118448942 w 47"/>
                <a:gd name="T57" fmla="*/ 47882166 h 34"/>
                <a:gd name="T58" fmla="*/ 118448942 w 47"/>
                <a:gd name="T59" fmla="*/ 47882166 h 34"/>
                <a:gd name="T60" fmla="*/ 83166505 w 47"/>
                <a:gd name="T61" fmla="*/ 50403115 h 34"/>
                <a:gd name="T62" fmla="*/ 63005127 w 47"/>
                <a:gd name="T63" fmla="*/ 50403115 h 34"/>
                <a:gd name="T64" fmla="*/ 47884080 w 47"/>
                <a:gd name="T65" fmla="*/ 47882166 h 34"/>
                <a:gd name="T66" fmla="*/ 32763046 w 47"/>
                <a:gd name="T67" fmla="*/ 42843443 h 34"/>
                <a:gd name="T68" fmla="*/ 20161385 w 47"/>
                <a:gd name="T69" fmla="*/ 32761235 h 34"/>
                <a:gd name="T70" fmla="*/ 10080692 w 47"/>
                <a:gd name="T71" fmla="*/ 20161247 h 34"/>
                <a:gd name="T72" fmla="*/ 2520967 w 47"/>
                <a:gd name="T73" fmla="*/ 0 h 34"/>
                <a:gd name="T74" fmla="*/ 2520967 w 47"/>
                <a:gd name="T75" fmla="*/ 0 h 34"/>
                <a:gd name="T76" fmla="*/ 2520967 w 47"/>
                <a:gd name="T77" fmla="*/ 10080624 h 34"/>
                <a:gd name="T78" fmla="*/ 0 w 47"/>
                <a:gd name="T79" fmla="*/ 22680609 h 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"/>
                <a:gd name="T121" fmla="*/ 0 h 34"/>
                <a:gd name="T122" fmla="*/ 47 w 47"/>
                <a:gd name="T123" fmla="*/ 34 h 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" h="34">
                  <a:moveTo>
                    <a:pt x="0" y="9"/>
                  </a:moveTo>
                  <a:lnTo>
                    <a:pt x="0" y="9"/>
                  </a:lnTo>
                  <a:lnTo>
                    <a:pt x="2" y="15"/>
                  </a:lnTo>
                  <a:lnTo>
                    <a:pt x="4" y="22"/>
                  </a:lnTo>
                  <a:lnTo>
                    <a:pt x="8" y="27"/>
                  </a:lnTo>
                  <a:lnTo>
                    <a:pt x="13" y="31"/>
                  </a:lnTo>
                  <a:lnTo>
                    <a:pt x="17" y="33"/>
                  </a:lnTo>
                  <a:lnTo>
                    <a:pt x="21" y="34"/>
                  </a:lnTo>
                  <a:lnTo>
                    <a:pt x="29" y="34"/>
                  </a:lnTo>
                  <a:lnTo>
                    <a:pt x="37" y="34"/>
                  </a:lnTo>
                  <a:lnTo>
                    <a:pt x="46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7" y="27"/>
                  </a:lnTo>
                  <a:lnTo>
                    <a:pt x="47" y="22"/>
                  </a:lnTo>
                  <a:lnTo>
                    <a:pt x="47" y="19"/>
                  </a:lnTo>
                  <a:lnTo>
                    <a:pt x="46" y="20"/>
                  </a:lnTo>
                  <a:lnTo>
                    <a:pt x="45" y="23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5" y="32"/>
                  </a:lnTo>
                  <a:lnTo>
                    <a:pt x="46" y="33"/>
                  </a:lnTo>
                  <a:lnTo>
                    <a:pt x="47" y="19"/>
                  </a:lnTo>
                  <a:lnTo>
                    <a:pt x="33" y="20"/>
                  </a:lnTo>
                  <a:lnTo>
                    <a:pt x="25" y="20"/>
                  </a:lnTo>
                  <a:lnTo>
                    <a:pt x="19" y="19"/>
                  </a:lnTo>
                  <a:lnTo>
                    <a:pt x="13" y="17"/>
                  </a:lnTo>
                  <a:lnTo>
                    <a:pt x="8" y="13"/>
                  </a:lnTo>
                  <a:lnTo>
                    <a:pt x="4" y="8"/>
                  </a:lnTo>
                  <a:lnTo>
                    <a:pt x="1" y="0"/>
                  </a:lnTo>
                  <a:lnTo>
                    <a:pt x="1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CD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0" name="Freeform 92"/>
            <p:cNvSpPr>
              <a:spLocks/>
            </p:cNvSpPr>
            <p:nvPr/>
          </p:nvSpPr>
          <p:spPr bwMode="auto">
            <a:xfrm>
              <a:off x="5483225" y="2568575"/>
              <a:ext cx="74613" cy="53975"/>
            </a:xfrm>
            <a:custGeom>
              <a:avLst/>
              <a:gdLst>
                <a:gd name="T0" fmla="*/ 0 w 47"/>
                <a:gd name="T1" fmla="*/ 22680609 h 34"/>
                <a:gd name="T2" fmla="*/ 0 w 47"/>
                <a:gd name="T3" fmla="*/ 22680609 h 34"/>
                <a:gd name="T4" fmla="*/ 5040346 w 47"/>
                <a:gd name="T5" fmla="*/ 37801545 h 34"/>
                <a:gd name="T6" fmla="*/ 10080692 w 47"/>
                <a:gd name="T7" fmla="*/ 55443437 h 34"/>
                <a:gd name="T8" fmla="*/ 20161385 w 47"/>
                <a:gd name="T9" fmla="*/ 68043419 h 34"/>
                <a:gd name="T10" fmla="*/ 32763046 w 47"/>
                <a:gd name="T11" fmla="*/ 78124040 h 34"/>
                <a:gd name="T12" fmla="*/ 32763046 w 47"/>
                <a:gd name="T13" fmla="*/ 78124040 h 34"/>
                <a:gd name="T14" fmla="*/ 42843736 w 47"/>
                <a:gd name="T15" fmla="*/ 83165937 h 34"/>
                <a:gd name="T16" fmla="*/ 52924437 w 47"/>
                <a:gd name="T17" fmla="*/ 85685299 h 34"/>
                <a:gd name="T18" fmla="*/ 73085816 w 47"/>
                <a:gd name="T19" fmla="*/ 85685299 h 34"/>
                <a:gd name="T20" fmla="*/ 93247194 w 47"/>
                <a:gd name="T21" fmla="*/ 85685299 h 34"/>
                <a:gd name="T22" fmla="*/ 115927976 w 47"/>
                <a:gd name="T23" fmla="*/ 83165937 h 34"/>
                <a:gd name="T24" fmla="*/ 115927976 w 47"/>
                <a:gd name="T25" fmla="*/ 83165937 h 34"/>
                <a:gd name="T26" fmla="*/ 118448942 w 47"/>
                <a:gd name="T27" fmla="*/ 80644989 h 34"/>
                <a:gd name="T28" fmla="*/ 118448942 w 47"/>
                <a:gd name="T29" fmla="*/ 78124040 h 34"/>
                <a:gd name="T30" fmla="*/ 118448942 w 47"/>
                <a:gd name="T31" fmla="*/ 68043419 h 34"/>
                <a:gd name="T32" fmla="*/ 118448942 w 47"/>
                <a:gd name="T33" fmla="*/ 55443437 h 34"/>
                <a:gd name="T34" fmla="*/ 118448942 w 47"/>
                <a:gd name="T35" fmla="*/ 47882166 h 34"/>
                <a:gd name="T36" fmla="*/ 118448942 w 47"/>
                <a:gd name="T37" fmla="*/ 47882166 h 34"/>
                <a:gd name="T38" fmla="*/ 115927976 w 47"/>
                <a:gd name="T39" fmla="*/ 50403115 h 34"/>
                <a:gd name="T40" fmla="*/ 115927976 w 47"/>
                <a:gd name="T41" fmla="*/ 50403115 h 34"/>
                <a:gd name="T42" fmla="*/ 113408598 w 47"/>
                <a:gd name="T43" fmla="*/ 57962799 h 34"/>
                <a:gd name="T44" fmla="*/ 110887632 w 47"/>
                <a:gd name="T45" fmla="*/ 65524058 h 34"/>
                <a:gd name="T46" fmla="*/ 110887632 w 47"/>
                <a:gd name="T47" fmla="*/ 75604678 h 34"/>
                <a:gd name="T48" fmla="*/ 113408598 w 47"/>
                <a:gd name="T49" fmla="*/ 80644989 h 34"/>
                <a:gd name="T50" fmla="*/ 113408598 w 47"/>
                <a:gd name="T51" fmla="*/ 80644989 h 34"/>
                <a:gd name="T52" fmla="*/ 115927976 w 47"/>
                <a:gd name="T53" fmla="*/ 83165937 h 34"/>
                <a:gd name="T54" fmla="*/ 115927976 w 47"/>
                <a:gd name="T55" fmla="*/ 83165937 h 34"/>
                <a:gd name="T56" fmla="*/ 118448942 w 47"/>
                <a:gd name="T57" fmla="*/ 47882166 h 34"/>
                <a:gd name="T58" fmla="*/ 118448942 w 47"/>
                <a:gd name="T59" fmla="*/ 47882166 h 34"/>
                <a:gd name="T60" fmla="*/ 83166505 w 47"/>
                <a:gd name="T61" fmla="*/ 50403115 h 34"/>
                <a:gd name="T62" fmla="*/ 63005127 w 47"/>
                <a:gd name="T63" fmla="*/ 50403115 h 34"/>
                <a:gd name="T64" fmla="*/ 47884080 w 47"/>
                <a:gd name="T65" fmla="*/ 47882166 h 34"/>
                <a:gd name="T66" fmla="*/ 32763046 w 47"/>
                <a:gd name="T67" fmla="*/ 42843443 h 34"/>
                <a:gd name="T68" fmla="*/ 20161385 w 47"/>
                <a:gd name="T69" fmla="*/ 32761235 h 34"/>
                <a:gd name="T70" fmla="*/ 10080692 w 47"/>
                <a:gd name="T71" fmla="*/ 20161247 h 34"/>
                <a:gd name="T72" fmla="*/ 2520967 w 47"/>
                <a:gd name="T73" fmla="*/ 0 h 34"/>
                <a:gd name="T74" fmla="*/ 2520967 w 47"/>
                <a:gd name="T75" fmla="*/ 0 h 34"/>
                <a:gd name="T76" fmla="*/ 2520967 w 47"/>
                <a:gd name="T77" fmla="*/ 10080624 h 34"/>
                <a:gd name="T78" fmla="*/ 0 w 47"/>
                <a:gd name="T79" fmla="*/ 22680609 h 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"/>
                <a:gd name="T121" fmla="*/ 0 h 34"/>
                <a:gd name="T122" fmla="*/ 47 w 47"/>
                <a:gd name="T123" fmla="*/ 34 h 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" h="34">
                  <a:moveTo>
                    <a:pt x="0" y="9"/>
                  </a:moveTo>
                  <a:lnTo>
                    <a:pt x="0" y="9"/>
                  </a:lnTo>
                  <a:lnTo>
                    <a:pt x="2" y="15"/>
                  </a:lnTo>
                  <a:lnTo>
                    <a:pt x="4" y="22"/>
                  </a:lnTo>
                  <a:lnTo>
                    <a:pt x="8" y="27"/>
                  </a:lnTo>
                  <a:lnTo>
                    <a:pt x="13" y="31"/>
                  </a:lnTo>
                  <a:lnTo>
                    <a:pt x="17" y="33"/>
                  </a:lnTo>
                  <a:lnTo>
                    <a:pt x="21" y="34"/>
                  </a:lnTo>
                  <a:lnTo>
                    <a:pt x="29" y="34"/>
                  </a:lnTo>
                  <a:lnTo>
                    <a:pt x="37" y="34"/>
                  </a:lnTo>
                  <a:lnTo>
                    <a:pt x="46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7" y="27"/>
                  </a:lnTo>
                  <a:lnTo>
                    <a:pt x="47" y="22"/>
                  </a:lnTo>
                  <a:lnTo>
                    <a:pt x="47" y="19"/>
                  </a:lnTo>
                  <a:lnTo>
                    <a:pt x="46" y="20"/>
                  </a:lnTo>
                  <a:lnTo>
                    <a:pt x="45" y="23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5" y="32"/>
                  </a:lnTo>
                  <a:lnTo>
                    <a:pt x="46" y="33"/>
                  </a:lnTo>
                  <a:lnTo>
                    <a:pt x="47" y="19"/>
                  </a:lnTo>
                  <a:lnTo>
                    <a:pt x="33" y="20"/>
                  </a:lnTo>
                  <a:lnTo>
                    <a:pt x="25" y="20"/>
                  </a:lnTo>
                  <a:lnTo>
                    <a:pt x="19" y="19"/>
                  </a:lnTo>
                  <a:lnTo>
                    <a:pt x="13" y="17"/>
                  </a:lnTo>
                  <a:lnTo>
                    <a:pt x="8" y="13"/>
                  </a:lnTo>
                  <a:lnTo>
                    <a:pt x="4" y="8"/>
                  </a:lnTo>
                  <a:lnTo>
                    <a:pt x="1" y="0"/>
                  </a:lnTo>
                  <a:lnTo>
                    <a:pt x="1" y="4"/>
                  </a:lnTo>
                  <a:lnTo>
                    <a:pt x="0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1" name="Freeform 93"/>
            <p:cNvSpPr>
              <a:spLocks/>
            </p:cNvSpPr>
            <p:nvPr/>
          </p:nvSpPr>
          <p:spPr bwMode="auto">
            <a:xfrm>
              <a:off x="5549900" y="2590800"/>
              <a:ext cx="173038" cy="76200"/>
            </a:xfrm>
            <a:custGeom>
              <a:avLst/>
              <a:gdLst>
                <a:gd name="T0" fmla="*/ 0 w 109"/>
                <a:gd name="T1" fmla="*/ 37801550 h 48"/>
                <a:gd name="T2" fmla="*/ 7561285 w 109"/>
                <a:gd name="T3" fmla="*/ 45362810 h 48"/>
                <a:gd name="T4" fmla="*/ 15120983 w 109"/>
                <a:gd name="T5" fmla="*/ 83165948 h 48"/>
                <a:gd name="T6" fmla="*/ 17641940 w 109"/>
                <a:gd name="T7" fmla="*/ 98286881 h 48"/>
                <a:gd name="T8" fmla="*/ 27722597 w 109"/>
                <a:gd name="T9" fmla="*/ 103327192 h 48"/>
                <a:gd name="T10" fmla="*/ 40322618 w 109"/>
                <a:gd name="T11" fmla="*/ 98286881 h 48"/>
                <a:gd name="T12" fmla="*/ 57964564 w 109"/>
                <a:gd name="T13" fmla="*/ 75604688 h 48"/>
                <a:gd name="T14" fmla="*/ 73085541 w 109"/>
                <a:gd name="T15" fmla="*/ 63003117 h 48"/>
                <a:gd name="T16" fmla="*/ 105846888 w 109"/>
                <a:gd name="T17" fmla="*/ 40322500 h 48"/>
                <a:gd name="T18" fmla="*/ 123488822 w 109"/>
                <a:gd name="T19" fmla="*/ 37801550 h 48"/>
                <a:gd name="T20" fmla="*/ 141129168 w 109"/>
                <a:gd name="T21" fmla="*/ 35282189 h 48"/>
                <a:gd name="T22" fmla="*/ 148690450 w 109"/>
                <a:gd name="T23" fmla="*/ 40322500 h 48"/>
                <a:gd name="T24" fmla="*/ 148690450 w 109"/>
                <a:gd name="T25" fmla="*/ 45362810 h 48"/>
                <a:gd name="T26" fmla="*/ 156250145 w 109"/>
                <a:gd name="T27" fmla="*/ 78124050 h 48"/>
                <a:gd name="T28" fmla="*/ 166330796 w 109"/>
                <a:gd name="T29" fmla="*/ 93246570 h 48"/>
                <a:gd name="T30" fmla="*/ 194053381 w 109"/>
                <a:gd name="T31" fmla="*/ 113407839 h 48"/>
                <a:gd name="T32" fmla="*/ 209174408 w 109"/>
                <a:gd name="T33" fmla="*/ 118448149 h 48"/>
                <a:gd name="T34" fmla="*/ 244456687 w 109"/>
                <a:gd name="T35" fmla="*/ 115927200 h 48"/>
                <a:gd name="T36" fmla="*/ 269658315 w 109"/>
                <a:gd name="T37" fmla="*/ 93246570 h 48"/>
                <a:gd name="T38" fmla="*/ 272177684 w 109"/>
                <a:gd name="T39" fmla="*/ 83165948 h 48"/>
                <a:gd name="T40" fmla="*/ 274698641 w 109"/>
                <a:gd name="T41" fmla="*/ 50403121 h 48"/>
                <a:gd name="T42" fmla="*/ 269658315 w 109"/>
                <a:gd name="T43" fmla="*/ 37801550 h 48"/>
                <a:gd name="T44" fmla="*/ 259577664 w 109"/>
                <a:gd name="T45" fmla="*/ 15120939 h 48"/>
                <a:gd name="T46" fmla="*/ 244456687 w 109"/>
                <a:gd name="T47" fmla="*/ 10080625 h 48"/>
                <a:gd name="T48" fmla="*/ 239416361 w 109"/>
                <a:gd name="T49" fmla="*/ 12601574 h 48"/>
                <a:gd name="T50" fmla="*/ 236895405 w 109"/>
                <a:gd name="T51" fmla="*/ 25201561 h 48"/>
                <a:gd name="T52" fmla="*/ 236895405 w 109"/>
                <a:gd name="T53" fmla="*/ 35282189 h 48"/>
                <a:gd name="T54" fmla="*/ 252016382 w 109"/>
                <a:gd name="T55" fmla="*/ 35282189 h 48"/>
                <a:gd name="T56" fmla="*/ 262097033 w 109"/>
                <a:gd name="T57" fmla="*/ 45362810 h 48"/>
                <a:gd name="T58" fmla="*/ 269658315 w 109"/>
                <a:gd name="T59" fmla="*/ 68043428 h 48"/>
                <a:gd name="T60" fmla="*/ 267137359 w 109"/>
                <a:gd name="T61" fmla="*/ 73083739 h 48"/>
                <a:gd name="T62" fmla="*/ 259577664 w 109"/>
                <a:gd name="T63" fmla="*/ 85685310 h 48"/>
                <a:gd name="T64" fmla="*/ 229335710 w 109"/>
                <a:gd name="T65" fmla="*/ 95765932 h 48"/>
                <a:gd name="T66" fmla="*/ 214214733 w 109"/>
                <a:gd name="T67" fmla="*/ 93246570 h 48"/>
                <a:gd name="T68" fmla="*/ 189013055 w 109"/>
                <a:gd name="T69" fmla="*/ 83165948 h 48"/>
                <a:gd name="T70" fmla="*/ 168851753 w 109"/>
                <a:gd name="T71" fmla="*/ 65524066 h 48"/>
                <a:gd name="T72" fmla="*/ 158771101 w 109"/>
                <a:gd name="T73" fmla="*/ 47883760 h 48"/>
                <a:gd name="T74" fmla="*/ 153730776 w 109"/>
                <a:gd name="T75" fmla="*/ 30241878 h 48"/>
                <a:gd name="T76" fmla="*/ 151209819 w 109"/>
                <a:gd name="T77" fmla="*/ 10080625 h 48"/>
                <a:gd name="T78" fmla="*/ 148690450 w 109"/>
                <a:gd name="T79" fmla="*/ 5040312 h 48"/>
                <a:gd name="T80" fmla="*/ 141129168 w 109"/>
                <a:gd name="T81" fmla="*/ 0 h 48"/>
                <a:gd name="T82" fmla="*/ 118448496 w 109"/>
                <a:gd name="T83" fmla="*/ 5040312 h 48"/>
                <a:gd name="T84" fmla="*/ 108367845 w 109"/>
                <a:gd name="T85" fmla="*/ 7561263 h 48"/>
                <a:gd name="T86" fmla="*/ 83166192 w 109"/>
                <a:gd name="T87" fmla="*/ 20161250 h 48"/>
                <a:gd name="T88" fmla="*/ 63004889 w 109"/>
                <a:gd name="T89" fmla="*/ 37801550 h 48"/>
                <a:gd name="T90" fmla="*/ 57964564 w 109"/>
                <a:gd name="T91" fmla="*/ 47883760 h 48"/>
                <a:gd name="T92" fmla="*/ 40322618 w 109"/>
                <a:gd name="T93" fmla="*/ 68043428 h 48"/>
                <a:gd name="T94" fmla="*/ 25201634 w 109"/>
                <a:gd name="T95" fmla="*/ 68043428 h 48"/>
                <a:gd name="T96" fmla="*/ 22682265 w 109"/>
                <a:gd name="T97" fmla="*/ 68043428 h 48"/>
                <a:gd name="T98" fmla="*/ 15120983 w 109"/>
                <a:gd name="T99" fmla="*/ 45362810 h 48"/>
                <a:gd name="T100" fmla="*/ 10080654 w 109"/>
                <a:gd name="T101" fmla="*/ 15120939 h 48"/>
                <a:gd name="T102" fmla="*/ 10080654 w 109"/>
                <a:gd name="T103" fmla="*/ 15120939 h 48"/>
                <a:gd name="T104" fmla="*/ 2520957 w 109"/>
                <a:gd name="T105" fmla="*/ 15120939 h 48"/>
                <a:gd name="T106" fmla="*/ 0 w 109"/>
                <a:gd name="T107" fmla="*/ 27722516 h 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"/>
                <a:gd name="T163" fmla="*/ 0 h 48"/>
                <a:gd name="T164" fmla="*/ 109 w 109"/>
                <a:gd name="T165" fmla="*/ 48 h 4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" h="48">
                  <a:moveTo>
                    <a:pt x="0" y="15"/>
                  </a:moveTo>
                  <a:lnTo>
                    <a:pt x="0" y="15"/>
                  </a:lnTo>
                  <a:lnTo>
                    <a:pt x="2" y="16"/>
                  </a:lnTo>
                  <a:lnTo>
                    <a:pt x="3" y="18"/>
                  </a:lnTo>
                  <a:lnTo>
                    <a:pt x="5" y="25"/>
                  </a:lnTo>
                  <a:lnTo>
                    <a:pt x="6" y="33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4" y="40"/>
                  </a:lnTo>
                  <a:lnTo>
                    <a:pt x="16" y="39"/>
                  </a:lnTo>
                  <a:lnTo>
                    <a:pt x="21" y="34"/>
                  </a:lnTo>
                  <a:lnTo>
                    <a:pt x="23" y="30"/>
                  </a:lnTo>
                  <a:lnTo>
                    <a:pt x="29" y="25"/>
                  </a:lnTo>
                  <a:lnTo>
                    <a:pt x="34" y="19"/>
                  </a:lnTo>
                  <a:lnTo>
                    <a:pt x="42" y="16"/>
                  </a:lnTo>
                  <a:lnTo>
                    <a:pt x="49" y="15"/>
                  </a:lnTo>
                  <a:lnTo>
                    <a:pt x="52" y="14"/>
                  </a:lnTo>
                  <a:lnTo>
                    <a:pt x="56" y="14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60" y="25"/>
                  </a:lnTo>
                  <a:lnTo>
                    <a:pt x="62" y="31"/>
                  </a:lnTo>
                  <a:lnTo>
                    <a:pt x="66" y="37"/>
                  </a:lnTo>
                  <a:lnTo>
                    <a:pt x="71" y="42"/>
                  </a:lnTo>
                  <a:lnTo>
                    <a:pt x="77" y="45"/>
                  </a:lnTo>
                  <a:lnTo>
                    <a:pt x="83" y="47"/>
                  </a:lnTo>
                  <a:lnTo>
                    <a:pt x="91" y="48"/>
                  </a:lnTo>
                  <a:lnTo>
                    <a:pt x="97" y="46"/>
                  </a:lnTo>
                  <a:lnTo>
                    <a:pt x="103" y="43"/>
                  </a:lnTo>
                  <a:lnTo>
                    <a:pt x="107" y="37"/>
                  </a:lnTo>
                  <a:lnTo>
                    <a:pt x="108" y="33"/>
                  </a:lnTo>
                  <a:lnTo>
                    <a:pt x="109" y="29"/>
                  </a:lnTo>
                  <a:lnTo>
                    <a:pt x="109" y="20"/>
                  </a:lnTo>
                  <a:lnTo>
                    <a:pt x="107" y="15"/>
                  </a:lnTo>
                  <a:lnTo>
                    <a:pt x="105" y="9"/>
                  </a:lnTo>
                  <a:lnTo>
                    <a:pt x="103" y="6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5" y="5"/>
                  </a:lnTo>
                  <a:lnTo>
                    <a:pt x="94" y="6"/>
                  </a:lnTo>
                  <a:lnTo>
                    <a:pt x="94" y="10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100" y="14"/>
                  </a:lnTo>
                  <a:lnTo>
                    <a:pt x="102" y="16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07" y="27"/>
                  </a:lnTo>
                  <a:lnTo>
                    <a:pt x="106" y="29"/>
                  </a:lnTo>
                  <a:lnTo>
                    <a:pt x="105" y="32"/>
                  </a:lnTo>
                  <a:lnTo>
                    <a:pt x="103" y="34"/>
                  </a:lnTo>
                  <a:lnTo>
                    <a:pt x="97" y="37"/>
                  </a:lnTo>
                  <a:lnTo>
                    <a:pt x="91" y="38"/>
                  </a:lnTo>
                  <a:lnTo>
                    <a:pt x="85" y="37"/>
                  </a:lnTo>
                  <a:lnTo>
                    <a:pt x="79" y="36"/>
                  </a:lnTo>
                  <a:lnTo>
                    <a:pt x="75" y="33"/>
                  </a:lnTo>
                  <a:lnTo>
                    <a:pt x="71" y="30"/>
                  </a:lnTo>
                  <a:lnTo>
                    <a:pt x="67" y="26"/>
                  </a:lnTo>
                  <a:lnTo>
                    <a:pt x="63" y="19"/>
                  </a:lnTo>
                  <a:lnTo>
                    <a:pt x="61" y="15"/>
                  </a:lnTo>
                  <a:lnTo>
                    <a:pt x="61" y="12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7" y="2"/>
                  </a:lnTo>
                  <a:lnTo>
                    <a:pt x="43" y="3"/>
                  </a:lnTo>
                  <a:lnTo>
                    <a:pt x="37" y="5"/>
                  </a:lnTo>
                  <a:lnTo>
                    <a:pt x="33" y="8"/>
                  </a:lnTo>
                  <a:lnTo>
                    <a:pt x="30" y="11"/>
                  </a:lnTo>
                  <a:lnTo>
                    <a:pt x="25" y="15"/>
                  </a:lnTo>
                  <a:lnTo>
                    <a:pt x="23" y="19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6" y="1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CD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2" name="Freeform 94"/>
            <p:cNvSpPr>
              <a:spLocks/>
            </p:cNvSpPr>
            <p:nvPr/>
          </p:nvSpPr>
          <p:spPr bwMode="auto">
            <a:xfrm>
              <a:off x="5549900" y="2590800"/>
              <a:ext cx="173038" cy="76200"/>
            </a:xfrm>
            <a:custGeom>
              <a:avLst/>
              <a:gdLst>
                <a:gd name="T0" fmla="*/ 0 w 109"/>
                <a:gd name="T1" fmla="*/ 37801550 h 48"/>
                <a:gd name="T2" fmla="*/ 7561285 w 109"/>
                <a:gd name="T3" fmla="*/ 45362810 h 48"/>
                <a:gd name="T4" fmla="*/ 15120983 w 109"/>
                <a:gd name="T5" fmla="*/ 83165948 h 48"/>
                <a:gd name="T6" fmla="*/ 17641940 w 109"/>
                <a:gd name="T7" fmla="*/ 98286881 h 48"/>
                <a:gd name="T8" fmla="*/ 27722597 w 109"/>
                <a:gd name="T9" fmla="*/ 103327192 h 48"/>
                <a:gd name="T10" fmla="*/ 40322618 w 109"/>
                <a:gd name="T11" fmla="*/ 98286881 h 48"/>
                <a:gd name="T12" fmla="*/ 57964564 w 109"/>
                <a:gd name="T13" fmla="*/ 75604688 h 48"/>
                <a:gd name="T14" fmla="*/ 73085541 w 109"/>
                <a:gd name="T15" fmla="*/ 63003117 h 48"/>
                <a:gd name="T16" fmla="*/ 105846888 w 109"/>
                <a:gd name="T17" fmla="*/ 40322500 h 48"/>
                <a:gd name="T18" fmla="*/ 123488822 w 109"/>
                <a:gd name="T19" fmla="*/ 37801550 h 48"/>
                <a:gd name="T20" fmla="*/ 141129168 w 109"/>
                <a:gd name="T21" fmla="*/ 35282189 h 48"/>
                <a:gd name="T22" fmla="*/ 148690450 w 109"/>
                <a:gd name="T23" fmla="*/ 40322500 h 48"/>
                <a:gd name="T24" fmla="*/ 148690450 w 109"/>
                <a:gd name="T25" fmla="*/ 45362810 h 48"/>
                <a:gd name="T26" fmla="*/ 156250145 w 109"/>
                <a:gd name="T27" fmla="*/ 78124050 h 48"/>
                <a:gd name="T28" fmla="*/ 166330796 w 109"/>
                <a:gd name="T29" fmla="*/ 93246570 h 48"/>
                <a:gd name="T30" fmla="*/ 194053381 w 109"/>
                <a:gd name="T31" fmla="*/ 113407839 h 48"/>
                <a:gd name="T32" fmla="*/ 209174408 w 109"/>
                <a:gd name="T33" fmla="*/ 118448149 h 48"/>
                <a:gd name="T34" fmla="*/ 244456687 w 109"/>
                <a:gd name="T35" fmla="*/ 115927200 h 48"/>
                <a:gd name="T36" fmla="*/ 269658315 w 109"/>
                <a:gd name="T37" fmla="*/ 93246570 h 48"/>
                <a:gd name="T38" fmla="*/ 272177684 w 109"/>
                <a:gd name="T39" fmla="*/ 83165948 h 48"/>
                <a:gd name="T40" fmla="*/ 274698641 w 109"/>
                <a:gd name="T41" fmla="*/ 50403121 h 48"/>
                <a:gd name="T42" fmla="*/ 269658315 w 109"/>
                <a:gd name="T43" fmla="*/ 37801550 h 48"/>
                <a:gd name="T44" fmla="*/ 259577664 w 109"/>
                <a:gd name="T45" fmla="*/ 15120939 h 48"/>
                <a:gd name="T46" fmla="*/ 244456687 w 109"/>
                <a:gd name="T47" fmla="*/ 10080625 h 48"/>
                <a:gd name="T48" fmla="*/ 239416361 w 109"/>
                <a:gd name="T49" fmla="*/ 12601574 h 48"/>
                <a:gd name="T50" fmla="*/ 236895405 w 109"/>
                <a:gd name="T51" fmla="*/ 25201561 h 48"/>
                <a:gd name="T52" fmla="*/ 236895405 w 109"/>
                <a:gd name="T53" fmla="*/ 35282189 h 48"/>
                <a:gd name="T54" fmla="*/ 252016382 w 109"/>
                <a:gd name="T55" fmla="*/ 35282189 h 48"/>
                <a:gd name="T56" fmla="*/ 262097033 w 109"/>
                <a:gd name="T57" fmla="*/ 45362810 h 48"/>
                <a:gd name="T58" fmla="*/ 269658315 w 109"/>
                <a:gd name="T59" fmla="*/ 68043428 h 48"/>
                <a:gd name="T60" fmla="*/ 267137359 w 109"/>
                <a:gd name="T61" fmla="*/ 73083739 h 48"/>
                <a:gd name="T62" fmla="*/ 259577664 w 109"/>
                <a:gd name="T63" fmla="*/ 85685310 h 48"/>
                <a:gd name="T64" fmla="*/ 229335710 w 109"/>
                <a:gd name="T65" fmla="*/ 95765932 h 48"/>
                <a:gd name="T66" fmla="*/ 214214733 w 109"/>
                <a:gd name="T67" fmla="*/ 93246570 h 48"/>
                <a:gd name="T68" fmla="*/ 189013055 w 109"/>
                <a:gd name="T69" fmla="*/ 83165948 h 48"/>
                <a:gd name="T70" fmla="*/ 168851753 w 109"/>
                <a:gd name="T71" fmla="*/ 65524066 h 48"/>
                <a:gd name="T72" fmla="*/ 158771101 w 109"/>
                <a:gd name="T73" fmla="*/ 47883760 h 48"/>
                <a:gd name="T74" fmla="*/ 153730776 w 109"/>
                <a:gd name="T75" fmla="*/ 30241878 h 48"/>
                <a:gd name="T76" fmla="*/ 151209819 w 109"/>
                <a:gd name="T77" fmla="*/ 10080625 h 48"/>
                <a:gd name="T78" fmla="*/ 148690450 w 109"/>
                <a:gd name="T79" fmla="*/ 5040312 h 48"/>
                <a:gd name="T80" fmla="*/ 141129168 w 109"/>
                <a:gd name="T81" fmla="*/ 0 h 48"/>
                <a:gd name="T82" fmla="*/ 118448496 w 109"/>
                <a:gd name="T83" fmla="*/ 5040312 h 48"/>
                <a:gd name="T84" fmla="*/ 108367845 w 109"/>
                <a:gd name="T85" fmla="*/ 7561263 h 48"/>
                <a:gd name="T86" fmla="*/ 83166192 w 109"/>
                <a:gd name="T87" fmla="*/ 20161250 h 48"/>
                <a:gd name="T88" fmla="*/ 63004889 w 109"/>
                <a:gd name="T89" fmla="*/ 37801550 h 48"/>
                <a:gd name="T90" fmla="*/ 57964564 w 109"/>
                <a:gd name="T91" fmla="*/ 47883760 h 48"/>
                <a:gd name="T92" fmla="*/ 40322618 w 109"/>
                <a:gd name="T93" fmla="*/ 68043428 h 48"/>
                <a:gd name="T94" fmla="*/ 25201634 w 109"/>
                <a:gd name="T95" fmla="*/ 68043428 h 48"/>
                <a:gd name="T96" fmla="*/ 22682265 w 109"/>
                <a:gd name="T97" fmla="*/ 68043428 h 48"/>
                <a:gd name="T98" fmla="*/ 15120983 w 109"/>
                <a:gd name="T99" fmla="*/ 45362810 h 48"/>
                <a:gd name="T100" fmla="*/ 10080654 w 109"/>
                <a:gd name="T101" fmla="*/ 15120939 h 48"/>
                <a:gd name="T102" fmla="*/ 10080654 w 109"/>
                <a:gd name="T103" fmla="*/ 15120939 h 48"/>
                <a:gd name="T104" fmla="*/ 2520957 w 109"/>
                <a:gd name="T105" fmla="*/ 15120939 h 48"/>
                <a:gd name="T106" fmla="*/ 0 w 109"/>
                <a:gd name="T107" fmla="*/ 27722516 h 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"/>
                <a:gd name="T163" fmla="*/ 0 h 48"/>
                <a:gd name="T164" fmla="*/ 109 w 109"/>
                <a:gd name="T165" fmla="*/ 48 h 4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" h="48">
                  <a:moveTo>
                    <a:pt x="0" y="15"/>
                  </a:moveTo>
                  <a:lnTo>
                    <a:pt x="0" y="15"/>
                  </a:lnTo>
                  <a:lnTo>
                    <a:pt x="2" y="16"/>
                  </a:lnTo>
                  <a:lnTo>
                    <a:pt x="3" y="18"/>
                  </a:lnTo>
                  <a:lnTo>
                    <a:pt x="5" y="25"/>
                  </a:lnTo>
                  <a:lnTo>
                    <a:pt x="6" y="33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4" y="40"/>
                  </a:lnTo>
                  <a:lnTo>
                    <a:pt x="16" y="39"/>
                  </a:lnTo>
                  <a:lnTo>
                    <a:pt x="21" y="34"/>
                  </a:lnTo>
                  <a:lnTo>
                    <a:pt x="23" y="30"/>
                  </a:lnTo>
                  <a:lnTo>
                    <a:pt x="29" y="25"/>
                  </a:lnTo>
                  <a:lnTo>
                    <a:pt x="34" y="19"/>
                  </a:lnTo>
                  <a:lnTo>
                    <a:pt x="42" y="16"/>
                  </a:lnTo>
                  <a:lnTo>
                    <a:pt x="49" y="15"/>
                  </a:lnTo>
                  <a:lnTo>
                    <a:pt x="52" y="14"/>
                  </a:lnTo>
                  <a:lnTo>
                    <a:pt x="56" y="14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60" y="25"/>
                  </a:lnTo>
                  <a:lnTo>
                    <a:pt x="62" y="31"/>
                  </a:lnTo>
                  <a:lnTo>
                    <a:pt x="66" y="37"/>
                  </a:lnTo>
                  <a:lnTo>
                    <a:pt x="71" y="42"/>
                  </a:lnTo>
                  <a:lnTo>
                    <a:pt x="77" y="45"/>
                  </a:lnTo>
                  <a:lnTo>
                    <a:pt x="83" y="47"/>
                  </a:lnTo>
                  <a:lnTo>
                    <a:pt x="91" y="48"/>
                  </a:lnTo>
                  <a:lnTo>
                    <a:pt x="97" y="46"/>
                  </a:lnTo>
                  <a:lnTo>
                    <a:pt x="103" y="43"/>
                  </a:lnTo>
                  <a:lnTo>
                    <a:pt x="107" y="37"/>
                  </a:lnTo>
                  <a:lnTo>
                    <a:pt x="108" y="33"/>
                  </a:lnTo>
                  <a:lnTo>
                    <a:pt x="109" y="29"/>
                  </a:lnTo>
                  <a:lnTo>
                    <a:pt x="109" y="20"/>
                  </a:lnTo>
                  <a:lnTo>
                    <a:pt x="107" y="15"/>
                  </a:lnTo>
                  <a:lnTo>
                    <a:pt x="105" y="9"/>
                  </a:lnTo>
                  <a:lnTo>
                    <a:pt x="103" y="6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5" y="5"/>
                  </a:lnTo>
                  <a:lnTo>
                    <a:pt x="94" y="6"/>
                  </a:lnTo>
                  <a:lnTo>
                    <a:pt x="94" y="10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100" y="14"/>
                  </a:lnTo>
                  <a:lnTo>
                    <a:pt x="102" y="16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07" y="27"/>
                  </a:lnTo>
                  <a:lnTo>
                    <a:pt x="106" y="29"/>
                  </a:lnTo>
                  <a:lnTo>
                    <a:pt x="105" y="32"/>
                  </a:lnTo>
                  <a:lnTo>
                    <a:pt x="103" y="34"/>
                  </a:lnTo>
                  <a:lnTo>
                    <a:pt x="97" y="37"/>
                  </a:lnTo>
                  <a:lnTo>
                    <a:pt x="91" y="38"/>
                  </a:lnTo>
                  <a:lnTo>
                    <a:pt x="85" y="37"/>
                  </a:lnTo>
                  <a:lnTo>
                    <a:pt x="79" y="36"/>
                  </a:lnTo>
                  <a:lnTo>
                    <a:pt x="75" y="33"/>
                  </a:lnTo>
                  <a:lnTo>
                    <a:pt x="71" y="30"/>
                  </a:lnTo>
                  <a:lnTo>
                    <a:pt x="67" y="26"/>
                  </a:lnTo>
                  <a:lnTo>
                    <a:pt x="63" y="19"/>
                  </a:lnTo>
                  <a:lnTo>
                    <a:pt x="61" y="15"/>
                  </a:lnTo>
                  <a:lnTo>
                    <a:pt x="61" y="12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7" y="2"/>
                  </a:lnTo>
                  <a:lnTo>
                    <a:pt x="43" y="3"/>
                  </a:lnTo>
                  <a:lnTo>
                    <a:pt x="37" y="5"/>
                  </a:lnTo>
                  <a:lnTo>
                    <a:pt x="33" y="8"/>
                  </a:lnTo>
                  <a:lnTo>
                    <a:pt x="30" y="11"/>
                  </a:lnTo>
                  <a:lnTo>
                    <a:pt x="25" y="15"/>
                  </a:lnTo>
                  <a:lnTo>
                    <a:pt x="23" y="19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6" y="1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3" name="Freeform 95"/>
            <p:cNvSpPr>
              <a:spLocks/>
            </p:cNvSpPr>
            <p:nvPr/>
          </p:nvSpPr>
          <p:spPr bwMode="auto">
            <a:xfrm>
              <a:off x="5548313" y="2552700"/>
              <a:ext cx="49213" cy="68263"/>
            </a:xfrm>
            <a:custGeom>
              <a:avLst/>
              <a:gdLst>
                <a:gd name="T0" fmla="*/ 0 w 31"/>
                <a:gd name="T1" fmla="*/ 105847350 h 43"/>
                <a:gd name="T2" fmla="*/ 0 w 31"/>
                <a:gd name="T3" fmla="*/ 105847350 h 43"/>
                <a:gd name="T4" fmla="*/ 10080728 w 31"/>
                <a:gd name="T5" fmla="*/ 108368317 h 43"/>
                <a:gd name="T6" fmla="*/ 20161456 w 31"/>
                <a:gd name="T7" fmla="*/ 108368317 h 43"/>
                <a:gd name="T8" fmla="*/ 27722800 w 31"/>
                <a:gd name="T9" fmla="*/ 105847350 h 43"/>
                <a:gd name="T10" fmla="*/ 37803525 w 31"/>
                <a:gd name="T11" fmla="*/ 98287597 h 43"/>
                <a:gd name="T12" fmla="*/ 37803525 w 31"/>
                <a:gd name="T13" fmla="*/ 98287597 h 43"/>
                <a:gd name="T14" fmla="*/ 40322912 w 31"/>
                <a:gd name="T15" fmla="*/ 90726282 h 43"/>
                <a:gd name="T16" fmla="*/ 40322912 w 31"/>
                <a:gd name="T17" fmla="*/ 83166554 h 43"/>
                <a:gd name="T18" fmla="*/ 42843887 w 31"/>
                <a:gd name="T19" fmla="*/ 63005164 h 43"/>
                <a:gd name="T20" fmla="*/ 42843887 w 31"/>
                <a:gd name="T21" fmla="*/ 63005164 h 43"/>
                <a:gd name="T22" fmla="*/ 40322912 w 31"/>
                <a:gd name="T23" fmla="*/ 55443849 h 43"/>
                <a:gd name="T24" fmla="*/ 40322912 w 31"/>
                <a:gd name="T25" fmla="*/ 50403489 h 43"/>
                <a:gd name="T26" fmla="*/ 40322912 w 31"/>
                <a:gd name="T27" fmla="*/ 50403489 h 43"/>
                <a:gd name="T28" fmla="*/ 32763162 w 31"/>
                <a:gd name="T29" fmla="*/ 35282446 h 43"/>
                <a:gd name="T30" fmla="*/ 32763162 w 31"/>
                <a:gd name="T31" fmla="*/ 35282446 h 43"/>
                <a:gd name="T32" fmla="*/ 30242187 w 31"/>
                <a:gd name="T33" fmla="*/ 32763066 h 43"/>
                <a:gd name="T34" fmla="*/ 30242187 w 31"/>
                <a:gd name="T35" fmla="*/ 35282446 h 43"/>
                <a:gd name="T36" fmla="*/ 30242187 w 31"/>
                <a:gd name="T37" fmla="*/ 37803413 h 43"/>
                <a:gd name="T38" fmla="*/ 32763162 w 31"/>
                <a:gd name="T39" fmla="*/ 35282446 h 43"/>
                <a:gd name="T40" fmla="*/ 32763162 w 31"/>
                <a:gd name="T41" fmla="*/ 35282446 h 43"/>
                <a:gd name="T42" fmla="*/ 37803525 w 31"/>
                <a:gd name="T43" fmla="*/ 30242098 h 43"/>
                <a:gd name="T44" fmla="*/ 42843887 w 31"/>
                <a:gd name="T45" fmla="*/ 27722718 h 43"/>
                <a:gd name="T46" fmla="*/ 55444012 w 31"/>
                <a:gd name="T47" fmla="*/ 22682364 h 43"/>
                <a:gd name="T48" fmla="*/ 55444012 w 31"/>
                <a:gd name="T49" fmla="*/ 22682364 h 43"/>
                <a:gd name="T50" fmla="*/ 60484374 w 31"/>
                <a:gd name="T51" fmla="*/ 25201744 h 43"/>
                <a:gd name="T52" fmla="*/ 65524737 w 31"/>
                <a:gd name="T53" fmla="*/ 27722718 h 43"/>
                <a:gd name="T54" fmla="*/ 73086074 w 31"/>
                <a:gd name="T55" fmla="*/ 37803413 h 43"/>
                <a:gd name="T56" fmla="*/ 73086074 w 31"/>
                <a:gd name="T57" fmla="*/ 37803413 h 43"/>
                <a:gd name="T58" fmla="*/ 75605462 w 31"/>
                <a:gd name="T59" fmla="*/ 27722718 h 43"/>
                <a:gd name="T60" fmla="*/ 78126437 w 31"/>
                <a:gd name="T61" fmla="*/ 22682364 h 43"/>
                <a:gd name="T62" fmla="*/ 75605462 w 31"/>
                <a:gd name="T63" fmla="*/ 17642017 h 43"/>
                <a:gd name="T64" fmla="*/ 75605462 w 31"/>
                <a:gd name="T65" fmla="*/ 17642017 h 43"/>
                <a:gd name="T66" fmla="*/ 68045712 w 31"/>
                <a:gd name="T67" fmla="*/ 7561318 h 43"/>
                <a:gd name="T68" fmla="*/ 63005349 w 31"/>
                <a:gd name="T69" fmla="*/ 0 h 43"/>
                <a:gd name="T70" fmla="*/ 55444012 w 31"/>
                <a:gd name="T71" fmla="*/ 0 h 43"/>
                <a:gd name="T72" fmla="*/ 45363275 w 31"/>
                <a:gd name="T73" fmla="*/ 2520968 h 43"/>
                <a:gd name="T74" fmla="*/ 45363275 w 31"/>
                <a:gd name="T75" fmla="*/ 2520968 h 43"/>
                <a:gd name="T76" fmla="*/ 37803525 w 31"/>
                <a:gd name="T77" fmla="*/ 10080698 h 43"/>
                <a:gd name="T78" fmla="*/ 32763162 w 31"/>
                <a:gd name="T79" fmla="*/ 17642017 h 43"/>
                <a:gd name="T80" fmla="*/ 30242187 w 31"/>
                <a:gd name="T81" fmla="*/ 25201744 h 43"/>
                <a:gd name="T82" fmla="*/ 27722800 w 31"/>
                <a:gd name="T83" fmla="*/ 32763066 h 43"/>
                <a:gd name="T84" fmla="*/ 27722800 w 31"/>
                <a:gd name="T85" fmla="*/ 32763066 h 43"/>
                <a:gd name="T86" fmla="*/ 30242187 w 31"/>
                <a:gd name="T87" fmla="*/ 55443849 h 43"/>
                <a:gd name="T88" fmla="*/ 37803525 w 31"/>
                <a:gd name="T89" fmla="*/ 73085859 h 43"/>
                <a:gd name="T90" fmla="*/ 37803525 w 31"/>
                <a:gd name="T91" fmla="*/ 73085859 h 43"/>
                <a:gd name="T92" fmla="*/ 37803525 w 31"/>
                <a:gd name="T93" fmla="*/ 73085859 h 43"/>
                <a:gd name="T94" fmla="*/ 37803525 w 31"/>
                <a:gd name="T95" fmla="*/ 73085859 h 43"/>
                <a:gd name="T96" fmla="*/ 37803525 w 31"/>
                <a:gd name="T97" fmla="*/ 75605239 h 43"/>
                <a:gd name="T98" fmla="*/ 37803525 w 31"/>
                <a:gd name="T99" fmla="*/ 75605239 h 43"/>
                <a:gd name="T100" fmla="*/ 30242187 w 31"/>
                <a:gd name="T101" fmla="*/ 83166554 h 43"/>
                <a:gd name="T102" fmla="*/ 25201819 w 31"/>
                <a:gd name="T103" fmla="*/ 85685935 h 43"/>
                <a:gd name="T104" fmla="*/ 25201819 w 31"/>
                <a:gd name="T105" fmla="*/ 85685935 h 43"/>
                <a:gd name="T106" fmla="*/ 20161456 w 31"/>
                <a:gd name="T107" fmla="*/ 85685935 h 43"/>
                <a:gd name="T108" fmla="*/ 12601703 w 31"/>
                <a:gd name="T109" fmla="*/ 85685935 h 43"/>
                <a:gd name="T110" fmla="*/ 2520976 w 31"/>
                <a:gd name="T111" fmla="*/ 83166554 h 43"/>
                <a:gd name="T112" fmla="*/ 2520976 w 31"/>
                <a:gd name="T113" fmla="*/ 83166554 h 43"/>
                <a:gd name="T114" fmla="*/ 0 w 31"/>
                <a:gd name="T115" fmla="*/ 95766630 h 43"/>
                <a:gd name="T116" fmla="*/ 0 w 31"/>
                <a:gd name="T117" fmla="*/ 105847350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1"/>
                <a:gd name="T178" fmla="*/ 0 h 43"/>
                <a:gd name="T179" fmla="*/ 31 w 31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1" h="43">
                  <a:moveTo>
                    <a:pt x="0" y="42"/>
                  </a:moveTo>
                  <a:lnTo>
                    <a:pt x="0" y="42"/>
                  </a:lnTo>
                  <a:lnTo>
                    <a:pt x="4" y="43"/>
                  </a:lnTo>
                  <a:lnTo>
                    <a:pt x="8" y="43"/>
                  </a:lnTo>
                  <a:lnTo>
                    <a:pt x="11" y="42"/>
                  </a:lnTo>
                  <a:lnTo>
                    <a:pt x="15" y="39"/>
                  </a:lnTo>
                  <a:lnTo>
                    <a:pt x="16" y="36"/>
                  </a:lnTo>
                  <a:lnTo>
                    <a:pt x="16" y="33"/>
                  </a:lnTo>
                  <a:lnTo>
                    <a:pt x="17" y="25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1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6" y="11"/>
                  </a:lnTo>
                  <a:lnTo>
                    <a:pt x="29" y="15"/>
                  </a:lnTo>
                  <a:lnTo>
                    <a:pt x="30" y="11"/>
                  </a:lnTo>
                  <a:lnTo>
                    <a:pt x="31" y="9"/>
                  </a:lnTo>
                  <a:lnTo>
                    <a:pt x="30" y="7"/>
                  </a:lnTo>
                  <a:lnTo>
                    <a:pt x="27" y="3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1" y="13"/>
                  </a:lnTo>
                  <a:lnTo>
                    <a:pt x="12" y="22"/>
                  </a:lnTo>
                  <a:lnTo>
                    <a:pt x="15" y="29"/>
                  </a:lnTo>
                  <a:lnTo>
                    <a:pt x="15" y="30"/>
                  </a:lnTo>
                  <a:lnTo>
                    <a:pt x="12" y="33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CD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4" name="Freeform 96"/>
            <p:cNvSpPr>
              <a:spLocks/>
            </p:cNvSpPr>
            <p:nvPr/>
          </p:nvSpPr>
          <p:spPr bwMode="auto">
            <a:xfrm>
              <a:off x="5548313" y="2552700"/>
              <a:ext cx="49213" cy="68263"/>
            </a:xfrm>
            <a:custGeom>
              <a:avLst/>
              <a:gdLst>
                <a:gd name="T0" fmla="*/ 0 w 31"/>
                <a:gd name="T1" fmla="*/ 105847350 h 43"/>
                <a:gd name="T2" fmla="*/ 0 w 31"/>
                <a:gd name="T3" fmla="*/ 105847350 h 43"/>
                <a:gd name="T4" fmla="*/ 10080728 w 31"/>
                <a:gd name="T5" fmla="*/ 108368317 h 43"/>
                <a:gd name="T6" fmla="*/ 20161456 w 31"/>
                <a:gd name="T7" fmla="*/ 108368317 h 43"/>
                <a:gd name="T8" fmla="*/ 27722800 w 31"/>
                <a:gd name="T9" fmla="*/ 105847350 h 43"/>
                <a:gd name="T10" fmla="*/ 37803525 w 31"/>
                <a:gd name="T11" fmla="*/ 98287597 h 43"/>
                <a:gd name="T12" fmla="*/ 37803525 w 31"/>
                <a:gd name="T13" fmla="*/ 98287597 h 43"/>
                <a:gd name="T14" fmla="*/ 40322912 w 31"/>
                <a:gd name="T15" fmla="*/ 90726282 h 43"/>
                <a:gd name="T16" fmla="*/ 40322912 w 31"/>
                <a:gd name="T17" fmla="*/ 83166554 h 43"/>
                <a:gd name="T18" fmla="*/ 42843887 w 31"/>
                <a:gd name="T19" fmla="*/ 63005164 h 43"/>
                <a:gd name="T20" fmla="*/ 42843887 w 31"/>
                <a:gd name="T21" fmla="*/ 63005164 h 43"/>
                <a:gd name="T22" fmla="*/ 40322912 w 31"/>
                <a:gd name="T23" fmla="*/ 55443849 h 43"/>
                <a:gd name="T24" fmla="*/ 40322912 w 31"/>
                <a:gd name="T25" fmla="*/ 50403489 h 43"/>
                <a:gd name="T26" fmla="*/ 40322912 w 31"/>
                <a:gd name="T27" fmla="*/ 50403489 h 43"/>
                <a:gd name="T28" fmla="*/ 32763162 w 31"/>
                <a:gd name="T29" fmla="*/ 35282446 h 43"/>
                <a:gd name="T30" fmla="*/ 32763162 w 31"/>
                <a:gd name="T31" fmla="*/ 35282446 h 43"/>
                <a:gd name="T32" fmla="*/ 30242187 w 31"/>
                <a:gd name="T33" fmla="*/ 32763066 h 43"/>
                <a:gd name="T34" fmla="*/ 30242187 w 31"/>
                <a:gd name="T35" fmla="*/ 35282446 h 43"/>
                <a:gd name="T36" fmla="*/ 30242187 w 31"/>
                <a:gd name="T37" fmla="*/ 37803413 h 43"/>
                <a:gd name="T38" fmla="*/ 32763162 w 31"/>
                <a:gd name="T39" fmla="*/ 35282446 h 43"/>
                <a:gd name="T40" fmla="*/ 32763162 w 31"/>
                <a:gd name="T41" fmla="*/ 35282446 h 43"/>
                <a:gd name="T42" fmla="*/ 37803525 w 31"/>
                <a:gd name="T43" fmla="*/ 30242098 h 43"/>
                <a:gd name="T44" fmla="*/ 42843887 w 31"/>
                <a:gd name="T45" fmla="*/ 27722718 h 43"/>
                <a:gd name="T46" fmla="*/ 55444012 w 31"/>
                <a:gd name="T47" fmla="*/ 22682364 h 43"/>
                <a:gd name="T48" fmla="*/ 55444012 w 31"/>
                <a:gd name="T49" fmla="*/ 22682364 h 43"/>
                <a:gd name="T50" fmla="*/ 60484374 w 31"/>
                <a:gd name="T51" fmla="*/ 25201744 h 43"/>
                <a:gd name="T52" fmla="*/ 65524737 w 31"/>
                <a:gd name="T53" fmla="*/ 27722718 h 43"/>
                <a:gd name="T54" fmla="*/ 73086074 w 31"/>
                <a:gd name="T55" fmla="*/ 37803413 h 43"/>
                <a:gd name="T56" fmla="*/ 73086074 w 31"/>
                <a:gd name="T57" fmla="*/ 37803413 h 43"/>
                <a:gd name="T58" fmla="*/ 75605462 w 31"/>
                <a:gd name="T59" fmla="*/ 27722718 h 43"/>
                <a:gd name="T60" fmla="*/ 78126437 w 31"/>
                <a:gd name="T61" fmla="*/ 22682364 h 43"/>
                <a:gd name="T62" fmla="*/ 75605462 w 31"/>
                <a:gd name="T63" fmla="*/ 17642017 h 43"/>
                <a:gd name="T64" fmla="*/ 75605462 w 31"/>
                <a:gd name="T65" fmla="*/ 17642017 h 43"/>
                <a:gd name="T66" fmla="*/ 68045712 w 31"/>
                <a:gd name="T67" fmla="*/ 7561318 h 43"/>
                <a:gd name="T68" fmla="*/ 63005349 w 31"/>
                <a:gd name="T69" fmla="*/ 0 h 43"/>
                <a:gd name="T70" fmla="*/ 55444012 w 31"/>
                <a:gd name="T71" fmla="*/ 0 h 43"/>
                <a:gd name="T72" fmla="*/ 45363275 w 31"/>
                <a:gd name="T73" fmla="*/ 2520968 h 43"/>
                <a:gd name="T74" fmla="*/ 45363275 w 31"/>
                <a:gd name="T75" fmla="*/ 2520968 h 43"/>
                <a:gd name="T76" fmla="*/ 37803525 w 31"/>
                <a:gd name="T77" fmla="*/ 10080698 h 43"/>
                <a:gd name="T78" fmla="*/ 32763162 w 31"/>
                <a:gd name="T79" fmla="*/ 17642017 h 43"/>
                <a:gd name="T80" fmla="*/ 30242187 w 31"/>
                <a:gd name="T81" fmla="*/ 25201744 h 43"/>
                <a:gd name="T82" fmla="*/ 27722800 w 31"/>
                <a:gd name="T83" fmla="*/ 32763066 h 43"/>
                <a:gd name="T84" fmla="*/ 27722800 w 31"/>
                <a:gd name="T85" fmla="*/ 32763066 h 43"/>
                <a:gd name="T86" fmla="*/ 30242187 w 31"/>
                <a:gd name="T87" fmla="*/ 55443849 h 43"/>
                <a:gd name="T88" fmla="*/ 37803525 w 31"/>
                <a:gd name="T89" fmla="*/ 73085859 h 43"/>
                <a:gd name="T90" fmla="*/ 37803525 w 31"/>
                <a:gd name="T91" fmla="*/ 73085859 h 43"/>
                <a:gd name="T92" fmla="*/ 37803525 w 31"/>
                <a:gd name="T93" fmla="*/ 73085859 h 43"/>
                <a:gd name="T94" fmla="*/ 37803525 w 31"/>
                <a:gd name="T95" fmla="*/ 73085859 h 43"/>
                <a:gd name="T96" fmla="*/ 37803525 w 31"/>
                <a:gd name="T97" fmla="*/ 75605239 h 43"/>
                <a:gd name="T98" fmla="*/ 37803525 w 31"/>
                <a:gd name="T99" fmla="*/ 75605239 h 43"/>
                <a:gd name="T100" fmla="*/ 30242187 w 31"/>
                <a:gd name="T101" fmla="*/ 83166554 h 43"/>
                <a:gd name="T102" fmla="*/ 25201819 w 31"/>
                <a:gd name="T103" fmla="*/ 85685935 h 43"/>
                <a:gd name="T104" fmla="*/ 25201819 w 31"/>
                <a:gd name="T105" fmla="*/ 85685935 h 43"/>
                <a:gd name="T106" fmla="*/ 20161456 w 31"/>
                <a:gd name="T107" fmla="*/ 85685935 h 43"/>
                <a:gd name="T108" fmla="*/ 12601703 w 31"/>
                <a:gd name="T109" fmla="*/ 85685935 h 43"/>
                <a:gd name="T110" fmla="*/ 2520976 w 31"/>
                <a:gd name="T111" fmla="*/ 83166554 h 43"/>
                <a:gd name="T112" fmla="*/ 2520976 w 31"/>
                <a:gd name="T113" fmla="*/ 83166554 h 43"/>
                <a:gd name="T114" fmla="*/ 0 w 31"/>
                <a:gd name="T115" fmla="*/ 95766630 h 43"/>
                <a:gd name="T116" fmla="*/ 0 w 31"/>
                <a:gd name="T117" fmla="*/ 105847350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1"/>
                <a:gd name="T178" fmla="*/ 0 h 43"/>
                <a:gd name="T179" fmla="*/ 31 w 31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1" h="43">
                  <a:moveTo>
                    <a:pt x="0" y="42"/>
                  </a:moveTo>
                  <a:lnTo>
                    <a:pt x="0" y="42"/>
                  </a:lnTo>
                  <a:lnTo>
                    <a:pt x="4" y="43"/>
                  </a:lnTo>
                  <a:lnTo>
                    <a:pt x="8" y="43"/>
                  </a:lnTo>
                  <a:lnTo>
                    <a:pt x="11" y="42"/>
                  </a:lnTo>
                  <a:lnTo>
                    <a:pt x="15" y="39"/>
                  </a:lnTo>
                  <a:lnTo>
                    <a:pt x="16" y="36"/>
                  </a:lnTo>
                  <a:lnTo>
                    <a:pt x="16" y="33"/>
                  </a:lnTo>
                  <a:lnTo>
                    <a:pt x="17" y="25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1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6" y="11"/>
                  </a:lnTo>
                  <a:lnTo>
                    <a:pt x="29" y="15"/>
                  </a:lnTo>
                  <a:lnTo>
                    <a:pt x="30" y="11"/>
                  </a:lnTo>
                  <a:lnTo>
                    <a:pt x="31" y="9"/>
                  </a:lnTo>
                  <a:lnTo>
                    <a:pt x="30" y="7"/>
                  </a:lnTo>
                  <a:lnTo>
                    <a:pt x="27" y="3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1" y="13"/>
                  </a:lnTo>
                  <a:lnTo>
                    <a:pt x="12" y="22"/>
                  </a:lnTo>
                  <a:lnTo>
                    <a:pt x="15" y="29"/>
                  </a:lnTo>
                  <a:lnTo>
                    <a:pt x="15" y="30"/>
                  </a:lnTo>
                  <a:lnTo>
                    <a:pt x="12" y="33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5" name="Freeform 97"/>
            <p:cNvSpPr>
              <a:spLocks/>
            </p:cNvSpPr>
            <p:nvPr/>
          </p:nvSpPr>
          <p:spPr bwMode="auto">
            <a:xfrm>
              <a:off x="5392738" y="2611438"/>
              <a:ext cx="242888" cy="171450"/>
            </a:xfrm>
            <a:custGeom>
              <a:avLst/>
              <a:gdLst>
                <a:gd name="T0" fmla="*/ 12601599 w 153"/>
                <a:gd name="T1" fmla="*/ 211693164 h 108"/>
                <a:gd name="T2" fmla="*/ 27722571 w 153"/>
                <a:gd name="T3" fmla="*/ 204133442 h 108"/>
                <a:gd name="T4" fmla="*/ 75604838 w 153"/>
                <a:gd name="T5" fmla="*/ 206652804 h 108"/>
                <a:gd name="T6" fmla="*/ 50403221 w 153"/>
                <a:gd name="T7" fmla="*/ 229335047 h 108"/>
                <a:gd name="T8" fmla="*/ 42843534 w 153"/>
                <a:gd name="T9" fmla="*/ 246975342 h 108"/>
                <a:gd name="T10" fmla="*/ 37803213 w 153"/>
                <a:gd name="T11" fmla="*/ 254536602 h 108"/>
                <a:gd name="T12" fmla="*/ 68045150 w 153"/>
                <a:gd name="T13" fmla="*/ 246975342 h 108"/>
                <a:gd name="T14" fmla="*/ 80645159 w 153"/>
                <a:gd name="T15" fmla="*/ 239415669 h 108"/>
                <a:gd name="T16" fmla="*/ 90725800 w 153"/>
                <a:gd name="T17" fmla="*/ 226814098 h 108"/>
                <a:gd name="T18" fmla="*/ 108367742 w 153"/>
                <a:gd name="T19" fmla="*/ 219254425 h 108"/>
                <a:gd name="T20" fmla="*/ 133569346 w 153"/>
                <a:gd name="T21" fmla="*/ 214214114 h 108"/>
                <a:gd name="T22" fmla="*/ 161290317 w 153"/>
                <a:gd name="T23" fmla="*/ 221773787 h 108"/>
                <a:gd name="T24" fmla="*/ 181451601 w 153"/>
                <a:gd name="T25" fmla="*/ 229335047 h 108"/>
                <a:gd name="T26" fmla="*/ 194053197 w 153"/>
                <a:gd name="T27" fmla="*/ 244455980 h 108"/>
                <a:gd name="T28" fmla="*/ 206653205 w 153"/>
                <a:gd name="T29" fmla="*/ 272176897 h 108"/>
                <a:gd name="T30" fmla="*/ 201612884 w 153"/>
                <a:gd name="T31" fmla="*/ 252015653 h 108"/>
                <a:gd name="T32" fmla="*/ 196572563 w 153"/>
                <a:gd name="T33" fmla="*/ 226814098 h 108"/>
                <a:gd name="T34" fmla="*/ 252016142 w 153"/>
                <a:gd name="T35" fmla="*/ 231854409 h 108"/>
                <a:gd name="T36" fmla="*/ 287298389 w 153"/>
                <a:gd name="T37" fmla="*/ 249496291 h 108"/>
                <a:gd name="T38" fmla="*/ 309980626 w 153"/>
                <a:gd name="T39" fmla="*/ 264617224 h 108"/>
                <a:gd name="T40" fmla="*/ 322580635 w 153"/>
                <a:gd name="T41" fmla="*/ 267136586 h 108"/>
                <a:gd name="T42" fmla="*/ 307459672 w 153"/>
                <a:gd name="T43" fmla="*/ 252015653 h 108"/>
                <a:gd name="T44" fmla="*/ 294859664 w 153"/>
                <a:gd name="T45" fmla="*/ 239415669 h 108"/>
                <a:gd name="T46" fmla="*/ 307459672 w 153"/>
                <a:gd name="T47" fmla="*/ 231854409 h 108"/>
                <a:gd name="T48" fmla="*/ 350303193 w 153"/>
                <a:gd name="T49" fmla="*/ 244455980 h 108"/>
                <a:gd name="T50" fmla="*/ 385585439 w 153"/>
                <a:gd name="T51" fmla="*/ 262096275 h 108"/>
                <a:gd name="T52" fmla="*/ 367943522 w 153"/>
                <a:gd name="T53" fmla="*/ 249496291 h 108"/>
                <a:gd name="T54" fmla="*/ 327620955 w 153"/>
                <a:gd name="T55" fmla="*/ 229335047 h 108"/>
                <a:gd name="T56" fmla="*/ 322580635 w 153"/>
                <a:gd name="T57" fmla="*/ 219254425 h 108"/>
                <a:gd name="T58" fmla="*/ 337701597 w 153"/>
                <a:gd name="T59" fmla="*/ 214214114 h 108"/>
                <a:gd name="T60" fmla="*/ 357862881 w 153"/>
                <a:gd name="T61" fmla="*/ 209173803 h 108"/>
                <a:gd name="T62" fmla="*/ 383064485 w 153"/>
                <a:gd name="T63" fmla="*/ 209173803 h 108"/>
                <a:gd name="T64" fmla="*/ 367943522 w 153"/>
                <a:gd name="T65" fmla="*/ 199093131 h 108"/>
                <a:gd name="T66" fmla="*/ 320061268 w 153"/>
                <a:gd name="T67" fmla="*/ 194052820 h 108"/>
                <a:gd name="T68" fmla="*/ 299899984 w 153"/>
                <a:gd name="T69" fmla="*/ 189012509 h 108"/>
                <a:gd name="T70" fmla="*/ 267137105 w 153"/>
                <a:gd name="T71" fmla="*/ 146169071 h 108"/>
                <a:gd name="T72" fmla="*/ 254537097 w 153"/>
                <a:gd name="T73" fmla="*/ 115927204 h 108"/>
                <a:gd name="T74" fmla="*/ 249496776 w 153"/>
                <a:gd name="T75" fmla="*/ 70564380 h 108"/>
                <a:gd name="T76" fmla="*/ 249496776 w 153"/>
                <a:gd name="T77" fmla="*/ 22682200 h 108"/>
                <a:gd name="T78" fmla="*/ 239416134 w 153"/>
                <a:gd name="T79" fmla="*/ 17640301 h 108"/>
                <a:gd name="T80" fmla="*/ 219254851 w 153"/>
                <a:gd name="T81" fmla="*/ 15120939 h 108"/>
                <a:gd name="T82" fmla="*/ 194053197 w 153"/>
                <a:gd name="T83" fmla="*/ 12601575 h 108"/>
                <a:gd name="T84" fmla="*/ 168851592 w 153"/>
                <a:gd name="T85" fmla="*/ 5040313 h 108"/>
                <a:gd name="T86" fmla="*/ 163811271 w 153"/>
                <a:gd name="T87" fmla="*/ 0 h 108"/>
                <a:gd name="T88" fmla="*/ 156249996 w 153"/>
                <a:gd name="T89" fmla="*/ 85685313 h 108"/>
                <a:gd name="T90" fmla="*/ 138609667 w 153"/>
                <a:gd name="T91" fmla="*/ 146169071 h 108"/>
                <a:gd name="T92" fmla="*/ 115927430 w 153"/>
                <a:gd name="T93" fmla="*/ 173891575 h 108"/>
                <a:gd name="T94" fmla="*/ 83166113 w 153"/>
                <a:gd name="T95" fmla="*/ 186491559 h 108"/>
                <a:gd name="T96" fmla="*/ 0 w 153"/>
                <a:gd name="T97" fmla="*/ 224294736 h 10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3"/>
                <a:gd name="T148" fmla="*/ 0 h 108"/>
                <a:gd name="T149" fmla="*/ 153 w 153"/>
                <a:gd name="T150" fmla="*/ 108 h 10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3" h="108">
                  <a:moveTo>
                    <a:pt x="0" y="89"/>
                  </a:moveTo>
                  <a:lnTo>
                    <a:pt x="0" y="89"/>
                  </a:lnTo>
                  <a:lnTo>
                    <a:pt x="5" y="84"/>
                  </a:lnTo>
                  <a:lnTo>
                    <a:pt x="8" y="82"/>
                  </a:lnTo>
                  <a:lnTo>
                    <a:pt x="11" y="81"/>
                  </a:lnTo>
                  <a:lnTo>
                    <a:pt x="20" y="81"/>
                  </a:lnTo>
                  <a:lnTo>
                    <a:pt x="30" y="82"/>
                  </a:lnTo>
                  <a:lnTo>
                    <a:pt x="23" y="88"/>
                  </a:lnTo>
                  <a:lnTo>
                    <a:pt x="20" y="91"/>
                  </a:lnTo>
                  <a:lnTo>
                    <a:pt x="18" y="95"/>
                  </a:lnTo>
                  <a:lnTo>
                    <a:pt x="17" y="98"/>
                  </a:lnTo>
                  <a:lnTo>
                    <a:pt x="16" y="99"/>
                  </a:lnTo>
                  <a:lnTo>
                    <a:pt x="15" y="101"/>
                  </a:lnTo>
                  <a:lnTo>
                    <a:pt x="18" y="100"/>
                  </a:lnTo>
                  <a:lnTo>
                    <a:pt x="22" y="99"/>
                  </a:lnTo>
                  <a:lnTo>
                    <a:pt x="27" y="98"/>
                  </a:lnTo>
                  <a:lnTo>
                    <a:pt x="31" y="97"/>
                  </a:lnTo>
                  <a:lnTo>
                    <a:pt x="32" y="95"/>
                  </a:lnTo>
                  <a:lnTo>
                    <a:pt x="33" y="92"/>
                  </a:lnTo>
                  <a:lnTo>
                    <a:pt x="36" y="90"/>
                  </a:lnTo>
                  <a:lnTo>
                    <a:pt x="39" y="89"/>
                  </a:lnTo>
                  <a:lnTo>
                    <a:pt x="43" y="87"/>
                  </a:lnTo>
                  <a:lnTo>
                    <a:pt x="46" y="86"/>
                  </a:lnTo>
                  <a:lnTo>
                    <a:pt x="53" y="85"/>
                  </a:lnTo>
                  <a:lnTo>
                    <a:pt x="62" y="86"/>
                  </a:lnTo>
                  <a:lnTo>
                    <a:pt x="64" y="88"/>
                  </a:lnTo>
                  <a:lnTo>
                    <a:pt x="67" y="89"/>
                  </a:lnTo>
                  <a:lnTo>
                    <a:pt x="72" y="91"/>
                  </a:lnTo>
                  <a:lnTo>
                    <a:pt x="75" y="93"/>
                  </a:lnTo>
                  <a:lnTo>
                    <a:pt x="77" y="97"/>
                  </a:lnTo>
                  <a:lnTo>
                    <a:pt x="79" y="102"/>
                  </a:lnTo>
                  <a:lnTo>
                    <a:pt x="82" y="108"/>
                  </a:lnTo>
                  <a:lnTo>
                    <a:pt x="81" y="103"/>
                  </a:lnTo>
                  <a:lnTo>
                    <a:pt x="80" y="100"/>
                  </a:lnTo>
                  <a:lnTo>
                    <a:pt x="78" y="96"/>
                  </a:lnTo>
                  <a:lnTo>
                    <a:pt x="78" y="90"/>
                  </a:lnTo>
                  <a:lnTo>
                    <a:pt x="86" y="90"/>
                  </a:lnTo>
                  <a:lnTo>
                    <a:pt x="93" y="91"/>
                  </a:lnTo>
                  <a:lnTo>
                    <a:pt x="100" y="92"/>
                  </a:lnTo>
                  <a:lnTo>
                    <a:pt x="107" y="96"/>
                  </a:lnTo>
                  <a:lnTo>
                    <a:pt x="114" y="99"/>
                  </a:lnTo>
                  <a:lnTo>
                    <a:pt x="120" y="102"/>
                  </a:lnTo>
                  <a:lnTo>
                    <a:pt x="123" y="105"/>
                  </a:lnTo>
                  <a:lnTo>
                    <a:pt x="125" y="106"/>
                  </a:lnTo>
                  <a:lnTo>
                    <a:pt x="128" y="106"/>
                  </a:lnTo>
                  <a:lnTo>
                    <a:pt x="125" y="103"/>
                  </a:lnTo>
                  <a:lnTo>
                    <a:pt x="122" y="100"/>
                  </a:lnTo>
                  <a:lnTo>
                    <a:pt x="120" y="97"/>
                  </a:lnTo>
                  <a:lnTo>
                    <a:pt x="119" y="96"/>
                  </a:lnTo>
                  <a:lnTo>
                    <a:pt x="117" y="95"/>
                  </a:lnTo>
                  <a:lnTo>
                    <a:pt x="119" y="92"/>
                  </a:lnTo>
                  <a:lnTo>
                    <a:pt x="122" y="92"/>
                  </a:lnTo>
                  <a:lnTo>
                    <a:pt x="128" y="93"/>
                  </a:lnTo>
                  <a:lnTo>
                    <a:pt x="139" y="97"/>
                  </a:lnTo>
                  <a:lnTo>
                    <a:pt x="148" y="101"/>
                  </a:lnTo>
                  <a:lnTo>
                    <a:pt x="153" y="104"/>
                  </a:lnTo>
                  <a:lnTo>
                    <a:pt x="150" y="101"/>
                  </a:lnTo>
                  <a:lnTo>
                    <a:pt x="146" y="99"/>
                  </a:lnTo>
                  <a:lnTo>
                    <a:pt x="137" y="93"/>
                  </a:lnTo>
                  <a:lnTo>
                    <a:pt x="130" y="91"/>
                  </a:lnTo>
                  <a:lnTo>
                    <a:pt x="128" y="90"/>
                  </a:lnTo>
                  <a:lnTo>
                    <a:pt x="127" y="89"/>
                  </a:lnTo>
                  <a:lnTo>
                    <a:pt x="128" y="87"/>
                  </a:lnTo>
                  <a:lnTo>
                    <a:pt x="131" y="86"/>
                  </a:lnTo>
                  <a:lnTo>
                    <a:pt x="134" y="85"/>
                  </a:lnTo>
                  <a:lnTo>
                    <a:pt x="137" y="84"/>
                  </a:lnTo>
                  <a:lnTo>
                    <a:pt x="142" y="83"/>
                  </a:lnTo>
                  <a:lnTo>
                    <a:pt x="147" y="83"/>
                  </a:lnTo>
                  <a:lnTo>
                    <a:pt x="152" y="83"/>
                  </a:lnTo>
                  <a:lnTo>
                    <a:pt x="149" y="81"/>
                  </a:lnTo>
                  <a:lnTo>
                    <a:pt x="146" y="79"/>
                  </a:lnTo>
                  <a:lnTo>
                    <a:pt x="138" y="78"/>
                  </a:lnTo>
                  <a:lnTo>
                    <a:pt x="130" y="78"/>
                  </a:lnTo>
                  <a:lnTo>
                    <a:pt x="127" y="77"/>
                  </a:lnTo>
                  <a:lnTo>
                    <a:pt x="122" y="76"/>
                  </a:lnTo>
                  <a:lnTo>
                    <a:pt x="119" y="75"/>
                  </a:lnTo>
                  <a:lnTo>
                    <a:pt x="117" y="73"/>
                  </a:lnTo>
                  <a:lnTo>
                    <a:pt x="111" y="65"/>
                  </a:lnTo>
                  <a:lnTo>
                    <a:pt x="106" y="58"/>
                  </a:lnTo>
                  <a:lnTo>
                    <a:pt x="103" y="52"/>
                  </a:lnTo>
                  <a:lnTo>
                    <a:pt x="101" y="46"/>
                  </a:lnTo>
                  <a:lnTo>
                    <a:pt x="100" y="40"/>
                  </a:lnTo>
                  <a:lnTo>
                    <a:pt x="99" y="28"/>
                  </a:lnTo>
                  <a:lnTo>
                    <a:pt x="100" y="18"/>
                  </a:lnTo>
                  <a:lnTo>
                    <a:pt x="100" y="13"/>
                  </a:lnTo>
                  <a:lnTo>
                    <a:pt x="99" y="9"/>
                  </a:lnTo>
                  <a:lnTo>
                    <a:pt x="99" y="7"/>
                  </a:lnTo>
                  <a:lnTo>
                    <a:pt x="95" y="7"/>
                  </a:lnTo>
                  <a:lnTo>
                    <a:pt x="91" y="6"/>
                  </a:lnTo>
                  <a:lnTo>
                    <a:pt x="87" y="6"/>
                  </a:lnTo>
                  <a:lnTo>
                    <a:pt x="81" y="6"/>
                  </a:lnTo>
                  <a:lnTo>
                    <a:pt x="77" y="5"/>
                  </a:lnTo>
                  <a:lnTo>
                    <a:pt x="73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4" y="17"/>
                  </a:lnTo>
                  <a:lnTo>
                    <a:pt x="62" y="34"/>
                  </a:lnTo>
                  <a:lnTo>
                    <a:pt x="61" y="43"/>
                  </a:lnTo>
                  <a:lnTo>
                    <a:pt x="58" y="50"/>
                  </a:lnTo>
                  <a:lnTo>
                    <a:pt x="55" y="58"/>
                  </a:lnTo>
                  <a:lnTo>
                    <a:pt x="50" y="65"/>
                  </a:lnTo>
                  <a:lnTo>
                    <a:pt x="46" y="69"/>
                  </a:lnTo>
                  <a:lnTo>
                    <a:pt x="42" y="71"/>
                  </a:lnTo>
                  <a:lnTo>
                    <a:pt x="37" y="73"/>
                  </a:lnTo>
                  <a:lnTo>
                    <a:pt x="33" y="74"/>
                  </a:lnTo>
                  <a:lnTo>
                    <a:pt x="23" y="75"/>
                  </a:lnTo>
                  <a:lnTo>
                    <a:pt x="14" y="76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B57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6" name="Freeform 98"/>
            <p:cNvSpPr>
              <a:spLocks/>
            </p:cNvSpPr>
            <p:nvPr/>
          </p:nvSpPr>
          <p:spPr bwMode="auto">
            <a:xfrm>
              <a:off x="5551488" y="2044700"/>
              <a:ext cx="46038" cy="47625"/>
            </a:xfrm>
            <a:custGeom>
              <a:avLst/>
              <a:gdLst>
                <a:gd name="T0" fmla="*/ 47884282 w 29"/>
                <a:gd name="T1" fmla="*/ 7561264 h 30"/>
                <a:gd name="T2" fmla="*/ 47884282 w 29"/>
                <a:gd name="T3" fmla="*/ 7561264 h 30"/>
                <a:gd name="T4" fmla="*/ 42843916 w 29"/>
                <a:gd name="T5" fmla="*/ 5040313 h 30"/>
                <a:gd name="T6" fmla="*/ 40322940 w 29"/>
                <a:gd name="T7" fmla="*/ 2520950 h 30"/>
                <a:gd name="T8" fmla="*/ 27722819 w 29"/>
                <a:gd name="T9" fmla="*/ 0 h 30"/>
                <a:gd name="T10" fmla="*/ 17642081 w 29"/>
                <a:gd name="T11" fmla="*/ 5040313 h 30"/>
                <a:gd name="T12" fmla="*/ 10080735 w 29"/>
                <a:gd name="T13" fmla="*/ 17641889 h 30"/>
                <a:gd name="T14" fmla="*/ 2520977 w 29"/>
                <a:gd name="T15" fmla="*/ 27722518 h 30"/>
                <a:gd name="T16" fmla="*/ 0 w 29"/>
                <a:gd name="T17" fmla="*/ 40322502 h 30"/>
                <a:gd name="T18" fmla="*/ 0 w 29"/>
                <a:gd name="T19" fmla="*/ 47883763 h 30"/>
                <a:gd name="T20" fmla="*/ 2520977 w 29"/>
                <a:gd name="T21" fmla="*/ 55443448 h 30"/>
                <a:gd name="T22" fmla="*/ 7561346 w 29"/>
                <a:gd name="T23" fmla="*/ 60483759 h 30"/>
                <a:gd name="T24" fmla="*/ 15121104 w 29"/>
                <a:gd name="T25" fmla="*/ 68045020 h 30"/>
                <a:gd name="T26" fmla="*/ 15121104 w 29"/>
                <a:gd name="T27" fmla="*/ 68045020 h 30"/>
                <a:gd name="T28" fmla="*/ 25201836 w 29"/>
                <a:gd name="T29" fmla="*/ 73085331 h 30"/>
                <a:gd name="T30" fmla="*/ 40322940 w 29"/>
                <a:gd name="T31" fmla="*/ 75604693 h 30"/>
                <a:gd name="T32" fmla="*/ 52924661 w 29"/>
                <a:gd name="T33" fmla="*/ 75604693 h 30"/>
                <a:gd name="T34" fmla="*/ 60484416 w 29"/>
                <a:gd name="T35" fmla="*/ 73085331 h 30"/>
                <a:gd name="T36" fmla="*/ 70565148 w 29"/>
                <a:gd name="T37" fmla="*/ 68045020 h 30"/>
                <a:gd name="T38" fmla="*/ 73086124 w 29"/>
                <a:gd name="T39" fmla="*/ 60483759 h 30"/>
                <a:gd name="T40" fmla="*/ 70565148 w 29"/>
                <a:gd name="T41" fmla="*/ 52924086 h 30"/>
                <a:gd name="T42" fmla="*/ 60484416 w 29"/>
                <a:gd name="T43" fmla="*/ 37803140 h 30"/>
                <a:gd name="T44" fmla="*/ 47884282 w 29"/>
                <a:gd name="T45" fmla="*/ 7561264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"/>
                <a:gd name="T70" fmla="*/ 0 h 30"/>
                <a:gd name="T71" fmla="*/ 29 w 29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" h="30">
                  <a:moveTo>
                    <a:pt x="19" y="3"/>
                  </a:moveTo>
                  <a:lnTo>
                    <a:pt x="19" y="3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7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0" y="29"/>
                  </a:lnTo>
                  <a:lnTo>
                    <a:pt x="16" y="30"/>
                  </a:lnTo>
                  <a:lnTo>
                    <a:pt x="21" y="30"/>
                  </a:lnTo>
                  <a:lnTo>
                    <a:pt x="24" y="29"/>
                  </a:lnTo>
                  <a:lnTo>
                    <a:pt x="28" y="27"/>
                  </a:lnTo>
                  <a:lnTo>
                    <a:pt x="29" y="24"/>
                  </a:lnTo>
                  <a:lnTo>
                    <a:pt x="28" y="21"/>
                  </a:lnTo>
                  <a:lnTo>
                    <a:pt x="24" y="15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7" name="Freeform 99"/>
            <p:cNvSpPr>
              <a:spLocks/>
            </p:cNvSpPr>
            <p:nvPr/>
          </p:nvSpPr>
          <p:spPr bwMode="auto">
            <a:xfrm>
              <a:off x="5649913" y="2093913"/>
              <a:ext cx="23813" cy="19050"/>
            </a:xfrm>
            <a:custGeom>
              <a:avLst/>
              <a:gdLst>
                <a:gd name="T0" fmla="*/ 30242515 w 15"/>
                <a:gd name="T1" fmla="*/ 2520950 h 12"/>
                <a:gd name="T2" fmla="*/ 30242515 w 15"/>
                <a:gd name="T3" fmla="*/ 2520950 h 12"/>
                <a:gd name="T4" fmla="*/ 15121257 w 15"/>
                <a:gd name="T5" fmla="*/ 0 h 12"/>
                <a:gd name="T6" fmla="*/ 7561422 w 15"/>
                <a:gd name="T7" fmla="*/ 0 h 12"/>
                <a:gd name="T8" fmla="*/ 0 w 15"/>
                <a:gd name="T9" fmla="*/ 2520950 h 12"/>
                <a:gd name="T10" fmla="*/ 0 w 15"/>
                <a:gd name="T11" fmla="*/ 2520950 h 12"/>
                <a:gd name="T12" fmla="*/ 2521003 w 15"/>
                <a:gd name="T13" fmla="*/ 12601574 h 12"/>
                <a:gd name="T14" fmla="*/ 5040419 w 15"/>
                <a:gd name="T15" fmla="*/ 20161250 h 12"/>
                <a:gd name="T16" fmla="*/ 12601839 w 15"/>
                <a:gd name="T17" fmla="*/ 25201561 h 12"/>
                <a:gd name="T18" fmla="*/ 20161674 w 15"/>
                <a:gd name="T19" fmla="*/ 30241878 h 12"/>
                <a:gd name="T20" fmla="*/ 27723100 w 15"/>
                <a:gd name="T21" fmla="*/ 30241878 h 12"/>
                <a:gd name="T22" fmla="*/ 35282932 w 15"/>
                <a:gd name="T23" fmla="*/ 30241878 h 12"/>
                <a:gd name="T24" fmla="*/ 37803934 w 15"/>
                <a:gd name="T25" fmla="*/ 25201561 h 12"/>
                <a:gd name="T26" fmla="*/ 37803934 w 15"/>
                <a:gd name="T27" fmla="*/ 17640301 h 12"/>
                <a:gd name="T28" fmla="*/ 30242515 w 15"/>
                <a:gd name="T29" fmla="*/ 2520950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12"/>
                <a:gd name="T47" fmla="*/ 15 w 15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12">
                  <a:moveTo>
                    <a:pt x="12" y="1"/>
                  </a:moveTo>
                  <a:lnTo>
                    <a:pt x="12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2" y="8"/>
                  </a:lnTo>
                  <a:lnTo>
                    <a:pt x="5" y="10"/>
                  </a:lnTo>
                  <a:lnTo>
                    <a:pt x="8" y="12"/>
                  </a:lnTo>
                  <a:lnTo>
                    <a:pt x="11" y="12"/>
                  </a:lnTo>
                  <a:lnTo>
                    <a:pt x="14" y="12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8" name="Freeform 100"/>
            <p:cNvSpPr>
              <a:spLocks/>
            </p:cNvSpPr>
            <p:nvPr/>
          </p:nvSpPr>
          <p:spPr bwMode="auto">
            <a:xfrm>
              <a:off x="5622925" y="2051050"/>
              <a:ext cx="23813" cy="28575"/>
            </a:xfrm>
            <a:custGeom>
              <a:avLst/>
              <a:gdLst>
                <a:gd name="T0" fmla="*/ 17642260 w 15"/>
                <a:gd name="T1" fmla="*/ 7559675 h 18"/>
                <a:gd name="T2" fmla="*/ 17642260 w 15"/>
                <a:gd name="T3" fmla="*/ 7559675 h 18"/>
                <a:gd name="T4" fmla="*/ 17642260 w 15"/>
                <a:gd name="T5" fmla="*/ 5040312 h 18"/>
                <a:gd name="T6" fmla="*/ 15121257 w 15"/>
                <a:gd name="T7" fmla="*/ 0 h 18"/>
                <a:gd name="T8" fmla="*/ 15121257 w 15"/>
                <a:gd name="T9" fmla="*/ 0 h 18"/>
                <a:gd name="T10" fmla="*/ 5040419 w 15"/>
                <a:gd name="T11" fmla="*/ 7559675 h 18"/>
                <a:gd name="T12" fmla="*/ 0 w 15"/>
                <a:gd name="T13" fmla="*/ 15120937 h 18"/>
                <a:gd name="T14" fmla="*/ 0 w 15"/>
                <a:gd name="T15" fmla="*/ 22682197 h 18"/>
                <a:gd name="T16" fmla="*/ 2521003 w 15"/>
                <a:gd name="T17" fmla="*/ 30241875 h 18"/>
                <a:gd name="T18" fmla="*/ 7561422 w 15"/>
                <a:gd name="T19" fmla="*/ 35282185 h 18"/>
                <a:gd name="T20" fmla="*/ 12601839 w 15"/>
                <a:gd name="T21" fmla="*/ 42843444 h 18"/>
                <a:gd name="T22" fmla="*/ 25202091 w 15"/>
                <a:gd name="T23" fmla="*/ 45362806 h 18"/>
                <a:gd name="T24" fmla="*/ 35282932 w 15"/>
                <a:gd name="T25" fmla="*/ 45362806 h 18"/>
                <a:gd name="T26" fmla="*/ 35282932 w 15"/>
                <a:gd name="T27" fmla="*/ 45362806 h 18"/>
                <a:gd name="T28" fmla="*/ 37803934 w 15"/>
                <a:gd name="T29" fmla="*/ 30241875 h 18"/>
                <a:gd name="T30" fmla="*/ 37803934 w 15"/>
                <a:gd name="T31" fmla="*/ 17640299 h 18"/>
                <a:gd name="T32" fmla="*/ 17642260 w 15"/>
                <a:gd name="T33" fmla="*/ 7559675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18"/>
                <a:gd name="T53" fmla="*/ 15 w 15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18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2"/>
                  </a:lnTo>
                  <a:lnTo>
                    <a:pt x="3" y="14"/>
                  </a:lnTo>
                  <a:lnTo>
                    <a:pt x="5" y="17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5" y="12"/>
                  </a:lnTo>
                  <a:lnTo>
                    <a:pt x="15" y="7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9" name="Freeform 101"/>
            <p:cNvSpPr>
              <a:spLocks/>
            </p:cNvSpPr>
            <p:nvPr/>
          </p:nvSpPr>
          <p:spPr bwMode="auto">
            <a:xfrm>
              <a:off x="5273675" y="2246313"/>
              <a:ext cx="46038" cy="47625"/>
            </a:xfrm>
            <a:custGeom>
              <a:avLst/>
              <a:gdLst>
                <a:gd name="T0" fmla="*/ 50403672 w 29"/>
                <a:gd name="T1" fmla="*/ 7561264 h 30"/>
                <a:gd name="T2" fmla="*/ 50403672 w 29"/>
                <a:gd name="T3" fmla="*/ 7561264 h 30"/>
                <a:gd name="T4" fmla="*/ 47884282 w 29"/>
                <a:gd name="T5" fmla="*/ 2520950 h 30"/>
                <a:gd name="T6" fmla="*/ 42843916 w 29"/>
                <a:gd name="T7" fmla="*/ 0 h 30"/>
                <a:gd name="T8" fmla="*/ 32763185 w 29"/>
                <a:gd name="T9" fmla="*/ 0 h 30"/>
                <a:gd name="T10" fmla="*/ 22682447 w 29"/>
                <a:gd name="T11" fmla="*/ 5040313 h 30"/>
                <a:gd name="T12" fmla="*/ 12601712 w 29"/>
                <a:gd name="T13" fmla="*/ 12601575 h 30"/>
                <a:gd name="T14" fmla="*/ 5040367 w 29"/>
                <a:gd name="T15" fmla="*/ 27722518 h 30"/>
                <a:gd name="T16" fmla="*/ 0 w 29"/>
                <a:gd name="T17" fmla="*/ 40322502 h 30"/>
                <a:gd name="T18" fmla="*/ 5040367 w 29"/>
                <a:gd name="T19" fmla="*/ 45362813 h 30"/>
                <a:gd name="T20" fmla="*/ 7561346 w 29"/>
                <a:gd name="T21" fmla="*/ 52924086 h 30"/>
                <a:gd name="T22" fmla="*/ 10080735 w 29"/>
                <a:gd name="T23" fmla="*/ 60483759 h 30"/>
                <a:gd name="T24" fmla="*/ 17642081 w 29"/>
                <a:gd name="T25" fmla="*/ 65524071 h 30"/>
                <a:gd name="T26" fmla="*/ 17642081 w 29"/>
                <a:gd name="T27" fmla="*/ 65524071 h 30"/>
                <a:gd name="T28" fmla="*/ 30242208 w 29"/>
                <a:gd name="T29" fmla="*/ 73085331 h 30"/>
                <a:gd name="T30" fmla="*/ 42843916 w 29"/>
                <a:gd name="T31" fmla="*/ 75604693 h 30"/>
                <a:gd name="T32" fmla="*/ 55444050 w 29"/>
                <a:gd name="T33" fmla="*/ 75604693 h 30"/>
                <a:gd name="T34" fmla="*/ 63005393 w 29"/>
                <a:gd name="T35" fmla="*/ 73085331 h 30"/>
                <a:gd name="T36" fmla="*/ 70565148 w 29"/>
                <a:gd name="T37" fmla="*/ 68045020 h 30"/>
                <a:gd name="T38" fmla="*/ 73086124 w 29"/>
                <a:gd name="T39" fmla="*/ 60483759 h 30"/>
                <a:gd name="T40" fmla="*/ 70565148 w 29"/>
                <a:gd name="T41" fmla="*/ 47883763 h 30"/>
                <a:gd name="T42" fmla="*/ 63005393 w 29"/>
                <a:gd name="T43" fmla="*/ 37803140 h 30"/>
                <a:gd name="T44" fmla="*/ 50403672 w 29"/>
                <a:gd name="T45" fmla="*/ 7561264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"/>
                <a:gd name="T70" fmla="*/ 0 h 30"/>
                <a:gd name="T71" fmla="*/ 29 w 29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" h="30">
                  <a:moveTo>
                    <a:pt x="20" y="3"/>
                  </a:moveTo>
                  <a:lnTo>
                    <a:pt x="20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3" y="21"/>
                  </a:lnTo>
                  <a:lnTo>
                    <a:pt x="4" y="24"/>
                  </a:lnTo>
                  <a:lnTo>
                    <a:pt x="7" y="26"/>
                  </a:lnTo>
                  <a:lnTo>
                    <a:pt x="12" y="29"/>
                  </a:lnTo>
                  <a:lnTo>
                    <a:pt x="17" y="30"/>
                  </a:lnTo>
                  <a:lnTo>
                    <a:pt x="22" y="30"/>
                  </a:lnTo>
                  <a:lnTo>
                    <a:pt x="25" y="29"/>
                  </a:lnTo>
                  <a:lnTo>
                    <a:pt x="28" y="27"/>
                  </a:lnTo>
                  <a:lnTo>
                    <a:pt x="29" y="24"/>
                  </a:lnTo>
                  <a:lnTo>
                    <a:pt x="28" y="19"/>
                  </a:lnTo>
                  <a:lnTo>
                    <a:pt x="25" y="1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0" name="Freeform 102"/>
            <p:cNvSpPr>
              <a:spLocks/>
            </p:cNvSpPr>
            <p:nvPr/>
          </p:nvSpPr>
          <p:spPr bwMode="auto">
            <a:xfrm>
              <a:off x="5756275" y="2200275"/>
              <a:ext cx="22225" cy="20638"/>
            </a:xfrm>
            <a:custGeom>
              <a:avLst/>
              <a:gdLst>
                <a:gd name="T0" fmla="*/ 30241879 w 14"/>
                <a:gd name="T1" fmla="*/ 2521011 h 13"/>
                <a:gd name="T2" fmla="*/ 30241879 w 14"/>
                <a:gd name="T3" fmla="*/ 2521011 h 13"/>
                <a:gd name="T4" fmla="*/ 12601575 w 14"/>
                <a:gd name="T5" fmla="*/ 0 h 13"/>
                <a:gd name="T6" fmla="*/ 5040313 w 14"/>
                <a:gd name="T7" fmla="*/ 2521011 h 13"/>
                <a:gd name="T8" fmla="*/ 0 w 14"/>
                <a:gd name="T9" fmla="*/ 2521011 h 13"/>
                <a:gd name="T10" fmla="*/ 0 w 14"/>
                <a:gd name="T11" fmla="*/ 2521011 h 13"/>
                <a:gd name="T12" fmla="*/ 0 w 14"/>
                <a:gd name="T13" fmla="*/ 12601880 h 13"/>
                <a:gd name="T14" fmla="*/ 2520950 w 14"/>
                <a:gd name="T15" fmla="*/ 22682749 h 13"/>
                <a:gd name="T16" fmla="*/ 10080625 w 14"/>
                <a:gd name="T17" fmla="*/ 27723188 h 13"/>
                <a:gd name="T18" fmla="*/ 17641889 w 14"/>
                <a:gd name="T19" fmla="*/ 32763622 h 13"/>
                <a:gd name="T20" fmla="*/ 22682200 w 14"/>
                <a:gd name="T21" fmla="*/ 32763622 h 13"/>
                <a:gd name="T22" fmla="*/ 32762828 w 14"/>
                <a:gd name="T23" fmla="*/ 30242611 h 13"/>
                <a:gd name="T24" fmla="*/ 35282190 w 14"/>
                <a:gd name="T25" fmla="*/ 27723188 h 13"/>
                <a:gd name="T26" fmla="*/ 35282190 w 14"/>
                <a:gd name="T27" fmla="*/ 17642316 h 13"/>
                <a:gd name="T28" fmla="*/ 30241879 w 14"/>
                <a:gd name="T29" fmla="*/ 2521011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3"/>
                <a:gd name="T47" fmla="*/ 14 w 14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3">
                  <a:moveTo>
                    <a:pt x="12" y="1"/>
                  </a:moveTo>
                  <a:lnTo>
                    <a:pt x="12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11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4" y="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1" name="Freeform 103"/>
            <p:cNvSpPr>
              <a:spLocks/>
            </p:cNvSpPr>
            <p:nvPr/>
          </p:nvSpPr>
          <p:spPr bwMode="auto">
            <a:xfrm>
              <a:off x="5726113" y="2159000"/>
              <a:ext cx="23813" cy="26988"/>
            </a:xfrm>
            <a:custGeom>
              <a:avLst/>
              <a:gdLst>
                <a:gd name="T0" fmla="*/ 20161674 w 15"/>
                <a:gd name="T1" fmla="*/ 2520996 h 17"/>
                <a:gd name="T2" fmla="*/ 20161674 w 15"/>
                <a:gd name="T3" fmla="*/ 2520996 h 17"/>
                <a:gd name="T4" fmla="*/ 20161674 w 15"/>
                <a:gd name="T5" fmla="*/ 0 h 17"/>
                <a:gd name="T6" fmla="*/ 17642260 w 15"/>
                <a:gd name="T7" fmla="*/ 0 h 17"/>
                <a:gd name="T8" fmla="*/ 17642260 w 15"/>
                <a:gd name="T9" fmla="*/ 0 h 17"/>
                <a:gd name="T10" fmla="*/ 7561422 w 15"/>
                <a:gd name="T11" fmla="*/ 5040405 h 17"/>
                <a:gd name="T12" fmla="*/ 5040419 w 15"/>
                <a:gd name="T13" fmla="*/ 15121217 h 17"/>
                <a:gd name="T14" fmla="*/ 0 w 15"/>
                <a:gd name="T15" fmla="*/ 22682616 h 17"/>
                <a:gd name="T16" fmla="*/ 5040419 w 15"/>
                <a:gd name="T17" fmla="*/ 27723026 h 17"/>
                <a:gd name="T18" fmla="*/ 10080837 w 15"/>
                <a:gd name="T19" fmla="*/ 35282838 h 17"/>
                <a:gd name="T20" fmla="*/ 15121257 w 15"/>
                <a:gd name="T21" fmla="*/ 40323241 h 17"/>
                <a:gd name="T22" fmla="*/ 25202091 w 15"/>
                <a:gd name="T23" fmla="*/ 42844237 h 17"/>
                <a:gd name="T24" fmla="*/ 35282932 w 15"/>
                <a:gd name="T25" fmla="*/ 42844237 h 17"/>
                <a:gd name="T26" fmla="*/ 35282932 w 15"/>
                <a:gd name="T27" fmla="*/ 42844237 h 17"/>
                <a:gd name="T28" fmla="*/ 37803934 w 15"/>
                <a:gd name="T29" fmla="*/ 30242434 h 17"/>
                <a:gd name="T30" fmla="*/ 37803934 w 15"/>
                <a:gd name="T31" fmla="*/ 17642213 h 17"/>
                <a:gd name="T32" fmla="*/ 20161674 w 15"/>
                <a:gd name="T33" fmla="*/ 2520996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17"/>
                <a:gd name="T53" fmla="*/ 15 w 15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17">
                  <a:moveTo>
                    <a:pt x="8" y="1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3" y="2"/>
                  </a:lnTo>
                  <a:lnTo>
                    <a:pt x="2" y="6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7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5" y="7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2" name="Freeform 104"/>
            <p:cNvSpPr>
              <a:spLocks/>
            </p:cNvSpPr>
            <p:nvPr/>
          </p:nvSpPr>
          <p:spPr bwMode="auto">
            <a:xfrm>
              <a:off x="5114925" y="1909763"/>
              <a:ext cx="542925" cy="606425"/>
            </a:xfrm>
            <a:custGeom>
              <a:avLst/>
              <a:gdLst>
                <a:gd name="T0" fmla="*/ 824091792 w 342"/>
                <a:gd name="T1" fmla="*/ 110886889 h 382"/>
                <a:gd name="T2" fmla="*/ 791328978 w 342"/>
                <a:gd name="T3" fmla="*/ 27722516 h 382"/>
                <a:gd name="T4" fmla="*/ 640119657 w 342"/>
                <a:gd name="T5" fmla="*/ 42843449 h 382"/>
                <a:gd name="T6" fmla="*/ 640119657 w 342"/>
                <a:gd name="T7" fmla="*/ 120967511 h 382"/>
                <a:gd name="T8" fmla="*/ 559474686 w 342"/>
                <a:gd name="T9" fmla="*/ 120967511 h 382"/>
                <a:gd name="T10" fmla="*/ 516631252 w 342"/>
                <a:gd name="T11" fmla="*/ 100806243 h 382"/>
                <a:gd name="T12" fmla="*/ 415826526 w 342"/>
                <a:gd name="T13" fmla="*/ 98286881 h 382"/>
                <a:gd name="T14" fmla="*/ 347781538 w 342"/>
                <a:gd name="T15" fmla="*/ 168851258 h 382"/>
                <a:gd name="T16" fmla="*/ 292338120 w 342"/>
                <a:gd name="T17" fmla="*/ 158769049 h 382"/>
                <a:gd name="T18" fmla="*/ 173891563 w 342"/>
                <a:gd name="T19" fmla="*/ 229335038 h 382"/>
                <a:gd name="T20" fmla="*/ 168851252 w 342"/>
                <a:gd name="T21" fmla="*/ 302418753 h 382"/>
                <a:gd name="T22" fmla="*/ 123486868 w 342"/>
                <a:gd name="T23" fmla="*/ 332660618 h 382"/>
                <a:gd name="T24" fmla="*/ 103327188 w 342"/>
                <a:gd name="T25" fmla="*/ 398184659 h 382"/>
                <a:gd name="T26" fmla="*/ 68043426 w 342"/>
                <a:gd name="T27" fmla="*/ 428426624 h 382"/>
                <a:gd name="T28" fmla="*/ 0 w 342"/>
                <a:gd name="T29" fmla="*/ 526711893 h 382"/>
                <a:gd name="T30" fmla="*/ 108365936 w 342"/>
                <a:gd name="T31" fmla="*/ 599797194 h 382"/>
                <a:gd name="T32" fmla="*/ 120967506 w 342"/>
                <a:gd name="T33" fmla="*/ 632558421 h 382"/>
                <a:gd name="T34" fmla="*/ 191531856 w 342"/>
                <a:gd name="T35" fmla="*/ 670361547 h 382"/>
                <a:gd name="T36" fmla="*/ 206652788 w 342"/>
                <a:gd name="T37" fmla="*/ 713204983 h 382"/>
                <a:gd name="T38" fmla="*/ 163810941 w 342"/>
                <a:gd name="T39" fmla="*/ 751006521 h 382"/>
                <a:gd name="T40" fmla="*/ 156249681 w 342"/>
                <a:gd name="T41" fmla="*/ 829132133 h 382"/>
                <a:gd name="T42" fmla="*/ 246975324 w 342"/>
                <a:gd name="T43" fmla="*/ 859374197 h 382"/>
                <a:gd name="T44" fmla="*/ 277217188 w 342"/>
                <a:gd name="T45" fmla="*/ 859374197 h 382"/>
                <a:gd name="T46" fmla="*/ 309978414 w 342"/>
                <a:gd name="T47" fmla="*/ 894656373 h 382"/>
                <a:gd name="T48" fmla="*/ 347781538 w 342"/>
                <a:gd name="T49" fmla="*/ 929938550 h 382"/>
                <a:gd name="T50" fmla="*/ 446066902 w 342"/>
                <a:gd name="T51" fmla="*/ 957659466 h 382"/>
                <a:gd name="T52" fmla="*/ 483870026 w 342"/>
                <a:gd name="T53" fmla="*/ 887095113 h 382"/>
                <a:gd name="T54" fmla="*/ 476308766 w 342"/>
                <a:gd name="T55" fmla="*/ 937498222 h 382"/>
                <a:gd name="T56" fmla="*/ 372983091 w 342"/>
                <a:gd name="T57" fmla="*/ 950099793 h 382"/>
                <a:gd name="T58" fmla="*/ 355342797 w 342"/>
                <a:gd name="T59" fmla="*/ 897175735 h 382"/>
                <a:gd name="T60" fmla="*/ 315018724 w 342"/>
                <a:gd name="T61" fmla="*/ 889616063 h 382"/>
                <a:gd name="T62" fmla="*/ 312499363 w 342"/>
                <a:gd name="T63" fmla="*/ 869454819 h 382"/>
                <a:gd name="T64" fmla="*/ 277217188 w 342"/>
                <a:gd name="T65" fmla="*/ 846772626 h 382"/>
                <a:gd name="T66" fmla="*/ 206652788 w 342"/>
                <a:gd name="T67" fmla="*/ 851812937 h 382"/>
                <a:gd name="T68" fmla="*/ 156249681 w 342"/>
                <a:gd name="T69" fmla="*/ 768648403 h 382"/>
                <a:gd name="T70" fmla="*/ 236894702 w 342"/>
                <a:gd name="T71" fmla="*/ 725804967 h 382"/>
                <a:gd name="T72" fmla="*/ 236894702 w 342"/>
                <a:gd name="T73" fmla="*/ 720764656 h 382"/>
                <a:gd name="T74" fmla="*/ 183972184 w 342"/>
                <a:gd name="T75" fmla="*/ 685482479 h 382"/>
                <a:gd name="T76" fmla="*/ 183972184 w 342"/>
                <a:gd name="T77" fmla="*/ 660280925 h 382"/>
                <a:gd name="T78" fmla="*/ 118446557 w 342"/>
                <a:gd name="T79" fmla="*/ 614918127 h 382"/>
                <a:gd name="T80" fmla="*/ 57962804 w 342"/>
                <a:gd name="T81" fmla="*/ 579635951 h 382"/>
                <a:gd name="T82" fmla="*/ 12601574 w 342"/>
                <a:gd name="T83" fmla="*/ 488910355 h 382"/>
                <a:gd name="T84" fmla="*/ 115927196 w 342"/>
                <a:gd name="T85" fmla="*/ 420866951 h 382"/>
                <a:gd name="T86" fmla="*/ 151209371 w 342"/>
                <a:gd name="T87" fmla="*/ 420866951 h 382"/>
                <a:gd name="T88" fmla="*/ 103327188 w 342"/>
                <a:gd name="T89" fmla="*/ 360383122 h 382"/>
                <a:gd name="T90" fmla="*/ 168851252 w 342"/>
                <a:gd name="T91" fmla="*/ 330141256 h 382"/>
                <a:gd name="T92" fmla="*/ 209173787 w 342"/>
                <a:gd name="T93" fmla="*/ 307459063 h 382"/>
                <a:gd name="T94" fmla="*/ 183972184 w 342"/>
                <a:gd name="T95" fmla="*/ 236894711 h 382"/>
                <a:gd name="T96" fmla="*/ 287297809 w 342"/>
                <a:gd name="T97" fmla="*/ 163810947 h 382"/>
                <a:gd name="T98" fmla="*/ 352821848 w 342"/>
                <a:gd name="T99" fmla="*/ 194052813 h 382"/>
                <a:gd name="T100" fmla="*/ 390624972 w 342"/>
                <a:gd name="T101" fmla="*/ 115927200 h 382"/>
                <a:gd name="T102" fmla="*/ 501510319 w 342"/>
                <a:gd name="T103" fmla="*/ 103327192 h 382"/>
                <a:gd name="T104" fmla="*/ 519152201 w 342"/>
                <a:gd name="T105" fmla="*/ 113407838 h 382"/>
                <a:gd name="T106" fmla="*/ 539313443 w 342"/>
                <a:gd name="T107" fmla="*/ 108367527 h 382"/>
                <a:gd name="T108" fmla="*/ 592235912 w 342"/>
                <a:gd name="T109" fmla="*/ 110886889 h 382"/>
                <a:gd name="T110" fmla="*/ 647680917 w 342"/>
                <a:gd name="T111" fmla="*/ 133567494 h 382"/>
                <a:gd name="T112" fmla="*/ 637598708 w 342"/>
                <a:gd name="T113" fmla="*/ 57964394 h 382"/>
                <a:gd name="T114" fmla="*/ 761087114 w 342"/>
                <a:gd name="T115" fmla="*/ 12601574 h 382"/>
                <a:gd name="T116" fmla="*/ 806449911 w 342"/>
                <a:gd name="T117" fmla="*/ 98286881 h 382"/>
                <a:gd name="T118" fmla="*/ 806449911 w 342"/>
                <a:gd name="T119" fmla="*/ 115927200 h 382"/>
                <a:gd name="T120" fmla="*/ 856853216 w 342"/>
                <a:gd name="T121" fmla="*/ 168851258 h 38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2"/>
                <a:gd name="T184" fmla="*/ 0 h 382"/>
                <a:gd name="T185" fmla="*/ 342 w 342"/>
                <a:gd name="T186" fmla="*/ 382 h 38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2" h="382">
                  <a:moveTo>
                    <a:pt x="342" y="67"/>
                  </a:moveTo>
                  <a:lnTo>
                    <a:pt x="342" y="67"/>
                  </a:lnTo>
                  <a:lnTo>
                    <a:pt x="342" y="61"/>
                  </a:lnTo>
                  <a:lnTo>
                    <a:pt x="341" y="56"/>
                  </a:lnTo>
                  <a:lnTo>
                    <a:pt x="338" y="52"/>
                  </a:lnTo>
                  <a:lnTo>
                    <a:pt x="334" y="48"/>
                  </a:lnTo>
                  <a:lnTo>
                    <a:pt x="327" y="44"/>
                  </a:lnTo>
                  <a:lnTo>
                    <a:pt x="324" y="43"/>
                  </a:lnTo>
                  <a:lnTo>
                    <a:pt x="321" y="43"/>
                  </a:lnTo>
                  <a:lnTo>
                    <a:pt x="323" y="38"/>
                  </a:lnTo>
                  <a:lnTo>
                    <a:pt x="324" y="30"/>
                  </a:lnTo>
                  <a:lnTo>
                    <a:pt x="323" y="24"/>
                  </a:lnTo>
                  <a:lnTo>
                    <a:pt x="321" y="17"/>
                  </a:lnTo>
                  <a:lnTo>
                    <a:pt x="314" y="11"/>
                  </a:lnTo>
                  <a:lnTo>
                    <a:pt x="308" y="6"/>
                  </a:lnTo>
                  <a:lnTo>
                    <a:pt x="299" y="2"/>
                  </a:lnTo>
                  <a:lnTo>
                    <a:pt x="291" y="0"/>
                  </a:lnTo>
                  <a:lnTo>
                    <a:pt x="285" y="1"/>
                  </a:lnTo>
                  <a:lnTo>
                    <a:pt x="280" y="1"/>
                  </a:lnTo>
                  <a:lnTo>
                    <a:pt x="270" y="6"/>
                  </a:lnTo>
                  <a:lnTo>
                    <a:pt x="262" y="11"/>
                  </a:lnTo>
                  <a:lnTo>
                    <a:pt x="254" y="17"/>
                  </a:lnTo>
                  <a:lnTo>
                    <a:pt x="251" y="22"/>
                  </a:lnTo>
                  <a:lnTo>
                    <a:pt x="250" y="26"/>
                  </a:lnTo>
                  <a:lnTo>
                    <a:pt x="249" y="30"/>
                  </a:lnTo>
                  <a:lnTo>
                    <a:pt x="250" y="35"/>
                  </a:lnTo>
                  <a:lnTo>
                    <a:pt x="251" y="42"/>
                  </a:lnTo>
                  <a:lnTo>
                    <a:pt x="254" y="48"/>
                  </a:lnTo>
                  <a:lnTo>
                    <a:pt x="250" y="46"/>
                  </a:lnTo>
                  <a:lnTo>
                    <a:pt x="246" y="44"/>
                  </a:lnTo>
                  <a:lnTo>
                    <a:pt x="241" y="43"/>
                  </a:lnTo>
                  <a:lnTo>
                    <a:pt x="236" y="43"/>
                  </a:lnTo>
                  <a:lnTo>
                    <a:pt x="232" y="43"/>
                  </a:lnTo>
                  <a:lnTo>
                    <a:pt x="222" y="48"/>
                  </a:lnTo>
                  <a:lnTo>
                    <a:pt x="221" y="45"/>
                  </a:lnTo>
                  <a:lnTo>
                    <a:pt x="220" y="44"/>
                  </a:lnTo>
                  <a:lnTo>
                    <a:pt x="216" y="41"/>
                  </a:lnTo>
                  <a:lnTo>
                    <a:pt x="210" y="39"/>
                  </a:lnTo>
                  <a:lnTo>
                    <a:pt x="208" y="39"/>
                  </a:lnTo>
                  <a:lnTo>
                    <a:pt x="207" y="39"/>
                  </a:lnTo>
                  <a:lnTo>
                    <a:pt x="205" y="40"/>
                  </a:lnTo>
                  <a:lnTo>
                    <a:pt x="204" y="41"/>
                  </a:lnTo>
                  <a:lnTo>
                    <a:pt x="199" y="39"/>
                  </a:lnTo>
                  <a:lnTo>
                    <a:pt x="195" y="37"/>
                  </a:lnTo>
                  <a:lnTo>
                    <a:pt x="188" y="36"/>
                  </a:lnTo>
                  <a:lnTo>
                    <a:pt x="180" y="36"/>
                  </a:lnTo>
                  <a:lnTo>
                    <a:pt x="173" y="37"/>
                  </a:lnTo>
                  <a:lnTo>
                    <a:pt x="165" y="39"/>
                  </a:lnTo>
                  <a:lnTo>
                    <a:pt x="160" y="41"/>
                  </a:lnTo>
                  <a:lnTo>
                    <a:pt x="154" y="44"/>
                  </a:lnTo>
                  <a:lnTo>
                    <a:pt x="150" y="49"/>
                  </a:lnTo>
                  <a:lnTo>
                    <a:pt x="146" y="54"/>
                  </a:lnTo>
                  <a:lnTo>
                    <a:pt x="142" y="58"/>
                  </a:lnTo>
                  <a:lnTo>
                    <a:pt x="139" y="63"/>
                  </a:lnTo>
                  <a:lnTo>
                    <a:pt x="138" y="67"/>
                  </a:lnTo>
                  <a:lnTo>
                    <a:pt x="137" y="72"/>
                  </a:lnTo>
                  <a:lnTo>
                    <a:pt x="132" y="69"/>
                  </a:lnTo>
                  <a:lnTo>
                    <a:pt x="123" y="65"/>
                  </a:lnTo>
                  <a:lnTo>
                    <a:pt x="116" y="63"/>
                  </a:lnTo>
                  <a:lnTo>
                    <a:pt x="107" y="61"/>
                  </a:lnTo>
                  <a:lnTo>
                    <a:pt x="99" y="63"/>
                  </a:lnTo>
                  <a:lnTo>
                    <a:pt x="92" y="65"/>
                  </a:lnTo>
                  <a:lnTo>
                    <a:pt x="84" y="68"/>
                  </a:lnTo>
                  <a:lnTo>
                    <a:pt x="78" y="72"/>
                  </a:lnTo>
                  <a:lnTo>
                    <a:pt x="74" y="78"/>
                  </a:lnTo>
                  <a:lnTo>
                    <a:pt x="71" y="84"/>
                  </a:lnTo>
                  <a:lnTo>
                    <a:pt x="69" y="91"/>
                  </a:lnTo>
                  <a:lnTo>
                    <a:pt x="70" y="98"/>
                  </a:lnTo>
                  <a:lnTo>
                    <a:pt x="73" y="104"/>
                  </a:lnTo>
                  <a:lnTo>
                    <a:pt x="76" y="111"/>
                  </a:lnTo>
                  <a:lnTo>
                    <a:pt x="80" y="117"/>
                  </a:lnTo>
                  <a:lnTo>
                    <a:pt x="74" y="117"/>
                  </a:lnTo>
                  <a:lnTo>
                    <a:pt x="67" y="120"/>
                  </a:lnTo>
                  <a:lnTo>
                    <a:pt x="65" y="121"/>
                  </a:lnTo>
                  <a:lnTo>
                    <a:pt x="63" y="124"/>
                  </a:lnTo>
                  <a:lnTo>
                    <a:pt x="63" y="125"/>
                  </a:lnTo>
                  <a:lnTo>
                    <a:pt x="63" y="127"/>
                  </a:lnTo>
                  <a:lnTo>
                    <a:pt x="64" y="129"/>
                  </a:lnTo>
                  <a:lnTo>
                    <a:pt x="55" y="130"/>
                  </a:lnTo>
                  <a:lnTo>
                    <a:pt x="49" y="132"/>
                  </a:lnTo>
                  <a:lnTo>
                    <a:pt x="46" y="135"/>
                  </a:lnTo>
                  <a:lnTo>
                    <a:pt x="42" y="137"/>
                  </a:lnTo>
                  <a:lnTo>
                    <a:pt x="40" y="140"/>
                  </a:lnTo>
                  <a:lnTo>
                    <a:pt x="38" y="144"/>
                  </a:lnTo>
                  <a:lnTo>
                    <a:pt x="37" y="149"/>
                  </a:lnTo>
                  <a:lnTo>
                    <a:pt x="38" y="152"/>
                  </a:lnTo>
                  <a:lnTo>
                    <a:pt x="39" y="155"/>
                  </a:lnTo>
                  <a:lnTo>
                    <a:pt x="41" y="158"/>
                  </a:lnTo>
                  <a:lnTo>
                    <a:pt x="45" y="163"/>
                  </a:lnTo>
                  <a:lnTo>
                    <a:pt x="50" y="165"/>
                  </a:lnTo>
                  <a:lnTo>
                    <a:pt x="43" y="165"/>
                  </a:lnTo>
                  <a:lnTo>
                    <a:pt x="39" y="166"/>
                  </a:lnTo>
                  <a:lnTo>
                    <a:pt x="35" y="167"/>
                  </a:lnTo>
                  <a:lnTo>
                    <a:pt x="27" y="170"/>
                  </a:lnTo>
                  <a:lnTo>
                    <a:pt x="21" y="174"/>
                  </a:lnTo>
                  <a:lnTo>
                    <a:pt x="14" y="178"/>
                  </a:lnTo>
                  <a:lnTo>
                    <a:pt x="10" y="183"/>
                  </a:lnTo>
                  <a:lnTo>
                    <a:pt x="6" y="189"/>
                  </a:lnTo>
                  <a:lnTo>
                    <a:pt x="3" y="196"/>
                  </a:lnTo>
                  <a:lnTo>
                    <a:pt x="0" y="202"/>
                  </a:lnTo>
                  <a:lnTo>
                    <a:pt x="0" y="209"/>
                  </a:lnTo>
                  <a:lnTo>
                    <a:pt x="3" y="215"/>
                  </a:lnTo>
                  <a:lnTo>
                    <a:pt x="7" y="222"/>
                  </a:lnTo>
                  <a:lnTo>
                    <a:pt x="13" y="227"/>
                  </a:lnTo>
                  <a:lnTo>
                    <a:pt x="20" y="231"/>
                  </a:lnTo>
                  <a:lnTo>
                    <a:pt x="26" y="233"/>
                  </a:lnTo>
                  <a:lnTo>
                    <a:pt x="35" y="236"/>
                  </a:lnTo>
                  <a:lnTo>
                    <a:pt x="43" y="238"/>
                  </a:lnTo>
                  <a:lnTo>
                    <a:pt x="47" y="239"/>
                  </a:lnTo>
                  <a:lnTo>
                    <a:pt x="47" y="240"/>
                  </a:lnTo>
                  <a:lnTo>
                    <a:pt x="46" y="242"/>
                  </a:lnTo>
                  <a:lnTo>
                    <a:pt x="46" y="245"/>
                  </a:lnTo>
                  <a:lnTo>
                    <a:pt x="46" y="247"/>
                  </a:lnTo>
                  <a:lnTo>
                    <a:pt x="48" y="251"/>
                  </a:lnTo>
                  <a:lnTo>
                    <a:pt x="50" y="253"/>
                  </a:lnTo>
                  <a:lnTo>
                    <a:pt x="55" y="256"/>
                  </a:lnTo>
                  <a:lnTo>
                    <a:pt x="63" y="260"/>
                  </a:lnTo>
                  <a:lnTo>
                    <a:pt x="70" y="262"/>
                  </a:lnTo>
                  <a:lnTo>
                    <a:pt x="74" y="265"/>
                  </a:lnTo>
                  <a:lnTo>
                    <a:pt x="76" y="266"/>
                  </a:lnTo>
                  <a:lnTo>
                    <a:pt x="74" y="268"/>
                  </a:lnTo>
                  <a:lnTo>
                    <a:pt x="71" y="270"/>
                  </a:lnTo>
                  <a:lnTo>
                    <a:pt x="71" y="272"/>
                  </a:lnTo>
                  <a:lnTo>
                    <a:pt x="71" y="274"/>
                  </a:lnTo>
                  <a:lnTo>
                    <a:pt x="74" y="278"/>
                  </a:lnTo>
                  <a:lnTo>
                    <a:pt x="76" y="280"/>
                  </a:lnTo>
                  <a:lnTo>
                    <a:pt x="82" y="283"/>
                  </a:lnTo>
                  <a:lnTo>
                    <a:pt x="91" y="286"/>
                  </a:lnTo>
                  <a:lnTo>
                    <a:pt x="85" y="287"/>
                  </a:lnTo>
                  <a:lnTo>
                    <a:pt x="80" y="289"/>
                  </a:lnTo>
                  <a:lnTo>
                    <a:pt x="73" y="293"/>
                  </a:lnTo>
                  <a:lnTo>
                    <a:pt x="68" y="295"/>
                  </a:lnTo>
                  <a:lnTo>
                    <a:pt x="65" y="298"/>
                  </a:lnTo>
                  <a:lnTo>
                    <a:pt x="61" y="302"/>
                  </a:lnTo>
                  <a:lnTo>
                    <a:pt x="59" y="307"/>
                  </a:lnTo>
                  <a:lnTo>
                    <a:pt x="57" y="311"/>
                  </a:lnTo>
                  <a:lnTo>
                    <a:pt x="57" y="315"/>
                  </a:lnTo>
                  <a:lnTo>
                    <a:pt x="59" y="320"/>
                  </a:lnTo>
                  <a:lnTo>
                    <a:pt x="60" y="325"/>
                  </a:lnTo>
                  <a:lnTo>
                    <a:pt x="62" y="329"/>
                  </a:lnTo>
                  <a:lnTo>
                    <a:pt x="66" y="332"/>
                  </a:lnTo>
                  <a:lnTo>
                    <a:pt x="70" y="336"/>
                  </a:lnTo>
                  <a:lnTo>
                    <a:pt x="76" y="338"/>
                  </a:lnTo>
                  <a:lnTo>
                    <a:pt x="81" y="340"/>
                  </a:lnTo>
                  <a:lnTo>
                    <a:pt x="86" y="341"/>
                  </a:lnTo>
                  <a:lnTo>
                    <a:pt x="92" y="341"/>
                  </a:lnTo>
                  <a:lnTo>
                    <a:pt x="98" y="341"/>
                  </a:lnTo>
                  <a:lnTo>
                    <a:pt x="103" y="339"/>
                  </a:lnTo>
                  <a:lnTo>
                    <a:pt x="107" y="338"/>
                  </a:lnTo>
                  <a:lnTo>
                    <a:pt x="109" y="337"/>
                  </a:lnTo>
                  <a:lnTo>
                    <a:pt x="109" y="338"/>
                  </a:lnTo>
                  <a:lnTo>
                    <a:pt x="109" y="340"/>
                  </a:lnTo>
                  <a:lnTo>
                    <a:pt x="110" y="341"/>
                  </a:lnTo>
                  <a:lnTo>
                    <a:pt x="112" y="344"/>
                  </a:lnTo>
                  <a:lnTo>
                    <a:pt x="117" y="347"/>
                  </a:lnTo>
                  <a:lnTo>
                    <a:pt x="119" y="348"/>
                  </a:lnTo>
                  <a:lnTo>
                    <a:pt x="122" y="350"/>
                  </a:lnTo>
                  <a:lnTo>
                    <a:pt x="121" y="352"/>
                  </a:lnTo>
                  <a:lnTo>
                    <a:pt x="122" y="354"/>
                  </a:lnTo>
                  <a:lnTo>
                    <a:pt x="123" y="355"/>
                  </a:lnTo>
                  <a:lnTo>
                    <a:pt x="126" y="357"/>
                  </a:lnTo>
                  <a:lnTo>
                    <a:pt x="129" y="358"/>
                  </a:lnTo>
                  <a:lnTo>
                    <a:pt x="133" y="358"/>
                  </a:lnTo>
                  <a:lnTo>
                    <a:pt x="137" y="358"/>
                  </a:lnTo>
                  <a:lnTo>
                    <a:pt x="136" y="361"/>
                  </a:lnTo>
                  <a:lnTo>
                    <a:pt x="136" y="366"/>
                  </a:lnTo>
                  <a:lnTo>
                    <a:pt x="138" y="369"/>
                  </a:lnTo>
                  <a:lnTo>
                    <a:pt x="139" y="372"/>
                  </a:lnTo>
                  <a:lnTo>
                    <a:pt x="145" y="377"/>
                  </a:lnTo>
                  <a:lnTo>
                    <a:pt x="151" y="380"/>
                  </a:lnTo>
                  <a:lnTo>
                    <a:pt x="157" y="382"/>
                  </a:lnTo>
                  <a:lnTo>
                    <a:pt x="164" y="382"/>
                  </a:lnTo>
                  <a:lnTo>
                    <a:pt x="170" y="381"/>
                  </a:lnTo>
                  <a:lnTo>
                    <a:pt x="177" y="380"/>
                  </a:lnTo>
                  <a:lnTo>
                    <a:pt x="183" y="376"/>
                  </a:lnTo>
                  <a:lnTo>
                    <a:pt x="189" y="373"/>
                  </a:lnTo>
                  <a:lnTo>
                    <a:pt x="194" y="367"/>
                  </a:lnTo>
                  <a:lnTo>
                    <a:pt x="197" y="360"/>
                  </a:lnTo>
                  <a:lnTo>
                    <a:pt x="197" y="358"/>
                  </a:lnTo>
                  <a:lnTo>
                    <a:pt x="196" y="356"/>
                  </a:lnTo>
                  <a:lnTo>
                    <a:pt x="192" y="352"/>
                  </a:lnTo>
                  <a:lnTo>
                    <a:pt x="195" y="356"/>
                  </a:lnTo>
                  <a:lnTo>
                    <a:pt x="196" y="359"/>
                  </a:lnTo>
                  <a:lnTo>
                    <a:pt x="195" y="363"/>
                  </a:lnTo>
                  <a:lnTo>
                    <a:pt x="193" y="368"/>
                  </a:lnTo>
                  <a:lnTo>
                    <a:pt x="189" y="372"/>
                  </a:lnTo>
                  <a:lnTo>
                    <a:pt x="183" y="375"/>
                  </a:lnTo>
                  <a:lnTo>
                    <a:pt x="179" y="377"/>
                  </a:lnTo>
                  <a:lnTo>
                    <a:pt x="175" y="379"/>
                  </a:lnTo>
                  <a:lnTo>
                    <a:pt x="164" y="381"/>
                  </a:lnTo>
                  <a:lnTo>
                    <a:pt x="159" y="381"/>
                  </a:lnTo>
                  <a:lnTo>
                    <a:pt x="153" y="380"/>
                  </a:lnTo>
                  <a:lnTo>
                    <a:pt x="148" y="377"/>
                  </a:lnTo>
                  <a:lnTo>
                    <a:pt x="143" y="374"/>
                  </a:lnTo>
                  <a:lnTo>
                    <a:pt x="139" y="370"/>
                  </a:lnTo>
                  <a:lnTo>
                    <a:pt x="138" y="363"/>
                  </a:lnTo>
                  <a:lnTo>
                    <a:pt x="138" y="361"/>
                  </a:lnTo>
                  <a:lnTo>
                    <a:pt x="138" y="359"/>
                  </a:lnTo>
                  <a:lnTo>
                    <a:pt x="141" y="356"/>
                  </a:lnTo>
                  <a:lnTo>
                    <a:pt x="142" y="355"/>
                  </a:lnTo>
                  <a:lnTo>
                    <a:pt x="141" y="354"/>
                  </a:lnTo>
                  <a:lnTo>
                    <a:pt x="141" y="353"/>
                  </a:lnTo>
                  <a:lnTo>
                    <a:pt x="139" y="353"/>
                  </a:lnTo>
                  <a:lnTo>
                    <a:pt x="136" y="355"/>
                  </a:lnTo>
                  <a:lnTo>
                    <a:pt x="133" y="355"/>
                  </a:lnTo>
                  <a:lnTo>
                    <a:pt x="129" y="354"/>
                  </a:lnTo>
                  <a:lnTo>
                    <a:pt x="125" y="353"/>
                  </a:lnTo>
                  <a:lnTo>
                    <a:pt x="124" y="352"/>
                  </a:lnTo>
                  <a:lnTo>
                    <a:pt x="125" y="350"/>
                  </a:lnTo>
                  <a:lnTo>
                    <a:pt x="126" y="347"/>
                  </a:lnTo>
                  <a:lnTo>
                    <a:pt x="126" y="345"/>
                  </a:lnTo>
                  <a:lnTo>
                    <a:pt x="125" y="345"/>
                  </a:lnTo>
                  <a:lnTo>
                    <a:pt x="124" y="345"/>
                  </a:lnTo>
                  <a:lnTo>
                    <a:pt x="122" y="346"/>
                  </a:lnTo>
                  <a:lnTo>
                    <a:pt x="120" y="346"/>
                  </a:lnTo>
                  <a:lnTo>
                    <a:pt x="116" y="344"/>
                  </a:lnTo>
                  <a:lnTo>
                    <a:pt x="112" y="341"/>
                  </a:lnTo>
                  <a:lnTo>
                    <a:pt x="111" y="340"/>
                  </a:lnTo>
                  <a:lnTo>
                    <a:pt x="111" y="338"/>
                  </a:lnTo>
                  <a:lnTo>
                    <a:pt x="111" y="336"/>
                  </a:lnTo>
                  <a:lnTo>
                    <a:pt x="110" y="336"/>
                  </a:lnTo>
                  <a:lnTo>
                    <a:pt x="108" y="334"/>
                  </a:lnTo>
                  <a:lnTo>
                    <a:pt x="103" y="337"/>
                  </a:lnTo>
                  <a:lnTo>
                    <a:pt x="98" y="339"/>
                  </a:lnTo>
                  <a:lnTo>
                    <a:pt x="92" y="340"/>
                  </a:lnTo>
                  <a:lnTo>
                    <a:pt x="88" y="339"/>
                  </a:lnTo>
                  <a:lnTo>
                    <a:pt x="82" y="338"/>
                  </a:lnTo>
                  <a:lnTo>
                    <a:pt x="71" y="333"/>
                  </a:lnTo>
                  <a:lnTo>
                    <a:pt x="67" y="330"/>
                  </a:lnTo>
                  <a:lnTo>
                    <a:pt x="63" y="326"/>
                  </a:lnTo>
                  <a:lnTo>
                    <a:pt x="61" y="322"/>
                  </a:lnTo>
                  <a:lnTo>
                    <a:pt x="60" y="315"/>
                  </a:lnTo>
                  <a:lnTo>
                    <a:pt x="60" y="310"/>
                  </a:lnTo>
                  <a:lnTo>
                    <a:pt x="62" y="305"/>
                  </a:lnTo>
                  <a:lnTo>
                    <a:pt x="65" y="301"/>
                  </a:lnTo>
                  <a:lnTo>
                    <a:pt x="68" y="298"/>
                  </a:lnTo>
                  <a:lnTo>
                    <a:pt x="73" y="295"/>
                  </a:lnTo>
                  <a:lnTo>
                    <a:pt x="77" y="293"/>
                  </a:lnTo>
                  <a:lnTo>
                    <a:pt x="86" y="289"/>
                  </a:lnTo>
                  <a:lnTo>
                    <a:pt x="90" y="289"/>
                  </a:lnTo>
                  <a:lnTo>
                    <a:pt x="94" y="288"/>
                  </a:lnTo>
                  <a:lnTo>
                    <a:pt x="99" y="290"/>
                  </a:lnTo>
                  <a:lnTo>
                    <a:pt x="100" y="289"/>
                  </a:lnTo>
                  <a:lnTo>
                    <a:pt x="97" y="287"/>
                  </a:lnTo>
                  <a:lnTo>
                    <a:pt x="94" y="286"/>
                  </a:lnTo>
                  <a:lnTo>
                    <a:pt x="90" y="285"/>
                  </a:lnTo>
                  <a:lnTo>
                    <a:pt x="83" y="282"/>
                  </a:lnTo>
                  <a:lnTo>
                    <a:pt x="78" y="280"/>
                  </a:lnTo>
                  <a:lnTo>
                    <a:pt x="75" y="278"/>
                  </a:lnTo>
                  <a:lnTo>
                    <a:pt x="74" y="274"/>
                  </a:lnTo>
                  <a:lnTo>
                    <a:pt x="73" y="272"/>
                  </a:lnTo>
                  <a:lnTo>
                    <a:pt x="73" y="271"/>
                  </a:lnTo>
                  <a:lnTo>
                    <a:pt x="76" y="268"/>
                  </a:lnTo>
                  <a:lnTo>
                    <a:pt x="78" y="266"/>
                  </a:lnTo>
                  <a:lnTo>
                    <a:pt x="78" y="265"/>
                  </a:lnTo>
                  <a:lnTo>
                    <a:pt x="76" y="264"/>
                  </a:lnTo>
                  <a:lnTo>
                    <a:pt x="73" y="262"/>
                  </a:lnTo>
                  <a:lnTo>
                    <a:pt x="62" y="258"/>
                  </a:lnTo>
                  <a:lnTo>
                    <a:pt x="52" y="252"/>
                  </a:lnTo>
                  <a:lnTo>
                    <a:pt x="48" y="248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0"/>
                  </a:lnTo>
                  <a:lnTo>
                    <a:pt x="49" y="239"/>
                  </a:lnTo>
                  <a:lnTo>
                    <a:pt x="48" y="238"/>
                  </a:lnTo>
                  <a:lnTo>
                    <a:pt x="46" y="237"/>
                  </a:lnTo>
                  <a:lnTo>
                    <a:pt x="40" y="236"/>
                  </a:lnTo>
                  <a:lnTo>
                    <a:pt x="28" y="232"/>
                  </a:lnTo>
                  <a:lnTo>
                    <a:pt x="23" y="230"/>
                  </a:lnTo>
                  <a:lnTo>
                    <a:pt x="18" y="228"/>
                  </a:lnTo>
                  <a:lnTo>
                    <a:pt x="11" y="224"/>
                  </a:lnTo>
                  <a:lnTo>
                    <a:pt x="7" y="218"/>
                  </a:lnTo>
                  <a:lnTo>
                    <a:pt x="4" y="213"/>
                  </a:lnTo>
                  <a:lnTo>
                    <a:pt x="3" y="205"/>
                  </a:lnTo>
                  <a:lnTo>
                    <a:pt x="3" y="200"/>
                  </a:lnTo>
                  <a:lnTo>
                    <a:pt x="5" y="194"/>
                  </a:lnTo>
                  <a:lnTo>
                    <a:pt x="8" y="188"/>
                  </a:lnTo>
                  <a:lnTo>
                    <a:pt x="11" y="184"/>
                  </a:lnTo>
                  <a:lnTo>
                    <a:pt x="16" y="180"/>
                  </a:lnTo>
                  <a:lnTo>
                    <a:pt x="21" y="176"/>
                  </a:lnTo>
                  <a:lnTo>
                    <a:pt x="31" y="171"/>
                  </a:lnTo>
                  <a:lnTo>
                    <a:pt x="38" y="168"/>
                  </a:lnTo>
                  <a:lnTo>
                    <a:pt x="46" y="167"/>
                  </a:lnTo>
                  <a:lnTo>
                    <a:pt x="49" y="167"/>
                  </a:lnTo>
                  <a:lnTo>
                    <a:pt x="52" y="168"/>
                  </a:lnTo>
                  <a:lnTo>
                    <a:pt x="59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60" y="167"/>
                  </a:lnTo>
                  <a:lnTo>
                    <a:pt x="53" y="164"/>
                  </a:lnTo>
                  <a:lnTo>
                    <a:pt x="47" y="159"/>
                  </a:lnTo>
                  <a:lnTo>
                    <a:pt x="45" y="157"/>
                  </a:lnTo>
                  <a:lnTo>
                    <a:pt x="42" y="155"/>
                  </a:lnTo>
                  <a:lnTo>
                    <a:pt x="41" y="152"/>
                  </a:lnTo>
                  <a:lnTo>
                    <a:pt x="40" y="147"/>
                  </a:lnTo>
                  <a:lnTo>
                    <a:pt x="41" y="143"/>
                  </a:lnTo>
                  <a:lnTo>
                    <a:pt x="43" y="140"/>
                  </a:lnTo>
                  <a:lnTo>
                    <a:pt x="47" y="138"/>
                  </a:lnTo>
                  <a:lnTo>
                    <a:pt x="50" y="136"/>
                  </a:lnTo>
                  <a:lnTo>
                    <a:pt x="57" y="133"/>
                  </a:lnTo>
                  <a:lnTo>
                    <a:pt x="66" y="132"/>
                  </a:lnTo>
                  <a:lnTo>
                    <a:pt x="67" y="132"/>
                  </a:lnTo>
                  <a:lnTo>
                    <a:pt x="67" y="131"/>
                  </a:lnTo>
                  <a:lnTo>
                    <a:pt x="67" y="129"/>
                  </a:lnTo>
                  <a:lnTo>
                    <a:pt x="67" y="127"/>
                  </a:lnTo>
                  <a:lnTo>
                    <a:pt x="67" y="124"/>
                  </a:lnTo>
                  <a:lnTo>
                    <a:pt x="69" y="123"/>
                  </a:lnTo>
                  <a:lnTo>
                    <a:pt x="73" y="121"/>
                  </a:lnTo>
                  <a:lnTo>
                    <a:pt x="76" y="121"/>
                  </a:lnTo>
                  <a:lnTo>
                    <a:pt x="80" y="121"/>
                  </a:lnTo>
                  <a:lnTo>
                    <a:pt x="83" y="122"/>
                  </a:lnTo>
                  <a:lnTo>
                    <a:pt x="84" y="122"/>
                  </a:lnTo>
                  <a:lnTo>
                    <a:pt x="85" y="122"/>
                  </a:lnTo>
                  <a:lnTo>
                    <a:pt x="85" y="120"/>
                  </a:lnTo>
                  <a:lnTo>
                    <a:pt x="77" y="108"/>
                  </a:lnTo>
                  <a:lnTo>
                    <a:pt x="75" y="101"/>
                  </a:lnTo>
                  <a:lnTo>
                    <a:pt x="73" y="94"/>
                  </a:lnTo>
                  <a:lnTo>
                    <a:pt x="74" y="86"/>
                  </a:lnTo>
                  <a:lnTo>
                    <a:pt x="76" y="80"/>
                  </a:lnTo>
                  <a:lnTo>
                    <a:pt x="80" y="74"/>
                  </a:lnTo>
                  <a:lnTo>
                    <a:pt x="85" y="70"/>
                  </a:lnTo>
                  <a:lnTo>
                    <a:pt x="93" y="67"/>
                  </a:lnTo>
                  <a:lnTo>
                    <a:pt x="99" y="65"/>
                  </a:lnTo>
                  <a:lnTo>
                    <a:pt x="107" y="64"/>
                  </a:lnTo>
                  <a:lnTo>
                    <a:pt x="114" y="65"/>
                  </a:lnTo>
                  <a:lnTo>
                    <a:pt x="122" y="67"/>
                  </a:lnTo>
                  <a:lnTo>
                    <a:pt x="128" y="70"/>
                  </a:lnTo>
                  <a:lnTo>
                    <a:pt x="136" y="73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39" y="72"/>
                  </a:lnTo>
                  <a:lnTo>
                    <a:pt x="139" y="69"/>
                  </a:lnTo>
                  <a:lnTo>
                    <a:pt x="141" y="63"/>
                  </a:lnTo>
                  <a:lnTo>
                    <a:pt x="146" y="56"/>
                  </a:lnTo>
                  <a:lnTo>
                    <a:pt x="150" y="52"/>
                  </a:lnTo>
                  <a:lnTo>
                    <a:pt x="155" y="46"/>
                  </a:lnTo>
                  <a:lnTo>
                    <a:pt x="162" y="42"/>
                  </a:lnTo>
                  <a:lnTo>
                    <a:pt x="168" y="40"/>
                  </a:lnTo>
                  <a:lnTo>
                    <a:pt x="176" y="38"/>
                  </a:lnTo>
                  <a:lnTo>
                    <a:pt x="182" y="38"/>
                  </a:lnTo>
                  <a:lnTo>
                    <a:pt x="188" y="38"/>
                  </a:lnTo>
                  <a:lnTo>
                    <a:pt x="194" y="39"/>
                  </a:lnTo>
                  <a:lnTo>
                    <a:pt x="199" y="41"/>
                  </a:lnTo>
                  <a:lnTo>
                    <a:pt x="202" y="42"/>
                  </a:lnTo>
                  <a:lnTo>
                    <a:pt x="204" y="43"/>
                  </a:lnTo>
                  <a:lnTo>
                    <a:pt x="204" y="44"/>
                  </a:lnTo>
                  <a:lnTo>
                    <a:pt x="205" y="45"/>
                  </a:lnTo>
                  <a:lnTo>
                    <a:pt x="206" y="45"/>
                  </a:lnTo>
                  <a:lnTo>
                    <a:pt x="206" y="44"/>
                  </a:lnTo>
                  <a:lnTo>
                    <a:pt x="208" y="41"/>
                  </a:lnTo>
                  <a:lnTo>
                    <a:pt x="210" y="41"/>
                  </a:lnTo>
                  <a:lnTo>
                    <a:pt x="214" y="43"/>
                  </a:lnTo>
                  <a:lnTo>
                    <a:pt x="219" y="45"/>
                  </a:lnTo>
                  <a:lnTo>
                    <a:pt x="220" y="48"/>
                  </a:lnTo>
                  <a:lnTo>
                    <a:pt x="220" y="49"/>
                  </a:lnTo>
                  <a:lnTo>
                    <a:pt x="221" y="50"/>
                  </a:lnTo>
                  <a:lnTo>
                    <a:pt x="222" y="50"/>
                  </a:lnTo>
                  <a:lnTo>
                    <a:pt x="231" y="45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5" y="45"/>
                  </a:lnTo>
                  <a:lnTo>
                    <a:pt x="250" y="48"/>
                  </a:lnTo>
                  <a:lnTo>
                    <a:pt x="253" y="50"/>
                  </a:lnTo>
                  <a:lnTo>
                    <a:pt x="256" y="52"/>
                  </a:lnTo>
                  <a:lnTo>
                    <a:pt x="257" y="53"/>
                  </a:lnTo>
                  <a:lnTo>
                    <a:pt x="257" y="51"/>
                  </a:lnTo>
                  <a:lnTo>
                    <a:pt x="254" y="44"/>
                  </a:lnTo>
                  <a:lnTo>
                    <a:pt x="252" y="38"/>
                  </a:lnTo>
                  <a:lnTo>
                    <a:pt x="251" y="32"/>
                  </a:lnTo>
                  <a:lnTo>
                    <a:pt x="252" y="28"/>
                  </a:lnTo>
                  <a:lnTo>
                    <a:pt x="253" y="23"/>
                  </a:lnTo>
                  <a:lnTo>
                    <a:pt x="255" y="20"/>
                  </a:lnTo>
                  <a:lnTo>
                    <a:pt x="262" y="13"/>
                  </a:lnTo>
                  <a:lnTo>
                    <a:pt x="269" y="9"/>
                  </a:lnTo>
                  <a:lnTo>
                    <a:pt x="277" y="6"/>
                  </a:lnTo>
                  <a:lnTo>
                    <a:pt x="285" y="3"/>
                  </a:lnTo>
                  <a:lnTo>
                    <a:pt x="294" y="3"/>
                  </a:lnTo>
                  <a:lnTo>
                    <a:pt x="302" y="5"/>
                  </a:lnTo>
                  <a:lnTo>
                    <a:pt x="308" y="9"/>
                  </a:lnTo>
                  <a:lnTo>
                    <a:pt x="314" y="13"/>
                  </a:lnTo>
                  <a:lnTo>
                    <a:pt x="318" y="17"/>
                  </a:lnTo>
                  <a:lnTo>
                    <a:pt x="320" y="22"/>
                  </a:lnTo>
                  <a:lnTo>
                    <a:pt x="321" y="27"/>
                  </a:lnTo>
                  <a:lnTo>
                    <a:pt x="321" y="32"/>
                  </a:lnTo>
                  <a:lnTo>
                    <a:pt x="320" y="39"/>
                  </a:lnTo>
                  <a:lnTo>
                    <a:pt x="319" y="42"/>
                  </a:lnTo>
                  <a:lnTo>
                    <a:pt x="317" y="45"/>
                  </a:lnTo>
                  <a:lnTo>
                    <a:pt x="317" y="46"/>
                  </a:lnTo>
                  <a:lnTo>
                    <a:pt x="317" y="48"/>
                  </a:lnTo>
                  <a:lnTo>
                    <a:pt x="318" y="48"/>
                  </a:lnTo>
                  <a:lnTo>
                    <a:pt x="320" y="46"/>
                  </a:lnTo>
                  <a:lnTo>
                    <a:pt x="322" y="45"/>
                  </a:lnTo>
                  <a:lnTo>
                    <a:pt x="326" y="46"/>
                  </a:lnTo>
                  <a:lnTo>
                    <a:pt x="331" y="49"/>
                  </a:lnTo>
                  <a:lnTo>
                    <a:pt x="334" y="52"/>
                  </a:lnTo>
                  <a:lnTo>
                    <a:pt x="337" y="55"/>
                  </a:lnTo>
                  <a:lnTo>
                    <a:pt x="338" y="59"/>
                  </a:lnTo>
                  <a:lnTo>
                    <a:pt x="340" y="67"/>
                  </a:lnTo>
                  <a:lnTo>
                    <a:pt x="340" y="68"/>
                  </a:lnTo>
                  <a:lnTo>
                    <a:pt x="341" y="68"/>
                  </a:lnTo>
                  <a:lnTo>
                    <a:pt x="342" y="68"/>
                  </a:lnTo>
                  <a:lnTo>
                    <a:pt x="342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3" name="Freeform 105"/>
            <p:cNvSpPr>
              <a:spLocks/>
            </p:cNvSpPr>
            <p:nvPr/>
          </p:nvSpPr>
          <p:spPr bwMode="auto">
            <a:xfrm>
              <a:off x="5114925" y="1909763"/>
              <a:ext cx="542925" cy="606425"/>
            </a:xfrm>
            <a:custGeom>
              <a:avLst/>
              <a:gdLst>
                <a:gd name="T0" fmla="*/ 824091792 w 342"/>
                <a:gd name="T1" fmla="*/ 110886889 h 382"/>
                <a:gd name="T2" fmla="*/ 791328978 w 342"/>
                <a:gd name="T3" fmla="*/ 27722516 h 382"/>
                <a:gd name="T4" fmla="*/ 640119657 w 342"/>
                <a:gd name="T5" fmla="*/ 42843449 h 382"/>
                <a:gd name="T6" fmla="*/ 640119657 w 342"/>
                <a:gd name="T7" fmla="*/ 120967511 h 382"/>
                <a:gd name="T8" fmla="*/ 559474686 w 342"/>
                <a:gd name="T9" fmla="*/ 120967511 h 382"/>
                <a:gd name="T10" fmla="*/ 516631252 w 342"/>
                <a:gd name="T11" fmla="*/ 100806243 h 382"/>
                <a:gd name="T12" fmla="*/ 415826526 w 342"/>
                <a:gd name="T13" fmla="*/ 98286881 h 382"/>
                <a:gd name="T14" fmla="*/ 347781538 w 342"/>
                <a:gd name="T15" fmla="*/ 168851258 h 382"/>
                <a:gd name="T16" fmla="*/ 292338120 w 342"/>
                <a:gd name="T17" fmla="*/ 158769049 h 382"/>
                <a:gd name="T18" fmla="*/ 173891563 w 342"/>
                <a:gd name="T19" fmla="*/ 229335038 h 382"/>
                <a:gd name="T20" fmla="*/ 168851252 w 342"/>
                <a:gd name="T21" fmla="*/ 302418753 h 382"/>
                <a:gd name="T22" fmla="*/ 123486868 w 342"/>
                <a:gd name="T23" fmla="*/ 332660618 h 382"/>
                <a:gd name="T24" fmla="*/ 103327188 w 342"/>
                <a:gd name="T25" fmla="*/ 398184659 h 382"/>
                <a:gd name="T26" fmla="*/ 68043426 w 342"/>
                <a:gd name="T27" fmla="*/ 428426624 h 382"/>
                <a:gd name="T28" fmla="*/ 0 w 342"/>
                <a:gd name="T29" fmla="*/ 526711893 h 382"/>
                <a:gd name="T30" fmla="*/ 108365936 w 342"/>
                <a:gd name="T31" fmla="*/ 599797194 h 382"/>
                <a:gd name="T32" fmla="*/ 120967506 w 342"/>
                <a:gd name="T33" fmla="*/ 632558421 h 382"/>
                <a:gd name="T34" fmla="*/ 191531856 w 342"/>
                <a:gd name="T35" fmla="*/ 670361547 h 382"/>
                <a:gd name="T36" fmla="*/ 206652788 w 342"/>
                <a:gd name="T37" fmla="*/ 713204983 h 382"/>
                <a:gd name="T38" fmla="*/ 163810941 w 342"/>
                <a:gd name="T39" fmla="*/ 751006521 h 382"/>
                <a:gd name="T40" fmla="*/ 156249681 w 342"/>
                <a:gd name="T41" fmla="*/ 829132133 h 382"/>
                <a:gd name="T42" fmla="*/ 246975324 w 342"/>
                <a:gd name="T43" fmla="*/ 859374197 h 382"/>
                <a:gd name="T44" fmla="*/ 277217188 w 342"/>
                <a:gd name="T45" fmla="*/ 859374197 h 382"/>
                <a:gd name="T46" fmla="*/ 309978414 w 342"/>
                <a:gd name="T47" fmla="*/ 894656373 h 382"/>
                <a:gd name="T48" fmla="*/ 347781538 w 342"/>
                <a:gd name="T49" fmla="*/ 929938550 h 382"/>
                <a:gd name="T50" fmla="*/ 446066902 w 342"/>
                <a:gd name="T51" fmla="*/ 957659466 h 382"/>
                <a:gd name="T52" fmla="*/ 483870026 w 342"/>
                <a:gd name="T53" fmla="*/ 887095113 h 382"/>
                <a:gd name="T54" fmla="*/ 476308766 w 342"/>
                <a:gd name="T55" fmla="*/ 937498222 h 382"/>
                <a:gd name="T56" fmla="*/ 372983091 w 342"/>
                <a:gd name="T57" fmla="*/ 950099793 h 382"/>
                <a:gd name="T58" fmla="*/ 355342797 w 342"/>
                <a:gd name="T59" fmla="*/ 897175735 h 382"/>
                <a:gd name="T60" fmla="*/ 315018724 w 342"/>
                <a:gd name="T61" fmla="*/ 889616063 h 382"/>
                <a:gd name="T62" fmla="*/ 312499363 w 342"/>
                <a:gd name="T63" fmla="*/ 869454819 h 382"/>
                <a:gd name="T64" fmla="*/ 277217188 w 342"/>
                <a:gd name="T65" fmla="*/ 846772626 h 382"/>
                <a:gd name="T66" fmla="*/ 206652788 w 342"/>
                <a:gd name="T67" fmla="*/ 851812937 h 382"/>
                <a:gd name="T68" fmla="*/ 156249681 w 342"/>
                <a:gd name="T69" fmla="*/ 768648403 h 382"/>
                <a:gd name="T70" fmla="*/ 236894702 w 342"/>
                <a:gd name="T71" fmla="*/ 725804967 h 382"/>
                <a:gd name="T72" fmla="*/ 236894702 w 342"/>
                <a:gd name="T73" fmla="*/ 720764656 h 382"/>
                <a:gd name="T74" fmla="*/ 183972184 w 342"/>
                <a:gd name="T75" fmla="*/ 685482479 h 382"/>
                <a:gd name="T76" fmla="*/ 183972184 w 342"/>
                <a:gd name="T77" fmla="*/ 660280925 h 382"/>
                <a:gd name="T78" fmla="*/ 118446557 w 342"/>
                <a:gd name="T79" fmla="*/ 614918127 h 382"/>
                <a:gd name="T80" fmla="*/ 57962804 w 342"/>
                <a:gd name="T81" fmla="*/ 579635951 h 382"/>
                <a:gd name="T82" fmla="*/ 12601574 w 342"/>
                <a:gd name="T83" fmla="*/ 488910355 h 382"/>
                <a:gd name="T84" fmla="*/ 115927196 w 342"/>
                <a:gd name="T85" fmla="*/ 420866951 h 382"/>
                <a:gd name="T86" fmla="*/ 151209371 w 342"/>
                <a:gd name="T87" fmla="*/ 420866951 h 382"/>
                <a:gd name="T88" fmla="*/ 103327188 w 342"/>
                <a:gd name="T89" fmla="*/ 360383122 h 382"/>
                <a:gd name="T90" fmla="*/ 168851252 w 342"/>
                <a:gd name="T91" fmla="*/ 330141256 h 382"/>
                <a:gd name="T92" fmla="*/ 209173787 w 342"/>
                <a:gd name="T93" fmla="*/ 307459063 h 382"/>
                <a:gd name="T94" fmla="*/ 183972184 w 342"/>
                <a:gd name="T95" fmla="*/ 236894711 h 382"/>
                <a:gd name="T96" fmla="*/ 287297809 w 342"/>
                <a:gd name="T97" fmla="*/ 163810947 h 382"/>
                <a:gd name="T98" fmla="*/ 352821848 w 342"/>
                <a:gd name="T99" fmla="*/ 194052813 h 382"/>
                <a:gd name="T100" fmla="*/ 390624972 w 342"/>
                <a:gd name="T101" fmla="*/ 115927200 h 382"/>
                <a:gd name="T102" fmla="*/ 501510319 w 342"/>
                <a:gd name="T103" fmla="*/ 103327192 h 382"/>
                <a:gd name="T104" fmla="*/ 519152201 w 342"/>
                <a:gd name="T105" fmla="*/ 113407838 h 382"/>
                <a:gd name="T106" fmla="*/ 539313443 w 342"/>
                <a:gd name="T107" fmla="*/ 108367527 h 382"/>
                <a:gd name="T108" fmla="*/ 592235912 w 342"/>
                <a:gd name="T109" fmla="*/ 110886889 h 382"/>
                <a:gd name="T110" fmla="*/ 647680917 w 342"/>
                <a:gd name="T111" fmla="*/ 133567494 h 382"/>
                <a:gd name="T112" fmla="*/ 637598708 w 342"/>
                <a:gd name="T113" fmla="*/ 57964394 h 382"/>
                <a:gd name="T114" fmla="*/ 761087114 w 342"/>
                <a:gd name="T115" fmla="*/ 12601574 h 382"/>
                <a:gd name="T116" fmla="*/ 806449911 w 342"/>
                <a:gd name="T117" fmla="*/ 98286881 h 382"/>
                <a:gd name="T118" fmla="*/ 806449911 w 342"/>
                <a:gd name="T119" fmla="*/ 115927200 h 382"/>
                <a:gd name="T120" fmla="*/ 856853216 w 342"/>
                <a:gd name="T121" fmla="*/ 168851258 h 38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2"/>
                <a:gd name="T184" fmla="*/ 0 h 382"/>
                <a:gd name="T185" fmla="*/ 342 w 342"/>
                <a:gd name="T186" fmla="*/ 382 h 38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2" h="382">
                  <a:moveTo>
                    <a:pt x="342" y="67"/>
                  </a:moveTo>
                  <a:lnTo>
                    <a:pt x="342" y="67"/>
                  </a:lnTo>
                  <a:lnTo>
                    <a:pt x="342" y="61"/>
                  </a:lnTo>
                  <a:lnTo>
                    <a:pt x="341" y="56"/>
                  </a:lnTo>
                  <a:lnTo>
                    <a:pt x="338" y="52"/>
                  </a:lnTo>
                  <a:lnTo>
                    <a:pt x="334" y="48"/>
                  </a:lnTo>
                  <a:lnTo>
                    <a:pt x="327" y="44"/>
                  </a:lnTo>
                  <a:lnTo>
                    <a:pt x="324" y="43"/>
                  </a:lnTo>
                  <a:lnTo>
                    <a:pt x="321" y="43"/>
                  </a:lnTo>
                  <a:lnTo>
                    <a:pt x="323" y="38"/>
                  </a:lnTo>
                  <a:lnTo>
                    <a:pt x="324" y="30"/>
                  </a:lnTo>
                  <a:lnTo>
                    <a:pt x="323" y="24"/>
                  </a:lnTo>
                  <a:lnTo>
                    <a:pt x="321" y="17"/>
                  </a:lnTo>
                  <a:lnTo>
                    <a:pt x="314" y="11"/>
                  </a:lnTo>
                  <a:lnTo>
                    <a:pt x="308" y="6"/>
                  </a:lnTo>
                  <a:lnTo>
                    <a:pt x="299" y="2"/>
                  </a:lnTo>
                  <a:lnTo>
                    <a:pt x="291" y="0"/>
                  </a:lnTo>
                  <a:lnTo>
                    <a:pt x="285" y="1"/>
                  </a:lnTo>
                  <a:lnTo>
                    <a:pt x="280" y="1"/>
                  </a:lnTo>
                  <a:lnTo>
                    <a:pt x="270" y="6"/>
                  </a:lnTo>
                  <a:lnTo>
                    <a:pt x="262" y="11"/>
                  </a:lnTo>
                  <a:lnTo>
                    <a:pt x="254" y="17"/>
                  </a:lnTo>
                  <a:lnTo>
                    <a:pt x="251" y="22"/>
                  </a:lnTo>
                  <a:lnTo>
                    <a:pt x="250" y="26"/>
                  </a:lnTo>
                  <a:lnTo>
                    <a:pt x="249" y="30"/>
                  </a:lnTo>
                  <a:lnTo>
                    <a:pt x="250" y="35"/>
                  </a:lnTo>
                  <a:lnTo>
                    <a:pt x="251" y="42"/>
                  </a:lnTo>
                  <a:lnTo>
                    <a:pt x="254" y="48"/>
                  </a:lnTo>
                  <a:lnTo>
                    <a:pt x="250" y="46"/>
                  </a:lnTo>
                  <a:lnTo>
                    <a:pt x="246" y="44"/>
                  </a:lnTo>
                  <a:lnTo>
                    <a:pt x="241" y="43"/>
                  </a:lnTo>
                  <a:lnTo>
                    <a:pt x="236" y="43"/>
                  </a:lnTo>
                  <a:lnTo>
                    <a:pt x="232" y="43"/>
                  </a:lnTo>
                  <a:lnTo>
                    <a:pt x="222" y="48"/>
                  </a:lnTo>
                  <a:lnTo>
                    <a:pt x="221" y="45"/>
                  </a:lnTo>
                  <a:lnTo>
                    <a:pt x="220" y="44"/>
                  </a:lnTo>
                  <a:lnTo>
                    <a:pt x="216" y="41"/>
                  </a:lnTo>
                  <a:lnTo>
                    <a:pt x="210" y="39"/>
                  </a:lnTo>
                  <a:lnTo>
                    <a:pt x="208" y="39"/>
                  </a:lnTo>
                  <a:lnTo>
                    <a:pt x="207" y="39"/>
                  </a:lnTo>
                  <a:lnTo>
                    <a:pt x="205" y="40"/>
                  </a:lnTo>
                  <a:lnTo>
                    <a:pt x="204" y="41"/>
                  </a:lnTo>
                  <a:lnTo>
                    <a:pt x="199" y="39"/>
                  </a:lnTo>
                  <a:lnTo>
                    <a:pt x="195" y="37"/>
                  </a:lnTo>
                  <a:lnTo>
                    <a:pt x="188" y="36"/>
                  </a:lnTo>
                  <a:lnTo>
                    <a:pt x="180" y="36"/>
                  </a:lnTo>
                  <a:lnTo>
                    <a:pt x="173" y="37"/>
                  </a:lnTo>
                  <a:lnTo>
                    <a:pt x="165" y="39"/>
                  </a:lnTo>
                  <a:lnTo>
                    <a:pt x="160" y="41"/>
                  </a:lnTo>
                  <a:lnTo>
                    <a:pt x="154" y="44"/>
                  </a:lnTo>
                  <a:lnTo>
                    <a:pt x="150" y="49"/>
                  </a:lnTo>
                  <a:lnTo>
                    <a:pt x="146" y="54"/>
                  </a:lnTo>
                  <a:lnTo>
                    <a:pt x="142" y="58"/>
                  </a:lnTo>
                  <a:lnTo>
                    <a:pt x="139" y="63"/>
                  </a:lnTo>
                  <a:lnTo>
                    <a:pt x="138" y="67"/>
                  </a:lnTo>
                  <a:lnTo>
                    <a:pt x="137" y="72"/>
                  </a:lnTo>
                  <a:lnTo>
                    <a:pt x="132" y="69"/>
                  </a:lnTo>
                  <a:lnTo>
                    <a:pt x="123" y="65"/>
                  </a:lnTo>
                  <a:lnTo>
                    <a:pt x="116" y="63"/>
                  </a:lnTo>
                  <a:lnTo>
                    <a:pt x="107" y="61"/>
                  </a:lnTo>
                  <a:lnTo>
                    <a:pt x="99" y="63"/>
                  </a:lnTo>
                  <a:lnTo>
                    <a:pt x="92" y="65"/>
                  </a:lnTo>
                  <a:lnTo>
                    <a:pt x="84" y="68"/>
                  </a:lnTo>
                  <a:lnTo>
                    <a:pt x="78" y="72"/>
                  </a:lnTo>
                  <a:lnTo>
                    <a:pt x="74" y="78"/>
                  </a:lnTo>
                  <a:lnTo>
                    <a:pt x="71" y="84"/>
                  </a:lnTo>
                  <a:lnTo>
                    <a:pt x="69" y="91"/>
                  </a:lnTo>
                  <a:lnTo>
                    <a:pt x="70" y="98"/>
                  </a:lnTo>
                  <a:lnTo>
                    <a:pt x="73" y="104"/>
                  </a:lnTo>
                  <a:lnTo>
                    <a:pt x="76" y="111"/>
                  </a:lnTo>
                  <a:lnTo>
                    <a:pt x="80" y="117"/>
                  </a:lnTo>
                  <a:lnTo>
                    <a:pt x="74" y="117"/>
                  </a:lnTo>
                  <a:lnTo>
                    <a:pt x="67" y="120"/>
                  </a:lnTo>
                  <a:lnTo>
                    <a:pt x="65" y="121"/>
                  </a:lnTo>
                  <a:lnTo>
                    <a:pt x="63" y="124"/>
                  </a:lnTo>
                  <a:lnTo>
                    <a:pt x="63" y="125"/>
                  </a:lnTo>
                  <a:lnTo>
                    <a:pt x="63" y="127"/>
                  </a:lnTo>
                  <a:lnTo>
                    <a:pt x="64" y="129"/>
                  </a:lnTo>
                  <a:lnTo>
                    <a:pt x="55" y="130"/>
                  </a:lnTo>
                  <a:lnTo>
                    <a:pt x="49" y="132"/>
                  </a:lnTo>
                  <a:lnTo>
                    <a:pt x="46" y="135"/>
                  </a:lnTo>
                  <a:lnTo>
                    <a:pt x="42" y="137"/>
                  </a:lnTo>
                  <a:lnTo>
                    <a:pt x="40" y="140"/>
                  </a:lnTo>
                  <a:lnTo>
                    <a:pt x="38" y="144"/>
                  </a:lnTo>
                  <a:lnTo>
                    <a:pt x="37" y="149"/>
                  </a:lnTo>
                  <a:lnTo>
                    <a:pt x="38" y="152"/>
                  </a:lnTo>
                  <a:lnTo>
                    <a:pt x="39" y="155"/>
                  </a:lnTo>
                  <a:lnTo>
                    <a:pt x="41" y="158"/>
                  </a:lnTo>
                  <a:lnTo>
                    <a:pt x="45" y="163"/>
                  </a:lnTo>
                  <a:lnTo>
                    <a:pt x="50" y="165"/>
                  </a:lnTo>
                  <a:lnTo>
                    <a:pt x="43" y="165"/>
                  </a:lnTo>
                  <a:lnTo>
                    <a:pt x="39" y="166"/>
                  </a:lnTo>
                  <a:lnTo>
                    <a:pt x="35" y="167"/>
                  </a:lnTo>
                  <a:lnTo>
                    <a:pt x="27" y="170"/>
                  </a:lnTo>
                  <a:lnTo>
                    <a:pt x="21" y="174"/>
                  </a:lnTo>
                  <a:lnTo>
                    <a:pt x="14" y="178"/>
                  </a:lnTo>
                  <a:lnTo>
                    <a:pt x="10" y="183"/>
                  </a:lnTo>
                  <a:lnTo>
                    <a:pt x="6" y="189"/>
                  </a:lnTo>
                  <a:lnTo>
                    <a:pt x="3" y="196"/>
                  </a:lnTo>
                  <a:lnTo>
                    <a:pt x="0" y="202"/>
                  </a:lnTo>
                  <a:lnTo>
                    <a:pt x="0" y="209"/>
                  </a:lnTo>
                  <a:lnTo>
                    <a:pt x="3" y="215"/>
                  </a:lnTo>
                  <a:lnTo>
                    <a:pt x="7" y="222"/>
                  </a:lnTo>
                  <a:lnTo>
                    <a:pt x="13" y="227"/>
                  </a:lnTo>
                  <a:lnTo>
                    <a:pt x="20" y="231"/>
                  </a:lnTo>
                  <a:lnTo>
                    <a:pt x="26" y="233"/>
                  </a:lnTo>
                  <a:lnTo>
                    <a:pt x="35" y="236"/>
                  </a:lnTo>
                  <a:lnTo>
                    <a:pt x="43" y="238"/>
                  </a:lnTo>
                  <a:lnTo>
                    <a:pt x="47" y="239"/>
                  </a:lnTo>
                  <a:lnTo>
                    <a:pt x="47" y="240"/>
                  </a:lnTo>
                  <a:lnTo>
                    <a:pt x="46" y="242"/>
                  </a:lnTo>
                  <a:lnTo>
                    <a:pt x="46" y="245"/>
                  </a:lnTo>
                  <a:lnTo>
                    <a:pt x="46" y="247"/>
                  </a:lnTo>
                  <a:lnTo>
                    <a:pt x="48" y="251"/>
                  </a:lnTo>
                  <a:lnTo>
                    <a:pt x="50" y="253"/>
                  </a:lnTo>
                  <a:lnTo>
                    <a:pt x="55" y="256"/>
                  </a:lnTo>
                  <a:lnTo>
                    <a:pt x="63" y="260"/>
                  </a:lnTo>
                  <a:lnTo>
                    <a:pt x="70" y="262"/>
                  </a:lnTo>
                  <a:lnTo>
                    <a:pt x="74" y="265"/>
                  </a:lnTo>
                  <a:lnTo>
                    <a:pt x="76" y="266"/>
                  </a:lnTo>
                  <a:lnTo>
                    <a:pt x="74" y="268"/>
                  </a:lnTo>
                  <a:lnTo>
                    <a:pt x="71" y="270"/>
                  </a:lnTo>
                  <a:lnTo>
                    <a:pt x="71" y="272"/>
                  </a:lnTo>
                  <a:lnTo>
                    <a:pt x="71" y="274"/>
                  </a:lnTo>
                  <a:lnTo>
                    <a:pt x="74" y="278"/>
                  </a:lnTo>
                  <a:lnTo>
                    <a:pt x="76" y="280"/>
                  </a:lnTo>
                  <a:lnTo>
                    <a:pt x="82" y="283"/>
                  </a:lnTo>
                  <a:lnTo>
                    <a:pt x="91" y="286"/>
                  </a:lnTo>
                  <a:lnTo>
                    <a:pt x="85" y="287"/>
                  </a:lnTo>
                  <a:lnTo>
                    <a:pt x="80" y="289"/>
                  </a:lnTo>
                  <a:lnTo>
                    <a:pt x="73" y="293"/>
                  </a:lnTo>
                  <a:lnTo>
                    <a:pt x="68" y="295"/>
                  </a:lnTo>
                  <a:lnTo>
                    <a:pt x="65" y="298"/>
                  </a:lnTo>
                  <a:lnTo>
                    <a:pt x="61" y="302"/>
                  </a:lnTo>
                  <a:lnTo>
                    <a:pt x="59" y="307"/>
                  </a:lnTo>
                  <a:lnTo>
                    <a:pt x="57" y="311"/>
                  </a:lnTo>
                  <a:lnTo>
                    <a:pt x="57" y="315"/>
                  </a:lnTo>
                  <a:lnTo>
                    <a:pt x="59" y="320"/>
                  </a:lnTo>
                  <a:lnTo>
                    <a:pt x="60" y="325"/>
                  </a:lnTo>
                  <a:lnTo>
                    <a:pt x="62" y="329"/>
                  </a:lnTo>
                  <a:lnTo>
                    <a:pt x="66" y="332"/>
                  </a:lnTo>
                  <a:lnTo>
                    <a:pt x="70" y="336"/>
                  </a:lnTo>
                  <a:lnTo>
                    <a:pt x="76" y="338"/>
                  </a:lnTo>
                  <a:lnTo>
                    <a:pt x="81" y="340"/>
                  </a:lnTo>
                  <a:lnTo>
                    <a:pt x="86" y="341"/>
                  </a:lnTo>
                  <a:lnTo>
                    <a:pt x="92" y="341"/>
                  </a:lnTo>
                  <a:lnTo>
                    <a:pt x="98" y="341"/>
                  </a:lnTo>
                  <a:lnTo>
                    <a:pt x="103" y="339"/>
                  </a:lnTo>
                  <a:lnTo>
                    <a:pt x="107" y="338"/>
                  </a:lnTo>
                  <a:lnTo>
                    <a:pt x="109" y="337"/>
                  </a:lnTo>
                  <a:lnTo>
                    <a:pt x="109" y="338"/>
                  </a:lnTo>
                  <a:lnTo>
                    <a:pt x="109" y="340"/>
                  </a:lnTo>
                  <a:lnTo>
                    <a:pt x="110" y="341"/>
                  </a:lnTo>
                  <a:lnTo>
                    <a:pt x="112" y="344"/>
                  </a:lnTo>
                  <a:lnTo>
                    <a:pt x="117" y="347"/>
                  </a:lnTo>
                  <a:lnTo>
                    <a:pt x="119" y="348"/>
                  </a:lnTo>
                  <a:lnTo>
                    <a:pt x="122" y="350"/>
                  </a:lnTo>
                  <a:lnTo>
                    <a:pt x="121" y="352"/>
                  </a:lnTo>
                  <a:lnTo>
                    <a:pt x="122" y="354"/>
                  </a:lnTo>
                  <a:lnTo>
                    <a:pt x="123" y="355"/>
                  </a:lnTo>
                  <a:lnTo>
                    <a:pt x="126" y="357"/>
                  </a:lnTo>
                  <a:lnTo>
                    <a:pt x="129" y="358"/>
                  </a:lnTo>
                  <a:lnTo>
                    <a:pt x="133" y="358"/>
                  </a:lnTo>
                  <a:lnTo>
                    <a:pt x="137" y="358"/>
                  </a:lnTo>
                  <a:lnTo>
                    <a:pt x="136" y="361"/>
                  </a:lnTo>
                  <a:lnTo>
                    <a:pt x="136" y="366"/>
                  </a:lnTo>
                  <a:lnTo>
                    <a:pt x="138" y="369"/>
                  </a:lnTo>
                  <a:lnTo>
                    <a:pt x="139" y="372"/>
                  </a:lnTo>
                  <a:lnTo>
                    <a:pt x="145" y="377"/>
                  </a:lnTo>
                  <a:lnTo>
                    <a:pt x="151" y="380"/>
                  </a:lnTo>
                  <a:lnTo>
                    <a:pt x="157" y="382"/>
                  </a:lnTo>
                  <a:lnTo>
                    <a:pt x="164" y="382"/>
                  </a:lnTo>
                  <a:lnTo>
                    <a:pt x="170" y="381"/>
                  </a:lnTo>
                  <a:lnTo>
                    <a:pt x="177" y="380"/>
                  </a:lnTo>
                  <a:lnTo>
                    <a:pt x="183" y="376"/>
                  </a:lnTo>
                  <a:lnTo>
                    <a:pt x="189" y="373"/>
                  </a:lnTo>
                  <a:lnTo>
                    <a:pt x="194" y="367"/>
                  </a:lnTo>
                  <a:lnTo>
                    <a:pt x="197" y="360"/>
                  </a:lnTo>
                  <a:lnTo>
                    <a:pt x="197" y="358"/>
                  </a:lnTo>
                  <a:lnTo>
                    <a:pt x="196" y="356"/>
                  </a:lnTo>
                  <a:lnTo>
                    <a:pt x="192" y="352"/>
                  </a:lnTo>
                  <a:lnTo>
                    <a:pt x="195" y="356"/>
                  </a:lnTo>
                  <a:lnTo>
                    <a:pt x="196" y="359"/>
                  </a:lnTo>
                  <a:lnTo>
                    <a:pt x="195" y="363"/>
                  </a:lnTo>
                  <a:lnTo>
                    <a:pt x="193" y="368"/>
                  </a:lnTo>
                  <a:lnTo>
                    <a:pt x="189" y="372"/>
                  </a:lnTo>
                  <a:lnTo>
                    <a:pt x="183" y="375"/>
                  </a:lnTo>
                  <a:lnTo>
                    <a:pt x="179" y="377"/>
                  </a:lnTo>
                  <a:lnTo>
                    <a:pt x="175" y="379"/>
                  </a:lnTo>
                  <a:lnTo>
                    <a:pt x="164" y="381"/>
                  </a:lnTo>
                  <a:lnTo>
                    <a:pt x="159" y="381"/>
                  </a:lnTo>
                  <a:lnTo>
                    <a:pt x="153" y="380"/>
                  </a:lnTo>
                  <a:lnTo>
                    <a:pt x="148" y="377"/>
                  </a:lnTo>
                  <a:lnTo>
                    <a:pt x="143" y="374"/>
                  </a:lnTo>
                  <a:lnTo>
                    <a:pt x="139" y="370"/>
                  </a:lnTo>
                  <a:lnTo>
                    <a:pt x="138" y="363"/>
                  </a:lnTo>
                  <a:lnTo>
                    <a:pt x="138" y="361"/>
                  </a:lnTo>
                  <a:lnTo>
                    <a:pt x="138" y="359"/>
                  </a:lnTo>
                  <a:lnTo>
                    <a:pt x="141" y="356"/>
                  </a:lnTo>
                  <a:lnTo>
                    <a:pt x="142" y="355"/>
                  </a:lnTo>
                  <a:lnTo>
                    <a:pt x="141" y="354"/>
                  </a:lnTo>
                  <a:lnTo>
                    <a:pt x="141" y="353"/>
                  </a:lnTo>
                  <a:lnTo>
                    <a:pt x="139" y="353"/>
                  </a:lnTo>
                  <a:lnTo>
                    <a:pt x="136" y="355"/>
                  </a:lnTo>
                  <a:lnTo>
                    <a:pt x="133" y="355"/>
                  </a:lnTo>
                  <a:lnTo>
                    <a:pt x="129" y="354"/>
                  </a:lnTo>
                  <a:lnTo>
                    <a:pt x="125" y="353"/>
                  </a:lnTo>
                  <a:lnTo>
                    <a:pt x="124" y="352"/>
                  </a:lnTo>
                  <a:lnTo>
                    <a:pt x="125" y="350"/>
                  </a:lnTo>
                  <a:lnTo>
                    <a:pt x="126" y="347"/>
                  </a:lnTo>
                  <a:lnTo>
                    <a:pt x="126" y="345"/>
                  </a:lnTo>
                  <a:lnTo>
                    <a:pt x="125" y="345"/>
                  </a:lnTo>
                  <a:lnTo>
                    <a:pt x="124" y="345"/>
                  </a:lnTo>
                  <a:lnTo>
                    <a:pt x="122" y="346"/>
                  </a:lnTo>
                  <a:lnTo>
                    <a:pt x="120" y="346"/>
                  </a:lnTo>
                  <a:lnTo>
                    <a:pt x="116" y="344"/>
                  </a:lnTo>
                  <a:lnTo>
                    <a:pt x="112" y="341"/>
                  </a:lnTo>
                  <a:lnTo>
                    <a:pt x="111" y="340"/>
                  </a:lnTo>
                  <a:lnTo>
                    <a:pt x="111" y="338"/>
                  </a:lnTo>
                  <a:lnTo>
                    <a:pt x="111" y="336"/>
                  </a:lnTo>
                  <a:lnTo>
                    <a:pt x="110" y="336"/>
                  </a:lnTo>
                  <a:lnTo>
                    <a:pt x="108" y="334"/>
                  </a:lnTo>
                  <a:lnTo>
                    <a:pt x="103" y="337"/>
                  </a:lnTo>
                  <a:lnTo>
                    <a:pt x="98" y="339"/>
                  </a:lnTo>
                  <a:lnTo>
                    <a:pt x="92" y="340"/>
                  </a:lnTo>
                  <a:lnTo>
                    <a:pt x="88" y="339"/>
                  </a:lnTo>
                  <a:lnTo>
                    <a:pt x="82" y="338"/>
                  </a:lnTo>
                  <a:lnTo>
                    <a:pt x="71" y="333"/>
                  </a:lnTo>
                  <a:lnTo>
                    <a:pt x="67" y="330"/>
                  </a:lnTo>
                  <a:lnTo>
                    <a:pt x="63" y="326"/>
                  </a:lnTo>
                  <a:lnTo>
                    <a:pt x="61" y="322"/>
                  </a:lnTo>
                  <a:lnTo>
                    <a:pt x="60" y="315"/>
                  </a:lnTo>
                  <a:lnTo>
                    <a:pt x="60" y="310"/>
                  </a:lnTo>
                  <a:lnTo>
                    <a:pt x="62" y="305"/>
                  </a:lnTo>
                  <a:lnTo>
                    <a:pt x="65" y="301"/>
                  </a:lnTo>
                  <a:lnTo>
                    <a:pt x="68" y="298"/>
                  </a:lnTo>
                  <a:lnTo>
                    <a:pt x="73" y="295"/>
                  </a:lnTo>
                  <a:lnTo>
                    <a:pt x="77" y="293"/>
                  </a:lnTo>
                  <a:lnTo>
                    <a:pt x="86" y="289"/>
                  </a:lnTo>
                  <a:lnTo>
                    <a:pt x="90" y="289"/>
                  </a:lnTo>
                  <a:lnTo>
                    <a:pt x="94" y="288"/>
                  </a:lnTo>
                  <a:lnTo>
                    <a:pt x="99" y="290"/>
                  </a:lnTo>
                  <a:lnTo>
                    <a:pt x="100" y="289"/>
                  </a:lnTo>
                  <a:lnTo>
                    <a:pt x="97" y="287"/>
                  </a:lnTo>
                  <a:lnTo>
                    <a:pt x="94" y="286"/>
                  </a:lnTo>
                  <a:lnTo>
                    <a:pt x="90" y="285"/>
                  </a:lnTo>
                  <a:lnTo>
                    <a:pt x="83" y="282"/>
                  </a:lnTo>
                  <a:lnTo>
                    <a:pt x="78" y="280"/>
                  </a:lnTo>
                  <a:lnTo>
                    <a:pt x="75" y="278"/>
                  </a:lnTo>
                  <a:lnTo>
                    <a:pt x="74" y="274"/>
                  </a:lnTo>
                  <a:lnTo>
                    <a:pt x="73" y="272"/>
                  </a:lnTo>
                  <a:lnTo>
                    <a:pt x="73" y="271"/>
                  </a:lnTo>
                  <a:lnTo>
                    <a:pt x="76" y="268"/>
                  </a:lnTo>
                  <a:lnTo>
                    <a:pt x="78" y="266"/>
                  </a:lnTo>
                  <a:lnTo>
                    <a:pt x="78" y="265"/>
                  </a:lnTo>
                  <a:lnTo>
                    <a:pt x="76" y="264"/>
                  </a:lnTo>
                  <a:lnTo>
                    <a:pt x="73" y="262"/>
                  </a:lnTo>
                  <a:lnTo>
                    <a:pt x="62" y="258"/>
                  </a:lnTo>
                  <a:lnTo>
                    <a:pt x="52" y="252"/>
                  </a:lnTo>
                  <a:lnTo>
                    <a:pt x="48" y="248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0"/>
                  </a:lnTo>
                  <a:lnTo>
                    <a:pt x="49" y="239"/>
                  </a:lnTo>
                  <a:lnTo>
                    <a:pt x="48" y="238"/>
                  </a:lnTo>
                  <a:lnTo>
                    <a:pt x="46" y="237"/>
                  </a:lnTo>
                  <a:lnTo>
                    <a:pt x="40" y="236"/>
                  </a:lnTo>
                  <a:lnTo>
                    <a:pt x="28" y="232"/>
                  </a:lnTo>
                  <a:lnTo>
                    <a:pt x="23" y="230"/>
                  </a:lnTo>
                  <a:lnTo>
                    <a:pt x="18" y="228"/>
                  </a:lnTo>
                  <a:lnTo>
                    <a:pt x="11" y="224"/>
                  </a:lnTo>
                  <a:lnTo>
                    <a:pt x="7" y="218"/>
                  </a:lnTo>
                  <a:lnTo>
                    <a:pt x="4" y="213"/>
                  </a:lnTo>
                  <a:lnTo>
                    <a:pt x="3" y="205"/>
                  </a:lnTo>
                  <a:lnTo>
                    <a:pt x="3" y="200"/>
                  </a:lnTo>
                  <a:lnTo>
                    <a:pt x="5" y="194"/>
                  </a:lnTo>
                  <a:lnTo>
                    <a:pt x="8" y="188"/>
                  </a:lnTo>
                  <a:lnTo>
                    <a:pt x="11" y="184"/>
                  </a:lnTo>
                  <a:lnTo>
                    <a:pt x="16" y="180"/>
                  </a:lnTo>
                  <a:lnTo>
                    <a:pt x="21" y="176"/>
                  </a:lnTo>
                  <a:lnTo>
                    <a:pt x="31" y="171"/>
                  </a:lnTo>
                  <a:lnTo>
                    <a:pt x="38" y="168"/>
                  </a:lnTo>
                  <a:lnTo>
                    <a:pt x="46" y="167"/>
                  </a:lnTo>
                  <a:lnTo>
                    <a:pt x="49" y="167"/>
                  </a:lnTo>
                  <a:lnTo>
                    <a:pt x="52" y="168"/>
                  </a:lnTo>
                  <a:lnTo>
                    <a:pt x="59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60" y="167"/>
                  </a:lnTo>
                  <a:lnTo>
                    <a:pt x="53" y="164"/>
                  </a:lnTo>
                  <a:lnTo>
                    <a:pt x="47" y="159"/>
                  </a:lnTo>
                  <a:lnTo>
                    <a:pt x="45" y="157"/>
                  </a:lnTo>
                  <a:lnTo>
                    <a:pt x="42" y="155"/>
                  </a:lnTo>
                  <a:lnTo>
                    <a:pt x="41" y="152"/>
                  </a:lnTo>
                  <a:lnTo>
                    <a:pt x="40" y="147"/>
                  </a:lnTo>
                  <a:lnTo>
                    <a:pt x="41" y="143"/>
                  </a:lnTo>
                  <a:lnTo>
                    <a:pt x="43" y="140"/>
                  </a:lnTo>
                  <a:lnTo>
                    <a:pt x="47" y="138"/>
                  </a:lnTo>
                  <a:lnTo>
                    <a:pt x="50" y="136"/>
                  </a:lnTo>
                  <a:lnTo>
                    <a:pt x="57" y="133"/>
                  </a:lnTo>
                  <a:lnTo>
                    <a:pt x="66" y="132"/>
                  </a:lnTo>
                  <a:lnTo>
                    <a:pt x="67" y="132"/>
                  </a:lnTo>
                  <a:lnTo>
                    <a:pt x="67" y="131"/>
                  </a:lnTo>
                  <a:lnTo>
                    <a:pt x="67" y="129"/>
                  </a:lnTo>
                  <a:lnTo>
                    <a:pt x="67" y="127"/>
                  </a:lnTo>
                  <a:lnTo>
                    <a:pt x="67" y="124"/>
                  </a:lnTo>
                  <a:lnTo>
                    <a:pt x="69" y="123"/>
                  </a:lnTo>
                  <a:lnTo>
                    <a:pt x="73" y="121"/>
                  </a:lnTo>
                  <a:lnTo>
                    <a:pt x="76" y="121"/>
                  </a:lnTo>
                  <a:lnTo>
                    <a:pt x="80" y="121"/>
                  </a:lnTo>
                  <a:lnTo>
                    <a:pt x="83" y="122"/>
                  </a:lnTo>
                  <a:lnTo>
                    <a:pt x="84" y="122"/>
                  </a:lnTo>
                  <a:lnTo>
                    <a:pt x="85" y="122"/>
                  </a:lnTo>
                  <a:lnTo>
                    <a:pt x="85" y="120"/>
                  </a:lnTo>
                  <a:lnTo>
                    <a:pt x="77" y="108"/>
                  </a:lnTo>
                  <a:lnTo>
                    <a:pt x="75" y="101"/>
                  </a:lnTo>
                  <a:lnTo>
                    <a:pt x="73" y="94"/>
                  </a:lnTo>
                  <a:lnTo>
                    <a:pt x="74" y="86"/>
                  </a:lnTo>
                  <a:lnTo>
                    <a:pt x="76" y="80"/>
                  </a:lnTo>
                  <a:lnTo>
                    <a:pt x="80" y="74"/>
                  </a:lnTo>
                  <a:lnTo>
                    <a:pt x="85" y="70"/>
                  </a:lnTo>
                  <a:lnTo>
                    <a:pt x="93" y="67"/>
                  </a:lnTo>
                  <a:lnTo>
                    <a:pt x="99" y="65"/>
                  </a:lnTo>
                  <a:lnTo>
                    <a:pt x="107" y="64"/>
                  </a:lnTo>
                  <a:lnTo>
                    <a:pt x="114" y="65"/>
                  </a:lnTo>
                  <a:lnTo>
                    <a:pt x="122" y="67"/>
                  </a:lnTo>
                  <a:lnTo>
                    <a:pt x="128" y="70"/>
                  </a:lnTo>
                  <a:lnTo>
                    <a:pt x="136" y="73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39" y="72"/>
                  </a:lnTo>
                  <a:lnTo>
                    <a:pt x="139" y="69"/>
                  </a:lnTo>
                  <a:lnTo>
                    <a:pt x="141" y="63"/>
                  </a:lnTo>
                  <a:lnTo>
                    <a:pt x="146" y="56"/>
                  </a:lnTo>
                  <a:lnTo>
                    <a:pt x="150" y="52"/>
                  </a:lnTo>
                  <a:lnTo>
                    <a:pt x="155" y="46"/>
                  </a:lnTo>
                  <a:lnTo>
                    <a:pt x="162" y="42"/>
                  </a:lnTo>
                  <a:lnTo>
                    <a:pt x="168" y="40"/>
                  </a:lnTo>
                  <a:lnTo>
                    <a:pt x="176" y="38"/>
                  </a:lnTo>
                  <a:lnTo>
                    <a:pt x="182" y="38"/>
                  </a:lnTo>
                  <a:lnTo>
                    <a:pt x="188" y="38"/>
                  </a:lnTo>
                  <a:lnTo>
                    <a:pt x="194" y="39"/>
                  </a:lnTo>
                  <a:lnTo>
                    <a:pt x="199" y="41"/>
                  </a:lnTo>
                  <a:lnTo>
                    <a:pt x="202" y="42"/>
                  </a:lnTo>
                  <a:lnTo>
                    <a:pt x="204" y="43"/>
                  </a:lnTo>
                  <a:lnTo>
                    <a:pt x="204" y="44"/>
                  </a:lnTo>
                  <a:lnTo>
                    <a:pt x="205" y="45"/>
                  </a:lnTo>
                  <a:lnTo>
                    <a:pt x="206" y="45"/>
                  </a:lnTo>
                  <a:lnTo>
                    <a:pt x="206" y="44"/>
                  </a:lnTo>
                  <a:lnTo>
                    <a:pt x="208" y="41"/>
                  </a:lnTo>
                  <a:lnTo>
                    <a:pt x="210" y="41"/>
                  </a:lnTo>
                  <a:lnTo>
                    <a:pt x="214" y="43"/>
                  </a:lnTo>
                  <a:lnTo>
                    <a:pt x="219" y="45"/>
                  </a:lnTo>
                  <a:lnTo>
                    <a:pt x="220" y="48"/>
                  </a:lnTo>
                  <a:lnTo>
                    <a:pt x="220" y="49"/>
                  </a:lnTo>
                  <a:lnTo>
                    <a:pt x="221" y="50"/>
                  </a:lnTo>
                  <a:lnTo>
                    <a:pt x="222" y="50"/>
                  </a:lnTo>
                  <a:lnTo>
                    <a:pt x="231" y="45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5" y="45"/>
                  </a:lnTo>
                  <a:lnTo>
                    <a:pt x="250" y="48"/>
                  </a:lnTo>
                  <a:lnTo>
                    <a:pt x="253" y="50"/>
                  </a:lnTo>
                  <a:lnTo>
                    <a:pt x="256" y="52"/>
                  </a:lnTo>
                  <a:lnTo>
                    <a:pt x="257" y="53"/>
                  </a:lnTo>
                  <a:lnTo>
                    <a:pt x="257" y="51"/>
                  </a:lnTo>
                  <a:lnTo>
                    <a:pt x="254" y="44"/>
                  </a:lnTo>
                  <a:lnTo>
                    <a:pt x="252" y="38"/>
                  </a:lnTo>
                  <a:lnTo>
                    <a:pt x="251" y="32"/>
                  </a:lnTo>
                  <a:lnTo>
                    <a:pt x="252" y="28"/>
                  </a:lnTo>
                  <a:lnTo>
                    <a:pt x="253" y="23"/>
                  </a:lnTo>
                  <a:lnTo>
                    <a:pt x="255" y="20"/>
                  </a:lnTo>
                  <a:lnTo>
                    <a:pt x="262" y="13"/>
                  </a:lnTo>
                  <a:lnTo>
                    <a:pt x="269" y="9"/>
                  </a:lnTo>
                  <a:lnTo>
                    <a:pt x="277" y="6"/>
                  </a:lnTo>
                  <a:lnTo>
                    <a:pt x="285" y="3"/>
                  </a:lnTo>
                  <a:lnTo>
                    <a:pt x="294" y="3"/>
                  </a:lnTo>
                  <a:lnTo>
                    <a:pt x="302" y="5"/>
                  </a:lnTo>
                  <a:lnTo>
                    <a:pt x="308" y="9"/>
                  </a:lnTo>
                  <a:lnTo>
                    <a:pt x="314" y="13"/>
                  </a:lnTo>
                  <a:lnTo>
                    <a:pt x="318" y="17"/>
                  </a:lnTo>
                  <a:lnTo>
                    <a:pt x="320" y="22"/>
                  </a:lnTo>
                  <a:lnTo>
                    <a:pt x="321" y="27"/>
                  </a:lnTo>
                  <a:lnTo>
                    <a:pt x="321" y="32"/>
                  </a:lnTo>
                  <a:lnTo>
                    <a:pt x="320" y="39"/>
                  </a:lnTo>
                  <a:lnTo>
                    <a:pt x="319" y="42"/>
                  </a:lnTo>
                  <a:lnTo>
                    <a:pt x="317" y="45"/>
                  </a:lnTo>
                  <a:lnTo>
                    <a:pt x="317" y="46"/>
                  </a:lnTo>
                  <a:lnTo>
                    <a:pt x="317" y="48"/>
                  </a:lnTo>
                  <a:lnTo>
                    <a:pt x="318" y="48"/>
                  </a:lnTo>
                  <a:lnTo>
                    <a:pt x="320" y="46"/>
                  </a:lnTo>
                  <a:lnTo>
                    <a:pt x="322" y="45"/>
                  </a:lnTo>
                  <a:lnTo>
                    <a:pt x="326" y="46"/>
                  </a:lnTo>
                  <a:lnTo>
                    <a:pt x="331" y="49"/>
                  </a:lnTo>
                  <a:lnTo>
                    <a:pt x="334" y="52"/>
                  </a:lnTo>
                  <a:lnTo>
                    <a:pt x="337" y="55"/>
                  </a:lnTo>
                  <a:lnTo>
                    <a:pt x="338" y="59"/>
                  </a:lnTo>
                  <a:lnTo>
                    <a:pt x="340" y="67"/>
                  </a:lnTo>
                  <a:lnTo>
                    <a:pt x="340" y="68"/>
                  </a:lnTo>
                  <a:lnTo>
                    <a:pt x="341" y="68"/>
                  </a:lnTo>
                  <a:lnTo>
                    <a:pt x="342" y="68"/>
                  </a:lnTo>
                  <a:lnTo>
                    <a:pt x="342" y="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4" name="Freeform 106"/>
            <p:cNvSpPr>
              <a:spLocks/>
            </p:cNvSpPr>
            <p:nvPr/>
          </p:nvSpPr>
          <p:spPr bwMode="auto">
            <a:xfrm>
              <a:off x="5394325" y="2452688"/>
              <a:ext cx="101600" cy="300038"/>
            </a:xfrm>
            <a:custGeom>
              <a:avLst/>
              <a:gdLst>
                <a:gd name="T0" fmla="*/ 108365923 w 64"/>
                <a:gd name="T1" fmla="*/ 2520954 h 189"/>
                <a:gd name="T2" fmla="*/ 108365923 w 64"/>
                <a:gd name="T3" fmla="*/ 2520954 h 189"/>
                <a:gd name="T4" fmla="*/ 120967492 w 64"/>
                <a:gd name="T5" fmla="*/ 40322567 h 189"/>
                <a:gd name="T6" fmla="*/ 131048112 w 64"/>
                <a:gd name="T7" fmla="*/ 78125767 h 189"/>
                <a:gd name="T8" fmla="*/ 141128732 w 64"/>
                <a:gd name="T9" fmla="*/ 115927393 h 189"/>
                <a:gd name="T10" fmla="*/ 148688404 w 64"/>
                <a:gd name="T11" fmla="*/ 156249947 h 189"/>
                <a:gd name="T12" fmla="*/ 151209353 w 64"/>
                <a:gd name="T13" fmla="*/ 194053135 h 189"/>
                <a:gd name="T14" fmla="*/ 153728714 w 64"/>
                <a:gd name="T15" fmla="*/ 234375739 h 189"/>
                <a:gd name="T16" fmla="*/ 153728714 w 64"/>
                <a:gd name="T17" fmla="*/ 277217659 h 189"/>
                <a:gd name="T18" fmla="*/ 151209353 w 64"/>
                <a:gd name="T19" fmla="*/ 315020847 h 189"/>
                <a:gd name="T20" fmla="*/ 151209353 w 64"/>
                <a:gd name="T21" fmla="*/ 315020847 h 189"/>
                <a:gd name="T22" fmla="*/ 146169042 w 64"/>
                <a:gd name="T23" fmla="*/ 352822448 h 189"/>
                <a:gd name="T24" fmla="*/ 141128732 w 64"/>
                <a:gd name="T25" fmla="*/ 370464359 h 189"/>
                <a:gd name="T26" fmla="*/ 136088422 w 64"/>
                <a:gd name="T27" fmla="*/ 388104683 h 189"/>
                <a:gd name="T28" fmla="*/ 126007802 w 64"/>
                <a:gd name="T29" fmla="*/ 403225641 h 189"/>
                <a:gd name="T30" fmla="*/ 118446543 w 64"/>
                <a:gd name="T31" fmla="*/ 420867651 h 189"/>
                <a:gd name="T32" fmla="*/ 103325588 w 64"/>
                <a:gd name="T33" fmla="*/ 430948290 h 189"/>
                <a:gd name="T34" fmla="*/ 85685296 w 64"/>
                <a:gd name="T35" fmla="*/ 438507975 h 189"/>
                <a:gd name="T36" fmla="*/ 85685296 w 64"/>
                <a:gd name="T37" fmla="*/ 438507975 h 189"/>
                <a:gd name="T38" fmla="*/ 60483746 w 64"/>
                <a:gd name="T39" fmla="*/ 441028928 h 189"/>
                <a:gd name="T40" fmla="*/ 32761234 w 64"/>
                <a:gd name="T41" fmla="*/ 441028928 h 189"/>
                <a:gd name="T42" fmla="*/ 20161247 w 64"/>
                <a:gd name="T43" fmla="*/ 446069248 h 189"/>
                <a:gd name="T44" fmla="*/ 10080623 w 64"/>
                <a:gd name="T45" fmla="*/ 451109567 h 189"/>
                <a:gd name="T46" fmla="*/ 2520950 w 64"/>
                <a:gd name="T47" fmla="*/ 461190206 h 189"/>
                <a:gd name="T48" fmla="*/ 0 w 64"/>
                <a:gd name="T49" fmla="*/ 473790210 h 189"/>
                <a:gd name="T50" fmla="*/ 0 w 64"/>
                <a:gd name="T51" fmla="*/ 473790210 h 189"/>
                <a:gd name="T52" fmla="*/ 2520950 w 64"/>
                <a:gd name="T53" fmla="*/ 476311163 h 189"/>
                <a:gd name="T54" fmla="*/ 2520950 w 64"/>
                <a:gd name="T55" fmla="*/ 473790210 h 189"/>
                <a:gd name="T56" fmla="*/ 2520950 w 64"/>
                <a:gd name="T57" fmla="*/ 473790210 h 189"/>
                <a:gd name="T58" fmla="*/ 5040312 w 64"/>
                <a:gd name="T59" fmla="*/ 463709571 h 189"/>
                <a:gd name="T60" fmla="*/ 10080623 w 64"/>
                <a:gd name="T61" fmla="*/ 458669252 h 189"/>
                <a:gd name="T62" fmla="*/ 17640298 w 64"/>
                <a:gd name="T63" fmla="*/ 451109567 h 189"/>
                <a:gd name="T64" fmla="*/ 25201557 w 64"/>
                <a:gd name="T65" fmla="*/ 446069248 h 189"/>
                <a:gd name="T66" fmla="*/ 47882165 w 64"/>
                <a:gd name="T67" fmla="*/ 443548294 h 189"/>
                <a:gd name="T68" fmla="*/ 68043417 w 64"/>
                <a:gd name="T69" fmla="*/ 443548294 h 189"/>
                <a:gd name="T70" fmla="*/ 68043417 w 64"/>
                <a:gd name="T71" fmla="*/ 443548294 h 189"/>
                <a:gd name="T72" fmla="*/ 80644986 w 64"/>
                <a:gd name="T73" fmla="*/ 443548294 h 189"/>
                <a:gd name="T74" fmla="*/ 93244968 w 64"/>
                <a:gd name="T75" fmla="*/ 438507975 h 189"/>
                <a:gd name="T76" fmla="*/ 108365923 w 64"/>
                <a:gd name="T77" fmla="*/ 433467656 h 189"/>
                <a:gd name="T78" fmla="*/ 118446543 w 64"/>
                <a:gd name="T79" fmla="*/ 425907971 h 189"/>
                <a:gd name="T80" fmla="*/ 118446543 w 64"/>
                <a:gd name="T81" fmla="*/ 425907971 h 189"/>
                <a:gd name="T82" fmla="*/ 128527163 w 64"/>
                <a:gd name="T83" fmla="*/ 415827233 h 189"/>
                <a:gd name="T84" fmla="*/ 138607784 w 64"/>
                <a:gd name="T85" fmla="*/ 403225641 h 189"/>
                <a:gd name="T86" fmla="*/ 143648094 w 64"/>
                <a:gd name="T87" fmla="*/ 393145002 h 189"/>
                <a:gd name="T88" fmla="*/ 146169042 w 64"/>
                <a:gd name="T89" fmla="*/ 378024045 h 189"/>
                <a:gd name="T90" fmla="*/ 146169042 w 64"/>
                <a:gd name="T91" fmla="*/ 378024045 h 189"/>
                <a:gd name="T92" fmla="*/ 153728714 w 64"/>
                <a:gd name="T93" fmla="*/ 342741810 h 189"/>
                <a:gd name="T94" fmla="*/ 158769024 w 64"/>
                <a:gd name="T95" fmla="*/ 304940209 h 189"/>
                <a:gd name="T96" fmla="*/ 158769024 w 64"/>
                <a:gd name="T97" fmla="*/ 304940209 h 189"/>
                <a:gd name="T98" fmla="*/ 161289973 w 64"/>
                <a:gd name="T99" fmla="*/ 267137021 h 189"/>
                <a:gd name="T100" fmla="*/ 158769024 w 64"/>
                <a:gd name="T101" fmla="*/ 229335420 h 189"/>
                <a:gd name="T102" fmla="*/ 156249663 w 64"/>
                <a:gd name="T103" fmla="*/ 189012816 h 189"/>
                <a:gd name="T104" fmla="*/ 153728714 w 64"/>
                <a:gd name="T105" fmla="*/ 151209628 h 189"/>
                <a:gd name="T106" fmla="*/ 153728714 w 64"/>
                <a:gd name="T107" fmla="*/ 151209628 h 189"/>
                <a:gd name="T108" fmla="*/ 146169042 w 64"/>
                <a:gd name="T109" fmla="*/ 113408027 h 189"/>
                <a:gd name="T110" fmla="*/ 136088422 w 64"/>
                <a:gd name="T111" fmla="*/ 75604814 h 189"/>
                <a:gd name="T112" fmla="*/ 110886872 w 64"/>
                <a:gd name="T113" fmla="*/ 0 h 189"/>
                <a:gd name="T114" fmla="*/ 110886872 w 64"/>
                <a:gd name="T115" fmla="*/ 0 h 189"/>
                <a:gd name="T116" fmla="*/ 108365923 w 64"/>
                <a:gd name="T117" fmla="*/ 2520954 h 1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"/>
                <a:gd name="T178" fmla="*/ 0 h 189"/>
                <a:gd name="T179" fmla="*/ 64 w 64"/>
                <a:gd name="T180" fmla="*/ 189 h 1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" h="189">
                  <a:moveTo>
                    <a:pt x="43" y="1"/>
                  </a:moveTo>
                  <a:lnTo>
                    <a:pt x="43" y="1"/>
                  </a:lnTo>
                  <a:lnTo>
                    <a:pt x="48" y="16"/>
                  </a:lnTo>
                  <a:lnTo>
                    <a:pt x="52" y="31"/>
                  </a:lnTo>
                  <a:lnTo>
                    <a:pt x="56" y="46"/>
                  </a:lnTo>
                  <a:lnTo>
                    <a:pt x="59" y="62"/>
                  </a:lnTo>
                  <a:lnTo>
                    <a:pt x="60" y="77"/>
                  </a:lnTo>
                  <a:lnTo>
                    <a:pt x="61" y="93"/>
                  </a:lnTo>
                  <a:lnTo>
                    <a:pt x="61" y="110"/>
                  </a:lnTo>
                  <a:lnTo>
                    <a:pt x="60" y="125"/>
                  </a:lnTo>
                  <a:lnTo>
                    <a:pt x="58" y="140"/>
                  </a:lnTo>
                  <a:lnTo>
                    <a:pt x="56" y="147"/>
                  </a:lnTo>
                  <a:lnTo>
                    <a:pt x="54" y="154"/>
                  </a:lnTo>
                  <a:lnTo>
                    <a:pt x="50" y="160"/>
                  </a:lnTo>
                  <a:lnTo>
                    <a:pt x="47" y="167"/>
                  </a:lnTo>
                  <a:lnTo>
                    <a:pt x="41" y="171"/>
                  </a:lnTo>
                  <a:lnTo>
                    <a:pt x="34" y="174"/>
                  </a:lnTo>
                  <a:lnTo>
                    <a:pt x="24" y="175"/>
                  </a:lnTo>
                  <a:lnTo>
                    <a:pt x="13" y="175"/>
                  </a:lnTo>
                  <a:lnTo>
                    <a:pt x="8" y="177"/>
                  </a:lnTo>
                  <a:lnTo>
                    <a:pt x="4" y="179"/>
                  </a:lnTo>
                  <a:lnTo>
                    <a:pt x="1" y="183"/>
                  </a:lnTo>
                  <a:lnTo>
                    <a:pt x="0" y="188"/>
                  </a:lnTo>
                  <a:lnTo>
                    <a:pt x="1" y="189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4" y="182"/>
                  </a:lnTo>
                  <a:lnTo>
                    <a:pt x="7" y="179"/>
                  </a:lnTo>
                  <a:lnTo>
                    <a:pt x="10" y="177"/>
                  </a:lnTo>
                  <a:lnTo>
                    <a:pt x="19" y="176"/>
                  </a:lnTo>
                  <a:lnTo>
                    <a:pt x="27" y="176"/>
                  </a:lnTo>
                  <a:lnTo>
                    <a:pt x="32" y="176"/>
                  </a:lnTo>
                  <a:lnTo>
                    <a:pt x="37" y="174"/>
                  </a:lnTo>
                  <a:lnTo>
                    <a:pt x="43" y="172"/>
                  </a:lnTo>
                  <a:lnTo>
                    <a:pt x="47" y="169"/>
                  </a:lnTo>
                  <a:lnTo>
                    <a:pt x="51" y="165"/>
                  </a:lnTo>
                  <a:lnTo>
                    <a:pt x="55" y="160"/>
                  </a:lnTo>
                  <a:lnTo>
                    <a:pt x="57" y="156"/>
                  </a:lnTo>
                  <a:lnTo>
                    <a:pt x="58" y="150"/>
                  </a:lnTo>
                  <a:lnTo>
                    <a:pt x="61" y="136"/>
                  </a:lnTo>
                  <a:lnTo>
                    <a:pt x="63" y="121"/>
                  </a:lnTo>
                  <a:lnTo>
                    <a:pt x="64" y="106"/>
                  </a:lnTo>
                  <a:lnTo>
                    <a:pt x="63" y="91"/>
                  </a:lnTo>
                  <a:lnTo>
                    <a:pt x="62" y="75"/>
                  </a:lnTo>
                  <a:lnTo>
                    <a:pt x="61" y="60"/>
                  </a:lnTo>
                  <a:lnTo>
                    <a:pt x="58" y="45"/>
                  </a:lnTo>
                  <a:lnTo>
                    <a:pt x="54" y="30"/>
                  </a:lnTo>
                  <a:lnTo>
                    <a:pt x="44" y="0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5" name="Freeform 107"/>
            <p:cNvSpPr>
              <a:spLocks/>
            </p:cNvSpPr>
            <p:nvPr/>
          </p:nvSpPr>
          <p:spPr bwMode="auto">
            <a:xfrm>
              <a:off x="5394325" y="2452688"/>
              <a:ext cx="101600" cy="300038"/>
            </a:xfrm>
            <a:custGeom>
              <a:avLst/>
              <a:gdLst>
                <a:gd name="T0" fmla="*/ 108365923 w 64"/>
                <a:gd name="T1" fmla="*/ 2520954 h 189"/>
                <a:gd name="T2" fmla="*/ 108365923 w 64"/>
                <a:gd name="T3" fmla="*/ 2520954 h 189"/>
                <a:gd name="T4" fmla="*/ 120967492 w 64"/>
                <a:gd name="T5" fmla="*/ 40322567 h 189"/>
                <a:gd name="T6" fmla="*/ 131048112 w 64"/>
                <a:gd name="T7" fmla="*/ 78125767 h 189"/>
                <a:gd name="T8" fmla="*/ 141128732 w 64"/>
                <a:gd name="T9" fmla="*/ 115927393 h 189"/>
                <a:gd name="T10" fmla="*/ 148688404 w 64"/>
                <a:gd name="T11" fmla="*/ 156249947 h 189"/>
                <a:gd name="T12" fmla="*/ 151209353 w 64"/>
                <a:gd name="T13" fmla="*/ 194053135 h 189"/>
                <a:gd name="T14" fmla="*/ 153728714 w 64"/>
                <a:gd name="T15" fmla="*/ 234375739 h 189"/>
                <a:gd name="T16" fmla="*/ 153728714 w 64"/>
                <a:gd name="T17" fmla="*/ 277217659 h 189"/>
                <a:gd name="T18" fmla="*/ 151209353 w 64"/>
                <a:gd name="T19" fmla="*/ 315020847 h 189"/>
                <a:gd name="T20" fmla="*/ 151209353 w 64"/>
                <a:gd name="T21" fmla="*/ 315020847 h 189"/>
                <a:gd name="T22" fmla="*/ 146169042 w 64"/>
                <a:gd name="T23" fmla="*/ 352822448 h 189"/>
                <a:gd name="T24" fmla="*/ 141128732 w 64"/>
                <a:gd name="T25" fmla="*/ 370464359 h 189"/>
                <a:gd name="T26" fmla="*/ 136088422 w 64"/>
                <a:gd name="T27" fmla="*/ 388104683 h 189"/>
                <a:gd name="T28" fmla="*/ 126007802 w 64"/>
                <a:gd name="T29" fmla="*/ 403225641 h 189"/>
                <a:gd name="T30" fmla="*/ 118446543 w 64"/>
                <a:gd name="T31" fmla="*/ 420867651 h 189"/>
                <a:gd name="T32" fmla="*/ 103325588 w 64"/>
                <a:gd name="T33" fmla="*/ 430948290 h 189"/>
                <a:gd name="T34" fmla="*/ 85685296 w 64"/>
                <a:gd name="T35" fmla="*/ 438507975 h 189"/>
                <a:gd name="T36" fmla="*/ 85685296 w 64"/>
                <a:gd name="T37" fmla="*/ 438507975 h 189"/>
                <a:gd name="T38" fmla="*/ 60483746 w 64"/>
                <a:gd name="T39" fmla="*/ 441028928 h 189"/>
                <a:gd name="T40" fmla="*/ 32761234 w 64"/>
                <a:gd name="T41" fmla="*/ 441028928 h 189"/>
                <a:gd name="T42" fmla="*/ 20161247 w 64"/>
                <a:gd name="T43" fmla="*/ 446069248 h 189"/>
                <a:gd name="T44" fmla="*/ 10080623 w 64"/>
                <a:gd name="T45" fmla="*/ 451109567 h 189"/>
                <a:gd name="T46" fmla="*/ 2520950 w 64"/>
                <a:gd name="T47" fmla="*/ 461190206 h 189"/>
                <a:gd name="T48" fmla="*/ 0 w 64"/>
                <a:gd name="T49" fmla="*/ 473790210 h 189"/>
                <a:gd name="T50" fmla="*/ 0 w 64"/>
                <a:gd name="T51" fmla="*/ 473790210 h 189"/>
                <a:gd name="T52" fmla="*/ 2520950 w 64"/>
                <a:gd name="T53" fmla="*/ 476311163 h 189"/>
                <a:gd name="T54" fmla="*/ 2520950 w 64"/>
                <a:gd name="T55" fmla="*/ 473790210 h 189"/>
                <a:gd name="T56" fmla="*/ 2520950 w 64"/>
                <a:gd name="T57" fmla="*/ 473790210 h 189"/>
                <a:gd name="T58" fmla="*/ 5040312 w 64"/>
                <a:gd name="T59" fmla="*/ 463709571 h 189"/>
                <a:gd name="T60" fmla="*/ 10080623 w 64"/>
                <a:gd name="T61" fmla="*/ 458669252 h 189"/>
                <a:gd name="T62" fmla="*/ 17640298 w 64"/>
                <a:gd name="T63" fmla="*/ 451109567 h 189"/>
                <a:gd name="T64" fmla="*/ 25201557 w 64"/>
                <a:gd name="T65" fmla="*/ 446069248 h 189"/>
                <a:gd name="T66" fmla="*/ 47882165 w 64"/>
                <a:gd name="T67" fmla="*/ 443548294 h 189"/>
                <a:gd name="T68" fmla="*/ 68043417 w 64"/>
                <a:gd name="T69" fmla="*/ 443548294 h 189"/>
                <a:gd name="T70" fmla="*/ 68043417 w 64"/>
                <a:gd name="T71" fmla="*/ 443548294 h 189"/>
                <a:gd name="T72" fmla="*/ 80644986 w 64"/>
                <a:gd name="T73" fmla="*/ 443548294 h 189"/>
                <a:gd name="T74" fmla="*/ 93244968 w 64"/>
                <a:gd name="T75" fmla="*/ 438507975 h 189"/>
                <a:gd name="T76" fmla="*/ 108365923 w 64"/>
                <a:gd name="T77" fmla="*/ 433467656 h 189"/>
                <a:gd name="T78" fmla="*/ 118446543 w 64"/>
                <a:gd name="T79" fmla="*/ 425907971 h 189"/>
                <a:gd name="T80" fmla="*/ 118446543 w 64"/>
                <a:gd name="T81" fmla="*/ 425907971 h 189"/>
                <a:gd name="T82" fmla="*/ 128527163 w 64"/>
                <a:gd name="T83" fmla="*/ 415827233 h 189"/>
                <a:gd name="T84" fmla="*/ 138607784 w 64"/>
                <a:gd name="T85" fmla="*/ 403225641 h 189"/>
                <a:gd name="T86" fmla="*/ 143648094 w 64"/>
                <a:gd name="T87" fmla="*/ 393145002 h 189"/>
                <a:gd name="T88" fmla="*/ 146169042 w 64"/>
                <a:gd name="T89" fmla="*/ 378024045 h 189"/>
                <a:gd name="T90" fmla="*/ 146169042 w 64"/>
                <a:gd name="T91" fmla="*/ 378024045 h 189"/>
                <a:gd name="T92" fmla="*/ 153728714 w 64"/>
                <a:gd name="T93" fmla="*/ 342741810 h 189"/>
                <a:gd name="T94" fmla="*/ 158769024 w 64"/>
                <a:gd name="T95" fmla="*/ 304940209 h 189"/>
                <a:gd name="T96" fmla="*/ 158769024 w 64"/>
                <a:gd name="T97" fmla="*/ 304940209 h 189"/>
                <a:gd name="T98" fmla="*/ 161289973 w 64"/>
                <a:gd name="T99" fmla="*/ 267137021 h 189"/>
                <a:gd name="T100" fmla="*/ 158769024 w 64"/>
                <a:gd name="T101" fmla="*/ 229335420 h 189"/>
                <a:gd name="T102" fmla="*/ 156249663 w 64"/>
                <a:gd name="T103" fmla="*/ 189012816 h 189"/>
                <a:gd name="T104" fmla="*/ 153728714 w 64"/>
                <a:gd name="T105" fmla="*/ 151209628 h 189"/>
                <a:gd name="T106" fmla="*/ 153728714 w 64"/>
                <a:gd name="T107" fmla="*/ 151209628 h 189"/>
                <a:gd name="T108" fmla="*/ 146169042 w 64"/>
                <a:gd name="T109" fmla="*/ 113408027 h 189"/>
                <a:gd name="T110" fmla="*/ 136088422 w 64"/>
                <a:gd name="T111" fmla="*/ 75604814 h 189"/>
                <a:gd name="T112" fmla="*/ 110886872 w 64"/>
                <a:gd name="T113" fmla="*/ 0 h 189"/>
                <a:gd name="T114" fmla="*/ 110886872 w 64"/>
                <a:gd name="T115" fmla="*/ 0 h 189"/>
                <a:gd name="T116" fmla="*/ 108365923 w 64"/>
                <a:gd name="T117" fmla="*/ 2520954 h 1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"/>
                <a:gd name="T178" fmla="*/ 0 h 189"/>
                <a:gd name="T179" fmla="*/ 64 w 64"/>
                <a:gd name="T180" fmla="*/ 189 h 1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" h="189">
                  <a:moveTo>
                    <a:pt x="43" y="1"/>
                  </a:moveTo>
                  <a:lnTo>
                    <a:pt x="43" y="1"/>
                  </a:lnTo>
                  <a:lnTo>
                    <a:pt x="48" y="16"/>
                  </a:lnTo>
                  <a:lnTo>
                    <a:pt x="52" y="31"/>
                  </a:lnTo>
                  <a:lnTo>
                    <a:pt x="56" y="46"/>
                  </a:lnTo>
                  <a:lnTo>
                    <a:pt x="59" y="62"/>
                  </a:lnTo>
                  <a:lnTo>
                    <a:pt x="60" y="77"/>
                  </a:lnTo>
                  <a:lnTo>
                    <a:pt x="61" y="93"/>
                  </a:lnTo>
                  <a:lnTo>
                    <a:pt x="61" y="110"/>
                  </a:lnTo>
                  <a:lnTo>
                    <a:pt x="60" y="125"/>
                  </a:lnTo>
                  <a:lnTo>
                    <a:pt x="58" y="140"/>
                  </a:lnTo>
                  <a:lnTo>
                    <a:pt x="56" y="147"/>
                  </a:lnTo>
                  <a:lnTo>
                    <a:pt x="54" y="154"/>
                  </a:lnTo>
                  <a:lnTo>
                    <a:pt x="50" y="160"/>
                  </a:lnTo>
                  <a:lnTo>
                    <a:pt x="47" y="167"/>
                  </a:lnTo>
                  <a:lnTo>
                    <a:pt x="41" y="171"/>
                  </a:lnTo>
                  <a:lnTo>
                    <a:pt x="34" y="174"/>
                  </a:lnTo>
                  <a:lnTo>
                    <a:pt x="24" y="175"/>
                  </a:lnTo>
                  <a:lnTo>
                    <a:pt x="13" y="175"/>
                  </a:lnTo>
                  <a:lnTo>
                    <a:pt x="8" y="177"/>
                  </a:lnTo>
                  <a:lnTo>
                    <a:pt x="4" y="179"/>
                  </a:lnTo>
                  <a:lnTo>
                    <a:pt x="1" y="183"/>
                  </a:lnTo>
                  <a:lnTo>
                    <a:pt x="0" y="188"/>
                  </a:lnTo>
                  <a:lnTo>
                    <a:pt x="1" y="189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4" y="182"/>
                  </a:lnTo>
                  <a:lnTo>
                    <a:pt x="7" y="179"/>
                  </a:lnTo>
                  <a:lnTo>
                    <a:pt x="10" y="177"/>
                  </a:lnTo>
                  <a:lnTo>
                    <a:pt x="19" y="176"/>
                  </a:lnTo>
                  <a:lnTo>
                    <a:pt x="27" y="176"/>
                  </a:lnTo>
                  <a:lnTo>
                    <a:pt x="32" y="176"/>
                  </a:lnTo>
                  <a:lnTo>
                    <a:pt x="37" y="174"/>
                  </a:lnTo>
                  <a:lnTo>
                    <a:pt x="43" y="172"/>
                  </a:lnTo>
                  <a:lnTo>
                    <a:pt x="47" y="169"/>
                  </a:lnTo>
                  <a:lnTo>
                    <a:pt x="51" y="165"/>
                  </a:lnTo>
                  <a:lnTo>
                    <a:pt x="55" y="160"/>
                  </a:lnTo>
                  <a:lnTo>
                    <a:pt x="57" y="156"/>
                  </a:lnTo>
                  <a:lnTo>
                    <a:pt x="58" y="150"/>
                  </a:lnTo>
                  <a:lnTo>
                    <a:pt x="61" y="136"/>
                  </a:lnTo>
                  <a:lnTo>
                    <a:pt x="63" y="121"/>
                  </a:lnTo>
                  <a:lnTo>
                    <a:pt x="64" y="106"/>
                  </a:lnTo>
                  <a:lnTo>
                    <a:pt x="63" y="91"/>
                  </a:lnTo>
                  <a:lnTo>
                    <a:pt x="62" y="75"/>
                  </a:lnTo>
                  <a:lnTo>
                    <a:pt x="61" y="60"/>
                  </a:lnTo>
                  <a:lnTo>
                    <a:pt x="58" y="45"/>
                  </a:lnTo>
                  <a:lnTo>
                    <a:pt x="54" y="30"/>
                  </a:lnTo>
                  <a:lnTo>
                    <a:pt x="44" y="0"/>
                  </a:lnTo>
                  <a:lnTo>
                    <a:pt x="43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6" name="Freeform 114"/>
            <p:cNvSpPr>
              <a:spLocks/>
            </p:cNvSpPr>
            <p:nvPr/>
          </p:nvSpPr>
          <p:spPr bwMode="auto">
            <a:xfrm>
              <a:off x="5354638" y="2719388"/>
              <a:ext cx="42863" cy="22225"/>
            </a:xfrm>
            <a:custGeom>
              <a:avLst/>
              <a:gdLst>
                <a:gd name="T0" fmla="*/ 68045812 w 27"/>
                <a:gd name="T1" fmla="*/ 35282190 h 14"/>
                <a:gd name="T2" fmla="*/ 68045812 w 27"/>
                <a:gd name="T3" fmla="*/ 35282190 h 14"/>
                <a:gd name="T4" fmla="*/ 57965072 w 27"/>
                <a:gd name="T5" fmla="*/ 20161251 h 14"/>
                <a:gd name="T6" fmla="*/ 45363341 w 27"/>
                <a:gd name="T7" fmla="*/ 10080625 h 14"/>
                <a:gd name="T8" fmla="*/ 32763210 w 27"/>
                <a:gd name="T9" fmla="*/ 2520950 h 14"/>
                <a:gd name="T10" fmla="*/ 20161486 w 27"/>
                <a:gd name="T11" fmla="*/ 0 h 14"/>
                <a:gd name="T12" fmla="*/ 20161486 w 27"/>
                <a:gd name="T13" fmla="*/ 0 h 14"/>
                <a:gd name="T14" fmla="*/ 10080743 w 27"/>
                <a:gd name="T15" fmla="*/ 0 h 14"/>
                <a:gd name="T16" fmla="*/ 5040371 w 27"/>
                <a:gd name="T17" fmla="*/ 2520950 h 14"/>
                <a:gd name="T18" fmla="*/ 0 w 27"/>
                <a:gd name="T19" fmla="*/ 7561264 h 14"/>
                <a:gd name="T20" fmla="*/ 0 w 27"/>
                <a:gd name="T21" fmla="*/ 10080625 h 14"/>
                <a:gd name="T22" fmla="*/ 2520979 w 27"/>
                <a:gd name="T23" fmla="*/ 12601575 h 14"/>
                <a:gd name="T24" fmla="*/ 2520979 w 27"/>
                <a:gd name="T25" fmla="*/ 12601575 h 14"/>
                <a:gd name="T26" fmla="*/ 5040371 w 27"/>
                <a:gd name="T27" fmla="*/ 12601575 h 14"/>
                <a:gd name="T28" fmla="*/ 5040371 w 27"/>
                <a:gd name="T29" fmla="*/ 10080625 h 14"/>
                <a:gd name="T30" fmla="*/ 5040371 w 27"/>
                <a:gd name="T31" fmla="*/ 10080625 h 14"/>
                <a:gd name="T32" fmla="*/ 7561352 w 27"/>
                <a:gd name="T33" fmla="*/ 2520950 h 14"/>
                <a:gd name="T34" fmla="*/ 7561352 w 27"/>
                <a:gd name="T35" fmla="*/ 2520950 h 14"/>
                <a:gd name="T36" fmla="*/ 15121116 w 27"/>
                <a:gd name="T37" fmla="*/ 2520950 h 14"/>
                <a:gd name="T38" fmla="*/ 27722840 w 27"/>
                <a:gd name="T39" fmla="*/ 2520950 h 14"/>
                <a:gd name="T40" fmla="*/ 27722840 w 27"/>
                <a:gd name="T41" fmla="*/ 2520950 h 14"/>
                <a:gd name="T42" fmla="*/ 35282602 w 27"/>
                <a:gd name="T43" fmla="*/ 5040313 h 14"/>
                <a:gd name="T44" fmla="*/ 42843950 w 27"/>
                <a:gd name="T45" fmla="*/ 10080625 h 14"/>
                <a:gd name="T46" fmla="*/ 42843950 w 27"/>
                <a:gd name="T47" fmla="*/ 10080625 h 14"/>
                <a:gd name="T48" fmla="*/ 57965072 w 27"/>
                <a:gd name="T49" fmla="*/ 22682200 h 14"/>
                <a:gd name="T50" fmla="*/ 68045812 w 27"/>
                <a:gd name="T51" fmla="*/ 35282190 h 14"/>
                <a:gd name="T52" fmla="*/ 68045812 w 27"/>
                <a:gd name="T53" fmla="*/ 35282190 h 14"/>
                <a:gd name="T54" fmla="*/ 68045812 w 27"/>
                <a:gd name="T55" fmla="*/ 35282190 h 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7"/>
                <a:gd name="T85" fmla="*/ 0 h 14"/>
                <a:gd name="T86" fmla="*/ 27 w 27"/>
                <a:gd name="T87" fmla="*/ 14 h 1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7" h="14">
                  <a:moveTo>
                    <a:pt x="27" y="14"/>
                  </a:moveTo>
                  <a:lnTo>
                    <a:pt x="27" y="14"/>
                  </a:lnTo>
                  <a:lnTo>
                    <a:pt x="23" y="8"/>
                  </a:lnTo>
                  <a:lnTo>
                    <a:pt x="18" y="4"/>
                  </a:lnTo>
                  <a:lnTo>
                    <a:pt x="13" y="1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1"/>
                  </a:lnTo>
                  <a:lnTo>
                    <a:pt x="6" y="1"/>
                  </a:lnTo>
                  <a:lnTo>
                    <a:pt x="11" y="1"/>
                  </a:lnTo>
                  <a:lnTo>
                    <a:pt x="14" y="2"/>
                  </a:lnTo>
                  <a:lnTo>
                    <a:pt x="17" y="4"/>
                  </a:lnTo>
                  <a:lnTo>
                    <a:pt x="23" y="9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7" name="Freeform 115"/>
            <p:cNvSpPr>
              <a:spLocks/>
            </p:cNvSpPr>
            <p:nvPr/>
          </p:nvSpPr>
          <p:spPr bwMode="auto">
            <a:xfrm>
              <a:off x="5354638" y="2719388"/>
              <a:ext cx="42863" cy="22225"/>
            </a:xfrm>
            <a:custGeom>
              <a:avLst/>
              <a:gdLst>
                <a:gd name="T0" fmla="*/ 68045812 w 27"/>
                <a:gd name="T1" fmla="*/ 35282190 h 14"/>
                <a:gd name="T2" fmla="*/ 68045812 w 27"/>
                <a:gd name="T3" fmla="*/ 35282190 h 14"/>
                <a:gd name="T4" fmla="*/ 57965072 w 27"/>
                <a:gd name="T5" fmla="*/ 20161251 h 14"/>
                <a:gd name="T6" fmla="*/ 45363341 w 27"/>
                <a:gd name="T7" fmla="*/ 10080625 h 14"/>
                <a:gd name="T8" fmla="*/ 32763210 w 27"/>
                <a:gd name="T9" fmla="*/ 2520950 h 14"/>
                <a:gd name="T10" fmla="*/ 20161486 w 27"/>
                <a:gd name="T11" fmla="*/ 0 h 14"/>
                <a:gd name="T12" fmla="*/ 20161486 w 27"/>
                <a:gd name="T13" fmla="*/ 0 h 14"/>
                <a:gd name="T14" fmla="*/ 10080743 w 27"/>
                <a:gd name="T15" fmla="*/ 0 h 14"/>
                <a:gd name="T16" fmla="*/ 5040371 w 27"/>
                <a:gd name="T17" fmla="*/ 2520950 h 14"/>
                <a:gd name="T18" fmla="*/ 0 w 27"/>
                <a:gd name="T19" fmla="*/ 7561264 h 14"/>
                <a:gd name="T20" fmla="*/ 0 w 27"/>
                <a:gd name="T21" fmla="*/ 10080625 h 14"/>
                <a:gd name="T22" fmla="*/ 2520979 w 27"/>
                <a:gd name="T23" fmla="*/ 12601575 h 14"/>
                <a:gd name="T24" fmla="*/ 2520979 w 27"/>
                <a:gd name="T25" fmla="*/ 12601575 h 14"/>
                <a:gd name="T26" fmla="*/ 5040371 w 27"/>
                <a:gd name="T27" fmla="*/ 12601575 h 14"/>
                <a:gd name="T28" fmla="*/ 5040371 w 27"/>
                <a:gd name="T29" fmla="*/ 10080625 h 14"/>
                <a:gd name="T30" fmla="*/ 5040371 w 27"/>
                <a:gd name="T31" fmla="*/ 10080625 h 14"/>
                <a:gd name="T32" fmla="*/ 7561352 w 27"/>
                <a:gd name="T33" fmla="*/ 2520950 h 14"/>
                <a:gd name="T34" fmla="*/ 7561352 w 27"/>
                <a:gd name="T35" fmla="*/ 2520950 h 14"/>
                <a:gd name="T36" fmla="*/ 15121116 w 27"/>
                <a:gd name="T37" fmla="*/ 2520950 h 14"/>
                <a:gd name="T38" fmla="*/ 27722840 w 27"/>
                <a:gd name="T39" fmla="*/ 2520950 h 14"/>
                <a:gd name="T40" fmla="*/ 27722840 w 27"/>
                <a:gd name="T41" fmla="*/ 2520950 h 14"/>
                <a:gd name="T42" fmla="*/ 35282602 w 27"/>
                <a:gd name="T43" fmla="*/ 5040313 h 14"/>
                <a:gd name="T44" fmla="*/ 42843950 w 27"/>
                <a:gd name="T45" fmla="*/ 10080625 h 14"/>
                <a:gd name="T46" fmla="*/ 42843950 w 27"/>
                <a:gd name="T47" fmla="*/ 10080625 h 14"/>
                <a:gd name="T48" fmla="*/ 57965072 w 27"/>
                <a:gd name="T49" fmla="*/ 22682200 h 14"/>
                <a:gd name="T50" fmla="*/ 68045812 w 27"/>
                <a:gd name="T51" fmla="*/ 35282190 h 14"/>
                <a:gd name="T52" fmla="*/ 68045812 w 27"/>
                <a:gd name="T53" fmla="*/ 35282190 h 14"/>
                <a:gd name="T54" fmla="*/ 68045812 w 27"/>
                <a:gd name="T55" fmla="*/ 35282190 h 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7"/>
                <a:gd name="T85" fmla="*/ 0 h 14"/>
                <a:gd name="T86" fmla="*/ 27 w 27"/>
                <a:gd name="T87" fmla="*/ 14 h 1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7" h="14">
                  <a:moveTo>
                    <a:pt x="27" y="14"/>
                  </a:moveTo>
                  <a:lnTo>
                    <a:pt x="27" y="14"/>
                  </a:lnTo>
                  <a:lnTo>
                    <a:pt x="23" y="8"/>
                  </a:lnTo>
                  <a:lnTo>
                    <a:pt x="18" y="4"/>
                  </a:lnTo>
                  <a:lnTo>
                    <a:pt x="13" y="1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1"/>
                  </a:lnTo>
                  <a:lnTo>
                    <a:pt x="6" y="1"/>
                  </a:lnTo>
                  <a:lnTo>
                    <a:pt x="11" y="1"/>
                  </a:lnTo>
                  <a:lnTo>
                    <a:pt x="14" y="2"/>
                  </a:lnTo>
                  <a:lnTo>
                    <a:pt x="17" y="4"/>
                  </a:lnTo>
                  <a:lnTo>
                    <a:pt x="23" y="9"/>
                  </a:lnTo>
                  <a:lnTo>
                    <a:pt x="27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8" name="Freeform 118"/>
            <p:cNvSpPr>
              <a:spLocks/>
            </p:cNvSpPr>
            <p:nvPr/>
          </p:nvSpPr>
          <p:spPr bwMode="auto">
            <a:xfrm>
              <a:off x="5468938" y="2371725"/>
              <a:ext cx="38100" cy="130175"/>
            </a:xfrm>
            <a:custGeom>
              <a:avLst/>
              <a:gdLst>
                <a:gd name="T0" fmla="*/ 0 w 24"/>
                <a:gd name="T1" fmla="*/ 108365934 h 82"/>
                <a:gd name="T2" fmla="*/ 0 w 24"/>
                <a:gd name="T3" fmla="*/ 108365934 h 82"/>
                <a:gd name="T4" fmla="*/ 12601574 w 24"/>
                <a:gd name="T5" fmla="*/ 151209368 h 82"/>
                <a:gd name="T6" fmla="*/ 22682199 w 24"/>
                <a:gd name="T7" fmla="*/ 171370611 h 82"/>
                <a:gd name="T8" fmla="*/ 32761239 w 24"/>
                <a:gd name="T9" fmla="*/ 191531853 h 82"/>
                <a:gd name="T10" fmla="*/ 32761239 w 24"/>
                <a:gd name="T11" fmla="*/ 191531853 h 82"/>
                <a:gd name="T12" fmla="*/ 40322500 w 24"/>
                <a:gd name="T13" fmla="*/ 201612475 h 82"/>
                <a:gd name="T14" fmla="*/ 45362810 w 24"/>
                <a:gd name="T15" fmla="*/ 206652785 h 82"/>
                <a:gd name="T16" fmla="*/ 55443445 w 24"/>
                <a:gd name="T17" fmla="*/ 206652785 h 82"/>
                <a:gd name="T18" fmla="*/ 55443445 w 24"/>
                <a:gd name="T19" fmla="*/ 206652785 h 82"/>
                <a:gd name="T20" fmla="*/ 57964394 w 24"/>
                <a:gd name="T21" fmla="*/ 206652785 h 82"/>
                <a:gd name="T22" fmla="*/ 60483756 w 24"/>
                <a:gd name="T23" fmla="*/ 201612475 h 82"/>
                <a:gd name="T24" fmla="*/ 60483756 w 24"/>
                <a:gd name="T25" fmla="*/ 194052802 h 82"/>
                <a:gd name="T26" fmla="*/ 60483756 w 24"/>
                <a:gd name="T27" fmla="*/ 194052802 h 82"/>
                <a:gd name="T28" fmla="*/ 60483756 w 24"/>
                <a:gd name="T29" fmla="*/ 168851249 h 82"/>
                <a:gd name="T30" fmla="*/ 57964394 w 24"/>
                <a:gd name="T31" fmla="*/ 143648109 h 82"/>
                <a:gd name="T32" fmla="*/ 57964394 w 24"/>
                <a:gd name="T33" fmla="*/ 143648109 h 82"/>
                <a:gd name="T34" fmla="*/ 50403121 w 24"/>
                <a:gd name="T35" fmla="*/ 93246565 h 82"/>
                <a:gd name="T36" fmla="*/ 50403121 w 24"/>
                <a:gd name="T37" fmla="*/ 93246565 h 82"/>
                <a:gd name="T38" fmla="*/ 45362810 w 24"/>
                <a:gd name="T39" fmla="*/ 68043424 h 82"/>
                <a:gd name="T40" fmla="*/ 40322500 w 24"/>
                <a:gd name="T41" fmla="*/ 45362808 h 82"/>
                <a:gd name="T42" fmla="*/ 35282189 w 24"/>
                <a:gd name="T43" fmla="*/ 22682198 h 82"/>
                <a:gd name="T44" fmla="*/ 22682199 w 24"/>
                <a:gd name="T45" fmla="*/ 0 h 82"/>
                <a:gd name="T46" fmla="*/ 22682199 w 24"/>
                <a:gd name="T47" fmla="*/ 0 h 82"/>
                <a:gd name="T48" fmla="*/ 22682199 w 24"/>
                <a:gd name="T49" fmla="*/ 0 h 82"/>
                <a:gd name="T50" fmla="*/ 20161250 w 24"/>
                <a:gd name="T51" fmla="*/ 0 h 82"/>
                <a:gd name="T52" fmla="*/ 20161250 w 24"/>
                <a:gd name="T53" fmla="*/ 0 h 82"/>
                <a:gd name="T54" fmla="*/ 35282189 w 24"/>
                <a:gd name="T55" fmla="*/ 40322497 h 82"/>
                <a:gd name="T56" fmla="*/ 45362810 w 24"/>
                <a:gd name="T57" fmla="*/ 80644995 h 82"/>
                <a:gd name="T58" fmla="*/ 50403121 w 24"/>
                <a:gd name="T59" fmla="*/ 120967505 h 82"/>
                <a:gd name="T60" fmla="*/ 55443445 w 24"/>
                <a:gd name="T61" fmla="*/ 161289990 h 82"/>
                <a:gd name="T62" fmla="*/ 55443445 w 24"/>
                <a:gd name="T63" fmla="*/ 161289990 h 82"/>
                <a:gd name="T64" fmla="*/ 57964394 w 24"/>
                <a:gd name="T65" fmla="*/ 194052802 h 82"/>
                <a:gd name="T66" fmla="*/ 57964394 w 24"/>
                <a:gd name="T67" fmla="*/ 194052802 h 82"/>
                <a:gd name="T68" fmla="*/ 57964394 w 24"/>
                <a:gd name="T69" fmla="*/ 196572164 h 82"/>
                <a:gd name="T70" fmla="*/ 55443445 w 24"/>
                <a:gd name="T71" fmla="*/ 199093113 h 82"/>
                <a:gd name="T72" fmla="*/ 45362810 w 24"/>
                <a:gd name="T73" fmla="*/ 201612475 h 82"/>
                <a:gd name="T74" fmla="*/ 45362810 w 24"/>
                <a:gd name="T75" fmla="*/ 201612475 h 82"/>
                <a:gd name="T76" fmla="*/ 40322500 w 24"/>
                <a:gd name="T77" fmla="*/ 194052802 h 82"/>
                <a:gd name="T78" fmla="*/ 40322500 w 24"/>
                <a:gd name="T79" fmla="*/ 194052802 h 82"/>
                <a:gd name="T80" fmla="*/ 30241878 w 24"/>
                <a:gd name="T81" fmla="*/ 178931871 h 82"/>
                <a:gd name="T82" fmla="*/ 30241878 w 24"/>
                <a:gd name="T83" fmla="*/ 178931871 h 82"/>
                <a:gd name="T84" fmla="*/ 20161250 w 24"/>
                <a:gd name="T85" fmla="*/ 163810939 h 82"/>
                <a:gd name="T86" fmla="*/ 10080625 w 24"/>
                <a:gd name="T87" fmla="*/ 143648109 h 82"/>
                <a:gd name="T88" fmla="*/ 0 w 24"/>
                <a:gd name="T89" fmla="*/ 108365934 h 82"/>
                <a:gd name="T90" fmla="*/ 0 w 24"/>
                <a:gd name="T91" fmla="*/ 108365934 h 82"/>
                <a:gd name="T92" fmla="*/ 0 w 24"/>
                <a:gd name="T93" fmla="*/ 108365934 h 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82"/>
                <a:gd name="T143" fmla="*/ 24 w 24"/>
                <a:gd name="T144" fmla="*/ 82 h 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82">
                  <a:moveTo>
                    <a:pt x="0" y="43"/>
                  </a:moveTo>
                  <a:lnTo>
                    <a:pt x="0" y="43"/>
                  </a:lnTo>
                  <a:lnTo>
                    <a:pt x="5" y="60"/>
                  </a:lnTo>
                  <a:lnTo>
                    <a:pt x="9" y="68"/>
                  </a:lnTo>
                  <a:lnTo>
                    <a:pt x="13" y="76"/>
                  </a:lnTo>
                  <a:lnTo>
                    <a:pt x="16" y="80"/>
                  </a:lnTo>
                  <a:lnTo>
                    <a:pt x="18" y="82"/>
                  </a:lnTo>
                  <a:lnTo>
                    <a:pt x="22" y="82"/>
                  </a:lnTo>
                  <a:lnTo>
                    <a:pt x="23" y="82"/>
                  </a:lnTo>
                  <a:lnTo>
                    <a:pt x="24" y="80"/>
                  </a:lnTo>
                  <a:lnTo>
                    <a:pt x="24" y="77"/>
                  </a:lnTo>
                  <a:lnTo>
                    <a:pt x="24" y="67"/>
                  </a:lnTo>
                  <a:lnTo>
                    <a:pt x="23" y="57"/>
                  </a:lnTo>
                  <a:lnTo>
                    <a:pt x="20" y="37"/>
                  </a:lnTo>
                  <a:lnTo>
                    <a:pt x="18" y="27"/>
                  </a:lnTo>
                  <a:lnTo>
                    <a:pt x="16" y="18"/>
                  </a:lnTo>
                  <a:lnTo>
                    <a:pt x="14" y="9"/>
                  </a:lnTo>
                  <a:lnTo>
                    <a:pt x="9" y="0"/>
                  </a:lnTo>
                  <a:lnTo>
                    <a:pt x="8" y="0"/>
                  </a:lnTo>
                  <a:lnTo>
                    <a:pt x="14" y="16"/>
                  </a:lnTo>
                  <a:lnTo>
                    <a:pt x="18" y="32"/>
                  </a:lnTo>
                  <a:lnTo>
                    <a:pt x="20" y="48"/>
                  </a:lnTo>
                  <a:lnTo>
                    <a:pt x="22" y="64"/>
                  </a:lnTo>
                  <a:lnTo>
                    <a:pt x="23" y="77"/>
                  </a:lnTo>
                  <a:lnTo>
                    <a:pt x="23" y="78"/>
                  </a:lnTo>
                  <a:lnTo>
                    <a:pt x="22" y="79"/>
                  </a:lnTo>
                  <a:lnTo>
                    <a:pt x="18" y="80"/>
                  </a:lnTo>
                  <a:lnTo>
                    <a:pt x="16" y="77"/>
                  </a:lnTo>
                  <a:lnTo>
                    <a:pt x="12" y="71"/>
                  </a:lnTo>
                  <a:lnTo>
                    <a:pt x="8" y="65"/>
                  </a:lnTo>
                  <a:lnTo>
                    <a:pt x="4" y="5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9" name="Freeform 119"/>
            <p:cNvSpPr>
              <a:spLocks/>
            </p:cNvSpPr>
            <p:nvPr/>
          </p:nvSpPr>
          <p:spPr bwMode="auto">
            <a:xfrm>
              <a:off x="5468938" y="2371725"/>
              <a:ext cx="38100" cy="130175"/>
            </a:xfrm>
            <a:custGeom>
              <a:avLst/>
              <a:gdLst>
                <a:gd name="T0" fmla="*/ 0 w 24"/>
                <a:gd name="T1" fmla="*/ 108365934 h 82"/>
                <a:gd name="T2" fmla="*/ 0 w 24"/>
                <a:gd name="T3" fmla="*/ 108365934 h 82"/>
                <a:gd name="T4" fmla="*/ 12601574 w 24"/>
                <a:gd name="T5" fmla="*/ 151209368 h 82"/>
                <a:gd name="T6" fmla="*/ 22682199 w 24"/>
                <a:gd name="T7" fmla="*/ 171370611 h 82"/>
                <a:gd name="T8" fmla="*/ 32761239 w 24"/>
                <a:gd name="T9" fmla="*/ 191531853 h 82"/>
                <a:gd name="T10" fmla="*/ 32761239 w 24"/>
                <a:gd name="T11" fmla="*/ 191531853 h 82"/>
                <a:gd name="T12" fmla="*/ 40322500 w 24"/>
                <a:gd name="T13" fmla="*/ 201612475 h 82"/>
                <a:gd name="T14" fmla="*/ 45362810 w 24"/>
                <a:gd name="T15" fmla="*/ 206652785 h 82"/>
                <a:gd name="T16" fmla="*/ 55443445 w 24"/>
                <a:gd name="T17" fmla="*/ 206652785 h 82"/>
                <a:gd name="T18" fmla="*/ 55443445 w 24"/>
                <a:gd name="T19" fmla="*/ 206652785 h 82"/>
                <a:gd name="T20" fmla="*/ 57964394 w 24"/>
                <a:gd name="T21" fmla="*/ 206652785 h 82"/>
                <a:gd name="T22" fmla="*/ 60483756 w 24"/>
                <a:gd name="T23" fmla="*/ 201612475 h 82"/>
                <a:gd name="T24" fmla="*/ 60483756 w 24"/>
                <a:gd name="T25" fmla="*/ 194052802 h 82"/>
                <a:gd name="T26" fmla="*/ 60483756 w 24"/>
                <a:gd name="T27" fmla="*/ 194052802 h 82"/>
                <a:gd name="T28" fmla="*/ 60483756 w 24"/>
                <a:gd name="T29" fmla="*/ 168851249 h 82"/>
                <a:gd name="T30" fmla="*/ 57964394 w 24"/>
                <a:gd name="T31" fmla="*/ 143648109 h 82"/>
                <a:gd name="T32" fmla="*/ 57964394 w 24"/>
                <a:gd name="T33" fmla="*/ 143648109 h 82"/>
                <a:gd name="T34" fmla="*/ 50403121 w 24"/>
                <a:gd name="T35" fmla="*/ 93246565 h 82"/>
                <a:gd name="T36" fmla="*/ 50403121 w 24"/>
                <a:gd name="T37" fmla="*/ 93246565 h 82"/>
                <a:gd name="T38" fmla="*/ 45362810 w 24"/>
                <a:gd name="T39" fmla="*/ 68043424 h 82"/>
                <a:gd name="T40" fmla="*/ 40322500 w 24"/>
                <a:gd name="T41" fmla="*/ 45362808 h 82"/>
                <a:gd name="T42" fmla="*/ 35282189 w 24"/>
                <a:gd name="T43" fmla="*/ 22682198 h 82"/>
                <a:gd name="T44" fmla="*/ 22682199 w 24"/>
                <a:gd name="T45" fmla="*/ 0 h 82"/>
                <a:gd name="T46" fmla="*/ 22682199 w 24"/>
                <a:gd name="T47" fmla="*/ 0 h 82"/>
                <a:gd name="T48" fmla="*/ 22682199 w 24"/>
                <a:gd name="T49" fmla="*/ 0 h 82"/>
                <a:gd name="T50" fmla="*/ 20161250 w 24"/>
                <a:gd name="T51" fmla="*/ 0 h 82"/>
                <a:gd name="T52" fmla="*/ 20161250 w 24"/>
                <a:gd name="T53" fmla="*/ 0 h 82"/>
                <a:gd name="T54" fmla="*/ 35282189 w 24"/>
                <a:gd name="T55" fmla="*/ 40322497 h 82"/>
                <a:gd name="T56" fmla="*/ 45362810 w 24"/>
                <a:gd name="T57" fmla="*/ 80644995 h 82"/>
                <a:gd name="T58" fmla="*/ 50403121 w 24"/>
                <a:gd name="T59" fmla="*/ 120967505 h 82"/>
                <a:gd name="T60" fmla="*/ 55443445 w 24"/>
                <a:gd name="T61" fmla="*/ 161289990 h 82"/>
                <a:gd name="T62" fmla="*/ 55443445 w 24"/>
                <a:gd name="T63" fmla="*/ 161289990 h 82"/>
                <a:gd name="T64" fmla="*/ 57964394 w 24"/>
                <a:gd name="T65" fmla="*/ 194052802 h 82"/>
                <a:gd name="T66" fmla="*/ 57964394 w 24"/>
                <a:gd name="T67" fmla="*/ 194052802 h 82"/>
                <a:gd name="T68" fmla="*/ 57964394 w 24"/>
                <a:gd name="T69" fmla="*/ 196572164 h 82"/>
                <a:gd name="T70" fmla="*/ 55443445 w 24"/>
                <a:gd name="T71" fmla="*/ 199093113 h 82"/>
                <a:gd name="T72" fmla="*/ 45362810 w 24"/>
                <a:gd name="T73" fmla="*/ 201612475 h 82"/>
                <a:gd name="T74" fmla="*/ 45362810 w 24"/>
                <a:gd name="T75" fmla="*/ 201612475 h 82"/>
                <a:gd name="T76" fmla="*/ 40322500 w 24"/>
                <a:gd name="T77" fmla="*/ 194052802 h 82"/>
                <a:gd name="T78" fmla="*/ 40322500 w 24"/>
                <a:gd name="T79" fmla="*/ 194052802 h 82"/>
                <a:gd name="T80" fmla="*/ 30241878 w 24"/>
                <a:gd name="T81" fmla="*/ 178931871 h 82"/>
                <a:gd name="T82" fmla="*/ 30241878 w 24"/>
                <a:gd name="T83" fmla="*/ 178931871 h 82"/>
                <a:gd name="T84" fmla="*/ 20161250 w 24"/>
                <a:gd name="T85" fmla="*/ 163810939 h 82"/>
                <a:gd name="T86" fmla="*/ 10080625 w 24"/>
                <a:gd name="T87" fmla="*/ 143648109 h 82"/>
                <a:gd name="T88" fmla="*/ 0 w 24"/>
                <a:gd name="T89" fmla="*/ 108365934 h 82"/>
                <a:gd name="T90" fmla="*/ 0 w 24"/>
                <a:gd name="T91" fmla="*/ 108365934 h 82"/>
                <a:gd name="T92" fmla="*/ 0 w 24"/>
                <a:gd name="T93" fmla="*/ 108365934 h 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82"/>
                <a:gd name="T143" fmla="*/ 24 w 24"/>
                <a:gd name="T144" fmla="*/ 82 h 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82">
                  <a:moveTo>
                    <a:pt x="0" y="43"/>
                  </a:moveTo>
                  <a:lnTo>
                    <a:pt x="0" y="43"/>
                  </a:lnTo>
                  <a:lnTo>
                    <a:pt x="5" y="60"/>
                  </a:lnTo>
                  <a:lnTo>
                    <a:pt x="9" y="68"/>
                  </a:lnTo>
                  <a:lnTo>
                    <a:pt x="13" y="76"/>
                  </a:lnTo>
                  <a:lnTo>
                    <a:pt x="16" y="80"/>
                  </a:lnTo>
                  <a:lnTo>
                    <a:pt x="18" y="82"/>
                  </a:lnTo>
                  <a:lnTo>
                    <a:pt x="22" y="82"/>
                  </a:lnTo>
                  <a:lnTo>
                    <a:pt x="23" y="82"/>
                  </a:lnTo>
                  <a:lnTo>
                    <a:pt x="24" y="80"/>
                  </a:lnTo>
                  <a:lnTo>
                    <a:pt x="24" y="77"/>
                  </a:lnTo>
                  <a:lnTo>
                    <a:pt x="24" y="67"/>
                  </a:lnTo>
                  <a:lnTo>
                    <a:pt x="23" y="57"/>
                  </a:lnTo>
                  <a:lnTo>
                    <a:pt x="20" y="37"/>
                  </a:lnTo>
                  <a:lnTo>
                    <a:pt x="18" y="27"/>
                  </a:lnTo>
                  <a:lnTo>
                    <a:pt x="16" y="18"/>
                  </a:lnTo>
                  <a:lnTo>
                    <a:pt x="14" y="9"/>
                  </a:lnTo>
                  <a:lnTo>
                    <a:pt x="9" y="0"/>
                  </a:lnTo>
                  <a:lnTo>
                    <a:pt x="8" y="0"/>
                  </a:lnTo>
                  <a:lnTo>
                    <a:pt x="14" y="16"/>
                  </a:lnTo>
                  <a:lnTo>
                    <a:pt x="18" y="32"/>
                  </a:lnTo>
                  <a:lnTo>
                    <a:pt x="20" y="48"/>
                  </a:lnTo>
                  <a:lnTo>
                    <a:pt x="22" y="64"/>
                  </a:lnTo>
                  <a:lnTo>
                    <a:pt x="23" y="77"/>
                  </a:lnTo>
                  <a:lnTo>
                    <a:pt x="23" y="78"/>
                  </a:lnTo>
                  <a:lnTo>
                    <a:pt x="22" y="79"/>
                  </a:lnTo>
                  <a:lnTo>
                    <a:pt x="18" y="80"/>
                  </a:lnTo>
                  <a:lnTo>
                    <a:pt x="16" y="77"/>
                  </a:lnTo>
                  <a:lnTo>
                    <a:pt x="12" y="71"/>
                  </a:lnTo>
                  <a:lnTo>
                    <a:pt x="8" y="65"/>
                  </a:lnTo>
                  <a:lnTo>
                    <a:pt x="4" y="57"/>
                  </a:lnTo>
                  <a:lnTo>
                    <a:pt x="0" y="4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0" name="Freeform 120"/>
            <p:cNvSpPr>
              <a:spLocks/>
            </p:cNvSpPr>
            <p:nvPr/>
          </p:nvSpPr>
          <p:spPr bwMode="auto">
            <a:xfrm>
              <a:off x="5500688" y="2392363"/>
              <a:ext cx="49213" cy="57150"/>
            </a:xfrm>
            <a:custGeom>
              <a:avLst/>
              <a:gdLst>
                <a:gd name="T0" fmla="*/ 0 w 31"/>
                <a:gd name="T1" fmla="*/ 0 h 36"/>
                <a:gd name="T2" fmla="*/ 0 w 31"/>
                <a:gd name="T3" fmla="*/ 0 h 36"/>
                <a:gd name="T4" fmla="*/ 5040364 w 31"/>
                <a:gd name="T5" fmla="*/ 30241875 h 36"/>
                <a:gd name="T6" fmla="*/ 12601703 w 31"/>
                <a:gd name="T7" fmla="*/ 60483749 h 36"/>
                <a:gd name="T8" fmla="*/ 12601703 w 31"/>
                <a:gd name="T9" fmla="*/ 60483749 h 36"/>
                <a:gd name="T10" fmla="*/ 15121094 w 31"/>
                <a:gd name="T11" fmla="*/ 70564370 h 36"/>
                <a:gd name="T12" fmla="*/ 22682431 w 31"/>
                <a:gd name="T13" fmla="*/ 80644991 h 36"/>
                <a:gd name="T14" fmla="*/ 27722800 w 31"/>
                <a:gd name="T15" fmla="*/ 88206250 h 36"/>
                <a:gd name="T16" fmla="*/ 32763162 w 31"/>
                <a:gd name="T17" fmla="*/ 90725611 h 36"/>
                <a:gd name="T18" fmla="*/ 40322912 w 31"/>
                <a:gd name="T19" fmla="*/ 90725611 h 36"/>
                <a:gd name="T20" fmla="*/ 40322912 w 31"/>
                <a:gd name="T21" fmla="*/ 90725611 h 36"/>
                <a:gd name="T22" fmla="*/ 47884250 w 31"/>
                <a:gd name="T23" fmla="*/ 88206250 h 36"/>
                <a:gd name="T24" fmla="*/ 52924624 w 31"/>
                <a:gd name="T25" fmla="*/ 83165940 h 36"/>
                <a:gd name="T26" fmla="*/ 60484374 w 31"/>
                <a:gd name="T27" fmla="*/ 65524060 h 36"/>
                <a:gd name="T28" fmla="*/ 60484374 w 31"/>
                <a:gd name="T29" fmla="*/ 65524060 h 36"/>
                <a:gd name="T30" fmla="*/ 65524737 w 31"/>
                <a:gd name="T31" fmla="*/ 55443439 h 36"/>
                <a:gd name="T32" fmla="*/ 70565099 w 31"/>
                <a:gd name="T33" fmla="*/ 40322495 h 36"/>
                <a:gd name="T34" fmla="*/ 75605462 w 31"/>
                <a:gd name="T35" fmla="*/ 27720926 h 36"/>
                <a:gd name="T36" fmla="*/ 78126437 w 31"/>
                <a:gd name="T37" fmla="*/ 12599985 h 36"/>
                <a:gd name="T38" fmla="*/ 78126437 w 31"/>
                <a:gd name="T39" fmla="*/ 12599985 h 36"/>
                <a:gd name="T40" fmla="*/ 75605462 w 31"/>
                <a:gd name="T41" fmla="*/ 12599985 h 36"/>
                <a:gd name="T42" fmla="*/ 75605462 w 31"/>
                <a:gd name="T43" fmla="*/ 12599985 h 36"/>
                <a:gd name="T44" fmla="*/ 70565099 w 31"/>
                <a:gd name="T45" fmla="*/ 32761236 h 36"/>
                <a:gd name="T46" fmla="*/ 65524737 w 31"/>
                <a:gd name="T47" fmla="*/ 52922490 h 36"/>
                <a:gd name="T48" fmla="*/ 57964987 w 31"/>
                <a:gd name="T49" fmla="*/ 70564370 h 36"/>
                <a:gd name="T50" fmla="*/ 45363275 w 31"/>
                <a:gd name="T51" fmla="*/ 85685301 h 36"/>
                <a:gd name="T52" fmla="*/ 45363275 w 31"/>
                <a:gd name="T53" fmla="*/ 85685301 h 36"/>
                <a:gd name="T54" fmla="*/ 40322912 w 31"/>
                <a:gd name="T55" fmla="*/ 90725611 h 36"/>
                <a:gd name="T56" fmla="*/ 32763162 w 31"/>
                <a:gd name="T57" fmla="*/ 90725611 h 36"/>
                <a:gd name="T58" fmla="*/ 27722800 w 31"/>
                <a:gd name="T59" fmla="*/ 85685301 h 36"/>
                <a:gd name="T60" fmla="*/ 22682431 w 31"/>
                <a:gd name="T61" fmla="*/ 80644991 h 36"/>
                <a:gd name="T62" fmla="*/ 15121094 w 31"/>
                <a:gd name="T63" fmla="*/ 63003111 h 36"/>
                <a:gd name="T64" fmla="*/ 12601703 w 31"/>
                <a:gd name="T65" fmla="*/ 52922490 h 36"/>
                <a:gd name="T66" fmla="*/ 12601703 w 31"/>
                <a:gd name="T67" fmla="*/ 52922490 h 36"/>
                <a:gd name="T68" fmla="*/ 5040364 w 31"/>
                <a:gd name="T69" fmla="*/ 27720926 h 36"/>
                <a:gd name="T70" fmla="*/ 0 w 31"/>
                <a:gd name="T71" fmla="*/ 0 h 36"/>
                <a:gd name="T72" fmla="*/ 0 w 31"/>
                <a:gd name="T73" fmla="*/ 0 h 36"/>
                <a:gd name="T74" fmla="*/ 0 w 31"/>
                <a:gd name="T75" fmla="*/ 0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"/>
                <a:gd name="T115" fmla="*/ 0 h 36"/>
                <a:gd name="T116" fmla="*/ 31 w 31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" h="36">
                  <a:moveTo>
                    <a:pt x="0" y="0"/>
                  </a:moveTo>
                  <a:lnTo>
                    <a:pt x="0" y="0"/>
                  </a:lnTo>
                  <a:lnTo>
                    <a:pt x="2" y="12"/>
                  </a:lnTo>
                  <a:lnTo>
                    <a:pt x="5" y="24"/>
                  </a:lnTo>
                  <a:lnTo>
                    <a:pt x="6" y="28"/>
                  </a:lnTo>
                  <a:lnTo>
                    <a:pt x="9" y="32"/>
                  </a:lnTo>
                  <a:lnTo>
                    <a:pt x="11" y="35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9" y="35"/>
                  </a:lnTo>
                  <a:lnTo>
                    <a:pt x="21" y="33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30" y="11"/>
                  </a:lnTo>
                  <a:lnTo>
                    <a:pt x="31" y="5"/>
                  </a:lnTo>
                  <a:lnTo>
                    <a:pt x="30" y="5"/>
                  </a:lnTo>
                  <a:lnTo>
                    <a:pt x="28" y="13"/>
                  </a:lnTo>
                  <a:lnTo>
                    <a:pt x="26" y="21"/>
                  </a:lnTo>
                  <a:lnTo>
                    <a:pt x="23" y="28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6" y="25"/>
                  </a:lnTo>
                  <a:lnTo>
                    <a:pt x="5" y="21"/>
                  </a:lnTo>
                  <a:lnTo>
                    <a:pt x="2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1" name="Freeform 121"/>
            <p:cNvSpPr>
              <a:spLocks/>
            </p:cNvSpPr>
            <p:nvPr/>
          </p:nvSpPr>
          <p:spPr bwMode="auto">
            <a:xfrm>
              <a:off x="5500688" y="2392363"/>
              <a:ext cx="49213" cy="57150"/>
            </a:xfrm>
            <a:custGeom>
              <a:avLst/>
              <a:gdLst>
                <a:gd name="T0" fmla="*/ 0 w 31"/>
                <a:gd name="T1" fmla="*/ 0 h 36"/>
                <a:gd name="T2" fmla="*/ 0 w 31"/>
                <a:gd name="T3" fmla="*/ 0 h 36"/>
                <a:gd name="T4" fmla="*/ 5040364 w 31"/>
                <a:gd name="T5" fmla="*/ 30241875 h 36"/>
                <a:gd name="T6" fmla="*/ 12601703 w 31"/>
                <a:gd name="T7" fmla="*/ 60483749 h 36"/>
                <a:gd name="T8" fmla="*/ 12601703 w 31"/>
                <a:gd name="T9" fmla="*/ 60483749 h 36"/>
                <a:gd name="T10" fmla="*/ 15121094 w 31"/>
                <a:gd name="T11" fmla="*/ 70564370 h 36"/>
                <a:gd name="T12" fmla="*/ 22682431 w 31"/>
                <a:gd name="T13" fmla="*/ 80644991 h 36"/>
                <a:gd name="T14" fmla="*/ 27722800 w 31"/>
                <a:gd name="T15" fmla="*/ 88206250 h 36"/>
                <a:gd name="T16" fmla="*/ 32763162 w 31"/>
                <a:gd name="T17" fmla="*/ 90725611 h 36"/>
                <a:gd name="T18" fmla="*/ 40322912 w 31"/>
                <a:gd name="T19" fmla="*/ 90725611 h 36"/>
                <a:gd name="T20" fmla="*/ 40322912 w 31"/>
                <a:gd name="T21" fmla="*/ 90725611 h 36"/>
                <a:gd name="T22" fmla="*/ 47884250 w 31"/>
                <a:gd name="T23" fmla="*/ 88206250 h 36"/>
                <a:gd name="T24" fmla="*/ 52924624 w 31"/>
                <a:gd name="T25" fmla="*/ 83165940 h 36"/>
                <a:gd name="T26" fmla="*/ 60484374 w 31"/>
                <a:gd name="T27" fmla="*/ 65524060 h 36"/>
                <a:gd name="T28" fmla="*/ 60484374 w 31"/>
                <a:gd name="T29" fmla="*/ 65524060 h 36"/>
                <a:gd name="T30" fmla="*/ 65524737 w 31"/>
                <a:gd name="T31" fmla="*/ 55443439 h 36"/>
                <a:gd name="T32" fmla="*/ 70565099 w 31"/>
                <a:gd name="T33" fmla="*/ 40322495 h 36"/>
                <a:gd name="T34" fmla="*/ 75605462 w 31"/>
                <a:gd name="T35" fmla="*/ 27720926 h 36"/>
                <a:gd name="T36" fmla="*/ 78126437 w 31"/>
                <a:gd name="T37" fmla="*/ 12599985 h 36"/>
                <a:gd name="T38" fmla="*/ 78126437 w 31"/>
                <a:gd name="T39" fmla="*/ 12599985 h 36"/>
                <a:gd name="T40" fmla="*/ 75605462 w 31"/>
                <a:gd name="T41" fmla="*/ 12599985 h 36"/>
                <a:gd name="T42" fmla="*/ 75605462 w 31"/>
                <a:gd name="T43" fmla="*/ 12599985 h 36"/>
                <a:gd name="T44" fmla="*/ 70565099 w 31"/>
                <a:gd name="T45" fmla="*/ 32761236 h 36"/>
                <a:gd name="T46" fmla="*/ 65524737 w 31"/>
                <a:gd name="T47" fmla="*/ 52922490 h 36"/>
                <a:gd name="T48" fmla="*/ 57964987 w 31"/>
                <a:gd name="T49" fmla="*/ 70564370 h 36"/>
                <a:gd name="T50" fmla="*/ 45363275 w 31"/>
                <a:gd name="T51" fmla="*/ 85685301 h 36"/>
                <a:gd name="T52" fmla="*/ 45363275 w 31"/>
                <a:gd name="T53" fmla="*/ 85685301 h 36"/>
                <a:gd name="T54" fmla="*/ 40322912 w 31"/>
                <a:gd name="T55" fmla="*/ 90725611 h 36"/>
                <a:gd name="T56" fmla="*/ 32763162 w 31"/>
                <a:gd name="T57" fmla="*/ 90725611 h 36"/>
                <a:gd name="T58" fmla="*/ 27722800 w 31"/>
                <a:gd name="T59" fmla="*/ 85685301 h 36"/>
                <a:gd name="T60" fmla="*/ 22682431 w 31"/>
                <a:gd name="T61" fmla="*/ 80644991 h 36"/>
                <a:gd name="T62" fmla="*/ 15121094 w 31"/>
                <a:gd name="T63" fmla="*/ 63003111 h 36"/>
                <a:gd name="T64" fmla="*/ 12601703 w 31"/>
                <a:gd name="T65" fmla="*/ 52922490 h 36"/>
                <a:gd name="T66" fmla="*/ 12601703 w 31"/>
                <a:gd name="T67" fmla="*/ 52922490 h 36"/>
                <a:gd name="T68" fmla="*/ 5040364 w 31"/>
                <a:gd name="T69" fmla="*/ 27720926 h 36"/>
                <a:gd name="T70" fmla="*/ 0 w 31"/>
                <a:gd name="T71" fmla="*/ 0 h 36"/>
                <a:gd name="T72" fmla="*/ 0 w 31"/>
                <a:gd name="T73" fmla="*/ 0 h 36"/>
                <a:gd name="T74" fmla="*/ 0 w 31"/>
                <a:gd name="T75" fmla="*/ 0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"/>
                <a:gd name="T115" fmla="*/ 0 h 36"/>
                <a:gd name="T116" fmla="*/ 31 w 31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" h="36">
                  <a:moveTo>
                    <a:pt x="0" y="0"/>
                  </a:moveTo>
                  <a:lnTo>
                    <a:pt x="0" y="0"/>
                  </a:lnTo>
                  <a:lnTo>
                    <a:pt x="2" y="12"/>
                  </a:lnTo>
                  <a:lnTo>
                    <a:pt x="5" y="24"/>
                  </a:lnTo>
                  <a:lnTo>
                    <a:pt x="6" y="28"/>
                  </a:lnTo>
                  <a:lnTo>
                    <a:pt x="9" y="32"/>
                  </a:lnTo>
                  <a:lnTo>
                    <a:pt x="11" y="35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9" y="35"/>
                  </a:lnTo>
                  <a:lnTo>
                    <a:pt x="21" y="33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30" y="11"/>
                  </a:lnTo>
                  <a:lnTo>
                    <a:pt x="31" y="5"/>
                  </a:lnTo>
                  <a:lnTo>
                    <a:pt x="30" y="5"/>
                  </a:lnTo>
                  <a:lnTo>
                    <a:pt x="28" y="13"/>
                  </a:lnTo>
                  <a:lnTo>
                    <a:pt x="26" y="21"/>
                  </a:lnTo>
                  <a:lnTo>
                    <a:pt x="23" y="28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6" y="25"/>
                  </a:lnTo>
                  <a:lnTo>
                    <a:pt x="5" y="21"/>
                  </a:lnTo>
                  <a:lnTo>
                    <a:pt x="2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2" name="Freeform 122"/>
            <p:cNvSpPr>
              <a:spLocks/>
            </p:cNvSpPr>
            <p:nvPr/>
          </p:nvSpPr>
          <p:spPr bwMode="auto">
            <a:xfrm>
              <a:off x="5540375" y="2405063"/>
              <a:ext cx="47625" cy="79375"/>
            </a:xfrm>
            <a:custGeom>
              <a:avLst/>
              <a:gdLst>
                <a:gd name="T0" fmla="*/ 22682200 w 30"/>
                <a:gd name="T1" fmla="*/ 2520950 h 50"/>
                <a:gd name="T2" fmla="*/ 22682200 w 30"/>
                <a:gd name="T3" fmla="*/ 2520950 h 50"/>
                <a:gd name="T4" fmla="*/ 22682200 w 30"/>
                <a:gd name="T5" fmla="*/ 12601574 h 50"/>
                <a:gd name="T6" fmla="*/ 17641889 w 30"/>
                <a:gd name="T7" fmla="*/ 27722516 h 50"/>
                <a:gd name="T8" fmla="*/ 12601575 w 30"/>
                <a:gd name="T9" fmla="*/ 45362811 h 50"/>
                <a:gd name="T10" fmla="*/ 12601575 w 30"/>
                <a:gd name="T11" fmla="*/ 45362811 h 50"/>
                <a:gd name="T12" fmla="*/ 2520950 w 30"/>
                <a:gd name="T13" fmla="*/ 83165949 h 50"/>
                <a:gd name="T14" fmla="*/ 2520950 w 30"/>
                <a:gd name="T15" fmla="*/ 83165949 h 50"/>
                <a:gd name="T16" fmla="*/ 0 w 30"/>
                <a:gd name="T17" fmla="*/ 118448151 h 50"/>
                <a:gd name="T18" fmla="*/ 0 w 30"/>
                <a:gd name="T19" fmla="*/ 118448151 h 50"/>
                <a:gd name="T20" fmla="*/ 0 w 30"/>
                <a:gd name="T21" fmla="*/ 123488462 h 50"/>
                <a:gd name="T22" fmla="*/ 0 w 30"/>
                <a:gd name="T23" fmla="*/ 126007824 h 50"/>
                <a:gd name="T24" fmla="*/ 2520950 w 30"/>
                <a:gd name="T25" fmla="*/ 126007824 h 50"/>
                <a:gd name="T26" fmla="*/ 2520950 w 30"/>
                <a:gd name="T27" fmla="*/ 126007824 h 50"/>
                <a:gd name="T28" fmla="*/ 7561264 w 30"/>
                <a:gd name="T29" fmla="*/ 126007824 h 50"/>
                <a:gd name="T30" fmla="*/ 15120940 w 30"/>
                <a:gd name="T31" fmla="*/ 123488462 h 50"/>
                <a:gd name="T32" fmla="*/ 22682200 w 30"/>
                <a:gd name="T33" fmla="*/ 115927202 h 50"/>
                <a:gd name="T34" fmla="*/ 37803140 w 30"/>
                <a:gd name="T35" fmla="*/ 90725622 h 50"/>
                <a:gd name="T36" fmla="*/ 37803140 w 30"/>
                <a:gd name="T37" fmla="*/ 90725622 h 50"/>
                <a:gd name="T38" fmla="*/ 57964398 w 30"/>
                <a:gd name="T39" fmla="*/ 55443445 h 50"/>
                <a:gd name="T40" fmla="*/ 75604693 w 30"/>
                <a:gd name="T41" fmla="*/ 20161250 h 50"/>
                <a:gd name="T42" fmla="*/ 75604693 w 30"/>
                <a:gd name="T43" fmla="*/ 20161250 h 50"/>
                <a:gd name="T44" fmla="*/ 75604693 w 30"/>
                <a:gd name="T45" fmla="*/ 17640301 h 50"/>
                <a:gd name="T46" fmla="*/ 73085331 w 30"/>
                <a:gd name="T47" fmla="*/ 20161250 h 50"/>
                <a:gd name="T48" fmla="*/ 73085331 w 30"/>
                <a:gd name="T49" fmla="*/ 20161250 h 50"/>
                <a:gd name="T50" fmla="*/ 57964398 w 30"/>
                <a:gd name="T51" fmla="*/ 42843449 h 50"/>
                <a:gd name="T52" fmla="*/ 42843452 w 30"/>
                <a:gd name="T53" fmla="*/ 70564378 h 50"/>
                <a:gd name="T54" fmla="*/ 30241880 w 30"/>
                <a:gd name="T55" fmla="*/ 95765933 h 50"/>
                <a:gd name="T56" fmla="*/ 15120940 w 30"/>
                <a:gd name="T57" fmla="*/ 115927202 h 50"/>
                <a:gd name="T58" fmla="*/ 15120940 w 30"/>
                <a:gd name="T59" fmla="*/ 115927202 h 50"/>
                <a:gd name="T60" fmla="*/ 7561264 w 30"/>
                <a:gd name="T61" fmla="*/ 120967513 h 50"/>
                <a:gd name="T62" fmla="*/ 5040313 w 30"/>
                <a:gd name="T63" fmla="*/ 120967513 h 50"/>
                <a:gd name="T64" fmla="*/ 2520950 w 30"/>
                <a:gd name="T65" fmla="*/ 120967513 h 50"/>
                <a:gd name="T66" fmla="*/ 2520950 w 30"/>
                <a:gd name="T67" fmla="*/ 115927202 h 50"/>
                <a:gd name="T68" fmla="*/ 2520950 w 30"/>
                <a:gd name="T69" fmla="*/ 103327193 h 50"/>
                <a:gd name="T70" fmla="*/ 2520950 w 30"/>
                <a:gd name="T71" fmla="*/ 103327193 h 50"/>
                <a:gd name="T72" fmla="*/ 5040313 w 30"/>
                <a:gd name="T73" fmla="*/ 70564378 h 50"/>
                <a:gd name="T74" fmla="*/ 5040313 w 30"/>
                <a:gd name="T75" fmla="*/ 70564378 h 50"/>
                <a:gd name="T76" fmla="*/ 17641889 w 30"/>
                <a:gd name="T77" fmla="*/ 37801551 h 50"/>
                <a:gd name="T78" fmla="*/ 27722518 w 30"/>
                <a:gd name="T79" fmla="*/ 5040313 h 50"/>
                <a:gd name="T80" fmla="*/ 27722518 w 30"/>
                <a:gd name="T81" fmla="*/ 5040313 h 50"/>
                <a:gd name="T82" fmla="*/ 30241880 w 30"/>
                <a:gd name="T83" fmla="*/ 2520950 h 50"/>
                <a:gd name="T84" fmla="*/ 25201562 w 30"/>
                <a:gd name="T85" fmla="*/ 0 h 50"/>
                <a:gd name="T86" fmla="*/ 22682200 w 30"/>
                <a:gd name="T87" fmla="*/ 0 h 50"/>
                <a:gd name="T88" fmla="*/ 22682200 w 30"/>
                <a:gd name="T89" fmla="*/ 2520950 h 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"/>
                <a:gd name="T136" fmla="*/ 0 h 50"/>
                <a:gd name="T137" fmla="*/ 30 w 30"/>
                <a:gd name="T138" fmla="*/ 50 h 5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" h="50">
                  <a:moveTo>
                    <a:pt x="9" y="1"/>
                  </a:moveTo>
                  <a:lnTo>
                    <a:pt x="9" y="1"/>
                  </a:lnTo>
                  <a:lnTo>
                    <a:pt x="9" y="5"/>
                  </a:lnTo>
                  <a:lnTo>
                    <a:pt x="7" y="11"/>
                  </a:lnTo>
                  <a:lnTo>
                    <a:pt x="5" y="18"/>
                  </a:lnTo>
                  <a:lnTo>
                    <a:pt x="1" y="33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6" y="49"/>
                  </a:lnTo>
                  <a:lnTo>
                    <a:pt x="9" y="46"/>
                  </a:lnTo>
                  <a:lnTo>
                    <a:pt x="15" y="36"/>
                  </a:lnTo>
                  <a:lnTo>
                    <a:pt x="23" y="22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9" y="8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2" y="38"/>
                  </a:lnTo>
                  <a:lnTo>
                    <a:pt x="6" y="46"/>
                  </a:lnTo>
                  <a:lnTo>
                    <a:pt x="3" y="48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1"/>
                  </a:lnTo>
                  <a:lnTo>
                    <a:pt x="2" y="28"/>
                  </a:lnTo>
                  <a:lnTo>
                    <a:pt x="7" y="15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3" name="Freeform 123"/>
            <p:cNvSpPr>
              <a:spLocks/>
            </p:cNvSpPr>
            <p:nvPr/>
          </p:nvSpPr>
          <p:spPr bwMode="auto">
            <a:xfrm>
              <a:off x="5540375" y="2405063"/>
              <a:ext cx="47625" cy="79375"/>
            </a:xfrm>
            <a:custGeom>
              <a:avLst/>
              <a:gdLst>
                <a:gd name="T0" fmla="*/ 22682200 w 30"/>
                <a:gd name="T1" fmla="*/ 2520950 h 50"/>
                <a:gd name="T2" fmla="*/ 22682200 w 30"/>
                <a:gd name="T3" fmla="*/ 2520950 h 50"/>
                <a:gd name="T4" fmla="*/ 22682200 w 30"/>
                <a:gd name="T5" fmla="*/ 12601574 h 50"/>
                <a:gd name="T6" fmla="*/ 17641889 w 30"/>
                <a:gd name="T7" fmla="*/ 27722516 h 50"/>
                <a:gd name="T8" fmla="*/ 12601575 w 30"/>
                <a:gd name="T9" fmla="*/ 45362811 h 50"/>
                <a:gd name="T10" fmla="*/ 12601575 w 30"/>
                <a:gd name="T11" fmla="*/ 45362811 h 50"/>
                <a:gd name="T12" fmla="*/ 2520950 w 30"/>
                <a:gd name="T13" fmla="*/ 83165949 h 50"/>
                <a:gd name="T14" fmla="*/ 2520950 w 30"/>
                <a:gd name="T15" fmla="*/ 83165949 h 50"/>
                <a:gd name="T16" fmla="*/ 0 w 30"/>
                <a:gd name="T17" fmla="*/ 118448151 h 50"/>
                <a:gd name="T18" fmla="*/ 0 w 30"/>
                <a:gd name="T19" fmla="*/ 118448151 h 50"/>
                <a:gd name="T20" fmla="*/ 0 w 30"/>
                <a:gd name="T21" fmla="*/ 123488462 h 50"/>
                <a:gd name="T22" fmla="*/ 0 w 30"/>
                <a:gd name="T23" fmla="*/ 126007824 h 50"/>
                <a:gd name="T24" fmla="*/ 2520950 w 30"/>
                <a:gd name="T25" fmla="*/ 126007824 h 50"/>
                <a:gd name="T26" fmla="*/ 2520950 w 30"/>
                <a:gd name="T27" fmla="*/ 126007824 h 50"/>
                <a:gd name="T28" fmla="*/ 7561264 w 30"/>
                <a:gd name="T29" fmla="*/ 126007824 h 50"/>
                <a:gd name="T30" fmla="*/ 15120940 w 30"/>
                <a:gd name="T31" fmla="*/ 123488462 h 50"/>
                <a:gd name="T32" fmla="*/ 22682200 w 30"/>
                <a:gd name="T33" fmla="*/ 115927202 h 50"/>
                <a:gd name="T34" fmla="*/ 37803140 w 30"/>
                <a:gd name="T35" fmla="*/ 90725622 h 50"/>
                <a:gd name="T36" fmla="*/ 37803140 w 30"/>
                <a:gd name="T37" fmla="*/ 90725622 h 50"/>
                <a:gd name="T38" fmla="*/ 57964398 w 30"/>
                <a:gd name="T39" fmla="*/ 55443445 h 50"/>
                <a:gd name="T40" fmla="*/ 75604693 w 30"/>
                <a:gd name="T41" fmla="*/ 20161250 h 50"/>
                <a:gd name="T42" fmla="*/ 75604693 w 30"/>
                <a:gd name="T43" fmla="*/ 20161250 h 50"/>
                <a:gd name="T44" fmla="*/ 75604693 w 30"/>
                <a:gd name="T45" fmla="*/ 17640301 h 50"/>
                <a:gd name="T46" fmla="*/ 73085331 w 30"/>
                <a:gd name="T47" fmla="*/ 20161250 h 50"/>
                <a:gd name="T48" fmla="*/ 73085331 w 30"/>
                <a:gd name="T49" fmla="*/ 20161250 h 50"/>
                <a:gd name="T50" fmla="*/ 57964398 w 30"/>
                <a:gd name="T51" fmla="*/ 42843449 h 50"/>
                <a:gd name="T52" fmla="*/ 42843452 w 30"/>
                <a:gd name="T53" fmla="*/ 70564378 h 50"/>
                <a:gd name="T54" fmla="*/ 30241880 w 30"/>
                <a:gd name="T55" fmla="*/ 95765933 h 50"/>
                <a:gd name="T56" fmla="*/ 15120940 w 30"/>
                <a:gd name="T57" fmla="*/ 115927202 h 50"/>
                <a:gd name="T58" fmla="*/ 15120940 w 30"/>
                <a:gd name="T59" fmla="*/ 115927202 h 50"/>
                <a:gd name="T60" fmla="*/ 7561264 w 30"/>
                <a:gd name="T61" fmla="*/ 120967513 h 50"/>
                <a:gd name="T62" fmla="*/ 5040313 w 30"/>
                <a:gd name="T63" fmla="*/ 120967513 h 50"/>
                <a:gd name="T64" fmla="*/ 2520950 w 30"/>
                <a:gd name="T65" fmla="*/ 120967513 h 50"/>
                <a:gd name="T66" fmla="*/ 2520950 w 30"/>
                <a:gd name="T67" fmla="*/ 115927202 h 50"/>
                <a:gd name="T68" fmla="*/ 2520950 w 30"/>
                <a:gd name="T69" fmla="*/ 103327193 h 50"/>
                <a:gd name="T70" fmla="*/ 2520950 w 30"/>
                <a:gd name="T71" fmla="*/ 103327193 h 50"/>
                <a:gd name="T72" fmla="*/ 5040313 w 30"/>
                <a:gd name="T73" fmla="*/ 70564378 h 50"/>
                <a:gd name="T74" fmla="*/ 5040313 w 30"/>
                <a:gd name="T75" fmla="*/ 70564378 h 50"/>
                <a:gd name="T76" fmla="*/ 17641889 w 30"/>
                <a:gd name="T77" fmla="*/ 37801551 h 50"/>
                <a:gd name="T78" fmla="*/ 27722518 w 30"/>
                <a:gd name="T79" fmla="*/ 5040313 h 50"/>
                <a:gd name="T80" fmla="*/ 27722518 w 30"/>
                <a:gd name="T81" fmla="*/ 5040313 h 50"/>
                <a:gd name="T82" fmla="*/ 30241880 w 30"/>
                <a:gd name="T83" fmla="*/ 2520950 h 50"/>
                <a:gd name="T84" fmla="*/ 25201562 w 30"/>
                <a:gd name="T85" fmla="*/ 0 h 50"/>
                <a:gd name="T86" fmla="*/ 22682200 w 30"/>
                <a:gd name="T87" fmla="*/ 0 h 50"/>
                <a:gd name="T88" fmla="*/ 22682200 w 30"/>
                <a:gd name="T89" fmla="*/ 2520950 h 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"/>
                <a:gd name="T136" fmla="*/ 0 h 50"/>
                <a:gd name="T137" fmla="*/ 30 w 30"/>
                <a:gd name="T138" fmla="*/ 50 h 5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" h="50">
                  <a:moveTo>
                    <a:pt x="9" y="1"/>
                  </a:moveTo>
                  <a:lnTo>
                    <a:pt x="9" y="1"/>
                  </a:lnTo>
                  <a:lnTo>
                    <a:pt x="9" y="5"/>
                  </a:lnTo>
                  <a:lnTo>
                    <a:pt x="7" y="11"/>
                  </a:lnTo>
                  <a:lnTo>
                    <a:pt x="5" y="18"/>
                  </a:lnTo>
                  <a:lnTo>
                    <a:pt x="1" y="33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6" y="49"/>
                  </a:lnTo>
                  <a:lnTo>
                    <a:pt x="9" y="46"/>
                  </a:lnTo>
                  <a:lnTo>
                    <a:pt x="15" y="36"/>
                  </a:lnTo>
                  <a:lnTo>
                    <a:pt x="23" y="22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9" y="8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2" y="38"/>
                  </a:lnTo>
                  <a:lnTo>
                    <a:pt x="6" y="46"/>
                  </a:lnTo>
                  <a:lnTo>
                    <a:pt x="3" y="48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1"/>
                  </a:lnTo>
                  <a:lnTo>
                    <a:pt x="2" y="28"/>
                  </a:lnTo>
                  <a:lnTo>
                    <a:pt x="7" y="15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4" name="Freeform 124"/>
            <p:cNvSpPr>
              <a:spLocks/>
            </p:cNvSpPr>
            <p:nvPr/>
          </p:nvSpPr>
          <p:spPr bwMode="auto">
            <a:xfrm>
              <a:off x="5548313" y="2432050"/>
              <a:ext cx="136525" cy="320675"/>
            </a:xfrm>
            <a:custGeom>
              <a:avLst/>
              <a:gdLst>
                <a:gd name="T0" fmla="*/ 98286877 w 86"/>
                <a:gd name="T1" fmla="*/ 0 h 202"/>
                <a:gd name="T2" fmla="*/ 75604685 w 86"/>
                <a:gd name="T3" fmla="*/ 30241878 h 202"/>
                <a:gd name="T4" fmla="*/ 55443443 w 86"/>
                <a:gd name="T5" fmla="*/ 65524068 h 202"/>
                <a:gd name="T6" fmla="*/ 22682198 w 86"/>
                <a:gd name="T7" fmla="*/ 146169068 h 202"/>
                <a:gd name="T8" fmla="*/ 12601574 w 86"/>
                <a:gd name="T9" fmla="*/ 194052816 h 202"/>
                <a:gd name="T10" fmla="*/ 5040312 w 86"/>
                <a:gd name="T11" fmla="*/ 244455975 h 202"/>
                <a:gd name="T12" fmla="*/ 0 w 86"/>
                <a:gd name="T13" fmla="*/ 317539691 h 202"/>
                <a:gd name="T14" fmla="*/ 0 w 86"/>
                <a:gd name="T15" fmla="*/ 342741246 h 202"/>
                <a:gd name="T16" fmla="*/ 7559675 w 86"/>
                <a:gd name="T17" fmla="*/ 408265288 h 202"/>
                <a:gd name="T18" fmla="*/ 12601574 w 86"/>
                <a:gd name="T19" fmla="*/ 430947581 h 202"/>
                <a:gd name="T20" fmla="*/ 30241877 w 86"/>
                <a:gd name="T21" fmla="*/ 461189447 h 202"/>
                <a:gd name="T22" fmla="*/ 60483753 w 86"/>
                <a:gd name="T23" fmla="*/ 478829741 h 202"/>
                <a:gd name="T24" fmla="*/ 78124047 w 86"/>
                <a:gd name="T25" fmla="*/ 483870052 h 202"/>
                <a:gd name="T26" fmla="*/ 93246567 w 86"/>
                <a:gd name="T27" fmla="*/ 481350690 h 202"/>
                <a:gd name="T28" fmla="*/ 120967507 w 86"/>
                <a:gd name="T29" fmla="*/ 483870052 h 202"/>
                <a:gd name="T30" fmla="*/ 146169060 w 86"/>
                <a:gd name="T31" fmla="*/ 498990985 h 202"/>
                <a:gd name="T32" fmla="*/ 158769043 w 86"/>
                <a:gd name="T33" fmla="*/ 506552245 h 202"/>
                <a:gd name="T34" fmla="*/ 173891563 w 86"/>
                <a:gd name="T35" fmla="*/ 509071607 h 202"/>
                <a:gd name="T36" fmla="*/ 196572167 w 86"/>
                <a:gd name="T37" fmla="*/ 506552245 h 202"/>
                <a:gd name="T38" fmla="*/ 204133427 w 86"/>
                <a:gd name="T39" fmla="*/ 504031296 h 202"/>
                <a:gd name="T40" fmla="*/ 211693149 w 86"/>
                <a:gd name="T41" fmla="*/ 501511934 h 202"/>
                <a:gd name="T42" fmla="*/ 211693149 w 86"/>
                <a:gd name="T43" fmla="*/ 498990985 h 202"/>
                <a:gd name="T44" fmla="*/ 201612478 w 86"/>
                <a:gd name="T45" fmla="*/ 501511934 h 202"/>
                <a:gd name="T46" fmla="*/ 189012495 w 86"/>
                <a:gd name="T47" fmla="*/ 504031296 h 202"/>
                <a:gd name="T48" fmla="*/ 163810941 w 86"/>
                <a:gd name="T49" fmla="*/ 504031296 h 202"/>
                <a:gd name="T50" fmla="*/ 138607800 w 86"/>
                <a:gd name="T51" fmla="*/ 491431312 h 202"/>
                <a:gd name="T52" fmla="*/ 126007817 w 86"/>
                <a:gd name="T53" fmla="*/ 481350690 h 202"/>
                <a:gd name="T54" fmla="*/ 113406247 w 86"/>
                <a:gd name="T55" fmla="*/ 476310380 h 202"/>
                <a:gd name="T56" fmla="*/ 93246567 w 86"/>
                <a:gd name="T57" fmla="*/ 476310380 h 202"/>
                <a:gd name="T58" fmla="*/ 75604685 w 86"/>
                <a:gd name="T59" fmla="*/ 478829741 h 202"/>
                <a:gd name="T60" fmla="*/ 63003115 w 86"/>
                <a:gd name="T61" fmla="*/ 473789430 h 202"/>
                <a:gd name="T62" fmla="*/ 37801549 w 86"/>
                <a:gd name="T63" fmla="*/ 453628186 h 202"/>
                <a:gd name="T64" fmla="*/ 27720928 w 86"/>
                <a:gd name="T65" fmla="*/ 443547564 h 202"/>
                <a:gd name="T66" fmla="*/ 17640300 w 86"/>
                <a:gd name="T67" fmla="*/ 410786238 h 202"/>
                <a:gd name="T68" fmla="*/ 10080625 w 86"/>
                <a:gd name="T69" fmla="*/ 367942801 h 202"/>
                <a:gd name="T70" fmla="*/ 7559675 w 86"/>
                <a:gd name="T71" fmla="*/ 322580002 h 202"/>
                <a:gd name="T72" fmla="*/ 10080625 w 86"/>
                <a:gd name="T73" fmla="*/ 282257514 h 202"/>
                <a:gd name="T74" fmla="*/ 15120938 w 86"/>
                <a:gd name="T75" fmla="*/ 241935026 h 202"/>
                <a:gd name="T76" fmla="*/ 27720928 w 86"/>
                <a:gd name="T77" fmla="*/ 151209379 h 202"/>
                <a:gd name="T78" fmla="*/ 40322498 w 86"/>
                <a:gd name="T79" fmla="*/ 110886891 h 202"/>
                <a:gd name="T80" fmla="*/ 55443443 w 86"/>
                <a:gd name="T81" fmla="*/ 70564378 h 202"/>
                <a:gd name="T82" fmla="*/ 85685307 w 86"/>
                <a:gd name="T83" fmla="*/ 17640301 h 202"/>
                <a:gd name="T84" fmla="*/ 98286877 w 86"/>
                <a:gd name="T85" fmla="*/ 0 h 2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02"/>
                <a:gd name="T131" fmla="*/ 86 w 86"/>
                <a:gd name="T132" fmla="*/ 202 h 2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02">
                  <a:moveTo>
                    <a:pt x="39" y="0"/>
                  </a:moveTo>
                  <a:lnTo>
                    <a:pt x="39" y="0"/>
                  </a:lnTo>
                  <a:lnTo>
                    <a:pt x="34" y="5"/>
                  </a:lnTo>
                  <a:lnTo>
                    <a:pt x="30" y="12"/>
                  </a:lnTo>
                  <a:lnTo>
                    <a:pt x="22" y="26"/>
                  </a:lnTo>
                  <a:lnTo>
                    <a:pt x="16" y="42"/>
                  </a:lnTo>
                  <a:lnTo>
                    <a:pt x="9" y="58"/>
                  </a:lnTo>
                  <a:lnTo>
                    <a:pt x="5" y="77"/>
                  </a:lnTo>
                  <a:lnTo>
                    <a:pt x="2" y="97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0" y="136"/>
                  </a:lnTo>
                  <a:lnTo>
                    <a:pt x="2" y="153"/>
                  </a:lnTo>
                  <a:lnTo>
                    <a:pt x="3" y="162"/>
                  </a:lnTo>
                  <a:lnTo>
                    <a:pt x="5" y="171"/>
                  </a:lnTo>
                  <a:lnTo>
                    <a:pt x="8" y="176"/>
                  </a:lnTo>
                  <a:lnTo>
                    <a:pt x="12" y="183"/>
                  </a:lnTo>
                  <a:lnTo>
                    <a:pt x="19" y="187"/>
                  </a:lnTo>
                  <a:lnTo>
                    <a:pt x="24" y="190"/>
                  </a:lnTo>
                  <a:lnTo>
                    <a:pt x="31" y="192"/>
                  </a:lnTo>
                  <a:lnTo>
                    <a:pt x="37" y="191"/>
                  </a:lnTo>
                  <a:lnTo>
                    <a:pt x="43" y="191"/>
                  </a:lnTo>
                  <a:lnTo>
                    <a:pt x="48" y="192"/>
                  </a:lnTo>
                  <a:lnTo>
                    <a:pt x="52" y="195"/>
                  </a:lnTo>
                  <a:lnTo>
                    <a:pt x="58" y="198"/>
                  </a:lnTo>
                  <a:lnTo>
                    <a:pt x="63" y="201"/>
                  </a:lnTo>
                  <a:lnTo>
                    <a:pt x="66" y="202"/>
                  </a:lnTo>
                  <a:lnTo>
                    <a:pt x="69" y="202"/>
                  </a:lnTo>
                  <a:lnTo>
                    <a:pt x="78" y="201"/>
                  </a:lnTo>
                  <a:lnTo>
                    <a:pt x="81" y="200"/>
                  </a:lnTo>
                  <a:lnTo>
                    <a:pt x="84" y="199"/>
                  </a:lnTo>
                  <a:lnTo>
                    <a:pt x="86" y="198"/>
                  </a:lnTo>
                  <a:lnTo>
                    <a:pt x="84" y="198"/>
                  </a:lnTo>
                  <a:lnTo>
                    <a:pt x="80" y="199"/>
                  </a:lnTo>
                  <a:lnTo>
                    <a:pt x="75" y="200"/>
                  </a:lnTo>
                  <a:lnTo>
                    <a:pt x="69" y="200"/>
                  </a:lnTo>
                  <a:lnTo>
                    <a:pt x="65" y="200"/>
                  </a:lnTo>
                  <a:lnTo>
                    <a:pt x="60" y="198"/>
                  </a:lnTo>
                  <a:lnTo>
                    <a:pt x="55" y="195"/>
                  </a:lnTo>
                  <a:lnTo>
                    <a:pt x="50" y="191"/>
                  </a:lnTo>
                  <a:lnTo>
                    <a:pt x="45" y="189"/>
                  </a:lnTo>
                  <a:lnTo>
                    <a:pt x="41" y="189"/>
                  </a:lnTo>
                  <a:lnTo>
                    <a:pt x="37" y="189"/>
                  </a:lnTo>
                  <a:lnTo>
                    <a:pt x="34" y="190"/>
                  </a:lnTo>
                  <a:lnTo>
                    <a:pt x="30" y="190"/>
                  </a:lnTo>
                  <a:lnTo>
                    <a:pt x="25" y="188"/>
                  </a:lnTo>
                  <a:lnTo>
                    <a:pt x="21" y="186"/>
                  </a:lnTo>
                  <a:lnTo>
                    <a:pt x="15" y="180"/>
                  </a:lnTo>
                  <a:lnTo>
                    <a:pt x="11" y="176"/>
                  </a:lnTo>
                  <a:lnTo>
                    <a:pt x="9" y="172"/>
                  </a:lnTo>
                  <a:lnTo>
                    <a:pt x="7" y="163"/>
                  </a:lnTo>
                  <a:lnTo>
                    <a:pt x="4" y="146"/>
                  </a:lnTo>
                  <a:lnTo>
                    <a:pt x="3" y="128"/>
                  </a:lnTo>
                  <a:lnTo>
                    <a:pt x="3" y="120"/>
                  </a:lnTo>
                  <a:lnTo>
                    <a:pt x="4" y="112"/>
                  </a:lnTo>
                  <a:lnTo>
                    <a:pt x="6" y="96"/>
                  </a:lnTo>
                  <a:lnTo>
                    <a:pt x="8" y="77"/>
                  </a:lnTo>
                  <a:lnTo>
                    <a:pt x="11" y="60"/>
                  </a:lnTo>
                  <a:lnTo>
                    <a:pt x="16" y="44"/>
                  </a:lnTo>
                  <a:lnTo>
                    <a:pt x="22" y="28"/>
                  </a:lnTo>
                  <a:lnTo>
                    <a:pt x="30" y="13"/>
                  </a:lnTo>
                  <a:lnTo>
                    <a:pt x="34" y="7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5" name="Freeform 125"/>
            <p:cNvSpPr>
              <a:spLocks/>
            </p:cNvSpPr>
            <p:nvPr/>
          </p:nvSpPr>
          <p:spPr bwMode="auto">
            <a:xfrm>
              <a:off x="5548313" y="2432050"/>
              <a:ext cx="136525" cy="320675"/>
            </a:xfrm>
            <a:custGeom>
              <a:avLst/>
              <a:gdLst>
                <a:gd name="T0" fmla="*/ 98286877 w 86"/>
                <a:gd name="T1" fmla="*/ 0 h 202"/>
                <a:gd name="T2" fmla="*/ 75604685 w 86"/>
                <a:gd name="T3" fmla="*/ 30241878 h 202"/>
                <a:gd name="T4" fmla="*/ 55443443 w 86"/>
                <a:gd name="T5" fmla="*/ 65524068 h 202"/>
                <a:gd name="T6" fmla="*/ 22682198 w 86"/>
                <a:gd name="T7" fmla="*/ 146169068 h 202"/>
                <a:gd name="T8" fmla="*/ 12601574 w 86"/>
                <a:gd name="T9" fmla="*/ 194052816 h 202"/>
                <a:gd name="T10" fmla="*/ 5040312 w 86"/>
                <a:gd name="T11" fmla="*/ 244455975 h 202"/>
                <a:gd name="T12" fmla="*/ 0 w 86"/>
                <a:gd name="T13" fmla="*/ 317539691 h 202"/>
                <a:gd name="T14" fmla="*/ 0 w 86"/>
                <a:gd name="T15" fmla="*/ 342741246 h 202"/>
                <a:gd name="T16" fmla="*/ 7559675 w 86"/>
                <a:gd name="T17" fmla="*/ 408265288 h 202"/>
                <a:gd name="T18" fmla="*/ 12601574 w 86"/>
                <a:gd name="T19" fmla="*/ 430947581 h 202"/>
                <a:gd name="T20" fmla="*/ 30241877 w 86"/>
                <a:gd name="T21" fmla="*/ 461189447 h 202"/>
                <a:gd name="T22" fmla="*/ 60483753 w 86"/>
                <a:gd name="T23" fmla="*/ 478829741 h 202"/>
                <a:gd name="T24" fmla="*/ 78124047 w 86"/>
                <a:gd name="T25" fmla="*/ 483870052 h 202"/>
                <a:gd name="T26" fmla="*/ 93246567 w 86"/>
                <a:gd name="T27" fmla="*/ 481350690 h 202"/>
                <a:gd name="T28" fmla="*/ 120967507 w 86"/>
                <a:gd name="T29" fmla="*/ 483870052 h 202"/>
                <a:gd name="T30" fmla="*/ 146169060 w 86"/>
                <a:gd name="T31" fmla="*/ 498990985 h 202"/>
                <a:gd name="T32" fmla="*/ 158769043 w 86"/>
                <a:gd name="T33" fmla="*/ 506552245 h 202"/>
                <a:gd name="T34" fmla="*/ 173891563 w 86"/>
                <a:gd name="T35" fmla="*/ 509071607 h 202"/>
                <a:gd name="T36" fmla="*/ 196572167 w 86"/>
                <a:gd name="T37" fmla="*/ 506552245 h 202"/>
                <a:gd name="T38" fmla="*/ 204133427 w 86"/>
                <a:gd name="T39" fmla="*/ 504031296 h 202"/>
                <a:gd name="T40" fmla="*/ 211693149 w 86"/>
                <a:gd name="T41" fmla="*/ 501511934 h 202"/>
                <a:gd name="T42" fmla="*/ 211693149 w 86"/>
                <a:gd name="T43" fmla="*/ 498990985 h 202"/>
                <a:gd name="T44" fmla="*/ 201612478 w 86"/>
                <a:gd name="T45" fmla="*/ 501511934 h 202"/>
                <a:gd name="T46" fmla="*/ 189012495 w 86"/>
                <a:gd name="T47" fmla="*/ 504031296 h 202"/>
                <a:gd name="T48" fmla="*/ 163810941 w 86"/>
                <a:gd name="T49" fmla="*/ 504031296 h 202"/>
                <a:gd name="T50" fmla="*/ 138607800 w 86"/>
                <a:gd name="T51" fmla="*/ 491431312 h 202"/>
                <a:gd name="T52" fmla="*/ 126007817 w 86"/>
                <a:gd name="T53" fmla="*/ 481350690 h 202"/>
                <a:gd name="T54" fmla="*/ 113406247 w 86"/>
                <a:gd name="T55" fmla="*/ 476310380 h 202"/>
                <a:gd name="T56" fmla="*/ 93246567 w 86"/>
                <a:gd name="T57" fmla="*/ 476310380 h 202"/>
                <a:gd name="T58" fmla="*/ 75604685 w 86"/>
                <a:gd name="T59" fmla="*/ 478829741 h 202"/>
                <a:gd name="T60" fmla="*/ 63003115 w 86"/>
                <a:gd name="T61" fmla="*/ 473789430 h 202"/>
                <a:gd name="T62" fmla="*/ 37801549 w 86"/>
                <a:gd name="T63" fmla="*/ 453628186 h 202"/>
                <a:gd name="T64" fmla="*/ 27720928 w 86"/>
                <a:gd name="T65" fmla="*/ 443547564 h 202"/>
                <a:gd name="T66" fmla="*/ 17640300 w 86"/>
                <a:gd name="T67" fmla="*/ 410786238 h 202"/>
                <a:gd name="T68" fmla="*/ 10080625 w 86"/>
                <a:gd name="T69" fmla="*/ 367942801 h 202"/>
                <a:gd name="T70" fmla="*/ 7559675 w 86"/>
                <a:gd name="T71" fmla="*/ 322580002 h 202"/>
                <a:gd name="T72" fmla="*/ 10080625 w 86"/>
                <a:gd name="T73" fmla="*/ 282257514 h 202"/>
                <a:gd name="T74" fmla="*/ 15120938 w 86"/>
                <a:gd name="T75" fmla="*/ 241935026 h 202"/>
                <a:gd name="T76" fmla="*/ 27720928 w 86"/>
                <a:gd name="T77" fmla="*/ 151209379 h 202"/>
                <a:gd name="T78" fmla="*/ 40322498 w 86"/>
                <a:gd name="T79" fmla="*/ 110886891 h 202"/>
                <a:gd name="T80" fmla="*/ 55443443 w 86"/>
                <a:gd name="T81" fmla="*/ 70564378 h 202"/>
                <a:gd name="T82" fmla="*/ 85685307 w 86"/>
                <a:gd name="T83" fmla="*/ 17640301 h 202"/>
                <a:gd name="T84" fmla="*/ 98286877 w 86"/>
                <a:gd name="T85" fmla="*/ 0 h 2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02"/>
                <a:gd name="T131" fmla="*/ 86 w 86"/>
                <a:gd name="T132" fmla="*/ 202 h 2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02">
                  <a:moveTo>
                    <a:pt x="39" y="0"/>
                  </a:moveTo>
                  <a:lnTo>
                    <a:pt x="39" y="0"/>
                  </a:lnTo>
                  <a:lnTo>
                    <a:pt x="34" y="5"/>
                  </a:lnTo>
                  <a:lnTo>
                    <a:pt x="30" y="12"/>
                  </a:lnTo>
                  <a:lnTo>
                    <a:pt x="22" y="26"/>
                  </a:lnTo>
                  <a:lnTo>
                    <a:pt x="16" y="42"/>
                  </a:lnTo>
                  <a:lnTo>
                    <a:pt x="9" y="58"/>
                  </a:lnTo>
                  <a:lnTo>
                    <a:pt x="5" y="77"/>
                  </a:lnTo>
                  <a:lnTo>
                    <a:pt x="2" y="97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0" y="136"/>
                  </a:lnTo>
                  <a:lnTo>
                    <a:pt x="2" y="153"/>
                  </a:lnTo>
                  <a:lnTo>
                    <a:pt x="3" y="162"/>
                  </a:lnTo>
                  <a:lnTo>
                    <a:pt x="5" y="171"/>
                  </a:lnTo>
                  <a:lnTo>
                    <a:pt x="8" y="176"/>
                  </a:lnTo>
                  <a:lnTo>
                    <a:pt x="12" y="183"/>
                  </a:lnTo>
                  <a:lnTo>
                    <a:pt x="19" y="187"/>
                  </a:lnTo>
                  <a:lnTo>
                    <a:pt x="24" y="190"/>
                  </a:lnTo>
                  <a:lnTo>
                    <a:pt x="31" y="192"/>
                  </a:lnTo>
                  <a:lnTo>
                    <a:pt x="37" y="191"/>
                  </a:lnTo>
                  <a:lnTo>
                    <a:pt x="43" y="191"/>
                  </a:lnTo>
                  <a:lnTo>
                    <a:pt x="48" y="192"/>
                  </a:lnTo>
                  <a:lnTo>
                    <a:pt x="52" y="195"/>
                  </a:lnTo>
                  <a:lnTo>
                    <a:pt x="58" y="198"/>
                  </a:lnTo>
                  <a:lnTo>
                    <a:pt x="63" y="201"/>
                  </a:lnTo>
                  <a:lnTo>
                    <a:pt x="66" y="202"/>
                  </a:lnTo>
                  <a:lnTo>
                    <a:pt x="69" y="202"/>
                  </a:lnTo>
                  <a:lnTo>
                    <a:pt x="78" y="201"/>
                  </a:lnTo>
                  <a:lnTo>
                    <a:pt x="81" y="200"/>
                  </a:lnTo>
                  <a:lnTo>
                    <a:pt x="84" y="199"/>
                  </a:lnTo>
                  <a:lnTo>
                    <a:pt x="86" y="198"/>
                  </a:lnTo>
                  <a:lnTo>
                    <a:pt x="84" y="198"/>
                  </a:lnTo>
                  <a:lnTo>
                    <a:pt x="80" y="199"/>
                  </a:lnTo>
                  <a:lnTo>
                    <a:pt x="75" y="200"/>
                  </a:lnTo>
                  <a:lnTo>
                    <a:pt x="69" y="200"/>
                  </a:lnTo>
                  <a:lnTo>
                    <a:pt x="65" y="200"/>
                  </a:lnTo>
                  <a:lnTo>
                    <a:pt x="60" y="198"/>
                  </a:lnTo>
                  <a:lnTo>
                    <a:pt x="55" y="195"/>
                  </a:lnTo>
                  <a:lnTo>
                    <a:pt x="50" y="191"/>
                  </a:lnTo>
                  <a:lnTo>
                    <a:pt x="45" y="189"/>
                  </a:lnTo>
                  <a:lnTo>
                    <a:pt x="41" y="189"/>
                  </a:lnTo>
                  <a:lnTo>
                    <a:pt x="37" y="189"/>
                  </a:lnTo>
                  <a:lnTo>
                    <a:pt x="34" y="190"/>
                  </a:lnTo>
                  <a:lnTo>
                    <a:pt x="30" y="190"/>
                  </a:lnTo>
                  <a:lnTo>
                    <a:pt x="25" y="188"/>
                  </a:lnTo>
                  <a:lnTo>
                    <a:pt x="21" y="186"/>
                  </a:lnTo>
                  <a:lnTo>
                    <a:pt x="15" y="180"/>
                  </a:lnTo>
                  <a:lnTo>
                    <a:pt x="11" y="176"/>
                  </a:lnTo>
                  <a:lnTo>
                    <a:pt x="9" y="172"/>
                  </a:lnTo>
                  <a:lnTo>
                    <a:pt x="7" y="163"/>
                  </a:lnTo>
                  <a:lnTo>
                    <a:pt x="4" y="146"/>
                  </a:lnTo>
                  <a:lnTo>
                    <a:pt x="3" y="128"/>
                  </a:lnTo>
                  <a:lnTo>
                    <a:pt x="3" y="120"/>
                  </a:lnTo>
                  <a:lnTo>
                    <a:pt x="4" y="112"/>
                  </a:lnTo>
                  <a:lnTo>
                    <a:pt x="6" y="96"/>
                  </a:lnTo>
                  <a:lnTo>
                    <a:pt x="8" y="77"/>
                  </a:lnTo>
                  <a:lnTo>
                    <a:pt x="11" y="60"/>
                  </a:lnTo>
                  <a:lnTo>
                    <a:pt x="16" y="44"/>
                  </a:lnTo>
                  <a:lnTo>
                    <a:pt x="22" y="28"/>
                  </a:lnTo>
                  <a:lnTo>
                    <a:pt x="30" y="13"/>
                  </a:lnTo>
                  <a:lnTo>
                    <a:pt x="34" y="7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6" name="Freeform 138"/>
            <p:cNvSpPr>
              <a:spLocks/>
            </p:cNvSpPr>
            <p:nvPr/>
          </p:nvSpPr>
          <p:spPr bwMode="auto">
            <a:xfrm>
              <a:off x="5626100" y="2693988"/>
              <a:ext cx="30163" cy="71438"/>
            </a:xfrm>
            <a:custGeom>
              <a:avLst/>
              <a:gdLst>
                <a:gd name="T0" fmla="*/ 47884549 w 19"/>
                <a:gd name="T1" fmla="*/ 113408630 h 45"/>
                <a:gd name="T2" fmla="*/ 47884549 w 19"/>
                <a:gd name="T3" fmla="*/ 113408630 h 45"/>
                <a:gd name="T4" fmla="*/ 47884549 w 19"/>
                <a:gd name="T5" fmla="*/ 88206875 h 45"/>
                <a:gd name="T6" fmla="*/ 47884549 w 19"/>
                <a:gd name="T7" fmla="*/ 63005144 h 45"/>
                <a:gd name="T8" fmla="*/ 42844155 w 19"/>
                <a:gd name="T9" fmla="*/ 42843748 h 45"/>
                <a:gd name="T10" fmla="*/ 37803761 w 19"/>
                <a:gd name="T11" fmla="*/ 30242089 h 45"/>
                <a:gd name="T12" fmla="*/ 32763367 w 19"/>
                <a:gd name="T13" fmla="*/ 20161390 h 45"/>
                <a:gd name="T14" fmla="*/ 32763367 w 19"/>
                <a:gd name="T15" fmla="*/ 20161390 h 45"/>
                <a:gd name="T16" fmla="*/ 22682573 w 19"/>
                <a:gd name="T17" fmla="*/ 7561316 h 45"/>
                <a:gd name="T18" fmla="*/ 12601782 w 19"/>
                <a:gd name="T19" fmla="*/ 2520968 h 45"/>
                <a:gd name="T20" fmla="*/ 5040396 w 19"/>
                <a:gd name="T21" fmla="*/ 0 h 45"/>
                <a:gd name="T22" fmla="*/ 5040396 w 19"/>
                <a:gd name="T23" fmla="*/ 0 h 45"/>
                <a:gd name="T24" fmla="*/ 2520992 w 19"/>
                <a:gd name="T25" fmla="*/ 0 h 45"/>
                <a:gd name="T26" fmla="*/ 0 w 19"/>
                <a:gd name="T27" fmla="*/ 2520968 h 45"/>
                <a:gd name="T28" fmla="*/ 0 w 19"/>
                <a:gd name="T29" fmla="*/ 12601662 h 45"/>
                <a:gd name="T30" fmla="*/ 0 w 19"/>
                <a:gd name="T31" fmla="*/ 12601662 h 45"/>
                <a:gd name="T32" fmla="*/ 2520992 w 19"/>
                <a:gd name="T33" fmla="*/ 12601662 h 45"/>
                <a:gd name="T34" fmla="*/ 2520992 w 19"/>
                <a:gd name="T35" fmla="*/ 10080695 h 45"/>
                <a:gd name="T36" fmla="*/ 2520992 w 19"/>
                <a:gd name="T37" fmla="*/ 10080695 h 45"/>
                <a:gd name="T38" fmla="*/ 2520992 w 19"/>
                <a:gd name="T39" fmla="*/ 5040348 h 45"/>
                <a:gd name="T40" fmla="*/ 5040396 w 19"/>
                <a:gd name="T41" fmla="*/ 5040348 h 45"/>
                <a:gd name="T42" fmla="*/ 10080791 w 19"/>
                <a:gd name="T43" fmla="*/ 5040348 h 45"/>
                <a:gd name="T44" fmla="*/ 12601782 w 19"/>
                <a:gd name="T45" fmla="*/ 5040348 h 45"/>
                <a:gd name="T46" fmla="*/ 12601782 w 19"/>
                <a:gd name="T47" fmla="*/ 5040348 h 45"/>
                <a:gd name="T48" fmla="*/ 25201976 w 19"/>
                <a:gd name="T49" fmla="*/ 15121044 h 45"/>
                <a:gd name="T50" fmla="*/ 25201976 w 19"/>
                <a:gd name="T51" fmla="*/ 15121044 h 45"/>
                <a:gd name="T52" fmla="*/ 35282771 w 19"/>
                <a:gd name="T53" fmla="*/ 30242089 h 45"/>
                <a:gd name="T54" fmla="*/ 40323165 w 19"/>
                <a:gd name="T55" fmla="*/ 47884094 h 45"/>
                <a:gd name="T56" fmla="*/ 40323165 w 19"/>
                <a:gd name="T57" fmla="*/ 47884094 h 45"/>
                <a:gd name="T58" fmla="*/ 45363559 w 19"/>
                <a:gd name="T59" fmla="*/ 63005144 h 45"/>
                <a:gd name="T60" fmla="*/ 45363559 w 19"/>
                <a:gd name="T61" fmla="*/ 80645562 h 45"/>
                <a:gd name="T62" fmla="*/ 47884549 w 19"/>
                <a:gd name="T63" fmla="*/ 113408630 h 45"/>
                <a:gd name="T64" fmla="*/ 47884549 w 19"/>
                <a:gd name="T65" fmla="*/ 113408630 h 45"/>
                <a:gd name="T66" fmla="*/ 47884549 w 19"/>
                <a:gd name="T67" fmla="*/ 11340863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"/>
                <a:gd name="T103" fmla="*/ 0 h 45"/>
                <a:gd name="T104" fmla="*/ 19 w 19"/>
                <a:gd name="T105" fmla="*/ 45 h 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" h="45">
                  <a:moveTo>
                    <a:pt x="19" y="45"/>
                  </a:moveTo>
                  <a:lnTo>
                    <a:pt x="19" y="45"/>
                  </a:lnTo>
                  <a:lnTo>
                    <a:pt x="19" y="35"/>
                  </a:lnTo>
                  <a:lnTo>
                    <a:pt x="19" y="25"/>
                  </a:lnTo>
                  <a:lnTo>
                    <a:pt x="17" y="17"/>
                  </a:lnTo>
                  <a:lnTo>
                    <a:pt x="15" y="12"/>
                  </a:lnTo>
                  <a:lnTo>
                    <a:pt x="13" y="8"/>
                  </a:lnTo>
                  <a:lnTo>
                    <a:pt x="9" y="3"/>
                  </a:lnTo>
                  <a:lnTo>
                    <a:pt x="5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10" y="6"/>
                  </a:lnTo>
                  <a:lnTo>
                    <a:pt x="14" y="12"/>
                  </a:lnTo>
                  <a:lnTo>
                    <a:pt x="16" y="19"/>
                  </a:lnTo>
                  <a:lnTo>
                    <a:pt x="18" y="25"/>
                  </a:lnTo>
                  <a:lnTo>
                    <a:pt x="18" y="32"/>
                  </a:lnTo>
                  <a:lnTo>
                    <a:pt x="19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7" name="Freeform 139"/>
            <p:cNvSpPr>
              <a:spLocks/>
            </p:cNvSpPr>
            <p:nvPr/>
          </p:nvSpPr>
          <p:spPr bwMode="auto">
            <a:xfrm>
              <a:off x="5626100" y="2693988"/>
              <a:ext cx="30163" cy="71438"/>
            </a:xfrm>
            <a:custGeom>
              <a:avLst/>
              <a:gdLst>
                <a:gd name="T0" fmla="*/ 47884549 w 19"/>
                <a:gd name="T1" fmla="*/ 113408630 h 45"/>
                <a:gd name="T2" fmla="*/ 47884549 w 19"/>
                <a:gd name="T3" fmla="*/ 113408630 h 45"/>
                <a:gd name="T4" fmla="*/ 47884549 w 19"/>
                <a:gd name="T5" fmla="*/ 88206875 h 45"/>
                <a:gd name="T6" fmla="*/ 47884549 w 19"/>
                <a:gd name="T7" fmla="*/ 63005144 h 45"/>
                <a:gd name="T8" fmla="*/ 42844155 w 19"/>
                <a:gd name="T9" fmla="*/ 42843748 h 45"/>
                <a:gd name="T10" fmla="*/ 37803761 w 19"/>
                <a:gd name="T11" fmla="*/ 30242089 h 45"/>
                <a:gd name="T12" fmla="*/ 32763367 w 19"/>
                <a:gd name="T13" fmla="*/ 20161390 h 45"/>
                <a:gd name="T14" fmla="*/ 32763367 w 19"/>
                <a:gd name="T15" fmla="*/ 20161390 h 45"/>
                <a:gd name="T16" fmla="*/ 22682573 w 19"/>
                <a:gd name="T17" fmla="*/ 7561316 h 45"/>
                <a:gd name="T18" fmla="*/ 12601782 w 19"/>
                <a:gd name="T19" fmla="*/ 2520968 h 45"/>
                <a:gd name="T20" fmla="*/ 5040396 w 19"/>
                <a:gd name="T21" fmla="*/ 0 h 45"/>
                <a:gd name="T22" fmla="*/ 5040396 w 19"/>
                <a:gd name="T23" fmla="*/ 0 h 45"/>
                <a:gd name="T24" fmla="*/ 2520992 w 19"/>
                <a:gd name="T25" fmla="*/ 0 h 45"/>
                <a:gd name="T26" fmla="*/ 0 w 19"/>
                <a:gd name="T27" fmla="*/ 2520968 h 45"/>
                <a:gd name="T28" fmla="*/ 0 w 19"/>
                <a:gd name="T29" fmla="*/ 12601662 h 45"/>
                <a:gd name="T30" fmla="*/ 0 w 19"/>
                <a:gd name="T31" fmla="*/ 12601662 h 45"/>
                <a:gd name="T32" fmla="*/ 2520992 w 19"/>
                <a:gd name="T33" fmla="*/ 12601662 h 45"/>
                <a:gd name="T34" fmla="*/ 2520992 w 19"/>
                <a:gd name="T35" fmla="*/ 10080695 h 45"/>
                <a:gd name="T36" fmla="*/ 2520992 w 19"/>
                <a:gd name="T37" fmla="*/ 10080695 h 45"/>
                <a:gd name="T38" fmla="*/ 2520992 w 19"/>
                <a:gd name="T39" fmla="*/ 5040348 h 45"/>
                <a:gd name="T40" fmla="*/ 5040396 w 19"/>
                <a:gd name="T41" fmla="*/ 5040348 h 45"/>
                <a:gd name="T42" fmla="*/ 10080791 w 19"/>
                <a:gd name="T43" fmla="*/ 5040348 h 45"/>
                <a:gd name="T44" fmla="*/ 12601782 w 19"/>
                <a:gd name="T45" fmla="*/ 5040348 h 45"/>
                <a:gd name="T46" fmla="*/ 12601782 w 19"/>
                <a:gd name="T47" fmla="*/ 5040348 h 45"/>
                <a:gd name="T48" fmla="*/ 25201976 w 19"/>
                <a:gd name="T49" fmla="*/ 15121044 h 45"/>
                <a:gd name="T50" fmla="*/ 25201976 w 19"/>
                <a:gd name="T51" fmla="*/ 15121044 h 45"/>
                <a:gd name="T52" fmla="*/ 35282771 w 19"/>
                <a:gd name="T53" fmla="*/ 30242089 h 45"/>
                <a:gd name="T54" fmla="*/ 40323165 w 19"/>
                <a:gd name="T55" fmla="*/ 47884094 h 45"/>
                <a:gd name="T56" fmla="*/ 40323165 w 19"/>
                <a:gd name="T57" fmla="*/ 47884094 h 45"/>
                <a:gd name="T58" fmla="*/ 45363559 w 19"/>
                <a:gd name="T59" fmla="*/ 63005144 h 45"/>
                <a:gd name="T60" fmla="*/ 45363559 w 19"/>
                <a:gd name="T61" fmla="*/ 80645562 h 45"/>
                <a:gd name="T62" fmla="*/ 47884549 w 19"/>
                <a:gd name="T63" fmla="*/ 113408630 h 45"/>
                <a:gd name="T64" fmla="*/ 47884549 w 19"/>
                <a:gd name="T65" fmla="*/ 113408630 h 45"/>
                <a:gd name="T66" fmla="*/ 47884549 w 19"/>
                <a:gd name="T67" fmla="*/ 11340863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"/>
                <a:gd name="T103" fmla="*/ 0 h 45"/>
                <a:gd name="T104" fmla="*/ 19 w 19"/>
                <a:gd name="T105" fmla="*/ 45 h 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" h="45">
                  <a:moveTo>
                    <a:pt x="19" y="45"/>
                  </a:moveTo>
                  <a:lnTo>
                    <a:pt x="19" y="45"/>
                  </a:lnTo>
                  <a:lnTo>
                    <a:pt x="19" y="35"/>
                  </a:lnTo>
                  <a:lnTo>
                    <a:pt x="19" y="25"/>
                  </a:lnTo>
                  <a:lnTo>
                    <a:pt x="17" y="17"/>
                  </a:lnTo>
                  <a:lnTo>
                    <a:pt x="15" y="12"/>
                  </a:lnTo>
                  <a:lnTo>
                    <a:pt x="13" y="8"/>
                  </a:lnTo>
                  <a:lnTo>
                    <a:pt x="9" y="3"/>
                  </a:lnTo>
                  <a:lnTo>
                    <a:pt x="5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10" y="6"/>
                  </a:lnTo>
                  <a:lnTo>
                    <a:pt x="14" y="12"/>
                  </a:lnTo>
                  <a:lnTo>
                    <a:pt x="16" y="19"/>
                  </a:lnTo>
                  <a:lnTo>
                    <a:pt x="18" y="25"/>
                  </a:lnTo>
                  <a:lnTo>
                    <a:pt x="18" y="32"/>
                  </a:lnTo>
                  <a:lnTo>
                    <a:pt x="19" y="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8" name="Freeform 140"/>
            <p:cNvSpPr>
              <a:spLocks/>
            </p:cNvSpPr>
            <p:nvPr/>
          </p:nvSpPr>
          <p:spPr bwMode="auto">
            <a:xfrm>
              <a:off x="5656263" y="2701925"/>
              <a:ext cx="17463" cy="47625"/>
            </a:xfrm>
            <a:custGeom>
              <a:avLst/>
              <a:gdLst>
                <a:gd name="T0" fmla="*/ 0 w 11"/>
                <a:gd name="T1" fmla="*/ 75604693 h 30"/>
                <a:gd name="T2" fmla="*/ 0 w 11"/>
                <a:gd name="T3" fmla="*/ 75604693 h 30"/>
                <a:gd name="T4" fmla="*/ 2521022 w 11"/>
                <a:gd name="T5" fmla="*/ 52924086 h 30"/>
                <a:gd name="T6" fmla="*/ 2521022 w 11"/>
                <a:gd name="T7" fmla="*/ 32762829 h 30"/>
                <a:gd name="T8" fmla="*/ 2521022 w 11"/>
                <a:gd name="T9" fmla="*/ 32762829 h 30"/>
                <a:gd name="T10" fmla="*/ 10080913 w 11"/>
                <a:gd name="T11" fmla="*/ 12601575 h 30"/>
                <a:gd name="T12" fmla="*/ 10080913 w 11"/>
                <a:gd name="T13" fmla="*/ 12601575 h 30"/>
                <a:gd name="T14" fmla="*/ 12601935 w 11"/>
                <a:gd name="T15" fmla="*/ 7561264 h 30"/>
                <a:gd name="T16" fmla="*/ 12601935 w 11"/>
                <a:gd name="T17" fmla="*/ 7561264 h 30"/>
                <a:gd name="T18" fmla="*/ 27723309 w 11"/>
                <a:gd name="T19" fmla="*/ 7561264 h 30"/>
                <a:gd name="T20" fmla="*/ 27723309 w 11"/>
                <a:gd name="T21" fmla="*/ 7561264 h 30"/>
                <a:gd name="T22" fmla="*/ 27723309 w 11"/>
                <a:gd name="T23" fmla="*/ 10080626 h 30"/>
                <a:gd name="T24" fmla="*/ 27723309 w 11"/>
                <a:gd name="T25" fmla="*/ 10080626 h 30"/>
                <a:gd name="T26" fmla="*/ 27723309 w 11"/>
                <a:gd name="T27" fmla="*/ 10080626 h 30"/>
                <a:gd name="T28" fmla="*/ 27723309 w 11"/>
                <a:gd name="T29" fmla="*/ 10080626 h 30"/>
                <a:gd name="T30" fmla="*/ 27723309 w 11"/>
                <a:gd name="T31" fmla="*/ 10080626 h 30"/>
                <a:gd name="T32" fmla="*/ 27723309 w 11"/>
                <a:gd name="T33" fmla="*/ 10080626 h 30"/>
                <a:gd name="T34" fmla="*/ 27723309 w 11"/>
                <a:gd name="T35" fmla="*/ 10080626 h 30"/>
                <a:gd name="T36" fmla="*/ 27723309 w 11"/>
                <a:gd name="T37" fmla="*/ 10080626 h 30"/>
                <a:gd name="T38" fmla="*/ 27723309 w 11"/>
                <a:gd name="T39" fmla="*/ 2520950 h 30"/>
                <a:gd name="T40" fmla="*/ 22682848 w 11"/>
                <a:gd name="T41" fmla="*/ 0 h 30"/>
                <a:gd name="T42" fmla="*/ 17642393 w 11"/>
                <a:gd name="T43" fmla="*/ 0 h 30"/>
                <a:gd name="T44" fmla="*/ 12601935 w 11"/>
                <a:gd name="T45" fmla="*/ 5040313 h 30"/>
                <a:gd name="T46" fmla="*/ 12601935 w 11"/>
                <a:gd name="T47" fmla="*/ 5040313 h 30"/>
                <a:gd name="T48" fmla="*/ 5040457 w 11"/>
                <a:gd name="T49" fmla="*/ 20161251 h 30"/>
                <a:gd name="T50" fmla="*/ 0 w 11"/>
                <a:gd name="T51" fmla="*/ 40322502 h 30"/>
                <a:gd name="T52" fmla="*/ 0 w 11"/>
                <a:gd name="T53" fmla="*/ 75604693 h 30"/>
                <a:gd name="T54" fmla="*/ 0 w 11"/>
                <a:gd name="T55" fmla="*/ 75604693 h 30"/>
                <a:gd name="T56" fmla="*/ 0 w 11"/>
                <a:gd name="T57" fmla="*/ 75604693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"/>
                <a:gd name="T88" fmla="*/ 0 h 30"/>
                <a:gd name="T89" fmla="*/ 11 w 11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" h="30">
                  <a:moveTo>
                    <a:pt x="0" y="30"/>
                  </a:moveTo>
                  <a:lnTo>
                    <a:pt x="0" y="30"/>
                  </a:lnTo>
                  <a:lnTo>
                    <a:pt x="1" y="21"/>
                  </a:lnTo>
                  <a:lnTo>
                    <a:pt x="1" y="13"/>
                  </a:lnTo>
                  <a:lnTo>
                    <a:pt x="4" y="5"/>
                  </a:lnTo>
                  <a:lnTo>
                    <a:pt x="5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9" name="Freeform 141"/>
            <p:cNvSpPr>
              <a:spLocks/>
            </p:cNvSpPr>
            <p:nvPr/>
          </p:nvSpPr>
          <p:spPr bwMode="auto">
            <a:xfrm>
              <a:off x="5656263" y="2701925"/>
              <a:ext cx="17463" cy="47625"/>
            </a:xfrm>
            <a:custGeom>
              <a:avLst/>
              <a:gdLst>
                <a:gd name="T0" fmla="*/ 0 w 11"/>
                <a:gd name="T1" fmla="*/ 75604693 h 30"/>
                <a:gd name="T2" fmla="*/ 0 w 11"/>
                <a:gd name="T3" fmla="*/ 75604693 h 30"/>
                <a:gd name="T4" fmla="*/ 2521022 w 11"/>
                <a:gd name="T5" fmla="*/ 52924086 h 30"/>
                <a:gd name="T6" fmla="*/ 2521022 w 11"/>
                <a:gd name="T7" fmla="*/ 32762829 h 30"/>
                <a:gd name="T8" fmla="*/ 2521022 w 11"/>
                <a:gd name="T9" fmla="*/ 32762829 h 30"/>
                <a:gd name="T10" fmla="*/ 10080913 w 11"/>
                <a:gd name="T11" fmla="*/ 12601575 h 30"/>
                <a:gd name="T12" fmla="*/ 10080913 w 11"/>
                <a:gd name="T13" fmla="*/ 12601575 h 30"/>
                <a:gd name="T14" fmla="*/ 12601935 w 11"/>
                <a:gd name="T15" fmla="*/ 7561264 h 30"/>
                <a:gd name="T16" fmla="*/ 12601935 w 11"/>
                <a:gd name="T17" fmla="*/ 7561264 h 30"/>
                <a:gd name="T18" fmla="*/ 27723309 w 11"/>
                <a:gd name="T19" fmla="*/ 7561264 h 30"/>
                <a:gd name="T20" fmla="*/ 27723309 w 11"/>
                <a:gd name="T21" fmla="*/ 7561264 h 30"/>
                <a:gd name="T22" fmla="*/ 27723309 w 11"/>
                <a:gd name="T23" fmla="*/ 10080626 h 30"/>
                <a:gd name="T24" fmla="*/ 27723309 w 11"/>
                <a:gd name="T25" fmla="*/ 10080626 h 30"/>
                <a:gd name="T26" fmla="*/ 27723309 w 11"/>
                <a:gd name="T27" fmla="*/ 10080626 h 30"/>
                <a:gd name="T28" fmla="*/ 27723309 w 11"/>
                <a:gd name="T29" fmla="*/ 10080626 h 30"/>
                <a:gd name="T30" fmla="*/ 27723309 w 11"/>
                <a:gd name="T31" fmla="*/ 10080626 h 30"/>
                <a:gd name="T32" fmla="*/ 27723309 w 11"/>
                <a:gd name="T33" fmla="*/ 10080626 h 30"/>
                <a:gd name="T34" fmla="*/ 27723309 w 11"/>
                <a:gd name="T35" fmla="*/ 10080626 h 30"/>
                <a:gd name="T36" fmla="*/ 27723309 w 11"/>
                <a:gd name="T37" fmla="*/ 10080626 h 30"/>
                <a:gd name="T38" fmla="*/ 27723309 w 11"/>
                <a:gd name="T39" fmla="*/ 2520950 h 30"/>
                <a:gd name="T40" fmla="*/ 22682848 w 11"/>
                <a:gd name="T41" fmla="*/ 0 h 30"/>
                <a:gd name="T42" fmla="*/ 17642393 w 11"/>
                <a:gd name="T43" fmla="*/ 0 h 30"/>
                <a:gd name="T44" fmla="*/ 12601935 w 11"/>
                <a:gd name="T45" fmla="*/ 5040313 h 30"/>
                <a:gd name="T46" fmla="*/ 12601935 w 11"/>
                <a:gd name="T47" fmla="*/ 5040313 h 30"/>
                <a:gd name="T48" fmla="*/ 5040457 w 11"/>
                <a:gd name="T49" fmla="*/ 20161251 h 30"/>
                <a:gd name="T50" fmla="*/ 0 w 11"/>
                <a:gd name="T51" fmla="*/ 40322502 h 30"/>
                <a:gd name="T52" fmla="*/ 0 w 11"/>
                <a:gd name="T53" fmla="*/ 75604693 h 30"/>
                <a:gd name="T54" fmla="*/ 0 w 11"/>
                <a:gd name="T55" fmla="*/ 75604693 h 30"/>
                <a:gd name="T56" fmla="*/ 0 w 11"/>
                <a:gd name="T57" fmla="*/ 75604693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"/>
                <a:gd name="T88" fmla="*/ 0 h 30"/>
                <a:gd name="T89" fmla="*/ 11 w 11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" h="30">
                  <a:moveTo>
                    <a:pt x="0" y="30"/>
                  </a:moveTo>
                  <a:lnTo>
                    <a:pt x="0" y="30"/>
                  </a:lnTo>
                  <a:lnTo>
                    <a:pt x="1" y="21"/>
                  </a:lnTo>
                  <a:lnTo>
                    <a:pt x="1" y="13"/>
                  </a:lnTo>
                  <a:lnTo>
                    <a:pt x="4" y="5"/>
                  </a:lnTo>
                  <a:lnTo>
                    <a:pt x="5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0" y="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0" name="Freeform 150"/>
            <p:cNvSpPr>
              <a:spLocks/>
            </p:cNvSpPr>
            <p:nvPr/>
          </p:nvSpPr>
          <p:spPr bwMode="auto">
            <a:xfrm>
              <a:off x="5503863" y="2365375"/>
              <a:ext cx="4763" cy="50800"/>
            </a:xfrm>
            <a:custGeom>
              <a:avLst/>
              <a:gdLst>
                <a:gd name="T0" fmla="*/ 0 w 3"/>
                <a:gd name="T1" fmla="*/ 78124038 h 32"/>
                <a:gd name="T2" fmla="*/ 0 w 3"/>
                <a:gd name="T3" fmla="*/ 78124038 h 32"/>
                <a:gd name="T4" fmla="*/ 7562057 w 3"/>
                <a:gd name="T5" fmla="*/ 60483746 h 32"/>
                <a:gd name="T6" fmla="*/ 7562057 w 3"/>
                <a:gd name="T7" fmla="*/ 40322493 h 32"/>
                <a:gd name="T8" fmla="*/ 7562057 w 3"/>
                <a:gd name="T9" fmla="*/ 40322493 h 32"/>
                <a:gd name="T10" fmla="*/ 7562057 w 3"/>
                <a:gd name="T11" fmla="*/ 20161247 h 32"/>
                <a:gd name="T12" fmla="*/ 7562057 w 3"/>
                <a:gd name="T13" fmla="*/ 7559674 h 32"/>
                <a:gd name="T14" fmla="*/ 5040842 w 3"/>
                <a:gd name="T15" fmla="*/ 0 h 32"/>
                <a:gd name="T16" fmla="*/ 5040842 w 3"/>
                <a:gd name="T17" fmla="*/ 0 h 32"/>
                <a:gd name="T18" fmla="*/ 2521215 w 3"/>
                <a:gd name="T19" fmla="*/ 0 h 32"/>
                <a:gd name="T20" fmla="*/ 2521215 w 3"/>
                <a:gd name="T21" fmla="*/ 0 h 32"/>
                <a:gd name="T22" fmla="*/ 5040842 w 3"/>
                <a:gd name="T23" fmla="*/ 20161247 h 32"/>
                <a:gd name="T24" fmla="*/ 5040842 w 3"/>
                <a:gd name="T25" fmla="*/ 40322493 h 32"/>
                <a:gd name="T26" fmla="*/ 5040842 w 3"/>
                <a:gd name="T27" fmla="*/ 60483746 h 32"/>
                <a:gd name="T28" fmla="*/ 0 w 3"/>
                <a:gd name="T29" fmla="*/ 78124038 h 32"/>
                <a:gd name="T30" fmla="*/ 0 w 3"/>
                <a:gd name="T31" fmla="*/ 78124038 h 32"/>
                <a:gd name="T32" fmla="*/ 0 w 3"/>
                <a:gd name="T33" fmla="*/ 80644986 h 32"/>
                <a:gd name="T34" fmla="*/ 0 w 3"/>
                <a:gd name="T35" fmla="*/ 78124038 h 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"/>
                <a:gd name="T55" fmla="*/ 0 h 32"/>
                <a:gd name="T56" fmla="*/ 3 w 3"/>
                <a:gd name="T57" fmla="*/ 32 h 3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" h="32">
                  <a:moveTo>
                    <a:pt x="0" y="31"/>
                  </a:moveTo>
                  <a:lnTo>
                    <a:pt x="0" y="31"/>
                  </a:lnTo>
                  <a:lnTo>
                    <a:pt x="3" y="24"/>
                  </a:lnTo>
                  <a:lnTo>
                    <a:pt x="3" y="16"/>
                  </a:lnTo>
                  <a:lnTo>
                    <a:pt x="3" y="8"/>
                  </a:lnTo>
                  <a:lnTo>
                    <a:pt x="3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8"/>
                  </a:lnTo>
                  <a:lnTo>
                    <a:pt x="2" y="16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1" name="Freeform 151"/>
            <p:cNvSpPr>
              <a:spLocks/>
            </p:cNvSpPr>
            <p:nvPr/>
          </p:nvSpPr>
          <p:spPr bwMode="auto">
            <a:xfrm>
              <a:off x="5503863" y="2365375"/>
              <a:ext cx="4763" cy="50800"/>
            </a:xfrm>
            <a:custGeom>
              <a:avLst/>
              <a:gdLst>
                <a:gd name="T0" fmla="*/ 0 w 3"/>
                <a:gd name="T1" fmla="*/ 78124038 h 32"/>
                <a:gd name="T2" fmla="*/ 0 w 3"/>
                <a:gd name="T3" fmla="*/ 78124038 h 32"/>
                <a:gd name="T4" fmla="*/ 7562057 w 3"/>
                <a:gd name="T5" fmla="*/ 60483746 h 32"/>
                <a:gd name="T6" fmla="*/ 7562057 w 3"/>
                <a:gd name="T7" fmla="*/ 40322493 h 32"/>
                <a:gd name="T8" fmla="*/ 7562057 w 3"/>
                <a:gd name="T9" fmla="*/ 40322493 h 32"/>
                <a:gd name="T10" fmla="*/ 7562057 w 3"/>
                <a:gd name="T11" fmla="*/ 20161247 h 32"/>
                <a:gd name="T12" fmla="*/ 7562057 w 3"/>
                <a:gd name="T13" fmla="*/ 7559674 h 32"/>
                <a:gd name="T14" fmla="*/ 5040842 w 3"/>
                <a:gd name="T15" fmla="*/ 0 h 32"/>
                <a:gd name="T16" fmla="*/ 5040842 w 3"/>
                <a:gd name="T17" fmla="*/ 0 h 32"/>
                <a:gd name="T18" fmla="*/ 2521215 w 3"/>
                <a:gd name="T19" fmla="*/ 0 h 32"/>
                <a:gd name="T20" fmla="*/ 2521215 w 3"/>
                <a:gd name="T21" fmla="*/ 0 h 32"/>
                <a:gd name="T22" fmla="*/ 5040842 w 3"/>
                <a:gd name="T23" fmla="*/ 20161247 h 32"/>
                <a:gd name="T24" fmla="*/ 5040842 w 3"/>
                <a:gd name="T25" fmla="*/ 40322493 h 32"/>
                <a:gd name="T26" fmla="*/ 5040842 w 3"/>
                <a:gd name="T27" fmla="*/ 60483746 h 32"/>
                <a:gd name="T28" fmla="*/ 0 w 3"/>
                <a:gd name="T29" fmla="*/ 78124038 h 32"/>
                <a:gd name="T30" fmla="*/ 0 w 3"/>
                <a:gd name="T31" fmla="*/ 78124038 h 32"/>
                <a:gd name="T32" fmla="*/ 0 w 3"/>
                <a:gd name="T33" fmla="*/ 80644986 h 32"/>
                <a:gd name="T34" fmla="*/ 0 w 3"/>
                <a:gd name="T35" fmla="*/ 78124038 h 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"/>
                <a:gd name="T55" fmla="*/ 0 h 32"/>
                <a:gd name="T56" fmla="*/ 3 w 3"/>
                <a:gd name="T57" fmla="*/ 32 h 3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" h="32">
                  <a:moveTo>
                    <a:pt x="0" y="31"/>
                  </a:moveTo>
                  <a:lnTo>
                    <a:pt x="0" y="31"/>
                  </a:lnTo>
                  <a:lnTo>
                    <a:pt x="3" y="24"/>
                  </a:lnTo>
                  <a:lnTo>
                    <a:pt x="3" y="16"/>
                  </a:lnTo>
                  <a:lnTo>
                    <a:pt x="3" y="8"/>
                  </a:lnTo>
                  <a:lnTo>
                    <a:pt x="3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8"/>
                  </a:lnTo>
                  <a:lnTo>
                    <a:pt x="2" y="16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2" name="Freeform 152"/>
            <p:cNvSpPr>
              <a:spLocks/>
            </p:cNvSpPr>
            <p:nvPr/>
          </p:nvSpPr>
          <p:spPr bwMode="auto">
            <a:xfrm>
              <a:off x="5568950" y="2306638"/>
              <a:ext cx="11113" cy="127000"/>
            </a:xfrm>
            <a:custGeom>
              <a:avLst/>
              <a:gdLst>
                <a:gd name="T0" fmla="*/ 17642683 w 7"/>
                <a:gd name="T1" fmla="*/ 199093111 h 80"/>
                <a:gd name="T2" fmla="*/ 17642683 w 7"/>
                <a:gd name="T3" fmla="*/ 199093111 h 80"/>
                <a:gd name="T4" fmla="*/ 15121620 w 7"/>
                <a:gd name="T5" fmla="*/ 194052801 h 80"/>
                <a:gd name="T6" fmla="*/ 12602142 w 7"/>
                <a:gd name="T7" fmla="*/ 186491541 h 80"/>
                <a:gd name="T8" fmla="*/ 12602142 w 7"/>
                <a:gd name="T9" fmla="*/ 186491541 h 80"/>
                <a:gd name="T10" fmla="*/ 7561604 w 7"/>
                <a:gd name="T11" fmla="*/ 158769039 h 80"/>
                <a:gd name="T12" fmla="*/ 7561604 w 7"/>
                <a:gd name="T13" fmla="*/ 158769039 h 80"/>
                <a:gd name="T14" fmla="*/ 5040539 w 7"/>
                <a:gd name="T15" fmla="*/ 131048125 h 80"/>
                <a:gd name="T16" fmla="*/ 5040539 w 7"/>
                <a:gd name="T17" fmla="*/ 103325598 h 80"/>
                <a:gd name="T18" fmla="*/ 5040539 w 7"/>
                <a:gd name="T19" fmla="*/ 103325598 h 80"/>
                <a:gd name="T20" fmla="*/ 5040539 w 7"/>
                <a:gd name="T21" fmla="*/ 78124045 h 80"/>
                <a:gd name="T22" fmla="*/ 7561604 w 7"/>
                <a:gd name="T23" fmla="*/ 50403118 h 80"/>
                <a:gd name="T24" fmla="*/ 12602142 w 7"/>
                <a:gd name="T25" fmla="*/ 22682198 h 80"/>
                <a:gd name="T26" fmla="*/ 17642683 w 7"/>
                <a:gd name="T27" fmla="*/ 0 h 80"/>
                <a:gd name="T28" fmla="*/ 17642683 w 7"/>
                <a:gd name="T29" fmla="*/ 0 h 80"/>
                <a:gd name="T30" fmla="*/ 17642683 w 7"/>
                <a:gd name="T31" fmla="*/ 0 h 80"/>
                <a:gd name="T32" fmla="*/ 17642683 w 7"/>
                <a:gd name="T33" fmla="*/ 0 h 80"/>
                <a:gd name="T34" fmla="*/ 10081079 w 7"/>
                <a:gd name="T35" fmla="*/ 25201559 h 80"/>
                <a:gd name="T36" fmla="*/ 5040539 w 7"/>
                <a:gd name="T37" fmla="*/ 52922492 h 80"/>
                <a:gd name="T38" fmla="*/ 0 w 7"/>
                <a:gd name="T39" fmla="*/ 110886882 h 80"/>
                <a:gd name="T40" fmla="*/ 0 w 7"/>
                <a:gd name="T41" fmla="*/ 110886882 h 80"/>
                <a:gd name="T42" fmla="*/ 0 w 7"/>
                <a:gd name="T43" fmla="*/ 138607797 h 80"/>
                <a:gd name="T44" fmla="*/ 5040539 w 7"/>
                <a:gd name="T45" fmla="*/ 166330299 h 80"/>
                <a:gd name="T46" fmla="*/ 5040539 w 7"/>
                <a:gd name="T47" fmla="*/ 166330299 h 80"/>
                <a:gd name="T48" fmla="*/ 7561604 w 7"/>
                <a:gd name="T49" fmla="*/ 181451230 h 80"/>
                <a:gd name="T50" fmla="*/ 10081079 w 7"/>
                <a:gd name="T51" fmla="*/ 191531852 h 80"/>
                <a:gd name="T52" fmla="*/ 10081079 w 7"/>
                <a:gd name="T53" fmla="*/ 191531852 h 80"/>
                <a:gd name="T54" fmla="*/ 10081079 w 7"/>
                <a:gd name="T55" fmla="*/ 199093111 h 80"/>
                <a:gd name="T56" fmla="*/ 12602142 w 7"/>
                <a:gd name="T57" fmla="*/ 201612473 h 80"/>
                <a:gd name="T58" fmla="*/ 12602142 w 7"/>
                <a:gd name="T59" fmla="*/ 201612473 h 80"/>
                <a:gd name="T60" fmla="*/ 17642683 w 7"/>
                <a:gd name="T61" fmla="*/ 201612473 h 80"/>
                <a:gd name="T62" fmla="*/ 17642683 w 7"/>
                <a:gd name="T63" fmla="*/ 199093111 h 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"/>
                <a:gd name="T97" fmla="*/ 0 h 80"/>
                <a:gd name="T98" fmla="*/ 7 w 7"/>
                <a:gd name="T99" fmla="*/ 80 h 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" h="80">
                  <a:moveTo>
                    <a:pt x="7" y="79"/>
                  </a:moveTo>
                  <a:lnTo>
                    <a:pt x="7" y="79"/>
                  </a:lnTo>
                  <a:lnTo>
                    <a:pt x="6" y="77"/>
                  </a:lnTo>
                  <a:lnTo>
                    <a:pt x="5" y="74"/>
                  </a:lnTo>
                  <a:lnTo>
                    <a:pt x="3" y="63"/>
                  </a:lnTo>
                  <a:lnTo>
                    <a:pt x="2" y="52"/>
                  </a:lnTo>
                  <a:lnTo>
                    <a:pt x="2" y="41"/>
                  </a:lnTo>
                  <a:lnTo>
                    <a:pt x="2" y="31"/>
                  </a:lnTo>
                  <a:lnTo>
                    <a:pt x="3" y="20"/>
                  </a:lnTo>
                  <a:lnTo>
                    <a:pt x="5" y="9"/>
                  </a:lnTo>
                  <a:lnTo>
                    <a:pt x="7" y="0"/>
                  </a:lnTo>
                  <a:lnTo>
                    <a:pt x="4" y="10"/>
                  </a:lnTo>
                  <a:lnTo>
                    <a:pt x="2" y="21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2" y="66"/>
                  </a:lnTo>
                  <a:lnTo>
                    <a:pt x="3" y="72"/>
                  </a:lnTo>
                  <a:lnTo>
                    <a:pt x="4" y="76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7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3" name="Freeform 153"/>
            <p:cNvSpPr>
              <a:spLocks/>
            </p:cNvSpPr>
            <p:nvPr/>
          </p:nvSpPr>
          <p:spPr bwMode="auto">
            <a:xfrm>
              <a:off x="5568950" y="2306638"/>
              <a:ext cx="11113" cy="127000"/>
            </a:xfrm>
            <a:custGeom>
              <a:avLst/>
              <a:gdLst>
                <a:gd name="T0" fmla="*/ 17642683 w 7"/>
                <a:gd name="T1" fmla="*/ 199093111 h 80"/>
                <a:gd name="T2" fmla="*/ 17642683 w 7"/>
                <a:gd name="T3" fmla="*/ 199093111 h 80"/>
                <a:gd name="T4" fmla="*/ 15121620 w 7"/>
                <a:gd name="T5" fmla="*/ 194052801 h 80"/>
                <a:gd name="T6" fmla="*/ 12602142 w 7"/>
                <a:gd name="T7" fmla="*/ 186491541 h 80"/>
                <a:gd name="T8" fmla="*/ 12602142 w 7"/>
                <a:gd name="T9" fmla="*/ 186491541 h 80"/>
                <a:gd name="T10" fmla="*/ 7561604 w 7"/>
                <a:gd name="T11" fmla="*/ 158769039 h 80"/>
                <a:gd name="T12" fmla="*/ 7561604 w 7"/>
                <a:gd name="T13" fmla="*/ 158769039 h 80"/>
                <a:gd name="T14" fmla="*/ 5040539 w 7"/>
                <a:gd name="T15" fmla="*/ 131048125 h 80"/>
                <a:gd name="T16" fmla="*/ 5040539 w 7"/>
                <a:gd name="T17" fmla="*/ 103325598 h 80"/>
                <a:gd name="T18" fmla="*/ 5040539 w 7"/>
                <a:gd name="T19" fmla="*/ 103325598 h 80"/>
                <a:gd name="T20" fmla="*/ 5040539 w 7"/>
                <a:gd name="T21" fmla="*/ 78124045 h 80"/>
                <a:gd name="T22" fmla="*/ 7561604 w 7"/>
                <a:gd name="T23" fmla="*/ 50403118 h 80"/>
                <a:gd name="T24" fmla="*/ 12602142 w 7"/>
                <a:gd name="T25" fmla="*/ 22682198 h 80"/>
                <a:gd name="T26" fmla="*/ 17642683 w 7"/>
                <a:gd name="T27" fmla="*/ 0 h 80"/>
                <a:gd name="T28" fmla="*/ 17642683 w 7"/>
                <a:gd name="T29" fmla="*/ 0 h 80"/>
                <a:gd name="T30" fmla="*/ 17642683 w 7"/>
                <a:gd name="T31" fmla="*/ 0 h 80"/>
                <a:gd name="T32" fmla="*/ 17642683 w 7"/>
                <a:gd name="T33" fmla="*/ 0 h 80"/>
                <a:gd name="T34" fmla="*/ 10081079 w 7"/>
                <a:gd name="T35" fmla="*/ 25201559 h 80"/>
                <a:gd name="T36" fmla="*/ 5040539 w 7"/>
                <a:gd name="T37" fmla="*/ 52922492 h 80"/>
                <a:gd name="T38" fmla="*/ 0 w 7"/>
                <a:gd name="T39" fmla="*/ 110886882 h 80"/>
                <a:gd name="T40" fmla="*/ 0 w 7"/>
                <a:gd name="T41" fmla="*/ 110886882 h 80"/>
                <a:gd name="T42" fmla="*/ 0 w 7"/>
                <a:gd name="T43" fmla="*/ 138607797 h 80"/>
                <a:gd name="T44" fmla="*/ 5040539 w 7"/>
                <a:gd name="T45" fmla="*/ 166330299 h 80"/>
                <a:gd name="T46" fmla="*/ 5040539 w 7"/>
                <a:gd name="T47" fmla="*/ 166330299 h 80"/>
                <a:gd name="T48" fmla="*/ 7561604 w 7"/>
                <a:gd name="T49" fmla="*/ 181451230 h 80"/>
                <a:gd name="T50" fmla="*/ 10081079 w 7"/>
                <a:gd name="T51" fmla="*/ 191531852 h 80"/>
                <a:gd name="T52" fmla="*/ 10081079 w 7"/>
                <a:gd name="T53" fmla="*/ 191531852 h 80"/>
                <a:gd name="T54" fmla="*/ 10081079 w 7"/>
                <a:gd name="T55" fmla="*/ 199093111 h 80"/>
                <a:gd name="T56" fmla="*/ 12602142 w 7"/>
                <a:gd name="T57" fmla="*/ 201612473 h 80"/>
                <a:gd name="T58" fmla="*/ 12602142 w 7"/>
                <a:gd name="T59" fmla="*/ 201612473 h 80"/>
                <a:gd name="T60" fmla="*/ 17642683 w 7"/>
                <a:gd name="T61" fmla="*/ 201612473 h 80"/>
                <a:gd name="T62" fmla="*/ 17642683 w 7"/>
                <a:gd name="T63" fmla="*/ 199093111 h 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"/>
                <a:gd name="T97" fmla="*/ 0 h 80"/>
                <a:gd name="T98" fmla="*/ 7 w 7"/>
                <a:gd name="T99" fmla="*/ 80 h 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" h="80">
                  <a:moveTo>
                    <a:pt x="7" y="79"/>
                  </a:moveTo>
                  <a:lnTo>
                    <a:pt x="7" y="79"/>
                  </a:lnTo>
                  <a:lnTo>
                    <a:pt x="6" y="77"/>
                  </a:lnTo>
                  <a:lnTo>
                    <a:pt x="5" y="74"/>
                  </a:lnTo>
                  <a:lnTo>
                    <a:pt x="3" y="63"/>
                  </a:lnTo>
                  <a:lnTo>
                    <a:pt x="2" y="52"/>
                  </a:lnTo>
                  <a:lnTo>
                    <a:pt x="2" y="41"/>
                  </a:lnTo>
                  <a:lnTo>
                    <a:pt x="2" y="31"/>
                  </a:lnTo>
                  <a:lnTo>
                    <a:pt x="3" y="20"/>
                  </a:lnTo>
                  <a:lnTo>
                    <a:pt x="5" y="9"/>
                  </a:lnTo>
                  <a:lnTo>
                    <a:pt x="7" y="0"/>
                  </a:lnTo>
                  <a:lnTo>
                    <a:pt x="4" y="10"/>
                  </a:lnTo>
                  <a:lnTo>
                    <a:pt x="2" y="21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2" y="66"/>
                  </a:lnTo>
                  <a:lnTo>
                    <a:pt x="3" y="72"/>
                  </a:lnTo>
                  <a:lnTo>
                    <a:pt x="4" y="76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7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4" name="Freeform 154"/>
            <p:cNvSpPr>
              <a:spLocks/>
            </p:cNvSpPr>
            <p:nvPr/>
          </p:nvSpPr>
          <p:spPr bwMode="auto">
            <a:xfrm>
              <a:off x="5568950" y="2330450"/>
              <a:ext cx="20638" cy="57150"/>
            </a:xfrm>
            <a:custGeom>
              <a:avLst/>
              <a:gdLst>
                <a:gd name="T0" fmla="*/ 5040435 w 13"/>
                <a:gd name="T1" fmla="*/ 90725611 h 36"/>
                <a:gd name="T2" fmla="*/ 5040435 w 13"/>
                <a:gd name="T3" fmla="*/ 90725611 h 36"/>
                <a:gd name="T4" fmla="*/ 15121306 w 13"/>
                <a:gd name="T5" fmla="*/ 73083731 h 36"/>
                <a:gd name="T6" fmla="*/ 22682749 w 13"/>
                <a:gd name="T7" fmla="*/ 55443439 h 36"/>
                <a:gd name="T8" fmla="*/ 22682749 w 13"/>
                <a:gd name="T9" fmla="*/ 55443439 h 36"/>
                <a:gd name="T10" fmla="*/ 30242611 w 13"/>
                <a:gd name="T11" fmla="*/ 27720926 h 36"/>
                <a:gd name="T12" fmla="*/ 32763622 w 13"/>
                <a:gd name="T13" fmla="*/ 2520950 h 36"/>
                <a:gd name="T14" fmla="*/ 32763622 w 13"/>
                <a:gd name="T15" fmla="*/ 2520950 h 36"/>
                <a:gd name="T16" fmla="*/ 32763622 w 13"/>
                <a:gd name="T17" fmla="*/ 0 h 36"/>
                <a:gd name="T18" fmla="*/ 30242611 w 13"/>
                <a:gd name="T19" fmla="*/ 2520950 h 36"/>
                <a:gd name="T20" fmla="*/ 30242611 w 13"/>
                <a:gd name="T21" fmla="*/ 2520950 h 36"/>
                <a:gd name="T22" fmla="*/ 25202172 w 13"/>
                <a:gd name="T23" fmla="*/ 27720926 h 36"/>
                <a:gd name="T24" fmla="*/ 17642316 w 13"/>
                <a:gd name="T25" fmla="*/ 52922490 h 36"/>
                <a:gd name="T26" fmla="*/ 17642316 w 13"/>
                <a:gd name="T27" fmla="*/ 52922490 h 36"/>
                <a:gd name="T28" fmla="*/ 12601880 w 13"/>
                <a:gd name="T29" fmla="*/ 63003111 h 36"/>
                <a:gd name="T30" fmla="*/ 7561447 w 13"/>
                <a:gd name="T31" fmla="*/ 75604680 h 36"/>
                <a:gd name="T32" fmla="*/ 7561447 w 13"/>
                <a:gd name="T33" fmla="*/ 75604680 h 36"/>
                <a:gd name="T34" fmla="*/ 5040435 w 13"/>
                <a:gd name="T35" fmla="*/ 83165940 h 36"/>
                <a:gd name="T36" fmla="*/ 0 w 13"/>
                <a:gd name="T37" fmla="*/ 88206250 h 36"/>
                <a:gd name="T38" fmla="*/ 0 w 13"/>
                <a:gd name="T39" fmla="*/ 88206250 h 36"/>
                <a:gd name="T40" fmla="*/ 0 w 13"/>
                <a:gd name="T41" fmla="*/ 90725611 h 36"/>
                <a:gd name="T42" fmla="*/ 5040435 w 13"/>
                <a:gd name="T43" fmla="*/ 90725611 h 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36"/>
                <a:gd name="T68" fmla="*/ 13 w 13"/>
                <a:gd name="T69" fmla="*/ 36 h 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36">
                  <a:moveTo>
                    <a:pt x="2" y="36"/>
                  </a:moveTo>
                  <a:lnTo>
                    <a:pt x="2" y="36"/>
                  </a:lnTo>
                  <a:lnTo>
                    <a:pt x="6" y="29"/>
                  </a:lnTo>
                  <a:lnTo>
                    <a:pt x="9" y="22"/>
                  </a:lnTo>
                  <a:lnTo>
                    <a:pt x="12" y="1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0" y="11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3" y="30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5" name="Freeform 155"/>
            <p:cNvSpPr>
              <a:spLocks/>
            </p:cNvSpPr>
            <p:nvPr/>
          </p:nvSpPr>
          <p:spPr bwMode="auto">
            <a:xfrm>
              <a:off x="5568950" y="2330450"/>
              <a:ext cx="20638" cy="57150"/>
            </a:xfrm>
            <a:custGeom>
              <a:avLst/>
              <a:gdLst>
                <a:gd name="T0" fmla="*/ 5040435 w 13"/>
                <a:gd name="T1" fmla="*/ 90725611 h 36"/>
                <a:gd name="T2" fmla="*/ 5040435 w 13"/>
                <a:gd name="T3" fmla="*/ 90725611 h 36"/>
                <a:gd name="T4" fmla="*/ 15121306 w 13"/>
                <a:gd name="T5" fmla="*/ 73083731 h 36"/>
                <a:gd name="T6" fmla="*/ 22682749 w 13"/>
                <a:gd name="T7" fmla="*/ 55443439 h 36"/>
                <a:gd name="T8" fmla="*/ 22682749 w 13"/>
                <a:gd name="T9" fmla="*/ 55443439 h 36"/>
                <a:gd name="T10" fmla="*/ 30242611 w 13"/>
                <a:gd name="T11" fmla="*/ 27720926 h 36"/>
                <a:gd name="T12" fmla="*/ 32763622 w 13"/>
                <a:gd name="T13" fmla="*/ 2520950 h 36"/>
                <a:gd name="T14" fmla="*/ 32763622 w 13"/>
                <a:gd name="T15" fmla="*/ 2520950 h 36"/>
                <a:gd name="T16" fmla="*/ 32763622 w 13"/>
                <a:gd name="T17" fmla="*/ 0 h 36"/>
                <a:gd name="T18" fmla="*/ 30242611 w 13"/>
                <a:gd name="T19" fmla="*/ 2520950 h 36"/>
                <a:gd name="T20" fmla="*/ 30242611 w 13"/>
                <a:gd name="T21" fmla="*/ 2520950 h 36"/>
                <a:gd name="T22" fmla="*/ 25202172 w 13"/>
                <a:gd name="T23" fmla="*/ 27720926 h 36"/>
                <a:gd name="T24" fmla="*/ 17642316 w 13"/>
                <a:gd name="T25" fmla="*/ 52922490 h 36"/>
                <a:gd name="T26" fmla="*/ 17642316 w 13"/>
                <a:gd name="T27" fmla="*/ 52922490 h 36"/>
                <a:gd name="T28" fmla="*/ 12601880 w 13"/>
                <a:gd name="T29" fmla="*/ 63003111 h 36"/>
                <a:gd name="T30" fmla="*/ 7561447 w 13"/>
                <a:gd name="T31" fmla="*/ 75604680 h 36"/>
                <a:gd name="T32" fmla="*/ 7561447 w 13"/>
                <a:gd name="T33" fmla="*/ 75604680 h 36"/>
                <a:gd name="T34" fmla="*/ 5040435 w 13"/>
                <a:gd name="T35" fmla="*/ 83165940 h 36"/>
                <a:gd name="T36" fmla="*/ 0 w 13"/>
                <a:gd name="T37" fmla="*/ 88206250 h 36"/>
                <a:gd name="T38" fmla="*/ 0 w 13"/>
                <a:gd name="T39" fmla="*/ 88206250 h 36"/>
                <a:gd name="T40" fmla="*/ 0 w 13"/>
                <a:gd name="T41" fmla="*/ 90725611 h 36"/>
                <a:gd name="T42" fmla="*/ 5040435 w 13"/>
                <a:gd name="T43" fmla="*/ 90725611 h 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36"/>
                <a:gd name="T68" fmla="*/ 13 w 13"/>
                <a:gd name="T69" fmla="*/ 36 h 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36">
                  <a:moveTo>
                    <a:pt x="2" y="36"/>
                  </a:moveTo>
                  <a:lnTo>
                    <a:pt x="2" y="36"/>
                  </a:lnTo>
                  <a:lnTo>
                    <a:pt x="6" y="29"/>
                  </a:lnTo>
                  <a:lnTo>
                    <a:pt x="9" y="22"/>
                  </a:lnTo>
                  <a:lnTo>
                    <a:pt x="12" y="1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0" y="11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3" y="30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2" y="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6" name="Freeform 156"/>
            <p:cNvSpPr>
              <a:spLocks/>
            </p:cNvSpPr>
            <p:nvPr/>
          </p:nvSpPr>
          <p:spPr bwMode="auto">
            <a:xfrm>
              <a:off x="5508625" y="2308225"/>
              <a:ext cx="11113" cy="73025"/>
            </a:xfrm>
            <a:custGeom>
              <a:avLst/>
              <a:gdLst>
                <a:gd name="T0" fmla="*/ 2521064 w 7"/>
                <a:gd name="T1" fmla="*/ 115927199 h 46"/>
                <a:gd name="T2" fmla="*/ 2521064 w 7"/>
                <a:gd name="T3" fmla="*/ 115927199 h 46"/>
                <a:gd name="T4" fmla="*/ 5040539 w 7"/>
                <a:gd name="T5" fmla="*/ 105846577 h 46"/>
                <a:gd name="T6" fmla="*/ 10081079 w 7"/>
                <a:gd name="T7" fmla="*/ 90725620 h 46"/>
                <a:gd name="T8" fmla="*/ 12602142 w 7"/>
                <a:gd name="T9" fmla="*/ 68043427 h 46"/>
                <a:gd name="T10" fmla="*/ 12602142 w 7"/>
                <a:gd name="T11" fmla="*/ 68043427 h 46"/>
                <a:gd name="T12" fmla="*/ 15121620 w 7"/>
                <a:gd name="T13" fmla="*/ 35282188 h 46"/>
                <a:gd name="T14" fmla="*/ 17642683 w 7"/>
                <a:gd name="T15" fmla="*/ 0 h 46"/>
                <a:gd name="T16" fmla="*/ 17642683 w 7"/>
                <a:gd name="T17" fmla="*/ 0 h 46"/>
                <a:gd name="T18" fmla="*/ 15121620 w 7"/>
                <a:gd name="T19" fmla="*/ 0 h 46"/>
                <a:gd name="T20" fmla="*/ 15121620 w 7"/>
                <a:gd name="T21" fmla="*/ 0 h 46"/>
                <a:gd name="T22" fmla="*/ 10081079 w 7"/>
                <a:gd name="T23" fmla="*/ 57964393 h 46"/>
                <a:gd name="T24" fmla="*/ 7561604 w 7"/>
                <a:gd name="T25" fmla="*/ 85685309 h 46"/>
                <a:gd name="T26" fmla="*/ 0 w 7"/>
                <a:gd name="T27" fmla="*/ 115927199 h 46"/>
                <a:gd name="T28" fmla="*/ 0 w 7"/>
                <a:gd name="T29" fmla="*/ 115927199 h 46"/>
                <a:gd name="T30" fmla="*/ 2521064 w 7"/>
                <a:gd name="T31" fmla="*/ 115927199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46"/>
                <a:gd name="T50" fmla="*/ 7 w 7"/>
                <a:gd name="T51" fmla="*/ 46 h 4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46">
                  <a:moveTo>
                    <a:pt x="1" y="46"/>
                  </a:moveTo>
                  <a:lnTo>
                    <a:pt x="1" y="46"/>
                  </a:lnTo>
                  <a:lnTo>
                    <a:pt x="2" y="42"/>
                  </a:lnTo>
                  <a:lnTo>
                    <a:pt x="4" y="36"/>
                  </a:lnTo>
                  <a:lnTo>
                    <a:pt x="5" y="27"/>
                  </a:lnTo>
                  <a:lnTo>
                    <a:pt x="6" y="14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3"/>
                  </a:lnTo>
                  <a:lnTo>
                    <a:pt x="3" y="34"/>
                  </a:lnTo>
                  <a:lnTo>
                    <a:pt x="0" y="46"/>
                  </a:lnTo>
                  <a:lnTo>
                    <a:pt x="1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7" name="Freeform 157"/>
            <p:cNvSpPr>
              <a:spLocks/>
            </p:cNvSpPr>
            <p:nvPr/>
          </p:nvSpPr>
          <p:spPr bwMode="auto">
            <a:xfrm>
              <a:off x="5508625" y="2308225"/>
              <a:ext cx="11113" cy="73025"/>
            </a:xfrm>
            <a:custGeom>
              <a:avLst/>
              <a:gdLst>
                <a:gd name="T0" fmla="*/ 2521064 w 7"/>
                <a:gd name="T1" fmla="*/ 115927199 h 46"/>
                <a:gd name="T2" fmla="*/ 2521064 w 7"/>
                <a:gd name="T3" fmla="*/ 115927199 h 46"/>
                <a:gd name="T4" fmla="*/ 5040539 w 7"/>
                <a:gd name="T5" fmla="*/ 105846577 h 46"/>
                <a:gd name="T6" fmla="*/ 10081079 w 7"/>
                <a:gd name="T7" fmla="*/ 90725620 h 46"/>
                <a:gd name="T8" fmla="*/ 12602142 w 7"/>
                <a:gd name="T9" fmla="*/ 68043427 h 46"/>
                <a:gd name="T10" fmla="*/ 12602142 w 7"/>
                <a:gd name="T11" fmla="*/ 68043427 h 46"/>
                <a:gd name="T12" fmla="*/ 15121620 w 7"/>
                <a:gd name="T13" fmla="*/ 35282188 h 46"/>
                <a:gd name="T14" fmla="*/ 17642683 w 7"/>
                <a:gd name="T15" fmla="*/ 0 h 46"/>
                <a:gd name="T16" fmla="*/ 17642683 w 7"/>
                <a:gd name="T17" fmla="*/ 0 h 46"/>
                <a:gd name="T18" fmla="*/ 15121620 w 7"/>
                <a:gd name="T19" fmla="*/ 0 h 46"/>
                <a:gd name="T20" fmla="*/ 15121620 w 7"/>
                <a:gd name="T21" fmla="*/ 0 h 46"/>
                <a:gd name="T22" fmla="*/ 10081079 w 7"/>
                <a:gd name="T23" fmla="*/ 57964393 h 46"/>
                <a:gd name="T24" fmla="*/ 7561604 w 7"/>
                <a:gd name="T25" fmla="*/ 85685309 h 46"/>
                <a:gd name="T26" fmla="*/ 0 w 7"/>
                <a:gd name="T27" fmla="*/ 115927199 h 46"/>
                <a:gd name="T28" fmla="*/ 0 w 7"/>
                <a:gd name="T29" fmla="*/ 115927199 h 46"/>
                <a:gd name="T30" fmla="*/ 2521064 w 7"/>
                <a:gd name="T31" fmla="*/ 115927199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46"/>
                <a:gd name="T50" fmla="*/ 7 w 7"/>
                <a:gd name="T51" fmla="*/ 46 h 4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46">
                  <a:moveTo>
                    <a:pt x="1" y="46"/>
                  </a:moveTo>
                  <a:lnTo>
                    <a:pt x="1" y="46"/>
                  </a:lnTo>
                  <a:lnTo>
                    <a:pt x="2" y="42"/>
                  </a:lnTo>
                  <a:lnTo>
                    <a:pt x="4" y="36"/>
                  </a:lnTo>
                  <a:lnTo>
                    <a:pt x="5" y="27"/>
                  </a:lnTo>
                  <a:lnTo>
                    <a:pt x="6" y="14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3"/>
                  </a:lnTo>
                  <a:lnTo>
                    <a:pt x="3" y="34"/>
                  </a:lnTo>
                  <a:lnTo>
                    <a:pt x="0" y="46"/>
                  </a:lnTo>
                  <a:lnTo>
                    <a:pt x="1" y="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8" name="Freeform 158"/>
            <p:cNvSpPr>
              <a:spLocks/>
            </p:cNvSpPr>
            <p:nvPr/>
          </p:nvSpPr>
          <p:spPr bwMode="auto">
            <a:xfrm>
              <a:off x="5426075" y="2343150"/>
              <a:ext cx="36513" cy="93663"/>
            </a:xfrm>
            <a:custGeom>
              <a:avLst/>
              <a:gdLst>
                <a:gd name="T0" fmla="*/ 57965187 w 23"/>
                <a:gd name="T1" fmla="*/ 146169855 h 59"/>
                <a:gd name="T2" fmla="*/ 57965187 w 23"/>
                <a:gd name="T3" fmla="*/ 146169855 h 59"/>
                <a:gd name="T4" fmla="*/ 52924807 w 23"/>
                <a:gd name="T5" fmla="*/ 138610141 h 59"/>
                <a:gd name="T6" fmla="*/ 52924807 w 23"/>
                <a:gd name="T7" fmla="*/ 138610141 h 59"/>
                <a:gd name="T8" fmla="*/ 40323051 w 23"/>
                <a:gd name="T9" fmla="*/ 123489127 h 59"/>
                <a:gd name="T10" fmla="*/ 40323051 w 23"/>
                <a:gd name="T11" fmla="*/ 123489127 h 59"/>
                <a:gd name="T12" fmla="*/ 30242292 w 23"/>
                <a:gd name="T13" fmla="*/ 103327750 h 59"/>
                <a:gd name="T14" fmla="*/ 22682509 w 23"/>
                <a:gd name="T15" fmla="*/ 85685773 h 59"/>
                <a:gd name="T16" fmla="*/ 22682509 w 23"/>
                <a:gd name="T17" fmla="*/ 85685773 h 59"/>
                <a:gd name="T18" fmla="*/ 17642129 w 23"/>
                <a:gd name="T19" fmla="*/ 63005045 h 59"/>
                <a:gd name="T20" fmla="*/ 10080763 w 23"/>
                <a:gd name="T21" fmla="*/ 42843680 h 59"/>
                <a:gd name="T22" fmla="*/ 2520984 w 23"/>
                <a:gd name="T23" fmla="*/ 0 h 59"/>
                <a:gd name="T24" fmla="*/ 2520984 w 23"/>
                <a:gd name="T25" fmla="*/ 0 h 59"/>
                <a:gd name="T26" fmla="*/ 0 w 23"/>
                <a:gd name="T27" fmla="*/ 0 h 59"/>
                <a:gd name="T28" fmla="*/ 0 w 23"/>
                <a:gd name="T29" fmla="*/ 0 h 59"/>
                <a:gd name="T30" fmla="*/ 7561367 w 23"/>
                <a:gd name="T31" fmla="*/ 45363055 h 59"/>
                <a:gd name="T32" fmla="*/ 15121146 w 23"/>
                <a:gd name="T33" fmla="*/ 68045383 h 59"/>
                <a:gd name="T34" fmla="*/ 22682509 w 23"/>
                <a:gd name="T35" fmla="*/ 90726111 h 59"/>
                <a:gd name="T36" fmla="*/ 22682509 w 23"/>
                <a:gd name="T37" fmla="*/ 90726111 h 59"/>
                <a:gd name="T38" fmla="*/ 30242292 w 23"/>
                <a:gd name="T39" fmla="*/ 108368113 h 59"/>
                <a:gd name="T40" fmla="*/ 40323051 w 23"/>
                <a:gd name="T41" fmla="*/ 131048840 h 59"/>
                <a:gd name="T42" fmla="*/ 40323051 w 23"/>
                <a:gd name="T43" fmla="*/ 131048840 h 59"/>
                <a:gd name="T44" fmla="*/ 45363431 w 23"/>
                <a:gd name="T45" fmla="*/ 141129517 h 59"/>
                <a:gd name="T46" fmla="*/ 52924807 w 23"/>
                <a:gd name="T47" fmla="*/ 146169855 h 59"/>
                <a:gd name="T48" fmla="*/ 57965187 w 23"/>
                <a:gd name="T49" fmla="*/ 148690817 h 59"/>
                <a:gd name="T50" fmla="*/ 57965187 w 23"/>
                <a:gd name="T51" fmla="*/ 148690817 h 59"/>
                <a:gd name="T52" fmla="*/ 57965187 w 23"/>
                <a:gd name="T53" fmla="*/ 146169855 h 59"/>
                <a:gd name="T54" fmla="*/ 57965187 w 23"/>
                <a:gd name="T55" fmla="*/ 146169855 h 59"/>
                <a:gd name="T56" fmla="*/ 57965187 w 23"/>
                <a:gd name="T57" fmla="*/ 146169855 h 59"/>
                <a:gd name="T58" fmla="*/ 57965187 w 23"/>
                <a:gd name="T59" fmla="*/ 146169855 h 59"/>
                <a:gd name="T60" fmla="*/ 57965187 w 23"/>
                <a:gd name="T61" fmla="*/ 143650479 h 59"/>
                <a:gd name="T62" fmla="*/ 57965187 w 23"/>
                <a:gd name="T63" fmla="*/ 146169855 h 5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"/>
                <a:gd name="T97" fmla="*/ 0 h 59"/>
                <a:gd name="T98" fmla="*/ 23 w 23"/>
                <a:gd name="T99" fmla="*/ 59 h 5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" h="59">
                  <a:moveTo>
                    <a:pt x="23" y="58"/>
                  </a:moveTo>
                  <a:lnTo>
                    <a:pt x="23" y="58"/>
                  </a:lnTo>
                  <a:lnTo>
                    <a:pt x="21" y="55"/>
                  </a:lnTo>
                  <a:lnTo>
                    <a:pt x="16" y="49"/>
                  </a:lnTo>
                  <a:lnTo>
                    <a:pt x="12" y="41"/>
                  </a:lnTo>
                  <a:lnTo>
                    <a:pt x="9" y="34"/>
                  </a:lnTo>
                  <a:lnTo>
                    <a:pt x="7" y="25"/>
                  </a:lnTo>
                  <a:lnTo>
                    <a:pt x="4" y="17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18"/>
                  </a:lnTo>
                  <a:lnTo>
                    <a:pt x="6" y="27"/>
                  </a:lnTo>
                  <a:lnTo>
                    <a:pt x="9" y="36"/>
                  </a:lnTo>
                  <a:lnTo>
                    <a:pt x="12" y="43"/>
                  </a:lnTo>
                  <a:lnTo>
                    <a:pt x="16" y="52"/>
                  </a:lnTo>
                  <a:lnTo>
                    <a:pt x="18" y="56"/>
                  </a:lnTo>
                  <a:lnTo>
                    <a:pt x="21" y="58"/>
                  </a:lnTo>
                  <a:lnTo>
                    <a:pt x="23" y="59"/>
                  </a:lnTo>
                  <a:lnTo>
                    <a:pt x="23" y="58"/>
                  </a:lnTo>
                  <a:lnTo>
                    <a:pt x="23" y="57"/>
                  </a:lnTo>
                  <a:lnTo>
                    <a:pt x="23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9" name="Freeform 159"/>
            <p:cNvSpPr>
              <a:spLocks/>
            </p:cNvSpPr>
            <p:nvPr/>
          </p:nvSpPr>
          <p:spPr bwMode="auto">
            <a:xfrm>
              <a:off x="5426075" y="2343150"/>
              <a:ext cx="36513" cy="93663"/>
            </a:xfrm>
            <a:custGeom>
              <a:avLst/>
              <a:gdLst>
                <a:gd name="T0" fmla="*/ 57965187 w 23"/>
                <a:gd name="T1" fmla="*/ 146169855 h 59"/>
                <a:gd name="T2" fmla="*/ 57965187 w 23"/>
                <a:gd name="T3" fmla="*/ 146169855 h 59"/>
                <a:gd name="T4" fmla="*/ 52924807 w 23"/>
                <a:gd name="T5" fmla="*/ 138610141 h 59"/>
                <a:gd name="T6" fmla="*/ 52924807 w 23"/>
                <a:gd name="T7" fmla="*/ 138610141 h 59"/>
                <a:gd name="T8" fmla="*/ 40323051 w 23"/>
                <a:gd name="T9" fmla="*/ 123489127 h 59"/>
                <a:gd name="T10" fmla="*/ 40323051 w 23"/>
                <a:gd name="T11" fmla="*/ 123489127 h 59"/>
                <a:gd name="T12" fmla="*/ 30242292 w 23"/>
                <a:gd name="T13" fmla="*/ 103327750 h 59"/>
                <a:gd name="T14" fmla="*/ 22682509 w 23"/>
                <a:gd name="T15" fmla="*/ 85685773 h 59"/>
                <a:gd name="T16" fmla="*/ 22682509 w 23"/>
                <a:gd name="T17" fmla="*/ 85685773 h 59"/>
                <a:gd name="T18" fmla="*/ 17642129 w 23"/>
                <a:gd name="T19" fmla="*/ 63005045 h 59"/>
                <a:gd name="T20" fmla="*/ 10080763 w 23"/>
                <a:gd name="T21" fmla="*/ 42843680 h 59"/>
                <a:gd name="T22" fmla="*/ 2520984 w 23"/>
                <a:gd name="T23" fmla="*/ 0 h 59"/>
                <a:gd name="T24" fmla="*/ 2520984 w 23"/>
                <a:gd name="T25" fmla="*/ 0 h 59"/>
                <a:gd name="T26" fmla="*/ 0 w 23"/>
                <a:gd name="T27" fmla="*/ 0 h 59"/>
                <a:gd name="T28" fmla="*/ 0 w 23"/>
                <a:gd name="T29" fmla="*/ 0 h 59"/>
                <a:gd name="T30" fmla="*/ 7561367 w 23"/>
                <a:gd name="T31" fmla="*/ 45363055 h 59"/>
                <a:gd name="T32" fmla="*/ 15121146 w 23"/>
                <a:gd name="T33" fmla="*/ 68045383 h 59"/>
                <a:gd name="T34" fmla="*/ 22682509 w 23"/>
                <a:gd name="T35" fmla="*/ 90726111 h 59"/>
                <a:gd name="T36" fmla="*/ 22682509 w 23"/>
                <a:gd name="T37" fmla="*/ 90726111 h 59"/>
                <a:gd name="T38" fmla="*/ 30242292 w 23"/>
                <a:gd name="T39" fmla="*/ 108368113 h 59"/>
                <a:gd name="T40" fmla="*/ 40323051 w 23"/>
                <a:gd name="T41" fmla="*/ 131048840 h 59"/>
                <a:gd name="T42" fmla="*/ 40323051 w 23"/>
                <a:gd name="T43" fmla="*/ 131048840 h 59"/>
                <a:gd name="T44" fmla="*/ 45363431 w 23"/>
                <a:gd name="T45" fmla="*/ 141129517 h 59"/>
                <a:gd name="T46" fmla="*/ 52924807 w 23"/>
                <a:gd name="T47" fmla="*/ 146169855 h 59"/>
                <a:gd name="T48" fmla="*/ 57965187 w 23"/>
                <a:gd name="T49" fmla="*/ 148690817 h 59"/>
                <a:gd name="T50" fmla="*/ 57965187 w 23"/>
                <a:gd name="T51" fmla="*/ 148690817 h 59"/>
                <a:gd name="T52" fmla="*/ 57965187 w 23"/>
                <a:gd name="T53" fmla="*/ 146169855 h 59"/>
                <a:gd name="T54" fmla="*/ 57965187 w 23"/>
                <a:gd name="T55" fmla="*/ 146169855 h 59"/>
                <a:gd name="T56" fmla="*/ 57965187 w 23"/>
                <a:gd name="T57" fmla="*/ 146169855 h 59"/>
                <a:gd name="T58" fmla="*/ 57965187 w 23"/>
                <a:gd name="T59" fmla="*/ 146169855 h 59"/>
                <a:gd name="T60" fmla="*/ 57965187 w 23"/>
                <a:gd name="T61" fmla="*/ 143650479 h 59"/>
                <a:gd name="T62" fmla="*/ 57965187 w 23"/>
                <a:gd name="T63" fmla="*/ 146169855 h 5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"/>
                <a:gd name="T97" fmla="*/ 0 h 59"/>
                <a:gd name="T98" fmla="*/ 23 w 23"/>
                <a:gd name="T99" fmla="*/ 59 h 5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" h="59">
                  <a:moveTo>
                    <a:pt x="23" y="58"/>
                  </a:moveTo>
                  <a:lnTo>
                    <a:pt x="23" y="58"/>
                  </a:lnTo>
                  <a:lnTo>
                    <a:pt x="21" y="55"/>
                  </a:lnTo>
                  <a:lnTo>
                    <a:pt x="16" y="49"/>
                  </a:lnTo>
                  <a:lnTo>
                    <a:pt x="12" y="41"/>
                  </a:lnTo>
                  <a:lnTo>
                    <a:pt x="9" y="34"/>
                  </a:lnTo>
                  <a:lnTo>
                    <a:pt x="7" y="25"/>
                  </a:lnTo>
                  <a:lnTo>
                    <a:pt x="4" y="17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18"/>
                  </a:lnTo>
                  <a:lnTo>
                    <a:pt x="6" y="27"/>
                  </a:lnTo>
                  <a:lnTo>
                    <a:pt x="9" y="36"/>
                  </a:lnTo>
                  <a:lnTo>
                    <a:pt x="12" y="43"/>
                  </a:lnTo>
                  <a:lnTo>
                    <a:pt x="16" y="52"/>
                  </a:lnTo>
                  <a:lnTo>
                    <a:pt x="18" y="56"/>
                  </a:lnTo>
                  <a:lnTo>
                    <a:pt x="21" y="58"/>
                  </a:lnTo>
                  <a:lnTo>
                    <a:pt x="23" y="59"/>
                  </a:lnTo>
                  <a:lnTo>
                    <a:pt x="23" y="58"/>
                  </a:lnTo>
                  <a:lnTo>
                    <a:pt x="23" y="57"/>
                  </a:lnTo>
                  <a:lnTo>
                    <a:pt x="23" y="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0" name="Freeform 160"/>
            <p:cNvSpPr>
              <a:spLocks/>
            </p:cNvSpPr>
            <p:nvPr/>
          </p:nvSpPr>
          <p:spPr bwMode="auto">
            <a:xfrm>
              <a:off x="5407025" y="2355850"/>
              <a:ext cx="30163" cy="36513"/>
            </a:xfrm>
            <a:custGeom>
              <a:avLst/>
              <a:gdLst>
                <a:gd name="T0" fmla="*/ 47884549 w 19"/>
                <a:gd name="T1" fmla="*/ 55444203 h 23"/>
                <a:gd name="T2" fmla="*/ 47884549 w 19"/>
                <a:gd name="T3" fmla="*/ 55444203 h 23"/>
                <a:gd name="T4" fmla="*/ 25201976 w 19"/>
                <a:gd name="T5" fmla="*/ 37803655 h 23"/>
                <a:gd name="T6" fmla="*/ 25201976 w 19"/>
                <a:gd name="T7" fmla="*/ 37803655 h 23"/>
                <a:gd name="T8" fmla="*/ 12601782 w 19"/>
                <a:gd name="T9" fmla="*/ 17642129 h 23"/>
                <a:gd name="T10" fmla="*/ 2520992 w 19"/>
                <a:gd name="T11" fmla="*/ 0 h 23"/>
                <a:gd name="T12" fmla="*/ 2520992 w 19"/>
                <a:gd name="T13" fmla="*/ 0 h 23"/>
                <a:gd name="T14" fmla="*/ 0 w 19"/>
                <a:gd name="T15" fmla="*/ 0 h 23"/>
                <a:gd name="T16" fmla="*/ 0 w 19"/>
                <a:gd name="T17" fmla="*/ 0 h 23"/>
                <a:gd name="T18" fmla="*/ 0 w 19"/>
                <a:gd name="T19" fmla="*/ 0 h 23"/>
                <a:gd name="T20" fmla="*/ 0 w 19"/>
                <a:gd name="T21" fmla="*/ 2520984 h 23"/>
                <a:gd name="T22" fmla="*/ 0 w 19"/>
                <a:gd name="T23" fmla="*/ 2520984 h 23"/>
                <a:gd name="T24" fmla="*/ 2520992 w 19"/>
                <a:gd name="T25" fmla="*/ 2520984 h 23"/>
                <a:gd name="T26" fmla="*/ 2520992 w 19"/>
                <a:gd name="T27" fmla="*/ 2520984 h 23"/>
                <a:gd name="T28" fmla="*/ 2520992 w 19"/>
                <a:gd name="T29" fmla="*/ 0 h 23"/>
                <a:gd name="T30" fmla="*/ 2520992 w 19"/>
                <a:gd name="T31" fmla="*/ 0 h 23"/>
                <a:gd name="T32" fmla="*/ 2520992 w 19"/>
                <a:gd name="T33" fmla="*/ 0 h 23"/>
                <a:gd name="T34" fmla="*/ 0 w 19"/>
                <a:gd name="T35" fmla="*/ 0 h 23"/>
                <a:gd name="T36" fmla="*/ 0 w 19"/>
                <a:gd name="T37" fmla="*/ 0 h 23"/>
                <a:gd name="T38" fmla="*/ 0 w 19"/>
                <a:gd name="T39" fmla="*/ 7561367 h 23"/>
                <a:gd name="T40" fmla="*/ 2520992 w 19"/>
                <a:gd name="T41" fmla="*/ 15121146 h 23"/>
                <a:gd name="T42" fmla="*/ 12601782 w 19"/>
                <a:gd name="T43" fmla="*/ 25201905 h 23"/>
                <a:gd name="T44" fmla="*/ 12601782 w 19"/>
                <a:gd name="T45" fmla="*/ 25201905 h 23"/>
                <a:gd name="T46" fmla="*/ 27722973 w 19"/>
                <a:gd name="T47" fmla="*/ 45363431 h 23"/>
                <a:gd name="T48" fmla="*/ 45363559 w 19"/>
                <a:gd name="T49" fmla="*/ 57965187 h 23"/>
                <a:gd name="T50" fmla="*/ 45363559 w 19"/>
                <a:gd name="T51" fmla="*/ 57965187 h 23"/>
                <a:gd name="T52" fmla="*/ 47884549 w 19"/>
                <a:gd name="T53" fmla="*/ 55444203 h 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9"/>
                <a:gd name="T82" fmla="*/ 0 h 23"/>
                <a:gd name="T83" fmla="*/ 19 w 19"/>
                <a:gd name="T84" fmla="*/ 23 h 2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9" h="23">
                  <a:moveTo>
                    <a:pt x="19" y="22"/>
                  </a:moveTo>
                  <a:lnTo>
                    <a:pt x="19" y="22"/>
                  </a:lnTo>
                  <a:lnTo>
                    <a:pt x="10" y="15"/>
                  </a:lnTo>
                  <a:lnTo>
                    <a:pt x="5" y="7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5" y="10"/>
                  </a:lnTo>
                  <a:lnTo>
                    <a:pt x="11" y="18"/>
                  </a:lnTo>
                  <a:lnTo>
                    <a:pt x="18" y="23"/>
                  </a:lnTo>
                  <a:lnTo>
                    <a:pt x="1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1" name="Freeform 161"/>
            <p:cNvSpPr>
              <a:spLocks/>
            </p:cNvSpPr>
            <p:nvPr/>
          </p:nvSpPr>
          <p:spPr bwMode="auto">
            <a:xfrm>
              <a:off x="5407025" y="2355850"/>
              <a:ext cx="30163" cy="36513"/>
            </a:xfrm>
            <a:custGeom>
              <a:avLst/>
              <a:gdLst>
                <a:gd name="T0" fmla="*/ 47884549 w 19"/>
                <a:gd name="T1" fmla="*/ 55444203 h 23"/>
                <a:gd name="T2" fmla="*/ 47884549 w 19"/>
                <a:gd name="T3" fmla="*/ 55444203 h 23"/>
                <a:gd name="T4" fmla="*/ 25201976 w 19"/>
                <a:gd name="T5" fmla="*/ 37803655 h 23"/>
                <a:gd name="T6" fmla="*/ 25201976 w 19"/>
                <a:gd name="T7" fmla="*/ 37803655 h 23"/>
                <a:gd name="T8" fmla="*/ 12601782 w 19"/>
                <a:gd name="T9" fmla="*/ 17642129 h 23"/>
                <a:gd name="T10" fmla="*/ 2520992 w 19"/>
                <a:gd name="T11" fmla="*/ 0 h 23"/>
                <a:gd name="T12" fmla="*/ 2520992 w 19"/>
                <a:gd name="T13" fmla="*/ 0 h 23"/>
                <a:gd name="T14" fmla="*/ 0 w 19"/>
                <a:gd name="T15" fmla="*/ 0 h 23"/>
                <a:gd name="T16" fmla="*/ 0 w 19"/>
                <a:gd name="T17" fmla="*/ 0 h 23"/>
                <a:gd name="T18" fmla="*/ 0 w 19"/>
                <a:gd name="T19" fmla="*/ 0 h 23"/>
                <a:gd name="T20" fmla="*/ 0 w 19"/>
                <a:gd name="T21" fmla="*/ 2520984 h 23"/>
                <a:gd name="T22" fmla="*/ 0 w 19"/>
                <a:gd name="T23" fmla="*/ 2520984 h 23"/>
                <a:gd name="T24" fmla="*/ 2520992 w 19"/>
                <a:gd name="T25" fmla="*/ 2520984 h 23"/>
                <a:gd name="T26" fmla="*/ 2520992 w 19"/>
                <a:gd name="T27" fmla="*/ 2520984 h 23"/>
                <a:gd name="T28" fmla="*/ 2520992 w 19"/>
                <a:gd name="T29" fmla="*/ 0 h 23"/>
                <a:gd name="T30" fmla="*/ 2520992 w 19"/>
                <a:gd name="T31" fmla="*/ 0 h 23"/>
                <a:gd name="T32" fmla="*/ 2520992 w 19"/>
                <a:gd name="T33" fmla="*/ 0 h 23"/>
                <a:gd name="T34" fmla="*/ 0 w 19"/>
                <a:gd name="T35" fmla="*/ 0 h 23"/>
                <a:gd name="T36" fmla="*/ 0 w 19"/>
                <a:gd name="T37" fmla="*/ 0 h 23"/>
                <a:gd name="T38" fmla="*/ 0 w 19"/>
                <a:gd name="T39" fmla="*/ 7561367 h 23"/>
                <a:gd name="T40" fmla="*/ 2520992 w 19"/>
                <a:gd name="T41" fmla="*/ 15121146 h 23"/>
                <a:gd name="T42" fmla="*/ 12601782 w 19"/>
                <a:gd name="T43" fmla="*/ 25201905 h 23"/>
                <a:gd name="T44" fmla="*/ 12601782 w 19"/>
                <a:gd name="T45" fmla="*/ 25201905 h 23"/>
                <a:gd name="T46" fmla="*/ 27722973 w 19"/>
                <a:gd name="T47" fmla="*/ 45363431 h 23"/>
                <a:gd name="T48" fmla="*/ 45363559 w 19"/>
                <a:gd name="T49" fmla="*/ 57965187 h 23"/>
                <a:gd name="T50" fmla="*/ 45363559 w 19"/>
                <a:gd name="T51" fmla="*/ 57965187 h 23"/>
                <a:gd name="T52" fmla="*/ 47884549 w 19"/>
                <a:gd name="T53" fmla="*/ 55444203 h 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9"/>
                <a:gd name="T82" fmla="*/ 0 h 23"/>
                <a:gd name="T83" fmla="*/ 19 w 19"/>
                <a:gd name="T84" fmla="*/ 23 h 2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9" h="23">
                  <a:moveTo>
                    <a:pt x="19" y="22"/>
                  </a:moveTo>
                  <a:lnTo>
                    <a:pt x="19" y="22"/>
                  </a:lnTo>
                  <a:lnTo>
                    <a:pt x="10" y="15"/>
                  </a:lnTo>
                  <a:lnTo>
                    <a:pt x="5" y="7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5" y="10"/>
                  </a:lnTo>
                  <a:lnTo>
                    <a:pt x="11" y="18"/>
                  </a:lnTo>
                  <a:lnTo>
                    <a:pt x="18" y="23"/>
                  </a:lnTo>
                  <a:lnTo>
                    <a:pt x="19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2" name="Freeform 162"/>
            <p:cNvSpPr>
              <a:spLocks/>
            </p:cNvSpPr>
            <p:nvPr/>
          </p:nvSpPr>
          <p:spPr bwMode="auto">
            <a:xfrm>
              <a:off x="5461000" y="2382838"/>
              <a:ext cx="6350" cy="55563"/>
            </a:xfrm>
            <a:custGeom>
              <a:avLst/>
              <a:gdLst>
                <a:gd name="T0" fmla="*/ 0 w 4"/>
                <a:gd name="T1" fmla="*/ 83166687 h 35"/>
                <a:gd name="T2" fmla="*/ 0 w 4"/>
                <a:gd name="T3" fmla="*/ 83166687 h 35"/>
                <a:gd name="T4" fmla="*/ 2520950 w 4"/>
                <a:gd name="T5" fmla="*/ 85686071 h 35"/>
                <a:gd name="T6" fmla="*/ 2520950 w 4"/>
                <a:gd name="T7" fmla="*/ 85686071 h 35"/>
                <a:gd name="T8" fmla="*/ 5040312 w 4"/>
                <a:gd name="T9" fmla="*/ 88207043 h 35"/>
                <a:gd name="T10" fmla="*/ 7559674 w 4"/>
                <a:gd name="T11" fmla="*/ 85686071 h 35"/>
                <a:gd name="T12" fmla="*/ 7559674 w 4"/>
                <a:gd name="T13" fmla="*/ 85686071 h 35"/>
                <a:gd name="T14" fmla="*/ 10080623 w 4"/>
                <a:gd name="T15" fmla="*/ 78126331 h 35"/>
                <a:gd name="T16" fmla="*/ 10080623 w 4"/>
                <a:gd name="T17" fmla="*/ 70565004 h 35"/>
                <a:gd name="T18" fmla="*/ 7559674 w 4"/>
                <a:gd name="T19" fmla="*/ 50403569 h 35"/>
                <a:gd name="T20" fmla="*/ 7559674 w 4"/>
                <a:gd name="T21" fmla="*/ 50403569 h 35"/>
                <a:gd name="T22" fmla="*/ 5040312 w 4"/>
                <a:gd name="T23" fmla="*/ 27722762 h 35"/>
                <a:gd name="T24" fmla="*/ 2520950 w 4"/>
                <a:gd name="T25" fmla="*/ 2520972 h 35"/>
                <a:gd name="T26" fmla="*/ 2520950 w 4"/>
                <a:gd name="T27" fmla="*/ 2520972 h 35"/>
                <a:gd name="T28" fmla="*/ 0 w 4"/>
                <a:gd name="T29" fmla="*/ 0 h 35"/>
                <a:gd name="T30" fmla="*/ 0 w 4"/>
                <a:gd name="T31" fmla="*/ 2520972 h 35"/>
                <a:gd name="T32" fmla="*/ 0 w 4"/>
                <a:gd name="T33" fmla="*/ 2520972 h 35"/>
                <a:gd name="T34" fmla="*/ 2520950 w 4"/>
                <a:gd name="T35" fmla="*/ 52924553 h 35"/>
                <a:gd name="T36" fmla="*/ 2520950 w 4"/>
                <a:gd name="T37" fmla="*/ 52924553 h 35"/>
                <a:gd name="T38" fmla="*/ 5040312 w 4"/>
                <a:gd name="T39" fmla="*/ 70565004 h 35"/>
                <a:gd name="T40" fmla="*/ 5040312 w 4"/>
                <a:gd name="T41" fmla="*/ 78126331 h 35"/>
                <a:gd name="T42" fmla="*/ 2520950 w 4"/>
                <a:gd name="T43" fmla="*/ 80645715 h 35"/>
                <a:gd name="T44" fmla="*/ 0 w 4"/>
                <a:gd name="T45" fmla="*/ 80645715 h 35"/>
                <a:gd name="T46" fmla="*/ 0 w 4"/>
                <a:gd name="T47" fmla="*/ 80645715 h 35"/>
                <a:gd name="T48" fmla="*/ 0 w 4"/>
                <a:gd name="T49" fmla="*/ 83166687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"/>
                <a:gd name="T76" fmla="*/ 0 h 35"/>
                <a:gd name="T77" fmla="*/ 4 w 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" h="35">
                  <a:moveTo>
                    <a:pt x="0" y="33"/>
                  </a:moveTo>
                  <a:lnTo>
                    <a:pt x="0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3" y="34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3" y="20"/>
                  </a:lnTo>
                  <a:lnTo>
                    <a:pt x="2" y="1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1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3" name="Freeform 163"/>
            <p:cNvSpPr>
              <a:spLocks/>
            </p:cNvSpPr>
            <p:nvPr/>
          </p:nvSpPr>
          <p:spPr bwMode="auto">
            <a:xfrm>
              <a:off x="5461000" y="2382838"/>
              <a:ext cx="6350" cy="55563"/>
            </a:xfrm>
            <a:custGeom>
              <a:avLst/>
              <a:gdLst>
                <a:gd name="T0" fmla="*/ 0 w 4"/>
                <a:gd name="T1" fmla="*/ 83166687 h 35"/>
                <a:gd name="T2" fmla="*/ 0 w 4"/>
                <a:gd name="T3" fmla="*/ 83166687 h 35"/>
                <a:gd name="T4" fmla="*/ 2520950 w 4"/>
                <a:gd name="T5" fmla="*/ 85686071 h 35"/>
                <a:gd name="T6" fmla="*/ 2520950 w 4"/>
                <a:gd name="T7" fmla="*/ 85686071 h 35"/>
                <a:gd name="T8" fmla="*/ 5040312 w 4"/>
                <a:gd name="T9" fmla="*/ 88207043 h 35"/>
                <a:gd name="T10" fmla="*/ 7559674 w 4"/>
                <a:gd name="T11" fmla="*/ 85686071 h 35"/>
                <a:gd name="T12" fmla="*/ 7559674 w 4"/>
                <a:gd name="T13" fmla="*/ 85686071 h 35"/>
                <a:gd name="T14" fmla="*/ 10080623 w 4"/>
                <a:gd name="T15" fmla="*/ 78126331 h 35"/>
                <a:gd name="T16" fmla="*/ 10080623 w 4"/>
                <a:gd name="T17" fmla="*/ 70565004 h 35"/>
                <a:gd name="T18" fmla="*/ 7559674 w 4"/>
                <a:gd name="T19" fmla="*/ 50403569 h 35"/>
                <a:gd name="T20" fmla="*/ 7559674 w 4"/>
                <a:gd name="T21" fmla="*/ 50403569 h 35"/>
                <a:gd name="T22" fmla="*/ 5040312 w 4"/>
                <a:gd name="T23" fmla="*/ 27722762 h 35"/>
                <a:gd name="T24" fmla="*/ 2520950 w 4"/>
                <a:gd name="T25" fmla="*/ 2520972 h 35"/>
                <a:gd name="T26" fmla="*/ 2520950 w 4"/>
                <a:gd name="T27" fmla="*/ 2520972 h 35"/>
                <a:gd name="T28" fmla="*/ 0 w 4"/>
                <a:gd name="T29" fmla="*/ 0 h 35"/>
                <a:gd name="T30" fmla="*/ 0 w 4"/>
                <a:gd name="T31" fmla="*/ 2520972 h 35"/>
                <a:gd name="T32" fmla="*/ 0 w 4"/>
                <a:gd name="T33" fmla="*/ 2520972 h 35"/>
                <a:gd name="T34" fmla="*/ 2520950 w 4"/>
                <a:gd name="T35" fmla="*/ 52924553 h 35"/>
                <a:gd name="T36" fmla="*/ 2520950 w 4"/>
                <a:gd name="T37" fmla="*/ 52924553 h 35"/>
                <a:gd name="T38" fmla="*/ 5040312 w 4"/>
                <a:gd name="T39" fmla="*/ 70565004 h 35"/>
                <a:gd name="T40" fmla="*/ 5040312 w 4"/>
                <a:gd name="T41" fmla="*/ 78126331 h 35"/>
                <a:gd name="T42" fmla="*/ 2520950 w 4"/>
                <a:gd name="T43" fmla="*/ 80645715 h 35"/>
                <a:gd name="T44" fmla="*/ 0 w 4"/>
                <a:gd name="T45" fmla="*/ 80645715 h 35"/>
                <a:gd name="T46" fmla="*/ 0 w 4"/>
                <a:gd name="T47" fmla="*/ 80645715 h 35"/>
                <a:gd name="T48" fmla="*/ 0 w 4"/>
                <a:gd name="T49" fmla="*/ 83166687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"/>
                <a:gd name="T76" fmla="*/ 0 h 35"/>
                <a:gd name="T77" fmla="*/ 4 w 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" h="35">
                  <a:moveTo>
                    <a:pt x="0" y="33"/>
                  </a:moveTo>
                  <a:lnTo>
                    <a:pt x="0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3" y="34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3" y="20"/>
                  </a:lnTo>
                  <a:lnTo>
                    <a:pt x="2" y="1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1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4" name="Freeform 164"/>
            <p:cNvSpPr>
              <a:spLocks/>
            </p:cNvSpPr>
            <p:nvPr/>
          </p:nvSpPr>
          <p:spPr bwMode="auto">
            <a:xfrm>
              <a:off x="5465763" y="2433638"/>
              <a:ext cx="9525" cy="25400"/>
            </a:xfrm>
            <a:custGeom>
              <a:avLst/>
              <a:gdLst>
                <a:gd name="T0" fmla="*/ 0 w 6"/>
                <a:gd name="T1" fmla="*/ 0 h 16"/>
                <a:gd name="T2" fmla="*/ 0 w 6"/>
                <a:gd name="T3" fmla="*/ 0 h 16"/>
                <a:gd name="T4" fmla="*/ 2520950 w 6"/>
                <a:gd name="T5" fmla="*/ 10080623 h 16"/>
                <a:gd name="T6" fmla="*/ 7561263 w 6"/>
                <a:gd name="T7" fmla="*/ 22680608 h 16"/>
                <a:gd name="T8" fmla="*/ 15120939 w 6"/>
                <a:gd name="T9" fmla="*/ 40322493 h 16"/>
                <a:gd name="T10" fmla="*/ 15120939 w 6"/>
                <a:gd name="T11" fmla="*/ 40322493 h 16"/>
                <a:gd name="T12" fmla="*/ 15120939 w 6"/>
                <a:gd name="T13" fmla="*/ 40322493 h 16"/>
                <a:gd name="T14" fmla="*/ 15120939 w 6"/>
                <a:gd name="T15" fmla="*/ 40322493 h 16"/>
                <a:gd name="T16" fmla="*/ 7561263 w 6"/>
                <a:gd name="T17" fmla="*/ 22680608 h 16"/>
                <a:gd name="T18" fmla="*/ 2520950 w 6"/>
                <a:gd name="T19" fmla="*/ 10080623 h 16"/>
                <a:gd name="T20" fmla="*/ 2520950 w 6"/>
                <a:gd name="T21" fmla="*/ 0 h 16"/>
                <a:gd name="T22" fmla="*/ 2520950 w 6"/>
                <a:gd name="T23" fmla="*/ 0 h 16"/>
                <a:gd name="T24" fmla="*/ 0 w 6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6"/>
                <a:gd name="T41" fmla="*/ 6 w 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6">
                  <a:moveTo>
                    <a:pt x="0" y="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3" y="9"/>
                  </a:lnTo>
                  <a:lnTo>
                    <a:pt x="6" y="16"/>
                  </a:lnTo>
                  <a:lnTo>
                    <a:pt x="3" y="9"/>
                  </a:lnTo>
                  <a:lnTo>
                    <a:pt x="1" y="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5" name="Freeform 165"/>
            <p:cNvSpPr>
              <a:spLocks/>
            </p:cNvSpPr>
            <p:nvPr/>
          </p:nvSpPr>
          <p:spPr bwMode="auto">
            <a:xfrm>
              <a:off x="5465763" y="2433638"/>
              <a:ext cx="9525" cy="25400"/>
            </a:xfrm>
            <a:custGeom>
              <a:avLst/>
              <a:gdLst>
                <a:gd name="T0" fmla="*/ 0 w 6"/>
                <a:gd name="T1" fmla="*/ 0 h 16"/>
                <a:gd name="T2" fmla="*/ 0 w 6"/>
                <a:gd name="T3" fmla="*/ 0 h 16"/>
                <a:gd name="T4" fmla="*/ 2520950 w 6"/>
                <a:gd name="T5" fmla="*/ 10080623 h 16"/>
                <a:gd name="T6" fmla="*/ 7561263 w 6"/>
                <a:gd name="T7" fmla="*/ 22680608 h 16"/>
                <a:gd name="T8" fmla="*/ 15120939 w 6"/>
                <a:gd name="T9" fmla="*/ 40322493 h 16"/>
                <a:gd name="T10" fmla="*/ 15120939 w 6"/>
                <a:gd name="T11" fmla="*/ 40322493 h 16"/>
                <a:gd name="T12" fmla="*/ 15120939 w 6"/>
                <a:gd name="T13" fmla="*/ 40322493 h 16"/>
                <a:gd name="T14" fmla="*/ 15120939 w 6"/>
                <a:gd name="T15" fmla="*/ 40322493 h 16"/>
                <a:gd name="T16" fmla="*/ 7561263 w 6"/>
                <a:gd name="T17" fmla="*/ 22680608 h 16"/>
                <a:gd name="T18" fmla="*/ 2520950 w 6"/>
                <a:gd name="T19" fmla="*/ 10080623 h 16"/>
                <a:gd name="T20" fmla="*/ 2520950 w 6"/>
                <a:gd name="T21" fmla="*/ 0 h 16"/>
                <a:gd name="T22" fmla="*/ 2520950 w 6"/>
                <a:gd name="T23" fmla="*/ 0 h 16"/>
                <a:gd name="T24" fmla="*/ 0 w 6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6"/>
                <a:gd name="T41" fmla="*/ 6 w 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6">
                  <a:moveTo>
                    <a:pt x="0" y="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3" y="9"/>
                  </a:lnTo>
                  <a:lnTo>
                    <a:pt x="6" y="16"/>
                  </a:lnTo>
                  <a:lnTo>
                    <a:pt x="3" y="9"/>
                  </a:lnTo>
                  <a:lnTo>
                    <a:pt x="1" y="4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6" name="Freeform 166"/>
            <p:cNvSpPr>
              <a:spLocks/>
            </p:cNvSpPr>
            <p:nvPr/>
          </p:nvSpPr>
          <p:spPr bwMode="auto">
            <a:xfrm>
              <a:off x="5621338" y="2001838"/>
              <a:ext cx="306388" cy="490538"/>
            </a:xfrm>
            <a:custGeom>
              <a:avLst/>
              <a:gdLst>
                <a:gd name="T0" fmla="*/ 446069235 w 193"/>
                <a:gd name="T1" fmla="*/ 478830185 h 309"/>
                <a:gd name="T2" fmla="*/ 405746583 w 193"/>
                <a:gd name="T3" fmla="*/ 400705987 h 309"/>
                <a:gd name="T4" fmla="*/ 378024034 w 193"/>
                <a:gd name="T5" fmla="*/ 380544724 h 309"/>
                <a:gd name="T6" fmla="*/ 378024034 w 193"/>
                <a:gd name="T7" fmla="*/ 345262515 h 309"/>
                <a:gd name="T8" fmla="*/ 441028916 w 193"/>
                <a:gd name="T9" fmla="*/ 297378722 h 309"/>
                <a:gd name="T10" fmla="*/ 430948278 w 193"/>
                <a:gd name="T11" fmla="*/ 229335255 h 309"/>
                <a:gd name="T12" fmla="*/ 451109554 w 193"/>
                <a:gd name="T13" fmla="*/ 151209519 h 309"/>
                <a:gd name="T14" fmla="*/ 355343392 w 193"/>
                <a:gd name="T15" fmla="*/ 105846678 h 309"/>
                <a:gd name="T16" fmla="*/ 312499885 w 193"/>
                <a:gd name="T17" fmla="*/ 83166027 h 309"/>
                <a:gd name="T18" fmla="*/ 236895098 w 193"/>
                <a:gd name="T19" fmla="*/ 88206342 h 309"/>
                <a:gd name="T20" fmla="*/ 166330581 w 193"/>
                <a:gd name="T21" fmla="*/ 88206342 h 309"/>
                <a:gd name="T22" fmla="*/ 146169304 w 193"/>
                <a:gd name="T23" fmla="*/ 60483813 h 309"/>
                <a:gd name="T24" fmla="*/ 115927390 w 193"/>
                <a:gd name="T25" fmla="*/ 20161269 h 309"/>
                <a:gd name="T26" fmla="*/ 70564493 w 193"/>
                <a:gd name="T27" fmla="*/ 2520952 h 309"/>
                <a:gd name="T28" fmla="*/ 47883838 w 193"/>
                <a:gd name="T29" fmla="*/ 25201584 h 309"/>
                <a:gd name="T30" fmla="*/ 50403204 w 193"/>
                <a:gd name="T31" fmla="*/ 20161269 h 309"/>
                <a:gd name="T32" fmla="*/ 95766088 w 193"/>
                <a:gd name="T33" fmla="*/ 5040317 h 309"/>
                <a:gd name="T34" fmla="*/ 113408024 w 193"/>
                <a:gd name="T35" fmla="*/ 50403169 h 309"/>
                <a:gd name="T36" fmla="*/ 156249943 w 193"/>
                <a:gd name="T37" fmla="*/ 83166027 h 309"/>
                <a:gd name="T38" fmla="*/ 173891853 w 193"/>
                <a:gd name="T39" fmla="*/ 90725706 h 309"/>
                <a:gd name="T40" fmla="*/ 226814460 w 193"/>
                <a:gd name="T41" fmla="*/ 85685391 h 309"/>
                <a:gd name="T42" fmla="*/ 244456371 w 193"/>
                <a:gd name="T43" fmla="*/ 105846678 h 309"/>
                <a:gd name="T44" fmla="*/ 320061158 w 193"/>
                <a:gd name="T45" fmla="*/ 90725706 h 309"/>
                <a:gd name="T46" fmla="*/ 380544987 w 193"/>
                <a:gd name="T47" fmla="*/ 113407945 h 309"/>
                <a:gd name="T48" fmla="*/ 441028916 w 193"/>
                <a:gd name="T49" fmla="*/ 146169203 h 309"/>
                <a:gd name="T50" fmla="*/ 430948278 w 193"/>
                <a:gd name="T51" fmla="*/ 216733672 h 309"/>
                <a:gd name="T52" fmla="*/ 435988597 w 193"/>
                <a:gd name="T53" fmla="*/ 246975566 h 309"/>
                <a:gd name="T54" fmla="*/ 430948278 w 193"/>
                <a:gd name="T55" fmla="*/ 297378722 h 309"/>
                <a:gd name="T56" fmla="*/ 365424030 w 193"/>
                <a:gd name="T57" fmla="*/ 347781879 h 309"/>
                <a:gd name="T58" fmla="*/ 365424030 w 193"/>
                <a:gd name="T59" fmla="*/ 383064088 h 309"/>
                <a:gd name="T60" fmla="*/ 360383711 w 193"/>
                <a:gd name="T61" fmla="*/ 403225351 h 309"/>
                <a:gd name="T62" fmla="*/ 423387005 w 193"/>
                <a:gd name="T63" fmla="*/ 425907664 h 309"/>
                <a:gd name="T64" fmla="*/ 438507963 w 193"/>
                <a:gd name="T65" fmla="*/ 488910816 h 309"/>
                <a:gd name="T66" fmla="*/ 476311150 w 193"/>
                <a:gd name="T67" fmla="*/ 539313973 h 309"/>
                <a:gd name="T68" fmla="*/ 418346686 w 193"/>
                <a:gd name="T69" fmla="*/ 587197765 h 309"/>
                <a:gd name="T70" fmla="*/ 342741800 w 193"/>
                <a:gd name="T71" fmla="*/ 604838076 h 309"/>
                <a:gd name="T72" fmla="*/ 340222434 w 193"/>
                <a:gd name="T73" fmla="*/ 640120286 h 309"/>
                <a:gd name="T74" fmla="*/ 279738605 w 193"/>
                <a:gd name="T75" fmla="*/ 650200917 h 309"/>
                <a:gd name="T76" fmla="*/ 267137013 w 193"/>
                <a:gd name="T77" fmla="*/ 700604073 h 309"/>
                <a:gd name="T78" fmla="*/ 221774141 w 193"/>
                <a:gd name="T79" fmla="*/ 718245972 h 309"/>
                <a:gd name="T80" fmla="*/ 178932173 w 193"/>
                <a:gd name="T81" fmla="*/ 761087861 h 309"/>
                <a:gd name="T82" fmla="*/ 110887071 w 193"/>
                <a:gd name="T83" fmla="*/ 745966914 h 309"/>
                <a:gd name="T84" fmla="*/ 88206403 w 193"/>
                <a:gd name="T85" fmla="*/ 705644389 h 309"/>
                <a:gd name="T86" fmla="*/ 32762881 w 193"/>
                <a:gd name="T87" fmla="*/ 695563758 h 309"/>
                <a:gd name="T88" fmla="*/ 15120964 w 193"/>
                <a:gd name="T89" fmla="*/ 657762184 h 309"/>
                <a:gd name="T90" fmla="*/ 0 w 193"/>
                <a:gd name="T91" fmla="*/ 635079970 h 309"/>
                <a:gd name="T92" fmla="*/ 12601595 w 193"/>
                <a:gd name="T93" fmla="*/ 667842815 h 309"/>
                <a:gd name="T94" fmla="*/ 47883838 w 193"/>
                <a:gd name="T95" fmla="*/ 718245972 h 309"/>
                <a:gd name="T96" fmla="*/ 110887071 w 193"/>
                <a:gd name="T97" fmla="*/ 758568497 h 309"/>
                <a:gd name="T98" fmla="*/ 176411219 w 193"/>
                <a:gd name="T99" fmla="*/ 773689444 h 309"/>
                <a:gd name="T100" fmla="*/ 216733822 w 193"/>
                <a:gd name="T101" fmla="*/ 730845967 h 309"/>
                <a:gd name="T102" fmla="*/ 279738605 w 193"/>
                <a:gd name="T103" fmla="*/ 705644389 h 309"/>
                <a:gd name="T104" fmla="*/ 282257971 w 193"/>
                <a:gd name="T105" fmla="*/ 660281548 h 309"/>
                <a:gd name="T106" fmla="*/ 345262753 w 193"/>
                <a:gd name="T107" fmla="*/ 647681553 h 309"/>
                <a:gd name="T108" fmla="*/ 357862758 w 193"/>
                <a:gd name="T109" fmla="*/ 607359028 h 309"/>
                <a:gd name="T110" fmla="*/ 451109554 w 193"/>
                <a:gd name="T111" fmla="*/ 587197765 h 309"/>
                <a:gd name="T112" fmla="*/ 483870835 w 193"/>
                <a:gd name="T113" fmla="*/ 521673662 h 3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3"/>
                <a:gd name="T172" fmla="*/ 0 h 309"/>
                <a:gd name="T173" fmla="*/ 193 w 193"/>
                <a:gd name="T174" fmla="*/ 309 h 30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3" h="309">
                  <a:moveTo>
                    <a:pt x="192" y="207"/>
                  </a:moveTo>
                  <a:lnTo>
                    <a:pt x="192" y="207"/>
                  </a:lnTo>
                  <a:lnTo>
                    <a:pt x="190" y="201"/>
                  </a:lnTo>
                  <a:lnTo>
                    <a:pt x="186" y="197"/>
                  </a:lnTo>
                  <a:lnTo>
                    <a:pt x="181" y="194"/>
                  </a:lnTo>
                  <a:lnTo>
                    <a:pt x="177" y="190"/>
                  </a:lnTo>
                  <a:lnTo>
                    <a:pt x="177" y="185"/>
                  </a:lnTo>
                  <a:lnTo>
                    <a:pt x="177" y="180"/>
                  </a:lnTo>
                  <a:lnTo>
                    <a:pt x="176" y="174"/>
                  </a:lnTo>
                  <a:lnTo>
                    <a:pt x="173" y="169"/>
                  </a:lnTo>
                  <a:lnTo>
                    <a:pt x="168" y="164"/>
                  </a:lnTo>
                  <a:lnTo>
                    <a:pt x="161" y="159"/>
                  </a:lnTo>
                  <a:lnTo>
                    <a:pt x="158" y="157"/>
                  </a:lnTo>
                  <a:lnTo>
                    <a:pt x="156" y="156"/>
                  </a:lnTo>
                  <a:lnTo>
                    <a:pt x="147" y="156"/>
                  </a:lnTo>
                  <a:lnTo>
                    <a:pt x="150" y="151"/>
                  </a:lnTo>
                  <a:lnTo>
                    <a:pt x="151" y="149"/>
                  </a:lnTo>
                  <a:lnTo>
                    <a:pt x="150" y="146"/>
                  </a:lnTo>
                  <a:lnTo>
                    <a:pt x="149" y="142"/>
                  </a:lnTo>
                  <a:lnTo>
                    <a:pt x="149" y="139"/>
                  </a:lnTo>
                  <a:lnTo>
                    <a:pt x="150" y="137"/>
                  </a:lnTo>
                  <a:lnTo>
                    <a:pt x="154" y="135"/>
                  </a:lnTo>
                  <a:lnTo>
                    <a:pt x="157" y="132"/>
                  </a:lnTo>
                  <a:lnTo>
                    <a:pt x="163" y="130"/>
                  </a:lnTo>
                  <a:lnTo>
                    <a:pt x="169" y="127"/>
                  </a:lnTo>
                  <a:lnTo>
                    <a:pt x="172" y="123"/>
                  </a:lnTo>
                  <a:lnTo>
                    <a:pt x="175" y="118"/>
                  </a:lnTo>
                  <a:lnTo>
                    <a:pt x="177" y="113"/>
                  </a:lnTo>
                  <a:lnTo>
                    <a:pt x="178" y="108"/>
                  </a:lnTo>
                  <a:lnTo>
                    <a:pt x="178" y="102"/>
                  </a:lnTo>
                  <a:lnTo>
                    <a:pt x="177" y="98"/>
                  </a:lnTo>
                  <a:lnTo>
                    <a:pt x="174" y="94"/>
                  </a:lnTo>
                  <a:lnTo>
                    <a:pt x="171" y="91"/>
                  </a:lnTo>
                  <a:lnTo>
                    <a:pt x="176" y="84"/>
                  </a:lnTo>
                  <a:lnTo>
                    <a:pt x="179" y="77"/>
                  </a:lnTo>
                  <a:lnTo>
                    <a:pt x="180" y="68"/>
                  </a:lnTo>
                  <a:lnTo>
                    <a:pt x="180" y="65"/>
                  </a:lnTo>
                  <a:lnTo>
                    <a:pt x="179" y="60"/>
                  </a:lnTo>
                  <a:lnTo>
                    <a:pt x="176" y="53"/>
                  </a:lnTo>
                  <a:lnTo>
                    <a:pt x="171" y="49"/>
                  </a:lnTo>
                  <a:lnTo>
                    <a:pt x="164" y="44"/>
                  </a:lnTo>
                  <a:lnTo>
                    <a:pt x="157" y="42"/>
                  </a:lnTo>
                  <a:lnTo>
                    <a:pt x="149" y="42"/>
                  </a:lnTo>
                  <a:lnTo>
                    <a:pt x="141" y="42"/>
                  </a:lnTo>
                  <a:lnTo>
                    <a:pt x="136" y="41"/>
                  </a:lnTo>
                  <a:lnTo>
                    <a:pt x="133" y="38"/>
                  </a:lnTo>
                  <a:lnTo>
                    <a:pt x="128" y="35"/>
                  </a:lnTo>
                  <a:lnTo>
                    <a:pt x="124" y="33"/>
                  </a:lnTo>
                  <a:lnTo>
                    <a:pt x="120" y="31"/>
                  </a:lnTo>
                  <a:lnTo>
                    <a:pt x="116" y="31"/>
                  </a:lnTo>
                  <a:lnTo>
                    <a:pt x="112" y="33"/>
                  </a:lnTo>
                  <a:lnTo>
                    <a:pt x="104" y="36"/>
                  </a:lnTo>
                  <a:lnTo>
                    <a:pt x="97" y="40"/>
                  </a:lnTo>
                  <a:lnTo>
                    <a:pt x="94" y="35"/>
                  </a:lnTo>
                  <a:lnTo>
                    <a:pt x="90" y="31"/>
                  </a:lnTo>
                  <a:lnTo>
                    <a:pt x="85" y="28"/>
                  </a:lnTo>
                  <a:lnTo>
                    <a:pt x="79" y="27"/>
                  </a:lnTo>
                  <a:lnTo>
                    <a:pt x="74" y="28"/>
                  </a:lnTo>
                  <a:lnTo>
                    <a:pt x="71" y="30"/>
                  </a:lnTo>
                  <a:lnTo>
                    <a:pt x="66" y="35"/>
                  </a:lnTo>
                  <a:lnTo>
                    <a:pt x="63" y="38"/>
                  </a:lnTo>
                  <a:lnTo>
                    <a:pt x="64" y="34"/>
                  </a:lnTo>
                  <a:lnTo>
                    <a:pt x="63" y="30"/>
                  </a:lnTo>
                  <a:lnTo>
                    <a:pt x="61" y="27"/>
                  </a:lnTo>
                  <a:lnTo>
                    <a:pt x="58" y="24"/>
                  </a:lnTo>
                  <a:lnTo>
                    <a:pt x="52" y="21"/>
                  </a:lnTo>
                  <a:lnTo>
                    <a:pt x="47" y="19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6" y="11"/>
                  </a:lnTo>
                  <a:lnTo>
                    <a:pt x="46" y="8"/>
                  </a:lnTo>
                  <a:lnTo>
                    <a:pt x="43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3" y="3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6" y="5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3" y="6"/>
                  </a:lnTo>
                  <a:lnTo>
                    <a:pt x="44" y="9"/>
                  </a:lnTo>
                  <a:lnTo>
                    <a:pt x="45" y="12"/>
                  </a:lnTo>
                  <a:lnTo>
                    <a:pt x="44" y="19"/>
                  </a:lnTo>
                  <a:lnTo>
                    <a:pt x="45" y="20"/>
                  </a:lnTo>
                  <a:lnTo>
                    <a:pt x="47" y="21"/>
                  </a:lnTo>
                  <a:lnTo>
                    <a:pt x="51" y="22"/>
                  </a:lnTo>
                  <a:lnTo>
                    <a:pt x="57" y="25"/>
                  </a:lnTo>
                  <a:lnTo>
                    <a:pt x="61" y="29"/>
                  </a:lnTo>
                  <a:lnTo>
                    <a:pt x="62" y="33"/>
                  </a:lnTo>
                  <a:lnTo>
                    <a:pt x="62" y="36"/>
                  </a:lnTo>
                  <a:lnTo>
                    <a:pt x="61" y="41"/>
                  </a:lnTo>
                  <a:lnTo>
                    <a:pt x="61" y="42"/>
                  </a:lnTo>
                  <a:lnTo>
                    <a:pt x="62" y="42"/>
                  </a:lnTo>
                  <a:lnTo>
                    <a:pt x="69" y="36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8" y="29"/>
                  </a:lnTo>
                  <a:lnTo>
                    <a:pt x="81" y="29"/>
                  </a:lnTo>
                  <a:lnTo>
                    <a:pt x="88" y="31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9"/>
                  </a:lnTo>
                  <a:lnTo>
                    <a:pt x="95" y="41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100" y="39"/>
                  </a:lnTo>
                  <a:lnTo>
                    <a:pt x="104" y="37"/>
                  </a:lnTo>
                  <a:lnTo>
                    <a:pt x="108" y="36"/>
                  </a:lnTo>
                  <a:lnTo>
                    <a:pt x="113" y="35"/>
                  </a:lnTo>
                  <a:lnTo>
                    <a:pt x="118" y="34"/>
                  </a:lnTo>
                  <a:lnTo>
                    <a:pt x="122" y="35"/>
                  </a:lnTo>
                  <a:lnTo>
                    <a:pt x="127" y="36"/>
                  </a:lnTo>
                  <a:lnTo>
                    <a:pt x="130" y="39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5"/>
                  </a:lnTo>
                  <a:lnTo>
                    <a:pt x="151" y="45"/>
                  </a:lnTo>
                  <a:lnTo>
                    <a:pt x="159" y="46"/>
                  </a:lnTo>
                  <a:lnTo>
                    <a:pt x="165" y="49"/>
                  </a:lnTo>
                  <a:lnTo>
                    <a:pt x="171" y="52"/>
                  </a:lnTo>
                  <a:lnTo>
                    <a:pt x="173" y="55"/>
                  </a:lnTo>
                  <a:lnTo>
                    <a:pt x="175" y="58"/>
                  </a:lnTo>
                  <a:lnTo>
                    <a:pt x="176" y="62"/>
                  </a:lnTo>
                  <a:lnTo>
                    <a:pt x="177" y="66"/>
                  </a:lnTo>
                  <a:lnTo>
                    <a:pt x="177" y="70"/>
                  </a:lnTo>
                  <a:lnTo>
                    <a:pt x="176" y="74"/>
                  </a:lnTo>
                  <a:lnTo>
                    <a:pt x="175" y="79"/>
                  </a:lnTo>
                  <a:lnTo>
                    <a:pt x="173" y="82"/>
                  </a:lnTo>
                  <a:lnTo>
                    <a:pt x="171" y="86"/>
                  </a:lnTo>
                  <a:lnTo>
                    <a:pt x="166" y="89"/>
                  </a:lnTo>
                  <a:lnTo>
                    <a:pt x="166" y="91"/>
                  </a:lnTo>
                  <a:lnTo>
                    <a:pt x="166" y="92"/>
                  </a:lnTo>
                  <a:lnTo>
                    <a:pt x="171" y="96"/>
                  </a:lnTo>
                  <a:lnTo>
                    <a:pt x="173" y="98"/>
                  </a:lnTo>
                  <a:lnTo>
                    <a:pt x="174" y="100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3" y="113"/>
                  </a:lnTo>
                  <a:lnTo>
                    <a:pt x="171" y="118"/>
                  </a:lnTo>
                  <a:lnTo>
                    <a:pt x="168" y="123"/>
                  </a:lnTo>
                  <a:lnTo>
                    <a:pt x="163" y="126"/>
                  </a:lnTo>
                  <a:lnTo>
                    <a:pt x="158" y="128"/>
                  </a:lnTo>
                  <a:lnTo>
                    <a:pt x="150" y="132"/>
                  </a:lnTo>
                  <a:lnTo>
                    <a:pt x="147" y="135"/>
                  </a:lnTo>
                  <a:lnTo>
                    <a:pt x="145" y="138"/>
                  </a:lnTo>
                  <a:lnTo>
                    <a:pt x="145" y="140"/>
                  </a:lnTo>
                  <a:lnTo>
                    <a:pt x="145" y="142"/>
                  </a:lnTo>
                  <a:lnTo>
                    <a:pt x="146" y="146"/>
                  </a:lnTo>
                  <a:lnTo>
                    <a:pt x="146" y="150"/>
                  </a:lnTo>
                  <a:lnTo>
                    <a:pt x="145" y="152"/>
                  </a:lnTo>
                  <a:lnTo>
                    <a:pt x="142" y="157"/>
                  </a:lnTo>
                  <a:lnTo>
                    <a:pt x="141" y="158"/>
                  </a:lnTo>
                  <a:lnTo>
                    <a:pt x="141" y="159"/>
                  </a:lnTo>
                  <a:lnTo>
                    <a:pt x="142" y="159"/>
                  </a:lnTo>
                  <a:lnTo>
                    <a:pt x="143" y="160"/>
                  </a:lnTo>
                  <a:lnTo>
                    <a:pt x="150" y="160"/>
                  </a:lnTo>
                  <a:lnTo>
                    <a:pt x="154" y="160"/>
                  </a:lnTo>
                  <a:lnTo>
                    <a:pt x="157" y="161"/>
                  </a:lnTo>
                  <a:lnTo>
                    <a:pt x="163" y="165"/>
                  </a:lnTo>
                  <a:lnTo>
                    <a:pt x="168" y="169"/>
                  </a:lnTo>
                  <a:lnTo>
                    <a:pt x="172" y="174"/>
                  </a:lnTo>
                  <a:lnTo>
                    <a:pt x="173" y="180"/>
                  </a:lnTo>
                  <a:lnTo>
                    <a:pt x="173" y="185"/>
                  </a:lnTo>
                  <a:lnTo>
                    <a:pt x="173" y="192"/>
                  </a:lnTo>
                  <a:lnTo>
                    <a:pt x="173" y="193"/>
                  </a:lnTo>
                  <a:lnTo>
                    <a:pt x="174" y="194"/>
                  </a:lnTo>
                  <a:lnTo>
                    <a:pt x="178" y="197"/>
                  </a:lnTo>
                  <a:lnTo>
                    <a:pt x="183" y="200"/>
                  </a:lnTo>
                  <a:lnTo>
                    <a:pt x="186" y="203"/>
                  </a:lnTo>
                  <a:lnTo>
                    <a:pt x="188" y="208"/>
                  </a:lnTo>
                  <a:lnTo>
                    <a:pt x="189" y="214"/>
                  </a:lnTo>
                  <a:lnTo>
                    <a:pt x="188" y="218"/>
                  </a:lnTo>
                  <a:lnTo>
                    <a:pt x="185" y="223"/>
                  </a:lnTo>
                  <a:lnTo>
                    <a:pt x="181" y="227"/>
                  </a:lnTo>
                  <a:lnTo>
                    <a:pt x="176" y="230"/>
                  </a:lnTo>
                  <a:lnTo>
                    <a:pt x="171" y="232"/>
                  </a:lnTo>
                  <a:lnTo>
                    <a:pt x="166" y="233"/>
                  </a:lnTo>
                  <a:lnTo>
                    <a:pt x="160" y="235"/>
                  </a:lnTo>
                  <a:lnTo>
                    <a:pt x="149" y="236"/>
                  </a:lnTo>
                  <a:lnTo>
                    <a:pt x="138" y="237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7" y="242"/>
                  </a:lnTo>
                  <a:lnTo>
                    <a:pt x="138" y="244"/>
                  </a:lnTo>
                  <a:lnTo>
                    <a:pt x="141" y="247"/>
                  </a:lnTo>
                  <a:lnTo>
                    <a:pt x="140" y="250"/>
                  </a:lnTo>
                  <a:lnTo>
                    <a:pt x="135" y="254"/>
                  </a:lnTo>
                  <a:lnTo>
                    <a:pt x="132" y="256"/>
                  </a:lnTo>
                  <a:lnTo>
                    <a:pt x="128" y="257"/>
                  </a:lnTo>
                  <a:lnTo>
                    <a:pt x="120" y="259"/>
                  </a:lnTo>
                  <a:lnTo>
                    <a:pt x="116" y="258"/>
                  </a:lnTo>
                  <a:lnTo>
                    <a:pt x="114" y="258"/>
                  </a:lnTo>
                  <a:lnTo>
                    <a:pt x="111" y="258"/>
                  </a:lnTo>
                  <a:lnTo>
                    <a:pt x="108" y="259"/>
                  </a:lnTo>
                  <a:lnTo>
                    <a:pt x="107" y="261"/>
                  </a:lnTo>
                  <a:lnTo>
                    <a:pt x="106" y="267"/>
                  </a:lnTo>
                  <a:lnTo>
                    <a:pt x="107" y="274"/>
                  </a:lnTo>
                  <a:lnTo>
                    <a:pt x="106" y="278"/>
                  </a:lnTo>
                  <a:lnTo>
                    <a:pt x="104" y="282"/>
                  </a:lnTo>
                  <a:lnTo>
                    <a:pt x="102" y="284"/>
                  </a:lnTo>
                  <a:lnTo>
                    <a:pt x="100" y="285"/>
                  </a:lnTo>
                  <a:lnTo>
                    <a:pt x="94" y="285"/>
                  </a:lnTo>
                  <a:lnTo>
                    <a:pt x="88" y="285"/>
                  </a:lnTo>
                  <a:lnTo>
                    <a:pt x="85" y="286"/>
                  </a:lnTo>
                  <a:lnTo>
                    <a:pt x="81" y="287"/>
                  </a:lnTo>
                  <a:lnTo>
                    <a:pt x="79" y="292"/>
                  </a:lnTo>
                  <a:lnTo>
                    <a:pt x="77" y="295"/>
                  </a:lnTo>
                  <a:lnTo>
                    <a:pt x="74" y="299"/>
                  </a:lnTo>
                  <a:lnTo>
                    <a:pt x="71" y="302"/>
                  </a:lnTo>
                  <a:lnTo>
                    <a:pt x="64" y="304"/>
                  </a:lnTo>
                  <a:lnTo>
                    <a:pt x="59" y="304"/>
                  </a:lnTo>
                  <a:lnTo>
                    <a:pt x="52" y="303"/>
                  </a:lnTo>
                  <a:lnTo>
                    <a:pt x="48" y="300"/>
                  </a:lnTo>
                  <a:lnTo>
                    <a:pt x="44" y="296"/>
                  </a:lnTo>
                  <a:lnTo>
                    <a:pt x="42" y="292"/>
                  </a:lnTo>
                  <a:lnTo>
                    <a:pt x="40" y="286"/>
                  </a:lnTo>
                  <a:lnTo>
                    <a:pt x="38" y="281"/>
                  </a:lnTo>
                  <a:lnTo>
                    <a:pt x="37" y="280"/>
                  </a:lnTo>
                  <a:lnTo>
                    <a:pt x="35" y="280"/>
                  </a:lnTo>
                  <a:lnTo>
                    <a:pt x="32" y="282"/>
                  </a:lnTo>
                  <a:lnTo>
                    <a:pt x="30" y="283"/>
                  </a:lnTo>
                  <a:lnTo>
                    <a:pt x="27" y="283"/>
                  </a:lnTo>
                  <a:lnTo>
                    <a:pt x="23" y="283"/>
                  </a:lnTo>
                  <a:lnTo>
                    <a:pt x="18" y="281"/>
                  </a:lnTo>
                  <a:lnTo>
                    <a:pt x="13" y="276"/>
                  </a:lnTo>
                  <a:lnTo>
                    <a:pt x="11" y="274"/>
                  </a:lnTo>
                  <a:lnTo>
                    <a:pt x="9" y="270"/>
                  </a:lnTo>
                  <a:lnTo>
                    <a:pt x="8" y="261"/>
                  </a:lnTo>
                  <a:lnTo>
                    <a:pt x="7" y="260"/>
                  </a:lnTo>
                  <a:lnTo>
                    <a:pt x="6" y="261"/>
                  </a:lnTo>
                  <a:lnTo>
                    <a:pt x="4" y="261"/>
                  </a:lnTo>
                  <a:lnTo>
                    <a:pt x="2" y="258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1" y="260"/>
                  </a:lnTo>
                  <a:lnTo>
                    <a:pt x="2" y="265"/>
                  </a:lnTo>
                  <a:lnTo>
                    <a:pt x="4" y="266"/>
                  </a:lnTo>
                  <a:lnTo>
                    <a:pt x="5" y="265"/>
                  </a:lnTo>
                  <a:lnTo>
                    <a:pt x="7" y="274"/>
                  </a:lnTo>
                  <a:lnTo>
                    <a:pt x="8" y="276"/>
                  </a:lnTo>
                  <a:lnTo>
                    <a:pt x="9" y="279"/>
                  </a:lnTo>
                  <a:lnTo>
                    <a:pt x="14" y="282"/>
                  </a:lnTo>
                  <a:lnTo>
                    <a:pt x="19" y="285"/>
                  </a:lnTo>
                  <a:lnTo>
                    <a:pt x="24" y="286"/>
                  </a:lnTo>
                  <a:lnTo>
                    <a:pt x="30" y="286"/>
                  </a:lnTo>
                  <a:lnTo>
                    <a:pt x="35" y="284"/>
                  </a:lnTo>
                  <a:lnTo>
                    <a:pt x="38" y="293"/>
                  </a:lnTo>
                  <a:lnTo>
                    <a:pt x="41" y="297"/>
                  </a:lnTo>
                  <a:lnTo>
                    <a:pt x="44" y="301"/>
                  </a:lnTo>
                  <a:lnTo>
                    <a:pt x="47" y="304"/>
                  </a:lnTo>
                  <a:lnTo>
                    <a:pt x="50" y="307"/>
                  </a:lnTo>
                  <a:lnTo>
                    <a:pt x="55" y="309"/>
                  </a:lnTo>
                  <a:lnTo>
                    <a:pt x="60" y="309"/>
                  </a:lnTo>
                  <a:lnTo>
                    <a:pt x="64" y="308"/>
                  </a:lnTo>
                  <a:lnTo>
                    <a:pt x="70" y="307"/>
                  </a:lnTo>
                  <a:lnTo>
                    <a:pt x="74" y="304"/>
                  </a:lnTo>
                  <a:lnTo>
                    <a:pt x="78" y="301"/>
                  </a:lnTo>
                  <a:lnTo>
                    <a:pt x="81" y="297"/>
                  </a:lnTo>
                  <a:lnTo>
                    <a:pt x="84" y="293"/>
                  </a:lnTo>
                  <a:lnTo>
                    <a:pt x="86" y="290"/>
                  </a:lnTo>
                  <a:lnTo>
                    <a:pt x="88" y="289"/>
                  </a:lnTo>
                  <a:lnTo>
                    <a:pt x="94" y="289"/>
                  </a:lnTo>
                  <a:lnTo>
                    <a:pt x="100" y="289"/>
                  </a:lnTo>
                  <a:lnTo>
                    <a:pt x="104" y="287"/>
                  </a:lnTo>
                  <a:lnTo>
                    <a:pt x="107" y="284"/>
                  </a:lnTo>
                  <a:lnTo>
                    <a:pt x="111" y="280"/>
                  </a:lnTo>
                  <a:lnTo>
                    <a:pt x="112" y="278"/>
                  </a:lnTo>
                  <a:lnTo>
                    <a:pt x="112" y="274"/>
                  </a:lnTo>
                  <a:lnTo>
                    <a:pt x="111" y="268"/>
                  </a:lnTo>
                  <a:lnTo>
                    <a:pt x="111" y="265"/>
                  </a:lnTo>
                  <a:lnTo>
                    <a:pt x="112" y="262"/>
                  </a:lnTo>
                  <a:lnTo>
                    <a:pt x="114" y="262"/>
                  </a:lnTo>
                  <a:lnTo>
                    <a:pt x="120" y="264"/>
                  </a:lnTo>
                  <a:lnTo>
                    <a:pt x="127" y="262"/>
                  </a:lnTo>
                  <a:lnTo>
                    <a:pt x="132" y="260"/>
                  </a:lnTo>
                  <a:lnTo>
                    <a:pt x="137" y="257"/>
                  </a:lnTo>
                  <a:lnTo>
                    <a:pt x="143" y="254"/>
                  </a:lnTo>
                  <a:lnTo>
                    <a:pt x="145" y="250"/>
                  </a:lnTo>
                  <a:lnTo>
                    <a:pt x="145" y="245"/>
                  </a:lnTo>
                  <a:lnTo>
                    <a:pt x="144" y="243"/>
                  </a:lnTo>
                  <a:lnTo>
                    <a:pt x="142" y="241"/>
                  </a:lnTo>
                  <a:lnTo>
                    <a:pt x="156" y="240"/>
                  </a:lnTo>
                  <a:lnTo>
                    <a:pt x="162" y="239"/>
                  </a:lnTo>
                  <a:lnTo>
                    <a:pt x="170" y="238"/>
                  </a:lnTo>
                  <a:lnTo>
                    <a:pt x="175" y="237"/>
                  </a:lnTo>
                  <a:lnTo>
                    <a:pt x="179" y="233"/>
                  </a:lnTo>
                  <a:lnTo>
                    <a:pt x="184" y="230"/>
                  </a:lnTo>
                  <a:lnTo>
                    <a:pt x="188" y="227"/>
                  </a:lnTo>
                  <a:lnTo>
                    <a:pt x="191" y="223"/>
                  </a:lnTo>
                  <a:lnTo>
                    <a:pt x="193" y="217"/>
                  </a:lnTo>
                  <a:lnTo>
                    <a:pt x="193" y="212"/>
                  </a:lnTo>
                  <a:lnTo>
                    <a:pt x="192" y="2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7" name="Freeform 167"/>
            <p:cNvSpPr>
              <a:spLocks/>
            </p:cNvSpPr>
            <p:nvPr/>
          </p:nvSpPr>
          <p:spPr bwMode="auto">
            <a:xfrm>
              <a:off x="5621338" y="2001838"/>
              <a:ext cx="306388" cy="490538"/>
            </a:xfrm>
            <a:custGeom>
              <a:avLst/>
              <a:gdLst>
                <a:gd name="T0" fmla="*/ 446069235 w 193"/>
                <a:gd name="T1" fmla="*/ 478830185 h 309"/>
                <a:gd name="T2" fmla="*/ 405746583 w 193"/>
                <a:gd name="T3" fmla="*/ 400705987 h 309"/>
                <a:gd name="T4" fmla="*/ 378024034 w 193"/>
                <a:gd name="T5" fmla="*/ 380544724 h 309"/>
                <a:gd name="T6" fmla="*/ 378024034 w 193"/>
                <a:gd name="T7" fmla="*/ 345262515 h 309"/>
                <a:gd name="T8" fmla="*/ 441028916 w 193"/>
                <a:gd name="T9" fmla="*/ 297378722 h 309"/>
                <a:gd name="T10" fmla="*/ 430948278 w 193"/>
                <a:gd name="T11" fmla="*/ 229335255 h 309"/>
                <a:gd name="T12" fmla="*/ 451109554 w 193"/>
                <a:gd name="T13" fmla="*/ 151209519 h 309"/>
                <a:gd name="T14" fmla="*/ 355343392 w 193"/>
                <a:gd name="T15" fmla="*/ 105846678 h 309"/>
                <a:gd name="T16" fmla="*/ 312499885 w 193"/>
                <a:gd name="T17" fmla="*/ 83166027 h 309"/>
                <a:gd name="T18" fmla="*/ 236895098 w 193"/>
                <a:gd name="T19" fmla="*/ 88206342 h 309"/>
                <a:gd name="T20" fmla="*/ 166330581 w 193"/>
                <a:gd name="T21" fmla="*/ 88206342 h 309"/>
                <a:gd name="T22" fmla="*/ 146169304 w 193"/>
                <a:gd name="T23" fmla="*/ 60483813 h 309"/>
                <a:gd name="T24" fmla="*/ 115927390 w 193"/>
                <a:gd name="T25" fmla="*/ 20161269 h 309"/>
                <a:gd name="T26" fmla="*/ 70564493 w 193"/>
                <a:gd name="T27" fmla="*/ 2520952 h 309"/>
                <a:gd name="T28" fmla="*/ 47883838 w 193"/>
                <a:gd name="T29" fmla="*/ 25201584 h 309"/>
                <a:gd name="T30" fmla="*/ 50403204 w 193"/>
                <a:gd name="T31" fmla="*/ 20161269 h 309"/>
                <a:gd name="T32" fmla="*/ 95766088 w 193"/>
                <a:gd name="T33" fmla="*/ 5040317 h 309"/>
                <a:gd name="T34" fmla="*/ 113408024 w 193"/>
                <a:gd name="T35" fmla="*/ 50403169 h 309"/>
                <a:gd name="T36" fmla="*/ 156249943 w 193"/>
                <a:gd name="T37" fmla="*/ 83166027 h 309"/>
                <a:gd name="T38" fmla="*/ 173891853 w 193"/>
                <a:gd name="T39" fmla="*/ 90725706 h 309"/>
                <a:gd name="T40" fmla="*/ 226814460 w 193"/>
                <a:gd name="T41" fmla="*/ 85685391 h 309"/>
                <a:gd name="T42" fmla="*/ 244456371 w 193"/>
                <a:gd name="T43" fmla="*/ 105846678 h 309"/>
                <a:gd name="T44" fmla="*/ 320061158 w 193"/>
                <a:gd name="T45" fmla="*/ 90725706 h 309"/>
                <a:gd name="T46" fmla="*/ 380544987 w 193"/>
                <a:gd name="T47" fmla="*/ 113407945 h 309"/>
                <a:gd name="T48" fmla="*/ 441028916 w 193"/>
                <a:gd name="T49" fmla="*/ 146169203 h 309"/>
                <a:gd name="T50" fmla="*/ 430948278 w 193"/>
                <a:gd name="T51" fmla="*/ 216733672 h 309"/>
                <a:gd name="T52" fmla="*/ 435988597 w 193"/>
                <a:gd name="T53" fmla="*/ 246975566 h 309"/>
                <a:gd name="T54" fmla="*/ 430948278 w 193"/>
                <a:gd name="T55" fmla="*/ 297378722 h 309"/>
                <a:gd name="T56" fmla="*/ 365424030 w 193"/>
                <a:gd name="T57" fmla="*/ 347781879 h 309"/>
                <a:gd name="T58" fmla="*/ 365424030 w 193"/>
                <a:gd name="T59" fmla="*/ 383064088 h 309"/>
                <a:gd name="T60" fmla="*/ 360383711 w 193"/>
                <a:gd name="T61" fmla="*/ 403225351 h 309"/>
                <a:gd name="T62" fmla="*/ 423387005 w 193"/>
                <a:gd name="T63" fmla="*/ 425907664 h 309"/>
                <a:gd name="T64" fmla="*/ 438507963 w 193"/>
                <a:gd name="T65" fmla="*/ 488910816 h 309"/>
                <a:gd name="T66" fmla="*/ 476311150 w 193"/>
                <a:gd name="T67" fmla="*/ 539313973 h 309"/>
                <a:gd name="T68" fmla="*/ 418346686 w 193"/>
                <a:gd name="T69" fmla="*/ 587197765 h 309"/>
                <a:gd name="T70" fmla="*/ 342741800 w 193"/>
                <a:gd name="T71" fmla="*/ 604838076 h 309"/>
                <a:gd name="T72" fmla="*/ 340222434 w 193"/>
                <a:gd name="T73" fmla="*/ 640120286 h 309"/>
                <a:gd name="T74" fmla="*/ 279738605 w 193"/>
                <a:gd name="T75" fmla="*/ 650200917 h 309"/>
                <a:gd name="T76" fmla="*/ 267137013 w 193"/>
                <a:gd name="T77" fmla="*/ 700604073 h 309"/>
                <a:gd name="T78" fmla="*/ 221774141 w 193"/>
                <a:gd name="T79" fmla="*/ 718245972 h 309"/>
                <a:gd name="T80" fmla="*/ 178932173 w 193"/>
                <a:gd name="T81" fmla="*/ 761087861 h 309"/>
                <a:gd name="T82" fmla="*/ 110887071 w 193"/>
                <a:gd name="T83" fmla="*/ 745966914 h 309"/>
                <a:gd name="T84" fmla="*/ 88206403 w 193"/>
                <a:gd name="T85" fmla="*/ 705644389 h 309"/>
                <a:gd name="T86" fmla="*/ 32762881 w 193"/>
                <a:gd name="T87" fmla="*/ 695563758 h 309"/>
                <a:gd name="T88" fmla="*/ 15120964 w 193"/>
                <a:gd name="T89" fmla="*/ 657762184 h 309"/>
                <a:gd name="T90" fmla="*/ 0 w 193"/>
                <a:gd name="T91" fmla="*/ 635079970 h 309"/>
                <a:gd name="T92" fmla="*/ 12601595 w 193"/>
                <a:gd name="T93" fmla="*/ 667842815 h 309"/>
                <a:gd name="T94" fmla="*/ 47883838 w 193"/>
                <a:gd name="T95" fmla="*/ 718245972 h 309"/>
                <a:gd name="T96" fmla="*/ 110887071 w 193"/>
                <a:gd name="T97" fmla="*/ 758568497 h 309"/>
                <a:gd name="T98" fmla="*/ 176411219 w 193"/>
                <a:gd name="T99" fmla="*/ 773689444 h 309"/>
                <a:gd name="T100" fmla="*/ 216733822 w 193"/>
                <a:gd name="T101" fmla="*/ 730845967 h 309"/>
                <a:gd name="T102" fmla="*/ 279738605 w 193"/>
                <a:gd name="T103" fmla="*/ 705644389 h 309"/>
                <a:gd name="T104" fmla="*/ 282257971 w 193"/>
                <a:gd name="T105" fmla="*/ 660281548 h 309"/>
                <a:gd name="T106" fmla="*/ 345262753 w 193"/>
                <a:gd name="T107" fmla="*/ 647681553 h 309"/>
                <a:gd name="T108" fmla="*/ 357862758 w 193"/>
                <a:gd name="T109" fmla="*/ 607359028 h 309"/>
                <a:gd name="T110" fmla="*/ 451109554 w 193"/>
                <a:gd name="T111" fmla="*/ 587197765 h 309"/>
                <a:gd name="T112" fmla="*/ 483870835 w 193"/>
                <a:gd name="T113" fmla="*/ 521673662 h 3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3"/>
                <a:gd name="T172" fmla="*/ 0 h 309"/>
                <a:gd name="T173" fmla="*/ 193 w 193"/>
                <a:gd name="T174" fmla="*/ 309 h 30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3" h="309">
                  <a:moveTo>
                    <a:pt x="192" y="207"/>
                  </a:moveTo>
                  <a:lnTo>
                    <a:pt x="192" y="207"/>
                  </a:lnTo>
                  <a:lnTo>
                    <a:pt x="190" y="201"/>
                  </a:lnTo>
                  <a:lnTo>
                    <a:pt x="186" y="197"/>
                  </a:lnTo>
                  <a:lnTo>
                    <a:pt x="181" y="194"/>
                  </a:lnTo>
                  <a:lnTo>
                    <a:pt x="177" y="190"/>
                  </a:lnTo>
                  <a:lnTo>
                    <a:pt x="177" y="185"/>
                  </a:lnTo>
                  <a:lnTo>
                    <a:pt x="177" y="180"/>
                  </a:lnTo>
                  <a:lnTo>
                    <a:pt x="176" y="174"/>
                  </a:lnTo>
                  <a:lnTo>
                    <a:pt x="173" y="169"/>
                  </a:lnTo>
                  <a:lnTo>
                    <a:pt x="168" y="164"/>
                  </a:lnTo>
                  <a:lnTo>
                    <a:pt x="161" y="159"/>
                  </a:lnTo>
                  <a:lnTo>
                    <a:pt x="158" y="157"/>
                  </a:lnTo>
                  <a:lnTo>
                    <a:pt x="156" y="156"/>
                  </a:lnTo>
                  <a:lnTo>
                    <a:pt x="147" y="156"/>
                  </a:lnTo>
                  <a:lnTo>
                    <a:pt x="150" y="151"/>
                  </a:lnTo>
                  <a:lnTo>
                    <a:pt x="151" y="149"/>
                  </a:lnTo>
                  <a:lnTo>
                    <a:pt x="150" y="146"/>
                  </a:lnTo>
                  <a:lnTo>
                    <a:pt x="149" y="142"/>
                  </a:lnTo>
                  <a:lnTo>
                    <a:pt x="149" y="139"/>
                  </a:lnTo>
                  <a:lnTo>
                    <a:pt x="150" y="137"/>
                  </a:lnTo>
                  <a:lnTo>
                    <a:pt x="154" y="135"/>
                  </a:lnTo>
                  <a:lnTo>
                    <a:pt x="157" y="132"/>
                  </a:lnTo>
                  <a:lnTo>
                    <a:pt x="163" y="130"/>
                  </a:lnTo>
                  <a:lnTo>
                    <a:pt x="169" y="127"/>
                  </a:lnTo>
                  <a:lnTo>
                    <a:pt x="172" y="123"/>
                  </a:lnTo>
                  <a:lnTo>
                    <a:pt x="175" y="118"/>
                  </a:lnTo>
                  <a:lnTo>
                    <a:pt x="177" y="113"/>
                  </a:lnTo>
                  <a:lnTo>
                    <a:pt x="178" y="108"/>
                  </a:lnTo>
                  <a:lnTo>
                    <a:pt x="178" y="102"/>
                  </a:lnTo>
                  <a:lnTo>
                    <a:pt x="177" y="98"/>
                  </a:lnTo>
                  <a:lnTo>
                    <a:pt x="174" y="94"/>
                  </a:lnTo>
                  <a:lnTo>
                    <a:pt x="171" y="91"/>
                  </a:lnTo>
                  <a:lnTo>
                    <a:pt x="176" y="84"/>
                  </a:lnTo>
                  <a:lnTo>
                    <a:pt x="179" y="77"/>
                  </a:lnTo>
                  <a:lnTo>
                    <a:pt x="180" y="68"/>
                  </a:lnTo>
                  <a:lnTo>
                    <a:pt x="180" y="65"/>
                  </a:lnTo>
                  <a:lnTo>
                    <a:pt x="179" y="60"/>
                  </a:lnTo>
                  <a:lnTo>
                    <a:pt x="176" y="53"/>
                  </a:lnTo>
                  <a:lnTo>
                    <a:pt x="171" y="49"/>
                  </a:lnTo>
                  <a:lnTo>
                    <a:pt x="164" y="44"/>
                  </a:lnTo>
                  <a:lnTo>
                    <a:pt x="157" y="42"/>
                  </a:lnTo>
                  <a:lnTo>
                    <a:pt x="149" y="42"/>
                  </a:lnTo>
                  <a:lnTo>
                    <a:pt x="141" y="42"/>
                  </a:lnTo>
                  <a:lnTo>
                    <a:pt x="136" y="41"/>
                  </a:lnTo>
                  <a:lnTo>
                    <a:pt x="133" y="38"/>
                  </a:lnTo>
                  <a:lnTo>
                    <a:pt x="128" y="35"/>
                  </a:lnTo>
                  <a:lnTo>
                    <a:pt x="124" y="33"/>
                  </a:lnTo>
                  <a:lnTo>
                    <a:pt x="120" y="31"/>
                  </a:lnTo>
                  <a:lnTo>
                    <a:pt x="116" y="31"/>
                  </a:lnTo>
                  <a:lnTo>
                    <a:pt x="112" y="33"/>
                  </a:lnTo>
                  <a:lnTo>
                    <a:pt x="104" y="36"/>
                  </a:lnTo>
                  <a:lnTo>
                    <a:pt x="97" y="40"/>
                  </a:lnTo>
                  <a:lnTo>
                    <a:pt x="94" y="35"/>
                  </a:lnTo>
                  <a:lnTo>
                    <a:pt x="90" y="31"/>
                  </a:lnTo>
                  <a:lnTo>
                    <a:pt x="85" y="28"/>
                  </a:lnTo>
                  <a:lnTo>
                    <a:pt x="79" y="27"/>
                  </a:lnTo>
                  <a:lnTo>
                    <a:pt x="74" y="28"/>
                  </a:lnTo>
                  <a:lnTo>
                    <a:pt x="71" y="30"/>
                  </a:lnTo>
                  <a:lnTo>
                    <a:pt x="66" y="35"/>
                  </a:lnTo>
                  <a:lnTo>
                    <a:pt x="63" y="38"/>
                  </a:lnTo>
                  <a:lnTo>
                    <a:pt x="64" y="34"/>
                  </a:lnTo>
                  <a:lnTo>
                    <a:pt x="63" y="30"/>
                  </a:lnTo>
                  <a:lnTo>
                    <a:pt x="61" y="27"/>
                  </a:lnTo>
                  <a:lnTo>
                    <a:pt x="58" y="24"/>
                  </a:lnTo>
                  <a:lnTo>
                    <a:pt x="52" y="21"/>
                  </a:lnTo>
                  <a:lnTo>
                    <a:pt x="47" y="19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6" y="11"/>
                  </a:lnTo>
                  <a:lnTo>
                    <a:pt x="46" y="8"/>
                  </a:lnTo>
                  <a:lnTo>
                    <a:pt x="43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3" y="3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6" y="5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3" y="6"/>
                  </a:lnTo>
                  <a:lnTo>
                    <a:pt x="44" y="9"/>
                  </a:lnTo>
                  <a:lnTo>
                    <a:pt x="45" y="12"/>
                  </a:lnTo>
                  <a:lnTo>
                    <a:pt x="44" y="19"/>
                  </a:lnTo>
                  <a:lnTo>
                    <a:pt x="45" y="20"/>
                  </a:lnTo>
                  <a:lnTo>
                    <a:pt x="47" y="21"/>
                  </a:lnTo>
                  <a:lnTo>
                    <a:pt x="51" y="22"/>
                  </a:lnTo>
                  <a:lnTo>
                    <a:pt x="57" y="25"/>
                  </a:lnTo>
                  <a:lnTo>
                    <a:pt x="61" y="29"/>
                  </a:lnTo>
                  <a:lnTo>
                    <a:pt x="62" y="33"/>
                  </a:lnTo>
                  <a:lnTo>
                    <a:pt x="62" y="36"/>
                  </a:lnTo>
                  <a:lnTo>
                    <a:pt x="61" y="41"/>
                  </a:lnTo>
                  <a:lnTo>
                    <a:pt x="61" y="42"/>
                  </a:lnTo>
                  <a:lnTo>
                    <a:pt x="62" y="42"/>
                  </a:lnTo>
                  <a:lnTo>
                    <a:pt x="69" y="36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8" y="29"/>
                  </a:lnTo>
                  <a:lnTo>
                    <a:pt x="81" y="29"/>
                  </a:lnTo>
                  <a:lnTo>
                    <a:pt x="88" y="31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9"/>
                  </a:lnTo>
                  <a:lnTo>
                    <a:pt x="95" y="41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100" y="39"/>
                  </a:lnTo>
                  <a:lnTo>
                    <a:pt x="104" y="37"/>
                  </a:lnTo>
                  <a:lnTo>
                    <a:pt x="108" y="36"/>
                  </a:lnTo>
                  <a:lnTo>
                    <a:pt x="113" y="35"/>
                  </a:lnTo>
                  <a:lnTo>
                    <a:pt x="118" y="34"/>
                  </a:lnTo>
                  <a:lnTo>
                    <a:pt x="122" y="35"/>
                  </a:lnTo>
                  <a:lnTo>
                    <a:pt x="127" y="36"/>
                  </a:lnTo>
                  <a:lnTo>
                    <a:pt x="130" y="39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5"/>
                  </a:lnTo>
                  <a:lnTo>
                    <a:pt x="151" y="45"/>
                  </a:lnTo>
                  <a:lnTo>
                    <a:pt x="159" y="46"/>
                  </a:lnTo>
                  <a:lnTo>
                    <a:pt x="165" y="49"/>
                  </a:lnTo>
                  <a:lnTo>
                    <a:pt x="171" y="52"/>
                  </a:lnTo>
                  <a:lnTo>
                    <a:pt x="173" y="55"/>
                  </a:lnTo>
                  <a:lnTo>
                    <a:pt x="175" y="58"/>
                  </a:lnTo>
                  <a:lnTo>
                    <a:pt x="176" y="62"/>
                  </a:lnTo>
                  <a:lnTo>
                    <a:pt x="177" y="66"/>
                  </a:lnTo>
                  <a:lnTo>
                    <a:pt x="177" y="70"/>
                  </a:lnTo>
                  <a:lnTo>
                    <a:pt x="176" y="74"/>
                  </a:lnTo>
                  <a:lnTo>
                    <a:pt x="175" y="79"/>
                  </a:lnTo>
                  <a:lnTo>
                    <a:pt x="173" y="82"/>
                  </a:lnTo>
                  <a:lnTo>
                    <a:pt x="171" y="86"/>
                  </a:lnTo>
                  <a:lnTo>
                    <a:pt x="166" y="89"/>
                  </a:lnTo>
                  <a:lnTo>
                    <a:pt x="166" y="91"/>
                  </a:lnTo>
                  <a:lnTo>
                    <a:pt x="166" y="92"/>
                  </a:lnTo>
                  <a:lnTo>
                    <a:pt x="171" y="96"/>
                  </a:lnTo>
                  <a:lnTo>
                    <a:pt x="173" y="98"/>
                  </a:lnTo>
                  <a:lnTo>
                    <a:pt x="174" y="100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3" y="113"/>
                  </a:lnTo>
                  <a:lnTo>
                    <a:pt x="171" y="118"/>
                  </a:lnTo>
                  <a:lnTo>
                    <a:pt x="168" y="123"/>
                  </a:lnTo>
                  <a:lnTo>
                    <a:pt x="163" y="126"/>
                  </a:lnTo>
                  <a:lnTo>
                    <a:pt x="158" y="128"/>
                  </a:lnTo>
                  <a:lnTo>
                    <a:pt x="150" y="132"/>
                  </a:lnTo>
                  <a:lnTo>
                    <a:pt x="147" y="135"/>
                  </a:lnTo>
                  <a:lnTo>
                    <a:pt x="145" y="138"/>
                  </a:lnTo>
                  <a:lnTo>
                    <a:pt x="145" y="140"/>
                  </a:lnTo>
                  <a:lnTo>
                    <a:pt x="145" y="142"/>
                  </a:lnTo>
                  <a:lnTo>
                    <a:pt x="146" y="146"/>
                  </a:lnTo>
                  <a:lnTo>
                    <a:pt x="146" y="150"/>
                  </a:lnTo>
                  <a:lnTo>
                    <a:pt x="145" y="152"/>
                  </a:lnTo>
                  <a:lnTo>
                    <a:pt x="142" y="157"/>
                  </a:lnTo>
                  <a:lnTo>
                    <a:pt x="141" y="158"/>
                  </a:lnTo>
                  <a:lnTo>
                    <a:pt x="141" y="159"/>
                  </a:lnTo>
                  <a:lnTo>
                    <a:pt x="142" y="159"/>
                  </a:lnTo>
                  <a:lnTo>
                    <a:pt x="143" y="160"/>
                  </a:lnTo>
                  <a:lnTo>
                    <a:pt x="150" y="160"/>
                  </a:lnTo>
                  <a:lnTo>
                    <a:pt x="154" y="160"/>
                  </a:lnTo>
                  <a:lnTo>
                    <a:pt x="157" y="161"/>
                  </a:lnTo>
                  <a:lnTo>
                    <a:pt x="163" y="165"/>
                  </a:lnTo>
                  <a:lnTo>
                    <a:pt x="168" y="169"/>
                  </a:lnTo>
                  <a:lnTo>
                    <a:pt x="172" y="174"/>
                  </a:lnTo>
                  <a:lnTo>
                    <a:pt x="173" y="180"/>
                  </a:lnTo>
                  <a:lnTo>
                    <a:pt x="173" y="185"/>
                  </a:lnTo>
                  <a:lnTo>
                    <a:pt x="173" y="192"/>
                  </a:lnTo>
                  <a:lnTo>
                    <a:pt x="173" y="193"/>
                  </a:lnTo>
                  <a:lnTo>
                    <a:pt x="174" y="194"/>
                  </a:lnTo>
                  <a:lnTo>
                    <a:pt x="178" y="197"/>
                  </a:lnTo>
                  <a:lnTo>
                    <a:pt x="183" y="200"/>
                  </a:lnTo>
                  <a:lnTo>
                    <a:pt x="186" y="203"/>
                  </a:lnTo>
                  <a:lnTo>
                    <a:pt x="188" y="208"/>
                  </a:lnTo>
                  <a:lnTo>
                    <a:pt x="189" y="214"/>
                  </a:lnTo>
                  <a:lnTo>
                    <a:pt x="188" y="218"/>
                  </a:lnTo>
                  <a:lnTo>
                    <a:pt x="185" y="223"/>
                  </a:lnTo>
                  <a:lnTo>
                    <a:pt x="181" y="227"/>
                  </a:lnTo>
                  <a:lnTo>
                    <a:pt x="176" y="230"/>
                  </a:lnTo>
                  <a:lnTo>
                    <a:pt x="171" y="232"/>
                  </a:lnTo>
                  <a:lnTo>
                    <a:pt x="166" y="233"/>
                  </a:lnTo>
                  <a:lnTo>
                    <a:pt x="160" y="235"/>
                  </a:lnTo>
                  <a:lnTo>
                    <a:pt x="149" y="236"/>
                  </a:lnTo>
                  <a:lnTo>
                    <a:pt x="138" y="237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7" y="242"/>
                  </a:lnTo>
                  <a:lnTo>
                    <a:pt x="138" y="244"/>
                  </a:lnTo>
                  <a:lnTo>
                    <a:pt x="141" y="247"/>
                  </a:lnTo>
                  <a:lnTo>
                    <a:pt x="140" y="250"/>
                  </a:lnTo>
                  <a:lnTo>
                    <a:pt x="135" y="254"/>
                  </a:lnTo>
                  <a:lnTo>
                    <a:pt x="132" y="256"/>
                  </a:lnTo>
                  <a:lnTo>
                    <a:pt x="128" y="257"/>
                  </a:lnTo>
                  <a:lnTo>
                    <a:pt x="120" y="259"/>
                  </a:lnTo>
                  <a:lnTo>
                    <a:pt x="116" y="258"/>
                  </a:lnTo>
                  <a:lnTo>
                    <a:pt x="114" y="258"/>
                  </a:lnTo>
                  <a:lnTo>
                    <a:pt x="111" y="258"/>
                  </a:lnTo>
                  <a:lnTo>
                    <a:pt x="108" y="259"/>
                  </a:lnTo>
                  <a:lnTo>
                    <a:pt x="107" y="261"/>
                  </a:lnTo>
                  <a:lnTo>
                    <a:pt x="106" y="267"/>
                  </a:lnTo>
                  <a:lnTo>
                    <a:pt x="107" y="274"/>
                  </a:lnTo>
                  <a:lnTo>
                    <a:pt x="106" y="278"/>
                  </a:lnTo>
                  <a:lnTo>
                    <a:pt x="104" y="282"/>
                  </a:lnTo>
                  <a:lnTo>
                    <a:pt x="102" y="284"/>
                  </a:lnTo>
                  <a:lnTo>
                    <a:pt x="100" y="285"/>
                  </a:lnTo>
                  <a:lnTo>
                    <a:pt x="94" y="285"/>
                  </a:lnTo>
                  <a:lnTo>
                    <a:pt x="88" y="285"/>
                  </a:lnTo>
                  <a:lnTo>
                    <a:pt x="85" y="286"/>
                  </a:lnTo>
                  <a:lnTo>
                    <a:pt x="81" y="287"/>
                  </a:lnTo>
                  <a:lnTo>
                    <a:pt x="79" y="292"/>
                  </a:lnTo>
                  <a:lnTo>
                    <a:pt x="77" y="295"/>
                  </a:lnTo>
                  <a:lnTo>
                    <a:pt x="74" y="299"/>
                  </a:lnTo>
                  <a:lnTo>
                    <a:pt x="71" y="302"/>
                  </a:lnTo>
                  <a:lnTo>
                    <a:pt x="64" y="304"/>
                  </a:lnTo>
                  <a:lnTo>
                    <a:pt x="59" y="304"/>
                  </a:lnTo>
                  <a:lnTo>
                    <a:pt x="52" y="303"/>
                  </a:lnTo>
                  <a:lnTo>
                    <a:pt x="48" y="300"/>
                  </a:lnTo>
                  <a:lnTo>
                    <a:pt x="44" y="296"/>
                  </a:lnTo>
                  <a:lnTo>
                    <a:pt x="42" y="292"/>
                  </a:lnTo>
                  <a:lnTo>
                    <a:pt x="40" y="286"/>
                  </a:lnTo>
                  <a:lnTo>
                    <a:pt x="38" y="281"/>
                  </a:lnTo>
                  <a:lnTo>
                    <a:pt x="37" y="280"/>
                  </a:lnTo>
                  <a:lnTo>
                    <a:pt x="35" y="280"/>
                  </a:lnTo>
                  <a:lnTo>
                    <a:pt x="32" y="282"/>
                  </a:lnTo>
                  <a:lnTo>
                    <a:pt x="30" y="283"/>
                  </a:lnTo>
                  <a:lnTo>
                    <a:pt x="27" y="283"/>
                  </a:lnTo>
                  <a:lnTo>
                    <a:pt x="23" y="283"/>
                  </a:lnTo>
                  <a:lnTo>
                    <a:pt x="18" y="281"/>
                  </a:lnTo>
                  <a:lnTo>
                    <a:pt x="13" y="276"/>
                  </a:lnTo>
                  <a:lnTo>
                    <a:pt x="11" y="274"/>
                  </a:lnTo>
                  <a:lnTo>
                    <a:pt x="9" y="270"/>
                  </a:lnTo>
                  <a:lnTo>
                    <a:pt x="8" y="261"/>
                  </a:lnTo>
                  <a:lnTo>
                    <a:pt x="7" y="260"/>
                  </a:lnTo>
                  <a:lnTo>
                    <a:pt x="6" y="261"/>
                  </a:lnTo>
                  <a:lnTo>
                    <a:pt x="4" y="261"/>
                  </a:lnTo>
                  <a:lnTo>
                    <a:pt x="2" y="258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1" y="260"/>
                  </a:lnTo>
                  <a:lnTo>
                    <a:pt x="2" y="265"/>
                  </a:lnTo>
                  <a:lnTo>
                    <a:pt x="4" y="266"/>
                  </a:lnTo>
                  <a:lnTo>
                    <a:pt x="5" y="265"/>
                  </a:lnTo>
                  <a:lnTo>
                    <a:pt x="7" y="274"/>
                  </a:lnTo>
                  <a:lnTo>
                    <a:pt x="8" y="276"/>
                  </a:lnTo>
                  <a:lnTo>
                    <a:pt x="9" y="279"/>
                  </a:lnTo>
                  <a:lnTo>
                    <a:pt x="14" y="282"/>
                  </a:lnTo>
                  <a:lnTo>
                    <a:pt x="19" y="285"/>
                  </a:lnTo>
                  <a:lnTo>
                    <a:pt x="24" y="286"/>
                  </a:lnTo>
                  <a:lnTo>
                    <a:pt x="30" y="286"/>
                  </a:lnTo>
                  <a:lnTo>
                    <a:pt x="35" y="284"/>
                  </a:lnTo>
                  <a:lnTo>
                    <a:pt x="38" y="293"/>
                  </a:lnTo>
                  <a:lnTo>
                    <a:pt x="41" y="297"/>
                  </a:lnTo>
                  <a:lnTo>
                    <a:pt x="44" y="301"/>
                  </a:lnTo>
                  <a:lnTo>
                    <a:pt x="47" y="304"/>
                  </a:lnTo>
                  <a:lnTo>
                    <a:pt x="50" y="307"/>
                  </a:lnTo>
                  <a:lnTo>
                    <a:pt x="55" y="309"/>
                  </a:lnTo>
                  <a:lnTo>
                    <a:pt x="60" y="309"/>
                  </a:lnTo>
                  <a:lnTo>
                    <a:pt x="64" y="308"/>
                  </a:lnTo>
                  <a:lnTo>
                    <a:pt x="70" y="307"/>
                  </a:lnTo>
                  <a:lnTo>
                    <a:pt x="74" y="304"/>
                  </a:lnTo>
                  <a:lnTo>
                    <a:pt x="78" y="301"/>
                  </a:lnTo>
                  <a:lnTo>
                    <a:pt x="81" y="297"/>
                  </a:lnTo>
                  <a:lnTo>
                    <a:pt x="84" y="293"/>
                  </a:lnTo>
                  <a:lnTo>
                    <a:pt x="86" y="290"/>
                  </a:lnTo>
                  <a:lnTo>
                    <a:pt x="88" y="289"/>
                  </a:lnTo>
                  <a:lnTo>
                    <a:pt x="94" y="289"/>
                  </a:lnTo>
                  <a:lnTo>
                    <a:pt x="100" y="289"/>
                  </a:lnTo>
                  <a:lnTo>
                    <a:pt x="104" y="287"/>
                  </a:lnTo>
                  <a:lnTo>
                    <a:pt x="107" y="284"/>
                  </a:lnTo>
                  <a:lnTo>
                    <a:pt x="111" y="280"/>
                  </a:lnTo>
                  <a:lnTo>
                    <a:pt x="112" y="278"/>
                  </a:lnTo>
                  <a:lnTo>
                    <a:pt x="112" y="274"/>
                  </a:lnTo>
                  <a:lnTo>
                    <a:pt x="111" y="268"/>
                  </a:lnTo>
                  <a:lnTo>
                    <a:pt x="111" y="265"/>
                  </a:lnTo>
                  <a:lnTo>
                    <a:pt x="112" y="262"/>
                  </a:lnTo>
                  <a:lnTo>
                    <a:pt x="114" y="262"/>
                  </a:lnTo>
                  <a:lnTo>
                    <a:pt x="120" y="264"/>
                  </a:lnTo>
                  <a:lnTo>
                    <a:pt x="127" y="262"/>
                  </a:lnTo>
                  <a:lnTo>
                    <a:pt x="132" y="260"/>
                  </a:lnTo>
                  <a:lnTo>
                    <a:pt x="137" y="257"/>
                  </a:lnTo>
                  <a:lnTo>
                    <a:pt x="143" y="254"/>
                  </a:lnTo>
                  <a:lnTo>
                    <a:pt x="145" y="250"/>
                  </a:lnTo>
                  <a:lnTo>
                    <a:pt x="145" y="245"/>
                  </a:lnTo>
                  <a:lnTo>
                    <a:pt x="144" y="243"/>
                  </a:lnTo>
                  <a:lnTo>
                    <a:pt x="142" y="241"/>
                  </a:lnTo>
                  <a:lnTo>
                    <a:pt x="156" y="240"/>
                  </a:lnTo>
                  <a:lnTo>
                    <a:pt x="162" y="239"/>
                  </a:lnTo>
                  <a:lnTo>
                    <a:pt x="170" y="238"/>
                  </a:lnTo>
                  <a:lnTo>
                    <a:pt x="175" y="237"/>
                  </a:lnTo>
                  <a:lnTo>
                    <a:pt x="179" y="233"/>
                  </a:lnTo>
                  <a:lnTo>
                    <a:pt x="184" y="230"/>
                  </a:lnTo>
                  <a:lnTo>
                    <a:pt x="188" y="227"/>
                  </a:lnTo>
                  <a:lnTo>
                    <a:pt x="191" y="223"/>
                  </a:lnTo>
                  <a:lnTo>
                    <a:pt x="193" y="217"/>
                  </a:lnTo>
                  <a:lnTo>
                    <a:pt x="193" y="212"/>
                  </a:lnTo>
                  <a:lnTo>
                    <a:pt x="192" y="2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8" name="Freeform 168"/>
            <p:cNvSpPr>
              <a:spLocks/>
            </p:cNvSpPr>
            <p:nvPr/>
          </p:nvSpPr>
          <p:spPr bwMode="auto">
            <a:xfrm>
              <a:off x="5356225" y="2263775"/>
              <a:ext cx="268288" cy="100013"/>
            </a:xfrm>
            <a:custGeom>
              <a:avLst/>
              <a:gdLst>
                <a:gd name="T0" fmla="*/ 7561277 w 169"/>
                <a:gd name="T1" fmla="*/ 131048798 h 63"/>
                <a:gd name="T2" fmla="*/ 35282253 w 169"/>
                <a:gd name="T3" fmla="*/ 153731106 h 63"/>
                <a:gd name="T4" fmla="*/ 95766106 w 169"/>
                <a:gd name="T5" fmla="*/ 158771442 h 63"/>
                <a:gd name="T6" fmla="*/ 118448365 w 169"/>
                <a:gd name="T7" fmla="*/ 131048798 h 63"/>
                <a:gd name="T8" fmla="*/ 128529005 w 169"/>
                <a:gd name="T9" fmla="*/ 146169807 h 63"/>
                <a:gd name="T10" fmla="*/ 151209652 w 169"/>
                <a:gd name="T11" fmla="*/ 153731106 h 63"/>
                <a:gd name="T12" fmla="*/ 173891886 w 169"/>
                <a:gd name="T13" fmla="*/ 141129471 h 63"/>
                <a:gd name="T14" fmla="*/ 183972526 w 169"/>
                <a:gd name="T15" fmla="*/ 108368078 h 63"/>
                <a:gd name="T16" fmla="*/ 178932206 w 169"/>
                <a:gd name="T17" fmla="*/ 80645408 h 63"/>
                <a:gd name="T18" fmla="*/ 171370932 w 169"/>
                <a:gd name="T19" fmla="*/ 70564735 h 63"/>
                <a:gd name="T20" fmla="*/ 168851566 w 169"/>
                <a:gd name="T21" fmla="*/ 80645408 h 63"/>
                <a:gd name="T22" fmla="*/ 199093486 w 169"/>
                <a:gd name="T23" fmla="*/ 83166370 h 63"/>
                <a:gd name="T24" fmla="*/ 226814503 w 169"/>
                <a:gd name="T25" fmla="*/ 68045361 h 63"/>
                <a:gd name="T26" fmla="*/ 221774182 w 169"/>
                <a:gd name="T27" fmla="*/ 5040338 h 63"/>
                <a:gd name="T28" fmla="*/ 214214496 w 169"/>
                <a:gd name="T29" fmla="*/ 12601638 h 63"/>
                <a:gd name="T30" fmla="*/ 244456417 w 169"/>
                <a:gd name="T31" fmla="*/ 30242031 h 63"/>
                <a:gd name="T32" fmla="*/ 274698337 w 169"/>
                <a:gd name="T33" fmla="*/ 35282368 h 63"/>
                <a:gd name="T34" fmla="*/ 282258023 w 169"/>
                <a:gd name="T35" fmla="*/ 40322704 h 63"/>
                <a:gd name="T36" fmla="*/ 272177383 w 169"/>
                <a:gd name="T37" fmla="*/ 57964688 h 63"/>
                <a:gd name="T38" fmla="*/ 279738657 w 169"/>
                <a:gd name="T39" fmla="*/ 90726081 h 63"/>
                <a:gd name="T40" fmla="*/ 337701544 w 169"/>
                <a:gd name="T41" fmla="*/ 120968125 h 63"/>
                <a:gd name="T42" fmla="*/ 365424098 w 169"/>
                <a:gd name="T43" fmla="*/ 108368078 h 63"/>
                <a:gd name="T44" fmla="*/ 360383778 w 169"/>
                <a:gd name="T45" fmla="*/ 105847116 h 63"/>
                <a:gd name="T46" fmla="*/ 408266025 w 169"/>
                <a:gd name="T47" fmla="*/ 108368078 h 63"/>
                <a:gd name="T48" fmla="*/ 425908038 w 169"/>
                <a:gd name="T49" fmla="*/ 85685745 h 63"/>
                <a:gd name="T50" fmla="*/ 425908038 w 169"/>
                <a:gd name="T51" fmla="*/ 52924352 h 63"/>
                <a:gd name="T52" fmla="*/ 418346765 w 169"/>
                <a:gd name="T53" fmla="*/ 55443726 h 63"/>
                <a:gd name="T54" fmla="*/ 403225705 w 169"/>
                <a:gd name="T55" fmla="*/ 98287380 h 63"/>
                <a:gd name="T56" fmla="*/ 362903144 w 169"/>
                <a:gd name="T57" fmla="*/ 93247043 h 63"/>
                <a:gd name="T58" fmla="*/ 355343458 w 169"/>
                <a:gd name="T59" fmla="*/ 108368078 h 63"/>
                <a:gd name="T60" fmla="*/ 322580584 w 169"/>
                <a:gd name="T61" fmla="*/ 105847116 h 63"/>
                <a:gd name="T62" fmla="*/ 292338663 w 169"/>
                <a:gd name="T63" fmla="*/ 88206707 h 63"/>
                <a:gd name="T64" fmla="*/ 282258023 w 169"/>
                <a:gd name="T65" fmla="*/ 68045361 h 63"/>
                <a:gd name="T66" fmla="*/ 292338663 w 169"/>
                <a:gd name="T67" fmla="*/ 45363041 h 63"/>
                <a:gd name="T68" fmla="*/ 289819297 w 169"/>
                <a:gd name="T69" fmla="*/ 25201689 h 63"/>
                <a:gd name="T70" fmla="*/ 259577377 w 169"/>
                <a:gd name="T71" fmla="*/ 20161352 h 63"/>
                <a:gd name="T72" fmla="*/ 221774182 w 169"/>
                <a:gd name="T73" fmla="*/ 5040338 h 63"/>
                <a:gd name="T74" fmla="*/ 214214496 w 169"/>
                <a:gd name="T75" fmla="*/ 0 h 63"/>
                <a:gd name="T76" fmla="*/ 219254816 w 169"/>
                <a:gd name="T77" fmla="*/ 37803330 h 63"/>
                <a:gd name="T78" fmla="*/ 219254816 w 169"/>
                <a:gd name="T79" fmla="*/ 60484063 h 63"/>
                <a:gd name="T80" fmla="*/ 189012846 w 169"/>
                <a:gd name="T81" fmla="*/ 78126034 h 63"/>
                <a:gd name="T82" fmla="*/ 173891886 w 169"/>
                <a:gd name="T83" fmla="*/ 73085697 h 63"/>
                <a:gd name="T84" fmla="*/ 171370932 w 169"/>
                <a:gd name="T85" fmla="*/ 85685745 h 63"/>
                <a:gd name="T86" fmla="*/ 176411252 w 169"/>
                <a:gd name="T87" fmla="*/ 113408414 h 63"/>
                <a:gd name="T88" fmla="*/ 166330612 w 169"/>
                <a:gd name="T89" fmla="*/ 138610096 h 63"/>
                <a:gd name="T90" fmla="*/ 141129012 w 169"/>
                <a:gd name="T91" fmla="*/ 146169807 h 63"/>
                <a:gd name="T92" fmla="*/ 115927411 w 169"/>
                <a:gd name="T93" fmla="*/ 131048798 h 63"/>
                <a:gd name="T94" fmla="*/ 108367725 w 169"/>
                <a:gd name="T95" fmla="*/ 148690769 h 63"/>
                <a:gd name="T96" fmla="*/ 57964499 w 169"/>
                <a:gd name="T97" fmla="*/ 153731106 h 63"/>
                <a:gd name="T98" fmla="*/ 20161286 w 169"/>
                <a:gd name="T99" fmla="*/ 138610096 h 63"/>
                <a:gd name="T100" fmla="*/ 7561277 w 169"/>
                <a:gd name="T101" fmla="*/ 103327716 h 63"/>
                <a:gd name="T102" fmla="*/ 0 w 169"/>
                <a:gd name="T103" fmla="*/ 95766418 h 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63"/>
                <a:gd name="T158" fmla="*/ 169 w 169"/>
                <a:gd name="T159" fmla="*/ 63 h 6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63">
                  <a:moveTo>
                    <a:pt x="0" y="41"/>
                  </a:moveTo>
                  <a:lnTo>
                    <a:pt x="0" y="41"/>
                  </a:lnTo>
                  <a:lnTo>
                    <a:pt x="2" y="49"/>
                  </a:lnTo>
                  <a:lnTo>
                    <a:pt x="3" y="52"/>
                  </a:lnTo>
                  <a:lnTo>
                    <a:pt x="7" y="56"/>
                  </a:lnTo>
                  <a:lnTo>
                    <a:pt x="10" y="59"/>
                  </a:lnTo>
                  <a:lnTo>
                    <a:pt x="14" y="61"/>
                  </a:lnTo>
                  <a:lnTo>
                    <a:pt x="23" y="63"/>
                  </a:lnTo>
                  <a:lnTo>
                    <a:pt x="30" y="63"/>
                  </a:lnTo>
                  <a:lnTo>
                    <a:pt x="38" y="63"/>
                  </a:lnTo>
                  <a:lnTo>
                    <a:pt x="41" y="62"/>
                  </a:lnTo>
                  <a:lnTo>
                    <a:pt x="44" y="60"/>
                  </a:lnTo>
                  <a:lnTo>
                    <a:pt x="46" y="57"/>
                  </a:lnTo>
                  <a:lnTo>
                    <a:pt x="47" y="52"/>
                  </a:lnTo>
                  <a:lnTo>
                    <a:pt x="45" y="53"/>
                  </a:lnTo>
                  <a:lnTo>
                    <a:pt x="51" y="58"/>
                  </a:lnTo>
                  <a:lnTo>
                    <a:pt x="54" y="60"/>
                  </a:lnTo>
                  <a:lnTo>
                    <a:pt x="57" y="61"/>
                  </a:lnTo>
                  <a:lnTo>
                    <a:pt x="60" y="61"/>
                  </a:lnTo>
                  <a:lnTo>
                    <a:pt x="64" y="60"/>
                  </a:lnTo>
                  <a:lnTo>
                    <a:pt x="66" y="58"/>
                  </a:lnTo>
                  <a:lnTo>
                    <a:pt x="69" y="56"/>
                  </a:lnTo>
                  <a:lnTo>
                    <a:pt x="71" y="53"/>
                  </a:lnTo>
                  <a:lnTo>
                    <a:pt x="72" y="50"/>
                  </a:lnTo>
                  <a:lnTo>
                    <a:pt x="73" y="43"/>
                  </a:lnTo>
                  <a:lnTo>
                    <a:pt x="72" y="36"/>
                  </a:lnTo>
                  <a:lnTo>
                    <a:pt x="71" y="32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6" y="29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5"/>
                  </a:lnTo>
                  <a:lnTo>
                    <a:pt x="73" y="35"/>
                  </a:lnTo>
                  <a:lnTo>
                    <a:pt x="79" y="33"/>
                  </a:lnTo>
                  <a:lnTo>
                    <a:pt x="84" y="32"/>
                  </a:lnTo>
                  <a:lnTo>
                    <a:pt x="88" y="29"/>
                  </a:lnTo>
                  <a:lnTo>
                    <a:pt x="90" y="27"/>
                  </a:lnTo>
                  <a:lnTo>
                    <a:pt x="91" y="22"/>
                  </a:lnTo>
                  <a:lnTo>
                    <a:pt x="91" y="18"/>
                  </a:lnTo>
                  <a:lnTo>
                    <a:pt x="90" y="9"/>
                  </a:lnTo>
                  <a:lnTo>
                    <a:pt x="88" y="2"/>
                  </a:lnTo>
                  <a:lnTo>
                    <a:pt x="85" y="2"/>
                  </a:lnTo>
                  <a:lnTo>
                    <a:pt x="85" y="5"/>
                  </a:lnTo>
                  <a:lnTo>
                    <a:pt x="86" y="7"/>
                  </a:lnTo>
                  <a:lnTo>
                    <a:pt x="88" y="8"/>
                  </a:lnTo>
                  <a:lnTo>
                    <a:pt x="90" y="10"/>
                  </a:lnTo>
                  <a:lnTo>
                    <a:pt x="97" y="12"/>
                  </a:lnTo>
                  <a:lnTo>
                    <a:pt x="102" y="13"/>
                  </a:lnTo>
                  <a:lnTo>
                    <a:pt x="109" y="14"/>
                  </a:lnTo>
                  <a:lnTo>
                    <a:pt x="111" y="14"/>
                  </a:lnTo>
                  <a:lnTo>
                    <a:pt x="113" y="14"/>
                  </a:lnTo>
                  <a:lnTo>
                    <a:pt x="112" y="16"/>
                  </a:lnTo>
                  <a:lnTo>
                    <a:pt x="110" y="20"/>
                  </a:lnTo>
                  <a:lnTo>
                    <a:pt x="108" y="23"/>
                  </a:lnTo>
                  <a:lnTo>
                    <a:pt x="108" y="28"/>
                  </a:lnTo>
                  <a:lnTo>
                    <a:pt x="109" y="32"/>
                  </a:lnTo>
                  <a:lnTo>
                    <a:pt x="111" y="36"/>
                  </a:lnTo>
                  <a:lnTo>
                    <a:pt x="116" y="41"/>
                  </a:lnTo>
                  <a:lnTo>
                    <a:pt x="122" y="44"/>
                  </a:lnTo>
                  <a:lnTo>
                    <a:pt x="128" y="47"/>
                  </a:lnTo>
                  <a:lnTo>
                    <a:pt x="134" y="48"/>
                  </a:lnTo>
                  <a:lnTo>
                    <a:pt x="140" y="48"/>
                  </a:lnTo>
                  <a:lnTo>
                    <a:pt x="143" y="47"/>
                  </a:lnTo>
                  <a:lnTo>
                    <a:pt x="144" y="45"/>
                  </a:lnTo>
                  <a:lnTo>
                    <a:pt x="145" y="43"/>
                  </a:lnTo>
                  <a:lnTo>
                    <a:pt x="146" y="39"/>
                  </a:lnTo>
                  <a:lnTo>
                    <a:pt x="143" y="42"/>
                  </a:lnTo>
                  <a:lnTo>
                    <a:pt x="148" y="44"/>
                  </a:lnTo>
                  <a:lnTo>
                    <a:pt x="153" y="45"/>
                  </a:lnTo>
                  <a:lnTo>
                    <a:pt x="158" y="45"/>
                  </a:lnTo>
                  <a:lnTo>
                    <a:pt x="162" y="43"/>
                  </a:lnTo>
                  <a:lnTo>
                    <a:pt x="166" y="41"/>
                  </a:lnTo>
                  <a:lnTo>
                    <a:pt x="167" y="38"/>
                  </a:lnTo>
                  <a:lnTo>
                    <a:pt x="169" y="34"/>
                  </a:lnTo>
                  <a:lnTo>
                    <a:pt x="169" y="29"/>
                  </a:lnTo>
                  <a:lnTo>
                    <a:pt x="169" y="22"/>
                  </a:lnTo>
                  <a:lnTo>
                    <a:pt x="169" y="21"/>
                  </a:lnTo>
                  <a:lnTo>
                    <a:pt x="168" y="21"/>
                  </a:lnTo>
                  <a:lnTo>
                    <a:pt x="167" y="21"/>
                  </a:lnTo>
                  <a:lnTo>
                    <a:pt x="166" y="22"/>
                  </a:lnTo>
                  <a:lnTo>
                    <a:pt x="166" y="32"/>
                  </a:lnTo>
                  <a:lnTo>
                    <a:pt x="165" y="36"/>
                  </a:lnTo>
                  <a:lnTo>
                    <a:pt x="160" y="39"/>
                  </a:lnTo>
                  <a:lnTo>
                    <a:pt x="157" y="41"/>
                  </a:lnTo>
                  <a:lnTo>
                    <a:pt x="153" y="41"/>
                  </a:lnTo>
                  <a:lnTo>
                    <a:pt x="144" y="37"/>
                  </a:lnTo>
                  <a:lnTo>
                    <a:pt x="143" y="38"/>
                  </a:lnTo>
                  <a:lnTo>
                    <a:pt x="142" y="39"/>
                  </a:lnTo>
                  <a:lnTo>
                    <a:pt x="141" y="43"/>
                  </a:lnTo>
                  <a:lnTo>
                    <a:pt x="139" y="44"/>
                  </a:lnTo>
                  <a:lnTo>
                    <a:pt x="137" y="44"/>
                  </a:lnTo>
                  <a:lnTo>
                    <a:pt x="133" y="44"/>
                  </a:lnTo>
                  <a:lnTo>
                    <a:pt x="128" y="42"/>
                  </a:lnTo>
                  <a:lnTo>
                    <a:pt x="123" y="39"/>
                  </a:lnTo>
                  <a:lnTo>
                    <a:pt x="116" y="35"/>
                  </a:lnTo>
                  <a:lnTo>
                    <a:pt x="114" y="33"/>
                  </a:lnTo>
                  <a:lnTo>
                    <a:pt x="113" y="31"/>
                  </a:lnTo>
                  <a:lnTo>
                    <a:pt x="112" y="27"/>
                  </a:lnTo>
                  <a:lnTo>
                    <a:pt x="113" y="24"/>
                  </a:lnTo>
                  <a:lnTo>
                    <a:pt x="113" y="22"/>
                  </a:lnTo>
                  <a:lnTo>
                    <a:pt x="116" y="18"/>
                  </a:lnTo>
                  <a:lnTo>
                    <a:pt x="117" y="14"/>
                  </a:lnTo>
                  <a:lnTo>
                    <a:pt x="116" y="12"/>
                  </a:lnTo>
                  <a:lnTo>
                    <a:pt x="115" y="10"/>
                  </a:lnTo>
                  <a:lnTo>
                    <a:pt x="112" y="9"/>
                  </a:lnTo>
                  <a:lnTo>
                    <a:pt x="109" y="9"/>
                  </a:lnTo>
                  <a:lnTo>
                    <a:pt x="103" y="8"/>
                  </a:lnTo>
                  <a:lnTo>
                    <a:pt x="97" y="8"/>
                  </a:lnTo>
                  <a:lnTo>
                    <a:pt x="91" y="6"/>
                  </a:lnTo>
                  <a:lnTo>
                    <a:pt x="89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5" y="2"/>
                  </a:lnTo>
                  <a:lnTo>
                    <a:pt x="86" y="8"/>
                  </a:lnTo>
                  <a:lnTo>
                    <a:pt x="87" y="15"/>
                  </a:lnTo>
                  <a:lnTo>
                    <a:pt x="88" y="20"/>
                  </a:lnTo>
                  <a:lnTo>
                    <a:pt x="87" y="24"/>
                  </a:lnTo>
                  <a:lnTo>
                    <a:pt x="85" y="27"/>
                  </a:lnTo>
                  <a:lnTo>
                    <a:pt x="84" y="28"/>
                  </a:lnTo>
                  <a:lnTo>
                    <a:pt x="75" y="31"/>
                  </a:lnTo>
                  <a:lnTo>
                    <a:pt x="72" y="31"/>
                  </a:lnTo>
                  <a:lnTo>
                    <a:pt x="70" y="31"/>
                  </a:lnTo>
                  <a:lnTo>
                    <a:pt x="69" y="29"/>
                  </a:lnTo>
                  <a:lnTo>
                    <a:pt x="66" y="30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7"/>
                  </a:lnTo>
                  <a:lnTo>
                    <a:pt x="70" y="42"/>
                  </a:lnTo>
                  <a:lnTo>
                    <a:pt x="70" y="45"/>
                  </a:lnTo>
                  <a:lnTo>
                    <a:pt x="70" y="49"/>
                  </a:lnTo>
                  <a:lnTo>
                    <a:pt x="68" y="52"/>
                  </a:lnTo>
                  <a:lnTo>
                    <a:pt x="66" y="55"/>
                  </a:lnTo>
                  <a:lnTo>
                    <a:pt x="62" y="57"/>
                  </a:lnTo>
                  <a:lnTo>
                    <a:pt x="59" y="58"/>
                  </a:lnTo>
                  <a:lnTo>
                    <a:pt x="56" y="58"/>
                  </a:lnTo>
                  <a:lnTo>
                    <a:pt x="53" y="57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0" y="61"/>
                  </a:lnTo>
                  <a:lnTo>
                    <a:pt x="37" y="61"/>
                  </a:lnTo>
                  <a:lnTo>
                    <a:pt x="29" y="62"/>
                  </a:lnTo>
                  <a:lnTo>
                    <a:pt x="23" y="61"/>
                  </a:lnTo>
                  <a:lnTo>
                    <a:pt x="14" y="59"/>
                  </a:lnTo>
                  <a:lnTo>
                    <a:pt x="11" y="57"/>
                  </a:lnTo>
                  <a:lnTo>
                    <a:pt x="8" y="55"/>
                  </a:lnTo>
                  <a:lnTo>
                    <a:pt x="5" y="52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9" name="Freeform 169"/>
            <p:cNvSpPr>
              <a:spLocks/>
            </p:cNvSpPr>
            <p:nvPr/>
          </p:nvSpPr>
          <p:spPr bwMode="auto">
            <a:xfrm>
              <a:off x="5356225" y="2263775"/>
              <a:ext cx="268288" cy="100013"/>
            </a:xfrm>
            <a:custGeom>
              <a:avLst/>
              <a:gdLst>
                <a:gd name="T0" fmla="*/ 7561277 w 169"/>
                <a:gd name="T1" fmla="*/ 131048798 h 63"/>
                <a:gd name="T2" fmla="*/ 35282253 w 169"/>
                <a:gd name="T3" fmla="*/ 153731106 h 63"/>
                <a:gd name="T4" fmla="*/ 95766106 w 169"/>
                <a:gd name="T5" fmla="*/ 158771442 h 63"/>
                <a:gd name="T6" fmla="*/ 118448365 w 169"/>
                <a:gd name="T7" fmla="*/ 131048798 h 63"/>
                <a:gd name="T8" fmla="*/ 128529005 w 169"/>
                <a:gd name="T9" fmla="*/ 146169807 h 63"/>
                <a:gd name="T10" fmla="*/ 151209652 w 169"/>
                <a:gd name="T11" fmla="*/ 153731106 h 63"/>
                <a:gd name="T12" fmla="*/ 173891886 w 169"/>
                <a:gd name="T13" fmla="*/ 141129471 h 63"/>
                <a:gd name="T14" fmla="*/ 183972526 w 169"/>
                <a:gd name="T15" fmla="*/ 108368078 h 63"/>
                <a:gd name="T16" fmla="*/ 178932206 w 169"/>
                <a:gd name="T17" fmla="*/ 80645408 h 63"/>
                <a:gd name="T18" fmla="*/ 171370932 w 169"/>
                <a:gd name="T19" fmla="*/ 70564735 h 63"/>
                <a:gd name="T20" fmla="*/ 168851566 w 169"/>
                <a:gd name="T21" fmla="*/ 80645408 h 63"/>
                <a:gd name="T22" fmla="*/ 199093486 w 169"/>
                <a:gd name="T23" fmla="*/ 83166370 h 63"/>
                <a:gd name="T24" fmla="*/ 226814503 w 169"/>
                <a:gd name="T25" fmla="*/ 68045361 h 63"/>
                <a:gd name="T26" fmla="*/ 221774182 w 169"/>
                <a:gd name="T27" fmla="*/ 5040338 h 63"/>
                <a:gd name="T28" fmla="*/ 214214496 w 169"/>
                <a:gd name="T29" fmla="*/ 12601638 h 63"/>
                <a:gd name="T30" fmla="*/ 244456417 w 169"/>
                <a:gd name="T31" fmla="*/ 30242031 h 63"/>
                <a:gd name="T32" fmla="*/ 274698337 w 169"/>
                <a:gd name="T33" fmla="*/ 35282368 h 63"/>
                <a:gd name="T34" fmla="*/ 282258023 w 169"/>
                <a:gd name="T35" fmla="*/ 40322704 h 63"/>
                <a:gd name="T36" fmla="*/ 272177383 w 169"/>
                <a:gd name="T37" fmla="*/ 57964688 h 63"/>
                <a:gd name="T38" fmla="*/ 279738657 w 169"/>
                <a:gd name="T39" fmla="*/ 90726081 h 63"/>
                <a:gd name="T40" fmla="*/ 337701544 w 169"/>
                <a:gd name="T41" fmla="*/ 120968125 h 63"/>
                <a:gd name="T42" fmla="*/ 365424098 w 169"/>
                <a:gd name="T43" fmla="*/ 108368078 h 63"/>
                <a:gd name="T44" fmla="*/ 360383778 w 169"/>
                <a:gd name="T45" fmla="*/ 105847116 h 63"/>
                <a:gd name="T46" fmla="*/ 408266025 w 169"/>
                <a:gd name="T47" fmla="*/ 108368078 h 63"/>
                <a:gd name="T48" fmla="*/ 425908038 w 169"/>
                <a:gd name="T49" fmla="*/ 85685745 h 63"/>
                <a:gd name="T50" fmla="*/ 425908038 w 169"/>
                <a:gd name="T51" fmla="*/ 52924352 h 63"/>
                <a:gd name="T52" fmla="*/ 418346765 w 169"/>
                <a:gd name="T53" fmla="*/ 55443726 h 63"/>
                <a:gd name="T54" fmla="*/ 403225705 w 169"/>
                <a:gd name="T55" fmla="*/ 98287380 h 63"/>
                <a:gd name="T56" fmla="*/ 362903144 w 169"/>
                <a:gd name="T57" fmla="*/ 93247043 h 63"/>
                <a:gd name="T58" fmla="*/ 355343458 w 169"/>
                <a:gd name="T59" fmla="*/ 108368078 h 63"/>
                <a:gd name="T60" fmla="*/ 322580584 w 169"/>
                <a:gd name="T61" fmla="*/ 105847116 h 63"/>
                <a:gd name="T62" fmla="*/ 292338663 w 169"/>
                <a:gd name="T63" fmla="*/ 88206707 h 63"/>
                <a:gd name="T64" fmla="*/ 282258023 w 169"/>
                <a:gd name="T65" fmla="*/ 68045361 h 63"/>
                <a:gd name="T66" fmla="*/ 292338663 w 169"/>
                <a:gd name="T67" fmla="*/ 45363041 h 63"/>
                <a:gd name="T68" fmla="*/ 289819297 w 169"/>
                <a:gd name="T69" fmla="*/ 25201689 h 63"/>
                <a:gd name="T70" fmla="*/ 259577377 w 169"/>
                <a:gd name="T71" fmla="*/ 20161352 h 63"/>
                <a:gd name="T72" fmla="*/ 221774182 w 169"/>
                <a:gd name="T73" fmla="*/ 5040338 h 63"/>
                <a:gd name="T74" fmla="*/ 214214496 w 169"/>
                <a:gd name="T75" fmla="*/ 0 h 63"/>
                <a:gd name="T76" fmla="*/ 219254816 w 169"/>
                <a:gd name="T77" fmla="*/ 37803330 h 63"/>
                <a:gd name="T78" fmla="*/ 219254816 w 169"/>
                <a:gd name="T79" fmla="*/ 60484063 h 63"/>
                <a:gd name="T80" fmla="*/ 189012846 w 169"/>
                <a:gd name="T81" fmla="*/ 78126034 h 63"/>
                <a:gd name="T82" fmla="*/ 173891886 w 169"/>
                <a:gd name="T83" fmla="*/ 73085697 h 63"/>
                <a:gd name="T84" fmla="*/ 171370932 w 169"/>
                <a:gd name="T85" fmla="*/ 85685745 h 63"/>
                <a:gd name="T86" fmla="*/ 176411252 w 169"/>
                <a:gd name="T87" fmla="*/ 113408414 h 63"/>
                <a:gd name="T88" fmla="*/ 166330612 w 169"/>
                <a:gd name="T89" fmla="*/ 138610096 h 63"/>
                <a:gd name="T90" fmla="*/ 141129012 w 169"/>
                <a:gd name="T91" fmla="*/ 146169807 h 63"/>
                <a:gd name="T92" fmla="*/ 115927411 w 169"/>
                <a:gd name="T93" fmla="*/ 131048798 h 63"/>
                <a:gd name="T94" fmla="*/ 108367725 w 169"/>
                <a:gd name="T95" fmla="*/ 148690769 h 63"/>
                <a:gd name="T96" fmla="*/ 57964499 w 169"/>
                <a:gd name="T97" fmla="*/ 153731106 h 63"/>
                <a:gd name="T98" fmla="*/ 20161286 w 169"/>
                <a:gd name="T99" fmla="*/ 138610096 h 63"/>
                <a:gd name="T100" fmla="*/ 7561277 w 169"/>
                <a:gd name="T101" fmla="*/ 103327716 h 63"/>
                <a:gd name="T102" fmla="*/ 0 w 169"/>
                <a:gd name="T103" fmla="*/ 95766418 h 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63"/>
                <a:gd name="T158" fmla="*/ 169 w 169"/>
                <a:gd name="T159" fmla="*/ 63 h 6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63">
                  <a:moveTo>
                    <a:pt x="0" y="41"/>
                  </a:moveTo>
                  <a:lnTo>
                    <a:pt x="0" y="41"/>
                  </a:lnTo>
                  <a:lnTo>
                    <a:pt x="2" y="49"/>
                  </a:lnTo>
                  <a:lnTo>
                    <a:pt x="3" y="52"/>
                  </a:lnTo>
                  <a:lnTo>
                    <a:pt x="7" y="56"/>
                  </a:lnTo>
                  <a:lnTo>
                    <a:pt x="10" y="59"/>
                  </a:lnTo>
                  <a:lnTo>
                    <a:pt x="14" y="61"/>
                  </a:lnTo>
                  <a:lnTo>
                    <a:pt x="23" y="63"/>
                  </a:lnTo>
                  <a:lnTo>
                    <a:pt x="30" y="63"/>
                  </a:lnTo>
                  <a:lnTo>
                    <a:pt x="38" y="63"/>
                  </a:lnTo>
                  <a:lnTo>
                    <a:pt x="41" y="62"/>
                  </a:lnTo>
                  <a:lnTo>
                    <a:pt x="44" y="60"/>
                  </a:lnTo>
                  <a:lnTo>
                    <a:pt x="46" y="57"/>
                  </a:lnTo>
                  <a:lnTo>
                    <a:pt x="47" y="52"/>
                  </a:lnTo>
                  <a:lnTo>
                    <a:pt x="45" y="53"/>
                  </a:lnTo>
                  <a:lnTo>
                    <a:pt x="51" y="58"/>
                  </a:lnTo>
                  <a:lnTo>
                    <a:pt x="54" y="60"/>
                  </a:lnTo>
                  <a:lnTo>
                    <a:pt x="57" y="61"/>
                  </a:lnTo>
                  <a:lnTo>
                    <a:pt x="60" y="61"/>
                  </a:lnTo>
                  <a:lnTo>
                    <a:pt x="64" y="60"/>
                  </a:lnTo>
                  <a:lnTo>
                    <a:pt x="66" y="58"/>
                  </a:lnTo>
                  <a:lnTo>
                    <a:pt x="69" y="56"/>
                  </a:lnTo>
                  <a:lnTo>
                    <a:pt x="71" y="53"/>
                  </a:lnTo>
                  <a:lnTo>
                    <a:pt x="72" y="50"/>
                  </a:lnTo>
                  <a:lnTo>
                    <a:pt x="73" y="43"/>
                  </a:lnTo>
                  <a:lnTo>
                    <a:pt x="72" y="36"/>
                  </a:lnTo>
                  <a:lnTo>
                    <a:pt x="71" y="32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6" y="29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5"/>
                  </a:lnTo>
                  <a:lnTo>
                    <a:pt x="73" y="35"/>
                  </a:lnTo>
                  <a:lnTo>
                    <a:pt x="79" y="33"/>
                  </a:lnTo>
                  <a:lnTo>
                    <a:pt x="84" y="32"/>
                  </a:lnTo>
                  <a:lnTo>
                    <a:pt x="88" y="29"/>
                  </a:lnTo>
                  <a:lnTo>
                    <a:pt x="90" y="27"/>
                  </a:lnTo>
                  <a:lnTo>
                    <a:pt x="91" y="22"/>
                  </a:lnTo>
                  <a:lnTo>
                    <a:pt x="91" y="18"/>
                  </a:lnTo>
                  <a:lnTo>
                    <a:pt x="90" y="9"/>
                  </a:lnTo>
                  <a:lnTo>
                    <a:pt x="88" y="2"/>
                  </a:lnTo>
                  <a:lnTo>
                    <a:pt x="85" y="2"/>
                  </a:lnTo>
                  <a:lnTo>
                    <a:pt x="85" y="5"/>
                  </a:lnTo>
                  <a:lnTo>
                    <a:pt x="86" y="7"/>
                  </a:lnTo>
                  <a:lnTo>
                    <a:pt x="88" y="8"/>
                  </a:lnTo>
                  <a:lnTo>
                    <a:pt x="90" y="10"/>
                  </a:lnTo>
                  <a:lnTo>
                    <a:pt x="97" y="12"/>
                  </a:lnTo>
                  <a:lnTo>
                    <a:pt x="102" y="13"/>
                  </a:lnTo>
                  <a:lnTo>
                    <a:pt x="109" y="14"/>
                  </a:lnTo>
                  <a:lnTo>
                    <a:pt x="111" y="14"/>
                  </a:lnTo>
                  <a:lnTo>
                    <a:pt x="113" y="14"/>
                  </a:lnTo>
                  <a:lnTo>
                    <a:pt x="112" y="16"/>
                  </a:lnTo>
                  <a:lnTo>
                    <a:pt x="110" y="20"/>
                  </a:lnTo>
                  <a:lnTo>
                    <a:pt x="108" y="23"/>
                  </a:lnTo>
                  <a:lnTo>
                    <a:pt x="108" y="28"/>
                  </a:lnTo>
                  <a:lnTo>
                    <a:pt x="109" y="32"/>
                  </a:lnTo>
                  <a:lnTo>
                    <a:pt x="111" y="36"/>
                  </a:lnTo>
                  <a:lnTo>
                    <a:pt x="116" y="41"/>
                  </a:lnTo>
                  <a:lnTo>
                    <a:pt x="122" y="44"/>
                  </a:lnTo>
                  <a:lnTo>
                    <a:pt x="128" y="47"/>
                  </a:lnTo>
                  <a:lnTo>
                    <a:pt x="134" y="48"/>
                  </a:lnTo>
                  <a:lnTo>
                    <a:pt x="140" y="48"/>
                  </a:lnTo>
                  <a:lnTo>
                    <a:pt x="143" y="47"/>
                  </a:lnTo>
                  <a:lnTo>
                    <a:pt x="144" y="45"/>
                  </a:lnTo>
                  <a:lnTo>
                    <a:pt x="145" y="43"/>
                  </a:lnTo>
                  <a:lnTo>
                    <a:pt x="146" y="39"/>
                  </a:lnTo>
                  <a:lnTo>
                    <a:pt x="143" y="42"/>
                  </a:lnTo>
                  <a:lnTo>
                    <a:pt x="148" y="44"/>
                  </a:lnTo>
                  <a:lnTo>
                    <a:pt x="153" y="45"/>
                  </a:lnTo>
                  <a:lnTo>
                    <a:pt x="158" y="45"/>
                  </a:lnTo>
                  <a:lnTo>
                    <a:pt x="162" y="43"/>
                  </a:lnTo>
                  <a:lnTo>
                    <a:pt x="166" y="41"/>
                  </a:lnTo>
                  <a:lnTo>
                    <a:pt x="167" y="38"/>
                  </a:lnTo>
                  <a:lnTo>
                    <a:pt x="169" y="34"/>
                  </a:lnTo>
                  <a:lnTo>
                    <a:pt x="169" y="29"/>
                  </a:lnTo>
                  <a:lnTo>
                    <a:pt x="169" y="22"/>
                  </a:lnTo>
                  <a:lnTo>
                    <a:pt x="169" y="21"/>
                  </a:lnTo>
                  <a:lnTo>
                    <a:pt x="168" y="21"/>
                  </a:lnTo>
                  <a:lnTo>
                    <a:pt x="167" y="21"/>
                  </a:lnTo>
                  <a:lnTo>
                    <a:pt x="166" y="22"/>
                  </a:lnTo>
                  <a:lnTo>
                    <a:pt x="166" y="32"/>
                  </a:lnTo>
                  <a:lnTo>
                    <a:pt x="165" y="36"/>
                  </a:lnTo>
                  <a:lnTo>
                    <a:pt x="160" y="39"/>
                  </a:lnTo>
                  <a:lnTo>
                    <a:pt x="157" y="41"/>
                  </a:lnTo>
                  <a:lnTo>
                    <a:pt x="153" y="41"/>
                  </a:lnTo>
                  <a:lnTo>
                    <a:pt x="144" y="37"/>
                  </a:lnTo>
                  <a:lnTo>
                    <a:pt x="143" y="38"/>
                  </a:lnTo>
                  <a:lnTo>
                    <a:pt x="142" y="39"/>
                  </a:lnTo>
                  <a:lnTo>
                    <a:pt x="141" y="43"/>
                  </a:lnTo>
                  <a:lnTo>
                    <a:pt x="139" y="44"/>
                  </a:lnTo>
                  <a:lnTo>
                    <a:pt x="137" y="44"/>
                  </a:lnTo>
                  <a:lnTo>
                    <a:pt x="133" y="44"/>
                  </a:lnTo>
                  <a:lnTo>
                    <a:pt x="128" y="42"/>
                  </a:lnTo>
                  <a:lnTo>
                    <a:pt x="123" y="39"/>
                  </a:lnTo>
                  <a:lnTo>
                    <a:pt x="116" y="35"/>
                  </a:lnTo>
                  <a:lnTo>
                    <a:pt x="114" y="33"/>
                  </a:lnTo>
                  <a:lnTo>
                    <a:pt x="113" y="31"/>
                  </a:lnTo>
                  <a:lnTo>
                    <a:pt x="112" y="27"/>
                  </a:lnTo>
                  <a:lnTo>
                    <a:pt x="113" y="24"/>
                  </a:lnTo>
                  <a:lnTo>
                    <a:pt x="113" y="22"/>
                  </a:lnTo>
                  <a:lnTo>
                    <a:pt x="116" y="18"/>
                  </a:lnTo>
                  <a:lnTo>
                    <a:pt x="117" y="14"/>
                  </a:lnTo>
                  <a:lnTo>
                    <a:pt x="116" y="12"/>
                  </a:lnTo>
                  <a:lnTo>
                    <a:pt x="115" y="10"/>
                  </a:lnTo>
                  <a:lnTo>
                    <a:pt x="112" y="9"/>
                  </a:lnTo>
                  <a:lnTo>
                    <a:pt x="109" y="9"/>
                  </a:lnTo>
                  <a:lnTo>
                    <a:pt x="103" y="8"/>
                  </a:lnTo>
                  <a:lnTo>
                    <a:pt x="97" y="8"/>
                  </a:lnTo>
                  <a:lnTo>
                    <a:pt x="91" y="6"/>
                  </a:lnTo>
                  <a:lnTo>
                    <a:pt x="89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5" y="2"/>
                  </a:lnTo>
                  <a:lnTo>
                    <a:pt x="86" y="8"/>
                  </a:lnTo>
                  <a:lnTo>
                    <a:pt x="87" y="15"/>
                  </a:lnTo>
                  <a:lnTo>
                    <a:pt x="88" y="20"/>
                  </a:lnTo>
                  <a:lnTo>
                    <a:pt x="87" y="24"/>
                  </a:lnTo>
                  <a:lnTo>
                    <a:pt x="85" y="27"/>
                  </a:lnTo>
                  <a:lnTo>
                    <a:pt x="84" y="28"/>
                  </a:lnTo>
                  <a:lnTo>
                    <a:pt x="75" y="31"/>
                  </a:lnTo>
                  <a:lnTo>
                    <a:pt x="72" y="31"/>
                  </a:lnTo>
                  <a:lnTo>
                    <a:pt x="70" y="31"/>
                  </a:lnTo>
                  <a:lnTo>
                    <a:pt x="69" y="29"/>
                  </a:lnTo>
                  <a:lnTo>
                    <a:pt x="66" y="30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7"/>
                  </a:lnTo>
                  <a:lnTo>
                    <a:pt x="70" y="42"/>
                  </a:lnTo>
                  <a:lnTo>
                    <a:pt x="70" y="45"/>
                  </a:lnTo>
                  <a:lnTo>
                    <a:pt x="70" y="49"/>
                  </a:lnTo>
                  <a:lnTo>
                    <a:pt x="68" y="52"/>
                  </a:lnTo>
                  <a:lnTo>
                    <a:pt x="66" y="55"/>
                  </a:lnTo>
                  <a:lnTo>
                    <a:pt x="62" y="57"/>
                  </a:lnTo>
                  <a:lnTo>
                    <a:pt x="59" y="58"/>
                  </a:lnTo>
                  <a:lnTo>
                    <a:pt x="56" y="58"/>
                  </a:lnTo>
                  <a:lnTo>
                    <a:pt x="53" y="57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0" y="61"/>
                  </a:lnTo>
                  <a:lnTo>
                    <a:pt x="37" y="61"/>
                  </a:lnTo>
                  <a:lnTo>
                    <a:pt x="29" y="62"/>
                  </a:lnTo>
                  <a:lnTo>
                    <a:pt x="23" y="61"/>
                  </a:lnTo>
                  <a:lnTo>
                    <a:pt x="14" y="59"/>
                  </a:lnTo>
                  <a:lnTo>
                    <a:pt x="11" y="57"/>
                  </a:lnTo>
                  <a:lnTo>
                    <a:pt x="8" y="55"/>
                  </a:lnTo>
                  <a:lnTo>
                    <a:pt x="5" y="52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0" name="Freeform 170"/>
            <p:cNvSpPr>
              <a:spLocks/>
            </p:cNvSpPr>
            <p:nvPr/>
          </p:nvSpPr>
          <p:spPr bwMode="auto">
            <a:xfrm>
              <a:off x="5616575" y="2254250"/>
              <a:ext cx="141288" cy="131763"/>
            </a:xfrm>
            <a:custGeom>
              <a:avLst/>
              <a:gdLst>
                <a:gd name="T0" fmla="*/ 209174530 w 89"/>
                <a:gd name="T1" fmla="*/ 153730901 h 83"/>
                <a:gd name="T2" fmla="*/ 219255187 w 89"/>
                <a:gd name="T3" fmla="*/ 171371262 h 83"/>
                <a:gd name="T4" fmla="*/ 206653523 w 89"/>
                <a:gd name="T5" fmla="*/ 194053540 h 83"/>
                <a:gd name="T6" fmla="*/ 191532537 w 89"/>
                <a:gd name="T7" fmla="*/ 204134199 h 83"/>
                <a:gd name="T8" fmla="*/ 158771195 w 89"/>
                <a:gd name="T9" fmla="*/ 196572911 h 83"/>
                <a:gd name="T10" fmla="*/ 143650209 w 89"/>
                <a:gd name="T11" fmla="*/ 183972880 h 83"/>
                <a:gd name="T12" fmla="*/ 131048593 w 89"/>
                <a:gd name="T13" fmla="*/ 173892221 h 83"/>
                <a:gd name="T14" fmla="*/ 126008265 w 89"/>
                <a:gd name="T15" fmla="*/ 163811561 h 83"/>
                <a:gd name="T16" fmla="*/ 115927608 w 89"/>
                <a:gd name="T17" fmla="*/ 168851891 h 83"/>
                <a:gd name="T18" fmla="*/ 103327555 w 89"/>
                <a:gd name="T19" fmla="*/ 173892221 h 83"/>
                <a:gd name="T20" fmla="*/ 83166241 w 89"/>
                <a:gd name="T21" fmla="*/ 181451921 h 83"/>
                <a:gd name="T22" fmla="*/ 63004926 w 89"/>
                <a:gd name="T23" fmla="*/ 176411592 h 83"/>
                <a:gd name="T24" fmla="*/ 37803271 w 89"/>
                <a:gd name="T25" fmla="*/ 148690572 h 83"/>
                <a:gd name="T26" fmla="*/ 30241984 w 89"/>
                <a:gd name="T27" fmla="*/ 118448593 h 83"/>
                <a:gd name="T28" fmla="*/ 42843599 w 89"/>
                <a:gd name="T29" fmla="*/ 95766290 h 83"/>
                <a:gd name="T30" fmla="*/ 40322641 w 89"/>
                <a:gd name="T31" fmla="*/ 93246919 h 83"/>
                <a:gd name="T32" fmla="*/ 27722614 w 89"/>
                <a:gd name="T33" fmla="*/ 83166260 h 83"/>
                <a:gd name="T34" fmla="*/ 27722614 w 89"/>
                <a:gd name="T35" fmla="*/ 47883939 h 83"/>
                <a:gd name="T36" fmla="*/ 25201649 w 89"/>
                <a:gd name="T37" fmla="*/ 45362980 h 83"/>
                <a:gd name="T38" fmla="*/ 10080660 w 89"/>
                <a:gd name="T39" fmla="*/ 27722620 h 83"/>
                <a:gd name="T40" fmla="*/ 7561290 w 89"/>
                <a:gd name="T41" fmla="*/ 2520959 h 83"/>
                <a:gd name="T42" fmla="*/ 2520959 w 89"/>
                <a:gd name="T43" fmla="*/ 2520959 h 83"/>
                <a:gd name="T44" fmla="*/ 2520959 w 89"/>
                <a:gd name="T45" fmla="*/ 27722620 h 83"/>
                <a:gd name="T46" fmla="*/ 10080660 w 89"/>
                <a:gd name="T47" fmla="*/ 40322651 h 83"/>
                <a:gd name="T48" fmla="*/ 17641950 w 89"/>
                <a:gd name="T49" fmla="*/ 47883939 h 83"/>
                <a:gd name="T50" fmla="*/ 20161321 w 89"/>
                <a:gd name="T51" fmla="*/ 57964611 h 83"/>
                <a:gd name="T52" fmla="*/ 22682279 w 89"/>
                <a:gd name="T53" fmla="*/ 85685631 h 83"/>
                <a:gd name="T54" fmla="*/ 35282313 w 89"/>
                <a:gd name="T55" fmla="*/ 95766290 h 83"/>
                <a:gd name="T56" fmla="*/ 40322641 w 89"/>
                <a:gd name="T57" fmla="*/ 93246919 h 83"/>
                <a:gd name="T58" fmla="*/ 27722614 w 89"/>
                <a:gd name="T59" fmla="*/ 113408263 h 83"/>
                <a:gd name="T60" fmla="*/ 25201649 w 89"/>
                <a:gd name="T61" fmla="*/ 138609912 h 83"/>
                <a:gd name="T62" fmla="*/ 47883928 w 89"/>
                <a:gd name="T63" fmla="*/ 168851891 h 83"/>
                <a:gd name="T64" fmla="*/ 65524297 w 89"/>
                <a:gd name="T65" fmla="*/ 181451921 h 83"/>
                <a:gd name="T66" fmla="*/ 98287226 w 89"/>
                <a:gd name="T67" fmla="*/ 181451921 h 83"/>
                <a:gd name="T68" fmla="*/ 115927608 w 89"/>
                <a:gd name="T69" fmla="*/ 171371262 h 83"/>
                <a:gd name="T70" fmla="*/ 126008265 w 89"/>
                <a:gd name="T71" fmla="*/ 166330932 h 83"/>
                <a:gd name="T72" fmla="*/ 128529223 w 89"/>
                <a:gd name="T73" fmla="*/ 178932550 h 83"/>
                <a:gd name="T74" fmla="*/ 143650209 w 89"/>
                <a:gd name="T75" fmla="*/ 191532581 h 83"/>
                <a:gd name="T76" fmla="*/ 163811523 w 89"/>
                <a:gd name="T77" fmla="*/ 204134199 h 83"/>
                <a:gd name="T78" fmla="*/ 194053495 w 89"/>
                <a:gd name="T79" fmla="*/ 206653570 h 83"/>
                <a:gd name="T80" fmla="*/ 216734229 w 89"/>
                <a:gd name="T81" fmla="*/ 186492251 h 83"/>
                <a:gd name="T82" fmla="*/ 224295516 w 89"/>
                <a:gd name="T83" fmla="*/ 163811561 h 83"/>
                <a:gd name="T84" fmla="*/ 206653523 w 89"/>
                <a:gd name="T85" fmla="*/ 143650242 h 83"/>
                <a:gd name="T86" fmla="*/ 201613194 w 89"/>
                <a:gd name="T87" fmla="*/ 146169613 h 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9"/>
                <a:gd name="T133" fmla="*/ 0 h 83"/>
                <a:gd name="T134" fmla="*/ 89 w 89"/>
                <a:gd name="T135" fmla="*/ 83 h 8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9" h="83">
                  <a:moveTo>
                    <a:pt x="81" y="61"/>
                  </a:moveTo>
                  <a:lnTo>
                    <a:pt x="81" y="61"/>
                  </a:lnTo>
                  <a:lnTo>
                    <a:pt x="83" y="61"/>
                  </a:lnTo>
                  <a:lnTo>
                    <a:pt x="86" y="62"/>
                  </a:lnTo>
                  <a:lnTo>
                    <a:pt x="87" y="65"/>
                  </a:lnTo>
                  <a:lnTo>
                    <a:pt x="87" y="68"/>
                  </a:lnTo>
                  <a:lnTo>
                    <a:pt x="86" y="71"/>
                  </a:lnTo>
                  <a:lnTo>
                    <a:pt x="82" y="77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3" y="81"/>
                  </a:lnTo>
                  <a:lnTo>
                    <a:pt x="68" y="80"/>
                  </a:lnTo>
                  <a:lnTo>
                    <a:pt x="63" y="78"/>
                  </a:lnTo>
                  <a:lnTo>
                    <a:pt x="59" y="76"/>
                  </a:lnTo>
                  <a:lnTo>
                    <a:pt x="57" y="73"/>
                  </a:lnTo>
                  <a:lnTo>
                    <a:pt x="54" y="72"/>
                  </a:lnTo>
                  <a:lnTo>
                    <a:pt x="52" y="69"/>
                  </a:lnTo>
                  <a:lnTo>
                    <a:pt x="51" y="65"/>
                  </a:lnTo>
                  <a:lnTo>
                    <a:pt x="50" y="65"/>
                  </a:lnTo>
                  <a:lnTo>
                    <a:pt x="48" y="65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1" y="69"/>
                  </a:lnTo>
                  <a:lnTo>
                    <a:pt x="36" y="72"/>
                  </a:lnTo>
                  <a:lnTo>
                    <a:pt x="33" y="72"/>
                  </a:lnTo>
                  <a:lnTo>
                    <a:pt x="30" y="72"/>
                  </a:lnTo>
                  <a:lnTo>
                    <a:pt x="25" y="70"/>
                  </a:lnTo>
                  <a:lnTo>
                    <a:pt x="21" y="67"/>
                  </a:lnTo>
                  <a:lnTo>
                    <a:pt x="17" y="64"/>
                  </a:lnTo>
                  <a:lnTo>
                    <a:pt x="15" y="59"/>
                  </a:lnTo>
                  <a:lnTo>
                    <a:pt x="12" y="55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4" y="42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6" y="37"/>
                  </a:lnTo>
                  <a:lnTo>
                    <a:pt x="14" y="36"/>
                  </a:lnTo>
                  <a:lnTo>
                    <a:pt x="12" y="35"/>
                  </a:lnTo>
                  <a:lnTo>
                    <a:pt x="11" y="33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3" y="6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1" y="11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8"/>
                  </a:lnTo>
                  <a:lnTo>
                    <a:pt x="9" y="34"/>
                  </a:lnTo>
                  <a:lnTo>
                    <a:pt x="10" y="36"/>
                  </a:lnTo>
                  <a:lnTo>
                    <a:pt x="11" y="38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16" y="37"/>
                  </a:lnTo>
                  <a:lnTo>
                    <a:pt x="12" y="41"/>
                  </a:lnTo>
                  <a:lnTo>
                    <a:pt x="11" y="45"/>
                  </a:lnTo>
                  <a:lnTo>
                    <a:pt x="10" y="50"/>
                  </a:lnTo>
                  <a:lnTo>
                    <a:pt x="10" y="55"/>
                  </a:lnTo>
                  <a:lnTo>
                    <a:pt x="12" y="59"/>
                  </a:lnTo>
                  <a:lnTo>
                    <a:pt x="16" y="64"/>
                  </a:lnTo>
                  <a:lnTo>
                    <a:pt x="19" y="67"/>
                  </a:lnTo>
                  <a:lnTo>
                    <a:pt x="22" y="70"/>
                  </a:lnTo>
                  <a:lnTo>
                    <a:pt x="26" y="72"/>
                  </a:lnTo>
                  <a:lnTo>
                    <a:pt x="31" y="73"/>
                  </a:lnTo>
                  <a:lnTo>
                    <a:pt x="35" y="73"/>
                  </a:lnTo>
                  <a:lnTo>
                    <a:pt x="39" y="72"/>
                  </a:lnTo>
                  <a:lnTo>
                    <a:pt x="46" y="68"/>
                  </a:lnTo>
                  <a:lnTo>
                    <a:pt x="48" y="67"/>
                  </a:lnTo>
                  <a:lnTo>
                    <a:pt x="49" y="66"/>
                  </a:lnTo>
                  <a:lnTo>
                    <a:pt x="50" y="66"/>
                  </a:lnTo>
                  <a:lnTo>
                    <a:pt x="51" y="71"/>
                  </a:lnTo>
                  <a:lnTo>
                    <a:pt x="54" y="74"/>
                  </a:lnTo>
                  <a:lnTo>
                    <a:pt x="57" y="76"/>
                  </a:lnTo>
                  <a:lnTo>
                    <a:pt x="61" y="79"/>
                  </a:lnTo>
                  <a:lnTo>
                    <a:pt x="65" y="81"/>
                  </a:lnTo>
                  <a:lnTo>
                    <a:pt x="69" y="82"/>
                  </a:lnTo>
                  <a:lnTo>
                    <a:pt x="74" y="83"/>
                  </a:lnTo>
                  <a:lnTo>
                    <a:pt x="77" y="82"/>
                  </a:lnTo>
                  <a:lnTo>
                    <a:pt x="81" y="80"/>
                  </a:lnTo>
                  <a:lnTo>
                    <a:pt x="86" y="74"/>
                  </a:lnTo>
                  <a:lnTo>
                    <a:pt x="89" y="68"/>
                  </a:lnTo>
                  <a:lnTo>
                    <a:pt x="89" y="65"/>
                  </a:lnTo>
                  <a:lnTo>
                    <a:pt x="88" y="62"/>
                  </a:lnTo>
                  <a:lnTo>
                    <a:pt x="86" y="59"/>
                  </a:lnTo>
                  <a:lnTo>
                    <a:pt x="82" y="57"/>
                  </a:lnTo>
                  <a:lnTo>
                    <a:pt x="81" y="57"/>
                  </a:lnTo>
                  <a:lnTo>
                    <a:pt x="80" y="58"/>
                  </a:lnTo>
                  <a:lnTo>
                    <a:pt x="80" y="59"/>
                  </a:lnTo>
                  <a:lnTo>
                    <a:pt x="81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1" name="Freeform 171"/>
            <p:cNvSpPr>
              <a:spLocks/>
            </p:cNvSpPr>
            <p:nvPr/>
          </p:nvSpPr>
          <p:spPr bwMode="auto">
            <a:xfrm>
              <a:off x="5616575" y="2254250"/>
              <a:ext cx="141288" cy="131763"/>
            </a:xfrm>
            <a:custGeom>
              <a:avLst/>
              <a:gdLst>
                <a:gd name="T0" fmla="*/ 209174530 w 89"/>
                <a:gd name="T1" fmla="*/ 153730901 h 83"/>
                <a:gd name="T2" fmla="*/ 219255187 w 89"/>
                <a:gd name="T3" fmla="*/ 171371262 h 83"/>
                <a:gd name="T4" fmla="*/ 206653523 w 89"/>
                <a:gd name="T5" fmla="*/ 194053540 h 83"/>
                <a:gd name="T6" fmla="*/ 191532537 w 89"/>
                <a:gd name="T7" fmla="*/ 204134199 h 83"/>
                <a:gd name="T8" fmla="*/ 158771195 w 89"/>
                <a:gd name="T9" fmla="*/ 196572911 h 83"/>
                <a:gd name="T10" fmla="*/ 143650209 w 89"/>
                <a:gd name="T11" fmla="*/ 183972880 h 83"/>
                <a:gd name="T12" fmla="*/ 131048593 w 89"/>
                <a:gd name="T13" fmla="*/ 173892221 h 83"/>
                <a:gd name="T14" fmla="*/ 126008265 w 89"/>
                <a:gd name="T15" fmla="*/ 163811561 h 83"/>
                <a:gd name="T16" fmla="*/ 115927608 w 89"/>
                <a:gd name="T17" fmla="*/ 168851891 h 83"/>
                <a:gd name="T18" fmla="*/ 103327555 w 89"/>
                <a:gd name="T19" fmla="*/ 173892221 h 83"/>
                <a:gd name="T20" fmla="*/ 83166241 w 89"/>
                <a:gd name="T21" fmla="*/ 181451921 h 83"/>
                <a:gd name="T22" fmla="*/ 63004926 w 89"/>
                <a:gd name="T23" fmla="*/ 176411592 h 83"/>
                <a:gd name="T24" fmla="*/ 37803271 w 89"/>
                <a:gd name="T25" fmla="*/ 148690572 h 83"/>
                <a:gd name="T26" fmla="*/ 30241984 w 89"/>
                <a:gd name="T27" fmla="*/ 118448593 h 83"/>
                <a:gd name="T28" fmla="*/ 42843599 w 89"/>
                <a:gd name="T29" fmla="*/ 95766290 h 83"/>
                <a:gd name="T30" fmla="*/ 40322641 w 89"/>
                <a:gd name="T31" fmla="*/ 93246919 h 83"/>
                <a:gd name="T32" fmla="*/ 27722614 w 89"/>
                <a:gd name="T33" fmla="*/ 83166260 h 83"/>
                <a:gd name="T34" fmla="*/ 27722614 w 89"/>
                <a:gd name="T35" fmla="*/ 47883939 h 83"/>
                <a:gd name="T36" fmla="*/ 25201649 w 89"/>
                <a:gd name="T37" fmla="*/ 45362980 h 83"/>
                <a:gd name="T38" fmla="*/ 10080660 w 89"/>
                <a:gd name="T39" fmla="*/ 27722620 h 83"/>
                <a:gd name="T40" fmla="*/ 7561290 w 89"/>
                <a:gd name="T41" fmla="*/ 2520959 h 83"/>
                <a:gd name="T42" fmla="*/ 2520959 w 89"/>
                <a:gd name="T43" fmla="*/ 2520959 h 83"/>
                <a:gd name="T44" fmla="*/ 2520959 w 89"/>
                <a:gd name="T45" fmla="*/ 27722620 h 83"/>
                <a:gd name="T46" fmla="*/ 10080660 w 89"/>
                <a:gd name="T47" fmla="*/ 40322651 h 83"/>
                <a:gd name="T48" fmla="*/ 17641950 w 89"/>
                <a:gd name="T49" fmla="*/ 47883939 h 83"/>
                <a:gd name="T50" fmla="*/ 20161321 w 89"/>
                <a:gd name="T51" fmla="*/ 57964611 h 83"/>
                <a:gd name="T52" fmla="*/ 22682279 w 89"/>
                <a:gd name="T53" fmla="*/ 85685631 h 83"/>
                <a:gd name="T54" fmla="*/ 35282313 w 89"/>
                <a:gd name="T55" fmla="*/ 95766290 h 83"/>
                <a:gd name="T56" fmla="*/ 40322641 w 89"/>
                <a:gd name="T57" fmla="*/ 93246919 h 83"/>
                <a:gd name="T58" fmla="*/ 27722614 w 89"/>
                <a:gd name="T59" fmla="*/ 113408263 h 83"/>
                <a:gd name="T60" fmla="*/ 25201649 w 89"/>
                <a:gd name="T61" fmla="*/ 138609912 h 83"/>
                <a:gd name="T62" fmla="*/ 47883928 w 89"/>
                <a:gd name="T63" fmla="*/ 168851891 h 83"/>
                <a:gd name="T64" fmla="*/ 65524297 w 89"/>
                <a:gd name="T65" fmla="*/ 181451921 h 83"/>
                <a:gd name="T66" fmla="*/ 98287226 w 89"/>
                <a:gd name="T67" fmla="*/ 181451921 h 83"/>
                <a:gd name="T68" fmla="*/ 115927608 w 89"/>
                <a:gd name="T69" fmla="*/ 171371262 h 83"/>
                <a:gd name="T70" fmla="*/ 126008265 w 89"/>
                <a:gd name="T71" fmla="*/ 166330932 h 83"/>
                <a:gd name="T72" fmla="*/ 128529223 w 89"/>
                <a:gd name="T73" fmla="*/ 178932550 h 83"/>
                <a:gd name="T74" fmla="*/ 143650209 w 89"/>
                <a:gd name="T75" fmla="*/ 191532581 h 83"/>
                <a:gd name="T76" fmla="*/ 163811523 w 89"/>
                <a:gd name="T77" fmla="*/ 204134199 h 83"/>
                <a:gd name="T78" fmla="*/ 194053495 w 89"/>
                <a:gd name="T79" fmla="*/ 206653570 h 83"/>
                <a:gd name="T80" fmla="*/ 216734229 w 89"/>
                <a:gd name="T81" fmla="*/ 186492251 h 83"/>
                <a:gd name="T82" fmla="*/ 224295516 w 89"/>
                <a:gd name="T83" fmla="*/ 163811561 h 83"/>
                <a:gd name="T84" fmla="*/ 206653523 w 89"/>
                <a:gd name="T85" fmla="*/ 143650242 h 83"/>
                <a:gd name="T86" fmla="*/ 201613194 w 89"/>
                <a:gd name="T87" fmla="*/ 146169613 h 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9"/>
                <a:gd name="T133" fmla="*/ 0 h 83"/>
                <a:gd name="T134" fmla="*/ 89 w 89"/>
                <a:gd name="T135" fmla="*/ 83 h 8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9" h="83">
                  <a:moveTo>
                    <a:pt x="81" y="61"/>
                  </a:moveTo>
                  <a:lnTo>
                    <a:pt x="81" y="61"/>
                  </a:lnTo>
                  <a:lnTo>
                    <a:pt x="83" y="61"/>
                  </a:lnTo>
                  <a:lnTo>
                    <a:pt x="86" y="62"/>
                  </a:lnTo>
                  <a:lnTo>
                    <a:pt x="87" y="65"/>
                  </a:lnTo>
                  <a:lnTo>
                    <a:pt x="87" y="68"/>
                  </a:lnTo>
                  <a:lnTo>
                    <a:pt x="86" y="71"/>
                  </a:lnTo>
                  <a:lnTo>
                    <a:pt x="82" y="77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3" y="81"/>
                  </a:lnTo>
                  <a:lnTo>
                    <a:pt x="68" y="80"/>
                  </a:lnTo>
                  <a:lnTo>
                    <a:pt x="63" y="78"/>
                  </a:lnTo>
                  <a:lnTo>
                    <a:pt x="59" y="76"/>
                  </a:lnTo>
                  <a:lnTo>
                    <a:pt x="57" y="73"/>
                  </a:lnTo>
                  <a:lnTo>
                    <a:pt x="54" y="72"/>
                  </a:lnTo>
                  <a:lnTo>
                    <a:pt x="52" y="69"/>
                  </a:lnTo>
                  <a:lnTo>
                    <a:pt x="51" y="65"/>
                  </a:lnTo>
                  <a:lnTo>
                    <a:pt x="50" y="65"/>
                  </a:lnTo>
                  <a:lnTo>
                    <a:pt x="48" y="65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1" y="69"/>
                  </a:lnTo>
                  <a:lnTo>
                    <a:pt x="36" y="72"/>
                  </a:lnTo>
                  <a:lnTo>
                    <a:pt x="33" y="72"/>
                  </a:lnTo>
                  <a:lnTo>
                    <a:pt x="30" y="72"/>
                  </a:lnTo>
                  <a:lnTo>
                    <a:pt x="25" y="70"/>
                  </a:lnTo>
                  <a:lnTo>
                    <a:pt x="21" y="67"/>
                  </a:lnTo>
                  <a:lnTo>
                    <a:pt x="17" y="64"/>
                  </a:lnTo>
                  <a:lnTo>
                    <a:pt x="15" y="59"/>
                  </a:lnTo>
                  <a:lnTo>
                    <a:pt x="12" y="55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4" y="42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6" y="37"/>
                  </a:lnTo>
                  <a:lnTo>
                    <a:pt x="14" y="36"/>
                  </a:lnTo>
                  <a:lnTo>
                    <a:pt x="12" y="35"/>
                  </a:lnTo>
                  <a:lnTo>
                    <a:pt x="11" y="33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3" y="6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1" y="11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8"/>
                  </a:lnTo>
                  <a:lnTo>
                    <a:pt x="9" y="34"/>
                  </a:lnTo>
                  <a:lnTo>
                    <a:pt x="10" y="36"/>
                  </a:lnTo>
                  <a:lnTo>
                    <a:pt x="11" y="38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16" y="37"/>
                  </a:lnTo>
                  <a:lnTo>
                    <a:pt x="12" y="41"/>
                  </a:lnTo>
                  <a:lnTo>
                    <a:pt x="11" y="45"/>
                  </a:lnTo>
                  <a:lnTo>
                    <a:pt x="10" y="50"/>
                  </a:lnTo>
                  <a:lnTo>
                    <a:pt x="10" y="55"/>
                  </a:lnTo>
                  <a:lnTo>
                    <a:pt x="12" y="59"/>
                  </a:lnTo>
                  <a:lnTo>
                    <a:pt x="16" y="64"/>
                  </a:lnTo>
                  <a:lnTo>
                    <a:pt x="19" y="67"/>
                  </a:lnTo>
                  <a:lnTo>
                    <a:pt x="22" y="70"/>
                  </a:lnTo>
                  <a:lnTo>
                    <a:pt x="26" y="72"/>
                  </a:lnTo>
                  <a:lnTo>
                    <a:pt x="31" y="73"/>
                  </a:lnTo>
                  <a:lnTo>
                    <a:pt x="35" y="73"/>
                  </a:lnTo>
                  <a:lnTo>
                    <a:pt x="39" y="72"/>
                  </a:lnTo>
                  <a:lnTo>
                    <a:pt x="46" y="68"/>
                  </a:lnTo>
                  <a:lnTo>
                    <a:pt x="48" y="67"/>
                  </a:lnTo>
                  <a:lnTo>
                    <a:pt x="49" y="66"/>
                  </a:lnTo>
                  <a:lnTo>
                    <a:pt x="50" y="66"/>
                  </a:lnTo>
                  <a:lnTo>
                    <a:pt x="51" y="71"/>
                  </a:lnTo>
                  <a:lnTo>
                    <a:pt x="54" y="74"/>
                  </a:lnTo>
                  <a:lnTo>
                    <a:pt x="57" y="76"/>
                  </a:lnTo>
                  <a:lnTo>
                    <a:pt x="61" y="79"/>
                  </a:lnTo>
                  <a:lnTo>
                    <a:pt x="65" y="81"/>
                  </a:lnTo>
                  <a:lnTo>
                    <a:pt x="69" y="82"/>
                  </a:lnTo>
                  <a:lnTo>
                    <a:pt x="74" y="83"/>
                  </a:lnTo>
                  <a:lnTo>
                    <a:pt x="77" y="82"/>
                  </a:lnTo>
                  <a:lnTo>
                    <a:pt x="81" y="80"/>
                  </a:lnTo>
                  <a:lnTo>
                    <a:pt x="86" y="74"/>
                  </a:lnTo>
                  <a:lnTo>
                    <a:pt x="89" y="68"/>
                  </a:lnTo>
                  <a:lnTo>
                    <a:pt x="89" y="65"/>
                  </a:lnTo>
                  <a:lnTo>
                    <a:pt x="88" y="62"/>
                  </a:lnTo>
                  <a:lnTo>
                    <a:pt x="86" y="59"/>
                  </a:lnTo>
                  <a:lnTo>
                    <a:pt x="82" y="57"/>
                  </a:lnTo>
                  <a:lnTo>
                    <a:pt x="81" y="57"/>
                  </a:lnTo>
                  <a:lnTo>
                    <a:pt x="80" y="58"/>
                  </a:lnTo>
                  <a:lnTo>
                    <a:pt x="80" y="59"/>
                  </a:lnTo>
                  <a:lnTo>
                    <a:pt x="81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2" name="Freeform 176"/>
            <p:cNvSpPr>
              <a:spLocks/>
            </p:cNvSpPr>
            <p:nvPr/>
          </p:nvSpPr>
          <p:spPr bwMode="auto">
            <a:xfrm>
              <a:off x="5483225" y="2586038"/>
              <a:ext cx="77788" cy="39688"/>
            </a:xfrm>
            <a:custGeom>
              <a:avLst/>
              <a:gdLst>
                <a:gd name="T0" fmla="*/ 0 w 49"/>
                <a:gd name="T1" fmla="*/ 0 h 25"/>
                <a:gd name="T2" fmla="*/ 0 w 49"/>
                <a:gd name="T3" fmla="*/ 0 h 25"/>
                <a:gd name="T4" fmla="*/ 5040345 w 49"/>
                <a:gd name="T5" fmla="*/ 20161504 h 25"/>
                <a:gd name="T6" fmla="*/ 12601655 w 49"/>
                <a:gd name="T7" fmla="*/ 37803615 h 25"/>
                <a:gd name="T8" fmla="*/ 25201723 w 49"/>
                <a:gd name="T9" fmla="*/ 47884364 h 25"/>
                <a:gd name="T10" fmla="*/ 47884068 w 49"/>
                <a:gd name="T11" fmla="*/ 57965125 h 25"/>
                <a:gd name="T12" fmla="*/ 47884068 w 49"/>
                <a:gd name="T13" fmla="*/ 57965125 h 25"/>
                <a:gd name="T14" fmla="*/ 68045453 w 49"/>
                <a:gd name="T15" fmla="*/ 63005499 h 25"/>
                <a:gd name="T16" fmla="*/ 85685861 w 49"/>
                <a:gd name="T17" fmla="*/ 63005499 h 25"/>
                <a:gd name="T18" fmla="*/ 105847260 w 49"/>
                <a:gd name="T19" fmla="*/ 57965125 h 25"/>
                <a:gd name="T20" fmla="*/ 120968289 w 49"/>
                <a:gd name="T21" fmla="*/ 52924750 h 25"/>
                <a:gd name="T22" fmla="*/ 120968289 w 49"/>
                <a:gd name="T23" fmla="*/ 52924750 h 25"/>
                <a:gd name="T24" fmla="*/ 123489255 w 49"/>
                <a:gd name="T25" fmla="*/ 52924750 h 25"/>
                <a:gd name="T26" fmla="*/ 120968289 w 49"/>
                <a:gd name="T27" fmla="*/ 50403757 h 25"/>
                <a:gd name="T28" fmla="*/ 120968289 w 49"/>
                <a:gd name="T29" fmla="*/ 50403757 h 25"/>
                <a:gd name="T30" fmla="*/ 93247170 w 49"/>
                <a:gd name="T31" fmla="*/ 55444144 h 25"/>
                <a:gd name="T32" fmla="*/ 68045453 w 49"/>
                <a:gd name="T33" fmla="*/ 55444144 h 25"/>
                <a:gd name="T34" fmla="*/ 68045453 w 49"/>
                <a:gd name="T35" fmla="*/ 55444144 h 25"/>
                <a:gd name="T36" fmla="*/ 52924424 w 49"/>
                <a:gd name="T37" fmla="*/ 55444144 h 25"/>
                <a:gd name="T38" fmla="*/ 42843724 w 49"/>
                <a:gd name="T39" fmla="*/ 52924750 h 25"/>
                <a:gd name="T40" fmla="*/ 32763038 w 49"/>
                <a:gd name="T41" fmla="*/ 47884364 h 25"/>
                <a:gd name="T42" fmla="*/ 22682345 w 49"/>
                <a:gd name="T43" fmla="*/ 40323008 h 25"/>
                <a:gd name="T44" fmla="*/ 15121036 w 49"/>
                <a:gd name="T45" fmla="*/ 32763240 h 25"/>
                <a:gd name="T46" fmla="*/ 10080690 w 49"/>
                <a:gd name="T47" fmla="*/ 20161504 h 25"/>
                <a:gd name="T48" fmla="*/ 5040345 w 49"/>
                <a:gd name="T49" fmla="*/ 10080752 h 25"/>
                <a:gd name="T50" fmla="*/ 2520966 w 49"/>
                <a:gd name="T51" fmla="*/ 0 h 25"/>
                <a:gd name="T52" fmla="*/ 2520966 w 49"/>
                <a:gd name="T53" fmla="*/ 0 h 25"/>
                <a:gd name="T54" fmla="*/ 0 w 49"/>
                <a:gd name="T55" fmla="*/ 0 h 2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9"/>
                <a:gd name="T85" fmla="*/ 0 h 25"/>
                <a:gd name="T86" fmla="*/ 49 w 49"/>
                <a:gd name="T87" fmla="*/ 25 h 2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9" h="25">
                  <a:moveTo>
                    <a:pt x="0" y="0"/>
                  </a:moveTo>
                  <a:lnTo>
                    <a:pt x="0" y="0"/>
                  </a:lnTo>
                  <a:lnTo>
                    <a:pt x="2" y="8"/>
                  </a:lnTo>
                  <a:lnTo>
                    <a:pt x="5" y="15"/>
                  </a:lnTo>
                  <a:lnTo>
                    <a:pt x="10" y="19"/>
                  </a:lnTo>
                  <a:lnTo>
                    <a:pt x="19" y="23"/>
                  </a:lnTo>
                  <a:lnTo>
                    <a:pt x="27" y="25"/>
                  </a:lnTo>
                  <a:lnTo>
                    <a:pt x="34" y="25"/>
                  </a:lnTo>
                  <a:lnTo>
                    <a:pt x="42" y="23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48" y="20"/>
                  </a:lnTo>
                  <a:lnTo>
                    <a:pt x="37" y="22"/>
                  </a:lnTo>
                  <a:lnTo>
                    <a:pt x="27" y="22"/>
                  </a:lnTo>
                  <a:lnTo>
                    <a:pt x="21" y="22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4" y="8"/>
                  </a:lnTo>
                  <a:lnTo>
                    <a:pt x="2" y="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3" name="Freeform 177"/>
            <p:cNvSpPr>
              <a:spLocks/>
            </p:cNvSpPr>
            <p:nvPr/>
          </p:nvSpPr>
          <p:spPr bwMode="auto">
            <a:xfrm>
              <a:off x="5483225" y="2586038"/>
              <a:ext cx="77788" cy="39688"/>
            </a:xfrm>
            <a:custGeom>
              <a:avLst/>
              <a:gdLst>
                <a:gd name="T0" fmla="*/ 0 w 49"/>
                <a:gd name="T1" fmla="*/ 0 h 25"/>
                <a:gd name="T2" fmla="*/ 0 w 49"/>
                <a:gd name="T3" fmla="*/ 0 h 25"/>
                <a:gd name="T4" fmla="*/ 5040345 w 49"/>
                <a:gd name="T5" fmla="*/ 20161504 h 25"/>
                <a:gd name="T6" fmla="*/ 12601655 w 49"/>
                <a:gd name="T7" fmla="*/ 37803615 h 25"/>
                <a:gd name="T8" fmla="*/ 25201723 w 49"/>
                <a:gd name="T9" fmla="*/ 47884364 h 25"/>
                <a:gd name="T10" fmla="*/ 47884068 w 49"/>
                <a:gd name="T11" fmla="*/ 57965125 h 25"/>
                <a:gd name="T12" fmla="*/ 47884068 w 49"/>
                <a:gd name="T13" fmla="*/ 57965125 h 25"/>
                <a:gd name="T14" fmla="*/ 68045453 w 49"/>
                <a:gd name="T15" fmla="*/ 63005499 h 25"/>
                <a:gd name="T16" fmla="*/ 85685861 w 49"/>
                <a:gd name="T17" fmla="*/ 63005499 h 25"/>
                <a:gd name="T18" fmla="*/ 105847260 w 49"/>
                <a:gd name="T19" fmla="*/ 57965125 h 25"/>
                <a:gd name="T20" fmla="*/ 120968289 w 49"/>
                <a:gd name="T21" fmla="*/ 52924750 h 25"/>
                <a:gd name="T22" fmla="*/ 120968289 w 49"/>
                <a:gd name="T23" fmla="*/ 52924750 h 25"/>
                <a:gd name="T24" fmla="*/ 123489255 w 49"/>
                <a:gd name="T25" fmla="*/ 52924750 h 25"/>
                <a:gd name="T26" fmla="*/ 120968289 w 49"/>
                <a:gd name="T27" fmla="*/ 50403757 h 25"/>
                <a:gd name="T28" fmla="*/ 120968289 w 49"/>
                <a:gd name="T29" fmla="*/ 50403757 h 25"/>
                <a:gd name="T30" fmla="*/ 93247170 w 49"/>
                <a:gd name="T31" fmla="*/ 55444144 h 25"/>
                <a:gd name="T32" fmla="*/ 68045453 w 49"/>
                <a:gd name="T33" fmla="*/ 55444144 h 25"/>
                <a:gd name="T34" fmla="*/ 68045453 w 49"/>
                <a:gd name="T35" fmla="*/ 55444144 h 25"/>
                <a:gd name="T36" fmla="*/ 52924424 w 49"/>
                <a:gd name="T37" fmla="*/ 55444144 h 25"/>
                <a:gd name="T38" fmla="*/ 42843724 w 49"/>
                <a:gd name="T39" fmla="*/ 52924750 h 25"/>
                <a:gd name="T40" fmla="*/ 32763038 w 49"/>
                <a:gd name="T41" fmla="*/ 47884364 h 25"/>
                <a:gd name="T42" fmla="*/ 22682345 w 49"/>
                <a:gd name="T43" fmla="*/ 40323008 h 25"/>
                <a:gd name="T44" fmla="*/ 15121036 w 49"/>
                <a:gd name="T45" fmla="*/ 32763240 h 25"/>
                <a:gd name="T46" fmla="*/ 10080690 w 49"/>
                <a:gd name="T47" fmla="*/ 20161504 h 25"/>
                <a:gd name="T48" fmla="*/ 5040345 w 49"/>
                <a:gd name="T49" fmla="*/ 10080752 h 25"/>
                <a:gd name="T50" fmla="*/ 2520966 w 49"/>
                <a:gd name="T51" fmla="*/ 0 h 25"/>
                <a:gd name="T52" fmla="*/ 2520966 w 49"/>
                <a:gd name="T53" fmla="*/ 0 h 25"/>
                <a:gd name="T54" fmla="*/ 0 w 49"/>
                <a:gd name="T55" fmla="*/ 0 h 2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9"/>
                <a:gd name="T85" fmla="*/ 0 h 25"/>
                <a:gd name="T86" fmla="*/ 49 w 49"/>
                <a:gd name="T87" fmla="*/ 25 h 2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9" h="25">
                  <a:moveTo>
                    <a:pt x="0" y="0"/>
                  </a:moveTo>
                  <a:lnTo>
                    <a:pt x="0" y="0"/>
                  </a:lnTo>
                  <a:lnTo>
                    <a:pt x="2" y="8"/>
                  </a:lnTo>
                  <a:lnTo>
                    <a:pt x="5" y="15"/>
                  </a:lnTo>
                  <a:lnTo>
                    <a:pt x="10" y="19"/>
                  </a:lnTo>
                  <a:lnTo>
                    <a:pt x="19" y="23"/>
                  </a:lnTo>
                  <a:lnTo>
                    <a:pt x="27" y="25"/>
                  </a:lnTo>
                  <a:lnTo>
                    <a:pt x="34" y="25"/>
                  </a:lnTo>
                  <a:lnTo>
                    <a:pt x="42" y="23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48" y="20"/>
                  </a:lnTo>
                  <a:lnTo>
                    <a:pt x="37" y="22"/>
                  </a:lnTo>
                  <a:lnTo>
                    <a:pt x="27" y="22"/>
                  </a:lnTo>
                  <a:lnTo>
                    <a:pt x="21" y="22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4" y="8"/>
                  </a:lnTo>
                  <a:lnTo>
                    <a:pt x="2" y="4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4" name="Freeform 178"/>
            <p:cNvSpPr>
              <a:spLocks/>
            </p:cNvSpPr>
            <p:nvPr/>
          </p:nvSpPr>
          <p:spPr bwMode="auto">
            <a:xfrm>
              <a:off x="5487988" y="2581275"/>
              <a:ext cx="71438" cy="22225"/>
            </a:xfrm>
            <a:custGeom>
              <a:avLst/>
              <a:gdLst>
                <a:gd name="T0" fmla="*/ 0 w 45"/>
                <a:gd name="T1" fmla="*/ 0 h 14"/>
                <a:gd name="T2" fmla="*/ 0 w 45"/>
                <a:gd name="T3" fmla="*/ 0 h 14"/>
                <a:gd name="T4" fmla="*/ 10080695 w 45"/>
                <a:gd name="T5" fmla="*/ 12601575 h 14"/>
                <a:gd name="T6" fmla="*/ 20161390 w 45"/>
                <a:gd name="T7" fmla="*/ 20161251 h 14"/>
                <a:gd name="T8" fmla="*/ 37803402 w 45"/>
                <a:gd name="T9" fmla="*/ 25201562 h 14"/>
                <a:gd name="T10" fmla="*/ 50403473 w 45"/>
                <a:gd name="T11" fmla="*/ 30241879 h 14"/>
                <a:gd name="T12" fmla="*/ 68045490 w 45"/>
                <a:gd name="T13" fmla="*/ 35282190 h 14"/>
                <a:gd name="T14" fmla="*/ 83166529 w 45"/>
                <a:gd name="T15" fmla="*/ 35282190 h 14"/>
                <a:gd name="T16" fmla="*/ 100806946 w 45"/>
                <a:gd name="T17" fmla="*/ 30241879 h 14"/>
                <a:gd name="T18" fmla="*/ 113408630 w 45"/>
                <a:gd name="T19" fmla="*/ 27722517 h 14"/>
                <a:gd name="T20" fmla="*/ 113408630 w 45"/>
                <a:gd name="T21" fmla="*/ 27722517 h 14"/>
                <a:gd name="T22" fmla="*/ 113408630 w 45"/>
                <a:gd name="T23" fmla="*/ 27722517 h 14"/>
                <a:gd name="T24" fmla="*/ 113408630 w 45"/>
                <a:gd name="T25" fmla="*/ 25201562 h 14"/>
                <a:gd name="T26" fmla="*/ 113408630 w 45"/>
                <a:gd name="T27" fmla="*/ 25201562 h 14"/>
                <a:gd name="T28" fmla="*/ 83166529 w 45"/>
                <a:gd name="T29" fmla="*/ 30241879 h 14"/>
                <a:gd name="T30" fmla="*/ 68045490 w 45"/>
                <a:gd name="T31" fmla="*/ 30241879 h 14"/>
                <a:gd name="T32" fmla="*/ 50403473 w 45"/>
                <a:gd name="T33" fmla="*/ 27722517 h 14"/>
                <a:gd name="T34" fmla="*/ 37803402 w 45"/>
                <a:gd name="T35" fmla="*/ 25201562 h 14"/>
                <a:gd name="T36" fmla="*/ 25201737 w 45"/>
                <a:gd name="T37" fmla="*/ 20161251 h 14"/>
                <a:gd name="T38" fmla="*/ 10080695 w 45"/>
                <a:gd name="T39" fmla="*/ 10080625 h 14"/>
                <a:gd name="T40" fmla="*/ 0 w 45"/>
                <a:gd name="T41" fmla="*/ 0 h 14"/>
                <a:gd name="T42" fmla="*/ 0 w 45"/>
                <a:gd name="T43" fmla="*/ 0 h 14"/>
                <a:gd name="T44" fmla="*/ 0 w 45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14"/>
                <a:gd name="T71" fmla="*/ 45 w 45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14">
                  <a:moveTo>
                    <a:pt x="0" y="0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8" y="8"/>
                  </a:lnTo>
                  <a:lnTo>
                    <a:pt x="15" y="10"/>
                  </a:lnTo>
                  <a:lnTo>
                    <a:pt x="20" y="12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40" y="12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33" y="12"/>
                  </a:lnTo>
                  <a:lnTo>
                    <a:pt x="27" y="12"/>
                  </a:lnTo>
                  <a:lnTo>
                    <a:pt x="20" y="11"/>
                  </a:lnTo>
                  <a:lnTo>
                    <a:pt x="15" y="10"/>
                  </a:lnTo>
                  <a:lnTo>
                    <a:pt x="10" y="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5" name="Freeform 179"/>
            <p:cNvSpPr>
              <a:spLocks/>
            </p:cNvSpPr>
            <p:nvPr/>
          </p:nvSpPr>
          <p:spPr bwMode="auto">
            <a:xfrm>
              <a:off x="5487988" y="2581275"/>
              <a:ext cx="71438" cy="22225"/>
            </a:xfrm>
            <a:custGeom>
              <a:avLst/>
              <a:gdLst>
                <a:gd name="T0" fmla="*/ 0 w 45"/>
                <a:gd name="T1" fmla="*/ 0 h 14"/>
                <a:gd name="T2" fmla="*/ 0 w 45"/>
                <a:gd name="T3" fmla="*/ 0 h 14"/>
                <a:gd name="T4" fmla="*/ 10080695 w 45"/>
                <a:gd name="T5" fmla="*/ 12601575 h 14"/>
                <a:gd name="T6" fmla="*/ 20161390 w 45"/>
                <a:gd name="T7" fmla="*/ 20161251 h 14"/>
                <a:gd name="T8" fmla="*/ 37803402 w 45"/>
                <a:gd name="T9" fmla="*/ 25201562 h 14"/>
                <a:gd name="T10" fmla="*/ 50403473 w 45"/>
                <a:gd name="T11" fmla="*/ 30241879 h 14"/>
                <a:gd name="T12" fmla="*/ 68045490 w 45"/>
                <a:gd name="T13" fmla="*/ 35282190 h 14"/>
                <a:gd name="T14" fmla="*/ 83166529 w 45"/>
                <a:gd name="T15" fmla="*/ 35282190 h 14"/>
                <a:gd name="T16" fmla="*/ 100806946 w 45"/>
                <a:gd name="T17" fmla="*/ 30241879 h 14"/>
                <a:gd name="T18" fmla="*/ 113408630 w 45"/>
                <a:gd name="T19" fmla="*/ 27722517 h 14"/>
                <a:gd name="T20" fmla="*/ 113408630 w 45"/>
                <a:gd name="T21" fmla="*/ 27722517 h 14"/>
                <a:gd name="T22" fmla="*/ 113408630 w 45"/>
                <a:gd name="T23" fmla="*/ 27722517 h 14"/>
                <a:gd name="T24" fmla="*/ 113408630 w 45"/>
                <a:gd name="T25" fmla="*/ 25201562 h 14"/>
                <a:gd name="T26" fmla="*/ 113408630 w 45"/>
                <a:gd name="T27" fmla="*/ 25201562 h 14"/>
                <a:gd name="T28" fmla="*/ 83166529 w 45"/>
                <a:gd name="T29" fmla="*/ 30241879 h 14"/>
                <a:gd name="T30" fmla="*/ 68045490 w 45"/>
                <a:gd name="T31" fmla="*/ 30241879 h 14"/>
                <a:gd name="T32" fmla="*/ 50403473 w 45"/>
                <a:gd name="T33" fmla="*/ 27722517 h 14"/>
                <a:gd name="T34" fmla="*/ 37803402 w 45"/>
                <a:gd name="T35" fmla="*/ 25201562 h 14"/>
                <a:gd name="T36" fmla="*/ 25201737 w 45"/>
                <a:gd name="T37" fmla="*/ 20161251 h 14"/>
                <a:gd name="T38" fmla="*/ 10080695 w 45"/>
                <a:gd name="T39" fmla="*/ 10080625 h 14"/>
                <a:gd name="T40" fmla="*/ 0 w 45"/>
                <a:gd name="T41" fmla="*/ 0 h 14"/>
                <a:gd name="T42" fmla="*/ 0 w 45"/>
                <a:gd name="T43" fmla="*/ 0 h 14"/>
                <a:gd name="T44" fmla="*/ 0 w 45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14"/>
                <a:gd name="T71" fmla="*/ 45 w 45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14">
                  <a:moveTo>
                    <a:pt x="0" y="0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8" y="8"/>
                  </a:lnTo>
                  <a:lnTo>
                    <a:pt x="15" y="10"/>
                  </a:lnTo>
                  <a:lnTo>
                    <a:pt x="20" y="12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40" y="12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33" y="12"/>
                  </a:lnTo>
                  <a:lnTo>
                    <a:pt x="27" y="12"/>
                  </a:lnTo>
                  <a:lnTo>
                    <a:pt x="20" y="11"/>
                  </a:lnTo>
                  <a:lnTo>
                    <a:pt x="15" y="10"/>
                  </a:lnTo>
                  <a:lnTo>
                    <a:pt x="10" y="8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6" name="Freeform 180"/>
            <p:cNvSpPr>
              <a:spLocks/>
            </p:cNvSpPr>
            <p:nvPr/>
          </p:nvSpPr>
          <p:spPr bwMode="auto">
            <a:xfrm>
              <a:off x="5561013" y="2552700"/>
              <a:ext cx="39688" cy="65088"/>
            </a:xfrm>
            <a:custGeom>
              <a:avLst/>
              <a:gdLst>
                <a:gd name="T0" fmla="*/ 0 w 25"/>
                <a:gd name="T1" fmla="*/ 103327980 h 41"/>
                <a:gd name="T2" fmla="*/ 0 w 25"/>
                <a:gd name="T3" fmla="*/ 103327980 h 41"/>
                <a:gd name="T4" fmla="*/ 7561359 w 25"/>
                <a:gd name="T5" fmla="*/ 98287631 h 41"/>
                <a:gd name="T6" fmla="*/ 12601733 w 25"/>
                <a:gd name="T7" fmla="*/ 90726313 h 41"/>
                <a:gd name="T8" fmla="*/ 20161504 w 25"/>
                <a:gd name="T9" fmla="*/ 83166583 h 41"/>
                <a:gd name="T10" fmla="*/ 20161504 w 25"/>
                <a:gd name="T11" fmla="*/ 70564916 h 41"/>
                <a:gd name="T12" fmla="*/ 20161504 w 25"/>
                <a:gd name="T13" fmla="*/ 70564916 h 41"/>
                <a:gd name="T14" fmla="*/ 20161504 w 25"/>
                <a:gd name="T15" fmla="*/ 57964836 h 41"/>
                <a:gd name="T16" fmla="*/ 17642111 w 25"/>
                <a:gd name="T17" fmla="*/ 45363156 h 41"/>
                <a:gd name="T18" fmla="*/ 17642111 w 25"/>
                <a:gd name="T19" fmla="*/ 45363156 h 41"/>
                <a:gd name="T20" fmla="*/ 12601733 w 25"/>
                <a:gd name="T21" fmla="*/ 30242108 h 41"/>
                <a:gd name="T22" fmla="*/ 17642111 w 25"/>
                <a:gd name="T23" fmla="*/ 20161404 h 41"/>
                <a:gd name="T24" fmla="*/ 22682485 w 25"/>
                <a:gd name="T25" fmla="*/ 15121054 h 41"/>
                <a:gd name="T26" fmla="*/ 32763240 w 25"/>
                <a:gd name="T27" fmla="*/ 10080702 h 41"/>
                <a:gd name="T28" fmla="*/ 32763240 w 25"/>
                <a:gd name="T29" fmla="*/ 10080702 h 41"/>
                <a:gd name="T30" fmla="*/ 42843989 w 25"/>
                <a:gd name="T31" fmla="*/ 7561321 h 41"/>
                <a:gd name="T32" fmla="*/ 52924750 w 25"/>
                <a:gd name="T33" fmla="*/ 12601670 h 41"/>
                <a:gd name="T34" fmla="*/ 55444144 w 25"/>
                <a:gd name="T35" fmla="*/ 20161404 h 41"/>
                <a:gd name="T36" fmla="*/ 57965125 w 25"/>
                <a:gd name="T37" fmla="*/ 27722728 h 41"/>
                <a:gd name="T38" fmla="*/ 57965125 w 25"/>
                <a:gd name="T39" fmla="*/ 27722728 h 41"/>
                <a:gd name="T40" fmla="*/ 57965125 w 25"/>
                <a:gd name="T41" fmla="*/ 27722728 h 41"/>
                <a:gd name="T42" fmla="*/ 60484518 w 25"/>
                <a:gd name="T43" fmla="*/ 27722728 h 41"/>
                <a:gd name="T44" fmla="*/ 60484518 w 25"/>
                <a:gd name="T45" fmla="*/ 27722728 h 41"/>
                <a:gd name="T46" fmla="*/ 63005499 w 25"/>
                <a:gd name="T47" fmla="*/ 17642023 h 41"/>
                <a:gd name="T48" fmla="*/ 60484518 w 25"/>
                <a:gd name="T49" fmla="*/ 12601670 h 41"/>
                <a:gd name="T50" fmla="*/ 57965125 w 25"/>
                <a:gd name="T51" fmla="*/ 7561321 h 41"/>
                <a:gd name="T52" fmla="*/ 47884364 w 25"/>
                <a:gd name="T53" fmla="*/ 2520969 h 41"/>
                <a:gd name="T54" fmla="*/ 40323008 w 25"/>
                <a:gd name="T55" fmla="*/ 0 h 41"/>
                <a:gd name="T56" fmla="*/ 32763240 w 25"/>
                <a:gd name="T57" fmla="*/ 2520969 h 41"/>
                <a:gd name="T58" fmla="*/ 20161504 w 25"/>
                <a:gd name="T59" fmla="*/ 7561321 h 41"/>
                <a:gd name="T60" fmla="*/ 20161504 w 25"/>
                <a:gd name="T61" fmla="*/ 7561321 h 41"/>
                <a:gd name="T62" fmla="*/ 10080752 w 25"/>
                <a:gd name="T63" fmla="*/ 15121054 h 41"/>
                <a:gd name="T64" fmla="*/ 7561359 w 25"/>
                <a:gd name="T65" fmla="*/ 20161404 h 41"/>
                <a:gd name="T66" fmla="*/ 7561359 w 25"/>
                <a:gd name="T67" fmla="*/ 25201753 h 41"/>
                <a:gd name="T68" fmla="*/ 7561359 w 25"/>
                <a:gd name="T69" fmla="*/ 25201753 h 41"/>
                <a:gd name="T70" fmla="*/ 12601733 w 25"/>
                <a:gd name="T71" fmla="*/ 45363156 h 41"/>
                <a:gd name="T72" fmla="*/ 20161504 w 25"/>
                <a:gd name="T73" fmla="*/ 65524566 h 41"/>
                <a:gd name="T74" fmla="*/ 17642111 w 25"/>
                <a:gd name="T75" fmla="*/ 75605265 h 41"/>
                <a:gd name="T76" fmla="*/ 12601733 w 25"/>
                <a:gd name="T77" fmla="*/ 88206932 h 41"/>
                <a:gd name="T78" fmla="*/ 7561359 w 25"/>
                <a:gd name="T79" fmla="*/ 95766662 h 41"/>
                <a:gd name="T80" fmla="*/ 0 w 25"/>
                <a:gd name="T81" fmla="*/ 100807012 h 41"/>
                <a:gd name="T82" fmla="*/ 0 w 25"/>
                <a:gd name="T83" fmla="*/ 100807012 h 41"/>
                <a:gd name="T84" fmla="*/ 0 w 25"/>
                <a:gd name="T85" fmla="*/ 103327980 h 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41"/>
                <a:gd name="T131" fmla="*/ 25 w 25"/>
                <a:gd name="T132" fmla="*/ 41 h 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41">
                  <a:moveTo>
                    <a:pt x="0" y="41"/>
                  </a:moveTo>
                  <a:lnTo>
                    <a:pt x="0" y="41"/>
                  </a:lnTo>
                  <a:lnTo>
                    <a:pt x="3" y="39"/>
                  </a:lnTo>
                  <a:lnTo>
                    <a:pt x="5" y="36"/>
                  </a:lnTo>
                  <a:lnTo>
                    <a:pt x="8" y="33"/>
                  </a:lnTo>
                  <a:lnTo>
                    <a:pt x="8" y="28"/>
                  </a:lnTo>
                  <a:lnTo>
                    <a:pt x="8" y="23"/>
                  </a:lnTo>
                  <a:lnTo>
                    <a:pt x="7" y="18"/>
                  </a:lnTo>
                  <a:lnTo>
                    <a:pt x="5" y="12"/>
                  </a:lnTo>
                  <a:lnTo>
                    <a:pt x="7" y="8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5"/>
                  </a:lnTo>
                  <a:lnTo>
                    <a:pt x="22" y="8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8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5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7" name="Freeform 181"/>
            <p:cNvSpPr>
              <a:spLocks/>
            </p:cNvSpPr>
            <p:nvPr/>
          </p:nvSpPr>
          <p:spPr bwMode="auto">
            <a:xfrm>
              <a:off x="5561013" y="2552700"/>
              <a:ext cx="39688" cy="65088"/>
            </a:xfrm>
            <a:custGeom>
              <a:avLst/>
              <a:gdLst>
                <a:gd name="T0" fmla="*/ 0 w 25"/>
                <a:gd name="T1" fmla="*/ 103327980 h 41"/>
                <a:gd name="T2" fmla="*/ 0 w 25"/>
                <a:gd name="T3" fmla="*/ 103327980 h 41"/>
                <a:gd name="T4" fmla="*/ 7561359 w 25"/>
                <a:gd name="T5" fmla="*/ 98287631 h 41"/>
                <a:gd name="T6" fmla="*/ 12601733 w 25"/>
                <a:gd name="T7" fmla="*/ 90726313 h 41"/>
                <a:gd name="T8" fmla="*/ 20161504 w 25"/>
                <a:gd name="T9" fmla="*/ 83166583 h 41"/>
                <a:gd name="T10" fmla="*/ 20161504 w 25"/>
                <a:gd name="T11" fmla="*/ 70564916 h 41"/>
                <a:gd name="T12" fmla="*/ 20161504 w 25"/>
                <a:gd name="T13" fmla="*/ 70564916 h 41"/>
                <a:gd name="T14" fmla="*/ 20161504 w 25"/>
                <a:gd name="T15" fmla="*/ 57964836 h 41"/>
                <a:gd name="T16" fmla="*/ 17642111 w 25"/>
                <a:gd name="T17" fmla="*/ 45363156 h 41"/>
                <a:gd name="T18" fmla="*/ 17642111 w 25"/>
                <a:gd name="T19" fmla="*/ 45363156 h 41"/>
                <a:gd name="T20" fmla="*/ 12601733 w 25"/>
                <a:gd name="T21" fmla="*/ 30242108 h 41"/>
                <a:gd name="T22" fmla="*/ 17642111 w 25"/>
                <a:gd name="T23" fmla="*/ 20161404 h 41"/>
                <a:gd name="T24" fmla="*/ 22682485 w 25"/>
                <a:gd name="T25" fmla="*/ 15121054 h 41"/>
                <a:gd name="T26" fmla="*/ 32763240 w 25"/>
                <a:gd name="T27" fmla="*/ 10080702 h 41"/>
                <a:gd name="T28" fmla="*/ 32763240 w 25"/>
                <a:gd name="T29" fmla="*/ 10080702 h 41"/>
                <a:gd name="T30" fmla="*/ 42843989 w 25"/>
                <a:gd name="T31" fmla="*/ 7561321 h 41"/>
                <a:gd name="T32" fmla="*/ 52924750 w 25"/>
                <a:gd name="T33" fmla="*/ 12601670 h 41"/>
                <a:gd name="T34" fmla="*/ 55444144 w 25"/>
                <a:gd name="T35" fmla="*/ 20161404 h 41"/>
                <a:gd name="T36" fmla="*/ 57965125 w 25"/>
                <a:gd name="T37" fmla="*/ 27722728 h 41"/>
                <a:gd name="T38" fmla="*/ 57965125 w 25"/>
                <a:gd name="T39" fmla="*/ 27722728 h 41"/>
                <a:gd name="T40" fmla="*/ 57965125 w 25"/>
                <a:gd name="T41" fmla="*/ 27722728 h 41"/>
                <a:gd name="T42" fmla="*/ 60484518 w 25"/>
                <a:gd name="T43" fmla="*/ 27722728 h 41"/>
                <a:gd name="T44" fmla="*/ 60484518 w 25"/>
                <a:gd name="T45" fmla="*/ 27722728 h 41"/>
                <a:gd name="T46" fmla="*/ 63005499 w 25"/>
                <a:gd name="T47" fmla="*/ 17642023 h 41"/>
                <a:gd name="T48" fmla="*/ 60484518 w 25"/>
                <a:gd name="T49" fmla="*/ 12601670 h 41"/>
                <a:gd name="T50" fmla="*/ 57965125 w 25"/>
                <a:gd name="T51" fmla="*/ 7561321 h 41"/>
                <a:gd name="T52" fmla="*/ 47884364 w 25"/>
                <a:gd name="T53" fmla="*/ 2520969 h 41"/>
                <a:gd name="T54" fmla="*/ 40323008 w 25"/>
                <a:gd name="T55" fmla="*/ 0 h 41"/>
                <a:gd name="T56" fmla="*/ 32763240 w 25"/>
                <a:gd name="T57" fmla="*/ 2520969 h 41"/>
                <a:gd name="T58" fmla="*/ 20161504 w 25"/>
                <a:gd name="T59" fmla="*/ 7561321 h 41"/>
                <a:gd name="T60" fmla="*/ 20161504 w 25"/>
                <a:gd name="T61" fmla="*/ 7561321 h 41"/>
                <a:gd name="T62" fmla="*/ 10080752 w 25"/>
                <a:gd name="T63" fmla="*/ 15121054 h 41"/>
                <a:gd name="T64" fmla="*/ 7561359 w 25"/>
                <a:gd name="T65" fmla="*/ 20161404 h 41"/>
                <a:gd name="T66" fmla="*/ 7561359 w 25"/>
                <a:gd name="T67" fmla="*/ 25201753 h 41"/>
                <a:gd name="T68" fmla="*/ 7561359 w 25"/>
                <a:gd name="T69" fmla="*/ 25201753 h 41"/>
                <a:gd name="T70" fmla="*/ 12601733 w 25"/>
                <a:gd name="T71" fmla="*/ 45363156 h 41"/>
                <a:gd name="T72" fmla="*/ 20161504 w 25"/>
                <a:gd name="T73" fmla="*/ 65524566 h 41"/>
                <a:gd name="T74" fmla="*/ 17642111 w 25"/>
                <a:gd name="T75" fmla="*/ 75605265 h 41"/>
                <a:gd name="T76" fmla="*/ 12601733 w 25"/>
                <a:gd name="T77" fmla="*/ 88206932 h 41"/>
                <a:gd name="T78" fmla="*/ 7561359 w 25"/>
                <a:gd name="T79" fmla="*/ 95766662 h 41"/>
                <a:gd name="T80" fmla="*/ 0 w 25"/>
                <a:gd name="T81" fmla="*/ 100807012 h 41"/>
                <a:gd name="T82" fmla="*/ 0 w 25"/>
                <a:gd name="T83" fmla="*/ 100807012 h 41"/>
                <a:gd name="T84" fmla="*/ 0 w 25"/>
                <a:gd name="T85" fmla="*/ 103327980 h 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41"/>
                <a:gd name="T131" fmla="*/ 25 w 25"/>
                <a:gd name="T132" fmla="*/ 41 h 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41">
                  <a:moveTo>
                    <a:pt x="0" y="41"/>
                  </a:moveTo>
                  <a:lnTo>
                    <a:pt x="0" y="41"/>
                  </a:lnTo>
                  <a:lnTo>
                    <a:pt x="3" y="39"/>
                  </a:lnTo>
                  <a:lnTo>
                    <a:pt x="5" y="36"/>
                  </a:lnTo>
                  <a:lnTo>
                    <a:pt x="8" y="33"/>
                  </a:lnTo>
                  <a:lnTo>
                    <a:pt x="8" y="28"/>
                  </a:lnTo>
                  <a:lnTo>
                    <a:pt x="8" y="23"/>
                  </a:lnTo>
                  <a:lnTo>
                    <a:pt x="7" y="18"/>
                  </a:lnTo>
                  <a:lnTo>
                    <a:pt x="5" y="12"/>
                  </a:lnTo>
                  <a:lnTo>
                    <a:pt x="7" y="8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5"/>
                  </a:lnTo>
                  <a:lnTo>
                    <a:pt x="22" y="8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8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5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8" name="Freeform 182"/>
            <p:cNvSpPr>
              <a:spLocks/>
            </p:cNvSpPr>
            <p:nvPr/>
          </p:nvSpPr>
          <p:spPr bwMode="auto">
            <a:xfrm>
              <a:off x="5572125" y="2566988"/>
              <a:ext cx="22225" cy="15875"/>
            </a:xfrm>
            <a:custGeom>
              <a:avLst/>
              <a:gdLst>
                <a:gd name="T0" fmla="*/ 0 w 14"/>
                <a:gd name="T1" fmla="*/ 25201559 h 10"/>
                <a:gd name="T2" fmla="*/ 0 w 14"/>
                <a:gd name="T3" fmla="*/ 25201559 h 10"/>
                <a:gd name="T4" fmla="*/ 2520950 w 14"/>
                <a:gd name="T5" fmla="*/ 15120938 h 10"/>
                <a:gd name="T6" fmla="*/ 5040313 w 14"/>
                <a:gd name="T7" fmla="*/ 10080624 h 10"/>
                <a:gd name="T8" fmla="*/ 7561264 w 14"/>
                <a:gd name="T9" fmla="*/ 7559675 h 10"/>
                <a:gd name="T10" fmla="*/ 7561264 w 14"/>
                <a:gd name="T11" fmla="*/ 7559675 h 10"/>
                <a:gd name="T12" fmla="*/ 12601575 w 14"/>
                <a:gd name="T13" fmla="*/ 2520950 h 10"/>
                <a:gd name="T14" fmla="*/ 20161251 w 14"/>
                <a:gd name="T15" fmla="*/ 5040312 h 10"/>
                <a:gd name="T16" fmla="*/ 27722517 w 14"/>
                <a:gd name="T17" fmla="*/ 7559675 h 10"/>
                <a:gd name="T18" fmla="*/ 35282190 w 14"/>
                <a:gd name="T19" fmla="*/ 12601573 h 10"/>
                <a:gd name="T20" fmla="*/ 35282190 w 14"/>
                <a:gd name="T21" fmla="*/ 12601573 h 10"/>
                <a:gd name="T22" fmla="*/ 35282190 w 14"/>
                <a:gd name="T23" fmla="*/ 10080624 h 10"/>
                <a:gd name="T24" fmla="*/ 35282190 w 14"/>
                <a:gd name="T25" fmla="*/ 10080624 h 10"/>
                <a:gd name="T26" fmla="*/ 27722517 w 14"/>
                <a:gd name="T27" fmla="*/ 5040312 h 10"/>
                <a:gd name="T28" fmla="*/ 22682200 w 14"/>
                <a:gd name="T29" fmla="*/ 2520950 h 10"/>
                <a:gd name="T30" fmla="*/ 15120940 w 14"/>
                <a:gd name="T31" fmla="*/ 0 h 10"/>
                <a:gd name="T32" fmla="*/ 7561264 w 14"/>
                <a:gd name="T33" fmla="*/ 5040312 h 10"/>
                <a:gd name="T34" fmla="*/ 7561264 w 14"/>
                <a:gd name="T35" fmla="*/ 5040312 h 10"/>
                <a:gd name="T36" fmla="*/ 2520950 w 14"/>
                <a:gd name="T37" fmla="*/ 7559675 h 10"/>
                <a:gd name="T38" fmla="*/ 0 w 14"/>
                <a:gd name="T39" fmla="*/ 12601573 h 10"/>
                <a:gd name="T40" fmla="*/ 0 w 14"/>
                <a:gd name="T41" fmla="*/ 25201559 h 10"/>
                <a:gd name="T42" fmla="*/ 0 w 14"/>
                <a:gd name="T43" fmla="*/ 25201559 h 10"/>
                <a:gd name="T44" fmla="*/ 0 w 14"/>
                <a:gd name="T45" fmla="*/ 25201559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10"/>
                <a:gd name="T71" fmla="*/ 14 w 14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10">
                  <a:moveTo>
                    <a:pt x="0" y="10"/>
                  </a:moveTo>
                  <a:lnTo>
                    <a:pt x="0" y="10"/>
                  </a:lnTo>
                  <a:lnTo>
                    <a:pt x="1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2"/>
                  </a:lnTo>
                  <a:lnTo>
                    <a:pt x="11" y="3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9" name="Freeform 183"/>
            <p:cNvSpPr>
              <a:spLocks/>
            </p:cNvSpPr>
            <p:nvPr/>
          </p:nvSpPr>
          <p:spPr bwMode="auto">
            <a:xfrm>
              <a:off x="5572125" y="2566988"/>
              <a:ext cx="22225" cy="15875"/>
            </a:xfrm>
            <a:custGeom>
              <a:avLst/>
              <a:gdLst>
                <a:gd name="T0" fmla="*/ 0 w 14"/>
                <a:gd name="T1" fmla="*/ 25201559 h 10"/>
                <a:gd name="T2" fmla="*/ 0 w 14"/>
                <a:gd name="T3" fmla="*/ 25201559 h 10"/>
                <a:gd name="T4" fmla="*/ 2520950 w 14"/>
                <a:gd name="T5" fmla="*/ 15120938 h 10"/>
                <a:gd name="T6" fmla="*/ 5040313 w 14"/>
                <a:gd name="T7" fmla="*/ 10080624 h 10"/>
                <a:gd name="T8" fmla="*/ 7561264 w 14"/>
                <a:gd name="T9" fmla="*/ 7559675 h 10"/>
                <a:gd name="T10" fmla="*/ 7561264 w 14"/>
                <a:gd name="T11" fmla="*/ 7559675 h 10"/>
                <a:gd name="T12" fmla="*/ 12601575 w 14"/>
                <a:gd name="T13" fmla="*/ 2520950 h 10"/>
                <a:gd name="T14" fmla="*/ 20161251 w 14"/>
                <a:gd name="T15" fmla="*/ 5040312 h 10"/>
                <a:gd name="T16" fmla="*/ 27722517 w 14"/>
                <a:gd name="T17" fmla="*/ 7559675 h 10"/>
                <a:gd name="T18" fmla="*/ 35282190 w 14"/>
                <a:gd name="T19" fmla="*/ 12601573 h 10"/>
                <a:gd name="T20" fmla="*/ 35282190 w 14"/>
                <a:gd name="T21" fmla="*/ 12601573 h 10"/>
                <a:gd name="T22" fmla="*/ 35282190 w 14"/>
                <a:gd name="T23" fmla="*/ 10080624 h 10"/>
                <a:gd name="T24" fmla="*/ 35282190 w 14"/>
                <a:gd name="T25" fmla="*/ 10080624 h 10"/>
                <a:gd name="T26" fmla="*/ 27722517 w 14"/>
                <a:gd name="T27" fmla="*/ 5040312 h 10"/>
                <a:gd name="T28" fmla="*/ 22682200 w 14"/>
                <a:gd name="T29" fmla="*/ 2520950 h 10"/>
                <a:gd name="T30" fmla="*/ 15120940 w 14"/>
                <a:gd name="T31" fmla="*/ 0 h 10"/>
                <a:gd name="T32" fmla="*/ 7561264 w 14"/>
                <a:gd name="T33" fmla="*/ 5040312 h 10"/>
                <a:gd name="T34" fmla="*/ 7561264 w 14"/>
                <a:gd name="T35" fmla="*/ 5040312 h 10"/>
                <a:gd name="T36" fmla="*/ 2520950 w 14"/>
                <a:gd name="T37" fmla="*/ 7559675 h 10"/>
                <a:gd name="T38" fmla="*/ 0 w 14"/>
                <a:gd name="T39" fmla="*/ 12601573 h 10"/>
                <a:gd name="T40" fmla="*/ 0 w 14"/>
                <a:gd name="T41" fmla="*/ 25201559 h 10"/>
                <a:gd name="T42" fmla="*/ 0 w 14"/>
                <a:gd name="T43" fmla="*/ 25201559 h 10"/>
                <a:gd name="T44" fmla="*/ 0 w 14"/>
                <a:gd name="T45" fmla="*/ 25201559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10"/>
                <a:gd name="T71" fmla="*/ 14 w 14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10">
                  <a:moveTo>
                    <a:pt x="0" y="10"/>
                  </a:moveTo>
                  <a:lnTo>
                    <a:pt x="0" y="10"/>
                  </a:lnTo>
                  <a:lnTo>
                    <a:pt x="1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2"/>
                  </a:lnTo>
                  <a:lnTo>
                    <a:pt x="11" y="3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0" name="Freeform 184"/>
            <p:cNvSpPr>
              <a:spLocks/>
            </p:cNvSpPr>
            <p:nvPr/>
          </p:nvSpPr>
          <p:spPr bwMode="auto">
            <a:xfrm>
              <a:off x="5557838" y="2590800"/>
              <a:ext cx="166688" cy="57150"/>
            </a:xfrm>
            <a:custGeom>
              <a:avLst/>
              <a:gdLst>
                <a:gd name="T0" fmla="*/ 0 w 105"/>
                <a:gd name="T1" fmla="*/ 45362806 h 36"/>
                <a:gd name="T2" fmla="*/ 5040328 w 105"/>
                <a:gd name="T3" fmla="*/ 63003111 h 36"/>
                <a:gd name="T4" fmla="*/ 17641941 w 105"/>
                <a:gd name="T5" fmla="*/ 73083731 h 36"/>
                <a:gd name="T6" fmla="*/ 25201637 w 105"/>
                <a:gd name="T7" fmla="*/ 70564370 h 36"/>
                <a:gd name="T8" fmla="*/ 40322622 w 105"/>
                <a:gd name="T9" fmla="*/ 63003111 h 36"/>
                <a:gd name="T10" fmla="*/ 57964569 w 105"/>
                <a:gd name="T11" fmla="*/ 42843444 h 36"/>
                <a:gd name="T12" fmla="*/ 88206526 w 105"/>
                <a:gd name="T13" fmla="*/ 20161248 h 36"/>
                <a:gd name="T14" fmla="*/ 100806548 w 105"/>
                <a:gd name="T15" fmla="*/ 12599985 h 36"/>
                <a:gd name="T16" fmla="*/ 133569486 w 105"/>
                <a:gd name="T17" fmla="*/ 10080624 h 36"/>
                <a:gd name="T18" fmla="*/ 141129182 w 105"/>
                <a:gd name="T19" fmla="*/ 20161248 h 36"/>
                <a:gd name="T20" fmla="*/ 143650139 w 105"/>
                <a:gd name="T21" fmla="*/ 35282185 h 36"/>
                <a:gd name="T22" fmla="*/ 146169508 w 105"/>
                <a:gd name="T23" fmla="*/ 47882167 h 36"/>
                <a:gd name="T24" fmla="*/ 161290487 w 105"/>
                <a:gd name="T25" fmla="*/ 70564370 h 36"/>
                <a:gd name="T26" fmla="*/ 171371139 w 105"/>
                <a:gd name="T27" fmla="*/ 75604680 h 36"/>
                <a:gd name="T28" fmla="*/ 196572770 w 105"/>
                <a:gd name="T29" fmla="*/ 85685301 h 36"/>
                <a:gd name="T30" fmla="*/ 224295407 w 105"/>
                <a:gd name="T31" fmla="*/ 90725611 h 36"/>
                <a:gd name="T32" fmla="*/ 249497038 w 105"/>
                <a:gd name="T33" fmla="*/ 80644991 h 36"/>
                <a:gd name="T34" fmla="*/ 264618016 w 105"/>
                <a:gd name="T35" fmla="*/ 60483749 h 36"/>
                <a:gd name="T36" fmla="*/ 264618016 w 105"/>
                <a:gd name="T37" fmla="*/ 50403116 h 36"/>
                <a:gd name="T38" fmla="*/ 259577690 w 105"/>
                <a:gd name="T39" fmla="*/ 32761236 h 36"/>
                <a:gd name="T40" fmla="*/ 249497038 w 105"/>
                <a:gd name="T41" fmla="*/ 12599985 h 36"/>
                <a:gd name="T42" fmla="*/ 231855102 w 105"/>
                <a:gd name="T43" fmla="*/ 10080624 h 36"/>
                <a:gd name="T44" fmla="*/ 226814776 w 105"/>
                <a:gd name="T45" fmla="*/ 15120937 h 36"/>
                <a:gd name="T46" fmla="*/ 229335733 w 105"/>
                <a:gd name="T47" fmla="*/ 22682197 h 36"/>
                <a:gd name="T48" fmla="*/ 231855102 w 105"/>
                <a:gd name="T49" fmla="*/ 20161248 h 36"/>
                <a:gd name="T50" fmla="*/ 239416385 w 105"/>
                <a:gd name="T51" fmla="*/ 20161248 h 36"/>
                <a:gd name="T52" fmla="*/ 249497038 w 105"/>
                <a:gd name="T53" fmla="*/ 22682197 h 36"/>
                <a:gd name="T54" fmla="*/ 254537364 w 105"/>
                <a:gd name="T55" fmla="*/ 27720926 h 36"/>
                <a:gd name="T56" fmla="*/ 262097059 w 105"/>
                <a:gd name="T57" fmla="*/ 40322495 h 36"/>
                <a:gd name="T58" fmla="*/ 259577690 w 105"/>
                <a:gd name="T59" fmla="*/ 57962800 h 36"/>
                <a:gd name="T60" fmla="*/ 252016407 w 105"/>
                <a:gd name="T61" fmla="*/ 70564370 h 36"/>
                <a:gd name="T62" fmla="*/ 239416385 w 105"/>
                <a:gd name="T63" fmla="*/ 80644991 h 36"/>
                <a:gd name="T64" fmla="*/ 219255081 w 105"/>
                <a:gd name="T65" fmla="*/ 85685301 h 36"/>
                <a:gd name="T66" fmla="*/ 183972748 w 105"/>
                <a:gd name="T67" fmla="*/ 78124042 h 36"/>
                <a:gd name="T68" fmla="*/ 168851770 w 105"/>
                <a:gd name="T69" fmla="*/ 70564370 h 36"/>
                <a:gd name="T70" fmla="*/ 156250160 w 105"/>
                <a:gd name="T71" fmla="*/ 60483749 h 36"/>
                <a:gd name="T72" fmla="*/ 148690465 w 105"/>
                <a:gd name="T73" fmla="*/ 32761236 h 36"/>
                <a:gd name="T74" fmla="*/ 148690465 w 105"/>
                <a:gd name="T75" fmla="*/ 15120937 h 36"/>
                <a:gd name="T76" fmla="*/ 143650139 w 105"/>
                <a:gd name="T77" fmla="*/ 5040312 h 36"/>
                <a:gd name="T78" fmla="*/ 128529160 w 105"/>
                <a:gd name="T79" fmla="*/ 0 h 36"/>
                <a:gd name="T80" fmla="*/ 98287179 w 105"/>
                <a:gd name="T81" fmla="*/ 2520950 h 36"/>
                <a:gd name="T82" fmla="*/ 83166200 w 105"/>
                <a:gd name="T83" fmla="*/ 7559675 h 36"/>
                <a:gd name="T84" fmla="*/ 68045222 w 105"/>
                <a:gd name="T85" fmla="*/ 20161248 h 36"/>
                <a:gd name="T86" fmla="*/ 57964569 w 105"/>
                <a:gd name="T87" fmla="*/ 32761236 h 36"/>
                <a:gd name="T88" fmla="*/ 40322622 w 105"/>
                <a:gd name="T89" fmla="*/ 57962800 h 36"/>
                <a:gd name="T90" fmla="*/ 32762926 w 105"/>
                <a:gd name="T91" fmla="*/ 63003111 h 36"/>
                <a:gd name="T92" fmla="*/ 22682268 w 105"/>
                <a:gd name="T93" fmla="*/ 65524060 h 36"/>
                <a:gd name="T94" fmla="*/ 5040328 w 105"/>
                <a:gd name="T95" fmla="*/ 57962800 h 36"/>
                <a:gd name="T96" fmla="*/ 0 w 105"/>
                <a:gd name="T97" fmla="*/ 45362806 h 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5"/>
                <a:gd name="T148" fmla="*/ 0 h 36"/>
                <a:gd name="T149" fmla="*/ 105 w 105"/>
                <a:gd name="T150" fmla="*/ 36 h 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5" h="36">
                  <a:moveTo>
                    <a:pt x="0" y="18"/>
                  </a:moveTo>
                  <a:lnTo>
                    <a:pt x="0" y="18"/>
                  </a:lnTo>
                  <a:lnTo>
                    <a:pt x="1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9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6" y="25"/>
                  </a:lnTo>
                  <a:lnTo>
                    <a:pt x="23" y="17"/>
                  </a:lnTo>
                  <a:lnTo>
                    <a:pt x="30" y="10"/>
                  </a:lnTo>
                  <a:lnTo>
                    <a:pt x="35" y="8"/>
                  </a:lnTo>
                  <a:lnTo>
                    <a:pt x="40" y="5"/>
                  </a:lnTo>
                  <a:lnTo>
                    <a:pt x="46" y="4"/>
                  </a:lnTo>
                  <a:lnTo>
                    <a:pt x="53" y="4"/>
                  </a:lnTo>
                  <a:lnTo>
                    <a:pt x="55" y="5"/>
                  </a:lnTo>
                  <a:lnTo>
                    <a:pt x="56" y="8"/>
                  </a:lnTo>
                  <a:lnTo>
                    <a:pt x="57" y="10"/>
                  </a:lnTo>
                  <a:lnTo>
                    <a:pt x="57" y="14"/>
                  </a:lnTo>
                  <a:lnTo>
                    <a:pt x="58" y="19"/>
                  </a:lnTo>
                  <a:lnTo>
                    <a:pt x="60" y="24"/>
                  </a:lnTo>
                  <a:lnTo>
                    <a:pt x="64" y="28"/>
                  </a:lnTo>
                  <a:lnTo>
                    <a:pt x="68" y="30"/>
                  </a:lnTo>
                  <a:lnTo>
                    <a:pt x="73" y="33"/>
                  </a:lnTo>
                  <a:lnTo>
                    <a:pt x="78" y="34"/>
                  </a:lnTo>
                  <a:lnTo>
                    <a:pt x="84" y="36"/>
                  </a:lnTo>
                  <a:lnTo>
                    <a:pt x="89" y="36"/>
                  </a:lnTo>
                  <a:lnTo>
                    <a:pt x="95" y="34"/>
                  </a:lnTo>
                  <a:lnTo>
                    <a:pt x="99" y="32"/>
                  </a:lnTo>
                  <a:lnTo>
                    <a:pt x="102" y="28"/>
                  </a:lnTo>
                  <a:lnTo>
                    <a:pt x="105" y="24"/>
                  </a:lnTo>
                  <a:lnTo>
                    <a:pt x="105" y="20"/>
                  </a:lnTo>
                  <a:lnTo>
                    <a:pt x="105" y="16"/>
                  </a:lnTo>
                  <a:lnTo>
                    <a:pt x="103" y="13"/>
                  </a:lnTo>
                  <a:lnTo>
                    <a:pt x="101" y="9"/>
                  </a:lnTo>
                  <a:lnTo>
                    <a:pt x="99" y="5"/>
                  </a:lnTo>
                  <a:lnTo>
                    <a:pt x="96" y="4"/>
                  </a:lnTo>
                  <a:lnTo>
                    <a:pt x="92" y="4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1" y="9"/>
                  </a:lnTo>
                  <a:lnTo>
                    <a:pt x="92" y="8"/>
                  </a:lnTo>
                  <a:lnTo>
                    <a:pt x="95" y="8"/>
                  </a:lnTo>
                  <a:lnTo>
                    <a:pt x="97" y="8"/>
                  </a:lnTo>
                  <a:lnTo>
                    <a:pt x="99" y="9"/>
                  </a:lnTo>
                  <a:lnTo>
                    <a:pt x="101" y="11"/>
                  </a:lnTo>
                  <a:lnTo>
                    <a:pt x="103" y="13"/>
                  </a:lnTo>
                  <a:lnTo>
                    <a:pt x="104" y="16"/>
                  </a:lnTo>
                  <a:lnTo>
                    <a:pt x="104" y="19"/>
                  </a:lnTo>
                  <a:lnTo>
                    <a:pt x="103" y="23"/>
                  </a:lnTo>
                  <a:lnTo>
                    <a:pt x="102" y="26"/>
                  </a:lnTo>
                  <a:lnTo>
                    <a:pt x="100" y="28"/>
                  </a:lnTo>
                  <a:lnTo>
                    <a:pt x="95" y="32"/>
                  </a:lnTo>
                  <a:lnTo>
                    <a:pt x="91" y="34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3" y="31"/>
                  </a:lnTo>
                  <a:lnTo>
                    <a:pt x="67" y="28"/>
                  </a:lnTo>
                  <a:lnTo>
                    <a:pt x="63" y="26"/>
                  </a:lnTo>
                  <a:lnTo>
                    <a:pt x="62" y="24"/>
                  </a:lnTo>
                  <a:lnTo>
                    <a:pt x="60" y="18"/>
                  </a:lnTo>
                  <a:lnTo>
                    <a:pt x="59" y="13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7" y="2"/>
                  </a:lnTo>
                  <a:lnTo>
                    <a:pt x="51" y="0"/>
                  </a:lnTo>
                  <a:lnTo>
                    <a:pt x="45" y="0"/>
                  </a:lnTo>
                  <a:lnTo>
                    <a:pt x="39" y="1"/>
                  </a:lnTo>
                  <a:lnTo>
                    <a:pt x="33" y="3"/>
                  </a:lnTo>
                  <a:lnTo>
                    <a:pt x="30" y="4"/>
                  </a:lnTo>
                  <a:lnTo>
                    <a:pt x="27" y="8"/>
                  </a:lnTo>
                  <a:lnTo>
                    <a:pt x="23" y="13"/>
                  </a:lnTo>
                  <a:lnTo>
                    <a:pt x="19" y="18"/>
                  </a:lnTo>
                  <a:lnTo>
                    <a:pt x="16" y="23"/>
                  </a:lnTo>
                  <a:lnTo>
                    <a:pt x="13" y="25"/>
                  </a:lnTo>
                  <a:lnTo>
                    <a:pt x="11" y="26"/>
                  </a:lnTo>
                  <a:lnTo>
                    <a:pt x="9" y="26"/>
                  </a:lnTo>
                  <a:lnTo>
                    <a:pt x="6" y="26"/>
                  </a:lnTo>
                  <a:lnTo>
                    <a:pt x="2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1" name="Freeform 185"/>
            <p:cNvSpPr>
              <a:spLocks/>
            </p:cNvSpPr>
            <p:nvPr/>
          </p:nvSpPr>
          <p:spPr bwMode="auto">
            <a:xfrm>
              <a:off x="5557838" y="2590800"/>
              <a:ext cx="166688" cy="57150"/>
            </a:xfrm>
            <a:custGeom>
              <a:avLst/>
              <a:gdLst>
                <a:gd name="T0" fmla="*/ 0 w 105"/>
                <a:gd name="T1" fmla="*/ 45362806 h 36"/>
                <a:gd name="T2" fmla="*/ 5040328 w 105"/>
                <a:gd name="T3" fmla="*/ 63003111 h 36"/>
                <a:gd name="T4" fmla="*/ 17641941 w 105"/>
                <a:gd name="T5" fmla="*/ 73083731 h 36"/>
                <a:gd name="T6" fmla="*/ 25201637 w 105"/>
                <a:gd name="T7" fmla="*/ 70564370 h 36"/>
                <a:gd name="T8" fmla="*/ 40322622 w 105"/>
                <a:gd name="T9" fmla="*/ 63003111 h 36"/>
                <a:gd name="T10" fmla="*/ 57964569 w 105"/>
                <a:gd name="T11" fmla="*/ 42843444 h 36"/>
                <a:gd name="T12" fmla="*/ 88206526 w 105"/>
                <a:gd name="T13" fmla="*/ 20161248 h 36"/>
                <a:gd name="T14" fmla="*/ 100806548 w 105"/>
                <a:gd name="T15" fmla="*/ 12599985 h 36"/>
                <a:gd name="T16" fmla="*/ 133569486 w 105"/>
                <a:gd name="T17" fmla="*/ 10080624 h 36"/>
                <a:gd name="T18" fmla="*/ 141129182 w 105"/>
                <a:gd name="T19" fmla="*/ 20161248 h 36"/>
                <a:gd name="T20" fmla="*/ 143650139 w 105"/>
                <a:gd name="T21" fmla="*/ 35282185 h 36"/>
                <a:gd name="T22" fmla="*/ 146169508 w 105"/>
                <a:gd name="T23" fmla="*/ 47882167 h 36"/>
                <a:gd name="T24" fmla="*/ 161290487 w 105"/>
                <a:gd name="T25" fmla="*/ 70564370 h 36"/>
                <a:gd name="T26" fmla="*/ 171371139 w 105"/>
                <a:gd name="T27" fmla="*/ 75604680 h 36"/>
                <a:gd name="T28" fmla="*/ 196572770 w 105"/>
                <a:gd name="T29" fmla="*/ 85685301 h 36"/>
                <a:gd name="T30" fmla="*/ 224295407 w 105"/>
                <a:gd name="T31" fmla="*/ 90725611 h 36"/>
                <a:gd name="T32" fmla="*/ 249497038 w 105"/>
                <a:gd name="T33" fmla="*/ 80644991 h 36"/>
                <a:gd name="T34" fmla="*/ 264618016 w 105"/>
                <a:gd name="T35" fmla="*/ 60483749 h 36"/>
                <a:gd name="T36" fmla="*/ 264618016 w 105"/>
                <a:gd name="T37" fmla="*/ 50403116 h 36"/>
                <a:gd name="T38" fmla="*/ 259577690 w 105"/>
                <a:gd name="T39" fmla="*/ 32761236 h 36"/>
                <a:gd name="T40" fmla="*/ 249497038 w 105"/>
                <a:gd name="T41" fmla="*/ 12599985 h 36"/>
                <a:gd name="T42" fmla="*/ 231855102 w 105"/>
                <a:gd name="T43" fmla="*/ 10080624 h 36"/>
                <a:gd name="T44" fmla="*/ 226814776 w 105"/>
                <a:gd name="T45" fmla="*/ 15120937 h 36"/>
                <a:gd name="T46" fmla="*/ 229335733 w 105"/>
                <a:gd name="T47" fmla="*/ 22682197 h 36"/>
                <a:gd name="T48" fmla="*/ 231855102 w 105"/>
                <a:gd name="T49" fmla="*/ 20161248 h 36"/>
                <a:gd name="T50" fmla="*/ 239416385 w 105"/>
                <a:gd name="T51" fmla="*/ 20161248 h 36"/>
                <a:gd name="T52" fmla="*/ 249497038 w 105"/>
                <a:gd name="T53" fmla="*/ 22682197 h 36"/>
                <a:gd name="T54" fmla="*/ 254537364 w 105"/>
                <a:gd name="T55" fmla="*/ 27720926 h 36"/>
                <a:gd name="T56" fmla="*/ 262097059 w 105"/>
                <a:gd name="T57" fmla="*/ 40322495 h 36"/>
                <a:gd name="T58" fmla="*/ 259577690 w 105"/>
                <a:gd name="T59" fmla="*/ 57962800 h 36"/>
                <a:gd name="T60" fmla="*/ 252016407 w 105"/>
                <a:gd name="T61" fmla="*/ 70564370 h 36"/>
                <a:gd name="T62" fmla="*/ 239416385 w 105"/>
                <a:gd name="T63" fmla="*/ 80644991 h 36"/>
                <a:gd name="T64" fmla="*/ 219255081 w 105"/>
                <a:gd name="T65" fmla="*/ 85685301 h 36"/>
                <a:gd name="T66" fmla="*/ 183972748 w 105"/>
                <a:gd name="T67" fmla="*/ 78124042 h 36"/>
                <a:gd name="T68" fmla="*/ 168851770 w 105"/>
                <a:gd name="T69" fmla="*/ 70564370 h 36"/>
                <a:gd name="T70" fmla="*/ 156250160 w 105"/>
                <a:gd name="T71" fmla="*/ 60483749 h 36"/>
                <a:gd name="T72" fmla="*/ 148690465 w 105"/>
                <a:gd name="T73" fmla="*/ 32761236 h 36"/>
                <a:gd name="T74" fmla="*/ 148690465 w 105"/>
                <a:gd name="T75" fmla="*/ 15120937 h 36"/>
                <a:gd name="T76" fmla="*/ 143650139 w 105"/>
                <a:gd name="T77" fmla="*/ 5040312 h 36"/>
                <a:gd name="T78" fmla="*/ 128529160 w 105"/>
                <a:gd name="T79" fmla="*/ 0 h 36"/>
                <a:gd name="T80" fmla="*/ 98287179 w 105"/>
                <a:gd name="T81" fmla="*/ 2520950 h 36"/>
                <a:gd name="T82" fmla="*/ 83166200 w 105"/>
                <a:gd name="T83" fmla="*/ 7559675 h 36"/>
                <a:gd name="T84" fmla="*/ 68045222 w 105"/>
                <a:gd name="T85" fmla="*/ 20161248 h 36"/>
                <a:gd name="T86" fmla="*/ 57964569 w 105"/>
                <a:gd name="T87" fmla="*/ 32761236 h 36"/>
                <a:gd name="T88" fmla="*/ 40322622 w 105"/>
                <a:gd name="T89" fmla="*/ 57962800 h 36"/>
                <a:gd name="T90" fmla="*/ 32762926 w 105"/>
                <a:gd name="T91" fmla="*/ 63003111 h 36"/>
                <a:gd name="T92" fmla="*/ 22682268 w 105"/>
                <a:gd name="T93" fmla="*/ 65524060 h 36"/>
                <a:gd name="T94" fmla="*/ 5040328 w 105"/>
                <a:gd name="T95" fmla="*/ 57962800 h 36"/>
                <a:gd name="T96" fmla="*/ 0 w 105"/>
                <a:gd name="T97" fmla="*/ 45362806 h 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5"/>
                <a:gd name="T148" fmla="*/ 0 h 36"/>
                <a:gd name="T149" fmla="*/ 105 w 105"/>
                <a:gd name="T150" fmla="*/ 36 h 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5" h="36">
                  <a:moveTo>
                    <a:pt x="0" y="18"/>
                  </a:moveTo>
                  <a:lnTo>
                    <a:pt x="0" y="18"/>
                  </a:lnTo>
                  <a:lnTo>
                    <a:pt x="1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9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6" y="25"/>
                  </a:lnTo>
                  <a:lnTo>
                    <a:pt x="23" y="17"/>
                  </a:lnTo>
                  <a:lnTo>
                    <a:pt x="30" y="10"/>
                  </a:lnTo>
                  <a:lnTo>
                    <a:pt x="35" y="8"/>
                  </a:lnTo>
                  <a:lnTo>
                    <a:pt x="40" y="5"/>
                  </a:lnTo>
                  <a:lnTo>
                    <a:pt x="46" y="4"/>
                  </a:lnTo>
                  <a:lnTo>
                    <a:pt x="53" y="4"/>
                  </a:lnTo>
                  <a:lnTo>
                    <a:pt x="55" y="5"/>
                  </a:lnTo>
                  <a:lnTo>
                    <a:pt x="56" y="8"/>
                  </a:lnTo>
                  <a:lnTo>
                    <a:pt x="57" y="10"/>
                  </a:lnTo>
                  <a:lnTo>
                    <a:pt x="57" y="14"/>
                  </a:lnTo>
                  <a:lnTo>
                    <a:pt x="58" y="19"/>
                  </a:lnTo>
                  <a:lnTo>
                    <a:pt x="60" y="24"/>
                  </a:lnTo>
                  <a:lnTo>
                    <a:pt x="64" y="28"/>
                  </a:lnTo>
                  <a:lnTo>
                    <a:pt x="68" y="30"/>
                  </a:lnTo>
                  <a:lnTo>
                    <a:pt x="73" y="33"/>
                  </a:lnTo>
                  <a:lnTo>
                    <a:pt x="78" y="34"/>
                  </a:lnTo>
                  <a:lnTo>
                    <a:pt x="84" y="36"/>
                  </a:lnTo>
                  <a:lnTo>
                    <a:pt x="89" y="36"/>
                  </a:lnTo>
                  <a:lnTo>
                    <a:pt x="95" y="34"/>
                  </a:lnTo>
                  <a:lnTo>
                    <a:pt x="99" y="32"/>
                  </a:lnTo>
                  <a:lnTo>
                    <a:pt x="102" y="28"/>
                  </a:lnTo>
                  <a:lnTo>
                    <a:pt x="105" y="24"/>
                  </a:lnTo>
                  <a:lnTo>
                    <a:pt x="105" y="20"/>
                  </a:lnTo>
                  <a:lnTo>
                    <a:pt x="105" y="16"/>
                  </a:lnTo>
                  <a:lnTo>
                    <a:pt x="103" y="13"/>
                  </a:lnTo>
                  <a:lnTo>
                    <a:pt x="101" y="9"/>
                  </a:lnTo>
                  <a:lnTo>
                    <a:pt x="99" y="5"/>
                  </a:lnTo>
                  <a:lnTo>
                    <a:pt x="96" y="4"/>
                  </a:lnTo>
                  <a:lnTo>
                    <a:pt x="92" y="4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1" y="9"/>
                  </a:lnTo>
                  <a:lnTo>
                    <a:pt x="92" y="8"/>
                  </a:lnTo>
                  <a:lnTo>
                    <a:pt x="95" y="8"/>
                  </a:lnTo>
                  <a:lnTo>
                    <a:pt x="97" y="8"/>
                  </a:lnTo>
                  <a:lnTo>
                    <a:pt x="99" y="9"/>
                  </a:lnTo>
                  <a:lnTo>
                    <a:pt x="101" y="11"/>
                  </a:lnTo>
                  <a:lnTo>
                    <a:pt x="103" y="13"/>
                  </a:lnTo>
                  <a:lnTo>
                    <a:pt x="104" y="16"/>
                  </a:lnTo>
                  <a:lnTo>
                    <a:pt x="104" y="19"/>
                  </a:lnTo>
                  <a:lnTo>
                    <a:pt x="103" y="23"/>
                  </a:lnTo>
                  <a:lnTo>
                    <a:pt x="102" y="26"/>
                  </a:lnTo>
                  <a:lnTo>
                    <a:pt x="100" y="28"/>
                  </a:lnTo>
                  <a:lnTo>
                    <a:pt x="95" y="32"/>
                  </a:lnTo>
                  <a:lnTo>
                    <a:pt x="91" y="34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3" y="31"/>
                  </a:lnTo>
                  <a:lnTo>
                    <a:pt x="67" y="28"/>
                  </a:lnTo>
                  <a:lnTo>
                    <a:pt x="63" y="26"/>
                  </a:lnTo>
                  <a:lnTo>
                    <a:pt x="62" y="24"/>
                  </a:lnTo>
                  <a:lnTo>
                    <a:pt x="60" y="18"/>
                  </a:lnTo>
                  <a:lnTo>
                    <a:pt x="59" y="13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7" y="2"/>
                  </a:lnTo>
                  <a:lnTo>
                    <a:pt x="51" y="0"/>
                  </a:lnTo>
                  <a:lnTo>
                    <a:pt x="45" y="0"/>
                  </a:lnTo>
                  <a:lnTo>
                    <a:pt x="39" y="1"/>
                  </a:lnTo>
                  <a:lnTo>
                    <a:pt x="33" y="3"/>
                  </a:lnTo>
                  <a:lnTo>
                    <a:pt x="30" y="4"/>
                  </a:lnTo>
                  <a:lnTo>
                    <a:pt x="27" y="8"/>
                  </a:lnTo>
                  <a:lnTo>
                    <a:pt x="23" y="13"/>
                  </a:lnTo>
                  <a:lnTo>
                    <a:pt x="19" y="18"/>
                  </a:lnTo>
                  <a:lnTo>
                    <a:pt x="16" y="23"/>
                  </a:lnTo>
                  <a:lnTo>
                    <a:pt x="13" y="25"/>
                  </a:lnTo>
                  <a:lnTo>
                    <a:pt x="11" y="26"/>
                  </a:lnTo>
                  <a:lnTo>
                    <a:pt x="9" y="26"/>
                  </a:lnTo>
                  <a:lnTo>
                    <a:pt x="6" y="26"/>
                  </a:lnTo>
                  <a:lnTo>
                    <a:pt x="2" y="23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2" name="Freeform 186"/>
            <p:cNvSpPr>
              <a:spLocks/>
            </p:cNvSpPr>
            <p:nvPr/>
          </p:nvSpPr>
          <p:spPr bwMode="auto">
            <a:xfrm>
              <a:off x="5562600" y="2611438"/>
              <a:ext cx="88900" cy="42863"/>
            </a:xfrm>
            <a:custGeom>
              <a:avLst/>
              <a:gdLst>
                <a:gd name="T0" fmla="*/ 0 w 56"/>
                <a:gd name="T1" fmla="*/ 65524833 h 27"/>
                <a:gd name="T2" fmla="*/ 0 w 56"/>
                <a:gd name="T3" fmla="*/ 65524833 h 27"/>
                <a:gd name="T4" fmla="*/ 5040313 w 56"/>
                <a:gd name="T5" fmla="*/ 68045812 h 27"/>
                <a:gd name="T6" fmla="*/ 10080625 w 56"/>
                <a:gd name="T7" fmla="*/ 68045812 h 27"/>
                <a:gd name="T8" fmla="*/ 20161251 w 56"/>
                <a:gd name="T9" fmla="*/ 63005442 h 27"/>
                <a:gd name="T10" fmla="*/ 37801552 w 56"/>
                <a:gd name="T11" fmla="*/ 45363341 h 27"/>
                <a:gd name="T12" fmla="*/ 37801552 w 56"/>
                <a:gd name="T13" fmla="*/ 45363341 h 27"/>
                <a:gd name="T14" fmla="*/ 55443447 w 56"/>
                <a:gd name="T15" fmla="*/ 30242232 h 27"/>
                <a:gd name="T16" fmla="*/ 68045019 w 56"/>
                <a:gd name="T17" fmla="*/ 15121116 h 27"/>
                <a:gd name="T18" fmla="*/ 68045019 w 56"/>
                <a:gd name="T19" fmla="*/ 15121116 h 27"/>
                <a:gd name="T20" fmla="*/ 85685314 w 56"/>
                <a:gd name="T21" fmla="*/ 7561352 h 27"/>
                <a:gd name="T22" fmla="*/ 105846583 w 56"/>
                <a:gd name="T23" fmla="*/ 2520979 h 27"/>
                <a:gd name="T24" fmla="*/ 113407844 w 56"/>
                <a:gd name="T25" fmla="*/ 0 h 27"/>
                <a:gd name="T26" fmla="*/ 126007828 w 56"/>
                <a:gd name="T27" fmla="*/ 2520979 h 27"/>
                <a:gd name="T28" fmla="*/ 133569088 w 56"/>
                <a:gd name="T29" fmla="*/ 7561352 h 27"/>
                <a:gd name="T30" fmla="*/ 138609399 w 56"/>
                <a:gd name="T31" fmla="*/ 15121116 h 27"/>
                <a:gd name="T32" fmla="*/ 138609399 w 56"/>
                <a:gd name="T33" fmla="*/ 15121116 h 27"/>
                <a:gd name="T34" fmla="*/ 138609399 w 56"/>
                <a:gd name="T35" fmla="*/ 15121116 h 27"/>
                <a:gd name="T36" fmla="*/ 141128761 w 56"/>
                <a:gd name="T37" fmla="*/ 12601722 h 27"/>
                <a:gd name="T38" fmla="*/ 141128761 w 56"/>
                <a:gd name="T39" fmla="*/ 12601722 h 27"/>
                <a:gd name="T40" fmla="*/ 138609399 w 56"/>
                <a:gd name="T41" fmla="*/ 7561352 h 27"/>
                <a:gd name="T42" fmla="*/ 133569088 w 56"/>
                <a:gd name="T43" fmla="*/ 2520979 h 27"/>
                <a:gd name="T44" fmla="*/ 128528777 w 56"/>
                <a:gd name="T45" fmla="*/ 0 h 27"/>
                <a:gd name="T46" fmla="*/ 123488466 w 56"/>
                <a:gd name="T47" fmla="*/ 0 h 27"/>
                <a:gd name="T48" fmla="*/ 108367533 w 56"/>
                <a:gd name="T49" fmla="*/ 0 h 27"/>
                <a:gd name="T50" fmla="*/ 95765936 w 56"/>
                <a:gd name="T51" fmla="*/ 2520979 h 27"/>
                <a:gd name="T52" fmla="*/ 95765936 w 56"/>
                <a:gd name="T53" fmla="*/ 2520979 h 27"/>
                <a:gd name="T54" fmla="*/ 85685314 w 56"/>
                <a:gd name="T55" fmla="*/ 5040371 h 27"/>
                <a:gd name="T56" fmla="*/ 75604692 w 56"/>
                <a:gd name="T57" fmla="*/ 7561352 h 27"/>
                <a:gd name="T58" fmla="*/ 60483758 w 56"/>
                <a:gd name="T59" fmla="*/ 22682464 h 27"/>
                <a:gd name="T60" fmla="*/ 60483758 w 56"/>
                <a:gd name="T61" fmla="*/ 22682464 h 27"/>
                <a:gd name="T62" fmla="*/ 32762828 w 56"/>
                <a:gd name="T63" fmla="*/ 50403711 h 27"/>
                <a:gd name="T64" fmla="*/ 25201562 w 56"/>
                <a:gd name="T65" fmla="*/ 57965072 h 27"/>
                <a:gd name="T66" fmla="*/ 17641889 w 56"/>
                <a:gd name="T67" fmla="*/ 63005442 h 27"/>
                <a:gd name="T68" fmla="*/ 7561264 w 56"/>
                <a:gd name="T69" fmla="*/ 65524833 h 27"/>
                <a:gd name="T70" fmla="*/ 0 w 56"/>
                <a:gd name="T71" fmla="*/ 65524833 h 27"/>
                <a:gd name="T72" fmla="*/ 0 w 56"/>
                <a:gd name="T73" fmla="*/ 65524833 h 27"/>
                <a:gd name="T74" fmla="*/ 0 w 56"/>
                <a:gd name="T75" fmla="*/ 65524833 h 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6"/>
                <a:gd name="T115" fmla="*/ 0 h 27"/>
                <a:gd name="T116" fmla="*/ 56 w 56"/>
                <a:gd name="T117" fmla="*/ 27 h 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6" h="27">
                  <a:moveTo>
                    <a:pt x="0" y="26"/>
                  </a:moveTo>
                  <a:lnTo>
                    <a:pt x="0" y="26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8" y="25"/>
                  </a:lnTo>
                  <a:lnTo>
                    <a:pt x="15" y="18"/>
                  </a:lnTo>
                  <a:lnTo>
                    <a:pt x="22" y="12"/>
                  </a:lnTo>
                  <a:lnTo>
                    <a:pt x="27" y="6"/>
                  </a:lnTo>
                  <a:lnTo>
                    <a:pt x="34" y="3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50" y="1"/>
                  </a:lnTo>
                  <a:lnTo>
                    <a:pt x="53" y="3"/>
                  </a:lnTo>
                  <a:lnTo>
                    <a:pt x="55" y="6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1"/>
                  </a:lnTo>
                  <a:lnTo>
                    <a:pt x="34" y="2"/>
                  </a:lnTo>
                  <a:lnTo>
                    <a:pt x="30" y="3"/>
                  </a:lnTo>
                  <a:lnTo>
                    <a:pt x="24" y="9"/>
                  </a:lnTo>
                  <a:lnTo>
                    <a:pt x="13" y="20"/>
                  </a:lnTo>
                  <a:lnTo>
                    <a:pt x="10" y="23"/>
                  </a:lnTo>
                  <a:lnTo>
                    <a:pt x="7" y="25"/>
                  </a:lnTo>
                  <a:lnTo>
                    <a:pt x="3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3" name="Freeform 187"/>
            <p:cNvSpPr>
              <a:spLocks/>
            </p:cNvSpPr>
            <p:nvPr/>
          </p:nvSpPr>
          <p:spPr bwMode="auto">
            <a:xfrm>
              <a:off x="5562600" y="2611438"/>
              <a:ext cx="88900" cy="42863"/>
            </a:xfrm>
            <a:custGeom>
              <a:avLst/>
              <a:gdLst>
                <a:gd name="T0" fmla="*/ 0 w 56"/>
                <a:gd name="T1" fmla="*/ 65524833 h 27"/>
                <a:gd name="T2" fmla="*/ 0 w 56"/>
                <a:gd name="T3" fmla="*/ 65524833 h 27"/>
                <a:gd name="T4" fmla="*/ 5040313 w 56"/>
                <a:gd name="T5" fmla="*/ 68045812 h 27"/>
                <a:gd name="T6" fmla="*/ 10080625 w 56"/>
                <a:gd name="T7" fmla="*/ 68045812 h 27"/>
                <a:gd name="T8" fmla="*/ 20161251 w 56"/>
                <a:gd name="T9" fmla="*/ 63005442 h 27"/>
                <a:gd name="T10" fmla="*/ 37801552 w 56"/>
                <a:gd name="T11" fmla="*/ 45363341 h 27"/>
                <a:gd name="T12" fmla="*/ 37801552 w 56"/>
                <a:gd name="T13" fmla="*/ 45363341 h 27"/>
                <a:gd name="T14" fmla="*/ 55443447 w 56"/>
                <a:gd name="T15" fmla="*/ 30242232 h 27"/>
                <a:gd name="T16" fmla="*/ 68045019 w 56"/>
                <a:gd name="T17" fmla="*/ 15121116 h 27"/>
                <a:gd name="T18" fmla="*/ 68045019 w 56"/>
                <a:gd name="T19" fmla="*/ 15121116 h 27"/>
                <a:gd name="T20" fmla="*/ 85685314 w 56"/>
                <a:gd name="T21" fmla="*/ 7561352 h 27"/>
                <a:gd name="T22" fmla="*/ 105846583 w 56"/>
                <a:gd name="T23" fmla="*/ 2520979 h 27"/>
                <a:gd name="T24" fmla="*/ 113407844 w 56"/>
                <a:gd name="T25" fmla="*/ 0 h 27"/>
                <a:gd name="T26" fmla="*/ 126007828 w 56"/>
                <a:gd name="T27" fmla="*/ 2520979 h 27"/>
                <a:gd name="T28" fmla="*/ 133569088 w 56"/>
                <a:gd name="T29" fmla="*/ 7561352 h 27"/>
                <a:gd name="T30" fmla="*/ 138609399 w 56"/>
                <a:gd name="T31" fmla="*/ 15121116 h 27"/>
                <a:gd name="T32" fmla="*/ 138609399 w 56"/>
                <a:gd name="T33" fmla="*/ 15121116 h 27"/>
                <a:gd name="T34" fmla="*/ 138609399 w 56"/>
                <a:gd name="T35" fmla="*/ 15121116 h 27"/>
                <a:gd name="T36" fmla="*/ 141128761 w 56"/>
                <a:gd name="T37" fmla="*/ 12601722 h 27"/>
                <a:gd name="T38" fmla="*/ 141128761 w 56"/>
                <a:gd name="T39" fmla="*/ 12601722 h 27"/>
                <a:gd name="T40" fmla="*/ 138609399 w 56"/>
                <a:gd name="T41" fmla="*/ 7561352 h 27"/>
                <a:gd name="T42" fmla="*/ 133569088 w 56"/>
                <a:gd name="T43" fmla="*/ 2520979 h 27"/>
                <a:gd name="T44" fmla="*/ 128528777 w 56"/>
                <a:gd name="T45" fmla="*/ 0 h 27"/>
                <a:gd name="T46" fmla="*/ 123488466 w 56"/>
                <a:gd name="T47" fmla="*/ 0 h 27"/>
                <a:gd name="T48" fmla="*/ 108367533 w 56"/>
                <a:gd name="T49" fmla="*/ 0 h 27"/>
                <a:gd name="T50" fmla="*/ 95765936 w 56"/>
                <a:gd name="T51" fmla="*/ 2520979 h 27"/>
                <a:gd name="T52" fmla="*/ 95765936 w 56"/>
                <a:gd name="T53" fmla="*/ 2520979 h 27"/>
                <a:gd name="T54" fmla="*/ 85685314 w 56"/>
                <a:gd name="T55" fmla="*/ 5040371 h 27"/>
                <a:gd name="T56" fmla="*/ 75604692 w 56"/>
                <a:gd name="T57" fmla="*/ 7561352 h 27"/>
                <a:gd name="T58" fmla="*/ 60483758 w 56"/>
                <a:gd name="T59" fmla="*/ 22682464 h 27"/>
                <a:gd name="T60" fmla="*/ 60483758 w 56"/>
                <a:gd name="T61" fmla="*/ 22682464 h 27"/>
                <a:gd name="T62" fmla="*/ 32762828 w 56"/>
                <a:gd name="T63" fmla="*/ 50403711 h 27"/>
                <a:gd name="T64" fmla="*/ 25201562 w 56"/>
                <a:gd name="T65" fmla="*/ 57965072 h 27"/>
                <a:gd name="T66" fmla="*/ 17641889 w 56"/>
                <a:gd name="T67" fmla="*/ 63005442 h 27"/>
                <a:gd name="T68" fmla="*/ 7561264 w 56"/>
                <a:gd name="T69" fmla="*/ 65524833 h 27"/>
                <a:gd name="T70" fmla="*/ 0 w 56"/>
                <a:gd name="T71" fmla="*/ 65524833 h 27"/>
                <a:gd name="T72" fmla="*/ 0 w 56"/>
                <a:gd name="T73" fmla="*/ 65524833 h 27"/>
                <a:gd name="T74" fmla="*/ 0 w 56"/>
                <a:gd name="T75" fmla="*/ 65524833 h 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6"/>
                <a:gd name="T115" fmla="*/ 0 h 27"/>
                <a:gd name="T116" fmla="*/ 56 w 56"/>
                <a:gd name="T117" fmla="*/ 27 h 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6" h="27">
                  <a:moveTo>
                    <a:pt x="0" y="26"/>
                  </a:moveTo>
                  <a:lnTo>
                    <a:pt x="0" y="26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8" y="25"/>
                  </a:lnTo>
                  <a:lnTo>
                    <a:pt x="15" y="18"/>
                  </a:lnTo>
                  <a:lnTo>
                    <a:pt x="22" y="12"/>
                  </a:lnTo>
                  <a:lnTo>
                    <a:pt x="27" y="6"/>
                  </a:lnTo>
                  <a:lnTo>
                    <a:pt x="34" y="3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50" y="1"/>
                  </a:lnTo>
                  <a:lnTo>
                    <a:pt x="53" y="3"/>
                  </a:lnTo>
                  <a:lnTo>
                    <a:pt x="55" y="6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1"/>
                  </a:lnTo>
                  <a:lnTo>
                    <a:pt x="34" y="2"/>
                  </a:lnTo>
                  <a:lnTo>
                    <a:pt x="30" y="3"/>
                  </a:lnTo>
                  <a:lnTo>
                    <a:pt x="24" y="9"/>
                  </a:lnTo>
                  <a:lnTo>
                    <a:pt x="13" y="20"/>
                  </a:lnTo>
                  <a:lnTo>
                    <a:pt x="10" y="23"/>
                  </a:lnTo>
                  <a:lnTo>
                    <a:pt x="7" y="25"/>
                  </a:lnTo>
                  <a:lnTo>
                    <a:pt x="3" y="26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4" name="Freeform 188"/>
            <p:cNvSpPr>
              <a:spLocks/>
            </p:cNvSpPr>
            <p:nvPr/>
          </p:nvSpPr>
          <p:spPr bwMode="auto">
            <a:xfrm>
              <a:off x="5648325" y="2616200"/>
              <a:ext cx="69850" cy="49213"/>
            </a:xfrm>
            <a:custGeom>
              <a:avLst/>
              <a:gdLst>
                <a:gd name="T0" fmla="*/ 0 w 44"/>
                <a:gd name="T1" fmla="*/ 0 h 31"/>
                <a:gd name="T2" fmla="*/ 0 w 44"/>
                <a:gd name="T3" fmla="*/ 0 h 31"/>
                <a:gd name="T4" fmla="*/ 7559675 w 44"/>
                <a:gd name="T5" fmla="*/ 25201819 h 31"/>
                <a:gd name="T6" fmla="*/ 15120938 w 44"/>
                <a:gd name="T7" fmla="*/ 45363275 h 31"/>
                <a:gd name="T8" fmla="*/ 22682198 w 44"/>
                <a:gd name="T9" fmla="*/ 57964987 h 31"/>
                <a:gd name="T10" fmla="*/ 30241877 w 44"/>
                <a:gd name="T11" fmla="*/ 65524737 h 31"/>
                <a:gd name="T12" fmla="*/ 37801549 w 44"/>
                <a:gd name="T13" fmla="*/ 70565099 h 31"/>
                <a:gd name="T14" fmla="*/ 50403120 w 44"/>
                <a:gd name="T15" fmla="*/ 75605462 h 31"/>
                <a:gd name="T16" fmla="*/ 50403120 w 44"/>
                <a:gd name="T17" fmla="*/ 75605462 h 31"/>
                <a:gd name="T18" fmla="*/ 63003115 w 44"/>
                <a:gd name="T19" fmla="*/ 78126437 h 31"/>
                <a:gd name="T20" fmla="*/ 73083737 w 44"/>
                <a:gd name="T21" fmla="*/ 75605462 h 31"/>
                <a:gd name="T22" fmla="*/ 80644997 w 44"/>
                <a:gd name="T23" fmla="*/ 73086074 h 31"/>
                <a:gd name="T24" fmla="*/ 88206257 w 44"/>
                <a:gd name="T25" fmla="*/ 68045712 h 31"/>
                <a:gd name="T26" fmla="*/ 98286878 w 44"/>
                <a:gd name="T27" fmla="*/ 60484374 h 31"/>
                <a:gd name="T28" fmla="*/ 105846575 w 44"/>
                <a:gd name="T29" fmla="*/ 52924624 h 31"/>
                <a:gd name="T30" fmla="*/ 108367525 w 44"/>
                <a:gd name="T31" fmla="*/ 42843887 h 31"/>
                <a:gd name="T32" fmla="*/ 110886886 w 44"/>
                <a:gd name="T33" fmla="*/ 32763162 h 31"/>
                <a:gd name="T34" fmla="*/ 110886886 w 44"/>
                <a:gd name="T35" fmla="*/ 32763162 h 31"/>
                <a:gd name="T36" fmla="*/ 108367525 w 44"/>
                <a:gd name="T37" fmla="*/ 30242187 h 31"/>
                <a:gd name="T38" fmla="*/ 108367525 w 44"/>
                <a:gd name="T39" fmla="*/ 32763162 h 31"/>
                <a:gd name="T40" fmla="*/ 108367525 w 44"/>
                <a:gd name="T41" fmla="*/ 32763162 h 31"/>
                <a:gd name="T42" fmla="*/ 103327189 w 44"/>
                <a:gd name="T43" fmla="*/ 42843887 h 31"/>
                <a:gd name="T44" fmla="*/ 98286878 w 44"/>
                <a:gd name="T45" fmla="*/ 55444012 h 31"/>
                <a:gd name="T46" fmla="*/ 88206257 w 44"/>
                <a:gd name="T47" fmla="*/ 63005349 h 31"/>
                <a:gd name="T48" fmla="*/ 80644997 w 44"/>
                <a:gd name="T49" fmla="*/ 68045712 h 31"/>
                <a:gd name="T50" fmla="*/ 70564375 w 44"/>
                <a:gd name="T51" fmla="*/ 73086074 h 31"/>
                <a:gd name="T52" fmla="*/ 60483754 w 44"/>
                <a:gd name="T53" fmla="*/ 73086074 h 31"/>
                <a:gd name="T54" fmla="*/ 47883758 w 44"/>
                <a:gd name="T55" fmla="*/ 70565099 h 31"/>
                <a:gd name="T56" fmla="*/ 35282188 w 44"/>
                <a:gd name="T57" fmla="*/ 65524737 h 31"/>
                <a:gd name="T58" fmla="*/ 35282188 w 44"/>
                <a:gd name="T59" fmla="*/ 65524737 h 31"/>
                <a:gd name="T60" fmla="*/ 27722515 w 44"/>
                <a:gd name="T61" fmla="*/ 60484374 h 31"/>
                <a:gd name="T62" fmla="*/ 22682198 w 44"/>
                <a:gd name="T63" fmla="*/ 52924624 h 31"/>
                <a:gd name="T64" fmla="*/ 12601574 w 44"/>
                <a:gd name="T65" fmla="*/ 37803525 h 31"/>
                <a:gd name="T66" fmla="*/ 2520950 w 44"/>
                <a:gd name="T67" fmla="*/ 0 h 31"/>
                <a:gd name="T68" fmla="*/ 2520950 w 44"/>
                <a:gd name="T69" fmla="*/ 0 h 31"/>
                <a:gd name="T70" fmla="*/ 0 w 44"/>
                <a:gd name="T71" fmla="*/ 0 h 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4"/>
                <a:gd name="T109" fmla="*/ 0 h 31"/>
                <a:gd name="T110" fmla="*/ 44 w 44"/>
                <a:gd name="T111" fmla="*/ 31 h 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4" h="31">
                  <a:moveTo>
                    <a:pt x="0" y="0"/>
                  </a:moveTo>
                  <a:lnTo>
                    <a:pt x="0" y="0"/>
                  </a:lnTo>
                  <a:lnTo>
                    <a:pt x="3" y="10"/>
                  </a:lnTo>
                  <a:lnTo>
                    <a:pt x="6" y="18"/>
                  </a:lnTo>
                  <a:lnTo>
                    <a:pt x="9" y="23"/>
                  </a:lnTo>
                  <a:lnTo>
                    <a:pt x="12" y="26"/>
                  </a:lnTo>
                  <a:lnTo>
                    <a:pt x="15" y="28"/>
                  </a:lnTo>
                  <a:lnTo>
                    <a:pt x="20" y="30"/>
                  </a:lnTo>
                  <a:lnTo>
                    <a:pt x="25" y="31"/>
                  </a:lnTo>
                  <a:lnTo>
                    <a:pt x="29" y="30"/>
                  </a:lnTo>
                  <a:lnTo>
                    <a:pt x="32" y="29"/>
                  </a:lnTo>
                  <a:lnTo>
                    <a:pt x="35" y="27"/>
                  </a:lnTo>
                  <a:lnTo>
                    <a:pt x="39" y="24"/>
                  </a:lnTo>
                  <a:lnTo>
                    <a:pt x="42" y="21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1" y="17"/>
                  </a:lnTo>
                  <a:lnTo>
                    <a:pt x="39" y="22"/>
                  </a:lnTo>
                  <a:lnTo>
                    <a:pt x="35" y="25"/>
                  </a:lnTo>
                  <a:lnTo>
                    <a:pt x="32" y="27"/>
                  </a:lnTo>
                  <a:lnTo>
                    <a:pt x="28" y="29"/>
                  </a:lnTo>
                  <a:lnTo>
                    <a:pt x="24" y="29"/>
                  </a:lnTo>
                  <a:lnTo>
                    <a:pt x="19" y="28"/>
                  </a:lnTo>
                  <a:lnTo>
                    <a:pt x="14" y="26"/>
                  </a:lnTo>
                  <a:lnTo>
                    <a:pt x="11" y="24"/>
                  </a:lnTo>
                  <a:lnTo>
                    <a:pt x="9" y="21"/>
                  </a:lnTo>
                  <a:lnTo>
                    <a:pt x="5" y="15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5" name="Freeform 189"/>
            <p:cNvSpPr>
              <a:spLocks/>
            </p:cNvSpPr>
            <p:nvPr/>
          </p:nvSpPr>
          <p:spPr bwMode="auto">
            <a:xfrm>
              <a:off x="5648325" y="2616200"/>
              <a:ext cx="69850" cy="49213"/>
            </a:xfrm>
            <a:custGeom>
              <a:avLst/>
              <a:gdLst>
                <a:gd name="T0" fmla="*/ 0 w 44"/>
                <a:gd name="T1" fmla="*/ 0 h 31"/>
                <a:gd name="T2" fmla="*/ 0 w 44"/>
                <a:gd name="T3" fmla="*/ 0 h 31"/>
                <a:gd name="T4" fmla="*/ 7559675 w 44"/>
                <a:gd name="T5" fmla="*/ 25201819 h 31"/>
                <a:gd name="T6" fmla="*/ 15120938 w 44"/>
                <a:gd name="T7" fmla="*/ 45363275 h 31"/>
                <a:gd name="T8" fmla="*/ 22682198 w 44"/>
                <a:gd name="T9" fmla="*/ 57964987 h 31"/>
                <a:gd name="T10" fmla="*/ 30241877 w 44"/>
                <a:gd name="T11" fmla="*/ 65524737 h 31"/>
                <a:gd name="T12" fmla="*/ 37801549 w 44"/>
                <a:gd name="T13" fmla="*/ 70565099 h 31"/>
                <a:gd name="T14" fmla="*/ 50403120 w 44"/>
                <a:gd name="T15" fmla="*/ 75605462 h 31"/>
                <a:gd name="T16" fmla="*/ 50403120 w 44"/>
                <a:gd name="T17" fmla="*/ 75605462 h 31"/>
                <a:gd name="T18" fmla="*/ 63003115 w 44"/>
                <a:gd name="T19" fmla="*/ 78126437 h 31"/>
                <a:gd name="T20" fmla="*/ 73083737 w 44"/>
                <a:gd name="T21" fmla="*/ 75605462 h 31"/>
                <a:gd name="T22" fmla="*/ 80644997 w 44"/>
                <a:gd name="T23" fmla="*/ 73086074 h 31"/>
                <a:gd name="T24" fmla="*/ 88206257 w 44"/>
                <a:gd name="T25" fmla="*/ 68045712 h 31"/>
                <a:gd name="T26" fmla="*/ 98286878 w 44"/>
                <a:gd name="T27" fmla="*/ 60484374 h 31"/>
                <a:gd name="T28" fmla="*/ 105846575 w 44"/>
                <a:gd name="T29" fmla="*/ 52924624 h 31"/>
                <a:gd name="T30" fmla="*/ 108367525 w 44"/>
                <a:gd name="T31" fmla="*/ 42843887 h 31"/>
                <a:gd name="T32" fmla="*/ 110886886 w 44"/>
                <a:gd name="T33" fmla="*/ 32763162 h 31"/>
                <a:gd name="T34" fmla="*/ 110886886 w 44"/>
                <a:gd name="T35" fmla="*/ 32763162 h 31"/>
                <a:gd name="T36" fmla="*/ 108367525 w 44"/>
                <a:gd name="T37" fmla="*/ 30242187 h 31"/>
                <a:gd name="T38" fmla="*/ 108367525 w 44"/>
                <a:gd name="T39" fmla="*/ 32763162 h 31"/>
                <a:gd name="T40" fmla="*/ 108367525 w 44"/>
                <a:gd name="T41" fmla="*/ 32763162 h 31"/>
                <a:gd name="T42" fmla="*/ 103327189 w 44"/>
                <a:gd name="T43" fmla="*/ 42843887 h 31"/>
                <a:gd name="T44" fmla="*/ 98286878 w 44"/>
                <a:gd name="T45" fmla="*/ 55444012 h 31"/>
                <a:gd name="T46" fmla="*/ 88206257 w 44"/>
                <a:gd name="T47" fmla="*/ 63005349 h 31"/>
                <a:gd name="T48" fmla="*/ 80644997 w 44"/>
                <a:gd name="T49" fmla="*/ 68045712 h 31"/>
                <a:gd name="T50" fmla="*/ 70564375 w 44"/>
                <a:gd name="T51" fmla="*/ 73086074 h 31"/>
                <a:gd name="T52" fmla="*/ 60483754 w 44"/>
                <a:gd name="T53" fmla="*/ 73086074 h 31"/>
                <a:gd name="T54" fmla="*/ 47883758 w 44"/>
                <a:gd name="T55" fmla="*/ 70565099 h 31"/>
                <a:gd name="T56" fmla="*/ 35282188 w 44"/>
                <a:gd name="T57" fmla="*/ 65524737 h 31"/>
                <a:gd name="T58" fmla="*/ 35282188 w 44"/>
                <a:gd name="T59" fmla="*/ 65524737 h 31"/>
                <a:gd name="T60" fmla="*/ 27722515 w 44"/>
                <a:gd name="T61" fmla="*/ 60484374 h 31"/>
                <a:gd name="T62" fmla="*/ 22682198 w 44"/>
                <a:gd name="T63" fmla="*/ 52924624 h 31"/>
                <a:gd name="T64" fmla="*/ 12601574 w 44"/>
                <a:gd name="T65" fmla="*/ 37803525 h 31"/>
                <a:gd name="T66" fmla="*/ 2520950 w 44"/>
                <a:gd name="T67" fmla="*/ 0 h 31"/>
                <a:gd name="T68" fmla="*/ 2520950 w 44"/>
                <a:gd name="T69" fmla="*/ 0 h 31"/>
                <a:gd name="T70" fmla="*/ 0 w 44"/>
                <a:gd name="T71" fmla="*/ 0 h 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4"/>
                <a:gd name="T109" fmla="*/ 0 h 31"/>
                <a:gd name="T110" fmla="*/ 44 w 44"/>
                <a:gd name="T111" fmla="*/ 31 h 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4" h="31">
                  <a:moveTo>
                    <a:pt x="0" y="0"/>
                  </a:moveTo>
                  <a:lnTo>
                    <a:pt x="0" y="0"/>
                  </a:lnTo>
                  <a:lnTo>
                    <a:pt x="3" y="10"/>
                  </a:lnTo>
                  <a:lnTo>
                    <a:pt x="6" y="18"/>
                  </a:lnTo>
                  <a:lnTo>
                    <a:pt x="9" y="23"/>
                  </a:lnTo>
                  <a:lnTo>
                    <a:pt x="12" y="26"/>
                  </a:lnTo>
                  <a:lnTo>
                    <a:pt x="15" y="28"/>
                  </a:lnTo>
                  <a:lnTo>
                    <a:pt x="20" y="30"/>
                  </a:lnTo>
                  <a:lnTo>
                    <a:pt x="25" y="31"/>
                  </a:lnTo>
                  <a:lnTo>
                    <a:pt x="29" y="30"/>
                  </a:lnTo>
                  <a:lnTo>
                    <a:pt x="32" y="29"/>
                  </a:lnTo>
                  <a:lnTo>
                    <a:pt x="35" y="27"/>
                  </a:lnTo>
                  <a:lnTo>
                    <a:pt x="39" y="24"/>
                  </a:lnTo>
                  <a:lnTo>
                    <a:pt x="42" y="21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1" y="17"/>
                  </a:lnTo>
                  <a:lnTo>
                    <a:pt x="39" y="22"/>
                  </a:lnTo>
                  <a:lnTo>
                    <a:pt x="35" y="25"/>
                  </a:lnTo>
                  <a:lnTo>
                    <a:pt x="32" y="27"/>
                  </a:lnTo>
                  <a:lnTo>
                    <a:pt x="28" y="29"/>
                  </a:lnTo>
                  <a:lnTo>
                    <a:pt x="24" y="29"/>
                  </a:lnTo>
                  <a:lnTo>
                    <a:pt x="19" y="28"/>
                  </a:lnTo>
                  <a:lnTo>
                    <a:pt x="14" y="26"/>
                  </a:lnTo>
                  <a:lnTo>
                    <a:pt x="11" y="24"/>
                  </a:lnTo>
                  <a:lnTo>
                    <a:pt x="9" y="21"/>
                  </a:lnTo>
                  <a:lnTo>
                    <a:pt x="5" y="15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6" name="Freeform 190"/>
            <p:cNvSpPr>
              <a:spLocks/>
            </p:cNvSpPr>
            <p:nvPr/>
          </p:nvSpPr>
          <p:spPr bwMode="auto">
            <a:xfrm>
              <a:off x="5554663" y="2597150"/>
              <a:ext cx="6350" cy="20638"/>
            </a:xfrm>
            <a:custGeom>
              <a:avLst/>
              <a:gdLst>
                <a:gd name="T0" fmla="*/ 5040312 w 4"/>
                <a:gd name="T1" fmla="*/ 0 h 13"/>
                <a:gd name="T2" fmla="*/ 5040312 w 4"/>
                <a:gd name="T3" fmla="*/ 0 h 13"/>
                <a:gd name="T4" fmla="*/ 2520950 w 4"/>
                <a:gd name="T5" fmla="*/ 5040435 h 13"/>
                <a:gd name="T6" fmla="*/ 2520950 w 4"/>
                <a:gd name="T7" fmla="*/ 5040435 h 13"/>
                <a:gd name="T8" fmla="*/ 0 w 4"/>
                <a:gd name="T9" fmla="*/ 17642316 h 13"/>
                <a:gd name="T10" fmla="*/ 0 w 4"/>
                <a:gd name="T11" fmla="*/ 17642316 h 13"/>
                <a:gd name="T12" fmla="*/ 0 w 4"/>
                <a:gd name="T13" fmla="*/ 25202172 h 13"/>
                <a:gd name="T14" fmla="*/ 5040312 w 4"/>
                <a:gd name="T15" fmla="*/ 32763622 h 13"/>
                <a:gd name="T16" fmla="*/ 5040312 w 4"/>
                <a:gd name="T17" fmla="*/ 32763622 h 13"/>
                <a:gd name="T18" fmla="*/ 7559674 w 4"/>
                <a:gd name="T19" fmla="*/ 32763622 h 13"/>
                <a:gd name="T20" fmla="*/ 10080623 w 4"/>
                <a:gd name="T21" fmla="*/ 30242611 h 13"/>
                <a:gd name="T22" fmla="*/ 10080623 w 4"/>
                <a:gd name="T23" fmla="*/ 30242611 h 13"/>
                <a:gd name="T24" fmla="*/ 5040312 w 4"/>
                <a:gd name="T25" fmla="*/ 15121306 h 13"/>
                <a:gd name="T26" fmla="*/ 5040312 w 4"/>
                <a:gd name="T27" fmla="*/ 15121306 h 13"/>
                <a:gd name="T28" fmla="*/ 7559674 w 4"/>
                <a:gd name="T29" fmla="*/ 2521011 h 13"/>
                <a:gd name="T30" fmla="*/ 7559674 w 4"/>
                <a:gd name="T31" fmla="*/ 2521011 h 13"/>
                <a:gd name="T32" fmla="*/ 5040312 w 4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13"/>
                <a:gd name="T53" fmla="*/ 4 w 4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13">
                  <a:moveTo>
                    <a:pt x="2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2" y="6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7" name="Freeform 191"/>
            <p:cNvSpPr>
              <a:spLocks/>
            </p:cNvSpPr>
            <p:nvPr/>
          </p:nvSpPr>
          <p:spPr bwMode="auto">
            <a:xfrm>
              <a:off x="5554663" y="2597150"/>
              <a:ext cx="6350" cy="20638"/>
            </a:xfrm>
            <a:custGeom>
              <a:avLst/>
              <a:gdLst>
                <a:gd name="T0" fmla="*/ 5040312 w 4"/>
                <a:gd name="T1" fmla="*/ 0 h 13"/>
                <a:gd name="T2" fmla="*/ 5040312 w 4"/>
                <a:gd name="T3" fmla="*/ 0 h 13"/>
                <a:gd name="T4" fmla="*/ 2520950 w 4"/>
                <a:gd name="T5" fmla="*/ 5040435 h 13"/>
                <a:gd name="T6" fmla="*/ 2520950 w 4"/>
                <a:gd name="T7" fmla="*/ 5040435 h 13"/>
                <a:gd name="T8" fmla="*/ 0 w 4"/>
                <a:gd name="T9" fmla="*/ 17642316 h 13"/>
                <a:gd name="T10" fmla="*/ 0 w 4"/>
                <a:gd name="T11" fmla="*/ 17642316 h 13"/>
                <a:gd name="T12" fmla="*/ 0 w 4"/>
                <a:gd name="T13" fmla="*/ 25202172 h 13"/>
                <a:gd name="T14" fmla="*/ 5040312 w 4"/>
                <a:gd name="T15" fmla="*/ 32763622 h 13"/>
                <a:gd name="T16" fmla="*/ 5040312 w 4"/>
                <a:gd name="T17" fmla="*/ 32763622 h 13"/>
                <a:gd name="T18" fmla="*/ 7559674 w 4"/>
                <a:gd name="T19" fmla="*/ 32763622 h 13"/>
                <a:gd name="T20" fmla="*/ 10080623 w 4"/>
                <a:gd name="T21" fmla="*/ 30242611 h 13"/>
                <a:gd name="T22" fmla="*/ 10080623 w 4"/>
                <a:gd name="T23" fmla="*/ 30242611 h 13"/>
                <a:gd name="T24" fmla="*/ 5040312 w 4"/>
                <a:gd name="T25" fmla="*/ 15121306 h 13"/>
                <a:gd name="T26" fmla="*/ 5040312 w 4"/>
                <a:gd name="T27" fmla="*/ 15121306 h 13"/>
                <a:gd name="T28" fmla="*/ 7559674 w 4"/>
                <a:gd name="T29" fmla="*/ 2521011 h 13"/>
                <a:gd name="T30" fmla="*/ 7559674 w 4"/>
                <a:gd name="T31" fmla="*/ 2521011 h 13"/>
                <a:gd name="T32" fmla="*/ 5040312 w 4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13"/>
                <a:gd name="T53" fmla="*/ 4 w 4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13">
                  <a:moveTo>
                    <a:pt x="2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2" y="6"/>
                  </a:lnTo>
                  <a:lnTo>
                    <a:pt x="3" y="1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178" name="Group 241"/>
          <p:cNvGrpSpPr>
            <a:grpSpLocks/>
          </p:cNvGrpSpPr>
          <p:nvPr/>
        </p:nvGrpSpPr>
        <p:grpSpPr bwMode="auto">
          <a:xfrm>
            <a:off x="6553200" y="246256"/>
            <a:ext cx="987098" cy="439544"/>
            <a:chOff x="4559300" y="1644650"/>
            <a:chExt cx="603250" cy="260350"/>
          </a:xfrm>
        </p:grpSpPr>
        <p:sp>
          <p:nvSpPr>
            <p:cNvPr id="179" name="Freeform 173"/>
            <p:cNvSpPr>
              <a:spLocks/>
            </p:cNvSpPr>
            <p:nvPr/>
          </p:nvSpPr>
          <p:spPr bwMode="auto">
            <a:xfrm>
              <a:off x="4559300" y="1644650"/>
              <a:ext cx="603250" cy="260350"/>
            </a:xfrm>
            <a:custGeom>
              <a:avLst/>
              <a:gdLst>
                <a:gd name="T0" fmla="*/ 121277835 w 761"/>
                <a:gd name="T1" fmla="*/ 43472890 h 328"/>
                <a:gd name="T2" fmla="*/ 157724111 w 761"/>
                <a:gd name="T3" fmla="*/ 11341099 h 328"/>
                <a:gd name="T4" fmla="*/ 205481519 w 761"/>
                <a:gd name="T5" fmla="*/ 0 h 328"/>
                <a:gd name="T6" fmla="*/ 240671405 w 761"/>
                <a:gd name="T7" fmla="*/ 6300787 h 328"/>
                <a:gd name="T8" fmla="*/ 270833896 w 761"/>
                <a:gd name="T9" fmla="*/ 23941879 h 328"/>
                <a:gd name="T10" fmla="*/ 292826751 w 761"/>
                <a:gd name="T11" fmla="*/ 48513201 h 328"/>
                <a:gd name="T12" fmla="*/ 310421669 w 761"/>
                <a:gd name="T13" fmla="*/ 39062023 h 328"/>
                <a:gd name="T14" fmla="*/ 325502914 w 761"/>
                <a:gd name="T15" fmla="*/ 34021712 h 328"/>
                <a:gd name="T16" fmla="*/ 341212775 w 761"/>
                <a:gd name="T17" fmla="*/ 32762031 h 328"/>
                <a:gd name="T18" fmla="*/ 380172725 w 761"/>
                <a:gd name="T19" fmla="*/ 42842653 h 328"/>
                <a:gd name="T20" fmla="*/ 408450159 w 761"/>
                <a:gd name="T21" fmla="*/ 69934136 h 328"/>
                <a:gd name="T22" fmla="*/ 421645654 w 761"/>
                <a:gd name="T23" fmla="*/ 105846573 h 328"/>
                <a:gd name="T24" fmla="*/ 437355515 w 761"/>
                <a:gd name="T25" fmla="*/ 101436475 h 328"/>
                <a:gd name="T26" fmla="*/ 449923087 w 761"/>
                <a:gd name="T27" fmla="*/ 101436475 h 328"/>
                <a:gd name="T28" fmla="*/ 468146622 w 761"/>
                <a:gd name="T29" fmla="*/ 110886883 h 328"/>
                <a:gd name="T30" fmla="*/ 477571905 w 761"/>
                <a:gd name="T31" fmla="*/ 129158208 h 328"/>
                <a:gd name="T32" fmla="*/ 475058232 w 761"/>
                <a:gd name="T33" fmla="*/ 149319450 h 328"/>
                <a:gd name="T34" fmla="*/ 462490660 w 761"/>
                <a:gd name="T35" fmla="*/ 165700063 h 328"/>
                <a:gd name="T36" fmla="*/ 442382861 w 761"/>
                <a:gd name="T37" fmla="*/ 171370611 h 328"/>
                <a:gd name="T38" fmla="*/ 432956786 w 761"/>
                <a:gd name="T39" fmla="*/ 170110930 h 328"/>
                <a:gd name="T40" fmla="*/ 423531503 w 761"/>
                <a:gd name="T41" fmla="*/ 166330300 h 328"/>
                <a:gd name="T42" fmla="*/ 410963039 w 761"/>
                <a:gd name="T43" fmla="*/ 154359761 h 328"/>
                <a:gd name="T44" fmla="*/ 391483064 w 761"/>
                <a:gd name="T45" fmla="*/ 176410921 h 328"/>
                <a:gd name="T46" fmla="*/ 368232976 w 761"/>
                <a:gd name="T47" fmla="*/ 190272173 h 328"/>
                <a:gd name="T48" fmla="*/ 341212775 w 761"/>
                <a:gd name="T49" fmla="*/ 194682246 h 328"/>
                <a:gd name="T50" fmla="*/ 321104184 w 761"/>
                <a:gd name="T51" fmla="*/ 191531853 h 328"/>
                <a:gd name="T52" fmla="*/ 302252826 w 761"/>
                <a:gd name="T53" fmla="*/ 184601625 h 328"/>
                <a:gd name="T54" fmla="*/ 284030084 w 761"/>
                <a:gd name="T55" fmla="*/ 170740374 h 328"/>
                <a:gd name="T56" fmla="*/ 261407820 w 761"/>
                <a:gd name="T57" fmla="*/ 189641935 h 328"/>
                <a:gd name="T58" fmla="*/ 235015443 w 761"/>
                <a:gd name="T59" fmla="*/ 202872949 h 328"/>
                <a:gd name="T60" fmla="*/ 205481519 w 761"/>
                <a:gd name="T61" fmla="*/ 206652785 h 328"/>
                <a:gd name="T62" fmla="*/ 168406627 w 761"/>
                <a:gd name="T63" fmla="*/ 200352794 h 328"/>
                <a:gd name="T64" fmla="*/ 136987696 w 761"/>
                <a:gd name="T65" fmla="*/ 180820995 h 328"/>
                <a:gd name="T66" fmla="*/ 112481168 w 761"/>
                <a:gd name="T67" fmla="*/ 150579131 h 328"/>
                <a:gd name="T68" fmla="*/ 94257609 w 761"/>
                <a:gd name="T69" fmla="*/ 170740374 h 328"/>
                <a:gd name="T70" fmla="*/ 77919924 w 761"/>
                <a:gd name="T71" fmla="*/ 180820995 h 328"/>
                <a:gd name="T72" fmla="*/ 58439949 w 761"/>
                <a:gd name="T73" fmla="*/ 184601625 h 328"/>
                <a:gd name="T74" fmla="*/ 25763767 w 761"/>
                <a:gd name="T75" fmla="*/ 174521003 h 328"/>
                <a:gd name="T76" fmla="*/ 4398731 w 761"/>
                <a:gd name="T77" fmla="*/ 148689213 h 328"/>
                <a:gd name="T78" fmla="*/ 1885057 w 761"/>
                <a:gd name="T79" fmla="*/ 114666719 h 328"/>
                <a:gd name="T80" fmla="*/ 17594924 w 761"/>
                <a:gd name="T81" fmla="*/ 85055068 h 328"/>
                <a:gd name="T82" fmla="*/ 46500188 w 761"/>
                <a:gd name="T83" fmla="*/ 69934136 h 328"/>
                <a:gd name="T84" fmla="*/ 66608792 w 761"/>
                <a:gd name="T85" fmla="*/ 68674455 h 328"/>
                <a:gd name="T86" fmla="*/ 79804980 w 761"/>
                <a:gd name="T87" fmla="*/ 72454292 h 328"/>
                <a:gd name="T88" fmla="*/ 91743936 w 761"/>
                <a:gd name="T89" fmla="*/ 78124839 h 3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61"/>
                <a:gd name="T136" fmla="*/ 0 h 328"/>
                <a:gd name="T137" fmla="*/ 761 w 761"/>
                <a:gd name="T138" fmla="*/ 328 h 3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61" h="328">
                  <a:moveTo>
                    <a:pt x="170" y="116"/>
                  </a:moveTo>
                  <a:lnTo>
                    <a:pt x="179" y="91"/>
                  </a:lnTo>
                  <a:lnTo>
                    <a:pt x="193" y="69"/>
                  </a:lnTo>
                  <a:lnTo>
                    <a:pt x="209" y="50"/>
                  </a:lnTo>
                  <a:lnTo>
                    <a:pt x="229" y="32"/>
                  </a:lnTo>
                  <a:lnTo>
                    <a:pt x="251" y="18"/>
                  </a:lnTo>
                  <a:lnTo>
                    <a:pt x="275" y="8"/>
                  </a:lnTo>
                  <a:lnTo>
                    <a:pt x="300" y="2"/>
                  </a:lnTo>
                  <a:lnTo>
                    <a:pt x="327" y="0"/>
                  </a:lnTo>
                  <a:lnTo>
                    <a:pt x="346" y="1"/>
                  </a:lnTo>
                  <a:lnTo>
                    <a:pt x="365" y="5"/>
                  </a:lnTo>
                  <a:lnTo>
                    <a:pt x="383" y="10"/>
                  </a:lnTo>
                  <a:lnTo>
                    <a:pt x="400" y="17"/>
                  </a:lnTo>
                  <a:lnTo>
                    <a:pt x="416" y="26"/>
                  </a:lnTo>
                  <a:lnTo>
                    <a:pt x="431" y="38"/>
                  </a:lnTo>
                  <a:lnTo>
                    <a:pt x="445" y="51"/>
                  </a:lnTo>
                  <a:lnTo>
                    <a:pt x="458" y="66"/>
                  </a:lnTo>
                  <a:lnTo>
                    <a:pt x="466" y="77"/>
                  </a:lnTo>
                  <a:lnTo>
                    <a:pt x="479" y="69"/>
                  </a:lnTo>
                  <a:lnTo>
                    <a:pt x="486" y="66"/>
                  </a:lnTo>
                  <a:lnTo>
                    <a:pt x="494" y="62"/>
                  </a:lnTo>
                  <a:lnTo>
                    <a:pt x="502" y="59"/>
                  </a:lnTo>
                  <a:lnTo>
                    <a:pt x="510" y="56"/>
                  </a:lnTo>
                  <a:lnTo>
                    <a:pt x="518" y="54"/>
                  </a:lnTo>
                  <a:lnTo>
                    <a:pt x="526" y="53"/>
                  </a:lnTo>
                  <a:lnTo>
                    <a:pt x="535" y="52"/>
                  </a:lnTo>
                  <a:lnTo>
                    <a:pt x="543" y="52"/>
                  </a:lnTo>
                  <a:lnTo>
                    <a:pt x="565" y="54"/>
                  </a:lnTo>
                  <a:lnTo>
                    <a:pt x="586" y="59"/>
                  </a:lnTo>
                  <a:lnTo>
                    <a:pt x="605" y="68"/>
                  </a:lnTo>
                  <a:lnTo>
                    <a:pt x="623" y="79"/>
                  </a:lnTo>
                  <a:lnTo>
                    <a:pt x="638" y="94"/>
                  </a:lnTo>
                  <a:lnTo>
                    <a:pt x="650" y="111"/>
                  </a:lnTo>
                  <a:lnTo>
                    <a:pt x="661" y="130"/>
                  </a:lnTo>
                  <a:lnTo>
                    <a:pt x="668" y="151"/>
                  </a:lnTo>
                  <a:lnTo>
                    <a:pt x="671" y="168"/>
                  </a:lnTo>
                  <a:lnTo>
                    <a:pt x="688" y="162"/>
                  </a:lnTo>
                  <a:lnTo>
                    <a:pt x="692" y="161"/>
                  </a:lnTo>
                  <a:lnTo>
                    <a:pt x="696" y="161"/>
                  </a:lnTo>
                  <a:lnTo>
                    <a:pt x="700" y="160"/>
                  </a:lnTo>
                  <a:lnTo>
                    <a:pt x="704" y="160"/>
                  </a:lnTo>
                  <a:lnTo>
                    <a:pt x="716" y="161"/>
                  </a:lnTo>
                  <a:lnTo>
                    <a:pt x="726" y="165"/>
                  </a:lnTo>
                  <a:lnTo>
                    <a:pt x="736" y="169"/>
                  </a:lnTo>
                  <a:lnTo>
                    <a:pt x="745" y="176"/>
                  </a:lnTo>
                  <a:lnTo>
                    <a:pt x="752" y="186"/>
                  </a:lnTo>
                  <a:lnTo>
                    <a:pt x="756" y="195"/>
                  </a:lnTo>
                  <a:lnTo>
                    <a:pt x="760" y="205"/>
                  </a:lnTo>
                  <a:lnTo>
                    <a:pt x="761" y="217"/>
                  </a:lnTo>
                  <a:lnTo>
                    <a:pt x="760" y="228"/>
                  </a:lnTo>
                  <a:lnTo>
                    <a:pt x="756" y="237"/>
                  </a:lnTo>
                  <a:lnTo>
                    <a:pt x="752" y="248"/>
                  </a:lnTo>
                  <a:lnTo>
                    <a:pt x="745" y="256"/>
                  </a:lnTo>
                  <a:lnTo>
                    <a:pt x="736" y="263"/>
                  </a:lnTo>
                  <a:lnTo>
                    <a:pt x="726" y="267"/>
                  </a:lnTo>
                  <a:lnTo>
                    <a:pt x="716" y="271"/>
                  </a:lnTo>
                  <a:lnTo>
                    <a:pt x="704" y="272"/>
                  </a:lnTo>
                  <a:lnTo>
                    <a:pt x="700" y="272"/>
                  </a:lnTo>
                  <a:lnTo>
                    <a:pt x="694" y="271"/>
                  </a:lnTo>
                  <a:lnTo>
                    <a:pt x="689" y="270"/>
                  </a:lnTo>
                  <a:lnTo>
                    <a:pt x="684" y="269"/>
                  </a:lnTo>
                  <a:lnTo>
                    <a:pt x="679" y="266"/>
                  </a:lnTo>
                  <a:lnTo>
                    <a:pt x="674" y="264"/>
                  </a:lnTo>
                  <a:lnTo>
                    <a:pt x="671" y="260"/>
                  </a:lnTo>
                  <a:lnTo>
                    <a:pt x="666" y="257"/>
                  </a:lnTo>
                  <a:lnTo>
                    <a:pt x="654" y="245"/>
                  </a:lnTo>
                  <a:lnTo>
                    <a:pt x="643" y="259"/>
                  </a:lnTo>
                  <a:lnTo>
                    <a:pt x="634" y="271"/>
                  </a:lnTo>
                  <a:lnTo>
                    <a:pt x="623" y="280"/>
                  </a:lnTo>
                  <a:lnTo>
                    <a:pt x="611" y="288"/>
                  </a:lnTo>
                  <a:lnTo>
                    <a:pt x="598" y="296"/>
                  </a:lnTo>
                  <a:lnTo>
                    <a:pt x="586" y="302"/>
                  </a:lnTo>
                  <a:lnTo>
                    <a:pt x="572" y="305"/>
                  </a:lnTo>
                  <a:lnTo>
                    <a:pt x="558" y="308"/>
                  </a:lnTo>
                  <a:lnTo>
                    <a:pt x="543" y="309"/>
                  </a:lnTo>
                  <a:lnTo>
                    <a:pt x="532" y="309"/>
                  </a:lnTo>
                  <a:lnTo>
                    <a:pt x="521" y="307"/>
                  </a:lnTo>
                  <a:lnTo>
                    <a:pt x="511" y="304"/>
                  </a:lnTo>
                  <a:lnTo>
                    <a:pt x="501" y="301"/>
                  </a:lnTo>
                  <a:lnTo>
                    <a:pt x="490" y="297"/>
                  </a:lnTo>
                  <a:lnTo>
                    <a:pt x="481" y="293"/>
                  </a:lnTo>
                  <a:lnTo>
                    <a:pt x="472" y="287"/>
                  </a:lnTo>
                  <a:lnTo>
                    <a:pt x="462" y="280"/>
                  </a:lnTo>
                  <a:lnTo>
                    <a:pt x="452" y="271"/>
                  </a:lnTo>
                  <a:lnTo>
                    <a:pt x="442" y="281"/>
                  </a:lnTo>
                  <a:lnTo>
                    <a:pt x="430" y="292"/>
                  </a:lnTo>
                  <a:lnTo>
                    <a:pt x="416" y="301"/>
                  </a:lnTo>
                  <a:lnTo>
                    <a:pt x="404" y="309"/>
                  </a:lnTo>
                  <a:lnTo>
                    <a:pt x="389" y="316"/>
                  </a:lnTo>
                  <a:lnTo>
                    <a:pt x="374" y="322"/>
                  </a:lnTo>
                  <a:lnTo>
                    <a:pt x="359" y="325"/>
                  </a:lnTo>
                  <a:lnTo>
                    <a:pt x="343" y="327"/>
                  </a:lnTo>
                  <a:lnTo>
                    <a:pt x="327" y="328"/>
                  </a:lnTo>
                  <a:lnTo>
                    <a:pt x="307" y="327"/>
                  </a:lnTo>
                  <a:lnTo>
                    <a:pt x="287" y="324"/>
                  </a:lnTo>
                  <a:lnTo>
                    <a:pt x="268" y="318"/>
                  </a:lnTo>
                  <a:lnTo>
                    <a:pt x="251" y="310"/>
                  </a:lnTo>
                  <a:lnTo>
                    <a:pt x="233" y="300"/>
                  </a:lnTo>
                  <a:lnTo>
                    <a:pt x="218" y="287"/>
                  </a:lnTo>
                  <a:lnTo>
                    <a:pt x="204" y="273"/>
                  </a:lnTo>
                  <a:lnTo>
                    <a:pt x="192" y="257"/>
                  </a:lnTo>
                  <a:lnTo>
                    <a:pt x="179" y="239"/>
                  </a:lnTo>
                  <a:lnTo>
                    <a:pt x="165" y="256"/>
                  </a:lnTo>
                  <a:lnTo>
                    <a:pt x="158" y="264"/>
                  </a:lnTo>
                  <a:lnTo>
                    <a:pt x="150" y="271"/>
                  </a:lnTo>
                  <a:lnTo>
                    <a:pt x="142" y="278"/>
                  </a:lnTo>
                  <a:lnTo>
                    <a:pt x="133" y="282"/>
                  </a:lnTo>
                  <a:lnTo>
                    <a:pt x="124" y="287"/>
                  </a:lnTo>
                  <a:lnTo>
                    <a:pt x="113" y="290"/>
                  </a:lnTo>
                  <a:lnTo>
                    <a:pt x="103" y="292"/>
                  </a:lnTo>
                  <a:lnTo>
                    <a:pt x="93" y="293"/>
                  </a:lnTo>
                  <a:lnTo>
                    <a:pt x="74" y="290"/>
                  </a:lnTo>
                  <a:lnTo>
                    <a:pt x="57" y="286"/>
                  </a:lnTo>
                  <a:lnTo>
                    <a:pt x="41" y="277"/>
                  </a:lnTo>
                  <a:lnTo>
                    <a:pt x="28" y="265"/>
                  </a:lnTo>
                  <a:lnTo>
                    <a:pt x="17" y="252"/>
                  </a:lnTo>
                  <a:lnTo>
                    <a:pt x="7" y="236"/>
                  </a:lnTo>
                  <a:lnTo>
                    <a:pt x="3" y="219"/>
                  </a:lnTo>
                  <a:lnTo>
                    <a:pt x="0" y="201"/>
                  </a:lnTo>
                  <a:lnTo>
                    <a:pt x="3" y="182"/>
                  </a:lnTo>
                  <a:lnTo>
                    <a:pt x="7" y="165"/>
                  </a:lnTo>
                  <a:lnTo>
                    <a:pt x="17" y="149"/>
                  </a:lnTo>
                  <a:lnTo>
                    <a:pt x="28" y="135"/>
                  </a:lnTo>
                  <a:lnTo>
                    <a:pt x="41" y="124"/>
                  </a:lnTo>
                  <a:lnTo>
                    <a:pt x="57" y="115"/>
                  </a:lnTo>
                  <a:lnTo>
                    <a:pt x="74" y="111"/>
                  </a:lnTo>
                  <a:lnTo>
                    <a:pt x="93" y="108"/>
                  </a:lnTo>
                  <a:lnTo>
                    <a:pt x="100" y="108"/>
                  </a:lnTo>
                  <a:lnTo>
                    <a:pt x="106" y="109"/>
                  </a:lnTo>
                  <a:lnTo>
                    <a:pt x="113" y="111"/>
                  </a:lnTo>
                  <a:lnTo>
                    <a:pt x="120" y="113"/>
                  </a:lnTo>
                  <a:lnTo>
                    <a:pt x="127" y="115"/>
                  </a:lnTo>
                  <a:lnTo>
                    <a:pt x="133" y="118"/>
                  </a:lnTo>
                  <a:lnTo>
                    <a:pt x="140" y="121"/>
                  </a:lnTo>
                  <a:lnTo>
                    <a:pt x="146" y="124"/>
                  </a:lnTo>
                  <a:lnTo>
                    <a:pt x="163" y="137"/>
                  </a:lnTo>
                  <a:lnTo>
                    <a:pt x="170" y="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0" name="Freeform 174"/>
            <p:cNvSpPr>
              <a:spLocks/>
            </p:cNvSpPr>
            <p:nvPr/>
          </p:nvSpPr>
          <p:spPr bwMode="auto">
            <a:xfrm>
              <a:off x="4710113" y="1676400"/>
              <a:ext cx="163513" cy="204788"/>
            </a:xfrm>
            <a:custGeom>
              <a:avLst/>
              <a:gdLst>
                <a:gd name="T0" fmla="*/ 15120985 w 206"/>
                <a:gd name="T1" fmla="*/ 70646317 h 259"/>
                <a:gd name="T2" fmla="*/ 15751225 w 206"/>
                <a:gd name="T3" fmla="*/ 60017903 h 259"/>
                <a:gd name="T4" fmla="*/ 17641149 w 206"/>
                <a:gd name="T5" fmla="*/ 49389478 h 259"/>
                <a:gd name="T6" fmla="*/ 21421790 w 206"/>
                <a:gd name="T7" fmla="*/ 38761856 h 259"/>
                <a:gd name="T8" fmla="*/ 25831878 w 206"/>
                <a:gd name="T9" fmla="*/ 29383518 h 259"/>
                <a:gd name="T10" fmla="*/ 31502449 w 206"/>
                <a:gd name="T11" fmla="*/ 21256042 h 259"/>
                <a:gd name="T12" fmla="*/ 38432700 w 206"/>
                <a:gd name="T13" fmla="*/ 13128571 h 259"/>
                <a:gd name="T14" fmla="*/ 45362950 w 206"/>
                <a:gd name="T15" fmla="*/ 5626529 h 259"/>
                <a:gd name="T16" fmla="*/ 54183931 w 206"/>
                <a:gd name="T17" fmla="*/ 0 h 259"/>
                <a:gd name="T18" fmla="*/ 42842787 w 206"/>
                <a:gd name="T19" fmla="*/ 5001096 h 259"/>
                <a:gd name="T20" fmla="*/ 32131895 w 206"/>
                <a:gd name="T21" fmla="*/ 12503926 h 259"/>
                <a:gd name="T22" fmla="*/ 22681475 w 206"/>
                <a:gd name="T23" fmla="*/ 20005966 h 259"/>
                <a:gd name="T24" fmla="*/ 15120985 w 206"/>
                <a:gd name="T25" fmla="*/ 30634385 h 259"/>
                <a:gd name="T26" fmla="*/ 8190732 w 206"/>
                <a:gd name="T27" fmla="*/ 41262008 h 259"/>
                <a:gd name="T28" fmla="*/ 4410089 w 206"/>
                <a:gd name="T29" fmla="*/ 52515866 h 259"/>
                <a:gd name="T30" fmla="*/ 630239 w 206"/>
                <a:gd name="T31" fmla="*/ 65018998 h 259"/>
                <a:gd name="T32" fmla="*/ 0 w 206"/>
                <a:gd name="T33" fmla="*/ 78148354 h 259"/>
                <a:gd name="T34" fmla="*/ 1260479 w 206"/>
                <a:gd name="T35" fmla="*/ 95027937 h 259"/>
                <a:gd name="T36" fmla="*/ 6300806 w 206"/>
                <a:gd name="T37" fmla="*/ 111282903 h 259"/>
                <a:gd name="T38" fmla="*/ 14490746 w 206"/>
                <a:gd name="T39" fmla="*/ 125662335 h 259"/>
                <a:gd name="T40" fmla="*/ 24571399 w 206"/>
                <a:gd name="T41" fmla="*/ 137540824 h 259"/>
                <a:gd name="T42" fmla="*/ 36542776 w 206"/>
                <a:gd name="T43" fmla="*/ 147543804 h 259"/>
                <a:gd name="T44" fmla="*/ 51033516 w 206"/>
                <a:gd name="T45" fmla="*/ 155671274 h 259"/>
                <a:gd name="T46" fmla="*/ 67414986 w 206"/>
                <a:gd name="T47" fmla="*/ 160673159 h 259"/>
                <a:gd name="T48" fmla="*/ 83795650 w 206"/>
                <a:gd name="T49" fmla="*/ 161923235 h 259"/>
                <a:gd name="T50" fmla="*/ 90725900 w 206"/>
                <a:gd name="T51" fmla="*/ 161923235 h 259"/>
                <a:gd name="T52" fmla="*/ 96396466 w 206"/>
                <a:gd name="T53" fmla="*/ 161297802 h 259"/>
                <a:gd name="T54" fmla="*/ 102067032 w 206"/>
                <a:gd name="T55" fmla="*/ 160047726 h 259"/>
                <a:gd name="T56" fmla="*/ 107737622 w 206"/>
                <a:gd name="T57" fmla="*/ 158797650 h 259"/>
                <a:gd name="T58" fmla="*/ 113407394 w 206"/>
                <a:gd name="T59" fmla="*/ 156921350 h 259"/>
                <a:gd name="T60" fmla="*/ 119708199 w 206"/>
                <a:gd name="T61" fmla="*/ 154421198 h 259"/>
                <a:gd name="T62" fmla="*/ 124748525 w 206"/>
                <a:gd name="T63" fmla="*/ 151920256 h 259"/>
                <a:gd name="T64" fmla="*/ 129788852 w 206"/>
                <a:gd name="T65" fmla="*/ 149419313 h 259"/>
                <a:gd name="T66" fmla="*/ 126008210 w 206"/>
                <a:gd name="T67" fmla="*/ 150670180 h 259"/>
                <a:gd name="T68" fmla="*/ 122228362 w 206"/>
                <a:gd name="T69" fmla="*/ 151294822 h 259"/>
                <a:gd name="T70" fmla="*/ 119077960 w 206"/>
                <a:gd name="T71" fmla="*/ 151920256 h 259"/>
                <a:gd name="T72" fmla="*/ 115298112 w 206"/>
                <a:gd name="T73" fmla="*/ 153170332 h 259"/>
                <a:gd name="T74" fmla="*/ 110887231 w 206"/>
                <a:gd name="T75" fmla="*/ 153795765 h 259"/>
                <a:gd name="T76" fmla="*/ 107107383 w 206"/>
                <a:gd name="T77" fmla="*/ 154421198 h 259"/>
                <a:gd name="T78" fmla="*/ 103326716 w 206"/>
                <a:gd name="T79" fmla="*/ 154421198 h 259"/>
                <a:gd name="T80" fmla="*/ 98916629 w 206"/>
                <a:gd name="T81" fmla="*/ 154421198 h 259"/>
                <a:gd name="T82" fmla="*/ 82535965 w 206"/>
                <a:gd name="T83" fmla="*/ 153170332 h 259"/>
                <a:gd name="T84" fmla="*/ 66784747 w 206"/>
                <a:gd name="T85" fmla="*/ 147543804 h 259"/>
                <a:gd name="T86" fmla="*/ 52293213 w 206"/>
                <a:gd name="T87" fmla="*/ 140041767 h 259"/>
                <a:gd name="T88" fmla="*/ 39692385 w 206"/>
                <a:gd name="T89" fmla="*/ 130038787 h 259"/>
                <a:gd name="T90" fmla="*/ 29611732 w 206"/>
                <a:gd name="T91" fmla="*/ 117534864 h 259"/>
                <a:gd name="T92" fmla="*/ 21421790 w 206"/>
                <a:gd name="T93" fmla="*/ 103155408 h 259"/>
                <a:gd name="T94" fmla="*/ 16381464 w 206"/>
                <a:gd name="T95" fmla="*/ 87525900 h 259"/>
                <a:gd name="T96" fmla="*/ 15120985 w 206"/>
                <a:gd name="T97" fmla="*/ 70646317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6"/>
                <a:gd name="T148" fmla="*/ 0 h 259"/>
                <a:gd name="T149" fmla="*/ 206 w 206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6" h="259">
                  <a:moveTo>
                    <a:pt x="24" y="113"/>
                  </a:moveTo>
                  <a:lnTo>
                    <a:pt x="25" y="96"/>
                  </a:lnTo>
                  <a:lnTo>
                    <a:pt x="28" y="79"/>
                  </a:lnTo>
                  <a:lnTo>
                    <a:pt x="34" y="62"/>
                  </a:lnTo>
                  <a:lnTo>
                    <a:pt x="41" y="47"/>
                  </a:lnTo>
                  <a:lnTo>
                    <a:pt x="50" y="34"/>
                  </a:lnTo>
                  <a:lnTo>
                    <a:pt x="61" y="21"/>
                  </a:lnTo>
                  <a:lnTo>
                    <a:pt x="72" y="9"/>
                  </a:lnTo>
                  <a:lnTo>
                    <a:pt x="86" y="0"/>
                  </a:lnTo>
                  <a:lnTo>
                    <a:pt x="68" y="8"/>
                  </a:lnTo>
                  <a:lnTo>
                    <a:pt x="51" y="20"/>
                  </a:lnTo>
                  <a:lnTo>
                    <a:pt x="36" y="32"/>
                  </a:lnTo>
                  <a:lnTo>
                    <a:pt x="24" y="49"/>
                  </a:lnTo>
                  <a:lnTo>
                    <a:pt x="13" y="66"/>
                  </a:lnTo>
                  <a:lnTo>
                    <a:pt x="7" y="84"/>
                  </a:lnTo>
                  <a:lnTo>
                    <a:pt x="1" y="104"/>
                  </a:lnTo>
                  <a:lnTo>
                    <a:pt x="0" y="125"/>
                  </a:lnTo>
                  <a:lnTo>
                    <a:pt x="2" y="152"/>
                  </a:lnTo>
                  <a:lnTo>
                    <a:pt x="10" y="178"/>
                  </a:lnTo>
                  <a:lnTo>
                    <a:pt x="23" y="201"/>
                  </a:lnTo>
                  <a:lnTo>
                    <a:pt x="39" y="220"/>
                  </a:lnTo>
                  <a:lnTo>
                    <a:pt x="58" y="236"/>
                  </a:lnTo>
                  <a:lnTo>
                    <a:pt x="81" y="249"/>
                  </a:lnTo>
                  <a:lnTo>
                    <a:pt x="107" y="257"/>
                  </a:lnTo>
                  <a:lnTo>
                    <a:pt x="133" y="259"/>
                  </a:lnTo>
                  <a:lnTo>
                    <a:pt x="144" y="259"/>
                  </a:lnTo>
                  <a:lnTo>
                    <a:pt x="153" y="258"/>
                  </a:lnTo>
                  <a:lnTo>
                    <a:pt x="162" y="256"/>
                  </a:lnTo>
                  <a:lnTo>
                    <a:pt x="171" y="254"/>
                  </a:lnTo>
                  <a:lnTo>
                    <a:pt x="180" y="251"/>
                  </a:lnTo>
                  <a:lnTo>
                    <a:pt x="190" y="247"/>
                  </a:lnTo>
                  <a:lnTo>
                    <a:pt x="198" y="243"/>
                  </a:lnTo>
                  <a:lnTo>
                    <a:pt x="206" y="239"/>
                  </a:lnTo>
                  <a:lnTo>
                    <a:pt x="200" y="241"/>
                  </a:lnTo>
                  <a:lnTo>
                    <a:pt x="194" y="242"/>
                  </a:lnTo>
                  <a:lnTo>
                    <a:pt x="189" y="243"/>
                  </a:lnTo>
                  <a:lnTo>
                    <a:pt x="183" y="245"/>
                  </a:lnTo>
                  <a:lnTo>
                    <a:pt x="176" y="246"/>
                  </a:lnTo>
                  <a:lnTo>
                    <a:pt x="170" y="247"/>
                  </a:lnTo>
                  <a:lnTo>
                    <a:pt x="164" y="247"/>
                  </a:lnTo>
                  <a:lnTo>
                    <a:pt x="157" y="247"/>
                  </a:lnTo>
                  <a:lnTo>
                    <a:pt x="131" y="245"/>
                  </a:lnTo>
                  <a:lnTo>
                    <a:pt x="106" y="236"/>
                  </a:lnTo>
                  <a:lnTo>
                    <a:pt x="83" y="224"/>
                  </a:lnTo>
                  <a:lnTo>
                    <a:pt x="63" y="208"/>
                  </a:lnTo>
                  <a:lnTo>
                    <a:pt x="47" y="188"/>
                  </a:lnTo>
                  <a:lnTo>
                    <a:pt x="34" y="165"/>
                  </a:lnTo>
                  <a:lnTo>
                    <a:pt x="26" y="140"/>
                  </a:lnTo>
                  <a:lnTo>
                    <a:pt x="24" y="1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1" name="Freeform 175"/>
            <p:cNvSpPr>
              <a:spLocks/>
            </p:cNvSpPr>
            <p:nvPr/>
          </p:nvSpPr>
          <p:spPr bwMode="auto">
            <a:xfrm>
              <a:off x="4575175" y="1758950"/>
              <a:ext cx="101600" cy="98425"/>
            </a:xfrm>
            <a:custGeom>
              <a:avLst/>
              <a:gdLst>
                <a:gd name="T0" fmla="*/ 8820149 w 128"/>
                <a:gd name="T1" fmla="*/ 23559796 h 125"/>
                <a:gd name="T2" fmla="*/ 9450386 w 128"/>
                <a:gd name="T3" fmla="*/ 17359810 h 125"/>
                <a:gd name="T4" fmla="*/ 10080623 w 128"/>
                <a:gd name="T5" fmla="*/ 11159821 h 125"/>
                <a:gd name="T6" fmla="*/ 12600778 w 128"/>
                <a:gd name="T7" fmla="*/ 5580304 h 125"/>
                <a:gd name="T8" fmla="*/ 15120936 w 128"/>
                <a:gd name="T9" fmla="*/ 0 h 125"/>
                <a:gd name="T10" fmla="*/ 8820149 w 128"/>
                <a:gd name="T11" fmla="*/ 7440144 h 125"/>
                <a:gd name="T12" fmla="*/ 4410074 w 128"/>
                <a:gd name="T13" fmla="*/ 14880288 h 125"/>
                <a:gd name="T14" fmla="*/ 630237 w 128"/>
                <a:gd name="T15" fmla="*/ 23559796 h 125"/>
                <a:gd name="T16" fmla="*/ 0 w 128"/>
                <a:gd name="T17" fmla="*/ 33480252 h 125"/>
                <a:gd name="T18" fmla="*/ 630237 w 128"/>
                <a:gd name="T19" fmla="*/ 42159760 h 125"/>
                <a:gd name="T20" fmla="*/ 3779837 w 128"/>
                <a:gd name="T21" fmla="*/ 50219585 h 125"/>
                <a:gd name="T22" fmla="*/ 7560468 w 128"/>
                <a:gd name="T23" fmla="*/ 57659738 h 125"/>
                <a:gd name="T24" fmla="*/ 13231019 w 128"/>
                <a:gd name="T25" fmla="*/ 64480195 h 125"/>
                <a:gd name="T26" fmla="*/ 19531009 w 128"/>
                <a:gd name="T27" fmla="*/ 69440026 h 125"/>
                <a:gd name="T28" fmla="*/ 27091481 w 128"/>
                <a:gd name="T29" fmla="*/ 73780174 h 125"/>
                <a:gd name="T30" fmla="*/ 35282183 w 128"/>
                <a:gd name="T31" fmla="*/ 76259696 h 125"/>
                <a:gd name="T32" fmla="*/ 43472885 w 128"/>
                <a:gd name="T33" fmla="*/ 77499851 h 125"/>
                <a:gd name="T34" fmla="*/ 49772876 w 128"/>
                <a:gd name="T35" fmla="*/ 76259696 h 125"/>
                <a:gd name="T36" fmla="*/ 55443436 w 128"/>
                <a:gd name="T37" fmla="*/ 75640012 h 125"/>
                <a:gd name="T38" fmla="*/ 60483746 w 128"/>
                <a:gd name="T39" fmla="*/ 73780174 h 125"/>
                <a:gd name="T40" fmla="*/ 65524056 w 128"/>
                <a:gd name="T41" fmla="*/ 71299865 h 125"/>
                <a:gd name="T42" fmla="*/ 69934129 w 128"/>
                <a:gd name="T43" fmla="*/ 68819555 h 125"/>
                <a:gd name="T44" fmla="*/ 74344202 w 128"/>
                <a:gd name="T45" fmla="*/ 65099879 h 125"/>
                <a:gd name="T46" fmla="*/ 78124831 w 128"/>
                <a:gd name="T47" fmla="*/ 61380202 h 125"/>
                <a:gd name="T48" fmla="*/ 80644986 w 128"/>
                <a:gd name="T49" fmla="*/ 57040054 h 125"/>
                <a:gd name="T50" fmla="*/ 78124831 w 128"/>
                <a:gd name="T51" fmla="*/ 59519576 h 125"/>
                <a:gd name="T52" fmla="*/ 74974439 w 128"/>
                <a:gd name="T53" fmla="*/ 61380202 h 125"/>
                <a:gd name="T54" fmla="*/ 71194603 w 128"/>
                <a:gd name="T55" fmla="*/ 62619569 h 125"/>
                <a:gd name="T56" fmla="*/ 67413974 w 128"/>
                <a:gd name="T57" fmla="*/ 64480195 h 125"/>
                <a:gd name="T58" fmla="*/ 64263582 w 128"/>
                <a:gd name="T59" fmla="*/ 65719562 h 125"/>
                <a:gd name="T60" fmla="*/ 60483746 w 128"/>
                <a:gd name="T61" fmla="*/ 66340033 h 125"/>
                <a:gd name="T62" fmla="*/ 56703117 w 128"/>
                <a:gd name="T63" fmla="*/ 66959717 h 125"/>
                <a:gd name="T64" fmla="*/ 52293044 w 128"/>
                <a:gd name="T65" fmla="*/ 66959717 h 125"/>
                <a:gd name="T66" fmla="*/ 43472885 w 128"/>
                <a:gd name="T67" fmla="*/ 66340033 h 125"/>
                <a:gd name="T68" fmla="*/ 35912420 w 128"/>
                <a:gd name="T69" fmla="*/ 63859724 h 125"/>
                <a:gd name="T70" fmla="*/ 28351955 w 128"/>
                <a:gd name="T71" fmla="*/ 60140047 h 125"/>
                <a:gd name="T72" fmla="*/ 22051164 w 128"/>
                <a:gd name="T73" fmla="*/ 54559745 h 125"/>
                <a:gd name="T74" fmla="*/ 16380617 w 128"/>
                <a:gd name="T75" fmla="*/ 47740063 h 125"/>
                <a:gd name="T76" fmla="*/ 12600778 w 128"/>
                <a:gd name="T77" fmla="*/ 40919606 h 125"/>
                <a:gd name="T78" fmla="*/ 9450386 w 128"/>
                <a:gd name="T79" fmla="*/ 32240097 h 125"/>
                <a:gd name="T80" fmla="*/ 8820149 w 128"/>
                <a:gd name="T81" fmla="*/ 23559796 h 1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8"/>
                <a:gd name="T124" fmla="*/ 0 h 125"/>
                <a:gd name="T125" fmla="*/ 128 w 128"/>
                <a:gd name="T126" fmla="*/ 125 h 1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8" h="125">
                  <a:moveTo>
                    <a:pt x="14" y="38"/>
                  </a:moveTo>
                  <a:lnTo>
                    <a:pt x="15" y="28"/>
                  </a:lnTo>
                  <a:lnTo>
                    <a:pt x="16" y="18"/>
                  </a:lnTo>
                  <a:lnTo>
                    <a:pt x="20" y="9"/>
                  </a:lnTo>
                  <a:lnTo>
                    <a:pt x="24" y="0"/>
                  </a:lnTo>
                  <a:lnTo>
                    <a:pt x="14" y="12"/>
                  </a:lnTo>
                  <a:lnTo>
                    <a:pt x="7" y="24"/>
                  </a:lnTo>
                  <a:lnTo>
                    <a:pt x="1" y="38"/>
                  </a:lnTo>
                  <a:lnTo>
                    <a:pt x="0" y="54"/>
                  </a:lnTo>
                  <a:lnTo>
                    <a:pt x="1" y="68"/>
                  </a:lnTo>
                  <a:lnTo>
                    <a:pt x="6" y="81"/>
                  </a:lnTo>
                  <a:lnTo>
                    <a:pt x="12" y="93"/>
                  </a:lnTo>
                  <a:lnTo>
                    <a:pt x="21" y="104"/>
                  </a:lnTo>
                  <a:lnTo>
                    <a:pt x="31" y="112"/>
                  </a:lnTo>
                  <a:lnTo>
                    <a:pt x="43" y="119"/>
                  </a:lnTo>
                  <a:lnTo>
                    <a:pt x="56" y="123"/>
                  </a:lnTo>
                  <a:lnTo>
                    <a:pt x="69" y="125"/>
                  </a:lnTo>
                  <a:lnTo>
                    <a:pt x="79" y="123"/>
                  </a:lnTo>
                  <a:lnTo>
                    <a:pt x="88" y="122"/>
                  </a:lnTo>
                  <a:lnTo>
                    <a:pt x="96" y="119"/>
                  </a:lnTo>
                  <a:lnTo>
                    <a:pt x="104" y="115"/>
                  </a:lnTo>
                  <a:lnTo>
                    <a:pt x="111" y="111"/>
                  </a:lnTo>
                  <a:lnTo>
                    <a:pt x="118" y="105"/>
                  </a:lnTo>
                  <a:lnTo>
                    <a:pt x="124" y="99"/>
                  </a:lnTo>
                  <a:lnTo>
                    <a:pt x="128" y="92"/>
                  </a:lnTo>
                  <a:lnTo>
                    <a:pt x="124" y="96"/>
                  </a:lnTo>
                  <a:lnTo>
                    <a:pt x="119" y="99"/>
                  </a:lnTo>
                  <a:lnTo>
                    <a:pt x="113" y="101"/>
                  </a:lnTo>
                  <a:lnTo>
                    <a:pt x="107" y="104"/>
                  </a:lnTo>
                  <a:lnTo>
                    <a:pt x="102" y="106"/>
                  </a:lnTo>
                  <a:lnTo>
                    <a:pt x="96" y="107"/>
                  </a:lnTo>
                  <a:lnTo>
                    <a:pt x="90" y="108"/>
                  </a:lnTo>
                  <a:lnTo>
                    <a:pt x="83" y="108"/>
                  </a:lnTo>
                  <a:lnTo>
                    <a:pt x="69" y="107"/>
                  </a:lnTo>
                  <a:lnTo>
                    <a:pt x="57" y="103"/>
                  </a:lnTo>
                  <a:lnTo>
                    <a:pt x="45" y="97"/>
                  </a:lnTo>
                  <a:lnTo>
                    <a:pt x="35" y="88"/>
                  </a:lnTo>
                  <a:lnTo>
                    <a:pt x="26" y="77"/>
                  </a:lnTo>
                  <a:lnTo>
                    <a:pt x="20" y="66"/>
                  </a:lnTo>
                  <a:lnTo>
                    <a:pt x="15" y="52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2" name="Freeform 176"/>
            <p:cNvSpPr>
              <a:spLocks/>
            </p:cNvSpPr>
            <p:nvPr/>
          </p:nvSpPr>
          <p:spPr bwMode="auto">
            <a:xfrm>
              <a:off x="4908550" y="1738313"/>
              <a:ext cx="138113" cy="131763"/>
            </a:xfrm>
            <a:custGeom>
              <a:avLst/>
              <a:gdLst>
                <a:gd name="T0" fmla="*/ 11970586 w 174"/>
                <a:gd name="T1" fmla="*/ 31126051 h 167"/>
                <a:gd name="T2" fmla="*/ 12600826 w 174"/>
                <a:gd name="T3" fmla="*/ 22410754 h 167"/>
                <a:gd name="T4" fmla="*/ 14490754 w 174"/>
                <a:gd name="T5" fmla="*/ 14940505 h 167"/>
                <a:gd name="T6" fmla="*/ 17010918 w 174"/>
                <a:gd name="T7" fmla="*/ 6847732 h 167"/>
                <a:gd name="T8" fmla="*/ 21421801 w 174"/>
                <a:gd name="T9" fmla="*/ 0 h 167"/>
                <a:gd name="T10" fmla="*/ 17010918 w 174"/>
                <a:gd name="T11" fmla="*/ 3735126 h 167"/>
                <a:gd name="T12" fmla="*/ 12600826 w 174"/>
                <a:gd name="T13" fmla="*/ 9337815 h 167"/>
                <a:gd name="T14" fmla="*/ 9450421 w 174"/>
                <a:gd name="T15" fmla="*/ 14317984 h 167"/>
                <a:gd name="T16" fmla="*/ 5670570 w 174"/>
                <a:gd name="T17" fmla="*/ 19920671 h 167"/>
                <a:gd name="T18" fmla="*/ 3780645 w 174"/>
                <a:gd name="T19" fmla="*/ 25523358 h 167"/>
                <a:gd name="T20" fmla="*/ 1260480 w 174"/>
                <a:gd name="T21" fmla="*/ 31748572 h 167"/>
                <a:gd name="T22" fmla="*/ 630240 w 174"/>
                <a:gd name="T23" fmla="*/ 38596300 h 167"/>
                <a:gd name="T24" fmla="*/ 0 w 174"/>
                <a:gd name="T25" fmla="*/ 44821508 h 167"/>
                <a:gd name="T26" fmla="*/ 1260480 w 174"/>
                <a:gd name="T27" fmla="*/ 56649415 h 167"/>
                <a:gd name="T28" fmla="*/ 4410091 w 174"/>
                <a:gd name="T29" fmla="*/ 67854789 h 167"/>
                <a:gd name="T30" fmla="*/ 10080661 w 174"/>
                <a:gd name="T31" fmla="*/ 77815121 h 167"/>
                <a:gd name="T32" fmla="*/ 17010918 w 174"/>
                <a:gd name="T33" fmla="*/ 86530412 h 167"/>
                <a:gd name="T34" fmla="*/ 25831891 w 174"/>
                <a:gd name="T35" fmla="*/ 94000661 h 167"/>
                <a:gd name="T36" fmla="*/ 35912555 w 174"/>
                <a:gd name="T37" fmla="*/ 99603348 h 167"/>
                <a:gd name="T38" fmla="*/ 47883138 w 174"/>
                <a:gd name="T39" fmla="*/ 102093431 h 167"/>
                <a:gd name="T40" fmla="*/ 59224287 w 174"/>
                <a:gd name="T41" fmla="*/ 103961018 h 167"/>
                <a:gd name="T42" fmla="*/ 67415020 w 174"/>
                <a:gd name="T43" fmla="*/ 103338473 h 167"/>
                <a:gd name="T44" fmla="*/ 74345274 w 174"/>
                <a:gd name="T45" fmla="*/ 101470911 h 167"/>
                <a:gd name="T46" fmla="*/ 81905768 w 174"/>
                <a:gd name="T47" fmla="*/ 99603348 h 167"/>
                <a:gd name="T48" fmla="*/ 88205782 w 174"/>
                <a:gd name="T49" fmla="*/ 95868224 h 167"/>
                <a:gd name="T50" fmla="*/ 94506590 w 174"/>
                <a:gd name="T51" fmla="*/ 92133099 h 167"/>
                <a:gd name="T52" fmla="*/ 100177159 w 174"/>
                <a:gd name="T53" fmla="*/ 87152933 h 167"/>
                <a:gd name="T54" fmla="*/ 105217512 w 174"/>
                <a:gd name="T55" fmla="*/ 82172767 h 167"/>
                <a:gd name="T56" fmla="*/ 109627602 w 174"/>
                <a:gd name="T57" fmla="*/ 76570080 h 167"/>
                <a:gd name="T58" fmla="*/ 105846958 w 174"/>
                <a:gd name="T59" fmla="*/ 79060163 h 167"/>
                <a:gd name="T60" fmla="*/ 101436844 w 174"/>
                <a:gd name="T61" fmla="*/ 82172767 h 167"/>
                <a:gd name="T62" fmla="*/ 96396515 w 174"/>
                <a:gd name="T63" fmla="*/ 84662850 h 167"/>
                <a:gd name="T64" fmla="*/ 91986426 w 174"/>
                <a:gd name="T65" fmla="*/ 86530412 h 167"/>
                <a:gd name="T66" fmla="*/ 86946097 w 174"/>
                <a:gd name="T67" fmla="*/ 87775454 h 167"/>
                <a:gd name="T68" fmla="*/ 81905768 w 174"/>
                <a:gd name="T69" fmla="*/ 89643016 h 167"/>
                <a:gd name="T70" fmla="*/ 76235199 w 174"/>
                <a:gd name="T71" fmla="*/ 90265537 h 167"/>
                <a:gd name="T72" fmla="*/ 71194870 w 174"/>
                <a:gd name="T73" fmla="*/ 90265537 h 167"/>
                <a:gd name="T74" fmla="*/ 59224287 w 174"/>
                <a:gd name="T75" fmla="*/ 88397974 h 167"/>
                <a:gd name="T76" fmla="*/ 47883138 w 174"/>
                <a:gd name="T77" fmla="*/ 85907891 h 167"/>
                <a:gd name="T78" fmla="*/ 38432719 w 174"/>
                <a:gd name="T79" fmla="*/ 80305204 h 167"/>
                <a:gd name="T80" fmla="*/ 29611747 w 174"/>
                <a:gd name="T81" fmla="*/ 72834955 h 167"/>
                <a:gd name="T82" fmla="*/ 22051247 w 174"/>
                <a:gd name="T83" fmla="*/ 64119664 h 167"/>
                <a:gd name="T84" fmla="*/ 16381472 w 174"/>
                <a:gd name="T85" fmla="*/ 54159332 h 167"/>
                <a:gd name="T86" fmla="*/ 13861308 w 174"/>
                <a:gd name="T87" fmla="*/ 42953946 h 167"/>
                <a:gd name="T88" fmla="*/ 11970586 w 174"/>
                <a:gd name="T89" fmla="*/ 31126051 h 1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4"/>
                <a:gd name="T136" fmla="*/ 0 h 167"/>
                <a:gd name="T137" fmla="*/ 174 w 174"/>
                <a:gd name="T138" fmla="*/ 167 h 1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4" h="167">
                  <a:moveTo>
                    <a:pt x="19" y="50"/>
                  </a:moveTo>
                  <a:lnTo>
                    <a:pt x="20" y="36"/>
                  </a:lnTo>
                  <a:lnTo>
                    <a:pt x="23" y="24"/>
                  </a:lnTo>
                  <a:lnTo>
                    <a:pt x="27" y="11"/>
                  </a:lnTo>
                  <a:lnTo>
                    <a:pt x="34" y="0"/>
                  </a:lnTo>
                  <a:lnTo>
                    <a:pt x="27" y="6"/>
                  </a:lnTo>
                  <a:lnTo>
                    <a:pt x="20" y="15"/>
                  </a:lnTo>
                  <a:lnTo>
                    <a:pt x="15" y="23"/>
                  </a:lnTo>
                  <a:lnTo>
                    <a:pt x="9" y="32"/>
                  </a:lnTo>
                  <a:lnTo>
                    <a:pt x="6" y="41"/>
                  </a:lnTo>
                  <a:lnTo>
                    <a:pt x="2" y="51"/>
                  </a:lnTo>
                  <a:lnTo>
                    <a:pt x="1" y="62"/>
                  </a:lnTo>
                  <a:lnTo>
                    <a:pt x="0" y="72"/>
                  </a:lnTo>
                  <a:lnTo>
                    <a:pt x="2" y="91"/>
                  </a:lnTo>
                  <a:lnTo>
                    <a:pt x="7" y="109"/>
                  </a:lnTo>
                  <a:lnTo>
                    <a:pt x="16" y="125"/>
                  </a:lnTo>
                  <a:lnTo>
                    <a:pt x="27" y="139"/>
                  </a:lnTo>
                  <a:lnTo>
                    <a:pt x="41" y="151"/>
                  </a:lnTo>
                  <a:lnTo>
                    <a:pt x="57" y="160"/>
                  </a:lnTo>
                  <a:lnTo>
                    <a:pt x="76" y="164"/>
                  </a:lnTo>
                  <a:lnTo>
                    <a:pt x="94" y="167"/>
                  </a:lnTo>
                  <a:lnTo>
                    <a:pt x="107" y="166"/>
                  </a:lnTo>
                  <a:lnTo>
                    <a:pt x="118" y="163"/>
                  </a:lnTo>
                  <a:lnTo>
                    <a:pt x="130" y="160"/>
                  </a:lnTo>
                  <a:lnTo>
                    <a:pt x="140" y="154"/>
                  </a:lnTo>
                  <a:lnTo>
                    <a:pt x="150" y="148"/>
                  </a:lnTo>
                  <a:lnTo>
                    <a:pt x="159" y="140"/>
                  </a:lnTo>
                  <a:lnTo>
                    <a:pt x="167" y="132"/>
                  </a:lnTo>
                  <a:lnTo>
                    <a:pt x="174" y="123"/>
                  </a:lnTo>
                  <a:lnTo>
                    <a:pt x="168" y="127"/>
                  </a:lnTo>
                  <a:lnTo>
                    <a:pt x="161" y="132"/>
                  </a:lnTo>
                  <a:lnTo>
                    <a:pt x="153" y="136"/>
                  </a:lnTo>
                  <a:lnTo>
                    <a:pt x="146" y="139"/>
                  </a:lnTo>
                  <a:lnTo>
                    <a:pt x="138" y="141"/>
                  </a:lnTo>
                  <a:lnTo>
                    <a:pt x="130" y="144"/>
                  </a:lnTo>
                  <a:lnTo>
                    <a:pt x="121" y="145"/>
                  </a:lnTo>
                  <a:lnTo>
                    <a:pt x="113" y="145"/>
                  </a:lnTo>
                  <a:lnTo>
                    <a:pt x="94" y="142"/>
                  </a:lnTo>
                  <a:lnTo>
                    <a:pt x="76" y="138"/>
                  </a:lnTo>
                  <a:lnTo>
                    <a:pt x="61" y="129"/>
                  </a:lnTo>
                  <a:lnTo>
                    <a:pt x="47" y="117"/>
                  </a:lnTo>
                  <a:lnTo>
                    <a:pt x="35" y="103"/>
                  </a:lnTo>
                  <a:lnTo>
                    <a:pt x="26" y="87"/>
                  </a:lnTo>
                  <a:lnTo>
                    <a:pt x="22" y="69"/>
                  </a:lnTo>
                  <a:lnTo>
                    <a:pt x="19" y="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183" name="Group 241"/>
          <p:cNvGrpSpPr>
            <a:grpSpLocks/>
          </p:cNvGrpSpPr>
          <p:nvPr/>
        </p:nvGrpSpPr>
        <p:grpSpPr bwMode="auto">
          <a:xfrm>
            <a:off x="8001000" y="932056"/>
            <a:ext cx="987098" cy="439544"/>
            <a:chOff x="4559300" y="1644650"/>
            <a:chExt cx="603250" cy="260350"/>
          </a:xfrm>
        </p:grpSpPr>
        <p:sp>
          <p:nvSpPr>
            <p:cNvPr id="184" name="Freeform 173"/>
            <p:cNvSpPr>
              <a:spLocks/>
            </p:cNvSpPr>
            <p:nvPr/>
          </p:nvSpPr>
          <p:spPr bwMode="auto">
            <a:xfrm>
              <a:off x="4559300" y="1644650"/>
              <a:ext cx="603250" cy="260350"/>
            </a:xfrm>
            <a:custGeom>
              <a:avLst/>
              <a:gdLst>
                <a:gd name="T0" fmla="*/ 121277835 w 761"/>
                <a:gd name="T1" fmla="*/ 43472890 h 328"/>
                <a:gd name="T2" fmla="*/ 157724111 w 761"/>
                <a:gd name="T3" fmla="*/ 11341099 h 328"/>
                <a:gd name="T4" fmla="*/ 205481519 w 761"/>
                <a:gd name="T5" fmla="*/ 0 h 328"/>
                <a:gd name="T6" fmla="*/ 240671405 w 761"/>
                <a:gd name="T7" fmla="*/ 6300787 h 328"/>
                <a:gd name="T8" fmla="*/ 270833896 w 761"/>
                <a:gd name="T9" fmla="*/ 23941879 h 328"/>
                <a:gd name="T10" fmla="*/ 292826751 w 761"/>
                <a:gd name="T11" fmla="*/ 48513201 h 328"/>
                <a:gd name="T12" fmla="*/ 310421669 w 761"/>
                <a:gd name="T13" fmla="*/ 39062023 h 328"/>
                <a:gd name="T14" fmla="*/ 325502914 w 761"/>
                <a:gd name="T15" fmla="*/ 34021712 h 328"/>
                <a:gd name="T16" fmla="*/ 341212775 w 761"/>
                <a:gd name="T17" fmla="*/ 32762031 h 328"/>
                <a:gd name="T18" fmla="*/ 380172725 w 761"/>
                <a:gd name="T19" fmla="*/ 42842653 h 328"/>
                <a:gd name="T20" fmla="*/ 408450159 w 761"/>
                <a:gd name="T21" fmla="*/ 69934136 h 328"/>
                <a:gd name="T22" fmla="*/ 421645654 w 761"/>
                <a:gd name="T23" fmla="*/ 105846573 h 328"/>
                <a:gd name="T24" fmla="*/ 437355515 w 761"/>
                <a:gd name="T25" fmla="*/ 101436475 h 328"/>
                <a:gd name="T26" fmla="*/ 449923087 w 761"/>
                <a:gd name="T27" fmla="*/ 101436475 h 328"/>
                <a:gd name="T28" fmla="*/ 468146622 w 761"/>
                <a:gd name="T29" fmla="*/ 110886883 h 328"/>
                <a:gd name="T30" fmla="*/ 477571905 w 761"/>
                <a:gd name="T31" fmla="*/ 129158208 h 328"/>
                <a:gd name="T32" fmla="*/ 475058232 w 761"/>
                <a:gd name="T33" fmla="*/ 149319450 h 328"/>
                <a:gd name="T34" fmla="*/ 462490660 w 761"/>
                <a:gd name="T35" fmla="*/ 165700063 h 328"/>
                <a:gd name="T36" fmla="*/ 442382861 w 761"/>
                <a:gd name="T37" fmla="*/ 171370611 h 328"/>
                <a:gd name="T38" fmla="*/ 432956786 w 761"/>
                <a:gd name="T39" fmla="*/ 170110930 h 328"/>
                <a:gd name="T40" fmla="*/ 423531503 w 761"/>
                <a:gd name="T41" fmla="*/ 166330300 h 328"/>
                <a:gd name="T42" fmla="*/ 410963039 w 761"/>
                <a:gd name="T43" fmla="*/ 154359761 h 328"/>
                <a:gd name="T44" fmla="*/ 391483064 w 761"/>
                <a:gd name="T45" fmla="*/ 176410921 h 328"/>
                <a:gd name="T46" fmla="*/ 368232976 w 761"/>
                <a:gd name="T47" fmla="*/ 190272173 h 328"/>
                <a:gd name="T48" fmla="*/ 341212775 w 761"/>
                <a:gd name="T49" fmla="*/ 194682246 h 328"/>
                <a:gd name="T50" fmla="*/ 321104184 w 761"/>
                <a:gd name="T51" fmla="*/ 191531853 h 328"/>
                <a:gd name="T52" fmla="*/ 302252826 w 761"/>
                <a:gd name="T53" fmla="*/ 184601625 h 328"/>
                <a:gd name="T54" fmla="*/ 284030084 w 761"/>
                <a:gd name="T55" fmla="*/ 170740374 h 328"/>
                <a:gd name="T56" fmla="*/ 261407820 w 761"/>
                <a:gd name="T57" fmla="*/ 189641935 h 328"/>
                <a:gd name="T58" fmla="*/ 235015443 w 761"/>
                <a:gd name="T59" fmla="*/ 202872949 h 328"/>
                <a:gd name="T60" fmla="*/ 205481519 w 761"/>
                <a:gd name="T61" fmla="*/ 206652785 h 328"/>
                <a:gd name="T62" fmla="*/ 168406627 w 761"/>
                <a:gd name="T63" fmla="*/ 200352794 h 328"/>
                <a:gd name="T64" fmla="*/ 136987696 w 761"/>
                <a:gd name="T65" fmla="*/ 180820995 h 328"/>
                <a:gd name="T66" fmla="*/ 112481168 w 761"/>
                <a:gd name="T67" fmla="*/ 150579131 h 328"/>
                <a:gd name="T68" fmla="*/ 94257609 w 761"/>
                <a:gd name="T69" fmla="*/ 170740374 h 328"/>
                <a:gd name="T70" fmla="*/ 77919924 w 761"/>
                <a:gd name="T71" fmla="*/ 180820995 h 328"/>
                <a:gd name="T72" fmla="*/ 58439949 w 761"/>
                <a:gd name="T73" fmla="*/ 184601625 h 328"/>
                <a:gd name="T74" fmla="*/ 25763767 w 761"/>
                <a:gd name="T75" fmla="*/ 174521003 h 328"/>
                <a:gd name="T76" fmla="*/ 4398731 w 761"/>
                <a:gd name="T77" fmla="*/ 148689213 h 328"/>
                <a:gd name="T78" fmla="*/ 1885057 w 761"/>
                <a:gd name="T79" fmla="*/ 114666719 h 328"/>
                <a:gd name="T80" fmla="*/ 17594924 w 761"/>
                <a:gd name="T81" fmla="*/ 85055068 h 328"/>
                <a:gd name="T82" fmla="*/ 46500188 w 761"/>
                <a:gd name="T83" fmla="*/ 69934136 h 328"/>
                <a:gd name="T84" fmla="*/ 66608792 w 761"/>
                <a:gd name="T85" fmla="*/ 68674455 h 328"/>
                <a:gd name="T86" fmla="*/ 79804980 w 761"/>
                <a:gd name="T87" fmla="*/ 72454292 h 328"/>
                <a:gd name="T88" fmla="*/ 91743936 w 761"/>
                <a:gd name="T89" fmla="*/ 78124839 h 3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61"/>
                <a:gd name="T136" fmla="*/ 0 h 328"/>
                <a:gd name="T137" fmla="*/ 761 w 761"/>
                <a:gd name="T138" fmla="*/ 328 h 3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61" h="328">
                  <a:moveTo>
                    <a:pt x="170" y="116"/>
                  </a:moveTo>
                  <a:lnTo>
                    <a:pt x="179" y="91"/>
                  </a:lnTo>
                  <a:lnTo>
                    <a:pt x="193" y="69"/>
                  </a:lnTo>
                  <a:lnTo>
                    <a:pt x="209" y="50"/>
                  </a:lnTo>
                  <a:lnTo>
                    <a:pt x="229" y="32"/>
                  </a:lnTo>
                  <a:lnTo>
                    <a:pt x="251" y="18"/>
                  </a:lnTo>
                  <a:lnTo>
                    <a:pt x="275" y="8"/>
                  </a:lnTo>
                  <a:lnTo>
                    <a:pt x="300" y="2"/>
                  </a:lnTo>
                  <a:lnTo>
                    <a:pt x="327" y="0"/>
                  </a:lnTo>
                  <a:lnTo>
                    <a:pt x="346" y="1"/>
                  </a:lnTo>
                  <a:lnTo>
                    <a:pt x="365" y="5"/>
                  </a:lnTo>
                  <a:lnTo>
                    <a:pt x="383" y="10"/>
                  </a:lnTo>
                  <a:lnTo>
                    <a:pt x="400" y="17"/>
                  </a:lnTo>
                  <a:lnTo>
                    <a:pt x="416" y="26"/>
                  </a:lnTo>
                  <a:lnTo>
                    <a:pt x="431" y="38"/>
                  </a:lnTo>
                  <a:lnTo>
                    <a:pt x="445" y="51"/>
                  </a:lnTo>
                  <a:lnTo>
                    <a:pt x="458" y="66"/>
                  </a:lnTo>
                  <a:lnTo>
                    <a:pt x="466" y="77"/>
                  </a:lnTo>
                  <a:lnTo>
                    <a:pt x="479" y="69"/>
                  </a:lnTo>
                  <a:lnTo>
                    <a:pt x="486" y="66"/>
                  </a:lnTo>
                  <a:lnTo>
                    <a:pt x="494" y="62"/>
                  </a:lnTo>
                  <a:lnTo>
                    <a:pt x="502" y="59"/>
                  </a:lnTo>
                  <a:lnTo>
                    <a:pt x="510" y="56"/>
                  </a:lnTo>
                  <a:lnTo>
                    <a:pt x="518" y="54"/>
                  </a:lnTo>
                  <a:lnTo>
                    <a:pt x="526" y="53"/>
                  </a:lnTo>
                  <a:lnTo>
                    <a:pt x="535" y="52"/>
                  </a:lnTo>
                  <a:lnTo>
                    <a:pt x="543" y="52"/>
                  </a:lnTo>
                  <a:lnTo>
                    <a:pt x="565" y="54"/>
                  </a:lnTo>
                  <a:lnTo>
                    <a:pt x="586" y="59"/>
                  </a:lnTo>
                  <a:lnTo>
                    <a:pt x="605" y="68"/>
                  </a:lnTo>
                  <a:lnTo>
                    <a:pt x="623" y="79"/>
                  </a:lnTo>
                  <a:lnTo>
                    <a:pt x="638" y="94"/>
                  </a:lnTo>
                  <a:lnTo>
                    <a:pt x="650" y="111"/>
                  </a:lnTo>
                  <a:lnTo>
                    <a:pt x="661" y="130"/>
                  </a:lnTo>
                  <a:lnTo>
                    <a:pt x="668" y="151"/>
                  </a:lnTo>
                  <a:lnTo>
                    <a:pt x="671" y="168"/>
                  </a:lnTo>
                  <a:lnTo>
                    <a:pt x="688" y="162"/>
                  </a:lnTo>
                  <a:lnTo>
                    <a:pt x="692" y="161"/>
                  </a:lnTo>
                  <a:lnTo>
                    <a:pt x="696" y="161"/>
                  </a:lnTo>
                  <a:lnTo>
                    <a:pt x="700" y="160"/>
                  </a:lnTo>
                  <a:lnTo>
                    <a:pt x="704" y="160"/>
                  </a:lnTo>
                  <a:lnTo>
                    <a:pt x="716" y="161"/>
                  </a:lnTo>
                  <a:lnTo>
                    <a:pt x="726" y="165"/>
                  </a:lnTo>
                  <a:lnTo>
                    <a:pt x="736" y="169"/>
                  </a:lnTo>
                  <a:lnTo>
                    <a:pt x="745" y="176"/>
                  </a:lnTo>
                  <a:lnTo>
                    <a:pt x="752" y="186"/>
                  </a:lnTo>
                  <a:lnTo>
                    <a:pt x="756" y="195"/>
                  </a:lnTo>
                  <a:lnTo>
                    <a:pt x="760" y="205"/>
                  </a:lnTo>
                  <a:lnTo>
                    <a:pt x="761" y="217"/>
                  </a:lnTo>
                  <a:lnTo>
                    <a:pt x="760" y="228"/>
                  </a:lnTo>
                  <a:lnTo>
                    <a:pt x="756" y="237"/>
                  </a:lnTo>
                  <a:lnTo>
                    <a:pt x="752" y="248"/>
                  </a:lnTo>
                  <a:lnTo>
                    <a:pt x="745" y="256"/>
                  </a:lnTo>
                  <a:lnTo>
                    <a:pt x="736" y="263"/>
                  </a:lnTo>
                  <a:lnTo>
                    <a:pt x="726" y="267"/>
                  </a:lnTo>
                  <a:lnTo>
                    <a:pt x="716" y="271"/>
                  </a:lnTo>
                  <a:lnTo>
                    <a:pt x="704" y="272"/>
                  </a:lnTo>
                  <a:lnTo>
                    <a:pt x="700" y="272"/>
                  </a:lnTo>
                  <a:lnTo>
                    <a:pt x="694" y="271"/>
                  </a:lnTo>
                  <a:lnTo>
                    <a:pt x="689" y="270"/>
                  </a:lnTo>
                  <a:lnTo>
                    <a:pt x="684" y="269"/>
                  </a:lnTo>
                  <a:lnTo>
                    <a:pt x="679" y="266"/>
                  </a:lnTo>
                  <a:lnTo>
                    <a:pt x="674" y="264"/>
                  </a:lnTo>
                  <a:lnTo>
                    <a:pt x="671" y="260"/>
                  </a:lnTo>
                  <a:lnTo>
                    <a:pt x="666" y="257"/>
                  </a:lnTo>
                  <a:lnTo>
                    <a:pt x="654" y="245"/>
                  </a:lnTo>
                  <a:lnTo>
                    <a:pt x="643" y="259"/>
                  </a:lnTo>
                  <a:lnTo>
                    <a:pt x="634" y="271"/>
                  </a:lnTo>
                  <a:lnTo>
                    <a:pt x="623" y="280"/>
                  </a:lnTo>
                  <a:lnTo>
                    <a:pt x="611" y="288"/>
                  </a:lnTo>
                  <a:lnTo>
                    <a:pt x="598" y="296"/>
                  </a:lnTo>
                  <a:lnTo>
                    <a:pt x="586" y="302"/>
                  </a:lnTo>
                  <a:lnTo>
                    <a:pt x="572" y="305"/>
                  </a:lnTo>
                  <a:lnTo>
                    <a:pt x="558" y="308"/>
                  </a:lnTo>
                  <a:lnTo>
                    <a:pt x="543" y="309"/>
                  </a:lnTo>
                  <a:lnTo>
                    <a:pt x="532" y="309"/>
                  </a:lnTo>
                  <a:lnTo>
                    <a:pt x="521" y="307"/>
                  </a:lnTo>
                  <a:lnTo>
                    <a:pt x="511" y="304"/>
                  </a:lnTo>
                  <a:lnTo>
                    <a:pt x="501" y="301"/>
                  </a:lnTo>
                  <a:lnTo>
                    <a:pt x="490" y="297"/>
                  </a:lnTo>
                  <a:lnTo>
                    <a:pt x="481" y="293"/>
                  </a:lnTo>
                  <a:lnTo>
                    <a:pt x="472" y="287"/>
                  </a:lnTo>
                  <a:lnTo>
                    <a:pt x="462" y="280"/>
                  </a:lnTo>
                  <a:lnTo>
                    <a:pt x="452" y="271"/>
                  </a:lnTo>
                  <a:lnTo>
                    <a:pt x="442" y="281"/>
                  </a:lnTo>
                  <a:lnTo>
                    <a:pt x="430" y="292"/>
                  </a:lnTo>
                  <a:lnTo>
                    <a:pt x="416" y="301"/>
                  </a:lnTo>
                  <a:lnTo>
                    <a:pt x="404" y="309"/>
                  </a:lnTo>
                  <a:lnTo>
                    <a:pt x="389" y="316"/>
                  </a:lnTo>
                  <a:lnTo>
                    <a:pt x="374" y="322"/>
                  </a:lnTo>
                  <a:lnTo>
                    <a:pt x="359" y="325"/>
                  </a:lnTo>
                  <a:lnTo>
                    <a:pt x="343" y="327"/>
                  </a:lnTo>
                  <a:lnTo>
                    <a:pt x="327" y="328"/>
                  </a:lnTo>
                  <a:lnTo>
                    <a:pt x="307" y="327"/>
                  </a:lnTo>
                  <a:lnTo>
                    <a:pt x="287" y="324"/>
                  </a:lnTo>
                  <a:lnTo>
                    <a:pt x="268" y="318"/>
                  </a:lnTo>
                  <a:lnTo>
                    <a:pt x="251" y="310"/>
                  </a:lnTo>
                  <a:lnTo>
                    <a:pt x="233" y="300"/>
                  </a:lnTo>
                  <a:lnTo>
                    <a:pt x="218" y="287"/>
                  </a:lnTo>
                  <a:lnTo>
                    <a:pt x="204" y="273"/>
                  </a:lnTo>
                  <a:lnTo>
                    <a:pt x="192" y="257"/>
                  </a:lnTo>
                  <a:lnTo>
                    <a:pt x="179" y="239"/>
                  </a:lnTo>
                  <a:lnTo>
                    <a:pt x="165" y="256"/>
                  </a:lnTo>
                  <a:lnTo>
                    <a:pt x="158" y="264"/>
                  </a:lnTo>
                  <a:lnTo>
                    <a:pt x="150" y="271"/>
                  </a:lnTo>
                  <a:lnTo>
                    <a:pt x="142" y="278"/>
                  </a:lnTo>
                  <a:lnTo>
                    <a:pt x="133" y="282"/>
                  </a:lnTo>
                  <a:lnTo>
                    <a:pt x="124" y="287"/>
                  </a:lnTo>
                  <a:lnTo>
                    <a:pt x="113" y="290"/>
                  </a:lnTo>
                  <a:lnTo>
                    <a:pt x="103" y="292"/>
                  </a:lnTo>
                  <a:lnTo>
                    <a:pt x="93" y="293"/>
                  </a:lnTo>
                  <a:lnTo>
                    <a:pt x="74" y="290"/>
                  </a:lnTo>
                  <a:lnTo>
                    <a:pt x="57" y="286"/>
                  </a:lnTo>
                  <a:lnTo>
                    <a:pt x="41" y="277"/>
                  </a:lnTo>
                  <a:lnTo>
                    <a:pt x="28" y="265"/>
                  </a:lnTo>
                  <a:lnTo>
                    <a:pt x="17" y="252"/>
                  </a:lnTo>
                  <a:lnTo>
                    <a:pt x="7" y="236"/>
                  </a:lnTo>
                  <a:lnTo>
                    <a:pt x="3" y="219"/>
                  </a:lnTo>
                  <a:lnTo>
                    <a:pt x="0" y="201"/>
                  </a:lnTo>
                  <a:lnTo>
                    <a:pt x="3" y="182"/>
                  </a:lnTo>
                  <a:lnTo>
                    <a:pt x="7" y="165"/>
                  </a:lnTo>
                  <a:lnTo>
                    <a:pt x="17" y="149"/>
                  </a:lnTo>
                  <a:lnTo>
                    <a:pt x="28" y="135"/>
                  </a:lnTo>
                  <a:lnTo>
                    <a:pt x="41" y="124"/>
                  </a:lnTo>
                  <a:lnTo>
                    <a:pt x="57" y="115"/>
                  </a:lnTo>
                  <a:lnTo>
                    <a:pt x="74" y="111"/>
                  </a:lnTo>
                  <a:lnTo>
                    <a:pt x="93" y="108"/>
                  </a:lnTo>
                  <a:lnTo>
                    <a:pt x="100" y="108"/>
                  </a:lnTo>
                  <a:lnTo>
                    <a:pt x="106" y="109"/>
                  </a:lnTo>
                  <a:lnTo>
                    <a:pt x="113" y="111"/>
                  </a:lnTo>
                  <a:lnTo>
                    <a:pt x="120" y="113"/>
                  </a:lnTo>
                  <a:lnTo>
                    <a:pt x="127" y="115"/>
                  </a:lnTo>
                  <a:lnTo>
                    <a:pt x="133" y="118"/>
                  </a:lnTo>
                  <a:lnTo>
                    <a:pt x="140" y="121"/>
                  </a:lnTo>
                  <a:lnTo>
                    <a:pt x="146" y="124"/>
                  </a:lnTo>
                  <a:lnTo>
                    <a:pt x="163" y="137"/>
                  </a:lnTo>
                  <a:lnTo>
                    <a:pt x="170" y="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5" name="Freeform 174"/>
            <p:cNvSpPr>
              <a:spLocks/>
            </p:cNvSpPr>
            <p:nvPr/>
          </p:nvSpPr>
          <p:spPr bwMode="auto">
            <a:xfrm>
              <a:off x="4710113" y="1676400"/>
              <a:ext cx="163513" cy="204788"/>
            </a:xfrm>
            <a:custGeom>
              <a:avLst/>
              <a:gdLst>
                <a:gd name="T0" fmla="*/ 15120985 w 206"/>
                <a:gd name="T1" fmla="*/ 70646317 h 259"/>
                <a:gd name="T2" fmla="*/ 15751225 w 206"/>
                <a:gd name="T3" fmla="*/ 60017903 h 259"/>
                <a:gd name="T4" fmla="*/ 17641149 w 206"/>
                <a:gd name="T5" fmla="*/ 49389478 h 259"/>
                <a:gd name="T6" fmla="*/ 21421790 w 206"/>
                <a:gd name="T7" fmla="*/ 38761856 h 259"/>
                <a:gd name="T8" fmla="*/ 25831878 w 206"/>
                <a:gd name="T9" fmla="*/ 29383518 h 259"/>
                <a:gd name="T10" fmla="*/ 31502449 w 206"/>
                <a:gd name="T11" fmla="*/ 21256042 h 259"/>
                <a:gd name="T12" fmla="*/ 38432700 w 206"/>
                <a:gd name="T13" fmla="*/ 13128571 h 259"/>
                <a:gd name="T14" fmla="*/ 45362950 w 206"/>
                <a:gd name="T15" fmla="*/ 5626529 h 259"/>
                <a:gd name="T16" fmla="*/ 54183931 w 206"/>
                <a:gd name="T17" fmla="*/ 0 h 259"/>
                <a:gd name="T18" fmla="*/ 42842787 w 206"/>
                <a:gd name="T19" fmla="*/ 5001096 h 259"/>
                <a:gd name="T20" fmla="*/ 32131895 w 206"/>
                <a:gd name="T21" fmla="*/ 12503926 h 259"/>
                <a:gd name="T22" fmla="*/ 22681475 w 206"/>
                <a:gd name="T23" fmla="*/ 20005966 h 259"/>
                <a:gd name="T24" fmla="*/ 15120985 w 206"/>
                <a:gd name="T25" fmla="*/ 30634385 h 259"/>
                <a:gd name="T26" fmla="*/ 8190732 w 206"/>
                <a:gd name="T27" fmla="*/ 41262008 h 259"/>
                <a:gd name="T28" fmla="*/ 4410089 w 206"/>
                <a:gd name="T29" fmla="*/ 52515866 h 259"/>
                <a:gd name="T30" fmla="*/ 630239 w 206"/>
                <a:gd name="T31" fmla="*/ 65018998 h 259"/>
                <a:gd name="T32" fmla="*/ 0 w 206"/>
                <a:gd name="T33" fmla="*/ 78148354 h 259"/>
                <a:gd name="T34" fmla="*/ 1260479 w 206"/>
                <a:gd name="T35" fmla="*/ 95027937 h 259"/>
                <a:gd name="T36" fmla="*/ 6300806 w 206"/>
                <a:gd name="T37" fmla="*/ 111282903 h 259"/>
                <a:gd name="T38" fmla="*/ 14490746 w 206"/>
                <a:gd name="T39" fmla="*/ 125662335 h 259"/>
                <a:gd name="T40" fmla="*/ 24571399 w 206"/>
                <a:gd name="T41" fmla="*/ 137540824 h 259"/>
                <a:gd name="T42" fmla="*/ 36542776 w 206"/>
                <a:gd name="T43" fmla="*/ 147543804 h 259"/>
                <a:gd name="T44" fmla="*/ 51033516 w 206"/>
                <a:gd name="T45" fmla="*/ 155671274 h 259"/>
                <a:gd name="T46" fmla="*/ 67414986 w 206"/>
                <a:gd name="T47" fmla="*/ 160673159 h 259"/>
                <a:gd name="T48" fmla="*/ 83795650 w 206"/>
                <a:gd name="T49" fmla="*/ 161923235 h 259"/>
                <a:gd name="T50" fmla="*/ 90725900 w 206"/>
                <a:gd name="T51" fmla="*/ 161923235 h 259"/>
                <a:gd name="T52" fmla="*/ 96396466 w 206"/>
                <a:gd name="T53" fmla="*/ 161297802 h 259"/>
                <a:gd name="T54" fmla="*/ 102067032 w 206"/>
                <a:gd name="T55" fmla="*/ 160047726 h 259"/>
                <a:gd name="T56" fmla="*/ 107737622 w 206"/>
                <a:gd name="T57" fmla="*/ 158797650 h 259"/>
                <a:gd name="T58" fmla="*/ 113407394 w 206"/>
                <a:gd name="T59" fmla="*/ 156921350 h 259"/>
                <a:gd name="T60" fmla="*/ 119708199 w 206"/>
                <a:gd name="T61" fmla="*/ 154421198 h 259"/>
                <a:gd name="T62" fmla="*/ 124748525 w 206"/>
                <a:gd name="T63" fmla="*/ 151920256 h 259"/>
                <a:gd name="T64" fmla="*/ 129788852 w 206"/>
                <a:gd name="T65" fmla="*/ 149419313 h 259"/>
                <a:gd name="T66" fmla="*/ 126008210 w 206"/>
                <a:gd name="T67" fmla="*/ 150670180 h 259"/>
                <a:gd name="T68" fmla="*/ 122228362 w 206"/>
                <a:gd name="T69" fmla="*/ 151294822 h 259"/>
                <a:gd name="T70" fmla="*/ 119077960 w 206"/>
                <a:gd name="T71" fmla="*/ 151920256 h 259"/>
                <a:gd name="T72" fmla="*/ 115298112 w 206"/>
                <a:gd name="T73" fmla="*/ 153170332 h 259"/>
                <a:gd name="T74" fmla="*/ 110887231 w 206"/>
                <a:gd name="T75" fmla="*/ 153795765 h 259"/>
                <a:gd name="T76" fmla="*/ 107107383 w 206"/>
                <a:gd name="T77" fmla="*/ 154421198 h 259"/>
                <a:gd name="T78" fmla="*/ 103326716 w 206"/>
                <a:gd name="T79" fmla="*/ 154421198 h 259"/>
                <a:gd name="T80" fmla="*/ 98916629 w 206"/>
                <a:gd name="T81" fmla="*/ 154421198 h 259"/>
                <a:gd name="T82" fmla="*/ 82535965 w 206"/>
                <a:gd name="T83" fmla="*/ 153170332 h 259"/>
                <a:gd name="T84" fmla="*/ 66784747 w 206"/>
                <a:gd name="T85" fmla="*/ 147543804 h 259"/>
                <a:gd name="T86" fmla="*/ 52293213 w 206"/>
                <a:gd name="T87" fmla="*/ 140041767 h 259"/>
                <a:gd name="T88" fmla="*/ 39692385 w 206"/>
                <a:gd name="T89" fmla="*/ 130038787 h 259"/>
                <a:gd name="T90" fmla="*/ 29611732 w 206"/>
                <a:gd name="T91" fmla="*/ 117534864 h 259"/>
                <a:gd name="T92" fmla="*/ 21421790 w 206"/>
                <a:gd name="T93" fmla="*/ 103155408 h 259"/>
                <a:gd name="T94" fmla="*/ 16381464 w 206"/>
                <a:gd name="T95" fmla="*/ 87525900 h 259"/>
                <a:gd name="T96" fmla="*/ 15120985 w 206"/>
                <a:gd name="T97" fmla="*/ 70646317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6"/>
                <a:gd name="T148" fmla="*/ 0 h 259"/>
                <a:gd name="T149" fmla="*/ 206 w 206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6" h="259">
                  <a:moveTo>
                    <a:pt x="24" y="113"/>
                  </a:moveTo>
                  <a:lnTo>
                    <a:pt x="25" y="96"/>
                  </a:lnTo>
                  <a:lnTo>
                    <a:pt x="28" y="79"/>
                  </a:lnTo>
                  <a:lnTo>
                    <a:pt x="34" y="62"/>
                  </a:lnTo>
                  <a:lnTo>
                    <a:pt x="41" y="47"/>
                  </a:lnTo>
                  <a:lnTo>
                    <a:pt x="50" y="34"/>
                  </a:lnTo>
                  <a:lnTo>
                    <a:pt x="61" y="21"/>
                  </a:lnTo>
                  <a:lnTo>
                    <a:pt x="72" y="9"/>
                  </a:lnTo>
                  <a:lnTo>
                    <a:pt x="86" y="0"/>
                  </a:lnTo>
                  <a:lnTo>
                    <a:pt x="68" y="8"/>
                  </a:lnTo>
                  <a:lnTo>
                    <a:pt x="51" y="20"/>
                  </a:lnTo>
                  <a:lnTo>
                    <a:pt x="36" y="32"/>
                  </a:lnTo>
                  <a:lnTo>
                    <a:pt x="24" y="49"/>
                  </a:lnTo>
                  <a:lnTo>
                    <a:pt x="13" y="66"/>
                  </a:lnTo>
                  <a:lnTo>
                    <a:pt x="7" y="84"/>
                  </a:lnTo>
                  <a:lnTo>
                    <a:pt x="1" y="104"/>
                  </a:lnTo>
                  <a:lnTo>
                    <a:pt x="0" y="125"/>
                  </a:lnTo>
                  <a:lnTo>
                    <a:pt x="2" y="152"/>
                  </a:lnTo>
                  <a:lnTo>
                    <a:pt x="10" y="178"/>
                  </a:lnTo>
                  <a:lnTo>
                    <a:pt x="23" y="201"/>
                  </a:lnTo>
                  <a:lnTo>
                    <a:pt x="39" y="220"/>
                  </a:lnTo>
                  <a:lnTo>
                    <a:pt x="58" y="236"/>
                  </a:lnTo>
                  <a:lnTo>
                    <a:pt x="81" y="249"/>
                  </a:lnTo>
                  <a:lnTo>
                    <a:pt x="107" y="257"/>
                  </a:lnTo>
                  <a:lnTo>
                    <a:pt x="133" y="259"/>
                  </a:lnTo>
                  <a:lnTo>
                    <a:pt x="144" y="259"/>
                  </a:lnTo>
                  <a:lnTo>
                    <a:pt x="153" y="258"/>
                  </a:lnTo>
                  <a:lnTo>
                    <a:pt x="162" y="256"/>
                  </a:lnTo>
                  <a:lnTo>
                    <a:pt x="171" y="254"/>
                  </a:lnTo>
                  <a:lnTo>
                    <a:pt x="180" y="251"/>
                  </a:lnTo>
                  <a:lnTo>
                    <a:pt x="190" y="247"/>
                  </a:lnTo>
                  <a:lnTo>
                    <a:pt x="198" y="243"/>
                  </a:lnTo>
                  <a:lnTo>
                    <a:pt x="206" y="239"/>
                  </a:lnTo>
                  <a:lnTo>
                    <a:pt x="200" y="241"/>
                  </a:lnTo>
                  <a:lnTo>
                    <a:pt x="194" y="242"/>
                  </a:lnTo>
                  <a:lnTo>
                    <a:pt x="189" y="243"/>
                  </a:lnTo>
                  <a:lnTo>
                    <a:pt x="183" y="245"/>
                  </a:lnTo>
                  <a:lnTo>
                    <a:pt x="176" y="246"/>
                  </a:lnTo>
                  <a:lnTo>
                    <a:pt x="170" y="247"/>
                  </a:lnTo>
                  <a:lnTo>
                    <a:pt x="164" y="247"/>
                  </a:lnTo>
                  <a:lnTo>
                    <a:pt x="157" y="247"/>
                  </a:lnTo>
                  <a:lnTo>
                    <a:pt x="131" y="245"/>
                  </a:lnTo>
                  <a:lnTo>
                    <a:pt x="106" y="236"/>
                  </a:lnTo>
                  <a:lnTo>
                    <a:pt x="83" y="224"/>
                  </a:lnTo>
                  <a:lnTo>
                    <a:pt x="63" y="208"/>
                  </a:lnTo>
                  <a:lnTo>
                    <a:pt x="47" y="188"/>
                  </a:lnTo>
                  <a:lnTo>
                    <a:pt x="34" y="165"/>
                  </a:lnTo>
                  <a:lnTo>
                    <a:pt x="26" y="140"/>
                  </a:lnTo>
                  <a:lnTo>
                    <a:pt x="24" y="1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6" name="Freeform 175"/>
            <p:cNvSpPr>
              <a:spLocks/>
            </p:cNvSpPr>
            <p:nvPr/>
          </p:nvSpPr>
          <p:spPr bwMode="auto">
            <a:xfrm>
              <a:off x="4575175" y="1758950"/>
              <a:ext cx="101600" cy="98425"/>
            </a:xfrm>
            <a:custGeom>
              <a:avLst/>
              <a:gdLst>
                <a:gd name="T0" fmla="*/ 8820149 w 128"/>
                <a:gd name="T1" fmla="*/ 23559796 h 125"/>
                <a:gd name="T2" fmla="*/ 9450386 w 128"/>
                <a:gd name="T3" fmla="*/ 17359810 h 125"/>
                <a:gd name="T4" fmla="*/ 10080623 w 128"/>
                <a:gd name="T5" fmla="*/ 11159821 h 125"/>
                <a:gd name="T6" fmla="*/ 12600778 w 128"/>
                <a:gd name="T7" fmla="*/ 5580304 h 125"/>
                <a:gd name="T8" fmla="*/ 15120936 w 128"/>
                <a:gd name="T9" fmla="*/ 0 h 125"/>
                <a:gd name="T10" fmla="*/ 8820149 w 128"/>
                <a:gd name="T11" fmla="*/ 7440144 h 125"/>
                <a:gd name="T12" fmla="*/ 4410074 w 128"/>
                <a:gd name="T13" fmla="*/ 14880288 h 125"/>
                <a:gd name="T14" fmla="*/ 630237 w 128"/>
                <a:gd name="T15" fmla="*/ 23559796 h 125"/>
                <a:gd name="T16" fmla="*/ 0 w 128"/>
                <a:gd name="T17" fmla="*/ 33480252 h 125"/>
                <a:gd name="T18" fmla="*/ 630237 w 128"/>
                <a:gd name="T19" fmla="*/ 42159760 h 125"/>
                <a:gd name="T20" fmla="*/ 3779837 w 128"/>
                <a:gd name="T21" fmla="*/ 50219585 h 125"/>
                <a:gd name="T22" fmla="*/ 7560468 w 128"/>
                <a:gd name="T23" fmla="*/ 57659738 h 125"/>
                <a:gd name="T24" fmla="*/ 13231019 w 128"/>
                <a:gd name="T25" fmla="*/ 64480195 h 125"/>
                <a:gd name="T26" fmla="*/ 19531009 w 128"/>
                <a:gd name="T27" fmla="*/ 69440026 h 125"/>
                <a:gd name="T28" fmla="*/ 27091481 w 128"/>
                <a:gd name="T29" fmla="*/ 73780174 h 125"/>
                <a:gd name="T30" fmla="*/ 35282183 w 128"/>
                <a:gd name="T31" fmla="*/ 76259696 h 125"/>
                <a:gd name="T32" fmla="*/ 43472885 w 128"/>
                <a:gd name="T33" fmla="*/ 77499851 h 125"/>
                <a:gd name="T34" fmla="*/ 49772876 w 128"/>
                <a:gd name="T35" fmla="*/ 76259696 h 125"/>
                <a:gd name="T36" fmla="*/ 55443436 w 128"/>
                <a:gd name="T37" fmla="*/ 75640012 h 125"/>
                <a:gd name="T38" fmla="*/ 60483746 w 128"/>
                <a:gd name="T39" fmla="*/ 73780174 h 125"/>
                <a:gd name="T40" fmla="*/ 65524056 w 128"/>
                <a:gd name="T41" fmla="*/ 71299865 h 125"/>
                <a:gd name="T42" fmla="*/ 69934129 w 128"/>
                <a:gd name="T43" fmla="*/ 68819555 h 125"/>
                <a:gd name="T44" fmla="*/ 74344202 w 128"/>
                <a:gd name="T45" fmla="*/ 65099879 h 125"/>
                <a:gd name="T46" fmla="*/ 78124831 w 128"/>
                <a:gd name="T47" fmla="*/ 61380202 h 125"/>
                <a:gd name="T48" fmla="*/ 80644986 w 128"/>
                <a:gd name="T49" fmla="*/ 57040054 h 125"/>
                <a:gd name="T50" fmla="*/ 78124831 w 128"/>
                <a:gd name="T51" fmla="*/ 59519576 h 125"/>
                <a:gd name="T52" fmla="*/ 74974439 w 128"/>
                <a:gd name="T53" fmla="*/ 61380202 h 125"/>
                <a:gd name="T54" fmla="*/ 71194603 w 128"/>
                <a:gd name="T55" fmla="*/ 62619569 h 125"/>
                <a:gd name="T56" fmla="*/ 67413974 w 128"/>
                <a:gd name="T57" fmla="*/ 64480195 h 125"/>
                <a:gd name="T58" fmla="*/ 64263582 w 128"/>
                <a:gd name="T59" fmla="*/ 65719562 h 125"/>
                <a:gd name="T60" fmla="*/ 60483746 w 128"/>
                <a:gd name="T61" fmla="*/ 66340033 h 125"/>
                <a:gd name="T62" fmla="*/ 56703117 w 128"/>
                <a:gd name="T63" fmla="*/ 66959717 h 125"/>
                <a:gd name="T64" fmla="*/ 52293044 w 128"/>
                <a:gd name="T65" fmla="*/ 66959717 h 125"/>
                <a:gd name="T66" fmla="*/ 43472885 w 128"/>
                <a:gd name="T67" fmla="*/ 66340033 h 125"/>
                <a:gd name="T68" fmla="*/ 35912420 w 128"/>
                <a:gd name="T69" fmla="*/ 63859724 h 125"/>
                <a:gd name="T70" fmla="*/ 28351955 w 128"/>
                <a:gd name="T71" fmla="*/ 60140047 h 125"/>
                <a:gd name="T72" fmla="*/ 22051164 w 128"/>
                <a:gd name="T73" fmla="*/ 54559745 h 125"/>
                <a:gd name="T74" fmla="*/ 16380617 w 128"/>
                <a:gd name="T75" fmla="*/ 47740063 h 125"/>
                <a:gd name="T76" fmla="*/ 12600778 w 128"/>
                <a:gd name="T77" fmla="*/ 40919606 h 125"/>
                <a:gd name="T78" fmla="*/ 9450386 w 128"/>
                <a:gd name="T79" fmla="*/ 32240097 h 125"/>
                <a:gd name="T80" fmla="*/ 8820149 w 128"/>
                <a:gd name="T81" fmla="*/ 23559796 h 1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8"/>
                <a:gd name="T124" fmla="*/ 0 h 125"/>
                <a:gd name="T125" fmla="*/ 128 w 128"/>
                <a:gd name="T126" fmla="*/ 125 h 1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8" h="125">
                  <a:moveTo>
                    <a:pt x="14" y="38"/>
                  </a:moveTo>
                  <a:lnTo>
                    <a:pt x="15" y="28"/>
                  </a:lnTo>
                  <a:lnTo>
                    <a:pt x="16" y="18"/>
                  </a:lnTo>
                  <a:lnTo>
                    <a:pt x="20" y="9"/>
                  </a:lnTo>
                  <a:lnTo>
                    <a:pt x="24" y="0"/>
                  </a:lnTo>
                  <a:lnTo>
                    <a:pt x="14" y="12"/>
                  </a:lnTo>
                  <a:lnTo>
                    <a:pt x="7" y="24"/>
                  </a:lnTo>
                  <a:lnTo>
                    <a:pt x="1" y="38"/>
                  </a:lnTo>
                  <a:lnTo>
                    <a:pt x="0" y="54"/>
                  </a:lnTo>
                  <a:lnTo>
                    <a:pt x="1" y="68"/>
                  </a:lnTo>
                  <a:lnTo>
                    <a:pt x="6" y="81"/>
                  </a:lnTo>
                  <a:lnTo>
                    <a:pt x="12" y="93"/>
                  </a:lnTo>
                  <a:lnTo>
                    <a:pt x="21" y="104"/>
                  </a:lnTo>
                  <a:lnTo>
                    <a:pt x="31" y="112"/>
                  </a:lnTo>
                  <a:lnTo>
                    <a:pt x="43" y="119"/>
                  </a:lnTo>
                  <a:lnTo>
                    <a:pt x="56" y="123"/>
                  </a:lnTo>
                  <a:lnTo>
                    <a:pt x="69" y="125"/>
                  </a:lnTo>
                  <a:lnTo>
                    <a:pt x="79" y="123"/>
                  </a:lnTo>
                  <a:lnTo>
                    <a:pt x="88" y="122"/>
                  </a:lnTo>
                  <a:lnTo>
                    <a:pt x="96" y="119"/>
                  </a:lnTo>
                  <a:lnTo>
                    <a:pt x="104" y="115"/>
                  </a:lnTo>
                  <a:lnTo>
                    <a:pt x="111" y="111"/>
                  </a:lnTo>
                  <a:lnTo>
                    <a:pt x="118" y="105"/>
                  </a:lnTo>
                  <a:lnTo>
                    <a:pt x="124" y="99"/>
                  </a:lnTo>
                  <a:lnTo>
                    <a:pt x="128" y="92"/>
                  </a:lnTo>
                  <a:lnTo>
                    <a:pt x="124" y="96"/>
                  </a:lnTo>
                  <a:lnTo>
                    <a:pt x="119" y="99"/>
                  </a:lnTo>
                  <a:lnTo>
                    <a:pt x="113" y="101"/>
                  </a:lnTo>
                  <a:lnTo>
                    <a:pt x="107" y="104"/>
                  </a:lnTo>
                  <a:lnTo>
                    <a:pt x="102" y="106"/>
                  </a:lnTo>
                  <a:lnTo>
                    <a:pt x="96" y="107"/>
                  </a:lnTo>
                  <a:lnTo>
                    <a:pt x="90" y="108"/>
                  </a:lnTo>
                  <a:lnTo>
                    <a:pt x="83" y="108"/>
                  </a:lnTo>
                  <a:lnTo>
                    <a:pt x="69" y="107"/>
                  </a:lnTo>
                  <a:lnTo>
                    <a:pt x="57" y="103"/>
                  </a:lnTo>
                  <a:lnTo>
                    <a:pt x="45" y="97"/>
                  </a:lnTo>
                  <a:lnTo>
                    <a:pt x="35" y="88"/>
                  </a:lnTo>
                  <a:lnTo>
                    <a:pt x="26" y="77"/>
                  </a:lnTo>
                  <a:lnTo>
                    <a:pt x="20" y="66"/>
                  </a:lnTo>
                  <a:lnTo>
                    <a:pt x="15" y="52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7" name="Freeform 176"/>
            <p:cNvSpPr>
              <a:spLocks/>
            </p:cNvSpPr>
            <p:nvPr/>
          </p:nvSpPr>
          <p:spPr bwMode="auto">
            <a:xfrm>
              <a:off x="4908550" y="1738313"/>
              <a:ext cx="138113" cy="131763"/>
            </a:xfrm>
            <a:custGeom>
              <a:avLst/>
              <a:gdLst>
                <a:gd name="T0" fmla="*/ 11970586 w 174"/>
                <a:gd name="T1" fmla="*/ 31126051 h 167"/>
                <a:gd name="T2" fmla="*/ 12600826 w 174"/>
                <a:gd name="T3" fmla="*/ 22410754 h 167"/>
                <a:gd name="T4" fmla="*/ 14490754 w 174"/>
                <a:gd name="T5" fmla="*/ 14940505 h 167"/>
                <a:gd name="T6" fmla="*/ 17010918 w 174"/>
                <a:gd name="T7" fmla="*/ 6847732 h 167"/>
                <a:gd name="T8" fmla="*/ 21421801 w 174"/>
                <a:gd name="T9" fmla="*/ 0 h 167"/>
                <a:gd name="T10" fmla="*/ 17010918 w 174"/>
                <a:gd name="T11" fmla="*/ 3735126 h 167"/>
                <a:gd name="T12" fmla="*/ 12600826 w 174"/>
                <a:gd name="T13" fmla="*/ 9337815 h 167"/>
                <a:gd name="T14" fmla="*/ 9450421 w 174"/>
                <a:gd name="T15" fmla="*/ 14317984 h 167"/>
                <a:gd name="T16" fmla="*/ 5670570 w 174"/>
                <a:gd name="T17" fmla="*/ 19920671 h 167"/>
                <a:gd name="T18" fmla="*/ 3780645 w 174"/>
                <a:gd name="T19" fmla="*/ 25523358 h 167"/>
                <a:gd name="T20" fmla="*/ 1260480 w 174"/>
                <a:gd name="T21" fmla="*/ 31748572 h 167"/>
                <a:gd name="T22" fmla="*/ 630240 w 174"/>
                <a:gd name="T23" fmla="*/ 38596300 h 167"/>
                <a:gd name="T24" fmla="*/ 0 w 174"/>
                <a:gd name="T25" fmla="*/ 44821508 h 167"/>
                <a:gd name="T26" fmla="*/ 1260480 w 174"/>
                <a:gd name="T27" fmla="*/ 56649415 h 167"/>
                <a:gd name="T28" fmla="*/ 4410091 w 174"/>
                <a:gd name="T29" fmla="*/ 67854789 h 167"/>
                <a:gd name="T30" fmla="*/ 10080661 w 174"/>
                <a:gd name="T31" fmla="*/ 77815121 h 167"/>
                <a:gd name="T32" fmla="*/ 17010918 w 174"/>
                <a:gd name="T33" fmla="*/ 86530412 h 167"/>
                <a:gd name="T34" fmla="*/ 25831891 w 174"/>
                <a:gd name="T35" fmla="*/ 94000661 h 167"/>
                <a:gd name="T36" fmla="*/ 35912555 w 174"/>
                <a:gd name="T37" fmla="*/ 99603348 h 167"/>
                <a:gd name="T38" fmla="*/ 47883138 w 174"/>
                <a:gd name="T39" fmla="*/ 102093431 h 167"/>
                <a:gd name="T40" fmla="*/ 59224287 w 174"/>
                <a:gd name="T41" fmla="*/ 103961018 h 167"/>
                <a:gd name="T42" fmla="*/ 67415020 w 174"/>
                <a:gd name="T43" fmla="*/ 103338473 h 167"/>
                <a:gd name="T44" fmla="*/ 74345274 w 174"/>
                <a:gd name="T45" fmla="*/ 101470911 h 167"/>
                <a:gd name="T46" fmla="*/ 81905768 w 174"/>
                <a:gd name="T47" fmla="*/ 99603348 h 167"/>
                <a:gd name="T48" fmla="*/ 88205782 w 174"/>
                <a:gd name="T49" fmla="*/ 95868224 h 167"/>
                <a:gd name="T50" fmla="*/ 94506590 w 174"/>
                <a:gd name="T51" fmla="*/ 92133099 h 167"/>
                <a:gd name="T52" fmla="*/ 100177159 w 174"/>
                <a:gd name="T53" fmla="*/ 87152933 h 167"/>
                <a:gd name="T54" fmla="*/ 105217512 w 174"/>
                <a:gd name="T55" fmla="*/ 82172767 h 167"/>
                <a:gd name="T56" fmla="*/ 109627602 w 174"/>
                <a:gd name="T57" fmla="*/ 76570080 h 167"/>
                <a:gd name="T58" fmla="*/ 105846958 w 174"/>
                <a:gd name="T59" fmla="*/ 79060163 h 167"/>
                <a:gd name="T60" fmla="*/ 101436844 w 174"/>
                <a:gd name="T61" fmla="*/ 82172767 h 167"/>
                <a:gd name="T62" fmla="*/ 96396515 w 174"/>
                <a:gd name="T63" fmla="*/ 84662850 h 167"/>
                <a:gd name="T64" fmla="*/ 91986426 w 174"/>
                <a:gd name="T65" fmla="*/ 86530412 h 167"/>
                <a:gd name="T66" fmla="*/ 86946097 w 174"/>
                <a:gd name="T67" fmla="*/ 87775454 h 167"/>
                <a:gd name="T68" fmla="*/ 81905768 w 174"/>
                <a:gd name="T69" fmla="*/ 89643016 h 167"/>
                <a:gd name="T70" fmla="*/ 76235199 w 174"/>
                <a:gd name="T71" fmla="*/ 90265537 h 167"/>
                <a:gd name="T72" fmla="*/ 71194870 w 174"/>
                <a:gd name="T73" fmla="*/ 90265537 h 167"/>
                <a:gd name="T74" fmla="*/ 59224287 w 174"/>
                <a:gd name="T75" fmla="*/ 88397974 h 167"/>
                <a:gd name="T76" fmla="*/ 47883138 w 174"/>
                <a:gd name="T77" fmla="*/ 85907891 h 167"/>
                <a:gd name="T78" fmla="*/ 38432719 w 174"/>
                <a:gd name="T79" fmla="*/ 80305204 h 167"/>
                <a:gd name="T80" fmla="*/ 29611747 w 174"/>
                <a:gd name="T81" fmla="*/ 72834955 h 167"/>
                <a:gd name="T82" fmla="*/ 22051247 w 174"/>
                <a:gd name="T83" fmla="*/ 64119664 h 167"/>
                <a:gd name="T84" fmla="*/ 16381472 w 174"/>
                <a:gd name="T85" fmla="*/ 54159332 h 167"/>
                <a:gd name="T86" fmla="*/ 13861308 w 174"/>
                <a:gd name="T87" fmla="*/ 42953946 h 167"/>
                <a:gd name="T88" fmla="*/ 11970586 w 174"/>
                <a:gd name="T89" fmla="*/ 31126051 h 1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4"/>
                <a:gd name="T136" fmla="*/ 0 h 167"/>
                <a:gd name="T137" fmla="*/ 174 w 174"/>
                <a:gd name="T138" fmla="*/ 167 h 1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4" h="167">
                  <a:moveTo>
                    <a:pt x="19" y="50"/>
                  </a:moveTo>
                  <a:lnTo>
                    <a:pt x="20" y="36"/>
                  </a:lnTo>
                  <a:lnTo>
                    <a:pt x="23" y="24"/>
                  </a:lnTo>
                  <a:lnTo>
                    <a:pt x="27" y="11"/>
                  </a:lnTo>
                  <a:lnTo>
                    <a:pt x="34" y="0"/>
                  </a:lnTo>
                  <a:lnTo>
                    <a:pt x="27" y="6"/>
                  </a:lnTo>
                  <a:lnTo>
                    <a:pt x="20" y="15"/>
                  </a:lnTo>
                  <a:lnTo>
                    <a:pt x="15" y="23"/>
                  </a:lnTo>
                  <a:lnTo>
                    <a:pt x="9" y="32"/>
                  </a:lnTo>
                  <a:lnTo>
                    <a:pt x="6" y="41"/>
                  </a:lnTo>
                  <a:lnTo>
                    <a:pt x="2" y="51"/>
                  </a:lnTo>
                  <a:lnTo>
                    <a:pt x="1" y="62"/>
                  </a:lnTo>
                  <a:lnTo>
                    <a:pt x="0" y="72"/>
                  </a:lnTo>
                  <a:lnTo>
                    <a:pt x="2" y="91"/>
                  </a:lnTo>
                  <a:lnTo>
                    <a:pt x="7" y="109"/>
                  </a:lnTo>
                  <a:lnTo>
                    <a:pt x="16" y="125"/>
                  </a:lnTo>
                  <a:lnTo>
                    <a:pt x="27" y="139"/>
                  </a:lnTo>
                  <a:lnTo>
                    <a:pt x="41" y="151"/>
                  </a:lnTo>
                  <a:lnTo>
                    <a:pt x="57" y="160"/>
                  </a:lnTo>
                  <a:lnTo>
                    <a:pt x="76" y="164"/>
                  </a:lnTo>
                  <a:lnTo>
                    <a:pt x="94" y="167"/>
                  </a:lnTo>
                  <a:lnTo>
                    <a:pt x="107" y="166"/>
                  </a:lnTo>
                  <a:lnTo>
                    <a:pt x="118" y="163"/>
                  </a:lnTo>
                  <a:lnTo>
                    <a:pt x="130" y="160"/>
                  </a:lnTo>
                  <a:lnTo>
                    <a:pt x="140" y="154"/>
                  </a:lnTo>
                  <a:lnTo>
                    <a:pt x="150" y="148"/>
                  </a:lnTo>
                  <a:lnTo>
                    <a:pt x="159" y="140"/>
                  </a:lnTo>
                  <a:lnTo>
                    <a:pt x="167" y="132"/>
                  </a:lnTo>
                  <a:lnTo>
                    <a:pt x="174" y="123"/>
                  </a:lnTo>
                  <a:lnTo>
                    <a:pt x="168" y="127"/>
                  </a:lnTo>
                  <a:lnTo>
                    <a:pt x="161" y="132"/>
                  </a:lnTo>
                  <a:lnTo>
                    <a:pt x="153" y="136"/>
                  </a:lnTo>
                  <a:lnTo>
                    <a:pt x="146" y="139"/>
                  </a:lnTo>
                  <a:lnTo>
                    <a:pt x="138" y="141"/>
                  </a:lnTo>
                  <a:lnTo>
                    <a:pt x="130" y="144"/>
                  </a:lnTo>
                  <a:lnTo>
                    <a:pt x="121" y="145"/>
                  </a:lnTo>
                  <a:lnTo>
                    <a:pt x="113" y="145"/>
                  </a:lnTo>
                  <a:lnTo>
                    <a:pt x="94" y="142"/>
                  </a:lnTo>
                  <a:lnTo>
                    <a:pt x="76" y="138"/>
                  </a:lnTo>
                  <a:lnTo>
                    <a:pt x="61" y="129"/>
                  </a:lnTo>
                  <a:lnTo>
                    <a:pt x="47" y="117"/>
                  </a:lnTo>
                  <a:lnTo>
                    <a:pt x="35" y="103"/>
                  </a:lnTo>
                  <a:lnTo>
                    <a:pt x="26" y="87"/>
                  </a:lnTo>
                  <a:lnTo>
                    <a:pt x="22" y="69"/>
                  </a:lnTo>
                  <a:lnTo>
                    <a:pt x="19" y="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pic>
        <p:nvPicPr>
          <p:cNvPr id="188" name="Picture 27" descr="flowers39.gif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4695407"/>
            <a:ext cx="1166571" cy="19339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" name="Picture 6" descr="FLOWERS4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2902954"/>
            <a:ext cx="1144137" cy="1661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0" name="Picture 6" descr="FLOWERS4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9" y="2826754"/>
            <a:ext cx="1144137" cy="1661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1" name="Freeform 91"/>
          <p:cNvSpPr>
            <a:spLocks/>
          </p:cNvSpPr>
          <p:nvPr/>
        </p:nvSpPr>
        <p:spPr bwMode="auto">
          <a:xfrm>
            <a:off x="1905000" y="6369090"/>
            <a:ext cx="807626" cy="238086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192" name="Freeform 91"/>
          <p:cNvSpPr>
            <a:spLocks/>
          </p:cNvSpPr>
          <p:nvPr/>
        </p:nvSpPr>
        <p:spPr bwMode="auto">
          <a:xfrm>
            <a:off x="0" y="6369090"/>
            <a:ext cx="807626" cy="238086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193" name="Freeform 91"/>
          <p:cNvSpPr>
            <a:spLocks/>
          </p:cNvSpPr>
          <p:nvPr/>
        </p:nvSpPr>
        <p:spPr bwMode="auto">
          <a:xfrm>
            <a:off x="10637222" y="6510357"/>
            <a:ext cx="807626" cy="238086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grpSp>
        <p:nvGrpSpPr>
          <p:cNvPr id="194" name="Group 35"/>
          <p:cNvGrpSpPr>
            <a:grpSpLocks/>
          </p:cNvGrpSpPr>
          <p:nvPr/>
        </p:nvGrpSpPr>
        <p:grpSpPr bwMode="auto">
          <a:xfrm rot="1260193" flipH="1">
            <a:off x="7516248" y="526120"/>
            <a:ext cx="1884461" cy="2197720"/>
            <a:chOff x="4038600" y="2743200"/>
            <a:chExt cx="1841500" cy="1343025"/>
          </a:xfrm>
        </p:grpSpPr>
        <p:sp>
          <p:nvSpPr>
            <p:cNvPr id="195" name="Freeform 50"/>
            <p:cNvSpPr>
              <a:spLocks/>
            </p:cNvSpPr>
            <p:nvPr/>
          </p:nvSpPr>
          <p:spPr bwMode="auto">
            <a:xfrm>
              <a:off x="4841875" y="3575050"/>
              <a:ext cx="142875" cy="38100"/>
            </a:xfrm>
            <a:custGeom>
              <a:avLst/>
              <a:gdLst>
                <a:gd name="T0" fmla="*/ 75604687 w 90"/>
                <a:gd name="T1" fmla="*/ 30241878 h 24"/>
                <a:gd name="T2" fmla="*/ 75604687 w 90"/>
                <a:gd name="T3" fmla="*/ 30241878 h 24"/>
                <a:gd name="T4" fmla="*/ 105846576 w 90"/>
                <a:gd name="T5" fmla="*/ 35282189 h 24"/>
                <a:gd name="T6" fmla="*/ 136088441 w 90"/>
                <a:gd name="T7" fmla="*/ 40322500 h 24"/>
                <a:gd name="T8" fmla="*/ 151209373 w 90"/>
                <a:gd name="T9" fmla="*/ 40322500 h 24"/>
                <a:gd name="T10" fmla="*/ 161289995 w 90"/>
                <a:gd name="T11" fmla="*/ 35282189 h 24"/>
                <a:gd name="T12" fmla="*/ 171370617 w 90"/>
                <a:gd name="T13" fmla="*/ 25201561 h 24"/>
                <a:gd name="T14" fmla="*/ 176410927 w 90"/>
                <a:gd name="T15" fmla="*/ 15120939 h 24"/>
                <a:gd name="T16" fmla="*/ 176410927 w 90"/>
                <a:gd name="T17" fmla="*/ 15120939 h 24"/>
                <a:gd name="T18" fmla="*/ 181451238 w 90"/>
                <a:gd name="T19" fmla="*/ 15120939 h 24"/>
                <a:gd name="T20" fmla="*/ 181451238 w 90"/>
                <a:gd name="T21" fmla="*/ 15120939 h 24"/>
                <a:gd name="T22" fmla="*/ 171370617 w 90"/>
                <a:gd name="T23" fmla="*/ 30241878 h 24"/>
                <a:gd name="T24" fmla="*/ 161289995 w 90"/>
                <a:gd name="T25" fmla="*/ 40322500 h 24"/>
                <a:gd name="T26" fmla="*/ 146169063 w 90"/>
                <a:gd name="T27" fmla="*/ 45362810 h 24"/>
                <a:gd name="T28" fmla="*/ 126007819 w 90"/>
                <a:gd name="T29" fmla="*/ 45362810 h 24"/>
                <a:gd name="T30" fmla="*/ 90725619 w 90"/>
                <a:gd name="T31" fmla="*/ 45362810 h 24"/>
                <a:gd name="T32" fmla="*/ 55443444 w 90"/>
                <a:gd name="T33" fmla="*/ 35282189 h 24"/>
                <a:gd name="T34" fmla="*/ 55443444 w 90"/>
                <a:gd name="T35" fmla="*/ 35282189 h 24"/>
                <a:gd name="T36" fmla="*/ 0 w 90"/>
                <a:gd name="T37" fmla="*/ 40322500 h 24"/>
                <a:gd name="T38" fmla="*/ 0 w 90"/>
                <a:gd name="T39" fmla="*/ 40322500 h 24"/>
                <a:gd name="T40" fmla="*/ 65524065 w 90"/>
                <a:gd name="T41" fmla="*/ 55443445 h 24"/>
                <a:gd name="T42" fmla="*/ 65524065 w 90"/>
                <a:gd name="T43" fmla="*/ 55443445 h 24"/>
                <a:gd name="T44" fmla="*/ 110886887 w 90"/>
                <a:gd name="T45" fmla="*/ 60483756 h 24"/>
                <a:gd name="T46" fmla="*/ 136088441 w 90"/>
                <a:gd name="T47" fmla="*/ 60483756 h 24"/>
                <a:gd name="T48" fmla="*/ 161289995 w 90"/>
                <a:gd name="T49" fmla="*/ 60483756 h 24"/>
                <a:gd name="T50" fmla="*/ 181451238 w 90"/>
                <a:gd name="T51" fmla="*/ 50403121 h 24"/>
                <a:gd name="T52" fmla="*/ 201612481 w 90"/>
                <a:gd name="T53" fmla="*/ 40322500 h 24"/>
                <a:gd name="T54" fmla="*/ 216733463 w 90"/>
                <a:gd name="T55" fmla="*/ 25201561 h 24"/>
                <a:gd name="T56" fmla="*/ 226814085 w 90"/>
                <a:gd name="T57" fmla="*/ 0 h 24"/>
                <a:gd name="T58" fmla="*/ 226814085 w 90"/>
                <a:gd name="T59" fmla="*/ 0 h 24"/>
                <a:gd name="T60" fmla="*/ 75604687 w 90"/>
                <a:gd name="T61" fmla="*/ 30241878 h 24"/>
                <a:gd name="T62" fmla="*/ 75604687 w 90"/>
                <a:gd name="T63" fmla="*/ 30241878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0"/>
                <a:gd name="T97" fmla="*/ 0 h 24"/>
                <a:gd name="T98" fmla="*/ 90 w 90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0" h="24">
                  <a:moveTo>
                    <a:pt x="30" y="12"/>
                  </a:moveTo>
                  <a:lnTo>
                    <a:pt x="30" y="12"/>
                  </a:lnTo>
                  <a:lnTo>
                    <a:pt x="42" y="14"/>
                  </a:lnTo>
                  <a:lnTo>
                    <a:pt x="54" y="16"/>
                  </a:lnTo>
                  <a:lnTo>
                    <a:pt x="60" y="16"/>
                  </a:lnTo>
                  <a:lnTo>
                    <a:pt x="64" y="14"/>
                  </a:lnTo>
                  <a:lnTo>
                    <a:pt x="68" y="10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58" y="18"/>
                  </a:lnTo>
                  <a:lnTo>
                    <a:pt x="50" y="18"/>
                  </a:lnTo>
                  <a:lnTo>
                    <a:pt x="36" y="18"/>
                  </a:lnTo>
                  <a:lnTo>
                    <a:pt x="22" y="14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44" y="24"/>
                  </a:lnTo>
                  <a:lnTo>
                    <a:pt x="54" y="24"/>
                  </a:lnTo>
                  <a:lnTo>
                    <a:pt x="64" y="24"/>
                  </a:lnTo>
                  <a:lnTo>
                    <a:pt x="72" y="20"/>
                  </a:lnTo>
                  <a:lnTo>
                    <a:pt x="80" y="16"/>
                  </a:lnTo>
                  <a:lnTo>
                    <a:pt x="86" y="10"/>
                  </a:lnTo>
                  <a:lnTo>
                    <a:pt x="90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96" name="Freeform 51"/>
            <p:cNvSpPr>
              <a:spLocks/>
            </p:cNvSpPr>
            <p:nvPr/>
          </p:nvSpPr>
          <p:spPr bwMode="auto">
            <a:xfrm>
              <a:off x="4038600" y="3028950"/>
              <a:ext cx="1092200" cy="1057275"/>
            </a:xfrm>
            <a:custGeom>
              <a:avLst/>
              <a:gdLst>
                <a:gd name="T0" fmla="*/ 1486892057 w 688"/>
                <a:gd name="T1" fmla="*/ 907256314 h 666"/>
                <a:gd name="T2" fmla="*/ 1411287396 w 688"/>
                <a:gd name="T3" fmla="*/ 937498178 h 666"/>
                <a:gd name="T4" fmla="*/ 1249997453 w 688"/>
                <a:gd name="T5" fmla="*/ 912296625 h 666"/>
                <a:gd name="T6" fmla="*/ 1174392793 w 688"/>
                <a:gd name="T7" fmla="*/ 831651456 h 666"/>
                <a:gd name="T8" fmla="*/ 1461690503 w 688"/>
                <a:gd name="T9" fmla="*/ 529232817 h 666"/>
                <a:gd name="T10" fmla="*/ 1617940135 w 688"/>
                <a:gd name="T11" fmla="*/ 322579981 h 666"/>
                <a:gd name="T12" fmla="*/ 1733867678 w 688"/>
                <a:gd name="T13" fmla="*/ 95765927 h 666"/>
                <a:gd name="T14" fmla="*/ 1678424261 w 688"/>
                <a:gd name="T15" fmla="*/ 206652786 h 666"/>
                <a:gd name="T16" fmla="*/ 1547375785 w 688"/>
                <a:gd name="T17" fmla="*/ 393144330 h 666"/>
                <a:gd name="T18" fmla="*/ 1386085843 w 688"/>
                <a:gd name="T19" fmla="*/ 524192506 h 666"/>
                <a:gd name="T20" fmla="*/ 1376005221 w 688"/>
                <a:gd name="T21" fmla="*/ 418345983 h 666"/>
                <a:gd name="T22" fmla="*/ 1406247085 w 688"/>
                <a:gd name="T23" fmla="*/ 221773768 h 666"/>
                <a:gd name="T24" fmla="*/ 1476811435 w 688"/>
                <a:gd name="T25" fmla="*/ 30241876 h 666"/>
                <a:gd name="T26" fmla="*/ 1476811435 w 688"/>
                <a:gd name="T27" fmla="*/ 5040312 h 666"/>
                <a:gd name="T28" fmla="*/ 1421368017 w 688"/>
                <a:gd name="T29" fmla="*/ 120967505 h 666"/>
                <a:gd name="T30" fmla="*/ 1345763357 w 688"/>
                <a:gd name="T31" fmla="*/ 438507225 h 666"/>
                <a:gd name="T32" fmla="*/ 1340723046 w 688"/>
                <a:gd name="T33" fmla="*/ 579635923 h 666"/>
                <a:gd name="T34" fmla="*/ 1340723046 w 688"/>
                <a:gd name="T35" fmla="*/ 599797166 h 666"/>
                <a:gd name="T36" fmla="*/ 1249997453 w 688"/>
                <a:gd name="T37" fmla="*/ 680442137 h 666"/>
                <a:gd name="T38" fmla="*/ 1129029996 w 688"/>
                <a:gd name="T39" fmla="*/ 806449903 h 666"/>
                <a:gd name="T40" fmla="*/ 987901296 w 688"/>
                <a:gd name="T41" fmla="*/ 917336936 h 666"/>
                <a:gd name="T42" fmla="*/ 806449912 w 688"/>
                <a:gd name="T43" fmla="*/ 977820663 h 666"/>
                <a:gd name="T44" fmla="*/ 332660606 w 688"/>
                <a:gd name="T45" fmla="*/ 1139110604 h 666"/>
                <a:gd name="T46" fmla="*/ 0 w 688"/>
                <a:gd name="T47" fmla="*/ 1421368001 h 666"/>
                <a:gd name="T48" fmla="*/ 312499363 w 688"/>
                <a:gd name="T49" fmla="*/ 1194554021 h 666"/>
                <a:gd name="T50" fmla="*/ 90725618 w 688"/>
                <a:gd name="T51" fmla="*/ 1365924584 h 666"/>
                <a:gd name="T52" fmla="*/ 5040312 w 688"/>
                <a:gd name="T53" fmla="*/ 1678424241 h 666"/>
                <a:gd name="T54" fmla="*/ 95765928 w 688"/>
                <a:gd name="T55" fmla="*/ 1537295146 h 666"/>
                <a:gd name="T56" fmla="*/ 267136567 w 688"/>
                <a:gd name="T57" fmla="*/ 1401206758 h 666"/>
                <a:gd name="T58" fmla="*/ 438507230 w 688"/>
                <a:gd name="T59" fmla="*/ 1199594332 h 666"/>
                <a:gd name="T60" fmla="*/ 504031270 w 688"/>
                <a:gd name="T61" fmla="*/ 1129029983 h 666"/>
                <a:gd name="T62" fmla="*/ 529232823 w 688"/>
                <a:gd name="T63" fmla="*/ 1113909051 h 666"/>
                <a:gd name="T64" fmla="*/ 423386298 w 688"/>
                <a:gd name="T65" fmla="*/ 1260078060 h 666"/>
                <a:gd name="T66" fmla="*/ 403224956 w 688"/>
                <a:gd name="T67" fmla="*/ 1305440856 h 666"/>
                <a:gd name="T68" fmla="*/ 554434377 w 688"/>
                <a:gd name="T69" fmla="*/ 1159271847 h 666"/>
                <a:gd name="T70" fmla="*/ 655240591 w 688"/>
                <a:gd name="T71" fmla="*/ 1093747808 h 666"/>
                <a:gd name="T72" fmla="*/ 740925873 w 688"/>
                <a:gd name="T73" fmla="*/ 1033264081 h 666"/>
                <a:gd name="T74" fmla="*/ 851812907 w 688"/>
                <a:gd name="T75" fmla="*/ 992941595 h 666"/>
                <a:gd name="T76" fmla="*/ 977820675 w 688"/>
                <a:gd name="T77" fmla="*/ 947578800 h 666"/>
                <a:gd name="T78" fmla="*/ 1108868753 w 688"/>
                <a:gd name="T79" fmla="*/ 836691965 h 666"/>
                <a:gd name="T80" fmla="*/ 1023183471 w 688"/>
                <a:gd name="T81" fmla="*/ 922377246 h 666"/>
                <a:gd name="T82" fmla="*/ 922377257 w 688"/>
                <a:gd name="T83" fmla="*/ 987901285 h 666"/>
                <a:gd name="T84" fmla="*/ 836691975 w 688"/>
                <a:gd name="T85" fmla="*/ 1008062527 h 666"/>
                <a:gd name="T86" fmla="*/ 685482455 w 688"/>
                <a:gd name="T87" fmla="*/ 1083667187 h 666"/>
                <a:gd name="T88" fmla="*/ 947578811 w 688"/>
                <a:gd name="T89" fmla="*/ 1028223770 h 666"/>
                <a:gd name="T90" fmla="*/ 1013102850 w 688"/>
                <a:gd name="T91" fmla="*/ 977820663 h 666"/>
                <a:gd name="T92" fmla="*/ 1023183471 w 688"/>
                <a:gd name="T93" fmla="*/ 957659421 h 666"/>
                <a:gd name="T94" fmla="*/ 1229836210 w 688"/>
                <a:gd name="T95" fmla="*/ 992941595 h 666"/>
                <a:gd name="T96" fmla="*/ 1507053300 w 688"/>
                <a:gd name="T97" fmla="*/ 927417557 h 666"/>
                <a:gd name="T98" fmla="*/ 1612899825 w 688"/>
                <a:gd name="T99" fmla="*/ 851812897 h 666"/>
                <a:gd name="T100" fmla="*/ 1673383950 w 688"/>
                <a:gd name="T101" fmla="*/ 821570835 h 666"/>
                <a:gd name="T102" fmla="*/ 1507053300 w 688"/>
                <a:gd name="T103" fmla="*/ 866933829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88"/>
                <a:gd name="T157" fmla="*/ 0 h 666"/>
                <a:gd name="T158" fmla="*/ 688 w 68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88" h="666">
                  <a:moveTo>
                    <a:pt x="598" y="344"/>
                  </a:moveTo>
                  <a:lnTo>
                    <a:pt x="598" y="344"/>
                  </a:lnTo>
                  <a:lnTo>
                    <a:pt x="594" y="352"/>
                  </a:lnTo>
                  <a:lnTo>
                    <a:pt x="590" y="360"/>
                  </a:lnTo>
                  <a:lnTo>
                    <a:pt x="582" y="364"/>
                  </a:lnTo>
                  <a:lnTo>
                    <a:pt x="576" y="368"/>
                  </a:lnTo>
                  <a:lnTo>
                    <a:pt x="568" y="370"/>
                  </a:lnTo>
                  <a:lnTo>
                    <a:pt x="560" y="372"/>
                  </a:lnTo>
                  <a:lnTo>
                    <a:pt x="542" y="372"/>
                  </a:lnTo>
                  <a:lnTo>
                    <a:pt x="520" y="368"/>
                  </a:lnTo>
                  <a:lnTo>
                    <a:pt x="496" y="362"/>
                  </a:lnTo>
                  <a:lnTo>
                    <a:pt x="430" y="370"/>
                  </a:lnTo>
                  <a:lnTo>
                    <a:pt x="466" y="330"/>
                  </a:lnTo>
                  <a:lnTo>
                    <a:pt x="504" y="290"/>
                  </a:lnTo>
                  <a:lnTo>
                    <a:pt x="542" y="250"/>
                  </a:lnTo>
                  <a:lnTo>
                    <a:pt x="580" y="210"/>
                  </a:lnTo>
                  <a:lnTo>
                    <a:pt x="598" y="190"/>
                  </a:lnTo>
                  <a:lnTo>
                    <a:pt x="614" y="170"/>
                  </a:lnTo>
                  <a:lnTo>
                    <a:pt x="642" y="128"/>
                  </a:lnTo>
                  <a:lnTo>
                    <a:pt x="662" y="96"/>
                  </a:lnTo>
                  <a:lnTo>
                    <a:pt x="678" y="66"/>
                  </a:lnTo>
                  <a:lnTo>
                    <a:pt x="686" y="44"/>
                  </a:lnTo>
                  <a:lnTo>
                    <a:pt x="688" y="38"/>
                  </a:lnTo>
                  <a:lnTo>
                    <a:pt x="688" y="36"/>
                  </a:lnTo>
                  <a:lnTo>
                    <a:pt x="666" y="82"/>
                  </a:lnTo>
                  <a:lnTo>
                    <a:pt x="650" y="108"/>
                  </a:lnTo>
                  <a:lnTo>
                    <a:pt x="632" y="132"/>
                  </a:lnTo>
                  <a:lnTo>
                    <a:pt x="614" y="156"/>
                  </a:lnTo>
                  <a:lnTo>
                    <a:pt x="592" y="178"/>
                  </a:lnTo>
                  <a:lnTo>
                    <a:pt x="550" y="222"/>
                  </a:lnTo>
                  <a:lnTo>
                    <a:pt x="550" y="208"/>
                  </a:lnTo>
                  <a:lnTo>
                    <a:pt x="548" y="194"/>
                  </a:lnTo>
                  <a:lnTo>
                    <a:pt x="546" y="180"/>
                  </a:lnTo>
                  <a:lnTo>
                    <a:pt x="546" y="166"/>
                  </a:lnTo>
                  <a:lnTo>
                    <a:pt x="548" y="132"/>
                  </a:lnTo>
                  <a:lnTo>
                    <a:pt x="554" y="104"/>
                  </a:lnTo>
                  <a:lnTo>
                    <a:pt x="558" y="88"/>
                  </a:lnTo>
                  <a:lnTo>
                    <a:pt x="564" y="72"/>
                  </a:lnTo>
                  <a:lnTo>
                    <a:pt x="576" y="40"/>
                  </a:lnTo>
                  <a:lnTo>
                    <a:pt x="586" y="12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86" y="2"/>
                  </a:lnTo>
                  <a:lnTo>
                    <a:pt x="582" y="10"/>
                  </a:lnTo>
                  <a:lnTo>
                    <a:pt x="572" y="28"/>
                  </a:lnTo>
                  <a:lnTo>
                    <a:pt x="564" y="48"/>
                  </a:lnTo>
                  <a:lnTo>
                    <a:pt x="550" y="90"/>
                  </a:lnTo>
                  <a:lnTo>
                    <a:pt x="540" y="132"/>
                  </a:lnTo>
                  <a:lnTo>
                    <a:pt x="534" y="174"/>
                  </a:lnTo>
                  <a:lnTo>
                    <a:pt x="538" y="188"/>
                  </a:lnTo>
                  <a:lnTo>
                    <a:pt x="538" y="202"/>
                  </a:lnTo>
                  <a:lnTo>
                    <a:pt x="536" y="216"/>
                  </a:lnTo>
                  <a:lnTo>
                    <a:pt x="532" y="230"/>
                  </a:lnTo>
                  <a:lnTo>
                    <a:pt x="532" y="232"/>
                  </a:lnTo>
                  <a:lnTo>
                    <a:pt x="532" y="238"/>
                  </a:lnTo>
                  <a:lnTo>
                    <a:pt x="528" y="240"/>
                  </a:lnTo>
                  <a:lnTo>
                    <a:pt x="520" y="248"/>
                  </a:lnTo>
                  <a:lnTo>
                    <a:pt x="496" y="270"/>
                  </a:lnTo>
                  <a:lnTo>
                    <a:pt x="472" y="294"/>
                  </a:lnTo>
                  <a:lnTo>
                    <a:pt x="448" y="320"/>
                  </a:lnTo>
                  <a:lnTo>
                    <a:pt x="434" y="334"/>
                  </a:lnTo>
                  <a:lnTo>
                    <a:pt x="420" y="346"/>
                  </a:lnTo>
                  <a:lnTo>
                    <a:pt x="406" y="356"/>
                  </a:lnTo>
                  <a:lnTo>
                    <a:pt x="392" y="364"/>
                  </a:lnTo>
                  <a:lnTo>
                    <a:pt x="370" y="376"/>
                  </a:lnTo>
                  <a:lnTo>
                    <a:pt x="354" y="382"/>
                  </a:lnTo>
                  <a:lnTo>
                    <a:pt x="320" y="388"/>
                  </a:lnTo>
                  <a:lnTo>
                    <a:pt x="280" y="400"/>
                  </a:lnTo>
                  <a:lnTo>
                    <a:pt x="232" y="416"/>
                  </a:lnTo>
                  <a:lnTo>
                    <a:pt x="184" y="432"/>
                  </a:lnTo>
                  <a:lnTo>
                    <a:pt x="132" y="452"/>
                  </a:lnTo>
                  <a:lnTo>
                    <a:pt x="84" y="472"/>
                  </a:lnTo>
                  <a:lnTo>
                    <a:pt x="40" y="492"/>
                  </a:lnTo>
                  <a:lnTo>
                    <a:pt x="2" y="510"/>
                  </a:lnTo>
                  <a:lnTo>
                    <a:pt x="0" y="564"/>
                  </a:lnTo>
                  <a:lnTo>
                    <a:pt x="28" y="544"/>
                  </a:lnTo>
                  <a:lnTo>
                    <a:pt x="68" y="516"/>
                  </a:lnTo>
                  <a:lnTo>
                    <a:pt x="124" y="474"/>
                  </a:lnTo>
                  <a:lnTo>
                    <a:pt x="58" y="526"/>
                  </a:lnTo>
                  <a:lnTo>
                    <a:pt x="36" y="542"/>
                  </a:lnTo>
                  <a:lnTo>
                    <a:pt x="12" y="562"/>
                  </a:lnTo>
                  <a:lnTo>
                    <a:pt x="2" y="570"/>
                  </a:lnTo>
                  <a:lnTo>
                    <a:pt x="2" y="666"/>
                  </a:lnTo>
                  <a:lnTo>
                    <a:pt x="12" y="646"/>
                  </a:lnTo>
                  <a:lnTo>
                    <a:pt x="24" y="628"/>
                  </a:lnTo>
                  <a:lnTo>
                    <a:pt x="38" y="610"/>
                  </a:lnTo>
                  <a:lnTo>
                    <a:pt x="48" y="602"/>
                  </a:lnTo>
                  <a:lnTo>
                    <a:pt x="58" y="594"/>
                  </a:lnTo>
                  <a:lnTo>
                    <a:pt x="106" y="556"/>
                  </a:lnTo>
                  <a:lnTo>
                    <a:pt x="154" y="516"/>
                  </a:lnTo>
                  <a:lnTo>
                    <a:pt x="164" y="492"/>
                  </a:lnTo>
                  <a:lnTo>
                    <a:pt x="174" y="476"/>
                  </a:lnTo>
                  <a:lnTo>
                    <a:pt x="182" y="462"/>
                  </a:lnTo>
                  <a:lnTo>
                    <a:pt x="190" y="454"/>
                  </a:lnTo>
                  <a:lnTo>
                    <a:pt x="200" y="448"/>
                  </a:lnTo>
                  <a:lnTo>
                    <a:pt x="210" y="442"/>
                  </a:lnTo>
                  <a:lnTo>
                    <a:pt x="198" y="452"/>
                  </a:lnTo>
                  <a:lnTo>
                    <a:pt x="186" y="464"/>
                  </a:lnTo>
                  <a:lnTo>
                    <a:pt x="176" y="482"/>
                  </a:lnTo>
                  <a:lnTo>
                    <a:pt x="168" y="500"/>
                  </a:lnTo>
                  <a:lnTo>
                    <a:pt x="164" y="508"/>
                  </a:lnTo>
                  <a:lnTo>
                    <a:pt x="160" y="518"/>
                  </a:lnTo>
                  <a:lnTo>
                    <a:pt x="174" y="508"/>
                  </a:lnTo>
                  <a:lnTo>
                    <a:pt x="186" y="496"/>
                  </a:lnTo>
                  <a:lnTo>
                    <a:pt x="208" y="472"/>
                  </a:lnTo>
                  <a:lnTo>
                    <a:pt x="220" y="460"/>
                  </a:lnTo>
                  <a:lnTo>
                    <a:pt x="232" y="448"/>
                  </a:lnTo>
                  <a:lnTo>
                    <a:pt x="246" y="440"/>
                  </a:lnTo>
                  <a:lnTo>
                    <a:pt x="260" y="434"/>
                  </a:lnTo>
                  <a:lnTo>
                    <a:pt x="268" y="426"/>
                  </a:lnTo>
                  <a:lnTo>
                    <a:pt x="280" y="418"/>
                  </a:lnTo>
                  <a:lnTo>
                    <a:pt x="294" y="410"/>
                  </a:lnTo>
                  <a:lnTo>
                    <a:pt x="306" y="404"/>
                  </a:lnTo>
                  <a:lnTo>
                    <a:pt x="320" y="398"/>
                  </a:lnTo>
                  <a:lnTo>
                    <a:pt x="338" y="394"/>
                  </a:lnTo>
                  <a:lnTo>
                    <a:pt x="354" y="392"/>
                  </a:lnTo>
                  <a:lnTo>
                    <a:pt x="372" y="386"/>
                  </a:lnTo>
                  <a:lnTo>
                    <a:pt x="388" y="376"/>
                  </a:lnTo>
                  <a:lnTo>
                    <a:pt x="404" y="364"/>
                  </a:lnTo>
                  <a:lnTo>
                    <a:pt x="422" y="348"/>
                  </a:lnTo>
                  <a:lnTo>
                    <a:pt x="440" y="332"/>
                  </a:lnTo>
                  <a:lnTo>
                    <a:pt x="430" y="344"/>
                  </a:lnTo>
                  <a:lnTo>
                    <a:pt x="418" y="356"/>
                  </a:lnTo>
                  <a:lnTo>
                    <a:pt x="406" y="366"/>
                  </a:lnTo>
                  <a:lnTo>
                    <a:pt x="394" y="376"/>
                  </a:lnTo>
                  <a:lnTo>
                    <a:pt x="380" y="386"/>
                  </a:lnTo>
                  <a:lnTo>
                    <a:pt x="366" y="392"/>
                  </a:lnTo>
                  <a:lnTo>
                    <a:pt x="348" y="396"/>
                  </a:lnTo>
                  <a:lnTo>
                    <a:pt x="332" y="400"/>
                  </a:lnTo>
                  <a:lnTo>
                    <a:pt x="316" y="404"/>
                  </a:lnTo>
                  <a:lnTo>
                    <a:pt x="300" y="412"/>
                  </a:lnTo>
                  <a:lnTo>
                    <a:pt x="286" y="420"/>
                  </a:lnTo>
                  <a:lnTo>
                    <a:pt x="272" y="430"/>
                  </a:lnTo>
                  <a:lnTo>
                    <a:pt x="324" y="418"/>
                  </a:lnTo>
                  <a:lnTo>
                    <a:pt x="376" y="408"/>
                  </a:lnTo>
                  <a:lnTo>
                    <a:pt x="388" y="406"/>
                  </a:lnTo>
                  <a:lnTo>
                    <a:pt x="398" y="396"/>
                  </a:lnTo>
                  <a:lnTo>
                    <a:pt x="402" y="388"/>
                  </a:lnTo>
                  <a:lnTo>
                    <a:pt x="406" y="380"/>
                  </a:lnTo>
                  <a:lnTo>
                    <a:pt x="402" y="394"/>
                  </a:lnTo>
                  <a:lnTo>
                    <a:pt x="394" y="406"/>
                  </a:lnTo>
                  <a:lnTo>
                    <a:pt x="488" y="394"/>
                  </a:lnTo>
                  <a:lnTo>
                    <a:pt x="534" y="386"/>
                  </a:lnTo>
                  <a:lnTo>
                    <a:pt x="580" y="378"/>
                  </a:lnTo>
                  <a:lnTo>
                    <a:pt x="598" y="368"/>
                  </a:lnTo>
                  <a:lnTo>
                    <a:pt x="626" y="346"/>
                  </a:lnTo>
                  <a:lnTo>
                    <a:pt x="640" y="338"/>
                  </a:lnTo>
                  <a:lnTo>
                    <a:pt x="654" y="330"/>
                  </a:lnTo>
                  <a:lnTo>
                    <a:pt x="664" y="326"/>
                  </a:lnTo>
                  <a:lnTo>
                    <a:pt x="624" y="338"/>
                  </a:lnTo>
                  <a:lnTo>
                    <a:pt x="598" y="344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97" name="Freeform 52"/>
            <p:cNvSpPr>
              <a:spLocks/>
            </p:cNvSpPr>
            <p:nvPr/>
          </p:nvSpPr>
          <p:spPr bwMode="auto">
            <a:xfrm>
              <a:off x="5165725" y="3495675"/>
              <a:ext cx="120650" cy="66675"/>
            </a:xfrm>
            <a:custGeom>
              <a:avLst/>
              <a:gdLst>
                <a:gd name="T0" fmla="*/ 0 w 76"/>
                <a:gd name="T1" fmla="*/ 105846574 h 42"/>
                <a:gd name="T2" fmla="*/ 0 w 76"/>
                <a:gd name="T3" fmla="*/ 105846574 h 42"/>
                <a:gd name="T4" fmla="*/ 95765924 w 76"/>
                <a:gd name="T5" fmla="*/ 60483753 h 42"/>
                <a:gd name="T6" fmla="*/ 191531848 w 76"/>
                <a:gd name="T7" fmla="*/ 0 h 42"/>
                <a:gd name="T8" fmla="*/ 191531848 w 76"/>
                <a:gd name="T9" fmla="*/ 0 h 42"/>
                <a:gd name="T10" fmla="*/ 161289985 w 76"/>
                <a:gd name="T11" fmla="*/ 5040312 h 42"/>
                <a:gd name="T12" fmla="*/ 136088432 w 76"/>
                <a:gd name="T13" fmla="*/ 15120938 h 42"/>
                <a:gd name="T14" fmla="*/ 85685303 w 76"/>
                <a:gd name="T15" fmla="*/ 35282187 h 42"/>
                <a:gd name="T16" fmla="*/ 40322496 w 76"/>
                <a:gd name="T17" fmla="*/ 70564374 h 42"/>
                <a:gd name="T18" fmla="*/ 0 w 76"/>
                <a:gd name="T19" fmla="*/ 105846574 h 42"/>
                <a:gd name="T20" fmla="*/ 0 w 76"/>
                <a:gd name="T21" fmla="*/ 105846574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2"/>
                <a:gd name="T35" fmla="*/ 76 w 76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2">
                  <a:moveTo>
                    <a:pt x="0" y="42"/>
                  </a:moveTo>
                  <a:lnTo>
                    <a:pt x="0" y="42"/>
                  </a:lnTo>
                  <a:lnTo>
                    <a:pt x="38" y="24"/>
                  </a:lnTo>
                  <a:lnTo>
                    <a:pt x="76" y="0"/>
                  </a:lnTo>
                  <a:lnTo>
                    <a:pt x="64" y="2"/>
                  </a:lnTo>
                  <a:lnTo>
                    <a:pt x="54" y="6"/>
                  </a:lnTo>
                  <a:lnTo>
                    <a:pt x="34" y="14"/>
                  </a:lnTo>
                  <a:lnTo>
                    <a:pt x="16" y="2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98" name="Freeform 53"/>
            <p:cNvSpPr>
              <a:spLocks/>
            </p:cNvSpPr>
            <p:nvPr/>
          </p:nvSpPr>
          <p:spPr bwMode="auto">
            <a:xfrm>
              <a:off x="5099050" y="3435350"/>
              <a:ext cx="266700" cy="155575"/>
            </a:xfrm>
            <a:custGeom>
              <a:avLst/>
              <a:gdLst>
                <a:gd name="T0" fmla="*/ 327620293 w 168"/>
                <a:gd name="T1" fmla="*/ 45362811 h 98"/>
                <a:gd name="T2" fmla="*/ 327620293 w 168"/>
                <a:gd name="T3" fmla="*/ 45362811 h 98"/>
                <a:gd name="T4" fmla="*/ 257055943 w 168"/>
                <a:gd name="T5" fmla="*/ 70564378 h 98"/>
                <a:gd name="T6" fmla="*/ 186491544 w 168"/>
                <a:gd name="T7" fmla="*/ 100806243 h 98"/>
                <a:gd name="T8" fmla="*/ 186491544 w 168"/>
                <a:gd name="T9" fmla="*/ 100806243 h 98"/>
                <a:gd name="T10" fmla="*/ 131048127 w 168"/>
                <a:gd name="T11" fmla="*/ 126007823 h 98"/>
                <a:gd name="T12" fmla="*/ 85685306 w 168"/>
                <a:gd name="T13" fmla="*/ 161289999 h 98"/>
                <a:gd name="T14" fmla="*/ 45362808 w 168"/>
                <a:gd name="T15" fmla="*/ 201612487 h 98"/>
                <a:gd name="T16" fmla="*/ 0 w 168"/>
                <a:gd name="T17" fmla="*/ 246975335 h 98"/>
                <a:gd name="T18" fmla="*/ 0 w 168"/>
                <a:gd name="T19" fmla="*/ 246975335 h 98"/>
                <a:gd name="T20" fmla="*/ 80644996 w 168"/>
                <a:gd name="T21" fmla="*/ 211693158 h 98"/>
                <a:gd name="T22" fmla="*/ 80644996 w 168"/>
                <a:gd name="T23" fmla="*/ 211693158 h 98"/>
                <a:gd name="T24" fmla="*/ 105846574 w 168"/>
                <a:gd name="T25" fmla="*/ 186491554 h 98"/>
                <a:gd name="T26" fmla="*/ 105846574 w 168"/>
                <a:gd name="T27" fmla="*/ 186491554 h 98"/>
                <a:gd name="T28" fmla="*/ 151209370 w 168"/>
                <a:gd name="T29" fmla="*/ 146169067 h 98"/>
                <a:gd name="T30" fmla="*/ 201612476 w 168"/>
                <a:gd name="T31" fmla="*/ 115927201 h 98"/>
                <a:gd name="T32" fmla="*/ 252015633 w 168"/>
                <a:gd name="T33" fmla="*/ 95765932 h 98"/>
                <a:gd name="T34" fmla="*/ 282257497 w 168"/>
                <a:gd name="T35" fmla="*/ 90725622 h 98"/>
                <a:gd name="T36" fmla="*/ 307459050 w 168"/>
                <a:gd name="T37" fmla="*/ 90725622 h 98"/>
                <a:gd name="T38" fmla="*/ 307459050 w 168"/>
                <a:gd name="T39" fmla="*/ 90725622 h 98"/>
                <a:gd name="T40" fmla="*/ 388104021 w 168"/>
                <a:gd name="T41" fmla="*/ 25201561 h 98"/>
                <a:gd name="T42" fmla="*/ 388104021 w 168"/>
                <a:gd name="T43" fmla="*/ 25201561 h 98"/>
                <a:gd name="T44" fmla="*/ 423386295 w 168"/>
                <a:gd name="T45" fmla="*/ 0 h 98"/>
                <a:gd name="T46" fmla="*/ 423386295 w 168"/>
                <a:gd name="T47" fmla="*/ 0 h 98"/>
                <a:gd name="T48" fmla="*/ 327620293 w 168"/>
                <a:gd name="T49" fmla="*/ 45362811 h 98"/>
                <a:gd name="T50" fmla="*/ 327620293 w 168"/>
                <a:gd name="T51" fmla="*/ 45362811 h 9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8"/>
                <a:gd name="T79" fmla="*/ 0 h 98"/>
                <a:gd name="T80" fmla="*/ 168 w 168"/>
                <a:gd name="T81" fmla="*/ 98 h 9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8" h="98">
                  <a:moveTo>
                    <a:pt x="130" y="18"/>
                  </a:moveTo>
                  <a:lnTo>
                    <a:pt x="130" y="18"/>
                  </a:lnTo>
                  <a:lnTo>
                    <a:pt x="102" y="28"/>
                  </a:lnTo>
                  <a:lnTo>
                    <a:pt x="74" y="40"/>
                  </a:lnTo>
                  <a:lnTo>
                    <a:pt x="52" y="50"/>
                  </a:lnTo>
                  <a:lnTo>
                    <a:pt x="34" y="64"/>
                  </a:lnTo>
                  <a:lnTo>
                    <a:pt x="18" y="80"/>
                  </a:lnTo>
                  <a:lnTo>
                    <a:pt x="0" y="98"/>
                  </a:lnTo>
                  <a:lnTo>
                    <a:pt x="32" y="84"/>
                  </a:lnTo>
                  <a:lnTo>
                    <a:pt x="42" y="74"/>
                  </a:lnTo>
                  <a:lnTo>
                    <a:pt x="60" y="58"/>
                  </a:lnTo>
                  <a:lnTo>
                    <a:pt x="80" y="46"/>
                  </a:lnTo>
                  <a:lnTo>
                    <a:pt x="100" y="38"/>
                  </a:lnTo>
                  <a:lnTo>
                    <a:pt x="112" y="36"/>
                  </a:lnTo>
                  <a:lnTo>
                    <a:pt x="122" y="36"/>
                  </a:lnTo>
                  <a:lnTo>
                    <a:pt x="154" y="10"/>
                  </a:lnTo>
                  <a:lnTo>
                    <a:pt x="168" y="0"/>
                  </a:lnTo>
                  <a:lnTo>
                    <a:pt x="130" y="18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99" name="Freeform 54"/>
            <p:cNvSpPr>
              <a:spLocks/>
            </p:cNvSpPr>
            <p:nvPr/>
          </p:nvSpPr>
          <p:spPr bwMode="auto">
            <a:xfrm>
              <a:off x="4984750" y="2743200"/>
              <a:ext cx="895350" cy="879475"/>
            </a:xfrm>
            <a:custGeom>
              <a:avLst/>
              <a:gdLst>
                <a:gd name="T0" fmla="*/ 1360884183 w 564"/>
                <a:gd name="T1" fmla="*/ 630038983 h 554"/>
                <a:gd name="T2" fmla="*/ 1275198907 w 564"/>
                <a:gd name="T3" fmla="*/ 700603327 h 554"/>
                <a:gd name="T4" fmla="*/ 1113908977 w 564"/>
                <a:gd name="T5" fmla="*/ 786288602 h 554"/>
                <a:gd name="T6" fmla="*/ 841732220 w 564"/>
                <a:gd name="T7" fmla="*/ 887095006 h 554"/>
                <a:gd name="T8" fmla="*/ 756046746 w 564"/>
                <a:gd name="T9" fmla="*/ 937498109 h 554"/>
                <a:gd name="T10" fmla="*/ 826611091 w 564"/>
                <a:gd name="T11" fmla="*/ 836691903 h 554"/>
                <a:gd name="T12" fmla="*/ 836691910 w 564"/>
                <a:gd name="T13" fmla="*/ 836691903 h 554"/>
                <a:gd name="T14" fmla="*/ 907256254 w 564"/>
                <a:gd name="T15" fmla="*/ 796369222 h 554"/>
                <a:gd name="T16" fmla="*/ 932457806 w 564"/>
                <a:gd name="T17" fmla="*/ 786288602 h 554"/>
                <a:gd name="T18" fmla="*/ 937498116 w 564"/>
                <a:gd name="T19" fmla="*/ 786288602 h 554"/>
                <a:gd name="T20" fmla="*/ 937498116 w 564"/>
                <a:gd name="T21" fmla="*/ 786288602 h 554"/>
                <a:gd name="T22" fmla="*/ 1043344633 w 564"/>
                <a:gd name="T23" fmla="*/ 680442086 h 554"/>
                <a:gd name="T24" fmla="*/ 1179433011 w 564"/>
                <a:gd name="T25" fmla="*/ 483869985 h 554"/>
                <a:gd name="T26" fmla="*/ 1214715184 w 564"/>
                <a:gd name="T27" fmla="*/ 423386262 h 554"/>
                <a:gd name="T28" fmla="*/ 1159271770 w 564"/>
                <a:gd name="T29" fmla="*/ 488910295 h 554"/>
                <a:gd name="T30" fmla="*/ 1068546184 w 564"/>
                <a:gd name="T31" fmla="*/ 614918052 h 554"/>
                <a:gd name="T32" fmla="*/ 947578737 w 564"/>
                <a:gd name="T33" fmla="*/ 740925809 h 554"/>
                <a:gd name="T34" fmla="*/ 851812841 w 564"/>
                <a:gd name="T35" fmla="*/ 786288602 h 554"/>
                <a:gd name="T36" fmla="*/ 942538426 w 564"/>
                <a:gd name="T37" fmla="*/ 609877742 h 554"/>
                <a:gd name="T38" fmla="*/ 1003022150 w 564"/>
                <a:gd name="T39" fmla="*/ 423386262 h 554"/>
                <a:gd name="T40" fmla="*/ 1038304322 w 564"/>
                <a:gd name="T41" fmla="*/ 206652771 h 554"/>
                <a:gd name="T42" fmla="*/ 1043344633 w 564"/>
                <a:gd name="T43" fmla="*/ 50403115 h 554"/>
                <a:gd name="T44" fmla="*/ 1038304322 w 564"/>
                <a:gd name="T45" fmla="*/ 0 h 554"/>
                <a:gd name="T46" fmla="*/ 997981840 w 564"/>
                <a:gd name="T47" fmla="*/ 302418716 h 554"/>
                <a:gd name="T48" fmla="*/ 962699668 w 564"/>
                <a:gd name="T49" fmla="*/ 453628124 h 554"/>
                <a:gd name="T50" fmla="*/ 917336875 w 564"/>
                <a:gd name="T51" fmla="*/ 554434329 h 554"/>
                <a:gd name="T52" fmla="*/ 821570780 w 564"/>
                <a:gd name="T53" fmla="*/ 740925809 h 554"/>
                <a:gd name="T54" fmla="*/ 766127367 w 564"/>
                <a:gd name="T55" fmla="*/ 841732213 h 554"/>
                <a:gd name="T56" fmla="*/ 685482402 w 564"/>
                <a:gd name="T57" fmla="*/ 922377178 h 554"/>
                <a:gd name="T58" fmla="*/ 534273092 w 564"/>
                <a:gd name="T59" fmla="*/ 1073586486 h 554"/>
                <a:gd name="T60" fmla="*/ 524192472 w 564"/>
                <a:gd name="T61" fmla="*/ 997981832 h 554"/>
                <a:gd name="T62" fmla="*/ 690522712 w 564"/>
                <a:gd name="T63" fmla="*/ 665321155 h 554"/>
                <a:gd name="T64" fmla="*/ 675401781 w 564"/>
                <a:gd name="T65" fmla="*/ 665321155 h 554"/>
                <a:gd name="T66" fmla="*/ 640119609 w 564"/>
                <a:gd name="T67" fmla="*/ 730845189 h 554"/>
                <a:gd name="T68" fmla="*/ 579635885 w 564"/>
                <a:gd name="T69" fmla="*/ 836691903 h 554"/>
                <a:gd name="T70" fmla="*/ 458668437 w 564"/>
                <a:gd name="T71" fmla="*/ 1058465555 h 554"/>
                <a:gd name="T72" fmla="*/ 423386265 w 564"/>
                <a:gd name="T73" fmla="*/ 1139110520 h 554"/>
                <a:gd name="T74" fmla="*/ 408265235 w 564"/>
                <a:gd name="T75" fmla="*/ 1159271761 h 554"/>
                <a:gd name="T76" fmla="*/ 226814064 w 564"/>
                <a:gd name="T77" fmla="*/ 1249997346 h 554"/>
                <a:gd name="T78" fmla="*/ 156249669 w 564"/>
                <a:gd name="T79" fmla="*/ 1290319828 h 554"/>
                <a:gd name="T80" fmla="*/ 85685300 w 564"/>
                <a:gd name="T81" fmla="*/ 1335682621 h 554"/>
                <a:gd name="T82" fmla="*/ 10080624 w 564"/>
                <a:gd name="T83" fmla="*/ 1391126034 h 554"/>
                <a:gd name="T84" fmla="*/ 105846566 w 564"/>
                <a:gd name="T85" fmla="*/ 1370964793 h 554"/>
                <a:gd name="T86" fmla="*/ 176410911 w 564"/>
                <a:gd name="T87" fmla="*/ 1345763241 h 554"/>
                <a:gd name="T88" fmla="*/ 307459029 w 564"/>
                <a:gd name="T89" fmla="*/ 1224795795 h 554"/>
                <a:gd name="T90" fmla="*/ 438507196 w 564"/>
                <a:gd name="T91" fmla="*/ 1164312071 h 554"/>
                <a:gd name="T92" fmla="*/ 509071541 w 564"/>
                <a:gd name="T93" fmla="*/ 1134070210 h 554"/>
                <a:gd name="T94" fmla="*/ 635079299 w 564"/>
                <a:gd name="T95" fmla="*/ 1068546176 h 554"/>
                <a:gd name="T96" fmla="*/ 735885505 w 564"/>
                <a:gd name="T97" fmla="*/ 987901212 h 554"/>
                <a:gd name="T98" fmla="*/ 887095013 w 564"/>
                <a:gd name="T99" fmla="*/ 912296557 h 554"/>
                <a:gd name="T100" fmla="*/ 1078626805 w 564"/>
                <a:gd name="T101" fmla="*/ 826611084 h 554"/>
                <a:gd name="T102" fmla="*/ 1255037666 w 564"/>
                <a:gd name="T103" fmla="*/ 740925809 h 554"/>
                <a:gd name="T104" fmla="*/ 1315521390 w 564"/>
                <a:gd name="T105" fmla="*/ 695563017 h 554"/>
                <a:gd name="T106" fmla="*/ 1421367907 w 564"/>
                <a:gd name="T107" fmla="*/ 564514950 h 554"/>
                <a:gd name="T108" fmla="*/ 1411287286 w 564"/>
                <a:gd name="T109" fmla="*/ 569555260 h 5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64"/>
                <a:gd name="T166" fmla="*/ 0 h 554"/>
                <a:gd name="T167" fmla="*/ 564 w 564"/>
                <a:gd name="T168" fmla="*/ 554 h 55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64" h="554">
                  <a:moveTo>
                    <a:pt x="560" y="226"/>
                  </a:moveTo>
                  <a:lnTo>
                    <a:pt x="560" y="226"/>
                  </a:lnTo>
                  <a:lnTo>
                    <a:pt x="540" y="250"/>
                  </a:lnTo>
                  <a:lnTo>
                    <a:pt x="530" y="260"/>
                  </a:lnTo>
                  <a:lnTo>
                    <a:pt x="520" y="270"/>
                  </a:lnTo>
                  <a:lnTo>
                    <a:pt x="506" y="278"/>
                  </a:lnTo>
                  <a:lnTo>
                    <a:pt x="490" y="288"/>
                  </a:lnTo>
                  <a:lnTo>
                    <a:pt x="442" y="312"/>
                  </a:lnTo>
                  <a:lnTo>
                    <a:pt x="406" y="326"/>
                  </a:lnTo>
                  <a:lnTo>
                    <a:pt x="370" y="338"/>
                  </a:lnTo>
                  <a:lnTo>
                    <a:pt x="334" y="352"/>
                  </a:lnTo>
                  <a:lnTo>
                    <a:pt x="316" y="362"/>
                  </a:lnTo>
                  <a:lnTo>
                    <a:pt x="300" y="372"/>
                  </a:lnTo>
                  <a:lnTo>
                    <a:pt x="320" y="346"/>
                  </a:lnTo>
                  <a:lnTo>
                    <a:pt x="328" y="332"/>
                  </a:lnTo>
                  <a:lnTo>
                    <a:pt x="332" y="332"/>
                  </a:lnTo>
                  <a:lnTo>
                    <a:pt x="340" y="324"/>
                  </a:lnTo>
                  <a:lnTo>
                    <a:pt x="350" y="320"/>
                  </a:lnTo>
                  <a:lnTo>
                    <a:pt x="360" y="316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92" y="294"/>
                  </a:lnTo>
                  <a:lnTo>
                    <a:pt x="414" y="270"/>
                  </a:lnTo>
                  <a:lnTo>
                    <a:pt x="434" y="244"/>
                  </a:lnTo>
                  <a:lnTo>
                    <a:pt x="452" y="218"/>
                  </a:lnTo>
                  <a:lnTo>
                    <a:pt x="468" y="192"/>
                  </a:lnTo>
                  <a:lnTo>
                    <a:pt x="482" y="168"/>
                  </a:lnTo>
                  <a:lnTo>
                    <a:pt x="474" y="176"/>
                  </a:lnTo>
                  <a:lnTo>
                    <a:pt x="460" y="194"/>
                  </a:lnTo>
                  <a:lnTo>
                    <a:pt x="442" y="220"/>
                  </a:lnTo>
                  <a:lnTo>
                    <a:pt x="424" y="244"/>
                  </a:lnTo>
                  <a:lnTo>
                    <a:pt x="406" y="266"/>
                  </a:lnTo>
                  <a:lnTo>
                    <a:pt x="386" y="286"/>
                  </a:lnTo>
                  <a:lnTo>
                    <a:pt x="376" y="294"/>
                  </a:lnTo>
                  <a:lnTo>
                    <a:pt x="364" y="302"/>
                  </a:lnTo>
                  <a:lnTo>
                    <a:pt x="352" y="308"/>
                  </a:lnTo>
                  <a:lnTo>
                    <a:pt x="338" y="312"/>
                  </a:lnTo>
                  <a:lnTo>
                    <a:pt x="358" y="278"/>
                  </a:lnTo>
                  <a:lnTo>
                    <a:pt x="374" y="242"/>
                  </a:lnTo>
                  <a:lnTo>
                    <a:pt x="388" y="206"/>
                  </a:lnTo>
                  <a:lnTo>
                    <a:pt x="398" y="168"/>
                  </a:lnTo>
                  <a:lnTo>
                    <a:pt x="408" y="126"/>
                  </a:lnTo>
                  <a:lnTo>
                    <a:pt x="412" y="82"/>
                  </a:lnTo>
                  <a:lnTo>
                    <a:pt x="414" y="40"/>
                  </a:lnTo>
                  <a:lnTo>
                    <a:pt x="414" y="20"/>
                  </a:lnTo>
                  <a:lnTo>
                    <a:pt x="414" y="8"/>
                  </a:lnTo>
                  <a:lnTo>
                    <a:pt x="412" y="0"/>
                  </a:lnTo>
                  <a:lnTo>
                    <a:pt x="410" y="40"/>
                  </a:lnTo>
                  <a:lnTo>
                    <a:pt x="404" y="80"/>
                  </a:lnTo>
                  <a:lnTo>
                    <a:pt x="396" y="120"/>
                  </a:lnTo>
                  <a:lnTo>
                    <a:pt x="386" y="158"/>
                  </a:lnTo>
                  <a:lnTo>
                    <a:pt x="382" y="180"/>
                  </a:lnTo>
                  <a:lnTo>
                    <a:pt x="374" y="200"/>
                  </a:lnTo>
                  <a:lnTo>
                    <a:pt x="364" y="220"/>
                  </a:lnTo>
                  <a:lnTo>
                    <a:pt x="346" y="258"/>
                  </a:lnTo>
                  <a:lnTo>
                    <a:pt x="326" y="294"/>
                  </a:lnTo>
                  <a:lnTo>
                    <a:pt x="316" y="314"/>
                  </a:lnTo>
                  <a:lnTo>
                    <a:pt x="304" y="334"/>
                  </a:lnTo>
                  <a:lnTo>
                    <a:pt x="288" y="352"/>
                  </a:lnTo>
                  <a:lnTo>
                    <a:pt x="272" y="366"/>
                  </a:lnTo>
                  <a:lnTo>
                    <a:pt x="254" y="388"/>
                  </a:lnTo>
                  <a:lnTo>
                    <a:pt x="234" y="406"/>
                  </a:lnTo>
                  <a:lnTo>
                    <a:pt x="212" y="426"/>
                  </a:lnTo>
                  <a:lnTo>
                    <a:pt x="190" y="442"/>
                  </a:lnTo>
                  <a:lnTo>
                    <a:pt x="208" y="396"/>
                  </a:lnTo>
                  <a:lnTo>
                    <a:pt x="230" y="352"/>
                  </a:lnTo>
                  <a:lnTo>
                    <a:pt x="274" y="264"/>
                  </a:lnTo>
                  <a:lnTo>
                    <a:pt x="270" y="264"/>
                  </a:lnTo>
                  <a:lnTo>
                    <a:pt x="268" y="264"/>
                  </a:lnTo>
                  <a:lnTo>
                    <a:pt x="266" y="266"/>
                  </a:lnTo>
                  <a:lnTo>
                    <a:pt x="254" y="290"/>
                  </a:lnTo>
                  <a:lnTo>
                    <a:pt x="230" y="332"/>
                  </a:lnTo>
                  <a:lnTo>
                    <a:pt x="204" y="376"/>
                  </a:lnTo>
                  <a:lnTo>
                    <a:pt x="192" y="398"/>
                  </a:lnTo>
                  <a:lnTo>
                    <a:pt x="182" y="420"/>
                  </a:lnTo>
                  <a:lnTo>
                    <a:pt x="174" y="442"/>
                  </a:lnTo>
                  <a:lnTo>
                    <a:pt x="168" y="452"/>
                  </a:lnTo>
                  <a:lnTo>
                    <a:pt x="166" y="456"/>
                  </a:lnTo>
                  <a:lnTo>
                    <a:pt x="162" y="460"/>
                  </a:lnTo>
                  <a:lnTo>
                    <a:pt x="120" y="482"/>
                  </a:lnTo>
                  <a:lnTo>
                    <a:pt x="90" y="496"/>
                  </a:lnTo>
                  <a:lnTo>
                    <a:pt x="76" y="504"/>
                  </a:lnTo>
                  <a:lnTo>
                    <a:pt x="62" y="512"/>
                  </a:lnTo>
                  <a:lnTo>
                    <a:pt x="48" y="520"/>
                  </a:lnTo>
                  <a:lnTo>
                    <a:pt x="34" y="530"/>
                  </a:lnTo>
                  <a:lnTo>
                    <a:pt x="4" y="552"/>
                  </a:lnTo>
                  <a:lnTo>
                    <a:pt x="0" y="554"/>
                  </a:lnTo>
                  <a:lnTo>
                    <a:pt x="42" y="544"/>
                  </a:lnTo>
                  <a:lnTo>
                    <a:pt x="70" y="534"/>
                  </a:lnTo>
                  <a:lnTo>
                    <a:pt x="86" y="516"/>
                  </a:lnTo>
                  <a:lnTo>
                    <a:pt x="104" y="500"/>
                  </a:lnTo>
                  <a:lnTo>
                    <a:pt x="122" y="486"/>
                  </a:lnTo>
                  <a:lnTo>
                    <a:pt x="144" y="474"/>
                  </a:lnTo>
                  <a:lnTo>
                    <a:pt x="174" y="462"/>
                  </a:lnTo>
                  <a:lnTo>
                    <a:pt x="188" y="456"/>
                  </a:lnTo>
                  <a:lnTo>
                    <a:pt x="202" y="450"/>
                  </a:lnTo>
                  <a:lnTo>
                    <a:pt x="226" y="436"/>
                  </a:lnTo>
                  <a:lnTo>
                    <a:pt x="252" y="424"/>
                  </a:lnTo>
                  <a:lnTo>
                    <a:pt x="270" y="410"/>
                  </a:lnTo>
                  <a:lnTo>
                    <a:pt x="292" y="392"/>
                  </a:lnTo>
                  <a:lnTo>
                    <a:pt x="318" y="376"/>
                  </a:lnTo>
                  <a:lnTo>
                    <a:pt x="352" y="362"/>
                  </a:lnTo>
                  <a:lnTo>
                    <a:pt x="384" y="348"/>
                  </a:lnTo>
                  <a:lnTo>
                    <a:pt x="428" y="328"/>
                  </a:lnTo>
                  <a:lnTo>
                    <a:pt x="472" y="308"/>
                  </a:lnTo>
                  <a:lnTo>
                    <a:pt x="498" y="294"/>
                  </a:lnTo>
                  <a:lnTo>
                    <a:pt x="510" y="286"/>
                  </a:lnTo>
                  <a:lnTo>
                    <a:pt x="522" y="276"/>
                  </a:lnTo>
                  <a:lnTo>
                    <a:pt x="544" y="252"/>
                  </a:lnTo>
                  <a:lnTo>
                    <a:pt x="564" y="224"/>
                  </a:lnTo>
                  <a:lnTo>
                    <a:pt x="562" y="224"/>
                  </a:lnTo>
                  <a:lnTo>
                    <a:pt x="560" y="226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0" name="Freeform 143"/>
            <p:cNvSpPr>
              <a:spLocks/>
            </p:cNvSpPr>
            <p:nvPr/>
          </p:nvSpPr>
          <p:spPr bwMode="auto">
            <a:xfrm>
              <a:off x="4876800" y="3276600"/>
              <a:ext cx="53975" cy="44450"/>
            </a:xfrm>
            <a:custGeom>
              <a:avLst/>
              <a:gdLst>
                <a:gd name="T0" fmla="*/ 45362805 w 34"/>
                <a:gd name="T1" fmla="*/ 70564381 h 28"/>
                <a:gd name="T2" fmla="*/ 45362805 w 34"/>
                <a:gd name="T3" fmla="*/ 70564381 h 28"/>
                <a:gd name="T4" fmla="*/ 35282184 w 34"/>
                <a:gd name="T5" fmla="*/ 70564381 h 28"/>
                <a:gd name="T6" fmla="*/ 20161247 w 34"/>
                <a:gd name="T7" fmla="*/ 60483758 h 28"/>
                <a:gd name="T8" fmla="*/ 10080624 w 34"/>
                <a:gd name="T9" fmla="*/ 50403124 h 28"/>
                <a:gd name="T10" fmla="*/ 0 w 34"/>
                <a:gd name="T11" fmla="*/ 35282190 h 28"/>
                <a:gd name="T12" fmla="*/ 0 w 34"/>
                <a:gd name="T13" fmla="*/ 35282190 h 28"/>
                <a:gd name="T14" fmla="*/ 10080624 w 34"/>
                <a:gd name="T15" fmla="*/ 15120940 h 28"/>
                <a:gd name="T16" fmla="*/ 25201557 w 34"/>
                <a:gd name="T17" fmla="*/ 5040313 h 28"/>
                <a:gd name="T18" fmla="*/ 45362805 w 34"/>
                <a:gd name="T19" fmla="*/ 0 h 28"/>
                <a:gd name="T20" fmla="*/ 45362805 w 34"/>
                <a:gd name="T21" fmla="*/ 0 h 28"/>
                <a:gd name="T22" fmla="*/ 55443437 w 34"/>
                <a:gd name="T23" fmla="*/ 0 h 28"/>
                <a:gd name="T24" fmla="*/ 65524058 w 34"/>
                <a:gd name="T25" fmla="*/ 0 h 28"/>
                <a:gd name="T26" fmla="*/ 75604678 w 34"/>
                <a:gd name="T27" fmla="*/ 10080625 h 28"/>
                <a:gd name="T28" fmla="*/ 80644989 w 34"/>
                <a:gd name="T29" fmla="*/ 15120940 h 28"/>
                <a:gd name="T30" fmla="*/ 80644989 w 34"/>
                <a:gd name="T31" fmla="*/ 15120940 h 28"/>
                <a:gd name="T32" fmla="*/ 85685299 w 34"/>
                <a:gd name="T33" fmla="*/ 35282190 h 28"/>
                <a:gd name="T34" fmla="*/ 80644989 w 34"/>
                <a:gd name="T35" fmla="*/ 55443447 h 28"/>
                <a:gd name="T36" fmla="*/ 65524058 w 34"/>
                <a:gd name="T37" fmla="*/ 70564381 h 28"/>
                <a:gd name="T38" fmla="*/ 55443437 w 34"/>
                <a:gd name="T39" fmla="*/ 70564381 h 28"/>
                <a:gd name="T40" fmla="*/ 45362805 w 34"/>
                <a:gd name="T41" fmla="*/ 70564381 h 28"/>
                <a:gd name="T42" fmla="*/ 45362805 w 34"/>
                <a:gd name="T43" fmla="*/ 70564381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18" y="28"/>
                  </a:moveTo>
                  <a:lnTo>
                    <a:pt x="18" y="28"/>
                  </a:lnTo>
                  <a:lnTo>
                    <a:pt x="14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4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1" name="Freeform 144"/>
            <p:cNvSpPr>
              <a:spLocks/>
            </p:cNvSpPr>
            <p:nvPr/>
          </p:nvSpPr>
          <p:spPr bwMode="auto">
            <a:xfrm>
              <a:off x="5019675" y="3543300"/>
              <a:ext cx="47625" cy="47625"/>
            </a:xfrm>
            <a:custGeom>
              <a:avLst/>
              <a:gdLst>
                <a:gd name="T0" fmla="*/ 15120940 w 30"/>
                <a:gd name="T1" fmla="*/ 65524071 h 30"/>
                <a:gd name="T2" fmla="*/ 15120940 w 30"/>
                <a:gd name="T3" fmla="*/ 65524071 h 30"/>
                <a:gd name="T4" fmla="*/ 5040313 w 30"/>
                <a:gd name="T5" fmla="*/ 60483759 h 30"/>
                <a:gd name="T6" fmla="*/ 0 w 30"/>
                <a:gd name="T7" fmla="*/ 45362813 h 30"/>
                <a:gd name="T8" fmla="*/ 0 w 30"/>
                <a:gd name="T9" fmla="*/ 30241880 h 30"/>
                <a:gd name="T10" fmla="*/ 0 w 30"/>
                <a:gd name="T11" fmla="*/ 10080626 h 30"/>
                <a:gd name="T12" fmla="*/ 0 w 30"/>
                <a:gd name="T13" fmla="*/ 10080626 h 30"/>
                <a:gd name="T14" fmla="*/ 20161251 w 30"/>
                <a:gd name="T15" fmla="*/ 5040313 h 30"/>
                <a:gd name="T16" fmla="*/ 35282191 w 30"/>
                <a:gd name="T17" fmla="*/ 0 h 30"/>
                <a:gd name="T18" fmla="*/ 55443448 w 30"/>
                <a:gd name="T19" fmla="*/ 5040313 h 30"/>
                <a:gd name="T20" fmla="*/ 55443448 w 30"/>
                <a:gd name="T21" fmla="*/ 5040313 h 30"/>
                <a:gd name="T22" fmla="*/ 65524071 w 30"/>
                <a:gd name="T23" fmla="*/ 15120940 h 30"/>
                <a:gd name="T24" fmla="*/ 70564382 w 30"/>
                <a:gd name="T25" fmla="*/ 20161251 h 30"/>
                <a:gd name="T26" fmla="*/ 75604693 w 30"/>
                <a:gd name="T27" fmla="*/ 30241880 h 30"/>
                <a:gd name="T28" fmla="*/ 75604693 w 30"/>
                <a:gd name="T29" fmla="*/ 45362813 h 30"/>
                <a:gd name="T30" fmla="*/ 75604693 w 30"/>
                <a:gd name="T31" fmla="*/ 45362813 h 30"/>
                <a:gd name="T32" fmla="*/ 70564382 w 30"/>
                <a:gd name="T33" fmla="*/ 60483759 h 30"/>
                <a:gd name="T34" fmla="*/ 55443448 w 30"/>
                <a:gd name="T35" fmla="*/ 75604693 h 30"/>
                <a:gd name="T36" fmla="*/ 35282191 w 30"/>
                <a:gd name="T37" fmla="*/ 75604693 h 30"/>
                <a:gd name="T38" fmla="*/ 25201562 w 30"/>
                <a:gd name="T39" fmla="*/ 75604693 h 30"/>
                <a:gd name="T40" fmla="*/ 15120940 w 30"/>
                <a:gd name="T41" fmla="*/ 65524071 h 30"/>
                <a:gd name="T42" fmla="*/ 15120940 w 30"/>
                <a:gd name="T43" fmla="*/ 6552407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6" y="26"/>
                  </a:moveTo>
                  <a:lnTo>
                    <a:pt x="6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2" name="Freeform 145"/>
            <p:cNvSpPr>
              <a:spLocks/>
            </p:cNvSpPr>
            <p:nvPr/>
          </p:nvSpPr>
          <p:spPr bwMode="auto">
            <a:xfrm>
              <a:off x="5210175" y="3540125"/>
              <a:ext cx="44450" cy="38100"/>
            </a:xfrm>
            <a:custGeom>
              <a:avLst/>
              <a:gdLst>
                <a:gd name="T0" fmla="*/ 40322501 w 28"/>
                <a:gd name="T1" fmla="*/ 60483756 h 24"/>
                <a:gd name="T2" fmla="*/ 40322501 w 28"/>
                <a:gd name="T3" fmla="*/ 60483756 h 24"/>
                <a:gd name="T4" fmla="*/ 20161251 w 28"/>
                <a:gd name="T5" fmla="*/ 55443445 h 24"/>
                <a:gd name="T6" fmla="*/ 10080625 w 28"/>
                <a:gd name="T7" fmla="*/ 45362810 h 24"/>
                <a:gd name="T8" fmla="*/ 0 w 28"/>
                <a:gd name="T9" fmla="*/ 30241878 h 24"/>
                <a:gd name="T10" fmla="*/ 0 w 28"/>
                <a:gd name="T11" fmla="*/ 30241878 h 24"/>
                <a:gd name="T12" fmla="*/ 10080625 w 28"/>
                <a:gd name="T13" fmla="*/ 15120939 h 24"/>
                <a:gd name="T14" fmla="*/ 20161251 w 28"/>
                <a:gd name="T15" fmla="*/ 5040312 h 24"/>
                <a:gd name="T16" fmla="*/ 35282190 w 28"/>
                <a:gd name="T17" fmla="*/ 0 h 24"/>
                <a:gd name="T18" fmla="*/ 35282190 w 28"/>
                <a:gd name="T19" fmla="*/ 0 h 24"/>
                <a:gd name="T20" fmla="*/ 55443447 w 28"/>
                <a:gd name="T21" fmla="*/ 5040312 h 24"/>
                <a:gd name="T22" fmla="*/ 60483758 w 28"/>
                <a:gd name="T23" fmla="*/ 5040312 h 24"/>
                <a:gd name="T24" fmla="*/ 70564381 w 28"/>
                <a:gd name="T25" fmla="*/ 15120939 h 24"/>
                <a:gd name="T26" fmla="*/ 70564381 w 28"/>
                <a:gd name="T27" fmla="*/ 15120939 h 24"/>
                <a:gd name="T28" fmla="*/ 70564381 w 28"/>
                <a:gd name="T29" fmla="*/ 30241878 h 24"/>
                <a:gd name="T30" fmla="*/ 70564381 w 28"/>
                <a:gd name="T31" fmla="*/ 45362810 h 24"/>
                <a:gd name="T32" fmla="*/ 55443447 w 28"/>
                <a:gd name="T33" fmla="*/ 55443445 h 24"/>
                <a:gd name="T34" fmla="*/ 40322501 w 28"/>
                <a:gd name="T35" fmla="*/ 60483756 h 24"/>
                <a:gd name="T36" fmla="*/ 40322501 w 28"/>
                <a:gd name="T37" fmla="*/ 60483756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24"/>
                <a:gd name="T59" fmla="*/ 28 w 28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24">
                  <a:moveTo>
                    <a:pt x="16" y="24"/>
                  </a:moveTo>
                  <a:lnTo>
                    <a:pt x="16" y="24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28" y="12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3" name="Freeform 146"/>
            <p:cNvSpPr>
              <a:spLocks/>
            </p:cNvSpPr>
            <p:nvPr/>
          </p:nvSpPr>
          <p:spPr bwMode="auto">
            <a:xfrm>
              <a:off x="54864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4" name="Freeform 147"/>
            <p:cNvSpPr>
              <a:spLocks/>
            </p:cNvSpPr>
            <p:nvPr/>
          </p:nvSpPr>
          <p:spPr bwMode="auto">
            <a:xfrm>
              <a:off x="5410200" y="3352800"/>
              <a:ext cx="60325" cy="50800"/>
            </a:xfrm>
            <a:custGeom>
              <a:avLst/>
              <a:gdLst>
                <a:gd name="T0" fmla="*/ 30241875 w 38"/>
                <a:gd name="T1" fmla="*/ 0 h 32"/>
                <a:gd name="T2" fmla="*/ 30241875 w 38"/>
                <a:gd name="T3" fmla="*/ 0 h 32"/>
                <a:gd name="T4" fmla="*/ 40322496 w 38"/>
                <a:gd name="T5" fmla="*/ 0 h 32"/>
                <a:gd name="T6" fmla="*/ 55443440 w 38"/>
                <a:gd name="T7" fmla="*/ 0 h 32"/>
                <a:gd name="T8" fmla="*/ 75604682 w 38"/>
                <a:gd name="T9" fmla="*/ 5040312 h 32"/>
                <a:gd name="T10" fmla="*/ 95765924 w 38"/>
                <a:gd name="T11" fmla="*/ 15120936 h 32"/>
                <a:gd name="T12" fmla="*/ 95765924 w 38"/>
                <a:gd name="T13" fmla="*/ 15120936 h 32"/>
                <a:gd name="T14" fmla="*/ 90725613 w 38"/>
                <a:gd name="T15" fmla="*/ 40322493 h 32"/>
                <a:gd name="T16" fmla="*/ 80644992 w 38"/>
                <a:gd name="T17" fmla="*/ 55443436 h 32"/>
                <a:gd name="T18" fmla="*/ 65524061 w 38"/>
                <a:gd name="T19" fmla="*/ 70564366 h 32"/>
                <a:gd name="T20" fmla="*/ 65524061 w 38"/>
                <a:gd name="T21" fmla="*/ 70564366 h 32"/>
                <a:gd name="T22" fmla="*/ 55443440 w 38"/>
                <a:gd name="T23" fmla="*/ 80644986 h 32"/>
                <a:gd name="T24" fmla="*/ 40322496 w 38"/>
                <a:gd name="T25" fmla="*/ 80644986 h 32"/>
                <a:gd name="T26" fmla="*/ 30241875 w 38"/>
                <a:gd name="T27" fmla="*/ 80644986 h 32"/>
                <a:gd name="T28" fmla="*/ 20161248 w 38"/>
                <a:gd name="T29" fmla="*/ 70564366 h 32"/>
                <a:gd name="T30" fmla="*/ 20161248 w 38"/>
                <a:gd name="T31" fmla="*/ 70564366 h 32"/>
                <a:gd name="T32" fmla="*/ 10080624 w 38"/>
                <a:gd name="T33" fmla="*/ 65524056 h 32"/>
                <a:gd name="T34" fmla="*/ 5040312 w 38"/>
                <a:gd name="T35" fmla="*/ 55443436 h 32"/>
                <a:gd name="T36" fmla="*/ 0 w 38"/>
                <a:gd name="T37" fmla="*/ 35282183 h 32"/>
                <a:gd name="T38" fmla="*/ 5040312 w 38"/>
                <a:gd name="T39" fmla="*/ 25201557 h 32"/>
                <a:gd name="T40" fmla="*/ 10080624 w 38"/>
                <a:gd name="T41" fmla="*/ 15120936 h 32"/>
                <a:gd name="T42" fmla="*/ 20161248 w 38"/>
                <a:gd name="T43" fmla="*/ 5040312 h 32"/>
                <a:gd name="T44" fmla="*/ 30241875 w 38"/>
                <a:gd name="T45" fmla="*/ 0 h 32"/>
                <a:gd name="T46" fmla="*/ 30241875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2" y="0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6"/>
                  </a:lnTo>
                  <a:lnTo>
                    <a:pt x="36" y="16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5" name="Freeform 146"/>
            <p:cNvSpPr>
              <a:spLocks/>
            </p:cNvSpPr>
            <p:nvPr/>
          </p:nvSpPr>
          <p:spPr bwMode="auto">
            <a:xfrm>
              <a:off x="57150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6" name="Freeform 146"/>
            <p:cNvSpPr>
              <a:spLocks/>
            </p:cNvSpPr>
            <p:nvPr/>
          </p:nvSpPr>
          <p:spPr bwMode="auto">
            <a:xfrm>
              <a:off x="5562600" y="30480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7" name="Freeform 146"/>
            <p:cNvSpPr>
              <a:spLocks/>
            </p:cNvSpPr>
            <p:nvPr/>
          </p:nvSpPr>
          <p:spPr bwMode="auto">
            <a:xfrm>
              <a:off x="5257800" y="33528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8" name="Freeform 146"/>
            <p:cNvSpPr>
              <a:spLocks/>
            </p:cNvSpPr>
            <p:nvPr/>
          </p:nvSpPr>
          <p:spPr bwMode="auto">
            <a:xfrm>
              <a:off x="50292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209" name="Group 35"/>
          <p:cNvGrpSpPr>
            <a:grpSpLocks/>
          </p:cNvGrpSpPr>
          <p:nvPr/>
        </p:nvGrpSpPr>
        <p:grpSpPr bwMode="auto">
          <a:xfrm rot="20761298">
            <a:off x="8828688" y="441416"/>
            <a:ext cx="2048977" cy="2501737"/>
            <a:chOff x="4038600" y="2743200"/>
            <a:chExt cx="1841500" cy="1343025"/>
          </a:xfrm>
        </p:grpSpPr>
        <p:sp>
          <p:nvSpPr>
            <p:cNvPr id="210" name="Freeform 50"/>
            <p:cNvSpPr>
              <a:spLocks/>
            </p:cNvSpPr>
            <p:nvPr/>
          </p:nvSpPr>
          <p:spPr bwMode="auto">
            <a:xfrm>
              <a:off x="4841875" y="3575050"/>
              <a:ext cx="142875" cy="38100"/>
            </a:xfrm>
            <a:custGeom>
              <a:avLst/>
              <a:gdLst>
                <a:gd name="T0" fmla="*/ 75604687 w 90"/>
                <a:gd name="T1" fmla="*/ 30241878 h 24"/>
                <a:gd name="T2" fmla="*/ 75604687 w 90"/>
                <a:gd name="T3" fmla="*/ 30241878 h 24"/>
                <a:gd name="T4" fmla="*/ 105846576 w 90"/>
                <a:gd name="T5" fmla="*/ 35282189 h 24"/>
                <a:gd name="T6" fmla="*/ 136088441 w 90"/>
                <a:gd name="T7" fmla="*/ 40322500 h 24"/>
                <a:gd name="T8" fmla="*/ 151209373 w 90"/>
                <a:gd name="T9" fmla="*/ 40322500 h 24"/>
                <a:gd name="T10" fmla="*/ 161289995 w 90"/>
                <a:gd name="T11" fmla="*/ 35282189 h 24"/>
                <a:gd name="T12" fmla="*/ 171370617 w 90"/>
                <a:gd name="T13" fmla="*/ 25201561 h 24"/>
                <a:gd name="T14" fmla="*/ 176410927 w 90"/>
                <a:gd name="T15" fmla="*/ 15120939 h 24"/>
                <a:gd name="T16" fmla="*/ 176410927 w 90"/>
                <a:gd name="T17" fmla="*/ 15120939 h 24"/>
                <a:gd name="T18" fmla="*/ 181451238 w 90"/>
                <a:gd name="T19" fmla="*/ 15120939 h 24"/>
                <a:gd name="T20" fmla="*/ 181451238 w 90"/>
                <a:gd name="T21" fmla="*/ 15120939 h 24"/>
                <a:gd name="T22" fmla="*/ 171370617 w 90"/>
                <a:gd name="T23" fmla="*/ 30241878 h 24"/>
                <a:gd name="T24" fmla="*/ 161289995 w 90"/>
                <a:gd name="T25" fmla="*/ 40322500 h 24"/>
                <a:gd name="T26" fmla="*/ 146169063 w 90"/>
                <a:gd name="T27" fmla="*/ 45362810 h 24"/>
                <a:gd name="T28" fmla="*/ 126007819 w 90"/>
                <a:gd name="T29" fmla="*/ 45362810 h 24"/>
                <a:gd name="T30" fmla="*/ 90725619 w 90"/>
                <a:gd name="T31" fmla="*/ 45362810 h 24"/>
                <a:gd name="T32" fmla="*/ 55443444 w 90"/>
                <a:gd name="T33" fmla="*/ 35282189 h 24"/>
                <a:gd name="T34" fmla="*/ 55443444 w 90"/>
                <a:gd name="T35" fmla="*/ 35282189 h 24"/>
                <a:gd name="T36" fmla="*/ 0 w 90"/>
                <a:gd name="T37" fmla="*/ 40322500 h 24"/>
                <a:gd name="T38" fmla="*/ 0 w 90"/>
                <a:gd name="T39" fmla="*/ 40322500 h 24"/>
                <a:gd name="T40" fmla="*/ 65524065 w 90"/>
                <a:gd name="T41" fmla="*/ 55443445 h 24"/>
                <a:gd name="T42" fmla="*/ 65524065 w 90"/>
                <a:gd name="T43" fmla="*/ 55443445 h 24"/>
                <a:gd name="T44" fmla="*/ 110886887 w 90"/>
                <a:gd name="T45" fmla="*/ 60483756 h 24"/>
                <a:gd name="T46" fmla="*/ 136088441 w 90"/>
                <a:gd name="T47" fmla="*/ 60483756 h 24"/>
                <a:gd name="T48" fmla="*/ 161289995 w 90"/>
                <a:gd name="T49" fmla="*/ 60483756 h 24"/>
                <a:gd name="T50" fmla="*/ 181451238 w 90"/>
                <a:gd name="T51" fmla="*/ 50403121 h 24"/>
                <a:gd name="T52" fmla="*/ 201612481 w 90"/>
                <a:gd name="T53" fmla="*/ 40322500 h 24"/>
                <a:gd name="T54" fmla="*/ 216733463 w 90"/>
                <a:gd name="T55" fmla="*/ 25201561 h 24"/>
                <a:gd name="T56" fmla="*/ 226814085 w 90"/>
                <a:gd name="T57" fmla="*/ 0 h 24"/>
                <a:gd name="T58" fmla="*/ 226814085 w 90"/>
                <a:gd name="T59" fmla="*/ 0 h 24"/>
                <a:gd name="T60" fmla="*/ 75604687 w 90"/>
                <a:gd name="T61" fmla="*/ 30241878 h 24"/>
                <a:gd name="T62" fmla="*/ 75604687 w 90"/>
                <a:gd name="T63" fmla="*/ 30241878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0"/>
                <a:gd name="T97" fmla="*/ 0 h 24"/>
                <a:gd name="T98" fmla="*/ 90 w 90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0" h="24">
                  <a:moveTo>
                    <a:pt x="30" y="12"/>
                  </a:moveTo>
                  <a:lnTo>
                    <a:pt x="30" y="12"/>
                  </a:lnTo>
                  <a:lnTo>
                    <a:pt x="42" y="14"/>
                  </a:lnTo>
                  <a:lnTo>
                    <a:pt x="54" y="16"/>
                  </a:lnTo>
                  <a:lnTo>
                    <a:pt x="60" y="16"/>
                  </a:lnTo>
                  <a:lnTo>
                    <a:pt x="64" y="14"/>
                  </a:lnTo>
                  <a:lnTo>
                    <a:pt x="68" y="10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58" y="18"/>
                  </a:lnTo>
                  <a:lnTo>
                    <a:pt x="50" y="18"/>
                  </a:lnTo>
                  <a:lnTo>
                    <a:pt x="36" y="18"/>
                  </a:lnTo>
                  <a:lnTo>
                    <a:pt x="22" y="14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44" y="24"/>
                  </a:lnTo>
                  <a:lnTo>
                    <a:pt x="54" y="24"/>
                  </a:lnTo>
                  <a:lnTo>
                    <a:pt x="64" y="24"/>
                  </a:lnTo>
                  <a:lnTo>
                    <a:pt x="72" y="20"/>
                  </a:lnTo>
                  <a:lnTo>
                    <a:pt x="80" y="16"/>
                  </a:lnTo>
                  <a:lnTo>
                    <a:pt x="86" y="10"/>
                  </a:lnTo>
                  <a:lnTo>
                    <a:pt x="90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1" name="Freeform 51"/>
            <p:cNvSpPr>
              <a:spLocks/>
            </p:cNvSpPr>
            <p:nvPr/>
          </p:nvSpPr>
          <p:spPr bwMode="auto">
            <a:xfrm>
              <a:off x="4038600" y="3028950"/>
              <a:ext cx="1092200" cy="1057275"/>
            </a:xfrm>
            <a:custGeom>
              <a:avLst/>
              <a:gdLst>
                <a:gd name="T0" fmla="*/ 1486892057 w 688"/>
                <a:gd name="T1" fmla="*/ 907256314 h 666"/>
                <a:gd name="T2" fmla="*/ 1411287396 w 688"/>
                <a:gd name="T3" fmla="*/ 937498178 h 666"/>
                <a:gd name="T4" fmla="*/ 1249997453 w 688"/>
                <a:gd name="T5" fmla="*/ 912296625 h 666"/>
                <a:gd name="T6" fmla="*/ 1174392793 w 688"/>
                <a:gd name="T7" fmla="*/ 831651456 h 666"/>
                <a:gd name="T8" fmla="*/ 1461690503 w 688"/>
                <a:gd name="T9" fmla="*/ 529232817 h 666"/>
                <a:gd name="T10" fmla="*/ 1617940135 w 688"/>
                <a:gd name="T11" fmla="*/ 322579981 h 666"/>
                <a:gd name="T12" fmla="*/ 1733867678 w 688"/>
                <a:gd name="T13" fmla="*/ 95765927 h 666"/>
                <a:gd name="T14" fmla="*/ 1678424261 w 688"/>
                <a:gd name="T15" fmla="*/ 206652786 h 666"/>
                <a:gd name="T16" fmla="*/ 1547375785 w 688"/>
                <a:gd name="T17" fmla="*/ 393144330 h 666"/>
                <a:gd name="T18" fmla="*/ 1386085843 w 688"/>
                <a:gd name="T19" fmla="*/ 524192506 h 666"/>
                <a:gd name="T20" fmla="*/ 1376005221 w 688"/>
                <a:gd name="T21" fmla="*/ 418345983 h 666"/>
                <a:gd name="T22" fmla="*/ 1406247085 w 688"/>
                <a:gd name="T23" fmla="*/ 221773768 h 666"/>
                <a:gd name="T24" fmla="*/ 1476811435 w 688"/>
                <a:gd name="T25" fmla="*/ 30241876 h 666"/>
                <a:gd name="T26" fmla="*/ 1476811435 w 688"/>
                <a:gd name="T27" fmla="*/ 5040312 h 666"/>
                <a:gd name="T28" fmla="*/ 1421368017 w 688"/>
                <a:gd name="T29" fmla="*/ 120967505 h 666"/>
                <a:gd name="T30" fmla="*/ 1345763357 w 688"/>
                <a:gd name="T31" fmla="*/ 438507225 h 666"/>
                <a:gd name="T32" fmla="*/ 1340723046 w 688"/>
                <a:gd name="T33" fmla="*/ 579635923 h 666"/>
                <a:gd name="T34" fmla="*/ 1340723046 w 688"/>
                <a:gd name="T35" fmla="*/ 599797166 h 666"/>
                <a:gd name="T36" fmla="*/ 1249997453 w 688"/>
                <a:gd name="T37" fmla="*/ 680442137 h 666"/>
                <a:gd name="T38" fmla="*/ 1129029996 w 688"/>
                <a:gd name="T39" fmla="*/ 806449903 h 666"/>
                <a:gd name="T40" fmla="*/ 987901296 w 688"/>
                <a:gd name="T41" fmla="*/ 917336936 h 666"/>
                <a:gd name="T42" fmla="*/ 806449912 w 688"/>
                <a:gd name="T43" fmla="*/ 977820663 h 666"/>
                <a:gd name="T44" fmla="*/ 332660606 w 688"/>
                <a:gd name="T45" fmla="*/ 1139110604 h 666"/>
                <a:gd name="T46" fmla="*/ 0 w 688"/>
                <a:gd name="T47" fmla="*/ 1421368001 h 666"/>
                <a:gd name="T48" fmla="*/ 312499363 w 688"/>
                <a:gd name="T49" fmla="*/ 1194554021 h 666"/>
                <a:gd name="T50" fmla="*/ 90725618 w 688"/>
                <a:gd name="T51" fmla="*/ 1365924584 h 666"/>
                <a:gd name="T52" fmla="*/ 5040312 w 688"/>
                <a:gd name="T53" fmla="*/ 1678424241 h 666"/>
                <a:gd name="T54" fmla="*/ 95765928 w 688"/>
                <a:gd name="T55" fmla="*/ 1537295146 h 666"/>
                <a:gd name="T56" fmla="*/ 267136567 w 688"/>
                <a:gd name="T57" fmla="*/ 1401206758 h 666"/>
                <a:gd name="T58" fmla="*/ 438507230 w 688"/>
                <a:gd name="T59" fmla="*/ 1199594332 h 666"/>
                <a:gd name="T60" fmla="*/ 504031270 w 688"/>
                <a:gd name="T61" fmla="*/ 1129029983 h 666"/>
                <a:gd name="T62" fmla="*/ 529232823 w 688"/>
                <a:gd name="T63" fmla="*/ 1113909051 h 666"/>
                <a:gd name="T64" fmla="*/ 423386298 w 688"/>
                <a:gd name="T65" fmla="*/ 1260078060 h 666"/>
                <a:gd name="T66" fmla="*/ 403224956 w 688"/>
                <a:gd name="T67" fmla="*/ 1305440856 h 666"/>
                <a:gd name="T68" fmla="*/ 554434377 w 688"/>
                <a:gd name="T69" fmla="*/ 1159271847 h 666"/>
                <a:gd name="T70" fmla="*/ 655240591 w 688"/>
                <a:gd name="T71" fmla="*/ 1093747808 h 666"/>
                <a:gd name="T72" fmla="*/ 740925873 w 688"/>
                <a:gd name="T73" fmla="*/ 1033264081 h 666"/>
                <a:gd name="T74" fmla="*/ 851812907 w 688"/>
                <a:gd name="T75" fmla="*/ 992941595 h 666"/>
                <a:gd name="T76" fmla="*/ 977820675 w 688"/>
                <a:gd name="T77" fmla="*/ 947578800 h 666"/>
                <a:gd name="T78" fmla="*/ 1108868753 w 688"/>
                <a:gd name="T79" fmla="*/ 836691965 h 666"/>
                <a:gd name="T80" fmla="*/ 1023183471 w 688"/>
                <a:gd name="T81" fmla="*/ 922377246 h 666"/>
                <a:gd name="T82" fmla="*/ 922377257 w 688"/>
                <a:gd name="T83" fmla="*/ 987901285 h 666"/>
                <a:gd name="T84" fmla="*/ 836691975 w 688"/>
                <a:gd name="T85" fmla="*/ 1008062527 h 666"/>
                <a:gd name="T86" fmla="*/ 685482455 w 688"/>
                <a:gd name="T87" fmla="*/ 1083667187 h 666"/>
                <a:gd name="T88" fmla="*/ 947578811 w 688"/>
                <a:gd name="T89" fmla="*/ 1028223770 h 666"/>
                <a:gd name="T90" fmla="*/ 1013102850 w 688"/>
                <a:gd name="T91" fmla="*/ 977820663 h 666"/>
                <a:gd name="T92" fmla="*/ 1023183471 w 688"/>
                <a:gd name="T93" fmla="*/ 957659421 h 666"/>
                <a:gd name="T94" fmla="*/ 1229836210 w 688"/>
                <a:gd name="T95" fmla="*/ 992941595 h 666"/>
                <a:gd name="T96" fmla="*/ 1507053300 w 688"/>
                <a:gd name="T97" fmla="*/ 927417557 h 666"/>
                <a:gd name="T98" fmla="*/ 1612899825 w 688"/>
                <a:gd name="T99" fmla="*/ 851812897 h 666"/>
                <a:gd name="T100" fmla="*/ 1673383950 w 688"/>
                <a:gd name="T101" fmla="*/ 821570835 h 666"/>
                <a:gd name="T102" fmla="*/ 1507053300 w 688"/>
                <a:gd name="T103" fmla="*/ 866933829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88"/>
                <a:gd name="T157" fmla="*/ 0 h 666"/>
                <a:gd name="T158" fmla="*/ 688 w 68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88" h="666">
                  <a:moveTo>
                    <a:pt x="598" y="344"/>
                  </a:moveTo>
                  <a:lnTo>
                    <a:pt x="598" y="344"/>
                  </a:lnTo>
                  <a:lnTo>
                    <a:pt x="594" y="352"/>
                  </a:lnTo>
                  <a:lnTo>
                    <a:pt x="590" y="360"/>
                  </a:lnTo>
                  <a:lnTo>
                    <a:pt x="582" y="364"/>
                  </a:lnTo>
                  <a:lnTo>
                    <a:pt x="576" y="368"/>
                  </a:lnTo>
                  <a:lnTo>
                    <a:pt x="568" y="370"/>
                  </a:lnTo>
                  <a:lnTo>
                    <a:pt x="560" y="372"/>
                  </a:lnTo>
                  <a:lnTo>
                    <a:pt x="542" y="372"/>
                  </a:lnTo>
                  <a:lnTo>
                    <a:pt x="520" y="368"/>
                  </a:lnTo>
                  <a:lnTo>
                    <a:pt x="496" y="362"/>
                  </a:lnTo>
                  <a:lnTo>
                    <a:pt x="430" y="370"/>
                  </a:lnTo>
                  <a:lnTo>
                    <a:pt x="466" y="330"/>
                  </a:lnTo>
                  <a:lnTo>
                    <a:pt x="504" y="290"/>
                  </a:lnTo>
                  <a:lnTo>
                    <a:pt x="542" y="250"/>
                  </a:lnTo>
                  <a:lnTo>
                    <a:pt x="580" y="210"/>
                  </a:lnTo>
                  <a:lnTo>
                    <a:pt x="598" y="190"/>
                  </a:lnTo>
                  <a:lnTo>
                    <a:pt x="614" y="170"/>
                  </a:lnTo>
                  <a:lnTo>
                    <a:pt x="642" y="128"/>
                  </a:lnTo>
                  <a:lnTo>
                    <a:pt x="662" y="96"/>
                  </a:lnTo>
                  <a:lnTo>
                    <a:pt x="678" y="66"/>
                  </a:lnTo>
                  <a:lnTo>
                    <a:pt x="686" y="44"/>
                  </a:lnTo>
                  <a:lnTo>
                    <a:pt x="688" y="38"/>
                  </a:lnTo>
                  <a:lnTo>
                    <a:pt x="688" y="36"/>
                  </a:lnTo>
                  <a:lnTo>
                    <a:pt x="666" y="82"/>
                  </a:lnTo>
                  <a:lnTo>
                    <a:pt x="650" y="108"/>
                  </a:lnTo>
                  <a:lnTo>
                    <a:pt x="632" y="132"/>
                  </a:lnTo>
                  <a:lnTo>
                    <a:pt x="614" y="156"/>
                  </a:lnTo>
                  <a:lnTo>
                    <a:pt x="592" y="178"/>
                  </a:lnTo>
                  <a:lnTo>
                    <a:pt x="550" y="222"/>
                  </a:lnTo>
                  <a:lnTo>
                    <a:pt x="550" y="208"/>
                  </a:lnTo>
                  <a:lnTo>
                    <a:pt x="548" y="194"/>
                  </a:lnTo>
                  <a:lnTo>
                    <a:pt x="546" y="180"/>
                  </a:lnTo>
                  <a:lnTo>
                    <a:pt x="546" y="166"/>
                  </a:lnTo>
                  <a:lnTo>
                    <a:pt x="548" y="132"/>
                  </a:lnTo>
                  <a:lnTo>
                    <a:pt x="554" y="104"/>
                  </a:lnTo>
                  <a:lnTo>
                    <a:pt x="558" y="88"/>
                  </a:lnTo>
                  <a:lnTo>
                    <a:pt x="564" y="72"/>
                  </a:lnTo>
                  <a:lnTo>
                    <a:pt x="576" y="40"/>
                  </a:lnTo>
                  <a:lnTo>
                    <a:pt x="586" y="12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86" y="2"/>
                  </a:lnTo>
                  <a:lnTo>
                    <a:pt x="582" y="10"/>
                  </a:lnTo>
                  <a:lnTo>
                    <a:pt x="572" y="28"/>
                  </a:lnTo>
                  <a:lnTo>
                    <a:pt x="564" y="48"/>
                  </a:lnTo>
                  <a:lnTo>
                    <a:pt x="550" y="90"/>
                  </a:lnTo>
                  <a:lnTo>
                    <a:pt x="540" y="132"/>
                  </a:lnTo>
                  <a:lnTo>
                    <a:pt x="534" y="174"/>
                  </a:lnTo>
                  <a:lnTo>
                    <a:pt x="538" y="188"/>
                  </a:lnTo>
                  <a:lnTo>
                    <a:pt x="538" y="202"/>
                  </a:lnTo>
                  <a:lnTo>
                    <a:pt x="536" y="216"/>
                  </a:lnTo>
                  <a:lnTo>
                    <a:pt x="532" y="230"/>
                  </a:lnTo>
                  <a:lnTo>
                    <a:pt x="532" y="232"/>
                  </a:lnTo>
                  <a:lnTo>
                    <a:pt x="532" y="238"/>
                  </a:lnTo>
                  <a:lnTo>
                    <a:pt x="528" y="240"/>
                  </a:lnTo>
                  <a:lnTo>
                    <a:pt x="520" y="248"/>
                  </a:lnTo>
                  <a:lnTo>
                    <a:pt x="496" y="270"/>
                  </a:lnTo>
                  <a:lnTo>
                    <a:pt x="472" y="294"/>
                  </a:lnTo>
                  <a:lnTo>
                    <a:pt x="448" y="320"/>
                  </a:lnTo>
                  <a:lnTo>
                    <a:pt x="434" y="334"/>
                  </a:lnTo>
                  <a:lnTo>
                    <a:pt x="420" y="346"/>
                  </a:lnTo>
                  <a:lnTo>
                    <a:pt x="406" y="356"/>
                  </a:lnTo>
                  <a:lnTo>
                    <a:pt x="392" y="364"/>
                  </a:lnTo>
                  <a:lnTo>
                    <a:pt x="370" y="376"/>
                  </a:lnTo>
                  <a:lnTo>
                    <a:pt x="354" y="382"/>
                  </a:lnTo>
                  <a:lnTo>
                    <a:pt x="320" y="388"/>
                  </a:lnTo>
                  <a:lnTo>
                    <a:pt x="280" y="400"/>
                  </a:lnTo>
                  <a:lnTo>
                    <a:pt x="232" y="416"/>
                  </a:lnTo>
                  <a:lnTo>
                    <a:pt x="184" y="432"/>
                  </a:lnTo>
                  <a:lnTo>
                    <a:pt x="132" y="452"/>
                  </a:lnTo>
                  <a:lnTo>
                    <a:pt x="84" y="472"/>
                  </a:lnTo>
                  <a:lnTo>
                    <a:pt x="40" y="492"/>
                  </a:lnTo>
                  <a:lnTo>
                    <a:pt x="2" y="510"/>
                  </a:lnTo>
                  <a:lnTo>
                    <a:pt x="0" y="564"/>
                  </a:lnTo>
                  <a:lnTo>
                    <a:pt x="28" y="544"/>
                  </a:lnTo>
                  <a:lnTo>
                    <a:pt x="68" y="516"/>
                  </a:lnTo>
                  <a:lnTo>
                    <a:pt x="124" y="474"/>
                  </a:lnTo>
                  <a:lnTo>
                    <a:pt x="58" y="526"/>
                  </a:lnTo>
                  <a:lnTo>
                    <a:pt x="36" y="542"/>
                  </a:lnTo>
                  <a:lnTo>
                    <a:pt x="12" y="562"/>
                  </a:lnTo>
                  <a:lnTo>
                    <a:pt x="2" y="570"/>
                  </a:lnTo>
                  <a:lnTo>
                    <a:pt x="2" y="666"/>
                  </a:lnTo>
                  <a:lnTo>
                    <a:pt x="12" y="646"/>
                  </a:lnTo>
                  <a:lnTo>
                    <a:pt x="24" y="628"/>
                  </a:lnTo>
                  <a:lnTo>
                    <a:pt x="38" y="610"/>
                  </a:lnTo>
                  <a:lnTo>
                    <a:pt x="48" y="602"/>
                  </a:lnTo>
                  <a:lnTo>
                    <a:pt x="58" y="594"/>
                  </a:lnTo>
                  <a:lnTo>
                    <a:pt x="106" y="556"/>
                  </a:lnTo>
                  <a:lnTo>
                    <a:pt x="154" y="516"/>
                  </a:lnTo>
                  <a:lnTo>
                    <a:pt x="164" y="492"/>
                  </a:lnTo>
                  <a:lnTo>
                    <a:pt x="174" y="476"/>
                  </a:lnTo>
                  <a:lnTo>
                    <a:pt x="182" y="462"/>
                  </a:lnTo>
                  <a:lnTo>
                    <a:pt x="190" y="454"/>
                  </a:lnTo>
                  <a:lnTo>
                    <a:pt x="200" y="448"/>
                  </a:lnTo>
                  <a:lnTo>
                    <a:pt x="210" y="442"/>
                  </a:lnTo>
                  <a:lnTo>
                    <a:pt x="198" y="452"/>
                  </a:lnTo>
                  <a:lnTo>
                    <a:pt x="186" y="464"/>
                  </a:lnTo>
                  <a:lnTo>
                    <a:pt x="176" y="482"/>
                  </a:lnTo>
                  <a:lnTo>
                    <a:pt x="168" y="500"/>
                  </a:lnTo>
                  <a:lnTo>
                    <a:pt x="164" y="508"/>
                  </a:lnTo>
                  <a:lnTo>
                    <a:pt x="160" y="518"/>
                  </a:lnTo>
                  <a:lnTo>
                    <a:pt x="174" y="508"/>
                  </a:lnTo>
                  <a:lnTo>
                    <a:pt x="186" y="496"/>
                  </a:lnTo>
                  <a:lnTo>
                    <a:pt x="208" y="472"/>
                  </a:lnTo>
                  <a:lnTo>
                    <a:pt x="220" y="460"/>
                  </a:lnTo>
                  <a:lnTo>
                    <a:pt x="232" y="448"/>
                  </a:lnTo>
                  <a:lnTo>
                    <a:pt x="246" y="440"/>
                  </a:lnTo>
                  <a:lnTo>
                    <a:pt x="260" y="434"/>
                  </a:lnTo>
                  <a:lnTo>
                    <a:pt x="268" y="426"/>
                  </a:lnTo>
                  <a:lnTo>
                    <a:pt x="280" y="418"/>
                  </a:lnTo>
                  <a:lnTo>
                    <a:pt x="294" y="410"/>
                  </a:lnTo>
                  <a:lnTo>
                    <a:pt x="306" y="404"/>
                  </a:lnTo>
                  <a:lnTo>
                    <a:pt x="320" y="398"/>
                  </a:lnTo>
                  <a:lnTo>
                    <a:pt x="338" y="394"/>
                  </a:lnTo>
                  <a:lnTo>
                    <a:pt x="354" y="392"/>
                  </a:lnTo>
                  <a:lnTo>
                    <a:pt x="372" y="386"/>
                  </a:lnTo>
                  <a:lnTo>
                    <a:pt x="388" y="376"/>
                  </a:lnTo>
                  <a:lnTo>
                    <a:pt x="404" y="364"/>
                  </a:lnTo>
                  <a:lnTo>
                    <a:pt x="422" y="348"/>
                  </a:lnTo>
                  <a:lnTo>
                    <a:pt x="440" y="332"/>
                  </a:lnTo>
                  <a:lnTo>
                    <a:pt x="430" y="344"/>
                  </a:lnTo>
                  <a:lnTo>
                    <a:pt x="418" y="356"/>
                  </a:lnTo>
                  <a:lnTo>
                    <a:pt x="406" y="366"/>
                  </a:lnTo>
                  <a:lnTo>
                    <a:pt x="394" y="376"/>
                  </a:lnTo>
                  <a:lnTo>
                    <a:pt x="380" y="386"/>
                  </a:lnTo>
                  <a:lnTo>
                    <a:pt x="366" y="392"/>
                  </a:lnTo>
                  <a:lnTo>
                    <a:pt x="348" y="396"/>
                  </a:lnTo>
                  <a:lnTo>
                    <a:pt x="332" y="400"/>
                  </a:lnTo>
                  <a:lnTo>
                    <a:pt x="316" y="404"/>
                  </a:lnTo>
                  <a:lnTo>
                    <a:pt x="300" y="412"/>
                  </a:lnTo>
                  <a:lnTo>
                    <a:pt x="286" y="420"/>
                  </a:lnTo>
                  <a:lnTo>
                    <a:pt x="272" y="430"/>
                  </a:lnTo>
                  <a:lnTo>
                    <a:pt x="324" y="418"/>
                  </a:lnTo>
                  <a:lnTo>
                    <a:pt x="376" y="408"/>
                  </a:lnTo>
                  <a:lnTo>
                    <a:pt x="388" y="406"/>
                  </a:lnTo>
                  <a:lnTo>
                    <a:pt x="398" y="396"/>
                  </a:lnTo>
                  <a:lnTo>
                    <a:pt x="402" y="388"/>
                  </a:lnTo>
                  <a:lnTo>
                    <a:pt x="406" y="380"/>
                  </a:lnTo>
                  <a:lnTo>
                    <a:pt x="402" y="394"/>
                  </a:lnTo>
                  <a:lnTo>
                    <a:pt x="394" y="406"/>
                  </a:lnTo>
                  <a:lnTo>
                    <a:pt x="488" y="394"/>
                  </a:lnTo>
                  <a:lnTo>
                    <a:pt x="534" y="386"/>
                  </a:lnTo>
                  <a:lnTo>
                    <a:pt x="580" y="378"/>
                  </a:lnTo>
                  <a:lnTo>
                    <a:pt x="598" y="368"/>
                  </a:lnTo>
                  <a:lnTo>
                    <a:pt x="626" y="346"/>
                  </a:lnTo>
                  <a:lnTo>
                    <a:pt x="640" y="338"/>
                  </a:lnTo>
                  <a:lnTo>
                    <a:pt x="654" y="330"/>
                  </a:lnTo>
                  <a:lnTo>
                    <a:pt x="664" y="326"/>
                  </a:lnTo>
                  <a:lnTo>
                    <a:pt x="624" y="338"/>
                  </a:lnTo>
                  <a:lnTo>
                    <a:pt x="598" y="344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2" name="Freeform 52"/>
            <p:cNvSpPr>
              <a:spLocks/>
            </p:cNvSpPr>
            <p:nvPr/>
          </p:nvSpPr>
          <p:spPr bwMode="auto">
            <a:xfrm>
              <a:off x="5165725" y="3495675"/>
              <a:ext cx="120650" cy="66675"/>
            </a:xfrm>
            <a:custGeom>
              <a:avLst/>
              <a:gdLst>
                <a:gd name="T0" fmla="*/ 0 w 76"/>
                <a:gd name="T1" fmla="*/ 105846574 h 42"/>
                <a:gd name="T2" fmla="*/ 0 w 76"/>
                <a:gd name="T3" fmla="*/ 105846574 h 42"/>
                <a:gd name="T4" fmla="*/ 95765924 w 76"/>
                <a:gd name="T5" fmla="*/ 60483753 h 42"/>
                <a:gd name="T6" fmla="*/ 191531848 w 76"/>
                <a:gd name="T7" fmla="*/ 0 h 42"/>
                <a:gd name="T8" fmla="*/ 191531848 w 76"/>
                <a:gd name="T9" fmla="*/ 0 h 42"/>
                <a:gd name="T10" fmla="*/ 161289985 w 76"/>
                <a:gd name="T11" fmla="*/ 5040312 h 42"/>
                <a:gd name="T12" fmla="*/ 136088432 w 76"/>
                <a:gd name="T13" fmla="*/ 15120938 h 42"/>
                <a:gd name="T14" fmla="*/ 85685303 w 76"/>
                <a:gd name="T15" fmla="*/ 35282187 h 42"/>
                <a:gd name="T16" fmla="*/ 40322496 w 76"/>
                <a:gd name="T17" fmla="*/ 70564374 h 42"/>
                <a:gd name="T18" fmla="*/ 0 w 76"/>
                <a:gd name="T19" fmla="*/ 105846574 h 42"/>
                <a:gd name="T20" fmla="*/ 0 w 76"/>
                <a:gd name="T21" fmla="*/ 105846574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2"/>
                <a:gd name="T35" fmla="*/ 76 w 76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2">
                  <a:moveTo>
                    <a:pt x="0" y="42"/>
                  </a:moveTo>
                  <a:lnTo>
                    <a:pt x="0" y="42"/>
                  </a:lnTo>
                  <a:lnTo>
                    <a:pt x="38" y="24"/>
                  </a:lnTo>
                  <a:lnTo>
                    <a:pt x="76" y="0"/>
                  </a:lnTo>
                  <a:lnTo>
                    <a:pt x="64" y="2"/>
                  </a:lnTo>
                  <a:lnTo>
                    <a:pt x="54" y="6"/>
                  </a:lnTo>
                  <a:lnTo>
                    <a:pt x="34" y="14"/>
                  </a:lnTo>
                  <a:lnTo>
                    <a:pt x="16" y="2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3" name="Freeform 53"/>
            <p:cNvSpPr>
              <a:spLocks/>
            </p:cNvSpPr>
            <p:nvPr/>
          </p:nvSpPr>
          <p:spPr bwMode="auto">
            <a:xfrm>
              <a:off x="5099050" y="3435350"/>
              <a:ext cx="266700" cy="155575"/>
            </a:xfrm>
            <a:custGeom>
              <a:avLst/>
              <a:gdLst>
                <a:gd name="T0" fmla="*/ 327620293 w 168"/>
                <a:gd name="T1" fmla="*/ 45362811 h 98"/>
                <a:gd name="T2" fmla="*/ 327620293 w 168"/>
                <a:gd name="T3" fmla="*/ 45362811 h 98"/>
                <a:gd name="T4" fmla="*/ 257055943 w 168"/>
                <a:gd name="T5" fmla="*/ 70564378 h 98"/>
                <a:gd name="T6" fmla="*/ 186491544 w 168"/>
                <a:gd name="T7" fmla="*/ 100806243 h 98"/>
                <a:gd name="T8" fmla="*/ 186491544 w 168"/>
                <a:gd name="T9" fmla="*/ 100806243 h 98"/>
                <a:gd name="T10" fmla="*/ 131048127 w 168"/>
                <a:gd name="T11" fmla="*/ 126007823 h 98"/>
                <a:gd name="T12" fmla="*/ 85685306 w 168"/>
                <a:gd name="T13" fmla="*/ 161289999 h 98"/>
                <a:gd name="T14" fmla="*/ 45362808 w 168"/>
                <a:gd name="T15" fmla="*/ 201612487 h 98"/>
                <a:gd name="T16" fmla="*/ 0 w 168"/>
                <a:gd name="T17" fmla="*/ 246975335 h 98"/>
                <a:gd name="T18" fmla="*/ 0 w 168"/>
                <a:gd name="T19" fmla="*/ 246975335 h 98"/>
                <a:gd name="T20" fmla="*/ 80644996 w 168"/>
                <a:gd name="T21" fmla="*/ 211693158 h 98"/>
                <a:gd name="T22" fmla="*/ 80644996 w 168"/>
                <a:gd name="T23" fmla="*/ 211693158 h 98"/>
                <a:gd name="T24" fmla="*/ 105846574 w 168"/>
                <a:gd name="T25" fmla="*/ 186491554 h 98"/>
                <a:gd name="T26" fmla="*/ 105846574 w 168"/>
                <a:gd name="T27" fmla="*/ 186491554 h 98"/>
                <a:gd name="T28" fmla="*/ 151209370 w 168"/>
                <a:gd name="T29" fmla="*/ 146169067 h 98"/>
                <a:gd name="T30" fmla="*/ 201612476 w 168"/>
                <a:gd name="T31" fmla="*/ 115927201 h 98"/>
                <a:gd name="T32" fmla="*/ 252015633 w 168"/>
                <a:gd name="T33" fmla="*/ 95765932 h 98"/>
                <a:gd name="T34" fmla="*/ 282257497 w 168"/>
                <a:gd name="T35" fmla="*/ 90725622 h 98"/>
                <a:gd name="T36" fmla="*/ 307459050 w 168"/>
                <a:gd name="T37" fmla="*/ 90725622 h 98"/>
                <a:gd name="T38" fmla="*/ 307459050 w 168"/>
                <a:gd name="T39" fmla="*/ 90725622 h 98"/>
                <a:gd name="T40" fmla="*/ 388104021 w 168"/>
                <a:gd name="T41" fmla="*/ 25201561 h 98"/>
                <a:gd name="T42" fmla="*/ 388104021 w 168"/>
                <a:gd name="T43" fmla="*/ 25201561 h 98"/>
                <a:gd name="T44" fmla="*/ 423386295 w 168"/>
                <a:gd name="T45" fmla="*/ 0 h 98"/>
                <a:gd name="T46" fmla="*/ 423386295 w 168"/>
                <a:gd name="T47" fmla="*/ 0 h 98"/>
                <a:gd name="T48" fmla="*/ 327620293 w 168"/>
                <a:gd name="T49" fmla="*/ 45362811 h 98"/>
                <a:gd name="T50" fmla="*/ 327620293 w 168"/>
                <a:gd name="T51" fmla="*/ 45362811 h 9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8"/>
                <a:gd name="T79" fmla="*/ 0 h 98"/>
                <a:gd name="T80" fmla="*/ 168 w 168"/>
                <a:gd name="T81" fmla="*/ 98 h 9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8" h="98">
                  <a:moveTo>
                    <a:pt x="130" y="18"/>
                  </a:moveTo>
                  <a:lnTo>
                    <a:pt x="130" y="18"/>
                  </a:lnTo>
                  <a:lnTo>
                    <a:pt x="102" y="28"/>
                  </a:lnTo>
                  <a:lnTo>
                    <a:pt x="74" y="40"/>
                  </a:lnTo>
                  <a:lnTo>
                    <a:pt x="52" y="50"/>
                  </a:lnTo>
                  <a:lnTo>
                    <a:pt x="34" y="64"/>
                  </a:lnTo>
                  <a:lnTo>
                    <a:pt x="18" y="80"/>
                  </a:lnTo>
                  <a:lnTo>
                    <a:pt x="0" y="98"/>
                  </a:lnTo>
                  <a:lnTo>
                    <a:pt x="32" y="84"/>
                  </a:lnTo>
                  <a:lnTo>
                    <a:pt x="42" y="74"/>
                  </a:lnTo>
                  <a:lnTo>
                    <a:pt x="60" y="58"/>
                  </a:lnTo>
                  <a:lnTo>
                    <a:pt x="80" y="46"/>
                  </a:lnTo>
                  <a:lnTo>
                    <a:pt x="100" y="38"/>
                  </a:lnTo>
                  <a:lnTo>
                    <a:pt x="112" y="36"/>
                  </a:lnTo>
                  <a:lnTo>
                    <a:pt x="122" y="36"/>
                  </a:lnTo>
                  <a:lnTo>
                    <a:pt x="154" y="10"/>
                  </a:lnTo>
                  <a:lnTo>
                    <a:pt x="168" y="0"/>
                  </a:lnTo>
                  <a:lnTo>
                    <a:pt x="130" y="18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4" name="Freeform 54"/>
            <p:cNvSpPr>
              <a:spLocks/>
            </p:cNvSpPr>
            <p:nvPr/>
          </p:nvSpPr>
          <p:spPr bwMode="auto">
            <a:xfrm>
              <a:off x="4984750" y="2743200"/>
              <a:ext cx="895350" cy="879475"/>
            </a:xfrm>
            <a:custGeom>
              <a:avLst/>
              <a:gdLst>
                <a:gd name="T0" fmla="*/ 1360884183 w 564"/>
                <a:gd name="T1" fmla="*/ 630038983 h 554"/>
                <a:gd name="T2" fmla="*/ 1275198907 w 564"/>
                <a:gd name="T3" fmla="*/ 700603327 h 554"/>
                <a:gd name="T4" fmla="*/ 1113908977 w 564"/>
                <a:gd name="T5" fmla="*/ 786288602 h 554"/>
                <a:gd name="T6" fmla="*/ 841732220 w 564"/>
                <a:gd name="T7" fmla="*/ 887095006 h 554"/>
                <a:gd name="T8" fmla="*/ 756046746 w 564"/>
                <a:gd name="T9" fmla="*/ 937498109 h 554"/>
                <a:gd name="T10" fmla="*/ 826611091 w 564"/>
                <a:gd name="T11" fmla="*/ 836691903 h 554"/>
                <a:gd name="T12" fmla="*/ 836691910 w 564"/>
                <a:gd name="T13" fmla="*/ 836691903 h 554"/>
                <a:gd name="T14" fmla="*/ 907256254 w 564"/>
                <a:gd name="T15" fmla="*/ 796369222 h 554"/>
                <a:gd name="T16" fmla="*/ 932457806 w 564"/>
                <a:gd name="T17" fmla="*/ 786288602 h 554"/>
                <a:gd name="T18" fmla="*/ 937498116 w 564"/>
                <a:gd name="T19" fmla="*/ 786288602 h 554"/>
                <a:gd name="T20" fmla="*/ 937498116 w 564"/>
                <a:gd name="T21" fmla="*/ 786288602 h 554"/>
                <a:gd name="T22" fmla="*/ 1043344633 w 564"/>
                <a:gd name="T23" fmla="*/ 680442086 h 554"/>
                <a:gd name="T24" fmla="*/ 1179433011 w 564"/>
                <a:gd name="T25" fmla="*/ 483869985 h 554"/>
                <a:gd name="T26" fmla="*/ 1214715184 w 564"/>
                <a:gd name="T27" fmla="*/ 423386262 h 554"/>
                <a:gd name="T28" fmla="*/ 1159271770 w 564"/>
                <a:gd name="T29" fmla="*/ 488910295 h 554"/>
                <a:gd name="T30" fmla="*/ 1068546184 w 564"/>
                <a:gd name="T31" fmla="*/ 614918052 h 554"/>
                <a:gd name="T32" fmla="*/ 947578737 w 564"/>
                <a:gd name="T33" fmla="*/ 740925809 h 554"/>
                <a:gd name="T34" fmla="*/ 851812841 w 564"/>
                <a:gd name="T35" fmla="*/ 786288602 h 554"/>
                <a:gd name="T36" fmla="*/ 942538426 w 564"/>
                <a:gd name="T37" fmla="*/ 609877742 h 554"/>
                <a:gd name="T38" fmla="*/ 1003022150 w 564"/>
                <a:gd name="T39" fmla="*/ 423386262 h 554"/>
                <a:gd name="T40" fmla="*/ 1038304322 w 564"/>
                <a:gd name="T41" fmla="*/ 206652771 h 554"/>
                <a:gd name="T42" fmla="*/ 1043344633 w 564"/>
                <a:gd name="T43" fmla="*/ 50403115 h 554"/>
                <a:gd name="T44" fmla="*/ 1038304322 w 564"/>
                <a:gd name="T45" fmla="*/ 0 h 554"/>
                <a:gd name="T46" fmla="*/ 997981840 w 564"/>
                <a:gd name="T47" fmla="*/ 302418716 h 554"/>
                <a:gd name="T48" fmla="*/ 962699668 w 564"/>
                <a:gd name="T49" fmla="*/ 453628124 h 554"/>
                <a:gd name="T50" fmla="*/ 917336875 w 564"/>
                <a:gd name="T51" fmla="*/ 554434329 h 554"/>
                <a:gd name="T52" fmla="*/ 821570780 w 564"/>
                <a:gd name="T53" fmla="*/ 740925809 h 554"/>
                <a:gd name="T54" fmla="*/ 766127367 w 564"/>
                <a:gd name="T55" fmla="*/ 841732213 h 554"/>
                <a:gd name="T56" fmla="*/ 685482402 w 564"/>
                <a:gd name="T57" fmla="*/ 922377178 h 554"/>
                <a:gd name="T58" fmla="*/ 534273092 w 564"/>
                <a:gd name="T59" fmla="*/ 1073586486 h 554"/>
                <a:gd name="T60" fmla="*/ 524192472 w 564"/>
                <a:gd name="T61" fmla="*/ 997981832 h 554"/>
                <a:gd name="T62" fmla="*/ 690522712 w 564"/>
                <a:gd name="T63" fmla="*/ 665321155 h 554"/>
                <a:gd name="T64" fmla="*/ 675401781 w 564"/>
                <a:gd name="T65" fmla="*/ 665321155 h 554"/>
                <a:gd name="T66" fmla="*/ 640119609 w 564"/>
                <a:gd name="T67" fmla="*/ 730845189 h 554"/>
                <a:gd name="T68" fmla="*/ 579635885 w 564"/>
                <a:gd name="T69" fmla="*/ 836691903 h 554"/>
                <a:gd name="T70" fmla="*/ 458668437 w 564"/>
                <a:gd name="T71" fmla="*/ 1058465555 h 554"/>
                <a:gd name="T72" fmla="*/ 423386265 w 564"/>
                <a:gd name="T73" fmla="*/ 1139110520 h 554"/>
                <a:gd name="T74" fmla="*/ 408265235 w 564"/>
                <a:gd name="T75" fmla="*/ 1159271761 h 554"/>
                <a:gd name="T76" fmla="*/ 226814064 w 564"/>
                <a:gd name="T77" fmla="*/ 1249997346 h 554"/>
                <a:gd name="T78" fmla="*/ 156249669 w 564"/>
                <a:gd name="T79" fmla="*/ 1290319828 h 554"/>
                <a:gd name="T80" fmla="*/ 85685300 w 564"/>
                <a:gd name="T81" fmla="*/ 1335682621 h 554"/>
                <a:gd name="T82" fmla="*/ 10080624 w 564"/>
                <a:gd name="T83" fmla="*/ 1391126034 h 554"/>
                <a:gd name="T84" fmla="*/ 105846566 w 564"/>
                <a:gd name="T85" fmla="*/ 1370964793 h 554"/>
                <a:gd name="T86" fmla="*/ 176410911 w 564"/>
                <a:gd name="T87" fmla="*/ 1345763241 h 554"/>
                <a:gd name="T88" fmla="*/ 307459029 w 564"/>
                <a:gd name="T89" fmla="*/ 1224795795 h 554"/>
                <a:gd name="T90" fmla="*/ 438507196 w 564"/>
                <a:gd name="T91" fmla="*/ 1164312071 h 554"/>
                <a:gd name="T92" fmla="*/ 509071541 w 564"/>
                <a:gd name="T93" fmla="*/ 1134070210 h 554"/>
                <a:gd name="T94" fmla="*/ 635079299 w 564"/>
                <a:gd name="T95" fmla="*/ 1068546176 h 554"/>
                <a:gd name="T96" fmla="*/ 735885505 w 564"/>
                <a:gd name="T97" fmla="*/ 987901212 h 554"/>
                <a:gd name="T98" fmla="*/ 887095013 w 564"/>
                <a:gd name="T99" fmla="*/ 912296557 h 554"/>
                <a:gd name="T100" fmla="*/ 1078626805 w 564"/>
                <a:gd name="T101" fmla="*/ 826611084 h 554"/>
                <a:gd name="T102" fmla="*/ 1255037666 w 564"/>
                <a:gd name="T103" fmla="*/ 740925809 h 554"/>
                <a:gd name="T104" fmla="*/ 1315521390 w 564"/>
                <a:gd name="T105" fmla="*/ 695563017 h 554"/>
                <a:gd name="T106" fmla="*/ 1421367907 w 564"/>
                <a:gd name="T107" fmla="*/ 564514950 h 554"/>
                <a:gd name="T108" fmla="*/ 1411287286 w 564"/>
                <a:gd name="T109" fmla="*/ 569555260 h 5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64"/>
                <a:gd name="T166" fmla="*/ 0 h 554"/>
                <a:gd name="T167" fmla="*/ 564 w 564"/>
                <a:gd name="T168" fmla="*/ 554 h 55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64" h="554">
                  <a:moveTo>
                    <a:pt x="560" y="226"/>
                  </a:moveTo>
                  <a:lnTo>
                    <a:pt x="560" y="226"/>
                  </a:lnTo>
                  <a:lnTo>
                    <a:pt x="540" y="250"/>
                  </a:lnTo>
                  <a:lnTo>
                    <a:pt x="530" y="260"/>
                  </a:lnTo>
                  <a:lnTo>
                    <a:pt x="520" y="270"/>
                  </a:lnTo>
                  <a:lnTo>
                    <a:pt x="506" y="278"/>
                  </a:lnTo>
                  <a:lnTo>
                    <a:pt x="490" y="288"/>
                  </a:lnTo>
                  <a:lnTo>
                    <a:pt x="442" y="312"/>
                  </a:lnTo>
                  <a:lnTo>
                    <a:pt x="406" y="326"/>
                  </a:lnTo>
                  <a:lnTo>
                    <a:pt x="370" y="338"/>
                  </a:lnTo>
                  <a:lnTo>
                    <a:pt x="334" y="352"/>
                  </a:lnTo>
                  <a:lnTo>
                    <a:pt x="316" y="362"/>
                  </a:lnTo>
                  <a:lnTo>
                    <a:pt x="300" y="372"/>
                  </a:lnTo>
                  <a:lnTo>
                    <a:pt x="320" y="346"/>
                  </a:lnTo>
                  <a:lnTo>
                    <a:pt x="328" y="332"/>
                  </a:lnTo>
                  <a:lnTo>
                    <a:pt x="332" y="332"/>
                  </a:lnTo>
                  <a:lnTo>
                    <a:pt x="340" y="324"/>
                  </a:lnTo>
                  <a:lnTo>
                    <a:pt x="350" y="320"/>
                  </a:lnTo>
                  <a:lnTo>
                    <a:pt x="360" y="316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92" y="294"/>
                  </a:lnTo>
                  <a:lnTo>
                    <a:pt x="414" y="270"/>
                  </a:lnTo>
                  <a:lnTo>
                    <a:pt x="434" y="244"/>
                  </a:lnTo>
                  <a:lnTo>
                    <a:pt x="452" y="218"/>
                  </a:lnTo>
                  <a:lnTo>
                    <a:pt x="468" y="192"/>
                  </a:lnTo>
                  <a:lnTo>
                    <a:pt x="482" y="168"/>
                  </a:lnTo>
                  <a:lnTo>
                    <a:pt x="474" y="176"/>
                  </a:lnTo>
                  <a:lnTo>
                    <a:pt x="460" y="194"/>
                  </a:lnTo>
                  <a:lnTo>
                    <a:pt x="442" y="220"/>
                  </a:lnTo>
                  <a:lnTo>
                    <a:pt x="424" y="244"/>
                  </a:lnTo>
                  <a:lnTo>
                    <a:pt x="406" y="266"/>
                  </a:lnTo>
                  <a:lnTo>
                    <a:pt x="386" y="286"/>
                  </a:lnTo>
                  <a:lnTo>
                    <a:pt x="376" y="294"/>
                  </a:lnTo>
                  <a:lnTo>
                    <a:pt x="364" y="302"/>
                  </a:lnTo>
                  <a:lnTo>
                    <a:pt x="352" y="308"/>
                  </a:lnTo>
                  <a:lnTo>
                    <a:pt x="338" y="312"/>
                  </a:lnTo>
                  <a:lnTo>
                    <a:pt x="358" y="278"/>
                  </a:lnTo>
                  <a:lnTo>
                    <a:pt x="374" y="242"/>
                  </a:lnTo>
                  <a:lnTo>
                    <a:pt x="388" y="206"/>
                  </a:lnTo>
                  <a:lnTo>
                    <a:pt x="398" y="168"/>
                  </a:lnTo>
                  <a:lnTo>
                    <a:pt x="408" y="126"/>
                  </a:lnTo>
                  <a:lnTo>
                    <a:pt x="412" y="82"/>
                  </a:lnTo>
                  <a:lnTo>
                    <a:pt x="414" y="40"/>
                  </a:lnTo>
                  <a:lnTo>
                    <a:pt x="414" y="20"/>
                  </a:lnTo>
                  <a:lnTo>
                    <a:pt x="414" y="8"/>
                  </a:lnTo>
                  <a:lnTo>
                    <a:pt x="412" y="0"/>
                  </a:lnTo>
                  <a:lnTo>
                    <a:pt x="410" y="40"/>
                  </a:lnTo>
                  <a:lnTo>
                    <a:pt x="404" y="80"/>
                  </a:lnTo>
                  <a:lnTo>
                    <a:pt x="396" y="120"/>
                  </a:lnTo>
                  <a:lnTo>
                    <a:pt x="386" y="158"/>
                  </a:lnTo>
                  <a:lnTo>
                    <a:pt x="382" y="180"/>
                  </a:lnTo>
                  <a:lnTo>
                    <a:pt x="374" y="200"/>
                  </a:lnTo>
                  <a:lnTo>
                    <a:pt x="364" y="220"/>
                  </a:lnTo>
                  <a:lnTo>
                    <a:pt x="346" y="258"/>
                  </a:lnTo>
                  <a:lnTo>
                    <a:pt x="326" y="294"/>
                  </a:lnTo>
                  <a:lnTo>
                    <a:pt x="316" y="314"/>
                  </a:lnTo>
                  <a:lnTo>
                    <a:pt x="304" y="334"/>
                  </a:lnTo>
                  <a:lnTo>
                    <a:pt x="288" y="352"/>
                  </a:lnTo>
                  <a:lnTo>
                    <a:pt x="272" y="366"/>
                  </a:lnTo>
                  <a:lnTo>
                    <a:pt x="254" y="388"/>
                  </a:lnTo>
                  <a:lnTo>
                    <a:pt x="234" y="406"/>
                  </a:lnTo>
                  <a:lnTo>
                    <a:pt x="212" y="426"/>
                  </a:lnTo>
                  <a:lnTo>
                    <a:pt x="190" y="442"/>
                  </a:lnTo>
                  <a:lnTo>
                    <a:pt x="208" y="396"/>
                  </a:lnTo>
                  <a:lnTo>
                    <a:pt x="230" y="352"/>
                  </a:lnTo>
                  <a:lnTo>
                    <a:pt x="274" y="264"/>
                  </a:lnTo>
                  <a:lnTo>
                    <a:pt x="270" y="264"/>
                  </a:lnTo>
                  <a:lnTo>
                    <a:pt x="268" y="264"/>
                  </a:lnTo>
                  <a:lnTo>
                    <a:pt x="266" y="266"/>
                  </a:lnTo>
                  <a:lnTo>
                    <a:pt x="254" y="290"/>
                  </a:lnTo>
                  <a:lnTo>
                    <a:pt x="230" y="332"/>
                  </a:lnTo>
                  <a:lnTo>
                    <a:pt x="204" y="376"/>
                  </a:lnTo>
                  <a:lnTo>
                    <a:pt x="192" y="398"/>
                  </a:lnTo>
                  <a:lnTo>
                    <a:pt x="182" y="420"/>
                  </a:lnTo>
                  <a:lnTo>
                    <a:pt x="174" y="442"/>
                  </a:lnTo>
                  <a:lnTo>
                    <a:pt x="168" y="452"/>
                  </a:lnTo>
                  <a:lnTo>
                    <a:pt x="166" y="456"/>
                  </a:lnTo>
                  <a:lnTo>
                    <a:pt x="162" y="460"/>
                  </a:lnTo>
                  <a:lnTo>
                    <a:pt x="120" y="482"/>
                  </a:lnTo>
                  <a:lnTo>
                    <a:pt x="90" y="496"/>
                  </a:lnTo>
                  <a:lnTo>
                    <a:pt x="76" y="504"/>
                  </a:lnTo>
                  <a:lnTo>
                    <a:pt x="62" y="512"/>
                  </a:lnTo>
                  <a:lnTo>
                    <a:pt x="48" y="520"/>
                  </a:lnTo>
                  <a:lnTo>
                    <a:pt x="34" y="530"/>
                  </a:lnTo>
                  <a:lnTo>
                    <a:pt x="4" y="552"/>
                  </a:lnTo>
                  <a:lnTo>
                    <a:pt x="0" y="554"/>
                  </a:lnTo>
                  <a:lnTo>
                    <a:pt x="42" y="544"/>
                  </a:lnTo>
                  <a:lnTo>
                    <a:pt x="70" y="534"/>
                  </a:lnTo>
                  <a:lnTo>
                    <a:pt x="86" y="516"/>
                  </a:lnTo>
                  <a:lnTo>
                    <a:pt x="104" y="500"/>
                  </a:lnTo>
                  <a:lnTo>
                    <a:pt x="122" y="486"/>
                  </a:lnTo>
                  <a:lnTo>
                    <a:pt x="144" y="474"/>
                  </a:lnTo>
                  <a:lnTo>
                    <a:pt x="174" y="462"/>
                  </a:lnTo>
                  <a:lnTo>
                    <a:pt x="188" y="456"/>
                  </a:lnTo>
                  <a:lnTo>
                    <a:pt x="202" y="450"/>
                  </a:lnTo>
                  <a:lnTo>
                    <a:pt x="226" y="436"/>
                  </a:lnTo>
                  <a:lnTo>
                    <a:pt x="252" y="424"/>
                  </a:lnTo>
                  <a:lnTo>
                    <a:pt x="270" y="410"/>
                  </a:lnTo>
                  <a:lnTo>
                    <a:pt x="292" y="392"/>
                  </a:lnTo>
                  <a:lnTo>
                    <a:pt x="318" y="376"/>
                  </a:lnTo>
                  <a:lnTo>
                    <a:pt x="352" y="362"/>
                  </a:lnTo>
                  <a:lnTo>
                    <a:pt x="384" y="348"/>
                  </a:lnTo>
                  <a:lnTo>
                    <a:pt x="428" y="328"/>
                  </a:lnTo>
                  <a:lnTo>
                    <a:pt x="472" y="308"/>
                  </a:lnTo>
                  <a:lnTo>
                    <a:pt x="498" y="294"/>
                  </a:lnTo>
                  <a:lnTo>
                    <a:pt x="510" y="286"/>
                  </a:lnTo>
                  <a:lnTo>
                    <a:pt x="522" y="276"/>
                  </a:lnTo>
                  <a:lnTo>
                    <a:pt x="544" y="252"/>
                  </a:lnTo>
                  <a:lnTo>
                    <a:pt x="564" y="224"/>
                  </a:lnTo>
                  <a:lnTo>
                    <a:pt x="562" y="224"/>
                  </a:lnTo>
                  <a:lnTo>
                    <a:pt x="560" y="226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5" name="Freeform 143"/>
            <p:cNvSpPr>
              <a:spLocks/>
            </p:cNvSpPr>
            <p:nvPr/>
          </p:nvSpPr>
          <p:spPr bwMode="auto">
            <a:xfrm>
              <a:off x="4876800" y="3276600"/>
              <a:ext cx="53975" cy="44450"/>
            </a:xfrm>
            <a:custGeom>
              <a:avLst/>
              <a:gdLst>
                <a:gd name="T0" fmla="*/ 45362805 w 34"/>
                <a:gd name="T1" fmla="*/ 70564381 h 28"/>
                <a:gd name="T2" fmla="*/ 45362805 w 34"/>
                <a:gd name="T3" fmla="*/ 70564381 h 28"/>
                <a:gd name="T4" fmla="*/ 35282184 w 34"/>
                <a:gd name="T5" fmla="*/ 70564381 h 28"/>
                <a:gd name="T6" fmla="*/ 20161247 w 34"/>
                <a:gd name="T7" fmla="*/ 60483758 h 28"/>
                <a:gd name="T8" fmla="*/ 10080624 w 34"/>
                <a:gd name="T9" fmla="*/ 50403124 h 28"/>
                <a:gd name="T10" fmla="*/ 0 w 34"/>
                <a:gd name="T11" fmla="*/ 35282190 h 28"/>
                <a:gd name="T12" fmla="*/ 0 w 34"/>
                <a:gd name="T13" fmla="*/ 35282190 h 28"/>
                <a:gd name="T14" fmla="*/ 10080624 w 34"/>
                <a:gd name="T15" fmla="*/ 15120940 h 28"/>
                <a:gd name="T16" fmla="*/ 25201557 w 34"/>
                <a:gd name="T17" fmla="*/ 5040313 h 28"/>
                <a:gd name="T18" fmla="*/ 45362805 w 34"/>
                <a:gd name="T19" fmla="*/ 0 h 28"/>
                <a:gd name="T20" fmla="*/ 45362805 w 34"/>
                <a:gd name="T21" fmla="*/ 0 h 28"/>
                <a:gd name="T22" fmla="*/ 55443437 w 34"/>
                <a:gd name="T23" fmla="*/ 0 h 28"/>
                <a:gd name="T24" fmla="*/ 65524058 w 34"/>
                <a:gd name="T25" fmla="*/ 0 h 28"/>
                <a:gd name="T26" fmla="*/ 75604678 w 34"/>
                <a:gd name="T27" fmla="*/ 10080625 h 28"/>
                <a:gd name="T28" fmla="*/ 80644989 w 34"/>
                <a:gd name="T29" fmla="*/ 15120940 h 28"/>
                <a:gd name="T30" fmla="*/ 80644989 w 34"/>
                <a:gd name="T31" fmla="*/ 15120940 h 28"/>
                <a:gd name="T32" fmla="*/ 85685299 w 34"/>
                <a:gd name="T33" fmla="*/ 35282190 h 28"/>
                <a:gd name="T34" fmla="*/ 80644989 w 34"/>
                <a:gd name="T35" fmla="*/ 55443447 h 28"/>
                <a:gd name="T36" fmla="*/ 65524058 w 34"/>
                <a:gd name="T37" fmla="*/ 70564381 h 28"/>
                <a:gd name="T38" fmla="*/ 55443437 w 34"/>
                <a:gd name="T39" fmla="*/ 70564381 h 28"/>
                <a:gd name="T40" fmla="*/ 45362805 w 34"/>
                <a:gd name="T41" fmla="*/ 70564381 h 28"/>
                <a:gd name="T42" fmla="*/ 45362805 w 34"/>
                <a:gd name="T43" fmla="*/ 70564381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18" y="28"/>
                  </a:moveTo>
                  <a:lnTo>
                    <a:pt x="18" y="28"/>
                  </a:lnTo>
                  <a:lnTo>
                    <a:pt x="14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4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6" name="Freeform 144"/>
            <p:cNvSpPr>
              <a:spLocks/>
            </p:cNvSpPr>
            <p:nvPr/>
          </p:nvSpPr>
          <p:spPr bwMode="auto">
            <a:xfrm>
              <a:off x="5019675" y="3543300"/>
              <a:ext cx="47625" cy="47625"/>
            </a:xfrm>
            <a:custGeom>
              <a:avLst/>
              <a:gdLst>
                <a:gd name="T0" fmla="*/ 15120940 w 30"/>
                <a:gd name="T1" fmla="*/ 65524071 h 30"/>
                <a:gd name="T2" fmla="*/ 15120940 w 30"/>
                <a:gd name="T3" fmla="*/ 65524071 h 30"/>
                <a:gd name="T4" fmla="*/ 5040313 w 30"/>
                <a:gd name="T5" fmla="*/ 60483759 h 30"/>
                <a:gd name="T6" fmla="*/ 0 w 30"/>
                <a:gd name="T7" fmla="*/ 45362813 h 30"/>
                <a:gd name="T8" fmla="*/ 0 w 30"/>
                <a:gd name="T9" fmla="*/ 30241880 h 30"/>
                <a:gd name="T10" fmla="*/ 0 w 30"/>
                <a:gd name="T11" fmla="*/ 10080626 h 30"/>
                <a:gd name="T12" fmla="*/ 0 w 30"/>
                <a:gd name="T13" fmla="*/ 10080626 h 30"/>
                <a:gd name="T14" fmla="*/ 20161251 w 30"/>
                <a:gd name="T15" fmla="*/ 5040313 h 30"/>
                <a:gd name="T16" fmla="*/ 35282191 w 30"/>
                <a:gd name="T17" fmla="*/ 0 h 30"/>
                <a:gd name="T18" fmla="*/ 55443448 w 30"/>
                <a:gd name="T19" fmla="*/ 5040313 h 30"/>
                <a:gd name="T20" fmla="*/ 55443448 w 30"/>
                <a:gd name="T21" fmla="*/ 5040313 h 30"/>
                <a:gd name="T22" fmla="*/ 65524071 w 30"/>
                <a:gd name="T23" fmla="*/ 15120940 h 30"/>
                <a:gd name="T24" fmla="*/ 70564382 w 30"/>
                <a:gd name="T25" fmla="*/ 20161251 h 30"/>
                <a:gd name="T26" fmla="*/ 75604693 w 30"/>
                <a:gd name="T27" fmla="*/ 30241880 h 30"/>
                <a:gd name="T28" fmla="*/ 75604693 w 30"/>
                <a:gd name="T29" fmla="*/ 45362813 h 30"/>
                <a:gd name="T30" fmla="*/ 75604693 w 30"/>
                <a:gd name="T31" fmla="*/ 45362813 h 30"/>
                <a:gd name="T32" fmla="*/ 70564382 w 30"/>
                <a:gd name="T33" fmla="*/ 60483759 h 30"/>
                <a:gd name="T34" fmla="*/ 55443448 w 30"/>
                <a:gd name="T35" fmla="*/ 75604693 h 30"/>
                <a:gd name="T36" fmla="*/ 35282191 w 30"/>
                <a:gd name="T37" fmla="*/ 75604693 h 30"/>
                <a:gd name="T38" fmla="*/ 25201562 w 30"/>
                <a:gd name="T39" fmla="*/ 75604693 h 30"/>
                <a:gd name="T40" fmla="*/ 15120940 w 30"/>
                <a:gd name="T41" fmla="*/ 65524071 h 30"/>
                <a:gd name="T42" fmla="*/ 15120940 w 30"/>
                <a:gd name="T43" fmla="*/ 6552407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6" y="26"/>
                  </a:moveTo>
                  <a:lnTo>
                    <a:pt x="6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7" name="Freeform 145"/>
            <p:cNvSpPr>
              <a:spLocks/>
            </p:cNvSpPr>
            <p:nvPr/>
          </p:nvSpPr>
          <p:spPr bwMode="auto">
            <a:xfrm>
              <a:off x="5210175" y="3540125"/>
              <a:ext cx="44450" cy="38100"/>
            </a:xfrm>
            <a:custGeom>
              <a:avLst/>
              <a:gdLst>
                <a:gd name="T0" fmla="*/ 40322501 w 28"/>
                <a:gd name="T1" fmla="*/ 60483756 h 24"/>
                <a:gd name="T2" fmla="*/ 40322501 w 28"/>
                <a:gd name="T3" fmla="*/ 60483756 h 24"/>
                <a:gd name="T4" fmla="*/ 20161251 w 28"/>
                <a:gd name="T5" fmla="*/ 55443445 h 24"/>
                <a:gd name="T6" fmla="*/ 10080625 w 28"/>
                <a:gd name="T7" fmla="*/ 45362810 h 24"/>
                <a:gd name="T8" fmla="*/ 0 w 28"/>
                <a:gd name="T9" fmla="*/ 30241878 h 24"/>
                <a:gd name="T10" fmla="*/ 0 w 28"/>
                <a:gd name="T11" fmla="*/ 30241878 h 24"/>
                <a:gd name="T12" fmla="*/ 10080625 w 28"/>
                <a:gd name="T13" fmla="*/ 15120939 h 24"/>
                <a:gd name="T14" fmla="*/ 20161251 w 28"/>
                <a:gd name="T15" fmla="*/ 5040312 h 24"/>
                <a:gd name="T16" fmla="*/ 35282190 w 28"/>
                <a:gd name="T17" fmla="*/ 0 h 24"/>
                <a:gd name="T18" fmla="*/ 35282190 w 28"/>
                <a:gd name="T19" fmla="*/ 0 h 24"/>
                <a:gd name="T20" fmla="*/ 55443447 w 28"/>
                <a:gd name="T21" fmla="*/ 5040312 h 24"/>
                <a:gd name="T22" fmla="*/ 60483758 w 28"/>
                <a:gd name="T23" fmla="*/ 5040312 h 24"/>
                <a:gd name="T24" fmla="*/ 70564381 w 28"/>
                <a:gd name="T25" fmla="*/ 15120939 h 24"/>
                <a:gd name="T26" fmla="*/ 70564381 w 28"/>
                <a:gd name="T27" fmla="*/ 15120939 h 24"/>
                <a:gd name="T28" fmla="*/ 70564381 w 28"/>
                <a:gd name="T29" fmla="*/ 30241878 h 24"/>
                <a:gd name="T30" fmla="*/ 70564381 w 28"/>
                <a:gd name="T31" fmla="*/ 45362810 h 24"/>
                <a:gd name="T32" fmla="*/ 55443447 w 28"/>
                <a:gd name="T33" fmla="*/ 55443445 h 24"/>
                <a:gd name="T34" fmla="*/ 40322501 w 28"/>
                <a:gd name="T35" fmla="*/ 60483756 h 24"/>
                <a:gd name="T36" fmla="*/ 40322501 w 28"/>
                <a:gd name="T37" fmla="*/ 60483756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24"/>
                <a:gd name="T59" fmla="*/ 28 w 28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24">
                  <a:moveTo>
                    <a:pt x="16" y="24"/>
                  </a:moveTo>
                  <a:lnTo>
                    <a:pt x="16" y="24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28" y="12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8" name="Freeform 146"/>
            <p:cNvSpPr>
              <a:spLocks/>
            </p:cNvSpPr>
            <p:nvPr/>
          </p:nvSpPr>
          <p:spPr bwMode="auto">
            <a:xfrm>
              <a:off x="54864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9" name="Freeform 147"/>
            <p:cNvSpPr>
              <a:spLocks/>
            </p:cNvSpPr>
            <p:nvPr/>
          </p:nvSpPr>
          <p:spPr bwMode="auto">
            <a:xfrm>
              <a:off x="5410200" y="3352800"/>
              <a:ext cx="60325" cy="50800"/>
            </a:xfrm>
            <a:custGeom>
              <a:avLst/>
              <a:gdLst>
                <a:gd name="T0" fmla="*/ 30241875 w 38"/>
                <a:gd name="T1" fmla="*/ 0 h 32"/>
                <a:gd name="T2" fmla="*/ 30241875 w 38"/>
                <a:gd name="T3" fmla="*/ 0 h 32"/>
                <a:gd name="T4" fmla="*/ 40322496 w 38"/>
                <a:gd name="T5" fmla="*/ 0 h 32"/>
                <a:gd name="T6" fmla="*/ 55443440 w 38"/>
                <a:gd name="T7" fmla="*/ 0 h 32"/>
                <a:gd name="T8" fmla="*/ 75604682 w 38"/>
                <a:gd name="T9" fmla="*/ 5040312 h 32"/>
                <a:gd name="T10" fmla="*/ 95765924 w 38"/>
                <a:gd name="T11" fmla="*/ 15120936 h 32"/>
                <a:gd name="T12" fmla="*/ 95765924 w 38"/>
                <a:gd name="T13" fmla="*/ 15120936 h 32"/>
                <a:gd name="T14" fmla="*/ 90725613 w 38"/>
                <a:gd name="T15" fmla="*/ 40322493 h 32"/>
                <a:gd name="T16" fmla="*/ 80644992 w 38"/>
                <a:gd name="T17" fmla="*/ 55443436 h 32"/>
                <a:gd name="T18" fmla="*/ 65524061 w 38"/>
                <a:gd name="T19" fmla="*/ 70564366 h 32"/>
                <a:gd name="T20" fmla="*/ 65524061 w 38"/>
                <a:gd name="T21" fmla="*/ 70564366 h 32"/>
                <a:gd name="T22" fmla="*/ 55443440 w 38"/>
                <a:gd name="T23" fmla="*/ 80644986 h 32"/>
                <a:gd name="T24" fmla="*/ 40322496 w 38"/>
                <a:gd name="T25" fmla="*/ 80644986 h 32"/>
                <a:gd name="T26" fmla="*/ 30241875 w 38"/>
                <a:gd name="T27" fmla="*/ 80644986 h 32"/>
                <a:gd name="T28" fmla="*/ 20161248 w 38"/>
                <a:gd name="T29" fmla="*/ 70564366 h 32"/>
                <a:gd name="T30" fmla="*/ 20161248 w 38"/>
                <a:gd name="T31" fmla="*/ 70564366 h 32"/>
                <a:gd name="T32" fmla="*/ 10080624 w 38"/>
                <a:gd name="T33" fmla="*/ 65524056 h 32"/>
                <a:gd name="T34" fmla="*/ 5040312 w 38"/>
                <a:gd name="T35" fmla="*/ 55443436 h 32"/>
                <a:gd name="T36" fmla="*/ 0 w 38"/>
                <a:gd name="T37" fmla="*/ 35282183 h 32"/>
                <a:gd name="T38" fmla="*/ 5040312 w 38"/>
                <a:gd name="T39" fmla="*/ 25201557 h 32"/>
                <a:gd name="T40" fmla="*/ 10080624 w 38"/>
                <a:gd name="T41" fmla="*/ 15120936 h 32"/>
                <a:gd name="T42" fmla="*/ 20161248 w 38"/>
                <a:gd name="T43" fmla="*/ 5040312 h 32"/>
                <a:gd name="T44" fmla="*/ 30241875 w 38"/>
                <a:gd name="T45" fmla="*/ 0 h 32"/>
                <a:gd name="T46" fmla="*/ 30241875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2" y="0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6"/>
                  </a:lnTo>
                  <a:lnTo>
                    <a:pt x="36" y="16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0" name="Freeform 146"/>
            <p:cNvSpPr>
              <a:spLocks/>
            </p:cNvSpPr>
            <p:nvPr/>
          </p:nvSpPr>
          <p:spPr bwMode="auto">
            <a:xfrm>
              <a:off x="57150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1" name="Freeform 146"/>
            <p:cNvSpPr>
              <a:spLocks/>
            </p:cNvSpPr>
            <p:nvPr/>
          </p:nvSpPr>
          <p:spPr bwMode="auto">
            <a:xfrm>
              <a:off x="5562600" y="30480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2" name="Freeform 146"/>
            <p:cNvSpPr>
              <a:spLocks/>
            </p:cNvSpPr>
            <p:nvPr/>
          </p:nvSpPr>
          <p:spPr bwMode="auto">
            <a:xfrm>
              <a:off x="5257800" y="33528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3" name="Freeform 146"/>
            <p:cNvSpPr>
              <a:spLocks/>
            </p:cNvSpPr>
            <p:nvPr/>
          </p:nvSpPr>
          <p:spPr bwMode="auto">
            <a:xfrm>
              <a:off x="50292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224" name="Group 35"/>
          <p:cNvGrpSpPr>
            <a:grpSpLocks/>
          </p:cNvGrpSpPr>
          <p:nvPr/>
        </p:nvGrpSpPr>
        <p:grpSpPr bwMode="auto">
          <a:xfrm rot="-2429973">
            <a:off x="8006818" y="-72302"/>
            <a:ext cx="2692087" cy="2813081"/>
            <a:chOff x="4038600" y="2743200"/>
            <a:chExt cx="1841500" cy="1343025"/>
          </a:xfrm>
        </p:grpSpPr>
        <p:sp>
          <p:nvSpPr>
            <p:cNvPr id="225" name="Freeform 50"/>
            <p:cNvSpPr>
              <a:spLocks/>
            </p:cNvSpPr>
            <p:nvPr/>
          </p:nvSpPr>
          <p:spPr bwMode="auto">
            <a:xfrm>
              <a:off x="4841875" y="3575050"/>
              <a:ext cx="142875" cy="38100"/>
            </a:xfrm>
            <a:custGeom>
              <a:avLst/>
              <a:gdLst>
                <a:gd name="T0" fmla="*/ 75604687 w 90"/>
                <a:gd name="T1" fmla="*/ 30241878 h 24"/>
                <a:gd name="T2" fmla="*/ 75604687 w 90"/>
                <a:gd name="T3" fmla="*/ 30241878 h 24"/>
                <a:gd name="T4" fmla="*/ 105846576 w 90"/>
                <a:gd name="T5" fmla="*/ 35282189 h 24"/>
                <a:gd name="T6" fmla="*/ 136088441 w 90"/>
                <a:gd name="T7" fmla="*/ 40322500 h 24"/>
                <a:gd name="T8" fmla="*/ 151209373 w 90"/>
                <a:gd name="T9" fmla="*/ 40322500 h 24"/>
                <a:gd name="T10" fmla="*/ 161289995 w 90"/>
                <a:gd name="T11" fmla="*/ 35282189 h 24"/>
                <a:gd name="T12" fmla="*/ 171370617 w 90"/>
                <a:gd name="T13" fmla="*/ 25201561 h 24"/>
                <a:gd name="T14" fmla="*/ 176410927 w 90"/>
                <a:gd name="T15" fmla="*/ 15120939 h 24"/>
                <a:gd name="T16" fmla="*/ 176410927 w 90"/>
                <a:gd name="T17" fmla="*/ 15120939 h 24"/>
                <a:gd name="T18" fmla="*/ 181451238 w 90"/>
                <a:gd name="T19" fmla="*/ 15120939 h 24"/>
                <a:gd name="T20" fmla="*/ 181451238 w 90"/>
                <a:gd name="T21" fmla="*/ 15120939 h 24"/>
                <a:gd name="T22" fmla="*/ 171370617 w 90"/>
                <a:gd name="T23" fmla="*/ 30241878 h 24"/>
                <a:gd name="T24" fmla="*/ 161289995 w 90"/>
                <a:gd name="T25" fmla="*/ 40322500 h 24"/>
                <a:gd name="T26" fmla="*/ 146169063 w 90"/>
                <a:gd name="T27" fmla="*/ 45362810 h 24"/>
                <a:gd name="T28" fmla="*/ 126007819 w 90"/>
                <a:gd name="T29" fmla="*/ 45362810 h 24"/>
                <a:gd name="T30" fmla="*/ 90725619 w 90"/>
                <a:gd name="T31" fmla="*/ 45362810 h 24"/>
                <a:gd name="T32" fmla="*/ 55443444 w 90"/>
                <a:gd name="T33" fmla="*/ 35282189 h 24"/>
                <a:gd name="T34" fmla="*/ 55443444 w 90"/>
                <a:gd name="T35" fmla="*/ 35282189 h 24"/>
                <a:gd name="T36" fmla="*/ 0 w 90"/>
                <a:gd name="T37" fmla="*/ 40322500 h 24"/>
                <a:gd name="T38" fmla="*/ 0 w 90"/>
                <a:gd name="T39" fmla="*/ 40322500 h 24"/>
                <a:gd name="T40" fmla="*/ 65524065 w 90"/>
                <a:gd name="T41" fmla="*/ 55443445 h 24"/>
                <a:gd name="T42" fmla="*/ 65524065 w 90"/>
                <a:gd name="T43" fmla="*/ 55443445 h 24"/>
                <a:gd name="T44" fmla="*/ 110886887 w 90"/>
                <a:gd name="T45" fmla="*/ 60483756 h 24"/>
                <a:gd name="T46" fmla="*/ 136088441 w 90"/>
                <a:gd name="T47" fmla="*/ 60483756 h 24"/>
                <a:gd name="T48" fmla="*/ 161289995 w 90"/>
                <a:gd name="T49" fmla="*/ 60483756 h 24"/>
                <a:gd name="T50" fmla="*/ 181451238 w 90"/>
                <a:gd name="T51" fmla="*/ 50403121 h 24"/>
                <a:gd name="T52" fmla="*/ 201612481 w 90"/>
                <a:gd name="T53" fmla="*/ 40322500 h 24"/>
                <a:gd name="T54" fmla="*/ 216733463 w 90"/>
                <a:gd name="T55" fmla="*/ 25201561 h 24"/>
                <a:gd name="T56" fmla="*/ 226814085 w 90"/>
                <a:gd name="T57" fmla="*/ 0 h 24"/>
                <a:gd name="T58" fmla="*/ 226814085 w 90"/>
                <a:gd name="T59" fmla="*/ 0 h 24"/>
                <a:gd name="T60" fmla="*/ 75604687 w 90"/>
                <a:gd name="T61" fmla="*/ 30241878 h 24"/>
                <a:gd name="T62" fmla="*/ 75604687 w 90"/>
                <a:gd name="T63" fmla="*/ 30241878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0"/>
                <a:gd name="T97" fmla="*/ 0 h 24"/>
                <a:gd name="T98" fmla="*/ 90 w 90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0" h="24">
                  <a:moveTo>
                    <a:pt x="30" y="12"/>
                  </a:moveTo>
                  <a:lnTo>
                    <a:pt x="30" y="12"/>
                  </a:lnTo>
                  <a:lnTo>
                    <a:pt x="42" y="14"/>
                  </a:lnTo>
                  <a:lnTo>
                    <a:pt x="54" y="16"/>
                  </a:lnTo>
                  <a:lnTo>
                    <a:pt x="60" y="16"/>
                  </a:lnTo>
                  <a:lnTo>
                    <a:pt x="64" y="14"/>
                  </a:lnTo>
                  <a:lnTo>
                    <a:pt x="68" y="10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58" y="18"/>
                  </a:lnTo>
                  <a:lnTo>
                    <a:pt x="50" y="18"/>
                  </a:lnTo>
                  <a:lnTo>
                    <a:pt x="36" y="18"/>
                  </a:lnTo>
                  <a:lnTo>
                    <a:pt x="22" y="14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44" y="24"/>
                  </a:lnTo>
                  <a:lnTo>
                    <a:pt x="54" y="24"/>
                  </a:lnTo>
                  <a:lnTo>
                    <a:pt x="64" y="24"/>
                  </a:lnTo>
                  <a:lnTo>
                    <a:pt x="72" y="20"/>
                  </a:lnTo>
                  <a:lnTo>
                    <a:pt x="80" y="16"/>
                  </a:lnTo>
                  <a:lnTo>
                    <a:pt x="86" y="10"/>
                  </a:lnTo>
                  <a:lnTo>
                    <a:pt x="90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6" name="Freeform 51"/>
            <p:cNvSpPr>
              <a:spLocks/>
            </p:cNvSpPr>
            <p:nvPr/>
          </p:nvSpPr>
          <p:spPr bwMode="auto">
            <a:xfrm>
              <a:off x="4038600" y="3028950"/>
              <a:ext cx="1092200" cy="1057275"/>
            </a:xfrm>
            <a:custGeom>
              <a:avLst/>
              <a:gdLst>
                <a:gd name="T0" fmla="*/ 1486892057 w 688"/>
                <a:gd name="T1" fmla="*/ 907256314 h 666"/>
                <a:gd name="T2" fmla="*/ 1411287396 w 688"/>
                <a:gd name="T3" fmla="*/ 937498178 h 666"/>
                <a:gd name="T4" fmla="*/ 1249997453 w 688"/>
                <a:gd name="T5" fmla="*/ 912296625 h 666"/>
                <a:gd name="T6" fmla="*/ 1174392793 w 688"/>
                <a:gd name="T7" fmla="*/ 831651456 h 666"/>
                <a:gd name="T8" fmla="*/ 1461690503 w 688"/>
                <a:gd name="T9" fmla="*/ 529232817 h 666"/>
                <a:gd name="T10" fmla="*/ 1617940135 w 688"/>
                <a:gd name="T11" fmla="*/ 322579981 h 666"/>
                <a:gd name="T12" fmla="*/ 1733867678 w 688"/>
                <a:gd name="T13" fmla="*/ 95765927 h 666"/>
                <a:gd name="T14" fmla="*/ 1678424261 w 688"/>
                <a:gd name="T15" fmla="*/ 206652786 h 666"/>
                <a:gd name="T16" fmla="*/ 1547375785 w 688"/>
                <a:gd name="T17" fmla="*/ 393144330 h 666"/>
                <a:gd name="T18" fmla="*/ 1386085843 w 688"/>
                <a:gd name="T19" fmla="*/ 524192506 h 666"/>
                <a:gd name="T20" fmla="*/ 1376005221 w 688"/>
                <a:gd name="T21" fmla="*/ 418345983 h 666"/>
                <a:gd name="T22" fmla="*/ 1406247085 w 688"/>
                <a:gd name="T23" fmla="*/ 221773768 h 666"/>
                <a:gd name="T24" fmla="*/ 1476811435 w 688"/>
                <a:gd name="T25" fmla="*/ 30241876 h 666"/>
                <a:gd name="T26" fmla="*/ 1476811435 w 688"/>
                <a:gd name="T27" fmla="*/ 5040312 h 666"/>
                <a:gd name="T28" fmla="*/ 1421368017 w 688"/>
                <a:gd name="T29" fmla="*/ 120967505 h 666"/>
                <a:gd name="T30" fmla="*/ 1345763357 w 688"/>
                <a:gd name="T31" fmla="*/ 438507225 h 666"/>
                <a:gd name="T32" fmla="*/ 1340723046 w 688"/>
                <a:gd name="T33" fmla="*/ 579635923 h 666"/>
                <a:gd name="T34" fmla="*/ 1340723046 w 688"/>
                <a:gd name="T35" fmla="*/ 599797166 h 666"/>
                <a:gd name="T36" fmla="*/ 1249997453 w 688"/>
                <a:gd name="T37" fmla="*/ 680442137 h 666"/>
                <a:gd name="T38" fmla="*/ 1129029996 w 688"/>
                <a:gd name="T39" fmla="*/ 806449903 h 666"/>
                <a:gd name="T40" fmla="*/ 987901296 w 688"/>
                <a:gd name="T41" fmla="*/ 917336936 h 666"/>
                <a:gd name="T42" fmla="*/ 806449912 w 688"/>
                <a:gd name="T43" fmla="*/ 977820663 h 666"/>
                <a:gd name="T44" fmla="*/ 332660606 w 688"/>
                <a:gd name="T45" fmla="*/ 1139110604 h 666"/>
                <a:gd name="T46" fmla="*/ 0 w 688"/>
                <a:gd name="T47" fmla="*/ 1421368001 h 666"/>
                <a:gd name="T48" fmla="*/ 312499363 w 688"/>
                <a:gd name="T49" fmla="*/ 1194554021 h 666"/>
                <a:gd name="T50" fmla="*/ 90725618 w 688"/>
                <a:gd name="T51" fmla="*/ 1365924584 h 666"/>
                <a:gd name="T52" fmla="*/ 5040312 w 688"/>
                <a:gd name="T53" fmla="*/ 1678424241 h 666"/>
                <a:gd name="T54" fmla="*/ 95765928 w 688"/>
                <a:gd name="T55" fmla="*/ 1537295146 h 666"/>
                <a:gd name="T56" fmla="*/ 267136567 w 688"/>
                <a:gd name="T57" fmla="*/ 1401206758 h 666"/>
                <a:gd name="T58" fmla="*/ 438507230 w 688"/>
                <a:gd name="T59" fmla="*/ 1199594332 h 666"/>
                <a:gd name="T60" fmla="*/ 504031270 w 688"/>
                <a:gd name="T61" fmla="*/ 1129029983 h 666"/>
                <a:gd name="T62" fmla="*/ 529232823 w 688"/>
                <a:gd name="T63" fmla="*/ 1113909051 h 666"/>
                <a:gd name="T64" fmla="*/ 423386298 w 688"/>
                <a:gd name="T65" fmla="*/ 1260078060 h 666"/>
                <a:gd name="T66" fmla="*/ 403224956 w 688"/>
                <a:gd name="T67" fmla="*/ 1305440856 h 666"/>
                <a:gd name="T68" fmla="*/ 554434377 w 688"/>
                <a:gd name="T69" fmla="*/ 1159271847 h 666"/>
                <a:gd name="T70" fmla="*/ 655240591 w 688"/>
                <a:gd name="T71" fmla="*/ 1093747808 h 666"/>
                <a:gd name="T72" fmla="*/ 740925873 w 688"/>
                <a:gd name="T73" fmla="*/ 1033264081 h 666"/>
                <a:gd name="T74" fmla="*/ 851812907 w 688"/>
                <a:gd name="T75" fmla="*/ 992941595 h 666"/>
                <a:gd name="T76" fmla="*/ 977820675 w 688"/>
                <a:gd name="T77" fmla="*/ 947578800 h 666"/>
                <a:gd name="T78" fmla="*/ 1108868753 w 688"/>
                <a:gd name="T79" fmla="*/ 836691965 h 666"/>
                <a:gd name="T80" fmla="*/ 1023183471 w 688"/>
                <a:gd name="T81" fmla="*/ 922377246 h 666"/>
                <a:gd name="T82" fmla="*/ 922377257 w 688"/>
                <a:gd name="T83" fmla="*/ 987901285 h 666"/>
                <a:gd name="T84" fmla="*/ 836691975 w 688"/>
                <a:gd name="T85" fmla="*/ 1008062527 h 666"/>
                <a:gd name="T86" fmla="*/ 685482455 w 688"/>
                <a:gd name="T87" fmla="*/ 1083667187 h 666"/>
                <a:gd name="T88" fmla="*/ 947578811 w 688"/>
                <a:gd name="T89" fmla="*/ 1028223770 h 666"/>
                <a:gd name="T90" fmla="*/ 1013102850 w 688"/>
                <a:gd name="T91" fmla="*/ 977820663 h 666"/>
                <a:gd name="T92" fmla="*/ 1023183471 w 688"/>
                <a:gd name="T93" fmla="*/ 957659421 h 666"/>
                <a:gd name="T94" fmla="*/ 1229836210 w 688"/>
                <a:gd name="T95" fmla="*/ 992941595 h 666"/>
                <a:gd name="T96" fmla="*/ 1507053300 w 688"/>
                <a:gd name="T97" fmla="*/ 927417557 h 666"/>
                <a:gd name="T98" fmla="*/ 1612899825 w 688"/>
                <a:gd name="T99" fmla="*/ 851812897 h 666"/>
                <a:gd name="T100" fmla="*/ 1673383950 w 688"/>
                <a:gd name="T101" fmla="*/ 821570835 h 666"/>
                <a:gd name="T102" fmla="*/ 1507053300 w 688"/>
                <a:gd name="T103" fmla="*/ 866933829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88"/>
                <a:gd name="T157" fmla="*/ 0 h 666"/>
                <a:gd name="T158" fmla="*/ 688 w 68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88" h="666">
                  <a:moveTo>
                    <a:pt x="598" y="344"/>
                  </a:moveTo>
                  <a:lnTo>
                    <a:pt x="598" y="344"/>
                  </a:lnTo>
                  <a:lnTo>
                    <a:pt x="594" y="352"/>
                  </a:lnTo>
                  <a:lnTo>
                    <a:pt x="590" y="360"/>
                  </a:lnTo>
                  <a:lnTo>
                    <a:pt x="582" y="364"/>
                  </a:lnTo>
                  <a:lnTo>
                    <a:pt x="576" y="368"/>
                  </a:lnTo>
                  <a:lnTo>
                    <a:pt x="568" y="370"/>
                  </a:lnTo>
                  <a:lnTo>
                    <a:pt x="560" y="372"/>
                  </a:lnTo>
                  <a:lnTo>
                    <a:pt x="542" y="372"/>
                  </a:lnTo>
                  <a:lnTo>
                    <a:pt x="520" y="368"/>
                  </a:lnTo>
                  <a:lnTo>
                    <a:pt x="496" y="362"/>
                  </a:lnTo>
                  <a:lnTo>
                    <a:pt x="430" y="370"/>
                  </a:lnTo>
                  <a:lnTo>
                    <a:pt x="466" y="330"/>
                  </a:lnTo>
                  <a:lnTo>
                    <a:pt x="504" y="290"/>
                  </a:lnTo>
                  <a:lnTo>
                    <a:pt x="542" y="250"/>
                  </a:lnTo>
                  <a:lnTo>
                    <a:pt x="580" y="210"/>
                  </a:lnTo>
                  <a:lnTo>
                    <a:pt x="598" y="190"/>
                  </a:lnTo>
                  <a:lnTo>
                    <a:pt x="614" y="170"/>
                  </a:lnTo>
                  <a:lnTo>
                    <a:pt x="642" y="128"/>
                  </a:lnTo>
                  <a:lnTo>
                    <a:pt x="662" y="96"/>
                  </a:lnTo>
                  <a:lnTo>
                    <a:pt x="678" y="66"/>
                  </a:lnTo>
                  <a:lnTo>
                    <a:pt x="686" y="44"/>
                  </a:lnTo>
                  <a:lnTo>
                    <a:pt x="688" y="38"/>
                  </a:lnTo>
                  <a:lnTo>
                    <a:pt x="688" y="36"/>
                  </a:lnTo>
                  <a:lnTo>
                    <a:pt x="666" y="82"/>
                  </a:lnTo>
                  <a:lnTo>
                    <a:pt x="650" y="108"/>
                  </a:lnTo>
                  <a:lnTo>
                    <a:pt x="632" y="132"/>
                  </a:lnTo>
                  <a:lnTo>
                    <a:pt x="614" y="156"/>
                  </a:lnTo>
                  <a:lnTo>
                    <a:pt x="592" y="178"/>
                  </a:lnTo>
                  <a:lnTo>
                    <a:pt x="550" y="222"/>
                  </a:lnTo>
                  <a:lnTo>
                    <a:pt x="550" y="208"/>
                  </a:lnTo>
                  <a:lnTo>
                    <a:pt x="548" y="194"/>
                  </a:lnTo>
                  <a:lnTo>
                    <a:pt x="546" y="180"/>
                  </a:lnTo>
                  <a:lnTo>
                    <a:pt x="546" y="166"/>
                  </a:lnTo>
                  <a:lnTo>
                    <a:pt x="548" y="132"/>
                  </a:lnTo>
                  <a:lnTo>
                    <a:pt x="554" y="104"/>
                  </a:lnTo>
                  <a:lnTo>
                    <a:pt x="558" y="88"/>
                  </a:lnTo>
                  <a:lnTo>
                    <a:pt x="564" y="72"/>
                  </a:lnTo>
                  <a:lnTo>
                    <a:pt x="576" y="40"/>
                  </a:lnTo>
                  <a:lnTo>
                    <a:pt x="586" y="12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86" y="2"/>
                  </a:lnTo>
                  <a:lnTo>
                    <a:pt x="582" y="10"/>
                  </a:lnTo>
                  <a:lnTo>
                    <a:pt x="572" y="28"/>
                  </a:lnTo>
                  <a:lnTo>
                    <a:pt x="564" y="48"/>
                  </a:lnTo>
                  <a:lnTo>
                    <a:pt x="550" y="90"/>
                  </a:lnTo>
                  <a:lnTo>
                    <a:pt x="540" y="132"/>
                  </a:lnTo>
                  <a:lnTo>
                    <a:pt x="534" y="174"/>
                  </a:lnTo>
                  <a:lnTo>
                    <a:pt x="538" y="188"/>
                  </a:lnTo>
                  <a:lnTo>
                    <a:pt x="538" y="202"/>
                  </a:lnTo>
                  <a:lnTo>
                    <a:pt x="536" y="216"/>
                  </a:lnTo>
                  <a:lnTo>
                    <a:pt x="532" y="230"/>
                  </a:lnTo>
                  <a:lnTo>
                    <a:pt x="532" y="232"/>
                  </a:lnTo>
                  <a:lnTo>
                    <a:pt x="532" y="238"/>
                  </a:lnTo>
                  <a:lnTo>
                    <a:pt x="528" y="240"/>
                  </a:lnTo>
                  <a:lnTo>
                    <a:pt x="520" y="248"/>
                  </a:lnTo>
                  <a:lnTo>
                    <a:pt x="496" y="270"/>
                  </a:lnTo>
                  <a:lnTo>
                    <a:pt x="472" y="294"/>
                  </a:lnTo>
                  <a:lnTo>
                    <a:pt x="448" y="320"/>
                  </a:lnTo>
                  <a:lnTo>
                    <a:pt x="434" y="334"/>
                  </a:lnTo>
                  <a:lnTo>
                    <a:pt x="420" y="346"/>
                  </a:lnTo>
                  <a:lnTo>
                    <a:pt x="406" y="356"/>
                  </a:lnTo>
                  <a:lnTo>
                    <a:pt x="392" y="364"/>
                  </a:lnTo>
                  <a:lnTo>
                    <a:pt x="370" y="376"/>
                  </a:lnTo>
                  <a:lnTo>
                    <a:pt x="354" y="382"/>
                  </a:lnTo>
                  <a:lnTo>
                    <a:pt x="320" y="388"/>
                  </a:lnTo>
                  <a:lnTo>
                    <a:pt x="280" y="400"/>
                  </a:lnTo>
                  <a:lnTo>
                    <a:pt x="232" y="416"/>
                  </a:lnTo>
                  <a:lnTo>
                    <a:pt x="184" y="432"/>
                  </a:lnTo>
                  <a:lnTo>
                    <a:pt x="132" y="452"/>
                  </a:lnTo>
                  <a:lnTo>
                    <a:pt x="84" y="472"/>
                  </a:lnTo>
                  <a:lnTo>
                    <a:pt x="40" y="492"/>
                  </a:lnTo>
                  <a:lnTo>
                    <a:pt x="2" y="510"/>
                  </a:lnTo>
                  <a:lnTo>
                    <a:pt x="0" y="564"/>
                  </a:lnTo>
                  <a:lnTo>
                    <a:pt x="28" y="544"/>
                  </a:lnTo>
                  <a:lnTo>
                    <a:pt x="68" y="516"/>
                  </a:lnTo>
                  <a:lnTo>
                    <a:pt x="124" y="474"/>
                  </a:lnTo>
                  <a:lnTo>
                    <a:pt x="58" y="526"/>
                  </a:lnTo>
                  <a:lnTo>
                    <a:pt x="36" y="542"/>
                  </a:lnTo>
                  <a:lnTo>
                    <a:pt x="12" y="562"/>
                  </a:lnTo>
                  <a:lnTo>
                    <a:pt x="2" y="570"/>
                  </a:lnTo>
                  <a:lnTo>
                    <a:pt x="2" y="666"/>
                  </a:lnTo>
                  <a:lnTo>
                    <a:pt x="12" y="646"/>
                  </a:lnTo>
                  <a:lnTo>
                    <a:pt x="24" y="628"/>
                  </a:lnTo>
                  <a:lnTo>
                    <a:pt x="38" y="610"/>
                  </a:lnTo>
                  <a:lnTo>
                    <a:pt x="48" y="602"/>
                  </a:lnTo>
                  <a:lnTo>
                    <a:pt x="58" y="594"/>
                  </a:lnTo>
                  <a:lnTo>
                    <a:pt x="106" y="556"/>
                  </a:lnTo>
                  <a:lnTo>
                    <a:pt x="154" y="516"/>
                  </a:lnTo>
                  <a:lnTo>
                    <a:pt x="164" y="492"/>
                  </a:lnTo>
                  <a:lnTo>
                    <a:pt x="174" y="476"/>
                  </a:lnTo>
                  <a:lnTo>
                    <a:pt x="182" y="462"/>
                  </a:lnTo>
                  <a:lnTo>
                    <a:pt x="190" y="454"/>
                  </a:lnTo>
                  <a:lnTo>
                    <a:pt x="200" y="448"/>
                  </a:lnTo>
                  <a:lnTo>
                    <a:pt x="210" y="442"/>
                  </a:lnTo>
                  <a:lnTo>
                    <a:pt x="198" y="452"/>
                  </a:lnTo>
                  <a:lnTo>
                    <a:pt x="186" y="464"/>
                  </a:lnTo>
                  <a:lnTo>
                    <a:pt x="176" y="482"/>
                  </a:lnTo>
                  <a:lnTo>
                    <a:pt x="168" y="500"/>
                  </a:lnTo>
                  <a:lnTo>
                    <a:pt x="164" y="508"/>
                  </a:lnTo>
                  <a:lnTo>
                    <a:pt x="160" y="518"/>
                  </a:lnTo>
                  <a:lnTo>
                    <a:pt x="174" y="508"/>
                  </a:lnTo>
                  <a:lnTo>
                    <a:pt x="186" y="496"/>
                  </a:lnTo>
                  <a:lnTo>
                    <a:pt x="208" y="472"/>
                  </a:lnTo>
                  <a:lnTo>
                    <a:pt x="220" y="460"/>
                  </a:lnTo>
                  <a:lnTo>
                    <a:pt x="232" y="448"/>
                  </a:lnTo>
                  <a:lnTo>
                    <a:pt x="246" y="440"/>
                  </a:lnTo>
                  <a:lnTo>
                    <a:pt x="260" y="434"/>
                  </a:lnTo>
                  <a:lnTo>
                    <a:pt x="268" y="426"/>
                  </a:lnTo>
                  <a:lnTo>
                    <a:pt x="280" y="418"/>
                  </a:lnTo>
                  <a:lnTo>
                    <a:pt x="294" y="410"/>
                  </a:lnTo>
                  <a:lnTo>
                    <a:pt x="306" y="404"/>
                  </a:lnTo>
                  <a:lnTo>
                    <a:pt x="320" y="398"/>
                  </a:lnTo>
                  <a:lnTo>
                    <a:pt x="338" y="394"/>
                  </a:lnTo>
                  <a:lnTo>
                    <a:pt x="354" y="392"/>
                  </a:lnTo>
                  <a:lnTo>
                    <a:pt x="372" y="386"/>
                  </a:lnTo>
                  <a:lnTo>
                    <a:pt x="388" y="376"/>
                  </a:lnTo>
                  <a:lnTo>
                    <a:pt x="404" y="364"/>
                  </a:lnTo>
                  <a:lnTo>
                    <a:pt x="422" y="348"/>
                  </a:lnTo>
                  <a:lnTo>
                    <a:pt x="440" y="332"/>
                  </a:lnTo>
                  <a:lnTo>
                    <a:pt x="430" y="344"/>
                  </a:lnTo>
                  <a:lnTo>
                    <a:pt x="418" y="356"/>
                  </a:lnTo>
                  <a:lnTo>
                    <a:pt x="406" y="366"/>
                  </a:lnTo>
                  <a:lnTo>
                    <a:pt x="394" y="376"/>
                  </a:lnTo>
                  <a:lnTo>
                    <a:pt x="380" y="386"/>
                  </a:lnTo>
                  <a:lnTo>
                    <a:pt x="366" y="392"/>
                  </a:lnTo>
                  <a:lnTo>
                    <a:pt x="348" y="396"/>
                  </a:lnTo>
                  <a:lnTo>
                    <a:pt x="332" y="400"/>
                  </a:lnTo>
                  <a:lnTo>
                    <a:pt x="316" y="404"/>
                  </a:lnTo>
                  <a:lnTo>
                    <a:pt x="300" y="412"/>
                  </a:lnTo>
                  <a:lnTo>
                    <a:pt x="286" y="420"/>
                  </a:lnTo>
                  <a:lnTo>
                    <a:pt x="272" y="430"/>
                  </a:lnTo>
                  <a:lnTo>
                    <a:pt x="324" y="418"/>
                  </a:lnTo>
                  <a:lnTo>
                    <a:pt x="376" y="408"/>
                  </a:lnTo>
                  <a:lnTo>
                    <a:pt x="388" y="406"/>
                  </a:lnTo>
                  <a:lnTo>
                    <a:pt x="398" y="396"/>
                  </a:lnTo>
                  <a:lnTo>
                    <a:pt x="402" y="388"/>
                  </a:lnTo>
                  <a:lnTo>
                    <a:pt x="406" y="380"/>
                  </a:lnTo>
                  <a:lnTo>
                    <a:pt x="402" y="394"/>
                  </a:lnTo>
                  <a:lnTo>
                    <a:pt x="394" y="406"/>
                  </a:lnTo>
                  <a:lnTo>
                    <a:pt x="488" y="394"/>
                  </a:lnTo>
                  <a:lnTo>
                    <a:pt x="534" y="386"/>
                  </a:lnTo>
                  <a:lnTo>
                    <a:pt x="580" y="378"/>
                  </a:lnTo>
                  <a:lnTo>
                    <a:pt x="598" y="368"/>
                  </a:lnTo>
                  <a:lnTo>
                    <a:pt x="626" y="346"/>
                  </a:lnTo>
                  <a:lnTo>
                    <a:pt x="640" y="338"/>
                  </a:lnTo>
                  <a:lnTo>
                    <a:pt x="654" y="330"/>
                  </a:lnTo>
                  <a:lnTo>
                    <a:pt x="664" y="326"/>
                  </a:lnTo>
                  <a:lnTo>
                    <a:pt x="624" y="338"/>
                  </a:lnTo>
                  <a:lnTo>
                    <a:pt x="598" y="344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7" name="Freeform 52"/>
            <p:cNvSpPr>
              <a:spLocks/>
            </p:cNvSpPr>
            <p:nvPr/>
          </p:nvSpPr>
          <p:spPr bwMode="auto">
            <a:xfrm>
              <a:off x="5165725" y="3495675"/>
              <a:ext cx="120650" cy="66675"/>
            </a:xfrm>
            <a:custGeom>
              <a:avLst/>
              <a:gdLst>
                <a:gd name="T0" fmla="*/ 0 w 76"/>
                <a:gd name="T1" fmla="*/ 105846574 h 42"/>
                <a:gd name="T2" fmla="*/ 0 w 76"/>
                <a:gd name="T3" fmla="*/ 105846574 h 42"/>
                <a:gd name="T4" fmla="*/ 95765924 w 76"/>
                <a:gd name="T5" fmla="*/ 60483753 h 42"/>
                <a:gd name="T6" fmla="*/ 191531848 w 76"/>
                <a:gd name="T7" fmla="*/ 0 h 42"/>
                <a:gd name="T8" fmla="*/ 191531848 w 76"/>
                <a:gd name="T9" fmla="*/ 0 h 42"/>
                <a:gd name="T10" fmla="*/ 161289985 w 76"/>
                <a:gd name="T11" fmla="*/ 5040312 h 42"/>
                <a:gd name="T12" fmla="*/ 136088432 w 76"/>
                <a:gd name="T13" fmla="*/ 15120938 h 42"/>
                <a:gd name="T14" fmla="*/ 85685303 w 76"/>
                <a:gd name="T15" fmla="*/ 35282187 h 42"/>
                <a:gd name="T16" fmla="*/ 40322496 w 76"/>
                <a:gd name="T17" fmla="*/ 70564374 h 42"/>
                <a:gd name="T18" fmla="*/ 0 w 76"/>
                <a:gd name="T19" fmla="*/ 105846574 h 42"/>
                <a:gd name="T20" fmla="*/ 0 w 76"/>
                <a:gd name="T21" fmla="*/ 105846574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2"/>
                <a:gd name="T35" fmla="*/ 76 w 76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2">
                  <a:moveTo>
                    <a:pt x="0" y="42"/>
                  </a:moveTo>
                  <a:lnTo>
                    <a:pt x="0" y="42"/>
                  </a:lnTo>
                  <a:lnTo>
                    <a:pt x="38" y="24"/>
                  </a:lnTo>
                  <a:lnTo>
                    <a:pt x="76" y="0"/>
                  </a:lnTo>
                  <a:lnTo>
                    <a:pt x="64" y="2"/>
                  </a:lnTo>
                  <a:lnTo>
                    <a:pt x="54" y="6"/>
                  </a:lnTo>
                  <a:lnTo>
                    <a:pt x="34" y="14"/>
                  </a:lnTo>
                  <a:lnTo>
                    <a:pt x="16" y="2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8" name="Freeform 53"/>
            <p:cNvSpPr>
              <a:spLocks/>
            </p:cNvSpPr>
            <p:nvPr/>
          </p:nvSpPr>
          <p:spPr bwMode="auto">
            <a:xfrm>
              <a:off x="5099050" y="3435350"/>
              <a:ext cx="266700" cy="155575"/>
            </a:xfrm>
            <a:custGeom>
              <a:avLst/>
              <a:gdLst>
                <a:gd name="T0" fmla="*/ 327620293 w 168"/>
                <a:gd name="T1" fmla="*/ 45362811 h 98"/>
                <a:gd name="T2" fmla="*/ 327620293 w 168"/>
                <a:gd name="T3" fmla="*/ 45362811 h 98"/>
                <a:gd name="T4" fmla="*/ 257055943 w 168"/>
                <a:gd name="T5" fmla="*/ 70564378 h 98"/>
                <a:gd name="T6" fmla="*/ 186491544 w 168"/>
                <a:gd name="T7" fmla="*/ 100806243 h 98"/>
                <a:gd name="T8" fmla="*/ 186491544 w 168"/>
                <a:gd name="T9" fmla="*/ 100806243 h 98"/>
                <a:gd name="T10" fmla="*/ 131048127 w 168"/>
                <a:gd name="T11" fmla="*/ 126007823 h 98"/>
                <a:gd name="T12" fmla="*/ 85685306 w 168"/>
                <a:gd name="T13" fmla="*/ 161289999 h 98"/>
                <a:gd name="T14" fmla="*/ 45362808 w 168"/>
                <a:gd name="T15" fmla="*/ 201612487 h 98"/>
                <a:gd name="T16" fmla="*/ 0 w 168"/>
                <a:gd name="T17" fmla="*/ 246975335 h 98"/>
                <a:gd name="T18" fmla="*/ 0 w 168"/>
                <a:gd name="T19" fmla="*/ 246975335 h 98"/>
                <a:gd name="T20" fmla="*/ 80644996 w 168"/>
                <a:gd name="T21" fmla="*/ 211693158 h 98"/>
                <a:gd name="T22" fmla="*/ 80644996 w 168"/>
                <a:gd name="T23" fmla="*/ 211693158 h 98"/>
                <a:gd name="T24" fmla="*/ 105846574 w 168"/>
                <a:gd name="T25" fmla="*/ 186491554 h 98"/>
                <a:gd name="T26" fmla="*/ 105846574 w 168"/>
                <a:gd name="T27" fmla="*/ 186491554 h 98"/>
                <a:gd name="T28" fmla="*/ 151209370 w 168"/>
                <a:gd name="T29" fmla="*/ 146169067 h 98"/>
                <a:gd name="T30" fmla="*/ 201612476 w 168"/>
                <a:gd name="T31" fmla="*/ 115927201 h 98"/>
                <a:gd name="T32" fmla="*/ 252015633 w 168"/>
                <a:gd name="T33" fmla="*/ 95765932 h 98"/>
                <a:gd name="T34" fmla="*/ 282257497 w 168"/>
                <a:gd name="T35" fmla="*/ 90725622 h 98"/>
                <a:gd name="T36" fmla="*/ 307459050 w 168"/>
                <a:gd name="T37" fmla="*/ 90725622 h 98"/>
                <a:gd name="T38" fmla="*/ 307459050 w 168"/>
                <a:gd name="T39" fmla="*/ 90725622 h 98"/>
                <a:gd name="T40" fmla="*/ 388104021 w 168"/>
                <a:gd name="T41" fmla="*/ 25201561 h 98"/>
                <a:gd name="T42" fmla="*/ 388104021 w 168"/>
                <a:gd name="T43" fmla="*/ 25201561 h 98"/>
                <a:gd name="T44" fmla="*/ 423386295 w 168"/>
                <a:gd name="T45" fmla="*/ 0 h 98"/>
                <a:gd name="T46" fmla="*/ 423386295 w 168"/>
                <a:gd name="T47" fmla="*/ 0 h 98"/>
                <a:gd name="T48" fmla="*/ 327620293 w 168"/>
                <a:gd name="T49" fmla="*/ 45362811 h 98"/>
                <a:gd name="T50" fmla="*/ 327620293 w 168"/>
                <a:gd name="T51" fmla="*/ 45362811 h 9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8"/>
                <a:gd name="T79" fmla="*/ 0 h 98"/>
                <a:gd name="T80" fmla="*/ 168 w 168"/>
                <a:gd name="T81" fmla="*/ 98 h 9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8" h="98">
                  <a:moveTo>
                    <a:pt x="130" y="18"/>
                  </a:moveTo>
                  <a:lnTo>
                    <a:pt x="130" y="18"/>
                  </a:lnTo>
                  <a:lnTo>
                    <a:pt x="102" y="28"/>
                  </a:lnTo>
                  <a:lnTo>
                    <a:pt x="74" y="40"/>
                  </a:lnTo>
                  <a:lnTo>
                    <a:pt x="52" y="50"/>
                  </a:lnTo>
                  <a:lnTo>
                    <a:pt x="34" y="64"/>
                  </a:lnTo>
                  <a:lnTo>
                    <a:pt x="18" y="80"/>
                  </a:lnTo>
                  <a:lnTo>
                    <a:pt x="0" y="98"/>
                  </a:lnTo>
                  <a:lnTo>
                    <a:pt x="32" y="84"/>
                  </a:lnTo>
                  <a:lnTo>
                    <a:pt x="42" y="74"/>
                  </a:lnTo>
                  <a:lnTo>
                    <a:pt x="60" y="58"/>
                  </a:lnTo>
                  <a:lnTo>
                    <a:pt x="80" y="46"/>
                  </a:lnTo>
                  <a:lnTo>
                    <a:pt x="100" y="38"/>
                  </a:lnTo>
                  <a:lnTo>
                    <a:pt x="112" y="36"/>
                  </a:lnTo>
                  <a:lnTo>
                    <a:pt x="122" y="36"/>
                  </a:lnTo>
                  <a:lnTo>
                    <a:pt x="154" y="10"/>
                  </a:lnTo>
                  <a:lnTo>
                    <a:pt x="168" y="0"/>
                  </a:lnTo>
                  <a:lnTo>
                    <a:pt x="130" y="18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9" name="Freeform 54"/>
            <p:cNvSpPr>
              <a:spLocks/>
            </p:cNvSpPr>
            <p:nvPr/>
          </p:nvSpPr>
          <p:spPr bwMode="auto">
            <a:xfrm>
              <a:off x="4984750" y="2743200"/>
              <a:ext cx="895350" cy="879475"/>
            </a:xfrm>
            <a:custGeom>
              <a:avLst/>
              <a:gdLst>
                <a:gd name="T0" fmla="*/ 1360884183 w 564"/>
                <a:gd name="T1" fmla="*/ 630038983 h 554"/>
                <a:gd name="T2" fmla="*/ 1275198907 w 564"/>
                <a:gd name="T3" fmla="*/ 700603327 h 554"/>
                <a:gd name="T4" fmla="*/ 1113908977 w 564"/>
                <a:gd name="T5" fmla="*/ 786288602 h 554"/>
                <a:gd name="T6" fmla="*/ 841732220 w 564"/>
                <a:gd name="T7" fmla="*/ 887095006 h 554"/>
                <a:gd name="T8" fmla="*/ 756046746 w 564"/>
                <a:gd name="T9" fmla="*/ 937498109 h 554"/>
                <a:gd name="T10" fmla="*/ 826611091 w 564"/>
                <a:gd name="T11" fmla="*/ 836691903 h 554"/>
                <a:gd name="T12" fmla="*/ 836691910 w 564"/>
                <a:gd name="T13" fmla="*/ 836691903 h 554"/>
                <a:gd name="T14" fmla="*/ 907256254 w 564"/>
                <a:gd name="T15" fmla="*/ 796369222 h 554"/>
                <a:gd name="T16" fmla="*/ 932457806 w 564"/>
                <a:gd name="T17" fmla="*/ 786288602 h 554"/>
                <a:gd name="T18" fmla="*/ 937498116 w 564"/>
                <a:gd name="T19" fmla="*/ 786288602 h 554"/>
                <a:gd name="T20" fmla="*/ 937498116 w 564"/>
                <a:gd name="T21" fmla="*/ 786288602 h 554"/>
                <a:gd name="T22" fmla="*/ 1043344633 w 564"/>
                <a:gd name="T23" fmla="*/ 680442086 h 554"/>
                <a:gd name="T24" fmla="*/ 1179433011 w 564"/>
                <a:gd name="T25" fmla="*/ 483869985 h 554"/>
                <a:gd name="T26" fmla="*/ 1214715184 w 564"/>
                <a:gd name="T27" fmla="*/ 423386262 h 554"/>
                <a:gd name="T28" fmla="*/ 1159271770 w 564"/>
                <a:gd name="T29" fmla="*/ 488910295 h 554"/>
                <a:gd name="T30" fmla="*/ 1068546184 w 564"/>
                <a:gd name="T31" fmla="*/ 614918052 h 554"/>
                <a:gd name="T32" fmla="*/ 947578737 w 564"/>
                <a:gd name="T33" fmla="*/ 740925809 h 554"/>
                <a:gd name="T34" fmla="*/ 851812841 w 564"/>
                <a:gd name="T35" fmla="*/ 786288602 h 554"/>
                <a:gd name="T36" fmla="*/ 942538426 w 564"/>
                <a:gd name="T37" fmla="*/ 609877742 h 554"/>
                <a:gd name="T38" fmla="*/ 1003022150 w 564"/>
                <a:gd name="T39" fmla="*/ 423386262 h 554"/>
                <a:gd name="T40" fmla="*/ 1038304322 w 564"/>
                <a:gd name="T41" fmla="*/ 206652771 h 554"/>
                <a:gd name="T42" fmla="*/ 1043344633 w 564"/>
                <a:gd name="T43" fmla="*/ 50403115 h 554"/>
                <a:gd name="T44" fmla="*/ 1038304322 w 564"/>
                <a:gd name="T45" fmla="*/ 0 h 554"/>
                <a:gd name="T46" fmla="*/ 997981840 w 564"/>
                <a:gd name="T47" fmla="*/ 302418716 h 554"/>
                <a:gd name="T48" fmla="*/ 962699668 w 564"/>
                <a:gd name="T49" fmla="*/ 453628124 h 554"/>
                <a:gd name="T50" fmla="*/ 917336875 w 564"/>
                <a:gd name="T51" fmla="*/ 554434329 h 554"/>
                <a:gd name="T52" fmla="*/ 821570780 w 564"/>
                <a:gd name="T53" fmla="*/ 740925809 h 554"/>
                <a:gd name="T54" fmla="*/ 766127367 w 564"/>
                <a:gd name="T55" fmla="*/ 841732213 h 554"/>
                <a:gd name="T56" fmla="*/ 685482402 w 564"/>
                <a:gd name="T57" fmla="*/ 922377178 h 554"/>
                <a:gd name="T58" fmla="*/ 534273092 w 564"/>
                <a:gd name="T59" fmla="*/ 1073586486 h 554"/>
                <a:gd name="T60" fmla="*/ 524192472 w 564"/>
                <a:gd name="T61" fmla="*/ 997981832 h 554"/>
                <a:gd name="T62" fmla="*/ 690522712 w 564"/>
                <a:gd name="T63" fmla="*/ 665321155 h 554"/>
                <a:gd name="T64" fmla="*/ 675401781 w 564"/>
                <a:gd name="T65" fmla="*/ 665321155 h 554"/>
                <a:gd name="T66" fmla="*/ 640119609 w 564"/>
                <a:gd name="T67" fmla="*/ 730845189 h 554"/>
                <a:gd name="T68" fmla="*/ 579635885 w 564"/>
                <a:gd name="T69" fmla="*/ 836691903 h 554"/>
                <a:gd name="T70" fmla="*/ 458668437 w 564"/>
                <a:gd name="T71" fmla="*/ 1058465555 h 554"/>
                <a:gd name="T72" fmla="*/ 423386265 w 564"/>
                <a:gd name="T73" fmla="*/ 1139110520 h 554"/>
                <a:gd name="T74" fmla="*/ 408265235 w 564"/>
                <a:gd name="T75" fmla="*/ 1159271761 h 554"/>
                <a:gd name="T76" fmla="*/ 226814064 w 564"/>
                <a:gd name="T77" fmla="*/ 1249997346 h 554"/>
                <a:gd name="T78" fmla="*/ 156249669 w 564"/>
                <a:gd name="T79" fmla="*/ 1290319828 h 554"/>
                <a:gd name="T80" fmla="*/ 85685300 w 564"/>
                <a:gd name="T81" fmla="*/ 1335682621 h 554"/>
                <a:gd name="T82" fmla="*/ 10080624 w 564"/>
                <a:gd name="T83" fmla="*/ 1391126034 h 554"/>
                <a:gd name="T84" fmla="*/ 105846566 w 564"/>
                <a:gd name="T85" fmla="*/ 1370964793 h 554"/>
                <a:gd name="T86" fmla="*/ 176410911 w 564"/>
                <a:gd name="T87" fmla="*/ 1345763241 h 554"/>
                <a:gd name="T88" fmla="*/ 307459029 w 564"/>
                <a:gd name="T89" fmla="*/ 1224795795 h 554"/>
                <a:gd name="T90" fmla="*/ 438507196 w 564"/>
                <a:gd name="T91" fmla="*/ 1164312071 h 554"/>
                <a:gd name="T92" fmla="*/ 509071541 w 564"/>
                <a:gd name="T93" fmla="*/ 1134070210 h 554"/>
                <a:gd name="T94" fmla="*/ 635079299 w 564"/>
                <a:gd name="T95" fmla="*/ 1068546176 h 554"/>
                <a:gd name="T96" fmla="*/ 735885505 w 564"/>
                <a:gd name="T97" fmla="*/ 987901212 h 554"/>
                <a:gd name="T98" fmla="*/ 887095013 w 564"/>
                <a:gd name="T99" fmla="*/ 912296557 h 554"/>
                <a:gd name="T100" fmla="*/ 1078626805 w 564"/>
                <a:gd name="T101" fmla="*/ 826611084 h 554"/>
                <a:gd name="T102" fmla="*/ 1255037666 w 564"/>
                <a:gd name="T103" fmla="*/ 740925809 h 554"/>
                <a:gd name="T104" fmla="*/ 1315521390 w 564"/>
                <a:gd name="T105" fmla="*/ 695563017 h 554"/>
                <a:gd name="T106" fmla="*/ 1421367907 w 564"/>
                <a:gd name="T107" fmla="*/ 564514950 h 554"/>
                <a:gd name="T108" fmla="*/ 1411287286 w 564"/>
                <a:gd name="T109" fmla="*/ 569555260 h 5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64"/>
                <a:gd name="T166" fmla="*/ 0 h 554"/>
                <a:gd name="T167" fmla="*/ 564 w 564"/>
                <a:gd name="T168" fmla="*/ 554 h 55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64" h="554">
                  <a:moveTo>
                    <a:pt x="560" y="226"/>
                  </a:moveTo>
                  <a:lnTo>
                    <a:pt x="560" y="226"/>
                  </a:lnTo>
                  <a:lnTo>
                    <a:pt x="540" y="250"/>
                  </a:lnTo>
                  <a:lnTo>
                    <a:pt x="530" y="260"/>
                  </a:lnTo>
                  <a:lnTo>
                    <a:pt x="520" y="270"/>
                  </a:lnTo>
                  <a:lnTo>
                    <a:pt x="506" y="278"/>
                  </a:lnTo>
                  <a:lnTo>
                    <a:pt x="490" y="288"/>
                  </a:lnTo>
                  <a:lnTo>
                    <a:pt x="442" y="312"/>
                  </a:lnTo>
                  <a:lnTo>
                    <a:pt x="406" y="326"/>
                  </a:lnTo>
                  <a:lnTo>
                    <a:pt x="370" y="338"/>
                  </a:lnTo>
                  <a:lnTo>
                    <a:pt x="334" y="352"/>
                  </a:lnTo>
                  <a:lnTo>
                    <a:pt x="316" y="362"/>
                  </a:lnTo>
                  <a:lnTo>
                    <a:pt x="300" y="372"/>
                  </a:lnTo>
                  <a:lnTo>
                    <a:pt x="320" y="346"/>
                  </a:lnTo>
                  <a:lnTo>
                    <a:pt x="328" y="332"/>
                  </a:lnTo>
                  <a:lnTo>
                    <a:pt x="332" y="332"/>
                  </a:lnTo>
                  <a:lnTo>
                    <a:pt x="340" y="324"/>
                  </a:lnTo>
                  <a:lnTo>
                    <a:pt x="350" y="320"/>
                  </a:lnTo>
                  <a:lnTo>
                    <a:pt x="360" y="316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92" y="294"/>
                  </a:lnTo>
                  <a:lnTo>
                    <a:pt x="414" y="270"/>
                  </a:lnTo>
                  <a:lnTo>
                    <a:pt x="434" y="244"/>
                  </a:lnTo>
                  <a:lnTo>
                    <a:pt x="452" y="218"/>
                  </a:lnTo>
                  <a:lnTo>
                    <a:pt x="468" y="192"/>
                  </a:lnTo>
                  <a:lnTo>
                    <a:pt x="482" y="168"/>
                  </a:lnTo>
                  <a:lnTo>
                    <a:pt x="474" y="176"/>
                  </a:lnTo>
                  <a:lnTo>
                    <a:pt x="460" y="194"/>
                  </a:lnTo>
                  <a:lnTo>
                    <a:pt x="442" y="220"/>
                  </a:lnTo>
                  <a:lnTo>
                    <a:pt x="424" y="244"/>
                  </a:lnTo>
                  <a:lnTo>
                    <a:pt x="406" y="266"/>
                  </a:lnTo>
                  <a:lnTo>
                    <a:pt x="386" y="286"/>
                  </a:lnTo>
                  <a:lnTo>
                    <a:pt x="376" y="294"/>
                  </a:lnTo>
                  <a:lnTo>
                    <a:pt x="364" y="302"/>
                  </a:lnTo>
                  <a:lnTo>
                    <a:pt x="352" y="308"/>
                  </a:lnTo>
                  <a:lnTo>
                    <a:pt x="338" y="312"/>
                  </a:lnTo>
                  <a:lnTo>
                    <a:pt x="358" y="278"/>
                  </a:lnTo>
                  <a:lnTo>
                    <a:pt x="374" y="242"/>
                  </a:lnTo>
                  <a:lnTo>
                    <a:pt x="388" y="206"/>
                  </a:lnTo>
                  <a:lnTo>
                    <a:pt x="398" y="168"/>
                  </a:lnTo>
                  <a:lnTo>
                    <a:pt x="408" y="126"/>
                  </a:lnTo>
                  <a:lnTo>
                    <a:pt x="412" y="82"/>
                  </a:lnTo>
                  <a:lnTo>
                    <a:pt x="414" y="40"/>
                  </a:lnTo>
                  <a:lnTo>
                    <a:pt x="414" y="20"/>
                  </a:lnTo>
                  <a:lnTo>
                    <a:pt x="414" y="8"/>
                  </a:lnTo>
                  <a:lnTo>
                    <a:pt x="412" y="0"/>
                  </a:lnTo>
                  <a:lnTo>
                    <a:pt x="410" y="40"/>
                  </a:lnTo>
                  <a:lnTo>
                    <a:pt x="404" y="80"/>
                  </a:lnTo>
                  <a:lnTo>
                    <a:pt x="396" y="120"/>
                  </a:lnTo>
                  <a:lnTo>
                    <a:pt x="386" y="158"/>
                  </a:lnTo>
                  <a:lnTo>
                    <a:pt x="382" y="180"/>
                  </a:lnTo>
                  <a:lnTo>
                    <a:pt x="374" y="200"/>
                  </a:lnTo>
                  <a:lnTo>
                    <a:pt x="364" y="220"/>
                  </a:lnTo>
                  <a:lnTo>
                    <a:pt x="346" y="258"/>
                  </a:lnTo>
                  <a:lnTo>
                    <a:pt x="326" y="294"/>
                  </a:lnTo>
                  <a:lnTo>
                    <a:pt x="316" y="314"/>
                  </a:lnTo>
                  <a:lnTo>
                    <a:pt x="304" y="334"/>
                  </a:lnTo>
                  <a:lnTo>
                    <a:pt x="288" y="352"/>
                  </a:lnTo>
                  <a:lnTo>
                    <a:pt x="272" y="366"/>
                  </a:lnTo>
                  <a:lnTo>
                    <a:pt x="254" y="388"/>
                  </a:lnTo>
                  <a:lnTo>
                    <a:pt x="234" y="406"/>
                  </a:lnTo>
                  <a:lnTo>
                    <a:pt x="212" y="426"/>
                  </a:lnTo>
                  <a:lnTo>
                    <a:pt x="190" y="442"/>
                  </a:lnTo>
                  <a:lnTo>
                    <a:pt x="208" y="396"/>
                  </a:lnTo>
                  <a:lnTo>
                    <a:pt x="230" y="352"/>
                  </a:lnTo>
                  <a:lnTo>
                    <a:pt x="274" y="264"/>
                  </a:lnTo>
                  <a:lnTo>
                    <a:pt x="270" y="264"/>
                  </a:lnTo>
                  <a:lnTo>
                    <a:pt x="268" y="264"/>
                  </a:lnTo>
                  <a:lnTo>
                    <a:pt x="266" y="266"/>
                  </a:lnTo>
                  <a:lnTo>
                    <a:pt x="254" y="290"/>
                  </a:lnTo>
                  <a:lnTo>
                    <a:pt x="230" y="332"/>
                  </a:lnTo>
                  <a:lnTo>
                    <a:pt x="204" y="376"/>
                  </a:lnTo>
                  <a:lnTo>
                    <a:pt x="192" y="398"/>
                  </a:lnTo>
                  <a:lnTo>
                    <a:pt x="182" y="420"/>
                  </a:lnTo>
                  <a:lnTo>
                    <a:pt x="174" y="442"/>
                  </a:lnTo>
                  <a:lnTo>
                    <a:pt x="168" y="452"/>
                  </a:lnTo>
                  <a:lnTo>
                    <a:pt x="166" y="456"/>
                  </a:lnTo>
                  <a:lnTo>
                    <a:pt x="162" y="460"/>
                  </a:lnTo>
                  <a:lnTo>
                    <a:pt x="120" y="482"/>
                  </a:lnTo>
                  <a:lnTo>
                    <a:pt x="90" y="496"/>
                  </a:lnTo>
                  <a:lnTo>
                    <a:pt x="76" y="504"/>
                  </a:lnTo>
                  <a:lnTo>
                    <a:pt x="62" y="512"/>
                  </a:lnTo>
                  <a:lnTo>
                    <a:pt x="48" y="520"/>
                  </a:lnTo>
                  <a:lnTo>
                    <a:pt x="34" y="530"/>
                  </a:lnTo>
                  <a:lnTo>
                    <a:pt x="4" y="552"/>
                  </a:lnTo>
                  <a:lnTo>
                    <a:pt x="0" y="554"/>
                  </a:lnTo>
                  <a:lnTo>
                    <a:pt x="42" y="544"/>
                  </a:lnTo>
                  <a:lnTo>
                    <a:pt x="70" y="534"/>
                  </a:lnTo>
                  <a:lnTo>
                    <a:pt x="86" y="516"/>
                  </a:lnTo>
                  <a:lnTo>
                    <a:pt x="104" y="500"/>
                  </a:lnTo>
                  <a:lnTo>
                    <a:pt x="122" y="486"/>
                  </a:lnTo>
                  <a:lnTo>
                    <a:pt x="144" y="474"/>
                  </a:lnTo>
                  <a:lnTo>
                    <a:pt x="174" y="462"/>
                  </a:lnTo>
                  <a:lnTo>
                    <a:pt x="188" y="456"/>
                  </a:lnTo>
                  <a:lnTo>
                    <a:pt x="202" y="450"/>
                  </a:lnTo>
                  <a:lnTo>
                    <a:pt x="226" y="436"/>
                  </a:lnTo>
                  <a:lnTo>
                    <a:pt x="252" y="424"/>
                  </a:lnTo>
                  <a:lnTo>
                    <a:pt x="270" y="410"/>
                  </a:lnTo>
                  <a:lnTo>
                    <a:pt x="292" y="392"/>
                  </a:lnTo>
                  <a:lnTo>
                    <a:pt x="318" y="376"/>
                  </a:lnTo>
                  <a:lnTo>
                    <a:pt x="352" y="362"/>
                  </a:lnTo>
                  <a:lnTo>
                    <a:pt x="384" y="348"/>
                  </a:lnTo>
                  <a:lnTo>
                    <a:pt x="428" y="328"/>
                  </a:lnTo>
                  <a:lnTo>
                    <a:pt x="472" y="308"/>
                  </a:lnTo>
                  <a:lnTo>
                    <a:pt x="498" y="294"/>
                  </a:lnTo>
                  <a:lnTo>
                    <a:pt x="510" y="286"/>
                  </a:lnTo>
                  <a:lnTo>
                    <a:pt x="522" y="276"/>
                  </a:lnTo>
                  <a:lnTo>
                    <a:pt x="544" y="252"/>
                  </a:lnTo>
                  <a:lnTo>
                    <a:pt x="564" y="224"/>
                  </a:lnTo>
                  <a:lnTo>
                    <a:pt x="562" y="224"/>
                  </a:lnTo>
                  <a:lnTo>
                    <a:pt x="560" y="226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0" name="Freeform 143"/>
            <p:cNvSpPr>
              <a:spLocks/>
            </p:cNvSpPr>
            <p:nvPr/>
          </p:nvSpPr>
          <p:spPr bwMode="auto">
            <a:xfrm>
              <a:off x="4876800" y="3276600"/>
              <a:ext cx="53975" cy="44450"/>
            </a:xfrm>
            <a:custGeom>
              <a:avLst/>
              <a:gdLst>
                <a:gd name="T0" fmla="*/ 45362805 w 34"/>
                <a:gd name="T1" fmla="*/ 70564381 h 28"/>
                <a:gd name="T2" fmla="*/ 45362805 w 34"/>
                <a:gd name="T3" fmla="*/ 70564381 h 28"/>
                <a:gd name="T4" fmla="*/ 35282184 w 34"/>
                <a:gd name="T5" fmla="*/ 70564381 h 28"/>
                <a:gd name="T6" fmla="*/ 20161247 w 34"/>
                <a:gd name="T7" fmla="*/ 60483758 h 28"/>
                <a:gd name="T8" fmla="*/ 10080624 w 34"/>
                <a:gd name="T9" fmla="*/ 50403124 h 28"/>
                <a:gd name="T10" fmla="*/ 0 w 34"/>
                <a:gd name="T11" fmla="*/ 35282190 h 28"/>
                <a:gd name="T12" fmla="*/ 0 w 34"/>
                <a:gd name="T13" fmla="*/ 35282190 h 28"/>
                <a:gd name="T14" fmla="*/ 10080624 w 34"/>
                <a:gd name="T15" fmla="*/ 15120940 h 28"/>
                <a:gd name="T16" fmla="*/ 25201557 w 34"/>
                <a:gd name="T17" fmla="*/ 5040313 h 28"/>
                <a:gd name="T18" fmla="*/ 45362805 w 34"/>
                <a:gd name="T19" fmla="*/ 0 h 28"/>
                <a:gd name="T20" fmla="*/ 45362805 w 34"/>
                <a:gd name="T21" fmla="*/ 0 h 28"/>
                <a:gd name="T22" fmla="*/ 55443437 w 34"/>
                <a:gd name="T23" fmla="*/ 0 h 28"/>
                <a:gd name="T24" fmla="*/ 65524058 w 34"/>
                <a:gd name="T25" fmla="*/ 0 h 28"/>
                <a:gd name="T26" fmla="*/ 75604678 w 34"/>
                <a:gd name="T27" fmla="*/ 10080625 h 28"/>
                <a:gd name="T28" fmla="*/ 80644989 w 34"/>
                <a:gd name="T29" fmla="*/ 15120940 h 28"/>
                <a:gd name="T30" fmla="*/ 80644989 w 34"/>
                <a:gd name="T31" fmla="*/ 15120940 h 28"/>
                <a:gd name="T32" fmla="*/ 85685299 w 34"/>
                <a:gd name="T33" fmla="*/ 35282190 h 28"/>
                <a:gd name="T34" fmla="*/ 80644989 w 34"/>
                <a:gd name="T35" fmla="*/ 55443447 h 28"/>
                <a:gd name="T36" fmla="*/ 65524058 w 34"/>
                <a:gd name="T37" fmla="*/ 70564381 h 28"/>
                <a:gd name="T38" fmla="*/ 55443437 w 34"/>
                <a:gd name="T39" fmla="*/ 70564381 h 28"/>
                <a:gd name="T40" fmla="*/ 45362805 w 34"/>
                <a:gd name="T41" fmla="*/ 70564381 h 28"/>
                <a:gd name="T42" fmla="*/ 45362805 w 34"/>
                <a:gd name="T43" fmla="*/ 70564381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18" y="28"/>
                  </a:moveTo>
                  <a:lnTo>
                    <a:pt x="18" y="28"/>
                  </a:lnTo>
                  <a:lnTo>
                    <a:pt x="14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4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1" name="Freeform 144"/>
            <p:cNvSpPr>
              <a:spLocks/>
            </p:cNvSpPr>
            <p:nvPr/>
          </p:nvSpPr>
          <p:spPr bwMode="auto">
            <a:xfrm>
              <a:off x="5019675" y="3543300"/>
              <a:ext cx="47625" cy="47625"/>
            </a:xfrm>
            <a:custGeom>
              <a:avLst/>
              <a:gdLst>
                <a:gd name="T0" fmla="*/ 15120940 w 30"/>
                <a:gd name="T1" fmla="*/ 65524071 h 30"/>
                <a:gd name="T2" fmla="*/ 15120940 w 30"/>
                <a:gd name="T3" fmla="*/ 65524071 h 30"/>
                <a:gd name="T4" fmla="*/ 5040313 w 30"/>
                <a:gd name="T5" fmla="*/ 60483759 h 30"/>
                <a:gd name="T6" fmla="*/ 0 w 30"/>
                <a:gd name="T7" fmla="*/ 45362813 h 30"/>
                <a:gd name="T8" fmla="*/ 0 w 30"/>
                <a:gd name="T9" fmla="*/ 30241880 h 30"/>
                <a:gd name="T10" fmla="*/ 0 w 30"/>
                <a:gd name="T11" fmla="*/ 10080626 h 30"/>
                <a:gd name="T12" fmla="*/ 0 w 30"/>
                <a:gd name="T13" fmla="*/ 10080626 h 30"/>
                <a:gd name="T14" fmla="*/ 20161251 w 30"/>
                <a:gd name="T15" fmla="*/ 5040313 h 30"/>
                <a:gd name="T16" fmla="*/ 35282191 w 30"/>
                <a:gd name="T17" fmla="*/ 0 h 30"/>
                <a:gd name="T18" fmla="*/ 55443448 w 30"/>
                <a:gd name="T19" fmla="*/ 5040313 h 30"/>
                <a:gd name="T20" fmla="*/ 55443448 w 30"/>
                <a:gd name="T21" fmla="*/ 5040313 h 30"/>
                <a:gd name="T22" fmla="*/ 65524071 w 30"/>
                <a:gd name="T23" fmla="*/ 15120940 h 30"/>
                <a:gd name="T24" fmla="*/ 70564382 w 30"/>
                <a:gd name="T25" fmla="*/ 20161251 h 30"/>
                <a:gd name="T26" fmla="*/ 75604693 w 30"/>
                <a:gd name="T27" fmla="*/ 30241880 h 30"/>
                <a:gd name="T28" fmla="*/ 75604693 w 30"/>
                <a:gd name="T29" fmla="*/ 45362813 h 30"/>
                <a:gd name="T30" fmla="*/ 75604693 w 30"/>
                <a:gd name="T31" fmla="*/ 45362813 h 30"/>
                <a:gd name="T32" fmla="*/ 70564382 w 30"/>
                <a:gd name="T33" fmla="*/ 60483759 h 30"/>
                <a:gd name="T34" fmla="*/ 55443448 w 30"/>
                <a:gd name="T35" fmla="*/ 75604693 h 30"/>
                <a:gd name="T36" fmla="*/ 35282191 w 30"/>
                <a:gd name="T37" fmla="*/ 75604693 h 30"/>
                <a:gd name="T38" fmla="*/ 25201562 w 30"/>
                <a:gd name="T39" fmla="*/ 75604693 h 30"/>
                <a:gd name="T40" fmla="*/ 15120940 w 30"/>
                <a:gd name="T41" fmla="*/ 65524071 h 30"/>
                <a:gd name="T42" fmla="*/ 15120940 w 30"/>
                <a:gd name="T43" fmla="*/ 6552407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6" y="26"/>
                  </a:moveTo>
                  <a:lnTo>
                    <a:pt x="6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2" name="Freeform 145"/>
            <p:cNvSpPr>
              <a:spLocks/>
            </p:cNvSpPr>
            <p:nvPr/>
          </p:nvSpPr>
          <p:spPr bwMode="auto">
            <a:xfrm>
              <a:off x="5210175" y="3540125"/>
              <a:ext cx="44450" cy="38100"/>
            </a:xfrm>
            <a:custGeom>
              <a:avLst/>
              <a:gdLst>
                <a:gd name="T0" fmla="*/ 40322501 w 28"/>
                <a:gd name="T1" fmla="*/ 60483756 h 24"/>
                <a:gd name="T2" fmla="*/ 40322501 w 28"/>
                <a:gd name="T3" fmla="*/ 60483756 h 24"/>
                <a:gd name="T4" fmla="*/ 20161251 w 28"/>
                <a:gd name="T5" fmla="*/ 55443445 h 24"/>
                <a:gd name="T6" fmla="*/ 10080625 w 28"/>
                <a:gd name="T7" fmla="*/ 45362810 h 24"/>
                <a:gd name="T8" fmla="*/ 0 w 28"/>
                <a:gd name="T9" fmla="*/ 30241878 h 24"/>
                <a:gd name="T10" fmla="*/ 0 w 28"/>
                <a:gd name="T11" fmla="*/ 30241878 h 24"/>
                <a:gd name="T12" fmla="*/ 10080625 w 28"/>
                <a:gd name="T13" fmla="*/ 15120939 h 24"/>
                <a:gd name="T14" fmla="*/ 20161251 w 28"/>
                <a:gd name="T15" fmla="*/ 5040312 h 24"/>
                <a:gd name="T16" fmla="*/ 35282190 w 28"/>
                <a:gd name="T17" fmla="*/ 0 h 24"/>
                <a:gd name="T18" fmla="*/ 35282190 w 28"/>
                <a:gd name="T19" fmla="*/ 0 h 24"/>
                <a:gd name="T20" fmla="*/ 55443447 w 28"/>
                <a:gd name="T21" fmla="*/ 5040312 h 24"/>
                <a:gd name="T22" fmla="*/ 60483758 w 28"/>
                <a:gd name="T23" fmla="*/ 5040312 h 24"/>
                <a:gd name="T24" fmla="*/ 70564381 w 28"/>
                <a:gd name="T25" fmla="*/ 15120939 h 24"/>
                <a:gd name="T26" fmla="*/ 70564381 w 28"/>
                <a:gd name="T27" fmla="*/ 15120939 h 24"/>
                <a:gd name="T28" fmla="*/ 70564381 w 28"/>
                <a:gd name="T29" fmla="*/ 30241878 h 24"/>
                <a:gd name="T30" fmla="*/ 70564381 w 28"/>
                <a:gd name="T31" fmla="*/ 45362810 h 24"/>
                <a:gd name="T32" fmla="*/ 55443447 w 28"/>
                <a:gd name="T33" fmla="*/ 55443445 h 24"/>
                <a:gd name="T34" fmla="*/ 40322501 w 28"/>
                <a:gd name="T35" fmla="*/ 60483756 h 24"/>
                <a:gd name="T36" fmla="*/ 40322501 w 28"/>
                <a:gd name="T37" fmla="*/ 60483756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24"/>
                <a:gd name="T59" fmla="*/ 28 w 28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24">
                  <a:moveTo>
                    <a:pt x="16" y="24"/>
                  </a:moveTo>
                  <a:lnTo>
                    <a:pt x="16" y="24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28" y="12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3" name="Freeform 146"/>
            <p:cNvSpPr>
              <a:spLocks/>
            </p:cNvSpPr>
            <p:nvPr/>
          </p:nvSpPr>
          <p:spPr bwMode="auto">
            <a:xfrm>
              <a:off x="54864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4" name="Freeform 147"/>
            <p:cNvSpPr>
              <a:spLocks/>
            </p:cNvSpPr>
            <p:nvPr/>
          </p:nvSpPr>
          <p:spPr bwMode="auto">
            <a:xfrm>
              <a:off x="5410200" y="3352800"/>
              <a:ext cx="60325" cy="50800"/>
            </a:xfrm>
            <a:custGeom>
              <a:avLst/>
              <a:gdLst>
                <a:gd name="T0" fmla="*/ 30241875 w 38"/>
                <a:gd name="T1" fmla="*/ 0 h 32"/>
                <a:gd name="T2" fmla="*/ 30241875 w 38"/>
                <a:gd name="T3" fmla="*/ 0 h 32"/>
                <a:gd name="T4" fmla="*/ 40322496 w 38"/>
                <a:gd name="T5" fmla="*/ 0 h 32"/>
                <a:gd name="T6" fmla="*/ 55443440 w 38"/>
                <a:gd name="T7" fmla="*/ 0 h 32"/>
                <a:gd name="T8" fmla="*/ 75604682 w 38"/>
                <a:gd name="T9" fmla="*/ 5040312 h 32"/>
                <a:gd name="T10" fmla="*/ 95765924 w 38"/>
                <a:gd name="T11" fmla="*/ 15120936 h 32"/>
                <a:gd name="T12" fmla="*/ 95765924 w 38"/>
                <a:gd name="T13" fmla="*/ 15120936 h 32"/>
                <a:gd name="T14" fmla="*/ 90725613 w 38"/>
                <a:gd name="T15" fmla="*/ 40322493 h 32"/>
                <a:gd name="T16" fmla="*/ 80644992 w 38"/>
                <a:gd name="T17" fmla="*/ 55443436 h 32"/>
                <a:gd name="T18" fmla="*/ 65524061 w 38"/>
                <a:gd name="T19" fmla="*/ 70564366 h 32"/>
                <a:gd name="T20" fmla="*/ 65524061 w 38"/>
                <a:gd name="T21" fmla="*/ 70564366 h 32"/>
                <a:gd name="T22" fmla="*/ 55443440 w 38"/>
                <a:gd name="T23" fmla="*/ 80644986 h 32"/>
                <a:gd name="T24" fmla="*/ 40322496 w 38"/>
                <a:gd name="T25" fmla="*/ 80644986 h 32"/>
                <a:gd name="T26" fmla="*/ 30241875 w 38"/>
                <a:gd name="T27" fmla="*/ 80644986 h 32"/>
                <a:gd name="T28" fmla="*/ 20161248 w 38"/>
                <a:gd name="T29" fmla="*/ 70564366 h 32"/>
                <a:gd name="T30" fmla="*/ 20161248 w 38"/>
                <a:gd name="T31" fmla="*/ 70564366 h 32"/>
                <a:gd name="T32" fmla="*/ 10080624 w 38"/>
                <a:gd name="T33" fmla="*/ 65524056 h 32"/>
                <a:gd name="T34" fmla="*/ 5040312 w 38"/>
                <a:gd name="T35" fmla="*/ 55443436 h 32"/>
                <a:gd name="T36" fmla="*/ 0 w 38"/>
                <a:gd name="T37" fmla="*/ 35282183 h 32"/>
                <a:gd name="T38" fmla="*/ 5040312 w 38"/>
                <a:gd name="T39" fmla="*/ 25201557 h 32"/>
                <a:gd name="T40" fmla="*/ 10080624 w 38"/>
                <a:gd name="T41" fmla="*/ 15120936 h 32"/>
                <a:gd name="T42" fmla="*/ 20161248 w 38"/>
                <a:gd name="T43" fmla="*/ 5040312 h 32"/>
                <a:gd name="T44" fmla="*/ 30241875 w 38"/>
                <a:gd name="T45" fmla="*/ 0 h 32"/>
                <a:gd name="T46" fmla="*/ 30241875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2" y="0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6"/>
                  </a:lnTo>
                  <a:lnTo>
                    <a:pt x="36" y="16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5" name="Freeform 146"/>
            <p:cNvSpPr>
              <a:spLocks/>
            </p:cNvSpPr>
            <p:nvPr/>
          </p:nvSpPr>
          <p:spPr bwMode="auto">
            <a:xfrm>
              <a:off x="57150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6" name="Freeform 146"/>
            <p:cNvSpPr>
              <a:spLocks/>
            </p:cNvSpPr>
            <p:nvPr/>
          </p:nvSpPr>
          <p:spPr bwMode="auto">
            <a:xfrm>
              <a:off x="5562600" y="30480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7" name="Freeform 146"/>
            <p:cNvSpPr>
              <a:spLocks/>
            </p:cNvSpPr>
            <p:nvPr/>
          </p:nvSpPr>
          <p:spPr bwMode="auto">
            <a:xfrm>
              <a:off x="5257800" y="33528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8" name="Freeform 146"/>
            <p:cNvSpPr>
              <a:spLocks/>
            </p:cNvSpPr>
            <p:nvPr/>
          </p:nvSpPr>
          <p:spPr bwMode="auto">
            <a:xfrm>
              <a:off x="50292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sp>
        <p:nvSpPr>
          <p:cNvPr id="239" name="Freeform 91"/>
          <p:cNvSpPr>
            <a:spLocks/>
          </p:cNvSpPr>
          <p:nvPr/>
        </p:nvSpPr>
        <p:spPr bwMode="auto">
          <a:xfrm>
            <a:off x="8557292" y="2719517"/>
            <a:ext cx="1346043" cy="439544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pic>
        <p:nvPicPr>
          <p:cNvPr id="240" name="Picture 22" descr="Three_poppie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63733" y="3220999"/>
            <a:ext cx="807626" cy="11428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1" name="Picture 21" descr="Floiwer_2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83745" y="3017470"/>
            <a:ext cx="897362" cy="1413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2" name="Picture 241" descr="flowers15.gif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6395" y="2697959"/>
            <a:ext cx="1256307" cy="16025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3" name="Picture 31" descr="flowers7.gif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3278947"/>
            <a:ext cx="869320" cy="9120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4" name="Picture 266" descr="Hình ảnh có liên quan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51165" y="4667116"/>
            <a:ext cx="2153669" cy="21079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5" name="Picture 267" descr="Hình ảnh có liên quan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8045" y="4750251"/>
            <a:ext cx="2243405" cy="2131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6" name="Rectangle 419"/>
          <p:cNvSpPr>
            <a:spLocks noChangeArrowheads="1"/>
          </p:cNvSpPr>
          <p:nvPr/>
        </p:nvSpPr>
        <p:spPr bwMode="auto">
          <a:xfrm>
            <a:off x="381000" y="1023938"/>
            <a:ext cx="7268634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 indent="4572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chemeClr val="bg2"/>
                </a:solidFill>
                <a:latin typeface="Tahoma" panose="020B0604030504040204" pitchFamily="34" charset="0"/>
              </a:rPr>
              <a:t>   </a:t>
            </a:r>
          </a:p>
        </p:txBody>
      </p:sp>
      <p:sp>
        <p:nvSpPr>
          <p:cNvPr id="247" name="Rectangle 421"/>
          <p:cNvSpPr>
            <a:spLocks noChangeArrowheads="1"/>
          </p:cNvSpPr>
          <p:nvPr/>
        </p:nvSpPr>
        <p:spPr bwMode="auto">
          <a:xfrm>
            <a:off x="838199" y="0"/>
            <a:ext cx="7089161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altLang="en-US" sz="1200">
                <a:solidFill>
                  <a:schemeClr val="bg2"/>
                </a:solidFill>
              </a:rPr>
              <a:t>   </a:t>
            </a:r>
          </a:p>
        </p:txBody>
      </p:sp>
      <p:pic>
        <p:nvPicPr>
          <p:cNvPr id="248" name="Picture 187" descr="hoa hong"/>
          <p:cNvPicPr>
            <a:picLocks noChangeAspect="1" noChangeArrowheads="1" noCrop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2391" y="4441333"/>
            <a:ext cx="1441389" cy="2234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9" name="Picture 188" descr="hoa hong"/>
          <p:cNvPicPr>
            <a:picLocks noChangeAspect="1" noChangeArrowheads="1" noCrop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9792" y="4582182"/>
            <a:ext cx="1441389" cy="2234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4806254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1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" dur="1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1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1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1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7" dur="1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8" dur="1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1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1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9" dur="1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0" dur="1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1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1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41" dur="1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42" dur="1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1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1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3" dur="1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4" dur="1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1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5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4" dur="1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65" dur="1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6" dur="1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7" dur="1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1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7" dur="1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78" dur="1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1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6" dur="1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87" dur="1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8" dur="1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9" dur="1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8" dur="1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99" dur="1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00" dur="1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1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8" dur="1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09" dur="1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10" dur="1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1" dur="1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AE659C1-FB07-44F9-A766-B7B233B24843}" type="slidenum">
              <a:rPr lang="en-US" altLang="en-US"/>
              <a:pPr>
                <a:defRPr/>
              </a:pPr>
              <a:t>15</a:t>
            </a:fld>
            <a:endParaRPr lang="en-US" altLang="en-US"/>
          </a:p>
        </p:txBody>
      </p:sp>
      <p:pic>
        <p:nvPicPr>
          <p:cNvPr id="22531" name="Picture 2" descr="Top 75+ hình nền powerpoint học tập chất lượng full hd cực đẹ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2161478" y="1982450"/>
            <a:ext cx="7261303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xảy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vườn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30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4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64251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76201" y="2132430"/>
            <a:ext cx="12192000" cy="4724400"/>
            <a:chOff x="-794" y="3352800"/>
            <a:chExt cx="9144794" cy="3505200"/>
          </a:xfrm>
        </p:grpSpPr>
        <p:sp>
          <p:nvSpPr>
            <p:cNvPr id="3" name="Arc 2"/>
            <p:cNvSpPr/>
            <p:nvPr/>
          </p:nvSpPr>
          <p:spPr>
            <a:xfrm>
              <a:off x="794" y="3352800"/>
              <a:ext cx="9143206" cy="990706"/>
            </a:xfrm>
            <a:prstGeom prst="arc">
              <a:avLst>
                <a:gd name="adj1" fmla="val 10800060"/>
                <a:gd name="adj2" fmla="val 9148"/>
              </a:avLst>
            </a:prstGeom>
            <a:gradFill flip="none" rotWithShape="1">
              <a:gsLst>
                <a:gs pos="0">
                  <a:srgbClr val="DDEBCF"/>
                </a:gs>
                <a:gs pos="50000">
                  <a:srgbClr val="9CB86E"/>
                </a:gs>
                <a:gs pos="100000">
                  <a:srgbClr val="156B13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-794" y="3839633"/>
              <a:ext cx="9143206" cy="3018367"/>
            </a:xfrm>
            <a:prstGeom prst="rect">
              <a:avLst/>
            </a:prstGeom>
            <a:gradFill flip="none" rotWithShape="1">
              <a:gsLst>
                <a:gs pos="0">
                  <a:srgbClr val="DDEBCF"/>
                </a:gs>
                <a:gs pos="50000">
                  <a:srgbClr val="9CB86E"/>
                </a:gs>
                <a:gs pos="100000">
                  <a:srgbClr val="156B13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pic>
        <p:nvPicPr>
          <p:cNvPr id="5" name="Picture 20" descr="Daisies_in_love.gif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81616" y="3385682"/>
            <a:ext cx="83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5"/>
          <p:cNvGrpSpPr>
            <a:grpSpLocks noChangeAspect="1"/>
          </p:cNvGrpSpPr>
          <p:nvPr/>
        </p:nvGrpSpPr>
        <p:grpSpPr bwMode="auto">
          <a:xfrm>
            <a:off x="3798483" y="469325"/>
            <a:ext cx="3124200" cy="2143125"/>
            <a:chOff x="2019" y="1756"/>
            <a:chExt cx="909" cy="534"/>
          </a:xfrm>
        </p:grpSpPr>
        <p:sp>
          <p:nvSpPr>
            <p:cNvPr id="7" name="AutoShape 4"/>
            <p:cNvSpPr>
              <a:spLocks noChangeAspect="1" noChangeArrowheads="1" noTextEdit="1"/>
            </p:cNvSpPr>
            <p:nvPr/>
          </p:nvSpPr>
          <p:spPr bwMode="auto">
            <a:xfrm>
              <a:off x="2019" y="1756"/>
              <a:ext cx="909" cy="5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2024" y="1766"/>
              <a:ext cx="901" cy="520"/>
            </a:xfrm>
            <a:custGeom>
              <a:avLst/>
              <a:gdLst>
                <a:gd name="T0" fmla="*/ 152 w 901"/>
                <a:gd name="T1" fmla="*/ 86 h 520"/>
                <a:gd name="T2" fmla="*/ 324 w 901"/>
                <a:gd name="T3" fmla="*/ 98 h 520"/>
                <a:gd name="T4" fmla="*/ 656 w 901"/>
                <a:gd name="T5" fmla="*/ 0 h 520"/>
                <a:gd name="T6" fmla="*/ 898 w 901"/>
                <a:gd name="T7" fmla="*/ 168 h 520"/>
                <a:gd name="T8" fmla="*/ 901 w 901"/>
                <a:gd name="T9" fmla="*/ 192 h 520"/>
                <a:gd name="T10" fmla="*/ 880 w 901"/>
                <a:gd name="T11" fmla="*/ 196 h 520"/>
                <a:gd name="T12" fmla="*/ 879 w 901"/>
                <a:gd name="T13" fmla="*/ 466 h 520"/>
                <a:gd name="T14" fmla="*/ 862 w 901"/>
                <a:gd name="T15" fmla="*/ 478 h 520"/>
                <a:gd name="T16" fmla="*/ 857 w 901"/>
                <a:gd name="T17" fmla="*/ 518 h 520"/>
                <a:gd name="T18" fmla="*/ 352 w 901"/>
                <a:gd name="T19" fmla="*/ 520 h 520"/>
                <a:gd name="T20" fmla="*/ 247 w 901"/>
                <a:gd name="T21" fmla="*/ 480 h 520"/>
                <a:gd name="T22" fmla="*/ 171 w 901"/>
                <a:gd name="T23" fmla="*/ 486 h 520"/>
                <a:gd name="T24" fmla="*/ 102 w 901"/>
                <a:gd name="T25" fmla="*/ 442 h 520"/>
                <a:gd name="T26" fmla="*/ 102 w 901"/>
                <a:gd name="T27" fmla="*/ 414 h 520"/>
                <a:gd name="T28" fmla="*/ 26 w 901"/>
                <a:gd name="T29" fmla="*/ 386 h 520"/>
                <a:gd name="T30" fmla="*/ 26 w 901"/>
                <a:gd name="T31" fmla="*/ 362 h 520"/>
                <a:gd name="T32" fmla="*/ 12 w 901"/>
                <a:gd name="T33" fmla="*/ 352 h 520"/>
                <a:gd name="T34" fmla="*/ 12 w 901"/>
                <a:gd name="T35" fmla="*/ 216 h 520"/>
                <a:gd name="T36" fmla="*/ 0 w 901"/>
                <a:gd name="T37" fmla="*/ 204 h 520"/>
                <a:gd name="T38" fmla="*/ 1 w 901"/>
                <a:gd name="T39" fmla="*/ 192 h 520"/>
                <a:gd name="T40" fmla="*/ 103 w 901"/>
                <a:gd name="T41" fmla="*/ 154 h 520"/>
                <a:gd name="T42" fmla="*/ 117 w 901"/>
                <a:gd name="T43" fmla="*/ 98 h 520"/>
                <a:gd name="T44" fmla="*/ 152 w 901"/>
                <a:gd name="T45" fmla="*/ 86 h 52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01"/>
                <a:gd name="T70" fmla="*/ 0 h 520"/>
                <a:gd name="T71" fmla="*/ 901 w 901"/>
                <a:gd name="T72" fmla="*/ 520 h 52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01" h="520">
                  <a:moveTo>
                    <a:pt x="152" y="86"/>
                  </a:moveTo>
                  <a:lnTo>
                    <a:pt x="324" y="98"/>
                  </a:lnTo>
                  <a:lnTo>
                    <a:pt x="656" y="0"/>
                  </a:lnTo>
                  <a:lnTo>
                    <a:pt x="898" y="168"/>
                  </a:lnTo>
                  <a:lnTo>
                    <a:pt x="901" y="192"/>
                  </a:lnTo>
                  <a:lnTo>
                    <a:pt x="880" y="196"/>
                  </a:lnTo>
                  <a:lnTo>
                    <a:pt x="879" y="466"/>
                  </a:lnTo>
                  <a:lnTo>
                    <a:pt x="862" y="478"/>
                  </a:lnTo>
                  <a:lnTo>
                    <a:pt x="857" y="518"/>
                  </a:lnTo>
                  <a:lnTo>
                    <a:pt x="352" y="520"/>
                  </a:lnTo>
                  <a:lnTo>
                    <a:pt x="247" y="480"/>
                  </a:lnTo>
                  <a:lnTo>
                    <a:pt x="171" y="486"/>
                  </a:lnTo>
                  <a:lnTo>
                    <a:pt x="102" y="442"/>
                  </a:lnTo>
                  <a:lnTo>
                    <a:pt x="102" y="414"/>
                  </a:lnTo>
                  <a:lnTo>
                    <a:pt x="26" y="386"/>
                  </a:lnTo>
                  <a:lnTo>
                    <a:pt x="26" y="362"/>
                  </a:lnTo>
                  <a:lnTo>
                    <a:pt x="12" y="352"/>
                  </a:lnTo>
                  <a:lnTo>
                    <a:pt x="12" y="216"/>
                  </a:lnTo>
                  <a:lnTo>
                    <a:pt x="0" y="204"/>
                  </a:lnTo>
                  <a:lnTo>
                    <a:pt x="1" y="192"/>
                  </a:lnTo>
                  <a:lnTo>
                    <a:pt x="103" y="154"/>
                  </a:lnTo>
                  <a:lnTo>
                    <a:pt x="117" y="98"/>
                  </a:lnTo>
                  <a:lnTo>
                    <a:pt x="152" y="86"/>
                  </a:lnTo>
                  <a:close/>
                </a:path>
              </a:pathLst>
            </a:custGeom>
            <a:solidFill>
              <a:srgbClr val="9B8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2046" y="2122"/>
              <a:ext cx="109" cy="48"/>
            </a:xfrm>
            <a:custGeom>
              <a:avLst/>
              <a:gdLst>
                <a:gd name="T0" fmla="*/ 0 w 109"/>
                <a:gd name="T1" fmla="*/ 0 h 48"/>
                <a:gd name="T2" fmla="*/ 108 w 109"/>
                <a:gd name="T3" fmla="*/ 34 h 48"/>
                <a:gd name="T4" fmla="*/ 109 w 109"/>
                <a:gd name="T5" fmla="*/ 48 h 48"/>
                <a:gd name="T6" fmla="*/ 9 w 109"/>
                <a:gd name="T7" fmla="*/ 14 h 48"/>
                <a:gd name="T8" fmla="*/ 0 w 109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9"/>
                <a:gd name="T16" fmla="*/ 0 h 48"/>
                <a:gd name="T17" fmla="*/ 109 w 109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9" h="48">
                  <a:moveTo>
                    <a:pt x="0" y="0"/>
                  </a:moveTo>
                  <a:lnTo>
                    <a:pt x="108" y="34"/>
                  </a:lnTo>
                  <a:lnTo>
                    <a:pt x="109" y="48"/>
                  </a:lnTo>
                  <a:lnTo>
                    <a:pt x="9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" name="Rectangle 8"/>
            <p:cNvSpPr>
              <a:spLocks noChangeArrowheads="1"/>
            </p:cNvSpPr>
            <p:nvPr/>
          </p:nvSpPr>
          <p:spPr bwMode="auto">
            <a:xfrm>
              <a:off x="2082" y="1906"/>
              <a:ext cx="6" cy="32"/>
            </a:xfrm>
            <a:prstGeom prst="rect">
              <a:avLst/>
            </a:prstGeom>
            <a:solidFill>
              <a:srgbClr val="55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2367" y="1822"/>
              <a:ext cx="537" cy="422"/>
            </a:xfrm>
            <a:custGeom>
              <a:avLst/>
              <a:gdLst>
                <a:gd name="T0" fmla="*/ 3 w 537"/>
                <a:gd name="T1" fmla="*/ 92 h 422"/>
                <a:gd name="T2" fmla="*/ 0 w 537"/>
                <a:gd name="T3" fmla="*/ 422 h 422"/>
                <a:gd name="T4" fmla="*/ 536 w 537"/>
                <a:gd name="T5" fmla="*/ 420 h 422"/>
                <a:gd name="T6" fmla="*/ 537 w 537"/>
                <a:gd name="T7" fmla="*/ 152 h 422"/>
                <a:gd name="T8" fmla="*/ 327 w 537"/>
                <a:gd name="T9" fmla="*/ 0 h 422"/>
                <a:gd name="T10" fmla="*/ 3 w 537"/>
                <a:gd name="T11" fmla="*/ 92 h 4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7"/>
                <a:gd name="T19" fmla="*/ 0 h 422"/>
                <a:gd name="T20" fmla="*/ 537 w 537"/>
                <a:gd name="T21" fmla="*/ 422 h 4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7" h="422">
                  <a:moveTo>
                    <a:pt x="3" y="92"/>
                  </a:moveTo>
                  <a:lnTo>
                    <a:pt x="0" y="422"/>
                  </a:lnTo>
                  <a:lnTo>
                    <a:pt x="536" y="420"/>
                  </a:lnTo>
                  <a:lnTo>
                    <a:pt x="537" y="152"/>
                  </a:lnTo>
                  <a:lnTo>
                    <a:pt x="327" y="0"/>
                  </a:lnTo>
                  <a:lnTo>
                    <a:pt x="3" y="92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2358" y="1760"/>
              <a:ext cx="567" cy="200"/>
            </a:xfrm>
            <a:custGeom>
              <a:avLst/>
              <a:gdLst>
                <a:gd name="T0" fmla="*/ 0 w 567"/>
                <a:gd name="T1" fmla="*/ 94 h 200"/>
                <a:gd name="T2" fmla="*/ 332 w 567"/>
                <a:gd name="T3" fmla="*/ 0 h 200"/>
                <a:gd name="T4" fmla="*/ 567 w 567"/>
                <a:gd name="T5" fmla="*/ 174 h 200"/>
                <a:gd name="T6" fmla="*/ 567 w 567"/>
                <a:gd name="T7" fmla="*/ 200 h 200"/>
                <a:gd name="T8" fmla="*/ 330 w 567"/>
                <a:gd name="T9" fmla="*/ 20 h 200"/>
                <a:gd name="T10" fmla="*/ 3 w 567"/>
                <a:gd name="T11" fmla="*/ 116 h 200"/>
                <a:gd name="T12" fmla="*/ 0 w 567"/>
                <a:gd name="T13" fmla="*/ 94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67"/>
                <a:gd name="T22" fmla="*/ 0 h 200"/>
                <a:gd name="T23" fmla="*/ 567 w 567"/>
                <a:gd name="T24" fmla="*/ 200 h 2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67" h="200">
                  <a:moveTo>
                    <a:pt x="0" y="94"/>
                  </a:moveTo>
                  <a:lnTo>
                    <a:pt x="332" y="0"/>
                  </a:lnTo>
                  <a:lnTo>
                    <a:pt x="567" y="174"/>
                  </a:lnTo>
                  <a:lnTo>
                    <a:pt x="567" y="200"/>
                  </a:lnTo>
                  <a:lnTo>
                    <a:pt x="330" y="20"/>
                  </a:lnTo>
                  <a:lnTo>
                    <a:pt x="3" y="116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2224" y="1856"/>
              <a:ext cx="135" cy="70"/>
            </a:xfrm>
            <a:custGeom>
              <a:avLst/>
              <a:gdLst>
                <a:gd name="T0" fmla="*/ 135 w 135"/>
                <a:gd name="T1" fmla="*/ 0 h 70"/>
                <a:gd name="T2" fmla="*/ 0 w 135"/>
                <a:gd name="T3" fmla="*/ 50 h 70"/>
                <a:gd name="T4" fmla="*/ 7 w 135"/>
                <a:gd name="T5" fmla="*/ 70 h 70"/>
                <a:gd name="T6" fmla="*/ 135 w 135"/>
                <a:gd name="T7" fmla="*/ 20 h 70"/>
                <a:gd name="T8" fmla="*/ 135 w 135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5"/>
                <a:gd name="T16" fmla="*/ 0 h 70"/>
                <a:gd name="T17" fmla="*/ 135 w 135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5" h="70">
                  <a:moveTo>
                    <a:pt x="135" y="0"/>
                  </a:moveTo>
                  <a:lnTo>
                    <a:pt x="0" y="50"/>
                  </a:lnTo>
                  <a:lnTo>
                    <a:pt x="7" y="70"/>
                  </a:lnTo>
                  <a:lnTo>
                    <a:pt x="135" y="20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224" y="1854"/>
              <a:ext cx="135" cy="74"/>
            </a:xfrm>
            <a:custGeom>
              <a:avLst/>
              <a:gdLst>
                <a:gd name="T0" fmla="*/ 135 w 135"/>
                <a:gd name="T1" fmla="*/ 0 h 74"/>
                <a:gd name="T2" fmla="*/ 0 w 135"/>
                <a:gd name="T3" fmla="*/ 50 h 74"/>
                <a:gd name="T4" fmla="*/ 5 w 135"/>
                <a:gd name="T5" fmla="*/ 74 h 74"/>
                <a:gd name="T6" fmla="*/ 135 w 135"/>
                <a:gd name="T7" fmla="*/ 22 h 74"/>
                <a:gd name="T8" fmla="*/ 135 w 135"/>
                <a:gd name="T9" fmla="*/ 0 h 74"/>
                <a:gd name="T10" fmla="*/ 135 w 135"/>
                <a:gd name="T11" fmla="*/ 0 h 74"/>
                <a:gd name="T12" fmla="*/ 135 w 135"/>
                <a:gd name="T13" fmla="*/ 2 h 74"/>
                <a:gd name="T14" fmla="*/ 135 w 135"/>
                <a:gd name="T15" fmla="*/ 2 h 74"/>
                <a:gd name="T16" fmla="*/ 135 w 135"/>
                <a:gd name="T17" fmla="*/ 20 h 74"/>
                <a:gd name="T18" fmla="*/ 135 w 135"/>
                <a:gd name="T19" fmla="*/ 20 h 74"/>
                <a:gd name="T20" fmla="*/ 7 w 135"/>
                <a:gd name="T21" fmla="*/ 70 h 74"/>
                <a:gd name="T22" fmla="*/ 7 w 135"/>
                <a:gd name="T23" fmla="*/ 70 h 74"/>
                <a:gd name="T24" fmla="*/ 2 w 135"/>
                <a:gd name="T25" fmla="*/ 52 h 74"/>
                <a:gd name="T26" fmla="*/ 2 w 135"/>
                <a:gd name="T27" fmla="*/ 52 h 74"/>
                <a:gd name="T28" fmla="*/ 135 w 135"/>
                <a:gd name="T29" fmla="*/ 2 h 74"/>
                <a:gd name="T30" fmla="*/ 135 w 135"/>
                <a:gd name="T31" fmla="*/ 2 h 7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74"/>
                <a:gd name="T50" fmla="*/ 135 w 135"/>
                <a:gd name="T51" fmla="*/ 74 h 7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74">
                  <a:moveTo>
                    <a:pt x="135" y="0"/>
                  </a:moveTo>
                  <a:lnTo>
                    <a:pt x="0" y="50"/>
                  </a:lnTo>
                  <a:lnTo>
                    <a:pt x="5" y="74"/>
                  </a:lnTo>
                  <a:lnTo>
                    <a:pt x="135" y="22"/>
                  </a:lnTo>
                  <a:lnTo>
                    <a:pt x="135" y="0"/>
                  </a:lnTo>
                  <a:close/>
                  <a:moveTo>
                    <a:pt x="135" y="2"/>
                  </a:moveTo>
                  <a:lnTo>
                    <a:pt x="135" y="2"/>
                  </a:lnTo>
                  <a:lnTo>
                    <a:pt x="135" y="20"/>
                  </a:lnTo>
                  <a:lnTo>
                    <a:pt x="7" y="70"/>
                  </a:lnTo>
                  <a:lnTo>
                    <a:pt x="2" y="52"/>
                  </a:lnTo>
                  <a:lnTo>
                    <a:pt x="135" y="2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2212" y="1944"/>
              <a:ext cx="20" cy="200"/>
            </a:xfrm>
            <a:custGeom>
              <a:avLst/>
              <a:gdLst>
                <a:gd name="T0" fmla="*/ 19 w 20"/>
                <a:gd name="T1" fmla="*/ 0 h 200"/>
                <a:gd name="T2" fmla="*/ 20 w 20"/>
                <a:gd name="T3" fmla="*/ 198 h 200"/>
                <a:gd name="T4" fmla="*/ 0 w 20"/>
                <a:gd name="T5" fmla="*/ 200 h 200"/>
                <a:gd name="T6" fmla="*/ 0 w 20"/>
                <a:gd name="T7" fmla="*/ 0 h 200"/>
                <a:gd name="T8" fmla="*/ 19 w 20"/>
                <a:gd name="T9" fmla="*/ 0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200"/>
                <a:gd name="T17" fmla="*/ 20 w 20"/>
                <a:gd name="T18" fmla="*/ 200 h 2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200">
                  <a:moveTo>
                    <a:pt x="19" y="0"/>
                  </a:moveTo>
                  <a:lnTo>
                    <a:pt x="20" y="198"/>
                  </a:lnTo>
                  <a:lnTo>
                    <a:pt x="0" y="200"/>
                  </a:lnTo>
                  <a:lnTo>
                    <a:pt x="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2169" y="1976"/>
              <a:ext cx="43" cy="164"/>
            </a:xfrm>
            <a:custGeom>
              <a:avLst/>
              <a:gdLst>
                <a:gd name="T0" fmla="*/ 0 w 43"/>
                <a:gd name="T1" fmla="*/ 0 h 164"/>
                <a:gd name="T2" fmla="*/ 43 w 43"/>
                <a:gd name="T3" fmla="*/ 0 h 164"/>
                <a:gd name="T4" fmla="*/ 43 w 43"/>
                <a:gd name="T5" fmla="*/ 164 h 164"/>
                <a:gd name="T6" fmla="*/ 5 w 43"/>
                <a:gd name="T7" fmla="*/ 162 h 164"/>
                <a:gd name="T8" fmla="*/ 0 w 43"/>
                <a:gd name="T9" fmla="*/ 0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164"/>
                <a:gd name="T17" fmla="*/ 43 w 43"/>
                <a:gd name="T18" fmla="*/ 164 h 1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164">
                  <a:moveTo>
                    <a:pt x="0" y="0"/>
                  </a:moveTo>
                  <a:lnTo>
                    <a:pt x="43" y="0"/>
                  </a:lnTo>
                  <a:lnTo>
                    <a:pt x="43" y="164"/>
                  </a:lnTo>
                  <a:lnTo>
                    <a:pt x="5" y="1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160" y="1908"/>
              <a:ext cx="71" cy="20"/>
            </a:xfrm>
            <a:custGeom>
              <a:avLst/>
              <a:gdLst>
                <a:gd name="T0" fmla="*/ 2 w 71"/>
                <a:gd name="T1" fmla="*/ 4 h 20"/>
                <a:gd name="T2" fmla="*/ 71 w 71"/>
                <a:gd name="T3" fmla="*/ 0 h 20"/>
                <a:gd name="T4" fmla="*/ 71 w 71"/>
                <a:gd name="T5" fmla="*/ 20 h 20"/>
                <a:gd name="T6" fmla="*/ 0 w 71"/>
                <a:gd name="T7" fmla="*/ 20 h 20"/>
                <a:gd name="T8" fmla="*/ 2 w 71"/>
                <a:gd name="T9" fmla="*/ 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20"/>
                <a:gd name="T17" fmla="*/ 71 w 71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20">
                  <a:moveTo>
                    <a:pt x="2" y="4"/>
                  </a:moveTo>
                  <a:lnTo>
                    <a:pt x="71" y="0"/>
                  </a:lnTo>
                  <a:lnTo>
                    <a:pt x="71" y="20"/>
                  </a:lnTo>
                  <a:lnTo>
                    <a:pt x="0" y="2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CBB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133" y="1852"/>
              <a:ext cx="228" cy="60"/>
            </a:xfrm>
            <a:custGeom>
              <a:avLst/>
              <a:gdLst>
                <a:gd name="T0" fmla="*/ 0 w 228"/>
                <a:gd name="T1" fmla="*/ 0 h 60"/>
                <a:gd name="T2" fmla="*/ 228 w 228"/>
                <a:gd name="T3" fmla="*/ 2 h 60"/>
                <a:gd name="T4" fmla="*/ 99 w 228"/>
                <a:gd name="T5" fmla="*/ 60 h 60"/>
                <a:gd name="T6" fmla="*/ 30 w 228"/>
                <a:gd name="T7" fmla="*/ 60 h 60"/>
                <a:gd name="T8" fmla="*/ 0 w 228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"/>
                <a:gd name="T16" fmla="*/ 0 h 60"/>
                <a:gd name="T17" fmla="*/ 228 w 228"/>
                <a:gd name="T18" fmla="*/ 60 h 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" h="60">
                  <a:moveTo>
                    <a:pt x="0" y="0"/>
                  </a:moveTo>
                  <a:lnTo>
                    <a:pt x="228" y="2"/>
                  </a:lnTo>
                  <a:lnTo>
                    <a:pt x="99" y="60"/>
                  </a:lnTo>
                  <a:lnTo>
                    <a:pt x="30" y="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154" y="1938"/>
              <a:ext cx="67" cy="204"/>
            </a:xfrm>
            <a:custGeom>
              <a:avLst/>
              <a:gdLst>
                <a:gd name="T0" fmla="*/ 0 w 67"/>
                <a:gd name="T1" fmla="*/ 0 h 204"/>
                <a:gd name="T2" fmla="*/ 3 w 67"/>
                <a:gd name="T3" fmla="*/ 204 h 204"/>
                <a:gd name="T4" fmla="*/ 25 w 67"/>
                <a:gd name="T5" fmla="*/ 204 h 204"/>
                <a:gd name="T6" fmla="*/ 25 w 67"/>
                <a:gd name="T7" fmla="*/ 24 h 204"/>
                <a:gd name="T8" fmla="*/ 62 w 67"/>
                <a:gd name="T9" fmla="*/ 24 h 204"/>
                <a:gd name="T10" fmla="*/ 67 w 67"/>
                <a:gd name="T11" fmla="*/ 6 h 204"/>
                <a:gd name="T12" fmla="*/ 4 w 67"/>
                <a:gd name="T13" fmla="*/ 6 h 204"/>
                <a:gd name="T14" fmla="*/ 0 w 67"/>
                <a:gd name="T15" fmla="*/ 0 h 2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204"/>
                <a:gd name="T26" fmla="*/ 67 w 67"/>
                <a:gd name="T27" fmla="*/ 204 h 20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204">
                  <a:moveTo>
                    <a:pt x="0" y="0"/>
                  </a:moveTo>
                  <a:lnTo>
                    <a:pt x="3" y="204"/>
                  </a:lnTo>
                  <a:lnTo>
                    <a:pt x="25" y="204"/>
                  </a:lnTo>
                  <a:lnTo>
                    <a:pt x="25" y="24"/>
                  </a:lnTo>
                  <a:lnTo>
                    <a:pt x="62" y="24"/>
                  </a:lnTo>
                  <a:lnTo>
                    <a:pt x="67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2118" y="1852"/>
              <a:ext cx="44" cy="76"/>
            </a:xfrm>
            <a:custGeom>
              <a:avLst/>
              <a:gdLst>
                <a:gd name="T0" fmla="*/ 19 w 44"/>
                <a:gd name="T1" fmla="*/ 0 h 76"/>
                <a:gd name="T2" fmla="*/ 0 w 44"/>
                <a:gd name="T3" fmla="*/ 72 h 76"/>
                <a:gd name="T4" fmla="*/ 9 w 44"/>
                <a:gd name="T5" fmla="*/ 76 h 76"/>
                <a:gd name="T6" fmla="*/ 20 w 44"/>
                <a:gd name="T7" fmla="*/ 34 h 76"/>
                <a:gd name="T8" fmla="*/ 42 w 44"/>
                <a:gd name="T9" fmla="*/ 76 h 76"/>
                <a:gd name="T10" fmla="*/ 44 w 44"/>
                <a:gd name="T11" fmla="*/ 60 h 76"/>
                <a:gd name="T12" fmla="*/ 19 w 44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4"/>
                <a:gd name="T22" fmla="*/ 0 h 76"/>
                <a:gd name="T23" fmla="*/ 44 w 44"/>
                <a:gd name="T24" fmla="*/ 76 h 7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4" h="76">
                  <a:moveTo>
                    <a:pt x="19" y="0"/>
                  </a:moveTo>
                  <a:lnTo>
                    <a:pt x="0" y="72"/>
                  </a:lnTo>
                  <a:lnTo>
                    <a:pt x="9" y="76"/>
                  </a:lnTo>
                  <a:lnTo>
                    <a:pt x="20" y="34"/>
                  </a:lnTo>
                  <a:lnTo>
                    <a:pt x="42" y="76"/>
                  </a:lnTo>
                  <a:lnTo>
                    <a:pt x="44" y="6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2506" y="1922"/>
              <a:ext cx="101" cy="192"/>
            </a:xfrm>
            <a:custGeom>
              <a:avLst/>
              <a:gdLst>
                <a:gd name="T0" fmla="*/ 0 w 101"/>
                <a:gd name="T1" fmla="*/ 2 h 192"/>
                <a:gd name="T2" fmla="*/ 101 w 101"/>
                <a:gd name="T3" fmla="*/ 0 h 192"/>
                <a:gd name="T4" fmla="*/ 101 w 101"/>
                <a:gd name="T5" fmla="*/ 192 h 192"/>
                <a:gd name="T6" fmla="*/ 0 w 101"/>
                <a:gd name="T7" fmla="*/ 192 h 192"/>
                <a:gd name="T8" fmla="*/ 0 w 101"/>
                <a:gd name="T9" fmla="*/ 2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192"/>
                <a:gd name="T17" fmla="*/ 101 w 101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192">
                  <a:moveTo>
                    <a:pt x="0" y="2"/>
                  </a:moveTo>
                  <a:lnTo>
                    <a:pt x="101" y="0"/>
                  </a:lnTo>
                  <a:lnTo>
                    <a:pt x="101" y="192"/>
                  </a:lnTo>
                  <a:lnTo>
                    <a:pt x="0" y="19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2516" y="1930"/>
              <a:ext cx="83" cy="166"/>
            </a:xfrm>
            <a:custGeom>
              <a:avLst/>
              <a:gdLst>
                <a:gd name="T0" fmla="*/ 0 w 83"/>
                <a:gd name="T1" fmla="*/ 2 h 166"/>
                <a:gd name="T2" fmla="*/ 83 w 83"/>
                <a:gd name="T3" fmla="*/ 0 h 166"/>
                <a:gd name="T4" fmla="*/ 83 w 83"/>
                <a:gd name="T5" fmla="*/ 164 h 166"/>
                <a:gd name="T6" fmla="*/ 0 w 83"/>
                <a:gd name="T7" fmla="*/ 166 h 166"/>
                <a:gd name="T8" fmla="*/ 0 w 83"/>
                <a:gd name="T9" fmla="*/ 2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3"/>
                <a:gd name="T16" fmla="*/ 0 h 166"/>
                <a:gd name="T17" fmla="*/ 83 w 83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3" h="166">
                  <a:moveTo>
                    <a:pt x="0" y="2"/>
                  </a:moveTo>
                  <a:lnTo>
                    <a:pt x="83" y="0"/>
                  </a:lnTo>
                  <a:lnTo>
                    <a:pt x="83" y="164"/>
                  </a:lnTo>
                  <a:lnTo>
                    <a:pt x="0" y="16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55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2126" y="1918"/>
              <a:ext cx="73" cy="336"/>
            </a:xfrm>
            <a:custGeom>
              <a:avLst/>
              <a:gdLst>
                <a:gd name="T0" fmla="*/ 15 w 73"/>
                <a:gd name="T1" fmla="*/ 0 h 336"/>
                <a:gd name="T2" fmla="*/ 0 w 73"/>
                <a:gd name="T3" fmla="*/ 46 h 336"/>
                <a:gd name="T4" fmla="*/ 0 w 73"/>
                <a:gd name="T5" fmla="*/ 294 h 336"/>
                <a:gd name="T6" fmla="*/ 73 w 73"/>
                <a:gd name="T7" fmla="*/ 336 h 336"/>
                <a:gd name="T8" fmla="*/ 72 w 73"/>
                <a:gd name="T9" fmla="*/ 316 h 336"/>
                <a:gd name="T10" fmla="*/ 59 w 73"/>
                <a:gd name="T11" fmla="*/ 306 h 336"/>
                <a:gd name="T12" fmla="*/ 59 w 73"/>
                <a:gd name="T13" fmla="*/ 290 h 336"/>
                <a:gd name="T14" fmla="*/ 48 w 73"/>
                <a:gd name="T15" fmla="*/ 282 h 336"/>
                <a:gd name="T16" fmla="*/ 48 w 73"/>
                <a:gd name="T17" fmla="*/ 264 h 336"/>
                <a:gd name="T18" fmla="*/ 37 w 73"/>
                <a:gd name="T19" fmla="*/ 252 h 336"/>
                <a:gd name="T20" fmla="*/ 37 w 73"/>
                <a:gd name="T21" fmla="*/ 234 h 336"/>
                <a:gd name="T22" fmla="*/ 32 w 73"/>
                <a:gd name="T23" fmla="*/ 224 h 336"/>
                <a:gd name="T24" fmla="*/ 32 w 73"/>
                <a:gd name="T25" fmla="*/ 22 h 336"/>
                <a:gd name="T26" fmla="*/ 15 w 73"/>
                <a:gd name="T27" fmla="*/ 0 h 3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3"/>
                <a:gd name="T43" fmla="*/ 0 h 336"/>
                <a:gd name="T44" fmla="*/ 73 w 73"/>
                <a:gd name="T45" fmla="*/ 336 h 3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3" h="336">
                  <a:moveTo>
                    <a:pt x="15" y="0"/>
                  </a:moveTo>
                  <a:lnTo>
                    <a:pt x="0" y="46"/>
                  </a:lnTo>
                  <a:lnTo>
                    <a:pt x="0" y="294"/>
                  </a:lnTo>
                  <a:lnTo>
                    <a:pt x="73" y="336"/>
                  </a:lnTo>
                  <a:lnTo>
                    <a:pt x="72" y="316"/>
                  </a:lnTo>
                  <a:lnTo>
                    <a:pt x="59" y="306"/>
                  </a:lnTo>
                  <a:lnTo>
                    <a:pt x="59" y="290"/>
                  </a:lnTo>
                  <a:lnTo>
                    <a:pt x="48" y="282"/>
                  </a:lnTo>
                  <a:lnTo>
                    <a:pt x="48" y="264"/>
                  </a:lnTo>
                  <a:lnTo>
                    <a:pt x="37" y="252"/>
                  </a:lnTo>
                  <a:lnTo>
                    <a:pt x="37" y="234"/>
                  </a:lnTo>
                  <a:lnTo>
                    <a:pt x="32" y="224"/>
                  </a:lnTo>
                  <a:lnTo>
                    <a:pt x="32" y="2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EB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2231" y="1918"/>
              <a:ext cx="139" cy="326"/>
            </a:xfrm>
            <a:custGeom>
              <a:avLst/>
              <a:gdLst>
                <a:gd name="T0" fmla="*/ 139 w 139"/>
                <a:gd name="T1" fmla="*/ 0 h 326"/>
                <a:gd name="T2" fmla="*/ 139 w 139"/>
                <a:gd name="T3" fmla="*/ 326 h 326"/>
                <a:gd name="T4" fmla="*/ 36 w 139"/>
                <a:gd name="T5" fmla="*/ 298 h 326"/>
                <a:gd name="T6" fmla="*/ 34 w 139"/>
                <a:gd name="T7" fmla="*/ 282 h 326"/>
                <a:gd name="T8" fmla="*/ 20 w 139"/>
                <a:gd name="T9" fmla="*/ 276 h 326"/>
                <a:gd name="T10" fmla="*/ 20 w 139"/>
                <a:gd name="T11" fmla="*/ 258 h 326"/>
                <a:gd name="T12" fmla="*/ 9 w 139"/>
                <a:gd name="T13" fmla="*/ 248 h 326"/>
                <a:gd name="T14" fmla="*/ 9 w 139"/>
                <a:gd name="T15" fmla="*/ 232 h 326"/>
                <a:gd name="T16" fmla="*/ 0 w 139"/>
                <a:gd name="T17" fmla="*/ 232 h 326"/>
                <a:gd name="T18" fmla="*/ 1 w 139"/>
                <a:gd name="T19" fmla="*/ 34 h 326"/>
                <a:gd name="T20" fmla="*/ 139 w 139"/>
                <a:gd name="T21" fmla="*/ 0 h 3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9"/>
                <a:gd name="T34" fmla="*/ 0 h 326"/>
                <a:gd name="T35" fmla="*/ 139 w 139"/>
                <a:gd name="T36" fmla="*/ 326 h 32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9" h="326">
                  <a:moveTo>
                    <a:pt x="139" y="0"/>
                  </a:moveTo>
                  <a:lnTo>
                    <a:pt x="139" y="326"/>
                  </a:lnTo>
                  <a:lnTo>
                    <a:pt x="36" y="298"/>
                  </a:lnTo>
                  <a:lnTo>
                    <a:pt x="34" y="282"/>
                  </a:lnTo>
                  <a:lnTo>
                    <a:pt x="20" y="276"/>
                  </a:lnTo>
                  <a:lnTo>
                    <a:pt x="20" y="258"/>
                  </a:lnTo>
                  <a:lnTo>
                    <a:pt x="9" y="248"/>
                  </a:lnTo>
                  <a:lnTo>
                    <a:pt x="9" y="232"/>
                  </a:lnTo>
                  <a:lnTo>
                    <a:pt x="0" y="232"/>
                  </a:lnTo>
                  <a:lnTo>
                    <a:pt x="1" y="34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EB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2253" y="1924"/>
              <a:ext cx="58" cy="166"/>
            </a:xfrm>
            <a:custGeom>
              <a:avLst/>
              <a:gdLst>
                <a:gd name="T0" fmla="*/ 0 w 58"/>
                <a:gd name="T1" fmla="*/ 18 h 166"/>
                <a:gd name="T2" fmla="*/ 58 w 58"/>
                <a:gd name="T3" fmla="*/ 0 h 166"/>
                <a:gd name="T4" fmla="*/ 58 w 58"/>
                <a:gd name="T5" fmla="*/ 166 h 166"/>
                <a:gd name="T6" fmla="*/ 0 w 58"/>
                <a:gd name="T7" fmla="*/ 156 h 166"/>
                <a:gd name="T8" fmla="*/ 0 w 58"/>
                <a:gd name="T9" fmla="*/ 18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66"/>
                <a:gd name="T17" fmla="*/ 58 w 58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66">
                  <a:moveTo>
                    <a:pt x="0" y="18"/>
                  </a:moveTo>
                  <a:lnTo>
                    <a:pt x="58" y="0"/>
                  </a:lnTo>
                  <a:lnTo>
                    <a:pt x="58" y="166"/>
                  </a:lnTo>
                  <a:lnTo>
                    <a:pt x="0" y="15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5B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2257" y="1930"/>
              <a:ext cx="50" cy="150"/>
            </a:xfrm>
            <a:custGeom>
              <a:avLst/>
              <a:gdLst>
                <a:gd name="T0" fmla="*/ 0 w 50"/>
                <a:gd name="T1" fmla="*/ 16 h 150"/>
                <a:gd name="T2" fmla="*/ 50 w 50"/>
                <a:gd name="T3" fmla="*/ 0 h 150"/>
                <a:gd name="T4" fmla="*/ 50 w 50"/>
                <a:gd name="T5" fmla="*/ 150 h 150"/>
                <a:gd name="T6" fmla="*/ 0 w 50"/>
                <a:gd name="T7" fmla="*/ 142 h 150"/>
                <a:gd name="T8" fmla="*/ 0 w 50"/>
                <a:gd name="T9" fmla="*/ 16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50"/>
                <a:gd name="T17" fmla="*/ 50 w 50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50">
                  <a:moveTo>
                    <a:pt x="0" y="16"/>
                  </a:moveTo>
                  <a:lnTo>
                    <a:pt x="50" y="0"/>
                  </a:lnTo>
                  <a:lnTo>
                    <a:pt x="50" y="150"/>
                  </a:lnTo>
                  <a:lnTo>
                    <a:pt x="0" y="14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5F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2022" y="1918"/>
              <a:ext cx="105" cy="52"/>
            </a:xfrm>
            <a:custGeom>
              <a:avLst/>
              <a:gdLst>
                <a:gd name="T0" fmla="*/ 2 w 105"/>
                <a:gd name="T1" fmla="*/ 40 h 52"/>
                <a:gd name="T2" fmla="*/ 104 w 105"/>
                <a:gd name="T3" fmla="*/ 0 h 52"/>
                <a:gd name="T4" fmla="*/ 105 w 105"/>
                <a:gd name="T5" fmla="*/ 12 h 52"/>
                <a:gd name="T6" fmla="*/ 0 w 105"/>
                <a:gd name="T7" fmla="*/ 52 h 52"/>
                <a:gd name="T8" fmla="*/ 2 w 105"/>
                <a:gd name="T9" fmla="*/ 4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"/>
                <a:gd name="T16" fmla="*/ 0 h 52"/>
                <a:gd name="T17" fmla="*/ 105 w 105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" h="52">
                  <a:moveTo>
                    <a:pt x="2" y="40"/>
                  </a:moveTo>
                  <a:lnTo>
                    <a:pt x="104" y="0"/>
                  </a:lnTo>
                  <a:lnTo>
                    <a:pt x="105" y="12"/>
                  </a:lnTo>
                  <a:lnTo>
                    <a:pt x="0" y="52"/>
                  </a:lnTo>
                  <a:lnTo>
                    <a:pt x="2" y="40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2036" y="1958"/>
              <a:ext cx="83" cy="186"/>
            </a:xfrm>
            <a:custGeom>
              <a:avLst/>
              <a:gdLst>
                <a:gd name="T0" fmla="*/ 0 w 83"/>
                <a:gd name="T1" fmla="*/ 24 h 186"/>
                <a:gd name="T2" fmla="*/ 83 w 83"/>
                <a:gd name="T3" fmla="*/ 0 h 186"/>
                <a:gd name="T4" fmla="*/ 83 w 83"/>
                <a:gd name="T5" fmla="*/ 186 h 186"/>
                <a:gd name="T6" fmla="*/ 0 w 83"/>
                <a:gd name="T7" fmla="*/ 158 h 186"/>
                <a:gd name="T8" fmla="*/ 0 w 83"/>
                <a:gd name="T9" fmla="*/ 24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3"/>
                <a:gd name="T16" fmla="*/ 0 h 186"/>
                <a:gd name="T17" fmla="*/ 83 w 8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3" h="186">
                  <a:moveTo>
                    <a:pt x="0" y="24"/>
                  </a:moveTo>
                  <a:lnTo>
                    <a:pt x="83" y="0"/>
                  </a:lnTo>
                  <a:lnTo>
                    <a:pt x="83" y="186"/>
                  </a:lnTo>
                  <a:lnTo>
                    <a:pt x="0" y="15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BEB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2274" y="2220"/>
              <a:ext cx="110" cy="66"/>
            </a:xfrm>
            <a:custGeom>
              <a:avLst/>
              <a:gdLst>
                <a:gd name="T0" fmla="*/ 0 w 110"/>
                <a:gd name="T1" fmla="*/ 0 h 66"/>
                <a:gd name="T2" fmla="*/ 90 w 110"/>
                <a:gd name="T3" fmla="*/ 28 h 66"/>
                <a:gd name="T4" fmla="*/ 110 w 110"/>
                <a:gd name="T5" fmla="*/ 28 h 66"/>
                <a:gd name="T6" fmla="*/ 110 w 110"/>
                <a:gd name="T7" fmla="*/ 66 h 66"/>
                <a:gd name="T8" fmla="*/ 2 w 110"/>
                <a:gd name="T9" fmla="*/ 26 h 66"/>
                <a:gd name="T10" fmla="*/ 0 w 110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0"/>
                <a:gd name="T19" fmla="*/ 0 h 66"/>
                <a:gd name="T20" fmla="*/ 110 w 110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0" h="66">
                  <a:moveTo>
                    <a:pt x="0" y="0"/>
                  </a:moveTo>
                  <a:lnTo>
                    <a:pt x="90" y="28"/>
                  </a:lnTo>
                  <a:lnTo>
                    <a:pt x="110" y="28"/>
                  </a:lnTo>
                  <a:lnTo>
                    <a:pt x="110" y="66"/>
                  </a:lnTo>
                  <a:lnTo>
                    <a:pt x="2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2376" y="2244"/>
              <a:ext cx="521" cy="18"/>
            </a:xfrm>
            <a:custGeom>
              <a:avLst/>
              <a:gdLst>
                <a:gd name="T0" fmla="*/ 0 w 521"/>
                <a:gd name="T1" fmla="*/ 0 h 18"/>
                <a:gd name="T2" fmla="*/ 521 w 521"/>
                <a:gd name="T3" fmla="*/ 0 h 18"/>
                <a:gd name="T4" fmla="*/ 507 w 521"/>
                <a:gd name="T5" fmla="*/ 12 h 18"/>
                <a:gd name="T6" fmla="*/ 0 w 521"/>
                <a:gd name="T7" fmla="*/ 18 h 18"/>
                <a:gd name="T8" fmla="*/ 0 w 52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1"/>
                <a:gd name="T16" fmla="*/ 0 h 18"/>
                <a:gd name="T17" fmla="*/ 521 w 52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1" h="18">
                  <a:moveTo>
                    <a:pt x="0" y="0"/>
                  </a:moveTo>
                  <a:lnTo>
                    <a:pt x="521" y="0"/>
                  </a:lnTo>
                  <a:lnTo>
                    <a:pt x="507" y="12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2359" y="1786"/>
              <a:ext cx="566" cy="174"/>
            </a:xfrm>
            <a:custGeom>
              <a:avLst/>
              <a:gdLst>
                <a:gd name="T0" fmla="*/ 0 w 566"/>
                <a:gd name="T1" fmla="*/ 96 h 174"/>
                <a:gd name="T2" fmla="*/ 326 w 566"/>
                <a:gd name="T3" fmla="*/ 0 h 174"/>
                <a:gd name="T4" fmla="*/ 566 w 566"/>
                <a:gd name="T5" fmla="*/ 172 h 174"/>
                <a:gd name="T6" fmla="*/ 545 w 566"/>
                <a:gd name="T7" fmla="*/ 174 h 174"/>
                <a:gd name="T8" fmla="*/ 329 w 566"/>
                <a:gd name="T9" fmla="*/ 16 h 174"/>
                <a:gd name="T10" fmla="*/ 0 w 566"/>
                <a:gd name="T11" fmla="*/ 106 h 174"/>
                <a:gd name="T12" fmla="*/ 0 w 566"/>
                <a:gd name="T13" fmla="*/ 96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66"/>
                <a:gd name="T22" fmla="*/ 0 h 174"/>
                <a:gd name="T23" fmla="*/ 566 w 566"/>
                <a:gd name="T24" fmla="*/ 174 h 1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66" h="174">
                  <a:moveTo>
                    <a:pt x="0" y="96"/>
                  </a:moveTo>
                  <a:lnTo>
                    <a:pt x="326" y="0"/>
                  </a:lnTo>
                  <a:lnTo>
                    <a:pt x="566" y="172"/>
                  </a:lnTo>
                  <a:lnTo>
                    <a:pt x="545" y="174"/>
                  </a:lnTo>
                  <a:lnTo>
                    <a:pt x="329" y="16"/>
                  </a:lnTo>
                  <a:lnTo>
                    <a:pt x="0" y="10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2032" y="1932"/>
              <a:ext cx="90" cy="44"/>
            </a:xfrm>
            <a:custGeom>
              <a:avLst/>
              <a:gdLst>
                <a:gd name="T0" fmla="*/ 0 w 90"/>
                <a:gd name="T1" fmla="*/ 36 h 44"/>
                <a:gd name="T2" fmla="*/ 90 w 90"/>
                <a:gd name="T3" fmla="*/ 0 h 44"/>
                <a:gd name="T4" fmla="*/ 89 w 90"/>
                <a:gd name="T5" fmla="*/ 14 h 44"/>
                <a:gd name="T6" fmla="*/ 4 w 90"/>
                <a:gd name="T7" fmla="*/ 44 h 44"/>
                <a:gd name="T8" fmla="*/ 0 w 90"/>
                <a:gd name="T9" fmla="*/ 3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44"/>
                <a:gd name="T17" fmla="*/ 90 w 90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44">
                  <a:moveTo>
                    <a:pt x="0" y="36"/>
                  </a:moveTo>
                  <a:lnTo>
                    <a:pt x="90" y="0"/>
                  </a:lnTo>
                  <a:lnTo>
                    <a:pt x="89" y="14"/>
                  </a:lnTo>
                  <a:lnTo>
                    <a:pt x="4" y="4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2231" y="1876"/>
              <a:ext cx="130" cy="64"/>
            </a:xfrm>
            <a:custGeom>
              <a:avLst/>
              <a:gdLst>
                <a:gd name="T0" fmla="*/ 0 w 130"/>
                <a:gd name="T1" fmla="*/ 64 h 64"/>
                <a:gd name="T2" fmla="*/ 3 w 130"/>
                <a:gd name="T3" fmla="*/ 54 h 64"/>
                <a:gd name="T4" fmla="*/ 130 w 130"/>
                <a:gd name="T5" fmla="*/ 0 h 64"/>
                <a:gd name="T6" fmla="*/ 130 w 130"/>
                <a:gd name="T7" fmla="*/ 18 h 64"/>
                <a:gd name="T8" fmla="*/ 0 w 130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64"/>
                <a:gd name="T17" fmla="*/ 130 w 130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64">
                  <a:moveTo>
                    <a:pt x="0" y="64"/>
                  </a:moveTo>
                  <a:lnTo>
                    <a:pt x="3" y="54"/>
                  </a:lnTo>
                  <a:lnTo>
                    <a:pt x="130" y="0"/>
                  </a:lnTo>
                  <a:lnTo>
                    <a:pt x="130" y="18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2158" y="2144"/>
              <a:ext cx="82" cy="6"/>
            </a:xfrm>
            <a:custGeom>
              <a:avLst/>
              <a:gdLst>
                <a:gd name="T0" fmla="*/ 0 w 82"/>
                <a:gd name="T1" fmla="*/ 0 h 6"/>
                <a:gd name="T2" fmla="*/ 77 w 82"/>
                <a:gd name="T3" fmla="*/ 0 h 6"/>
                <a:gd name="T4" fmla="*/ 82 w 82"/>
                <a:gd name="T5" fmla="*/ 6 h 6"/>
                <a:gd name="T6" fmla="*/ 7 w 82"/>
                <a:gd name="T7" fmla="*/ 6 h 6"/>
                <a:gd name="T8" fmla="*/ 0 w 8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6"/>
                <a:gd name="T17" fmla="*/ 82 w 8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6">
                  <a:moveTo>
                    <a:pt x="0" y="0"/>
                  </a:moveTo>
                  <a:lnTo>
                    <a:pt x="77" y="0"/>
                  </a:lnTo>
                  <a:lnTo>
                    <a:pt x="82" y="6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2163" y="2168"/>
              <a:ext cx="86" cy="12"/>
            </a:xfrm>
            <a:custGeom>
              <a:avLst/>
              <a:gdLst>
                <a:gd name="T0" fmla="*/ 0 w 86"/>
                <a:gd name="T1" fmla="*/ 2 h 12"/>
                <a:gd name="T2" fmla="*/ 77 w 86"/>
                <a:gd name="T3" fmla="*/ 0 h 12"/>
                <a:gd name="T4" fmla="*/ 86 w 86"/>
                <a:gd name="T5" fmla="*/ 6 h 12"/>
                <a:gd name="T6" fmla="*/ 11 w 86"/>
                <a:gd name="T7" fmla="*/ 12 h 12"/>
                <a:gd name="T8" fmla="*/ 0 w 8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2"/>
                <a:gd name="T17" fmla="*/ 86 w 86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2">
                  <a:moveTo>
                    <a:pt x="0" y="2"/>
                  </a:moveTo>
                  <a:lnTo>
                    <a:pt x="77" y="0"/>
                  </a:lnTo>
                  <a:lnTo>
                    <a:pt x="86" y="6"/>
                  </a:lnTo>
                  <a:lnTo>
                    <a:pt x="11" y="1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2174" y="2192"/>
              <a:ext cx="88" cy="14"/>
            </a:xfrm>
            <a:custGeom>
              <a:avLst/>
              <a:gdLst>
                <a:gd name="T0" fmla="*/ 0 w 88"/>
                <a:gd name="T1" fmla="*/ 6 h 14"/>
                <a:gd name="T2" fmla="*/ 77 w 88"/>
                <a:gd name="T3" fmla="*/ 0 h 14"/>
                <a:gd name="T4" fmla="*/ 88 w 88"/>
                <a:gd name="T5" fmla="*/ 8 h 14"/>
                <a:gd name="T6" fmla="*/ 11 w 88"/>
                <a:gd name="T7" fmla="*/ 14 h 14"/>
                <a:gd name="T8" fmla="*/ 0 w 88"/>
                <a:gd name="T9" fmla="*/ 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14"/>
                <a:gd name="T17" fmla="*/ 88 w 88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14">
                  <a:moveTo>
                    <a:pt x="0" y="6"/>
                  </a:moveTo>
                  <a:lnTo>
                    <a:pt x="77" y="0"/>
                  </a:lnTo>
                  <a:lnTo>
                    <a:pt x="88" y="8"/>
                  </a:lnTo>
                  <a:lnTo>
                    <a:pt x="11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2187" y="2218"/>
              <a:ext cx="91" cy="16"/>
            </a:xfrm>
            <a:custGeom>
              <a:avLst/>
              <a:gdLst>
                <a:gd name="T0" fmla="*/ 0 w 91"/>
                <a:gd name="T1" fmla="*/ 6 h 16"/>
                <a:gd name="T2" fmla="*/ 80 w 91"/>
                <a:gd name="T3" fmla="*/ 0 h 16"/>
                <a:gd name="T4" fmla="*/ 91 w 91"/>
                <a:gd name="T5" fmla="*/ 8 h 16"/>
                <a:gd name="T6" fmla="*/ 12 w 91"/>
                <a:gd name="T7" fmla="*/ 16 h 16"/>
                <a:gd name="T8" fmla="*/ 0 w 91"/>
                <a:gd name="T9" fmla="*/ 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1"/>
                <a:gd name="T16" fmla="*/ 0 h 16"/>
                <a:gd name="T17" fmla="*/ 91 w 91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1" h="16">
                  <a:moveTo>
                    <a:pt x="0" y="6"/>
                  </a:moveTo>
                  <a:lnTo>
                    <a:pt x="80" y="0"/>
                  </a:lnTo>
                  <a:lnTo>
                    <a:pt x="91" y="8"/>
                  </a:lnTo>
                  <a:lnTo>
                    <a:pt x="12" y="1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2521" y="1934"/>
              <a:ext cx="31" cy="154"/>
            </a:xfrm>
            <a:custGeom>
              <a:avLst/>
              <a:gdLst>
                <a:gd name="T0" fmla="*/ 0 w 31"/>
                <a:gd name="T1" fmla="*/ 0 h 154"/>
                <a:gd name="T2" fmla="*/ 31 w 31"/>
                <a:gd name="T3" fmla="*/ 2 h 154"/>
                <a:gd name="T4" fmla="*/ 31 w 31"/>
                <a:gd name="T5" fmla="*/ 154 h 154"/>
                <a:gd name="T6" fmla="*/ 0 w 31"/>
                <a:gd name="T7" fmla="*/ 154 h 154"/>
                <a:gd name="T8" fmla="*/ 0 w 31"/>
                <a:gd name="T9" fmla="*/ 0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154"/>
                <a:gd name="T17" fmla="*/ 31 w 31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154">
                  <a:moveTo>
                    <a:pt x="0" y="0"/>
                  </a:moveTo>
                  <a:lnTo>
                    <a:pt x="31" y="2"/>
                  </a:lnTo>
                  <a:lnTo>
                    <a:pt x="31" y="154"/>
                  </a:lnTo>
                  <a:lnTo>
                    <a:pt x="0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" name="Rectangle 37"/>
            <p:cNvSpPr>
              <a:spLocks noChangeArrowheads="1"/>
            </p:cNvSpPr>
            <p:nvPr/>
          </p:nvSpPr>
          <p:spPr bwMode="auto">
            <a:xfrm>
              <a:off x="2563" y="1936"/>
              <a:ext cx="30" cy="154"/>
            </a:xfrm>
            <a:prstGeom prst="rect">
              <a:avLst/>
            </a:pr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2527" y="1942"/>
              <a:ext cx="15" cy="98"/>
            </a:xfrm>
            <a:custGeom>
              <a:avLst/>
              <a:gdLst>
                <a:gd name="T0" fmla="*/ 0 w 15"/>
                <a:gd name="T1" fmla="*/ 2 h 98"/>
                <a:gd name="T2" fmla="*/ 0 w 15"/>
                <a:gd name="T3" fmla="*/ 98 h 98"/>
                <a:gd name="T4" fmla="*/ 3 w 15"/>
                <a:gd name="T5" fmla="*/ 94 h 98"/>
                <a:gd name="T6" fmla="*/ 4 w 15"/>
                <a:gd name="T7" fmla="*/ 74 h 98"/>
                <a:gd name="T8" fmla="*/ 6 w 15"/>
                <a:gd name="T9" fmla="*/ 52 h 98"/>
                <a:gd name="T10" fmla="*/ 11 w 15"/>
                <a:gd name="T11" fmla="*/ 62 h 98"/>
                <a:gd name="T12" fmla="*/ 15 w 15"/>
                <a:gd name="T13" fmla="*/ 58 h 98"/>
                <a:gd name="T14" fmla="*/ 15 w 15"/>
                <a:gd name="T15" fmla="*/ 48 h 98"/>
                <a:gd name="T16" fmla="*/ 15 w 15"/>
                <a:gd name="T17" fmla="*/ 4 h 98"/>
                <a:gd name="T18" fmla="*/ 8 w 15"/>
                <a:gd name="T19" fmla="*/ 2 h 98"/>
                <a:gd name="T20" fmla="*/ 8 w 15"/>
                <a:gd name="T21" fmla="*/ 2 h 98"/>
                <a:gd name="T22" fmla="*/ 3 w 15"/>
                <a:gd name="T23" fmla="*/ 0 h 98"/>
                <a:gd name="T24" fmla="*/ 0 w 15"/>
                <a:gd name="T25" fmla="*/ 0 h 98"/>
                <a:gd name="T26" fmla="*/ 0 w 15"/>
                <a:gd name="T27" fmla="*/ 2 h 98"/>
                <a:gd name="T28" fmla="*/ 0 w 15"/>
                <a:gd name="T29" fmla="*/ 2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98"/>
                <a:gd name="T47" fmla="*/ 15 w 15"/>
                <a:gd name="T48" fmla="*/ 98 h 9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98">
                  <a:moveTo>
                    <a:pt x="0" y="2"/>
                  </a:moveTo>
                  <a:lnTo>
                    <a:pt x="0" y="98"/>
                  </a:lnTo>
                  <a:lnTo>
                    <a:pt x="3" y="94"/>
                  </a:lnTo>
                  <a:lnTo>
                    <a:pt x="4" y="74"/>
                  </a:lnTo>
                  <a:lnTo>
                    <a:pt x="6" y="52"/>
                  </a:lnTo>
                  <a:lnTo>
                    <a:pt x="11" y="62"/>
                  </a:lnTo>
                  <a:lnTo>
                    <a:pt x="15" y="58"/>
                  </a:lnTo>
                  <a:lnTo>
                    <a:pt x="15" y="48"/>
                  </a:lnTo>
                  <a:lnTo>
                    <a:pt x="15" y="4"/>
                  </a:lnTo>
                  <a:lnTo>
                    <a:pt x="8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97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2566" y="1946"/>
              <a:ext cx="22" cy="106"/>
            </a:xfrm>
            <a:custGeom>
              <a:avLst/>
              <a:gdLst>
                <a:gd name="T0" fmla="*/ 0 w 22"/>
                <a:gd name="T1" fmla="*/ 0 h 106"/>
                <a:gd name="T2" fmla="*/ 22 w 22"/>
                <a:gd name="T3" fmla="*/ 2 h 106"/>
                <a:gd name="T4" fmla="*/ 22 w 22"/>
                <a:gd name="T5" fmla="*/ 54 h 106"/>
                <a:gd name="T6" fmla="*/ 22 w 22"/>
                <a:gd name="T7" fmla="*/ 104 h 106"/>
                <a:gd name="T8" fmla="*/ 17 w 22"/>
                <a:gd name="T9" fmla="*/ 106 h 106"/>
                <a:gd name="T10" fmla="*/ 17 w 22"/>
                <a:gd name="T11" fmla="*/ 106 h 106"/>
                <a:gd name="T12" fmla="*/ 17 w 22"/>
                <a:gd name="T13" fmla="*/ 94 h 106"/>
                <a:gd name="T14" fmla="*/ 17 w 22"/>
                <a:gd name="T15" fmla="*/ 94 h 106"/>
                <a:gd name="T16" fmla="*/ 17 w 22"/>
                <a:gd name="T17" fmla="*/ 20 h 106"/>
                <a:gd name="T18" fmla="*/ 11 w 22"/>
                <a:gd name="T19" fmla="*/ 16 h 106"/>
                <a:gd name="T20" fmla="*/ 9 w 22"/>
                <a:gd name="T21" fmla="*/ 24 h 106"/>
                <a:gd name="T22" fmla="*/ 5 w 22"/>
                <a:gd name="T23" fmla="*/ 26 h 106"/>
                <a:gd name="T24" fmla="*/ 2 w 22"/>
                <a:gd name="T25" fmla="*/ 18 h 106"/>
                <a:gd name="T26" fmla="*/ 0 w 22"/>
                <a:gd name="T27" fmla="*/ 0 h 1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106"/>
                <a:gd name="T44" fmla="*/ 22 w 22"/>
                <a:gd name="T45" fmla="*/ 106 h 10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106">
                  <a:moveTo>
                    <a:pt x="0" y="0"/>
                  </a:moveTo>
                  <a:lnTo>
                    <a:pt x="22" y="2"/>
                  </a:lnTo>
                  <a:lnTo>
                    <a:pt x="22" y="54"/>
                  </a:lnTo>
                  <a:lnTo>
                    <a:pt x="22" y="104"/>
                  </a:lnTo>
                  <a:lnTo>
                    <a:pt x="17" y="106"/>
                  </a:lnTo>
                  <a:lnTo>
                    <a:pt x="17" y="94"/>
                  </a:lnTo>
                  <a:lnTo>
                    <a:pt x="17" y="20"/>
                  </a:lnTo>
                  <a:lnTo>
                    <a:pt x="11" y="16"/>
                  </a:lnTo>
                  <a:lnTo>
                    <a:pt x="9" y="24"/>
                  </a:lnTo>
                  <a:lnTo>
                    <a:pt x="5" y="26"/>
                  </a:lnTo>
                  <a:lnTo>
                    <a:pt x="2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7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2527" y="2064"/>
              <a:ext cx="20" cy="20"/>
            </a:xfrm>
            <a:custGeom>
              <a:avLst/>
              <a:gdLst>
                <a:gd name="T0" fmla="*/ 0 w 20"/>
                <a:gd name="T1" fmla="*/ 10 h 20"/>
                <a:gd name="T2" fmla="*/ 14 w 20"/>
                <a:gd name="T3" fmla="*/ 10 h 20"/>
                <a:gd name="T4" fmla="*/ 14 w 20"/>
                <a:gd name="T5" fmla="*/ 0 h 20"/>
                <a:gd name="T6" fmla="*/ 20 w 20"/>
                <a:gd name="T7" fmla="*/ 2 h 20"/>
                <a:gd name="T8" fmla="*/ 17 w 20"/>
                <a:gd name="T9" fmla="*/ 20 h 20"/>
                <a:gd name="T10" fmla="*/ 0 w 20"/>
                <a:gd name="T11" fmla="*/ 20 h 20"/>
                <a:gd name="T12" fmla="*/ 0 w 20"/>
                <a:gd name="T13" fmla="*/ 1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20"/>
                <a:gd name="T23" fmla="*/ 20 w 20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20">
                  <a:moveTo>
                    <a:pt x="0" y="10"/>
                  </a:moveTo>
                  <a:lnTo>
                    <a:pt x="14" y="1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17" y="20"/>
                  </a:lnTo>
                  <a:lnTo>
                    <a:pt x="0" y="2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697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2260" y="1946"/>
              <a:ext cx="16" cy="122"/>
            </a:xfrm>
            <a:custGeom>
              <a:avLst/>
              <a:gdLst>
                <a:gd name="T0" fmla="*/ 0 w 16"/>
                <a:gd name="T1" fmla="*/ 6 h 122"/>
                <a:gd name="T2" fmla="*/ 14 w 16"/>
                <a:gd name="T3" fmla="*/ 0 h 122"/>
                <a:gd name="T4" fmla="*/ 16 w 16"/>
                <a:gd name="T5" fmla="*/ 122 h 122"/>
                <a:gd name="T6" fmla="*/ 0 w 16"/>
                <a:gd name="T7" fmla="*/ 120 h 122"/>
                <a:gd name="T8" fmla="*/ 0 w 16"/>
                <a:gd name="T9" fmla="*/ 6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22"/>
                <a:gd name="T17" fmla="*/ 16 w 16"/>
                <a:gd name="T18" fmla="*/ 122 h 1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22">
                  <a:moveTo>
                    <a:pt x="0" y="6"/>
                  </a:moveTo>
                  <a:lnTo>
                    <a:pt x="14" y="0"/>
                  </a:lnTo>
                  <a:lnTo>
                    <a:pt x="16" y="122"/>
                  </a:lnTo>
                  <a:lnTo>
                    <a:pt x="0" y="12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2282" y="1940"/>
              <a:ext cx="19" cy="134"/>
            </a:xfrm>
            <a:custGeom>
              <a:avLst/>
              <a:gdLst>
                <a:gd name="T0" fmla="*/ 2 w 19"/>
                <a:gd name="T1" fmla="*/ 6 h 134"/>
                <a:gd name="T2" fmla="*/ 0 w 19"/>
                <a:gd name="T3" fmla="*/ 130 h 134"/>
                <a:gd name="T4" fmla="*/ 19 w 19"/>
                <a:gd name="T5" fmla="*/ 134 h 134"/>
                <a:gd name="T6" fmla="*/ 18 w 19"/>
                <a:gd name="T7" fmla="*/ 0 h 134"/>
                <a:gd name="T8" fmla="*/ 2 w 19"/>
                <a:gd name="T9" fmla="*/ 6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134"/>
                <a:gd name="T17" fmla="*/ 19 w 19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134">
                  <a:moveTo>
                    <a:pt x="2" y="6"/>
                  </a:moveTo>
                  <a:lnTo>
                    <a:pt x="0" y="130"/>
                  </a:lnTo>
                  <a:lnTo>
                    <a:pt x="19" y="134"/>
                  </a:lnTo>
                  <a:lnTo>
                    <a:pt x="18" y="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2262" y="1958"/>
              <a:ext cx="11" cy="48"/>
            </a:xfrm>
            <a:custGeom>
              <a:avLst/>
              <a:gdLst>
                <a:gd name="T0" fmla="*/ 3 w 11"/>
                <a:gd name="T1" fmla="*/ 2 h 48"/>
                <a:gd name="T2" fmla="*/ 0 w 11"/>
                <a:gd name="T3" fmla="*/ 48 h 48"/>
                <a:gd name="T4" fmla="*/ 3 w 11"/>
                <a:gd name="T5" fmla="*/ 40 h 48"/>
                <a:gd name="T6" fmla="*/ 6 w 11"/>
                <a:gd name="T7" fmla="*/ 30 h 48"/>
                <a:gd name="T8" fmla="*/ 8 w 11"/>
                <a:gd name="T9" fmla="*/ 40 h 48"/>
                <a:gd name="T10" fmla="*/ 9 w 11"/>
                <a:gd name="T11" fmla="*/ 34 h 48"/>
                <a:gd name="T12" fmla="*/ 11 w 11"/>
                <a:gd name="T13" fmla="*/ 0 h 48"/>
                <a:gd name="T14" fmla="*/ 3 w 11"/>
                <a:gd name="T15" fmla="*/ 2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48"/>
                <a:gd name="T26" fmla="*/ 11 w 11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48">
                  <a:moveTo>
                    <a:pt x="3" y="2"/>
                  </a:moveTo>
                  <a:lnTo>
                    <a:pt x="0" y="48"/>
                  </a:lnTo>
                  <a:lnTo>
                    <a:pt x="3" y="40"/>
                  </a:lnTo>
                  <a:lnTo>
                    <a:pt x="6" y="30"/>
                  </a:lnTo>
                  <a:lnTo>
                    <a:pt x="8" y="40"/>
                  </a:lnTo>
                  <a:lnTo>
                    <a:pt x="9" y="34"/>
                  </a:lnTo>
                  <a:lnTo>
                    <a:pt x="11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2285" y="1950"/>
              <a:ext cx="10" cy="114"/>
            </a:xfrm>
            <a:custGeom>
              <a:avLst/>
              <a:gdLst>
                <a:gd name="T0" fmla="*/ 2 w 10"/>
                <a:gd name="T1" fmla="*/ 68 h 114"/>
                <a:gd name="T2" fmla="*/ 2 w 10"/>
                <a:gd name="T3" fmla="*/ 108 h 114"/>
                <a:gd name="T4" fmla="*/ 7 w 10"/>
                <a:gd name="T5" fmla="*/ 114 h 114"/>
                <a:gd name="T6" fmla="*/ 10 w 10"/>
                <a:gd name="T7" fmla="*/ 104 h 114"/>
                <a:gd name="T8" fmla="*/ 10 w 10"/>
                <a:gd name="T9" fmla="*/ 0 h 114"/>
                <a:gd name="T10" fmla="*/ 4 w 10"/>
                <a:gd name="T11" fmla="*/ 2 h 114"/>
                <a:gd name="T12" fmla="*/ 5 w 10"/>
                <a:gd name="T13" fmla="*/ 22 h 114"/>
                <a:gd name="T14" fmla="*/ 4 w 10"/>
                <a:gd name="T15" fmla="*/ 48 h 114"/>
                <a:gd name="T16" fmla="*/ 0 w 10"/>
                <a:gd name="T17" fmla="*/ 38 h 114"/>
                <a:gd name="T18" fmla="*/ 0 w 10"/>
                <a:gd name="T19" fmla="*/ 72 h 114"/>
                <a:gd name="T20" fmla="*/ 2 w 10"/>
                <a:gd name="T21" fmla="*/ 68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14"/>
                <a:gd name="T35" fmla="*/ 10 w 10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14">
                  <a:moveTo>
                    <a:pt x="2" y="68"/>
                  </a:moveTo>
                  <a:lnTo>
                    <a:pt x="2" y="108"/>
                  </a:lnTo>
                  <a:lnTo>
                    <a:pt x="7" y="114"/>
                  </a:lnTo>
                  <a:lnTo>
                    <a:pt x="10" y="104"/>
                  </a:lnTo>
                  <a:lnTo>
                    <a:pt x="10" y="0"/>
                  </a:lnTo>
                  <a:lnTo>
                    <a:pt x="4" y="2"/>
                  </a:lnTo>
                  <a:lnTo>
                    <a:pt x="5" y="22"/>
                  </a:lnTo>
                  <a:lnTo>
                    <a:pt x="4" y="48"/>
                  </a:lnTo>
                  <a:lnTo>
                    <a:pt x="0" y="38"/>
                  </a:lnTo>
                  <a:lnTo>
                    <a:pt x="0" y="72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2184" y="1984"/>
              <a:ext cx="22" cy="150"/>
            </a:xfrm>
            <a:custGeom>
              <a:avLst/>
              <a:gdLst>
                <a:gd name="T0" fmla="*/ 0 w 22"/>
                <a:gd name="T1" fmla="*/ 0 h 150"/>
                <a:gd name="T2" fmla="*/ 0 w 22"/>
                <a:gd name="T3" fmla="*/ 148 h 150"/>
                <a:gd name="T4" fmla="*/ 20 w 22"/>
                <a:gd name="T5" fmla="*/ 150 h 150"/>
                <a:gd name="T6" fmla="*/ 22 w 22"/>
                <a:gd name="T7" fmla="*/ 0 h 150"/>
                <a:gd name="T8" fmla="*/ 0 w 22"/>
                <a:gd name="T9" fmla="*/ 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150"/>
                <a:gd name="T17" fmla="*/ 22 w 22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150">
                  <a:moveTo>
                    <a:pt x="0" y="0"/>
                  </a:moveTo>
                  <a:lnTo>
                    <a:pt x="0" y="148"/>
                  </a:lnTo>
                  <a:lnTo>
                    <a:pt x="20" y="150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7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2053" y="1958"/>
              <a:ext cx="43" cy="120"/>
            </a:xfrm>
            <a:custGeom>
              <a:avLst/>
              <a:gdLst>
                <a:gd name="T0" fmla="*/ 0 w 43"/>
                <a:gd name="T1" fmla="*/ 14 h 120"/>
                <a:gd name="T2" fmla="*/ 43 w 43"/>
                <a:gd name="T3" fmla="*/ 0 h 120"/>
                <a:gd name="T4" fmla="*/ 43 w 43"/>
                <a:gd name="T5" fmla="*/ 120 h 120"/>
                <a:gd name="T6" fmla="*/ 0 w 43"/>
                <a:gd name="T7" fmla="*/ 114 h 120"/>
                <a:gd name="T8" fmla="*/ 0 w 43"/>
                <a:gd name="T9" fmla="*/ 14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120"/>
                <a:gd name="T17" fmla="*/ 43 w 43"/>
                <a:gd name="T18" fmla="*/ 120 h 1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120">
                  <a:moveTo>
                    <a:pt x="0" y="14"/>
                  </a:moveTo>
                  <a:lnTo>
                    <a:pt x="43" y="0"/>
                  </a:lnTo>
                  <a:lnTo>
                    <a:pt x="43" y="120"/>
                  </a:lnTo>
                  <a:lnTo>
                    <a:pt x="0" y="1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5B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2055" y="1964"/>
              <a:ext cx="38" cy="108"/>
            </a:xfrm>
            <a:custGeom>
              <a:avLst/>
              <a:gdLst>
                <a:gd name="T0" fmla="*/ 0 w 38"/>
                <a:gd name="T1" fmla="*/ 12 h 108"/>
                <a:gd name="T2" fmla="*/ 38 w 38"/>
                <a:gd name="T3" fmla="*/ 0 h 108"/>
                <a:gd name="T4" fmla="*/ 38 w 38"/>
                <a:gd name="T5" fmla="*/ 108 h 108"/>
                <a:gd name="T6" fmla="*/ 0 w 38"/>
                <a:gd name="T7" fmla="*/ 102 h 108"/>
                <a:gd name="T8" fmla="*/ 0 w 38"/>
                <a:gd name="T9" fmla="*/ 12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08"/>
                <a:gd name="T17" fmla="*/ 38 w 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08">
                  <a:moveTo>
                    <a:pt x="0" y="12"/>
                  </a:moveTo>
                  <a:lnTo>
                    <a:pt x="38" y="0"/>
                  </a:lnTo>
                  <a:lnTo>
                    <a:pt x="38" y="108"/>
                  </a:lnTo>
                  <a:lnTo>
                    <a:pt x="0" y="10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5F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2058" y="1974"/>
              <a:ext cx="11" cy="90"/>
            </a:xfrm>
            <a:custGeom>
              <a:avLst/>
              <a:gdLst>
                <a:gd name="T0" fmla="*/ 0 w 11"/>
                <a:gd name="T1" fmla="*/ 6 h 90"/>
                <a:gd name="T2" fmla="*/ 11 w 11"/>
                <a:gd name="T3" fmla="*/ 0 h 90"/>
                <a:gd name="T4" fmla="*/ 11 w 11"/>
                <a:gd name="T5" fmla="*/ 90 h 90"/>
                <a:gd name="T6" fmla="*/ 0 w 11"/>
                <a:gd name="T7" fmla="*/ 88 h 90"/>
                <a:gd name="T8" fmla="*/ 0 w 11"/>
                <a:gd name="T9" fmla="*/ 6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90"/>
                <a:gd name="T17" fmla="*/ 11 w 11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90">
                  <a:moveTo>
                    <a:pt x="0" y="6"/>
                  </a:moveTo>
                  <a:lnTo>
                    <a:pt x="11" y="0"/>
                  </a:lnTo>
                  <a:lnTo>
                    <a:pt x="11" y="90"/>
                  </a:lnTo>
                  <a:lnTo>
                    <a:pt x="0" y="8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2075" y="1970"/>
              <a:ext cx="13" cy="98"/>
            </a:xfrm>
            <a:custGeom>
              <a:avLst/>
              <a:gdLst>
                <a:gd name="T0" fmla="*/ 0 w 13"/>
                <a:gd name="T1" fmla="*/ 4 h 98"/>
                <a:gd name="T2" fmla="*/ 0 w 13"/>
                <a:gd name="T3" fmla="*/ 96 h 98"/>
                <a:gd name="T4" fmla="*/ 13 w 13"/>
                <a:gd name="T5" fmla="*/ 98 h 98"/>
                <a:gd name="T6" fmla="*/ 11 w 13"/>
                <a:gd name="T7" fmla="*/ 0 h 98"/>
                <a:gd name="T8" fmla="*/ 0 w 13"/>
                <a:gd name="T9" fmla="*/ 4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8"/>
                <a:gd name="T17" fmla="*/ 13 w 13"/>
                <a:gd name="T18" fmla="*/ 98 h 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8">
                  <a:moveTo>
                    <a:pt x="0" y="4"/>
                  </a:moveTo>
                  <a:lnTo>
                    <a:pt x="0" y="96"/>
                  </a:lnTo>
                  <a:lnTo>
                    <a:pt x="13" y="98"/>
                  </a:lnTo>
                  <a:lnTo>
                    <a:pt x="11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2060" y="1984"/>
              <a:ext cx="8" cy="34"/>
            </a:xfrm>
            <a:custGeom>
              <a:avLst/>
              <a:gdLst>
                <a:gd name="T0" fmla="*/ 1 w 8"/>
                <a:gd name="T1" fmla="*/ 2 h 34"/>
                <a:gd name="T2" fmla="*/ 0 w 8"/>
                <a:gd name="T3" fmla="*/ 34 h 34"/>
                <a:gd name="T4" fmla="*/ 1 w 8"/>
                <a:gd name="T5" fmla="*/ 28 h 34"/>
                <a:gd name="T6" fmla="*/ 3 w 8"/>
                <a:gd name="T7" fmla="*/ 22 h 34"/>
                <a:gd name="T8" fmla="*/ 4 w 8"/>
                <a:gd name="T9" fmla="*/ 28 h 34"/>
                <a:gd name="T10" fmla="*/ 6 w 8"/>
                <a:gd name="T11" fmla="*/ 24 h 34"/>
                <a:gd name="T12" fmla="*/ 8 w 8"/>
                <a:gd name="T13" fmla="*/ 0 h 34"/>
                <a:gd name="T14" fmla="*/ 1 w 8"/>
                <a:gd name="T15" fmla="*/ 2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34"/>
                <a:gd name="T26" fmla="*/ 8 w 8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34">
                  <a:moveTo>
                    <a:pt x="1" y="2"/>
                  </a:moveTo>
                  <a:lnTo>
                    <a:pt x="0" y="34"/>
                  </a:lnTo>
                  <a:lnTo>
                    <a:pt x="1" y="28"/>
                  </a:lnTo>
                  <a:lnTo>
                    <a:pt x="3" y="2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8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2077" y="1978"/>
              <a:ext cx="6" cy="82"/>
            </a:xfrm>
            <a:custGeom>
              <a:avLst/>
              <a:gdLst>
                <a:gd name="T0" fmla="*/ 2 w 6"/>
                <a:gd name="T1" fmla="*/ 50 h 82"/>
                <a:gd name="T2" fmla="*/ 2 w 6"/>
                <a:gd name="T3" fmla="*/ 78 h 82"/>
                <a:gd name="T4" fmla="*/ 3 w 6"/>
                <a:gd name="T5" fmla="*/ 82 h 82"/>
                <a:gd name="T6" fmla="*/ 6 w 6"/>
                <a:gd name="T7" fmla="*/ 74 h 82"/>
                <a:gd name="T8" fmla="*/ 6 w 6"/>
                <a:gd name="T9" fmla="*/ 0 h 82"/>
                <a:gd name="T10" fmla="*/ 2 w 6"/>
                <a:gd name="T11" fmla="*/ 2 h 82"/>
                <a:gd name="T12" fmla="*/ 3 w 6"/>
                <a:gd name="T13" fmla="*/ 16 h 82"/>
                <a:gd name="T14" fmla="*/ 2 w 6"/>
                <a:gd name="T15" fmla="*/ 34 h 82"/>
                <a:gd name="T16" fmla="*/ 0 w 6"/>
                <a:gd name="T17" fmla="*/ 28 h 82"/>
                <a:gd name="T18" fmla="*/ 0 w 6"/>
                <a:gd name="T19" fmla="*/ 52 h 82"/>
                <a:gd name="T20" fmla="*/ 2 w 6"/>
                <a:gd name="T21" fmla="*/ 50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2"/>
                <a:gd name="T35" fmla="*/ 6 w 6"/>
                <a:gd name="T36" fmla="*/ 82 h 8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2">
                  <a:moveTo>
                    <a:pt x="2" y="50"/>
                  </a:moveTo>
                  <a:lnTo>
                    <a:pt x="2" y="78"/>
                  </a:lnTo>
                  <a:lnTo>
                    <a:pt x="3" y="82"/>
                  </a:lnTo>
                  <a:lnTo>
                    <a:pt x="6" y="74"/>
                  </a:lnTo>
                  <a:lnTo>
                    <a:pt x="6" y="0"/>
                  </a:lnTo>
                  <a:lnTo>
                    <a:pt x="2" y="2"/>
                  </a:lnTo>
                  <a:lnTo>
                    <a:pt x="3" y="1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52"/>
                  </a:lnTo>
                  <a:lnTo>
                    <a:pt x="2" y="50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" name="Rectangle 52"/>
            <p:cNvSpPr>
              <a:spLocks noChangeArrowheads="1"/>
            </p:cNvSpPr>
            <p:nvPr/>
          </p:nvSpPr>
          <p:spPr bwMode="auto">
            <a:xfrm>
              <a:off x="2453" y="2268"/>
              <a:ext cx="49" cy="18"/>
            </a:xfrm>
            <a:prstGeom prst="rect">
              <a:avLst/>
            </a:prstGeom>
            <a:solidFill>
              <a:srgbClr val="15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" name="Rectangle 53"/>
            <p:cNvSpPr>
              <a:spLocks noChangeArrowheads="1"/>
            </p:cNvSpPr>
            <p:nvPr/>
          </p:nvSpPr>
          <p:spPr bwMode="auto">
            <a:xfrm>
              <a:off x="2611" y="2266"/>
              <a:ext cx="49" cy="18"/>
            </a:xfrm>
            <a:prstGeom prst="rect">
              <a:avLst/>
            </a:prstGeom>
            <a:solidFill>
              <a:srgbClr val="15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" name="Rectangle 54"/>
            <p:cNvSpPr>
              <a:spLocks noChangeArrowheads="1"/>
            </p:cNvSpPr>
            <p:nvPr/>
          </p:nvSpPr>
          <p:spPr bwMode="auto">
            <a:xfrm>
              <a:off x="2767" y="2266"/>
              <a:ext cx="48" cy="18"/>
            </a:xfrm>
            <a:prstGeom prst="rect">
              <a:avLst/>
            </a:prstGeom>
            <a:solidFill>
              <a:srgbClr val="15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2367" y="1876"/>
              <a:ext cx="135" cy="306"/>
            </a:xfrm>
            <a:custGeom>
              <a:avLst/>
              <a:gdLst>
                <a:gd name="T0" fmla="*/ 0 w 135"/>
                <a:gd name="T1" fmla="*/ 38 h 306"/>
                <a:gd name="T2" fmla="*/ 0 w 135"/>
                <a:gd name="T3" fmla="*/ 306 h 306"/>
                <a:gd name="T4" fmla="*/ 19 w 135"/>
                <a:gd name="T5" fmla="*/ 302 h 306"/>
                <a:gd name="T6" fmla="*/ 23 w 135"/>
                <a:gd name="T7" fmla="*/ 282 h 306"/>
                <a:gd name="T8" fmla="*/ 28 w 135"/>
                <a:gd name="T9" fmla="*/ 228 h 306"/>
                <a:gd name="T10" fmla="*/ 42 w 135"/>
                <a:gd name="T11" fmla="*/ 200 h 306"/>
                <a:gd name="T12" fmla="*/ 47 w 135"/>
                <a:gd name="T13" fmla="*/ 222 h 306"/>
                <a:gd name="T14" fmla="*/ 63 w 135"/>
                <a:gd name="T15" fmla="*/ 244 h 306"/>
                <a:gd name="T16" fmla="*/ 81 w 135"/>
                <a:gd name="T17" fmla="*/ 240 h 306"/>
                <a:gd name="T18" fmla="*/ 86 w 135"/>
                <a:gd name="T19" fmla="*/ 214 h 306"/>
                <a:gd name="T20" fmla="*/ 86 w 135"/>
                <a:gd name="T21" fmla="*/ 164 h 306"/>
                <a:gd name="T22" fmla="*/ 91 w 135"/>
                <a:gd name="T23" fmla="*/ 98 h 306"/>
                <a:gd name="T24" fmla="*/ 96 w 135"/>
                <a:gd name="T25" fmla="*/ 70 h 306"/>
                <a:gd name="T26" fmla="*/ 114 w 135"/>
                <a:gd name="T27" fmla="*/ 112 h 306"/>
                <a:gd name="T28" fmla="*/ 130 w 135"/>
                <a:gd name="T29" fmla="*/ 106 h 306"/>
                <a:gd name="T30" fmla="*/ 135 w 135"/>
                <a:gd name="T31" fmla="*/ 0 h 306"/>
                <a:gd name="T32" fmla="*/ 0 w 135"/>
                <a:gd name="T33" fmla="*/ 38 h 3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5"/>
                <a:gd name="T52" fmla="*/ 0 h 306"/>
                <a:gd name="T53" fmla="*/ 135 w 135"/>
                <a:gd name="T54" fmla="*/ 306 h 30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5" h="306">
                  <a:moveTo>
                    <a:pt x="0" y="38"/>
                  </a:moveTo>
                  <a:lnTo>
                    <a:pt x="0" y="306"/>
                  </a:lnTo>
                  <a:lnTo>
                    <a:pt x="19" y="302"/>
                  </a:lnTo>
                  <a:lnTo>
                    <a:pt x="23" y="282"/>
                  </a:lnTo>
                  <a:lnTo>
                    <a:pt x="28" y="228"/>
                  </a:lnTo>
                  <a:lnTo>
                    <a:pt x="42" y="200"/>
                  </a:lnTo>
                  <a:lnTo>
                    <a:pt x="47" y="222"/>
                  </a:lnTo>
                  <a:lnTo>
                    <a:pt x="63" y="244"/>
                  </a:lnTo>
                  <a:lnTo>
                    <a:pt x="81" y="240"/>
                  </a:lnTo>
                  <a:lnTo>
                    <a:pt x="86" y="214"/>
                  </a:lnTo>
                  <a:lnTo>
                    <a:pt x="86" y="164"/>
                  </a:lnTo>
                  <a:lnTo>
                    <a:pt x="91" y="98"/>
                  </a:lnTo>
                  <a:lnTo>
                    <a:pt x="96" y="70"/>
                  </a:lnTo>
                  <a:lnTo>
                    <a:pt x="114" y="112"/>
                  </a:lnTo>
                  <a:lnTo>
                    <a:pt x="130" y="106"/>
                  </a:lnTo>
                  <a:lnTo>
                    <a:pt x="135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2372" y="1924"/>
              <a:ext cx="529" cy="324"/>
            </a:xfrm>
            <a:custGeom>
              <a:avLst/>
              <a:gdLst>
                <a:gd name="T0" fmla="*/ 114 w 529"/>
                <a:gd name="T1" fmla="*/ 186 h 324"/>
                <a:gd name="T2" fmla="*/ 114 w 529"/>
                <a:gd name="T3" fmla="*/ 240 h 324"/>
                <a:gd name="T4" fmla="*/ 133 w 529"/>
                <a:gd name="T5" fmla="*/ 262 h 324"/>
                <a:gd name="T6" fmla="*/ 169 w 529"/>
                <a:gd name="T7" fmla="*/ 264 h 324"/>
                <a:gd name="T8" fmla="*/ 174 w 529"/>
                <a:gd name="T9" fmla="*/ 222 h 324"/>
                <a:gd name="T10" fmla="*/ 200 w 529"/>
                <a:gd name="T11" fmla="*/ 220 h 324"/>
                <a:gd name="T12" fmla="*/ 205 w 529"/>
                <a:gd name="T13" fmla="*/ 238 h 324"/>
                <a:gd name="T14" fmla="*/ 235 w 529"/>
                <a:gd name="T15" fmla="*/ 234 h 324"/>
                <a:gd name="T16" fmla="*/ 249 w 529"/>
                <a:gd name="T17" fmla="*/ 210 h 324"/>
                <a:gd name="T18" fmla="*/ 264 w 529"/>
                <a:gd name="T19" fmla="*/ 100 h 324"/>
                <a:gd name="T20" fmla="*/ 269 w 529"/>
                <a:gd name="T21" fmla="*/ 4 h 324"/>
                <a:gd name="T22" fmla="*/ 285 w 529"/>
                <a:gd name="T23" fmla="*/ 0 h 324"/>
                <a:gd name="T24" fmla="*/ 293 w 529"/>
                <a:gd name="T25" fmla="*/ 34 h 324"/>
                <a:gd name="T26" fmla="*/ 304 w 529"/>
                <a:gd name="T27" fmla="*/ 142 h 324"/>
                <a:gd name="T28" fmla="*/ 307 w 529"/>
                <a:gd name="T29" fmla="*/ 196 h 324"/>
                <a:gd name="T30" fmla="*/ 326 w 529"/>
                <a:gd name="T31" fmla="*/ 186 h 324"/>
                <a:gd name="T32" fmla="*/ 330 w 529"/>
                <a:gd name="T33" fmla="*/ 160 h 324"/>
                <a:gd name="T34" fmla="*/ 341 w 529"/>
                <a:gd name="T35" fmla="*/ 166 h 324"/>
                <a:gd name="T36" fmla="*/ 341 w 529"/>
                <a:gd name="T37" fmla="*/ 166 h 324"/>
                <a:gd name="T38" fmla="*/ 344 w 529"/>
                <a:gd name="T39" fmla="*/ 174 h 324"/>
                <a:gd name="T40" fmla="*/ 346 w 529"/>
                <a:gd name="T41" fmla="*/ 182 h 324"/>
                <a:gd name="T42" fmla="*/ 348 w 529"/>
                <a:gd name="T43" fmla="*/ 200 h 324"/>
                <a:gd name="T44" fmla="*/ 349 w 529"/>
                <a:gd name="T45" fmla="*/ 222 h 324"/>
                <a:gd name="T46" fmla="*/ 354 w 529"/>
                <a:gd name="T47" fmla="*/ 258 h 324"/>
                <a:gd name="T48" fmla="*/ 402 w 529"/>
                <a:gd name="T49" fmla="*/ 276 h 324"/>
                <a:gd name="T50" fmla="*/ 409 w 529"/>
                <a:gd name="T51" fmla="*/ 254 h 324"/>
                <a:gd name="T52" fmla="*/ 443 w 529"/>
                <a:gd name="T53" fmla="*/ 240 h 324"/>
                <a:gd name="T54" fmla="*/ 443 w 529"/>
                <a:gd name="T55" fmla="*/ 264 h 324"/>
                <a:gd name="T56" fmla="*/ 475 w 529"/>
                <a:gd name="T57" fmla="*/ 262 h 324"/>
                <a:gd name="T58" fmla="*/ 485 w 529"/>
                <a:gd name="T59" fmla="*/ 226 h 324"/>
                <a:gd name="T60" fmla="*/ 506 w 529"/>
                <a:gd name="T61" fmla="*/ 180 h 324"/>
                <a:gd name="T62" fmla="*/ 520 w 529"/>
                <a:gd name="T63" fmla="*/ 178 h 324"/>
                <a:gd name="T64" fmla="*/ 526 w 529"/>
                <a:gd name="T65" fmla="*/ 198 h 324"/>
                <a:gd name="T66" fmla="*/ 529 w 529"/>
                <a:gd name="T67" fmla="*/ 320 h 324"/>
                <a:gd name="T68" fmla="*/ 0 w 529"/>
                <a:gd name="T69" fmla="*/ 324 h 324"/>
                <a:gd name="T70" fmla="*/ 0 w 529"/>
                <a:gd name="T71" fmla="*/ 284 h 324"/>
                <a:gd name="T72" fmla="*/ 15 w 529"/>
                <a:gd name="T73" fmla="*/ 290 h 324"/>
                <a:gd name="T74" fmla="*/ 33 w 529"/>
                <a:gd name="T75" fmla="*/ 296 h 324"/>
                <a:gd name="T76" fmla="*/ 44 w 529"/>
                <a:gd name="T77" fmla="*/ 262 h 324"/>
                <a:gd name="T78" fmla="*/ 67 w 529"/>
                <a:gd name="T79" fmla="*/ 258 h 324"/>
                <a:gd name="T80" fmla="*/ 72 w 529"/>
                <a:gd name="T81" fmla="*/ 272 h 324"/>
                <a:gd name="T82" fmla="*/ 92 w 529"/>
                <a:gd name="T83" fmla="*/ 276 h 324"/>
                <a:gd name="T84" fmla="*/ 100 w 529"/>
                <a:gd name="T85" fmla="*/ 220 h 324"/>
                <a:gd name="T86" fmla="*/ 100 w 529"/>
                <a:gd name="T87" fmla="*/ 198 h 324"/>
                <a:gd name="T88" fmla="*/ 114 w 529"/>
                <a:gd name="T89" fmla="*/ 186 h 32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9"/>
                <a:gd name="T136" fmla="*/ 0 h 324"/>
                <a:gd name="T137" fmla="*/ 529 w 529"/>
                <a:gd name="T138" fmla="*/ 324 h 32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9" h="324">
                  <a:moveTo>
                    <a:pt x="114" y="186"/>
                  </a:moveTo>
                  <a:lnTo>
                    <a:pt x="114" y="240"/>
                  </a:lnTo>
                  <a:lnTo>
                    <a:pt x="133" y="262"/>
                  </a:lnTo>
                  <a:lnTo>
                    <a:pt x="169" y="264"/>
                  </a:lnTo>
                  <a:lnTo>
                    <a:pt x="174" y="222"/>
                  </a:lnTo>
                  <a:lnTo>
                    <a:pt x="200" y="220"/>
                  </a:lnTo>
                  <a:lnTo>
                    <a:pt x="205" y="238"/>
                  </a:lnTo>
                  <a:lnTo>
                    <a:pt x="235" y="234"/>
                  </a:lnTo>
                  <a:lnTo>
                    <a:pt x="249" y="210"/>
                  </a:lnTo>
                  <a:lnTo>
                    <a:pt x="264" y="100"/>
                  </a:lnTo>
                  <a:lnTo>
                    <a:pt x="269" y="4"/>
                  </a:lnTo>
                  <a:lnTo>
                    <a:pt x="285" y="0"/>
                  </a:lnTo>
                  <a:lnTo>
                    <a:pt x="293" y="34"/>
                  </a:lnTo>
                  <a:lnTo>
                    <a:pt x="304" y="142"/>
                  </a:lnTo>
                  <a:lnTo>
                    <a:pt x="307" y="196"/>
                  </a:lnTo>
                  <a:lnTo>
                    <a:pt x="326" y="186"/>
                  </a:lnTo>
                  <a:lnTo>
                    <a:pt x="330" y="160"/>
                  </a:lnTo>
                  <a:lnTo>
                    <a:pt x="341" y="166"/>
                  </a:lnTo>
                  <a:lnTo>
                    <a:pt x="344" y="174"/>
                  </a:lnTo>
                  <a:lnTo>
                    <a:pt x="346" y="182"/>
                  </a:lnTo>
                  <a:lnTo>
                    <a:pt x="348" y="200"/>
                  </a:lnTo>
                  <a:lnTo>
                    <a:pt x="349" y="222"/>
                  </a:lnTo>
                  <a:lnTo>
                    <a:pt x="354" y="258"/>
                  </a:lnTo>
                  <a:lnTo>
                    <a:pt x="402" y="276"/>
                  </a:lnTo>
                  <a:lnTo>
                    <a:pt x="409" y="254"/>
                  </a:lnTo>
                  <a:lnTo>
                    <a:pt x="443" y="240"/>
                  </a:lnTo>
                  <a:lnTo>
                    <a:pt x="443" y="264"/>
                  </a:lnTo>
                  <a:lnTo>
                    <a:pt x="475" y="262"/>
                  </a:lnTo>
                  <a:lnTo>
                    <a:pt x="485" y="226"/>
                  </a:lnTo>
                  <a:lnTo>
                    <a:pt x="506" y="180"/>
                  </a:lnTo>
                  <a:lnTo>
                    <a:pt x="520" y="178"/>
                  </a:lnTo>
                  <a:lnTo>
                    <a:pt x="526" y="198"/>
                  </a:lnTo>
                  <a:lnTo>
                    <a:pt x="529" y="320"/>
                  </a:lnTo>
                  <a:lnTo>
                    <a:pt x="0" y="324"/>
                  </a:lnTo>
                  <a:lnTo>
                    <a:pt x="0" y="284"/>
                  </a:lnTo>
                  <a:lnTo>
                    <a:pt x="15" y="290"/>
                  </a:lnTo>
                  <a:lnTo>
                    <a:pt x="33" y="296"/>
                  </a:lnTo>
                  <a:lnTo>
                    <a:pt x="44" y="262"/>
                  </a:lnTo>
                  <a:lnTo>
                    <a:pt x="67" y="258"/>
                  </a:lnTo>
                  <a:lnTo>
                    <a:pt x="72" y="272"/>
                  </a:lnTo>
                  <a:lnTo>
                    <a:pt x="92" y="276"/>
                  </a:lnTo>
                  <a:lnTo>
                    <a:pt x="100" y="220"/>
                  </a:lnTo>
                  <a:lnTo>
                    <a:pt x="100" y="198"/>
                  </a:lnTo>
                  <a:lnTo>
                    <a:pt x="114" y="186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2478" y="1824"/>
              <a:ext cx="420" cy="194"/>
            </a:xfrm>
            <a:custGeom>
              <a:avLst/>
              <a:gdLst>
                <a:gd name="T0" fmla="*/ 63 w 420"/>
                <a:gd name="T1" fmla="*/ 40 h 194"/>
                <a:gd name="T2" fmla="*/ 212 w 420"/>
                <a:gd name="T3" fmla="*/ 0 h 194"/>
                <a:gd name="T4" fmla="*/ 420 w 420"/>
                <a:gd name="T5" fmla="*/ 146 h 194"/>
                <a:gd name="T6" fmla="*/ 420 w 420"/>
                <a:gd name="T7" fmla="*/ 182 h 194"/>
                <a:gd name="T8" fmla="*/ 409 w 420"/>
                <a:gd name="T9" fmla="*/ 194 h 194"/>
                <a:gd name="T10" fmla="*/ 400 w 420"/>
                <a:gd name="T11" fmla="*/ 170 h 194"/>
                <a:gd name="T12" fmla="*/ 395 w 420"/>
                <a:gd name="T13" fmla="*/ 156 h 194"/>
                <a:gd name="T14" fmla="*/ 384 w 420"/>
                <a:gd name="T15" fmla="*/ 156 h 194"/>
                <a:gd name="T16" fmla="*/ 347 w 420"/>
                <a:gd name="T17" fmla="*/ 182 h 194"/>
                <a:gd name="T18" fmla="*/ 312 w 420"/>
                <a:gd name="T19" fmla="*/ 174 h 194"/>
                <a:gd name="T20" fmla="*/ 287 w 420"/>
                <a:gd name="T21" fmla="*/ 114 h 194"/>
                <a:gd name="T22" fmla="*/ 282 w 420"/>
                <a:gd name="T23" fmla="*/ 76 h 194"/>
                <a:gd name="T24" fmla="*/ 231 w 420"/>
                <a:gd name="T25" fmla="*/ 70 h 194"/>
                <a:gd name="T26" fmla="*/ 231 w 420"/>
                <a:gd name="T27" fmla="*/ 96 h 194"/>
                <a:gd name="T28" fmla="*/ 229 w 420"/>
                <a:gd name="T29" fmla="*/ 152 h 194"/>
                <a:gd name="T30" fmla="*/ 220 w 420"/>
                <a:gd name="T31" fmla="*/ 194 h 194"/>
                <a:gd name="T32" fmla="*/ 202 w 420"/>
                <a:gd name="T33" fmla="*/ 146 h 194"/>
                <a:gd name="T34" fmla="*/ 196 w 420"/>
                <a:gd name="T35" fmla="*/ 90 h 194"/>
                <a:gd name="T36" fmla="*/ 196 w 420"/>
                <a:gd name="T37" fmla="*/ 40 h 194"/>
                <a:gd name="T38" fmla="*/ 144 w 420"/>
                <a:gd name="T39" fmla="*/ 42 h 194"/>
                <a:gd name="T40" fmla="*/ 143 w 420"/>
                <a:gd name="T41" fmla="*/ 76 h 194"/>
                <a:gd name="T42" fmla="*/ 119 w 420"/>
                <a:gd name="T43" fmla="*/ 76 h 194"/>
                <a:gd name="T44" fmla="*/ 119 w 420"/>
                <a:gd name="T45" fmla="*/ 58 h 194"/>
                <a:gd name="T46" fmla="*/ 66 w 420"/>
                <a:gd name="T47" fmla="*/ 60 h 194"/>
                <a:gd name="T48" fmla="*/ 0 w 420"/>
                <a:gd name="T49" fmla="*/ 84 h 194"/>
                <a:gd name="T50" fmla="*/ 8 w 420"/>
                <a:gd name="T51" fmla="*/ 58 h 194"/>
                <a:gd name="T52" fmla="*/ 63 w 420"/>
                <a:gd name="T53" fmla="*/ 40 h 19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0"/>
                <a:gd name="T82" fmla="*/ 0 h 194"/>
                <a:gd name="T83" fmla="*/ 420 w 420"/>
                <a:gd name="T84" fmla="*/ 194 h 19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0" h="194">
                  <a:moveTo>
                    <a:pt x="63" y="40"/>
                  </a:moveTo>
                  <a:lnTo>
                    <a:pt x="212" y="0"/>
                  </a:lnTo>
                  <a:lnTo>
                    <a:pt x="420" y="146"/>
                  </a:lnTo>
                  <a:lnTo>
                    <a:pt x="420" y="182"/>
                  </a:lnTo>
                  <a:lnTo>
                    <a:pt x="409" y="194"/>
                  </a:lnTo>
                  <a:lnTo>
                    <a:pt x="400" y="170"/>
                  </a:lnTo>
                  <a:lnTo>
                    <a:pt x="395" y="156"/>
                  </a:lnTo>
                  <a:lnTo>
                    <a:pt x="384" y="156"/>
                  </a:lnTo>
                  <a:lnTo>
                    <a:pt x="347" y="182"/>
                  </a:lnTo>
                  <a:lnTo>
                    <a:pt x="312" y="174"/>
                  </a:lnTo>
                  <a:lnTo>
                    <a:pt x="287" y="114"/>
                  </a:lnTo>
                  <a:lnTo>
                    <a:pt x="282" y="76"/>
                  </a:lnTo>
                  <a:lnTo>
                    <a:pt x="231" y="70"/>
                  </a:lnTo>
                  <a:lnTo>
                    <a:pt x="231" y="96"/>
                  </a:lnTo>
                  <a:lnTo>
                    <a:pt x="229" y="152"/>
                  </a:lnTo>
                  <a:lnTo>
                    <a:pt x="220" y="194"/>
                  </a:lnTo>
                  <a:lnTo>
                    <a:pt x="202" y="146"/>
                  </a:lnTo>
                  <a:lnTo>
                    <a:pt x="196" y="90"/>
                  </a:lnTo>
                  <a:lnTo>
                    <a:pt x="196" y="40"/>
                  </a:lnTo>
                  <a:lnTo>
                    <a:pt x="144" y="42"/>
                  </a:lnTo>
                  <a:lnTo>
                    <a:pt x="143" y="76"/>
                  </a:lnTo>
                  <a:lnTo>
                    <a:pt x="119" y="76"/>
                  </a:lnTo>
                  <a:lnTo>
                    <a:pt x="119" y="58"/>
                  </a:lnTo>
                  <a:lnTo>
                    <a:pt x="66" y="60"/>
                  </a:lnTo>
                  <a:lnTo>
                    <a:pt x="0" y="84"/>
                  </a:lnTo>
                  <a:lnTo>
                    <a:pt x="8" y="58"/>
                  </a:lnTo>
                  <a:lnTo>
                    <a:pt x="63" y="40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2323" y="1916"/>
              <a:ext cx="44" cy="242"/>
            </a:xfrm>
            <a:custGeom>
              <a:avLst/>
              <a:gdLst>
                <a:gd name="T0" fmla="*/ 44 w 44"/>
                <a:gd name="T1" fmla="*/ 0 h 242"/>
                <a:gd name="T2" fmla="*/ 44 w 44"/>
                <a:gd name="T3" fmla="*/ 242 h 242"/>
                <a:gd name="T4" fmla="*/ 24 w 44"/>
                <a:gd name="T5" fmla="*/ 210 h 242"/>
                <a:gd name="T6" fmla="*/ 24 w 44"/>
                <a:gd name="T7" fmla="*/ 168 h 242"/>
                <a:gd name="T8" fmla="*/ 24 w 44"/>
                <a:gd name="T9" fmla="*/ 120 h 242"/>
                <a:gd name="T10" fmla="*/ 14 w 44"/>
                <a:gd name="T11" fmla="*/ 138 h 242"/>
                <a:gd name="T12" fmla="*/ 0 w 44"/>
                <a:gd name="T13" fmla="*/ 108 h 242"/>
                <a:gd name="T14" fmla="*/ 5 w 44"/>
                <a:gd name="T15" fmla="*/ 72 h 242"/>
                <a:gd name="T16" fmla="*/ 2 w 44"/>
                <a:gd name="T17" fmla="*/ 12 h 242"/>
                <a:gd name="T18" fmla="*/ 44 w 44"/>
                <a:gd name="T19" fmla="*/ 0 h 2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242"/>
                <a:gd name="T32" fmla="*/ 44 w 44"/>
                <a:gd name="T33" fmla="*/ 242 h 24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242">
                  <a:moveTo>
                    <a:pt x="44" y="0"/>
                  </a:moveTo>
                  <a:lnTo>
                    <a:pt x="44" y="242"/>
                  </a:lnTo>
                  <a:lnTo>
                    <a:pt x="24" y="210"/>
                  </a:lnTo>
                  <a:lnTo>
                    <a:pt x="24" y="168"/>
                  </a:lnTo>
                  <a:lnTo>
                    <a:pt x="24" y="120"/>
                  </a:lnTo>
                  <a:lnTo>
                    <a:pt x="14" y="138"/>
                  </a:lnTo>
                  <a:lnTo>
                    <a:pt x="0" y="108"/>
                  </a:lnTo>
                  <a:lnTo>
                    <a:pt x="5" y="72"/>
                  </a:lnTo>
                  <a:lnTo>
                    <a:pt x="2" y="1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CBB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pic>
        <p:nvPicPr>
          <p:cNvPr id="61" name="Picture 162" descr="C:\Documents and Settings\Van Phong\Local Settings\Temporary Internet Files\Content.IE5\H1UZWIMW\MCj04124640000[1].wm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13738" y="-76200"/>
            <a:ext cx="906462" cy="890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" name="AutoShape 166"/>
          <p:cNvSpPr>
            <a:spLocks noChangeAspect="1" noChangeArrowheads="1" noTextEdit="1"/>
          </p:cNvSpPr>
          <p:nvPr/>
        </p:nvSpPr>
        <p:spPr bwMode="auto">
          <a:xfrm>
            <a:off x="4495800" y="1219200"/>
            <a:ext cx="847725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63" name="Picture 2" descr="E:\Write disc\ANIMATION\Animais\Abelhas\Abelha_07.gif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3048000"/>
            <a:ext cx="3667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" name="Freeform 91"/>
          <p:cNvSpPr>
            <a:spLocks/>
          </p:cNvSpPr>
          <p:nvPr/>
        </p:nvSpPr>
        <p:spPr bwMode="auto">
          <a:xfrm>
            <a:off x="5410200" y="3810000"/>
            <a:ext cx="685800" cy="206375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65" name="Freeform 91"/>
          <p:cNvSpPr>
            <a:spLocks/>
          </p:cNvSpPr>
          <p:nvPr/>
        </p:nvSpPr>
        <p:spPr bwMode="auto">
          <a:xfrm>
            <a:off x="6858000" y="4648200"/>
            <a:ext cx="685800" cy="206375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66" name="Freeform 91"/>
          <p:cNvSpPr>
            <a:spLocks/>
          </p:cNvSpPr>
          <p:nvPr/>
        </p:nvSpPr>
        <p:spPr bwMode="auto">
          <a:xfrm>
            <a:off x="838200" y="6477000"/>
            <a:ext cx="685800" cy="206375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pic>
        <p:nvPicPr>
          <p:cNvPr id="67" name="Group 131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96150">
            <a:off x="8368406" y="2911393"/>
            <a:ext cx="1335087" cy="384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8" name="Group 132"/>
          <p:cNvGrpSpPr/>
          <p:nvPr/>
        </p:nvGrpSpPr>
        <p:grpSpPr>
          <a:xfrm rot="21311430">
            <a:off x="12700" y="4471987"/>
            <a:ext cx="1325562" cy="371475"/>
            <a:chOff x="5075238" y="2066925"/>
            <a:chExt cx="827088" cy="333375"/>
          </a:xfrm>
          <a:blipFill>
            <a:blip r:embed="rId6"/>
            <a:tile tx="0" ty="0" sx="100000" sy="100000" flip="none" algn="tl"/>
          </a:blipFill>
        </p:grpSpPr>
        <p:sp>
          <p:nvSpPr>
            <p:cNvPr id="69" name="Freeform 23"/>
            <p:cNvSpPr>
              <a:spLocks/>
            </p:cNvSpPr>
            <p:nvPr/>
          </p:nvSpPr>
          <p:spPr bwMode="auto">
            <a:xfrm>
              <a:off x="5124450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0" name="Freeform 24"/>
            <p:cNvSpPr>
              <a:spLocks/>
            </p:cNvSpPr>
            <p:nvPr/>
          </p:nvSpPr>
          <p:spPr bwMode="auto">
            <a:xfrm>
              <a:off x="524033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1" name="Freeform 25"/>
            <p:cNvSpPr>
              <a:spLocks/>
            </p:cNvSpPr>
            <p:nvPr/>
          </p:nvSpPr>
          <p:spPr bwMode="auto">
            <a:xfrm>
              <a:off x="5356225" y="2066925"/>
              <a:ext cx="50800" cy="333375"/>
            </a:xfrm>
            <a:custGeom>
              <a:avLst/>
              <a:gdLst/>
              <a:ahLst/>
              <a:cxnLst>
                <a:cxn ang="0">
                  <a:pos x="66" y="419"/>
                </a:cxn>
                <a:cxn ang="0">
                  <a:pos x="66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6" y="419"/>
                </a:cxn>
              </a:cxnLst>
              <a:rect l="0" t="0" r="r" b="b"/>
              <a:pathLst>
                <a:path w="66" h="419">
                  <a:moveTo>
                    <a:pt x="66" y="419"/>
                  </a:moveTo>
                  <a:lnTo>
                    <a:pt x="66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6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2" name="Freeform 26"/>
            <p:cNvSpPr>
              <a:spLocks/>
            </p:cNvSpPr>
            <p:nvPr/>
          </p:nvSpPr>
          <p:spPr bwMode="auto">
            <a:xfrm>
              <a:off x="5472113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3" name="Freeform 27"/>
            <p:cNvSpPr>
              <a:spLocks/>
            </p:cNvSpPr>
            <p:nvPr/>
          </p:nvSpPr>
          <p:spPr bwMode="auto">
            <a:xfrm>
              <a:off x="5588000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3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3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4" name="Freeform 28"/>
            <p:cNvSpPr>
              <a:spLocks/>
            </p:cNvSpPr>
            <p:nvPr/>
          </p:nvSpPr>
          <p:spPr bwMode="auto">
            <a:xfrm>
              <a:off x="570388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1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1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5" name="Freeform 29"/>
            <p:cNvSpPr>
              <a:spLocks/>
            </p:cNvSpPr>
            <p:nvPr/>
          </p:nvSpPr>
          <p:spPr bwMode="auto">
            <a:xfrm>
              <a:off x="5818188" y="2066925"/>
              <a:ext cx="52388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6" name="Rectangle 30"/>
            <p:cNvSpPr>
              <a:spLocks noChangeArrowheads="1"/>
            </p:cNvSpPr>
            <p:nvPr/>
          </p:nvSpPr>
          <p:spPr bwMode="auto">
            <a:xfrm>
              <a:off x="5075238" y="2136775"/>
              <a:ext cx="82708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7" name="Rectangle 31"/>
            <p:cNvSpPr>
              <a:spLocks noChangeArrowheads="1"/>
            </p:cNvSpPr>
            <p:nvPr/>
          </p:nvSpPr>
          <p:spPr bwMode="auto">
            <a:xfrm>
              <a:off x="5075238" y="2287588"/>
              <a:ext cx="827088" cy="301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</p:grpSp>
      <p:grpSp>
        <p:nvGrpSpPr>
          <p:cNvPr id="78" name="Group 142"/>
          <p:cNvGrpSpPr/>
          <p:nvPr/>
        </p:nvGrpSpPr>
        <p:grpSpPr>
          <a:xfrm rot="21368946">
            <a:off x="1219200" y="5410200"/>
            <a:ext cx="1325562" cy="371475"/>
            <a:chOff x="5075238" y="2066925"/>
            <a:chExt cx="827088" cy="333375"/>
          </a:xfrm>
          <a:blipFill>
            <a:blip r:embed="rId6"/>
            <a:tile tx="0" ty="0" sx="100000" sy="100000" flip="none" algn="tl"/>
          </a:blipFill>
        </p:grpSpPr>
        <p:sp>
          <p:nvSpPr>
            <p:cNvPr id="79" name="Freeform 23"/>
            <p:cNvSpPr>
              <a:spLocks/>
            </p:cNvSpPr>
            <p:nvPr/>
          </p:nvSpPr>
          <p:spPr bwMode="auto">
            <a:xfrm>
              <a:off x="5124450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0" name="Freeform 24"/>
            <p:cNvSpPr>
              <a:spLocks/>
            </p:cNvSpPr>
            <p:nvPr/>
          </p:nvSpPr>
          <p:spPr bwMode="auto">
            <a:xfrm>
              <a:off x="524033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1" name="Freeform 25"/>
            <p:cNvSpPr>
              <a:spLocks/>
            </p:cNvSpPr>
            <p:nvPr/>
          </p:nvSpPr>
          <p:spPr bwMode="auto">
            <a:xfrm>
              <a:off x="5356225" y="2066925"/>
              <a:ext cx="50800" cy="333375"/>
            </a:xfrm>
            <a:custGeom>
              <a:avLst/>
              <a:gdLst/>
              <a:ahLst/>
              <a:cxnLst>
                <a:cxn ang="0">
                  <a:pos x="66" y="419"/>
                </a:cxn>
                <a:cxn ang="0">
                  <a:pos x="66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6" y="419"/>
                </a:cxn>
              </a:cxnLst>
              <a:rect l="0" t="0" r="r" b="b"/>
              <a:pathLst>
                <a:path w="66" h="419">
                  <a:moveTo>
                    <a:pt x="66" y="419"/>
                  </a:moveTo>
                  <a:lnTo>
                    <a:pt x="66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6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2" name="Freeform 26"/>
            <p:cNvSpPr>
              <a:spLocks/>
            </p:cNvSpPr>
            <p:nvPr/>
          </p:nvSpPr>
          <p:spPr bwMode="auto">
            <a:xfrm>
              <a:off x="5472113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3" name="Freeform 27"/>
            <p:cNvSpPr>
              <a:spLocks/>
            </p:cNvSpPr>
            <p:nvPr/>
          </p:nvSpPr>
          <p:spPr bwMode="auto">
            <a:xfrm>
              <a:off x="5588000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3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3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4" name="Freeform 28"/>
            <p:cNvSpPr>
              <a:spLocks/>
            </p:cNvSpPr>
            <p:nvPr/>
          </p:nvSpPr>
          <p:spPr bwMode="auto">
            <a:xfrm>
              <a:off x="570388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1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1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5" name="Freeform 29"/>
            <p:cNvSpPr>
              <a:spLocks/>
            </p:cNvSpPr>
            <p:nvPr/>
          </p:nvSpPr>
          <p:spPr bwMode="auto">
            <a:xfrm>
              <a:off x="5818188" y="2066925"/>
              <a:ext cx="52388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6" name="Rectangle 30"/>
            <p:cNvSpPr>
              <a:spLocks noChangeArrowheads="1"/>
            </p:cNvSpPr>
            <p:nvPr/>
          </p:nvSpPr>
          <p:spPr bwMode="auto">
            <a:xfrm>
              <a:off x="5075238" y="2136775"/>
              <a:ext cx="82708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7" name="Rectangle 31"/>
            <p:cNvSpPr>
              <a:spLocks noChangeArrowheads="1"/>
            </p:cNvSpPr>
            <p:nvPr/>
          </p:nvSpPr>
          <p:spPr bwMode="auto">
            <a:xfrm>
              <a:off x="5075238" y="2287588"/>
              <a:ext cx="827088" cy="301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</p:grpSp>
      <p:pic>
        <p:nvPicPr>
          <p:cNvPr id="89" name="Picture 3" descr="E:\Write disc\ANIMATION\Animais\Borboletas\Borboleta_02.gif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5334000"/>
            <a:ext cx="4762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0" name="Group 152"/>
          <p:cNvGrpSpPr/>
          <p:nvPr/>
        </p:nvGrpSpPr>
        <p:grpSpPr>
          <a:xfrm>
            <a:off x="1377950" y="3432175"/>
            <a:ext cx="1325562" cy="371475"/>
            <a:chOff x="5075238" y="2066925"/>
            <a:chExt cx="827088" cy="333375"/>
          </a:xfrm>
          <a:blipFill>
            <a:blip r:embed="rId6"/>
            <a:tile tx="0" ty="0" sx="100000" sy="100000" flip="none" algn="tl"/>
          </a:blipFill>
        </p:grpSpPr>
        <p:sp>
          <p:nvSpPr>
            <p:cNvPr id="91" name="Freeform 23"/>
            <p:cNvSpPr>
              <a:spLocks/>
            </p:cNvSpPr>
            <p:nvPr/>
          </p:nvSpPr>
          <p:spPr bwMode="auto">
            <a:xfrm>
              <a:off x="5124450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2" name="Freeform 24"/>
            <p:cNvSpPr>
              <a:spLocks/>
            </p:cNvSpPr>
            <p:nvPr/>
          </p:nvSpPr>
          <p:spPr bwMode="auto">
            <a:xfrm>
              <a:off x="524033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3" name="Freeform 25"/>
            <p:cNvSpPr>
              <a:spLocks/>
            </p:cNvSpPr>
            <p:nvPr/>
          </p:nvSpPr>
          <p:spPr bwMode="auto">
            <a:xfrm>
              <a:off x="5356225" y="2066925"/>
              <a:ext cx="50800" cy="333375"/>
            </a:xfrm>
            <a:custGeom>
              <a:avLst/>
              <a:gdLst/>
              <a:ahLst/>
              <a:cxnLst>
                <a:cxn ang="0">
                  <a:pos x="66" y="419"/>
                </a:cxn>
                <a:cxn ang="0">
                  <a:pos x="66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6" y="419"/>
                </a:cxn>
              </a:cxnLst>
              <a:rect l="0" t="0" r="r" b="b"/>
              <a:pathLst>
                <a:path w="66" h="419">
                  <a:moveTo>
                    <a:pt x="66" y="419"/>
                  </a:moveTo>
                  <a:lnTo>
                    <a:pt x="66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6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4" name="Freeform 26"/>
            <p:cNvSpPr>
              <a:spLocks/>
            </p:cNvSpPr>
            <p:nvPr/>
          </p:nvSpPr>
          <p:spPr bwMode="auto">
            <a:xfrm>
              <a:off x="5472113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5" name="Freeform 27"/>
            <p:cNvSpPr>
              <a:spLocks/>
            </p:cNvSpPr>
            <p:nvPr/>
          </p:nvSpPr>
          <p:spPr bwMode="auto">
            <a:xfrm>
              <a:off x="5588000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3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3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6" name="Freeform 28"/>
            <p:cNvSpPr>
              <a:spLocks/>
            </p:cNvSpPr>
            <p:nvPr/>
          </p:nvSpPr>
          <p:spPr bwMode="auto">
            <a:xfrm>
              <a:off x="570388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1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1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7" name="Freeform 29"/>
            <p:cNvSpPr>
              <a:spLocks/>
            </p:cNvSpPr>
            <p:nvPr/>
          </p:nvSpPr>
          <p:spPr bwMode="auto">
            <a:xfrm>
              <a:off x="5818188" y="2066925"/>
              <a:ext cx="52388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8" name="Rectangle 30"/>
            <p:cNvSpPr>
              <a:spLocks noChangeArrowheads="1"/>
            </p:cNvSpPr>
            <p:nvPr/>
          </p:nvSpPr>
          <p:spPr bwMode="auto">
            <a:xfrm>
              <a:off x="5075238" y="2136775"/>
              <a:ext cx="82708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9" name="Rectangle 31"/>
            <p:cNvSpPr>
              <a:spLocks noChangeArrowheads="1"/>
            </p:cNvSpPr>
            <p:nvPr/>
          </p:nvSpPr>
          <p:spPr bwMode="auto">
            <a:xfrm>
              <a:off x="5075238" y="2287588"/>
              <a:ext cx="827088" cy="301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</p:grpSp>
      <p:pic>
        <p:nvPicPr>
          <p:cNvPr id="100" name="Picture 23" descr="Poppies.gif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2353" y="5153703"/>
            <a:ext cx="1066800" cy="142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1" name="Picture 26" descr="Sunflower_smiles.gif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5799" y="4623236"/>
            <a:ext cx="952500" cy="189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" name="Group 320"/>
          <p:cNvGrpSpPr>
            <a:grpSpLocks/>
          </p:cNvGrpSpPr>
          <p:nvPr/>
        </p:nvGrpSpPr>
        <p:grpSpPr bwMode="auto">
          <a:xfrm>
            <a:off x="954590" y="535436"/>
            <a:ext cx="1219200" cy="1676400"/>
            <a:chOff x="5108575" y="1908175"/>
            <a:chExt cx="831850" cy="874713"/>
          </a:xfrm>
        </p:grpSpPr>
        <p:sp>
          <p:nvSpPr>
            <p:cNvPr id="103" name="Freeform 83"/>
            <p:cNvSpPr>
              <a:spLocks/>
            </p:cNvSpPr>
            <p:nvPr/>
          </p:nvSpPr>
          <p:spPr bwMode="auto">
            <a:xfrm>
              <a:off x="5108575" y="1908175"/>
              <a:ext cx="831850" cy="606425"/>
            </a:xfrm>
            <a:custGeom>
              <a:avLst/>
              <a:gdLst>
                <a:gd name="T0" fmla="*/ 1277718227 w 524"/>
                <a:gd name="T1" fmla="*/ 645159992 h 382"/>
                <a:gd name="T2" fmla="*/ 1237395745 w 524"/>
                <a:gd name="T3" fmla="*/ 559474707 h 382"/>
                <a:gd name="T4" fmla="*/ 1204634523 w 524"/>
                <a:gd name="T5" fmla="*/ 536792514 h 382"/>
                <a:gd name="T6" fmla="*/ 1224795764 w 524"/>
                <a:gd name="T7" fmla="*/ 491429716 h 382"/>
                <a:gd name="T8" fmla="*/ 1292840745 w 524"/>
                <a:gd name="T9" fmla="*/ 425907262 h 382"/>
                <a:gd name="T10" fmla="*/ 1280239175 w 524"/>
                <a:gd name="T11" fmla="*/ 385584676 h 382"/>
                <a:gd name="T12" fmla="*/ 1287798847 w 524"/>
                <a:gd name="T13" fmla="*/ 297378442 h 382"/>
                <a:gd name="T14" fmla="*/ 1209674833 w 524"/>
                <a:gd name="T15" fmla="*/ 249494694 h 382"/>
                <a:gd name="T16" fmla="*/ 1113908940 w 524"/>
                <a:gd name="T17" fmla="*/ 236894711 h 382"/>
                <a:gd name="T18" fmla="*/ 1053425219 w 524"/>
                <a:gd name="T19" fmla="*/ 236894711 h 382"/>
                <a:gd name="T20" fmla="*/ 1015622099 w 524"/>
                <a:gd name="T21" fmla="*/ 239415660 h 382"/>
                <a:gd name="T22" fmla="*/ 995460858 w 524"/>
                <a:gd name="T23" fmla="*/ 209173795 h 382"/>
                <a:gd name="T24" fmla="*/ 932457775 w 524"/>
                <a:gd name="T25" fmla="*/ 183972191 h 382"/>
                <a:gd name="T26" fmla="*/ 892135294 w 524"/>
                <a:gd name="T27" fmla="*/ 161289998 h 382"/>
                <a:gd name="T28" fmla="*/ 856853123 w 524"/>
                <a:gd name="T29" fmla="*/ 123486873 h 382"/>
                <a:gd name="T30" fmla="*/ 816530443 w 524"/>
                <a:gd name="T31" fmla="*/ 73083739 h 382"/>
                <a:gd name="T32" fmla="*/ 748485462 w 524"/>
                <a:gd name="T33" fmla="*/ 0 h 382"/>
                <a:gd name="T34" fmla="*/ 655240518 w 524"/>
                <a:gd name="T35" fmla="*/ 42843449 h 382"/>
                <a:gd name="T36" fmla="*/ 627518019 w 524"/>
                <a:gd name="T37" fmla="*/ 115927200 h 382"/>
                <a:gd name="T38" fmla="*/ 569555246 w 524"/>
                <a:gd name="T39" fmla="*/ 113407838 h 382"/>
                <a:gd name="T40" fmla="*/ 493950593 w 524"/>
                <a:gd name="T41" fmla="*/ 98286881 h 382"/>
                <a:gd name="T42" fmla="*/ 410784583 w 524"/>
                <a:gd name="T43" fmla="*/ 108367527 h 382"/>
                <a:gd name="T44" fmla="*/ 340220241 w 524"/>
                <a:gd name="T45" fmla="*/ 178931880 h 382"/>
                <a:gd name="T46" fmla="*/ 211693126 w 524"/>
                <a:gd name="T47" fmla="*/ 181451242 h 382"/>
                <a:gd name="T48" fmla="*/ 171370595 w 524"/>
                <a:gd name="T49" fmla="*/ 252015644 h 382"/>
                <a:gd name="T50" fmla="*/ 176410905 w 524"/>
                <a:gd name="T51" fmla="*/ 309978425 h 382"/>
                <a:gd name="T52" fmla="*/ 113406234 w 524"/>
                <a:gd name="T53" fmla="*/ 335181567 h 382"/>
                <a:gd name="T54" fmla="*/ 98285279 w 524"/>
                <a:gd name="T55" fmla="*/ 380544365 h 382"/>
                <a:gd name="T56" fmla="*/ 100806228 w 524"/>
                <a:gd name="T57" fmla="*/ 423386313 h 382"/>
                <a:gd name="T58" fmla="*/ 27720924 w 524"/>
                <a:gd name="T59" fmla="*/ 466229749 h 382"/>
                <a:gd name="T60" fmla="*/ 5040312 w 524"/>
                <a:gd name="T61" fmla="*/ 554434396 h 382"/>
                <a:gd name="T62" fmla="*/ 103325589 w 524"/>
                <a:gd name="T63" fmla="*/ 612397178 h 382"/>
                <a:gd name="T64" fmla="*/ 161289974 w 524"/>
                <a:gd name="T65" fmla="*/ 657761563 h 382"/>
                <a:gd name="T66" fmla="*/ 186491525 w 524"/>
                <a:gd name="T67" fmla="*/ 715724345 h 382"/>
                <a:gd name="T68" fmla="*/ 226814056 w 524"/>
                <a:gd name="T69" fmla="*/ 720764656 h 382"/>
                <a:gd name="T70" fmla="*/ 171370595 w 524"/>
                <a:gd name="T71" fmla="*/ 745966210 h 382"/>
                <a:gd name="T72" fmla="*/ 158769026 w 524"/>
                <a:gd name="T73" fmla="*/ 816530563 h 382"/>
                <a:gd name="T74" fmla="*/ 257055917 w 524"/>
                <a:gd name="T75" fmla="*/ 854333886 h 382"/>
                <a:gd name="T76" fmla="*/ 302418708 w 524"/>
                <a:gd name="T77" fmla="*/ 871974181 h 382"/>
                <a:gd name="T78" fmla="*/ 330141208 w 524"/>
                <a:gd name="T79" fmla="*/ 899696684 h 382"/>
                <a:gd name="T80" fmla="*/ 375502412 w 524"/>
                <a:gd name="T81" fmla="*/ 960180415 h 382"/>
                <a:gd name="T82" fmla="*/ 435986233 w 524"/>
                <a:gd name="T83" fmla="*/ 932457911 h 382"/>
                <a:gd name="T84" fmla="*/ 488910283 w 524"/>
                <a:gd name="T85" fmla="*/ 914817617 h 382"/>
                <a:gd name="T86" fmla="*/ 506550575 w 524"/>
                <a:gd name="T87" fmla="*/ 856853248 h 382"/>
                <a:gd name="T88" fmla="*/ 559474625 w 524"/>
                <a:gd name="T89" fmla="*/ 864414508 h 382"/>
                <a:gd name="T90" fmla="*/ 504031214 w 524"/>
                <a:gd name="T91" fmla="*/ 751006521 h 382"/>
                <a:gd name="T92" fmla="*/ 539313385 w 524"/>
                <a:gd name="T93" fmla="*/ 705643723 h 382"/>
                <a:gd name="T94" fmla="*/ 561993987 w 524"/>
                <a:gd name="T95" fmla="*/ 645159992 h 382"/>
                <a:gd name="T96" fmla="*/ 589716486 w 524"/>
                <a:gd name="T97" fmla="*/ 627518110 h 382"/>
                <a:gd name="T98" fmla="*/ 602316468 w 524"/>
                <a:gd name="T99" fmla="*/ 599797194 h 382"/>
                <a:gd name="T100" fmla="*/ 675401759 w 524"/>
                <a:gd name="T101" fmla="*/ 637598732 h 382"/>
                <a:gd name="T102" fmla="*/ 748485462 w 524"/>
                <a:gd name="T103" fmla="*/ 670361547 h 382"/>
                <a:gd name="T104" fmla="*/ 841732192 w 524"/>
                <a:gd name="T105" fmla="*/ 677922807 h 382"/>
                <a:gd name="T106" fmla="*/ 796369202 w 524"/>
                <a:gd name="T107" fmla="*/ 781248386 h 382"/>
                <a:gd name="T108" fmla="*/ 824090114 w 524"/>
                <a:gd name="T109" fmla="*/ 806449941 h 382"/>
                <a:gd name="T110" fmla="*/ 866933743 w 524"/>
                <a:gd name="T111" fmla="*/ 859374197 h 382"/>
                <a:gd name="T112" fmla="*/ 950098067 w 524"/>
                <a:gd name="T113" fmla="*/ 904736995 h 382"/>
                <a:gd name="T114" fmla="*/ 1013102737 w 524"/>
                <a:gd name="T115" fmla="*/ 902216046 h 382"/>
                <a:gd name="T116" fmla="*/ 1113908940 w 524"/>
                <a:gd name="T117" fmla="*/ 834172643 h 382"/>
                <a:gd name="T118" fmla="*/ 1156750783 w 524"/>
                <a:gd name="T119" fmla="*/ 798890268 h 382"/>
                <a:gd name="T120" fmla="*/ 1192032954 w 524"/>
                <a:gd name="T121" fmla="*/ 786288697 h 382"/>
                <a:gd name="T122" fmla="*/ 1282758537 w 524"/>
                <a:gd name="T123" fmla="*/ 745966210 h 382"/>
                <a:gd name="T124" fmla="*/ 1318042295 w 524"/>
                <a:gd name="T125" fmla="*/ 672882496 h 3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24"/>
                <a:gd name="T190" fmla="*/ 0 h 382"/>
                <a:gd name="T191" fmla="*/ 524 w 524"/>
                <a:gd name="T192" fmla="*/ 382 h 3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24" h="382">
                  <a:moveTo>
                    <a:pt x="523" y="267"/>
                  </a:moveTo>
                  <a:lnTo>
                    <a:pt x="523" y="267"/>
                  </a:lnTo>
                  <a:lnTo>
                    <a:pt x="522" y="260"/>
                  </a:lnTo>
                  <a:lnTo>
                    <a:pt x="521" y="258"/>
                  </a:lnTo>
                  <a:lnTo>
                    <a:pt x="520" y="257"/>
                  </a:lnTo>
                  <a:lnTo>
                    <a:pt x="514" y="256"/>
                  </a:lnTo>
                  <a:lnTo>
                    <a:pt x="507" y="256"/>
                  </a:lnTo>
                  <a:lnTo>
                    <a:pt x="506" y="249"/>
                  </a:lnTo>
                  <a:lnTo>
                    <a:pt x="503" y="244"/>
                  </a:lnTo>
                  <a:lnTo>
                    <a:pt x="496" y="232"/>
                  </a:lnTo>
                  <a:lnTo>
                    <a:pt x="493" y="225"/>
                  </a:lnTo>
                  <a:lnTo>
                    <a:pt x="491" y="222"/>
                  </a:lnTo>
                  <a:lnTo>
                    <a:pt x="486" y="219"/>
                  </a:lnTo>
                  <a:lnTo>
                    <a:pt x="480" y="219"/>
                  </a:lnTo>
                  <a:lnTo>
                    <a:pt x="474" y="219"/>
                  </a:lnTo>
                  <a:lnTo>
                    <a:pt x="475" y="216"/>
                  </a:lnTo>
                  <a:lnTo>
                    <a:pt x="478" y="213"/>
                  </a:lnTo>
                  <a:lnTo>
                    <a:pt x="480" y="211"/>
                  </a:lnTo>
                  <a:lnTo>
                    <a:pt x="481" y="206"/>
                  </a:lnTo>
                  <a:lnTo>
                    <a:pt x="481" y="199"/>
                  </a:lnTo>
                  <a:lnTo>
                    <a:pt x="483" y="197"/>
                  </a:lnTo>
                  <a:lnTo>
                    <a:pt x="486" y="195"/>
                  </a:lnTo>
                  <a:lnTo>
                    <a:pt x="497" y="186"/>
                  </a:lnTo>
                  <a:lnTo>
                    <a:pt x="509" y="176"/>
                  </a:lnTo>
                  <a:lnTo>
                    <a:pt x="512" y="173"/>
                  </a:lnTo>
                  <a:lnTo>
                    <a:pt x="513" y="172"/>
                  </a:lnTo>
                  <a:lnTo>
                    <a:pt x="513" y="169"/>
                  </a:lnTo>
                  <a:lnTo>
                    <a:pt x="511" y="166"/>
                  </a:lnTo>
                  <a:lnTo>
                    <a:pt x="507" y="162"/>
                  </a:lnTo>
                  <a:lnTo>
                    <a:pt x="502" y="159"/>
                  </a:lnTo>
                  <a:lnTo>
                    <a:pt x="499" y="155"/>
                  </a:lnTo>
                  <a:lnTo>
                    <a:pt x="503" y="154"/>
                  </a:lnTo>
                  <a:lnTo>
                    <a:pt x="508" y="153"/>
                  </a:lnTo>
                  <a:lnTo>
                    <a:pt x="510" y="151"/>
                  </a:lnTo>
                  <a:lnTo>
                    <a:pt x="512" y="147"/>
                  </a:lnTo>
                  <a:lnTo>
                    <a:pt x="514" y="144"/>
                  </a:lnTo>
                  <a:lnTo>
                    <a:pt x="515" y="141"/>
                  </a:lnTo>
                  <a:lnTo>
                    <a:pt x="515" y="133"/>
                  </a:lnTo>
                  <a:lnTo>
                    <a:pt x="514" y="126"/>
                  </a:lnTo>
                  <a:lnTo>
                    <a:pt x="511" y="118"/>
                  </a:lnTo>
                  <a:lnTo>
                    <a:pt x="507" y="112"/>
                  </a:lnTo>
                  <a:lnTo>
                    <a:pt x="501" y="108"/>
                  </a:lnTo>
                  <a:lnTo>
                    <a:pt x="495" y="103"/>
                  </a:lnTo>
                  <a:lnTo>
                    <a:pt x="487" y="100"/>
                  </a:lnTo>
                  <a:lnTo>
                    <a:pt x="480" y="99"/>
                  </a:lnTo>
                  <a:lnTo>
                    <a:pt x="472" y="99"/>
                  </a:lnTo>
                  <a:lnTo>
                    <a:pt x="465" y="99"/>
                  </a:lnTo>
                  <a:lnTo>
                    <a:pt x="458" y="98"/>
                  </a:lnTo>
                  <a:lnTo>
                    <a:pt x="451" y="96"/>
                  </a:lnTo>
                  <a:lnTo>
                    <a:pt x="446" y="95"/>
                  </a:lnTo>
                  <a:lnTo>
                    <a:pt x="442" y="94"/>
                  </a:lnTo>
                  <a:lnTo>
                    <a:pt x="438" y="95"/>
                  </a:lnTo>
                  <a:lnTo>
                    <a:pt x="431" y="96"/>
                  </a:lnTo>
                  <a:lnTo>
                    <a:pt x="425" y="97"/>
                  </a:lnTo>
                  <a:lnTo>
                    <a:pt x="421" y="96"/>
                  </a:lnTo>
                  <a:lnTo>
                    <a:pt x="418" y="94"/>
                  </a:lnTo>
                  <a:lnTo>
                    <a:pt x="418" y="92"/>
                  </a:lnTo>
                  <a:lnTo>
                    <a:pt x="417" y="89"/>
                  </a:lnTo>
                  <a:lnTo>
                    <a:pt x="414" y="88"/>
                  </a:lnTo>
                  <a:lnTo>
                    <a:pt x="412" y="89"/>
                  </a:lnTo>
                  <a:lnTo>
                    <a:pt x="409" y="90"/>
                  </a:lnTo>
                  <a:lnTo>
                    <a:pt x="403" y="95"/>
                  </a:lnTo>
                  <a:lnTo>
                    <a:pt x="395" y="103"/>
                  </a:lnTo>
                  <a:lnTo>
                    <a:pt x="396" y="100"/>
                  </a:lnTo>
                  <a:lnTo>
                    <a:pt x="397" y="96"/>
                  </a:lnTo>
                  <a:lnTo>
                    <a:pt x="396" y="87"/>
                  </a:lnTo>
                  <a:lnTo>
                    <a:pt x="395" y="83"/>
                  </a:lnTo>
                  <a:lnTo>
                    <a:pt x="393" y="81"/>
                  </a:lnTo>
                  <a:lnTo>
                    <a:pt x="389" y="79"/>
                  </a:lnTo>
                  <a:lnTo>
                    <a:pt x="386" y="78"/>
                  </a:lnTo>
                  <a:lnTo>
                    <a:pt x="378" y="76"/>
                  </a:lnTo>
                  <a:lnTo>
                    <a:pt x="373" y="75"/>
                  </a:lnTo>
                  <a:lnTo>
                    <a:pt x="370" y="73"/>
                  </a:lnTo>
                  <a:lnTo>
                    <a:pt x="368" y="71"/>
                  </a:lnTo>
                  <a:lnTo>
                    <a:pt x="366" y="69"/>
                  </a:lnTo>
                  <a:lnTo>
                    <a:pt x="363" y="66"/>
                  </a:lnTo>
                  <a:lnTo>
                    <a:pt x="361" y="64"/>
                  </a:lnTo>
                  <a:lnTo>
                    <a:pt x="359" y="64"/>
                  </a:lnTo>
                  <a:lnTo>
                    <a:pt x="357" y="62"/>
                  </a:lnTo>
                  <a:lnTo>
                    <a:pt x="354" y="64"/>
                  </a:lnTo>
                  <a:lnTo>
                    <a:pt x="353" y="66"/>
                  </a:lnTo>
                  <a:lnTo>
                    <a:pt x="351" y="60"/>
                  </a:lnTo>
                  <a:lnTo>
                    <a:pt x="347" y="56"/>
                  </a:lnTo>
                  <a:lnTo>
                    <a:pt x="344" y="52"/>
                  </a:lnTo>
                  <a:lnTo>
                    <a:pt x="340" y="49"/>
                  </a:lnTo>
                  <a:lnTo>
                    <a:pt x="336" y="46"/>
                  </a:lnTo>
                  <a:lnTo>
                    <a:pt x="330" y="45"/>
                  </a:lnTo>
                  <a:lnTo>
                    <a:pt x="325" y="44"/>
                  </a:lnTo>
                  <a:lnTo>
                    <a:pt x="320" y="43"/>
                  </a:lnTo>
                  <a:lnTo>
                    <a:pt x="323" y="37"/>
                  </a:lnTo>
                  <a:lnTo>
                    <a:pt x="324" y="29"/>
                  </a:lnTo>
                  <a:lnTo>
                    <a:pt x="323" y="22"/>
                  </a:lnTo>
                  <a:lnTo>
                    <a:pt x="321" y="15"/>
                  </a:lnTo>
                  <a:lnTo>
                    <a:pt x="316" y="9"/>
                  </a:lnTo>
                  <a:lnTo>
                    <a:pt x="311" y="4"/>
                  </a:lnTo>
                  <a:lnTo>
                    <a:pt x="304" y="1"/>
                  </a:lnTo>
                  <a:lnTo>
                    <a:pt x="297" y="0"/>
                  </a:lnTo>
                  <a:lnTo>
                    <a:pt x="286" y="0"/>
                  </a:lnTo>
                  <a:lnTo>
                    <a:pt x="282" y="1"/>
                  </a:lnTo>
                  <a:lnTo>
                    <a:pt x="278" y="2"/>
                  </a:lnTo>
                  <a:lnTo>
                    <a:pt x="268" y="9"/>
                  </a:lnTo>
                  <a:lnTo>
                    <a:pt x="264" y="13"/>
                  </a:lnTo>
                  <a:lnTo>
                    <a:pt x="260" y="17"/>
                  </a:lnTo>
                  <a:lnTo>
                    <a:pt x="255" y="25"/>
                  </a:lnTo>
                  <a:lnTo>
                    <a:pt x="254" y="31"/>
                  </a:lnTo>
                  <a:lnTo>
                    <a:pt x="254" y="39"/>
                  </a:lnTo>
                  <a:lnTo>
                    <a:pt x="255" y="49"/>
                  </a:lnTo>
                  <a:lnTo>
                    <a:pt x="249" y="46"/>
                  </a:lnTo>
                  <a:lnTo>
                    <a:pt x="243" y="44"/>
                  </a:lnTo>
                  <a:lnTo>
                    <a:pt x="239" y="44"/>
                  </a:lnTo>
                  <a:lnTo>
                    <a:pt x="234" y="45"/>
                  </a:lnTo>
                  <a:lnTo>
                    <a:pt x="229" y="45"/>
                  </a:lnTo>
                  <a:lnTo>
                    <a:pt x="226" y="45"/>
                  </a:lnTo>
                  <a:lnTo>
                    <a:pt x="222" y="45"/>
                  </a:lnTo>
                  <a:lnTo>
                    <a:pt x="218" y="43"/>
                  </a:lnTo>
                  <a:lnTo>
                    <a:pt x="214" y="42"/>
                  </a:lnTo>
                  <a:lnTo>
                    <a:pt x="210" y="41"/>
                  </a:lnTo>
                  <a:lnTo>
                    <a:pt x="203" y="41"/>
                  </a:lnTo>
                  <a:lnTo>
                    <a:pt x="196" y="39"/>
                  </a:lnTo>
                  <a:lnTo>
                    <a:pt x="186" y="37"/>
                  </a:lnTo>
                  <a:lnTo>
                    <a:pt x="181" y="37"/>
                  </a:lnTo>
                  <a:lnTo>
                    <a:pt x="177" y="37"/>
                  </a:lnTo>
                  <a:lnTo>
                    <a:pt x="171" y="38"/>
                  </a:lnTo>
                  <a:lnTo>
                    <a:pt x="167" y="40"/>
                  </a:lnTo>
                  <a:lnTo>
                    <a:pt x="163" y="43"/>
                  </a:lnTo>
                  <a:lnTo>
                    <a:pt x="159" y="46"/>
                  </a:lnTo>
                  <a:lnTo>
                    <a:pt x="149" y="59"/>
                  </a:lnTo>
                  <a:lnTo>
                    <a:pt x="144" y="66"/>
                  </a:lnTo>
                  <a:lnTo>
                    <a:pt x="140" y="73"/>
                  </a:lnTo>
                  <a:lnTo>
                    <a:pt x="135" y="71"/>
                  </a:lnTo>
                  <a:lnTo>
                    <a:pt x="128" y="69"/>
                  </a:lnTo>
                  <a:lnTo>
                    <a:pt x="122" y="66"/>
                  </a:lnTo>
                  <a:lnTo>
                    <a:pt x="115" y="64"/>
                  </a:lnTo>
                  <a:lnTo>
                    <a:pt x="108" y="65"/>
                  </a:lnTo>
                  <a:lnTo>
                    <a:pt x="99" y="67"/>
                  </a:lnTo>
                  <a:lnTo>
                    <a:pt x="84" y="72"/>
                  </a:lnTo>
                  <a:lnTo>
                    <a:pt x="75" y="76"/>
                  </a:lnTo>
                  <a:lnTo>
                    <a:pt x="72" y="79"/>
                  </a:lnTo>
                  <a:lnTo>
                    <a:pt x="70" y="82"/>
                  </a:lnTo>
                  <a:lnTo>
                    <a:pt x="68" y="87"/>
                  </a:lnTo>
                  <a:lnTo>
                    <a:pt x="67" y="94"/>
                  </a:lnTo>
                  <a:lnTo>
                    <a:pt x="68" y="100"/>
                  </a:lnTo>
                  <a:lnTo>
                    <a:pt x="71" y="108"/>
                  </a:lnTo>
                  <a:lnTo>
                    <a:pt x="74" y="114"/>
                  </a:lnTo>
                  <a:lnTo>
                    <a:pt x="79" y="121"/>
                  </a:lnTo>
                  <a:lnTo>
                    <a:pt x="75" y="119"/>
                  </a:lnTo>
                  <a:lnTo>
                    <a:pt x="73" y="121"/>
                  </a:lnTo>
                  <a:lnTo>
                    <a:pt x="70" y="123"/>
                  </a:lnTo>
                  <a:lnTo>
                    <a:pt x="68" y="127"/>
                  </a:lnTo>
                  <a:lnTo>
                    <a:pt x="64" y="130"/>
                  </a:lnTo>
                  <a:lnTo>
                    <a:pt x="59" y="131"/>
                  </a:lnTo>
                  <a:lnTo>
                    <a:pt x="55" y="131"/>
                  </a:lnTo>
                  <a:lnTo>
                    <a:pt x="50" y="131"/>
                  </a:lnTo>
                  <a:lnTo>
                    <a:pt x="45" y="133"/>
                  </a:lnTo>
                  <a:lnTo>
                    <a:pt x="42" y="138"/>
                  </a:lnTo>
                  <a:lnTo>
                    <a:pt x="39" y="142"/>
                  </a:lnTo>
                  <a:lnTo>
                    <a:pt x="38" y="146"/>
                  </a:lnTo>
                  <a:lnTo>
                    <a:pt x="39" y="151"/>
                  </a:lnTo>
                  <a:lnTo>
                    <a:pt x="42" y="154"/>
                  </a:lnTo>
                  <a:lnTo>
                    <a:pt x="46" y="157"/>
                  </a:lnTo>
                  <a:lnTo>
                    <a:pt x="50" y="160"/>
                  </a:lnTo>
                  <a:lnTo>
                    <a:pt x="52" y="165"/>
                  </a:lnTo>
                  <a:lnTo>
                    <a:pt x="46" y="167"/>
                  </a:lnTo>
                  <a:lnTo>
                    <a:pt x="40" y="168"/>
                  </a:lnTo>
                  <a:lnTo>
                    <a:pt x="33" y="169"/>
                  </a:lnTo>
                  <a:lnTo>
                    <a:pt x="27" y="171"/>
                  </a:lnTo>
                  <a:lnTo>
                    <a:pt x="23" y="173"/>
                  </a:lnTo>
                  <a:lnTo>
                    <a:pt x="17" y="176"/>
                  </a:lnTo>
                  <a:lnTo>
                    <a:pt x="14" y="181"/>
                  </a:lnTo>
                  <a:lnTo>
                    <a:pt x="11" y="185"/>
                  </a:lnTo>
                  <a:lnTo>
                    <a:pt x="6" y="195"/>
                  </a:lnTo>
                  <a:lnTo>
                    <a:pt x="1" y="206"/>
                  </a:lnTo>
                  <a:lnTo>
                    <a:pt x="1" y="211"/>
                  </a:lnTo>
                  <a:lnTo>
                    <a:pt x="0" y="214"/>
                  </a:lnTo>
                  <a:lnTo>
                    <a:pt x="1" y="218"/>
                  </a:lnTo>
                  <a:lnTo>
                    <a:pt x="2" y="220"/>
                  </a:lnTo>
                  <a:lnTo>
                    <a:pt x="7" y="226"/>
                  </a:lnTo>
                  <a:lnTo>
                    <a:pt x="13" y="229"/>
                  </a:lnTo>
                  <a:lnTo>
                    <a:pt x="20" y="232"/>
                  </a:lnTo>
                  <a:lnTo>
                    <a:pt x="27" y="234"/>
                  </a:lnTo>
                  <a:lnTo>
                    <a:pt x="42" y="239"/>
                  </a:lnTo>
                  <a:lnTo>
                    <a:pt x="41" y="243"/>
                  </a:lnTo>
                  <a:lnTo>
                    <a:pt x="41" y="247"/>
                  </a:lnTo>
                  <a:lnTo>
                    <a:pt x="42" y="251"/>
                  </a:lnTo>
                  <a:lnTo>
                    <a:pt x="46" y="255"/>
                  </a:lnTo>
                  <a:lnTo>
                    <a:pt x="52" y="258"/>
                  </a:lnTo>
                  <a:lnTo>
                    <a:pt x="58" y="259"/>
                  </a:lnTo>
                  <a:lnTo>
                    <a:pt x="64" y="261"/>
                  </a:lnTo>
                  <a:lnTo>
                    <a:pt x="70" y="263"/>
                  </a:lnTo>
                  <a:lnTo>
                    <a:pt x="70" y="270"/>
                  </a:lnTo>
                  <a:lnTo>
                    <a:pt x="70" y="276"/>
                  </a:lnTo>
                  <a:lnTo>
                    <a:pt x="71" y="279"/>
                  </a:lnTo>
                  <a:lnTo>
                    <a:pt x="72" y="282"/>
                  </a:lnTo>
                  <a:lnTo>
                    <a:pt x="74" y="284"/>
                  </a:lnTo>
                  <a:lnTo>
                    <a:pt x="78" y="285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6"/>
                  </a:lnTo>
                  <a:lnTo>
                    <a:pt x="94" y="288"/>
                  </a:lnTo>
                  <a:lnTo>
                    <a:pt x="83" y="288"/>
                  </a:lnTo>
                  <a:lnTo>
                    <a:pt x="78" y="289"/>
                  </a:lnTo>
                  <a:lnTo>
                    <a:pt x="72" y="292"/>
                  </a:lnTo>
                  <a:lnTo>
                    <a:pt x="68" y="296"/>
                  </a:lnTo>
                  <a:lnTo>
                    <a:pt x="65" y="301"/>
                  </a:lnTo>
                  <a:lnTo>
                    <a:pt x="61" y="306"/>
                  </a:lnTo>
                  <a:lnTo>
                    <a:pt x="59" y="312"/>
                  </a:lnTo>
                  <a:lnTo>
                    <a:pt x="59" y="315"/>
                  </a:lnTo>
                  <a:lnTo>
                    <a:pt x="60" y="318"/>
                  </a:lnTo>
                  <a:lnTo>
                    <a:pt x="63" y="324"/>
                  </a:lnTo>
                  <a:lnTo>
                    <a:pt x="68" y="329"/>
                  </a:lnTo>
                  <a:lnTo>
                    <a:pt x="74" y="333"/>
                  </a:lnTo>
                  <a:lnTo>
                    <a:pt x="82" y="337"/>
                  </a:lnTo>
                  <a:lnTo>
                    <a:pt x="89" y="339"/>
                  </a:lnTo>
                  <a:lnTo>
                    <a:pt x="96" y="339"/>
                  </a:lnTo>
                  <a:lnTo>
                    <a:pt x="102" y="339"/>
                  </a:lnTo>
                  <a:lnTo>
                    <a:pt x="103" y="340"/>
                  </a:lnTo>
                  <a:lnTo>
                    <a:pt x="104" y="341"/>
                  </a:lnTo>
                  <a:lnTo>
                    <a:pt x="109" y="343"/>
                  </a:lnTo>
                  <a:lnTo>
                    <a:pt x="114" y="344"/>
                  </a:lnTo>
                  <a:lnTo>
                    <a:pt x="118" y="344"/>
                  </a:lnTo>
                  <a:lnTo>
                    <a:pt x="120" y="346"/>
                  </a:lnTo>
                  <a:lnTo>
                    <a:pt x="118" y="348"/>
                  </a:lnTo>
                  <a:lnTo>
                    <a:pt x="117" y="354"/>
                  </a:lnTo>
                  <a:lnTo>
                    <a:pt x="121" y="355"/>
                  </a:lnTo>
                  <a:lnTo>
                    <a:pt x="124" y="356"/>
                  </a:lnTo>
                  <a:lnTo>
                    <a:pt x="131" y="357"/>
                  </a:lnTo>
                  <a:lnTo>
                    <a:pt x="132" y="361"/>
                  </a:lnTo>
                  <a:lnTo>
                    <a:pt x="133" y="364"/>
                  </a:lnTo>
                  <a:lnTo>
                    <a:pt x="137" y="368"/>
                  </a:lnTo>
                  <a:lnTo>
                    <a:pt x="140" y="370"/>
                  </a:lnTo>
                  <a:lnTo>
                    <a:pt x="145" y="375"/>
                  </a:lnTo>
                  <a:lnTo>
                    <a:pt x="147" y="377"/>
                  </a:lnTo>
                  <a:lnTo>
                    <a:pt x="149" y="381"/>
                  </a:lnTo>
                  <a:lnTo>
                    <a:pt x="154" y="382"/>
                  </a:lnTo>
                  <a:lnTo>
                    <a:pt x="158" y="381"/>
                  </a:lnTo>
                  <a:lnTo>
                    <a:pt x="163" y="380"/>
                  </a:lnTo>
                  <a:lnTo>
                    <a:pt x="167" y="376"/>
                  </a:lnTo>
                  <a:lnTo>
                    <a:pt x="170" y="373"/>
                  </a:lnTo>
                  <a:lnTo>
                    <a:pt x="173" y="370"/>
                  </a:lnTo>
                  <a:lnTo>
                    <a:pt x="175" y="366"/>
                  </a:lnTo>
                  <a:lnTo>
                    <a:pt x="177" y="361"/>
                  </a:lnTo>
                  <a:lnTo>
                    <a:pt x="179" y="362"/>
                  </a:lnTo>
                  <a:lnTo>
                    <a:pt x="182" y="363"/>
                  </a:lnTo>
                  <a:lnTo>
                    <a:pt x="187" y="364"/>
                  </a:lnTo>
                  <a:lnTo>
                    <a:pt x="194" y="363"/>
                  </a:lnTo>
                  <a:lnTo>
                    <a:pt x="196" y="361"/>
                  </a:lnTo>
                  <a:lnTo>
                    <a:pt x="198" y="360"/>
                  </a:lnTo>
                  <a:lnTo>
                    <a:pt x="200" y="356"/>
                  </a:lnTo>
                  <a:lnTo>
                    <a:pt x="201" y="351"/>
                  </a:lnTo>
                  <a:lnTo>
                    <a:pt x="201" y="340"/>
                  </a:lnTo>
                  <a:lnTo>
                    <a:pt x="204" y="340"/>
                  </a:lnTo>
                  <a:lnTo>
                    <a:pt x="208" y="341"/>
                  </a:lnTo>
                  <a:lnTo>
                    <a:pt x="212" y="343"/>
                  </a:lnTo>
                  <a:lnTo>
                    <a:pt x="214" y="344"/>
                  </a:lnTo>
                  <a:lnTo>
                    <a:pt x="216" y="345"/>
                  </a:lnTo>
                  <a:lnTo>
                    <a:pt x="220" y="344"/>
                  </a:lnTo>
                  <a:lnTo>
                    <a:pt x="222" y="343"/>
                  </a:lnTo>
                  <a:lnTo>
                    <a:pt x="220" y="335"/>
                  </a:lnTo>
                  <a:lnTo>
                    <a:pt x="215" y="329"/>
                  </a:lnTo>
                  <a:lnTo>
                    <a:pt x="209" y="317"/>
                  </a:lnTo>
                  <a:lnTo>
                    <a:pt x="204" y="311"/>
                  </a:lnTo>
                  <a:lnTo>
                    <a:pt x="202" y="304"/>
                  </a:lnTo>
                  <a:lnTo>
                    <a:pt x="200" y="298"/>
                  </a:lnTo>
                  <a:lnTo>
                    <a:pt x="199" y="290"/>
                  </a:lnTo>
                  <a:lnTo>
                    <a:pt x="199" y="281"/>
                  </a:lnTo>
                  <a:lnTo>
                    <a:pt x="207" y="281"/>
                  </a:lnTo>
                  <a:lnTo>
                    <a:pt x="211" y="281"/>
                  </a:lnTo>
                  <a:lnTo>
                    <a:pt x="214" y="280"/>
                  </a:lnTo>
                  <a:lnTo>
                    <a:pt x="217" y="277"/>
                  </a:lnTo>
                  <a:lnTo>
                    <a:pt x="220" y="275"/>
                  </a:lnTo>
                  <a:lnTo>
                    <a:pt x="221" y="272"/>
                  </a:lnTo>
                  <a:lnTo>
                    <a:pt x="222" y="270"/>
                  </a:lnTo>
                  <a:lnTo>
                    <a:pt x="223" y="263"/>
                  </a:lnTo>
                  <a:lnTo>
                    <a:pt x="223" y="256"/>
                  </a:lnTo>
                  <a:lnTo>
                    <a:pt x="225" y="256"/>
                  </a:lnTo>
                  <a:lnTo>
                    <a:pt x="227" y="255"/>
                  </a:lnTo>
                  <a:lnTo>
                    <a:pt x="229" y="253"/>
                  </a:lnTo>
                  <a:lnTo>
                    <a:pt x="230" y="251"/>
                  </a:lnTo>
                  <a:lnTo>
                    <a:pt x="234" y="249"/>
                  </a:lnTo>
                  <a:lnTo>
                    <a:pt x="236" y="248"/>
                  </a:lnTo>
                  <a:lnTo>
                    <a:pt x="237" y="246"/>
                  </a:lnTo>
                  <a:lnTo>
                    <a:pt x="237" y="245"/>
                  </a:lnTo>
                  <a:lnTo>
                    <a:pt x="238" y="241"/>
                  </a:lnTo>
                  <a:lnTo>
                    <a:pt x="238" y="240"/>
                  </a:lnTo>
                  <a:lnTo>
                    <a:pt x="239" y="238"/>
                  </a:lnTo>
                  <a:lnTo>
                    <a:pt x="241" y="237"/>
                  </a:lnTo>
                  <a:lnTo>
                    <a:pt x="244" y="237"/>
                  </a:lnTo>
                  <a:lnTo>
                    <a:pt x="252" y="236"/>
                  </a:lnTo>
                  <a:lnTo>
                    <a:pt x="265" y="238"/>
                  </a:lnTo>
                  <a:lnTo>
                    <a:pt x="266" y="246"/>
                  </a:lnTo>
                  <a:lnTo>
                    <a:pt x="268" y="253"/>
                  </a:lnTo>
                  <a:lnTo>
                    <a:pt x="272" y="258"/>
                  </a:lnTo>
                  <a:lnTo>
                    <a:pt x="279" y="263"/>
                  </a:lnTo>
                  <a:lnTo>
                    <a:pt x="286" y="268"/>
                  </a:lnTo>
                  <a:lnTo>
                    <a:pt x="289" y="269"/>
                  </a:lnTo>
                  <a:lnTo>
                    <a:pt x="292" y="268"/>
                  </a:lnTo>
                  <a:lnTo>
                    <a:pt x="297" y="266"/>
                  </a:lnTo>
                  <a:lnTo>
                    <a:pt x="303" y="260"/>
                  </a:lnTo>
                  <a:lnTo>
                    <a:pt x="307" y="262"/>
                  </a:lnTo>
                  <a:lnTo>
                    <a:pt x="310" y="265"/>
                  </a:lnTo>
                  <a:lnTo>
                    <a:pt x="317" y="267"/>
                  </a:lnTo>
                  <a:lnTo>
                    <a:pt x="334" y="269"/>
                  </a:lnTo>
                  <a:lnTo>
                    <a:pt x="327" y="279"/>
                  </a:lnTo>
                  <a:lnTo>
                    <a:pt x="322" y="288"/>
                  </a:lnTo>
                  <a:lnTo>
                    <a:pt x="320" y="294"/>
                  </a:lnTo>
                  <a:lnTo>
                    <a:pt x="317" y="299"/>
                  </a:lnTo>
                  <a:lnTo>
                    <a:pt x="316" y="304"/>
                  </a:lnTo>
                  <a:lnTo>
                    <a:pt x="316" y="310"/>
                  </a:lnTo>
                  <a:lnTo>
                    <a:pt x="320" y="310"/>
                  </a:lnTo>
                  <a:lnTo>
                    <a:pt x="323" y="311"/>
                  </a:lnTo>
                  <a:lnTo>
                    <a:pt x="324" y="315"/>
                  </a:lnTo>
                  <a:lnTo>
                    <a:pt x="324" y="319"/>
                  </a:lnTo>
                  <a:lnTo>
                    <a:pt x="327" y="320"/>
                  </a:lnTo>
                  <a:lnTo>
                    <a:pt x="329" y="323"/>
                  </a:lnTo>
                  <a:lnTo>
                    <a:pt x="332" y="328"/>
                  </a:lnTo>
                  <a:lnTo>
                    <a:pt x="336" y="334"/>
                  </a:lnTo>
                  <a:lnTo>
                    <a:pt x="338" y="337"/>
                  </a:lnTo>
                  <a:lnTo>
                    <a:pt x="340" y="339"/>
                  </a:lnTo>
                  <a:lnTo>
                    <a:pt x="344" y="341"/>
                  </a:lnTo>
                  <a:lnTo>
                    <a:pt x="350" y="342"/>
                  </a:lnTo>
                  <a:lnTo>
                    <a:pt x="355" y="342"/>
                  </a:lnTo>
                  <a:lnTo>
                    <a:pt x="360" y="341"/>
                  </a:lnTo>
                  <a:lnTo>
                    <a:pt x="366" y="347"/>
                  </a:lnTo>
                  <a:lnTo>
                    <a:pt x="371" y="354"/>
                  </a:lnTo>
                  <a:lnTo>
                    <a:pt x="377" y="359"/>
                  </a:lnTo>
                  <a:lnTo>
                    <a:pt x="380" y="361"/>
                  </a:lnTo>
                  <a:lnTo>
                    <a:pt x="384" y="363"/>
                  </a:lnTo>
                  <a:lnTo>
                    <a:pt x="389" y="363"/>
                  </a:lnTo>
                  <a:lnTo>
                    <a:pt x="394" y="362"/>
                  </a:lnTo>
                  <a:lnTo>
                    <a:pt x="398" y="360"/>
                  </a:lnTo>
                  <a:lnTo>
                    <a:pt x="402" y="358"/>
                  </a:lnTo>
                  <a:lnTo>
                    <a:pt x="409" y="354"/>
                  </a:lnTo>
                  <a:lnTo>
                    <a:pt x="416" y="351"/>
                  </a:lnTo>
                  <a:lnTo>
                    <a:pt x="429" y="345"/>
                  </a:lnTo>
                  <a:lnTo>
                    <a:pt x="435" y="341"/>
                  </a:lnTo>
                  <a:lnTo>
                    <a:pt x="439" y="337"/>
                  </a:lnTo>
                  <a:lnTo>
                    <a:pt x="442" y="331"/>
                  </a:lnTo>
                  <a:lnTo>
                    <a:pt x="443" y="323"/>
                  </a:lnTo>
                  <a:lnTo>
                    <a:pt x="450" y="323"/>
                  </a:lnTo>
                  <a:lnTo>
                    <a:pt x="456" y="320"/>
                  </a:lnTo>
                  <a:lnTo>
                    <a:pt x="458" y="319"/>
                  </a:lnTo>
                  <a:lnTo>
                    <a:pt x="459" y="317"/>
                  </a:lnTo>
                  <a:lnTo>
                    <a:pt x="463" y="316"/>
                  </a:lnTo>
                  <a:lnTo>
                    <a:pt x="465" y="316"/>
                  </a:lnTo>
                  <a:lnTo>
                    <a:pt x="468" y="316"/>
                  </a:lnTo>
                  <a:lnTo>
                    <a:pt x="471" y="314"/>
                  </a:lnTo>
                  <a:lnTo>
                    <a:pt x="473" y="312"/>
                  </a:lnTo>
                  <a:lnTo>
                    <a:pt x="474" y="309"/>
                  </a:lnTo>
                  <a:lnTo>
                    <a:pt x="474" y="301"/>
                  </a:lnTo>
                  <a:lnTo>
                    <a:pt x="487" y="300"/>
                  </a:lnTo>
                  <a:lnTo>
                    <a:pt x="498" y="299"/>
                  </a:lnTo>
                  <a:lnTo>
                    <a:pt x="503" y="298"/>
                  </a:lnTo>
                  <a:lnTo>
                    <a:pt x="509" y="296"/>
                  </a:lnTo>
                  <a:lnTo>
                    <a:pt x="513" y="291"/>
                  </a:lnTo>
                  <a:lnTo>
                    <a:pt x="518" y="287"/>
                  </a:lnTo>
                  <a:lnTo>
                    <a:pt x="521" y="282"/>
                  </a:lnTo>
                  <a:lnTo>
                    <a:pt x="523" y="277"/>
                  </a:lnTo>
                  <a:lnTo>
                    <a:pt x="524" y="272"/>
                  </a:lnTo>
                  <a:lnTo>
                    <a:pt x="523" y="267"/>
                  </a:lnTo>
                  <a:close/>
                </a:path>
              </a:pathLst>
            </a:custGeom>
            <a:solidFill>
              <a:srgbClr val="AFD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4" name="Freeform 84"/>
            <p:cNvSpPr>
              <a:spLocks/>
            </p:cNvSpPr>
            <p:nvPr/>
          </p:nvSpPr>
          <p:spPr bwMode="auto">
            <a:xfrm>
              <a:off x="5316538" y="2314575"/>
              <a:ext cx="314325" cy="220663"/>
            </a:xfrm>
            <a:custGeom>
              <a:avLst/>
              <a:gdLst>
                <a:gd name="T0" fmla="*/ 0 w 198"/>
                <a:gd name="T1" fmla="*/ 80645172 h 139"/>
                <a:gd name="T2" fmla="*/ 0 w 198"/>
                <a:gd name="T3" fmla="*/ 118448403 h 139"/>
                <a:gd name="T4" fmla="*/ 2520950 w 198"/>
                <a:gd name="T5" fmla="*/ 138609690 h 139"/>
                <a:gd name="T6" fmla="*/ 22682199 w 198"/>
                <a:gd name="T7" fmla="*/ 161290344 h 139"/>
                <a:gd name="T8" fmla="*/ 63003118 w 198"/>
                <a:gd name="T9" fmla="*/ 186491953 h 139"/>
                <a:gd name="T10" fmla="*/ 93246571 w 198"/>
                <a:gd name="T11" fmla="*/ 199093551 h 139"/>
                <a:gd name="T12" fmla="*/ 83165949 w 198"/>
                <a:gd name="T13" fmla="*/ 216733933 h 139"/>
                <a:gd name="T14" fmla="*/ 65524067 w 198"/>
                <a:gd name="T15" fmla="*/ 234375852 h 139"/>
                <a:gd name="T16" fmla="*/ 60483756 w 198"/>
                <a:gd name="T17" fmla="*/ 252016185 h 139"/>
                <a:gd name="T18" fmla="*/ 60483756 w 198"/>
                <a:gd name="T19" fmla="*/ 262096828 h 139"/>
                <a:gd name="T20" fmla="*/ 75604689 w 198"/>
                <a:gd name="T21" fmla="*/ 289819391 h 139"/>
                <a:gd name="T22" fmla="*/ 108367529 w 198"/>
                <a:gd name="T23" fmla="*/ 315021000 h 139"/>
                <a:gd name="T24" fmla="*/ 141128756 w 198"/>
                <a:gd name="T25" fmla="*/ 320061321 h 139"/>
                <a:gd name="T26" fmla="*/ 166330311 w 198"/>
                <a:gd name="T27" fmla="*/ 315021000 h 139"/>
                <a:gd name="T28" fmla="*/ 191531866 w 198"/>
                <a:gd name="T29" fmla="*/ 297379080 h 139"/>
                <a:gd name="T30" fmla="*/ 204133437 w 198"/>
                <a:gd name="T31" fmla="*/ 287298437 h 139"/>
                <a:gd name="T32" fmla="*/ 231854403 w 198"/>
                <a:gd name="T33" fmla="*/ 307459723 h 139"/>
                <a:gd name="T34" fmla="*/ 274696252 w 198"/>
                <a:gd name="T35" fmla="*/ 337701654 h 139"/>
                <a:gd name="T36" fmla="*/ 304938118 w 198"/>
                <a:gd name="T37" fmla="*/ 350303252 h 139"/>
                <a:gd name="T38" fmla="*/ 320059051 w 198"/>
                <a:gd name="T39" fmla="*/ 347782297 h 139"/>
                <a:gd name="T40" fmla="*/ 342741244 w 198"/>
                <a:gd name="T41" fmla="*/ 335182287 h 139"/>
                <a:gd name="T42" fmla="*/ 352821865 w 198"/>
                <a:gd name="T43" fmla="*/ 322580689 h 139"/>
                <a:gd name="T44" fmla="*/ 367942798 w 198"/>
                <a:gd name="T45" fmla="*/ 297379080 h 139"/>
                <a:gd name="T46" fmla="*/ 372983109 w 198"/>
                <a:gd name="T47" fmla="*/ 289819391 h 139"/>
                <a:gd name="T48" fmla="*/ 390624991 w 198"/>
                <a:gd name="T49" fmla="*/ 279738748 h 139"/>
                <a:gd name="T50" fmla="*/ 441028200 w 198"/>
                <a:gd name="T51" fmla="*/ 267137150 h 139"/>
                <a:gd name="T52" fmla="*/ 461189444 w 198"/>
                <a:gd name="T53" fmla="*/ 262096828 h 139"/>
                <a:gd name="T54" fmla="*/ 486390999 w 198"/>
                <a:gd name="T55" fmla="*/ 246975863 h 139"/>
                <a:gd name="T56" fmla="*/ 498990982 w 198"/>
                <a:gd name="T57" fmla="*/ 224295209 h 139"/>
                <a:gd name="T58" fmla="*/ 498990982 w 198"/>
                <a:gd name="T59" fmla="*/ 199093551 h 139"/>
                <a:gd name="T60" fmla="*/ 488910360 w 198"/>
                <a:gd name="T61" fmla="*/ 171370988 h 139"/>
                <a:gd name="T62" fmla="*/ 481350688 w 198"/>
                <a:gd name="T63" fmla="*/ 156250023 h 139"/>
                <a:gd name="T64" fmla="*/ 453628184 w 198"/>
                <a:gd name="T65" fmla="*/ 120967771 h 139"/>
                <a:gd name="T66" fmla="*/ 413305597 w 198"/>
                <a:gd name="T67" fmla="*/ 78125805 h 139"/>
                <a:gd name="T68" fmla="*/ 405745924 w 198"/>
                <a:gd name="T69" fmla="*/ 68045162 h 139"/>
                <a:gd name="T70" fmla="*/ 400705613 w 198"/>
                <a:gd name="T71" fmla="*/ 52924196 h 139"/>
                <a:gd name="T72" fmla="*/ 357862176 w 198"/>
                <a:gd name="T73" fmla="*/ 37803219 h 139"/>
                <a:gd name="T74" fmla="*/ 302418756 w 198"/>
                <a:gd name="T75" fmla="*/ 10080647 h 139"/>
                <a:gd name="T76" fmla="*/ 259575319 w 198"/>
                <a:gd name="T77" fmla="*/ 0 h 139"/>
                <a:gd name="T78" fmla="*/ 0 w 198"/>
                <a:gd name="T79" fmla="*/ 80645172 h 13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98"/>
                <a:gd name="T121" fmla="*/ 0 h 139"/>
                <a:gd name="T122" fmla="*/ 198 w 198"/>
                <a:gd name="T123" fmla="*/ 139 h 13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98" h="139">
                  <a:moveTo>
                    <a:pt x="0" y="32"/>
                  </a:moveTo>
                  <a:lnTo>
                    <a:pt x="0" y="32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5"/>
                  </a:lnTo>
                  <a:lnTo>
                    <a:pt x="5" y="60"/>
                  </a:lnTo>
                  <a:lnTo>
                    <a:pt x="9" y="64"/>
                  </a:lnTo>
                  <a:lnTo>
                    <a:pt x="14" y="68"/>
                  </a:lnTo>
                  <a:lnTo>
                    <a:pt x="25" y="74"/>
                  </a:lnTo>
                  <a:lnTo>
                    <a:pt x="37" y="79"/>
                  </a:lnTo>
                  <a:lnTo>
                    <a:pt x="35" y="83"/>
                  </a:lnTo>
                  <a:lnTo>
                    <a:pt x="33" y="86"/>
                  </a:lnTo>
                  <a:lnTo>
                    <a:pt x="28" y="91"/>
                  </a:lnTo>
                  <a:lnTo>
                    <a:pt x="26" y="93"/>
                  </a:lnTo>
                  <a:lnTo>
                    <a:pt x="24" y="97"/>
                  </a:lnTo>
                  <a:lnTo>
                    <a:pt x="24" y="100"/>
                  </a:lnTo>
                  <a:lnTo>
                    <a:pt x="24" y="104"/>
                  </a:lnTo>
                  <a:lnTo>
                    <a:pt x="26" y="110"/>
                  </a:lnTo>
                  <a:lnTo>
                    <a:pt x="30" y="115"/>
                  </a:lnTo>
                  <a:lnTo>
                    <a:pt x="36" y="120"/>
                  </a:lnTo>
                  <a:lnTo>
                    <a:pt x="43" y="125"/>
                  </a:lnTo>
                  <a:lnTo>
                    <a:pt x="51" y="127"/>
                  </a:lnTo>
                  <a:lnTo>
                    <a:pt x="56" y="127"/>
                  </a:lnTo>
                  <a:lnTo>
                    <a:pt x="61" y="126"/>
                  </a:lnTo>
                  <a:lnTo>
                    <a:pt x="66" y="125"/>
                  </a:lnTo>
                  <a:lnTo>
                    <a:pt x="70" y="122"/>
                  </a:lnTo>
                  <a:lnTo>
                    <a:pt x="76" y="118"/>
                  </a:lnTo>
                  <a:lnTo>
                    <a:pt x="81" y="114"/>
                  </a:lnTo>
                  <a:lnTo>
                    <a:pt x="86" y="118"/>
                  </a:lnTo>
                  <a:lnTo>
                    <a:pt x="92" y="122"/>
                  </a:lnTo>
                  <a:lnTo>
                    <a:pt x="103" y="131"/>
                  </a:lnTo>
                  <a:lnTo>
                    <a:pt x="109" y="134"/>
                  </a:lnTo>
                  <a:lnTo>
                    <a:pt x="114" y="138"/>
                  </a:lnTo>
                  <a:lnTo>
                    <a:pt x="121" y="139"/>
                  </a:lnTo>
                  <a:lnTo>
                    <a:pt x="127" y="138"/>
                  </a:lnTo>
                  <a:lnTo>
                    <a:pt x="133" y="135"/>
                  </a:lnTo>
                  <a:lnTo>
                    <a:pt x="136" y="133"/>
                  </a:lnTo>
                  <a:lnTo>
                    <a:pt x="138" y="131"/>
                  </a:lnTo>
                  <a:lnTo>
                    <a:pt x="140" y="128"/>
                  </a:lnTo>
                  <a:lnTo>
                    <a:pt x="143" y="121"/>
                  </a:lnTo>
                  <a:lnTo>
                    <a:pt x="146" y="118"/>
                  </a:lnTo>
                  <a:lnTo>
                    <a:pt x="148" y="115"/>
                  </a:lnTo>
                  <a:lnTo>
                    <a:pt x="151" y="113"/>
                  </a:lnTo>
                  <a:lnTo>
                    <a:pt x="155" y="111"/>
                  </a:lnTo>
                  <a:lnTo>
                    <a:pt x="165" y="108"/>
                  </a:lnTo>
                  <a:lnTo>
                    <a:pt x="175" y="106"/>
                  </a:lnTo>
                  <a:lnTo>
                    <a:pt x="183" y="104"/>
                  </a:lnTo>
                  <a:lnTo>
                    <a:pt x="189" y="101"/>
                  </a:lnTo>
                  <a:lnTo>
                    <a:pt x="193" y="98"/>
                  </a:lnTo>
                  <a:lnTo>
                    <a:pt x="196" y="93"/>
                  </a:lnTo>
                  <a:lnTo>
                    <a:pt x="198" y="89"/>
                  </a:lnTo>
                  <a:lnTo>
                    <a:pt x="198" y="85"/>
                  </a:lnTo>
                  <a:lnTo>
                    <a:pt x="198" y="79"/>
                  </a:lnTo>
                  <a:lnTo>
                    <a:pt x="197" y="74"/>
                  </a:lnTo>
                  <a:lnTo>
                    <a:pt x="194" y="68"/>
                  </a:lnTo>
                  <a:lnTo>
                    <a:pt x="191" y="62"/>
                  </a:lnTo>
                  <a:lnTo>
                    <a:pt x="187" y="58"/>
                  </a:lnTo>
                  <a:lnTo>
                    <a:pt x="180" y="48"/>
                  </a:lnTo>
                  <a:lnTo>
                    <a:pt x="171" y="40"/>
                  </a:lnTo>
                  <a:lnTo>
                    <a:pt x="164" y="31"/>
                  </a:lnTo>
                  <a:lnTo>
                    <a:pt x="161" y="27"/>
                  </a:lnTo>
                  <a:lnTo>
                    <a:pt x="159" y="25"/>
                  </a:lnTo>
                  <a:lnTo>
                    <a:pt x="159" y="21"/>
                  </a:lnTo>
                  <a:lnTo>
                    <a:pt x="142" y="15"/>
                  </a:lnTo>
                  <a:lnTo>
                    <a:pt x="120" y="4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97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5" name="Freeform 85"/>
            <p:cNvSpPr>
              <a:spLocks/>
            </p:cNvSpPr>
            <p:nvPr/>
          </p:nvSpPr>
          <p:spPr bwMode="auto">
            <a:xfrm>
              <a:off x="5486400" y="2201863"/>
              <a:ext cx="293688" cy="344488"/>
            </a:xfrm>
            <a:custGeom>
              <a:avLst/>
              <a:gdLst>
                <a:gd name="T0" fmla="*/ 113408030 w 185"/>
                <a:gd name="T1" fmla="*/ 131048328 h 217"/>
                <a:gd name="T2" fmla="*/ 35282248 w 185"/>
                <a:gd name="T3" fmla="*/ 191532149 h 217"/>
                <a:gd name="T4" fmla="*/ 10080642 w 185"/>
                <a:gd name="T5" fmla="*/ 216733790 h 217"/>
                <a:gd name="T6" fmla="*/ 0 w 185"/>
                <a:gd name="T7" fmla="*/ 246975701 h 217"/>
                <a:gd name="T8" fmla="*/ 0 w 185"/>
                <a:gd name="T9" fmla="*/ 279738564 h 217"/>
                <a:gd name="T10" fmla="*/ 5040321 w 185"/>
                <a:gd name="T11" fmla="*/ 297378885 h 217"/>
                <a:gd name="T12" fmla="*/ 20161284 w 185"/>
                <a:gd name="T13" fmla="*/ 325101430 h 217"/>
                <a:gd name="T14" fmla="*/ 55443538 w 185"/>
                <a:gd name="T15" fmla="*/ 355343340 h 217"/>
                <a:gd name="T16" fmla="*/ 83166089 w 185"/>
                <a:gd name="T17" fmla="*/ 372983661 h 217"/>
                <a:gd name="T18" fmla="*/ 78125770 w 185"/>
                <a:gd name="T19" fmla="*/ 383064297 h 217"/>
                <a:gd name="T20" fmla="*/ 57964492 w 185"/>
                <a:gd name="T21" fmla="*/ 400706206 h 217"/>
                <a:gd name="T22" fmla="*/ 42843521 w 185"/>
                <a:gd name="T23" fmla="*/ 420867578 h 217"/>
                <a:gd name="T24" fmla="*/ 40322568 w 185"/>
                <a:gd name="T25" fmla="*/ 428427262 h 217"/>
                <a:gd name="T26" fmla="*/ 37803202 w 185"/>
                <a:gd name="T27" fmla="*/ 468749809 h 217"/>
                <a:gd name="T28" fmla="*/ 42843521 w 185"/>
                <a:gd name="T29" fmla="*/ 506552991 h 217"/>
                <a:gd name="T30" fmla="*/ 47883841 w 185"/>
                <a:gd name="T31" fmla="*/ 519152993 h 217"/>
                <a:gd name="T32" fmla="*/ 68045131 w 185"/>
                <a:gd name="T33" fmla="*/ 539314267 h 217"/>
                <a:gd name="T34" fmla="*/ 83166089 w 185"/>
                <a:gd name="T35" fmla="*/ 544354585 h 217"/>
                <a:gd name="T36" fmla="*/ 115927396 w 185"/>
                <a:gd name="T37" fmla="*/ 544354585 h 217"/>
                <a:gd name="T38" fmla="*/ 141128993 w 185"/>
                <a:gd name="T39" fmla="*/ 536794902 h 217"/>
                <a:gd name="T40" fmla="*/ 156249952 w 185"/>
                <a:gd name="T41" fmla="*/ 516633628 h 217"/>
                <a:gd name="T42" fmla="*/ 171370910 w 185"/>
                <a:gd name="T43" fmla="*/ 483870765 h 217"/>
                <a:gd name="T44" fmla="*/ 183972502 w 185"/>
                <a:gd name="T45" fmla="*/ 496472354 h 217"/>
                <a:gd name="T46" fmla="*/ 219254788 w 185"/>
                <a:gd name="T47" fmla="*/ 509072357 h 217"/>
                <a:gd name="T48" fmla="*/ 257056390 w 185"/>
                <a:gd name="T49" fmla="*/ 509072357 h 217"/>
                <a:gd name="T50" fmla="*/ 289819260 w 185"/>
                <a:gd name="T51" fmla="*/ 496472354 h 217"/>
                <a:gd name="T52" fmla="*/ 297378945 w 185"/>
                <a:gd name="T53" fmla="*/ 478830446 h 217"/>
                <a:gd name="T54" fmla="*/ 299899898 w 185"/>
                <a:gd name="T55" fmla="*/ 473790128 h 217"/>
                <a:gd name="T56" fmla="*/ 297378945 w 185"/>
                <a:gd name="T57" fmla="*/ 463709491 h 217"/>
                <a:gd name="T58" fmla="*/ 299899898 w 185"/>
                <a:gd name="T59" fmla="*/ 458669173 h 217"/>
                <a:gd name="T60" fmla="*/ 309980537 w 185"/>
                <a:gd name="T61" fmla="*/ 446069170 h 217"/>
                <a:gd name="T62" fmla="*/ 340222454 w 185"/>
                <a:gd name="T63" fmla="*/ 441028852 h 217"/>
                <a:gd name="T64" fmla="*/ 375504690 w 185"/>
                <a:gd name="T65" fmla="*/ 441028852 h 217"/>
                <a:gd name="T66" fmla="*/ 398185333 w 185"/>
                <a:gd name="T67" fmla="*/ 433467581 h 217"/>
                <a:gd name="T68" fmla="*/ 408265972 w 185"/>
                <a:gd name="T69" fmla="*/ 423386944 h 217"/>
                <a:gd name="T70" fmla="*/ 410786926 w 185"/>
                <a:gd name="T71" fmla="*/ 413306208 h 217"/>
                <a:gd name="T72" fmla="*/ 408265972 w 185"/>
                <a:gd name="T73" fmla="*/ 388104616 h 217"/>
                <a:gd name="T74" fmla="*/ 393145014 w 185"/>
                <a:gd name="T75" fmla="*/ 360383658 h 217"/>
                <a:gd name="T76" fmla="*/ 365424051 w 185"/>
                <a:gd name="T77" fmla="*/ 322580477 h 217"/>
                <a:gd name="T78" fmla="*/ 362903097 w 185"/>
                <a:gd name="T79" fmla="*/ 312499840 h 217"/>
                <a:gd name="T80" fmla="*/ 372983736 w 185"/>
                <a:gd name="T81" fmla="*/ 289819201 h 217"/>
                <a:gd name="T82" fmla="*/ 395665967 w 185"/>
                <a:gd name="T83" fmla="*/ 274698246 h 217"/>
                <a:gd name="T84" fmla="*/ 433467668 w 185"/>
                <a:gd name="T85" fmla="*/ 252016019 h 217"/>
                <a:gd name="T86" fmla="*/ 441028941 w 185"/>
                <a:gd name="T87" fmla="*/ 244456335 h 217"/>
                <a:gd name="T88" fmla="*/ 463709585 w 185"/>
                <a:gd name="T89" fmla="*/ 214214425 h 217"/>
                <a:gd name="T90" fmla="*/ 466230538 w 185"/>
                <a:gd name="T91" fmla="*/ 194053102 h 217"/>
                <a:gd name="T92" fmla="*/ 461190219 w 185"/>
                <a:gd name="T93" fmla="*/ 166330557 h 217"/>
                <a:gd name="T94" fmla="*/ 435988622 w 185"/>
                <a:gd name="T95" fmla="*/ 128528963 h 217"/>
                <a:gd name="T96" fmla="*/ 395665967 w 185"/>
                <a:gd name="T97" fmla="*/ 95766074 h 217"/>
                <a:gd name="T98" fmla="*/ 299899898 w 185"/>
                <a:gd name="T99" fmla="*/ 35282241 h 217"/>
                <a:gd name="T100" fmla="*/ 113408030 w 185"/>
                <a:gd name="T101" fmla="*/ 131048328 h 2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5"/>
                <a:gd name="T154" fmla="*/ 0 h 217"/>
                <a:gd name="T155" fmla="*/ 185 w 185"/>
                <a:gd name="T156" fmla="*/ 217 h 21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5" h="217">
                  <a:moveTo>
                    <a:pt x="45" y="52"/>
                  </a:moveTo>
                  <a:lnTo>
                    <a:pt x="45" y="52"/>
                  </a:lnTo>
                  <a:lnTo>
                    <a:pt x="23" y="68"/>
                  </a:lnTo>
                  <a:lnTo>
                    <a:pt x="14" y="76"/>
                  </a:lnTo>
                  <a:lnTo>
                    <a:pt x="4" y="86"/>
                  </a:lnTo>
                  <a:lnTo>
                    <a:pt x="1" y="91"/>
                  </a:lnTo>
                  <a:lnTo>
                    <a:pt x="0" y="98"/>
                  </a:lnTo>
                  <a:lnTo>
                    <a:pt x="0" y="104"/>
                  </a:lnTo>
                  <a:lnTo>
                    <a:pt x="0" y="111"/>
                  </a:lnTo>
                  <a:lnTo>
                    <a:pt x="2" y="118"/>
                  </a:lnTo>
                  <a:lnTo>
                    <a:pt x="4" y="125"/>
                  </a:lnTo>
                  <a:lnTo>
                    <a:pt x="8" y="129"/>
                  </a:lnTo>
                  <a:lnTo>
                    <a:pt x="13" y="133"/>
                  </a:lnTo>
                  <a:lnTo>
                    <a:pt x="22" y="141"/>
                  </a:lnTo>
                  <a:lnTo>
                    <a:pt x="28" y="144"/>
                  </a:lnTo>
                  <a:lnTo>
                    <a:pt x="33" y="148"/>
                  </a:lnTo>
                  <a:lnTo>
                    <a:pt x="31" y="152"/>
                  </a:lnTo>
                  <a:lnTo>
                    <a:pt x="29" y="155"/>
                  </a:lnTo>
                  <a:lnTo>
                    <a:pt x="23" y="159"/>
                  </a:lnTo>
                  <a:lnTo>
                    <a:pt x="19" y="163"/>
                  </a:lnTo>
                  <a:lnTo>
                    <a:pt x="17" y="167"/>
                  </a:lnTo>
                  <a:lnTo>
                    <a:pt x="16" y="170"/>
                  </a:lnTo>
                  <a:lnTo>
                    <a:pt x="16" y="177"/>
                  </a:lnTo>
                  <a:lnTo>
                    <a:pt x="15" y="186"/>
                  </a:lnTo>
                  <a:lnTo>
                    <a:pt x="16" y="193"/>
                  </a:lnTo>
                  <a:lnTo>
                    <a:pt x="17" y="201"/>
                  </a:lnTo>
                  <a:lnTo>
                    <a:pt x="19" y="206"/>
                  </a:lnTo>
                  <a:lnTo>
                    <a:pt x="22" y="211"/>
                  </a:lnTo>
                  <a:lnTo>
                    <a:pt x="27" y="214"/>
                  </a:lnTo>
                  <a:lnTo>
                    <a:pt x="33" y="216"/>
                  </a:lnTo>
                  <a:lnTo>
                    <a:pt x="40" y="217"/>
                  </a:lnTo>
                  <a:lnTo>
                    <a:pt x="46" y="216"/>
                  </a:lnTo>
                  <a:lnTo>
                    <a:pt x="50" y="215"/>
                  </a:lnTo>
                  <a:lnTo>
                    <a:pt x="56" y="213"/>
                  </a:lnTo>
                  <a:lnTo>
                    <a:pt x="59" y="210"/>
                  </a:lnTo>
                  <a:lnTo>
                    <a:pt x="62" y="205"/>
                  </a:lnTo>
                  <a:lnTo>
                    <a:pt x="65" y="199"/>
                  </a:lnTo>
                  <a:lnTo>
                    <a:pt x="68" y="192"/>
                  </a:lnTo>
                  <a:lnTo>
                    <a:pt x="73" y="197"/>
                  </a:lnTo>
                  <a:lnTo>
                    <a:pt x="79" y="200"/>
                  </a:lnTo>
                  <a:lnTo>
                    <a:pt x="87" y="202"/>
                  </a:lnTo>
                  <a:lnTo>
                    <a:pt x="94" y="203"/>
                  </a:lnTo>
                  <a:lnTo>
                    <a:pt x="102" y="202"/>
                  </a:lnTo>
                  <a:lnTo>
                    <a:pt x="109" y="200"/>
                  </a:lnTo>
                  <a:lnTo>
                    <a:pt x="115" y="197"/>
                  </a:lnTo>
                  <a:lnTo>
                    <a:pt x="117" y="193"/>
                  </a:lnTo>
                  <a:lnTo>
                    <a:pt x="118" y="190"/>
                  </a:lnTo>
                  <a:lnTo>
                    <a:pt x="119" y="188"/>
                  </a:lnTo>
                  <a:lnTo>
                    <a:pt x="118" y="186"/>
                  </a:lnTo>
                  <a:lnTo>
                    <a:pt x="118" y="184"/>
                  </a:lnTo>
                  <a:lnTo>
                    <a:pt x="119" y="182"/>
                  </a:lnTo>
                  <a:lnTo>
                    <a:pt x="121" y="179"/>
                  </a:lnTo>
                  <a:lnTo>
                    <a:pt x="123" y="177"/>
                  </a:lnTo>
                  <a:lnTo>
                    <a:pt x="129" y="175"/>
                  </a:lnTo>
                  <a:lnTo>
                    <a:pt x="135" y="175"/>
                  </a:lnTo>
                  <a:lnTo>
                    <a:pt x="143" y="175"/>
                  </a:lnTo>
                  <a:lnTo>
                    <a:pt x="149" y="175"/>
                  </a:lnTo>
                  <a:lnTo>
                    <a:pt x="156" y="173"/>
                  </a:lnTo>
                  <a:lnTo>
                    <a:pt x="158" y="172"/>
                  </a:lnTo>
                  <a:lnTo>
                    <a:pt x="160" y="170"/>
                  </a:lnTo>
                  <a:lnTo>
                    <a:pt x="162" y="168"/>
                  </a:lnTo>
                  <a:lnTo>
                    <a:pt x="163" y="164"/>
                  </a:lnTo>
                  <a:lnTo>
                    <a:pt x="164" y="159"/>
                  </a:lnTo>
                  <a:lnTo>
                    <a:pt x="162" y="154"/>
                  </a:lnTo>
                  <a:lnTo>
                    <a:pt x="159" y="148"/>
                  </a:lnTo>
                  <a:lnTo>
                    <a:pt x="156" y="143"/>
                  </a:lnTo>
                  <a:lnTo>
                    <a:pt x="148" y="133"/>
                  </a:lnTo>
                  <a:lnTo>
                    <a:pt x="145" y="128"/>
                  </a:lnTo>
                  <a:lnTo>
                    <a:pt x="144" y="124"/>
                  </a:lnTo>
                  <a:lnTo>
                    <a:pt x="145" y="119"/>
                  </a:lnTo>
                  <a:lnTo>
                    <a:pt x="148" y="115"/>
                  </a:lnTo>
                  <a:lnTo>
                    <a:pt x="153" y="112"/>
                  </a:lnTo>
                  <a:lnTo>
                    <a:pt x="157" y="109"/>
                  </a:lnTo>
                  <a:lnTo>
                    <a:pt x="168" y="102"/>
                  </a:lnTo>
                  <a:lnTo>
                    <a:pt x="172" y="100"/>
                  </a:lnTo>
                  <a:lnTo>
                    <a:pt x="175" y="97"/>
                  </a:lnTo>
                  <a:lnTo>
                    <a:pt x="182" y="89"/>
                  </a:lnTo>
                  <a:lnTo>
                    <a:pt x="184" y="85"/>
                  </a:lnTo>
                  <a:lnTo>
                    <a:pt x="185" y="81"/>
                  </a:lnTo>
                  <a:lnTo>
                    <a:pt x="185" y="77"/>
                  </a:lnTo>
                  <a:lnTo>
                    <a:pt x="185" y="73"/>
                  </a:lnTo>
                  <a:lnTo>
                    <a:pt x="183" y="66"/>
                  </a:lnTo>
                  <a:lnTo>
                    <a:pt x="178" y="58"/>
                  </a:lnTo>
                  <a:lnTo>
                    <a:pt x="173" y="51"/>
                  </a:lnTo>
                  <a:lnTo>
                    <a:pt x="165" y="44"/>
                  </a:lnTo>
                  <a:lnTo>
                    <a:pt x="157" y="38"/>
                  </a:lnTo>
                  <a:lnTo>
                    <a:pt x="139" y="25"/>
                  </a:lnTo>
                  <a:lnTo>
                    <a:pt x="119" y="14"/>
                  </a:lnTo>
                  <a:lnTo>
                    <a:pt x="89" y="0"/>
                  </a:lnTo>
                  <a:lnTo>
                    <a:pt x="45" y="52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6" name="Freeform 86"/>
            <p:cNvSpPr>
              <a:spLocks/>
            </p:cNvSpPr>
            <p:nvPr/>
          </p:nvSpPr>
          <p:spPr bwMode="auto">
            <a:xfrm>
              <a:off x="5183188" y="2114550"/>
              <a:ext cx="655638" cy="444500"/>
            </a:xfrm>
            <a:custGeom>
              <a:avLst/>
              <a:gdLst>
                <a:gd name="T0" fmla="*/ 65524118 w 413"/>
                <a:gd name="T1" fmla="*/ 68043420 h 280"/>
                <a:gd name="T2" fmla="*/ 55443488 w 413"/>
                <a:gd name="T3" fmla="*/ 95765921 h 280"/>
                <a:gd name="T4" fmla="*/ 20161266 w 413"/>
                <a:gd name="T5" fmla="*/ 126007807 h 280"/>
                <a:gd name="T6" fmla="*/ 5040316 w 413"/>
                <a:gd name="T7" fmla="*/ 176410910 h 280"/>
                <a:gd name="T8" fmla="*/ 0 w 413"/>
                <a:gd name="T9" fmla="*/ 209172183 h 280"/>
                <a:gd name="T10" fmla="*/ 5040316 w 413"/>
                <a:gd name="T11" fmla="*/ 224293114 h 280"/>
                <a:gd name="T12" fmla="*/ 32762853 w 413"/>
                <a:gd name="T13" fmla="*/ 244454355 h 280"/>
                <a:gd name="T14" fmla="*/ 42843482 w 413"/>
                <a:gd name="T15" fmla="*/ 259575286 h 280"/>
                <a:gd name="T16" fmla="*/ 27722538 w 413"/>
                <a:gd name="T17" fmla="*/ 297378407 h 280"/>
                <a:gd name="T18" fmla="*/ 30241902 w 413"/>
                <a:gd name="T19" fmla="*/ 315018699 h 280"/>
                <a:gd name="T20" fmla="*/ 52924125 w 413"/>
                <a:gd name="T21" fmla="*/ 335181528 h 280"/>
                <a:gd name="T22" fmla="*/ 75604748 w 413"/>
                <a:gd name="T23" fmla="*/ 357862131 h 280"/>
                <a:gd name="T24" fmla="*/ 95766007 w 413"/>
                <a:gd name="T25" fmla="*/ 400703975 h 280"/>
                <a:gd name="T26" fmla="*/ 108367613 w 413"/>
                <a:gd name="T27" fmla="*/ 413305544 h 280"/>
                <a:gd name="T28" fmla="*/ 98286958 w 413"/>
                <a:gd name="T29" fmla="*/ 438507195 h 280"/>
                <a:gd name="T30" fmla="*/ 78125699 w 413"/>
                <a:gd name="T31" fmla="*/ 466228108 h 280"/>
                <a:gd name="T32" fmla="*/ 68045069 w 413"/>
                <a:gd name="T33" fmla="*/ 488910298 h 280"/>
                <a:gd name="T34" fmla="*/ 78125699 w 413"/>
                <a:gd name="T35" fmla="*/ 516631211 h 280"/>
                <a:gd name="T36" fmla="*/ 108367613 w 413"/>
                <a:gd name="T37" fmla="*/ 539313401 h 280"/>
                <a:gd name="T38" fmla="*/ 183972336 w 413"/>
                <a:gd name="T39" fmla="*/ 541832762 h 280"/>
                <a:gd name="T40" fmla="*/ 189012650 w 413"/>
                <a:gd name="T41" fmla="*/ 567034314 h 280"/>
                <a:gd name="T42" fmla="*/ 216733638 w 413"/>
                <a:gd name="T43" fmla="*/ 597276176 h 280"/>
                <a:gd name="T44" fmla="*/ 304939942 w 413"/>
                <a:gd name="T45" fmla="*/ 624998676 h 280"/>
                <a:gd name="T46" fmla="*/ 367943084 w 413"/>
                <a:gd name="T47" fmla="*/ 630038986 h 280"/>
                <a:gd name="T48" fmla="*/ 385584979 w 413"/>
                <a:gd name="T49" fmla="*/ 617437417 h 280"/>
                <a:gd name="T50" fmla="*/ 400705924 w 413"/>
                <a:gd name="T51" fmla="*/ 655240538 h 280"/>
                <a:gd name="T52" fmla="*/ 435988227 w 413"/>
                <a:gd name="T53" fmla="*/ 670361469 h 280"/>
                <a:gd name="T54" fmla="*/ 521673580 w 413"/>
                <a:gd name="T55" fmla="*/ 675401779 h 280"/>
                <a:gd name="T56" fmla="*/ 549394518 w 413"/>
                <a:gd name="T57" fmla="*/ 690522710 h 280"/>
                <a:gd name="T58" fmla="*/ 564515462 w 413"/>
                <a:gd name="T59" fmla="*/ 705643641 h 280"/>
                <a:gd name="T60" fmla="*/ 597278302 w 413"/>
                <a:gd name="T61" fmla="*/ 703124279 h 280"/>
                <a:gd name="T62" fmla="*/ 632560506 w 413"/>
                <a:gd name="T63" fmla="*/ 657761487 h 280"/>
                <a:gd name="T64" fmla="*/ 660281444 w 413"/>
                <a:gd name="T65" fmla="*/ 604837435 h 280"/>
                <a:gd name="T66" fmla="*/ 688003970 w 413"/>
                <a:gd name="T67" fmla="*/ 612397106 h 280"/>
                <a:gd name="T68" fmla="*/ 713205544 w 413"/>
                <a:gd name="T69" fmla="*/ 607356796 h 280"/>
                <a:gd name="T70" fmla="*/ 748487748 w 413"/>
                <a:gd name="T71" fmla="*/ 594756814 h 280"/>
                <a:gd name="T72" fmla="*/ 778729637 w 413"/>
                <a:gd name="T73" fmla="*/ 597276176 h 280"/>
                <a:gd name="T74" fmla="*/ 856853922 w 413"/>
                <a:gd name="T75" fmla="*/ 617437417 h 280"/>
                <a:gd name="T76" fmla="*/ 887095811 w 413"/>
                <a:gd name="T77" fmla="*/ 612397106 h 280"/>
                <a:gd name="T78" fmla="*/ 907257071 w 413"/>
                <a:gd name="T79" fmla="*/ 597276176 h 280"/>
                <a:gd name="T80" fmla="*/ 907257071 w 413"/>
                <a:gd name="T81" fmla="*/ 559474642 h 280"/>
                <a:gd name="T82" fmla="*/ 904737707 w 413"/>
                <a:gd name="T83" fmla="*/ 491429659 h 280"/>
                <a:gd name="T84" fmla="*/ 917337700 w 413"/>
                <a:gd name="T85" fmla="*/ 471268418 h 280"/>
                <a:gd name="T86" fmla="*/ 957660219 w 413"/>
                <a:gd name="T87" fmla="*/ 458668436 h 280"/>
                <a:gd name="T88" fmla="*/ 1013103683 w 413"/>
                <a:gd name="T89" fmla="*/ 443547505 h 280"/>
                <a:gd name="T90" fmla="*/ 1033264942 w 413"/>
                <a:gd name="T91" fmla="*/ 420865315 h 280"/>
                <a:gd name="T92" fmla="*/ 1040826208 w 413"/>
                <a:gd name="T93" fmla="*/ 375502423 h 280"/>
                <a:gd name="T94" fmla="*/ 1018143997 w 413"/>
                <a:gd name="T95" fmla="*/ 284776838 h 280"/>
                <a:gd name="T96" fmla="*/ 990423059 w 413"/>
                <a:gd name="T97" fmla="*/ 201612462 h 280"/>
                <a:gd name="T98" fmla="*/ 990423059 w 413"/>
                <a:gd name="T99" fmla="*/ 168851238 h 280"/>
                <a:gd name="T100" fmla="*/ 995463374 w 413"/>
                <a:gd name="T101" fmla="*/ 110886876 h 280"/>
                <a:gd name="T102" fmla="*/ 962700534 w 413"/>
                <a:gd name="T103" fmla="*/ 73083730 h 280"/>
                <a:gd name="T104" fmla="*/ 892136126 w 413"/>
                <a:gd name="T105" fmla="*/ 32761236 h 280"/>
                <a:gd name="T106" fmla="*/ 811490890 w 413"/>
                <a:gd name="T107" fmla="*/ 5040312 h 280"/>
                <a:gd name="T108" fmla="*/ 57964439 w 413"/>
                <a:gd name="T109" fmla="*/ 57962800 h 28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13"/>
                <a:gd name="T166" fmla="*/ 0 h 280"/>
                <a:gd name="T167" fmla="*/ 413 w 413"/>
                <a:gd name="T168" fmla="*/ 280 h 28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13" h="280">
                  <a:moveTo>
                    <a:pt x="23" y="23"/>
                  </a:moveTo>
                  <a:lnTo>
                    <a:pt x="23" y="23"/>
                  </a:lnTo>
                  <a:lnTo>
                    <a:pt x="26" y="27"/>
                  </a:lnTo>
                  <a:lnTo>
                    <a:pt x="27" y="30"/>
                  </a:lnTo>
                  <a:lnTo>
                    <a:pt x="25" y="34"/>
                  </a:lnTo>
                  <a:lnTo>
                    <a:pt x="22" y="38"/>
                  </a:lnTo>
                  <a:lnTo>
                    <a:pt x="14" y="44"/>
                  </a:lnTo>
                  <a:lnTo>
                    <a:pt x="8" y="50"/>
                  </a:lnTo>
                  <a:lnTo>
                    <a:pt x="5" y="55"/>
                  </a:lnTo>
                  <a:lnTo>
                    <a:pt x="3" y="63"/>
                  </a:lnTo>
                  <a:lnTo>
                    <a:pt x="2" y="70"/>
                  </a:lnTo>
                  <a:lnTo>
                    <a:pt x="0" y="76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2" y="89"/>
                  </a:lnTo>
                  <a:lnTo>
                    <a:pt x="5" y="93"/>
                  </a:lnTo>
                  <a:lnTo>
                    <a:pt x="9" y="95"/>
                  </a:lnTo>
                  <a:lnTo>
                    <a:pt x="13" y="97"/>
                  </a:lnTo>
                  <a:lnTo>
                    <a:pt x="17" y="100"/>
                  </a:lnTo>
                  <a:lnTo>
                    <a:pt x="17" y="103"/>
                  </a:lnTo>
                  <a:lnTo>
                    <a:pt x="17" y="107"/>
                  </a:lnTo>
                  <a:lnTo>
                    <a:pt x="14" y="112"/>
                  </a:lnTo>
                  <a:lnTo>
                    <a:pt x="11" y="118"/>
                  </a:lnTo>
                  <a:lnTo>
                    <a:pt x="11" y="122"/>
                  </a:lnTo>
                  <a:lnTo>
                    <a:pt x="12" y="125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21" y="133"/>
                  </a:lnTo>
                  <a:lnTo>
                    <a:pt x="25" y="138"/>
                  </a:lnTo>
                  <a:lnTo>
                    <a:pt x="30" y="142"/>
                  </a:lnTo>
                  <a:lnTo>
                    <a:pt x="33" y="147"/>
                  </a:lnTo>
                  <a:lnTo>
                    <a:pt x="35" y="154"/>
                  </a:lnTo>
                  <a:lnTo>
                    <a:pt x="38" y="159"/>
                  </a:lnTo>
                  <a:lnTo>
                    <a:pt x="40" y="161"/>
                  </a:lnTo>
                  <a:lnTo>
                    <a:pt x="43" y="164"/>
                  </a:lnTo>
                  <a:lnTo>
                    <a:pt x="43" y="168"/>
                  </a:lnTo>
                  <a:lnTo>
                    <a:pt x="42" y="171"/>
                  </a:lnTo>
                  <a:lnTo>
                    <a:pt x="39" y="174"/>
                  </a:lnTo>
                  <a:lnTo>
                    <a:pt x="36" y="178"/>
                  </a:lnTo>
                  <a:lnTo>
                    <a:pt x="33" y="181"/>
                  </a:lnTo>
                  <a:lnTo>
                    <a:pt x="31" y="185"/>
                  </a:lnTo>
                  <a:lnTo>
                    <a:pt x="28" y="189"/>
                  </a:lnTo>
                  <a:lnTo>
                    <a:pt x="27" y="194"/>
                  </a:lnTo>
                  <a:lnTo>
                    <a:pt x="28" y="199"/>
                  </a:lnTo>
                  <a:lnTo>
                    <a:pt x="30" y="202"/>
                  </a:lnTo>
                  <a:lnTo>
                    <a:pt x="31" y="205"/>
                  </a:lnTo>
                  <a:lnTo>
                    <a:pt x="33" y="209"/>
                  </a:lnTo>
                  <a:lnTo>
                    <a:pt x="38" y="212"/>
                  </a:lnTo>
                  <a:lnTo>
                    <a:pt x="43" y="214"/>
                  </a:lnTo>
                  <a:lnTo>
                    <a:pt x="51" y="215"/>
                  </a:lnTo>
                  <a:lnTo>
                    <a:pt x="59" y="215"/>
                  </a:lnTo>
                  <a:lnTo>
                    <a:pt x="73" y="215"/>
                  </a:lnTo>
                  <a:lnTo>
                    <a:pt x="73" y="221"/>
                  </a:lnTo>
                  <a:lnTo>
                    <a:pt x="75" y="225"/>
                  </a:lnTo>
                  <a:lnTo>
                    <a:pt x="78" y="229"/>
                  </a:lnTo>
                  <a:lnTo>
                    <a:pt x="82" y="232"/>
                  </a:lnTo>
                  <a:lnTo>
                    <a:pt x="86" y="237"/>
                  </a:lnTo>
                  <a:lnTo>
                    <a:pt x="93" y="240"/>
                  </a:lnTo>
                  <a:lnTo>
                    <a:pt x="106" y="245"/>
                  </a:lnTo>
                  <a:lnTo>
                    <a:pt x="121" y="248"/>
                  </a:lnTo>
                  <a:lnTo>
                    <a:pt x="134" y="251"/>
                  </a:lnTo>
                  <a:lnTo>
                    <a:pt x="140" y="251"/>
                  </a:lnTo>
                  <a:lnTo>
                    <a:pt x="146" y="250"/>
                  </a:lnTo>
                  <a:lnTo>
                    <a:pt x="150" y="247"/>
                  </a:lnTo>
                  <a:lnTo>
                    <a:pt x="153" y="245"/>
                  </a:lnTo>
                  <a:lnTo>
                    <a:pt x="154" y="252"/>
                  </a:lnTo>
                  <a:lnTo>
                    <a:pt x="156" y="257"/>
                  </a:lnTo>
                  <a:lnTo>
                    <a:pt x="159" y="260"/>
                  </a:lnTo>
                  <a:lnTo>
                    <a:pt x="163" y="262"/>
                  </a:lnTo>
                  <a:lnTo>
                    <a:pt x="167" y="265"/>
                  </a:lnTo>
                  <a:lnTo>
                    <a:pt x="173" y="266"/>
                  </a:lnTo>
                  <a:lnTo>
                    <a:pt x="184" y="266"/>
                  </a:lnTo>
                  <a:lnTo>
                    <a:pt x="196" y="266"/>
                  </a:lnTo>
                  <a:lnTo>
                    <a:pt x="207" y="268"/>
                  </a:lnTo>
                  <a:lnTo>
                    <a:pt x="211" y="269"/>
                  </a:lnTo>
                  <a:lnTo>
                    <a:pt x="216" y="271"/>
                  </a:lnTo>
                  <a:lnTo>
                    <a:pt x="218" y="274"/>
                  </a:lnTo>
                  <a:lnTo>
                    <a:pt x="219" y="280"/>
                  </a:lnTo>
                  <a:lnTo>
                    <a:pt x="224" y="280"/>
                  </a:lnTo>
                  <a:lnTo>
                    <a:pt x="228" y="280"/>
                  </a:lnTo>
                  <a:lnTo>
                    <a:pt x="233" y="280"/>
                  </a:lnTo>
                  <a:lnTo>
                    <a:pt x="237" y="279"/>
                  </a:lnTo>
                  <a:lnTo>
                    <a:pt x="242" y="274"/>
                  </a:lnTo>
                  <a:lnTo>
                    <a:pt x="247" y="268"/>
                  </a:lnTo>
                  <a:lnTo>
                    <a:pt x="251" y="261"/>
                  </a:lnTo>
                  <a:lnTo>
                    <a:pt x="254" y="254"/>
                  </a:lnTo>
                  <a:lnTo>
                    <a:pt x="257" y="246"/>
                  </a:lnTo>
                  <a:lnTo>
                    <a:pt x="262" y="240"/>
                  </a:lnTo>
                  <a:lnTo>
                    <a:pt x="267" y="242"/>
                  </a:lnTo>
                  <a:lnTo>
                    <a:pt x="273" y="243"/>
                  </a:lnTo>
                  <a:lnTo>
                    <a:pt x="278" y="242"/>
                  </a:lnTo>
                  <a:lnTo>
                    <a:pt x="283" y="241"/>
                  </a:lnTo>
                  <a:lnTo>
                    <a:pt x="290" y="238"/>
                  </a:lnTo>
                  <a:lnTo>
                    <a:pt x="294" y="237"/>
                  </a:lnTo>
                  <a:lnTo>
                    <a:pt x="297" y="236"/>
                  </a:lnTo>
                  <a:lnTo>
                    <a:pt x="304" y="236"/>
                  </a:lnTo>
                  <a:lnTo>
                    <a:pt x="309" y="237"/>
                  </a:lnTo>
                  <a:lnTo>
                    <a:pt x="322" y="241"/>
                  </a:lnTo>
                  <a:lnTo>
                    <a:pt x="335" y="244"/>
                  </a:lnTo>
                  <a:lnTo>
                    <a:pt x="340" y="245"/>
                  </a:lnTo>
                  <a:lnTo>
                    <a:pt x="347" y="244"/>
                  </a:lnTo>
                  <a:lnTo>
                    <a:pt x="352" y="243"/>
                  </a:lnTo>
                  <a:lnTo>
                    <a:pt x="355" y="242"/>
                  </a:lnTo>
                  <a:lnTo>
                    <a:pt x="357" y="239"/>
                  </a:lnTo>
                  <a:lnTo>
                    <a:pt x="360" y="237"/>
                  </a:lnTo>
                  <a:lnTo>
                    <a:pt x="360" y="233"/>
                  </a:lnTo>
                  <a:lnTo>
                    <a:pt x="361" y="229"/>
                  </a:lnTo>
                  <a:lnTo>
                    <a:pt x="360" y="222"/>
                  </a:lnTo>
                  <a:lnTo>
                    <a:pt x="357" y="205"/>
                  </a:lnTo>
                  <a:lnTo>
                    <a:pt x="357" y="198"/>
                  </a:lnTo>
                  <a:lnTo>
                    <a:pt x="359" y="195"/>
                  </a:lnTo>
                  <a:lnTo>
                    <a:pt x="360" y="191"/>
                  </a:lnTo>
                  <a:lnTo>
                    <a:pt x="364" y="187"/>
                  </a:lnTo>
                  <a:lnTo>
                    <a:pt x="368" y="184"/>
                  </a:lnTo>
                  <a:lnTo>
                    <a:pt x="374" y="183"/>
                  </a:lnTo>
                  <a:lnTo>
                    <a:pt x="380" y="182"/>
                  </a:lnTo>
                  <a:lnTo>
                    <a:pt x="391" y="180"/>
                  </a:lnTo>
                  <a:lnTo>
                    <a:pt x="396" y="179"/>
                  </a:lnTo>
                  <a:lnTo>
                    <a:pt x="402" y="176"/>
                  </a:lnTo>
                  <a:lnTo>
                    <a:pt x="407" y="172"/>
                  </a:lnTo>
                  <a:lnTo>
                    <a:pt x="410" y="167"/>
                  </a:lnTo>
                  <a:lnTo>
                    <a:pt x="412" y="161"/>
                  </a:lnTo>
                  <a:lnTo>
                    <a:pt x="413" y="155"/>
                  </a:lnTo>
                  <a:lnTo>
                    <a:pt x="413" y="149"/>
                  </a:lnTo>
                  <a:lnTo>
                    <a:pt x="413" y="142"/>
                  </a:lnTo>
                  <a:lnTo>
                    <a:pt x="409" y="127"/>
                  </a:lnTo>
                  <a:lnTo>
                    <a:pt x="404" y="113"/>
                  </a:lnTo>
                  <a:lnTo>
                    <a:pt x="398" y="98"/>
                  </a:lnTo>
                  <a:lnTo>
                    <a:pt x="395" y="85"/>
                  </a:lnTo>
                  <a:lnTo>
                    <a:pt x="393" y="80"/>
                  </a:lnTo>
                  <a:lnTo>
                    <a:pt x="393" y="74"/>
                  </a:lnTo>
                  <a:lnTo>
                    <a:pt x="393" y="67"/>
                  </a:lnTo>
                  <a:lnTo>
                    <a:pt x="394" y="60"/>
                  </a:lnTo>
                  <a:lnTo>
                    <a:pt x="396" y="49"/>
                  </a:lnTo>
                  <a:lnTo>
                    <a:pt x="395" y="44"/>
                  </a:lnTo>
                  <a:lnTo>
                    <a:pt x="393" y="39"/>
                  </a:lnTo>
                  <a:lnTo>
                    <a:pt x="389" y="35"/>
                  </a:lnTo>
                  <a:lnTo>
                    <a:pt x="382" y="29"/>
                  </a:lnTo>
                  <a:lnTo>
                    <a:pt x="364" y="18"/>
                  </a:lnTo>
                  <a:lnTo>
                    <a:pt x="354" y="13"/>
                  </a:lnTo>
                  <a:lnTo>
                    <a:pt x="344" y="9"/>
                  </a:lnTo>
                  <a:lnTo>
                    <a:pt x="333" y="4"/>
                  </a:lnTo>
                  <a:lnTo>
                    <a:pt x="322" y="2"/>
                  </a:lnTo>
                  <a:lnTo>
                    <a:pt x="312" y="0"/>
                  </a:lnTo>
                  <a:lnTo>
                    <a:pt x="302" y="0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7" name="Freeform 88"/>
            <p:cNvSpPr>
              <a:spLocks/>
            </p:cNvSpPr>
            <p:nvPr/>
          </p:nvSpPr>
          <p:spPr bwMode="auto">
            <a:xfrm>
              <a:off x="5448300" y="2206625"/>
              <a:ext cx="211138" cy="401638"/>
            </a:xfrm>
            <a:custGeom>
              <a:avLst/>
              <a:gdLst>
                <a:gd name="T0" fmla="*/ 307459749 w 133"/>
                <a:gd name="T1" fmla="*/ 234375659 h 253"/>
                <a:gd name="T2" fmla="*/ 284779093 w 133"/>
                <a:gd name="T3" fmla="*/ 236895024 h 253"/>
                <a:gd name="T4" fmla="*/ 274698449 w 133"/>
                <a:gd name="T5" fmla="*/ 246975660 h 253"/>
                <a:gd name="T6" fmla="*/ 234375872 w 133"/>
                <a:gd name="T7" fmla="*/ 309980423 h 253"/>
                <a:gd name="T8" fmla="*/ 181451646 w 133"/>
                <a:gd name="T9" fmla="*/ 393144869 h 253"/>
                <a:gd name="T10" fmla="*/ 166330680 w 133"/>
                <a:gd name="T11" fmla="*/ 423386873 h 253"/>
                <a:gd name="T12" fmla="*/ 151209713 w 133"/>
                <a:gd name="T13" fmla="*/ 430948143 h 253"/>
                <a:gd name="T14" fmla="*/ 148690346 w 133"/>
                <a:gd name="T15" fmla="*/ 403225504 h 253"/>
                <a:gd name="T16" fmla="*/ 163811312 w 133"/>
                <a:gd name="T17" fmla="*/ 357862646 h 253"/>
                <a:gd name="T18" fmla="*/ 173891957 w 133"/>
                <a:gd name="T19" fmla="*/ 312499788 h 253"/>
                <a:gd name="T20" fmla="*/ 211693628 w 133"/>
                <a:gd name="T21" fmla="*/ 171370847 h 253"/>
                <a:gd name="T22" fmla="*/ 239416194 w 133"/>
                <a:gd name="T23" fmla="*/ 30241918 h 253"/>
                <a:gd name="T24" fmla="*/ 231854917 w 133"/>
                <a:gd name="T25" fmla="*/ 50403188 h 253"/>
                <a:gd name="T26" fmla="*/ 196572612 w 133"/>
                <a:gd name="T27" fmla="*/ 181451482 h 253"/>
                <a:gd name="T28" fmla="*/ 196572612 w 133"/>
                <a:gd name="T29" fmla="*/ 163811164 h 253"/>
                <a:gd name="T30" fmla="*/ 191532290 w 133"/>
                <a:gd name="T31" fmla="*/ 153730529 h 253"/>
                <a:gd name="T32" fmla="*/ 191532290 w 133"/>
                <a:gd name="T33" fmla="*/ 110887036 h 253"/>
                <a:gd name="T34" fmla="*/ 189012923 w 133"/>
                <a:gd name="T35" fmla="*/ 183972434 h 253"/>
                <a:gd name="T36" fmla="*/ 183972601 w 133"/>
                <a:gd name="T37" fmla="*/ 206653070 h 253"/>
                <a:gd name="T38" fmla="*/ 163811312 w 133"/>
                <a:gd name="T39" fmla="*/ 294859470 h 253"/>
                <a:gd name="T40" fmla="*/ 133569380 w 133"/>
                <a:gd name="T41" fmla="*/ 360383598 h 253"/>
                <a:gd name="T42" fmla="*/ 126008103 w 133"/>
                <a:gd name="T43" fmla="*/ 362902963 h 253"/>
                <a:gd name="T44" fmla="*/ 98287100 w 133"/>
                <a:gd name="T45" fmla="*/ 322580423 h 253"/>
                <a:gd name="T46" fmla="*/ 88206456 w 133"/>
                <a:gd name="T47" fmla="*/ 277217565 h 253"/>
                <a:gd name="T48" fmla="*/ 40322589 w 133"/>
                <a:gd name="T49" fmla="*/ 108367671 h 253"/>
                <a:gd name="T50" fmla="*/ 32762900 w 133"/>
                <a:gd name="T51" fmla="*/ 70564471 h 253"/>
                <a:gd name="T52" fmla="*/ 2520956 w 133"/>
                <a:gd name="T53" fmla="*/ 0 h 253"/>
                <a:gd name="T54" fmla="*/ 2520956 w 133"/>
                <a:gd name="T55" fmla="*/ 30241918 h 253"/>
                <a:gd name="T56" fmla="*/ 55443568 w 133"/>
                <a:gd name="T57" fmla="*/ 262096612 h 253"/>
                <a:gd name="T58" fmla="*/ 65524212 w 133"/>
                <a:gd name="T59" fmla="*/ 302419153 h 253"/>
                <a:gd name="T60" fmla="*/ 93246778 w 133"/>
                <a:gd name="T61" fmla="*/ 451109414 h 253"/>
                <a:gd name="T62" fmla="*/ 80645179 w 133"/>
                <a:gd name="T63" fmla="*/ 463709414 h 253"/>
                <a:gd name="T64" fmla="*/ 73085489 w 133"/>
                <a:gd name="T65" fmla="*/ 456149731 h 253"/>
                <a:gd name="T66" fmla="*/ 45362912 w 133"/>
                <a:gd name="T67" fmla="*/ 375504551 h 253"/>
                <a:gd name="T68" fmla="*/ 27722578 w 133"/>
                <a:gd name="T69" fmla="*/ 231854707 h 253"/>
                <a:gd name="T70" fmla="*/ 25201617 w 133"/>
                <a:gd name="T71" fmla="*/ 292338518 h 253"/>
                <a:gd name="T72" fmla="*/ 25201617 w 133"/>
                <a:gd name="T73" fmla="*/ 355343281 h 253"/>
                <a:gd name="T74" fmla="*/ 15120973 w 133"/>
                <a:gd name="T75" fmla="*/ 355343281 h 253"/>
                <a:gd name="T76" fmla="*/ 2520956 w 133"/>
                <a:gd name="T77" fmla="*/ 352822328 h 253"/>
                <a:gd name="T78" fmla="*/ 40322589 w 133"/>
                <a:gd name="T79" fmla="*/ 453628779 h 253"/>
                <a:gd name="T80" fmla="*/ 73085489 w 133"/>
                <a:gd name="T81" fmla="*/ 609878623 h 253"/>
                <a:gd name="T82" fmla="*/ 103327422 w 133"/>
                <a:gd name="T83" fmla="*/ 635080211 h 253"/>
                <a:gd name="T84" fmla="*/ 146169391 w 133"/>
                <a:gd name="T85" fmla="*/ 637601163 h 253"/>
                <a:gd name="T86" fmla="*/ 166330680 w 133"/>
                <a:gd name="T87" fmla="*/ 630039893 h 253"/>
                <a:gd name="T88" fmla="*/ 189012923 w 133"/>
                <a:gd name="T89" fmla="*/ 506552907 h 253"/>
                <a:gd name="T90" fmla="*/ 219254905 w 133"/>
                <a:gd name="T91" fmla="*/ 423386873 h 253"/>
                <a:gd name="T92" fmla="*/ 277217816 w 133"/>
                <a:gd name="T93" fmla="*/ 340222328 h 253"/>
                <a:gd name="T94" fmla="*/ 335182314 w 133"/>
                <a:gd name="T95" fmla="*/ 221774072 h 253"/>
                <a:gd name="T96" fmla="*/ 322580715 w 133"/>
                <a:gd name="T97" fmla="*/ 229335342 h 25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3"/>
                <a:gd name="T148" fmla="*/ 0 h 253"/>
                <a:gd name="T149" fmla="*/ 133 w 133"/>
                <a:gd name="T150" fmla="*/ 253 h 25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3" h="253">
                  <a:moveTo>
                    <a:pt x="128" y="91"/>
                  </a:moveTo>
                  <a:lnTo>
                    <a:pt x="128" y="91"/>
                  </a:lnTo>
                  <a:lnTo>
                    <a:pt x="122" y="93"/>
                  </a:lnTo>
                  <a:lnTo>
                    <a:pt x="115" y="94"/>
                  </a:lnTo>
                  <a:lnTo>
                    <a:pt x="113" y="94"/>
                  </a:lnTo>
                  <a:lnTo>
                    <a:pt x="111" y="94"/>
                  </a:lnTo>
                  <a:lnTo>
                    <a:pt x="109" y="98"/>
                  </a:lnTo>
                  <a:lnTo>
                    <a:pt x="106" y="102"/>
                  </a:lnTo>
                  <a:lnTo>
                    <a:pt x="93" y="123"/>
                  </a:lnTo>
                  <a:lnTo>
                    <a:pt x="81" y="143"/>
                  </a:lnTo>
                  <a:lnTo>
                    <a:pt x="72" y="156"/>
                  </a:lnTo>
                  <a:lnTo>
                    <a:pt x="70" y="163"/>
                  </a:lnTo>
                  <a:lnTo>
                    <a:pt x="66" y="168"/>
                  </a:lnTo>
                  <a:lnTo>
                    <a:pt x="63" y="170"/>
                  </a:lnTo>
                  <a:lnTo>
                    <a:pt x="60" y="171"/>
                  </a:lnTo>
                  <a:lnTo>
                    <a:pt x="59" y="166"/>
                  </a:lnTo>
                  <a:lnTo>
                    <a:pt x="59" y="160"/>
                  </a:lnTo>
                  <a:lnTo>
                    <a:pt x="63" y="152"/>
                  </a:lnTo>
                  <a:lnTo>
                    <a:pt x="65" y="142"/>
                  </a:lnTo>
                  <a:lnTo>
                    <a:pt x="67" y="132"/>
                  </a:lnTo>
                  <a:lnTo>
                    <a:pt x="69" y="124"/>
                  </a:lnTo>
                  <a:lnTo>
                    <a:pt x="72" y="117"/>
                  </a:lnTo>
                  <a:lnTo>
                    <a:pt x="75" y="104"/>
                  </a:lnTo>
                  <a:lnTo>
                    <a:pt x="84" y="68"/>
                  </a:lnTo>
                  <a:lnTo>
                    <a:pt x="92" y="32"/>
                  </a:lnTo>
                  <a:lnTo>
                    <a:pt x="94" y="20"/>
                  </a:lnTo>
                  <a:lnTo>
                    <a:pt x="95" y="12"/>
                  </a:lnTo>
                  <a:lnTo>
                    <a:pt x="94" y="13"/>
                  </a:lnTo>
                  <a:lnTo>
                    <a:pt x="92" y="20"/>
                  </a:lnTo>
                  <a:lnTo>
                    <a:pt x="86" y="42"/>
                  </a:lnTo>
                  <a:lnTo>
                    <a:pt x="78" y="72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6" y="60"/>
                  </a:lnTo>
                  <a:lnTo>
                    <a:pt x="76" y="61"/>
                  </a:lnTo>
                  <a:lnTo>
                    <a:pt x="76" y="60"/>
                  </a:lnTo>
                  <a:lnTo>
                    <a:pt x="76" y="52"/>
                  </a:lnTo>
                  <a:lnTo>
                    <a:pt x="76" y="44"/>
                  </a:lnTo>
                  <a:lnTo>
                    <a:pt x="76" y="59"/>
                  </a:lnTo>
                  <a:lnTo>
                    <a:pt x="75" y="73"/>
                  </a:lnTo>
                  <a:lnTo>
                    <a:pt x="74" y="78"/>
                  </a:lnTo>
                  <a:lnTo>
                    <a:pt x="73" y="82"/>
                  </a:lnTo>
                  <a:lnTo>
                    <a:pt x="70" y="95"/>
                  </a:lnTo>
                  <a:lnTo>
                    <a:pt x="65" y="117"/>
                  </a:lnTo>
                  <a:lnTo>
                    <a:pt x="60" y="128"/>
                  </a:lnTo>
                  <a:lnTo>
                    <a:pt x="57" y="138"/>
                  </a:lnTo>
                  <a:lnTo>
                    <a:pt x="53" y="143"/>
                  </a:lnTo>
                  <a:lnTo>
                    <a:pt x="52" y="144"/>
                  </a:lnTo>
                  <a:lnTo>
                    <a:pt x="50" y="144"/>
                  </a:lnTo>
                  <a:lnTo>
                    <a:pt x="46" y="141"/>
                  </a:lnTo>
                  <a:lnTo>
                    <a:pt x="43" y="138"/>
                  </a:lnTo>
                  <a:lnTo>
                    <a:pt x="39" y="128"/>
                  </a:lnTo>
                  <a:lnTo>
                    <a:pt x="36" y="118"/>
                  </a:lnTo>
                  <a:lnTo>
                    <a:pt x="35" y="110"/>
                  </a:lnTo>
                  <a:lnTo>
                    <a:pt x="30" y="95"/>
                  </a:lnTo>
                  <a:lnTo>
                    <a:pt x="24" y="69"/>
                  </a:lnTo>
                  <a:lnTo>
                    <a:pt x="16" y="43"/>
                  </a:lnTo>
                  <a:lnTo>
                    <a:pt x="14" y="34"/>
                  </a:lnTo>
                  <a:lnTo>
                    <a:pt x="13" y="28"/>
                  </a:lnTo>
                  <a:lnTo>
                    <a:pt x="4" y="5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12"/>
                  </a:lnTo>
                  <a:lnTo>
                    <a:pt x="6" y="31"/>
                  </a:lnTo>
                  <a:lnTo>
                    <a:pt x="16" y="80"/>
                  </a:lnTo>
                  <a:lnTo>
                    <a:pt x="22" y="104"/>
                  </a:lnTo>
                  <a:lnTo>
                    <a:pt x="24" y="110"/>
                  </a:lnTo>
                  <a:lnTo>
                    <a:pt x="26" y="120"/>
                  </a:lnTo>
                  <a:lnTo>
                    <a:pt x="31" y="144"/>
                  </a:lnTo>
                  <a:lnTo>
                    <a:pt x="37" y="179"/>
                  </a:lnTo>
                  <a:lnTo>
                    <a:pt x="36" y="183"/>
                  </a:lnTo>
                  <a:lnTo>
                    <a:pt x="33" y="184"/>
                  </a:lnTo>
                  <a:lnTo>
                    <a:pt x="32" y="184"/>
                  </a:lnTo>
                  <a:lnTo>
                    <a:pt x="31" y="184"/>
                  </a:lnTo>
                  <a:lnTo>
                    <a:pt x="29" y="181"/>
                  </a:lnTo>
                  <a:lnTo>
                    <a:pt x="26" y="175"/>
                  </a:lnTo>
                  <a:lnTo>
                    <a:pt x="22" y="164"/>
                  </a:lnTo>
                  <a:lnTo>
                    <a:pt x="18" y="149"/>
                  </a:lnTo>
                  <a:lnTo>
                    <a:pt x="15" y="132"/>
                  </a:lnTo>
                  <a:lnTo>
                    <a:pt x="12" y="103"/>
                  </a:lnTo>
                  <a:lnTo>
                    <a:pt x="11" y="92"/>
                  </a:lnTo>
                  <a:lnTo>
                    <a:pt x="6" y="96"/>
                  </a:lnTo>
                  <a:lnTo>
                    <a:pt x="10" y="116"/>
                  </a:lnTo>
                  <a:lnTo>
                    <a:pt x="12" y="130"/>
                  </a:lnTo>
                  <a:lnTo>
                    <a:pt x="11" y="138"/>
                  </a:lnTo>
                  <a:lnTo>
                    <a:pt x="10" y="141"/>
                  </a:lnTo>
                  <a:lnTo>
                    <a:pt x="9" y="142"/>
                  </a:lnTo>
                  <a:lnTo>
                    <a:pt x="8" y="142"/>
                  </a:lnTo>
                  <a:lnTo>
                    <a:pt x="6" y="141"/>
                  </a:lnTo>
                  <a:lnTo>
                    <a:pt x="3" y="138"/>
                  </a:lnTo>
                  <a:lnTo>
                    <a:pt x="1" y="140"/>
                  </a:lnTo>
                  <a:lnTo>
                    <a:pt x="7" y="149"/>
                  </a:lnTo>
                  <a:lnTo>
                    <a:pt x="11" y="163"/>
                  </a:lnTo>
                  <a:lnTo>
                    <a:pt x="16" y="180"/>
                  </a:lnTo>
                  <a:lnTo>
                    <a:pt x="21" y="197"/>
                  </a:lnTo>
                  <a:lnTo>
                    <a:pt x="27" y="228"/>
                  </a:lnTo>
                  <a:lnTo>
                    <a:pt x="29" y="242"/>
                  </a:lnTo>
                  <a:lnTo>
                    <a:pt x="35" y="247"/>
                  </a:lnTo>
                  <a:lnTo>
                    <a:pt x="41" y="252"/>
                  </a:lnTo>
                  <a:lnTo>
                    <a:pt x="47" y="253"/>
                  </a:lnTo>
                  <a:lnTo>
                    <a:pt x="53" y="253"/>
                  </a:lnTo>
                  <a:lnTo>
                    <a:pt x="58" y="253"/>
                  </a:lnTo>
                  <a:lnTo>
                    <a:pt x="63" y="251"/>
                  </a:lnTo>
                  <a:lnTo>
                    <a:pt x="66" y="250"/>
                  </a:lnTo>
                  <a:lnTo>
                    <a:pt x="69" y="231"/>
                  </a:lnTo>
                  <a:lnTo>
                    <a:pt x="72" y="215"/>
                  </a:lnTo>
                  <a:lnTo>
                    <a:pt x="75" y="201"/>
                  </a:lnTo>
                  <a:lnTo>
                    <a:pt x="79" y="188"/>
                  </a:lnTo>
                  <a:lnTo>
                    <a:pt x="83" y="178"/>
                  </a:lnTo>
                  <a:lnTo>
                    <a:pt x="87" y="168"/>
                  </a:lnTo>
                  <a:lnTo>
                    <a:pt x="96" y="152"/>
                  </a:lnTo>
                  <a:lnTo>
                    <a:pt x="103" y="141"/>
                  </a:lnTo>
                  <a:lnTo>
                    <a:pt x="110" y="135"/>
                  </a:lnTo>
                  <a:lnTo>
                    <a:pt x="114" y="131"/>
                  </a:lnTo>
                  <a:lnTo>
                    <a:pt x="115" y="130"/>
                  </a:lnTo>
                  <a:lnTo>
                    <a:pt x="133" y="88"/>
                  </a:lnTo>
                  <a:lnTo>
                    <a:pt x="128" y="91"/>
                  </a:lnTo>
                  <a:close/>
                </a:path>
              </a:pathLst>
            </a:custGeom>
            <a:solidFill>
              <a:srgbClr val="B57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8" name="Freeform 89"/>
            <p:cNvSpPr>
              <a:spLocks/>
            </p:cNvSpPr>
            <p:nvPr/>
          </p:nvSpPr>
          <p:spPr bwMode="auto">
            <a:xfrm>
              <a:off x="5127625" y="1908175"/>
              <a:ext cx="793750" cy="606425"/>
            </a:xfrm>
            <a:custGeom>
              <a:avLst/>
              <a:gdLst>
                <a:gd name="T0" fmla="*/ 1219755724 w 500"/>
                <a:gd name="T1" fmla="*/ 645159992 h 382"/>
                <a:gd name="T2" fmla="*/ 1181954183 w 500"/>
                <a:gd name="T3" fmla="*/ 559474707 h 382"/>
                <a:gd name="T4" fmla="*/ 1149191366 w 500"/>
                <a:gd name="T5" fmla="*/ 536792514 h 382"/>
                <a:gd name="T6" fmla="*/ 1171873561 w 500"/>
                <a:gd name="T7" fmla="*/ 491429716 h 382"/>
                <a:gd name="T8" fmla="*/ 1234876658 w 500"/>
                <a:gd name="T9" fmla="*/ 425907262 h 382"/>
                <a:gd name="T10" fmla="*/ 1222276673 w 500"/>
                <a:gd name="T11" fmla="*/ 385584676 h 382"/>
                <a:gd name="T12" fmla="*/ 1229836347 w 500"/>
                <a:gd name="T13" fmla="*/ 297378442 h 382"/>
                <a:gd name="T14" fmla="*/ 1154231678 w 500"/>
                <a:gd name="T15" fmla="*/ 249494694 h 382"/>
                <a:gd name="T16" fmla="*/ 1066027024 w 500"/>
                <a:gd name="T17" fmla="*/ 236894711 h 382"/>
                <a:gd name="T18" fmla="*/ 1008062651 w 500"/>
                <a:gd name="T19" fmla="*/ 236894711 h 382"/>
                <a:gd name="T20" fmla="*/ 970261110 w 500"/>
                <a:gd name="T21" fmla="*/ 239415660 h 382"/>
                <a:gd name="T22" fmla="*/ 947578916 w 500"/>
                <a:gd name="T23" fmla="*/ 209173795 h 382"/>
                <a:gd name="T24" fmla="*/ 889616130 w 500"/>
                <a:gd name="T25" fmla="*/ 183972191 h 382"/>
                <a:gd name="T26" fmla="*/ 851813001 w 500"/>
                <a:gd name="T27" fmla="*/ 161289998 h 382"/>
                <a:gd name="T28" fmla="*/ 806450002 w 500"/>
                <a:gd name="T29" fmla="*/ 115927200 h 382"/>
                <a:gd name="T30" fmla="*/ 778729083 w 500"/>
                <a:gd name="T31" fmla="*/ 55443445 h 382"/>
                <a:gd name="T32" fmla="*/ 688003480 w 500"/>
                <a:gd name="T33" fmla="*/ 0 h 382"/>
                <a:gd name="T34" fmla="*/ 624998796 w 500"/>
                <a:gd name="T35" fmla="*/ 42843449 h 382"/>
                <a:gd name="T36" fmla="*/ 582156944 w 500"/>
                <a:gd name="T37" fmla="*/ 110886889 h 382"/>
                <a:gd name="T38" fmla="*/ 534273193 w 500"/>
                <a:gd name="T39" fmla="*/ 113407838 h 382"/>
                <a:gd name="T40" fmla="*/ 471270096 w 500"/>
                <a:gd name="T41" fmla="*/ 98286881 h 382"/>
                <a:gd name="T42" fmla="*/ 383063756 w 500"/>
                <a:gd name="T43" fmla="*/ 115927200 h 382"/>
                <a:gd name="T44" fmla="*/ 315020347 w 500"/>
                <a:gd name="T45" fmla="*/ 186491553 h 382"/>
                <a:gd name="T46" fmla="*/ 219254433 w 500"/>
                <a:gd name="T47" fmla="*/ 176410931 h 382"/>
                <a:gd name="T48" fmla="*/ 163810960 w 500"/>
                <a:gd name="T49" fmla="*/ 252015644 h 382"/>
                <a:gd name="T50" fmla="*/ 168851271 w 500"/>
                <a:gd name="T51" fmla="*/ 309978425 h 382"/>
                <a:gd name="T52" fmla="*/ 108367536 w 500"/>
                <a:gd name="T53" fmla="*/ 335181567 h 382"/>
                <a:gd name="T54" fmla="*/ 95765939 w 500"/>
                <a:gd name="T55" fmla="*/ 380544365 h 382"/>
                <a:gd name="T56" fmla="*/ 95765939 w 500"/>
                <a:gd name="T57" fmla="*/ 423386313 h 382"/>
                <a:gd name="T58" fmla="*/ 25201563 w 500"/>
                <a:gd name="T59" fmla="*/ 466229749 h 382"/>
                <a:gd name="T60" fmla="*/ 5040313 w 500"/>
                <a:gd name="T61" fmla="*/ 554434396 h 382"/>
                <a:gd name="T62" fmla="*/ 98286888 w 500"/>
                <a:gd name="T63" fmla="*/ 612397178 h 382"/>
                <a:gd name="T64" fmla="*/ 153730337 w 500"/>
                <a:gd name="T65" fmla="*/ 657761563 h 382"/>
                <a:gd name="T66" fmla="*/ 183972205 w 500"/>
                <a:gd name="T67" fmla="*/ 718245294 h 382"/>
                <a:gd name="T68" fmla="*/ 224294744 w 500"/>
                <a:gd name="T69" fmla="*/ 725804967 h 382"/>
                <a:gd name="T70" fmla="*/ 153730337 w 500"/>
                <a:gd name="T71" fmla="*/ 758567781 h 382"/>
                <a:gd name="T72" fmla="*/ 163810960 w 500"/>
                <a:gd name="T73" fmla="*/ 829132133 h 382"/>
                <a:gd name="T74" fmla="*/ 246975351 w 500"/>
                <a:gd name="T75" fmla="*/ 856853248 h 382"/>
                <a:gd name="T76" fmla="*/ 284778480 w 500"/>
                <a:gd name="T77" fmla="*/ 877014492 h 382"/>
                <a:gd name="T78" fmla="*/ 317539709 w 500"/>
                <a:gd name="T79" fmla="*/ 909777306 h 382"/>
                <a:gd name="T80" fmla="*/ 357862199 w 500"/>
                <a:gd name="T81" fmla="*/ 960180415 h 382"/>
                <a:gd name="T82" fmla="*/ 423386345 w 500"/>
                <a:gd name="T83" fmla="*/ 922377290 h 382"/>
                <a:gd name="T84" fmla="*/ 471270096 w 500"/>
                <a:gd name="T85" fmla="*/ 909777306 h 382"/>
                <a:gd name="T86" fmla="*/ 491431341 w 500"/>
                <a:gd name="T87" fmla="*/ 856853248 h 382"/>
                <a:gd name="T88" fmla="*/ 534273193 w 500"/>
                <a:gd name="T89" fmla="*/ 864414508 h 382"/>
                <a:gd name="T90" fmla="*/ 476310407 w 500"/>
                <a:gd name="T91" fmla="*/ 730845277 h 382"/>
                <a:gd name="T92" fmla="*/ 524192570 w 500"/>
                <a:gd name="T93" fmla="*/ 698084050 h 382"/>
                <a:gd name="T94" fmla="*/ 546874765 w 500"/>
                <a:gd name="T95" fmla="*/ 642639043 h 382"/>
                <a:gd name="T96" fmla="*/ 569555372 w 500"/>
                <a:gd name="T97" fmla="*/ 617437489 h 382"/>
                <a:gd name="T98" fmla="*/ 604837551 w 500"/>
                <a:gd name="T99" fmla="*/ 594756883 h 382"/>
                <a:gd name="T100" fmla="*/ 672882547 w 500"/>
                <a:gd name="T101" fmla="*/ 662801874 h 382"/>
                <a:gd name="T102" fmla="*/ 735885644 w 500"/>
                <a:gd name="T103" fmla="*/ 660280925 h 382"/>
                <a:gd name="T104" fmla="*/ 763608150 w 500"/>
                <a:gd name="T105" fmla="*/ 753527470 h 382"/>
                <a:gd name="T106" fmla="*/ 778729083 w 500"/>
                <a:gd name="T107" fmla="*/ 793849957 h 382"/>
                <a:gd name="T108" fmla="*/ 814011262 w 500"/>
                <a:gd name="T109" fmla="*/ 849293575 h 382"/>
                <a:gd name="T110" fmla="*/ 866933935 w 500"/>
                <a:gd name="T111" fmla="*/ 859374197 h 382"/>
                <a:gd name="T112" fmla="*/ 937498293 w 500"/>
                <a:gd name="T113" fmla="*/ 914817617 h 382"/>
                <a:gd name="T114" fmla="*/ 1033264207 w 500"/>
                <a:gd name="T115" fmla="*/ 869454819 h 382"/>
                <a:gd name="T116" fmla="*/ 1096268892 w 500"/>
                <a:gd name="T117" fmla="*/ 806449941 h 382"/>
                <a:gd name="T118" fmla="*/ 1126510759 w 500"/>
                <a:gd name="T119" fmla="*/ 796369319 h 382"/>
                <a:gd name="T120" fmla="*/ 1171873561 w 500"/>
                <a:gd name="T121" fmla="*/ 756046832 h 382"/>
                <a:gd name="T122" fmla="*/ 1255037903 w 500"/>
                <a:gd name="T123" fmla="*/ 710684034 h 38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00"/>
                <a:gd name="T187" fmla="*/ 0 h 382"/>
                <a:gd name="T188" fmla="*/ 500 w 500"/>
                <a:gd name="T189" fmla="*/ 382 h 38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00" h="382">
                  <a:moveTo>
                    <a:pt x="500" y="267"/>
                  </a:moveTo>
                  <a:lnTo>
                    <a:pt x="500" y="267"/>
                  </a:lnTo>
                  <a:lnTo>
                    <a:pt x="499" y="260"/>
                  </a:lnTo>
                  <a:lnTo>
                    <a:pt x="498" y="258"/>
                  </a:lnTo>
                  <a:lnTo>
                    <a:pt x="496" y="257"/>
                  </a:lnTo>
                  <a:lnTo>
                    <a:pt x="490" y="256"/>
                  </a:lnTo>
                  <a:lnTo>
                    <a:pt x="484" y="256"/>
                  </a:lnTo>
                  <a:lnTo>
                    <a:pt x="483" y="249"/>
                  </a:lnTo>
                  <a:lnTo>
                    <a:pt x="481" y="244"/>
                  </a:lnTo>
                  <a:lnTo>
                    <a:pt x="474" y="232"/>
                  </a:lnTo>
                  <a:lnTo>
                    <a:pt x="471" y="225"/>
                  </a:lnTo>
                  <a:lnTo>
                    <a:pt x="469" y="222"/>
                  </a:lnTo>
                  <a:lnTo>
                    <a:pt x="463" y="219"/>
                  </a:lnTo>
                  <a:lnTo>
                    <a:pt x="458" y="219"/>
                  </a:lnTo>
                  <a:lnTo>
                    <a:pt x="453" y="219"/>
                  </a:lnTo>
                  <a:lnTo>
                    <a:pt x="454" y="216"/>
                  </a:lnTo>
                  <a:lnTo>
                    <a:pt x="456" y="213"/>
                  </a:lnTo>
                  <a:lnTo>
                    <a:pt x="458" y="211"/>
                  </a:lnTo>
                  <a:lnTo>
                    <a:pt x="459" y="206"/>
                  </a:lnTo>
                  <a:lnTo>
                    <a:pt x="459" y="199"/>
                  </a:lnTo>
                  <a:lnTo>
                    <a:pt x="460" y="197"/>
                  </a:lnTo>
                  <a:lnTo>
                    <a:pt x="465" y="195"/>
                  </a:lnTo>
                  <a:lnTo>
                    <a:pt x="475" y="186"/>
                  </a:lnTo>
                  <a:lnTo>
                    <a:pt x="485" y="176"/>
                  </a:lnTo>
                  <a:lnTo>
                    <a:pt x="489" y="173"/>
                  </a:lnTo>
                  <a:lnTo>
                    <a:pt x="490" y="172"/>
                  </a:lnTo>
                  <a:lnTo>
                    <a:pt x="490" y="169"/>
                  </a:lnTo>
                  <a:lnTo>
                    <a:pt x="488" y="166"/>
                  </a:lnTo>
                  <a:lnTo>
                    <a:pt x="484" y="162"/>
                  </a:lnTo>
                  <a:lnTo>
                    <a:pt x="480" y="159"/>
                  </a:lnTo>
                  <a:lnTo>
                    <a:pt x="477" y="155"/>
                  </a:lnTo>
                  <a:lnTo>
                    <a:pt x="481" y="154"/>
                  </a:lnTo>
                  <a:lnTo>
                    <a:pt x="485" y="153"/>
                  </a:lnTo>
                  <a:lnTo>
                    <a:pt x="487" y="151"/>
                  </a:lnTo>
                  <a:lnTo>
                    <a:pt x="489" y="147"/>
                  </a:lnTo>
                  <a:lnTo>
                    <a:pt x="491" y="144"/>
                  </a:lnTo>
                  <a:lnTo>
                    <a:pt x="491" y="141"/>
                  </a:lnTo>
                  <a:lnTo>
                    <a:pt x="492" y="133"/>
                  </a:lnTo>
                  <a:lnTo>
                    <a:pt x="490" y="126"/>
                  </a:lnTo>
                  <a:lnTo>
                    <a:pt x="488" y="118"/>
                  </a:lnTo>
                  <a:lnTo>
                    <a:pt x="484" y="112"/>
                  </a:lnTo>
                  <a:lnTo>
                    <a:pt x="479" y="108"/>
                  </a:lnTo>
                  <a:lnTo>
                    <a:pt x="472" y="103"/>
                  </a:lnTo>
                  <a:lnTo>
                    <a:pt x="466" y="100"/>
                  </a:lnTo>
                  <a:lnTo>
                    <a:pt x="458" y="99"/>
                  </a:lnTo>
                  <a:lnTo>
                    <a:pt x="451" y="99"/>
                  </a:lnTo>
                  <a:lnTo>
                    <a:pt x="444" y="99"/>
                  </a:lnTo>
                  <a:lnTo>
                    <a:pt x="438" y="98"/>
                  </a:lnTo>
                  <a:lnTo>
                    <a:pt x="430" y="96"/>
                  </a:lnTo>
                  <a:lnTo>
                    <a:pt x="427" y="95"/>
                  </a:lnTo>
                  <a:lnTo>
                    <a:pt x="423" y="94"/>
                  </a:lnTo>
                  <a:lnTo>
                    <a:pt x="417" y="95"/>
                  </a:lnTo>
                  <a:lnTo>
                    <a:pt x="412" y="96"/>
                  </a:lnTo>
                  <a:lnTo>
                    <a:pt x="405" y="97"/>
                  </a:lnTo>
                  <a:lnTo>
                    <a:pt x="402" y="96"/>
                  </a:lnTo>
                  <a:lnTo>
                    <a:pt x="400" y="94"/>
                  </a:lnTo>
                  <a:lnTo>
                    <a:pt x="399" y="92"/>
                  </a:lnTo>
                  <a:lnTo>
                    <a:pt x="398" y="89"/>
                  </a:lnTo>
                  <a:lnTo>
                    <a:pt x="395" y="88"/>
                  </a:lnTo>
                  <a:lnTo>
                    <a:pt x="392" y="89"/>
                  </a:lnTo>
                  <a:lnTo>
                    <a:pt x="390" y="90"/>
                  </a:lnTo>
                  <a:lnTo>
                    <a:pt x="385" y="95"/>
                  </a:lnTo>
                  <a:lnTo>
                    <a:pt x="377" y="103"/>
                  </a:lnTo>
                  <a:lnTo>
                    <a:pt x="379" y="100"/>
                  </a:lnTo>
                  <a:lnTo>
                    <a:pt x="379" y="96"/>
                  </a:lnTo>
                  <a:lnTo>
                    <a:pt x="379" y="87"/>
                  </a:lnTo>
                  <a:lnTo>
                    <a:pt x="376" y="83"/>
                  </a:lnTo>
                  <a:lnTo>
                    <a:pt x="374" y="81"/>
                  </a:lnTo>
                  <a:lnTo>
                    <a:pt x="372" y="79"/>
                  </a:lnTo>
                  <a:lnTo>
                    <a:pt x="369" y="78"/>
                  </a:lnTo>
                  <a:lnTo>
                    <a:pt x="361" y="76"/>
                  </a:lnTo>
                  <a:lnTo>
                    <a:pt x="357" y="75"/>
                  </a:lnTo>
                  <a:lnTo>
                    <a:pt x="353" y="73"/>
                  </a:lnTo>
                  <a:lnTo>
                    <a:pt x="349" y="69"/>
                  </a:lnTo>
                  <a:lnTo>
                    <a:pt x="346" y="66"/>
                  </a:lnTo>
                  <a:lnTo>
                    <a:pt x="345" y="64"/>
                  </a:lnTo>
                  <a:lnTo>
                    <a:pt x="343" y="64"/>
                  </a:lnTo>
                  <a:lnTo>
                    <a:pt x="341" y="62"/>
                  </a:lnTo>
                  <a:lnTo>
                    <a:pt x="338" y="64"/>
                  </a:lnTo>
                  <a:lnTo>
                    <a:pt x="337" y="66"/>
                  </a:lnTo>
                  <a:lnTo>
                    <a:pt x="334" y="60"/>
                  </a:lnTo>
                  <a:lnTo>
                    <a:pt x="332" y="56"/>
                  </a:lnTo>
                  <a:lnTo>
                    <a:pt x="329" y="52"/>
                  </a:lnTo>
                  <a:lnTo>
                    <a:pt x="325" y="49"/>
                  </a:lnTo>
                  <a:lnTo>
                    <a:pt x="320" y="46"/>
                  </a:lnTo>
                  <a:lnTo>
                    <a:pt x="315" y="45"/>
                  </a:lnTo>
                  <a:lnTo>
                    <a:pt x="310" y="44"/>
                  </a:lnTo>
                  <a:lnTo>
                    <a:pt x="304" y="43"/>
                  </a:lnTo>
                  <a:lnTo>
                    <a:pt x="308" y="37"/>
                  </a:lnTo>
                  <a:lnTo>
                    <a:pt x="309" y="29"/>
                  </a:lnTo>
                  <a:lnTo>
                    <a:pt x="309" y="22"/>
                  </a:lnTo>
                  <a:lnTo>
                    <a:pt x="305" y="15"/>
                  </a:lnTo>
                  <a:lnTo>
                    <a:pt x="302" y="9"/>
                  </a:lnTo>
                  <a:lnTo>
                    <a:pt x="297" y="4"/>
                  </a:lnTo>
                  <a:lnTo>
                    <a:pt x="290" y="1"/>
                  </a:lnTo>
                  <a:lnTo>
                    <a:pt x="284" y="0"/>
                  </a:lnTo>
                  <a:lnTo>
                    <a:pt x="273" y="0"/>
                  </a:lnTo>
                  <a:lnTo>
                    <a:pt x="269" y="1"/>
                  </a:lnTo>
                  <a:lnTo>
                    <a:pt x="265" y="2"/>
                  </a:lnTo>
                  <a:lnTo>
                    <a:pt x="256" y="9"/>
                  </a:lnTo>
                  <a:lnTo>
                    <a:pt x="252" y="13"/>
                  </a:lnTo>
                  <a:lnTo>
                    <a:pt x="248" y="17"/>
                  </a:lnTo>
                  <a:lnTo>
                    <a:pt x="244" y="25"/>
                  </a:lnTo>
                  <a:lnTo>
                    <a:pt x="242" y="31"/>
                  </a:lnTo>
                  <a:lnTo>
                    <a:pt x="242" y="39"/>
                  </a:lnTo>
                  <a:lnTo>
                    <a:pt x="244" y="49"/>
                  </a:lnTo>
                  <a:lnTo>
                    <a:pt x="238" y="46"/>
                  </a:lnTo>
                  <a:lnTo>
                    <a:pt x="231" y="44"/>
                  </a:lnTo>
                  <a:lnTo>
                    <a:pt x="228" y="44"/>
                  </a:lnTo>
                  <a:lnTo>
                    <a:pt x="224" y="45"/>
                  </a:lnTo>
                  <a:lnTo>
                    <a:pt x="219" y="45"/>
                  </a:lnTo>
                  <a:lnTo>
                    <a:pt x="215" y="45"/>
                  </a:lnTo>
                  <a:lnTo>
                    <a:pt x="212" y="45"/>
                  </a:lnTo>
                  <a:lnTo>
                    <a:pt x="209" y="43"/>
                  </a:lnTo>
                  <a:lnTo>
                    <a:pt x="204" y="42"/>
                  </a:lnTo>
                  <a:lnTo>
                    <a:pt x="201" y="41"/>
                  </a:lnTo>
                  <a:lnTo>
                    <a:pt x="194" y="41"/>
                  </a:lnTo>
                  <a:lnTo>
                    <a:pt x="187" y="39"/>
                  </a:lnTo>
                  <a:lnTo>
                    <a:pt x="177" y="37"/>
                  </a:lnTo>
                  <a:lnTo>
                    <a:pt x="173" y="37"/>
                  </a:lnTo>
                  <a:lnTo>
                    <a:pt x="168" y="37"/>
                  </a:lnTo>
                  <a:lnTo>
                    <a:pt x="163" y="38"/>
                  </a:lnTo>
                  <a:lnTo>
                    <a:pt x="159" y="40"/>
                  </a:lnTo>
                  <a:lnTo>
                    <a:pt x="156" y="43"/>
                  </a:lnTo>
                  <a:lnTo>
                    <a:pt x="152" y="46"/>
                  </a:lnTo>
                  <a:lnTo>
                    <a:pt x="145" y="54"/>
                  </a:lnTo>
                  <a:lnTo>
                    <a:pt x="140" y="60"/>
                  </a:lnTo>
                  <a:lnTo>
                    <a:pt x="133" y="68"/>
                  </a:lnTo>
                  <a:lnTo>
                    <a:pt x="129" y="75"/>
                  </a:lnTo>
                  <a:lnTo>
                    <a:pt x="125" y="74"/>
                  </a:lnTo>
                  <a:lnTo>
                    <a:pt x="119" y="72"/>
                  </a:lnTo>
                  <a:lnTo>
                    <a:pt x="114" y="70"/>
                  </a:lnTo>
                  <a:lnTo>
                    <a:pt x="109" y="69"/>
                  </a:lnTo>
                  <a:lnTo>
                    <a:pt x="101" y="69"/>
                  </a:lnTo>
                  <a:lnTo>
                    <a:pt x="94" y="69"/>
                  </a:lnTo>
                  <a:lnTo>
                    <a:pt x="87" y="70"/>
                  </a:lnTo>
                  <a:lnTo>
                    <a:pt x="80" y="72"/>
                  </a:lnTo>
                  <a:lnTo>
                    <a:pt x="72" y="76"/>
                  </a:lnTo>
                  <a:lnTo>
                    <a:pt x="67" y="82"/>
                  </a:lnTo>
                  <a:lnTo>
                    <a:pt x="65" y="87"/>
                  </a:lnTo>
                  <a:lnTo>
                    <a:pt x="63" y="94"/>
                  </a:lnTo>
                  <a:lnTo>
                    <a:pt x="65" y="100"/>
                  </a:lnTo>
                  <a:lnTo>
                    <a:pt x="68" y="108"/>
                  </a:lnTo>
                  <a:lnTo>
                    <a:pt x="71" y="114"/>
                  </a:lnTo>
                  <a:lnTo>
                    <a:pt x="75" y="121"/>
                  </a:lnTo>
                  <a:lnTo>
                    <a:pt x="72" y="119"/>
                  </a:lnTo>
                  <a:lnTo>
                    <a:pt x="70" y="121"/>
                  </a:lnTo>
                  <a:lnTo>
                    <a:pt x="67" y="123"/>
                  </a:lnTo>
                  <a:lnTo>
                    <a:pt x="65" y="127"/>
                  </a:lnTo>
                  <a:lnTo>
                    <a:pt x="60" y="130"/>
                  </a:lnTo>
                  <a:lnTo>
                    <a:pt x="57" y="131"/>
                  </a:lnTo>
                  <a:lnTo>
                    <a:pt x="52" y="131"/>
                  </a:lnTo>
                  <a:lnTo>
                    <a:pt x="47" y="131"/>
                  </a:lnTo>
                  <a:lnTo>
                    <a:pt x="43" y="133"/>
                  </a:lnTo>
                  <a:lnTo>
                    <a:pt x="40" y="138"/>
                  </a:lnTo>
                  <a:lnTo>
                    <a:pt x="37" y="142"/>
                  </a:lnTo>
                  <a:lnTo>
                    <a:pt x="35" y="146"/>
                  </a:lnTo>
                  <a:lnTo>
                    <a:pt x="38" y="151"/>
                  </a:lnTo>
                  <a:lnTo>
                    <a:pt x="40" y="154"/>
                  </a:lnTo>
                  <a:lnTo>
                    <a:pt x="43" y="157"/>
                  </a:lnTo>
                  <a:lnTo>
                    <a:pt x="47" y="160"/>
                  </a:lnTo>
                  <a:lnTo>
                    <a:pt x="49" y="165"/>
                  </a:lnTo>
                  <a:lnTo>
                    <a:pt x="44" y="167"/>
                  </a:lnTo>
                  <a:lnTo>
                    <a:pt x="38" y="168"/>
                  </a:lnTo>
                  <a:lnTo>
                    <a:pt x="32" y="169"/>
                  </a:lnTo>
                  <a:lnTo>
                    <a:pt x="26" y="171"/>
                  </a:lnTo>
                  <a:lnTo>
                    <a:pt x="21" y="173"/>
                  </a:lnTo>
                  <a:lnTo>
                    <a:pt x="16" y="176"/>
                  </a:lnTo>
                  <a:lnTo>
                    <a:pt x="13" y="181"/>
                  </a:lnTo>
                  <a:lnTo>
                    <a:pt x="10" y="185"/>
                  </a:lnTo>
                  <a:lnTo>
                    <a:pt x="4" y="195"/>
                  </a:lnTo>
                  <a:lnTo>
                    <a:pt x="1" y="206"/>
                  </a:lnTo>
                  <a:lnTo>
                    <a:pt x="0" y="211"/>
                  </a:lnTo>
                  <a:lnTo>
                    <a:pt x="0" y="214"/>
                  </a:lnTo>
                  <a:lnTo>
                    <a:pt x="1" y="218"/>
                  </a:lnTo>
                  <a:lnTo>
                    <a:pt x="2" y="220"/>
                  </a:lnTo>
                  <a:lnTo>
                    <a:pt x="6" y="226"/>
                  </a:lnTo>
                  <a:lnTo>
                    <a:pt x="12" y="229"/>
                  </a:lnTo>
                  <a:lnTo>
                    <a:pt x="18" y="232"/>
                  </a:lnTo>
                  <a:lnTo>
                    <a:pt x="26" y="234"/>
                  </a:lnTo>
                  <a:lnTo>
                    <a:pt x="40" y="239"/>
                  </a:lnTo>
                  <a:lnTo>
                    <a:pt x="39" y="243"/>
                  </a:lnTo>
                  <a:lnTo>
                    <a:pt x="39" y="247"/>
                  </a:lnTo>
                  <a:lnTo>
                    <a:pt x="40" y="251"/>
                  </a:lnTo>
                  <a:lnTo>
                    <a:pt x="44" y="255"/>
                  </a:lnTo>
                  <a:lnTo>
                    <a:pt x="49" y="258"/>
                  </a:lnTo>
                  <a:lnTo>
                    <a:pt x="55" y="259"/>
                  </a:lnTo>
                  <a:lnTo>
                    <a:pt x="61" y="261"/>
                  </a:lnTo>
                  <a:lnTo>
                    <a:pt x="67" y="263"/>
                  </a:lnTo>
                  <a:lnTo>
                    <a:pt x="67" y="270"/>
                  </a:lnTo>
                  <a:lnTo>
                    <a:pt x="67" y="276"/>
                  </a:lnTo>
                  <a:lnTo>
                    <a:pt x="69" y="282"/>
                  </a:lnTo>
                  <a:lnTo>
                    <a:pt x="71" y="284"/>
                  </a:lnTo>
                  <a:lnTo>
                    <a:pt x="73" y="285"/>
                  </a:lnTo>
                  <a:lnTo>
                    <a:pt x="76" y="286"/>
                  </a:lnTo>
                  <a:lnTo>
                    <a:pt x="80" y="286"/>
                  </a:lnTo>
                  <a:lnTo>
                    <a:pt x="83" y="286"/>
                  </a:lnTo>
                  <a:lnTo>
                    <a:pt x="86" y="286"/>
                  </a:lnTo>
                  <a:lnTo>
                    <a:pt x="89" y="288"/>
                  </a:lnTo>
                  <a:lnTo>
                    <a:pt x="78" y="288"/>
                  </a:lnTo>
                  <a:lnTo>
                    <a:pt x="73" y="289"/>
                  </a:lnTo>
                  <a:lnTo>
                    <a:pt x="69" y="292"/>
                  </a:lnTo>
                  <a:lnTo>
                    <a:pt x="65" y="296"/>
                  </a:lnTo>
                  <a:lnTo>
                    <a:pt x="61" y="301"/>
                  </a:lnTo>
                  <a:lnTo>
                    <a:pt x="58" y="306"/>
                  </a:lnTo>
                  <a:lnTo>
                    <a:pt x="57" y="312"/>
                  </a:lnTo>
                  <a:lnTo>
                    <a:pt x="56" y="315"/>
                  </a:lnTo>
                  <a:lnTo>
                    <a:pt x="57" y="318"/>
                  </a:lnTo>
                  <a:lnTo>
                    <a:pt x="60" y="324"/>
                  </a:lnTo>
                  <a:lnTo>
                    <a:pt x="65" y="329"/>
                  </a:lnTo>
                  <a:lnTo>
                    <a:pt x="71" y="333"/>
                  </a:lnTo>
                  <a:lnTo>
                    <a:pt x="77" y="337"/>
                  </a:lnTo>
                  <a:lnTo>
                    <a:pt x="85" y="339"/>
                  </a:lnTo>
                  <a:lnTo>
                    <a:pt x="91" y="339"/>
                  </a:lnTo>
                  <a:lnTo>
                    <a:pt x="98" y="339"/>
                  </a:lnTo>
                  <a:lnTo>
                    <a:pt x="98" y="340"/>
                  </a:lnTo>
                  <a:lnTo>
                    <a:pt x="100" y="341"/>
                  </a:lnTo>
                  <a:lnTo>
                    <a:pt x="104" y="343"/>
                  </a:lnTo>
                  <a:lnTo>
                    <a:pt x="109" y="344"/>
                  </a:lnTo>
                  <a:lnTo>
                    <a:pt x="113" y="344"/>
                  </a:lnTo>
                  <a:lnTo>
                    <a:pt x="114" y="346"/>
                  </a:lnTo>
                  <a:lnTo>
                    <a:pt x="113" y="348"/>
                  </a:lnTo>
                  <a:lnTo>
                    <a:pt x="112" y="354"/>
                  </a:lnTo>
                  <a:lnTo>
                    <a:pt x="115" y="355"/>
                  </a:lnTo>
                  <a:lnTo>
                    <a:pt x="118" y="356"/>
                  </a:lnTo>
                  <a:lnTo>
                    <a:pt x="126" y="357"/>
                  </a:lnTo>
                  <a:lnTo>
                    <a:pt x="126" y="361"/>
                  </a:lnTo>
                  <a:lnTo>
                    <a:pt x="128" y="364"/>
                  </a:lnTo>
                  <a:lnTo>
                    <a:pt x="130" y="368"/>
                  </a:lnTo>
                  <a:lnTo>
                    <a:pt x="133" y="370"/>
                  </a:lnTo>
                  <a:lnTo>
                    <a:pt x="139" y="375"/>
                  </a:lnTo>
                  <a:lnTo>
                    <a:pt x="141" y="377"/>
                  </a:lnTo>
                  <a:lnTo>
                    <a:pt x="142" y="381"/>
                  </a:lnTo>
                  <a:lnTo>
                    <a:pt x="146" y="382"/>
                  </a:lnTo>
                  <a:lnTo>
                    <a:pt x="152" y="381"/>
                  </a:lnTo>
                  <a:lnTo>
                    <a:pt x="156" y="380"/>
                  </a:lnTo>
                  <a:lnTo>
                    <a:pt x="159" y="376"/>
                  </a:lnTo>
                  <a:lnTo>
                    <a:pt x="162" y="374"/>
                  </a:lnTo>
                  <a:lnTo>
                    <a:pt x="166" y="370"/>
                  </a:lnTo>
                  <a:lnTo>
                    <a:pt x="168" y="366"/>
                  </a:lnTo>
                  <a:lnTo>
                    <a:pt x="169" y="361"/>
                  </a:lnTo>
                  <a:lnTo>
                    <a:pt x="171" y="363"/>
                  </a:lnTo>
                  <a:lnTo>
                    <a:pt x="173" y="363"/>
                  </a:lnTo>
                  <a:lnTo>
                    <a:pt x="178" y="364"/>
                  </a:lnTo>
                  <a:lnTo>
                    <a:pt x="185" y="363"/>
                  </a:lnTo>
                  <a:lnTo>
                    <a:pt x="187" y="361"/>
                  </a:lnTo>
                  <a:lnTo>
                    <a:pt x="188" y="360"/>
                  </a:lnTo>
                  <a:lnTo>
                    <a:pt x="190" y="356"/>
                  </a:lnTo>
                  <a:lnTo>
                    <a:pt x="191" y="351"/>
                  </a:lnTo>
                  <a:lnTo>
                    <a:pt x="191" y="340"/>
                  </a:lnTo>
                  <a:lnTo>
                    <a:pt x="195" y="340"/>
                  </a:lnTo>
                  <a:lnTo>
                    <a:pt x="198" y="341"/>
                  </a:lnTo>
                  <a:lnTo>
                    <a:pt x="202" y="343"/>
                  </a:lnTo>
                  <a:lnTo>
                    <a:pt x="204" y="344"/>
                  </a:lnTo>
                  <a:lnTo>
                    <a:pt x="206" y="345"/>
                  </a:lnTo>
                  <a:lnTo>
                    <a:pt x="209" y="344"/>
                  </a:lnTo>
                  <a:lnTo>
                    <a:pt x="212" y="343"/>
                  </a:lnTo>
                  <a:lnTo>
                    <a:pt x="209" y="335"/>
                  </a:lnTo>
                  <a:lnTo>
                    <a:pt x="205" y="329"/>
                  </a:lnTo>
                  <a:lnTo>
                    <a:pt x="199" y="317"/>
                  </a:lnTo>
                  <a:lnTo>
                    <a:pt x="192" y="304"/>
                  </a:lnTo>
                  <a:lnTo>
                    <a:pt x="190" y="298"/>
                  </a:lnTo>
                  <a:lnTo>
                    <a:pt x="189" y="290"/>
                  </a:lnTo>
                  <a:lnTo>
                    <a:pt x="189" y="281"/>
                  </a:lnTo>
                  <a:lnTo>
                    <a:pt x="198" y="281"/>
                  </a:lnTo>
                  <a:lnTo>
                    <a:pt x="201" y="281"/>
                  </a:lnTo>
                  <a:lnTo>
                    <a:pt x="204" y="280"/>
                  </a:lnTo>
                  <a:lnTo>
                    <a:pt x="208" y="277"/>
                  </a:lnTo>
                  <a:lnTo>
                    <a:pt x="210" y="275"/>
                  </a:lnTo>
                  <a:lnTo>
                    <a:pt x="212" y="270"/>
                  </a:lnTo>
                  <a:lnTo>
                    <a:pt x="212" y="263"/>
                  </a:lnTo>
                  <a:lnTo>
                    <a:pt x="212" y="256"/>
                  </a:lnTo>
                  <a:lnTo>
                    <a:pt x="215" y="256"/>
                  </a:lnTo>
                  <a:lnTo>
                    <a:pt x="217" y="255"/>
                  </a:lnTo>
                  <a:lnTo>
                    <a:pt x="218" y="253"/>
                  </a:lnTo>
                  <a:lnTo>
                    <a:pt x="219" y="251"/>
                  </a:lnTo>
                  <a:lnTo>
                    <a:pt x="223" y="249"/>
                  </a:lnTo>
                  <a:lnTo>
                    <a:pt x="225" y="248"/>
                  </a:lnTo>
                  <a:lnTo>
                    <a:pt x="226" y="246"/>
                  </a:lnTo>
                  <a:lnTo>
                    <a:pt x="226" y="245"/>
                  </a:lnTo>
                  <a:lnTo>
                    <a:pt x="227" y="241"/>
                  </a:lnTo>
                  <a:lnTo>
                    <a:pt x="227" y="240"/>
                  </a:lnTo>
                  <a:lnTo>
                    <a:pt x="228" y="238"/>
                  </a:lnTo>
                  <a:lnTo>
                    <a:pt x="230" y="237"/>
                  </a:lnTo>
                  <a:lnTo>
                    <a:pt x="233" y="237"/>
                  </a:lnTo>
                  <a:lnTo>
                    <a:pt x="240" y="236"/>
                  </a:lnTo>
                  <a:lnTo>
                    <a:pt x="253" y="238"/>
                  </a:lnTo>
                  <a:lnTo>
                    <a:pt x="254" y="246"/>
                  </a:lnTo>
                  <a:lnTo>
                    <a:pt x="256" y="253"/>
                  </a:lnTo>
                  <a:lnTo>
                    <a:pt x="260" y="258"/>
                  </a:lnTo>
                  <a:lnTo>
                    <a:pt x="267" y="263"/>
                  </a:lnTo>
                  <a:lnTo>
                    <a:pt x="273" y="268"/>
                  </a:lnTo>
                  <a:lnTo>
                    <a:pt x="276" y="269"/>
                  </a:lnTo>
                  <a:lnTo>
                    <a:pt x="278" y="268"/>
                  </a:lnTo>
                  <a:lnTo>
                    <a:pt x="283" y="266"/>
                  </a:lnTo>
                  <a:lnTo>
                    <a:pt x="290" y="260"/>
                  </a:lnTo>
                  <a:lnTo>
                    <a:pt x="292" y="262"/>
                  </a:lnTo>
                  <a:lnTo>
                    <a:pt x="296" y="265"/>
                  </a:lnTo>
                  <a:lnTo>
                    <a:pt x="303" y="267"/>
                  </a:lnTo>
                  <a:lnTo>
                    <a:pt x="318" y="269"/>
                  </a:lnTo>
                  <a:lnTo>
                    <a:pt x="313" y="279"/>
                  </a:lnTo>
                  <a:lnTo>
                    <a:pt x="308" y="288"/>
                  </a:lnTo>
                  <a:lnTo>
                    <a:pt x="303" y="299"/>
                  </a:lnTo>
                  <a:lnTo>
                    <a:pt x="302" y="304"/>
                  </a:lnTo>
                  <a:lnTo>
                    <a:pt x="302" y="310"/>
                  </a:lnTo>
                  <a:lnTo>
                    <a:pt x="305" y="310"/>
                  </a:lnTo>
                  <a:lnTo>
                    <a:pt x="308" y="311"/>
                  </a:lnTo>
                  <a:lnTo>
                    <a:pt x="309" y="315"/>
                  </a:lnTo>
                  <a:lnTo>
                    <a:pt x="310" y="319"/>
                  </a:lnTo>
                  <a:lnTo>
                    <a:pt x="312" y="320"/>
                  </a:lnTo>
                  <a:lnTo>
                    <a:pt x="314" y="323"/>
                  </a:lnTo>
                  <a:lnTo>
                    <a:pt x="317" y="328"/>
                  </a:lnTo>
                  <a:lnTo>
                    <a:pt x="320" y="334"/>
                  </a:lnTo>
                  <a:lnTo>
                    <a:pt x="323" y="337"/>
                  </a:lnTo>
                  <a:lnTo>
                    <a:pt x="325" y="339"/>
                  </a:lnTo>
                  <a:lnTo>
                    <a:pt x="329" y="341"/>
                  </a:lnTo>
                  <a:lnTo>
                    <a:pt x="334" y="342"/>
                  </a:lnTo>
                  <a:lnTo>
                    <a:pt x="339" y="342"/>
                  </a:lnTo>
                  <a:lnTo>
                    <a:pt x="344" y="341"/>
                  </a:lnTo>
                  <a:lnTo>
                    <a:pt x="349" y="347"/>
                  </a:lnTo>
                  <a:lnTo>
                    <a:pt x="354" y="354"/>
                  </a:lnTo>
                  <a:lnTo>
                    <a:pt x="359" y="359"/>
                  </a:lnTo>
                  <a:lnTo>
                    <a:pt x="362" y="361"/>
                  </a:lnTo>
                  <a:lnTo>
                    <a:pt x="367" y="363"/>
                  </a:lnTo>
                  <a:lnTo>
                    <a:pt x="372" y="363"/>
                  </a:lnTo>
                  <a:lnTo>
                    <a:pt x="376" y="362"/>
                  </a:lnTo>
                  <a:lnTo>
                    <a:pt x="381" y="360"/>
                  </a:lnTo>
                  <a:lnTo>
                    <a:pt x="384" y="358"/>
                  </a:lnTo>
                  <a:lnTo>
                    <a:pt x="390" y="354"/>
                  </a:lnTo>
                  <a:lnTo>
                    <a:pt x="397" y="351"/>
                  </a:lnTo>
                  <a:lnTo>
                    <a:pt x="410" y="345"/>
                  </a:lnTo>
                  <a:lnTo>
                    <a:pt x="415" y="341"/>
                  </a:lnTo>
                  <a:lnTo>
                    <a:pt x="419" y="337"/>
                  </a:lnTo>
                  <a:lnTo>
                    <a:pt x="423" y="331"/>
                  </a:lnTo>
                  <a:lnTo>
                    <a:pt x="424" y="323"/>
                  </a:lnTo>
                  <a:lnTo>
                    <a:pt x="429" y="323"/>
                  </a:lnTo>
                  <a:lnTo>
                    <a:pt x="435" y="320"/>
                  </a:lnTo>
                  <a:lnTo>
                    <a:pt x="438" y="319"/>
                  </a:lnTo>
                  <a:lnTo>
                    <a:pt x="439" y="317"/>
                  </a:lnTo>
                  <a:lnTo>
                    <a:pt x="442" y="316"/>
                  </a:lnTo>
                  <a:lnTo>
                    <a:pt x="444" y="316"/>
                  </a:lnTo>
                  <a:lnTo>
                    <a:pt x="447" y="316"/>
                  </a:lnTo>
                  <a:lnTo>
                    <a:pt x="449" y="314"/>
                  </a:lnTo>
                  <a:lnTo>
                    <a:pt x="452" y="312"/>
                  </a:lnTo>
                  <a:lnTo>
                    <a:pt x="453" y="309"/>
                  </a:lnTo>
                  <a:lnTo>
                    <a:pt x="453" y="301"/>
                  </a:lnTo>
                  <a:lnTo>
                    <a:pt x="465" y="300"/>
                  </a:lnTo>
                  <a:lnTo>
                    <a:pt x="475" y="299"/>
                  </a:lnTo>
                  <a:lnTo>
                    <a:pt x="481" y="298"/>
                  </a:lnTo>
                  <a:lnTo>
                    <a:pt x="486" y="296"/>
                  </a:lnTo>
                  <a:lnTo>
                    <a:pt x="490" y="291"/>
                  </a:lnTo>
                  <a:lnTo>
                    <a:pt x="495" y="287"/>
                  </a:lnTo>
                  <a:lnTo>
                    <a:pt x="498" y="282"/>
                  </a:lnTo>
                  <a:lnTo>
                    <a:pt x="499" y="277"/>
                  </a:lnTo>
                  <a:lnTo>
                    <a:pt x="500" y="272"/>
                  </a:lnTo>
                  <a:lnTo>
                    <a:pt x="500" y="267"/>
                  </a:lnTo>
                  <a:close/>
                </a:path>
              </a:pathLst>
            </a:custGeom>
            <a:solidFill>
              <a:srgbClr val="85C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9" name="Freeform 90"/>
            <p:cNvSpPr>
              <a:spLocks/>
            </p:cNvSpPr>
            <p:nvPr/>
          </p:nvSpPr>
          <p:spPr bwMode="auto">
            <a:xfrm>
              <a:off x="5276850" y="2049463"/>
              <a:ext cx="438150" cy="228600"/>
            </a:xfrm>
            <a:custGeom>
              <a:avLst/>
              <a:gdLst>
                <a:gd name="T0" fmla="*/ 50403115 w 276"/>
                <a:gd name="T1" fmla="*/ 264615600 h 144"/>
                <a:gd name="T2" fmla="*/ 15120937 w 276"/>
                <a:gd name="T3" fmla="*/ 239414048 h 144"/>
                <a:gd name="T4" fmla="*/ 0 w 276"/>
                <a:gd name="T5" fmla="*/ 204131826 h 144"/>
                <a:gd name="T6" fmla="*/ 7559675 w 276"/>
                <a:gd name="T7" fmla="*/ 189010894 h 144"/>
                <a:gd name="T8" fmla="*/ 57962799 w 276"/>
                <a:gd name="T9" fmla="*/ 176410912 h 144"/>
                <a:gd name="T10" fmla="*/ 90725610 w 276"/>
                <a:gd name="T11" fmla="*/ 166330292 h 144"/>
                <a:gd name="T12" fmla="*/ 95765920 w 276"/>
                <a:gd name="T13" fmla="*/ 148688412 h 144"/>
                <a:gd name="T14" fmla="*/ 93244971 w 276"/>
                <a:gd name="T15" fmla="*/ 136088429 h 144"/>
                <a:gd name="T16" fmla="*/ 65524058 w 276"/>
                <a:gd name="T17" fmla="*/ 93244973 h 144"/>
                <a:gd name="T18" fmla="*/ 63003109 w 276"/>
                <a:gd name="T19" fmla="*/ 73083731 h 144"/>
                <a:gd name="T20" fmla="*/ 75604679 w 276"/>
                <a:gd name="T21" fmla="*/ 40322495 h 144"/>
                <a:gd name="T22" fmla="*/ 100806230 w 276"/>
                <a:gd name="T23" fmla="*/ 20161248 h 144"/>
                <a:gd name="T24" fmla="*/ 153728719 w 276"/>
                <a:gd name="T25" fmla="*/ 0 h 144"/>
                <a:gd name="T26" fmla="*/ 186491530 w 276"/>
                <a:gd name="T27" fmla="*/ 7559675 h 144"/>
                <a:gd name="T28" fmla="*/ 211693131 w 276"/>
                <a:gd name="T29" fmla="*/ 25201558 h 144"/>
                <a:gd name="T30" fmla="*/ 252015613 w 276"/>
                <a:gd name="T31" fmla="*/ 52922490 h 144"/>
                <a:gd name="T32" fmla="*/ 294857456 w 276"/>
                <a:gd name="T33" fmla="*/ 60483749 h 144"/>
                <a:gd name="T34" fmla="*/ 332660577 w 276"/>
                <a:gd name="T35" fmla="*/ 73083731 h 144"/>
                <a:gd name="T36" fmla="*/ 347781508 w 276"/>
                <a:gd name="T37" fmla="*/ 90725611 h 144"/>
                <a:gd name="T38" fmla="*/ 365421800 w 276"/>
                <a:gd name="T39" fmla="*/ 123486860 h 144"/>
                <a:gd name="T40" fmla="*/ 400703972 w 276"/>
                <a:gd name="T41" fmla="*/ 153728722 h 144"/>
                <a:gd name="T42" fmla="*/ 423386261 w 276"/>
                <a:gd name="T43" fmla="*/ 158769032 h 144"/>
                <a:gd name="T44" fmla="*/ 481349036 w 276"/>
                <a:gd name="T45" fmla="*/ 146169050 h 144"/>
                <a:gd name="T46" fmla="*/ 539313397 w 276"/>
                <a:gd name="T47" fmla="*/ 143648101 h 144"/>
                <a:gd name="T48" fmla="*/ 584676190 w 276"/>
                <a:gd name="T49" fmla="*/ 156249671 h 144"/>
                <a:gd name="T50" fmla="*/ 614918051 w 276"/>
                <a:gd name="T51" fmla="*/ 189010894 h 144"/>
                <a:gd name="T52" fmla="*/ 622477723 w 276"/>
                <a:gd name="T53" fmla="*/ 211693134 h 144"/>
                <a:gd name="T54" fmla="*/ 632558344 w 276"/>
                <a:gd name="T55" fmla="*/ 229333427 h 144"/>
                <a:gd name="T56" fmla="*/ 657761483 w 276"/>
                <a:gd name="T57" fmla="*/ 239414048 h 144"/>
                <a:gd name="T58" fmla="*/ 693043654 w 276"/>
                <a:gd name="T59" fmla="*/ 269655910 h 144"/>
                <a:gd name="T60" fmla="*/ 695563016 w 276"/>
                <a:gd name="T61" fmla="*/ 287297790 h 144"/>
                <a:gd name="T62" fmla="*/ 682963034 w 276"/>
                <a:gd name="T63" fmla="*/ 315018703 h 144"/>
                <a:gd name="T64" fmla="*/ 655240534 w 276"/>
                <a:gd name="T65" fmla="*/ 337700894 h 144"/>
                <a:gd name="T66" fmla="*/ 599797121 w 276"/>
                <a:gd name="T67" fmla="*/ 355342774 h 144"/>
                <a:gd name="T68" fmla="*/ 584676190 w 276"/>
                <a:gd name="T69" fmla="*/ 352821825 h 144"/>
                <a:gd name="T70" fmla="*/ 564514949 w 276"/>
                <a:gd name="T71" fmla="*/ 315018703 h 144"/>
                <a:gd name="T72" fmla="*/ 551913379 w 276"/>
                <a:gd name="T73" fmla="*/ 299897772 h 144"/>
                <a:gd name="T74" fmla="*/ 506550587 w 276"/>
                <a:gd name="T75" fmla="*/ 302418721 h 144"/>
                <a:gd name="T76" fmla="*/ 456147484 w 276"/>
                <a:gd name="T77" fmla="*/ 307459031 h 144"/>
                <a:gd name="T78" fmla="*/ 403224921 w 276"/>
                <a:gd name="T79" fmla="*/ 337700894 h 144"/>
                <a:gd name="T80" fmla="*/ 375502421 w 276"/>
                <a:gd name="T81" fmla="*/ 355342774 h 144"/>
                <a:gd name="T82" fmla="*/ 345262147 w 276"/>
                <a:gd name="T83" fmla="*/ 362902445 h 144"/>
                <a:gd name="T84" fmla="*/ 294857456 w 276"/>
                <a:gd name="T85" fmla="*/ 350302463 h 144"/>
                <a:gd name="T86" fmla="*/ 241934992 w 276"/>
                <a:gd name="T87" fmla="*/ 325100911 h 144"/>
                <a:gd name="T88" fmla="*/ 219252802 w 276"/>
                <a:gd name="T89" fmla="*/ 322579962 h 144"/>
                <a:gd name="T90" fmla="*/ 196572150 w 276"/>
                <a:gd name="T91" fmla="*/ 335181532 h 144"/>
                <a:gd name="T92" fmla="*/ 166330289 w 276"/>
                <a:gd name="T93" fmla="*/ 342741204 h 144"/>
                <a:gd name="T94" fmla="*/ 133567478 w 276"/>
                <a:gd name="T95" fmla="*/ 347781514 h 144"/>
                <a:gd name="T96" fmla="*/ 113406237 w 276"/>
                <a:gd name="T97" fmla="*/ 340221843 h 144"/>
                <a:gd name="T98" fmla="*/ 88204661 w 276"/>
                <a:gd name="T99" fmla="*/ 317539652 h 144"/>
                <a:gd name="T100" fmla="*/ 83165938 w 276"/>
                <a:gd name="T101" fmla="*/ 309978393 h 14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6"/>
                <a:gd name="T154" fmla="*/ 0 h 144"/>
                <a:gd name="T155" fmla="*/ 276 w 276"/>
                <a:gd name="T156" fmla="*/ 144 h 14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6" h="144">
                  <a:moveTo>
                    <a:pt x="24" y="106"/>
                  </a:moveTo>
                  <a:lnTo>
                    <a:pt x="24" y="106"/>
                  </a:lnTo>
                  <a:lnTo>
                    <a:pt x="20" y="105"/>
                  </a:lnTo>
                  <a:lnTo>
                    <a:pt x="16" y="102"/>
                  </a:lnTo>
                  <a:lnTo>
                    <a:pt x="10" y="99"/>
                  </a:lnTo>
                  <a:lnTo>
                    <a:pt x="6" y="95"/>
                  </a:lnTo>
                  <a:lnTo>
                    <a:pt x="3" y="91"/>
                  </a:lnTo>
                  <a:lnTo>
                    <a:pt x="0" y="86"/>
                  </a:lnTo>
                  <a:lnTo>
                    <a:pt x="0" y="81"/>
                  </a:lnTo>
                  <a:lnTo>
                    <a:pt x="1" y="77"/>
                  </a:lnTo>
                  <a:lnTo>
                    <a:pt x="3" y="75"/>
                  </a:lnTo>
                  <a:lnTo>
                    <a:pt x="5" y="73"/>
                  </a:lnTo>
                  <a:lnTo>
                    <a:pt x="10" y="71"/>
                  </a:lnTo>
                  <a:lnTo>
                    <a:pt x="23" y="70"/>
                  </a:lnTo>
                  <a:lnTo>
                    <a:pt x="29" y="69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7" y="65"/>
                  </a:lnTo>
                  <a:lnTo>
                    <a:pt x="38" y="63"/>
                  </a:lnTo>
                  <a:lnTo>
                    <a:pt x="38" y="59"/>
                  </a:lnTo>
                  <a:lnTo>
                    <a:pt x="38" y="57"/>
                  </a:lnTo>
                  <a:lnTo>
                    <a:pt x="37" y="54"/>
                  </a:lnTo>
                  <a:lnTo>
                    <a:pt x="34" y="49"/>
                  </a:lnTo>
                  <a:lnTo>
                    <a:pt x="30" y="42"/>
                  </a:lnTo>
                  <a:lnTo>
                    <a:pt x="26" y="37"/>
                  </a:lnTo>
                  <a:lnTo>
                    <a:pt x="25" y="34"/>
                  </a:lnTo>
                  <a:lnTo>
                    <a:pt x="25" y="29"/>
                  </a:lnTo>
                  <a:lnTo>
                    <a:pt x="25" y="26"/>
                  </a:lnTo>
                  <a:lnTo>
                    <a:pt x="26" y="23"/>
                  </a:lnTo>
                  <a:lnTo>
                    <a:pt x="30" y="16"/>
                  </a:lnTo>
                  <a:lnTo>
                    <a:pt x="35" y="11"/>
                  </a:lnTo>
                  <a:lnTo>
                    <a:pt x="40" y="8"/>
                  </a:lnTo>
                  <a:lnTo>
                    <a:pt x="48" y="5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7" y="0"/>
                  </a:lnTo>
                  <a:lnTo>
                    <a:pt x="74" y="3"/>
                  </a:lnTo>
                  <a:lnTo>
                    <a:pt x="79" y="6"/>
                  </a:lnTo>
                  <a:lnTo>
                    <a:pt x="84" y="10"/>
                  </a:lnTo>
                  <a:lnTo>
                    <a:pt x="91" y="16"/>
                  </a:lnTo>
                  <a:lnTo>
                    <a:pt x="95" y="19"/>
                  </a:lnTo>
                  <a:lnTo>
                    <a:pt x="100" y="21"/>
                  </a:lnTo>
                  <a:lnTo>
                    <a:pt x="108" y="22"/>
                  </a:lnTo>
                  <a:lnTo>
                    <a:pt x="117" y="24"/>
                  </a:lnTo>
                  <a:lnTo>
                    <a:pt x="124" y="25"/>
                  </a:lnTo>
                  <a:lnTo>
                    <a:pt x="129" y="27"/>
                  </a:lnTo>
                  <a:lnTo>
                    <a:pt x="132" y="29"/>
                  </a:lnTo>
                  <a:lnTo>
                    <a:pt x="135" y="33"/>
                  </a:lnTo>
                  <a:lnTo>
                    <a:pt x="138" y="36"/>
                  </a:lnTo>
                  <a:lnTo>
                    <a:pt x="141" y="43"/>
                  </a:lnTo>
                  <a:lnTo>
                    <a:pt x="145" y="49"/>
                  </a:lnTo>
                  <a:lnTo>
                    <a:pt x="148" y="53"/>
                  </a:lnTo>
                  <a:lnTo>
                    <a:pt x="152" y="57"/>
                  </a:lnTo>
                  <a:lnTo>
                    <a:pt x="159" y="61"/>
                  </a:lnTo>
                  <a:lnTo>
                    <a:pt x="163" y="62"/>
                  </a:lnTo>
                  <a:lnTo>
                    <a:pt x="168" y="63"/>
                  </a:lnTo>
                  <a:lnTo>
                    <a:pt x="175" y="62"/>
                  </a:lnTo>
                  <a:lnTo>
                    <a:pt x="180" y="61"/>
                  </a:lnTo>
                  <a:lnTo>
                    <a:pt x="191" y="58"/>
                  </a:lnTo>
                  <a:lnTo>
                    <a:pt x="202" y="56"/>
                  </a:lnTo>
                  <a:lnTo>
                    <a:pt x="214" y="57"/>
                  </a:lnTo>
                  <a:lnTo>
                    <a:pt x="220" y="58"/>
                  </a:lnTo>
                  <a:lnTo>
                    <a:pt x="225" y="59"/>
                  </a:lnTo>
                  <a:lnTo>
                    <a:pt x="232" y="62"/>
                  </a:lnTo>
                  <a:lnTo>
                    <a:pt x="236" y="65"/>
                  </a:lnTo>
                  <a:lnTo>
                    <a:pt x="240" y="69"/>
                  </a:lnTo>
                  <a:lnTo>
                    <a:pt x="244" y="75"/>
                  </a:lnTo>
                  <a:lnTo>
                    <a:pt x="246" y="81"/>
                  </a:lnTo>
                  <a:lnTo>
                    <a:pt x="247" y="84"/>
                  </a:lnTo>
                  <a:lnTo>
                    <a:pt x="249" y="87"/>
                  </a:lnTo>
                  <a:lnTo>
                    <a:pt x="251" y="91"/>
                  </a:lnTo>
                  <a:lnTo>
                    <a:pt x="254" y="92"/>
                  </a:lnTo>
                  <a:lnTo>
                    <a:pt x="261" y="95"/>
                  </a:lnTo>
                  <a:lnTo>
                    <a:pt x="269" y="100"/>
                  </a:lnTo>
                  <a:lnTo>
                    <a:pt x="272" y="104"/>
                  </a:lnTo>
                  <a:lnTo>
                    <a:pt x="275" y="107"/>
                  </a:lnTo>
                  <a:lnTo>
                    <a:pt x="276" y="111"/>
                  </a:lnTo>
                  <a:lnTo>
                    <a:pt x="276" y="114"/>
                  </a:lnTo>
                  <a:lnTo>
                    <a:pt x="276" y="117"/>
                  </a:lnTo>
                  <a:lnTo>
                    <a:pt x="275" y="120"/>
                  </a:lnTo>
                  <a:lnTo>
                    <a:pt x="271" y="125"/>
                  </a:lnTo>
                  <a:lnTo>
                    <a:pt x="265" y="130"/>
                  </a:lnTo>
                  <a:lnTo>
                    <a:pt x="260" y="134"/>
                  </a:lnTo>
                  <a:lnTo>
                    <a:pt x="252" y="137"/>
                  </a:lnTo>
                  <a:lnTo>
                    <a:pt x="246" y="140"/>
                  </a:lnTo>
                  <a:lnTo>
                    <a:pt x="238" y="141"/>
                  </a:lnTo>
                  <a:lnTo>
                    <a:pt x="234" y="141"/>
                  </a:lnTo>
                  <a:lnTo>
                    <a:pt x="232" y="140"/>
                  </a:lnTo>
                  <a:lnTo>
                    <a:pt x="230" y="137"/>
                  </a:lnTo>
                  <a:lnTo>
                    <a:pt x="228" y="134"/>
                  </a:lnTo>
                  <a:lnTo>
                    <a:pt x="224" y="125"/>
                  </a:lnTo>
                  <a:lnTo>
                    <a:pt x="222" y="122"/>
                  </a:lnTo>
                  <a:lnTo>
                    <a:pt x="219" y="119"/>
                  </a:lnTo>
                  <a:lnTo>
                    <a:pt x="216" y="117"/>
                  </a:lnTo>
                  <a:lnTo>
                    <a:pt x="210" y="117"/>
                  </a:lnTo>
                  <a:lnTo>
                    <a:pt x="201" y="120"/>
                  </a:lnTo>
                  <a:lnTo>
                    <a:pt x="189" y="121"/>
                  </a:lnTo>
                  <a:lnTo>
                    <a:pt x="181" y="122"/>
                  </a:lnTo>
                  <a:lnTo>
                    <a:pt x="175" y="124"/>
                  </a:lnTo>
                  <a:lnTo>
                    <a:pt x="169" y="126"/>
                  </a:lnTo>
                  <a:lnTo>
                    <a:pt x="160" y="134"/>
                  </a:lnTo>
                  <a:lnTo>
                    <a:pt x="152" y="139"/>
                  </a:lnTo>
                  <a:lnTo>
                    <a:pt x="149" y="141"/>
                  </a:lnTo>
                  <a:lnTo>
                    <a:pt x="145" y="143"/>
                  </a:lnTo>
                  <a:lnTo>
                    <a:pt x="137" y="144"/>
                  </a:lnTo>
                  <a:lnTo>
                    <a:pt x="130" y="143"/>
                  </a:lnTo>
                  <a:lnTo>
                    <a:pt x="123" y="141"/>
                  </a:lnTo>
                  <a:lnTo>
                    <a:pt x="117" y="139"/>
                  </a:lnTo>
                  <a:lnTo>
                    <a:pt x="106" y="134"/>
                  </a:lnTo>
                  <a:lnTo>
                    <a:pt x="96" y="129"/>
                  </a:lnTo>
                  <a:lnTo>
                    <a:pt x="91" y="128"/>
                  </a:lnTo>
                  <a:lnTo>
                    <a:pt x="87" y="128"/>
                  </a:lnTo>
                  <a:lnTo>
                    <a:pt x="82" y="130"/>
                  </a:lnTo>
                  <a:lnTo>
                    <a:pt x="78" y="133"/>
                  </a:lnTo>
                  <a:lnTo>
                    <a:pt x="76" y="135"/>
                  </a:lnTo>
                  <a:lnTo>
                    <a:pt x="73" y="135"/>
                  </a:lnTo>
                  <a:lnTo>
                    <a:pt x="66" y="136"/>
                  </a:lnTo>
                  <a:lnTo>
                    <a:pt x="58" y="138"/>
                  </a:lnTo>
                  <a:lnTo>
                    <a:pt x="53" y="138"/>
                  </a:lnTo>
                  <a:lnTo>
                    <a:pt x="49" y="137"/>
                  </a:lnTo>
                  <a:lnTo>
                    <a:pt x="45" y="135"/>
                  </a:lnTo>
                  <a:lnTo>
                    <a:pt x="40" y="131"/>
                  </a:lnTo>
                  <a:lnTo>
                    <a:pt x="36" y="128"/>
                  </a:lnTo>
                  <a:lnTo>
                    <a:pt x="35" y="126"/>
                  </a:lnTo>
                  <a:lnTo>
                    <a:pt x="35" y="123"/>
                  </a:lnTo>
                  <a:lnTo>
                    <a:pt x="33" y="123"/>
                  </a:lnTo>
                  <a:lnTo>
                    <a:pt x="24" y="106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0" name="Freeform 91"/>
            <p:cNvSpPr>
              <a:spLocks/>
            </p:cNvSpPr>
            <p:nvPr/>
          </p:nvSpPr>
          <p:spPr bwMode="auto">
            <a:xfrm>
              <a:off x="5483225" y="2568575"/>
              <a:ext cx="74613" cy="53975"/>
            </a:xfrm>
            <a:custGeom>
              <a:avLst/>
              <a:gdLst>
                <a:gd name="T0" fmla="*/ 0 w 47"/>
                <a:gd name="T1" fmla="*/ 22680609 h 34"/>
                <a:gd name="T2" fmla="*/ 0 w 47"/>
                <a:gd name="T3" fmla="*/ 22680609 h 34"/>
                <a:gd name="T4" fmla="*/ 5040346 w 47"/>
                <a:gd name="T5" fmla="*/ 37801545 h 34"/>
                <a:gd name="T6" fmla="*/ 10080692 w 47"/>
                <a:gd name="T7" fmla="*/ 55443437 h 34"/>
                <a:gd name="T8" fmla="*/ 20161385 w 47"/>
                <a:gd name="T9" fmla="*/ 68043419 h 34"/>
                <a:gd name="T10" fmla="*/ 32763046 w 47"/>
                <a:gd name="T11" fmla="*/ 78124040 h 34"/>
                <a:gd name="T12" fmla="*/ 32763046 w 47"/>
                <a:gd name="T13" fmla="*/ 78124040 h 34"/>
                <a:gd name="T14" fmla="*/ 42843736 w 47"/>
                <a:gd name="T15" fmla="*/ 83165937 h 34"/>
                <a:gd name="T16" fmla="*/ 52924437 w 47"/>
                <a:gd name="T17" fmla="*/ 85685299 h 34"/>
                <a:gd name="T18" fmla="*/ 73085816 w 47"/>
                <a:gd name="T19" fmla="*/ 85685299 h 34"/>
                <a:gd name="T20" fmla="*/ 93247194 w 47"/>
                <a:gd name="T21" fmla="*/ 85685299 h 34"/>
                <a:gd name="T22" fmla="*/ 115927976 w 47"/>
                <a:gd name="T23" fmla="*/ 83165937 h 34"/>
                <a:gd name="T24" fmla="*/ 115927976 w 47"/>
                <a:gd name="T25" fmla="*/ 83165937 h 34"/>
                <a:gd name="T26" fmla="*/ 118448942 w 47"/>
                <a:gd name="T27" fmla="*/ 80644989 h 34"/>
                <a:gd name="T28" fmla="*/ 118448942 w 47"/>
                <a:gd name="T29" fmla="*/ 78124040 h 34"/>
                <a:gd name="T30" fmla="*/ 118448942 w 47"/>
                <a:gd name="T31" fmla="*/ 68043419 h 34"/>
                <a:gd name="T32" fmla="*/ 118448942 w 47"/>
                <a:gd name="T33" fmla="*/ 55443437 h 34"/>
                <a:gd name="T34" fmla="*/ 118448942 w 47"/>
                <a:gd name="T35" fmla="*/ 47882166 h 34"/>
                <a:gd name="T36" fmla="*/ 118448942 w 47"/>
                <a:gd name="T37" fmla="*/ 47882166 h 34"/>
                <a:gd name="T38" fmla="*/ 115927976 w 47"/>
                <a:gd name="T39" fmla="*/ 50403115 h 34"/>
                <a:gd name="T40" fmla="*/ 115927976 w 47"/>
                <a:gd name="T41" fmla="*/ 50403115 h 34"/>
                <a:gd name="T42" fmla="*/ 113408598 w 47"/>
                <a:gd name="T43" fmla="*/ 57962799 h 34"/>
                <a:gd name="T44" fmla="*/ 110887632 w 47"/>
                <a:gd name="T45" fmla="*/ 65524058 h 34"/>
                <a:gd name="T46" fmla="*/ 110887632 w 47"/>
                <a:gd name="T47" fmla="*/ 75604678 h 34"/>
                <a:gd name="T48" fmla="*/ 113408598 w 47"/>
                <a:gd name="T49" fmla="*/ 80644989 h 34"/>
                <a:gd name="T50" fmla="*/ 113408598 w 47"/>
                <a:gd name="T51" fmla="*/ 80644989 h 34"/>
                <a:gd name="T52" fmla="*/ 115927976 w 47"/>
                <a:gd name="T53" fmla="*/ 83165937 h 34"/>
                <a:gd name="T54" fmla="*/ 115927976 w 47"/>
                <a:gd name="T55" fmla="*/ 83165937 h 34"/>
                <a:gd name="T56" fmla="*/ 118448942 w 47"/>
                <a:gd name="T57" fmla="*/ 47882166 h 34"/>
                <a:gd name="T58" fmla="*/ 118448942 w 47"/>
                <a:gd name="T59" fmla="*/ 47882166 h 34"/>
                <a:gd name="T60" fmla="*/ 83166505 w 47"/>
                <a:gd name="T61" fmla="*/ 50403115 h 34"/>
                <a:gd name="T62" fmla="*/ 63005127 w 47"/>
                <a:gd name="T63" fmla="*/ 50403115 h 34"/>
                <a:gd name="T64" fmla="*/ 47884080 w 47"/>
                <a:gd name="T65" fmla="*/ 47882166 h 34"/>
                <a:gd name="T66" fmla="*/ 32763046 w 47"/>
                <a:gd name="T67" fmla="*/ 42843443 h 34"/>
                <a:gd name="T68" fmla="*/ 20161385 w 47"/>
                <a:gd name="T69" fmla="*/ 32761235 h 34"/>
                <a:gd name="T70" fmla="*/ 10080692 w 47"/>
                <a:gd name="T71" fmla="*/ 20161247 h 34"/>
                <a:gd name="T72" fmla="*/ 2520967 w 47"/>
                <a:gd name="T73" fmla="*/ 0 h 34"/>
                <a:gd name="T74" fmla="*/ 2520967 w 47"/>
                <a:gd name="T75" fmla="*/ 0 h 34"/>
                <a:gd name="T76" fmla="*/ 2520967 w 47"/>
                <a:gd name="T77" fmla="*/ 10080624 h 34"/>
                <a:gd name="T78" fmla="*/ 0 w 47"/>
                <a:gd name="T79" fmla="*/ 22680609 h 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"/>
                <a:gd name="T121" fmla="*/ 0 h 34"/>
                <a:gd name="T122" fmla="*/ 47 w 47"/>
                <a:gd name="T123" fmla="*/ 34 h 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" h="34">
                  <a:moveTo>
                    <a:pt x="0" y="9"/>
                  </a:moveTo>
                  <a:lnTo>
                    <a:pt x="0" y="9"/>
                  </a:lnTo>
                  <a:lnTo>
                    <a:pt x="2" y="15"/>
                  </a:lnTo>
                  <a:lnTo>
                    <a:pt x="4" y="22"/>
                  </a:lnTo>
                  <a:lnTo>
                    <a:pt x="8" y="27"/>
                  </a:lnTo>
                  <a:lnTo>
                    <a:pt x="13" y="31"/>
                  </a:lnTo>
                  <a:lnTo>
                    <a:pt x="17" y="33"/>
                  </a:lnTo>
                  <a:lnTo>
                    <a:pt x="21" y="34"/>
                  </a:lnTo>
                  <a:lnTo>
                    <a:pt x="29" y="34"/>
                  </a:lnTo>
                  <a:lnTo>
                    <a:pt x="37" y="34"/>
                  </a:lnTo>
                  <a:lnTo>
                    <a:pt x="46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7" y="27"/>
                  </a:lnTo>
                  <a:lnTo>
                    <a:pt x="47" y="22"/>
                  </a:lnTo>
                  <a:lnTo>
                    <a:pt x="47" y="19"/>
                  </a:lnTo>
                  <a:lnTo>
                    <a:pt x="46" y="20"/>
                  </a:lnTo>
                  <a:lnTo>
                    <a:pt x="45" y="23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5" y="32"/>
                  </a:lnTo>
                  <a:lnTo>
                    <a:pt x="46" y="33"/>
                  </a:lnTo>
                  <a:lnTo>
                    <a:pt x="47" y="19"/>
                  </a:lnTo>
                  <a:lnTo>
                    <a:pt x="33" y="20"/>
                  </a:lnTo>
                  <a:lnTo>
                    <a:pt x="25" y="20"/>
                  </a:lnTo>
                  <a:lnTo>
                    <a:pt x="19" y="19"/>
                  </a:lnTo>
                  <a:lnTo>
                    <a:pt x="13" y="17"/>
                  </a:lnTo>
                  <a:lnTo>
                    <a:pt x="8" y="13"/>
                  </a:lnTo>
                  <a:lnTo>
                    <a:pt x="4" y="8"/>
                  </a:lnTo>
                  <a:lnTo>
                    <a:pt x="1" y="0"/>
                  </a:lnTo>
                  <a:lnTo>
                    <a:pt x="1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CD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1" name="Freeform 92"/>
            <p:cNvSpPr>
              <a:spLocks/>
            </p:cNvSpPr>
            <p:nvPr/>
          </p:nvSpPr>
          <p:spPr bwMode="auto">
            <a:xfrm>
              <a:off x="5483225" y="2568575"/>
              <a:ext cx="74613" cy="53975"/>
            </a:xfrm>
            <a:custGeom>
              <a:avLst/>
              <a:gdLst>
                <a:gd name="T0" fmla="*/ 0 w 47"/>
                <a:gd name="T1" fmla="*/ 22680609 h 34"/>
                <a:gd name="T2" fmla="*/ 0 w 47"/>
                <a:gd name="T3" fmla="*/ 22680609 h 34"/>
                <a:gd name="T4" fmla="*/ 5040346 w 47"/>
                <a:gd name="T5" fmla="*/ 37801545 h 34"/>
                <a:gd name="T6" fmla="*/ 10080692 w 47"/>
                <a:gd name="T7" fmla="*/ 55443437 h 34"/>
                <a:gd name="T8" fmla="*/ 20161385 w 47"/>
                <a:gd name="T9" fmla="*/ 68043419 h 34"/>
                <a:gd name="T10" fmla="*/ 32763046 w 47"/>
                <a:gd name="T11" fmla="*/ 78124040 h 34"/>
                <a:gd name="T12" fmla="*/ 32763046 w 47"/>
                <a:gd name="T13" fmla="*/ 78124040 h 34"/>
                <a:gd name="T14" fmla="*/ 42843736 w 47"/>
                <a:gd name="T15" fmla="*/ 83165937 h 34"/>
                <a:gd name="T16" fmla="*/ 52924437 w 47"/>
                <a:gd name="T17" fmla="*/ 85685299 h 34"/>
                <a:gd name="T18" fmla="*/ 73085816 w 47"/>
                <a:gd name="T19" fmla="*/ 85685299 h 34"/>
                <a:gd name="T20" fmla="*/ 93247194 w 47"/>
                <a:gd name="T21" fmla="*/ 85685299 h 34"/>
                <a:gd name="T22" fmla="*/ 115927976 w 47"/>
                <a:gd name="T23" fmla="*/ 83165937 h 34"/>
                <a:gd name="T24" fmla="*/ 115927976 w 47"/>
                <a:gd name="T25" fmla="*/ 83165937 h 34"/>
                <a:gd name="T26" fmla="*/ 118448942 w 47"/>
                <a:gd name="T27" fmla="*/ 80644989 h 34"/>
                <a:gd name="T28" fmla="*/ 118448942 w 47"/>
                <a:gd name="T29" fmla="*/ 78124040 h 34"/>
                <a:gd name="T30" fmla="*/ 118448942 w 47"/>
                <a:gd name="T31" fmla="*/ 68043419 h 34"/>
                <a:gd name="T32" fmla="*/ 118448942 w 47"/>
                <a:gd name="T33" fmla="*/ 55443437 h 34"/>
                <a:gd name="T34" fmla="*/ 118448942 w 47"/>
                <a:gd name="T35" fmla="*/ 47882166 h 34"/>
                <a:gd name="T36" fmla="*/ 118448942 w 47"/>
                <a:gd name="T37" fmla="*/ 47882166 h 34"/>
                <a:gd name="T38" fmla="*/ 115927976 w 47"/>
                <a:gd name="T39" fmla="*/ 50403115 h 34"/>
                <a:gd name="T40" fmla="*/ 115927976 w 47"/>
                <a:gd name="T41" fmla="*/ 50403115 h 34"/>
                <a:gd name="T42" fmla="*/ 113408598 w 47"/>
                <a:gd name="T43" fmla="*/ 57962799 h 34"/>
                <a:gd name="T44" fmla="*/ 110887632 w 47"/>
                <a:gd name="T45" fmla="*/ 65524058 h 34"/>
                <a:gd name="T46" fmla="*/ 110887632 w 47"/>
                <a:gd name="T47" fmla="*/ 75604678 h 34"/>
                <a:gd name="T48" fmla="*/ 113408598 w 47"/>
                <a:gd name="T49" fmla="*/ 80644989 h 34"/>
                <a:gd name="T50" fmla="*/ 113408598 w 47"/>
                <a:gd name="T51" fmla="*/ 80644989 h 34"/>
                <a:gd name="T52" fmla="*/ 115927976 w 47"/>
                <a:gd name="T53" fmla="*/ 83165937 h 34"/>
                <a:gd name="T54" fmla="*/ 115927976 w 47"/>
                <a:gd name="T55" fmla="*/ 83165937 h 34"/>
                <a:gd name="T56" fmla="*/ 118448942 w 47"/>
                <a:gd name="T57" fmla="*/ 47882166 h 34"/>
                <a:gd name="T58" fmla="*/ 118448942 w 47"/>
                <a:gd name="T59" fmla="*/ 47882166 h 34"/>
                <a:gd name="T60" fmla="*/ 83166505 w 47"/>
                <a:gd name="T61" fmla="*/ 50403115 h 34"/>
                <a:gd name="T62" fmla="*/ 63005127 w 47"/>
                <a:gd name="T63" fmla="*/ 50403115 h 34"/>
                <a:gd name="T64" fmla="*/ 47884080 w 47"/>
                <a:gd name="T65" fmla="*/ 47882166 h 34"/>
                <a:gd name="T66" fmla="*/ 32763046 w 47"/>
                <a:gd name="T67" fmla="*/ 42843443 h 34"/>
                <a:gd name="T68" fmla="*/ 20161385 w 47"/>
                <a:gd name="T69" fmla="*/ 32761235 h 34"/>
                <a:gd name="T70" fmla="*/ 10080692 w 47"/>
                <a:gd name="T71" fmla="*/ 20161247 h 34"/>
                <a:gd name="T72" fmla="*/ 2520967 w 47"/>
                <a:gd name="T73" fmla="*/ 0 h 34"/>
                <a:gd name="T74" fmla="*/ 2520967 w 47"/>
                <a:gd name="T75" fmla="*/ 0 h 34"/>
                <a:gd name="T76" fmla="*/ 2520967 w 47"/>
                <a:gd name="T77" fmla="*/ 10080624 h 34"/>
                <a:gd name="T78" fmla="*/ 0 w 47"/>
                <a:gd name="T79" fmla="*/ 22680609 h 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"/>
                <a:gd name="T121" fmla="*/ 0 h 34"/>
                <a:gd name="T122" fmla="*/ 47 w 47"/>
                <a:gd name="T123" fmla="*/ 34 h 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" h="34">
                  <a:moveTo>
                    <a:pt x="0" y="9"/>
                  </a:moveTo>
                  <a:lnTo>
                    <a:pt x="0" y="9"/>
                  </a:lnTo>
                  <a:lnTo>
                    <a:pt x="2" y="15"/>
                  </a:lnTo>
                  <a:lnTo>
                    <a:pt x="4" y="22"/>
                  </a:lnTo>
                  <a:lnTo>
                    <a:pt x="8" y="27"/>
                  </a:lnTo>
                  <a:lnTo>
                    <a:pt x="13" y="31"/>
                  </a:lnTo>
                  <a:lnTo>
                    <a:pt x="17" y="33"/>
                  </a:lnTo>
                  <a:lnTo>
                    <a:pt x="21" y="34"/>
                  </a:lnTo>
                  <a:lnTo>
                    <a:pt x="29" y="34"/>
                  </a:lnTo>
                  <a:lnTo>
                    <a:pt x="37" y="34"/>
                  </a:lnTo>
                  <a:lnTo>
                    <a:pt x="46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7" y="27"/>
                  </a:lnTo>
                  <a:lnTo>
                    <a:pt x="47" y="22"/>
                  </a:lnTo>
                  <a:lnTo>
                    <a:pt x="47" y="19"/>
                  </a:lnTo>
                  <a:lnTo>
                    <a:pt x="46" y="20"/>
                  </a:lnTo>
                  <a:lnTo>
                    <a:pt x="45" y="23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5" y="32"/>
                  </a:lnTo>
                  <a:lnTo>
                    <a:pt x="46" y="33"/>
                  </a:lnTo>
                  <a:lnTo>
                    <a:pt x="47" y="19"/>
                  </a:lnTo>
                  <a:lnTo>
                    <a:pt x="33" y="20"/>
                  </a:lnTo>
                  <a:lnTo>
                    <a:pt x="25" y="20"/>
                  </a:lnTo>
                  <a:lnTo>
                    <a:pt x="19" y="19"/>
                  </a:lnTo>
                  <a:lnTo>
                    <a:pt x="13" y="17"/>
                  </a:lnTo>
                  <a:lnTo>
                    <a:pt x="8" y="13"/>
                  </a:lnTo>
                  <a:lnTo>
                    <a:pt x="4" y="8"/>
                  </a:lnTo>
                  <a:lnTo>
                    <a:pt x="1" y="0"/>
                  </a:lnTo>
                  <a:lnTo>
                    <a:pt x="1" y="4"/>
                  </a:lnTo>
                  <a:lnTo>
                    <a:pt x="0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2" name="Freeform 93"/>
            <p:cNvSpPr>
              <a:spLocks/>
            </p:cNvSpPr>
            <p:nvPr/>
          </p:nvSpPr>
          <p:spPr bwMode="auto">
            <a:xfrm>
              <a:off x="5549900" y="2590800"/>
              <a:ext cx="173038" cy="76200"/>
            </a:xfrm>
            <a:custGeom>
              <a:avLst/>
              <a:gdLst>
                <a:gd name="T0" fmla="*/ 0 w 109"/>
                <a:gd name="T1" fmla="*/ 37801550 h 48"/>
                <a:gd name="T2" fmla="*/ 7561285 w 109"/>
                <a:gd name="T3" fmla="*/ 45362810 h 48"/>
                <a:gd name="T4" fmla="*/ 15120983 w 109"/>
                <a:gd name="T5" fmla="*/ 83165948 h 48"/>
                <a:gd name="T6" fmla="*/ 17641940 w 109"/>
                <a:gd name="T7" fmla="*/ 98286881 h 48"/>
                <a:gd name="T8" fmla="*/ 27722597 w 109"/>
                <a:gd name="T9" fmla="*/ 103327192 h 48"/>
                <a:gd name="T10" fmla="*/ 40322618 w 109"/>
                <a:gd name="T11" fmla="*/ 98286881 h 48"/>
                <a:gd name="T12" fmla="*/ 57964564 w 109"/>
                <a:gd name="T13" fmla="*/ 75604688 h 48"/>
                <a:gd name="T14" fmla="*/ 73085541 w 109"/>
                <a:gd name="T15" fmla="*/ 63003117 h 48"/>
                <a:gd name="T16" fmla="*/ 105846888 w 109"/>
                <a:gd name="T17" fmla="*/ 40322500 h 48"/>
                <a:gd name="T18" fmla="*/ 123488822 w 109"/>
                <a:gd name="T19" fmla="*/ 37801550 h 48"/>
                <a:gd name="T20" fmla="*/ 141129168 w 109"/>
                <a:gd name="T21" fmla="*/ 35282189 h 48"/>
                <a:gd name="T22" fmla="*/ 148690450 w 109"/>
                <a:gd name="T23" fmla="*/ 40322500 h 48"/>
                <a:gd name="T24" fmla="*/ 148690450 w 109"/>
                <a:gd name="T25" fmla="*/ 45362810 h 48"/>
                <a:gd name="T26" fmla="*/ 156250145 w 109"/>
                <a:gd name="T27" fmla="*/ 78124050 h 48"/>
                <a:gd name="T28" fmla="*/ 166330796 w 109"/>
                <a:gd name="T29" fmla="*/ 93246570 h 48"/>
                <a:gd name="T30" fmla="*/ 194053381 w 109"/>
                <a:gd name="T31" fmla="*/ 113407839 h 48"/>
                <a:gd name="T32" fmla="*/ 209174408 w 109"/>
                <a:gd name="T33" fmla="*/ 118448149 h 48"/>
                <a:gd name="T34" fmla="*/ 244456687 w 109"/>
                <a:gd name="T35" fmla="*/ 115927200 h 48"/>
                <a:gd name="T36" fmla="*/ 269658315 w 109"/>
                <a:gd name="T37" fmla="*/ 93246570 h 48"/>
                <a:gd name="T38" fmla="*/ 272177684 w 109"/>
                <a:gd name="T39" fmla="*/ 83165948 h 48"/>
                <a:gd name="T40" fmla="*/ 274698641 w 109"/>
                <a:gd name="T41" fmla="*/ 50403121 h 48"/>
                <a:gd name="T42" fmla="*/ 269658315 w 109"/>
                <a:gd name="T43" fmla="*/ 37801550 h 48"/>
                <a:gd name="T44" fmla="*/ 259577664 w 109"/>
                <a:gd name="T45" fmla="*/ 15120939 h 48"/>
                <a:gd name="T46" fmla="*/ 244456687 w 109"/>
                <a:gd name="T47" fmla="*/ 10080625 h 48"/>
                <a:gd name="T48" fmla="*/ 239416361 w 109"/>
                <a:gd name="T49" fmla="*/ 12601574 h 48"/>
                <a:gd name="T50" fmla="*/ 236895405 w 109"/>
                <a:gd name="T51" fmla="*/ 25201561 h 48"/>
                <a:gd name="T52" fmla="*/ 236895405 w 109"/>
                <a:gd name="T53" fmla="*/ 35282189 h 48"/>
                <a:gd name="T54" fmla="*/ 252016382 w 109"/>
                <a:gd name="T55" fmla="*/ 35282189 h 48"/>
                <a:gd name="T56" fmla="*/ 262097033 w 109"/>
                <a:gd name="T57" fmla="*/ 45362810 h 48"/>
                <a:gd name="T58" fmla="*/ 269658315 w 109"/>
                <a:gd name="T59" fmla="*/ 68043428 h 48"/>
                <a:gd name="T60" fmla="*/ 267137359 w 109"/>
                <a:gd name="T61" fmla="*/ 73083739 h 48"/>
                <a:gd name="T62" fmla="*/ 259577664 w 109"/>
                <a:gd name="T63" fmla="*/ 85685310 h 48"/>
                <a:gd name="T64" fmla="*/ 229335710 w 109"/>
                <a:gd name="T65" fmla="*/ 95765932 h 48"/>
                <a:gd name="T66" fmla="*/ 214214733 w 109"/>
                <a:gd name="T67" fmla="*/ 93246570 h 48"/>
                <a:gd name="T68" fmla="*/ 189013055 w 109"/>
                <a:gd name="T69" fmla="*/ 83165948 h 48"/>
                <a:gd name="T70" fmla="*/ 168851753 w 109"/>
                <a:gd name="T71" fmla="*/ 65524066 h 48"/>
                <a:gd name="T72" fmla="*/ 158771101 w 109"/>
                <a:gd name="T73" fmla="*/ 47883760 h 48"/>
                <a:gd name="T74" fmla="*/ 153730776 w 109"/>
                <a:gd name="T75" fmla="*/ 30241878 h 48"/>
                <a:gd name="T76" fmla="*/ 151209819 w 109"/>
                <a:gd name="T77" fmla="*/ 10080625 h 48"/>
                <a:gd name="T78" fmla="*/ 148690450 w 109"/>
                <a:gd name="T79" fmla="*/ 5040312 h 48"/>
                <a:gd name="T80" fmla="*/ 141129168 w 109"/>
                <a:gd name="T81" fmla="*/ 0 h 48"/>
                <a:gd name="T82" fmla="*/ 118448496 w 109"/>
                <a:gd name="T83" fmla="*/ 5040312 h 48"/>
                <a:gd name="T84" fmla="*/ 108367845 w 109"/>
                <a:gd name="T85" fmla="*/ 7561263 h 48"/>
                <a:gd name="T86" fmla="*/ 83166192 w 109"/>
                <a:gd name="T87" fmla="*/ 20161250 h 48"/>
                <a:gd name="T88" fmla="*/ 63004889 w 109"/>
                <a:gd name="T89" fmla="*/ 37801550 h 48"/>
                <a:gd name="T90" fmla="*/ 57964564 w 109"/>
                <a:gd name="T91" fmla="*/ 47883760 h 48"/>
                <a:gd name="T92" fmla="*/ 40322618 w 109"/>
                <a:gd name="T93" fmla="*/ 68043428 h 48"/>
                <a:gd name="T94" fmla="*/ 25201634 w 109"/>
                <a:gd name="T95" fmla="*/ 68043428 h 48"/>
                <a:gd name="T96" fmla="*/ 22682265 w 109"/>
                <a:gd name="T97" fmla="*/ 68043428 h 48"/>
                <a:gd name="T98" fmla="*/ 15120983 w 109"/>
                <a:gd name="T99" fmla="*/ 45362810 h 48"/>
                <a:gd name="T100" fmla="*/ 10080654 w 109"/>
                <a:gd name="T101" fmla="*/ 15120939 h 48"/>
                <a:gd name="T102" fmla="*/ 10080654 w 109"/>
                <a:gd name="T103" fmla="*/ 15120939 h 48"/>
                <a:gd name="T104" fmla="*/ 2520957 w 109"/>
                <a:gd name="T105" fmla="*/ 15120939 h 48"/>
                <a:gd name="T106" fmla="*/ 0 w 109"/>
                <a:gd name="T107" fmla="*/ 27722516 h 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"/>
                <a:gd name="T163" fmla="*/ 0 h 48"/>
                <a:gd name="T164" fmla="*/ 109 w 109"/>
                <a:gd name="T165" fmla="*/ 48 h 4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" h="48">
                  <a:moveTo>
                    <a:pt x="0" y="15"/>
                  </a:moveTo>
                  <a:lnTo>
                    <a:pt x="0" y="15"/>
                  </a:lnTo>
                  <a:lnTo>
                    <a:pt x="2" y="16"/>
                  </a:lnTo>
                  <a:lnTo>
                    <a:pt x="3" y="18"/>
                  </a:lnTo>
                  <a:lnTo>
                    <a:pt x="5" y="25"/>
                  </a:lnTo>
                  <a:lnTo>
                    <a:pt x="6" y="33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4" y="40"/>
                  </a:lnTo>
                  <a:lnTo>
                    <a:pt x="16" y="39"/>
                  </a:lnTo>
                  <a:lnTo>
                    <a:pt x="21" y="34"/>
                  </a:lnTo>
                  <a:lnTo>
                    <a:pt x="23" y="30"/>
                  </a:lnTo>
                  <a:lnTo>
                    <a:pt x="29" y="25"/>
                  </a:lnTo>
                  <a:lnTo>
                    <a:pt x="34" y="19"/>
                  </a:lnTo>
                  <a:lnTo>
                    <a:pt x="42" y="16"/>
                  </a:lnTo>
                  <a:lnTo>
                    <a:pt x="49" y="15"/>
                  </a:lnTo>
                  <a:lnTo>
                    <a:pt x="52" y="14"/>
                  </a:lnTo>
                  <a:lnTo>
                    <a:pt x="56" y="14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60" y="25"/>
                  </a:lnTo>
                  <a:lnTo>
                    <a:pt x="62" y="31"/>
                  </a:lnTo>
                  <a:lnTo>
                    <a:pt x="66" y="37"/>
                  </a:lnTo>
                  <a:lnTo>
                    <a:pt x="71" y="42"/>
                  </a:lnTo>
                  <a:lnTo>
                    <a:pt x="77" y="45"/>
                  </a:lnTo>
                  <a:lnTo>
                    <a:pt x="83" y="47"/>
                  </a:lnTo>
                  <a:lnTo>
                    <a:pt x="91" y="48"/>
                  </a:lnTo>
                  <a:lnTo>
                    <a:pt x="97" y="46"/>
                  </a:lnTo>
                  <a:lnTo>
                    <a:pt x="103" y="43"/>
                  </a:lnTo>
                  <a:lnTo>
                    <a:pt x="107" y="37"/>
                  </a:lnTo>
                  <a:lnTo>
                    <a:pt x="108" y="33"/>
                  </a:lnTo>
                  <a:lnTo>
                    <a:pt x="109" y="29"/>
                  </a:lnTo>
                  <a:lnTo>
                    <a:pt x="109" y="20"/>
                  </a:lnTo>
                  <a:lnTo>
                    <a:pt x="107" y="15"/>
                  </a:lnTo>
                  <a:lnTo>
                    <a:pt x="105" y="9"/>
                  </a:lnTo>
                  <a:lnTo>
                    <a:pt x="103" y="6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5" y="5"/>
                  </a:lnTo>
                  <a:lnTo>
                    <a:pt x="94" y="6"/>
                  </a:lnTo>
                  <a:lnTo>
                    <a:pt x="94" y="10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100" y="14"/>
                  </a:lnTo>
                  <a:lnTo>
                    <a:pt x="102" y="16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07" y="27"/>
                  </a:lnTo>
                  <a:lnTo>
                    <a:pt x="106" y="29"/>
                  </a:lnTo>
                  <a:lnTo>
                    <a:pt x="105" y="32"/>
                  </a:lnTo>
                  <a:lnTo>
                    <a:pt x="103" y="34"/>
                  </a:lnTo>
                  <a:lnTo>
                    <a:pt x="97" y="37"/>
                  </a:lnTo>
                  <a:lnTo>
                    <a:pt x="91" y="38"/>
                  </a:lnTo>
                  <a:lnTo>
                    <a:pt x="85" y="37"/>
                  </a:lnTo>
                  <a:lnTo>
                    <a:pt x="79" y="36"/>
                  </a:lnTo>
                  <a:lnTo>
                    <a:pt x="75" y="33"/>
                  </a:lnTo>
                  <a:lnTo>
                    <a:pt x="71" y="30"/>
                  </a:lnTo>
                  <a:lnTo>
                    <a:pt x="67" y="26"/>
                  </a:lnTo>
                  <a:lnTo>
                    <a:pt x="63" y="19"/>
                  </a:lnTo>
                  <a:lnTo>
                    <a:pt x="61" y="15"/>
                  </a:lnTo>
                  <a:lnTo>
                    <a:pt x="61" y="12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7" y="2"/>
                  </a:lnTo>
                  <a:lnTo>
                    <a:pt x="43" y="3"/>
                  </a:lnTo>
                  <a:lnTo>
                    <a:pt x="37" y="5"/>
                  </a:lnTo>
                  <a:lnTo>
                    <a:pt x="33" y="8"/>
                  </a:lnTo>
                  <a:lnTo>
                    <a:pt x="30" y="11"/>
                  </a:lnTo>
                  <a:lnTo>
                    <a:pt x="25" y="15"/>
                  </a:lnTo>
                  <a:lnTo>
                    <a:pt x="23" y="19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6" y="1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CD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3" name="Freeform 94"/>
            <p:cNvSpPr>
              <a:spLocks/>
            </p:cNvSpPr>
            <p:nvPr/>
          </p:nvSpPr>
          <p:spPr bwMode="auto">
            <a:xfrm>
              <a:off x="5549900" y="2590800"/>
              <a:ext cx="173038" cy="76200"/>
            </a:xfrm>
            <a:custGeom>
              <a:avLst/>
              <a:gdLst>
                <a:gd name="T0" fmla="*/ 0 w 109"/>
                <a:gd name="T1" fmla="*/ 37801550 h 48"/>
                <a:gd name="T2" fmla="*/ 7561285 w 109"/>
                <a:gd name="T3" fmla="*/ 45362810 h 48"/>
                <a:gd name="T4" fmla="*/ 15120983 w 109"/>
                <a:gd name="T5" fmla="*/ 83165948 h 48"/>
                <a:gd name="T6" fmla="*/ 17641940 w 109"/>
                <a:gd name="T7" fmla="*/ 98286881 h 48"/>
                <a:gd name="T8" fmla="*/ 27722597 w 109"/>
                <a:gd name="T9" fmla="*/ 103327192 h 48"/>
                <a:gd name="T10" fmla="*/ 40322618 w 109"/>
                <a:gd name="T11" fmla="*/ 98286881 h 48"/>
                <a:gd name="T12" fmla="*/ 57964564 w 109"/>
                <a:gd name="T13" fmla="*/ 75604688 h 48"/>
                <a:gd name="T14" fmla="*/ 73085541 w 109"/>
                <a:gd name="T15" fmla="*/ 63003117 h 48"/>
                <a:gd name="T16" fmla="*/ 105846888 w 109"/>
                <a:gd name="T17" fmla="*/ 40322500 h 48"/>
                <a:gd name="T18" fmla="*/ 123488822 w 109"/>
                <a:gd name="T19" fmla="*/ 37801550 h 48"/>
                <a:gd name="T20" fmla="*/ 141129168 w 109"/>
                <a:gd name="T21" fmla="*/ 35282189 h 48"/>
                <a:gd name="T22" fmla="*/ 148690450 w 109"/>
                <a:gd name="T23" fmla="*/ 40322500 h 48"/>
                <a:gd name="T24" fmla="*/ 148690450 w 109"/>
                <a:gd name="T25" fmla="*/ 45362810 h 48"/>
                <a:gd name="T26" fmla="*/ 156250145 w 109"/>
                <a:gd name="T27" fmla="*/ 78124050 h 48"/>
                <a:gd name="T28" fmla="*/ 166330796 w 109"/>
                <a:gd name="T29" fmla="*/ 93246570 h 48"/>
                <a:gd name="T30" fmla="*/ 194053381 w 109"/>
                <a:gd name="T31" fmla="*/ 113407839 h 48"/>
                <a:gd name="T32" fmla="*/ 209174408 w 109"/>
                <a:gd name="T33" fmla="*/ 118448149 h 48"/>
                <a:gd name="T34" fmla="*/ 244456687 w 109"/>
                <a:gd name="T35" fmla="*/ 115927200 h 48"/>
                <a:gd name="T36" fmla="*/ 269658315 w 109"/>
                <a:gd name="T37" fmla="*/ 93246570 h 48"/>
                <a:gd name="T38" fmla="*/ 272177684 w 109"/>
                <a:gd name="T39" fmla="*/ 83165948 h 48"/>
                <a:gd name="T40" fmla="*/ 274698641 w 109"/>
                <a:gd name="T41" fmla="*/ 50403121 h 48"/>
                <a:gd name="T42" fmla="*/ 269658315 w 109"/>
                <a:gd name="T43" fmla="*/ 37801550 h 48"/>
                <a:gd name="T44" fmla="*/ 259577664 w 109"/>
                <a:gd name="T45" fmla="*/ 15120939 h 48"/>
                <a:gd name="T46" fmla="*/ 244456687 w 109"/>
                <a:gd name="T47" fmla="*/ 10080625 h 48"/>
                <a:gd name="T48" fmla="*/ 239416361 w 109"/>
                <a:gd name="T49" fmla="*/ 12601574 h 48"/>
                <a:gd name="T50" fmla="*/ 236895405 w 109"/>
                <a:gd name="T51" fmla="*/ 25201561 h 48"/>
                <a:gd name="T52" fmla="*/ 236895405 w 109"/>
                <a:gd name="T53" fmla="*/ 35282189 h 48"/>
                <a:gd name="T54" fmla="*/ 252016382 w 109"/>
                <a:gd name="T55" fmla="*/ 35282189 h 48"/>
                <a:gd name="T56" fmla="*/ 262097033 w 109"/>
                <a:gd name="T57" fmla="*/ 45362810 h 48"/>
                <a:gd name="T58" fmla="*/ 269658315 w 109"/>
                <a:gd name="T59" fmla="*/ 68043428 h 48"/>
                <a:gd name="T60" fmla="*/ 267137359 w 109"/>
                <a:gd name="T61" fmla="*/ 73083739 h 48"/>
                <a:gd name="T62" fmla="*/ 259577664 w 109"/>
                <a:gd name="T63" fmla="*/ 85685310 h 48"/>
                <a:gd name="T64" fmla="*/ 229335710 w 109"/>
                <a:gd name="T65" fmla="*/ 95765932 h 48"/>
                <a:gd name="T66" fmla="*/ 214214733 w 109"/>
                <a:gd name="T67" fmla="*/ 93246570 h 48"/>
                <a:gd name="T68" fmla="*/ 189013055 w 109"/>
                <a:gd name="T69" fmla="*/ 83165948 h 48"/>
                <a:gd name="T70" fmla="*/ 168851753 w 109"/>
                <a:gd name="T71" fmla="*/ 65524066 h 48"/>
                <a:gd name="T72" fmla="*/ 158771101 w 109"/>
                <a:gd name="T73" fmla="*/ 47883760 h 48"/>
                <a:gd name="T74" fmla="*/ 153730776 w 109"/>
                <a:gd name="T75" fmla="*/ 30241878 h 48"/>
                <a:gd name="T76" fmla="*/ 151209819 w 109"/>
                <a:gd name="T77" fmla="*/ 10080625 h 48"/>
                <a:gd name="T78" fmla="*/ 148690450 w 109"/>
                <a:gd name="T79" fmla="*/ 5040312 h 48"/>
                <a:gd name="T80" fmla="*/ 141129168 w 109"/>
                <a:gd name="T81" fmla="*/ 0 h 48"/>
                <a:gd name="T82" fmla="*/ 118448496 w 109"/>
                <a:gd name="T83" fmla="*/ 5040312 h 48"/>
                <a:gd name="T84" fmla="*/ 108367845 w 109"/>
                <a:gd name="T85" fmla="*/ 7561263 h 48"/>
                <a:gd name="T86" fmla="*/ 83166192 w 109"/>
                <a:gd name="T87" fmla="*/ 20161250 h 48"/>
                <a:gd name="T88" fmla="*/ 63004889 w 109"/>
                <a:gd name="T89" fmla="*/ 37801550 h 48"/>
                <a:gd name="T90" fmla="*/ 57964564 w 109"/>
                <a:gd name="T91" fmla="*/ 47883760 h 48"/>
                <a:gd name="T92" fmla="*/ 40322618 w 109"/>
                <a:gd name="T93" fmla="*/ 68043428 h 48"/>
                <a:gd name="T94" fmla="*/ 25201634 w 109"/>
                <a:gd name="T95" fmla="*/ 68043428 h 48"/>
                <a:gd name="T96" fmla="*/ 22682265 w 109"/>
                <a:gd name="T97" fmla="*/ 68043428 h 48"/>
                <a:gd name="T98" fmla="*/ 15120983 w 109"/>
                <a:gd name="T99" fmla="*/ 45362810 h 48"/>
                <a:gd name="T100" fmla="*/ 10080654 w 109"/>
                <a:gd name="T101" fmla="*/ 15120939 h 48"/>
                <a:gd name="T102" fmla="*/ 10080654 w 109"/>
                <a:gd name="T103" fmla="*/ 15120939 h 48"/>
                <a:gd name="T104" fmla="*/ 2520957 w 109"/>
                <a:gd name="T105" fmla="*/ 15120939 h 48"/>
                <a:gd name="T106" fmla="*/ 0 w 109"/>
                <a:gd name="T107" fmla="*/ 27722516 h 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"/>
                <a:gd name="T163" fmla="*/ 0 h 48"/>
                <a:gd name="T164" fmla="*/ 109 w 109"/>
                <a:gd name="T165" fmla="*/ 48 h 4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" h="48">
                  <a:moveTo>
                    <a:pt x="0" y="15"/>
                  </a:moveTo>
                  <a:lnTo>
                    <a:pt x="0" y="15"/>
                  </a:lnTo>
                  <a:lnTo>
                    <a:pt x="2" y="16"/>
                  </a:lnTo>
                  <a:lnTo>
                    <a:pt x="3" y="18"/>
                  </a:lnTo>
                  <a:lnTo>
                    <a:pt x="5" y="25"/>
                  </a:lnTo>
                  <a:lnTo>
                    <a:pt x="6" y="33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4" y="40"/>
                  </a:lnTo>
                  <a:lnTo>
                    <a:pt x="16" y="39"/>
                  </a:lnTo>
                  <a:lnTo>
                    <a:pt x="21" y="34"/>
                  </a:lnTo>
                  <a:lnTo>
                    <a:pt x="23" y="30"/>
                  </a:lnTo>
                  <a:lnTo>
                    <a:pt x="29" y="25"/>
                  </a:lnTo>
                  <a:lnTo>
                    <a:pt x="34" y="19"/>
                  </a:lnTo>
                  <a:lnTo>
                    <a:pt x="42" y="16"/>
                  </a:lnTo>
                  <a:lnTo>
                    <a:pt x="49" y="15"/>
                  </a:lnTo>
                  <a:lnTo>
                    <a:pt x="52" y="14"/>
                  </a:lnTo>
                  <a:lnTo>
                    <a:pt x="56" y="14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60" y="25"/>
                  </a:lnTo>
                  <a:lnTo>
                    <a:pt x="62" y="31"/>
                  </a:lnTo>
                  <a:lnTo>
                    <a:pt x="66" y="37"/>
                  </a:lnTo>
                  <a:lnTo>
                    <a:pt x="71" y="42"/>
                  </a:lnTo>
                  <a:lnTo>
                    <a:pt x="77" y="45"/>
                  </a:lnTo>
                  <a:lnTo>
                    <a:pt x="83" y="47"/>
                  </a:lnTo>
                  <a:lnTo>
                    <a:pt x="91" y="48"/>
                  </a:lnTo>
                  <a:lnTo>
                    <a:pt x="97" y="46"/>
                  </a:lnTo>
                  <a:lnTo>
                    <a:pt x="103" y="43"/>
                  </a:lnTo>
                  <a:lnTo>
                    <a:pt x="107" y="37"/>
                  </a:lnTo>
                  <a:lnTo>
                    <a:pt x="108" y="33"/>
                  </a:lnTo>
                  <a:lnTo>
                    <a:pt x="109" y="29"/>
                  </a:lnTo>
                  <a:lnTo>
                    <a:pt x="109" y="20"/>
                  </a:lnTo>
                  <a:lnTo>
                    <a:pt x="107" y="15"/>
                  </a:lnTo>
                  <a:lnTo>
                    <a:pt x="105" y="9"/>
                  </a:lnTo>
                  <a:lnTo>
                    <a:pt x="103" y="6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5" y="5"/>
                  </a:lnTo>
                  <a:lnTo>
                    <a:pt x="94" y="6"/>
                  </a:lnTo>
                  <a:lnTo>
                    <a:pt x="94" y="10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100" y="14"/>
                  </a:lnTo>
                  <a:lnTo>
                    <a:pt x="102" y="16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07" y="27"/>
                  </a:lnTo>
                  <a:lnTo>
                    <a:pt x="106" y="29"/>
                  </a:lnTo>
                  <a:lnTo>
                    <a:pt x="105" y="32"/>
                  </a:lnTo>
                  <a:lnTo>
                    <a:pt x="103" y="34"/>
                  </a:lnTo>
                  <a:lnTo>
                    <a:pt x="97" y="37"/>
                  </a:lnTo>
                  <a:lnTo>
                    <a:pt x="91" y="38"/>
                  </a:lnTo>
                  <a:lnTo>
                    <a:pt x="85" y="37"/>
                  </a:lnTo>
                  <a:lnTo>
                    <a:pt x="79" y="36"/>
                  </a:lnTo>
                  <a:lnTo>
                    <a:pt x="75" y="33"/>
                  </a:lnTo>
                  <a:lnTo>
                    <a:pt x="71" y="30"/>
                  </a:lnTo>
                  <a:lnTo>
                    <a:pt x="67" y="26"/>
                  </a:lnTo>
                  <a:lnTo>
                    <a:pt x="63" y="19"/>
                  </a:lnTo>
                  <a:lnTo>
                    <a:pt x="61" y="15"/>
                  </a:lnTo>
                  <a:lnTo>
                    <a:pt x="61" y="12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7" y="2"/>
                  </a:lnTo>
                  <a:lnTo>
                    <a:pt x="43" y="3"/>
                  </a:lnTo>
                  <a:lnTo>
                    <a:pt x="37" y="5"/>
                  </a:lnTo>
                  <a:lnTo>
                    <a:pt x="33" y="8"/>
                  </a:lnTo>
                  <a:lnTo>
                    <a:pt x="30" y="11"/>
                  </a:lnTo>
                  <a:lnTo>
                    <a:pt x="25" y="15"/>
                  </a:lnTo>
                  <a:lnTo>
                    <a:pt x="23" y="19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6" y="1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4" name="Freeform 95"/>
            <p:cNvSpPr>
              <a:spLocks/>
            </p:cNvSpPr>
            <p:nvPr/>
          </p:nvSpPr>
          <p:spPr bwMode="auto">
            <a:xfrm>
              <a:off x="5548313" y="2552700"/>
              <a:ext cx="49213" cy="68263"/>
            </a:xfrm>
            <a:custGeom>
              <a:avLst/>
              <a:gdLst>
                <a:gd name="T0" fmla="*/ 0 w 31"/>
                <a:gd name="T1" fmla="*/ 105847350 h 43"/>
                <a:gd name="T2" fmla="*/ 0 w 31"/>
                <a:gd name="T3" fmla="*/ 105847350 h 43"/>
                <a:gd name="T4" fmla="*/ 10080728 w 31"/>
                <a:gd name="T5" fmla="*/ 108368317 h 43"/>
                <a:gd name="T6" fmla="*/ 20161456 w 31"/>
                <a:gd name="T7" fmla="*/ 108368317 h 43"/>
                <a:gd name="T8" fmla="*/ 27722800 w 31"/>
                <a:gd name="T9" fmla="*/ 105847350 h 43"/>
                <a:gd name="T10" fmla="*/ 37803525 w 31"/>
                <a:gd name="T11" fmla="*/ 98287597 h 43"/>
                <a:gd name="T12" fmla="*/ 37803525 w 31"/>
                <a:gd name="T13" fmla="*/ 98287597 h 43"/>
                <a:gd name="T14" fmla="*/ 40322912 w 31"/>
                <a:gd name="T15" fmla="*/ 90726282 h 43"/>
                <a:gd name="T16" fmla="*/ 40322912 w 31"/>
                <a:gd name="T17" fmla="*/ 83166554 h 43"/>
                <a:gd name="T18" fmla="*/ 42843887 w 31"/>
                <a:gd name="T19" fmla="*/ 63005164 h 43"/>
                <a:gd name="T20" fmla="*/ 42843887 w 31"/>
                <a:gd name="T21" fmla="*/ 63005164 h 43"/>
                <a:gd name="T22" fmla="*/ 40322912 w 31"/>
                <a:gd name="T23" fmla="*/ 55443849 h 43"/>
                <a:gd name="T24" fmla="*/ 40322912 w 31"/>
                <a:gd name="T25" fmla="*/ 50403489 h 43"/>
                <a:gd name="T26" fmla="*/ 40322912 w 31"/>
                <a:gd name="T27" fmla="*/ 50403489 h 43"/>
                <a:gd name="T28" fmla="*/ 32763162 w 31"/>
                <a:gd name="T29" fmla="*/ 35282446 h 43"/>
                <a:gd name="T30" fmla="*/ 32763162 w 31"/>
                <a:gd name="T31" fmla="*/ 35282446 h 43"/>
                <a:gd name="T32" fmla="*/ 30242187 w 31"/>
                <a:gd name="T33" fmla="*/ 32763066 h 43"/>
                <a:gd name="T34" fmla="*/ 30242187 w 31"/>
                <a:gd name="T35" fmla="*/ 35282446 h 43"/>
                <a:gd name="T36" fmla="*/ 30242187 w 31"/>
                <a:gd name="T37" fmla="*/ 37803413 h 43"/>
                <a:gd name="T38" fmla="*/ 32763162 w 31"/>
                <a:gd name="T39" fmla="*/ 35282446 h 43"/>
                <a:gd name="T40" fmla="*/ 32763162 w 31"/>
                <a:gd name="T41" fmla="*/ 35282446 h 43"/>
                <a:gd name="T42" fmla="*/ 37803525 w 31"/>
                <a:gd name="T43" fmla="*/ 30242098 h 43"/>
                <a:gd name="T44" fmla="*/ 42843887 w 31"/>
                <a:gd name="T45" fmla="*/ 27722718 h 43"/>
                <a:gd name="T46" fmla="*/ 55444012 w 31"/>
                <a:gd name="T47" fmla="*/ 22682364 h 43"/>
                <a:gd name="T48" fmla="*/ 55444012 w 31"/>
                <a:gd name="T49" fmla="*/ 22682364 h 43"/>
                <a:gd name="T50" fmla="*/ 60484374 w 31"/>
                <a:gd name="T51" fmla="*/ 25201744 h 43"/>
                <a:gd name="T52" fmla="*/ 65524737 w 31"/>
                <a:gd name="T53" fmla="*/ 27722718 h 43"/>
                <a:gd name="T54" fmla="*/ 73086074 w 31"/>
                <a:gd name="T55" fmla="*/ 37803413 h 43"/>
                <a:gd name="T56" fmla="*/ 73086074 w 31"/>
                <a:gd name="T57" fmla="*/ 37803413 h 43"/>
                <a:gd name="T58" fmla="*/ 75605462 w 31"/>
                <a:gd name="T59" fmla="*/ 27722718 h 43"/>
                <a:gd name="T60" fmla="*/ 78126437 w 31"/>
                <a:gd name="T61" fmla="*/ 22682364 h 43"/>
                <a:gd name="T62" fmla="*/ 75605462 w 31"/>
                <a:gd name="T63" fmla="*/ 17642017 h 43"/>
                <a:gd name="T64" fmla="*/ 75605462 w 31"/>
                <a:gd name="T65" fmla="*/ 17642017 h 43"/>
                <a:gd name="T66" fmla="*/ 68045712 w 31"/>
                <a:gd name="T67" fmla="*/ 7561318 h 43"/>
                <a:gd name="T68" fmla="*/ 63005349 w 31"/>
                <a:gd name="T69" fmla="*/ 0 h 43"/>
                <a:gd name="T70" fmla="*/ 55444012 w 31"/>
                <a:gd name="T71" fmla="*/ 0 h 43"/>
                <a:gd name="T72" fmla="*/ 45363275 w 31"/>
                <a:gd name="T73" fmla="*/ 2520968 h 43"/>
                <a:gd name="T74" fmla="*/ 45363275 w 31"/>
                <a:gd name="T75" fmla="*/ 2520968 h 43"/>
                <a:gd name="T76" fmla="*/ 37803525 w 31"/>
                <a:gd name="T77" fmla="*/ 10080698 h 43"/>
                <a:gd name="T78" fmla="*/ 32763162 w 31"/>
                <a:gd name="T79" fmla="*/ 17642017 h 43"/>
                <a:gd name="T80" fmla="*/ 30242187 w 31"/>
                <a:gd name="T81" fmla="*/ 25201744 h 43"/>
                <a:gd name="T82" fmla="*/ 27722800 w 31"/>
                <a:gd name="T83" fmla="*/ 32763066 h 43"/>
                <a:gd name="T84" fmla="*/ 27722800 w 31"/>
                <a:gd name="T85" fmla="*/ 32763066 h 43"/>
                <a:gd name="T86" fmla="*/ 30242187 w 31"/>
                <a:gd name="T87" fmla="*/ 55443849 h 43"/>
                <a:gd name="T88" fmla="*/ 37803525 w 31"/>
                <a:gd name="T89" fmla="*/ 73085859 h 43"/>
                <a:gd name="T90" fmla="*/ 37803525 w 31"/>
                <a:gd name="T91" fmla="*/ 73085859 h 43"/>
                <a:gd name="T92" fmla="*/ 37803525 w 31"/>
                <a:gd name="T93" fmla="*/ 73085859 h 43"/>
                <a:gd name="T94" fmla="*/ 37803525 w 31"/>
                <a:gd name="T95" fmla="*/ 73085859 h 43"/>
                <a:gd name="T96" fmla="*/ 37803525 w 31"/>
                <a:gd name="T97" fmla="*/ 75605239 h 43"/>
                <a:gd name="T98" fmla="*/ 37803525 w 31"/>
                <a:gd name="T99" fmla="*/ 75605239 h 43"/>
                <a:gd name="T100" fmla="*/ 30242187 w 31"/>
                <a:gd name="T101" fmla="*/ 83166554 h 43"/>
                <a:gd name="T102" fmla="*/ 25201819 w 31"/>
                <a:gd name="T103" fmla="*/ 85685935 h 43"/>
                <a:gd name="T104" fmla="*/ 25201819 w 31"/>
                <a:gd name="T105" fmla="*/ 85685935 h 43"/>
                <a:gd name="T106" fmla="*/ 20161456 w 31"/>
                <a:gd name="T107" fmla="*/ 85685935 h 43"/>
                <a:gd name="T108" fmla="*/ 12601703 w 31"/>
                <a:gd name="T109" fmla="*/ 85685935 h 43"/>
                <a:gd name="T110" fmla="*/ 2520976 w 31"/>
                <a:gd name="T111" fmla="*/ 83166554 h 43"/>
                <a:gd name="T112" fmla="*/ 2520976 w 31"/>
                <a:gd name="T113" fmla="*/ 83166554 h 43"/>
                <a:gd name="T114" fmla="*/ 0 w 31"/>
                <a:gd name="T115" fmla="*/ 95766630 h 43"/>
                <a:gd name="T116" fmla="*/ 0 w 31"/>
                <a:gd name="T117" fmla="*/ 105847350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1"/>
                <a:gd name="T178" fmla="*/ 0 h 43"/>
                <a:gd name="T179" fmla="*/ 31 w 31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1" h="43">
                  <a:moveTo>
                    <a:pt x="0" y="42"/>
                  </a:moveTo>
                  <a:lnTo>
                    <a:pt x="0" y="42"/>
                  </a:lnTo>
                  <a:lnTo>
                    <a:pt x="4" y="43"/>
                  </a:lnTo>
                  <a:lnTo>
                    <a:pt x="8" y="43"/>
                  </a:lnTo>
                  <a:lnTo>
                    <a:pt x="11" y="42"/>
                  </a:lnTo>
                  <a:lnTo>
                    <a:pt x="15" y="39"/>
                  </a:lnTo>
                  <a:lnTo>
                    <a:pt x="16" y="36"/>
                  </a:lnTo>
                  <a:lnTo>
                    <a:pt x="16" y="33"/>
                  </a:lnTo>
                  <a:lnTo>
                    <a:pt x="17" y="25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1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6" y="11"/>
                  </a:lnTo>
                  <a:lnTo>
                    <a:pt x="29" y="15"/>
                  </a:lnTo>
                  <a:lnTo>
                    <a:pt x="30" y="11"/>
                  </a:lnTo>
                  <a:lnTo>
                    <a:pt x="31" y="9"/>
                  </a:lnTo>
                  <a:lnTo>
                    <a:pt x="30" y="7"/>
                  </a:lnTo>
                  <a:lnTo>
                    <a:pt x="27" y="3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1" y="13"/>
                  </a:lnTo>
                  <a:lnTo>
                    <a:pt x="12" y="22"/>
                  </a:lnTo>
                  <a:lnTo>
                    <a:pt x="15" y="29"/>
                  </a:lnTo>
                  <a:lnTo>
                    <a:pt x="15" y="30"/>
                  </a:lnTo>
                  <a:lnTo>
                    <a:pt x="12" y="33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CD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5" name="Freeform 96"/>
            <p:cNvSpPr>
              <a:spLocks/>
            </p:cNvSpPr>
            <p:nvPr/>
          </p:nvSpPr>
          <p:spPr bwMode="auto">
            <a:xfrm>
              <a:off x="5548313" y="2552700"/>
              <a:ext cx="49213" cy="68263"/>
            </a:xfrm>
            <a:custGeom>
              <a:avLst/>
              <a:gdLst>
                <a:gd name="T0" fmla="*/ 0 w 31"/>
                <a:gd name="T1" fmla="*/ 105847350 h 43"/>
                <a:gd name="T2" fmla="*/ 0 w 31"/>
                <a:gd name="T3" fmla="*/ 105847350 h 43"/>
                <a:gd name="T4" fmla="*/ 10080728 w 31"/>
                <a:gd name="T5" fmla="*/ 108368317 h 43"/>
                <a:gd name="T6" fmla="*/ 20161456 w 31"/>
                <a:gd name="T7" fmla="*/ 108368317 h 43"/>
                <a:gd name="T8" fmla="*/ 27722800 w 31"/>
                <a:gd name="T9" fmla="*/ 105847350 h 43"/>
                <a:gd name="T10" fmla="*/ 37803525 w 31"/>
                <a:gd name="T11" fmla="*/ 98287597 h 43"/>
                <a:gd name="T12" fmla="*/ 37803525 w 31"/>
                <a:gd name="T13" fmla="*/ 98287597 h 43"/>
                <a:gd name="T14" fmla="*/ 40322912 w 31"/>
                <a:gd name="T15" fmla="*/ 90726282 h 43"/>
                <a:gd name="T16" fmla="*/ 40322912 w 31"/>
                <a:gd name="T17" fmla="*/ 83166554 h 43"/>
                <a:gd name="T18" fmla="*/ 42843887 w 31"/>
                <a:gd name="T19" fmla="*/ 63005164 h 43"/>
                <a:gd name="T20" fmla="*/ 42843887 w 31"/>
                <a:gd name="T21" fmla="*/ 63005164 h 43"/>
                <a:gd name="T22" fmla="*/ 40322912 w 31"/>
                <a:gd name="T23" fmla="*/ 55443849 h 43"/>
                <a:gd name="T24" fmla="*/ 40322912 w 31"/>
                <a:gd name="T25" fmla="*/ 50403489 h 43"/>
                <a:gd name="T26" fmla="*/ 40322912 w 31"/>
                <a:gd name="T27" fmla="*/ 50403489 h 43"/>
                <a:gd name="T28" fmla="*/ 32763162 w 31"/>
                <a:gd name="T29" fmla="*/ 35282446 h 43"/>
                <a:gd name="T30" fmla="*/ 32763162 w 31"/>
                <a:gd name="T31" fmla="*/ 35282446 h 43"/>
                <a:gd name="T32" fmla="*/ 30242187 w 31"/>
                <a:gd name="T33" fmla="*/ 32763066 h 43"/>
                <a:gd name="T34" fmla="*/ 30242187 w 31"/>
                <a:gd name="T35" fmla="*/ 35282446 h 43"/>
                <a:gd name="T36" fmla="*/ 30242187 w 31"/>
                <a:gd name="T37" fmla="*/ 37803413 h 43"/>
                <a:gd name="T38" fmla="*/ 32763162 w 31"/>
                <a:gd name="T39" fmla="*/ 35282446 h 43"/>
                <a:gd name="T40" fmla="*/ 32763162 w 31"/>
                <a:gd name="T41" fmla="*/ 35282446 h 43"/>
                <a:gd name="T42" fmla="*/ 37803525 w 31"/>
                <a:gd name="T43" fmla="*/ 30242098 h 43"/>
                <a:gd name="T44" fmla="*/ 42843887 w 31"/>
                <a:gd name="T45" fmla="*/ 27722718 h 43"/>
                <a:gd name="T46" fmla="*/ 55444012 w 31"/>
                <a:gd name="T47" fmla="*/ 22682364 h 43"/>
                <a:gd name="T48" fmla="*/ 55444012 w 31"/>
                <a:gd name="T49" fmla="*/ 22682364 h 43"/>
                <a:gd name="T50" fmla="*/ 60484374 w 31"/>
                <a:gd name="T51" fmla="*/ 25201744 h 43"/>
                <a:gd name="T52" fmla="*/ 65524737 w 31"/>
                <a:gd name="T53" fmla="*/ 27722718 h 43"/>
                <a:gd name="T54" fmla="*/ 73086074 w 31"/>
                <a:gd name="T55" fmla="*/ 37803413 h 43"/>
                <a:gd name="T56" fmla="*/ 73086074 w 31"/>
                <a:gd name="T57" fmla="*/ 37803413 h 43"/>
                <a:gd name="T58" fmla="*/ 75605462 w 31"/>
                <a:gd name="T59" fmla="*/ 27722718 h 43"/>
                <a:gd name="T60" fmla="*/ 78126437 w 31"/>
                <a:gd name="T61" fmla="*/ 22682364 h 43"/>
                <a:gd name="T62" fmla="*/ 75605462 w 31"/>
                <a:gd name="T63" fmla="*/ 17642017 h 43"/>
                <a:gd name="T64" fmla="*/ 75605462 w 31"/>
                <a:gd name="T65" fmla="*/ 17642017 h 43"/>
                <a:gd name="T66" fmla="*/ 68045712 w 31"/>
                <a:gd name="T67" fmla="*/ 7561318 h 43"/>
                <a:gd name="T68" fmla="*/ 63005349 w 31"/>
                <a:gd name="T69" fmla="*/ 0 h 43"/>
                <a:gd name="T70" fmla="*/ 55444012 w 31"/>
                <a:gd name="T71" fmla="*/ 0 h 43"/>
                <a:gd name="T72" fmla="*/ 45363275 w 31"/>
                <a:gd name="T73" fmla="*/ 2520968 h 43"/>
                <a:gd name="T74" fmla="*/ 45363275 w 31"/>
                <a:gd name="T75" fmla="*/ 2520968 h 43"/>
                <a:gd name="T76" fmla="*/ 37803525 w 31"/>
                <a:gd name="T77" fmla="*/ 10080698 h 43"/>
                <a:gd name="T78" fmla="*/ 32763162 w 31"/>
                <a:gd name="T79" fmla="*/ 17642017 h 43"/>
                <a:gd name="T80" fmla="*/ 30242187 w 31"/>
                <a:gd name="T81" fmla="*/ 25201744 h 43"/>
                <a:gd name="T82" fmla="*/ 27722800 w 31"/>
                <a:gd name="T83" fmla="*/ 32763066 h 43"/>
                <a:gd name="T84" fmla="*/ 27722800 w 31"/>
                <a:gd name="T85" fmla="*/ 32763066 h 43"/>
                <a:gd name="T86" fmla="*/ 30242187 w 31"/>
                <a:gd name="T87" fmla="*/ 55443849 h 43"/>
                <a:gd name="T88" fmla="*/ 37803525 w 31"/>
                <a:gd name="T89" fmla="*/ 73085859 h 43"/>
                <a:gd name="T90" fmla="*/ 37803525 w 31"/>
                <a:gd name="T91" fmla="*/ 73085859 h 43"/>
                <a:gd name="T92" fmla="*/ 37803525 w 31"/>
                <a:gd name="T93" fmla="*/ 73085859 h 43"/>
                <a:gd name="T94" fmla="*/ 37803525 w 31"/>
                <a:gd name="T95" fmla="*/ 73085859 h 43"/>
                <a:gd name="T96" fmla="*/ 37803525 w 31"/>
                <a:gd name="T97" fmla="*/ 75605239 h 43"/>
                <a:gd name="T98" fmla="*/ 37803525 w 31"/>
                <a:gd name="T99" fmla="*/ 75605239 h 43"/>
                <a:gd name="T100" fmla="*/ 30242187 w 31"/>
                <a:gd name="T101" fmla="*/ 83166554 h 43"/>
                <a:gd name="T102" fmla="*/ 25201819 w 31"/>
                <a:gd name="T103" fmla="*/ 85685935 h 43"/>
                <a:gd name="T104" fmla="*/ 25201819 w 31"/>
                <a:gd name="T105" fmla="*/ 85685935 h 43"/>
                <a:gd name="T106" fmla="*/ 20161456 w 31"/>
                <a:gd name="T107" fmla="*/ 85685935 h 43"/>
                <a:gd name="T108" fmla="*/ 12601703 w 31"/>
                <a:gd name="T109" fmla="*/ 85685935 h 43"/>
                <a:gd name="T110" fmla="*/ 2520976 w 31"/>
                <a:gd name="T111" fmla="*/ 83166554 h 43"/>
                <a:gd name="T112" fmla="*/ 2520976 w 31"/>
                <a:gd name="T113" fmla="*/ 83166554 h 43"/>
                <a:gd name="T114" fmla="*/ 0 w 31"/>
                <a:gd name="T115" fmla="*/ 95766630 h 43"/>
                <a:gd name="T116" fmla="*/ 0 w 31"/>
                <a:gd name="T117" fmla="*/ 105847350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1"/>
                <a:gd name="T178" fmla="*/ 0 h 43"/>
                <a:gd name="T179" fmla="*/ 31 w 31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1" h="43">
                  <a:moveTo>
                    <a:pt x="0" y="42"/>
                  </a:moveTo>
                  <a:lnTo>
                    <a:pt x="0" y="42"/>
                  </a:lnTo>
                  <a:lnTo>
                    <a:pt x="4" y="43"/>
                  </a:lnTo>
                  <a:lnTo>
                    <a:pt x="8" y="43"/>
                  </a:lnTo>
                  <a:lnTo>
                    <a:pt x="11" y="42"/>
                  </a:lnTo>
                  <a:lnTo>
                    <a:pt x="15" y="39"/>
                  </a:lnTo>
                  <a:lnTo>
                    <a:pt x="16" y="36"/>
                  </a:lnTo>
                  <a:lnTo>
                    <a:pt x="16" y="33"/>
                  </a:lnTo>
                  <a:lnTo>
                    <a:pt x="17" y="25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1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6" y="11"/>
                  </a:lnTo>
                  <a:lnTo>
                    <a:pt x="29" y="15"/>
                  </a:lnTo>
                  <a:lnTo>
                    <a:pt x="30" y="11"/>
                  </a:lnTo>
                  <a:lnTo>
                    <a:pt x="31" y="9"/>
                  </a:lnTo>
                  <a:lnTo>
                    <a:pt x="30" y="7"/>
                  </a:lnTo>
                  <a:lnTo>
                    <a:pt x="27" y="3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1" y="13"/>
                  </a:lnTo>
                  <a:lnTo>
                    <a:pt x="12" y="22"/>
                  </a:lnTo>
                  <a:lnTo>
                    <a:pt x="15" y="29"/>
                  </a:lnTo>
                  <a:lnTo>
                    <a:pt x="15" y="30"/>
                  </a:lnTo>
                  <a:lnTo>
                    <a:pt x="12" y="33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6" name="Freeform 97"/>
            <p:cNvSpPr>
              <a:spLocks/>
            </p:cNvSpPr>
            <p:nvPr/>
          </p:nvSpPr>
          <p:spPr bwMode="auto">
            <a:xfrm>
              <a:off x="5392738" y="2611438"/>
              <a:ext cx="242888" cy="171450"/>
            </a:xfrm>
            <a:custGeom>
              <a:avLst/>
              <a:gdLst>
                <a:gd name="T0" fmla="*/ 12601599 w 153"/>
                <a:gd name="T1" fmla="*/ 211693164 h 108"/>
                <a:gd name="T2" fmla="*/ 27722571 w 153"/>
                <a:gd name="T3" fmla="*/ 204133442 h 108"/>
                <a:gd name="T4" fmla="*/ 75604838 w 153"/>
                <a:gd name="T5" fmla="*/ 206652804 h 108"/>
                <a:gd name="T6" fmla="*/ 50403221 w 153"/>
                <a:gd name="T7" fmla="*/ 229335047 h 108"/>
                <a:gd name="T8" fmla="*/ 42843534 w 153"/>
                <a:gd name="T9" fmla="*/ 246975342 h 108"/>
                <a:gd name="T10" fmla="*/ 37803213 w 153"/>
                <a:gd name="T11" fmla="*/ 254536602 h 108"/>
                <a:gd name="T12" fmla="*/ 68045150 w 153"/>
                <a:gd name="T13" fmla="*/ 246975342 h 108"/>
                <a:gd name="T14" fmla="*/ 80645159 w 153"/>
                <a:gd name="T15" fmla="*/ 239415669 h 108"/>
                <a:gd name="T16" fmla="*/ 90725800 w 153"/>
                <a:gd name="T17" fmla="*/ 226814098 h 108"/>
                <a:gd name="T18" fmla="*/ 108367742 w 153"/>
                <a:gd name="T19" fmla="*/ 219254425 h 108"/>
                <a:gd name="T20" fmla="*/ 133569346 w 153"/>
                <a:gd name="T21" fmla="*/ 214214114 h 108"/>
                <a:gd name="T22" fmla="*/ 161290317 w 153"/>
                <a:gd name="T23" fmla="*/ 221773787 h 108"/>
                <a:gd name="T24" fmla="*/ 181451601 w 153"/>
                <a:gd name="T25" fmla="*/ 229335047 h 108"/>
                <a:gd name="T26" fmla="*/ 194053197 w 153"/>
                <a:gd name="T27" fmla="*/ 244455980 h 108"/>
                <a:gd name="T28" fmla="*/ 206653205 w 153"/>
                <a:gd name="T29" fmla="*/ 272176897 h 108"/>
                <a:gd name="T30" fmla="*/ 201612884 w 153"/>
                <a:gd name="T31" fmla="*/ 252015653 h 108"/>
                <a:gd name="T32" fmla="*/ 196572563 w 153"/>
                <a:gd name="T33" fmla="*/ 226814098 h 108"/>
                <a:gd name="T34" fmla="*/ 252016142 w 153"/>
                <a:gd name="T35" fmla="*/ 231854409 h 108"/>
                <a:gd name="T36" fmla="*/ 287298389 w 153"/>
                <a:gd name="T37" fmla="*/ 249496291 h 108"/>
                <a:gd name="T38" fmla="*/ 309980626 w 153"/>
                <a:gd name="T39" fmla="*/ 264617224 h 108"/>
                <a:gd name="T40" fmla="*/ 322580635 w 153"/>
                <a:gd name="T41" fmla="*/ 267136586 h 108"/>
                <a:gd name="T42" fmla="*/ 307459672 w 153"/>
                <a:gd name="T43" fmla="*/ 252015653 h 108"/>
                <a:gd name="T44" fmla="*/ 294859664 w 153"/>
                <a:gd name="T45" fmla="*/ 239415669 h 108"/>
                <a:gd name="T46" fmla="*/ 307459672 w 153"/>
                <a:gd name="T47" fmla="*/ 231854409 h 108"/>
                <a:gd name="T48" fmla="*/ 350303193 w 153"/>
                <a:gd name="T49" fmla="*/ 244455980 h 108"/>
                <a:gd name="T50" fmla="*/ 385585439 w 153"/>
                <a:gd name="T51" fmla="*/ 262096275 h 108"/>
                <a:gd name="T52" fmla="*/ 367943522 w 153"/>
                <a:gd name="T53" fmla="*/ 249496291 h 108"/>
                <a:gd name="T54" fmla="*/ 327620955 w 153"/>
                <a:gd name="T55" fmla="*/ 229335047 h 108"/>
                <a:gd name="T56" fmla="*/ 322580635 w 153"/>
                <a:gd name="T57" fmla="*/ 219254425 h 108"/>
                <a:gd name="T58" fmla="*/ 337701597 w 153"/>
                <a:gd name="T59" fmla="*/ 214214114 h 108"/>
                <a:gd name="T60" fmla="*/ 357862881 w 153"/>
                <a:gd name="T61" fmla="*/ 209173803 h 108"/>
                <a:gd name="T62" fmla="*/ 383064485 w 153"/>
                <a:gd name="T63" fmla="*/ 209173803 h 108"/>
                <a:gd name="T64" fmla="*/ 367943522 w 153"/>
                <a:gd name="T65" fmla="*/ 199093131 h 108"/>
                <a:gd name="T66" fmla="*/ 320061268 w 153"/>
                <a:gd name="T67" fmla="*/ 194052820 h 108"/>
                <a:gd name="T68" fmla="*/ 299899984 w 153"/>
                <a:gd name="T69" fmla="*/ 189012509 h 108"/>
                <a:gd name="T70" fmla="*/ 267137105 w 153"/>
                <a:gd name="T71" fmla="*/ 146169071 h 108"/>
                <a:gd name="T72" fmla="*/ 254537097 w 153"/>
                <a:gd name="T73" fmla="*/ 115927204 h 108"/>
                <a:gd name="T74" fmla="*/ 249496776 w 153"/>
                <a:gd name="T75" fmla="*/ 70564380 h 108"/>
                <a:gd name="T76" fmla="*/ 249496776 w 153"/>
                <a:gd name="T77" fmla="*/ 22682200 h 108"/>
                <a:gd name="T78" fmla="*/ 239416134 w 153"/>
                <a:gd name="T79" fmla="*/ 17640301 h 108"/>
                <a:gd name="T80" fmla="*/ 219254851 w 153"/>
                <a:gd name="T81" fmla="*/ 15120939 h 108"/>
                <a:gd name="T82" fmla="*/ 194053197 w 153"/>
                <a:gd name="T83" fmla="*/ 12601575 h 108"/>
                <a:gd name="T84" fmla="*/ 168851592 w 153"/>
                <a:gd name="T85" fmla="*/ 5040313 h 108"/>
                <a:gd name="T86" fmla="*/ 163811271 w 153"/>
                <a:gd name="T87" fmla="*/ 0 h 108"/>
                <a:gd name="T88" fmla="*/ 156249996 w 153"/>
                <a:gd name="T89" fmla="*/ 85685313 h 108"/>
                <a:gd name="T90" fmla="*/ 138609667 w 153"/>
                <a:gd name="T91" fmla="*/ 146169071 h 108"/>
                <a:gd name="T92" fmla="*/ 115927430 w 153"/>
                <a:gd name="T93" fmla="*/ 173891575 h 108"/>
                <a:gd name="T94" fmla="*/ 83166113 w 153"/>
                <a:gd name="T95" fmla="*/ 186491559 h 108"/>
                <a:gd name="T96" fmla="*/ 0 w 153"/>
                <a:gd name="T97" fmla="*/ 224294736 h 10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3"/>
                <a:gd name="T148" fmla="*/ 0 h 108"/>
                <a:gd name="T149" fmla="*/ 153 w 153"/>
                <a:gd name="T150" fmla="*/ 108 h 10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3" h="108">
                  <a:moveTo>
                    <a:pt x="0" y="89"/>
                  </a:moveTo>
                  <a:lnTo>
                    <a:pt x="0" y="89"/>
                  </a:lnTo>
                  <a:lnTo>
                    <a:pt x="5" y="84"/>
                  </a:lnTo>
                  <a:lnTo>
                    <a:pt x="8" y="82"/>
                  </a:lnTo>
                  <a:lnTo>
                    <a:pt x="11" y="81"/>
                  </a:lnTo>
                  <a:lnTo>
                    <a:pt x="20" y="81"/>
                  </a:lnTo>
                  <a:lnTo>
                    <a:pt x="30" y="82"/>
                  </a:lnTo>
                  <a:lnTo>
                    <a:pt x="23" y="88"/>
                  </a:lnTo>
                  <a:lnTo>
                    <a:pt x="20" y="91"/>
                  </a:lnTo>
                  <a:lnTo>
                    <a:pt x="18" y="95"/>
                  </a:lnTo>
                  <a:lnTo>
                    <a:pt x="17" y="98"/>
                  </a:lnTo>
                  <a:lnTo>
                    <a:pt x="16" y="99"/>
                  </a:lnTo>
                  <a:lnTo>
                    <a:pt x="15" y="101"/>
                  </a:lnTo>
                  <a:lnTo>
                    <a:pt x="18" y="100"/>
                  </a:lnTo>
                  <a:lnTo>
                    <a:pt x="22" y="99"/>
                  </a:lnTo>
                  <a:lnTo>
                    <a:pt x="27" y="98"/>
                  </a:lnTo>
                  <a:lnTo>
                    <a:pt x="31" y="97"/>
                  </a:lnTo>
                  <a:lnTo>
                    <a:pt x="32" y="95"/>
                  </a:lnTo>
                  <a:lnTo>
                    <a:pt x="33" y="92"/>
                  </a:lnTo>
                  <a:lnTo>
                    <a:pt x="36" y="90"/>
                  </a:lnTo>
                  <a:lnTo>
                    <a:pt x="39" y="89"/>
                  </a:lnTo>
                  <a:lnTo>
                    <a:pt x="43" y="87"/>
                  </a:lnTo>
                  <a:lnTo>
                    <a:pt x="46" y="86"/>
                  </a:lnTo>
                  <a:lnTo>
                    <a:pt x="53" y="85"/>
                  </a:lnTo>
                  <a:lnTo>
                    <a:pt x="62" y="86"/>
                  </a:lnTo>
                  <a:lnTo>
                    <a:pt x="64" y="88"/>
                  </a:lnTo>
                  <a:lnTo>
                    <a:pt x="67" y="89"/>
                  </a:lnTo>
                  <a:lnTo>
                    <a:pt x="72" y="91"/>
                  </a:lnTo>
                  <a:lnTo>
                    <a:pt x="75" y="93"/>
                  </a:lnTo>
                  <a:lnTo>
                    <a:pt x="77" y="97"/>
                  </a:lnTo>
                  <a:lnTo>
                    <a:pt x="79" y="102"/>
                  </a:lnTo>
                  <a:lnTo>
                    <a:pt x="82" y="108"/>
                  </a:lnTo>
                  <a:lnTo>
                    <a:pt x="81" y="103"/>
                  </a:lnTo>
                  <a:lnTo>
                    <a:pt x="80" y="100"/>
                  </a:lnTo>
                  <a:lnTo>
                    <a:pt x="78" y="96"/>
                  </a:lnTo>
                  <a:lnTo>
                    <a:pt x="78" y="90"/>
                  </a:lnTo>
                  <a:lnTo>
                    <a:pt x="86" y="90"/>
                  </a:lnTo>
                  <a:lnTo>
                    <a:pt x="93" y="91"/>
                  </a:lnTo>
                  <a:lnTo>
                    <a:pt x="100" y="92"/>
                  </a:lnTo>
                  <a:lnTo>
                    <a:pt x="107" y="96"/>
                  </a:lnTo>
                  <a:lnTo>
                    <a:pt x="114" y="99"/>
                  </a:lnTo>
                  <a:lnTo>
                    <a:pt x="120" y="102"/>
                  </a:lnTo>
                  <a:lnTo>
                    <a:pt x="123" y="105"/>
                  </a:lnTo>
                  <a:lnTo>
                    <a:pt x="125" y="106"/>
                  </a:lnTo>
                  <a:lnTo>
                    <a:pt x="128" y="106"/>
                  </a:lnTo>
                  <a:lnTo>
                    <a:pt x="125" y="103"/>
                  </a:lnTo>
                  <a:lnTo>
                    <a:pt x="122" y="100"/>
                  </a:lnTo>
                  <a:lnTo>
                    <a:pt x="120" y="97"/>
                  </a:lnTo>
                  <a:lnTo>
                    <a:pt x="119" y="96"/>
                  </a:lnTo>
                  <a:lnTo>
                    <a:pt x="117" y="95"/>
                  </a:lnTo>
                  <a:lnTo>
                    <a:pt x="119" y="92"/>
                  </a:lnTo>
                  <a:lnTo>
                    <a:pt x="122" y="92"/>
                  </a:lnTo>
                  <a:lnTo>
                    <a:pt x="128" y="93"/>
                  </a:lnTo>
                  <a:lnTo>
                    <a:pt x="139" y="97"/>
                  </a:lnTo>
                  <a:lnTo>
                    <a:pt x="148" y="101"/>
                  </a:lnTo>
                  <a:lnTo>
                    <a:pt x="153" y="104"/>
                  </a:lnTo>
                  <a:lnTo>
                    <a:pt x="150" y="101"/>
                  </a:lnTo>
                  <a:lnTo>
                    <a:pt x="146" y="99"/>
                  </a:lnTo>
                  <a:lnTo>
                    <a:pt x="137" y="93"/>
                  </a:lnTo>
                  <a:lnTo>
                    <a:pt x="130" y="91"/>
                  </a:lnTo>
                  <a:lnTo>
                    <a:pt x="128" y="90"/>
                  </a:lnTo>
                  <a:lnTo>
                    <a:pt x="127" y="89"/>
                  </a:lnTo>
                  <a:lnTo>
                    <a:pt x="128" y="87"/>
                  </a:lnTo>
                  <a:lnTo>
                    <a:pt x="131" y="86"/>
                  </a:lnTo>
                  <a:lnTo>
                    <a:pt x="134" y="85"/>
                  </a:lnTo>
                  <a:lnTo>
                    <a:pt x="137" y="84"/>
                  </a:lnTo>
                  <a:lnTo>
                    <a:pt x="142" y="83"/>
                  </a:lnTo>
                  <a:lnTo>
                    <a:pt x="147" y="83"/>
                  </a:lnTo>
                  <a:lnTo>
                    <a:pt x="152" y="83"/>
                  </a:lnTo>
                  <a:lnTo>
                    <a:pt x="149" y="81"/>
                  </a:lnTo>
                  <a:lnTo>
                    <a:pt x="146" y="79"/>
                  </a:lnTo>
                  <a:lnTo>
                    <a:pt x="138" y="78"/>
                  </a:lnTo>
                  <a:lnTo>
                    <a:pt x="130" y="78"/>
                  </a:lnTo>
                  <a:lnTo>
                    <a:pt x="127" y="77"/>
                  </a:lnTo>
                  <a:lnTo>
                    <a:pt x="122" y="76"/>
                  </a:lnTo>
                  <a:lnTo>
                    <a:pt x="119" y="75"/>
                  </a:lnTo>
                  <a:lnTo>
                    <a:pt x="117" y="73"/>
                  </a:lnTo>
                  <a:lnTo>
                    <a:pt x="111" y="65"/>
                  </a:lnTo>
                  <a:lnTo>
                    <a:pt x="106" y="58"/>
                  </a:lnTo>
                  <a:lnTo>
                    <a:pt x="103" y="52"/>
                  </a:lnTo>
                  <a:lnTo>
                    <a:pt x="101" y="46"/>
                  </a:lnTo>
                  <a:lnTo>
                    <a:pt x="100" y="40"/>
                  </a:lnTo>
                  <a:lnTo>
                    <a:pt x="99" y="28"/>
                  </a:lnTo>
                  <a:lnTo>
                    <a:pt x="100" y="18"/>
                  </a:lnTo>
                  <a:lnTo>
                    <a:pt x="100" y="13"/>
                  </a:lnTo>
                  <a:lnTo>
                    <a:pt x="99" y="9"/>
                  </a:lnTo>
                  <a:lnTo>
                    <a:pt x="99" y="7"/>
                  </a:lnTo>
                  <a:lnTo>
                    <a:pt x="95" y="7"/>
                  </a:lnTo>
                  <a:lnTo>
                    <a:pt x="91" y="6"/>
                  </a:lnTo>
                  <a:lnTo>
                    <a:pt x="87" y="6"/>
                  </a:lnTo>
                  <a:lnTo>
                    <a:pt x="81" y="6"/>
                  </a:lnTo>
                  <a:lnTo>
                    <a:pt x="77" y="5"/>
                  </a:lnTo>
                  <a:lnTo>
                    <a:pt x="73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4" y="17"/>
                  </a:lnTo>
                  <a:lnTo>
                    <a:pt x="62" y="34"/>
                  </a:lnTo>
                  <a:lnTo>
                    <a:pt x="61" y="43"/>
                  </a:lnTo>
                  <a:lnTo>
                    <a:pt x="58" y="50"/>
                  </a:lnTo>
                  <a:lnTo>
                    <a:pt x="55" y="58"/>
                  </a:lnTo>
                  <a:lnTo>
                    <a:pt x="50" y="65"/>
                  </a:lnTo>
                  <a:lnTo>
                    <a:pt x="46" y="69"/>
                  </a:lnTo>
                  <a:lnTo>
                    <a:pt x="42" y="71"/>
                  </a:lnTo>
                  <a:lnTo>
                    <a:pt x="37" y="73"/>
                  </a:lnTo>
                  <a:lnTo>
                    <a:pt x="33" y="74"/>
                  </a:lnTo>
                  <a:lnTo>
                    <a:pt x="23" y="75"/>
                  </a:lnTo>
                  <a:lnTo>
                    <a:pt x="14" y="76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B57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7" name="Freeform 98"/>
            <p:cNvSpPr>
              <a:spLocks/>
            </p:cNvSpPr>
            <p:nvPr/>
          </p:nvSpPr>
          <p:spPr bwMode="auto">
            <a:xfrm>
              <a:off x="5551488" y="2044700"/>
              <a:ext cx="46038" cy="47625"/>
            </a:xfrm>
            <a:custGeom>
              <a:avLst/>
              <a:gdLst>
                <a:gd name="T0" fmla="*/ 47884282 w 29"/>
                <a:gd name="T1" fmla="*/ 7561264 h 30"/>
                <a:gd name="T2" fmla="*/ 47884282 w 29"/>
                <a:gd name="T3" fmla="*/ 7561264 h 30"/>
                <a:gd name="T4" fmla="*/ 42843916 w 29"/>
                <a:gd name="T5" fmla="*/ 5040313 h 30"/>
                <a:gd name="T6" fmla="*/ 40322940 w 29"/>
                <a:gd name="T7" fmla="*/ 2520950 h 30"/>
                <a:gd name="T8" fmla="*/ 27722819 w 29"/>
                <a:gd name="T9" fmla="*/ 0 h 30"/>
                <a:gd name="T10" fmla="*/ 17642081 w 29"/>
                <a:gd name="T11" fmla="*/ 5040313 h 30"/>
                <a:gd name="T12" fmla="*/ 10080735 w 29"/>
                <a:gd name="T13" fmla="*/ 17641889 h 30"/>
                <a:gd name="T14" fmla="*/ 2520977 w 29"/>
                <a:gd name="T15" fmla="*/ 27722518 h 30"/>
                <a:gd name="T16" fmla="*/ 0 w 29"/>
                <a:gd name="T17" fmla="*/ 40322502 h 30"/>
                <a:gd name="T18" fmla="*/ 0 w 29"/>
                <a:gd name="T19" fmla="*/ 47883763 h 30"/>
                <a:gd name="T20" fmla="*/ 2520977 w 29"/>
                <a:gd name="T21" fmla="*/ 55443448 h 30"/>
                <a:gd name="T22" fmla="*/ 7561346 w 29"/>
                <a:gd name="T23" fmla="*/ 60483759 h 30"/>
                <a:gd name="T24" fmla="*/ 15121104 w 29"/>
                <a:gd name="T25" fmla="*/ 68045020 h 30"/>
                <a:gd name="T26" fmla="*/ 15121104 w 29"/>
                <a:gd name="T27" fmla="*/ 68045020 h 30"/>
                <a:gd name="T28" fmla="*/ 25201836 w 29"/>
                <a:gd name="T29" fmla="*/ 73085331 h 30"/>
                <a:gd name="T30" fmla="*/ 40322940 w 29"/>
                <a:gd name="T31" fmla="*/ 75604693 h 30"/>
                <a:gd name="T32" fmla="*/ 52924661 w 29"/>
                <a:gd name="T33" fmla="*/ 75604693 h 30"/>
                <a:gd name="T34" fmla="*/ 60484416 w 29"/>
                <a:gd name="T35" fmla="*/ 73085331 h 30"/>
                <a:gd name="T36" fmla="*/ 70565148 w 29"/>
                <a:gd name="T37" fmla="*/ 68045020 h 30"/>
                <a:gd name="T38" fmla="*/ 73086124 w 29"/>
                <a:gd name="T39" fmla="*/ 60483759 h 30"/>
                <a:gd name="T40" fmla="*/ 70565148 w 29"/>
                <a:gd name="T41" fmla="*/ 52924086 h 30"/>
                <a:gd name="T42" fmla="*/ 60484416 w 29"/>
                <a:gd name="T43" fmla="*/ 37803140 h 30"/>
                <a:gd name="T44" fmla="*/ 47884282 w 29"/>
                <a:gd name="T45" fmla="*/ 7561264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"/>
                <a:gd name="T70" fmla="*/ 0 h 30"/>
                <a:gd name="T71" fmla="*/ 29 w 29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" h="30">
                  <a:moveTo>
                    <a:pt x="19" y="3"/>
                  </a:moveTo>
                  <a:lnTo>
                    <a:pt x="19" y="3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7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0" y="29"/>
                  </a:lnTo>
                  <a:lnTo>
                    <a:pt x="16" y="30"/>
                  </a:lnTo>
                  <a:lnTo>
                    <a:pt x="21" y="30"/>
                  </a:lnTo>
                  <a:lnTo>
                    <a:pt x="24" y="29"/>
                  </a:lnTo>
                  <a:lnTo>
                    <a:pt x="28" y="27"/>
                  </a:lnTo>
                  <a:lnTo>
                    <a:pt x="29" y="24"/>
                  </a:lnTo>
                  <a:lnTo>
                    <a:pt x="28" y="21"/>
                  </a:lnTo>
                  <a:lnTo>
                    <a:pt x="24" y="15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8" name="Freeform 99"/>
            <p:cNvSpPr>
              <a:spLocks/>
            </p:cNvSpPr>
            <p:nvPr/>
          </p:nvSpPr>
          <p:spPr bwMode="auto">
            <a:xfrm>
              <a:off x="5649913" y="2093913"/>
              <a:ext cx="23813" cy="19050"/>
            </a:xfrm>
            <a:custGeom>
              <a:avLst/>
              <a:gdLst>
                <a:gd name="T0" fmla="*/ 30242515 w 15"/>
                <a:gd name="T1" fmla="*/ 2520950 h 12"/>
                <a:gd name="T2" fmla="*/ 30242515 w 15"/>
                <a:gd name="T3" fmla="*/ 2520950 h 12"/>
                <a:gd name="T4" fmla="*/ 15121257 w 15"/>
                <a:gd name="T5" fmla="*/ 0 h 12"/>
                <a:gd name="T6" fmla="*/ 7561422 w 15"/>
                <a:gd name="T7" fmla="*/ 0 h 12"/>
                <a:gd name="T8" fmla="*/ 0 w 15"/>
                <a:gd name="T9" fmla="*/ 2520950 h 12"/>
                <a:gd name="T10" fmla="*/ 0 w 15"/>
                <a:gd name="T11" fmla="*/ 2520950 h 12"/>
                <a:gd name="T12" fmla="*/ 2521003 w 15"/>
                <a:gd name="T13" fmla="*/ 12601574 h 12"/>
                <a:gd name="T14" fmla="*/ 5040419 w 15"/>
                <a:gd name="T15" fmla="*/ 20161250 h 12"/>
                <a:gd name="T16" fmla="*/ 12601839 w 15"/>
                <a:gd name="T17" fmla="*/ 25201561 h 12"/>
                <a:gd name="T18" fmla="*/ 20161674 w 15"/>
                <a:gd name="T19" fmla="*/ 30241878 h 12"/>
                <a:gd name="T20" fmla="*/ 27723100 w 15"/>
                <a:gd name="T21" fmla="*/ 30241878 h 12"/>
                <a:gd name="T22" fmla="*/ 35282932 w 15"/>
                <a:gd name="T23" fmla="*/ 30241878 h 12"/>
                <a:gd name="T24" fmla="*/ 37803934 w 15"/>
                <a:gd name="T25" fmla="*/ 25201561 h 12"/>
                <a:gd name="T26" fmla="*/ 37803934 w 15"/>
                <a:gd name="T27" fmla="*/ 17640301 h 12"/>
                <a:gd name="T28" fmla="*/ 30242515 w 15"/>
                <a:gd name="T29" fmla="*/ 2520950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12"/>
                <a:gd name="T47" fmla="*/ 15 w 15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12">
                  <a:moveTo>
                    <a:pt x="12" y="1"/>
                  </a:moveTo>
                  <a:lnTo>
                    <a:pt x="12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2" y="8"/>
                  </a:lnTo>
                  <a:lnTo>
                    <a:pt x="5" y="10"/>
                  </a:lnTo>
                  <a:lnTo>
                    <a:pt x="8" y="12"/>
                  </a:lnTo>
                  <a:lnTo>
                    <a:pt x="11" y="12"/>
                  </a:lnTo>
                  <a:lnTo>
                    <a:pt x="14" y="12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9" name="Freeform 100"/>
            <p:cNvSpPr>
              <a:spLocks/>
            </p:cNvSpPr>
            <p:nvPr/>
          </p:nvSpPr>
          <p:spPr bwMode="auto">
            <a:xfrm>
              <a:off x="5622925" y="2051050"/>
              <a:ext cx="23813" cy="28575"/>
            </a:xfrm>
            <a:custGeom>
              <a:avLst/>
              <a:gdLst>
                <a:gd name="T0" fmla="*/ 17642260 w 15"/>
                <a:gd name="T1" fmla="*/ 7559675 h 18"/>
                <a:gd name="T2" fmla="*/ 17642260 w 15"/>
                <a:gd name="T3" fmla="*/ 7559675 h 18"/>
                <a:gd name="T4" fmla="*/ 17642260 w 15"/>
                <a:gd name="T5" fmla="*/ 5040312 h 18"/>
                <a:gd name="T6" fmla="*/ 15121257 w 15"/>
                <a:gd name="T7" fmla="*/ 0 h 18"/>
                <a:gd name="T8" fmla="*/ 15121257 w 15"/>
                <a:gd name="T9" fmla="*/ 0 h 18"/>
                <a:gd name="T10" fmla="*/ 5040419 w 15"/>
                <a:gd name="T11" fmla="*/ 7559675 h 18"/>
                <a:gd name="T12" fmla="*/ 0 w 15"/>
                <a:gd name="T13" fmla="*/ 15120937 h 18"/>
                <a:gd name="T14" fmla="*/ 0 w 15"/>
                <a:gd name="T15" fmla="*/ 22682197 h 18"/>
                <a:gd name="T16" fmla="*/ 2521003 w 15"/>
                <a:gd name="T17" fmla="*/ 30241875 h 18"/>
                <a:gd name="T18" fmla="*/ 7561422 w 15"/>
                <a:gd name="T19" fmla="*/ 35282185 h 18"/>
                <a:gd name="T20" fmla="*/ 12601839 w 15"/>
                <a:gd name="T21" fmla="*/ 42843444 h 18"/>
                <a:gd name="T22" fmla="*/ 25202091 w 15"/>
                <a:gd name="T23" fmla="*/ 45362806 h 18"/>
                <a:gd name="T24" fmla="*/ 35282932 w 15"/>
                <a:gd name="T25" fmla="*/ 45362806 h 18"/>
                <a:gd name="T26" fmla="*/ 35282932 w 15"/>
                <a:gd name="T27" fmla="*/ 45362806 h 18"/>
                <a:gd name="T28" fmla="*/ 37803934 w 15"/>
                <a:gd name="T29" fmla="*/ 30241875 h 18"/>
                <a:gd name="T30" fmla="*/ 37803934 w 15"/>
                <a:gd name="T31" fmla="*/ 17640299 h 18"/>
                <a:gd name="T32" fmla="*/ 17642260 w 15"/>
                <a:gd name="T33" fmla="*/ 7559675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18"/>
                <a:gd name="T53" fmla="*/ 15 w 15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18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2"/>
                  </a:lnTo>
                  <a:lnTo>
                    <a:pt x="3" y="14"/>
                  </a:lnTo>
                  <a:lnTo>
                    <a:pt x="5" y="17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5" y="12"/>
                  </a:lnTo>
                  <a:lnTo>
                    <a:pt x="15" y="7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0" name="Freeform 101"/>
            <p:cNvSpPr>
              <a:spLocks/>
            </p:cNvSpPr>
            <p:nvPr/>
          </p:nvSpPr>
          <p:spPr bwMode="auto">
            <a:xfrm>
              <a:off x="5273675" y="2246313"/>
              <a:ext cx="46038" cy="47625"/>
            </a:xfrm>
            <a:custGeom>
              <a:avLst/>
              <a:gdLst>
                <a:gd name="T0" fmla="*/ 50403672 w 29"/>
                <a:gd name="T1" fmla="*/ 7561264 h 30"/>
                <a:gd name="T2" fmla="*/ 50403672 w 29"/>
                <a:gd name="T3" fmla="*/ 7561264 h 30"/>
                <a:gd name="T4" fmla="*/ 47884282 w 29"/>
                <a:gd name="T5" fmla="*/ 2520950 h 30"/>
                <a:gd name="T6" fmla="*/ 42843916 w 29"/>
                <a:gd name="T7" fmla="*/ 0 h 30"/>
                <a:gd name="T8" fmla="*/ 32763185 w 29"/>
                <a:gd name="T9" fmla="*/ 0 h 30"/>
                <a:gd name="T10" fmla="*/ 22682447 w 29"/>
                <a:gd name="T11" fmla="*/ 5040313 h 30"/>
                <a:gd name="T12" fmla="*/ 12601712 w 29"/>
                <a:gd name="T13" fmla="*/ 12601575 h 30"/>
                <a:gd name="T14" fmla="*/ 5040367 w 29"/>
                <a:gd name="T15" fmla="*/ 27722518 h 30"/>
                <a:gd name="T16" fmla="*/ 0 w 29"/>
                <a:gd name="T17" fmla="*/ 40322502 h 30"/>
                <a:gd name="T18" fmla="*/ 5040367 w 29"/>
                <a:gd name="T19" fmla="*/ 45362813 h 30"/>
                <a:gd name="T20" fmla="*/ 7561346 w 29"/>
                <a:gd name="T21" fmla="*/ 52924086 h 30"/>
                <a:gd name="T22" fmla="*/ 10080735 w 29"/>
                <a:gd name="T23" fmla="*/ 60483759 h 30"/>
                <a:gd name="T24" fmla="*/ 17642081 w 29"/>
                <a:gd name="T25" fmla="*/ 65524071 h 30"/>
                <a:gd name="T26" fmla="*/ 17642081 w 29"/>
                <a:gd name="T27" fmla="*/ 65524071 h 30"/>
                <a:gd name="T28" fmla="*/ 30242208 w 29"/>
                <a:gd name="T29" fmla="*/ 73085331 h 30"/>
                <a:gd name="T30" fmla="*/ 42843916 w 29"/>
                <a:gd name="T31" fmla="*/ 75604693 h 30"/>
                <a:gd name="T32" fmla="*/ 55444050 w 29"/>
                <a:gd name="T33" fmla="*/ 75604693 h 30"/>
                <a:gd name="T34" fmla="*/ 63005393 w 29"/>
                <a:gd name="T35" fmla="*/ 73085331 h 30"/>
                <a:gd name="T36" fmla="*/ 70565148 w 29"/>
                <a:gd name="T37" fmla="*/ 68045020 h 30"/>
                <a:gd name="T38" fmla="*/ 73086124 w 29"/>
                <a:gd name="T39" fmla="*/ 60483759 h 30"/>
                <a:gd name="T40" fmla="*/ 70565148 w 29"/>
                <a:gd name="T41" fmla="*/ 47883763 h 30"/>
                <a:gd name="T42" fmla="*/ 63005393 w 29"/>
                <a:gd name="T43" fmla="*/ 37803140 h 30"/>
                <a:gd name="T44" fmla="*/ 50403672 w 29"/>
                <a:gd name="T45" fmla="*/ 7561264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"/>
                <a:gd name="T70" fmla="*/ 0 h 30"/>
                <a:gd name="T71" fmla="*/ 29 w 29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" h="30">
                  <a:moveTo>
                    <a:pt x="20" y="3"/>
                  </a:moveTo>
                  <a:lnTo>
                    <a:pt x="20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3" y="21"/>
                  </a:lnTo>
                  <a:lnTo>
                    <a:pt x="4" y="24"/>
                  </a:lnTo>
                  <a:lnTo>
                    <a:pt x="7" y="26"/>
                  </a:lnTo>
                  <a:lnTo>
                    <a:pt x="12" y="29"/>
                  </a:lnTo>
                  <a:lnTo>
                    <a:pt x="17" y="30"/>
                  </a:lnTo>
                  <a:lnTo>
                    <a:pt x="22" y="30"/>
                  </a:lnTo>
                  <a:lnTo>
                    <a:pt x="25" y="29"/>
                  </a:lnTo>
                  <a:lnTo>
                    <a:pt x="28" y="27"/>
                  </a:lnTo>
                  <a:lnTo>
                    <a:pt x="29" y="24"/>
                  </a:lnTo>
                  <a:lnTo>
                    <a:pt x="28" y="19"/>
                  </a:lnTo>
                  <a:lnTo>
                    <a:pt x="25" y="1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1" name="Freeform 102"/>
            <p:cNvSpPr>
              <a:spLocks/>
            </p:cNvSpPr>
            <p:nvPr/>
          </p:nvSpPr>
          <p:spPr bwMode="auto">
            <a:xfrm>
              <a:off x="5756275" y="2200275"/>
              <a:ext cx="22225" cy="20638"/>
            </a:xfrm>
            <a:custGeom>
              <a:avLst/>
              <a:gdLst>
                <a:gd name="T0" fmla="*/ 30241879 w 14"/>
                <a:gd name="T1" fmla="*/ 2521011 h 13"/>
                <a:gd name="T2" fmla="*/ 30241879 w 14"/>
                <a:gd name="T3" fmla="*/ 2521011 h 13"/>
                <a:gd name="T4" fmla="*/ 12601575 w 14"/>
                <a:gd name="T5" fmla="*/ 0 h 13"/>
                <a:gd name="T6" fmla="*/ 5040313 w 14"/>
                <a:gd name="T7" fmla="*/ 2521011 h 13"/>
                <a:gd name="T8" fmla="*/ 0 w 14"/>
                <a:gd name="T9" fmla="*/ 2521011 h 13"/>
                <a:gd name="T10" fmla="*/ 0 w 14"/>
                <a:gd name="T11" fmla="*/ 2521011 h 13"/>
                <a:gd name="T12" fmla="*/ 0 w 14"/>
                <a:gd name="T13" fmla="*/ 12601880 h 13"/>
                <a:gd name="T14" fmla="*/ 2520950 w 14"/>
                <a:gd name="T15" fmla="*/ 22682749 h 13"/>
                <a:gd name="T16" fmla="*/ 10080625 w 14"/>
                <a:gd name="T17" fmla="*/ 27723188 h 13"/>
                <a:gd name="T18" fmla="*/ 17641889 w 14"/>
                <a:gd name="T19" fmla="*/ 32763622 h 13"/>
                <a:gd name="T20" fmla="*/ 22682200 w 14"/>
                <a:gd name="T21" fmla="*/ 32763622 h 13"/>
                <a:gd name="T22" fmla="*/ 32762828 w 14"/>
                <a:gd name="T23" fmla="*/ 30242611 h 13"/>
                <a:gd name="T24" fmla="*/ 35282190 w 14"/>
                <a:gd name="T25" fmla="*/ 27723188 h 13"/>
                <a:gd name="T26" fmla="*/ 35282190 w 14"/>
                <a:gd name="T27" fmla="*/ 17642316 h 13"/>
                <a:gd name="T28" fmla="*/ 30241879 w 14"/>
                <a:gd name="T29" fmla="*/ 2521011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3"/>
                <a:gd name="T47" fmla="*/ 14 w 14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3">
                  <a:moveTo>
                    <a:pt x="12" y="1"/>
                  </a:moveTo>
                  <a:lnTo>
                    <a:pt x="12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11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4" y="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2" name="Freeform 103"/>
            <p:cNvSpPr>
              <a:spLocks/>
            </p:cNvSpPr>
            <p:nvPr/>
          </p:nvSpPr>
          <p:spPr bwMode="auto">
            <a:xfrm>
              <a:off x="5726113" y="2159000"/>
              <a:ext cx="23813" cy="26988"/>
            </a:xfrm>
            <a:custGeom>
              <a:avLst/>
              <a:gdLst>
                <a:gd name="T0" fmla="*/ 20161674 w 15"/>
                <a:gd name="T1" fmla="*/ 2520996 h 17"/>
                <a:gd name="T2" fmla="*/ 20161674 w 15"/>
                <a:gd name="T3" fmla="*/ 2520996 h 17"/>
                <a:gd name="T4" fmla="*/ 20161674 w 15"/>
                <a:gd name="T5" fmla="*/ 0 h 17"/>
                <a:gd name="T6" fmla="*/ 17642260 w 15"/>
                <a:gd name="T7" fmla="*/ 0 h 17"/>
                <a:gd name="T8" fmla="*/ 17642260 w 15"/>
                <a:gd name="T9" fmla="*/ 0 h 17"/>
                <a:gd name="T10" fmla="*/ 7561422 w 15"/>
                <a:gd name="T11" fmla="*/ 5040405 h 17"/>
                <a:gd name="T12" fmla="*/ 5040419 w 15"/>
                <a:gd name="T13" fmla="*/ 15121217 h 17"/>
                <a:gd name="T14" fmla="*/ 0 w 15"/>
                <a:gd name="T15" fmla="*/ 22682616 h 17"/>
                <a:gd name="T16" fmla="*/ 5040419 w 15"/>
                <a:gd name="T17" fmla="*/ 27723026 h 17"/>
                <a:gd name="T18" fmla="*/ 10080837 w 15"/>
                <a:gd name="T19" fmla="*/ 35282838 h 17"/>
                <a:gd name="T20" fmla="*/ 15121257 w 15"/>
                <a:gd name="T21" fmla="*/ 40323241 h 17"/>
                <a:gd name="T22" fmla="*/ 25202091 w 15"/>
                <a:gd name="T23" fmla="*/ 42844237 h 17"/>
                <a:gd name="T24" fmla="*/ 35282932 w 15"/>
                <a:gd name="T25" fmla="*/ 42844237 h 17"/>
                <a:gd name="T26" fmla="*/ 35282932 w 15"/>
                <a:gd name="T27" fmla="*/ 42844237 h 17"/>
                <a:gd name="T28" fmla="*/ 37803934 w 15"/>
                <a:gd name="T29" fmla="*/ 30242434 h 17"/>
                <a:gd name="T30" fmla="*/ 37803934 w 15"/>
                <a:gd name="T31" fmla="*/ 17642213 h 17"/>
                <a:gd name="T32" fmla="*/ 20161674 w 15"/>
                <a:gd name="T33" fmla="*/ 2520996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17"/>
                <a:gd name="T53" fmla="*/ 15 w 15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17">
                  <a:moveTo>
                    <a:pt x="8" y="1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3" y="2"/>
                  </a:lnTo>
                  <a:lnTo>
                    <a:pt x="2" y="6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7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5" y="7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3" name="Freeform 104"/>
            <p:cNvSpPr>
              <a:spLocks/>
            </p:cNvSpPr>
            <p:nvPr/>
          </p:nvSpPr>
          <p:spPr bwMode="auto">
            <a:xfrm>
              <a:off x="5114925" y="1909763"/>
              <a:ext cx="542925" cy="606425"/>
            </a:xfrm>
            <a:custGeom>
              <a:avLst/>
              <a:gdLst>
                <a:gd name="T0" fmla="*/ 824091792 w 342"/>
                <a:gd name="T1" fmla="*/ 110886889 h 382"/>
                <a:gd name="T2" fmla="*/ 791328978 w 342"/>
                <a:gd name="T3" fmla="*/ 27722516 h 382"/>
                <a:gd name="T4" fmla="*/ 640119657 w 342"/>
                <a:gd name="T5" fmla="*/ 42843449 h 382"/>
                <a:gd name="T6" fmla="*/ 640119657 w 342"/>
                <a:gd name="T7" fmla="*/ 120967511 h 382"/>
                <a:gd name="T8" fmla="*/ 559474686 w 342"/>
                <a:gd name="T9" fmla="*/ 120967511 h 382"/>
                <a:gd name="T10" fmla="*/ 516631252 w 342"/>
                <a:gd name="T11" fmla="*/ 100806243 h 382"/>
                <a:gd name="T12" fmla="*/ 415826526 w 342"/>
                <a:gd name="T13" fmla="*/ 98286881 h 382"/>
                <a:gd name="T14" fmla="*/ 347781538 w 342"/>
                <a:gd name="T15" fmla="*/ 168851258 h 382"/>
                <a:gd name="T16" fmla="*/ 292338120 w 342"/>
                <a:gd name="T17" fmla="*/ 158769049 h 382"/>
                <a:gd name="T18" fmla="*/ 173891563 w 342"/>
                <a:gd name="T19" fmla="*/ 229335038 h 382"/>
                <a:gd name="T20" fmla="*/ 168851252 w 342"/>
                <a:gd name="T21" fmla="*/ 302418753 h 382"/>
                <a:gd name="T22" fmla="*/ 123486868 w 342"/>
                <a:gd name="T23" fmla="*/ 332660618 h 382"/>
                <a:gd name="T24" fmla="*/ 103327188 w 342"/>
                <a:gd name="T25" fmla="*/ 398184659 h 382"/>
                <a:gd name="T26" fmla="*/ 68043426 w 342"/>
                <a:gd name="T27" fmla="*/ 428426624 h 382"/>
                <a:gd name="T28" fmla="*/ 0 w 342"/>
                <a:gd name="T29" fmla="*/ 526711893 h 382"/>
                <a:gd name="T30" fmla="*/ 108365936 w 342"/>
                <a:gd name="T31" fmla="*/ 599797194 h 382"/>
                <a:gd name="T32" fmla="*/ 120967506 w 342"/>
                <a:gd name="T33" fmla="*/ 632558421 h 382"/>
                <a:gd name="T34" fmla="*/ 191531856 w 342"/>
                <a:gd name="T35" fmla="*/ 670361547 h 382"/>
                <a:gd name="T36" fmla="*/ 206652788 w 342"/>
                <a:gd name="T37" fmla="*/ 713204983 h 382"/>
                <a:gd name="T38" fmla="*/ 163810941 w 342"/>
                <a:gd name="T39" fmla="*/ 751006521 h 382"/>
                <a:gd name="T40" fmla="*/ 156249681 w 342"/>
                <a:gd name="T41" fmla="*/ 829132133 h 382"/>
                <a:gd name="T42" fmla="*/ 246975324 w 342"/>
                <a:gd name="T43" fmla="*/ 859374197 h 382"/>
                <a:gd name="T44" fmla="*/ 277217188 w 342"/>
                <a:gd name="T45" fmla="*/ 859374197 h 382"/>
                <a:gd name="T46" fmla="*/ 309978414 w 342"/>
                <a:gd name="T47" fmla="*/ 894656373 h 382"/>
                <a:gd name="T48" fmla="*/ 347781538 w 342"/>
                <a:gd name="T49" fmla="*/ 929938550 h 382"/>
                <a:gd name="T50" fmla="*/ 446066902 w 342"/>
                <a:gd name="T51" fmla="*/ 957659466 h 382"/>
                <a:gd name="T52" fmla="*/ 483870026 w 342"/>
                <a:gd name="T53" fmla="*/ 887095113 h 382"/>
                <a:gd name="T54" fmla="*/ 476308766 w 342"/>
                <a:gd name="T55" fmla="*/ 937498222 h 382"/>
                <a:gd name="T56" fmla="*/ 372983091 w 342"/>
                <a:gd name="T57" fmla="*/ 950099793 h 382"/>
                <a:gd name="T58" fmla="*/ 355342797 w 342"/>
                <a:gd name="T59" fmla="*/ 897175735 h 382"/>
                <a:gd name="T60" fmla="*/ 315018724 w 342"/>
                <a:gd name="T61" fmla="*/ 889616063 h 382"/>
                <a:gd name="T62" fmla="*/ 312499363 w 342"/>
                <a:gd name="T63" fmla="*/ 869454819 h 382"/>
                <a:gd name="T64" fmla="*/ 277217188 w 342"/>
                <a:gd name="T65" fmla="*/ 846772626 h 382"/>
                <a:gd name="T66" fmla="*/ 206652788 w 342"/>
                <a:gd name="T67" fmla="*/ 851812937 h 382"/>
                <a:gd name="T68" fmla="*/ 156249681 w 342"/>
                <a:gd name="T69" fmla="*/ 768648403 h 382"/>
                <a:gd name="T70" fmla="*/ 236894702 w 342"/>
                <a:gd name="T71" fmla="*/ 725804967 h 382"/>
                <a:gd name="T72" fmla="*/ 236894702 w 342"/>
                <a:gd name="T73" fmla="*/ 720764656 h 382"/>
                <a:gd name="T74" fmla="*/ 183972184 w 342"/>
                <a:gd name="T75" fmla="*/ 685482479 h 382"/>
                <a:gd name="T76" fmla="*/ 183972184 w 342"/>
                <a:gd name="T77" fmla="*/ 660280925 h 382"/>
                <a:gd name="T78" fmla="*/ 118446557 w 342"/>
                <a:gd name="T79" fmla="*/ 614918127 h 382"/>
                <a:gd name="T80" fmla="*/ 57962804 w 342"/>
                <a:gd name="T81" fmla="*/ 579635951 h 382"/>
                <a:gd name="T82" fmla="*/ 12601574 w 342"/>
                <a:gd name="T83" fmla="*/ 488910355 h 382"/>
                <a:gd name="T84" fmla="*/ 115927196 w 342"/>
                <a:gd name="T85" fmla="*/ 420866951 h 382"/>
                <a:gd name="T86" fmla="*/ 151209371 w 342"/>
                <a:gd name="T87" fmla="*/ 420866951 h 382"/>
                <a:gd name="T88" fmla="*/ 103327188 w 342"/>
                <a:gd name="T89" fmla="*/ 360383122 h 382"/>
                <a:gd name="T90" fmla="*/ 168851252 w 342"/>
                <a:gd name="T91" fmla="*/ 330141256 h 382"/>
                <a:gd name="T92" fmla="*/ 209173787 w 342"/>
                <a:gd name="T93" fmla="*/ 307459063 h 382"/>
                <a:gd name="T94" fmla="*/ 183972184 w 342"/>
                <a:gd name="T95" fmla="*/ 236894711 h 382"/>
                <a:gd name="T96" fmla="*/ 287297809 w 342"/>
                <a:gd name="T97" fmla="*/ 163810947 h 382"/>
                <a:gd name="T98" fmla="*/ 352821848 w 342"/>
                <a:gd name="T99" fmla="*/ 194052813 h 382"/>
                <a:gd name="T100" fmla="*/ 390624972 w 342"/>
                <a:gd name="T101" fmla="*/ 115927200 h 382"/>
                <a:gd name="T102" fmla="*/ 501510319 w 342"/>
                <a:gd name="T103" fmla="*/ 103327192 h 382"/>
                <a:gd name="T104" fmla="*/ 519152201 w 342"/>
                <a:gd name="T105" fmla="*/ 113407838 h 382"/>
                <a:gd name="T106" fmla="*/ 539313443 w 342"/>
                <a:gd name="T107" fmla="*/ 108367527 h 382"/>
                <a:gd name="T108" fmla="*/ 592235912 w 342"/>
                <a:gd name="T109" fmla="*/ 110886889 h 382"/>
                <a:gd name="T110" fmla="*/ 647680917 w 342"/>
                <a:gd name="T111" fmla="*/ 133567494 h 382"/>
                <a:gd name="T112" fmla="*/ 637598708 w 342"/>
                <a:gd name="T113" fmla="*/ 57964394 h 382"/>
                <a:gd name="T114" fmla="*/ 761087114 w 342"/>
                <a:gd name="T115" fmla="*/ 12601574 h 382"/>
                <a:gd name="T116" fmla="*/ 806449911 w 342"/>
                <a:gd name="T117" fmla="*/ 98286881 h 382"/>
                <a:gd name="T118" fmla="*/ 806449911 w 342"/>
                <a:gd name="T119" fmla="*/ 115927200 h 382"/>
                <a:gd name="T120" fmla="*/ 856853216 w 342"/>
                <a:gd name="T121" fmla="*/ 168851258 h 38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2"/>
                <a:gd name="T184" fmla="*/ 0 h 382"/>
                <a:gd name="T185" fmla="*/ 342 w 342"/>
                <a:gd name="T186" fmla="*/ 382 h 38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2" h="382">
                  <a:moveTo>
                    <a:pt x="342" y="67"/>
                  </a:moveTo>
                  <a:lnTo>
                    <a:pt x="342" y="67"/>
                  </a:lnTo>
                  <a:lnTo>
                    <a:pt x="342" y="61"/>
                  </a:lnTo>
                  <a:lnTo>
                    <a:pt x="341" y="56"/>
                  </a:lnTo>
                  <a:lnTo>
                    <a:pt x="338" y="52"/>
                  </a:lnTo>
                  <a:lnTo>
                    <a:pt x="334" y="48"/>
                  </a:lnTo>
                  <a:lnTo>
                    <a:pt x="327" y="44"/>
                  </a:lnTo>
                  <a:lnTo>
                    <a:pt x="324" y="43"/>
                  </a:lnTo>
                  <a:lnTo>
                    <a:pt x="321" y="43"/>
                  </a:lnTo>
                  <a:lnTo>
                    <a:pt x="323" y="38"/>
                  </a:lnTo>
                  <a:lnTo>
                    <a:pt x="324" y="30"/>
                  </a:lnTo>
                  <a:lnTo>
                    <a:pt x="323" y="24"/>
                  </a:lnTo>
                  <a:lnTo>
                    <a:pt x="321" y="17"/>
                  </a:lnTo>
                  <a:lnTo>
                    <a:pt x="314" y="11"/>
                  </a:lnTo>
                  <a:lnTo>
                    <a:pt x="308" y="6"/>
                  </a:lnTo>
                  <a:lnTo>
                    <a:pt x="299" y="2"/>
                  </a:lnTo>
                  <a:lnTo>
                    <a:pt x="291" y="0"/>
                  </a:lnTo>
                  <a:lnTo>
                    <a:pt x="285" y="1"/>
                  </a:lnTo>
                  <a:lnTo>
                    <a:pt x="280" y="1"/>
                  </a:lnTo>
                  <a:lnTo>
                    <a:pt x="270" y="6"/>
                  </a:lnTo>
                  <a:lnTo>
                    <a:pt x="262" y="11"/>
                  </a:lnTo>
                  <a:lnTo>
                    <a:pt x="254" y="17"/>
                  </a:lnTo>
                  <a:lnTo>
                    <a:pt x="251" y="22"/>
                  </a:lnTo>
                  <a:lnTo>
                    <a:pt x="250" y="26"/>
                  </a:lnTo>
                  <a:lnTo>
                    <a:pt x="249" y="30"/>
                  </a:lnTo>
                  <a:lnTo>
                    <a:pt x="250" y="35"/>
                  </a:lnTo>
                  <a:lnTo>
                    <a:pt x="251" y="42"/>
                  </a:lnTo>
                  <a:lnTo>
                    <a:pt x="254" y="48"/>
                  </a:lnTo>
                  <a:lnTo>
                    <a:pt x="250" y="46"/>
                  </a:lnTo>
                  <a:lnTo>
                    <a:pt x="246" y="44"/>
                  </a:lnTo>
                  <a:lnTo>
                    <a:pt x="241" y="43"/>
                  </a:lnTo>
                  <a:lnTo>
                    <a:pt x="236" y="43"/>
                  </a:lnTo>
                  <a:lnTo>
                    <a:pt x="232" y="43"/>
                  </a:lnTo>
                  <a:lnTo>
                    <a:pt x="222" y="48"/>
                  </a:lnTo>
                  <a:lnTo>
                    <a:pt x="221" y="45"/>
                  </a:lnTo>
                  <a:lnTo>
                    <a:pt x="220" y="44"/>
                  </a:lnTo>
                  <a:lnTo>
                    <a:pt x="216" y="41"/>
                  </a:lnTo>
                  <a:lnTo>
                    <a:pt x="210" y="39"/>
                  </a:lnTo>
                  <a:lnTo>
                    <a:pt x="208" y="39"/>
                  </a:lnTo>
                  <a:lnTo>
                    <a:pt x="207" y="39"/>
                  </a:lnTo>
                  <a:lnTo>
                    <a:pt x="205" y="40"/>
                  </a:lnTo>
                  <a:lnTo>
                    <a:pt x="204" y="41"/>
                  </a:lnTo>
                  <a:lnTo>
                    <a:pt x="199" y="39"/>
                  </a:lnTo>
                  <a:lnTo>
                    <a:pt x="195" y="37"/>
                  </a:lnTo>
                  <a:lnTo>
                    <a:pt x="188" y="36"/>
                  </a:lnTo>
                  <a:lnTo>
                    <a:pt x="180" y="36"/>
                  </a:lnTo>
                  <a:lnTo>
                    <a:pt x="173" y="37"/>
                  </a:lnTo>
                  <a:lnTo>
                    <a:pt x="165" y="39"/>
                  </a:lnTo>
                  <a:lnTo>
                    <a:pt x="160" y="41"/>
                  </a:lnTo>
                  <a:lnTo>
                    <a:pt x="154" y="44"/>
                  </a:lnTo>
                  <a:lnTo>
                    <a:pt x="150" y="49"/>
                  </a:lnTo>
                  <a:lnTo>
                    <a:pt x="146" y="54"/>
                  </a:lnTo>
                  <a:lnTo>
                    <a:pt x="142" y="58"/>
                  </a:lnTo>
                  <a:lnTo>
                    <a:pt x="139" y="63"/>
                  </a:lnTo>
                  <a:lnTo>
                    <a:pt x="138" y="67"/>
                  </a:lnTo>
                  <a:lnTo>
                    <a:pt x="137" y="72"/>
                  </a:lnTo>
                  <a:lnTo>
                    <a:pt x="132" y="69"/>
                  </a:lnTo>
                  <a:lnTo>
                    <a:pt x="123" y="65"/>
                  </a:lnTo>
                  <a:lnTo>
                    <a:pt x="116" y="63"/>
                  </a:lnTo>
                  <a:lnTo>
                    <a:pt x="107" y="61"/>
                  </a:lnTo>
                  <a:lnTo>
                    <a:pt x="99" y="63"/>
                  </a:lnTo>
                  <a:lnTo>
                    <a:pt x="92" y="65"/>
                  </a:lnTo>
                  <a:lnTo>
                    <a:pt x="84" y="68"/>
                  </a:lnTo>
                  <a:lnTo>
                    <a:pt x="78" y="72"/>
                  </a:lnTo>
                  <a:lnTo>
                    <a:pt x="74" y="78"/>
                  </a:lnTo>
                  <a:lnTo>
                    <a:pt x="71" y="84"/>
                  </a:lnTo>
                  <a:lnTo>
                    <a:pt x="69" y="91"/>
                  </a:lnTo>
                  <a:lnTo>
                    <a:pt x="70" y="98"/>
                  </a:lnTo>
                  <a:lnTo>
                    <a:pt x="73" y="104"/>
                  </a:lnTo>
                  <a:lnTo>
                    <a:pt x="76" y="111"/>
                  </a:lnTo>
                  <a:lnTo>
                    <a:pt x="80" y="117"/>
                  </a:lnTo>
                  <a:lnTo>
                    <a:pt x="74" y="117"/>
                  </a:lnTo>
                  <a:lnTo>
                    <a:pt x="67" y="120"/>
                  </a:lnTo>
                  <a:lnTo>
                    <a:pt x="65" y="121"/>
                  </a:lnTo>
                  <a:lnTo>
                    <a:pt x="63" y="124"/>
                  </a:lnTo>
                  <a:lnTo>
                    <a:pt x="63" y="125"/>
                  </a:lnTo>
                  <a:lnTo>
                    <a:pt x="63" y="127"/>
                  </a:lnTo>
                  <a:lnTo>
                    <a:pt x="64" y="129"/>
                  </a:lnTo>
                  <a:lnTo>
                    <a:pt x="55" y="130"/>
                  </a:lnTo>
                  <a:lnTo>
                    <a:pt x="49" y="132"/>
                  </a:lnTo>
                  <a:lnTo>
                    <a:pt x="46" y="135"/>
                  </a:lnTo>
                  <a:lnTo>
                    <a:pt x="42" y="137"/>
                  </a:lnTo>
                  <a:lnTo>
                    <a:pt x="40" y="140"/>
                  </a:lnTo>
                  <a:lnTo>
                    <a:pt x="38" y="144"/>
                  </a:lnTo>
                  <a:lnTo>
                    <a:pt x="37" y="149"/>
                  </a:lnTo>
                  <a:lnTo>
                    <a:pt x="38" y="152"/>
                  </a:lnTo>
                  <a:lnTo>
                    <a:pt x="39" y="155"/>
                  </a:lnTo>
                  <a:lnTo>
                    <a:pt x="41" y="158"/>
                  </a:lnTo>
                  <a:lnTo>
                    <a:pt x="45" y="163"/>
                  </a:lnTo>
                  <a:lnTo>
                    <a:pt x="50" y="165"/>
                  </a:lnTo>
                  <a:lnTo>
                    <a:pt x="43" y="165"/>
                  </a:lnTo>
                  <a:lnTo>
                    <a:pt x="39" y="166"/>
                  </a:lnTo>
                  <a:lnTo>
                    <a:pt x="35" y="167"/>
                  </a:lnTo>
                  <a:lnTo>
                    <a:pt x="27" y="170"/>
                  </a:lnTo>
                  <a:lnTo>
                    <a:pt x="21" y="174"/>
                  </a:lnTo>
                  <a:lnTo>
                    <a:pt x="14" y="178"/>
                  </a:lnTo>
                  <a:lnTo>
                    <a:pt x="10" y="183"/>
                  </a:lnTo>
                  <a:lnTo>
                    <a:pt x="6" y="189"/>
                  </a:lnTo>
                  <a:lnTo>
                    <a:pt x="3" y="196"/>
                  </a:lnTo>
                  <a:lnTo>
                    <a:pt x="0" y="202"/>
                  </a:lnTo>
                  <a:lnTo>
                    <a:pt x="0" y="209"/>
                  </a:lnTo>
                  <a:lnTo>
                    <a:pt x="3" y="215"/>
                  </a:lnTo>
                  <a:lnTo>
                    <a:pt x="7" y="222"/>
                  </a:lnTo>
                  <a:lnTo>
                    <a:pt x="13" y="227"/>
                  </a:lnTo>
                  <a:lnTo>
                    <a:pt x="20" y="231"/>
                  </a:lnTo>
                  <a:lnTo>
                    <a:pt x="26" y="233"/>
                  </a:lnTo>
                  <a:lnTo>
                    <a:pt x="35" y="236"/>
                  </a:lnTo>
                  <a:lnTo>
                    <a:pt x="43" y="238"/>
                  </a:lnTo>
                  <a:lnTo>
                    <a:pt x="47" y="239"/>
                  </a:lnTo>
                  <a:lnTo>
                    <a:pt x="47" y="240"/>
                  </a:lnTo>
                  <a:lnTo>
                    <a:pt x="46" y="242"/>
                  </a:lnTo>
                  <a:lnTo>
                    <a:pt x="46" y="245"/>
                  </a:lnTo>
                  <a:lnTo>
                    <a:pt x="46" y="247"/>
                  </a:lnTo>
                  <a:lnTo>
                    <a:pt x="48" y="251"/>
                  </a:lnTo>
                  <a:lnTo>
                    <a:pt x="50" y="253"/>
                  </a:lnTo>
                  <a:lnTo>
                    <a:pt x="55" y="256"/>
                  </a:lnTo>
                  <a:lnTo>
                    <a:pt x="63" y="260"/>
                  </a:lnTo>
                  <a:lnTo>
                    <a:pt x="70" y="262"/>
                  </a:lnTo>
                  <a:lnTo>
                    <a:pt x="74" y="265"/>
                  </a:lnTo>
                  <a:lnTo>
                    <a:pt x="76" y="266"/>
                  </a:lnTo>
                  <a:lnTo>
                    <a:pt x="74" y="268"/>
                  </a:lnTo>
                  <a:lnTo>
                    <a:pt x="71" y="270"/>
                  </a:lnTo>
                  <a:lnTo>
                    <a:pt x="71" y="272"/>
                  </a:lnTo>
                  <a:lnTo>
                    <a:pt x="71" y="274"/>
                  </a:lnTo>
                  <a:lnTo>
                    <a:pt x="74" y="278"/>
                  </a:lnTo>
                  <a:lnTo>
                    <a:pt x="76" y="280"/>
                  </a:lnTo>
                  <a:lnTo>
                    <a:pt x="82" y="283"/>
                  </a:lnTo>
                  <a:lnTo>
                    <a:pt x="91" y="286"/>
                  </a:lnTo>
                  <a:lnTo>
                    <a:pt x="85" y="287"/>
                  </a:lnTo>
                  <a:lnTo>
                    <a:pt x="80" y="289"/>
                  </a:lnTo>
                  <a:lnTo>
                    <a:pt x="73" y="293"/>
                  </a:lnTo>
                  <a:lnTo>
                    <a:pt x="68" y="295"/>
                  </a:lnTo>
                  <a:lnTo>
                    <a:pt x="65" y="298"/>
                  </a:lnTo>
                  <a:lnTo>
                    <a:pt x="61" y="302"/>
                  </a:lnTo>
                  <a:lnTo>
                    <a:pt x="59" y="307"/>
                  </a:lnTo>
                  <a:lnTo>
                    <a:pt x="57" y="311"/>
                  </a:lnTo>
                  <a:lnTo>
                    <a:pt x="57" y="315"/>
                  </a:lnTo>
                  <a:lnTo>
                    <a:pt x="59" y="320"/>
                  </a:lnTo>
                  <a:lnTo>
                    <a:pt x="60" y="325"/>
                  </a:lnTo>
                  <a:lnTo>
                    <a:pt x="62" y="329"/>
                  </a:lnTo>
                  <a:lnTo>
                    <a:pt x="66" y="332"/>
                  </a:lnTo>
                  <a:lnTo>
                    <a:pt x="70" y="336"/>
                  </a:lnTo>
                  <a:lnTo>
                    <a:pt x="76" y="338"/>
                  </a:lnTo>
                  <a:lnTo>
                    <a:pt x="81" y="340"/>
                  </a:lnTo>
                  <a:lnTo>
                    <a:pt x="86" y="341"/>
                  </a:lnTo>
                  <a:lnTo>
                    <a:pt x="92" y="341"/>
                  </a:lnTo>
                  <a:lnTo>
                    <a:pt x="98" y="341"/>
                  </a:lnTo>
                  <a:lnTo>
                    <a:pt x="103" y="339"/>
                  </a:lnTo>
                  <a:lnTo>
                    <a:pt x="107" y="338"/>
                  </a:lnTo>
                  <a:lnTo>
                    <a:pt x="109" y="337"/>
                  </a:lnTo>
                  <a:lnTo>
                    <a:pt x="109" y="338"/>
                  </a:lnTo>
                  <a:lnTo>
                    <a:pt x="109" y="340"/>
                  </a:lnTo>
                  <a:lnTo>
                    <a:pt x="110" y="341"/>
                  </a:lnTo>
                  <a:lnTo>
                    <a:pt x="112" y="344"/>
                  </a:lnTo>
                  <a:lnTo>
                    <a:pt x="117" y="347"/>
                  </a:lnTo>
                  <a:lnTo>
                    <a:pt x="119" y="348"/>
                  </a:lnTo>
                  <a:lnTo>
                    <a:pt x="122" y="350"/>
                  </a:lnTo>
                  <a:lnTo>
                    <a:pt x="121" y="352"/>
                  </a:lnTo>
                  <a:lnTo>
                    <a:pt x="122" y="354"/>
                  </a:lnTo>
                  <a:lnTo>
                    <a:pt x="123" y="355"/>
                  </a:lnTo>
                  <a:lnTo>
                    <a:pt x="126" y="357"/>
                  </a:lnTo>
                  <a:lnTo>
                    <a:pt x="129" y="358"/>
                  </a:lnTo>
                  <a:lnTo>
                    <a:pt x="133" y="358"/>
                  </a:lnTo>
                  <a:lnTo>
                    <a:pt x="137" y="358"/>
                  </a:lnTo>
                  <a:lnTo>
                    <a:pt x="136" y="361"/>
                  </a:lnTo>
                  <a:lnTo>
                    <a:pt x="136" y="366"/>
                  </a:lnTo>
                  <a:lnTo>
                    <a:pt x="138" y="369"/>
                  </a:lnTo>
                  <a:lnTo>
                    <a:pt x="139" y="372"/>
                  </a:lnTo>
                  <a:lnTo>
                    <a:pt x="145" y="377"/>
                  </a:lnTo>
                  <a:lnTo>
                    <a:pt x="151" y="380"/>
                  </a:lnTo>
                  <a:lnTo>
                    <a:pt x="157" y="382"/>
                  </a:lnTo>
                  <a:lnTo>
                    <a:pt x="164" y="382"/>
                  </a:lnTo>
                  <a:lnTo>
                    <a:pt x="170" y="381"/>
                  </a:lnTo>
                  <a:lnTo>
                    <a:pt x="177" y="380"/>
                  </a:lnTo>
                  <a:lnTo>
                    <a:pt x="183" y="376"/>
                  </a:lnTo>
                  <a:lnTo>
                    <a:pt x="189" y="373"/>
                  </a:lnTo>
                  <a:lnTo>
                    <a:pt x="194" y="367"/>
                  </a:lnTo>
                  <a:lnTo>
                    <a:pt x="197" y="360"/>
                  </a:lnTo>
                  <a:lnTo>
                    <a:pt x="197" y="358"/>
                  </a:lnTo>
                  <a:lnTo>
                    <a:pt x="196" y="356"/>
                  </a:lnTo>
                  <a:lnTo>
                    <a:pt x="192" y="352"/>
                  </a:lnTo>
                  <a:lnTo>
                    <a:pt x="195" y="356"/>
                  </a:lnTo>
                  <a:lnTo>
                    <a:pt x="196" y="359"/>
                  </a:lnTo>
                  <a:lnTo>
                    <a:pt x="195" y="363"/>
                  </a:lnTo>
                  <a:lnTo>
                    <a:pt x="193" y="368"/>
                  </a:lnTo>
                  <a:lnTo>
                    <a:pt x="189" y="372"/>
                  </a:lnTo>
                  <a:lnTo>
                    <a:pt x="183" y="375"/>
                  </a:lnTo>
                  <a:lnTo>
                    <a:pt x="179" y="377"/>
                  </a:lnTo>
                  <a:lnTo>
                    <a:pt x="175" y="379"/>
                  </a:lnTo>
                  <a:lnTo>
                    <a:pt x="164" y="381"/>
                  </a:lnTo>
                  <a:lnTo>
                    <a:pt x="159" y="381"/>
                  </a:lnTo>
                  <a:lnTo>
                    <a:pt x="153" y="380"/>
                  </a:lnTo>
                  <a:lnTo>
                    <a:pt x="148" y="377"/>
                  </a:lnTo>
                  <a:lnTo>
                    <a:pt x="143" y="374"/>
                  </a:lnTo>
                  <a:lnTo>
                    <a:pt x="139" y="370"/>
                  </a:lnTo>
                  <a:lnTo>
                    <a:pt x="138" y="363"/>
                  </a:lnTo>
                  <a:lnTo>
                    <a:pt x="138" y="361"/>
                  </a:lnTo>
                  <a:lnTo>
                    <a:pt x="138" y="359"/>
                  </a:lnTo>
                  <a:lnTo>
                    <a:pt x="141" y="356"/>
                  </a:lnTo>
                  <a:lnTo>
                    <a:pt x="142" y="355"/>
                  </a:lnTo>
                  <a:lnTo>
                    <a:pt x="141" y="354"/>
                  </a:lnTo>
                  <a:lnTo>
                    <a:pt x="141" y="353"/>
                  </a:lnTo>
                  <a:lnTo>
                    <a:pt x="139" y="353"/>
                  </a:lnTo>
                  <a:lnTo>
                    <a:pt x="136" y="355"/>
                  </a:lnTo>
                  <a:lnTo>
                    <a:pt x="133" y="355"/>
                  </a:lnTo>
                  <a:lnTo>
                    <a:pt x="129" y="354"/>
                  </a:lnTo>
                  <a:lnTo>
                    <a:pt x="125" y="353"/>
                  </a:lnTo>
                  <a:lnTo>
                    <a:pt x="124" y="352"/>
                  </a:lnTo>
                  <a:lnTo>
                    <a:pt x="125" y="350"/>
                  </a:lnTo>
                  <a:lnTo>
                    <a:pt x="126" y="347"/>
                  </a:lnTo>
                  <a:lnTo>
                    <a:pt x="126" y="345"/>
                  </a:lnTo>
                  <a:lnTo>
                    <a:pt x="125" y="345"/>
                  </a:lnTo>
                  <a:lnTo>
                    <a:pt x="124" y="345"/>
                  </a:lnTo>
                  <a:lnTo>
                    <a:pt x="122" y="346"/>
                  </a:lnTo>
                  <a:lnTo>
                    <a:pt x="120" y="346"/>
                  </a:lnTo>
                  <a:lnTo>
                    <a:pt x="116" y="344"/>
                  </a:lnTo>
                  <a:lnTo>
                    <a:pt x="112" y="341"/>
                  </a:lnTo>
                  <a:lnTo>
                    <a:pt x="111" y="340"/>
                  </a:lnTo>
                  <a:lnTo>
                    <a:pt x="111" y="338"/>
                  </a:lnTo>
                  <a:lnTo>
                    <a:pt x="111" y="336"/>
                  </a:lnTo>
                  <a:lnTo>
                    <a:pt x="110" y="336"/>
                  </a:lnTo>
                  <a:lnTo>
                    <a:pt x="108" y="334"/>
                  </a:lnTo>
                  <a:lnTo>
                    <a:pt x="103" y="337"/>
                  </a:lnTo>
                  <a:lnTo>
                    <a:pt x="98" y="339"/>
                  </a:lnTo>
                  <a:lnTo>
                    <a:pt x="92" y="340"/>
                  </a:lnTo>
                  <a:lnTo>
                    <a:pt x="88" y="339"/>
                  </a:lnTo>
                  <a:lnTo>
                    <a:pt x="82" y="338"/>
                  </a:lnTo>
                  <a:lnTo>
                    <a:pt x="71" y="333"/>
                  </a:lnTo>
                  <a:lnTo>
                    <a:pt x="67" y="330"/>
                  </a:lnTo>
                  <a:lnTo>
                    <a:pt x="63" y="326"/>
                  </a:lnTo>
                  <a:lnTo>
                    <a:pt x="61" y="322"/>
                  </a:lnTo>
                  <a:lnTo>
                    <a:pt x="60" y="315"/>
                  </a:lnTo>
                  <a:lnTo>
                    <a:pt x="60" y="310"/>
                  </a:lnTo>
                  <a:lnTo>
                    <a:pt x="62" y="305"/>
                  </a:lnTo>
                  <a:lnTo>
                    <a:pt x="65" y="301"/>
                  </a:lnTo>
                  <a:lnTo>
                    <a:pt x="68" y="298"/>
                  </a:lnTo>
                  <a:lnTo>
                    <a:pt x="73" y="295"/>
                  </a:lnTo>
                  <a:lnTo>
                    <a:pt x="77" y="293"/>
                  </a:lnTo>
                  <a:lnTo>
                    <a:pt x="86" y="289"/>
                  </a:lnTo>
                  <a:lnTo>
                    <a:pt x="90" y="289"/>
                  </a:lnTo>
                  <a:lnTo>
                    <a:pt x="94" y="288"/>
                  </a:lnTo>
                  <a:lnTo>
                    <a:pt x="99" y="290"/>
                  </a:lnTo>
                  <a:lnTo>
                    <a:pt x="100" y="289"/>
                  </a:lnTo>
                  <a:lnTo>
                    <a:pt x="97" y="287"/>
                  </a:lnTo>
                  <a:lnTo>
                    <a:pt x="94" y="286"/>
                  </a:lnTo>
                  <a:lnTo>
                    <a:pt x="90" y="285"/>
                  </a:lnTo>
                  <a:lnTo>
                    <a:pt x="83" y="282"/>
                  </a:lnTo>
                  <a:lnTo>
                    <a:pt x="78" y="280"/>
                  </a:lnTo>
                  <a:lnTo>
                    <a:pt x="75" y="278"/>
                  </a:lnTo>
                  <a:lnTo>
                    <a:pt x="74" y="274"/>
                  </a:lnTo>
                  <a:lnTo>
                    <a:pt x="73" y="272"/>
                  </a:lnTo>
                  <a:lnTo>
                    <a:pt x="73" y="271"/>
                  </a:lnTo>
                  <a:lnTo>
                    <a:pt x="76" y="268"/>
                  </a:lnTo>
                  <a:lnTo>
                    <a:pt x="78" y="266"/>
                  </a:lnTo>
                  <a:lnTo>
                    <a:pt x="78" y="265"/>
                  </a:lnTo>
                  <a:lnTo>
                    <a:pt x="76" y="264"/>
                  </a:lnTo>
                  <a:lnTo>
                    <a:pt x="73" y="262"/>
                  </a:lnTo>
                  <a:lnTo>
                    <a:pt x="62" y="258"/>
                  </a:lnTo>
                  <a:lnTo>
                    <a:pt x="52" y="252"/>
                  </a:lnTo>
                  <a:lnTo>
                    <a:pt x="48" y="248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0"/>
                  </a:lnTo>
                  <a:lnTo>
                    <a:pt x="49" y="239"/>
                  </a:lnTo>
                  <a:lnTo>
                    <a:pt x="48" y="238"/>
                  </a:lnTo>
                  <a:lnTo>
                    <a:pt x="46" y="237"/>
                  </a:lnTo>
                  <a:lnTo>
                    <a:pt x="40" y="236"/>
                  </a:lnTo>
                  <a:lnTo>
                    <a:pt x="28" y="232"/>
                  </a:lnTo>
                  <a:lnTo>
                    <a:pt x="23" y="230"/>
                  </a:lnTo>
                  <a:lnTo>
                    <a:pt x="18" y="228"/>
                  </a:lnTo>
                  <a:lnTo>
                    <a:pt x="11" y="224"/>
                  </a:lnTo>
                  <a:lnTo>
                    <a:pt x="7" y="218"/>
                  </a:lnTo>
                  <a:lnTo>
                    <a:pt x="4" y="213"/>
                  </a:lnTo>
                  <a:lnTo>
                    <a:pt x="3" y="205"/>
                  </a:lnTo>
                  <a:lnTo>
                    <a:pt x="3" y="200"/>
                  </a:lnTo>
                  <a:lnTo>
                    <a:pt x="5" y="194"/>
                  </a:lnTo>
                  <a:lnTo>
                    <a:pt x="8" y="188"/>
                  </a:lnTo>
                  <a:lnTo>
                    <a:pt x="11" y="184"/>
                  </a:lnTo>
                  <a:lnTo>
                    <a:pt x="16" y="180"/>
                  </a:lnTo>
                  <a:lnTo>
                    <a:pt x="21" y="176"/>
                  </a:lnTo>
                  <a:lnTo>
                    <a:pt x="31" y="171"/>
                  </a:lnTo>
                  <a:lnTo>
                    <a:pt x="38" y="168"/>
                  </a:lnTo>
                  <a:lnTo>
                    <a:pt x="46" y="167"/>
                  </a:lnTo>
                  <a:lnTo>
                    <a:pt x="49" y="167"/>
                  </a:lnTo>
                  <a:lnTo>
                    <a:pt x="52" y="168"/>
                  </a:lnTo>
                  <a:lnTo>
                    <a:pt x="59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60" y="167"/>
                  </a:lnTo>
                  <a:lnTo>
                    <a:pt x="53" y="164"/>
                  </a:lnTo>
                  <a:lnTo>
                    <a:pt x="47" y="159"/>
                  </a:lnTo>
                  <a:lnTo>
                    <a:pt x="45" y="157"/>
                  </a:lnTo>
                  <a:lnTo>
                    <a:pt x="42" y="155"/>
                  </a:lnTo>
                  <a:lnTo>
                    <a:pt x="41" y="152"/>
                  </a:lnTo>
                  <a:lnTo>
                    <a:pt x="40" y="147"/>
                  </a:lnTo>
                  <a:lnTo>
                    <a:pt x="41" y="143"/>
                  </a:lnTo>
                  <a:lnTo>
                    <a:pt x="43" y="140"/>
                  </a:lnTo>
                  <a:lnTo>
                    <a:pt x="47" y="138"/>
                  </a:lnTo>
                  <a:lnTo>
                    <a:pt x="50" y="136"/>
                  </a:lnTo>
                  <a:lnTo>
                    <a:pt x="57" y="133"/>
                  </a:lnTo>
                  <a:lnTo>
                    <a:pt x="66" y="132"/>
                  </a:lnTo>
                  <a:lnTo>
                    <a:pt x="67" y="132"/>
                  </a:lnTo>
                  <a:lnTo>
                    <a:pt x="67" y="131"/>
                  </a:lnTo>
                  <a:lnTo>
                    <a:pt x="67" y="129"/>
                  </a:lnTo>
                  <a:lnTo>
                    <a:pt x="67" y="127"/>
                  </a:lnTo>
                  <a:lnTo>
                    <a:pt x="67" y="124"/>
                  </a:lnTo>
                  <a:lnTo>
                    <a:pt x="69" y="123"/>
                  </a:lnTo>
                  <a:lnTo>
                    <a:pt x="73" y="121"/>
                  </a:lnTo>
                  <a:lnTo>
                    <a:pt x="76" y="121"/>
                  </a:lnTo>
                  <a:lnTo>
                    <a:pt x="80" y="121"/>
                  </a:lnTo>
                  <a:lnTo>
                    <a:pt x="83" y="122"/>
                  </a:lnTo>
                  <a:lnTo>
                    <a:pt x="84" y="122"/>
                  </a:lnTo>
                  <a:lnTo>
                    <a:pt x="85" y="122"/>
                  </a:lnTo>
                  <a:lnTo>
                    <a:pt x="85" y="120"/>
                  </a:lnTo>
                  <a:lnTo>
                    <a:pt x="77" y="108"/>
                  </a:lnTo>
                  <a:lnTo>
                    <a:pt x="75" y="101"/>
                  </a:lnTo>
                  <a:lnTo>
                    <a:pt x="73" y="94"/>
                  </a:lnTo>
                  <a:lnTo>
                    <a:pt x="74" y="86"/>
                  </a:lnTo>
                  <a:lnTo>
                    <a:pt x="76" y="80"/>
                  </a:lnTo>
                  <a:lnTo>
                    <a:pt x="80" y="74"/>
                  </a:lnTo>
                  <a:lnTo>
                    <a:pt x="85" y="70"/>
                  </a:lnTo>
                  <a:lnTo>
                    <a:pt x="93" y="67"/>
                  </a:lnTo>
                  <a:lnTo>
                    <a:pt x="99" y="65"/>
                  </a:lnTo>
                  <a:lnTo>
                    <a:pt x="107" y="64"/>
                  </a:lnTo>
                  <a:lnTo>
                    <a:pt x="114" y="65"/>
                  </a:lnTo>
                  <a:lnTo>
                    <a:pt x="122" y="67"/>
                  </a:lnTo>
                  <a:lnTo>
                    <a:pt x="128" y="70"/>
                  </a:lnTo>
                  <a:lnTo>
                    <a:pt x="136" y="73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39" y="72"/>
                  </a:lnTo>
                  <a:lnTo>
                    <a:pt x="139" y="69"/>
                  </a:lnTo>
                  <a:lnTo>
                    <a:pt x="141" y="63"/>
                  </a:lnTo>
                  <a:lnTo>
                    <a:pt x="146" y="56"/>
                  </a:lnTo>
                  <a:lnTo>
                    <a:pt x="150" y="52"/>
                  </a:lnTo>
                  <a:lnTo>
                    <a:pt x="155" y="46"/>
                  </a:lnTo>
                  <a:lnTo>
                    <a:pt x="162" y="42"/>
                  </a:lnTo>
                  <a:lnTo>
                    <a:pt x="168" y="40"/>
                  </a:lnTo>
                  <a:lnTo>
                    <a:pt x="176" y="38"/>
                  </a:lnTo>
                  <a:lnTo>
                    <a:pt x="182" y="38"/>
                  </a:lnTo>
                  <a:lnTo>
                    <a:pt x="188" y="38"/>
                  </a:lnTo>
                  <a:lnTo>
                    <a:pt x="194" y="39"/>
                  </a:lnTo>
                  <a:lnTo>
                    <a:pt x="199" y="41"/>
                  </a:lnTo>
                  <a:lnTo>
                    <a:pt x="202" y="42"/>
                  </a:lnTo>
                  <a:lnTo>
                    <a:pt x="204" y="43"/>
                  </a:lnTo>
                  <a:lnTo>
                    <a:pt x="204" y="44"/>
                  </a:lnTo>
                  <a:lnTo>
                    <a:pt x="205" y="45"/>
                  </a:lnTo>
                  <a:lnTo>
                    <a:pt x="206" y="45"/>
                  </a:lnTo>
                  <a:lnTo>
                    <a:pt x="206" y="44"/>
                  </a:lnTo>
                  <a:lnTo>
                    <a:pt x="208" y="41"/>
                  </a:lnTo>
                  <a:lnTo>
                    <a:pt x="210" y="41"/>
                  </a:lnTo>
                  <a:lnTo>
                    <a:pt x="214" y="43"/>
                  </a:lnTo>
                  <a:lnTo>
                    <a:pt x="219" y="45"/>
                  </a:lnTo>
                  <a:lnTo>
                    <a:pt x="220" y="48"/>
                  </a:lnTo>
                  <a:lnTo>
                    <a:pt x="220" y="49"/>
                  </a:lnTo>
                  <a:lnTo>
                    <a:pt x="221" y="50"/>
                  </a:lnTo>
                  <a:lnTo>
                    <a:pt x="222" y="50"/>
                  </a:lnTo>
                  <a:lnTo>
                    <a:pt x="231" y="45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5" y="45"/>
                  </a:lnTo>
                  <a:lnTo>
                    <a:pt x="250" y="48"/>
                  </a:lnTo>
                  <a:lnTo>
                    <a:pt x="253" y="50"/>
                  </a:lnTo>
                  <a:lnTo>
                    <a:pt x="256" y="52"/>
                  </a:lnTo>
                  <a:lnTo>
                    <a:pt x="257" y="53"/>
                  </a:lnTo>
                  <a:lnTo>
                    <a:pt x="257" y="51"/>
                  </a:lnTo>
                  <a:lnTo>
                    <a:pt x="254" y="44"/>
                  </a:lnTo>
                  <a:lnTo>
                    <a:pt x="252" y="38"/>
                  </a:lnTo>
                  <a:lnTo>
                    <a:pt x="251" y="32"/>
                  </a:lnTo>
                  <a:lnTo>
                    <a:pt x="252" y="28"/>
                  </a:lnTo>
                  <a:lnTo>
                    <a:pt x="253" y="23"/>
                  </a:lnTo>
                  <a:lnTo>
                    <a:pt x="255" y="20"/>
                  </a:lnTo>
                  <a:lnTo>
                    <a:pt x="262" y="13"/>
                  </a:lnTo>
                  <a:lnTo>
                    <a:pt x="269" y="9"/>
                  </a:lnTo>
                  <a:lnTo>
                    <a:pt x="277" y="6"/>
                  </a:lnTo>
                  <a:lnTo>
                    <a:pt x="285" y="3"/>
                  </a:lnTo>
                  <a:lnTo>
                    <a:pt x="294" y="3"/>
                  </a:lnTo>
                  <a:lnTo>
                    <a:pt x="302" y="5"/>
                  </a:lnTo>
                  <a:lnTo>
                    <a:pt x="308" y="9"/>
                  </a:lnTo>
                  <a:lnTo>
                    <a:pt x="314" y="13"/>
                  </a:lnTo>
                  <a:lnTo>
                    <a:pt x="318" y="17"/>
                  </a:lnTo>
                  <a:lnTo>
                    <a:pt x="320" y="22"/>
                  </a:lnTo>
                  <a:lnTo>
                    <a:pt x="321" y="27"/>
                  </a:lnTo>
                  <a:lnTo>
                    <a:pt x="321" y="32"/>
                  </a:lnTo>
                  <a:lnTo>
                    <a:pt x="320" y="39"/>
                  </a:lnTo>
                  <a:lnTo>
                    <a:pt x="319" y="42"/>
                  </a:lnTo>
                  <a:lnTo>
                    <a:pt x="317" y="45"/>
                  </a:lnTo>
                  <a:lnTo>
                    <a:pt x="317" y="46"/>
                  </a:lnTo>
                  <a:lnTo>
                    <a:pt x="317" y="48"/>
                  </a:lnTo>
                  <a:lnTo>
                    <a:pt x="318" y="48"/>
                  </a:lnTo>
                  <a:lnTo>
                    <a:pt x="320" y="46"/>
                  </a:lnTo>
                  <a:lnTo>
                    <a:pt x="322" y="45"/>
                  </a:lnTo>
                  <a:lnTo>
                    <a:pt x="326" y="46"/>
                  </a:lnTo>
                  <a:lnTo>
                    <a:pt x="331" y="49"/>
                  </a:lnTo>
                  <a:lnTo>
                    <a:pt x="334" y="52"/>
                  </a:lnTo>
                  <a:lnTo>
                    <a:pt x="337" y="55"/>
                  </a:lnTo>
                  <a:lnTo>
                    <a:pt x="338" y="59"/>
                  </a:lnTo>
                  <a:lnTo>
                    <a:pt x="340" y="67"/>
                  </a:lnTo>
                  <a:lnTo>
                    <a:pt x="340" y="68"/>
                  </a:lnTo>
                  <a:lnTo>
                    <a:pt x="341" y="68"/>
                  </a:lnTo>
                  <a:lnTo>
                    <a:pt x="342" y="68"/>
                  </a:lnTo>
                  <a:lnTo>
                    <a:pt x="342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4" name="Freeform 105"/>
            <p:cNvSpPr>
              <a:spLocks/>
            </p:cNvSpPr>
            <p:nvPr/>
          </p:nvSpPr>
          <p:spPr bwMode="auto">
            <a:xfrm>
              <a:off x="5114925" y="1909763"/>
              <a:ext cx="542925" cy="606425"/>
            </a:xfrm>
            <a:custGeom>
              <a:avLst/>
              <a:gdLst>
                <a:gd name="T0" fmla="*/ 824091792 w 342"/>
                <a:gd name="T1" fmla="*/ 110886889 h 382"/>
                <a:gd name="T2" fmla="*/ 791328978 w 342"/>
                <a:gd name="T3" fmla="*/ 27722516 h 382"/>
                <a:gd name="T4" fmla="*/ 640119657 w 342"/>
                <a:gd name="T5" fmla="*/ 42843449 h 382"/>
                <a:gd name="T6" fmla="*/ 640119657 w 342"/>
                <a:gd name="T7" fmla="*/ 120967511 h 382"/>
                <a:gd name="T8" fmla="*/ 559474686 w 342"/>
                <a:gd name="T9" fmla="*/ 120967511 h 382"/>
                <a:gd name="T10" fmla="*/ 516631252 w 342"/>
                <a:gd name="T11" fmla="*/ 100806243 h 382"/>
                <a:gd name="T12" fmla="*/ 415826526 w 342"/>
                <a:gd name="T13" fmla="*/ 98286881 h 382"/>
                <a:gd name="T14" fmla="*/ 347781538 w 342"/>
                <a:gd name="T15" fmla="*/ 168851258 h 382"/>
                <a:gd name="T16" fmla="*/ 292338120 w 342"/>
                <a:gd name="T17" fmla="*/ 158769049 h 382"/>
                <a:gd name="T18" fmla="*/ 173891563 w 342"/>
                <a:gd name="T19" fmla="*/ 229335038 h 382"/>
                <a:gd name="T20" fmla="*/ 168851252 w 342"/>
                <a:gd name="T21" fmla="*/ 302418753 h 382"/>
                <a:gd name="T22" fmla="*/ 123486868 w 342"/>
                <a:gd name="T23" fmla="*/ 332660618 h 382"/>
                <a:gd name="T24" fmla="*/ 103327188 w 342"/>
                <a:gd name="T25" fmla="*/ 398184659 h 382"/>
                <a:gd name="T26" fmla="*/ 68043426 w 342"/>
                <a:gd name="T27" fmla="*/ 428426624 h 382"/>
                <a:gd name="T28" fmla="*/ 0 w 342"/>
                <a:gd name="T29" fmla="*/ 526711893 h 382"/>
                <a:gd name="T30" fmla="*/ 108365936 w 342"/>
                <a:gd name="T31" fmla="*/ 599797194 h 382"/>
                <a:gd name="T32" fmla="*/ 120967506 w 342"/>
                <a:gd name="T33" fmla="*/ 632558421 h 382"/>
                <a:gd name="T34" fmla="*/ 191531856 w 342"/>
                <a:gd name="T35" fmla="*/ 670361547 h 382"/>
                <a:gd name="T36" fmla="*/ 206652788 w 342"/>
                <a:gd name="T37" fmla="*/ 713204983 h 382"/>
                <a:gd name="T38" fmla="*/ 163810941 w 342"/>
                <a:gd name="T39" fmla="*/ 751006521 h 382"/>
                <a:gd name="T40" fmla="*/ 156249681 w 342"/>
                <a:gd name="T41" fmla="*/ 829132133 h 382"/>
                <a:gd name="T42" fmla="*/ 246975324 w 342"/>
                <a:gd name="T43" fmla="*/ 859374197 h 382"/>
                <a:gd name="T44" fmla="*/ 277217188 w 342"/>
                <a:gd name="T45" fmla="*/ 859374197 h 382"/>
                <a:gd name="T46" fmla="*/ 309978414 w 342"/>
                <a:gd name="T47" fmla="*/ 894656373 h 382"/>
                <a:gd name="T48" fmla="*/ 347781538 w 342"/>
                <a:gd name="T49" fmla="*/ 929938550 h 382"/>
                <a:gd name="T50" fmla="*/ 446066902 w 342"/>
                <a:gd name="T51" fmla="*/ 957659466 h 382"/>
                <a:gd name="T52" fmla="*/ 483870026 w 342"/>
                <a:gd name="T53" fmla="*/ 887095113 h 382"/>
                <a:gd name="T54" fmla="*/ 476308766 w 342"/>
                <a:gd name="T55" fmla="*/ 937498222 h 382"/>
                <a:gd name="T56" fmla="*/ 372983091 w 342"/>
                <a:gd name="T57" fmla="*/ 950099793 h 382"/>
                <a:gd name="T58" fmla="*/ 355342797 w 342"/>
                <a:gd name="T59" fmla="*/ 897175735 h 382"/>
                <a:gd name="T60" fmla="*/ 315018724 w 342"/>
                <a:gd name="T61" fmla="*/ 889616063 h 382"/>
                <a:gd name="T62" fmla="*/ 312499363 w 342"/>
                <a:gd name="T63" fmla="*/ 869454819 h 382"/>
                <a:gd name="T64" fmla="*/ 277217188 w 342"/>
                <a:gd name="T65" fmla="*/ 846772626 h 382"/>
                <a:gd name="T66" fmla="*/ 206652788 w 342"/>
                <a:gd name="T67" fmla="*/ 851812937 h 382"/>
                <a:gd name="T68" fmla="*/ 156249681 w 342"/>
                <a:gd name="T69" fmla="*/ 768648403 h 382"/>
                <a:gd name="T70" fmla="*/ 236894702 w 342"/>
                <a:gd name="T71" fmla="*/ 725804967 h 382"/>
                <a:gd name="T72" fmla="*/ 236894702 w 342"/>
                <a:gd name="T73" fmla="*/ 720764656 h 382"/>
                <a:gd name="T74" fmla="*/ 183972184 w 342"/>
                <a:gd name="T75" fmla="*/ 685482479 h 382"/>
                <a:gd name="T76" fmla="*/ 183972184 w 342"/>
                <a:gd name="T77" fmla="*/ 660280925 h 382"/>
                <a:gd name="T78" fmla="*/ 118446557 w 342"/>
                <a:gd name="T79" fmla="*/ 614918127 h 382"/>
                <a:gd name="T80" fmla="*/ 57962804 w 342"/>
                <a:gd name="T81" fmla="*/ 579635951 h 382"/>
                <a:gd name="T82" fmla="*/ 12601574 w 342"/>
                <a:gd name="T83" fmla="*/ 488910355 h 382"/>
                <a:gd name="T84" fmla="*/ 115927196 w 342"/>
                <a:gd name="T85" fmla="*/ 420866951 h 382"/>
                <a:gd name="T86" fmla="*/ 151209371 w 342"/>
                <a:gd name="T87" fmla="*/ 420866951 h 382"/>
                <a:gd name="T88" fmla="*/ 103327188 w 342"/>
                <a:gd name="T89" fmla="*/ 360383122 h 382"/>
                <a:gd name="T90" fmla="*/ 168851252 w 342"/>
                <a:gd name="T91" fmla="*/ 330141256 h 382"/>
                <a:gd name="T92" fmla="*/ 209173787 w 342"/>
                <a:gd name="T93" fmla="*/ 307459063 h 382"/>
                <a:gd name="T94" fmla="*/ 183972184 w 342"/>
                <a:gd name="T95" fmla="*/ 236894711 h 382"/>
                <a:gd name="T96" fmla="*/ 287297809 w 342"/>
                <a:gd name="T97" fmla="*/ 163810947 h 382"/>
                <a:gd name="T98" fmla="*/ 352821848 w 342"/>
                <a:gd name="T99" fmla="*/ 194052813 h 382"/>
                <a:gd name="T100" fmla="*/ 390624972 w 342"/>
                <a:gd name="T101" fmla="*/ 115927200 h 382"/>
                <a:gd name="T102" fmla="*/ 501510319 w 342"/>
                <a:gd name="T103" fmla="*/ 103327192 h 382"/>
                <a:gd name="T104" fmla="*/ 519152201 w 342"/>
                <a:gd name="T105" fmla="*/ 113407838 h 382"/>
                <a:gd name="T106" fmla="*/ 539313443 w 342"/>
                <a:gd name="T107" fmla="*/ 108367527 h 382"/>
                <a:gd name="T108" fmla="*/ 592235912 w 342"/>
                <a:gd name="T109" fmla="*/ 110886889 h 382"/>
                <a:gd name="T110" fmla="*/ 647680917 w 342"/>
                <a:gd name="T111" fmla="*/ 133567494 h 382"/>
                <a:gd name="T112" fmla="*/ 637598708 w 342"/>
                <a:gd name="T113" fmla="*/ 57964394 h 382"/>
                <a:gd name="T114" fmla="*/ 761087114 w 342"/>
                <a:gd name="T115" fmla="*/ 12601574 h 382"/>
                <a:gd name="T116" fmla="*/ 806449911 w 342"/>
                <a:gd name="T117" fmla="*/ 98286881 h 382"/>
                <a:gd name="T118" fmla="*/ 806449911 w 342"/>
                <a:gd name="T119" fmla="*/ 115927200 h 382"/>
                <a:gd name="T120" fmla="*/ 856853216 w 342"/>
                <a:gd name="T121" fmla="*/ 168851258 h 38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2"/>
                <a:gd name="T184" fmla="*/ 0 h 382"/>
                <a:gd name="T185" fmla="*/ 342 w 342"/>
                <a:gd name="T186" fmla="*/ 382 h 38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2" h="382">
                  <a:moveTo>
                    <a:pt x="342" y="67"/>
                  </a:moveTo>
                  <a:lnTo>
                    <a:pt x="342" y="67"/>
                  </a:lnTo>
                  <a:lnTo>
                    <a:pt x="342" y="61"/>
                  </a:lnTo>
                  <a:lnTo>
                    <a:pt x="341" y="56"/>
                  </a:lnTo>
                  <a:lnTo>
                    <a:pt x="338" y="52"/>
                  </a:lnTo>
                  <a:lnTo>
                    <a:pt x="334" y="48"/>
                  </a:lnTo>
                  <a:lnTo>
                    <a:pt x="327" y="44"/>
                  </a:lnTo>
                  <a:lnTo>
                    <a:pt x="324" y="43"/>
                  </a:lnTo>
                  <a:lnTo>
                    <a:pt x="321" y="43"/>
                  </a:lnTo>
                  <a:lnTo>
                    <a:pt x="323" y="38"/>
                  </a:lnTo>
                  <a:lnTo>
                    <a:pt x="324" y="30"/>
                  </a:lnTo>
                  <a:lnTo>
                    <a:pt x="323" y="24"/>
                  </a:lnTo>
                  <a:lnTo>
                    <a:pt x="321" y="17"/>
                  </a:lnTo>
                  <a:lnTo>
                    <a:pt x="314" y="11"/>
                  </a:lnTo>
                  <a:lnTo>
                    <a:pt x="308" y="6"/>
                  </a:lnTo>
                  <a:lnTo>
                    <a:pt x="299" y="2"/>
                  </a:lnTo>
                  <a:lnTo>
                    <a:pt x="291" y="0"/>
                  </a:lnTo>
                  <a:lnTo>
                    <a:pt x="285" y="1"/>
                  </a:lnTo>
                  <a:lnTo>
                    <a:pt x="280" y="1"/>
                  </a:lnTo>
                  <a:lnTo>
                    <a:pt x="270" y="6"/>
                  </a:lnTo>
                  <a:lnTo>
                    <a:pt x="262" y="11"/>
                  </a:lnTo>
                  <a:lnTo>
                    <a:pt x="254" y="17"/>
                  </a:lnTo>
                  <a:lnTo>
                    <a:pt x="251" y="22"/>
                  </a:lnTo>
                  <a:lnTo>
                    <a:pt x="250" y="26"/>
                  </a:lnTo>
                  <a:lnTo>
                    <a:pt x="249" y="30"/>
                  </a:lnTo>
                  <a:lnTo>
                    <a:pt x="250" y="35"/>
                  </a:lnTo>
                  <a:lnTo>
                    <a:pt x="251" y="42"/>
                  </a:lnTo>
                  <a:lnTo>
                    <a:pt x="254" y="48"/>
                  </a:lnTo>
                  <a:lnTo>
                    <a:pt x="250" y="46"/>
                  </a:lnTo>
                  <a:lnTo>
                    <a:pt x="246" y="44"/>
                  </a:lnTo>
                  <a:lnTo>
                    <a:pt x="241" y="43"/>
                  </a:lnTo>
                  <a:lnTo>
                    <a:pt x="236" y="43"/>
                  </a:lnTo>
                  <a:lnTo>
                    <a:pt x="232" y="43"/>
                  </a:lnTo>
                  <a:lnTo>
                    <a:pt x="222" y="48"/>
                  </a:lnTo>
                  <a:lnTo>
                    <a:pt x="221" y="45"/>
                  </a:lnTo>
                  <a:lnTo>
                    <a:pt x="220" y="44"/>
                  </a:lnTo>
                  <a:lnTo>
                    <a:pt x="216" y="41"/>
                  </a:lnTo>
                  <a:lnTo>
                    <a:pt x="210" y="39"/>
                  </a:lnTo>
                  <a:lnTo>
                    <a:pt x="208" y="39"/>
                  </a:lnTo>
                  <a:lnTo>
                    <a:pt x="207" y="39"/>
                  </a:lnTo>
                  <a:lnTo>
                    <a:pt x="205" y="40"/>
                  </a:lnTo>
                  <a:lnTo>
                    <a:pt x="204" y="41"/>
                  </a:lnTo>
                  <a:lnTo>
                    <a:pt x="199" y="39"/>
                  </a:lnTo>
                  <a:lnTo>
                    <a:pt x="195" y="37"/>
                  </a:lnTo>
                  <a:lnTo>
                    <a:pt x="188" y="36"/>
                  </a:lnTo>
                  <a:lnTo>
                    <a:pt x="180" y="36"/>
                  </a:lnTo>
                  <a:lnTo>
                    <a:pt x="173" y="37"/>
                  </a:lnTo>
                  <a:lnTo>
                    <a:pt x="165" y="39"/>
                  </a:lnTo>
                  <a:lnTo>
                    <a:pt x="160" y="41"/>
                  </a:lnTo>
                  <a:lnTo>
                    <a:pt x="154" y="44"/>
                  </a:lnTo>
                  <a:lnTo>
                    <a:pt x="150" y="49"/>
                  </a:lnTo>
                  <a:lnTo>
                    <a:pt x="146" y="54"/>
                  </a:lnTo>
                  <a:lnTo>
                    <a:pt x="142" y="58"/>
                  </a:lnTo>
                  <a:lnTo>
                    <a:pt x="139" y="63"/>
                  </a:lnTo>
                  <a:lnTo>
                    <a:pt x="138" y="67"/>
                  </a:lnTo>
                  <a:lnTo>
                    <a:pt x="137" y="72"/>
                  </a:lnTo>
                  <a:lnTo>
                    <a:pt x="132" y="69"/>
                  </a:lnTo>
                  <a:lnTo>
                    <a:pt x="123" y="65"/>
                  </a:lnTo>
                  <a:lnTo>
                    <a:pt x="116" y="63"/>
                  </a:lnTo>
                  <a:lnTo>
                    <a:pt x="107" y="61"/>
                  </a:lnTo>
                  <a:lnTo>
                    <a:pt x="99" y="63"/>
                  </a:lnTo>
                  <a:lnTo>
                    <a:pt x="92" y="65"/>
                  </a:lnTo>
                  <a:lnTo>
                    <a:pt x="84" y="68"/>
                  </a:lnTo>
                  <a:lnTo>
                    <a:pt x="78" y="72"/>
                  </a:lnTo>
                  <a:lnTo>
                    <a:pt x="74" y="78"/>
                  </a:lnTo>
                  <a:lnTo>
                    <a:pt x="71" y="84"/>
                  </a:lnTo>
                  <a:lnTo>
                    <a:pt x="69" y="91"/>
                  </a:lnTo>
                  <a:lnTo>
                    <a:pt x="70" y="98"/>
                  </a:lnTo>
                  <a:lnTo>
                    <a:pt x="73" y="104"/>
                  </a:lnTo>
                  <a:lnTo>
                    <a:pt x="76" y="111"/>
                  </a:lnTo>
                  <a:lnTo>
                    <a:pt x="80" y="117"/>
                  </a:lnTo>
                  <a:lnTo>
                    <a:pt x="74" y="117"/>
                  </a:lnTo>
                  <a:lnTo>
                    <a:pt x="67" y="120"/>
                  </a:lnTo>
                  <a:lnTo>
                    <a:pt x="65" y="121"/>
                  </a:lnTo>
                  <a:lnTo>
                    <a:pt x="63" y="124"/>
                  </a:lnTo>
                  <a:lnTo>
                    <a:pt x="63" y="125"/>
                  </a:lnTo>
                  <a:lnTo>
                    <a:pt x="63" y="127"/>
                  </a:lnTo>
                  <a:lnTo>
                    <a:pt x="64" y="129"/>
                  </a:lnTo>
                  <a:lnTo>
                    <a:pt x="55" y="130"/>
                  </a:lnTo>
                  <a:lnTo>
                    <a:pt x="49" y="132"/>
                  </a:lnTo>
                  <a:lnTo>
                    <a:pt x="46" y="135"/>
                  </a:lnTo>
                  <a:lnTo>
                    <a:pt x="42" y="137"/>
                  </a:lnTo>
                  <a:lnTo>
                    <a:pt x="40" y="140"/>
                  </a:lnTo>
                  <a:lnTo>
                    <a:pt x="38" y="144"/>
                  </a:lnTo>
                  <a:lnTo>
                    <a:pt x="37" y="149"/>
                  </a:lnTo>
                  <a:lnTo>
                    <a:pt x="38" y="152"/>
                  </a:lnTo>
                  <a:lnTo>
                    <a:pt x="39" y="155"/>
                  </a:lnTo>
                  <a:lnTo>
                    <a:pt x="41" y="158"/>
                  </a:lnTo>
                  <a:lnTo>
                    <a:pt x="45" y="163"/>
                  </a:lnTo>
                  <a:lnTo>
                    <a:pt x="50" y="165"/>
                  </a:lnTo>
                  <a:lnTo>
                    <a:pt x="43" y="165"/>
                  </a:lnTo>
                  <a:lnTo>
                    <a:pt x="39" y="166"/>
                  </a:lnTo>
                  <a:lnTo>
                    <a:pt x="35" y="167"/>
                  </a:lnTo>
                  <a:lnTo>
                    <a:pt x="27" y="170"/>
                  </a:lnTo>
                  <a:lnTo>
                    <a:pt x="21" y="174"/>
                  </a:lnTo>
                  <a:lnTo>
                    <a:pt x="14" y="178"/>
                  </a:lnTo>
                  <a:lnTo>
                    <a:pt x="10" y="183"/>
                  </a:lnTo>
                  <a:lnTo>
                    <a:pt x="6" y="189"/>
                  </a:lnTo>
                  <a:lnTo>
                    <a:pt x="3" y="196"/>
                  </a:lnTo>
                  <a:lnTo>
                    <a:pt x="0" y="202"/>
                  </a:lnTo>
                  <a:lnTo>
                    <a:pt x="0" y="209"/>
                  </a:lnTo>
                  <a:lnTo>
                    <a:pt x="3" y="215"/>
                  </a:lnTo>
                  <a:lnTo>
                    <a:pt x="7" y="222"/>
                  </a:lnTo>
                  <a:lnTo>
                    <a:pt x="13" y="227"/>
                  </a:lnTo>
                  <a:lnTo>
                    <a:pt x="20" y="231"/>
                  </a:lnTo>
                  <a:lnTo>
                    <a:pt x="26" y="233"/>
                  </a:lnTo>
                  <a:lnTo>
                    <a:pt x="35" y="236"/>
                  </a:lnTo>
                  <a:lnTo>
                    <a:pt x="43" y="238"/>
                  </a:lnTo>
                  <a:lnTo>
                    <a:pt x="47" y="239"/>
                  </a:lnTo>
                  <a:lnTo>
                    <a:pt x="47" y="240"/>
                  </a:lnTo>
                  <a:lnTo>
                    <a:pt x="46" y="242"/>
                  </a:lnTo>
                  <a:lnTo>
                    <a:pt x="46" y="245"/>
                  </a:lnTo>
                  <a:lnTo>
                    <a:pt x="46" y="247"/>
                  </a:lnTo>
                  <a:lnTo>
                    <a:pt x="48" y="251"/>
                  </a:lnTo>
                  <a:lnTo>
                    <a:pt x="50" y="253"/>
                  </a:lnTo>
                  <a:lnTo>
                    <a:pt x="55" y="256"/>
                  </a:lnTo>
                  <a:lnTo>
                    <a:pt x="63" y="260"/>
                  </a:lnTo>
                  <a:lnTo>
                    <a:pt x="70" y="262"/>
                  </a:lnTo>
                  <a:lnTo>
                    <a:pt x="74" y="265"/>
                  </a:lnTo>
                  <a:lnTo>
                    <a:pt x="76" y="266"/>
                  </a:lnTo>
                  <a:lnTo>
                    <a:pt x="74" y="268"/>
                  </a:lnTo>
                  <a:lnTo>
                    <a:pt x="71" y="270"/>
                  </a:lnTo>
                  <a:lnTo>
                    <a:pt x="71" y="272"/>
                  </a:lnTo>
                  <a:lnTo>
                    <a:pt x="71" y="274"/>
                  </a:lnTo>
                  <a:lnTo>
                    <a:pt x="74" y="278"/>
                  </a:lnTo>
                  <a:lnTo>
                    <a:pt x="76" y="280"/>
                  </a:lnTo>
                  <a:lnTo>
                    <a:pt x="82" y="283"/>
                  </a:lnTo>
                  <a:lnTo>
                    <a:pt x="91" y="286"/>
                  </a:lnTo>
                  <a:lnTo>
                    <a:pt x="85" y="287"/>
                  </a:lnTo>
                  <a:lnTo>
                    <a:pt x="80" y="289"/>
                  </a:lnTo>
                  <a:lnTo>
                    <a:pt x="73" y="293"/>
                  </a:lnTo>
                  <a:lnTo>
                    <a:pt x="68" y="295"/>
                  </a:lnTo>
                  <a:lnTo>
                    <a:pt x="65" y="298"/>
                  </a:lnTo>
                  <a:lnTo>
                    <a:pt x="61" y="302"/>
                  </a:lnTo>
                  <a:lnTo>
                    <a:pt x="59" y="307"/>
                  </a:lnTo>
                  <a:lnTo>
                    <a:pt x="57" y="311"/>
                  </a:lnTo>
                  <a:lnTo>
                    <a:pt x="57" y="315"/>
                  </a:lnTo>
                  <a:lnTo>
                    <a:pt x="59" y="320"/>
                  </a:lnTo>
                  <a:lnTo>
                    <a:pt x="60" y="325"/>
                  </a:lnTo>
                  <a:lnTo>
                    <a:pt x="62" y="329"/>
                  </a:lnTo>
                  <a:lnTo>
                    <a:pt x="66" y="332"/>
                  </a:lnTo>
                  <a:lnTo>
                    <a:pt x="70" y="336"/>
                  </a:lnTo>
                  <a:lnTo>
                    <a:pt x="76" y="338"/>
                  </a:lnTo>
                  <a:lnTo>
                    <a:pt x="81" y="340"/>
                  </a:lnTo>
                  <a:lnTo>
                    <a:pt x="86" y="341"/>
                  </a:lnTo>
                  <a:lnTo>
                    <a:pt x="92" y="341"/>
                  </a:lnTo>
                  <a:lnTo>
                    <a:pt x="98" y="341"/>
                  </a:lnTo>
                  <a:lnTo>
                    <a:pt x="103" y="339"/>
                  </a:lnTo>
                  <a:lnTo>
                    <a:pt x="107" y="338"/>
                  </a:lnTo>
                  <a:lnTo>
                    <a:pt x="109" y="337"/>
                  </a:lnTo>
                  <a:lnTo>
                    <a:pt x="109" y="338"/>
                  </a:lnTo>
                  <a:lnTo>
                    <a:pt x="109" y="340"/>
                  </a:lnTo>
                  <a:lnTo>
                    <a:pt x="110" y="341"/>
                  </a:lnTo>
                  <a:lnTo>
                    <a:pt x="112" y="344"/>
                  </a:lnTo>
                  <a:lnTo>
                    <a:pt x="117" y="347"/>
                  </a:lnTo>
                  <a:lnTo>
                    <a:pt x="119" y="348"/>
                  </a:lnTo>
                  <a:lnTo>
                    <a:pt x="122" y="350"/>
                  </a:lnTo>
                  <a:lnTo>
                    <a:pt x="121" y="352"/>
                  </a:lnTo>
                  <a:lnTo>
                    <a:pt x="122" y="354"/>
                  </a:lnTo>
                  <a:lnTo>
                    <a:pt x="123" y="355"/>
                  </a:lnTo>
                  <a:lnTo>
                    <a:pt x="126" y="357"/>
                  </a:lnTo>
                  <a:lnTo>
                    <a:pt x="129" y="358"/>
                  </a:lnTo>
                  <a:lnTo>
                    <a:pt x="133" y="358"/>
                  </a:lnTo>
                  <a:lnTo>
                    <a:pt x="137" y="358"/>
                  </a:lnTo>
                  <a:lnTo>
                    <a:pt x="136" y="361"/>
                  </a:lnTo>
                  <a:lnTo>
                    <a:pt x="136" y="366"/>
                  </a:lnTo>
                  <a:lnTo>
                    <a:pt x="138" y="369"/>
                  </a:lnTo>
                  <a:lnTo>
                    <a:pt x="139" y="372"/>
                  </a:lnTo>
                  <a:lnTo>
                    <a:pt x="145" y="377"/>
                  </a:lnTo>
                  <a:lnTo>
                    <a:pt x="151" y="380"/>
                  </a:lnTo>
                  <a:lnTo>
                    <a:pt x="157" y="382"/>
                  </a:lnTo>
                  <a:lnTo>
                    <a:pt x="164" y="382"/>
                  </a:lnTo>
                  <a:lnTo>
                    <a:pt x="170" y="381"/>
                  </a:lnTo>
                  <a:lnTo>
                    <a:pt x="177" y="380"/>
                  </a:lnTo>
                  <a:lnTo>
                    <a:pt x="183" y="376"/>
                  </a:lnTo>
                  <a:lnTo>
                    <a:pt x="189" y="373"/>
                  </a:lnTo>
                  <a:lnTo>
                    <a:pt x="194" y="367"/>
                  </a:lnTo>
                  <a:lnTo>
                    <a:pt x="197" y="360"/>
                  </a:lnTo>
                  <a:lnTo>
                    <a:pt x="197" y="358"/>
                  </a:lnTo>
                  <a:lnTo>
                    <a:pt x="196" y="356"/>
                  </a:lnTo>
                  <a:lnTo>
                    <a:pt x="192" y="352"/>
                  </a:lnTo>
                  <a:lnTo>
                    <a:pt x="195" y="356"/>
                  </a:lnTo>
                  <a:lnTo>
                    <a:pt x="196" y="359"/>
                  </a:lnTo>
                  <a:lnTo>
                    <a:pt x="195" y="363"/>
                  </a:lnTo>
                  <a:lnTo>
                    <a:pt x="193" y="368"/>
                  </a:lnTo>
                  <a:lnTo>
                    <a:pt x="189" y="372"/>
                  </a:lnTo>
                  <a:lnTo>
                    <a:pt x="183" y="375"/>
                  </a:lnTo>
                  <a:lnTo>
                    <a:pt x="179" y="377"/>
                  </a:lnTo>
                  <a:lnTo>
                    <a:pt x="175" y="379"/>
                  </a:lnTo>
                  <a:lnTo>
                    <a:pt x="164" y="381"/>
                  </a:lnTo>
                  <a:lnTo>
                    <a:pt x="159" y="381"/>
                  </a:lnTo>
                  <a:lnTo>
                    <a:pt x="153" y="380"/>
                  </a:lnTo>
                  <a:lnTo>
                    <a:pt x="148" y="377"/>
                  </a:lnTo>
                  <a:lnTo>
                    <a:pt x="143" y="374"/>
                  </a:lnTo>
                  <a:lnTo>
                    <a:pt x="139" y="370"/>
                  </a:lnTo>
                  <a:lnTo>
                    <a:pt x="138" y="363"/>
                  </a:lnTo>
                  <a:lnTo>
                    <a:pt x="138" y="361"/>
                  </a:lnTo>
                  <a:lnTo>
                    <a:pt x="138" y="359"/>
                  </a:lnTo>
                  <a:lnTo>
                    <a:pt x="141" y="356"/>
                  </a:lnTo>
                  <a:lnTo>
                    <a:pt x="142" y="355"/>
                  </a:lnTo>
                  <a:lnTo>
                    <a:pt x="141" y="354"/>
                  </a:lnTo>
                  <a:lnTo>
                    <a:pt x="141" y="353"/>
                  </a:lnTo>
                  <a:lnTo>
                    <a:pt x="139" y="353"/>
                  </a:lnTo>
                  <a:lnTo>
                    <a:pt x="136" y="355"/>
                  </a:lnTo>
                  <a:lnTo>
                    <a:pt x="133" y="355"/>
                  </a:lnTo>
                  <a:lnTo>
                    <a:pt x="129" y="354"/>
                  </a:lnTo>
                  <a:lnTo>
                    <a:pt x="125" y="353"/>
                  </a:lnTo>
                  <a:lnTo>
                    <a:pt x="124" y="352"/>
                  </a:lnTo>
                  <a:lnTo>
                    <a:pt x="125" y="350"/>
                  </a:lnTo>
                  <a:lnTo>
                    <a:pt x="126" y="347"/>
                  </a:lnTo>
                  <a:lnTo>
                    <a:pt x="126" y="345"/>
                  </a:lnTo>
                  <a:lnTo>
                    <a:pt x="125" y="345"/>
                  </a:lnTo>
                  <a:lnTo>
                    <a:pt x="124" y="345"/>
                  </a:lnTo>
                  <a:lnTo>
                    <a:pt x="122" y="346"/>
                  </a:lnTo>
                  <a:lnTo>
                    <a:pt x="120" y="346"/>
                  </a:lnTo>
                  <a:lnTo>
                    <a:pt x="116" y="344"/>
                  </a:lnTo>
                  <a:lnTo>
                    <a:pt x="112" y="341"/>
                  </a:lnTo>
                  <a:lnTo>
                    <a:pt x="111" y="340"/>
                  </a:lnTo>
                  <a:lnTo>
                    <a:pt x="111" y="338"/>
                  </a:lnTo>
                  <a:lnTo>
                    <a:pt x="111" y="336"/>
                  </a:lnTo>
                  <a:lnTo>
                    <a:pt x="110" y="336"/>
                  </a:lnTo>
                  <a:lnTo>
                    <a:pt x="108" y="334"/>
                  </a:lnTo>
                  <a:lnTo>
                    <a:pt x="103" y="337"/>
                  </a:lnTo>
                  <a:lnTo>
                    <a:pt x="98" y="339"/>
                  </a:lnTo>
                  <a:lnTo>
                    <a:pt x="92" y="340"/>
                  </a:lnTo>
                  <a:lnTo>
                    <a:pt x="88" y="339"/>
                  </a:lnTo>
                  <a:lnTo>
                    <a:pt x="82" y="338"/>
                  </a:lnTo>
                  <a:lnTo>
                    <a:pt x="71" y="333"/>
                  </a:lnTo>
                  <a:lnTo>
                    <a:pt x="67" y="330"/>
                  </a:lnTo>
                  <a:lnTo>
                    <a:pt x="63" y="326"/>
                  </a:lnTo>
                  <a:lnTo>
                    <a:pt x="61" y="322"/>
                  </a:lnTo>
                  <a:lnTo>
                    <a:pt x="60" y="315"/>
                  </a:lnTo>
                  <a:lnTo>
                    <a:pt x="60" y="310"/>
                  </a:lnTo>
                  <a:lnTo>
                    <a:pt x="62" y="305"/>
                  </a:lnTo>
                  <a:lnTo>
                    <a:pt x="65" y="301"/>
                  </a:lnTo>
                  <a:lnTo>
                    <a:pt x="68" y="298"/>
                  </a:lnTo>
                  <a:lnTo>
                    <a:pt x="73" y="295"/>
                  </a:lnTo>
                  <a:lnTo>
                    <a:pt x="77" y="293"/>
                  </a:lnTo>
                  <a:lnTo>
                    <a:pt x="86" y="289"/>
                  </a:lnTo>
                  <a:lnTo>
                    <a:pt x="90" y="289"/>
                  </a:lnTo>
                  <a:lnTo>
                    <a:pt x="94" y="288"/>
                  </a:lnTo>
                  <a:lnTo>
                    <a:pt x="99" y="290"/>
                  </a:lnTo>
                  <a:lnTo>
                    <a:pt x="100" y="289"/>
                  </a:lnTo>
                  <a:lnTo>
                    <a:pt x="97" y="287"/>
                  </a:lnTo>
                  <a:lnTo>
                    <a:pt x="94" y="286"/>
                  </a:lnTo>
                  <a:lnTo>
                    <a:pt x="90" y="285"/>
                  </a:lnTo>
                  <a:lnTo>
                    <a:pt x="83" y="282"/>
                  </a:lnTo>
                  <a:lnTo>
                    <a:pt x="78" y="280"/>
                  </a:lnTo>
                  <a:lnTo>
                    <a:pt x="75" y="278"/>
                  </a:lnTo>
                  <a:lnTo>
                    <a:pt x="74" y="274"/>
                  </a:lnTo>
                  <a:lnTo>
                    <a:pt x="73" y="272"/>
                  </a:lnTo>
                  <a:lnTo>
                    <a:pt x="73" y="271"/>
                  </a:lnTo>
                  <a:lnTo>
                    <a:pt x="76" y="268"/>
                  </a:lnTo>
                  <a:lnTo>
                    <a:pt x="78" y="266"/>
                  </a:lnTo>
                  <a:lnTo>
                    <a:pt x="78" y="265"/>
                  </a:lnTo>
                  <a:lnTo>
                    <a:pt x="76" y="264"/>
                  </a:lnTo>
                  <a:lnTo>
                    <a:pt x="73" y="262"/>
                  </a:lnTo>
                  <a:lnTo>
                    <a:pt x="62" y="258"/>
                  </a:lnTo>
                  <a:lnTo>
                    <a:pt x="52" y="252"/>
                  </a:lnTo>
                  <a:lnTo>
                    <a:pt x="48" y="248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0"/>
                  </a:lnTo>
                  <a:lnTo>
                    <a:pt x="49" y="239"/>
                  </a:lnTo>
                  <a:lnTo>
                    <a:pt x="48" y="238"/>
                  </a:lnTo>
                  <a:lnTo>
                    <a:pt x="46" y="237"/>
                  </a:lnTo>
                  <a:lnTo>
                    <a:pt x="40" y="236"/>
                  </a:lnTo>
                  <a:lnTo>
                    <a:pt x="28" y="232"/>
                  </a:lnTo>
                  <a:lnTo>
                    <a:pt x="23" y="230"/>
                  </a:lnTo>
                  <a:lnTo>
                    <a:pt x="18" y="228"/>
                  </a:lnTo>
                  <a:lnTo>
                    <a:pt x="11" y="224"/>
                  </a:lnTo>
                  <a:lnTo>
                    <a:pt x="7" y="218"/>
                  </a:lnTo>
                  <a:lnTo>
                    <a:pt x="4" y="213"/>
                  </a:lnTo>
                  <a:lnTo>
                    <a:pt x="3" y="205"/>
                  </a:lnTo>
                  <a:lnTo>
                    <a:pt x="3" y="200"/>
                  </a:lnTo>
                  <a:lnTo>
                    <a:pt x="5" y="194"/>
                  </a:lnTo>
                  <a:lnTo>
                    <a:pt x="8" y="188"/>
                  </a:lnTo>
                  <a:lnTo>
                    <a:pt x="11" y="184"/>
                  </a:lnTo>
                  <a:lnTo>
                    <a:pt x="16" y="180"/>
                  </a:lnTo>
                  <a:lnTo>
                    <a:pt x="21" y="176"/>
                  </a:lnTo>
                  <a:lnTo>
                    <a:pt x="31" y="171"/>
                  </a:lnTo>
                  <a:lnTo>
                    <a:pt x="38" y="168"/>
                  </a:lnTo>
                  <a:lnTo>
                    <a:pt x="46" y="167"/>
                  </a:lnTo>
                  <a:lnTo>
                    <a:pt x="49" y="167"/>
                  </a:lnTo>
                  <a:lnTo>
                    <a:pt x="52" y="168"/>
                  </a:lnTo>
                  <a:lnTo>
                    <a:pt x="59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60" y="167"/>
                  </a:lnTo>
                  <a:lnTo>
                    <a:pt x="53" y="164"/>
                  </a:lnTo>
                  <a:lnTo>
                    <a:pt x="47" y="159"/>
                  </a:lnTo>
                  <a:lnTo>
                    <a:pt x="45" y="157"/>
                  </a:lnTo>
                  <a:lnTo>
                    <a:pt x="42" y="155"/>
                  </a:lnTo>
                  <a:lnTo>
                    <a:pt x="41" y="152"/>
                  </a:lnTo>
                  <a:lnTo>
                    <a:pt x="40" y="147"/>
                  </a:lnTo>
                  <a:lnTo>
                    <a:pt x="41" y="143"/>
                  </a:lnTo>
                  <a:lnTo>
                    <a:pt x="43" y="140"/>
                  </a:lnTo>
                  <a:lnTo>
                    <a:pt x="47" y="138"/>
                  </a:lnTo>
                  <a:lnTo>
                    <a:pt x="50" y="136"/>
                  </a:lnTo>
                  <a:lnTo>
                    <a:pt x="57" y="133"/>
                  </a:lnTo>
                  <a:lnTo>
                    <a:pt x="66" y="132"/>
                  </a:lnTo>
                  <a:lnTo>
                    <a:pt x="67" y="132"/>
                  </a:lnTo>
                  <a:lnTo>
                    <a:pt x="67" y="131"/>
                  </a:lnTo>
                  <a:lnTo>
                    <a:pt x="67" y="129"/>
                  </a:lnTo>
                  <a:lnTo>
                    <a:pt x="67" y="127"/>
                  </a:lnTo>
                  <a:lnTo>
                    <a:pt x="67" y="124"/>
                  </a:lnTo>
                  <a:lnTo>
                    <a:pt x="69" y="123"/>
                  </a:lnTo>
                  <a:lnTo>
                    <a:pt x="73" y="121"/>
                  </a:lnTo>
                  <a:lnTo>
                    <a:pt x="76" y="121"/>
                  </a:lnTo>
                  <a:lnTo>
                    <a:pt x="80" y="121"/>
                  </a:lnTo>
                  <a:lnTo>
                    <a:pt x="83" y="122"/>
                  </a:lnTo>
                  <a:lnTo>
                    <a:pt x="84" y="122"/>
                  </a:lnTo>
                  <a:lnTo>
                    <a:pt x="85" y="122"/>
                  </a:lnTo>
                  <a:lnTo>
                    <a:pt x="85" y="120"/>
                  </a:lnTo>
                  <a:lnTo>
                    <a:pt x="77" y="108"/>
                  </a:lnTo>
                  <a:lnTo>
                    <a:pt x="75" y="101"/>
                  </a:lnTo>
                  <a:lnTo>
                    <a:pt x="73" y="94"/>
                  </a:lnTo>
                  <a:lnTo>
                    <a:pt x="74" y="86"/>
                  </a:lnTo>
                  <a:lnTo>
                    <a:pt x="76" y="80"/>
                  </a:lnTo>
                  <a:lnTo>
                    <a:pt x="80" y="74"/>
                  </a:lnTo>
                  <a:lnTo>
                    <a:pt x="85" y="70"/>
                  </a:lnTo>
                  <a:lnTo>
                    <a:pt x="93" y="67"/>
                  </a:lnTo>
                  <a:lnTo>
                    <a:pt x="99" y="65"/>
                  </a:lnTo>
                  <a:lnTo>
                    <a:pt x="107" y="64"/>
                  </a:lnTo>
                  <a:lnTo>
                    <a:pt x="114" y="65"/>
                  </a:lnTo>
                  <a:lnTo>
                    <a:pt x="122" y="67"/>
                  </a:lnTo>
                  <a:lnTo>
                    <a:pt x="128" y="70"/>
                  </a:lnTo>
                  <a:lnTo>
                    <a:pt x="136" y="73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39" y="72"/>
                  </a:lnTo>
                  <a:lnTo>
                    <a:pt x="139" y="69"/>
                  </a:lnTo>
                  <a:lnTo>
                    <a:pt x="141" y="63"/>
                  </a:lnTo>
                  <a:lnTo>
                    <a:pt x="146" y="56"/>
                  </a:lnTo>
                  <a:lnTo>
                    <a:pt x="150" y="52"/>
                  </a:lnTo>
                  <a:lnTo>
                    <a:pt x="155" y="46"/>
                  </a:lnTo>
                  <a:lnTo>
                    <a:pt x="162" y="42"/>
                  </a:lnTo>
                  <a:lnTo>
                    <a:pt x="168" y="40"/>
                  </a:lnTo>
                  <a:lnTo>
                    <a:pt x="176" y="38"/>
                  </a:lnTo>
                  <a:lnTo>
                    <a:pt x="182" y="38"/>
                  </a:lnTo>
                  <a:lnTo>
                    <a:pt x="188" y="38"/>
                  </a:lnTo>
                  <a:lnTo>
                    <a:pt x="194" y="39"/>
                  </a:lnTo>
                  <a:lnTo>
                    <a:pt x="199" y="41"/>
                  </a:lnTo>
                  <a:lnTo>
                    <a:pt x="202" y="42"/>
                  </a:lnTo>
                  <a:lnTo>
                    <a:pt x="204" y="43"/>
                  </a:lnTo>
                  <a:lnTo>
                    <a:pt x="204" y="44"/>
                  </a:lnTo>
                  <a:lnTo>
                    <a:pt x="205" y="45"/>
                  </a:lnTo>
                  <a:lnTo>
                    <a:pt x="206" y="45"/>
                  </a:lnTo>
                  <a:lnTo>
                    <a:pt x="206" y="44"/>
                  </a:lnTo>
                  <a:lnTo>
                    <a:pt x="208" y="41"/>
                  </a:lnTo>
                  <a:lnTo>
                    <a:pt x="210" y="41"/>
                  </a:lnTo>
                  <a:lnTo>
                    <a:pt x="214" y="43"/>
                  </a:lnTo>
                  <a:lnTo>
                    <a:pt x="219" y="45"/>
                  </a:lnTo>
                  <a:lnTo>
                    <a:pt x="220" y="48"/>
                  </a:lnTo>
                  <a:lnTo>
                    <a:pt x="220" y="49"/>
                  </a:lnTo>
                  <a:lnTo>
                    <a:pt x="221" y="50"/>
                  </a:lnTo>
                  <a:lnTo>
                    <a:pt x="222" y="50"/>
                  </a:lnTo>
                  <a:lnTo>
                    <a:pt x="231" y="45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5" y="45"/>
                  </a:lnTo>
                  <a:lnTo>
                    <a:pt x="250" y="48"/>
                  </a:lnTo>
                  <a:lnTo>
                    <a:pt x="253" y="50"/>
                  </a:lnTo>
                  <a:lnTo>
                    <a:pt x="256" y="52"/>
                  </a:lnTo>
                  <a:lnTo>
                    <a:pt x="257" y="53"/>
                  </a:lnTo>
                  <a:lnTo>
                    <a:pt x="257" y="51"/>
                  </a:lnTo>
                  <a:lnTo>
                    <a:pt x="254" y="44"/>
                  </a:lnTo>
                  <a:lnTo>
                    <a:pt x="252" y="38"/>
                  </a:lnTo>
                  <a:lnTo>
                    <a:pt x="251" y="32"/>
                  </a:lnTo>
                  <a:lnTo>
                    <a:pt x="252" y="28"/>
                  </a:lnTo>
                  <a:lnTo>
                    <a:pt x="253" y="23"/>
                  </a:lnTo>
                  <a:lnTo>
                    <a:pt x="255" y="20"/>
                  </a:lnTo>
                  <a:lnTo>
                    <a:pt x="262" y="13"/>
                  </a:lnTo>
                  <a:lnTo>
                    <a:pt x="269" y="9"/>
                  </a:lnTo>
                  <a:lnTo>
                    <a:pt x="277" y="6"/>
                  </a:lnTo>
                  <a:lnTo>
                    <a:pt x="285" y="3"/>
                  </a:lnTo>
                  <a:lnTo>
                    <a:pt x="294" y="3"/>
                  </a:lnTo>
                  <a:lnTo>
                    <a:pt x="302" y="5"/>
                  </a:lnTo>
                  <a:lnTo>
                    <a:pt x="308" y="9"/>
                  </a:lnTo>
                  <a:lnTo>
                    <a:pt x="314" y="13"/>
                  </a:lnTo>
                  <a:lnTo>
                    <a:pt x="318" y="17"/>
                  </a:lnTo>
                  <a:lnTo>
                    <a:pt x="320" y="22"/>
                  </a:lnTo>
                  <a:lnTo>
                    <a:pt x="321" y="27"/>
                  </a:lnTo>
                  <a:lnTo>
                    <a:pt x="321" y="32"/>
                  </a:lnTo>
                  <a:lnTo>
                    <a:pt x="320" y="39"/>
                  </a:lnTo>
                  <a:lnTo>
                    <a:pt x="319" y="42"/>
                  </a:lnTo>
                  <a:lnTo>
                    <a:pt x="317" y="45"/>
                  </a:lnTo>
                  <a:lnTo>
                    <a:pt x="317" y="46"/>
                  </a:lnTo>
                  <a:lnTo>
                    <a:pt x="317" y="48"/>
                  </a:lnTo>
                  <a:lnTo>
                    <a:pt x="318" y="48"/>
                  </a:lnTo>
                  <a:lnTo>
                    <a:pt x="320" y="46"/>
                  </a:lnTo>
                  <a:lnTo>
                    <a:pt x="322" y="45"/>
                  </a:lnTo>
                  <a:lnTo>
                    <a:pt x="326" y="46"/>
                  </a:lnTo>
                  <a:lnTo>
                    <a:pt x="331" y="49"/>
                  </a:lnTo>
                  <a:lnTo>
                    <a:pt x="334" y="52"/>
                  </a:lnTo>
                  <a:lnTo>
                    <a:pt x="337" y="55"/>
                  </a:lnTo>
                  <a:lnTo>
                    <a:pt x="338" y="59"/>
                  </a:lnTo>
                  <a:lnTo>
                    <a:pt x="340" y="67"/>
                  </a:lnTo>
                  <a:lnTo>
                    <a:pt x="340" y="68"/>
                  </a:lnTo>
                  <a:lnTo>
                    <a:pt x="341" y="68"/>
                  </a:lnTo>
                  <a:lnTo>
                    <a:pt x="342" y="68"/>
                  </a:lnTo>
                  <a:lnTo>
                    <a:pt x="342" y="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5" name="Freeform 106"/>
            <p:cNvSpPr>
              <a:spLocks/>
            </p:cNvSpPr>
            <p:nvPr/>
          </p:nvSpPr>
          <p:spPr bwMode="auto">
            <a:xfrm>
              <a:off x="5394325" y="2452688"/>
              <a:ext cx="101600" cy="300038"/>
            </a:xfrm>
            <a:custGeom>
              <a:avLst/>
              <a:gdLst>
                <a:gd name="T0" fmla="*/ 108365923 w 64"/>
                <a:gd name="T1" fmla="*/ 2520954 h 189"/>
                <a:gd name="T2" fmla="*/ 108365923 w 64"/>
                <a:gd name="T3" fmla="*/ 2520954 h 189"/>
                <a:gd name="T4" fmla="*/ 120967492 w 64"/>
                <a:gd name="T5" fmla="*/ 40322567 h 189"/>
                <a:gd name="T6" fmla="*/ 131048112 w 64"/>
                <a:gd name="T7" fmla="*/ 78125767 h 189"/>
                <a:gd name="T8" fmla="*/ 141128732 w 64"/>
                <a:gd name="T9" fmla="*/ 115927393 h 189"/>
                <a:gd name="T10" fmla="*/ 148688404 w 64"/>
                <a:gd name="T11" fmla="*/ 156249947 h 189"/>
                <a:gd name="T12" fmla="*/ 151209353 w 64"/>
                <a:gd name="T13" fmla="*/ 194053135 h 189"/>
                <a:gd name="T14" fmla="*/ 153728714 w 64"/>
                <a:gd name="T15" fmla="*/ 234375739 h 189"/>
                <a:gd name="T16" fmla="*/ 153728714 w 64"/>
                <a:gd name="T17" fmla="*/ 277217659 h 189"/>
                <a:gd name="T18" fmla="*/ 151209353 w 64"/>
                <a:gd name="T19" fmla="*/ 315020847 h 189"/>
                <a:gd name="T20" fmla="*/ 151209353 w 64"/>
                <a:gd name="T21" fmla="*/ 315020847 h 189"/>
                <a:gd name="T22" fmla="*/ 146169042 w 64"/>
                <a:gd name="T23" fmla="*/ 352822448 h 189"/>
                <a:gd name="T24" fmla="*/ 141128732 w 64"/>
                <a:gd name="T25" fmla="*/ 370464359 h 189"/>
                <a:gd name="T26" fmla="*/ 136088422 w 64"/>
                <a:gd name="T27" fmla="*/ 388104683 h 189"/>
                <a:gd name="T28" fmla="*/ 126007802 w 64"/>
                <a:gd name="T29" fmla="*/ 403225641 h 189"/>
                <a:gd name="T30" fmla="*/ 118446543 w 64"/>
                <a:gd name="T31" fmla="*/ 420867651 h 189"/>
                <a:gd name="T32" fmla="*/ 103325588 w 64"/>
                <a:gd name="T33" fmla="*/ 430948290 h 189"/>
                <a:gd name="T34" fmla="*/ 85685296 w 64"/>
                <a:gd name="T35" fmla="*/ 438507975 h 189"/>
                <a:gd name="T36" fmla="*/ 85685296 w 64"/>
                <a:gd name="T37" fmla="*/ 438507975 h 189"/>
                <a:gd name="T38" fmla="*/ 60483746 w 64"/>
                <a:gd name="T39" fmla="*/ 441028928 h 189"/>
                <a:gd name="T40" fmla="*/ 32761234 w 64"/>
                <a:gd name="T41" fmla="*/ 441028928 h 189"/>
                <a:gd name="T42" fmla="*/ 20161247 w 64"/>
                <a:gd name="T43" fmla="*/ 446069248 h 189"/>
                <a:gd name="T44" fmla="*/ 10080623 w 64"/>
                <a:gd name="T45" fmla="*/ 451109567 h 189"/>
                <a:gd name="T46" fmla="*/ 2520950 w 64"/>
                <a:gd name="T47" fmla="*/ 461190206 h 189"/>
                <a:gd name="T48" fmla="*/ 0 w 64"/>
                <a:gd name="T49" fmla="*/ 473790210 h 189"/>
                <a:gd name="T50" fmla="*/ 0 w 64"/>
                <a:gd name="T51" fmla="*/ 473790210 h 189"/>
                <a:gd name="T52" fmla="*/ 2520950 w 64"/>
                <a:gd name="T53" fmla="*/ 476311163 h 189"/>
                <a:gd name="T54" fmla="*/ 2520950 w 64"/>
                <a:gd name="T55" fmla="*/ 473790210 h 189"/>
                <a:gd name="T56" fmla="*/ 2520950 w 64"/>
                <a:gd name="T57" fmla="*/ 473790210 h 189"/>
                <a:gd name="T58" fmla="*/ 5040312 w 64"/>
                <a:gd name="T59" fmla="*/ 463709571 h 189"/>
                <a:gd name="T60" fmla="*/ 10080623 w 64"/>
                <a:gd name="T61" fmla="*/ 458669252 h 189"/>
                <a:gd name="T62" fmla="*/ 17640298 w 64"/>
                <a:gd name="T63" fmla="*/ 451109567 h 189"/>
                <a:gd name="T64" fmla="*/ 25201557 w 64"/>
                <a:gd name="T65" fmla="*/ 446069248 h 189"/>
                <a:gd name="T66" fmla="*/ 47882165 w 64"/>
                <a:gd name="T67" fmla="*/ 443548294 h 189"/>
                <a:gd name="T68" fmla="*/ 68043417 w 64"/>
                <a:gd name="T69" fmla="*/ 443548294 h 189"/>
                <a:gd name="T70" fmla="*/ 68043417 w 64"/>
                <a:gd name="T71" fmla="*/ 443548294 h 189"/>
                <a:gd name="T72" fmla="*/ 80644986 w 64"/>
                <a:gd name="T73" fmla="*/ 443548294 h 189"/>
                <a:gd name="T74" fmla="*/ 93244968 w 64"/>
                <a:gd name="T75" fmla="*/ 438507975 h 189"/>
                <a:gd name="T76" fmla="*/ 108365923 w 64"/>
                <a:gd name="T77" fmla="*/ 433467656 h 189"/>
                <a:gd name="T78" fmla="*/ 118446543 w 64"/>
                <a:gd name="T79" fmla="*/ 425907971 h 189"/>
                <a:gd name="T80" fmla="*/ 118446543 w 64"/>
                <a:gd name="T81" fmla="*/ 425907971 h 189"/>
                <a:gd name="T82" fmla="*/ 128527163 w 64"/>
                <a:gd name="T83" fmla="*/ 415827233 h 189"/>
                <a:gd name="T84" fmla="*/ 138607784 w 64"/>
                <a:gd name="T85" fmla="*/ 403225641 h 189"/>
                <a:gd name="T86" fmla="*/ 143648094 w 64"/>
                <a:gd name="T87" fmla="*/ 393145002 h 189"/>
                <a:gd name="T88" fmla="*/ 146169042 w 64"/>
                <a:gd name="T89" fmla="*/ 378024045 h 189"/>
                <a:gd name="T90" fmla="*/ 146169042 w 64"/>
                <a:gd name="T91" fmla="*/ 378024045 h 189"/>
                <a:gd name="T92" fmla="*/ 153728714 w 64"/>
                <a:gd name="T93" fmla="*/ 342741810 h 189"/>
                <a:gd name="T94" fmla="*/ 158769024 w 64"/>
                <a:gd name="T95" fmla="*/ 304940209 h 189"/>
                <a:gd name="T96" fmla="*/ 158769024 w 64"/>
                <a:gd name="T97" fmla="*/ 304940209 h 189"/>
                <a:gd name="T98" fmla="*/ 161289973 w 64"/>
                <a:gd name="T99" fmla="*/ 267137021 h 189"/>
                <a:gd name="T100" fmla="*/ 158769024 w 64"/>
                <a:gd name="T101" fmla="*/ 229335420 h 189"/>
                <a:gd name="T102" fmla="*/ 156249663 w 64"/>
                <a:gd name="T103" fmla="*/ 189012816 h 189"/>
                <a:gd name="T104" fmla="*/ 153728714 w 64"/>
                <a:gd name="T105" fmla="*/ 151209628 h 189"/>
                <a:gd name="T106" fmla="*/ 153728714 w 64"/>
                <a:gd name="T107" fmla="*/ 151209628 h 189"/>
                <a:gd name="T108" fmla="*/ 146169042 w 64"/>
                <a:gd name="T109" fmla="*/ 113408027 h 189"/>
                <a:gd name="T110" fmla="*/ 136088422 w 64"/>
                <a:gd name="T111" fmla="*/ 75604814 h 189"/>
                <a:gd name="T112" fmla="*/ 110886872 w 64"/>
                <a:gd name="T113" fmla="*/ 0 h 189"/>
                <a:gd name="T114" fmla="*/ 110886872 w 64"/>
                <a:gd name="T115" fmla="*/ 0 h 189"/>
                <a:gd name="T116" fmla="*/ 108365923 w 64"/>
                <a:gd name="T117" fmla="*/ 2520954 h 1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"/>
                <a:gd name="T178" fmla="*/ 0 h 189"/>
                <a:gd name="T179" fmla="*/ 64 w 64"/>
                <a:gd name="T180" fmla="*/ 189 h 1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" h="189">
                  <a:moveTo>
                    <a:pt x="43" y="1"/>
                  </a:moveTo>
                  <a:lnTo>
                    <a:pt x="43" y="1"/>
                  </a:lnTo>
                  <a:lnTo>
                    <a:pt x="48" y="16"/>
                  </a:lnTo>
                  <a:lnTo>
                    <a:pt x="52" y="31"/>
                  </a:lnTo>
                  <a:lnTo>
                    <a:pt x="56" y="46"/>
                  </a:lnTo>
                  <a:lnTo>
                    <a:pt x="59" y="62"/>
                  </a:lnTo>
                  <a:lnTo>
                    <a:pt x="60" y="77"/>
                  </a:lnTo>
                  <a:lnTo>
                    <a:pt x="61" y="93"/>
                  </a:lnTo>
                  <a:lnTo>
                    <a:pt x="61" y="110"/>
                  </a:lnTo>
                  <a:lnTo>
                    <a:pt x="60" y="125"/>
                  </a:lnTo>
                  <a:lnTo>
                    <a:pt x="58" y="140"/>
                  </a:lnTo>
                  <a:lnTo>
                    <a:pt x="56" y="147"/>
                  </a:lnTo>
                  <a:lnTo>
                    <a:pt x="54" y="154"/>
                  </a:lnTo>
                  <a:lnTo>
                    <a:pt x="50" y="160"/>
                  </a:lnTo>
                  <a:lnTo>
                    <a:pt x="47" y="167"/>
                  </a:lnTo>
                  <a:lnTo>
                    <a:pt x="41" y="171"/>
                  </a:lnTo>
                  <a:lnTo>
                    <a:pt x="34" y="174"/>
                  </a:lnTo>
                  <a:lnTo>
                    <a:pt x="24" y="175"/>
                  </a:lnTo>
                  <a:lnTo>
                    <a:pt x="13" y="175"/>
                  </a:lnTo>
                  <a:lnTo>
                    <a:pt x="8" y="177"/>
                  </a:lnTo>
                  <a:lnTo>
                    <a:pt x="4" y="179"/>
                  </a:lnTo>
                  <a:lnTo>
                    <a:pt x="1" y="183"/>
                  </a:lnTo>
                  <a:lnTo>
                    <a:pt x="0" y="188"/>
                  </a:lnTo>
                  <a:lnTo>
                    <a:pt x="1" y="189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4" y="182"/>
                  </a:lnTo>
                  <a:lnTo>
                    <a:pt x="7" y="179"/>
                  </a:lnTo>
                  <a:lnTo>
                    <a:pt x="10" y="177"/>
                  </a:lnTo>
                  <a:lnTo>
                    <a:pt x="19" y="176"/>
                  </a:lnTo>
                  <a:lnTo>
                    <a:pt x="27" y="176"/>
                  </a:lnTo>
                  <a:lnTo>
                    <a:pt x="32" y="176"/>
                  </a:lnTo>
                  <a:lnTo>
                    <a:pt x="37" y="174"/>
                  </a:lnTo>
                  <a:lnTo>
                    <a:pt x="43" y="172"/>
                  </a:lnTo>
                  <a:lnTo>
                    <a:pt x="47" y="169"/>
                  </a:lnTo>
                  <a:lnTo>
                    <a:pt x="51" y="165"/>
                  </a:lnTo>
                  <a:lnTo>
                    <a:pt x="55" y="160"/>
                  </a:lnTo>
                  <a:lnTo>
                    <a:pt x="57" y="156"/>
                  </a:lnTo>
                  <a:lnTo>
                    <a:pt x="58" y="150"/>
                  </a:lnTo>
                  <a:lnTo>
                    <a:pt x="61" y="136"/>
                  </a:lnTo>
                  <a:lnTo>
                    <a:pt x="63" y="121"/>
                  </a:lnTo>
                  <a:lnTo>
                    <a:pt x="64" y="106"/>
                  </a:lnTo>
                  <a:lnTo>
                    <a:pt x="63" y="91"/>
                  </a:lnTo>
                  <a:lnTo>
                    <a:pt x="62" y="75"/>
                  </a:lnTo>
                  <a:lnTo>
                    <a:pt x="61" y="60"/>
                  </a:lnTo>
                  <a:lnTo>
                    <a:pt x="58" y="45"/>
                  </a:lnTo>
                  <a:lnTo>
                    <a:pt x="54" y="30"/>
                  </a:lnTo>
                  <a:lnTo>
                    <a:pt x="44" y="0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6" name="Freeform 107"/>
            <p:cNvSpPr>
              <a:spLocks/>
            </p:cNvSpPr>
            <p:nvPr/>
          </p:nvSpPr>
          <p:spPr bwMode="auto">
            <a:xfrm>
              <a:off x="5394325" y="2452688"/>
              <a:ext cx="101600" cy="300038"/>
            </a:xfrm>
            <a:custGeom>
              <a:avLst/>
              <a:gdLst>
                <a:gd name="T0" fmla="*/ 108365923 w 64"/>
                <a:gd name="T1" fmla="*/ 2520954 h 189"/>
                <a:gd name="T2" fmla="*/ 108365923 w 64"/>
                <a:gd name="T3" fmla="*/ 2520954 h 189"/>
                <a:gd name="T4" fmla="*/ 120967492 w 64"/>
                <a:gd name="T5" fmla="*/ 40322567 h 189"/>
                <a:gd name="T6" fmla="*/ 131048112 w 64"/>
                <a:gd name="T7" fmla="*/ 78125767 h 189"/>
                <a:gd name="T8" fmla="*/ 141128732 w 64"/>
                <a:gd name="T9" fmla="*/ 115927393 h 189"/>
                <a:gd name="T10" fmla="*/ 148688404 w 64"/>
                <a:gd name="T11" fmla="*/ 156249947 h 189"/>
                <a:gd name="T12" fmla="*/ 151209353 w 64"/>
                <a:gd name="T13" fmla="*/ 194053135 h 189"/>
                <a:gd name="T14" fmla="*/ 153728714 w 64"/>
                <a:gd name="T15" fmla="*/ 234375739 h 189"/>
                <a:gd name="T16" fmla="*/ 153728714 w 64"/>
                <a:gd name="T17" fmla="*/ 277217659 h 189"/>
                <a:gd name="T18" fmla="*/ 151209353 w 64"/>
                <a:gd name="T19" fmla="*/ 315020847 h 189"/>
                <a:gd name="T20" fmla="*/ 151209353 w 64"/>
                <a:gd name="T21" fmla="*/ 315020847 h 189"/>
                <a:gd name="T22" fmla="*/ 146169042 w 64"/>
                <a:gd name="T23" fmla="*/ 352822448 h 189"/>
                <a:gd name="T24" fmla="*/ 141128732 w 64"/>
                <a:gd name="T25" fmla="*/ 370464359 h 189"/>
                <a:gd name="T26" fmla="*/ 136088422 w 64"/>
                <a:gd name="T27" fmla="*/ 388104683 h 189"/>
                <a:gd name="T28" fmla="*/ 126007802 w 64"/>
                <a:gd name="T29" fmla="*/ 403225641 h 189"/>
                <a:gd name="T30" fmla="*/ 118446543 w 64"/>
                <a:gd name="T31" fmla="*/ 420867651 h 189"/>
                <a:gd name="T32" fmla="*/ 103325588 w 64"/>
                <a:gd name="T33" fmla="*/ 430948290 h 189"/>
                <a:gd name="T34" fmla="*/ 85685296 w 64"/>
                <a:gd name="T35" fmla="*/ 438507975 h 189"/>
                <a:gd name="T36" fmla="*/ 85685296 w 64"/>
                <a:gd name="T37" fmla="*/ 438507975 h 189"/>
                <a:gd name="T38" fmla="*/ 60483746 w 64"/>
                <a:gd name="T39" fmla="*/ 441028928 h 189"/>
                <a:gd name="T40" fmla="*/ 32761234 w 64"/>
                <a:gd name="T41" fmla="*/ 441028928 h 189"/>
                <a:gd name="T42" fmla="*/ 20161247 w 64"/>
                <a:gd name="T43" fmla="*/ 446069248 h 189"/>
                <a:gd name="T44" fmla="*/ 10080623 w 64"/>
                <a:gd name="T45" fmla="*/ 451109567 h 189"/>
                <a:gd name="T46" fmla="*/ 2520950 w 64"/>
                <a:gd name="T47" fmla="*/ 461190206 h 189"/>
                <a:gd name="T48" fmla="*/ 0 w 64"/>
                <a:gd name="T49" fmla="*/ 473790210 h 189"/>
                <a:gd name="T50" fmla="*/ 0 w 64"/>
                <a:gd name="T51" fmla="*/ 473790210 h 189"/>
                <a:gd name="T52" fmla="*/ 2520950 w 64"/>
                <a:gd name="T53" fmla="*/ 476311163 h 189"/>
                <a:gd name="T54" fmla="*/ 2520950 w 64"/>
                <a:gd name="T55" fmla="*/ 473790210 h 189"/>
                <a:gd name="T56" fmla="*/ 2520950 w 64"/>
                <a:gd name="T57" fmla="*/ 473790210 h 189"/>
                <a:gd name="T58" fmla="*/ 5040312 w 64"/>
                <a:gd name="T59" fmla="*/ 463709571 h 189"/>
                <a:gd name="T60" fmla="*/ 10080623 w 64"/>
                <a:gd name="T61" fmla="*/ 458669252 h 189"/>
                <a:gd name="T62" fmla="*/ 17640298 w 64"/>
                <a:gd name="T63" fmla="*/ 451109567 h 189"/>
                <a:gd name="T64" fmla="*/ 25201557 w 64"/>
                <a:gd name="T65" fmla="*/ 446069248 h 189"/>
                <a:gd name="T66" fmla="*/ 47882165 w 64"/>
                <a:gd name="T67" fmla="*/ 443548294 h 189"/>
                <a:gd name="T68" fmla="*/ 68043417 w 64"/>
                <a:gd name="T69" fmla="*/ 443548294 h 189"/>
                <a:gd name="T70" fmla="*/ 68043417 w 64"/>
                <a:gd name="T71" fmla="*/ 443548294 h 189"/>
                <a:gd name="T72" fmla="*/ 80644986 w 64"/>
                <a:gd name="T73" fmla="*/ 443548294 h 189"/>
                <a:gd name="T74" fmla="*/ 93244968 w 64"/>
                <a:gd name="T75" fmla="*/ 438507975 h 189"/>
                <a:gd name="T76" fmla="*/ 108365923 w 64"/>
                <a:gd name="T77" fmla="*/ 433467656 h 189"/>
                <a:gd name="T78" fmla="*/ 118446543 w 64"/>
                <a:gd name="T79" fmla="*/ 425907971 h 189"/>
                <a:gd name="T80" fmla="*/ 118446543 w 64"/>
                <a:gd name="T81" fmla="*/ 425907971 h 189"/>
                <a:gd name="T82" fmla="*/ 128527163 w 64"/>
                <a:gd name="T83" fmla="*/ 415827233 h 189"/>
                <a:gd name="T84" fmla="*/ 138607784 w 64"/>
                <a:gd name="T85" fmla="*/ 403225641 h 189"/>
                <a:gd name="T86" fmla="*/ 143648094 w 64"/>
                <a:gd name="T87" fmla="*/ 393145002 h 189"/>
                <a:gd name="T88" fmla="*/ 146169042 w 64"/>
                <a:gd name="T89" fmla="*/ 378024045 h 189"/>
                <a:gd name="T90" fmla="*/ 146169042 w 64"/>
                <a:gd name="T91" fmla="*/ 378024045 h 189"/>
                <a:gd name="T92" fmla="*/ 153728714 w 64"/>
                <a:gd name="T93" fmla="*/ 342741810 h 189"/>
                <a:gd name="T94" fmla="*/ 158769024 w 64"/>
                <a:gd name="T95" fmla="*/ 304940209 h 189"/>
                <a:gd name="T96" fmla="*/ 158769024 w 64"/>
                <a:gd name="T97" fmla="*/ 304940209 h 189"/>
                <a:gd name="T98" fmla="*/ 161289973 w 64"/>
                <a:gd name="T99" fmla="*/ 267137021 h 189"/>
                <a:gd name="T100" fmla="*/ 158769024 w 64"/>
                <a:gd name="T101" fmla="*/ 229335420 h 189"/>
                <a:gd name="T102" fmla="*/ 156249663 w 64"/>
                <a:gd name="T103" fmla="*/ 189012816 h 189"/>
                <a:gd name="T104" fmla="*/ 153728714 w 64"/>
                <a:gd name="T105" fmla="*/ 151209628 h 189"/>
                <a:gd name="T106" fmla="*/ 153728714 w 64"/>
                <a:gd name="T107" fmla="*/ 151209628 h 189"/>
                <a:gd name="T108" fmla="*/ 146169042 w 64"/>
                <a:gd name="T109" fmla="*/ 113408027 h 189"/>
                <a:gd name="T110" fmla="*/ 136088422 w 64"/>
                <a:gd name="T111" fmla="*/ 75604814 h 189"/>
                <a:gd name="T112" fmla="*/ 110886872 w 64"/>
                <a:gd name="T113" fmla="*/ 0 h 189"/>
                <a:gd name="T114" fmla="*/ 110886872 w 64"/>
                <a:gd name="T115" fmla="*/ 0 h 189"/>
                <a:gd name="T116" fmla="*/ 108365923 w 64"/>
                <a:gd name="T117" fmla="*/ 2520954 h 1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"/>
                <a:gd name="T178" fmla="*/ 0 h 189"/>
                <a:gd name="T179" fmla="*/ 64 w 64"/>
                <a:gd name="T180" fmla="*/ 189 h 1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" h="189">
                  <a:moveTo>
                    <a:pt x="43" y="1"/>
                  </a:moveTo>
                  <a:lnTo>
                    <a:pt x="43" y="1"/>
                  </a:lnTo>
                  <a:lnTo>
                    <a:pt x="48" y="16"/>
                  </a:lnTo>
                  <a:lnTo>
                    <a:pt x="52" y="31"/>
                  </a:lnTo>
                  <a:lnTo>
                    <a:pt x="56" y="46"/>
                  </a:lnTo>
                  <a:lnTo>
                    <a:pt x="59" y="62"/>
                  </a:lnTo>
                  <a:lnTo>
                    <a:pt x="60" y="77"/>
                  </a:lnTo>
                  <a:lnTo>
                    <a:pt x="61" y="93"/>
                  </a:lnTo>
                  <a:lnTo>
                    <a:pt x="61" y="110"/>
                  </a:lnTo>
                  <a:lnTo>
                    <a:pt x="60" y="125"/>
                  </a:lnTo>
                  <a:lnTo>
                    <a:pt x="58" y="140"/>
                  </a:lnTo>
                  <a:lnTo>
                    <a:pt x="56" y="147"/>
                  </a:lnTo>
                  <a:lnTo>
                    <a:pt x="54" y="154"/>
                  </a:lnTo>
                  <a:lnTo>
                    <a:pt x="50" y="160"/>
                  </a:lnTo>
                  <a:lnTo>
                    <a:pt x="47" y="167"/>
                  </a:lnTo>
                  <a:lnTo>
                    <a:pt x="41" y="171"/>
                  </a:lnTo>
                  <a:lnTo>
                    <a:pt x="34" y="174"/>
                  </a:lnTo>
                  <a:lnTo>
                    <a:pt x="24" y="175"/>
                  </a:lnTo>
                  <a:lnTo>
                    <a:pt x="13" y="175"/>
                  </a:lnTo>
                  <a:lnTo>
                    <a:pt x="8" y="177"/>
                  </a:lnTo>
                  <a:lnTo>
                    <a:pt x="4" y="179"/>
                  </a:lnTo>
                  <a:lnTo>
                    <a:pt x="1" y="183"/>
                  </a:lnTo>
                  <a:lnTo>
                    <a:pt x="0" y="188"/>
                  </a:lnTo>
                  <a:lnTo>
                    <a:pt x="1" y="189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4" y="182"/>
                  </a:lnTo>
                  <a:lnTo>
                    <a:pt x="7" y="179"/>
                  </a:lnTo>
                  <a:lnTo>
                    <a:pt x="10" y="177"/>
                  </a:lnTo>
                  <a:lnTo>
                    <a:pt x="19" y="176"/>
                  </a:lnTo>
                  <a:lnTo>
                    <a:pt x="27" y="176"/>
                  </a:lnTo>
                  <a:lnTo>
                    <a:pt x="32" y="176"/>
                  </a:lnTo>
                  <a:lnTo>
                    <a:pt x="37" y="174"/>
                  </a:lnTo>
                  <a:lnTo>
                    <a:pt x="43" y="172"/>
                  </a:lnTo>
                  <a:lnTo>
                    <a:pt x="47" y="169"/>
                  </a:lnTo>
                  <a:lnTo>
                    <a:pt x="51" y="165"/>
                  </a:lnTo>
                  <a:lnTo>
                    <a:pt x="55" y="160"/>
                  </a:lnTo>
                  <a:lnTo>
                    <a:pt x="57" y="156"/>
                  </a:lnTo>
                  <a:lnTo>
                    <a:pt x="58" y="150"/>
                  </a:lnTo>
                  <a:lnTo>
                    <a:pt x="61" y="136"/>
                  </a:lnTo>
                  <a:lnTo>
                    <a:pt x="63" y="121"/>
                  </a:lnTo>
                  <a:lnTo>
                    <a:pt x="64" y="106"/>
                  </a:lnTo>
                  <a:lnTo>
                    <a:pt x="63" y="91"/>
                  </a:lnTo>
                  <a:lnTo>
                    <a:pt x="62" y="75"/>
                  </a:lnTo>
                  <a:lnTo>
                    <a:pt x="61" y="60"/>
                  </a:lnTo>
                  <a:lnTo>
                    <a:pt x="58" y="45"/>
                  </a:lnTo>
                  <a:lnTo>
                    <a:pt x="54" y="30"/>
                  </a:lnTo>
                  <a:lnTo>
                    <a:pt x="44" y="0"/>
                  </a:lnTo>
                  <a:lnTo>
                    <a:pt x="43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7" name="Freeform 114"/>
            <p:cNvSpPr>
              <a:spLocks/>
            </p:cNvSpPr>
            <p:nvPr/>
          </p:nvSpPr>
          <p:spPr bwMode="auto">
            <a:xfrm>
              <a:off x="5354638" y="2719388"/>
              <a:ext cx="42863" cy="22225"/>
            </a:xfrm>
            <a:custGeom>
              <a:avLst/>
              <a:gdLst>
                <a:gd name="T0" fmla="*/ 68045812 w 27"/>
                <a:gd name="T1" fmla="*/ 35282190 h 14"/>
                <a:gd name="T2" fmla="*/ 68045812 w 27"/>
                <a:gd name="T3" fmla="*/ 35282190 h 14"/>
                <a:gd name="T4" fmla="*/ 57965072 w 27"/>
                <a:gd name="T5" fmla="*/ 20161251 h 14"/>
                <a:gd name="T6" fmla="*/ 45363341 w 27"/>
                <a:gd name="T7" fmla="*/ 10080625 h 14"/>
                <a:gd name="T8" fmla="*/ 32763210 w 27"/>
                <a:gd name="T9" fmla="*/ 2520950 h 14"/>
                <a:gd name="T10" fmla="*/ 20161486 w 27"/>
                <a:gd name="T11" fmla="*/ 0 h 14"/>
                <a:gd name="T12" fmla="*/ 20161486 w 27"/>
                <a:gd name="T13" fmla="*/ 0 h 14"/>
                <a:gd name="T14" fmla="*/ 10080743 w 27"/>
                <a:gd name="T15" fmla="*/ 0 h 14"/>
                <a:gd name="T16" fmla="*/ 5040371 w 27"/>
                <a:gd name="T17" fmla="*/ 2520950 h 14"/>
                <a:gd name="T18" fmla="*/ 0 w 27"/>
                <a:gd name="T19" fmla="*/ 7561264 h 14"/>
                <a:gd name="T20" fmla="*/ 0 w 27"/>
                <a:gd name="T21" fmla="*/ 10080625 h 14"/>
                <a:gd name="T22" fmla="*/ 2520979 w 27"/>
                <a:gd name="T23" fmla="*/ 12601575 h 14"/>
                <a:gd name="T24" fmla="*/ 2520979 w 27"/>
                <a:gd name="T25" fmla="*/ 12601575 h 14"/>
                <a:gd name="T26" fmla="*/ 5040371 w 27"/>
                <a:gd name="T27" fmla="*/ 12601575 h 14"/>
                <a:gd name="T28" fmla="*/ 5040371 w 27"/>
                <a:gd name="T29" fmla="*/ 10080625 h 14"/>
                <a:gd name="T30" fmla="*/ 5040371 w 27"/>
                <a:gd name="T31" fmla="*/ 10080625 h 14"/>
                <a:gd name="T32" fmla="*/ 7561352 w 27"/>
                <a:gd name="T33" fmla="*/ 2520950 h 14"/>
                <a:gd name="T34" fmla="*/ 7561352 w 27"/>
                <a:gd name="T35" fmla="*/ 2520950 h 14"/>
                <a:gd name="T36" fmla="*/ 15121116 w 27"/>
                <a:gd name="T37" fmla="*/ 2520950 h 14"/>
                <a:gd name="T38" fmla="*/ 27722840 w 27"/>
                <a:gd name="T39" fmla="*/ 2520950 h 14"/>
                <a:gd name="T40" fmla="*/ 27722840 w 27"/>
                <a:gd name="T41" fmla="*/ 2520950 h 14"/>
                <a:gd name="T42" fmla="*/ 35282602 w 27"/>
                <a:gd name="T43" fmla="*/ 5040313 h 14"/>
                <a:gd name="T44" fmla="*/ 42843950 w 27"/>
                <a:gd name="T45" fmla="*/ 10080625 h 14"/>
                <a:gd name="T46" fmla="*/ 42843950 w 27"/>
                <a:gd name="T47" fmla="*/ 10080625 h 14"/>
                <a:gd name="T48" fmla="*/ 57965072 w 27"/>
                <a:gd name="T49" fmla="*/ 22682200 h 14"/>
                <a:gd name="T50" fmla="*/ 68045812 w 27"/>
                <a:gd name="T51" fmla="*/ 35282190 h 14"/>
                <a:gd name="T52" fmla="*/ 68045812 w 27"/>
                <a:gd name="T53" fmla="*/ 35282190 h 14"/>
                <a:gd name="T54" fmla="*/ 68045812 w 27"/>
                <a:gd name="T55" fmla="*/ 35282190 h 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7"/>
                <a:gd name="T85" fmla="*/ 0 h 14"/>
                <a:gd name="T86" fmla="*/ 27 w 27"/>
                <a:gd name="T87" fmla="*/ 14 h 1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7" h="14">
                  <a:moveTo>
                    <a:pt x="27" y="14"/>
                  </a:moveTo>
                  <a:lnTo>
                    <a:pt x="27" y="14"/>
                  </a:lnTo>
                  <a:lnTo>
                    <a:pt x="23" y="8"/>
                  </a:lnTo>
                  <a:lnTo>
                    <a:pt x="18" y="4"/>
                  </a:lnTo>
                  <a:lnTo>
                    <a:pt x="13" y="1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1"/>
                  </a:lnTo>
                  <a:lnTo>
                    <a:pt x="6" y="1"/>
                  </a:lnTo>
                  <a:lnTo>
                    <a:pt x="11" y="1"/>
                  </a:lnTo>
                  <a:lnTo>
                    <a:pt x="14" y="2"/>
                  </a:lnTo>
                  <a:lnTo>
                    <a:pt x="17" y="4"/>
                  </a:lnTo>
                  <a:lnTo>
                    <a:pt x="23" y="9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8" name="Freeform 115"/>
            <p:cNvSpPr>
              <a:spLocks/>
            </p:cNvSpPr>
            <p:nvPr/>
          </p:nvSpPr>
          <p:spPr bwMode="auto">
            <a:xfrm>
              <a:off x="5354638" y="2719388"/>
              <a:ext cx="42863" cy="22225"/>
            </a:xfrm>
            <a:custGeom>
              <a:avLst/>
              <a:gdLst>
                <a:gd name="T0" fmla="*/ 68045812 w 27"/>
                <a:gd name="T1" fmla="*/ 35282190 h 14"/>
                <a:gd name="T2" fmla="*/ 68045812 w 27"/>
                <a:gd name="T3" fmla="*/ 35282190 h 14"/>
                <a:gd name="T4" fmla="*/ 57965072 w 27"/>
                <a:gd name="T5" fmla="*/ 20161251 h 14"/>
                <a:gd name="T6" fmla="*/ 45363341 w 27"/>
                <a:gd name="T7" fmla="*/ 10080625 h 14"/>
                <a:gd name="T8" fmla="*/ 32763210 w 27"/>
                <a:gd name="T9" fmla="*/ 2520950 h 14"/>
                <a:gd name="T10" fmla="*/ 20161486 w 27"/>
                <a:gd name="T11" fmla="*/ 0 h 14"/>
                <a:gd name="T12" fmla="*/ 20161486 w 27"/>
                <a:gd name="T13" fmla="*/ 0 h 14"/>
                <a:gd name="T14" fmla="*/ 10080743 w 27"/>
                <a:gd name="T15" fmla="*/ 0 h 14"/>
                <a:gd name="T16" fmla="*/ 5040371 w 27"/>
                <a:gd name="T17" fmla="*/ 2520950 h 14"/>
                <a:gd name="T18" fmla="*/ 0 w 27"/>
                <a:gd name="T19" fmla="*/ 7561264 h 14"/>
                <a:gd name="T20" fmla="*/ 0 w 27"/>
                <a:gd name="T21" fmla="*/ 10080625 h 14"/>
                <a:gd name="T22" fmla="*/ 2520979 w 27"/>
                <a:gd name="T23" fmla="*/ 12601575 h 14"/>
                <a:gd name="T24" fmla="*/ 2520979 w 27"/>
                <a:gd name="T25" fmla="*/ 12601575 h 14"/>
                <a:gd name="T26" fmla="*/ 5040371 w 27"/>
                <a:gd name="T27" fmla="*/ 12601575 h 14"/>
                <a:gd name="T28" fmla="*/ 5040371 w 27"/>
                <a:gd name="T29" fmla="*/ 10080625 h 14"/>
                <a:gd name="T30" fmla="*/ 5040371 w 27"/>
                <a:gd name="T31" fmla="*/ 10080625 h 14"/>
                <a:gd name="T32" fmla="*/ 7561352 w 27"/>
                <a:gd name="T33" fmla="*/ 2520950 h 14"/>
                <a:gd name="T34" fmla="*/ 7561352 w 27"/>
                <a:gd name="T35" fmla="*/ 2520950 h 14"/>
                <a:gd name="T36" fmla="*/ 15121116 w 27"/>
                <a:gd name="T37" fmla="*/ 2520950 h 14"/>
                <a:gd name="T38" fmla="*/ 27722840 w 27"/>
                <a:gd name="T39" fmla="*/ 2520950 h 14"/>
                <a:gd name="T40" fmla="*/ 27722840 w 27"/>
                <a:gd name="T41" fmla="*/ 2520950 h 14"/>
                <a:gd name="T42" fmla="*/ 35282602 w 27"/>
                <a:gd name="T43" fmla="*/ 5040313 h 14"/>
                <a:gd name="T44" fmla="*/ 42843950 w 27"/>
                <a:gd name="T45" fmla="*/ 10080625 h 14"/>
                <a:gd name="T46" fmla="*/ 42843950 w 27"/>
                <a:gd name="T47" fmla="*/ 10080625 h 14"/>
                <a:gd name="T48" fmla="*/ 57965072 w 27"/>
                <a:gd name="T49" fmla="*/ 22682200 h 14"/>
                <a:gd name="T50" fmla="*/ 68045812 w 27"/>
                <a:gd name="T51" fmla="*/ 35282190 h 14"/>
                <a:gd name="T52" fmla="*/ 68045812 w 27"/>
                <a:gd name="T53" fmla="*/ 35282190 h 14"/>
                <a:gd name="T54" fmla="*/ 68045812 w 27"/>
                <a:gd name="T55" fmla="*/ 35282190 h 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7"/>
                <a:gd name="T85" fmla="*/ 0 h 14"/>
                <a:gd name="T86" fmla="*/ 27 w 27"/>
                <a:gd name="T87" fmla="*/ 14 h 1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7" h="14">
                  <a:moveTo>
                    <a:pt x="27" y="14"/>
                  </a:moveTo>
                  <a:lnTo>
                    <a:pt x="27" y="14"/>
                  </a:lnTo>
                  <a:lnTo>
                    <a:pt x="23" y="8"/>
                  </a:lnTo>
                  <a:lnTo>
                    <a:pt x="18" y="4"/>
                  </a:lnTo>
                  <a:lnTo>
                    <a:pt x="13" y="1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1"/>
                  </a:lnTo>
                  <a:lnTo>
                    <a:pt x="6" y="1"/>
                  </a:lnTo>
                  <a:lnTo>
                    <a:pt x="11" y="1"/>
                  </a:lnTo>
                  <a:lnTo>
                    <a:pt x="14" y="2"/>
                  </a:lnTo>
                  <a:lnTo>
                    <a:pt x="17" y="4"/>
                  </a:lnTo>
                  <a:lnTo>
                    <a:pt x="23" y="9"/>
                  </a:lnTo>
                  <a:lnTo>
                    <a:pt x="27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9" name="Freeform 118"/>
            <p:cNvSpPr>
              <a:spLocks/>
            </p:cNvSpPr>
            <p:nvPr/>
          </p:nvSpPr>
          <p:spPr bwMode="auto">
            <a:xfrm>
              <a:off x="5468938" y="2371725"/>
              <a:ext cx="38100" cy="130175"/>
            </a:xfrm>
            <a:custGeom>
              <a:avLst/>
              <a:gdLst>
                <a:gd name="T0" fmla="*/ 0 w 24"/>
                <a:gd name="T1" fmla="*/ 108365934 h 82"/>
                <a:gd name="T2" fmla="*/ 0 w 24"/>
                <a:gd name="T3" fmla="*/ 108365934 h 82"/>
                <a:gd name="T4" fmla="*/ 12601574 w 24"/>
                <a:gd name="T5" fmla="*/ 151209368 h 82"/>
                <a:gd name="T6" fmla="*/ 22682199 w 24"/>
                <a:gd name="T7" fmla="*/ 171370611 h 82"/>
                <a:gd name="T8" fmla="*/ 32761239 w 24"/>
                <a:gd name="T9" fmla="*/ 191531853 h 82"/>
                <a:gd name="T10" fmla="*/ 32761239 w 24"/>
                <a:gd name="T11" fmla="*/ 191531853 h 82"/>
                <a:gd name="T12" fmla="*/ 40322500 w 24"/>
                <a:gd name="T13" fmla="*/ 201612475 h 82"/>
                <a:gd name="T14" fmla="*/ 45362810 w 24"/>
                <a:gd name="T15" fmla="*/ 206652785 h 82"/>
                <a:gd name="T16" fmla="*/ 55443445 w 24"/>
                <a:gd name="T17" fmla="*/ 206652785 h 82"/>
                <a:gd name="T18" fmla="*/ 55443445 w 24"/>
                <a:gd name="T19" fmla="*/ 206652785 h 82"/>
                <a:gd name="T20" fmla="*/ 57964394 w 24"/>
                <a:gd name="T21" fmla="*/ 206652785 h 82"/>
                <a:gd name="T22" fmla="*/ 60483756 w 24"/>
                <a:gd name="T23" fmla="*/ 201612475 h 82"/>
                <a:gd name="T24" fmla="*/ 60483756 w 24"/>
                <a:gd name="T25" fmla="*/ 194052802 h 82"/>
                <a:gd name="T26" fmla="*/ 60483756 w 24"/>
                <a:gd name="T27" fmla="*/ 194052802 h 82"/>
                <a:gd name="T28" fmla="*/ 60483756 w 24"/>
                <a:gd name="T29" fmla="*/ 168851249 h 82"/>
                <a:gd name="T30" fmla="*/ 57964394 w 24"/>
                <a:gd name="T31" fmla="*/ 143648109 h 82"/>
                <a:gd name="T32" fmla="*/ 57964394 w 24"/>
                <a:gd name="T33" fmla="*/ 143648109 h 82"/>
                <a:gd name="T34" fmla="*/ 50403121 w 24"/>
                <a:gd name="T35" fmla="*/ 93246565 h 82"/>
                <a:gd name="T36" fmla="*/ 50403121 w 24"/>
                <a:gd name="T37" fmla="*/ 93246565 h 82"/>
                <a:gd name="T38" fmla="*/ 45362810 w 24"/>
                <a:gd name="T39" fmla="*/ 68043424 h 82"/>
                <a:gd name="T40" fmla="*/ 40322500 w 24"/>
                <a:gd name="T41" fmla="*/ 45362808 h 82"/>
                <a:gd name="T42" fmla="*/ 35282189 w 24"/>
                <a:gd name="T43" fmla="*/ 22682198 h 82"/>
                <a:gd name="T44" fmla="*/ 22682199 w 24"/>
                <a:gd name="T45" fmla="*/ 0 h 82"/>
                <a:gd name="T46" fmla="*/ 22682199 w 24"/>
                <a:gd name="T47" fmla="*/ 0 h 82"/>
                <a:gd name="T48" fmla="*/ 22682199 w 24"/>
                <a:gd name="T49" fmla="*/ 0 h 82"/>
                <a:gd name="T50" fmla="*/ 20161250 w 24"/>
                <a:gd name="T51" fmla="*/ 0 h 82"/>
                <a:gd name="T52" fmla="*/ 20161250 w 24"/>
                <a:gd name="T53" fmla="*/ 0 h 82"/>
                <a:gd name="T54" fmla="*/ 35282189 w 24"/>
                <a:gd name="T55" fmla="*/ 40322497 h 82"/>
                <a:gd name="T56" fmla="*/ 45362810 w 24"/>
                <a:gd name="T57" fmla="*/ 80644995 h 82"/>
                <a:gd name="T58" fmla="*/ 50403121 w 24"/>
                <a:gd name="T59" fmla="*/ 120967505 h 82"/>
                <a:gd name="T60" fmla="*/ 55443445 w 24"/>
                <a:gd name="T61" fmla="*/ 161289990 h 82"/>
                <a:gd name="T62" fmla="*/ 55443445 w 24"/>
                <a:gd name="T63" fmla="*/ 161289990 h 82"/>
                <a:gd name="T64" fmla="*/ 57964394 w 24"/>
                <a:gd name="T65" fmla="*/ 194052802 h 82"/>
                <a:gd name="T66" fmla="*/ 57964394 w 24"/>
                <a:gd name="T67" fmla="*/ 194052802 h 82"/>
                <a:gd name="T68" fmla="*/ 57964394 w 24"/>
                <a:gd name="T69" fmla="*/ 196572164 h 82"/>
                <a:gd name="T70" fmla="*/ 55443445 w 24"/>
                <a:gd name="T71" fmla="*/ 199093113 h 82"/>
                <a:gd name="T72" fmla="*/ 45362810 w 24"/>
                <a:gd name="T73" fmla="*/ 201612475 h 82"/>
                <a:gd name="T74" fmla="*/ 45362810 w 24"/>
                <a:gd name="T75" fmla="*/ 201612475 h 82"/>
                <a:gd name="T76" fmla="*/ 40322500 w 24"/>
                <a:gd name="T77" fmla="*/ 194052802 h 82"/>
                <a:gd name="T78" fmla="*/ 40322500 w 24"/>
                <a:gd name="T79" fmla="*/ 194052802 h 82"/>
                <a:gd name="T80" fmla="*/ 30241878 w 24"/>
                <a:gd name="T81" fmla="*/ 178931871 h 82"/>
                <a:gd name="T82" fmla="*/ 30241878 w 24"/>
                <a:gd name="T83" fmla="*/ 178931871 h 82"/>
                <a:gd name="T84" fmla="*/ 20161250 w 24"/>
                <a:gd name="T85" fmla="*/ 163810939 h 82"/>
                <a:gd name="T86" fmla="*/ 10080625 w 24"/>
                <a:gd name="T87" fmla="*/ 143648109 h 82"/>
                <a:gd name="T88" fmla="*/ 0 w 24"/>
                <a:gd name="T89" fmla="*/ 108365934 h 82"/>
                <a:gd name="T90" fmla="*/ 0 w 24"/>
                <a:gd name="T91" fmla="*/ 108365934 h 82"/>
                <a:gd name="T92" fmla="*/ 0 w 24"/>
                <a:gd name="T93" fmla="*/ 108365934 h 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82"/>
                <a:gd name="T143" fmla="*/ 24 w 24"/>
                <a:gd name="T144" fmla="*/ 82 h 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82">
                  <a:moveTo>
                    <a:pt x="0" y="43"/>
                  </a:moveTo>
                  <a:lnTo>
                    <a:pt x="0" y="43"/>
                  </a:lnTo>
                  <a:lnTo>
                    <a:pt x="5" y="60"/>
                  </a:lnTo>
                  <a:lnTo>
                    <a:pt x="9" y="68"/>
                  </a:lnTo>
                  <a:lnTo>
                    <a:pt x="13" y="76"/>
                  </a:lnTo>
                  <a:lnTo>
                    <a:pt x="16" y="80"/>
                  </a:lnTo>
                  <a:lnTo>
                    <a:pt x="18" y="82"/>
                  </a:lnTo>
                  <a:lnTo>
                    <a:pt x="22" y="82"/>
                  </a:lnTo>
                  <a:lnTo>
                    <a:pt x="23" y="82"/>
                  </a:lnTo>
                  <a:lnTo>
                    <a:pt x="24" y="80"/>
                  </a:lnTo>
                  <a:lnTo>
                    <a:pt x="24" y="77"/>
                  </a:lnTo>
                  <a:lnTo>
                    <a:pt x="24" y="67"/>
                  </a:lnTo>
                  <a:lnTo>
                    <a:pt x="23" y="57"/>
                  </a:lnTo>
                  <a:lnTo>
                    <a:pt x="20" y="37"/>
                  </a:lnTo>
                  <a:lnTo>
                    <a:pt x="18" y="27"/>
                  </a:lnTo>
                  <a:lnTo>
                    <a:pt x="16" y="18"/>
                  </a:lnTo>
                  <a:lnTo>
                    <a:pt x="14" y="9"/>
                  </a:lnTo>
                  <a:lnTo>
                    <a:pt x="9" y="0"/>
                  </a:lnTo>
                  <a:lnTo>
                    <a:pt x="8" y="0"/>
                  </a:lnTo>
                  <a:lnTo>
                    <a:pt x="14" y="16"/>
                  </a:lnTo>
                  <a:lnTo>
                    <a:pt x="18" y="32"/>
                  </a:lnTo>
                  <a:lnTo>
                    <a:pt x="20" y="48"/>
                  </a:lnTo>
                  <a:lnTo>
                    <a:pt x="22" y="64"/>
                  </a:lnTo>
                  <a:lnTo>
                    <a:pt x="23" y="77"/>
                  </a:lnTo>
                  <a:lnTo>
                    <a:pt x="23" y="78"/>
                  </a:lnTo>
                  <a:lnTo>
                    <a:pt x="22" y="79"/>
                  </a:lnTo>
                  <a:lnTo>
                    <a:pt x="18" y="80"/>
                  </a:lnTo>
                  <a:lnTo>
                    <a:pt x="16" y="77"/>
                  </a:lnTo>
                  <a:lnTo>
                    <a:pt x="12" y="71"/>
                  </a:lnTo>
                  <a:lnTo>
                    <a:pt x="8" y="65"/>
                  </a:lnTo>
                  <a:lnTo>
                    <a:pt x="4" y="5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0" name="Freeform 119"/>
            <p:cNvSpPr>
              <a:spLocks/>
            </p:cNvSpPr>
            <p:nvPr/>
          </p:nvSpPr>
          <p:spPr bwMode="auto">
            <a:xfrm>
              <a:off x="5468938" y="2371725"/>
              <a:ext cx="38100" cy="130175"/>
            </a:xfrm>
            <a:custGeom>
              <a:avLst/>
              <a:gdLst>
                <a:gd name="T0" fmla="*/ 0 w 24"/>
                <a:gd name="T1" fmla="*/ 108365934 h 82"/>
                <a:gd name="T2" fmla="*/ 0 w 24"/>
                <a:gd name="T3" fmla="*/ 108365934 h 82"/>
                <a:gd name="T4" fmla="*/ 12601574 w 24"/>
                <a:gd name="T5" fmla="*/ 151209368 h 82"/>
                <a:gd name="T6" fmla="*/ 22682199 w 24"/>
                <a:gd name="T7" fmla="*/ 171370611 h 82"/>
                <a:gd name="T8" fmla="*/ 32761239 w 24"/>
                <a:gd name="T9" fmla="*/ 191531853 h 82"/>
                <a:gd name="T10" fmla="*/ 32761239 w 24"/>
                <a:gd name="T11" fmla="*/ 191531853 h 82"/>
                <a:gd name="T12" fmla="*/ 40322500 w 24"/>
                <a:gd name="T13" fmla="*/ 201612475 h 82"/>
                <a:gd name="T14" fmla="*/ 45362810 w 24"/>
                <a:gd name="T15" fmla="*/ 206652785 h 82"/>
                <a:gd name="T16" fmla="*/ 55443445 w 24"/>
                <a:gd name="T17" fmla="*/ 206652785 h 82"/>
                <a:gd name="T18" fmla="*/ 55443445 w 24"/>
                <a:gd name="T19" fmla="*/ 206652785 h 82"/>
                <a:gd name="T20" fmla="*/ 57964394 w 24"/>
                <a:gd name="T21" fmla="*/ 206652785 h 82"/>
                <a:gd name="T22" fmla="*/ 60483756 w 24"/>
                <a:gd name="T23" fmla="*/ 201612475 h 82"/>
                <a:gd name="T24" fmla="*/ 60483756 w 24"/>
                <a:gd name="T25" fmla="*/ 194052802 h 82"/>
                <a:gd name="T26" fmla="*/ 60483756 w 24"/>
                <a:gd name="T27" fmla="*/ 194052802 h 82"/>
                <a:gd name="T28" fmla="*/ 60483756 w 24"/>
                <a:gd name="T29" fmla="*/ 168851249 h 82"/>
                <a:gd name="T30" fmla="*/ 57964394 w 24"/>
                <a:gd name="T31" fmla="*/ 143648109 h 82"/>
                <a:gd name="T32" fmla="*/ 57964394 w 24"/>
                <a:gd name="T33" fmla="*/ 143648109 h 82"/>
                <a:gd name="T34" fmla="*/ 50403121 w 24"/>
                <a:gd name="T35" fmla="*/ 93246565 h 82"/>
                <a:gd name="T36" fmla="*/ 50403121 w 24"/>
                <a:gd name="T37" fmla="*/ 93246565 h 82"/>
                <a:gd name="T38" fmla="*/ 45362810 w 24"/>
                <a:gd name="T39" fmla="*/ 68043424 h 82"/>
                <a:gd name="T40" fmla="*/ 40322500 w 24"/>
                <a:gd name="T41" fmla="*/ 45362808 h 82"/>
                <a:gd name="T42" fmla="*/ 35282189 w 24"/>
                <a:gd name="T43" fmla="*/ 22682198 h 82"/>
                <a:gd name="T44" fmla="*/ 22682199 w 24"/>
                <a:gd name="T45" fmla="*/ 0 h 82"/>
                <a:gd name="T46" fmla="*/ 22682199 w 24"/>
                <a:gd name="T47" fmla="*/ 0 h 82"/>
                <a:gd name="T48" fmla="*/ 22682199 w 24"/>
                <a:gd name="T49" fmla="*/ 0 h 82"/>
                <a:gd name="T50" fmla="*/ 20161250 w 24"/>
                <a:gd name="T51" fmla="*/ 0 h 82"/>
                <a:gd name="T52" fmla="*/ 20161250 w 24"/>
                <a:gd name="T53" fmla="*/ 0 h 82"/>
                <a:gd name="T54" fmla="*/ 35282189 w 24"/>
                <a:gd name="T55" fmla="*/ 40322497 h 82"/>
                <a:gd name="T56" fmla="*/ 45362810 w 24"/>
                <a:gd name="T57" fmla="*/ 80644995 h 82"/>
                <a:gd name="T58" fmla="*/ 50403121 w 24"/>
                <a:gd name="T59" fmla="*/ 120967505 h 82"/>
                <a:gd name="T60" fmla="*/ 55443445 w 24"/>
                <a:gd name="T61" fmla="*/ 161289990 h 82"/>
                <a:gd name="T62" fmla="*/ 55443445 w 24"/>
                <a:gd name="T63" fmla="*/ 161289990 h 82"/>
                <a:gd name="T64" fmla="*/ 57964394 w 24"/>
                <a:gd name="T65" fmla="*/ 194052802 h 82"/>
                <a:gd name="T66" fmla="*/ 57964394 w 24"/>
                <a:gd name="T67" fmla="*/ 194052802 h 82"/>
                <a:gd name="T68" fmla="*/ 57964394 w 24"/>
                <a:gd name="T69" fmla="*/ 196572164 h 82"/>
                <a:gd name="T70" fmla="*/ 55443445 w 24"/>
                <a:gd name="T71" fmla="*/ 199093113 h 82"/>
                <a:gd name="T72" fmla="*/ 45362810 w 24"/>
                <a:gd name="T73" fmla="*/ 201612475 h 82"/>
                <a:gd name="T74" fmla="*/ 45362810 w 24"/>
                <a:gd name="T75" fmla="*/ 201612475 h 82"/>
                <a:gd name="T76" fmla="*/ 40322500 w 24"/>
                <a:gd name="T77" fmla="*/ 194052802 h 82"/>
                <a:gd name="T78" fmla="*/ 40322500 w 24"/>
                <a:gd name="T79" fmla="*/ 194052802 h 82"/>
                <a:gd name="T80" fmla="*/ 30241878 w 24"/>
                <a:gd name="T81" fmla="*/ 178931871 h 82"/>
                <a:gd name="T82" fmla="*/ 30241878 w 24"/>
                <a:gd name="T83" fmla="*/ 178931871 h 82"/>
                <a:gd name="T84" fmla="*/ 20161250 w 24"/>
                <a:gd name="T85" fmla="*/ 163810939 h 82"/>
                <a:gd name="T86" fmla="*/ 10080625 w 24"/>
                <a:gd name="T87" fmla="*/ 143648109 h 82"/>
                <a:gd name="T88" fmla="*/ 0 w 24"/>
                <a:gd name="T89" fmla="*/ 108365934 h 82"/>
                <a:gd name="T90" fmla="*/ 0 w 24"/>
                <a:gd name="T91" fmla="*/ 108365934 h 82"/>
                <a:gd name="T92" fmla="*/ 0 w 24"/>
                <a:gd name="T93" fmla="*/ 108365934 h 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82"/>
                <a:gd name="T143" fmla="*/ 24 w 24"/>
                <a:gd name="T144" fmla="*/ 82 h 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82">
                  <a:moveTo>
                    <a:pt x="0" y="43"/>
                  </a:moveTo>
                  <a:lnTo>
                    <a:pt x="0" y="43"/>
                  </a:lnTo>
                  <a:lnTo>
                    <a:pt x="5" y="60"/>
                  </a:lnTo>
                  <a:lnTo>
                    <a:pt x="9" y="68"/>
                  </a:lnTo>
                  <a:lnTo>
                    <a:pt x="13" y="76"/>
                  </a:lnTo>
                  <a:lnTo>
                    <a:pt x="16" y="80"/>
                  </a:lnTo>
                  <a:lnTo>
                    <a:pt x="18" y="82"/>
                  </a:lnTo>
                  <a:lnTo>
                    <a:pt x="22" y="82"/>
                  </a:lnTo>
                  <a:lnTo>
                    <a:pt x="23" y="82"/>
                  </a:lnTo>
                  <a:lnTo>
                    <a:pt x="24" y="80"/>
                  </a:lnTo>
                  <a:lnTo>
                    <a:pt x="24" y="77"/>
                  </a:lnTo>
                  <a:lnTo>
                    <a:pt x="24" y="67"/>
                  </a:lnTo>
                  <a:lnTo>
                    <a:pt x="23" y="57"/>
                  </a:lnTo>
                  <a:lnTo>
                    <a:pt x="20" y="37"/>
                  </a:lnTo>
                  <a:lnTo>
                    <a:pt x="18" y="27"/>
                  </a:lnTo>
                  <a:lnTo>
                    <a:pt x="16" y="18"/>
                  </a:lnTo>
                  <a:lnTo>
                    <a:pt x="14" y="9"/>
                  </a:lnTo>
                  <a:lnTo>
                    <a:pt x="9" y="0"/>
                  </a:lnTo>
                  <a:lnTo>
                    <a:pt x="8" y="0"/>
                  </a:lnTo>
                  <a:lnTo>
                    <a:pt x="14" y="16"/>
                  </a:lnTo>
                  <a:lnTo>
                    <a:pt x="18" y="32"/>
                  </a:lnTo>
                  <a:lnTo>
                    <a:pt x="20" y="48"/>
                  </a:lnTo>
                  <a:lnTo>
                    <a:pt x="22" y="64"/>
                  </a:lnTo>
                  <a:lnTo>
                    <a:pt x="23" y="77"/>
                  </a:lnTo>
                  <a:lnTo>
                    <a:pt x="23" y="78"/>
                  </a:lnTo>
                  <a:lnTo>
                    <a:pt x="22" y="79"/>
                  </a:lnTo>
                  <a:lnTo>
                    <a:pt x="18" y="80"/>
                  </a:lnTo>
                  <a:lnTo>
                    <a:pt x="16" y="77"/>
                  </a:lnTo>
                  <a:lnTo>
                    <a:pt x="12" y="71"/>
                  </a:lnTo>
                  <a:lnTo>
                    <a:pt x="8" y="65"/>
                  </a:lnTo>
                  <a:lnTo>
                    <a:pt x="4" y="57"/>
                  </a:lnTo>
                  <a:lnTo>
                    <a:pt x="0" y="4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1" name="Freeform 120"/>
            <p:cNvSpPr>
              <a:spLocks/>
            </p:cNvSpPr>
            <p:nvPr/>
          </p:nvSpPr>
          <p:spPr bwMode="auto">
            <a:xfrm>
              <a:off x="5500688" y="2392363"/>
              <a:ext cx="49213" cy="57150"/>
            </a:xfrm>
            <a:custGeom>
              <a:avLst/>
              <a:gdLst>
                <a:gd name="T0" fmla="*/ 0 w 31"/>
                <a:gd name="T1" fmla="*/ 0 h 36"/>
                <a:gd name="T2" fmla="*/ 0 w 31"/>
                <a:gd name="T3" fmla="*/ 0 h 36"/>
                <a:gd name="T4" fmla="*/ 5040364 w 31"/>
                <a:gd name="T5" fmla="*/ 30241875 h 36"/>
                <a:gd name="T6" fmla="*/ 12601703 w 31"/>
                <a:gd name="T7" fmla="*/ 60483749 h 36"/>
                <a:gd name="T8" fmla="*/ 12601703 w 31"/>
                <a:gd name="T9" fmla="*/ 60483749 h 36"/>
                <a:gd name="T10" fmla="*/ 15121094 w 31"/>
                <a:gd name="T11" fmla="*/ 70564370 h 36"/>
                <a:gd name="T12" fmla="*/ 22682431 w 31"/>
                <a:gd name="T13" fmla="*/ 80644991 h 36"/>
                <a:gd name="T14" fmla="*/ 27722800 w 31"/>
                <a:gd name="T15" fmla="*/ 88206250 h 36"/>
                <a:gd name="T16" fmla="*/ 32763162 w 31"/>
                <a:gd name="T17" fmla="*/ 90725611 h 36"/>
                <a:gd name="T18" fmla="*/ 40322912 w 31"/>
                <a:gd name="T19" fmla="*/ 90725611 h 36"/>
                <a:gd name="T20" fmla="*/ 40322912 w 31"/>
                <a:gd name="T21" fmla="*/ 90725611 h 36"/>
                <a:gd name="T22" fmla="*/ 47884250 w 31"/>
                <a:gd name="T23" fmla="*/ 88206250 h 36"/>
                <a:gd name="T24" fmla="*/ 52924624 w 31"/>
                <a:gd name="T25" fmla="*/ 83165940 h 36"/>
                <a:gd name="T26" fmla="*/ 60484374 w 31"/>
                <a:gd name="T27" fmla="*/ 65524060 h 36"/>
                <a:gd name="T28" fmla="*/ 60484374 w 31"/>
                <a:gd name="T29" fmla="*/ 65524060 h 36"/>
                <a:gd name="T30" fmla="*/ 65524737 w 31"/>
                <a:gd name="T31" fmla="*/ 55443439 h 36"/>
                <a:gd name="T32" fmla="*/ 70565099 w 31"/>
                <a:gd name="T33" fmla="*/ 40322495 h 36"/>
                <a:gd name="T34" fmla="*/ 75605462 w 31"/>
                <a:gd name="T35" fmla="*/ 27720926 h 36"/>
                <a:gd name="T36" fmla="*/ 78126437 w 31"/>
                <a:gd name="T37" fmla="*/ 12599985 h 36"/>
                <a:gd name="T38" fmla="*/ 78126437 w 31"/>
                <a:gd name="T39" fmla="*/ 12599985 h 36"/>
                <a:gd name="T40" fmla="*/ 75605462 w 31"/>
                <a:gd name="T41" fmla="*/ 12599985 h 36"/>
                <a:gd name="T42" fmla="*/ 75605462 w 31"/>
                <a:gd name="T43" fmla="*/ 12599985 h 36"/>
                <a:gd name="T44" fmla="*/ 70565099 w 31"/>
                <a:gd name="T45" fmla="*/ 32761236 h 36"/>
                <a:gd name="T46" fmla="*/ 65524737 w 31"/>
                <a:gd name="T47" fmla="*/ 52922490 h 36"/>
                <a:gd name="T48" fmla="*/ 57964987 w 31"/>
                <a:gd name="T49" fmla="*/ 70564370 h 36"/>
                <a:gd name="T50" fmla="*/ 45363275 w 31"/>
                <a:gd name="T51" fmla="*/ 85685301 h 36"/>
                <a:gd name="T52" fmla="*/ 45363275 w 31"/>
                <a:gd name="T53" fmla="*/ 85685301 h 36"/>
                <a:gd name="T54" fmla="*/ 40322912 w 31"/>
                <a:gd name="T55" fmla="*/ 90725611 h 36"/>
                <a:gd name="T56" fmla="*/ 32763162 w 31"/>
                <a:gd name="T57" fmla="*/ 90725611 h 36"/>
                <a:gd name="T58" fmla="*/ 27722800 w 31"/>
                <a:gd name="T59" fmla="*/ 85685301 h 36"/>
                <a:gd name="T60" fmla="*/ 22682431 w 31"/>
                <a:gd name="T61" fmla="*/ 80644991 h 36"/>
                <a:gd name="T62" fmla="*/ 15121094 w 31"/>
                <a:gd name="T63" fmla="*/ 63003111 h 36"/>
                <a:gd name="T64" fmla="*/ 12601703 w 31"/>
                <a:gd name="T65" fmla="*/ 52922490 h 36"/>
                <a:gd name="T66" fmla="*/ 12601703 w 31"/>
                <a:gd name="T67" fmla="*/ 52922490 h 36"/>
                <a:gd name="T68" fmla="*/ 5040364 w 31"/>
                <a:gd name="T69" fmla="*/ 27720926 h 36"/>
                <a:gd name="T70" fmla="*/ 0 w 31"/>
                <a:gd name="T71" fmla="*/ 0 h 36"/>
                <a:gd name="T72" fmla="*/ 0 w 31"/>
                <a:gd name="T73" fmla="*/ 0 h 36"/>
                <a:gd name="T74" fmla="*/ 0 w 31"/>
                <a:gd name="T75" fmla="*/ 0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"/>
                <a:gd name="T115" fmla="*/ 0 h 36"/>
                <a:gd name="T116" fmla="*/ 31 w 31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" h="36">
                  <a:moveTo>
                    <a:pt x="0" y="0"/>
                  </a:moveTo>
                  <a:lnTo>
                    <a:pt x="0" y="0"/>
                  </a:lnTo>
                  <a:lnTo>
                    <a:pt x="2" y="12"/>
                  </a:lnTo>
                  <a:lnTo>
                    <a:pt x="5" y="24"/>
                  </a:lnTo>
                  <a:lnTo>
                    <a:pt x="6" y="28"/>
                  </a:lnTo>
                  <a:lnTo>
                    <a:pt x="9" y="32"/>
                  </a:lnTo>
                  <a:lnTo>
                    <a:pt x="11" y="35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9" y="35"/>
                  </a:lnTo>
                  <a:lnTo>
                    <a:pt x="21" y="33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30" y="11"/>
                  </a:lnTo>
                  <a:lnTo>
                    <a:pt x="31" y="5"/>
                  </a:lnTo>
                  <a:lnTo>
                    <a:pt x="30" y="5"/>
                  </a:lnTo>
                  <a:lnTo>
                    <a:pt x="28" y="13"/>
                  </a:lnTo>
                  <a:lnTo>
                    <a:pt x="26" y="21"/>
                  </a:lnTo>
                  <a:lnTo>
                    <a:pt x="23" y="28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6" y="25"/>
                  </a:lnTo>
                  <a:lnTo>
                    <a:pt x="5" y="21"/>
                  </a:lnTo>
                  <a:lnTo>
                    <a:pt x="2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2" name="Freeform 121"/>
            <p:cNvSpPr>
              <a:spLocks/>
            </p:cNvSpPr>
            <p:nvPr/>
          </p:nvSpPr>
          <p:spPr bwMode="auto">
            <a:xfrm>
              <a:off x="5500688" y="2392363"/>
              <a:ext cx="49213" cy="57150"/>
            </a:xfrm>
            <a:custGeom>
              <a:avLst/>
              <a:gdLst>
                <a:gd name="T0" fmla="*/ 0 w 31"/>
                <a:gd name="T1" fmla="*/ 0 h 36"/>
                <a:gd name="T2" fmla="*/ 0 w 31"/>
                <a:gd name="T3" fmla="*/ 0 h 36"/>
                <a:gd name="T4" fmla="*/ 5040364 w 31"/>
                <a:gd name="T5" fmla="*/ 30241875 h 36"/>
                <a:gd name="T6" fmla="*/ 12601703 w 31"/>
                <a:gd name="T7" fmla="*/ 60483749 h 36"/>
                <a:gd name="T8" fmla="*/ 12601703 w 31"/>
                <a:gd name="T9" fmla="*/ 60483749 h 36"/>
                <a:gd name="T10" fmla="*/ 15121094 w 31"/>
                <a:gd name="T11" fmla="*/ 70564370 h 36"/>
                <a:gd name="T12" fmla="*/ 22682431 w 31"/>
                <a:gd name="T13" fmla="*/ 80644991 h 36"/>
                <a:gd name="T14" fmla="*/ 27722800 w 31"/>
                <a:gd name="T15" fmla="*/ 88206250 h 36"/>
                <a:gd name="T16" fmla="*/ 32763162 w 31"/>
                <a:gd name="T17" fmla="*/ 90725611 h 36"/>
                <a:gd name="T18" fmla="*/ 40322912 w 31"/>
                <a:gd name="T19" fmla="*/ 90725611 h 36"/>
                <a:gd name="T20" fmla="*/ 40322912 w 31"/>
                <a:gd name="T21" fmla="*/ 90725611 h 36"/>
                <a:gd name="T22" fmla="*/ 47884250 w 31"/>
                <a:gd name="T23" fmla="*/ 88206250 h 36"/>
                <a:gd name="T24" fmla="*/ 52924624 w 31"/>
                <a:gd name="T25" fmla="*/ 83165940 h 36"/>
                <a:gd name="T26" fmla="*/ 60484374 w 31"/>
                <a:gd name="T27" fmla="*/ 65524060 h 36"/>
                <a:gd name="T28" fmla="*/ 60484374 w 31"/>
                <a:gd name="T29" fmla="*/ 65524060 h 36"/>
                <a:gd name="T30" fmla="*/ 65524737 w 31"/>
                <a:gd name="T31" fmla="*/ 55443439 h 36"/>
                <a:gd name="T32" fmla="*/ 70565099 w 31"/>
                <a:gd name="T33" fmla="*/ 40322495 h 36"/>
                <a:gd name="T34" fmla="*/ 75605462 w 31"/>
                <a:gd name="T35" fmla="*/ 27720926 h 36"/>
                <a:gd name="T36" fmla="*/ 78126437 w 31"/>
                <a:gd name="T37" fmla="*/ 12599985 h 36"/>
                <a:gd name="T38" fmla="*/ 78126437 w 31"/>
                <a:gd name="T39" fmla="*/ 12599985 h 36"/>
                <a:gd name="T40" fmla="*/ 75605462 w 31"/>
                <a:gd name="T41" fmla="*/ 12599985 h 36"/>
                <a:gd name="T42" fmla="*/ 75605462 w 31"/>
                <a:gd name="T43" fmla="*/ 12599985 h 36"/>
                <a:gd name="T44" fmla="*/ 70565099 w 31"/>
                <a:gd name="T45" fmla="*/ 32761236 h 36"/>
                <a:gd name="T46" fmla="*/ 65524737 w 31"/>
                <a:gd name="T47" fmla="*/ 52922490 h 36"/>
                <a:gd name="T48" fmla="*/ 57964987 w 31"/>
                <a:gd name="T49" fmla="*/ 70564370 h 36"/>
                <a:gd name="T50" fmla="*/ 45363275 w 31"/>
                <a:gd name="T51" fmla="*/ 85685301 h 36"/>
                <a:gd name="T52" fmla="*/ 45363275 w 31"/>
                <a:gd name="T53" fmla="*/ 85685301 h 36"/>
                <a:gd name="T54" fmla="*/ 40322912 w 31"/>
                <a:gd name="T55" fmla="*/ 90725611 h 36"/>
                <a:gd name="T56" fmla="*/ 32763162 w 31"/>
                <a:gd name="T57" fmla="*/ 90725611 h 36"/>
                <a:gd name="T58" fmla="*/ 27722800 w 31"/>
                <a:gd name="T59" fmla="*/ 85685301 h 36"/>
                <a:gd name="T60" fmla="*/ 22682431 w 31"/>
                <a:gd name="T61" fmla="*/ 80644991 h 36"/>
                <a:gd name="T62" fmla="*/ 15121094 w 31"/>
                <a:gd name="T63" fmla="*/ 63003111 h 36"/>
                <a:gd name="T64" fmla="*/ 12601703 w 31"/>
                <a:gd name="T65" fmla="*/ 52922490 h 36"/>
                <a:gd name="T66" fmla="*/ 12601703 w 31"/>
                <a:gd name="T67" fmla="*/ 52922490 h 36"/>
                <a:gd name="T68" fmla="*/ 5040364 w 31"/>
                <a:gd name="T69" fmla="*/ 27720926 h 36"/>
                <a:gd name="T70" fmla="*/ 0 w 31"/>
                <a:gd name="T71" fmla="*/ 0 h 36"/>
                <a:gd name="T72" fmla="*/ 0 w 31"/>
                <a:gd name="T73" fmla="*/ 0 h 36"/>
                <a:gd name="T74" fmla="*/ 0 w 31"/>
                <a:gd name="T75" fmla="*/ 0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"/>
                <a:gd name="T115" fmla="*/ 0 h 36"/>
                <a:gd name="T116" fmla="*/ 31 w 31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" h="36">
                  <a:moveTo>
                    <a:pt x="0" y="0"/>
                  </a:moveTo>
                  <a:lnTo>
                    <a:pt x="0" y="0"/>
                  </a:lnTo>
                  <a:lnTo>
                    <a:pt x="2" y="12"/>
                  </a:lnTo>
                  <a:lnTo>
                    <a:pt x="5" y="24"/>
                  </a:lnTo>
                  <a:lnTo>
                    <a:pt x="6" y="28"/>
                  </a:lnTo>
                  <a:lnTo>
                    <a:pt x="9" y="32"/>
                  </a:lnTo>
                  <a:lnTo>
                    <a:pt x="11" y="35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9" y="35"/>
                  </a:lnTo>
                  <a:lnTo>
                    <a:pt x="21" y="33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30" y="11"/>
                  </a:lnTo>
                  <a:lnTo>
                    <a:pt x="31" y="5"/>
                  </a:lnTo>
                  <a:lnTo>
                    <a:pt x="30" y="5"/>
                  </a:lnTo>
                  <a:lnTo>
                    <a:pt x="28" y="13"/>
                  </a:lnTo>
                  <a:lnTo>
                    <a:pt x="26" y="21"/>
                  </a:lnTo>
                  <a:lnTo>
                    <a:pt x="23" y="28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6" y="25"/>
                  </a:lnTo>
                  <a:lnTo>
                    <a:pt x="5" y="21"/>
                  </a:lnTo>
                  <a:lnTo>
                    <a:pt x="2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3" name="Freeform 122"/>
            <p:cNvSpPr>
              <a:spLocks/>
            </p:cNvSpPr>
            <p:nvPr/>
          </p:nvSpPr>
          <p:spPr bwMode="auto">
            <a:xfrm>
              <a:off x="5540375" y="2405063"/>
              <a:ext cx="47625" cy="79375"/>
            </a:xfrm>
            <a:custGeom>
              <a:avLst/>
              <a:gdLst>
                <a:gd name="T0" fmla="*/ 22682200 w 30"/>
                <a:gd name="T1" fmla="*/ 2520950 h 50"/>
                <a:gd name="T2" fmla="*/ 22682200 w 30"/>
                <a:gd name="T3" fmla="*/ 2520950 h 50"/>
                <a:gd name="T4" fmla="*/ 22682200 w 30"/>
                <a:gd name="T5" fmla="*/ 12601574 h 50"/>
                <a:gd name="T6" fmla="*/ 17641889 w 30"/>
                <a:gd name="T7" fmla="*/ 27722516 h 50"/>
                <a:gd name="T8" fmla="*/ 12601575 w 30"/>
                <a:gd name="T9" fmla="*/ 45362811 h 50"/>
                <a:gd name="T10" fmla="*/ 12601575 w 30"/>
                <a:gd name="T11" fmla="*/ 45362811 h 50"/>
                <a:gd name="T12" fmla="*/ 2520950 w 30"/>
                <a:gd name="T13" fmla="*/ 83165949 h 50"/>
                <a:gd name="T14" fmla="*/ 2520950 w 30"/>
                <a:gd name="T15" fmla="*/ 83165949 h 50"/>
                <a:gd name="T16" fmla="*/ 0 w 30"/>
                <a:gd name="T17" fmla="*/ 118448151 h 50"/>
                <a:gd name="T18" fmla="*/ 0 w 30"/>
                <a:gd name="T19" fmla="*/ 118448151 h 50"/>
                <a:gd name="T20" fmla="*/ 0 w 30"/>
                <a:gd name="T21" fmla="*/ 123488462 h 50"/>
                <a:gd name="T22" fmla="*/ 0 w 30"/>
                <a:gd name="T23" fmla="*/ 126007824 h 50"/>
                <a:gd name="T24" fmla="*/ 2520950 w 30"/>
                <a:gd name="T25" fmla="*/ 126007824 h 50"/>
                <a:gd name="T26" fmla="*/ 2520950 w 30"/>
                <a:gd name="T27" fmla="*/ 126007824 h 50"/>
                <a:gd name="T28" fmla="*/ 7561264 w 30"/>
                <a:gd name="T29" fmla="*/ 126007824 h 50"/>
                <a:gd name="T30" fmla="*/ 15120940 w 30"/>
                <a:gd name="T31" fmla="*/ 123488462 h 50"/>
                <a:gd name="T32" fmla="*/ 22682200 w 30"/>
                <a:gd name="T33" fmla="*/ 115927202 h 50"/>
                <a:gd name="T34" fmla="*/ 37803140 w 30"/>
                <a:gd name="T35" fmla="*/ 90725622 h 50"/>
                <a:gd name="T36" fmla="*/ 37803140 w 30"/>
                <a:gd name="T37" fmla="*/ 90725622 h 50"/>
                <a:gd name="T38" fmla="*/ 57964398 w 30"/>
                <a:gd name="T39" fmla="*/ 55443445 h 50"/>
                <a:gd name="T40" fmla="*/ 75604693 w 30"/>
                <a:gd name="T41" fmla="*/ 20161250 h 50"/>
                <a:gd name="T42" fmla="*/ 75604693 w 30"/>
                <a:gd name="T43" fmla="*/ 20161250 h 50"/>
                <a:gd name="T44" fmla="*/ 75604693 w 30"/>
                <a:gd name="T45" fmla="*/ 17640301 h 50"/>
                <a:gd name="T46" fmla="*/ 73085331 w 30"/>
                <a:gd name="T47" fmla="*/ 20161250 h 50"/>
                <a:gd name="T48" fmla="*/ 73085331 w 30"/>
                <a:gd name="T49" fmla="*/ 20161250 h 50"/>
                <a:gd name="T50" fmla="*/ 57964398 w 30"/>
                <a:gd name="T51" fmla="*/ 42843449 h 50"/>
                <a:gd name="T52" fmla="*/ 42843452 w 30"/>
                <a:gd name="T53" fmla="*/ 70564378 h 50"/>
                <a:gd name="T54" fmla="*/ 30241880 w 30"/>
                <a:gd name="T55" fmla="*/ 95765933 h 50"/>
                <a:gd name="T56" fmla="*/ 15120940 w 30"/>
                <a:gd name="T57" fmla="*/ 115927202 h 50"/>
                <a:gd name="T58" fmla="*/ 15120940 w 30"/>
                <a:gd name="T59" fmla="*/ 115927202 h 50"/>
                <a:gd name="T60" fmla="*/ 7561264 w 30"/>
                <a:gd name="T61" fmla="*/ 120967513 h 50"/>
                <a:gd name="T62" fmla="*/ 5040313 w 30"/>
                <a:gd name="T63" fmla="*/ 120967513 h 50"/>
                <a:gd name="T64" fmla="*/ 2520950 w 30"/>
                <a:gd name="T65" fmla="*/ 120967513 h 50"/>
                <a:gd name="T66" fmla="*/ 2520950 w 30"/>
                <a:gd name="T67" fmla="*/ 115927202 h 50"/>
                <a:gd name="T68" fmla="*/ 2520950 w 30"/>
                <a:gd name="T69" fmla="*/ 103327193 h 50"/>
                <a:gd name="T70" fmla="*/ 2520950 w 30"/>
                <a:gd name="T71" fmla="*/ 103327193 h 50"/>
                <a:gd name="T72" fmla="*/ 5040313 w 30"/>
                <a:gd name="T73" fmla="*/ 70564378 h 50"/>
                <a:gd name="T74" fmla="*/ 5040313 w 30"/>
                <a:gd name="T75" fmla="*/ 70564378 h 50"/>
                <a:gd name="T76" fmla="*/ 17641889 w 30"/>
                <a:gd name="T77" fmla="*/ 37801551 h 50"/>
                <a:gd name="T78" fmla="*/ 27722518 w 30"/>
                <a:gd name="T79" fmla="*/ 5040313 h 50"/>
                <a:gd name="T80" fmla="*/ 27722518 w 30"/>
                <a:gd name="T81" fmla="*/ 5040313 h 50"/>
                <a:gd name="T82" fmla="*/ 30241880 w 30"/>
                <a:gd name="T83" fmla="*/ 2520950 h 50"/>
                <a:gd name="T84" fmla="*/ 25201562 w 30"/>
                <a:gd name="T85" fmla="*/ 0 h 50"/>
                <a:gd name="T86" fmla="*/ 22682200 w 30"/>
                <a:gd name="T87" fmla="*/ 0 h 50"/>
                <a:gd name="T88" fmla="*/ 22682200 w 30"/>
                <a:gd name="T89" fmla="*/ 2520950 h 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"/>
                <a:gd name="T136" fmla="*/ 0 h 50"/>
                <a:gd name="T137" fmla="*/ 30 w 30"/>
                <a:gd name="T138" fmla="*/ 50 h 5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" h="50">
                  <a:moveTo>
                    <a:pt x="9" y="1"/>
                  </a:moveTo>
                  <a:lnTo>
                    <a:pt x="9" y="1"/>
                  </a:lnTo>
                  <a:lnTo>
                    <a:pt x="9" y="5"/>
                  </a:lnTo>
                  <a:lnTo>
                    <a:pt x="7" y="11"/>
                  </a:lnTo>
                  <a:lnTo>
                    <a:pt x="5" y="18"/>
                  </a:lnTo>
                  <a:lnTo>
                    <a:pt x="1" y="33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6" y="49"/>
                  </a:lnTo>
                  <a:lnTo>
                    <a:pt x="9" y="46"/>
                  </a:lnTo>
                  <a:lnTo>
                    <a:pt x="15" y="36"/>
                  </a:lnTo>
                  <a:lnTo>
                    <a:pt x="23" y="22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9" y="8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2" y="38"/>
                  </a:lnTo>
                  <a:lnTo>
                    <a:pt x="6" y="46"/>
                  </a:lnTo>
                  <a:lnTo>
                    <a:pt x="3" y="48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1"/>
                  </a:lnTo>
                  <a:lnTo>
                    <a:pt x="2" y="28"/>
                  </a:lnTo>
                  <a:lnTo>
                    <a:pt x="7" y="15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4" name="Freeform 123"/>
            <p:cNvSpPr>
              <a:spLocks/>
            </p:cNvSpPr>
            <p:nvPr/>
          </p:nvSpPr>
          <p:spPr bwMode="auto">
            <a:xfrm>
              <a:off x="5540375" y="2405063"/>
              <a:ext cx="47625" cy="79375"/>
            </a:xfrm>
            <a:custGeom>
              <a:avLst/>
              <a:gdLst>
                <a:gd name="T0" fmla="*/ 22682200 w 30"/>
                <a:gd name="T1" fmla="*/ 2520950 h 50"/>
                <a:gd name="T2" fmla="*/ 22682200 w 30"/>
                <a:gd name="T3" fmla="*/ 2520950 h 50"/>
                <a:gd name="T4" fmla="*/ 22682200 w 30"/>
                <a:gd name="T5" fmla="*/ 12601574 h 50"/>
                <a:gd name="T6" fmla="*/ 17641889 w 30"/>
                <a:gd name="T7" fmla="*/ 27722516 h 50"/>
                <a:gd name="T8" fmla="*/ 12601575 w 30"/>
                <a:gd name="T9" fmla="*/ 45362811 h 50"/>
                <a:gd name="T10" fmla="*/ 12601575 w 30"/>
                <a:gd name="T11" fmla="*/ 45362811 h 50"/>
                <a:gd name="T12" fmla="*/ 2520950 w 30"/>
                <a:gd name="T13" fmla="*/ 83165949 h 50"/>
                <a:gd name="T14" fmla="*/ 2520950 w 30"/>
                <a:gd name="T15" fmla="*/ 83165949 h 50"/>
                <a:gd name="T16" fmla="*/ 0 w 30"/>
                <a:gd name="T17" fmla="*/ 118448151 h 50"/>
                <a:gd name="T18" fmla="*/ 0 w 30"/>
                <a:gd name="T19" fmla="*/ 118448151 h 50"/>
                <a:gd name="T20" fmla="*/ 0 w 30"/>
                <a:gd name="T21" fmla="*/ 123488462 h 50"/>
                <a:gd name="T22" fmla="*/ 0 w 30"/>
                <a:gd name="T23" fmla="*/ 126007824 h 50"/>
                <a:gd name="T24" fmla="*/ 2520950 w 30"/>
                <a:gd name="T25" fmla="*/ 126007824 h 50"/>
                <a:gd name="T26" fmla="*/ 2520950 w 30"/>
                <a:gd name="T27" fmla="*/ 126007824 h 50"/>
                <a:gd name="T28" fmla="*/ 7561264 w 30"/>
                <a:gd name="T29" fmla="*/ 126007824 h 50"/>
                <a:gd name="T30" fmla="*/ 15120940 w 30"/>
                <a:gd name="T31" fmla="*/ 123488462 h 50"/>
                <a:gd name="T32" fmla="*/ 22682200 w 30"/>
                <a:gd name="T33" fmla="*/ 115927202 h 50"/>
                <a:gd name="T34" fmla="*/ 37803140 w 30"/>
                <a:gd name="T35" fmla="*/ 90725622 h 50"/>
                <a:gd name="T36" fmla="*/ 37803140 w 30"/>
                <a:gd name="T37" fmla="*/ 90725622 h 50"/>
                <a:gd name="T38" fmla="*/ 57964398 w 30"/>
                <a:gd name="T39" fmla="*/ 55443445 h 50"/>
                <a:gd name="T40" fmla="*/ 75604693 w 30"/>
                <a:gd name="T41" fmla="*/ 20161250 h 50"/>
                <a:gd name="T42" fmla="*/ 75604693 w 30"/>
                <a:gd name="T43" fmla="*/ 20161250 h 50"/>
                <a:gd name="T44" fmla="*/ 75604693 w 30"/>
                <a:gd name="T45" fmla="*/ 17640301 h 50"/>
                <a:gd name="T46" fmla="*/ 73085331 w 30"/>
                <a:gd name="T47" fmla="*/ 20161250 h 50"/>
                <a:gd name="T48" fmla="*/ 73085331 w 30"/>
                <a:gd name="T49" fmla="*/ 20161250 h 50"/>
                <a:gd name="T50" fmla="*/ 57964398 w 30"/>
                <a:gd name="T51" fmla="*/ 42843449 h 50"/>
                <a:gd name="T52" fmla="*/ 42843452 w 30"/>
                <a:gd name="T53" fmla="*/ 70564378 h 50"/>
                <a:gd name="T54" fmla="*/ 30241880 w 30"/>
                <a:gd name="T55" fmla="*/ 95765933 h 50"/>
                <a:gd name="T56" fmla="*/ 15120940 w 30"/>
                <a:gd name="T57" fmla="*/ 115927202 h 50"/>
                <a:gd name="T58" fmla="*/ 15120940 w 30"/>
                <a:gd name="T59" fmla="*/ 115927202 h 50"/>
                <a:gd name="T60" fmla="*/ 7561264 w 30"/>
                <a:gd name="T61" fmla="*/ 120967513 h 50"/>
                <a:gd name="T62" fmla="*/ 5040313 w 30"/>
                <a:gd name="T63" fmla="*/ 120967513 h 50"/>
                <a:gd name="T64" fmla="*/ 2520950 w 30"/>
                <a:gd name="T65" fmla="*/ 120967513 h 50"/>
                <a:gd name="T66" fmla="*/ 2520950 w 30"/>
                <a:gd name="T67" fmla="*/ 115927202 h 50"/>
                <a:gd name="T68" fmla="*/ 2520950 w 30"/>
                <a:gd name="T69" fmla="*/ 103327193 h 50"/>
                <a:gd name="T70" fmla="*/ 2520950 w 30"/>
                <a:gd name="T71" fmla="*/ 103327193 h 50"/>
                <a:gd name="T72" fmla="*/ 5040313 w 30"/>
                <a:gd name="T73" fmla="*/ 70564378 h 50"/>
                <a:gd name="T74" fmla="*/ 5040313 w 30"/>
                <a:gd name="T75" fmla="*/ 70564378 h 50"/>
                <a:gd name="T76" fmla="*/ 17641889 w 30"/>
                <a:gd name="T77" fmla="*/ 37801551 h 50"/>
                <a:gd name="T78" fmla="*/ 27722518 w 30"/>
                <a:gd name="T79" fmla="*/ 5040313 h 50"/>
                <a:gd name="T80" fmla="*/ 27722518 w 30"/>
                <a:gd name="T81" fmla="*/ 5040313 h 50"/>
                <a:gd name="T82" fmla="*/ 30241880 w 30"/>
                <a:gd name="T83" fmla="*/ 2520950 h 50"/>
                <a:gd name="T84" fmla="*/ 25201562 w 30"/>
                <a:gd name="T85" fmla="*/ 0 h 50"/>
                <a:gd name="T86" fmla="*/ 22682200 w 30"/>
                <a:gd name="T87" fmla="*/ 0 h 50"/>
                <a:gd name="T88" fmla="*/ 22682200 w 30"/>
                <a:gd name="T89" fmla="*/ 2520950 h 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"/>
                <a:gd name="T136" fmla="*/ 0 h 50"/>
                <a:gd name="T137" fmla="*/ 30 w 30"/>
                <a:gd name="T138" fmla="*/ 50 h 5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" h="50">
                  <a:moveTo>
                    <a:pt x="9" y="1"/>
                  </a:moveTo>
                  <a:lnTo>
                    <a:pt x="9" y="1"/>
                  </a:lnTo>
                  <a:lnTo>
                    <a:pt x="9" y="5"/>
                  </a:lnTo>
                  <a:lnTo>
                    <a:pt x="7" y="11"/>
                  </a:lnTo>
                  <a:lnTo>
                    <a:pt x="5" y="18"/>
                  </a:lnTo>
                  <a:lnTo>
                    <a:pt x="1" y="33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6" y="49"/>
                  </a:lnTo>
                  <a:lnTo>
                    <a:pt x="9" y="46"/>
                  </a:lnTo>
                  <a:lnTo>
                    <a:pt x="15" y="36"/>
                  </a:lnTo>
                  <a:lnTo>
                    <a:pt x="23" y="22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9" y="8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2" y="38"/>
                  </a:lnTo>
                  <a:lnTo>
                    <a:pt x="6" y="46"/>
                  </a:lnTo>
                  <a:lnTo>
                    <a:pt x="3" y="48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1"/>
                  </a:lnTo>
                  <a:lnTo>
                    <a:pt x="2" y="28"/>
                  </a:lnTo>
                  <a:lnTo>
                    <a:pt x="7" y="15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5" name="Freeform 124"/>
            <p:cNvSpPr>
              <a:spLocks/>
            </p:cNvSpPr>
            <p:nvPr/>
          </p:nvSpPr>
          <p:spPr bwMode="auto">
            <a:xfrm>
              <a:off x="5548313" y="2432050"/>
              <a:ext cx="136525" cy="320675"/>
            </a:xfrm>
            <a:custGeom>
              <a:avLst/>
              <a:gdLst>
                <a:gd name="T0" fmla="*/ 98286877 w 86"/>
                <a:gd name="T1" fmla="*/ 0 h 202"/>
                <a:gd name="T2" fmla="*/ 75604685 w 86"/>
                <a:gd name="T3" fmla="*/ 30241878 h 202"/>
                <a:gd name="T4" fmla="*/ 55443443 w 86"/>
                <a:gd name="T5" fmla="*/ 65524068 h 202"/>
                <a:gd name="T6" fmla="*/ 22682198 w 86"/>
                <a:gd name="T7" fmla="*/ 146169068 h 202"/>
                <a:gd name="T8" fmla="*/ 12601574 w 86"/>
                <a:gd name="T9" fmla="*/ 194052816 h 202"/>
                <a:gd name="T10" fmla="*/ 5040312 w 86"/>
                <a:gd name="T11" fmla="*/ 244455975 h 202"/>
                <a:gd name="T12" fmla="*/ 0 w 86"/>
                <a:gd name="T13" fmla="*/ 317539691 h 202"/>
                <a:gd name="T14" fmla="*/ 0 w 86"/>
                <a:gd name="T15" fmla="*/ 342741246 h 202"/>
                <a:gd name="T16" fmla="*/ 7559675 w 86"/>
                <a:gd name="T17" fmla="*/ 408265288 h 202"/>
                <a:gd name="T18" fmla="*/ 12601574 w 86"/>
                <a:gd name="T19" fmla="*/ 430947581 h 202"/>
                <a:gd name="T20" fmla="*/ 30241877 w 86"/>
                <a:gd name="T21" fmla="*/ 461189447 h 202"/>
                <a:gd name="T22" fmla="*/ 60483753 w 86"/>
                <a:gd name="T23" fmla="*/ 478829741 h 202"/>
                <a:gd name="T24" fmla="*/ 78124047 w 86"/>
                <a:gd name="T25" fmla="*/ 483870052 h 202"/>
                <a:gd name="T26" fmla="*/ 93246567 w 86"/>
                <a:gd name="T27" fmla="*/ 481350690 h 202"/>
                <a:gd name="T28" fmla="*/ 120967507 w 86"/>
                <a:gd name="T29" fmla="*/ 483870052 h 202"/>
                <a:gd name="T30" fmla="*/ 146169060 w 86"/>
                <a:gd name="T31" fmla="*/ 498990985 h 202"/>
                <a:gd name="T32" fmla="*/ 158769043 w 86"/>
                <a:gd name="T33" fmla="*/ 506552245 h 202"/>
                <a:gd name="T34" fmla="*/ 173891563 w 86"/>
                <a:gd name="T35" fmla="*/ 509071607 h 202"/>
                <a:gd name="T36" fmla="*/ 196572167 w 86"/>
                <a:gd name="T37" fmla="*/ 506552245 h 202"/>
                <a:gd name="T38" fmla="*/ 204133427 w 86"/>
                <a:gd name="T39" fmla="*/ 504031296 h 202"/>
                <a:gd name="T40" fmla="*/ 211693149 w 86"/>
                <a:gd name="T41" fmla="*/ 501511934 h 202"/>
                <a:gd name="T42" fmla="*/ 211693149 w 86"/>
                <a:gd name="T43" fmla="*/ 498990985 h 202"/>
                <a:gd name="T44" fmla="*/ 201612478 w 86"/>
                <a:gd name="T45" fmla="*/ 501511934 h 202"/>
                <a:gd name="T46" fmla="*/ 189012495 w 86"/>
                <a:gd name="T47" fmla="*/ 504031296 h 202"/>
                <a:gd name="T48" fmla="*/ 163810941 w 86"/>
                <a:gd name="T49" fmla="*/ 504031296 h 202"/>
                <a:gd name="T50" fmla="*/ 138607800 w 86"/>
                <a:gd name="T51" fmla="*/ 491431312 h 202"/>
                <a:gd name="T52" fmla="*/ 126007817 w 86"/>
                <a:gd name="T53" fmla="*/ 481350690 h 202"/>
                <a:gd name="T54" fmla="*/ 113406247 w 86"/>
                <a:gd name="T55" fmla="*/ 476310380 h 202"/>
                <a:gd name="T56" fmla="*/ 93246567 w 86"/>
                <a:gd name="T57" fmla="*/ 476310380 h 202"/>
                <a:gd name="T58" fmla="*/ 75604685 w 86"/>
                <a:gd name="T59" fmla="*/ 478829741 h 202"/>
                <a:gd name="T60" fmla="*/ 63003115 w 86"/>
                <a:gd name="T61" fmla="*/ 473789430 h 202"/>
                <a:gd name="T62" fmla="*/ 37801549 w 86"/>
                <a:gd name="T63" fmla="*/ 453628186 h 202"/>
                <a:gd name="T64" fmla="*/ 27720928 w 86"/>
                <a:gd name="T65" fmla="*/ 443547564 h 202"/>
                <a:gd name="T66" fmla="*/ 17640300 w 86"/>
                <a:gd name="T67" fmla="*/ 410786238 h 202"/>
                <a:gd name="T68" fmla="*/ 10080625 w 86"/>
                <a:gd name="T69" fmla="*/ 367942801 h 202"/>
                <a:gd name="T70" fmla="*/ 7559675 w 86"/>
                <a:gd name="T71" fmla="*/ 322580002 h 202"/>
                <a:gd name="T72" fmla="*/ 10080625 w 86"/>
                <a:gd name="T73" fmla="*/ 282257514 h 202"/>
                <a:gd name="T74" fmla="*/ 15120938 w 86"/>
                <a:gd name="T75" fmla="*/ 241935026 h 202"/>
                <a:gd name="T76" fmla="*/ 27720928 w 86"/>
                <a:gd name="T77" fmla="*/ 151209379 h 202"/>
                <a:gd name="T78" fmla="*/ 40322498 w 86"/>
                <a:gd name="T79" fmla="*/ 110886891 h 202"/>
                <a:gd name="T80" fmla="*/ 55443443 w 86"/>
                <a:gd name="T81" fmla="*/ 70564378 h 202"/>
                <a:gd name="T82" fmla="*/ 85685307 w 86"/>
                <a:gd name="T83" fmla="*/ 17640301 h 202"/>
                <a:gd name="T84" fmla="*/ 98286877 w 86"/>
                <a:gd name="T85" fmla="*/ 0 h 2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02"/>
                <a:gd name="T131" fmla="*/ 86 w 86"/>
                <a:gd name="T132" fmla="*/ 202 h 2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02">
                  <a:moveTo>
                    <a:pt x="39" y="0"/>
                  </a:moveTo>
                  <a:lnTo>
                    <a:pt x="39" y="0"/>
                  </a:lnTo>
                  <a:lnTo>
                    <a:pt x="34" y="5"/>
                  </a:lnTo>
                  <a:lnTo>
                    <a:pt x="30" y="12"/>
                  </a:lnTo>
                  <a:lnTo>
                    <a:pt x="22" y="26"/>
                  </a:lnTo>
                  <a:lnTo>
                    <a:pt x="16" y="42"/>
                  </a:lnTo>
                  <a:lnTo>
                    <a:pt x="9" y="58"/>
                  </a:lnTo>
                  <a:lnTo>
                    <a:pt x="5" y="77"/>
                  </a:lnTo>
                  <a:lnTo>
                    <a:pt x="2" y="97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0" y="136"/>
                  </a:lnTo>
                  <a:lnTo>
                    <a:pt x="2" y="153"/>
                  </a:lnTo>
                  <a:lnTo>
                    <a:pt x="3" y="162"/>
                  </a:lnTo>
                  <a:lnTo>
                    <a:pt x="5" y="171"/>
                  </a:lnTo>
                  <a:lnTo>
                    <a:pt x="8" y="176"/>
                  </a:lnTo>
                  <a:lnTo>
                    <a:pt x="12" y="183"/>
                  </a:lnTo>
                  <a:lnTo>
                    <a:pt x="19" y="187"/>
                  </a:lnTo>
                  <a:lnTo>
                    <a:pt x="24" y="190"/>
                  </a:lnTo>
                  <a:lnTo>
                    <a:pt x="31" y="192"/>
                  </a:lnTo>
                  <a:lnTo>
                    <a:pt x="37" y="191"/>
                  </a:lnTo>
                  <a:lnTo>
                    <a:pt x="43" y="191"/>
                  </a:lnTo>
                  <a:lnTo>
                    <a:pt x="48" y="192"/>
                  </a:lnTo>
                  <a:lnTo>
                    <a:pt x="52" y="195"/>
                  </a:lnTo>
                  <a:lnTo>
                    <a:pt x="58" y="198"/>
                  </a:lnTo>
                  <a:lnTo>
                    <a:pt x="63" y="201"/>
                  </a:lnTo>
                  <a:lnTo>
                    <a:pt x="66" y="202"/>
                  </a:lnTo>
                  <a:lnTo>
                    <a:pt x="69" y="202"/>
                  </a:lnTo>
                  <a:lnTo>
                    <a:pt x="78" y="201"/>
                  </a:lnTo>
                  <a:lnTo>
                    <a:pt x="81" y="200"/>
                  </a:lnTo>
                  <a:lnTo>
                    <a:pt x="84" y="199"/>
                  </a:lnTo>
                  <a:lnTo>
                    <a:pt x="86" y="198"/>
                  </a:lnTo>
                  <a:lnTo>
                    <a:pt x="84" y="198"/>
                  </a:lnTo>
                  <a:lnTo>
                    <a:pt x="80" y="199"/>
                  </a:lnTo>
                  <a:lnTo>
                    <a:pt x="75" y="200"/>
                  </a:lnTo>
                  <a:lnTo>
                    <a:pt x="69" y="200"/>
                  </a:lnTo>
                  <a:lnTo>
                    <a:pt x="65" y="200"/>
                  </a:lnTo>
                  <a:lnTo>
                    <a:pt x="60" y="198"/>
                  </a:lnTo>
                  <a:lnTo>
                    <a:pt x="55" y="195"/>
                  </a:lnTo>
                  <a:lnTo>
                    <a:pt x="50" y="191"/>
                  </a:lnTo>
                  <a:lnTo>
                    <a:pt x="45" y="189"/>
                  </a:lnTo>
                  <a:lnTo>
                    <a:pt x="41" y="189"/>
                  </a:lnTo>
                  <a:lnTo>
                    <a:pt x="37" y="189"/>
                  </a:lnTo>
                  <a:lnTo>
                    <a:pt x="34" y="190"/>
                  </a:lnTo>
                  <a:lnTo>
                    <a:pt x="30" y="190"/>
                  </a:lnTo>
                  <a:lnTo>
                    <a:pt x="25" y="188"/>
                  </a:lnTo>
                  <a:lnTo>
                    <a:pt x="21" y="186"/>
                  </a:lnTo>
                  <a:lnTo>
                    <a:pt x="15" y="180"/>
                  </a:lnTo>
                  <a:lnTo>
                    <a:pt x="11" y="176"/>
                  </a:lnTo>
                  <a:lnTo>
                    <a:pt x="9" y="172"/>
                  </a:lnTo>
                  <a:lnTo>
                    <a:pt x="7" y="163"/>
                  </a:lnTo>
                  <a:lnTo>
                    <a:pt x="4" y="146"/>
                  </a:lnTo>
                  <a:lnTo>
                    <a:pt x="3" y="128"/>
                  </a:lnTo>
                  <a:lnTo>
                    <a:pt x="3" y="120"/>
                  </a:lnTo>
                  <a:lnTo>
                    <a:pt x="4" y="112"/>
                  </a:lnTo>
                  <a:lnTo>
                    <a:pt x="6" y="96"/>
                  </a:lnTo>
                  <a:lnTo>
                    <a:pt x="8" y="77"/>
                  </a:lnTo>
                  <a:lnTo>
                    <a:pt x="11" y="60"/>
                  </a:lnTo>
                  <a:lnTo>
                    <a:pt x="16" y="44"/>
                  </a:lnTo>
                  <a:lnTo>
                    <a:pt x="22" y="28"/>
                  </a:lnTo>
                  <a:lnTo>
                    <a:pt x="30" y="13"/>
                  </a:lnTo>
                  <a:lnTo>
                    <a:pt x="34" y="7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6" name="Freeform 125"/>
            <p:cNvSpPr>
              <a:spLocks/>
            </p:cNvSpPr>
            <p:nvPr/>
          </p:nvSpPr>
          <p:spPr bwMode="auto">
            <a:xfrm>
              <a:off x="5548313" y="2432050"/>
              <a:ext cx="136525" cy="320675"/>
            </a:xfrm>
            <a:custGeom>
              <a:avLst/>
              <a:gdLst>
                <a:gd name="T0" fmla="*/ 98286877 w 86"/>
                <a:gd name="T1" fmla="*/ 0 h 202"/>
                <a:gd name="T2" fmla="*/ 75604685 w 86"/>
                <a:gd name="T3" fmla="*/ 30241878 h 202"/>
                <a:gd name="T4" fmla="*/ 55443443 w 86"/>
                <a:gd name="T5" fmla="*/ 65524068 h 202"/>
                <a:gd name="T6" fmla="*/ 22682198 w 86"/>
                <a:gd name="T7" fmla="*/ 146169068 h 202"/>
                <a:gd name="T8" fmla="*/ 12601574 w 86"/>
                <a:gd name="T9" fmla="*/ 194052816 h 202"/>
                <a:gd name="T10" fmla="*/ 5040312 w 86"/>
                <a:gd name="T11" fmla="*/ 244455975 h 202"/>
                <a:gd name="T12" fmla="*/ 0 w 86"/>
                <a:gd name="T13" fmla="*/ 317539691 h 202"/>
                <a:gd name="T14" fmla="*/ 0 w 86"/>
                <a:gd name="T15" fmla="*/ 342741246 h 202"/>
                <a:gd name="T16" fmla="*/ 7559675 w 86"/>
                <a:gd name="T17" fmla="*/ 408265288 h 202"/>
                <a:gd name="T18" fmla="*/ 12601574 w 86"/>
                <a:gd name="T19" fmla="*/ 430947581 h 202"/>
                <a:gd name="T20" fmla="*/ 30241877 w 86"/>
                <a:gd name="T21" fmla="*/ 461189447 h 202"/>
                <a:gd name="T22" fmla="*/ 60483753 w 86"/>
                <a:gd name="T23" fmla="*/ 478829741 h 202"/>
                <a:gd name="T24" fmla="*/ 78124047 w 86"/>
                <a:gd name="T25" fmla="*/ 483870052 h 202"/>
                <a:gd name="T26" fmla="*/ 93246567 w 86"/>
                <a:gd name="T27" fmla="*/ 481350690 h 202"/>
                <a:gd name="T28" fmla="*/ 120967507 w 86"/>
                <a:gd name="T29" fmla="*/ 483870052 h 202"/>
                <a:gd name="T30" fmla="*/ 146169060 w 86"/>
                <a:gd name="T31" fmla="*/ 498990985 h 202"/>
                <a:gd name="T32" fmla="*/ 158769043 w 86"/>
                <a:gd name="T33" fmla="*/ 506552245 h 202"/>
                <a:gd name="T34" fmla="*/ 173891563 w 86"/>
                <a:gd name="T35" fmla="*/ 509071607 h 202"/>
                <a:gd name="T36" fmla="*/ 196572167 w 86"/>
                <a:gd name="T37" fmla="*/ 506552245 h 202"/>
                <a:gd name="T38" fmla="*/ 204133427 w 86"/>
                <a:gd name="T39" fmla="*/ 504031296 h 202"/>
                <a:gd name="T40" fmla="*/ 211693149 w 86"/>
                <a:gd name="T41" fmla="*/ 501511934 h 202"/>
                <a:gd name="T42" fmla="*/ 211693149 w 86"/>
                <a:gd name="T43" fmla="*/ 498990985 h 202"/>
                <a:gd name="T44" fmla="*/ 201612478 w 86"/>
                <a:gd name="T45" fmla="*/ 501511934 h 202"/>
                <a:gd name="T46" fmla="*/ 189012495 w 86"/>
                <a:gd name="T47" fmla="*/ 504031296 h 202"/>
                <a:gd name="T48" fmla="*/ 163810941 w 86"/>
                <a:gd name="T49" fmla="*/ 504031296 h 202"/>
                <a:gd name="T50" fmla="*/ 138607800 w 86"/>
                <a:gd name="T51" fmla="*/ 491431312 h 202"/>
                <a:gd name="T52" fmla="*/ 126007817 w 86"/>
                <a:gd name="T53" fmla="*/ 481350690 h 202"/>
                <a:gd name="T54" fmla="*/ 113406247 w 86"/>
                <a:gd name="T55" fmla="*/ 476310380 h 202"/>
                <a:gd name="T56" fmla="*/ 93246567 w 86"/>
                <a:gd name="T57" fmla="*/ 476310380 h 202"/>
                <a:gd name="T58" fmla="*/ 75604685 w 86"/>
                <a:gd name="T59" fmla="*/ 478829741 h 202"/>
                <a:gd name="T60" fmla="*/ 63003115 w 86"/>
                <a:gd name="T61" fmla="*/ 473789430 h 202"/>
                <a:gd name="T62" fmla="*/ 37801549 w 86"/>
                <a:gd name="T63" fmla="*/ 453628186 h 202"/>
                <a:gd name="T64" fmla="*/ 27720928 w 86"/>
                <a:gd name="T65" fmla="*/ 443547564 h 202"/>
                <a:gd name="T66" fmla="*/ 17640300 w 86"/>
                <a:gd name="T67" fmla="*/ 410786238 h 202"/>
                <a:gd name="T68" fmla="*/ 10080625 w 86"/>
                <a:gd name="T69" fmla="*/ 367942801 h 202"/>
                <a:gd name="T70" fmla="*/ 7559675 w 86"/>
                <a:gd name="T71" fmla="*/ 322580002 h 202"/>
                <a:gd name="T72" fmla="*/ 10080625 w 86"/>
                <a:gd name="T73" fmla="*/ 282257514 h 202"/>
                <a:gd name="T74" fmla="*/ 15120938 w 86"/>
                <a:gd name="T75" fmla="*/ 241935026 h 202"/>
                <a:gd name="T76" fmla="*/ 27720928 w 86"/>
                <a:gd name="T77" fmla="*/ 151209379 h 202"/>
                <a:gd name="T78" fmla="*/ 40322498 w 86"/>
                <a:gd name="T79" fmla="*/ 110886891 h 202"/>
                <a:gd name="T80" fmla="*/ 55443443 w 86"/>
                <a:gd name="T81" fmla="*/ 70564378 h 202"/>
                <a:gd name="T82" fmla="*/ 85685307 w 86"/>
                <a:gd name="T83" fmla="*/ 17640301 h 202"/>
                <a:gd name="T84" fmla="*/ 98286877 w 86"/>
                <a:gd name="T85" fmla="*/ 0 h 2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02"/>
                <a:gd name="T131" fmla="*/ 86 w 86"/>
                <a:gd name="T132" fmla="*/ 202 h 2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02">
                  <a:moveTo>
                    <a:pt x="39" y="0"/>
                  </a:moveTo>
                  <a:lnTo>
                    <a:pt x="39" y="0"/>
                  </a:lnTo>
                  <a:lnTo>
                    <a:pt x="34" y="5"/>
                  </a:lnTo>
                  <a:lnTo>
                    <a:pt x="30" y="12"/>
                  </a:lnTo>
                  <a:lnTo>
                    <a:pt x="22" y="26"/>
                  </a:lnTo>
                  <a:lnTo>
                    <a:pt x="16" y="42"/>
                  </a:lnTo>
                  <a:lnTo>
                    <a:pt x="9" y="58"/>
                  </a:lnTo>
                  <a:lnTo>
                    <a:pt x="5" y="77"/>
                  </a:lnTo>
                  <a:lnTo>
                    <a:pt x="2" y="97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0" y="136"/>
                  </a:lnTo>
                  <a:lnTo>
                    <a:pt x="2" y="153"/>
                  </a:lnTo>
                  <a:lnTo>
                    <a:pt x="3" y="162"/>
                  </a:lnTo>
                  <a:lnTo>
                    <a:pt x="5" y="171"/>
                  </a:lnTo>
                  <a:lnTo>
                    <a:pt x="8" y="176"/>
                  </a:lnTo>
                  <a:lnTo>
                    <a:pt x="12" y="183"/>
                  </a:lnTo>
                  <a:lnTo>
                    <a:pt x="19" y="187"/>
                  </a:lnTo>
                  <a:lnTo>
                    <a:pt x="24" y="190"/>
                  </a:lnTo>
                  <a:lnTo>
                    <a:pt x="31" y="192"/>
                  </a:lnTo>
                  <a:lnTo>
                    <a:pt x="37" y="191"/>
                  </a:lnTo>
                  <a:lnTo>
                    <a:pt x="43" y="191"/>
                  </a:lnTo>
                  <a:lnTo>
                    <a:pt x="48" y="192"/>
                  </a:lnTo>
                  <a:lnTo>
                    <a:pt x="52" y="195"/>
                  </a:lnTo>
                  <a:lnTo>
                    <a:pt x="58" y="198"/>
                  </a:lnTo>
                  <a:lnTo>
                    <a:pt x="63" y="201"/>
                  </a:lnTo>
                  <a:lnTo>
                    <a:pt x="66" y="202"/>
                  </a:lnTo>
                  <a:lnTo>
                    <a:pt x="69" y="202"/>
                  </a:lnTo>
                  <a:lnTo>
                    <a:pt x="78" y="201"/>
                  </a:lnTo>
                  <a:lnTo>
                    <a:pt x="81" y="200"/>
                  </a:lnTo>
                  <a:lnTo>
                    <a:pt x="84" y="199"/>
                  </a:lnTo>
                  <a:lnTo>
                    <a:pt x="86" y="198"/>
                  </a:lnTo>
                  <a:lnTo>
                    <a:pt x="84" y="198"/>
                  </a:lnTo>
                  <a:lnTo>
                    <a:pt x="80" y="199"/>
                  </a:lnTo>
                  <a:lnTo>
                    <a:pt x="75" y="200"/>
                  </a:lnTo>
                  <a:lnTo>
                    <a:pt x="69" y="200"/>
                  </a:lnTo>
                  <a:lnTo>
                    <a:pt x="65" y="200"/>
                  </a:lnTo>
                  <a:lnTo>
                    <a:pt x="60" y="198"/>
                  </a:lnTo>
                  <a:lnTo>
                    <a:pt x="55" y="195"/>
                  </a:lnTo>
                  <a:lnTo>
                    <a:pt x="50" y="191"/>
                  </a:lnTo>
                  <a:lnTo>
                    <a:pt x="45" y="189"/>
                  </a:lnTo>
                  <a:lnTo>
                    <a:pt x="41" y="189"/>
                  </a:lnTo>
                  <a:lnTo>
                    <a:pt x="37" y="189"/>
                  </a:lnTo>
                  <a:lnTo>
                    <a:pt x="34" y="190"/>
                  </a:lnTo>
                  <a:lnTo>
                    <a:pt x="30" y="190"/>
                  </a:lnTo>
                  <a:lnTo>
                    <a:pt x="25" y="188"/>
                  </a:lnTo>
                  <a:lnTo>
                    <a:pt x="21" y="186"/>
                  </a:lnTo>
                  <a:lnTo>
                    <a:pt x="15" y="180"/>
                  </a:lnTo>
                  <a:lnTo>
                    <a:pt x="11" y="176"/>
                  </a:lnTo>
                  <a:lnTo>
                    <a:pt x="9" y="172"/>
                  </a:lnTo>
                  <a:lnTo>
                    <a:pt x="7" y="163"/>
                  </a:lnTo>
                  <a:lnTo>
                    <a:pt x="4" y="146"/>
                  </a:lnTo>
                  <a:lnTo>
                    <a:pt x="3" y="128"/>
                  </a:lnTo>
                  <a:lnTo>
                    <a:pt x="3" y="120"/>
                  </a:lnTo>
                  <a:lnTo>
                    <a:pt x="4" y="112"/>
                  </a:lnTo>
                  <a:lnTo>
                    <a:pt x="6" y="96"/>
                  </a:lnTo>
                  <a:lnTo>
                    <a:pt x="8" y="77"/>
                  </a:lnTo>
                  <a:lnTo>
                    <a:pt x="11" y="60"/>
                  </a:lnTo>
                  <a:lnTo>
                    <a:pt x="16" y="44"/>
                  </a:lnTo>
                  <a:lnTo>
                    <a:pt x="22" y="28"/>
                  </a:lnTo>
                  <a:lnTo>
                    <a:pt x="30" y="13"/>
                  </a:lnTo>
                  <a:lnTo>
                    <a:pt x="34" y="7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7" name="Freeform 138"/>
            <p:cNvSpPr>
              <a:spLocks/>
            </p:cNvSpPr>
            <p:nvPr/>
          </p:nvSpPr>
          <p:spPr bwMode="auto">
            <a:xfrm>
              <a:off x="5626100" y="2693988"/>
              <a:ext cx="30163" cy="71438"/>
            </a:xfrm>
            <a:custGeom>
              <a:avLst/>
              <a:gdLst>
                <a:gd name="T0" fmla="*/ 47884549 w 19"/>
                <a:gd name="T1" fmla="*/ 113408630 h 45"/>
                <a:gd name="T2" fmla="*/ 47884549 w 19"/>
                <a:gd name="T3" fmla="*/ 113408630 h 45"/>
                <a:gd name="T4" fmla="*/ 47884549 w 19"/>
                <a:gd name="T5" fmla="*/ 88206875 h 45"/>
                <a:gd name="T6" fmla="*/ 47884549 w 19"/>
                <a:gd name="T7" fmla="*/ 63005144 h 45"/>
                <a:gd name="T8" fmla="*/ 42844155 w 19"/>
                <a:gd name="T9" fmla="*/ 42843748 h 45"/>
                <a:gd name="T10" fmla="*/ 37803761 w 19"/>
                <a:gd name="T11" fmla="*/ 30242089 h 45"/>
                <a:gd name="T12" fmla="*/ 32763367 w 19"/>
                <a:gd name="T13" fmla="*/ 20161390 h 45"/>
                <a:gd name="T14" fmla="*/ 32763367 w 19"/>
                <a:gd name="T15" fmla="*/ 20161390 h 45"/>
                <a:gd name="T16" fmla="*/ 22682573 w 19"/>
                <a:gd name="T17" fmla="*/ 7561316 h 45"/>
                <a:gd name="T18" fmla="*/ 12601782 w 19"/>
                <a:gd name="T19" fmla="*/ 2520968 h 45"/>
                <a:gd name="T20" fmla="*/ 5040396 w 19"/>
                <a:gd name="T21" fmla="*/ 0 h 45"/>
                <a:gd name="T22" fmla="*/ 5040396 w 19"/>
                <a:gd name="T23" fmla="*/ 0 h 45"/>
                <a:gd name="T24" fmla="*/ 2520992 w 19"/>
                <a:gd name="T25" fmla="*/ 0 h 45"/>
                <a:gd name="T26" fmla="*/ 0 w 19"/>
                <a:gd name="T27" fmla="*/ 2520968 h 45"/>
                <a:gd name="T28" fmla="*/ 0 w 19"/>
                <a:gd name="T29" fmla="*/ 12601662 h 45"/>
                <a:gd name="T30" fmla="*/ 0 w 19"/>
                <a:gd name="T31" fmla="*/ 12601662 h 45"/>
                <a:gd name="T32" fmla="*/ 2520992 w 19"/>
                <a:gd name="T33" fmla="*/ 12601662 h 45"/>
                <a:gd name="T34" fmla="*/ 2520992 w 19"/>
                <a:gd name="T35" fmla="*/ 10080695 h 45"/>
                <a:gd name="T36" fmla="*/ 2520992 w 19"/>
                <a:gd name="T37" fmla="*/ 10080695 h 45"/>
                <a:gd name="T38" fmla="*/ 2520992 w 19"/>
                <a:gd name="T39" fmla="*/ 5040348 h 45"/>
                <a:gd name="T40" fmla="*/ 5040396 w 19"/>
                <a:gd name="T41" fmla="*/ 5040348 h 45"/>
                <a:gd name="T42" fmla="*/ 10080791 w 19"/>
                <a:gd name="T43" fmla="*/ 5040348 h 45"/>
                <a:gd name="T44" fmla="*/ 12601782 w 19"/>
                <a:gd name="T45" fmla="*/ 5040348 h 45"/>
                <a:gd name="T46" fmla="*/ 12601782 w 19"/>
                <a:gd name="T47" fmla="*/ 5040348 h 45"/>
                <a:gd name="T48" fmla="*/ 25201976 w 19"/>
                <a:gd name="T49" fmla="*/ 15121044 h 45"/>
                <a:gd name="T50" fmla="*/ 25201976 w 19"/>
                <a:gd name="T51" fmla="*/ 15121044 h 45"/>
                <a:gd name="T52" fmla="*/ 35282771 w 19"/>
                <a:gd name="T53" fmla="*/ 30242089 h 45"/>
                <a:gd name="T54" fmla="*/ 40323165 w 19"/>
                <a:gd name="T55" fmla="*/ 47884094 h 45"/>
                <a:gd name="T56" fmla="*/ 40323165 w 19"/>
                <a:gd name="T57" fmla="*/ 47884094 h 45"/>
                <a:gd name="T58" fmla="*/ 45363559 w 19"/>
                <a:gd name="T59" fmla="*/ 63005144 h 45"/>
                <a:gd name="T60" fmla="*/ 45363559 w 19"/>
                <a:gd name="T61" fmla="*/ 80645562 h 45"/>
                <a:gd name="T62" fmla="*/ 47884549 w 19"/>
                <a:gd name="T63" fmla="*/ 113408630 h 45"/>
                <a:gd name="T64" fmla="*/ 47884549 w 19"/>
                <a:gd name="T65" fmla="*/ 113408630 h 45"/>
                <a:gd name="T66" fmla="*/ 47884549 w 19"/>
                <a:gd name="T67" fmla="*/ 11340863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"/>
                <a:gd name="T103" fmla="*/ 0 h 45"/>
                <a:gd name="T104" fmla="*/ 19 w 19"/>
                <a:gd name="T105" fmla="*/ 45 h 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" h="45">
                  <a:moveTo>
                    <a:pt x="19" y="45"/>
                  </a:moveTo>
                  <a:lnTo>
                    <a:pt x="19" y="45"/>
                  </a:lnTo>
                  <a:lnTo>
                    <a:pt x="19" y="35"/>
                  </a:lnTo>
                  <a:lnTo>
                    <a:pt x="19" y="25"/>
                  </a:lnTo>
                  <a:lnTo>
                    <a:pt x="17" y="17"/>
                  </a:lnTo>
                  <a:lnTo>
                    <a:pt x="15" y="12"/>
                  </a:lnTo>
                  <a:lnTo>
                    <a:pt x="13" y="8"/>
                  </a:lnTo>
                  <a:lnTo>
                    <a:pt x="9" y="3"/>
                  </a:lnTo>
                  <a:lnTo>
                    <a:pt x="5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10" y="6"/>
                  </a:lnTo>
                  <a:lnTo>
                    <a:pt x="14" y="12"/>
                  </a:lnTo>
                  <a:lnTo>
                    <a:pt x="16" y="19"/>
                  </a:lnTo>
                  <a:lnTo>
                    <a:pt x="18" y="25"/>
                  </a:lnTo>
                  <a:lnTo>
                    <a:pt x="18" y="32"/>
                  </a:lnTo>
                  <a:lnTo>
                    <a:pt x="19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8" name="Freeform 139"/>
            <p:cNvSpPr>
              <a:spLocks/>
            </p:cNvSpPr>
            <p:nvPr/>
          </p:nvSpPr>
          <p:spPr bwMode="auto">
            <a:xfrm>
              <a:off x="5626100" y="2693988"/>
              <a:ext cx="30163" cy="71438"/>
            </a:xfrm>
            <a:custGeom>
              <a:avLst/>
              <a:gdLst>
                <a:gd name="T0" fmla="*/ 47884549 w 19"/>
                <a:gd name="T1" fmla="*/ 113408630 h 45"/>
                <a:gd name="T2" fmla="*/ 47884549 w 19"/>
                <a:gd name="T3" fmla="*/ 113408630 h 45"/>
                <a:gd name="T4" fmla="*/ 47884549 w 19"/>
                <a:gd name="T5" fmla="*/ 88206875 h 45"/>
                <a:gd name="T6" fmla="*/ 47884549 w 19"/>
                <a:gd name="T7" fmla="*/ 63005144 h 45"/>
                <a:gd name="T8" fmla="*/ 42844155 w 19"/>
                <a:gd name="T9" fmla="*/ 42843748 h 45"/>
                <a:gd name="T10" fmla="*/ 37803761 w 19"/>
                <a:gd name="T11" fmla="*/ 30242089 h 45"/>
                <a:gd name="T12" fmla="*/ 32763367 w 19"/>
                <a:gd name="T13" fmla="*/ 20161390 h 45"/>
                <a:gd name="T14" fmla="*/ 32763367 w 19"/>
                <a:gd name="T15" fmla="*/ 20161390 h 45"/>
                <a:gd name="T16" fmla="*/ 22682573 w 19"/>
                <a:gd name="T17" fmla="*/ 7561316 h 45"/>
                <a:gd name="T18" fmla="*/ 12601782 w 19"/>
                <a:gd name="T19" fmla="*/ 2520968 h 45"/>
                <a:gd name="T20" fmla="*/ 5040396 w 19"/>
                <a:gd name="T21" fmla="*/ 0 h 45"/>
                <a:gd name="T22" fmla="*/ 5040396 w 19"/>
                <a:gd name="T23" fmla="*/ 0 h 45"/>
                <a:gd name="T24" fmla="*/ 2520992 w 19"/>
                <a:gd name="T25" fmla="*/ 0 h 45"/>
                <a:gd name="T26" fmla="*/ 0 w 19"/>
                <a:gd name="T27" fmla="*/ 2520968 h 45"/>
                <a:gd name="T28" fmla="*/ 0 w 19"/>
                <a:gd name="T29" fmla="*/ 12601662 h 45"/>
                <a:gd name="T30" fmla="*/ 0 w 19"/>
                <a:gd name="T31" fmla="*/ 12601662 h 45"/>
                <a:gd name="T32" fmla="*/ 2520992 w 19"/>
                <a:gd name="T33" fmla="*/ 12601662 h 45"/>
                <a:gd name="T34" fmla="*/ 2520992 w 19"/>
                <a:gd name="T35" fmla="*/ 10080695 h 45"/>
                <a:gd name="T36" fmla="*/ 2520992 w 19"/>
                <a:gd name="T37" fmla="*/ 10080695 h 45"/>
                <a:gd name="T38" fmla="*/ 2520992 w 19"/>
                <a:gd name="T39" fmla="*/ 5040348 h 45"/>
                <a:gd name="T40" fmla="*/ 5040396 w 19"/>
                <a:gd name="T41" fmla="*/ 5040348 h 45"/>
                <a:gd name="T42" fmla="*/ 10080791 w 19"/>
                <a:gd name="T43" fmla="*/ 5040348 h 45"/>
                <a:gd name="T44" fmla="*/ 12601782 w 19"/>
                <a:gd name="T45" fmla="*/ 5040348 h 45"/>
                <a:gd name="T46" fmla="*/ 12601782 w 19"/>
                <a:gd name="T47" fmla="*/ 5040348 h 45"/>
                <a:gd name="T48" fmla="*/ 25201976 w 19"/>
                <a:gd name="T49" fmla="*/ 15121044 h 45"/>
                <a:gd name="T50" fmla="*/ 25201976 w 19"/>
                <a:gd name="T51" fmla="*/ 15121044 h 45"/>
                <a:gd name="T52" fmla="*/ 35282771 w 19"/>
                <a:gd name="T53" fmla="*/ 30242089 h 45"/>
                <a:gd name="T54" fmla="*/ 40323165 w 19"/>
                <a:gd name="T55" fmla="*/ 47884094 h 45"/>
                <a:gd name="T56" fmla="*/ 40323165 w 19"/>
                <a:gd name="T57" fmla="*/ 47884094 h 45"/>
                <a:gd name="T58" fmla="*/ 45363559 w 19"/>
                <a:gd name="T59" fmla="*/ 63005144 h 45"/>
                <a:gd name="T60" fmla="*/ 45363559 w 19"/>
                <a:gd name="T61" fmla="*/ 80645562 h 45"/>
                <a:gd name="T62" fmla="*/ 47884549 w 19"/>
                <a:gd name="T63" fmla="*/ 113408630 h 45"/>
                <a:gd name="T64" fmla="*/ 47884549 w 19"/>
                <a:gd name="T65" fmla="*/ 113408630 h 45"/>
                <a:gd name="T66" fmla="*/ 47884549 w 19"/>
                <a:gd name="T67" fmla="*/ 11340863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"/>
                <a:gd name="T103" fmla="*/ 0 h 45"/>
                <a:gd name="T104" fmla="*/ 19 w 19"/>
                <a:gd name="T105" fmla="*/ 45 h 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" h="45">
                  <a:moveTo>
                    <a:pt x="19" y="45"/>
                  </a:moveTo>
                  <a:lnTo>
                    <a:pt x="19" y="45"/>
                  </a:lnTo>
                  <a:lnTo>
                    <a:pt x="19" y="35"/>
                  </a:lnTo>
                  <a:lnTo>
                    <a:pt x="19" y="25"/>
                  </a:lnTo>
                  <a:lnTo>
                    <a:pt x="17" y="17"/>
                  </a:lnTo>
                  <a:lnTo>
                    <a:pt x="15" y="12"/>
                  </a:lnTo>
                  <a:lnTo>
                    <a:pt x="13" y="8"/>
                  </a:lnTo>
                  <a:lnTo>
                    <a:pt x="9" y="3"/>
                  </a:lnTo>
                  <a:lnTo>
                    <a:pt x="5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10" y="6"/>
                  </a:lnTo>
                  <a:lnTo>
                    <a:pt x="14" y="12"/>
                  </a:lnTo>
                  <a:lnTo>
                    <a:pt x="16" y="19"/>
                  </a:lnTo>
                  <a:lnTo>
                    <a:pt x="18" y="25"/>
                  </a:lnTo>
                  <a:lnTo>
                    <a:pt x="18" y="32"/>
                  </a:lnTo>
                  <a:lnTo>
                    <a:pt x="19" y="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9" name="Freeform 140"/>
            <p:cNvSpPr>
              <a:spLocks/>
            </p:cNvSpPr>
            <p:nvPr/>
          </p:nvSpPr>
          <p:spPr bwMode="auto">
            <a:xfrm>
              <a:off x="5656263" y="2701925"/>
              <a:ext cx="17463" cy="47625"/>
            </a:xfrm>
            <a:custGeom>
              <a:avLst/>
              <a:gdLst>
                <a:gd name="T0" fmla="*/ 0 w 11"/>
                <a:gd name="T1" fmla="*/ 75604693 h 30"/>
                <a:gd name="T2" fmla="*/ 0 w 11"/>
                <a:gd name="T3" fmla="*/ 75604693 h 30"/>
                <a:gd name="T4" fmla="*/ 2521022 w 11"/>
                <a:gd name="T5" fmla="*/ 52924086 h 30"/>
                <a:gd name="T6" fmla="*/ 2521022 w 11"/>
                <a:gd name="T7" fmla="*/ 32762829 h 30"/>
                <a:gd name="T8" fmla="*/ 2521022 w 11"/>
                <a:gd name="T9" fmla="*/ 32762829 h 30"/>
                <a:gd name="T10" fmla="*/ 10080913 w 11"/>
                <a:gd name="T11" fmla="*/ 12601575 h 30"/>
                <a:gd name="T12" fmla="*/ 10080913 w 11"/>
                <a:gd name="T13" fmla="*/ 12601575 h 30"/>
                <a:gd name="T14" fmla="*/ 12601935 w 11"/>
                <a:gd name="T15" fmla="*/ 7561264 h 30"/>
                <a:gd name="T16" fmla="*/ 12601935 w 11"/>
                <a:gd name="T17" fmla="*/ 7561264 h 30"/>
                <a:gd name="T18" fmla="*/ 27723309 w 11"/>
                <a:gd name="T19" fmla="*/ 7561264 h 30"/>
                <a:gd name="T20" fmla="*/ 27723309 w 11"/>
                <a:gd name="T21" fmla="*/ 7561264 h 30"/>
                <a:gd name="T22" fmla="*/ 27723309 w 11"/>
                <a:gd name="T23" fmla="*/ 10080626 h 30"/>
                <a:gd name="T24" fmla="*/ 27723309 w 11"/>
                <a:gd name="T25" fmla="*/ 10080626 h 30"/>
                <a:gd name="T26" fmla="*/ 27723309 w 11"/>
                <a:gd name="T27" fmla="*/ 10080626 h 30"/>
                <a:gd name="T28" fmla="*/ 27723309 w 11"/>
                <a:gd name="T29" fmla="*/ 10080626 h 30"/>
                <a:gd name="T30" fmla="*/ 27723309 w 11"/>
                <a:gd name="T31" fmla="*/ 10080626 h 30"/>
                <a:gd name="T32" fmla="*/ 27723309 w 11"/>
                <a:gd name="T33" fmla="*/ 10080626 h 30"/>
                <a:gd name="T34" fmla="*/ 27723309 w 11"/>
                <a:gd name="T35" fmla="*/ 10080626 h 30"/>
                <a:gd name="T36" fmla="*/ 27723309 w 11"/>
                <a:gd name="T37" fmla="*/ 10080626 h 30"/>
                <a:gd name="T38" fmla="*/ 27723309 w 11"/>
                <a:gd name="T39" fmla="*/ 2520950 h 30"/>
                <a:gd name="T40" fmla="*/ 22682848 w 11"/>
                <a:gd name="T41" fmla="*/ 0 h 30"/>
                <a:gd name="T42" fmla="*/ 17642393 w 11"/>
                <a:gd name="T43" fmla="*/ 0 h 30"/>
                <a:gd name="T44" fmla="*/ 12601935 w 11"/>
                <a:gd name="T45" fmla="*/ 5040313 h 30"/>
                <a:gd name="T46" fmla="*/ 12601935 w 11"/>
                <a:gd name="T47" fmla="*/ 5040313 h 30"/>
                <a:gd name="T48" fmla="*/ 5040457 w 11"/>
                <a:gd name="T49" fmla="*/ 20161251 h 30"/>
                <a:gd name="T50" fmla="*/ 0 w 11"/>
                <a:gd name="T51" fmla="*/ 40322502 h 30"/>
                <a:gd name="T52" fmla="*/ 0 w 11"/>
                <a:gd name="T53" fmla="*/ 75604693 h 30"/>
                <a:gd name="T54" fmla="*/ 0 w 11"/>
                <a:gd name="T55" fmla="*/ 75604693 h 30"/>
                <a:gd name="T56" fmla="*/ 0 w 11"/>
                <a:gd name="T57" fmla="*/ 75604693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"/>
                <a:gd name="T88" fmla="*/ 0 h 30"/>
                <a:gd name="T89" fmla="*/ 11 w 11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" h="30">
                  <a:moveTo>
                    <a:pt x="0" y="30"/>
                  </a:moveTo>
                  <a:lnTo>
                    <a:pt x="0" y="30"/>
                  </a:lnTo>
                  <a:lnTo>
                    <a:pt x="1" y="21"/>
                  </a:lnTo>
                  <a:lnTo>
                    <a:pt x="1" y="13"/>
                  </a:lnTo>
                  <a:lnTo>
                    <a:pt x="4" y="5"/>
                  </a:lnTo>
                  <a:lnTo>
                    <a:pt x="5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0" name="Freeform 141"/>
            <p:cNvSpPr>
              <a:spLocks/>
            </p:cNvSpPr>
            <p:nvPr/>
          </p:nvSpPr>
          <p:spPr bwMode="auto">
            <a:xfrm>
              <a:off x="5656263" y="2701925"/>
              <a:ext cx="17463" cy="47625"/>
            </a:xfrm>
            <a:custGeom>
              <a:avLst/>
              <a:gdLst>
                <a:gd name="T0" fmla="*/ 0 w 11"/>
                <a:gd name="T1" fmla="*/ 75604693 h 30"/>
                <a:gd name="T2" fmla="*/ 0 w 11"/>
                <a:gd name="T3" fmla="*/ 75604693 h 30"/>
                <a:gd name="T4" fmla="*/ 2521022 w 11"/>
                <a:gd name="T5" fmla="*/ 52924086 h 30"/>
                <a:gd name="T6" fmla="*/ 2521022 w 11"/>
                <a:gd name="T7" fmla="*/ 32762829 h 30"/>
                <a:gd name="T8" fmla="*/ 2521022 w 11"/>
                <a:gd name="T9" fmla="*/ 32762829 h 30"/>
                <a:gd name="T10" fmla="*/ 10080913 w 11"/>
                <a:gd name="T11" fmla="*/ 12601575 h 30"/>
                <a:gd name="T12" fmla="*/ 10080913 w 11"/>
                <a:gd name="T13" fmla="*/ 12601575 h 30"/>
                <a:gd name="T14" fmla="*/ 12601935 w 11"/>
                <a:gd name="T15" fmla="*/ 7561264 h 30"/>
                <a:gd name="T16" fmla="*/ 12601935 w 11"/>
                <a:gd name="T17" fmla="*/ 7561264 h 30"/>
                <a:gd name="T18" fmla="*/ 27723309 w 11"/>
                <a:gd name="T19" fmla="*/ 7561264 h 30"/>
                <a:gd name="T20" fmla="*/ 27723309 w 11"/>
                <a:gd name="T21" fmla="*/ 7561264 h 30"/>
                <a:gd name="T22" fmla="*/ 27723309 w 11"/>
                <a:gd name="T23" fmla="*/ 10080626 h 30"/>
                <a:gd name="T24" fmla="*/ 27723309 w 11"/>
                <a:gd name="T25" fmla="*/ 10080626 h 30"/>
                <a:gd name="T26" fmla="*/ 27723309 w 11"/>
                <a:gd name="T27" fmla="*/ 10080626 h 30"/>
                <a:gd name="T28" fmla="*/ 27723309 w 11"/>
                <a:gd name="T29" fmla="*/ 10080626 h 30"/>
                <a:gd name="T30" fmla="*/ 27723309 w 11"/>
                <a:gd name="T31" fmla="*/ 10080626 h 30"/>
                <a:gd name="T32" fmla="*/ 27723309 w 11"/>
                <a:gd name="T33" fmla="*/ 10080626 h 30"/>
                <a:gd name="T34" fmla="*/ 27723309 w 11"/>
                <a:gd name="T35" fmla="*/ 10080626 h 30"/>
                <a:gd name="T36" fmla="*/ 27723309 w 11"/>
                <a:gd name="T37" fmla="*/ 10080626 h 30"/>
                <a:gd name="T38" fmla="*/ 27723309 w 11"/>
                <a:gd name="T39" fmla="*/ 2520950 h 30"/>
                <a:gd name="T40" fmla="*/ 22682848 w 11"/>
                <a:gd name="T41" fmla="*/ 0 h 30"/>
                <a:gd name="T42" fmla="*/ 17642393 w 11"/>
                <a:gd name="T43" fmla="*/ 0 h 30"/>
                <a:gd name="T44" fmla="*/ 12601935 w 11"/>
                <a:gd name="T45" fmla="*/ 5040313 h 30"/>
                <a:gd name="T46" fmla="*/ 12601935 w 11"/>
                <a:gd name="T47" fmla="*/ 5040313 h 30"/>
                <a:gd name="T48" fmla="*/ 5040457 w 11"/>
                <a:gd name="T49" fmla="*/ 20161251 h 30"/>
                <a:gd name="T50" fmla="*/ 0 w 11"/>
                <a:gd name="T51" fmla="*/ 40322502 h 30"/>
                <a:gd name="T52" fmla="*/ 0 w 11"/>
                <a:gd name="T53" fmla="*/ 75604693 h 30"/>
                <a:gd name="T54" fmla="*/ 0 w 11"/>
                <a:gd name="T55" fmla="*/ 75604693 h 30"/>
                <a:gd name="T56" fmla="*/ 0 w 11"/>
                <a:gd name="T57" fmla="*/ 75604693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"/>
                <a:gd name="T88" fmla="*/ 0 h 30"/>
                <a:gd name="T89" fmla="*/ 11 w 11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" h="30">
                  <a:moveTo>
                    <a:pt x="0" y="30"/>
                  </a:moveTo>
                  <a:lnTo>
                    <a:pt x="0" y="30"/>
                  </a:lnTo>
                  <a:lnTo>
                    <a:pt x="1" y="21"/>
                  </a:lnTo>
                  <a:lnTo>
                    <a:pt x="1" y="13"/>
                  </a:lnTo>
                  <a:lnTo>
                    <a:pt x="4" y="5"/>
                  </a:lnTo>
                  <a:lnTo>
                    <a:pt x="5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0" y="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1" name="Freeform 150"/>
            <p:cNvSpPr>
              <a:spLocks/>
            </p:cNvSpPr>
            <p:nvPr/>
          </p:nvSpPr>
          <p:spPr bwMode="auto">
            <a:xfrm>
              <a:off x="5503863" y="2365375"/>
              <a:ext cx="4763" cy="50800"/>
            </a:xfrm>
            <a:custGeom>
              <a:avLst/>
              <a:gdLst>
                <a:gd name="T0" fmla="*/ 0 w 3"/>
                <a:gd name="T1" fmla="*/ 78124038 h 32"/>
                <a:gd name="T2" fmla="*/ 0 w 3"/>
                <a:gd name="T3" fmla="*/ 78124038 h 32"/>
                <a:gd name="T4" fmla="*/ 7562057 w 3"/>
                <a:gd name="T5" fmla="*/ 60483746 h 32"/>
                <a:gd name="T6" fmla="*/ 7562057 w 3"/>
                <a:gd name="T7" fmla="*/ 40322493 h 32"/>
                <a:gd name="T8" fmla="*/ 7562057 w 3"/>
                <a:gd name="T9" fmla="*/ 40322493 h 32"/>
                <a:gd name="T10" fmla="*/ 7562057 w 3"/>
                <a:gd name="T11" fmla="*/ 20161247 h 32"/>
                <a:gd name="T12" fmla="*/ 7562057 w 3"/>
                <a:gd name="T13" fmla="*/ 7559674 h 32"/>
                <a:gd name="T14" fmla="*/ 5040842 w 3"/>
                <a:gd name="T15" fmla="*/ 0 h 32"/>
                <a:gd name="T16" fmla="*/ 5040842 w 3"/>
                <a:gd name="T17" fmla="*/ 0 h 32"/>
                <a:gd name="T18" fmla="*/ 2521215 w 3"/>
                <a:gd name="T19" fmla="*/ 0 h 32"/>
                <a:gd name="T20" fmla="*/ 2521215 w 3"/>
                <a:gd name="T21" fmla="*/ 0 h 32"/>
                <a:gd name="T22" fmla="*/ 5040842 w 3"/>
                <a:gd name="T23" fmla="*/ 20161247 h 32"/>
                <a:gd name="T24" fmla="*/ 5040842 w 3"/>
                <a:gd name="T25" fmla="*/ 40322493 h 32"/>
                <a:gd name="T26" fmla="*/ 5040842 w 3"/>
                <a:gd name="T27" fmla="*/ 60483746 h 32"/>
                <a:gd name="T28" fmla="*/ 0 w 3"/>
                <a:gd name="T29" fmla="*/ 78124038 h 32"/>
                <a:gd name="T30" fmla="*/ 0 w 3"/>
                <a:gd name="T31" fmla="*/ 78124038 h 32"/>
                <a:gd name="T32" fmla="*/ 0 w 3"/>
                <a:gd name="T33" fmla="*/ 80644986 h 32"/>
                <a:gd name="T34" fmla="*/ 0 w 3"/>
                <a:gd name="T35" fmla="*/ 78124038 h 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"/>
                <a:gd name="T55" fmla="*/ 0 h 32"/>
                <a:gd name="T56" fmla="*/ 3 w 3"/>
                <a:gd name="T57" fmla="*/ 32 h 3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" h="32">
                  <a:moveTo>
                    <a:pt x="0" y="31"/>
                  </a:moveTo>
                  <a:lnTo>
                    <a:pt x="0" y="31"/>
                  </a:lnTo>
                  <a:lnTo>
                    <a:pt x="3" y="24"/>
                  </a:lnTo>
                  <a:lnTo>
                    <a:pt x="3" y="16"/>
                  </a:lnTo>
                  <a:lnTo>
                    <a:pt x="3" y="8"/>
                  </a:lnTo>
                  <a:lnTo>
                    <a:pt x="3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8"/>
                  </a:lnTo>
                  <a:lnTo>
                    <a:pt x="2" y="16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2" name="Freeform 151"/>
            <p:cNvSpPr>
              <a:spLocks/>
            </p:cNvSpPr>
            <p:nvPr/>
          </p:nvSpPr>
          <p:spPr bwMode="auto">
            <a:xfrm>
              <a:off x="5503863" y="2365375"/>
              <a:ext cx="4763" cy="50800"/>
            </a:xfrm>
            <a:custGeom>
              <a:avLst/>
              <a:gdLst>
                <a:gd name="T0" fmla="*/ 0 w 3"/>
                <a:gd name="T1" fmla="*/ 78124038 h 32"/>
                <a:gd name="T2" fmla="*/ 0 w 3"/>
                <a:gd name="T3" fmla="*/ 78124038 h 32"/>
                <a:gd name="T4" fmla="*/ 7562057 w 3"/>
                <a:gd name="T5" fmla="*/ 60483746 h 32"/>
                <a:gd name="T6" fmla="*/ 7562057 w 3"/>
                <a:gd name="T7" fmla="*/ 40322493 h 32"/>
                <a:gd name="T8" fmla="*/ 7562057 w 3"/>
                <a:gd name="T9" fmla="*/ 40322493 h 32"/>
                <a:gd name="T10" fmla="*/ 7562057 w 3"/>
                <a:gd name="T11" fmla="*/ 20161247 h 32"/>
                <a:gd name="T12" fmla="*/ 7562057 w 3"/>
                <a:gd name="T13" fmla="*/ 7559674 h 32"/>
                <a:gd name="T14" fmla="*/ 5040842 w 3"/>
                <a:gd name="T15" fmla="*/ 0 h 32"/>
                <a:gd name="T16" fmla="*/ 5040842 w 3"/>
                <a:gd name="T17" fmla="*/ 0 h 32"/>
                <a:gd name="T18" fmla="*/ 2521215 w 3"/>
                <a:gd name="T19" fmla="*/ 0 h 32"/>
                <a:gd name="T20" fmla="*/ 2521215 w 3"/>
                <a:gd name="T21" fmla="*/ 0 h 32"/>
                <a:gd name="T22" fmla="*/ 5040842 w 3"/>
                <a:gd name="T23" fmla="*/ 20161247 h 32"/>
                <a:gd name="T24" fmla="*/ 5040842 w 3"/>
                <a:gd name="T25" fmla="*/ 40322493 h 32"/>
                <a:gd name="T26" fmla="*/ 5040842 w 3"/>
                <a:gd name="T27" fmla="*/ 60483746 h 32"/>
                <a:gd name="T28" fmla="*/ 0 w 3"/>
                <a:gd name="T29" fmla="*/ 78124038 h 32"/>
                <a:gd name="T30" fmla="*/ 0 w 3"/>
                <a:gd name="T31" fmla="*/ 78124038 h 32"/>
                <a:gd name="T32" fmla="*/ 0 w 3"/>
                <a:gd name="T33" fmla="*/ 80644986 h 32"/>
                <a:gd name="T34" fmla="*/ 0 w 3"/>
                <a:gd name="T35" fmla="*/ 78124038 h 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"/>
                <a:gd name="T55" fmla="*/ 0 h 32"/>
                <a:gd name="T56" fmla="*/ 3 w 3"/>
                <a:gd name="T57" fmla="*/ 32 h 3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" h="32">
                  <a:moveTo>
                    <a:pt x="0" y="31"/>
                  </a:moveTo>
                  <a:lnTo>
                    <a:pt x="0" y="31"/>
                  </a:lnTo>
                  <a:lnTo>
                    <a:pt x="3" y="24"/>
                  </a:lnTo>
                  <a:lnTo>
                    <a:pt x="3" y="16"/>
                  </a:lnTo>
                  <a:lnTo>
                    <a:pt x="3" y="8"/>
                  </a:lnTo>
                  <a:lnTo>
                    <a:pt x="3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8"/>
                  </a:lnTo>
                  <a:lnTo>
                    <a:pt x="2" y="16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3" name="Freeform 152"/>
            <p:cNvSpPr>
              <a:spLocks/>
            </p:cNvSpPr>
            <p:nvPr/>
          </p:nvSpPr>
          <p:spPr bwMode="auto">
            <a:xfrm>
              <a:off x="5568950" y="2306638"/>
              <a:ext cx="11113" cy="127000"/>
            </a:xfrm>
            <a:custGeom>
              <a:avLst/>
              <a:gdLst>
                <a:gd name="T0" fmla="*/ 17642683 w 7"/>
                <a:gd name="T1" fmla="*/ 199093111 h 80"/>
                <a:gd name="T2" fmla="*/ 17642683 w 7"/>
                <a:gd name="T3" fmla="*/ 199093111 h 80"/>
                <a:gd name="T4" fmla="*/ 15121620 w 7"/>
                <a:gd name="T5" fmla="*/ 194052801 h 80"/>
                <a:gd name="T6" fmla="*/ 12602142 w 7"/>
                <a:gd name="T7" fmla="*/ 186491541 h 80"/>
                <a:gd name="T8" fmla="*/ 12602142 w 7"/>
                <a:gd name="T9" fmla="*/ 186491541 h 80"/>
                <a:gd name="T10" fmla="*/ 7561604 w 7"/>
                <a:gd name="T11" fmla="*/ 158769039 h 80"/>
                <a:gd name="T12" fmla="*/ 7561604 w 7"/>
                <a:gd name="T13" fmla="*/ 158769039 h 80"/>
                <a:gd name="T14" fmla="*/ 5040539 w 7"/>
                <a:gd name="T15" fmla="*/ 131048125 h 80"/>
                <a:gd name="T16" fmla="*/ 5040539 w 7"/>
                <a:gd name="T17" fmla="*/ 103325598 h 80"/>
                <a:gd name="T18" fmla="*/ 5040539 w 7"/>
                <a:gd name="T19" fmla="*/ 103325598 h 80"/>
                <a:gd name="T20" fmla="*/ 5040539 w 7"/>
                <a:gd name="T21" fmla="*/ 78124045 h 80"/>
                <a:gd name="T22" fmla="*/ 7561604 w 7"/>
                <a:gd name="T23" fmla="*/ 50403118 h 80"/>
                <a:gd name="T24" fmla="*/ 12602142 w 7"/>
                <a:gd name="T25" fmla="*/ 22682198 h 80"/>
                <a:gd name="T26" fmla="*/ 17642683 w 7"/>
                <a:gd name="T27" fmla="*/ 0 h 80"/>
                <a:gd name="T28" fmla="*/ 17642683 w 7"/>
                <a:gd name="T29" fmla="*/ 0 h 80"/>
                <a:gd name="T30" fmla="*/ 17642683 w 7"/>
                <a:gd name="T31" fmla="*/ 0 h 80"/>
                <a:gd name="T32" fmla="*/ 17642683 w 7"/>
                <a:gd name="T33" fmla="*/ 0 h 80"/>
                <a:gd name="T34" fmla="*/ 10081079 w 7"/>
                <a:gd name="T35" fmla="*/ 25201559 h 80"/>
                <a:gd name="T36" fmla="*/ 5040539 w 7"/>
                <a:gd name="T37" fmla="*/ 52922492 h 80"/>
                <a:gd name="T38" fmla="*/ 0 w 7"/>
                <a:gd name="T39" fmla="*/ 110886882 h 80"/>
                <a:gd name="T40" fmla="*/ 0 w 7"/>
                <a:gd name="T41" fmla="*/ 110886882 h 80"/>
                <a:gd name="T42" fmla="*/ 0 w 7"/>
                <a:gd name="T43" fmla="*/ 138607797 h 80"/>
                <a:gd name="T44" fmla="*/ 5040539 w 7"/>
                <a:gd name="T45" fmla="*/ 166330299 h 80"/>
                <a:gd name="T46" fmla="*/ 5040539 w 7"/>
                <a:gd name="T47" fmla="*/ 166330299 h 80"/>
                <a:gd name="T48" fmla="*/ 7561604 w 7"/>
                <a:gd name="T49" fmla="*/ 181451230 h 80"/>
                <a:gd name="T50" fmla="*/ 10081079 w 7"/>
                <a:gd name="T51" fmla="*/ 191531852 h 80"/>
                <a:gd name="T52" fmla="*/ 10081079 w 7"/>
                <a:gd name="T53" fmla="*/ 191531852 h 80"/>
                <a:gd name="T54" fmla="*/ 10081079 w 7"/>
                <a:gd name="T55" fmla="*/ 199093111 h 80"/>
                <a:gd name="T56" fmla="*/ 12602142 w 7"/>
                <a:gd name="T57" fmla="*/ 201612473 h 80"/>
                <a:gd name="T58" fmla="*/ 12602142 w 7"/>
                <a:gd name="T59" fmla="*/ 201612473 h 80"/>
                <a:gd name="T60" fmla="*/ 17642683 w 7"/>
                <a:gd name="T61" fmla="*/ 201612473 h 80"/>
                <a:gd name="T62" fmla="*/ 17642683 w 7"/>
                <a:gd name="T63" fmla="*/ 199093111 h 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"/>
                <a:gd name="T97" fmla="*/ 0 h 80"/>
                <a:gd name="T98" fmla="*/ 7 w 7"/>
                <a:gd name="T99" fmla="*/ 80 h 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" h="80">
                  <a:moveTo>
                    <a:pt x="7" y="79"/>
                  </a:moveTo>
                  <a:lnTo>
                    <a:pt x="7" y="79"/>
                  </a:lnTo>
                  <a:lnTo>
                    <a:pt x="6" y="77"/>
                  </a:lnTo>
                  <a:lnTo>
                    <a:pt x="5" y="74"/>
                  </a:lnTo>
                  <a:lnTo>
                    <a:pt x="3" y="63"/>
                  </a:lnTo>
                  <a:lnTo>
                    <a:pt x="2" y="52"/>
                  </a:lnTo>
                  <a:lnTo>
                    <a:pt x="2" y="41"/>
                  </a:lnTo>
                  <a:lnTo>
                    <a:pt x="2" y="31"/>
                  </a:lnTo>
                  <a:lnTo>
                    <a:pt x="3" y="20"/>
                  </a:lnTo>
                  <a:lnTo>
                    <a:pt x="5" y="9"/>
                  </a:lnTo>
                  <a:lnTo>
                    <a:pt x="7" y="0"/>
                  </a:lnTo>
                  <a:lnTo>
                    <a:pt x="4" y="10"/>
                  </a:lnTo>
                  <a:lnTo>
                    <a:pt x="2" y="21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2" y="66"/>
                  </a:lnTo>
                  <a:lnTo>
                    <a:pt x="3" y="72"/>
                  </a:lnTo>
                  <a:lnTo>
                    <a:pt x="4" y="76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7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4" name="Freeform 153"/>
            <p:cNvSpPr>
              <a:spLocks/>
            </p:cNvSpPr>
            <p:nvPr/>
          </p:nvSpPr>
          <p:spPr bwMode="auto">
            <a:xfrm>
              <a:off x="5568950" y="2306638"/>
              <a:ext cx="11113" cy="127000"/>
            </a:xfrm>
            <a:custGeom>
              <a:avLst/>
              <a:gdLst>
                <a:gd name="T0" fmla="*/ 17642683 w 7"/>
                <a:gd name="T1" fmla="*/ 199093111 h 80"/>
                <a:gd name="T2" fmla="*/ 17642683 w 7"/>
                <a:gd name="T3" fmla="*/ 199093111 h 80"/>
                <a:gd name="T4" fmla="*/ 15121620 w 7"/>
                <a:gd name="T5" fmla="*/ 194052801 h 80"/>
                <a:gd name="T6" fmla="*/ 12602142 w 7"/>
                <a:gd name="T7" fmla="*/ 186491541 h 80"/>
                <a:gd name="T8" fmla="*/ 12602142 w 7"/>
                <a:gd name="T9" fmla="*/ 186491541 h 80"/>
                <a:gd name="T10" fmla="*/ 7561604 w 7"/>
                <a:gd name="T11" fmla="*/ 158769039 h 80"/>
                <a:gd name="T12" fmla="*/ 7561604 w 7"/>
                <a:gd name="T13" fmla="*/ 158769039 h 80"/>
                <a:gd name="T14" fmla="*/ 5040539 w 7"/>
                <a:gd name="T15" fmla="*/ 131048125 h 80"/>
                <a:gd name="T16" fmla="*/ 5040539 w 7"/>
                <a:gd name="T17" fmla="*/ 103325598 h 80"/>
                <a:gd name="T18" fmla="*/ 5040539 w 7"/>
                <a:gd name="T19" fmla="*/ 103325598 h 80"/>
                <a:gd name="T20" fmla="*/ 5040539 w 7"/>
                <a:gd name="T21" fmla="*/ 78124045 h 80"/>
                <a:gd name="T22" fmla="*/ 7561604 w 7"/>
                <a:gd name="T23" fmla="*/ 50403118 h 80"/>
                <a:gd name="T24" fmla="*/ 12602142 w 7"/>
                <a:gd name="T25" fmla="*/ 22682198 h 80"/>
                <a:gd name="T26" fmla="*/ 17642683 w 7"/>
                <a:gd name="T27" fmla="*/ 0 h 80"/>
                <a:gd name="T28" fmla="*/ 17642683 w 7"/>
                <a:gd name="T29" fmla="*/ 0 h 80"/>
                <a:gd name="T30" fmla="*/ 17642683 w 7"/>
                <a:gd name="T31" fmla="*/ 0 h 80"/>
                <a:gd name="T32" fmla="*/ 17642683 w 7"/>
                <a:gd name="T33" fmla="*/ 0 h 80"/>
                <a:gd name="T34" fmla="*/ 10081079 w 7"/>
                <a:gd name="T35" fmla="*/ 25201559 h 80"/>
                <a:gd name="T36" fmla="*/ 5040539 w 7"/>
                <a:gd name="T37" fmla="*/ 52922492 h 80"/>
                <a:gd name="T38" fmla="*/ 0 w 7"/>
                <a:gd name="T39" fmla="*/ 110886882 h 80"/>
                <a:gd name="T40" fmla="*/ 0 w 7"/>
                <a:gd name="T41" fmla="*/ 110886882 h 80"/>
                <a:gd name="T42" fmla="*/ 0 w 7"/>
                <a:gd name="T43" fmla="*/ 138607797 h 80"/>
                <a:gd name="T44" fmla="*/ 5040539 w 7"/>
                <a:gd name="T45" fmla="*/ 166330299 h 80"/>
                <a:gd name="T46" fmla="*/ 5040539 w 7"/>
                <a:gd name="T47" fmla="*/ 166330299 h 80"/>
                <a:gd name="T48" fmla="*/ 7561604 w 7"/>
                <a:gd name="T49" fmla="*/ 181451230 h 80"/>
                <a:gd name="T50" fmla="*/ 10081079 w 7"/>
                <a:gd name="T51" fmla="*/ 191531852 h 80"/>
                <a:gd name="T52" fmla="*/ 10081079 w 7"/>
                <a:gd name="T53" fmla="*/ 191531852 h 80"/>
                <a:gd name="T54" fmla="*/ 10081079 w 7"/>
                <a:gd name="T55" fmla="*/ 199093111 h 80"/>
                <a:gd name="T56" fmla="*/ 12602142 w 7"/>
                <a:gd name="T57" fmla="*/ 201612473 h 80"/>
                <a:gd name="T58" fmla="*/ 12602142 w 7"/>
                <a:gd name="T59" fmla="*/ 201612473 h 80"/>
                <a:gd name="T60" fmla="*/ 17642683 w 7"/>
                <a:gd name="T61" fmla="*/ 201612473 h 80"/>
                <a:gd name="T62" fmla="*/ 17642683 w 7"/>
                <a:gd name="T63" fmla="*/ 199093111 h 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"/>
                <a:gd name="T97" fmla="*/ 0 h 80"/>
                <a:gd name="T98" fmla="*/ 7 w 7"/>
                <a:gd name="T99" fmla="*/ 80 h 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" h="80">
                  <a:moveTo>
                    <a:pt x="7" y="79"/>
                  </a:moveTo>
                  <a:lnTo>
                    <a:pt x="7" y="79"/>
                  </a:lnTo>
                  <a:lnTo>
                    <a:pt x="6" y="77"/>
                  </a:lnTo>
                  <a:lnTo>
                    <a:pt x="5" y="74"/>
                  </a:lnTo>
                  <a:lnTo>
                    <a:pt x="3" y="63"/>
                  </a:lnTo>
                  <a:lnTo>
                    <a:pt x="2" y="52"/>
                  </a:lnTo>
                  <a:lnTo>
                    <a:pt x="2" y="41"/>
                  </a:lnTo>
                  <a:lnTo>
                    <a:pt x="2" y="31"/>
                  </a:lnTo>
                  <a:lnTo>
                    <a:pt x="3" y="20"/>
                  </a:lnTo>
                  <a:lnTo>
                    <a:pt x="5" y="9"/>
                  </a:lnTo>
                  <a:lnTo>
                    <a:pt x="7" y="0"/>
                  </a:lnTo>
                  <a:lnTo>
                    <a:pt x="4" y="10"/>
                  </a:lnTo>
                  <a:lnTo>
                    <a:pt x="2" y="21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2" y="66"/>
                  </a:lnTo>
                  <a:lnTo>
                    <a:pt x="3" y="72"/>
                  </a:lnTo>
                  <a:lnTo>
                    <a:pt x="4" y="76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7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5" name="Freeform 154"/>
            <p:cNvSpPr>
              <a:spLocks/>
            </p:cNvSpPr>
            <p:nvPr/>
          </p:nvSpPr>
          <p:spPr bwMode="auto">
            <a:xfrm>
              <a:off x="5568950" y="2330450"/>
              <a:ext cx="20638" cy="57150"/>
            </a:xfrm>
            <a:custGeom>
              <a:avLst/>
              <a:gdLst>
                <a:gd name="T0" fmla="*/ 5040435 w 13"/>
                <a:gd name="T1" fmla="*/ 90725611 h 36"/>
                <a:gd name="T2" fmla="*/ 5040435 w 13"/>
                <a:gd name="T3" fmla="*/ 90725611 h 36"/>
                <a:gd name="T4" fmla="*/ 15121306 w 13"/>
                <a:gd name="T5" fmla="*/ 73083731 h 36"/>
                <a:gd name="T6" fmla="*/ 22682749 w 13"/>
                <a:gd name="T7" fmla="*/ 55443439 h 36"/>
                <a:gd name="T8" fmla="*/ 22682749 w 13"/>
                <a:gd name="T9" fmla="*/ 55443439 h 36"/>
                <a:gd name="T10" fmla="*/ 30242611 w 13"/>
                <a:gd name="T11" fmla="*/ 27720926 h 36"/>
                <a:gd name="T12" fmla="*/ 32763622 w 13"/>
                <a:gd name="T13" fmla="*/ 2520950 h 36"/>
                <a:gd name="T14" fmla="*/ 32763622 w 13"/>
                <a:gd name="T15" fmla="*/ 2520950 h 36"/>
                <a:gd name="T16" fmla="*/ 32763622 w 13"/>
                <a:gd name="T17" fmla="*/ 0 h 36"/>
                <a:gd name="T18" fmla="*/ 30242611 w 13"/>
                <a:gd name="T19" fmla="*/ 2520950 h 36"/>
                <a:gd name="T20" fmla="*/ 30242611 w 13"/>
                <a:gd name="T21" fmla="*/ 2520950 h 36"/>
                <a:gd name="T22" fmla="*/ 25202172 w 13"/>
                <a:gd name="T23" fmla="*/ 27720926 h 36"/>
                <a:gd name="T24" fmla="*/ 17642316 w 13"/>
                <a:gd name="T25" fmla="*/ 52922490 h 36"/>
                <a:gd name="T26" fmla="*/ 17642316 w 13"/>
                <a:gd name="T27" fmla="*/ 52922490 h 36"/>
                <a:gd name="T28" fmla="*/ 12601880 w 13"/>
                <a:gd name="T29" fmla="*/ 63003111 h 36"/>
                <a:gd name="T30" fmla="*/ 7561447 w 13"/>
                <a:gd name="T31" fmla="*/ 75604680 h 36"/>
                <a:gd name="T32" fmla="*/ 7561447 w 13"/>
                <a:gd name="T33" fmla="*/ 75604680 h 36"/>
                <a:gd name="T34" fmla="*/ 5040435 w 13"/>
                <a:gd name="T35" fmla="*/ 83165940 h 36"/>
                <a:gd name="T36" fmla="*/ 0 w 13"/>
                <a:gd name="T37" fmla="*/ 88206250 h 36"/>
                <a:gd name="T38" fmla="*/ 0 w 13"/>
                <a:gd name="T39" fmla="*/ 88206250 h 36"/>
                <a:gd name="T40" fmla="*/ 0 w 13"/>
                <a:gd name="T41" fmla="*/ 90725611 h 36"/>
                <a:gd name="T42" fmla="*/ 5040435 w 13"/>
                <a:gd name="T43" fmla="*/ 90725611 h 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36"/>
                <a:gd name="T68" fmla="*/ 13 w 13"/>
                <a:gd name="T69" fmla="*/ 36 h 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36">
                  <a:moveTo>
                    <a:pt x="2" y="36"/>
                  </a:moveTo>
                  <a:lnTo>
                    <a:pt x="2" y="36"/>
                  </a:lnTo>
                  <a:lnTo>
                    <a:pt x="6" y="29"/>
                  </a:lnTo>
                  <a:lnTo>
                    <a:pt x="9" y="22"/>
                  </a:lnTo>
                  <a:lnTo>
                    <a:pt x="12" y="1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0" y="11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3" y="30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6" name="Freeform 155"/>
            <p:cNvSpPr>
              <a:spLocks/>
            </p:cNvSpPr>
            <p:nvPr/>
          </p:nvSpPr>
          <p:spPr bwMode="auto">
            <a:xfrm>
              <a:off x="5568950" y="2330450"/>
              <a:ext cx="20638" cy="57150"/>
            </a:xfrm>
            <a:custGeom>
              <a:avLst/>
              <a:gdLst>
                <a:gd name="T0" fmla="*/ 5040435 w 13"/>
                <a:gd name="T1" fmla="*/ 90725611 h 36"/>
                <a:gd name="T2" fmla="*/ 5040435 w 13"/>
                <a:gd name="T3" fmla="*/ 90725611 h 36"/>
                <a:gd name="T4" fmla="*/ 15121306 w 13"/>
                <a:gd name="T5" fmla="*/ 73083731 h 36"/>
                <a:gd name="T6" fmla="*/ 22682749 w 13"/>
                <a:gd name="T7" fmla="*/ 55443439 h 36"/>
                <a:gd name="T8" fmla="*/ 22682749 w 13"/>
                <a:gd name="T9" fmla="*/ 55443439 h 36"/>
                <a:gd name="T10" fmla="*/ 30242611 w 13"/>
                <a:gd name="T11" fmla="*/ 27720926 h 36"/>
                <a:gd name="T12" fmla="*/ 32763622 w 13"/>
                <a:gd name="T13" fmla="*/ 2520950 h 36"/>
                <a:gd name="T14" fmla="*/ 32763622 w 13"/>
                <a:gd name="T15" fmla="*/ 2520950 h 36"/>
                <a:gd name="T16" fmla="*/ 32763622 w 13"/>
                <a:gd name="T17" fmla="*/ 0 h 36"/>
                <a:gd name="T18" fmla="*/ 30242611 w 13"/>
                <a:gd name="T19" fmla="*/ 2520950 h 36"/>
                <a:gd name="T20" fmla="*/ 30242611 w 13"/>
                <a:gd name="T21" fmla="*/ 2520950 h 36"/>
                <a:gd name="T22" fmla="*/ 25202172 w 13"/>
                <a:gd name="T23" fmla="*/ 27720926 h 36"/>
                <a:gd name="T24" fmla="*/ 17642316 w 13"/>
                <a:gd name="T25" fmla="*/ 52922490 h 36"/>
                <a:gd name="T26" fmla="*/ 17642316 w 13"/>
                <a:gd name="T27" fmla="*/ 52922490 h 36"/>
                <a:gd name="T28" fmla="*/ 12601880 w 13"/>
                <a:gd name="T29" fmla="*/ 63003111 h 36"/>
                <a:gd name="T30" fmla="*/ 7561447 w 13"/>
                <a:gd name="T31" fmla="*/ 75604680 h 36"/>
                <a:gd name="T32" fmla="*/ 7561447 w 13"/>
                <a:gd name="T33" fmla="*/ 75604680 h 36"/>
                <a:gd name="T34" fmla="*/ 5040435 w 13"/>
                <a:gd name="T35" fmla="*/ 83165940 h 36"/>
                <a:gd name="T36" fmla="*/ 0 w 13"/>
                <a:gd name="T37" fmla="*/ 88206250 h 36"/>
                <a:gd name="T38" fmla="*/ 0 w 13"/>
                <a:gd name="T39" fmla="*/ 88206250 h 36"/>
                <a:gd name="T40" fmla="*/ 0 w 13"/>
                <a:gd name="T41" fmla="*/ 90725611 h 36"/>
                <a:gd name="T42" fmla="*/ 5040435 w 13"/>
                <a:gd name="T43" fmla="*/ 90725611 h 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36"/>
                <a:gd name="T68" fmla="*/ 13 w 13"/>
                <a:gd name="T69" fmla="*/ 36 h 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36">
                  <a:moveTo>
                    <a:pt x="2" y="36"/>
                  </a:moveTo>
                  <a:lnTo>
                    <a:pt x="2" y="36"/>
                  </a:lnTo>
                  <a:lnTo>
                    <a:pt x="6" y="29"/>
                  </a:lnTo>
                  <a:lnTo>
                    <a:pt x="9" y="22"/>
                  </a:lnTo>
                  <a:lnTo>
                    <a:pt x="12" y="1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0" y="11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3" y="30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2" y="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7" name="Freeform 156"/>
            <p:cNvSpPr>
              <a:spLocks/>
            </p:cNvSpPr>
            <p:nvPr/>
          </p:nvSpPr>
          <p:spPr bwMode="auto">
            <a:xfrm>
              <a:off x="5508625" y="2308225"/>
              <a:ext cx="11113" cy="73025"/>
            </a:xfrm>
            <a:custGeom>
              <a:avLst/>
              <a:gdLst>
                <a:gd name="T0" fmla="*/ 2521064 w 7"/>
                <a:gd name="T1" fmla="*/ 115927199 h 46"/>
                <a:gd name="T2" fmla="*/ 2521064 w 7"/>
                <a:gd name="T3" fmla="*/ 115927199 h 46"/>
                <a:gd name="T4" fmla="*/ 5040539 w 7"/>
                <a:gd name="T5" fmla="*/ 105846577 h 46"/>
                <a:gd name="T6" fmla="*/ 10081079 w 7"/>
                <a:gd name="T7" fmla="*/ 90725620 h 46"/>
                <a:gd name="T8" fmla="*/ 12602142 w 7"/>
                <a:gd name="T9" fmla="*/ 68043427 h 46"/>
                <a:gd name="T10" fmla="*/ 12602142 w 7"/>
                <a:gd name="T11" fmla="*/ 68043427 h 46"/>
                <a:gd name="T12" fmla="*/ 15121620 w 7"/>
                <a:gd name="T13" fmla="*/ 35282188 h 46"/>
                <a:gd name="T14" fmla="*/ 17642683 w 7"/>
                <a:gd name="T15" fmla="*/ 0 h 46"/>
                <a:gd name="T16" fmla="*/ 17642683 w 7"/>
                <a:gd name="T17" fmla="*/ 0 h 46"/>
                <a:gd name="T18" fmla="*/ 15121620 w 7"/>
                <a:gd name="T19" fmla="*/ 0 h 46"/>
                <a:gd name="T20" fmla="*/ 15121620 w 7"/>
                <a:gd name="T21" fmla="*/ 0 h 46"/>
                <a:gd name="T22" fmla="*/ 10081079 w 7"/>
                <a:gd name="T23" fmla="*/ 57964393 h 46"/>
                <a:gd name="T24" fmla="*/ 7561604 w 7"/>
                <a:gd name="T25" fmla="*/ 85685309 h 46"/>
                <a:gd name="T26" fmla="*/ 0 w 7"/>
                <a:gd name="T27" fmla="*/ 115927199 h 46"/>
                <a:gd name="T28" fmla="*/ 0 w 7"/>
                <a:gd name="T29" fmla="*/ 115927199 h 46"/>
                <a:gd name="T30" fmla="*/ 2521064 w 7"/>
                <a:gd name="T31" fmla="*/ 115927199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46"/>
                <a:gd name="T50" fmla="*/ 7 w 7"/>
                <a:gd name="T51" fmla="*/ 46 h 4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46">
                  <a:moveTo>
                    <a:pt x="1" y="46"/>
                  </a:moveTo>
                  <a:lnTo>
                    <a:pt x="1" y="46"/>
                  </a:lnTo>
                  <a:lnTo>
                    <a:pt x="2" y="42"/>
                  </a:lnTo>
                  <a:lnTo>
                    <a:pt x="4" y="36"/>
                  </a:lnTo>
                  <a:lnTo>
                    <a:pt x="5" y="27"/>
                  </a:lnTo>
                  <a:lnTo>
                    <a:pt x="6" y="14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3"/>
                  </a:lnTo>
                  <a:lnTo>
                    <a:pt x="3" y="34"/>
                  </a:lnTo>
                  <a:lnTo>
                    <a:pt x="0" y="46"/>
                  </a:lnTo>
                  <a:lnTo>
                    <a:pt x="1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8" name="Freeform 157"/>
            <p:cNvSpPr>
              <a:spLocks/>
            </p:cNvSpPr>
            <p:nvPr/>
          </p:nvSpPr>
          <p:spPr bwMode="auto">
            <a:xfrm>
              <a:off x="5508625" y="2308225"/>
              <a:ext cx="11113" cy="73025"/>
            </a:xfrm>
            <a:custGeom>
              <a:avLst/>
              <a:gdLst>
                <a:gd name="T0" fmla="*/ 2521064 w 7"/>
                <a:gd name="T1" fmla="*/ 115927199 h 46"/>
                <a:gd name="T2" fmla="*/ 2521064 w 7"/>
                <a:gd name="T3" fmla="*/ 115927199 h 46"/>
                <a:gd name="T4" fmla="*/ 5040539 w 7"/>
                <a:gd name="T5" fmla="*/ 105846577 h 46"/>
                <a:gd name="T6" fmla="*/ 10081079 w 7"/>
                <a:gd name="T7" fmla="*/ 90725620 h 46"/>
                <a:gd name="T8" fmla="*/ 12602142 w 7"/>
                <a:gd name="T9" fmla="*/ 68043427 h 46"/>
                <a:gd name="T10" fmla="*/ 12602142 w 7"/>
                <a:gd name="T11" fmla="*/ 68043427 h 46"/>
                <a:gd name="T12" fmla="*/ 15121620 w 7"/>
                <a:gd name="T13" fmla="*/ 35282188 h 46"/>
                <a:gd name="T14" fmla="*/ 17642683 w 7"/>
                <a:gd name="T15" fmla="*/ 0 h 46"/>
                <a:gd name="T16" fmla="*/ 17642683 w 7"/>
                <a:gd name="T17" fmla="*/ 0 h 46"/>
                <a:gd name="T18" fmla="*/ 15121620 w 7"/>
                <a:gd name="T19" fmla="*/ 0 h 46"/>
                <a:gd name="T20" fmla="*/ 15121620 w 7"/>
                <a:gd name="T21" fmla="*/ 0 h 46"/>
                <a:gd name="T22" fmla="*/ 10081079 w 7"/>
                <a:gd name="T23" fmla="*/ 57964393 h 46"/>
                <a:gd name="T24" fmla="*/ 7561604 w 7"/>
                <a:gd name="T25" fmla="*/ 85685309 h 46"/>
                <a:gd name="T26" fmla="*/ 0 w 7"/>
                <a:gd name="T27" fmla="*/ 115927199 h 46"/>
                <a:gd name="T28" fmla="*/ 0 w 7"/>
                <a:gd name="T29" fmla="*/ 115927199 h 46"/>
                <a:gd name="T30" fmla="*/ 2521064 w 7"/>
                <a:gd name="T31" fmla="*/ 115927199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46"/>
                <a:gd name="T50" fmla="*/ 7 w 7"/>
                <a:gd name="T51" fmla="*/ 46 h 4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46">
                  <a:moveTo>
                    <a:pt x="1" y="46"/>
                  </a:moveTo>
                  <a:lnTo>
                    <a:pt x="1" y="46"/>
                  </a:lnTo>
                  <a:lnTo>
                    <a:pt x="2" y="42"/>
                  </a:lnTo>
                  <a:lnTo>
                    <a:pt x="4" y="36"/>
                  </a:lnTo>
                  <a:lnTo>
                    <a:pt x="5" y="27"/>
                  </a:lnTo>
                  <a:lnTo>
                    <a:pt x="6" y="14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3"/>
                  </a:lnTo>
                  <a:lnTo>
                    <a:pt x="3" y="34"/>
                  </a:lnTo>
                  <a:lnTo>
                    <a:pt x="0" y="46"/>
                  </a:lnTo>
                  <a:lnTo>
                    <a:pt x="1" y="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9" name="Freeform 158"/>
            <p:cNvSpPr>
              <a:spLocks/>
            </p:cNvSpPr>
            <p:nvPr/>
          </p:nvSpPr>
          <p:spPr bwMode="auto">
            <a:xfrm>
              <a:off x="5426075" y="2343150"/>
              <a:ext cx="36513" cy="93663"/>
            </a:xfrm>
            <a:custGeom>
              <a:avLst/>
              <a:gdLst>
                <a:gd name="T0" fmla="*/ 57965187 w 23"/>
                <a:gd name="T1" fmla="*/ 146169855 h 59"/>
                <a:gd name="T2" fmla="*/ 57965187 w 23"/>
                <a:gd name="T3" fmla="*/ 146169855 h 59"/>
                <a:gd name="T4" fmla="*/ 52924807 w 23"/>
                <a:gd name="T5" fmla="*/ 138610141 h 59"/>
                <a:gd name="T6" fmla="*/ 52924807 w 23"/>
                <a:gd name="T7" fmla="*/ 138610141 h 59"/>
                <a:gd name="T8" fmla="*/ 40323051 w 23"/>
                <a:gd name="T9" fmla="*/ 123489127 h 59"/>
                <a:gd name="T10" fmla="*/ 40323051 w 23"/>
                <a:gd name="T11" fmla="*/ 123489127 h 59"/>
                <a:gd name="T12" fmla="*/ 30242292 w 23"/>
                <a:gd name="T13" fmla="*/ 103327750 h 59"/>
                <a:gd name="T14" fmla="*/ 22682509 w 23"/>
                <a:gd name="T15" fmla="*/ 85685773 h 59"/>
                <a:gd name="T16" fmla="*/ 22682509 w 23"/>
                <a:gd name="T17" fmla="*/ 85685773 h 59"/>
                <a:gd name="T18" fmla="*/ 17642129 w 23"/>
                <a:gd name="T19" fmla="*/ 63005045 h 59"/>
                <a:gd name="T20" fmla="*/ 10080763 w 23"/>
                <a:gd name="T21" fmla="*/ 42843680 h 59"/>
                <a:gd name="T22" fmla="*/ 2520984 w 23"/>
                <a:gd name="T23" fmla="*/ 0 h 59"/>
                <a:gd name="T24" fmla="*/ 2520984 w 23"/>
                <a:gd name="T25" fmla="*/ 0 h 59"/>
                <a:gd name="T26" fmla="*/ 0 w 23"/>
                <a:gd name="T27" fmla="*/ 0 h 59"/>
                <a:gd name="T28" fmla="*/ 0 w 23"/>
                <a:gd name="T29" fmla="*/ 0 h 59"/>
                <a:gd name="T30" fmla="*/ 7561367 w 23"/>
                <a:gd name="T31" fmla="*/ 45363055 h 59"/>
                <a:gd name="T32" fmla="*/ 15121146 w 23"/>
                <a:gd name="T33" fmla="*/ 68045383 h 59"/>
                <a:gd name="T34" fmla="*/ 22682509 w 23"/>
                <a:gd name="T35" fmla="*/ 90726111 h 59"/>
                <a:gd name="T36" fmla="*/ 22682509 w 23"/>
                <a:gd name="T37" fmla="*/ 90726111 h 59"/>
                <a:gd name="T38" fmla="*/ 30242292 w 23"/>
                <a:gd name="T39" fmla="*/ 108368113 h 59"/>
                <a:gd name="T40" fmla="*/ 40323051 w 23"/>
                <a:gd name="T41" fmla="*/ 131048840 h 59"/>
                <a:gd name="T42" fmla="*/ 40323051 w 23"/>
                <a:gd name="T43" fmla="*/ 131048840 h 59"/>
                <a:gd name="T44" fmla="*/ 45363431 w 23"/>
                <a:gd name="T45" fmla="*/ 141129517 h 59"/>
                <a:gd name="T46" fmla="*/ 52924807 w 23"/>
                <a:gd name="T47" fmla="*/ 146169855 h 59"/>
                <a:gd name="T48" fmla="*/ 57965187 w 23"/>
                <a:gd name="T49" fmla="*/ 148690817 h 59"/>
                <a:gd name="T50" fmla="*/ 57965187 w 23"/>
                <a:gd name="T51" fmla="*/ 148690817 h 59"/>
                <a:gd name="T52" fmla="*/ 57965187 w 23"/>
                <a:gd name="T53" fmla="*/ 146169855 h 59"/>
                <a:gd name="T54" fmla="*/ 57965187 w 23"/>
                <a:gd name="T55" fmla="*/ 146169855 h 59"/>
                <a:gd name="T56" fmla="*/ 57965187 w 23"/>
                <a:gd name="T57" fmla="*/ 146169855 h 59"/>
                <a:gd name="T58" fmla="*/ 57965187 w 23"/>
                <a:gd name="T59" fmla="*/ 146169855 h 59"/>
                <a:gd name="T60" fmla="*/ 57965187 w 23"/>
                <a:gd name="T61" fmla="*/ 143650479 h 59"/>
                <a:gd name="T62" fmla="*/ 57965187 w 23"/>
                <a:gd name="T63" fmla="*/ 146169855 h 5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"/>
                <a:gd name="T97" fmla="*/ 0 h 59"/>
                <a:gd name="T98" fmla="*/ 23 w 23"/>
                <a:gd name="T99" fmla="*/ 59 h 5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" h="59">
                  <a:moveTo>
                    <a:pt x="23" y="58"/>
                  </a:moveTo>
                  <a:lnTo>
                    <a:pt x="23" y="58"/>
                  </a:lnTo>
                  <a:lnTo>
                    <a:pt x="21" y="55"/>
                  </a:lnTo>
                  <a:lnTo>
                    <a:pt x="16" y="49"/>
                  </a:lnTo>
                  <a:lnTo>
                    <a:pt x="12" y="41"/>
                  </a:lnTo>
                  <a:lnTo>
                    <a:pt x="9" y="34"/>
                  </a:lnTo>
                  <a:lnTo>
                    <a:pt x="7" y="25"/>
                  </a:lnTo>
                  <a:lnTo>
                    <a:pt x="4" y="17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18"/>
                  </a:lnTo>
                  <a:lnTo>
                    <a:pt x="6" y="27"/>
                  </a:lnTo>
                  <a:lnTo>
                    <a:pt x="9" y="36"/>
                  </a:lnTo>
                  <a:lnTo>
                    <a:pt x="12" y="43"/>
                  </a:lnTo>
                  <a:lnTo>
                    <a:pt x="16" y="52"/>
                  </a:lnTo>
                  <a:lnTo>
                    <a:pt x="18" y="56"/>
                  </a:lnTo>
                  <a:lnTo>
                    <a:pt x="21" y="58"/>
                  </a:lnTo>
                  <a:lnTo>
                    <a:pt x="23" y="59"/>
                  </a:lnTo>
                  <a:lnTo>
                    <a:pt x="23" y="58"/>
                  </a:lnTo>
                  <a:lnTo>
                    <a:pt x="23" y="57"/>
                  </a:lnTo>
                  <a:lnTo>
                    <a:pt x="23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0" name="Freeform 159"/>
            <p:cNvSpPr>
              <a:spLocks/>
            </p:cNvSpPr>
            <p:nvPr/>
          </p:nvSpPr>
          <p:spPr bwMode="auto">
            <a:xfrm>
              <a:off x="5426075" y="2343150"/>
              <a:ext cx="36513" cy="93663"/>
            </a:xfrm>
            <a:custGeom>
              <a:avLst/>
              <a:gdLst>
                <a:gd name="T0" fmla="*/ 57965187 w 23"/>
                <a:gd name="T1" fmla="*/ 146169855 h 59"/>
                <a:gd name="T2" fmla="*/ 57965187 w 23"/>
                <a:gd name="T3" fmla="*/ 146169855 h 59"/>
                <a:gd name="T4" fmla="*/ 52924807 w 23"/>
                <a:gd name="T5" fmla="*/ 138610141 h 59"/>
                <a:gd name="T6" fmla="*/ 52924807 w 23"/>
                <a:gd name="T7" fmla="*/ 138610141 h 59"/>
                <a:gd name="T8" fmla="*/ 40323051 w 23"/>
                <a:gd name="T9" fmla="*/ 123489127 h 59"/>
                <a:gd name="T10" fmla="*/ 40323051 w 23"/>
                <a:gd name="T11" fmla="*/ 123489127 h 59"/>
                <a:gd name="T12" fmla="*/ 30242292 w 23"/>
                <a:gd name="T13" fmla="*/ 103327750 h 59"/>
                <a:gd name="T14" fmla="*/ 22682509 w 23"/>
                <a:gd name="T15" fmla="*/ 85685773 h 59"/>
                <a:gd name="T16" fmla="*/ 22682509 w 23"/>
                <a:gd name="T17" fmla="*/ 85685773 h 59"/>
                <a:gd name="T18" fmla="*/ 17642129 w 23"/>
                <a:gd name="T19" fmla="*/ 63005045 h 59"/>
                <a:gd name="T20" fmla="*/ 10080763 w 23"/>
                <a:gd name="T21" fmla="*/ 42843680 h 59"/>
                <a:gd name="T22" fmla="*/ 2520984 w 23"/>
                <a:gd name="T23" fmla="*/ 0 h 59"/>
                <a:gd name="T24" fmla="*/ 2520984 w 23"/>
                <a:gd name="T25" fmla="*/ 0 h 59"/>
                <a:gd name="T26" fmla="*/ 0 w 23"/>
                <a:gd name="T27" fmla="*/ 0 h 59"/>
                <a:gd name="T28" fmla="*/ 0 w 23"/>
                <a:gd name="T29" fmla="*/ 0 h 59"/>
                <a:gd name="T30" fmla="*/ 7561367 w 23"/>
                <a:gd name="T31" fmla="*/ 45363055 h 59"/>
                <a:gd name="T32" fmla="*/ 15121146 w 23"/>
                <a:gd name="T33" fmla="*/ 68045383 h 59"/>
                <a:gd name="T34" fmla="*/ 22682509 w 23"/>
                <a:gd name="T35" fmla="*/ 90726111 h 59"/>
                <a:gd name="T36" fmla="*/ 22682509 w 23"/>
                <a:gd name="T37" fmla="*/ 90726111 h 59"/>
                <a:gd name="T38" fmla="*/ 30242292 w 23"/>
                <a:gd name="T39" fmla="*/ 108368113 h 59"/>
                <a:gd name="T40" fmla="*/ 40323051 w 23"/>
                <a:gd name="T41" fmla="*/ 131048840 h 59"/>
                <a:gd name="T42" fmla="*/ 40323051 w 23"/>
                <a:gd name="T43" fmla="*/ 131048840 h 59"/>
                <a:gd name="T44" fmla="*/ 45363431 w 23"/>
                <a:gd name="T45" fmla="*/ 141129517 h 59"/>
                <a:gd name="T46" fmla="*/ 52924807 w 23"/>
                <a:gd name="T47" fmla="*/ 146169855 h 59"/>
                <a:gd name="T48" fmla="*/ 57965187 w 23"/>
                <a:gd name="T49" fmla="*/ 148690817 h 59"/>
                <a:gd name="T50" fmla="*/ 57965187 w 23"/>
                <a:gd name="T51" fmla="*/ 148690817 h 59"/>
                <a:gd name="T52" fmla="*/ 57965187 w 23"/>
                <a:gd name="T53" fmla="*/ 146169855 h 59"/>
                <a:gd name="T54" fmla="*/ 57965187 w 23"/>
                <a:gd name="T55" fmla="*/ 146169855 h 59"/>
                <a:gd name="T56" fmla="*/ 57965187 w 23"/>
                <a:gd name="T57" fmla="*/ 146169855 h 59"/>
                <a:gd name="T58" fmla="*/ 57965187 w 23"/>
                <a:gd name="T59" fmla="*/ 146169855 h 59"/>
                <a:gd name="T60" fmla="*/ 57965187 w 23"/>
                <a:gd name="T61" fmla="*/ 143650479 h 59"/>
                <a:gd name="T62" fmla="*/ 57965187 w 23"/>
                <a:gd name="T63" fmla="*/ 146169855 h 5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"/>
                <a:gd name="T97" fmla="*/ 0 h 59"/>
                <a:gd name="T98" fmla="*/ 23 w 23"/>
                <a:gd name="T99" fmla="*/ 59 h 5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" h="59">
                  <a:moveTo>
                    <a:pt x="23" y="58"/>
                  </a:moveTo>
                  <a:lnTo>
                    <a:pt x="23" y="58"/>
                  </a:lnTo>
                  <a:lnTo>
                    <a:pt x="21" y="55"/>
                  </a:lnTo>
                  <a:lnTo>
                    <a:pt x="16" y="49"/>
                  </a:lnTo>
                  <a:lnTo>
                    <a:pt x="12" y="41"/>
                  </a:lnTo>
                  <a:lnTo>
                    <a:pt x="9" y="34"/>
                  </a:lnTo>
                  <a:lnTo>
                    <a:pt x="7" y="25"/>
                  </a:lnTo>
                  <a:lnTo>
                    <a:pt x="4" y="17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18"/>
                  </a:lnTo>
                  <a:lnTo>
                    <a:pt x="6" y="27"/>
                  </a:lnTo>
                  <a:lnTo>
                    <a:pt x="9" y="36"/>
                  </a:lnTo>
                  <a:lnTo>
                    <a:pt x="12" y="43"/>
                  </a:lnTo>
                  <a:lnTo>
                    <a:pt x="16" y="52"/>
                  </a:lnTo>
                  <a:lnTo>
                    <a:pt x="18" y="56"/>
                  </a:lnTo>
                  <a:lnTo>
                    <a:pt x="21" y="58"/>
                  </a:lnTo>
                  <a:lnTo>
                    <a:pt x="23" y="59"/>
                  </a:lnTo>
                  <a:lnTo>
                    <a:pt x="23" y="58"/>
                  </a:lnTo>
                  <a:lnTo>
                    <a:pt x="23" y="57"/>
                  </a:lnTo>
                  <a:lnTo>
                    <a:pt x="23" y="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1" name="Freeform 160"/>
            <p:cNvSpPr>
              <a:spLocks/>
            </p:cNvSpPr>
            <p:nvPr/>
          </p:nvSpPr>
          <p:spPr bwMode="auto">
            <a:xfrm>
              <a:off x="5407025" y="2355850"/>
              <a:ext cx="30163" cy="36513"/>
            </a:xfrm>
            <a:custGeom>
              <a:avLst/>
              <a:gdLst>
                <a:gd name="T0" fmla="*/ 47884549 w 19"/>
                <a:gd name="T1" fmla="*/ 55444203 h 23"/>
                <a:gd name="T2" fmla="*/ 47884549 w 19"/>
                <a:gd name="T3" fmla="*/ 55444203 h 23"/>
                <a:gd name="T4" fmla="*/ 25201976 w 19"/>
                <a:gd name="T5" fmla="*/ 37803655 h 23"/>
                <a:gd name="T6" fmla="*/ 25201976 w 19"/>
                <a:gd name="T7" fmla="*/ 37803655 h 23"/>
                <a:gd name="T8" fmla="*/ 12601782 w 19"/>
                <a:gd name="T9" fmla="*/ 17642129 h 23"/>
                <a:gd name="T10" fmla="*/ 2520992 w 19"/>
                <a:gd name="T11" fmla="*/ 0 h 23"/>
                <a:gd name="T12" fmla="*/ 2520992 w 19"/>
                <a:gd name="T13" fmla="*/ 0 h 23"/>
                <a:gd name="T14" fmla="*/ 0 w 19"/>
                <a:gd name="T15" fmla="*/ 0 h 23"/>
                <a:gd name="T16" fmla="*/ 0 w 19"/>
                <a:gd name="T17" fmla="*/ 0 h 23"/>
                <a:gd name="T18" fmla="*/ 0 w 19"/>
                <a:gd name="T19" fmla="*/ 0 h 23"/>
                <a:gd name="T20" fmla="*/ 0 w 19"/>
                <a:gd name="T21" fmla="*/ 2520984 h 23"/>
                <a:gd name="T22" fmla="*/ 0 w 19"/>
                <a:gd name="T23" fmla="*/ 2520984 h 23"/>
                <a:gd name="T24" fmla="*/ 2520992 w 19"/>
                <a:gd name="T25" fmla="*/ 2520984 h 23"/>
                <a:gd name="T26" fmla="*/ 2520992 w 19"/>
                <a:gd name="T27" fmla="*/ 2520984 h 23"/>
                <a:gd name="T28" fmla="*/ 2520992 w 19"/>
                <a:gd name="T29" fmla="*/ 0 h 23"/>
                <a:gd name="T30" fmla="*/ 2520992 w 19"/>
                <a:gd name="T31" fmla="*/ 0 h 23"/>
                <a:gd name="T32" fmla="*/ 2520992 w 19"/>
                <a:gd name="T33" fmla="*/ 0 h 23"/>
                <a:gd name="T34" fmla="*/ 0 w 19"/>
                <a:gd name="T35" fmla="*/ 0 h 23"/>
                <a:gd name="T36" fmla="*/ 0 w 19"/>
                <a:gd name="T37" fmla="*/ 0 h 23"/>
                <a:gd name="T38" fmla="*/ 0 w 19"/>
                <a:gd name="T39" fmla="*/ 7561367 h 23"/>
                <a:gd name="T40" fmla="*/ 2520992 w 19"/>
                <a:gd name="T41" fmla="*/ 15121146 h 23"/>
                <a:gd name="T42" fmla="*/ 12601782 w 19"/>
                <a:gd name="T43" fmla="*/ 25201905 h 23"/>
                <a:gd name="T44" fmla="*/ 12601782 w 19"/>
                <a:gd name="T45" fmla="*/ 25201905 h 23"/>
                <a:gd name="T46" fmla="*/ 27722973 w 19"/>
                <a:gd name="T47" fmla="*/ 45363431 h 23"/>
                <a:gd name="T48" fmla="*/ 45363559 w 19"/>
                <a:gd name="T49" fmla="*/ 57965187 h 23"/>
                <a:gd name="T50" fmla="*/ 45363559 w 19"/>
                <a:gd name="T51" fmla="*/ 57965187 h 23"/>
                <a:gd name="T52" fmla="*/ 47884549 w 19"/>
                <a:gd name="T53" fmla="*/ 55444203 h 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9"/>
                <a:gd name="T82" fmla="*/ 0 h 23"/>
                <a:gd name="T83" fmla="*/ 19 w 19"/>
                <a:gd name="T84" fmla="*/ 23 h 2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9" h="23">
                  <a:moveTo>
                    <a:pt x="19" y="22"/>
                  </a:moveTo>
                  <a:lnTo>
                    <a:pt x="19" y="22"/>
                  </a:lnTo>
                  <a:lnTo>
                    <a:pt x="10" y="15"/>
                  </a:lnTo>
                  <a:lnTo>
                    <a:pt x="5" y="7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5" y="10"/>
                  </a:lnTo>
                  <a:lnTo>
                    <a:pt x="11" y="18"/>
                  </a:lnTo>
                  <a:lnTo>
                    <a:pt x="18" y="23"/>
                  </a:lnTo>
                  <a:lnTo>
                    <a:pt x="1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2" name="Freeform 161"/>
            <p:cNvSpPr>
              <a:spLocks/>
            </p:cNvSpPr>
            <p:nvPr/>
          </p:nvSpPr>
          <p:spPr bwMode="auto">
            <a:xfrm>
              <a:off x="5407025" y="2355850"/>
              <a:ext cx="30163" cy="36513"/>
            </a:xfrm>
            <a:custGeom>
              <a:avLst/>
              <a:gdLst>
                <a:gd name="T0" fmla="*/ 47884549 w 19"/>
                <a:gd name="T1" fmla="*/ 55444203 h 23"/>
                <a:gd name="T2" fmla="*/ 47884549 w 19"/>
                <a:gd name="T3" fmla="*/ 55444203 h 23"/>
                <a:gd name="T4" fmla="*/ 25201976 w 19"/>
                <a:gd name="T5" fmla="*/ 37803655 h 23"/>
                <a:gd name="T6" fmla="*/ 25201976 w 19"/>
                <a:gd name="T7" fmla="*/ 37803655 h 23"/>
                <a:gd name="T8" fmla="*/ 12601782 w 19"/>
                <a:gd name="T9" fmla="*/ 17642129 h 23"/>
                <a:gd name="T10" fmla="*/ 2520992 w 19"/>
                <a:gd name="T11" fmla="*/ 0 h 23"/>
                <a:gd name="T12" fmla="*/ 2520992 w 19"/>
                <a:gd name="T13" fmla="*/ 0 h 23"/>
                <a:gd name="T14" fmla="*/ 0 w 19"/>
                <a:gd name="T15" fmla="*/ 0 h 23"/>
                <a:gd name="T16" fmla="*/ 0 w 19"/>
                <a:gd name="T17" fmla="*/ 0 h 23"/>
                <a:gd name="T18" fmla="*/ 0 w 19"/>
                <a:gd name="T19" fmla="*/ 0 h 23"/>
                <a:gd name="T20" fmla="*/ 0 w 19"/>
                <a:gd name="T21" fmla="*/ 2520984 h 23"/>
                <a:gd name="T22" fmla="*/ 0 w 19"/>
                <a:gd name="T23" fmla="*/ 2520984 h 23"/>
                <a:gd name="T24" fmla="*/ 2520992 w 19"/>
                <a:gd name="T25" fmla="*/ 2520984 h 23"/>
                <a:gd name="T26" fmla="*/ 2520992 w 19"/>
                <a:gd name="T27" fmla="*/ 2520984 h 23"/>
                <a:gd name="T28" fmla="*/ 2520992 w 19"/>
                <a:gd name="T29" fmla="*/ 0 h 23"/>
                <a:gd name="T30" fmla="*/ 2520992 w 19"/>
                <a:gd name="T31" fmla="*/ 0 h 23"/>
                <a:gd name="T32" fmla="*/ 2520992 w 19"/>
                <a:gd name="T33" fmla="*/ 0 h 23"/>
                <a:gd name="T34" fmla="*/ 0 w 19"/>
                <a:gd name="T35" fmla="*/ 0 h 23"/>
                <a:gd name="T36" fmla="*/ 0 w 19"/>
                <a:gd name="T37" fmla="*/ 0 h 23"/>
                <a:gd name="T38" fmla="*/ 0 w 19"/>
                <a:gd name="T39" fmla="*/ 7561367 h 23"/>
                <a:gd name="T40" fmla="*/ 2520992 w 19"/>
                <a:gd name="T41" fmla="*/ 15121146 h 23"/>
                <a:gd name="T42" fmla="*/ 12601782 w 19"/>
                <a:gd name="T43" fmla="*/ 25201905 h 23"/>
                <a:gd name="T44" fmla="*/ 12601782 w 19"/>
                <a:gd name="T45" fmla="*/ 25201905 h 23"/>
                <a:gd name="T46" fmla="*/ 27722973 w 19"/>
                <a:gd name="T47" fmla="*/ 45363431 h 23"/>
                <a:gd name="T48" fmla="*/ 45363559 w 19"/>
                <a:gd name="T49" fmla="*/ 57965187 h 23"/>
                <a:gd name="T50" fmla="*/ 45363559 w 19"/>
                <a:gd name="T51" fmla="*/ 57965187 h 23"/>
                <a:gd name="T52" fmla="*/ 47884549 w 19"/>
                <a:gd name="T53" fmla="*/ 55444203 h 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9"/>
                <a:gd name="T82" fmla="*/ 0 h 23"/>
                <a:gd name="T83" fmla="*/ 19 w 19"/>
                <a:gd name="T84" fmla="*/ 23 h 2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9" h="23">
                  <a:moveTo>
                    <a:pt x="19" y="22"/>
                  </a:moveTo>
                  <a:lnTo>
                    <a:pt x="19" y="22"/>
                  </a:lnTo>
                  <a:lnTo>
                    <a:pt x="10" y="15"/>
                  </a:lnTo>
                  <a:lnTo>
                    <a:pt x="5" y="7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5" y="10"/>
                  </a:lnTo>
                  <a:lnTo>
                    <a:pt x="11" y="18"/>
                  </a:lnTo>
                  <a:lnTo>
                    <a:pt x="18" y="23"/>
                  </a:lnTo>
                  <a:lnTo>
                    <a:pt x="19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3" name="Freeform 162"/>
            <p:cNvSpPr>
              <a:spLocks/>
            </p:cNvSpPr>
            <p:nvPr/>
          </p:nvSpPr>
          <p:spPr bwMode="auto">
            <a:xfrm>
              <a:off x="5461000" y="2382838"/>
              <a:ext cx="6350" cy="55563"/>
            </a:xfrm>
            <a:custGeom>
              <a:avLst/>
              <a:gdLst>
                <a:gd name="T0" fmla="*/ 0 w 4"/>
                <a:gd name="T1" fmla="*/ 83166687 h 35"/>
                <a:gd name="T2" fmla="*/ 0 w 4"/>
                <a:gd name="T3" fmla="*/ 83166687 h 35"/>
                <a:gd name="T4" fmla="*/ 2520950 w 4"/>
                <a:gd name="T5" fmla="*/ 85686071 h 35"/>
                <a:gd name="T6" fmla="*/ 2520950 w 4"/>
                <a:gd name="T7" fmla="*/ 85686071 h 35"/>
                <a:gd name="T8" fmla="*/ 5040312 w 4"/>
                <a:gd name="T9" fmla="*/ 88207043 h 35"/>
                <a:gd name="T10" fmla="*/ 7559674 w 4"/>
                <a:gd name="T11" fmla="*/ 85686071 h 35"/>
                <a:gd name="T12" fmla="*/ 7559674 w 4"/>
                <a:gd name="T13" fmla="*/ 85686071 h 35"/>
                <a:gd name="T14" fmla="*/ 10080623 w 4"/>
                <a:gd name="T15" fmla="*/ 78126331 h 35"/>
                <a:gd name="T16" fmla="*/ 10080623 w 4"/>
                <a:gd name="T17" fmla="*/ 70565004 h 35"/>
                <a:gd name="T18" fmla="*/ 7559674 w 4"/>
                <a:gd name="T19" fmla="*/ 50403569 h 35"/>
                <a:gd name="T20" fmla="*/ 7559674 w 4"/>
                <a:gd name="T21" fmla="*/ 50403569 h 35"/>
                <a:gd name="T22" fmla="*/ 5040312 w 4"/>
                <a:gd name="T23" fmla="*/ 27722762 h 35"/>
                <a:gd name="T24" fmla="*/ 2520950 w 4"/>
                <a:gd name="T25" fmla="*/ 2520972 h 35"/>
                <a:gd name="T26" fmla="*/ 2520950 w 4"/>
                <a:gd name="T27" fmla="*/ 2520972 h 35"/>
                <a:gd name="T28" fmla="*/ 0 w 4"/>
                <a:gd name="T29" fmla="*/ 0 h 35"/>
                <a:gd name="T30" fmla="*/ 0 w 4"/>
                <a:gd name="T31" fmla="*/ 2520972 h 35"/>
                <a:gd name="T32" fmla="*/ 0 w 4"/>
                <a:gd name="T33" fmla="*/ 2520972 h 35"/>
                <a:gd name="T34" fmla="*/ 2520950 w 4"/>
                <a:gd name="T35" fmla="*/ 52924553 h 35"/>
                <a:gd name="T36" fmla="*/ 2520950 w 4"/>
                <a:gd name="T37" fmla="*/ 52924553 h 35"/>
                <a:gd name="T38" fmla="*/ 5040312 w 4"/>
                <a:gd name="T39" fmla="*/ 70565004 h 35"/>
                <a:gd name="T40" fmla="*/ 5040312 w 4"/>
                <a:gd name="T41" fmla="*/ 78126331 h 35"/>
                <a:gd name="T42" fmla="*/ 2520950 w 4"/>
                <a:gd name="T43" fmla="*/ 80645715 h 35"/>
                <a:gd name="T44" fmla="*/ 0 w 4"/>
                <a:gd name="T45" fmla="*/ 80645715 h 35"/>
                <a:gd name="T46" fmla="*/ 0 w 4"/>
                <a:gd name="T47" fmla="*/ 80645715 h 35"/>
                <a:gd name="T48" fmla="*/ 0 w 4"/>
                <a:gd name="T49" fmla="*/ 83166687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"/>
                <a:gd name="T76" fmla="*/ 0 h 35"/>
                <a:gd name="T77" fmla="*/ 4 w 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" h="35">
                  <a:moveTo>
                    <a:pt x="0" y="33"/>
                  </a:moveTo>
                  <a:lnTo>
                    <a:pt x="0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3" y="34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3" y="20"/>
                  </a:lnTo>
                  <a:lnTo>
                    <a:pt x="2" y="1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1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4" name="Freeform 163"/>
            <p:cNvSpPr>
              <a:spLocks/>
            </p:cNvSpPr>
            <p:nvPr/>
          </p:nvSpPr>
          <p:spPr bwMode="auto">
            <a:xfrm>
              <a:off x="5461000" y="2382838"/>
              <a:ext cx="6350" cy="55563"/>
            </a:xfrm>
            <a:custGeom>
              <a:avLst/>
              <a:gdLst>
                <a:gd name="T0" fmla="*/ 0 w 4"/>
                <a:gd name="T1" fmla="*/ 83166687 h 35"/>
                <a:gd name="T2" fmla="*/ 0 w 4"/>
                <a:gd name="T3" fmla="*/ 83166687 h 35"/>
                <a:gd name="T4" fmla="*/ 2520950 w 4"/>
                <a:gd name="T5" fmla="*/ 85686071 h 35"/>
                <a:gd name="T6" fmla="*/ 2520950 w 4"/>
                <a:gd name="T7" fmla="*/ 85686071 h 35"/>
                <a:gd name="T8" fmla="*/ 5040312 w 4"/>
                <a:gd name="T9" fmla="*/ 88207043 h 35"/>
                <a:gd name="T10" fmla="*/ 7559674 w 4"/>
                <a:gd name="T11" fmla="*/ 85686071 h 35"/>
                <a:gd name="T12" fmla="*/ 7559674 w 4"/>
                <a:gd name="T13" fmla="*/ 85686071 h 35"/>
                <a:gd name="T14" fmla="*/ 10080623 w 4"/>
                <a:gd name="T15" fmla="*/ 78126331 h 35"/>
                <a:gd name="T16" fmla="*/ 10080623 w 4"/>
                <a:gd name="T17" fmla="*/ 70565004 h 35"/>
                <a:gd name="T18" fmla="*/ 7559674 w 4"/>
                <a:gd name="T19" fmla="*/ 50403569 h 35"/>
                <a:gd name="T20" fmla="*/ 7559674 w 4"/>
                <a:gd name="T21" fmla="*/ 50403569 h 35"/>
                <a:gd name="T22" fmla="*/ 5040312 w 4"/>
                <a:gd name="T23" fmla="*/ 27722762 h 35"/>
                <a:gd name="T24" fmla="*/ 2520950 w 4"/>
                <a:gd name="T25" fmla="*/ 2520972 h 35"/>
                <a:gd name="T26" fmla="*/ 2520950 w 4"/>
                <a:gd name="T27" fmla="*/ 2520972 h 35"/>
                <a:gd name="T28" fmla="*/ 0 w 4"/>
                <a:gd name="T29" fmla="*/ 0 h 35"/>
                <a:gd name="T30" fmla="*/ 0 w 4"/>
                <a:gd name="T31" fmla="*/ 2520972 h 35"/>
                <a:gd name="T32" fmla="*/ 0 w 4"/>
                <a:gd name="T33" fmla="*/ 2520972 h 35"/>
                <a:gd name="T34" fmla="*/ 2520950 w 4"/>
                <a:gd name="T35" fmla="*/ 52924553 h 35"/>
                <a:gd name="T36" fmla="*/ 2520950 w 4"/>
                <a:gd name="T37" fmla="*/ 52924553 h 35"/>
                <a:gd name="T38" fmla="*/ 5040312 w 4"/>
                <a:gd name="T39" fmla="*/ 70565004 h 35"/>
                <a:gd name="T40" fmla="*/ 5040312 w 4"/>
                <a:gd name="T41" fmla="*/ 78126331 h 35"/>
                <a:gd name="T42" fmla="*/ 2520950 w 4"/>
                <a:gd name="T43" fmla="*/ 80645715 h 35"/>
                <a:gd name="T44" fmla="*/ 0 w 4"/>
                <a:gd name="T45" fmla="*/ 80645715 h 35"/>
                <a:gd name="T46" fmla="*/ 0 w 4"/>
                <a:gd name="T47" fmla="*/ 80645715 h 35"/>
                <a:gd name="T48" fmla="*/ 0 w 4"/>
                <a:gd name="T49" fmla="*/ 83166687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"/>
                <a:gd name="T76" fmla="*/ 0 h 35"/>
                <a:gd name="T77" fmla="*/ 4 w 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" h="35">
                  <a:moveTo>
                    <a:pt x="0" y="33"/>
                  </a:moveTo>
                  <a:lnTo>
                    <a:pt x="0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3" y="34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3" y="20"/>
                  </a:lnTo>
                  <a:lnTo>
                    <a:pt x="2" y="1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1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5" name="Freeform 164"/>
            <p:cNvSpPr>
              <a:spLocks/>
            </p:cNvSpPr>
            <p:nvPr/>
          </p:nvSpPr>
          <p:spPr bwMode="auto">
            <a:xfrm>
              <a:off x="5465763" y="2433638"/>
              <a:ext cx="9525" cy="25400"/>
            </a:xfrm>
            <a:custGeom>
              <a:avLst/>
              <a:gdLst>
                <a:gd name="T0" fmla="*/ 0 w 6"/>
                <a:gd name="T1" fmla="*/ 0 h 16"/>
                <a:gd name="T2" fmla="*/ 0 w 6"/>
                <a:gd name="T3" fmla="*/ 0 h 16"/>
                <a:gd name="T4" fmla="*/ 2520950 w 6"/>
                <a:gd name="T5" fmla="*/ 10080623 h 16"/>
                <a:gd name="T6" fmla="*/ 7561263 w 6"/>
                <a:gd name="T7" fmla="*/ 22680608 h 16"/>
                <a:gd name="T8" fmla="*/ 15120939 w 6"/>
                <a:gd name="T9" fmla="*/ 40322493 h 16"/>
                <a:gd name="T10" fmla="*/ 15120939 w 6"/>
                <a:gd name="T11" fmla="*/ 40322493 h 16"/>
                <a:gd name="T12" fmla="*/ 15120939 w 6"/>
                <a:gd name="T13" fmla="*/ 40322493 h 16"/>
                <a:gd name="T14" fmla="*/ 15120939 w 6"/>
                <a:gd name="T15" fmla="*/ 40322493 h 16"/>
                <a:gd name="T16" fmla="*/ 7561263 w 6"/>
                <a:gd name="T17" fmla="*/ 22680608 h 16"/>
                <a:gd name="T18" fmla="*/ 2520950 w 6"/>
                <a:gd name="T19" fmla="*/ 10080623 h 16"/>
                <a:gd name="T20" fmla="*/ 2520950 w 6"/>
                <a:gd name="T21" fmla="*/ 0 h 16"/>
                <a:gd name="T22" fmla="*/ 2520950 w 6"/>
                <a:gd name="T23" fmla="*/ 0 h 16"/>
                <a:gd name="T24" fmla="*/ 0 w 6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6"/>
                <a:gd name="T41" fmla="*/ 6 w 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6">
                  <a:moveTo>
                    <a:pt x="0" y="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3" y="9"/>
                  </a:lnTo>
                  <a:lnTo>
                    <a:pt x="6" y="16"/>
                  </a:lnTo>
                  <a:lnTo>
                    <a:pt x="3" y="9"/>
                  </a:lnTo>
                  <a:lnTo>
                    <a:pt x="1" y="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6" name="Freeform 165"/>
            <p:cNvSpPr>
              <a:spLocks/>
            </p:cNvSpPr>
            <p:nvPr/>
          </p:nvSpPr>
          <p:spPr bwMode="auto">
            <a:xfrm>
              <a:off x="5465763" y="2433638"/>
              <a:ext cx="9525" cy="25400"/>
            </a:xfrm>
            <a:custGeom>
              <a:avLst/>
              <a:gdLst>
                <a:gd name="T0" fmla="*/ 0 w 6"/>
                <a:gd name="T1" fmla="*/ 0 h 16"/>
                <a:gd name="T2" fmla="*/ 0 w 6"/>
                <a:gd name="T3" fmla="*/ 0 h 16"/>
                <a:gd name="T4" fmla="*/ 2520950 w 6"/>
                <a:gd name="T5" fmla="*/ 10080623 h 16"/>
                <a:gd name="T6" fmla="*/ 7561263 w 6"/>
                <a:gd name="T7" fmla="*/ 22680608 h 16"/>
                <a:gd name="T8" fmla="*/ 15120939 w 6"/>
                <a:gd name="T9" fmla="*/ 40322493 h 16"/>
                <a:gd name="T10" fmla="*/ 15120939 w 6"/>
                <a:gd name="T11" fmla="*/ 40322493 h 16"/>
                <a:gd name="T12" fmla="*/ 15120939 w 6"/>
                <a:gd name="T13" fmla="*/ 40322493 h 16"/>
                <a:gd name="T14" fmla="*/ 15120939 w 6"/>
                <a:gd name="T15" fmla="*/ 40322493 h 16"/>
                <a:gd name="T16" fmla="*/ 7561263 w 6"/>
                <a:gd name="T17" fmla="*/ 22680608 h 16"/>
                <a:gd name="T18" fmla="*/ 2520950 w 6"/>
                <a:gd name="T19" fmla="*/ 10080623 h 16"/>
                <a:gd name="T20" fmla="*/ 2520950 w 6"/>
                <a:gd name="T21" fmla="*/ 0 h 16"/>
                <a:gd name="T22" fmla="*/ 2520950 w 6"/>
                <a:gd name="T23" fmla="*/ 0 h 16"/>
                <a:gd name="T24" fmla="*/ 0 w 6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6"/>
                <a:gd name="T41" fmla="*/ 6 w 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6">
                  <a:moveTo>
                    <a:pt x="0" y="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3" y="9"/>
                  </a:lnTo>
                  <a:lnTo>
                    <a:pt x="6" y="16"/>
                  </a:lnTo>
                  <a:lnTo>
                    <a:pt x="3" y="9"/>
                  </a:lnTo>
                  <a:lnTo>
                    <a:pt x="1" y="4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7" name="Freeform 166"/>
            <p:cNvSpPr>
              <a:spLocks/>
            </p:cNvSpPr>
            <p:nvPr/>
          </p:nvSpPr>
          <p:spPr bwMode="auto">
            <a:xfrm>
              <a:off x="5621338" y="2001838"/>
              <a:ext cx="306388" cy="490538"/>
            </a:xfrm>
            <a:custGeom>
              <a:avLst/>
              <a:gdLst>
                <a:gd name="T0" fmla="*/ 446069235 w 193"/>
                <a:gd name="T1" fmla="*/ 478830185 h 309"/>
                <a:gd name="T2" fmla="*/ 405746583 w 193"/>
                <a:gd name="T3" fmla="*/ 400705987 h 309"/>
                <a:gd name="T4" fmla="*/ 378024034 w 193"/>
                <a:gd name="T5" fmla="*/ 380544724 h 309"/>
                <a:gd name="T6" fmla="*/ 378024034 w 193"/>
                <a:gd name="T7" fmla="*/ 345262515 h 309"/>
                <a:gd name="T8" fmla="*/ 441028916 w 193"/>
                <a:gd name="T9" fmla="*/ 297378722 h 309"/>
                <a:gd name="T10" fmla="*/ 430948278 w 193"/>
                <a:gd name="T11" fmla="*/ 229335255 h 309"/>
                <a:gd name="T12" fmla="*/ 451109554 w 193"/>
                <a:gd name="T13" fmla="*/ 151209519 h 309"/>
                <a:gd name="T14" fmla="*/ 355343392 w 193"/>
                <a:gd name="T15" fmla="*/ 105846678 h 309"/>
                <a:gd name="T16" fmla="*/ 312499885 w 193"/>
                <a:gd name="T17" fmla="*/ 83166027 h 309"/>
                <a:gd name="T18" fmla="*/ 236895098 w 193"/>
                <a:gd name="T19" fmla="*/ 88206342 h 309"/>
                <a:gd name="T20" fmla="*/ 166330581 w 193"/>
                <a:gd name="T21" fmla="*/ 88206342 h 309"/>
                <a:gd name="T22" fmla="*/ 146169304 w 193"/>
                <a:gd name="T23" fmla="*/ 60483813 h 309"/>
                <a:gd name="T24" fmla="*/ 115927390 w 193"/>
                <a:gd name="T25" fmla="*/ 20161269 h 309"/>
                <a:gd name="T26" fmla="*/ 70564493 w 193"/>
                <a:gd name="T27" fmla="*/ 2520952 h 309"/>
                <a:gd name="T28" fmla="*/ 47883838 w 193"/>
                <a:gd name="T29" fmla="*/ 25201584 h 309"/>
                <a:gd name="T30" fmla="*/ 50403204 w 193"/>
                <a:gd name="T31" fmla="*/ 20161269 h 309"/>
                <a:gd name="T32" fmla="*/ 95766088 w 193"/>
                <a:gd name="T33" fmla="*/ 5040317 h 309"/>
                <a:gd name="T34" fmla="*/ 113408024 w 193"/>
                <a:gd name="T35" fmla="*/ 50403169 h 309"/>
                <a:gd name="T36" fmla="*/ 156249943 w 193"/>
                <a:gd name="T37" fmla="*/ 83166027 h 309"/>
                <a:gd name="T38" fmla="*/ 173891853 w 193"/>
                <a:gd name="T39" fmla="*/ 90725706 h 309"/>
                <a:gd name="T40" fmla="*/ 226814460 w 193"/>
                <a:gd name="T41" fmla="*/ 85685391 h 309"/>
                <a:gd name="T42" fmla="*/ 244456371 w 193"/>
                <a:gd name="T43" fmla="*/ 105846678 h 309"/>
                <a:gd name="T44" fmla="*/ 320061158 w 193"/>
                <a:gd name="T45" fmla="*/ 90725706 h 309"/>
                <a:gd name="T46" fmla="*/ 380544987 w 193"/>
                <a:gd name="T47" fmla="*/ 113407945 h 309"/>
                <a:gd name="T48" fmla="*/ 441028916 w 193"/>
                <a:gd name="T49" fmla="*/ 146169203 h 309"/>
                <a:gd name="T50" fmla="*/ 430948278 w 193"/>
                <a:gd name="T51" fmla="*/ 216733672 h 309"/>
                <a:gd name="T52" fmla="*/ 435988597 w 193"/>
                <a:gd name="T53" fmla="*/ 246975566 h 309"/>
                <a:gd name="T54" fmla="*/ 430948278 w 193"/>
                <a:gd name="T55" fmla="*/ 297378722 h 309"/>
                <a:gd name="T56" fmla="*/ 365424030 w 193"/>
                <a:gd name="T57" fmla="*/ 347781879 h 309"/>
                <a:gd name="T58" fmla="*/ 365424030 w 193"/>
                <a:gd name="T59" fmla="*/ 383064088 h 309"/>
                <a:gd name="T60" fmla="*/ 360383711 w 193"/>
                <a:gd name="T61" fmla="*/ 403225351 h 309"/>
                <a:gd name="T62" fmla="*/ 423387005 w 193"/>
                <a:gd name="T63" fmla="*/ 425907664 h 309"/>
                <a:gd name="T64" fmla="*/ 438507963 w 193"/>
                <a:gd name="T65" fmla="*/ 488910816 h 309"/>
                <a:gd name="T66" fmla="*/ 476311150 w 193"/>
                <a:gd name="T67" fmla="*/ 539313973 h 309"/>
                <a:gd name="T68" fmla="*/ 418346686 w 193"/>
                <a:gd name="T69" fmla="*/ 587197765 h 309"/>
                <a:gd name="T70" fmla="*/ 342741800 w 193"/>
                <a:gd name="T71" fmla="*/ 604838076 h 309"/>
                <a:gd name="T72" fmla="*/ 340222434 w 193"/>
                <a:gd name="T73" fmla="*/ 640120286 h 309"/>
                <a:gd name="T74" fmla="*/ 279738605 w 193"/>
                <a:gd name="T75" fmla="*/ 650200917 h 309"/>
                <a:gd name="T76" fmla="*/ 267137013 w 193"/>
                <a:gd name="T77" fmla="*/ 700604073 h 309"/>
                <a:gd name="T78" fmla="*/ 221774141 w 193"/>
                <a:gd name="T79" fmla="*/ 718245972 h 309"/>
                <a:gd name="T80" fmla="*/ 178932173 w 193"/>
                <a:gd name="T81" fmla="*/ 761087861 h 309"/>
                <a:gd name="T82" fmla="*/ 110887071 w 193"/>
                <a:gd name="T83" fmla="*/ 745966914 h 309"/>
                <a:gd name="T84" fmla="*/ 88206403 w 193"/>
                <a:gd name="T85" fmla="*/ 705644389 h 309"/>
                <a:gd name="T86" fmla="*/ 32762881 w 193"/>
                <a:gd name="T87" fmla="*/ 695563758 h 309"/>
                <a:gd name="T88" fmla="*/ 15120964 w 193"/>
                <a:gd name="T89" fmla="*/ 657762184 h 309"/>
                <a:gd name="T90" fmla="*/ 0 w 193"/>
                <a:gd name="T91" fmla="*/ 635079970 h 309"/>
                <a:gd name="T92" fmla="*/ 12601595 w 193"/>
                <a:gd name="T93" fmla="*/ 667842815 h 309"/>
                <a:gd name="T94" fmla="*/ 47883838 w 193"/>
                <a:gd name="T95" fmla="*/ 718245972 h 309"/>
                <a:gd name="T96" fmla="*/ 110887071 w 193"/>
                <a:gd name="T97" fmla="*/ 758568497 h 309"/>
                <a:gd name="T98" fmla="*/ 176411219 w 193"/>
                <a:gd name="T99" fmla="*/ 773689444 h 309"/>
                <a:gd name="T100" fmla="*/ 216733822 w 193"/>
                <a:gd name="T101" fmla="*/ 730845967 h 309"/>
                <a:gd name="T102" fmla="*/ 279738605 w 193"/>
                <a:gd name="T103" fmla="*/ 705644389 h 309"/>
                <a:gd name="T104" fmla="*/ 282257971 w 193"/>
                <a:gd name="T105" fmla="*/ 660281548 h 309"/>
                <a:gd name="T106" fmla="*/ 345262753 w 193"/>
                <a:gd name="T107" fmla="*/ 647681553 h 309"/>
                <a:gd name="T108" fmla="*/ 357862758 w 193"/>
                <a:gd name="T109" fmla="*/ 607359028 h 309"/>
                <a:gd name="T110" fmla="*/ 451109554 w 193"/>
                <a:gd name="T111" fmla="*/ 587197765 h 309"/>
                <a:gd name="T112" fmla="*/ 483870835 w 193"/>
                <a:gd name="T113" fmla="*/ 521673662 h 3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3"/>
                <a:gd name="T172" fmla="*/ 0 h 309"/>
                <a:gd name="T173" fmla="*/ 193 w 193"/>
                <a:gd name="T174" fmla="*/ 309 h 30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3" h="309">
                  <a:moveTo>
                    <a:pt x="192" y="207"/>
                  </a:moveTo>
                  <a:lnTo>
                    <a:pt x="192" y="207"/>
                  </a:lnTo>
                  <a:lnTo>
                    <a:pt x="190" y="201"/>
                  </a:lnTo>
                  <a:lnTo>
                    <a:pt x="186" y="197"/>
                  </a:lnTo>
                  <a:lnTo>
                    <a:pt x="181" y="194"/>
                  </a:lnTo>
                  <a:lnTo>
                    <a:pt x="177" y="190"/>
                  </a:lnTo>
                  <a:lnTo>
                    <a:pt x="177" y="185"/>
                  </a:lnTo>
                  <a:lnTo>
                    <a:pt x="177" y="180"/>
                  </a:lnTo>
                  <a:lnTo>
                    <a:pt x="176" y="174"/>
                  </a:lnTo>
                  <a:lnTo>
                    <a:pt x="173" y="169"/>
                  </a:lnTo>
                  <a:lnTo>
                    <a:pt x="168" y="164"/>
                  </a:lnTo>
                  <a:lnTo>
                    <a:pt x="161" y="159"/>
                  </a:lnTo>
                  <a:lnTo>
                    <a:pt x="158" y="157"/>
                  </a:lnTo>
                  <a:lnTo>
                    <a:pt x="156" y="156"/>
                  </a:lnTo>
                  <a:lnTo>
                    <a:pt x="147" y="156"/>
                  </a:lnTo>
                  <a:lnTo>
                    <a:pt x="150" y="151"/>
                  </a:lnTo>
                  <a:lnTo>
                    <a:pt x="151" y="149"/>
                  </a:lnTo>
                  <a:lnTo>
                    <a:pt x="150" y="146"/>
                  </a:lnTo>
                  <a:lnTo>
                    <a:pt x="149" y="142"/>
                  </a:lnTo>
                  <a:lnTo>
                    <a:pt x="149" y="139"/>
                  </a:lnTo>
                  <a:lnTo>
                    <a:pt x="150" y="137"/>
                  </a:lnTo>
                  <a:lnTo>
                    <a:pt x="154" y="135"/>
                  </a:lnTo>
                  <a:lnTo>
                    <a:pt x="157" y="132"/>
                  </a:lnTo>
                  <a:lnTo>
                    <a:pt x="163" y="130"/>
                  </a:lnTo>
                  <a:lnTo>
                    <a:pt x="169" y="127"/>
                  </a:lnTo>
                  <a:lnTo>
                    <a:pt x="172" y="123"/>
                  </a:lnTo>
                  <a:lnTo>
                    <a:pt x="175" y="118"/>
                  </a:lnTo>
                  <a:lnTo>
                    <a:pt x="177" y="113"/>
                  </a:lnTo>
                  <a:lnTo>
                    <a:pt x="178" y="108"/>
                  </a:lnTo>
                  <a:lnTo>
                    <a:pt x="178" y="102"/>
                  </a:lnTo>
                  <a:lnTo>
                    <a:pt x="177" y="98"/>
                  </a:lnTo>
                  <a:lnTo>
                    <a:pt x="174" y="94"/>
                  </a:lnTo>
                  <a:lnTo>
                    <a:pt x="171" y="91"/>
                  </a:lnTo>
                  <a:lnTo>
                    <a:pt x="176" y="84"/>
                  </a:lnTo>
                  <a:lnTo>
                    <a:pt x="179" y="77"/>
                  </a:lnTo>
                  <a:lnTo>
                    <a:pt x="180" y="68"/>
                  </a:lnTo>
                  <a:lnTo>
                    <a:pt x="180" y="65"/>
                  </a:lnTo>
                  <a:lnTo>
                    <a:pt x="179" y="60"/>
                  </a:lnTo>
                  <a:lnTo>
                    <a:pt x="176" y="53"/>
                  </a:lnTo>
                  <a:lnTo>
                    <a:pt x="171" y="49"/>
                  </a:lnTo>
                  <a:lnTo>
                    <a:pt x="164" y="44"/>
                  </a:lnTo>
                  <a:lnTo>
                    <a:pt x="157" y="42"/>
                  </a:lnTo>
                  <a:lnTo>
                    <a:pt x="149" y="42"/>
                  </a:lnTo>
                  <a:lnTo>
                    <a:pt x="141" y="42"/>
                  </a:lnTo>
                  <a:lnTo>
                    <a:pt x="136" y="41"/>
                  </a:lnTo>
                  <a:lnTo>
                    <a:pt x="133" y="38"/>
                  </a:lnTo>
                  <a:lnTo>
                    <a:pt x="128" y="35"/>
                  </a:lnTo>
                  <a:lnTo>
                    <a:pt x="124" y="33"/>
                  </a:lnTo>
                  <a:lnTo>
                    <a:pt x="120" y="31"/>
                  </a:lnTo>
                  <a:lnTo>
                    <a:pt x="116" y="31"/>
                  </a:lnTo>
                  <a:lnTo>
                    <a:pt x="112" y="33"/>
                  </a:lnTo>
                  <a:lnTo>
                    <a:pt x="104" y="36"/>
                  </a:lnTo>
                  <a:lnTo>
                    <a:pt x="97" y="40"/>
                  </a:lnTo>
                  <a:lnTo>
                    <a:pt x="94" y="35"/>
                  </a:lnTo>
                  <a:lnTo>
                    <a:pt x="90" y="31"/>
                  </a:lnTo>
                  <a:lnTo>
                    <a:pt x="85" y="28"/>
                  </a:lnTo>
                  <a:lnTo>
                    <a:pt x="79" y="27"/>
                  </a:lnTo>
                  <a:lnTo>
                    <a:pt x="74" y="28"/>
                  </a:lnTo>
                  <a:lnTo>
                    <a:pt x="71" y="30"/>
                  </a:lnTo>
                  <a:lnTo>
                    <a:pt x="66" y="35"/>
                  </a:lnTo>
                  <a:lnTo>
                    <a:pt x="63" y="38"/>
                  </a:lnTo>
                  <a:lnTo>
                    <a:pt x="64" y="34"/>
                  </a:lnTo>
                  <a:lnTo>
                    <a:pt x="63" y="30"/>
                  </a:lnTo>
                  <a:lnTo>
                    <a:pt x="61" y="27"/>
                  </a:lnTo>
                  <a:lnTo>
                    <a:pt x="58" y="24"/>
                  </a:lnTo>
                  <a:lnTo>
                    <a:pt x="52" y="21"/>
                  </a:lnTo>
                  <a:lnTo>
                    <a:pt x="47" y="19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6" y="11"/>
                  </a:lnTo>
                  <a:lnTo>
                    <a:pt x="46" y="8"/>
                  </a:lnTo>
                  <a:lnTo>
                    <a:pt x="43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3" y="3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6" y="5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3" y="6"/>
                  </a:lnTo>
                  <a:lnTo>
                    <a:pt x="44" y="9"/>
                  </a:lnTo>
                  <a:lnTo>
                    <a:pt x="45" y="12"/>
                  </a:lnTo>
                  <a:lnTo>
                    <a:pt x="44" y="19"/>
                  </a:lnTo>
                  <a:lnTo>
                    <a:pt x="45" y="20"/>
                  </a:lnTo>
                  <a:lnTo>
                    <a:pt x="47" y="21"/>
                  </a:lnTo>
                  <a:lnTo>
                    <a:pt x="51" y="22"/>
                  </a:lnTo>
                  <a:lnTo>
                    <a:pt x="57" y="25"/>
                  </a:lnTo>
                  <a:lnTo>
                    <a:pt x="61" y="29"/>
                  </a:lnTo>
                  <a:lnTo>
                    <a:pt x="62" y="33"/>
                  </a:lnTo>
                  <a:lnTo>
                    <a:pt x="62" y="36"/>
                  </a:lnTo>
                  <a:lnTo>
                    <a:pt x="61" y="41"/>
                  </a:lnTo>
                  <a:lnTo>
                    <a:pt x="61" y="42"/>
                  </a:lnTo>
                  <a:lnTo>
                    <a:pt x="62" y="42"/>
                  </a:lnTo>
                  <a:lnTo>
                    <a:pt x="69" y="36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8" y="29"/>
                  </a:lnTo>
                  <a:lnTo>
                    <a:pt x="81" y="29"/>
                  </a:lnTo>
                  <a:lnTo>
                    <a:pt x="88" y="31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9"/>
                  </a:lnTo>
                  <a:lnTo>
                    <a:pt x="95" y="41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100" y="39"/>
                  </a:lnTo>
                  <a:lnTo>
                    <a:pt x="104" y="37"/>
                  </a:lnTo>
                  <a:lnTo>
                    <a:pt x="108" y="36"/>
                  </a:lnTo>
                  <a:lnTo>
                    <a:pt x="113" y="35"/>
                  </a:lnTo>
                  <a:lnTo>
                    <a:pt x="118" y="34"/>
                  </a:lnTo>
                  <a:lnTo>
                    <a:pt x="122" y="35"/>
                  </a:lnTo>
                  <a:lnTo>
                    <a:pt x="127" y="36"/>
                  </a:lnTo>
                  <a:lnTo>
                    <a:pt x="130" y="39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5"/>
                  </a:lnTo>
                  <a:lnTo>
                    <a:pt x="151" y="45"/>
                  </a:lnTo>
                  <a:lnTo>
                    <a:pt x="159" y="46"/>
                  </a:lnTo>
                  <a:lnTo>
                    <a:pt x="165" y="49"/>
                  </a:lnTo>
                  <a:lnTo>
                    <a:pt x="171" y="52"/>
                  </a:lnTo>
                  <a:lnTo>
                    <a:pt x="173" y="55"/>
                  </a:lnTo>
                  <a:lnTo>
                    <a:pt x="175" y="58"/>
                  </a:lnTo>
                  <a:lnTo>
                    <a:pt x="176" y="62"/>
                  </a:lnTo>
                  <a:lnTo>
                    <a:pt x="177" y="66"/>
                  </a:lnTo>
                  <a:lnTo>
                    <a:pt x="177" y="70"/>
                  </a:lnTo>
                  <a:lnTo>
                    <a:pt x="176" y="74"/>
                  </a:lnTo>
                  <a:lnTo>
                    <a:pt x="175" y="79"/>
                  </a:lnTo>
                  <a:lnTo>
                    <a:pt x="173" y="82"/>
                  </a:lnTo>
                  <a:lnTo>
                    <a:pt x="171" y="86"/>
                  </a:lnTo>
                  <a:lnTo>
                    <a:pt x="166" y="89"/>
                  </a:lnTo>
                  <a:lnTo>
                    <a:pt x="166" y="91"/>
                  </a:lnTo>
                  <a:lnTo>
                    <a:pt x="166" y="92"/>
                  </a:lnTo>
                  <a:lnTo>
                    <a:pt x="171" y="96"/>
                  </a:lnTo>
                  <a:lnTo>
                    <a:pt x="173" y="98"/>
                  </a:lnTo>
                  <a:lnTo>
                    <a:pt x="174" y="100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3" y="113"/>
                  </a:lnTo>
                  <a:lnTo>
                    <a:pt x="171" y="118"/>
                  </a:lnTo>
                  <a:lnTo>
                    <a:pt x="168" y="123"/>
                  </a:lnTo>
                  <a:lnTo>
                    <a:pt x="163" y="126"/>
                  </a:lnTo>
                  <a:lnTo>
                    <a:pt x="158" y="128"/>
                  </a:lnTo>
                  <a:lnTo>
                    <a:pt x="150" y="132"/>
                  </a:lnTo>
                  <a:lnTo>
                    <a:pt x="147" y="135"/>
                  </a:lnTo>
                  <a:lnTo>
                    <a:pt x="145" y="138"/>
                  </a:lnTo>
                  <a:lnTo>
                    <a:pt x="145" y="140"/>
                  </a:lnTo>
                  <a:lnTo>
                    <a:pt x="145" y="142"/>
                  </a:lnTo>
                  <a:lnTo>
                    <a:pt x="146" y="146"/>
                  </a:lnTo>
                  <a:lnTo>
                    <a:pt x="146" y="150"/>
                  </a:lnTo>
                  <a:lnTo>
                    <a:pt x="145" y="152"/>
                  </a:lnTo>
                  <a:lnTo>
                    <a:pt x="142" y="157"/>
                  </a:lnTo>
                  <a:lnTo>
                    <a:pt x="141" y="158"/>
                  </a:lnTo>
                  <a:lnTo>
                    <a:pt x="141" y="159"/>
                  </a:lnTo>
                  <a:lnTo>
                    <a:pt x="142" y="159"/>
                  </a:lnTo>
                  <a:lnTo>
                    <a:pt x="143" y="160"/>
                  </a:lnTo>
                  <a:lnTo>
                    <a:pt x="150" y="160"/>
                  </a:lnTo>
                  <a:lnTo>
                    <a:pt x="154" y="160"/>
                  </a:lnTo>
                  <a:lnTo>
                    <a:pt x="157" y="161"/>
                  </a:lnTo>
                  <a:lnTo>
                    <a:pt x="163" y="165"/>
                  </a:lnTo>
                  <a:lnTo>
                    <a:pt x="168" y="169"/>
                  </a:lnTo>
                  <a:lnTo>
                    <a:pt x="172" y="174"/>
                  </a:lnTo>
                  <a:lnTo>
                    <a:pt x="173" y="180"/>
                  </a:lnTo>
                  <a:lnTo>
                    <a:pt x="173" y="185"/>
                  </a:lnTo>
                  <a:lnTo>
                    <a:pt x="173" y="192"/>
                  </a:lnTo>
                  <a:lnTo>
                    <a:pt x="173" y="193"/>
                  </a:lnTo>
                  <a:lnTo>
                    <a:pt x="174" y="194"/>
                  </a:lnTo>
                  <a:lnTo>
                    <a:pt x="178" y="197"/>
                  </a:lnTo>
                  <a:lnTo>
                    <a:pt x="183" y="200"/>
                  </a:lnTo>
                  <a:lnTo>
                    <a:pt x="186" y="203"/>
                  </a:lnTo>
                  <a:lnTo>
                    <a:pt x="188" y="208"/>
                  </a:lnTo>
                  <a:lnTo>
                    <a:pt x="189" y="214"/>
                  </a:lnTo>
                  <a:lnTo>
                    <a:pt x="188" y="218"/>
                  </a:lnTo>
                  <a:lnTo>
                    <a:pt x="185" y="223"/>
                  </a:lnTo>
                  <a:lnTo>
                    <a:pt x="181" y="227"/>
                  </a:lnTo>
                  <a:lnTo>
                    <a:pt x="176" y="230"/>
                  </a:lnTo>
                  <a:lnTo>
                    <a:pt x="171" y="232"/>
                  </a:lnTo>
                  <a:lnTo>
                    <a:pt x="166" y="233"/>
                  </a:lnTo>
                  <a:lnTo>
                    <a:pt x="160" y="235"/>
                  </a:lnTo>
                  <a:lnTo>
                    <a:pt x="149" y="236"/>
                  </a:lnTo>
                  <a:lnTo>
                    <a:pt x="138" y="237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7" y="242"/>
                  </a:lnTo>
                  <a:lnTo>
                    <a:pt x="138" y="244"/>
                  </a:lnTo>
                  <a:lnTo>
                    <a:pt x="141" y="247"/>
                  </a:lnTo>
                  <a:lnTo>
                    <a:pt x="140" y="250"/>
                  </a:lnTo>
                  <a:lnTo>
                    <a:pt x="135" y="254"/>
                  </a:lnTo>
                  <a:lnTo>
                    <a:pt x="132" y="256"/>
                  </a:lnTo>
                  <a:lnTo>
                    <a:pt x="128" y="257"/>
                  </a:lnTo>
                  <a:lnTo>
                    <a:pt x="120" y="259"/>
                  </a:lnTo>
                  <a:lnTo>
                    <a:pt x="116" y="258"/>
                  </a:lnTo>
                  <a:lnTo>
                    <a:pt x="114" y="258"/>
                  </a:lnTo>
                  <a:lnTo>
                    <a:pt x="111" y="258"/>
                  </a:lnTo>
                  <a:lnTo>
                    <a:pt x="108" y="259"/>
                  </a:lnTo>
                  <a:lnTo>
                    <a:pt x="107" y="261"/>
                  </a:lnTo>
                  <a:lnTo>
                    <a:pt x="106" y="267"/>
                  </a:lnTo>
                  <a:lnTo>
                    <a:pt x="107" y="274"/>
                  </a:lnTo>
                  <a:lnTo>
                    <a:pt x="106" y="278"/>
                  </a:lnTo>
                  <a:lnTo>
                    <a:pt x="104" y="282"/>
                  </a:lnTo>
                  <a:lnTo>
                    <a:pt x="102" y="284"/>
                  </a:lnTo>
                  <a:lnTo>
                    <a:pt x="100" y="285"/>
                  </a:lnTo>
                  <a:lnTo>
                    <a:pt x="94" y="285"/>
                  </a:lnTo>
                  <a:lnTo>
                    <a:pt x="88" y="285"/>
                  </a:lnTo>
                  <a:lnTo>
                    <a:pt x="85" y="286"/>
                  </a:lnTo>
                  <a:lnTo>
                    <a:pt x="81" y="287"/>
                  </a:lnTo>
                  <a:lnTo>
                    <a:pt x="79" y="292"/>
                  </a:lnTo>
                  <a:lnTo>
                    <a:pt x="77" y="295"/>
                  </a:lnTo>
                  <a:lnTo>
                    <a:pt x="74" y="299"/>
                  </a:lnTo>
                  <a:lnTo>
                    <a:pt x="71" y="302"/>
                  </a:lnTo>
                  <a:lnTo>
                    <a:pt x="64" y="304"/>
                  </a:lnTo>
                  <a:lnTo>
                    <a:pt x="59" y="304"/>
                  </a:lnTo>
                  <a:lnTo>
                    <a:pt x="52" y="303"/>
                  </a:lnTo>
                  <a:lnTo>
                    <a:pt x="48" y="300"/>
                  </a:lnTo>
                  <a:lnTo>
                    <a:pt x="44" y="296"/>
                  </a:lnTo>
                  <a:lnTo>
                    <a:pt x="42" y="292"/>
                  </a:lnTo>
                  <a:lnTo>
                    <a:pt x="40" y="286"/>
                  </a:lnTo>
                  <a:lnTo>
                    <a:pt x="38" y="281"/>
                  </a:lnTo>
                  <a:lnTo>
                    <a:pt x="37" y="280"/>
                  </a:lnTo>
                  <a:lnTo>
                    <a:pt x="35" y="280"/>
                  </a:lnTo>
                  <a:lnTo>
                    <a:pt x="32" y="282"/>
                  </a:lnTo>
                  <a:lnTo>
                    <a:pt x="30" y="283"/>
                  </a:lnTo>
                  <a:lnTo>
                    <a:pt x="27" y="283"/>
                  </a:lnTo>
                  <a:lnTo>
                    <a:pt x="23" y="283"/>
                  </a:lnTo>
                  <a:lnTo>
                    <a:pt x="18" y="281"/>
                  </a:lnTo>
                  <a:lnTo>
                    <a:pt x="13" y="276"/>
                  </a:lnTo>
                  <a:lnTo>
                    <a:pt x="11" y="274"/>
                  </a:lnTo>
                  <a:lnTo>
                    <a:pt x="9" y="270"/>
                  </a:lnTo>
                  <a:lnTo>
                    <a:pt x="8" y="261"/>
                  </a:lnTo>
                  <a:lnTo>
                    <a:pt x="7" y="260"/>
                  </a:lnTo>
                  <a:lnTo>
                    <a:pt x="6" y="261"/>
                  </a:lnTo>
                  <a:lnTo>
                    <a:pt x="4" y="261"/>
                  </a:lnTo>
                  <a:lnTo>
                    <a:pt x="2" y="258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1" y="260"/>
                  </a:lnTo>
                  <a:lnTo>
                    <a:pt x="2" y="265"/>
                  </a:lnTo>
                  <a:lnTo>
                    <a:pt x="4" y="266"/>
                  </a:lnTo>
                  <a:lnTo>
                    <a:pt x="5" y="265"/>
                  </a:lnTo>
                  <a:lnTo>
                    <a:pt x="7" y="274"/>
                  </a:lnTo>
                  <a:lnTo>
                    <a:pt x="8" y="276"/>
                  </a:lnTo>
                  <a:lnTo>
                    <a:pt x="9" y="279"/>
                  </a:lnTo>
                  <a:lnTo>
                    <a:pt x="14" y="282"/>
                  </a:lnTo>
                  <a:lnTo>
                    <a:pt x="19" y="285"/>
                  </a:lnTo>
                  <a:lnTo>
                    <a:pt x="24" y="286"/>
                  </a:lnTo>
                  <a:lnTo>
                    <a:pt x="30" y="286"/>
                  </a:lnTo>
                  <a:lnTo>
                    <a:pt x="35" y="284"/>
                  </a:lnTo>
                  <a:lnTo>
                    <a:pt x="38" y="293"/>
                  </a:lnTo>
                  <a:lnTo>
                    <a:pt x="41" y="297"/>
                  </a:lnTo>
                  <a:lnTo>
                    <a:pt x="44" y="301"/>
                  </a:lnTo>
                  <a:lnTo>
                    <a:pt x="47" y="304"/>
                  </a:lnTo>
                  <a:lnTo>
                    <a:pt x="50" y="307"/>
                  </a:lnTo>
                  <a:lnTo>
                    <a:pt x="55" y="309"/>
                  </a:lnTo>
                  <a:lnTo>
                    <a:pt x="60" y="309"/>
                  </a:lnTo>
                  <a:lnTo>
                    <a:pt x="64" y="308"/>
                  </a:lnTo>
                  <a:lnTo>
                    <a:pt x="70" y="307"/>
                  </a:lnTo>
                  <a:lnTo>
                    <a:pt x="74" y="304"/>
                  </a:lnTo>
                  <a:lnTo>
                    <a:pt x="78" y="301"/>
                  </a:lnTo>
                  <a:lnTo>
                    <a:pt x="81" y="297"/>
                  </a:lnTo>
                  <a:lnTo>
                    <a:pt x="84" y="293"/>
                  </a:lnTo>
                  <a:lnTo>
                    <a:pt x="86" y="290"/>
                  </a:lnTo>
                  <a:lnTo>
                    <a:pt x="88" y="289"/>
                  </a:lnTo>
                  <a:lnTo>
                    <a:pt x="94" y="289"/>
                  </a:lnTo>
                  <a:lnTo>
                    <a:pt x="100" y="289"/>
                  </a:lnTo>
                  <a:lnTo>
                    <a:pt x="104" y="287"/>
                  </a:lnTo>
                  <a:lnTo>
                    <a:pt x="107" y="284"/>
                  </a:lnTo>
                  <a:lnTo>
                    <a:pt x="111" y="280"/>
                  </a:lnTo>
                  <a:lnTo>
                    <a:pt x="112" y="278"/>
                  </a:lnTo>
                  <a:lnTo>
                    <a:pt x="112" y="274"/>
                  </a:lnTo>
                  <a:lnTo>
                    <a:pt x="111" y="268"/>
                  </a:lnTo>
                  <a:lnTo>
                    <a:pt x="111" y="265"/>
                  </a:lnTo>
                  <a:lnTo>
                    <a:pt x="112" y="262"/>
                  </a:lnTo>
                  <a:lnTo>
                    <a:pt x="114" y="262"/>
                  </a:lnTo>
                  <a:lnTo>
                    <a:pt x="120" y="264"/>
                  </a:lnTo>
                  <a:lnTo>
                    <a:pt x="127" y="262"/>
                  </a:lnTo>
                  <a:lnTo>
                    <a:pt x="132" y="260"/>
                  </a:lnTo>
                  <a:lnTo>
                    <a:pt x="137" y="257"/>
                  </a:lnTo>
                  <a:lnTo>
                    <a:pt x="143" y="254"/>
                  </a:lnTo>
                  <a:lnTo>
                    <a:pt x="145" y="250"/>
                  </a:lnTo>
                  <a:lnTo>
                    <a:pt x="145" y="245"/>
                  </a:lnTo>
                  <a:lnTo>
                    <a:pt x="144" y="243"/>
                  </a:lnTo>
                  <a:lnTo>
                    <a:pt x="142" y="241"/>
                  </a:lnTo>
                  <a:lnTo>
                    <a:pt x="156" y="240"/>
                  </a:lnTo>
                  <a:lnTo>
                    <a:pt x="162" y="239"/>
                  </a:lnTo>
                  <a:lnTo>
                    <a:pt x="170" y="238"/>
                  </a:lnTo>
                  <a:lnTo>
                    <a:pt x="175" y="237"/>
                  </a:lnTo>
                  <a:lnTo>
                    <a:pt x="179" y="233"/>
                  </a:lnTo>
                  <a:lnTo>
                    <a:pt x="184" y="230"/>
                  </a:lnTo>
                  <a:lnTo>
                    <a:pt x="188" y="227"/>
                  </a:lnTo>
                  <a:lnTo>
                    <a:pt x="191" y="223"/>
                  </a:lnTo>
                  <a:lnTo>
                    <a:pt x="193" y="217"/>
                  </a:lnTo>
                  <a:lnTo>
                    <a:pt x="193" y="212"/>
                  </a:lnTo>
                  <a:lnTo>
                    <a:pt x="192" y="2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8" name="Freeform 167"/>
            <p:cNvSpPr>
              <a:spLocks/>
            </p:cNvSpPr>
            <p:nvPr/>
          </p:nvSpPr>
          <p:spPr bwMode="auto">
            <a:xfrm>
              <a:off x="5621338" y="2001838"/>
              <a:ext cx="306388" cy="490538"/>
            </a:xfrm>
            <a:custGeom>
              <a:avLst/>
              <a:gdLst>
                <a:gd name="T0" fmla="*/ 446069235 w 193"/>
                <a:gd name="T1" fmla="*/ 478830185 h 309"/>
                <a:gd name="T2" fmla="*/ 405746583 w 193"/>
                <a:gd name="T3" fmla="*/ 400705987 h 309"/>
                <a:gd name="T4" fmla="*/ 378024034 w 193"/>
                <a:gd name="T5" fmla="*/ 380544724 h 309"/>
                <a:gd name="T6" fmla="*/ 378024034 w 193"/>
                <a:gd name="T7" fmla="*/ 345262515 h 309"/>
                <a:gd name="T8" fmla="*/ 441028916 w 193"/>
                <a:gd name="T9" fmla="*/ 297378722 h 309"/>
                <a:gd name="T10" fmla="*/ 430948278 w 193"/>
                <a:gd name="T11" fmla="*/ 229335255 h 309"/>
                <a:gd name="T12" fmla="*/ 451109554 w 193"/>
                <a:gd name="T13" fmla="*/ 151209519 h 309"/>
                <a:gd name="T14" fmla="*/ 355343392 w 193"/>
                <a:gd name="T15" fmla="*/ 105846678 h 309"/>
                <a:gd name="T16" fmla="*/ 312499885 w 193"/>
                <a:gd name="T17" fmla="*/ 83166027 h 309"/>
                <a:gd name="T18" fmla="*/ 236895098 w 193"/>
                <a:gd name="T19" fmla="*/ 88206342 h 309"/>
                <a:gd name="T20" fmla="*/ 166330581 w 193"/>
                <a:gd name="T21" fmla="*/ 88206342 h 309"/>
                <a:gd name="T22" fmla="*/ 146169304 w 193"/>
                <a:gd name="T23" fmla="*/ 60483813 h 309"/>
                <a:gd name="T24" fmla="*/ 115927390 w 193"/>
                <a:gd name="T25" fmla="*/ 20161269 h 309"/>
                <a:gd name="T26" fmla="*/ 70564493 w 193"/>
                <a:gd name="T27" fmla="*/ 2520952 h 309"/>
                <a:gd name="T28" fmla="*/ 47883838 w 193"/>
                <a:gd name="T29" fmla="*/ 25201584 h 309"/>
                <a:gd name="T30" fmla="*/ 50403204 w 193"/>
                <a:gd name="T31" fmla="*/ 20161269 h 309"/>
                <a:gd name="T32" fmla="*/ 95766088 w 193"/>
                <a:gd name="T33" fmla="*/ 5040317 h 309"/>
                <a:gd name="T34" fmla="*/ 113408024 w 193"/>
                <a:gd name="T35" fmla="*/ 50403169 h 309"/>
                <a:gd name="T36" fmla="*/ 156249943 w 193"/>
                <a:gd name="T37" fmla="*/ 83166027 h 309"/>
                <a:gd name="T38" fmla="*/ 173891853 w 193"/>
                <a:gd name="T39" fmla="*/ 90725706 h 309"/>
                <a:gd name="T40" fmla="*/ 226814460 w 193"/>
                <a:gd name="T41" fmla="*/ 85685391 h 309"/>
                <a:gd name="T42" fmla="*/ 244456371 w 193"/>
                <a:gd name="T43" fmla="*/ 105846678 h 309"/>
                <a:gd name="T44" fmla="*/ 320061158 w 193"/>
                <a:gd name="T45" fmla="*/ 90725706 h 309"/>
                <a:gd name="T46" fmla="*/ 380544987 w 193"/>
                <a:gd name="T47" fmla="*/ 113407945 h 309"/>
                <a:gd name="T48" fmla="*/ 441028916 w 193"/>
                <a:gd name="T49" fmla="*/ 146169203 h 309"/>
                <a:gd name="T50" fmla="*/ 430948278 w 193"/>
                <a:gd name="T51" fmla="*/ 216733672 h 309"/>
                <a:gd name="T52" fmla="*/ 435988597 w 193"/>
                <a:gd name="T53" fmla="*/ 246975566 h 309"/>
                <a:gd name="T54" fmla="*/ 430948278 w 193"/>
                <a:gd name="T55" fmla="*/ 297378722 h 309"/>
                <a:gd name="T56" fmla="*/ 365424030 w 193"/>
                <a:gd name="T57" fmla="*/ 347781879 h 309"/>
                <a:gd name="T58" fmla="*/ 365424030 w 193"/>
                <a:gd name="T59" fmla="*/ 383064088 h 309"/>
                <a:gd name="T60" fmla="*/ 360383711 w 193"/>
                <a:gd name="T61" fmla="*/ 403225351 h 309"/>
                <a:gd name="T62" fmla="*/ 423387005 w 193"/>
                <a:gd name="T63" fmla="*/ 425907664 h 309"/>
                <a:gd name="T64" fmla="*/ 438507963 w 193"/>
                <a:gd name="T65" fmla="*/ 488910816 h 309"/>
                <a:gd name="T66" fmla="*/ 476311150 w 193"/>
                <a:gd name="T67" fmla="*/ 539313973 h 309"/>
                <a:gd name="T68" fmla="*/ 418346686 w 193"/>
                <a:gd name="T69" fmla="*/ 587197765 h 309"/>
                <a:gd name="T70" fmla="*/ 342741800 w 193"/>
                <a:gd name="T71" fmla="*/ 604838076 h 309"/>
                <a:gd name="T72" fmla="*/ 340222434 w 193"/>
                <a:gd name="T73" fmla="*/ 640120286 h 309"/>
                <a:gd name="T74" fmla="*/ 279738605 w 193"/>
                <a:gd name="T75" fmla="*/ 650200917 h 309"/>
                <a:gd name="T76" fmla="*/ 267137013 w 193"/>
                <a:gd name="T77" fmla="*/ 700604073 h 309"/>
                <a:gd name="T78" fmla="*/ 221774141 w 193"/>
                <a:gd name="T79" fmla="*/ 718245972 h 309"/>
                <a:gd name="T80" fmla="*/ 178932173 w 193"/>
                <a:gd name="T81" fmla="*/ 761087861 h 309"/>
                <a:gd name="T82" fmla="*/ 110887071 w 193"/>
                <a:gd name="T83" fmla="*/ 745966914 h 309"/>
                <a:gd name="T84" fmla="*/ 88206403 w 193"/>
                <a:gd name="T85" fmla="*/ 705644389 h 309"/>
                <a:gd name="T86" fmla="*/ 32762881 w 193"/>
                <a:gd name="T87" fmla="*/ 695563758 h 309"/>
                <a:gd name="T88" fmla="*/ 15120964 w 193"/>
                <a:gd name="T89" fmla="*/ 657762184 h 309"/>
                <a:gd name="T90" fmla="*/ 0 w 193"/>
                <a:gd name="T91" fmla="*/ 635079970 h 309"/>
                <a:gd name="T92" fmla="*/ 12601595 w 193"/>
                <a:gd name="T93" fmla="*/ 667842815 h 309"/>
                <a:gd name="T94" fmla="*/ 47883838 w 193"/>
                <a:gd name="T95" fmla="*/ 718245972 h 309"/>
                <a:gd name="T96" fmla="*/ 110887071 w 193"/>
                <a:gd name="T97" fmla="*/ 758568497 h 309"/>
                <a:gd name="T98" fmla="*/ 176411219 w 193"/>
                <a:gd name="T99" fmla="*/ 773689444 h 309"/>
                <a:gd name="T100" fmla="*/ 216733822 w 193"/>
                <a:gd name="T101" fmla="*/ 730845967 h 309"/>
                <a:gd name="T102" fmla="*/ 279738605 w 193"/>
                <a:gd name="T103" fmla="*/ 705644389 h 309"/>
                <a:gd name="T104" fmla="*/ 282257971 w 193"/>
                <a:gd name="T105" fmla="*/ 660281548 h 309"/>
                <a:gd name="T106" fmla="*/ 345262753 w 193"/>
                <a:gd name="T107" fmla="*/ 647681553 h 309"/>
                <a:gd name="T108" fmla="*/ 357862758 w 193"/>
                <a:gd name="T109" fmla="*/ 607359028 h 309"/>
                <a:gd name="T110" fmla="*/ 451109554 w 193"/>
                <a:gd name="T111" fmla="*/ 587197765 h 309"/>
                <a:gd name="T112" fmla="*/ 483870835 w 193"/>
                <a:gd name="T113" fmla="*/ 521673662 h 3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3"/>
                <a:gd name="T172" fmla="*/ 0 h 309"/>
                <a:gd name="T173" fmla="*/ 193 w 193"/>
                <a:gd name="T174" fmla="*/ 309 h 30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3" h="309">
                  <a:moveTo>
                    <a:pt x="192" y="207"/>
                  </a:moveTo>
                  <a:lnTo>
                    <a:pt x="192" y="207"/>
                  </a:lnTo>
                  <a:lnTo>
                    <a:pt x="190" y="201"/>
                  </a:lnTo>
                  <a:lnTo>
                    <a:pt x="186" y="197"/>
                  </a:lnTo>
                  <a:lnTo>
                    <a:pt x="181" y="194"/>
                  </a:lnTo>
                  <a:lnTo>
                    <a:pt x="177" y="190"/>
                  </a:lnTo>
                  <a:lnTo>
                    <a:pt x="177" y="185"/>
                  </a:lnTo>
                  <a:lnTo>
                    <a:pt x="177" y="180"/>
                  </a:lnTo>
                  <a:lnTo>
                    <a:pt x="176" y="174"/>
                  </a:lnTo>
                  <a:lnTo>
                    <a:pt x="173" y="169"/>
                  </a:lnTo>
                  <a:lnTo>
                    <a:pt x="168" y="164"/>
                  </a:lnTo>
                  <a:lnTo>
                    <a:pt x="161" y="159"/>
                  </a:lnTo>
                  <a:lnTo>
                    <a:pt x="158" y="157"/>
                  </a:lnTo>
                  <a:lnTo>
                    <a:pt x="156" y="156"/>
                  </a:lnTo>
                  <a:lnTo>
                    <a:pt x="147" y="156"/>
                  </a:lnTo>
                  <a:lnTo>
                    <a:pt x="150" y="151"/>
                  </a:lnTo>
                  <a:lnTo>
                    <a:pt x="151" y="149"/>
                  </a:lnTo>
                  <a:lnTo>
                    <a:pt x="150" y="146"/>
                  </a:lnTo>
                  <a:lnTo>
                    <a:pt x="149" y="142"/>
                  </a:lnTo>
                  <a:lnTo>
                    <a:pt x="149" y="139"/>
                  </a:lnTo>
                  <a:lnTo>
                    <a:pt x="150" y="137"/>
                  </a:lnTo>
                  <a:lnTo>
                    <a:pt x="154" y="135"/>
                  </a:lnTo>
                  <a:lnTo>
                    <a:pt x="157" y="132"/>
                  </a:lnTo>
                  <a:lnTo>
                    <a:pt x="163" y="130"/>
                  </a:lnTo>
                  <a:lnTo>
                    <a:pt x="169" y="127"/>
                  </a:lnTo>
                  <a:lnTo>
                    <a:pt x="172" y="123"/>
                  </a:lnTo>
                  <a:lnTo>
                    <a:pt x="175" y="118"/>
                  </a:lnTo>
                  <a:lnTo>
                    <a:pt x="177" y="113"/>
                  </a:lnTo>
                  <a:lnTo>
                    <a:pt x="178" y="108"/>
                  </a:lnTo>
                  <a:lnTo>
                    <a:pt x="178" y="102"/>
                  </a:lnTo>
                  <a:lnTo>
                    <a:pt x="177" y="98"/>
                  </a:lnTo>
                  <a:lnTo>
                    <a:pt x="174" y="94"/>
                  </a:lnTo>
                  <a:lnTo>
                    <a:pt x="171" y="91"/>
                  </a:lnTo>
                  <a:lnTo>
                    <a:pt x="176" y="84"/>
                  </a:lnTo>
                  <a:lnTo>
                    <a:pt x="179" y="77"/>
                  </a:lnTo>
                  <a:lnTo>
                    <a:pt x="180" y="68"/>
                  </a:lnTo>
                  <a:lnTo>
                    <a:pt x="180" y="65"/>
                  </a:lnTo>
                  <a:lnTo>
                    <a:pt x="179" y="60"/>
                  </a:lnTo>
                  <a:lnTo>
                    <a:pt x="176" y="53"/>
                  </a:lnTo>
                  <a:lnTo>
                    <a:pt x="171" y="49"/>
                  </a:lnTo>
                  <a:lnTo>
                    <a:pt x="164" y="44"/>
                  </a:lnTo>
                  <a:lnTo>
                    <a:pt x="157" y="42"/>
                  </a:lnTo>
                  <a:lnTo>
                    <a:pt x="149" y="42"/>
                  </a:lnTo>
                  <a:lnTo>
                    <a:pt x="141" y="42"/>
                  </a:lnTo>
                  <a:lnTo>
                    <a:pt x="136" y="41"/>
                  </a:lnTo>
                  <a:lnTo>
                    <a:pt x="133" y="38"/>
                  </a:lnTo>
                  <a:lnTo>
                    <a:pt x="128" y="35"/>
                  </a:lnTo>
                  <a:lnTo>
                    <a:pt x="124" y="33"/>
                  </a:lnTo>
                  <a:lnTo>
                    <a:pt x="120" y="31"/>
                  </a:lnTo>
                  <a:lnTo>
                    <a:pt x="116" y="31"/>
                  </a:lnTo>
                  <a:lnTo>
                    <a:pt x="112" y="33"/>
                  </a:lnTo>
                  <a:lnTo>
                    <a:pt x="104" y="36"/>
                  </a:lnTo>
                  <a:lnTo>
                    <a:pt x="97" y="40"/>
                  </a:lnTo>
                  <a:lnTo>
                    <a:pt x="94" y="35"/>
                  </a:lnTo>
                  <a:lnTo>
                    <a:pt x="90" y="31"/>
                  </a:lnTo>
                  <a:lnTo>
                    <a:pt x="85" y="28"/>
                  </a:lnTo>
                  <a:lnTo>
                    <a:pt x="79" y="27"/>
                  </a:lnTo>
                  <a:lnTo>
                    <a:pt x="74" y="28"/>
                  </a:lnTo>
                  <a:lnTo>
                    <a:pt x="71" y="30"/>
                  </a:lnTo>
                  <a:lnTo>
                    <a:pt x="66" y="35"/>
                  </a:lnTo>
                  <a:lnTo>
                    <a:pt x="63" y="38"/>
                  </a:lnTo>
                  <a:lnTo>
                    <a:pt x="64" y="34"/>
                  </a:lnTo>
                  <a:lnTo>
                    <a:pt x="63" y="30"/>
                  </a:lnTo>
                  <a:lnTo>
                    <a:pt x="61" y="27"/>
                  </a:lnTo>
                  <a:lnTo>
                    <a:pt x="58" y="24"/>
                  </a:lnTo>
                  <a:lnTo>
                    <a:pt x="52" y="21"/>
                  </a:lnTo>
                  <a:lnTo>
                    <a:pt x="47" y="19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6" y="11"/>
                  </a:lnTo>
                  <a:lnTo>
                    <a:pt x="46" y="8"/>
                  </a:lnTo>
                  <a:lnTo>
                    <a:pt x="43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3" y="3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6" y="5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3" y="6"/>
                  </a:lnTo>
                  <a:lnTo>
                    <a:pt x="44" y="9"/>
                  </a:lnTo>
                  <a:lnTo>
                    <a:pt x="45" y="12"/>
                  </a:lnTo>
                  <a:lnTo>
                    <a:pt x="44" y="19"/>
                  </a:lnTo>
                  <a:lnTo>
                    <a:pt x="45" y="20"/>
                  </a:lnTo>
                  <a:lnTo>
                    <a:pt x="47" y="21"/>
                  </a:lnTo>
                  <a:lnTo>
                    <a:pt x="51" y="22"/>
                  </a:lnTo>
                  <a:lnTo>
                    <a:pt x="57" y="25"/>
                  </a:lnTo>
                  <a:lnTo>
                    <a:pt x="61" y="29"/>
                  </a:lnTo>
                  <a:lnTo>
                    <a:pt x="62" y="33"/>
                  </a:lnTo>
                  <a:lnTo>
                    <a:pt x="62" y="36"/>
                  </a:lnTo>
                  <a:lnTo>
                    <a:pt x="61" y="41"/>
                  </a:lnTo>
                  <a:lnTo>
                    <a:pt x="61" y="42"/>
                  </a:lnTo>
                  <a:lnTo>
                    <a:pt x="62" y="42"/>
                  </a:lnTo>
                  <a:lnTo>
                    <a:pt x="69" y="36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8" y="29"/>
                  </a:lnTo>
                  <a:lnTo>
                    <a:pt x="81" y="29"/>
                  </a:lnTo>
                  <a:lnTo>
                    <a:pt x="88" y="31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9"/>
                  </a:lnTo>
                  <a:lnTo>
                    <a:pt x="95" y="41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100" y="39"/>
                  </a:lnTo>
                  <a:lnTo>
                    <a:pt x="104" y="37"/>
                  </a:lnTo>
                  <a:lnTo>
                    <a:pt x="108" y="36"/>
                  </a:lnTo>
                  <a:lnTo>
                    <a:pt x="113" y="35"/>
                  </a:lnTo>
                  <a:lnTo>
                    <a:pt x="118" y="34"/>
                  </a:lnTo>
                  <a:lnTo>
                    <a:pt x="122" y="35"/>
                  </a:lnTo>
                  <a:lnTo>
                    <a:pt x="127" y="36"/>
                  </a:lnTo>
                  <a:lnTo>
                    <a:pt x="130" y="39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5"/>
                  </a:lnTo>
                  <a:lnTo>
                    <a:pt x="151" y="45"/>
                  </a:lnTo>
                  <a:lnTo>
                    <a:pt x="159" y="46"/>
                  </a:lnTo>
                  <a:lnTo>
                    <a:pt x="165" y="49"/>
                  </a:lnTo>
                  <a:lnTo>
                    <a:pt x="171" y="52"/>
                  </a:lnTo>
                  <a:lnTo>
                    <a:pt x="173" y="55"/>
                  </a:lnTo>
                  <a:lnTo>
                    <a:pt x="175" y="58"/>
                  </a:lnTo>
                  <a:lnTo>
                    <a:pt x="176" y="62"/>
                  </a:lnTo>
                  <a:lnTo>
                    <a:pt x="177" y="66"/>
                  </a:lnTo>
                  <a:lnTo>
                    <a:pt x="177" y="70"/>
                  </a:lnTo>
                  <a:lnTo>
                    <a:pt x="176" y="74"/>
                  </a:lnTo>
                  <a:lnTo>
                    <a:pt x="175" y="79"/>
                  </a:lnTo>
                  <a:lnTo>
                    <a:pt x="173" y="82"/>
                  </a:lnTo>
                  <a:lnTo>
                    <a:pt x="171" y="86"/>
                  </a:lnTo>
                  <a:lnTo>
                    <a:pt x="166" y="89"/>
                  </a:lnTo>
                  <a:lnTo>
                    <a:pt x="166" y="91"/>
                  </a:lnTo>
                  <a:lnTo>
                    <a:pt x="166" y="92"/>
                  </a:lnTo>
                  <a:lnTo>
                    <a:pt x="171" y="96"/>
                  </a:lnTo>
                  <a:lnTo>
                    <a:pt x="173" y="98"/>
                  </a:lnTo>
                  <a:lnTo>
                    <a:pt x="174" y="100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3" y="113"/>
                  </a:lnTo>
                  <a:lnTo>
                    <a:pt x="171" y="118"/>
                  </a:lnTo>
                  <a:lnTo>
                    <a:pt x="168" y="123"/>
                  </a:lnTo>
                  <a:lnTo>
                    <a:pt x="163" y="126"/>
                  </a:lnTo>
                  <a:lnTo>
                    <a:pt x="158" y="128"/>
                  </a:lnTo>
                  <a:lnTo>
                    <a:pt x="150" y="132"/>
                  </a:lnTo>
                  <a:lnTo>
                    <a:pt x="147" y="135"/>
                  </a:lnTo>
                  <a:lnTo>
                    <a:pt x="145" y="138"/>
                  </a:lnTo>
                  <a:lnTo>
                    <a:pt x="145" y="140"/>
                  </a:lnTo>
                  <a:lnTo>
                    <a:pt x="145" y="142"/>
                  </a:lnTo>
                  <a:lnTo>
                    <a:pt x="146" y="146"/>
                  </a:lnTo>
                  <a:lnTo>
                    <a:pt x="146" y="150"/>
                  </a:lnTo>
                  <a:lnTo>
                    <a:pt x="145" y="152"/>
                  </a:lnTo>
                  <a:lnTo>
                    <a:pt x="142" y="157"/>
                  </a:lnTo>
                  <a:lnTo>
                    <a:pt x="141" y="158"/>
                  </a:lnTo>
                  <a:lnTo>
                    <a:pt x="141" y="159"/>
                  </a:lnTo>
                  <a:lnTo>
                    <a:pt x="142" y="159"/>
                  </a:lnTo>
                  <a:lnTo>
                    <a:pt x="143" y="160"/>
                  </a:lnTo>
                  <a:lnTo>
                    <a:pt x="150" y="160"/>
                  </a:lnTo>
                  <a:lnTo>
                    <a:pt x="154" y="160"/>
                  </a:lnTo>
                  <a:lnTo>
                    <a:pt x="157" y="161"/>
                  </a:lnTo>
                  <a:lnTo>
                    <a:pt x="163" y="165"/>
                  </a:lnTo>
                  <a:lnTo>
                    <a:pt x="168" y="169"/>
                  </a:lnTo>
                  <a:lnTo>
                    <a:pt x="172" y="174"/>
                  </a:lnTo>
                  <a:lnTo>
                    <a:pt x="173" y="180"/>
                  </a:lnTo>
                  <a:lnTo>
                    <a:pt x="173" y="185"/>
                  </a:lnTo>
                  <a:lnTo>
                    <a:pt x="173" y="192"/>
                  </a:lnTo>
                  <a:lnTo>
                    <a:pt x="173" y="193"/>
                  </a:lnTo>
                  <a:lnTo>
                    <a:pt x="174" y="194"/>
                  </a:lnTo>
                  <a:lnTo>
                    <a:pt x="178" y="197"/>
                  </a:lnTo>
                  <a:lnTo>
                    <a:pt x="183" y="200"/>
                  </a:lnTo>
                  <a:lnTo>
                    <a:pt x="186" y="203"/>
                  </a:lnTo>
                  <a:lnTo>
                    <a:pt x="188" y="208"/>
                  </a:lnTo>
                  <a:lnTo>
                    <a:pt x="189" y="214"/>
                  </a:lnTo>
                  <a:lnTo>
                    <a:pt x="188" y="218"/>
                  </a:lnTo>
                  <a:lnTo>
                    <a:pt x="185" y="223"/>
                  </a:lnTo>
                  <a:lnTo>
                    <a:pt x="181" y="227"/>
                  </a:lnTo>
                  <a:lnTo>
                    <a:pt x="176" y="230"/>
                  </a:lnTo>
                  <a:lnTo>
                    <a:pt x="171" y="232"/>
                  </a:lnTo>
                  <a:lnTo>
                    <a:pt x="166" y="233"/>
                  </a:lnTo>
                  <a:lnTo>
                    <a:pt x="160" y="235"/>
                  </a:lnTo>
                  <a:lnTo>
                    <a:pt x="149" y="236"/>
                  </a:lnTo>
                  <a:lnTo>
                    <a:pt x="138" y="237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7" y="242"/>
                  </a:lnTo>
                  <a:lnTo>
                    <a:pt x="138" y="244"/>
                  </a:lnTo>
                  <a:lnTo>
                    <a:pt x="141" y="247"/>
                  </a:lnTo>
                  <a:lnTo>
                    <a:pt x="140" y="250"/>
                  </a:lnTo>
                  <a:lnTo>
                    <a:pt x="135" y="254"/>
                  </a:lnTo>
                  <a:lnTo>
                    <a:pt x="132" y="256"/>
                  </a:lnTo>
                  <a:lnTo>
                    <a:pt x="128" y="257"/>
                  </a:lnTo>
                  <a:lnTo>
                    <a:pt x="120" y="259"/>
                  </a:lnTo>
                  <a:lnTo>
                    <a:pt x="116" y="258"/>
                  </a:lnTo>
                  <a:lnTo>
                    <a:pt x="114" y="258"/>
                  </a:lnTo>
                  <a:lnTo>
                    <a:pt x="111" y="258"/>
                  </a:lnTo>
                  <a:lnTo>
                    <a:pt x="108" y="259"/>
                  </a:lnTo>
                  <a:lnTo>
                    <a:pt x="107" y="261"/>
                  </a:lnTo>
                  <a:lnTo>
                    <a:pt x="106" y="267"/>
                  </a:lnTo>
                  <a:lnTo>
                    <a:pt x="107" y="274"/>
                  </a:lnTo>
                  <a:lnTo>
                    <a:pt x="106" y="278"/>
                  </a:lnTo>
                  <a:lnTo>
                    <a:pt x="104" y="282"/>
                  </a:lnTo>
                  <a:lnTo>
                    <a:pt x="102" y="284"/>
                  </a:lnTo>
                  <a:lnTo>
                    <a:pt x="100" y="285"/>
                  </a:lnTo>
                  <a:lnTo>
                    <a:pt x="94" y="285"/>
                  </a:lnTo>
                  <a:lnTo>
                    <a:pt x="88" y="285"/>
                  </a:lnTo>
                  <a:lnTo>
                    <a:pt x="85" y="286"/>
                  </a:lnTo>
                  <a:lnTo>
                    <a:pt x="81" y="287"/>
                  </a:lnTo>
                  <a:lnTo>
                    <a:pt x="79" y="292"/>
                  </a:lnTo>
                  <a:lnTo>
                    <a:pt x="77" y="295"/>
                  </a:lnTo>
                  <a:lnTo>
                    <a:pt x="74" y="299"/>
                  </a:lnTo>
                  <a:lnTo>
                    <a:pt x="71" y="302"/>
                  </a:lnTo>
                  <a:lnTo>
                    <a:pt x="64" y="304"/>
                  </a:lnTo>
                  <a:lnTo>
                    <a:pt x="59" y="304"/>
                  </a:lnTo>
                  <a:lnTo>
                    <a:pt x="52" y="303"/>
                  </a:lnTo>
                  <a:lnTo>
                    <a:pt x="48" y="300"/>
                  </a:lnTo>
                  <a:lnTo>
                    <a:pt x="44" y="296"/>
                  </a:lnTo>
                  <a:lnTo>
                    <a:pt x="42" y="292"/>
                  </a:lnTo>
                  <a:lnTo>
                    <a:pt x="40" y="286"/>
                  </a:lnTo>
                  <a:lnTo>
                    <a:pt x="38" y="281"/>
                  </a:lnTo>
                  <a:lnTo>
                    <a:pt x="37" y="280"/>
                  </a:lnTo>
                  <a:lnTo>
                    <a:pt x="35" y="280"/>
                  </a:lnTo>
                  <a:lnTo>
                    <a:pt x="32" y="282"/>
                  </a:lnTo>
                  <a:lnTo>
                    <a:pt x="30" y="283"/>
                  </a:lnTo>
                  <a:lnTo>
                    <a:pt x="27" y="283"/>
                  </a:lnTo>
                  <a:lnTo>
                    <a:pt x="23" y="283"/>
                  </a:lnTo>
                  <a:lnTo>
                    <a:pt x="18" y="281"/>
                  </a:lnTo>
                  <a:lnTo>
                    <a:pt x="13" y="276"/>
                  </a:lnTo>
                  <a:lnTo>
                    <a:pt x="11" y="274"/>
                  </a:lnTo>
                  <a:lnTo>
                    <a:pt x="9" y="270"/>
                  </a:lnTo>
                  <a:lnTo>
                    <a:pt x="8" y="261"/>
                  </a:lnTo>
                  <a:lnTo>
                    <a:pt x="7" y="260"/>
                  </a:lnTo>
                  <a:lnTo>
                    <a:pt x="6" y="261"/>
                  </a:lnTo>
                  <a:lnTo>
                    <a:pt x="4" y="261"/>
                  </a:lnTo>
                  <a:lnTo>
                    <a:pt x="2" y="258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1" y="260"/>
                  </a:lnTo>
                  <a:lnTo>
                    <a:pt x="2" y="265"/>
                  </a:lnTo>
                  <a:lnTo>
                    <a:pt x="4" y="266"/>
                  </a:lnTo>
                  <a:lnTo>
                    <a:pt x="5" y="265"/>
                  </a:lnTo>
                  <a:lnTo>
                    <a:pt x="7" y="274"/>
                  </a:lnTo>
                  <a:lnTo>
                    <a:pt x="8" y="276"/>
                  </a:lnTo>
                  <a:lnTo>
                    <a:pt x="9" y="279"/>
                  </a:lnTo>
                  <a:lnTo>
                    <a:pt x="14" y="282"/>
                  </a:lnTo>
                  <a:lnTo>
                    <a:pt x="19" y="285"/>
                  </a:lnTo>
                  <a:lnTo>
                    <a:pt x="24" y="286"/>
                  </a:lnTo>
                  <a:lnTo>
                    <a:pt x="30" y="286"/>
                  </a:lnTo>
                  <a:lnTo>
                    <a:pt x="35" y="284"/>
                  </a:lnTo>
                  <a:lnTo>
                    <a:pt x="38" y="293"/>
                  </a:lnTo>
                  <a:lnTo>
                    <a:pt x="41" y="297"/>
                  </a:lnTo>
                  <a:lnTo>
                    <a:pt x="44" y="301"/>
                  </a:lnTo>
                  <a:lnTo>
                    <a:pt x="47" y="304"/>
                  </a:lnTo>
                  <a:lnTo>
                    <a:pt x="50" y="307"/>
                  </a:lnTo>
                  <a:lnTo>
                    <a:pt x="55" y="309"/>
                  </a:lnTo>
                  <a:lnTo>
                    <a:pt x="60" y="309"/>
                  </a:lnTo>
                  <a:lnTo>
                    <a:pt x="64" y="308"/>
                  </a:lnTo>
                  <a:lnTo>
                    <a:pt x="70" y="307"/>
                  </a:lnTo>
                  <a:lnTo>
                    <a:pt x="74" y="304"/>
                  </a:lnTo>
                  <a:lnTo>
                    <a:pt x="78" y="301"/>
                  </a:lnTo>
                  <a:lnTo>
                    <a:pt x="81" y="297"/>
                  </a:lnTo>
                  <a:lnTo>
                    <a:pt x="84" y="293"/>
                  </a:lnTo>
                  <a:lnTo>
                    <a:pt x="86" y="290"/>
                  </a:lnTo>
                  <a:lnTo>
                    <a:pt x="88" y="289"/>
                  </a:lnTo>
                  <a:lnTo>
                    <a:pt x="94" y="289"/>
                  </a:lnTo>
                  <a:lnTo>
                    <a:pt x="100" y="289"/>
                  </a:lnTo>
                  <a:lnTo>
                    <a:pt x="104" y="287"/>
                  </a:lnTo>
                  <a:lnTo>
                    <a:pt x="107" y="284"/>
                  </a:lnTo>
                  <a:lnTo>
                    <a:pt x="111" y="280"/>
                  </a:lnTo>
                  <a:lnTo>
                    <a:pt x="112" y="278"/>
                  </a:lnTo>
                  <a:lnTo>
                    <a:pt x="112" y="274"/>
                  </a:lnTo>
                  <a:lnTo>
                    <a:pt x="111" y="268"/>
                  </a:lnTo>
                  <a:lnTo>
                    <a:pt x="111" y="265"/>
                  </a:lnTo>
                  <a:lnTo>
                    <a:pt x="112" y="262"/>
                  </a:lnTo>
                  <a:lnTo>
                    <a:pt x="114" y="262"/>
                  </a:lnTo>
                  <a:lnTo>
                    <a:pt x="120" y="264"/>
                  </a:lnTo>
                  <a:lnTo>
                    <a:pt x="127" y="262"/>
                  </a:lnTo>
                  <a:lnTo>
                    <a:pt x="132" y="260"/>
                  </a:lnTo>
                  <a:lnTo>
                    <a:pt x="137" y="257"/>
                  </a:lnTo>
                  <a:lnTo>
                    <a:pt x="143" y="254"/>
                  </a:lnTo>
                  <a:lnTo>
                    <a:pt x="145" y="250"/>
                  </a:lnTo>
                  <a:lnTo>
                    <a:pt x="145" y="245"/>
                  </a:lnTo>
                  <a:lnTo>
                    <a:pt x="144" y="243"/>
                  </a:lnTo>
                  <a:lnTo>
                    <a:pt x="142" y="241"/>
                  </a:lnTo>
                  <a:lnTo>
                    <a:pt x="156" y="240"/>
                  </a:lnTo>
                  <a:lnTo>
                    <a:pt x="162" y="239"/>
                  </a:lnTo>
                  <a:lnTo>
                    <a:pt x="170" y="238"/>
                  </a:lnTo>
                  <a:lnTo>
                    <a:pt x="175" y="237"/>
                  </a:lnTo>
                  <a:lnTo>
                    <a:pt x="179" y="233"/>
                  </a:lnTo>
                  <a:lnTo>
                    <a:pt x="184" y="230"/>
                  </a:lnTo>
                  <a:lnTo>
                    <a:pt x="188" y="227"/>
                  </a:lnTo>
                  <a:lnTo>
                    <a:pt x="191" y="223"/>
                  </a:lnTo>
                  <a:lnTo>
                    <a:pt x="193" y="217"/>
                  </a:lnTo>
                  <a:lnTo>
                    <a:pt x="193" y="212"/>
                  </a:lnTo>
                  <a:lnTo>
                    <a:pt x="192" y="2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9" name="Freeform 168"/>
            <p:cNvSpPr>
              <a:spLocks/>
            </p:cNvSpPr>
            <p:nvPr/>
          </p:nvSpPr>
          <p:spPr bwMode="auto">
            <a:xfrm>
              <a:off x="5356225" y="2263775"/>
              <a:ext cx="268288" cy="100013"/>
            </a:xfrm>
            <a:custGeom>
              <a:avLst/>
              <a:gdLst>
                <a:gd name="T0" fmla="*/ 7561277 w 169"/>
                <a:gd name="T1" fmla="*/ 131048798 h 63"/>
                <a:gd name="T2" fmla="*/ 35282253 w 169"/>
                <a:gd name="T3" fmla="*/ 153731106 h 63"/>
                <a:gd name="T4" fmla="*/ 95766106 w 169"/>
                <a:gd name="T5" fmla="*/ 158771442 h 63"/>
                <a:gd name="T6" fmla="*/ 118448365 w 169"/>
                <a:gd name="T7" fmla="*/ 131048798 h 63"/>
                <a:gd name="T8" fmla="*/ 128529005 w 169"/>
                <a:gd name="T9" fmla="*/ 146169807 h 63"/>
                <a:gd name="T10" fmla="*/ 151209652 w 169"/>
                <a:gd name="T11" fmla="*/ 153731106 h 63"/>
                <a:gd name="T12" fmla="*/ 173891886 w 169"/>
                <a:gd name="T13" fmla="*/ 141129471 h 63"/>
                <a:gd name="T14" fmla="*/ 183972526 w 169"/>
                <a:gd name="T15" fmla="*/ 108368078 h 63"/>
                <a:gd name="T16" fmla="*/ 178932206 w 169"/>
                <a:gd name="T17" fmla="*/ 80645408 h 63"/>
                <a:gd name="T18" fmla="*/ 171370932 w 169"/>
                <a:gd name="T19" fmla="*/ 70564735 h 63"/>
                <a:gd name="T20" fmla="*/ 168851566 w 169"/>
                <a:gd name="T21" fmla="*/ 80645408 h 63"/>
                <a:gd name="T22" fmla="*/ 199093486 w 169"/>
                <a:gd name="T23" fmla="*/ 83166370 h 63"/>
                <a:gd name="T24" fmla="*/ 226814503 w 169"/>
                <a:gd name="T25" fmla="*/ 68045361 h 63"/>
                <a:gd name="T26" fmla="*/ 221774182 w 169"/>
                <a:gd name="T27" fmla="*/ 5040338 h 63"/>
                <a:gd name="T28" fmla="*/ 214214496 w 169"/>
                <a:gd name="T29" fmla="*/ 12601638 h 63"/>
                <a:gd name="T30" fmla="*/ 244456417 w 169"/>
                <a:gd name="T31" fmla="*/ 30242031 h 63"/>
                <a:gd name="T32" fmla="*/ 274698337 w 169"/>
                <a:gd name="T33" fmla="*/ 35282368 h 63"/>
                <a:gd name="T34" fmla="*/ 282258023 w 169"/>
                <a:gd name="T35" fmla="*/ 40322704 h 63"/>
                <a:gd name="T36" fmla="*/ 272177383 w 169"/>
                <a:gd name="T37" fmla="*/ 57964688 h 63"/>
                <a:gd name="T38" fmla="*/ 279738657 w 169"/>
                <a:gd name="T39" fmla="*/ 90726081 h 63"/>
                <a:gd name="T40" fmla="*/ 337701544 w 169"/>
                <a:gd name="T41" fmla="*/ 120968125 h 63"/>
                <a:gd name="T42" fmla="*/ 365424098 w 169"/>
                <a:gd name="T43" fmla="*/ 108368078 h 63"/>
                <a:gd name="T44" fmla="*/ 360383778 w 169"/>
                <a:gd name="T45" fmla="*/ 105847116 h 63"/>
                <a:gd name="T46" fmla="*/ 408266025 w 169"/>
                <a:gd name="T47" fmla="*/ 108368078 h 63"/>
                <a:gd name="T48" fmla="*/ 425908038 w 169"/>
                <a:gd name="T49" fmla="*/ 85685745 h 63"/>
                <a:gd name="T50" fmla="*/ 425908038 w 169"/>
                <a:gd name="T51" fmla="*/ 52924352 h 63"/>
                <a:gd name="T52" fmla="*/ 418346765 w 169"/>
                <a:gd name="T53" fmla="*/ 55443726 h 63"/>
                <a:gd name="T54" fmla="*/ 403225705 w 169"/>
                <a:gd name="T55" fmla="*/ 98287380 h 63"/>
                <a:gd name="T56" fmla="*/ 362903144 w 169"/>
                <a:gd name="T57" fmla="*/ 93247043 h 63"/>
                <a:gd name="T58" fmla="*/ 355343458 w 169"/>
                <a:gd name="T59" fmla="*/ 108368078 h 63"/>
                <a:gd name="T60" fmla="*/ 322580584 w 169"/>
                <a:gd name="T61" fmla="*/ 105847116 h 63"/>
                <a:gd name="T62" fmla="*/ 292338663 w 169"/>
                <a:gd name="T63" fmla="*/ 88206707 h 63"/>
                <a:gd name="T64" fmla="*/ 282258023 w 169"/>
                <a:gd name="T65" fmla="*/ 68045361 h 63"/>
                <a:gd name="T66" fmla="*/ 292338663 w 169"/>
                <a:gd name="T67" fmla="*/ 45363041 h 63"/>
                <a:gd name="T68" fmla="*/ 289819297 w 169"/>
                <a:gd name="T69" fmla="*/ 25201689 h 63"/>
                <a:gd name="T70" fmla="*/ 259577377 w 169"/>
                <a:gd name="T71" fmla="*/ 20161352 h 63"/>
                <a:gd name="T72" fmla="*/ 221774182 w 169"/>
                <a:gd name="T73" fmla="*/ 5040338 h 63"/>
                <a:gd name="T74" fmla="*/ 214214496 w 169"/>
                <a:gd name="T75" fmla="*/ 0 h 63"/>
                <a:gd name="T76" fmla="*/ 219254816 w 169"/>
                <a:gd name="T77" fmla="*/ 37803330 h 63"/>
                <a:gd name="T78" fmla="*/ 219254816 w 169"/>
                <a:gd name="T79" fmla="*/ 60484063 h 63"/>
                <a:gd name="T80" fmla="*/ 189012846 w 169"/>
                <a:gd name="T81" fmla="*/ 78126034 h 63"/>
                <a:gd name="T82" fmla="*/ 173891886 w 169"/>
                <a:gd name="T83" fmla="*/ 73085697 h 63"/>
                <a:gd name="T84" fmla="*/ 171370932 w 169"/>
                <a:gd name="T85" fmla="*/ 85685745 h 63"/>
                <a:gd name="T86" fmla="*/ 176411252 w 169"/>
                <a:gd name="T87" fmla="*/ 113408414 h 63"/>
                <a:gd name="T88" fmla="*/ 166330612 w 169"/>
                <a:gd name="T89" fmla="*/ 138610096 h 63"/>
                <a:gd name="T90" fmla="*/ 141129012 w 169"/>
                <a:gd name="T91" fmla="*/ 146169807 h 63"/>
                <a:gd name="T92" fmla="*/ 115927411 w 169"/>
                <a:gd name="T93" fmla="*/ 131048798 h 63"/>
                <a:gd name="T94" fmla="*/ 108367725 w 169"/>
                <a:gd name="T95" fmla="*/ 148690769 h 63"/>
                <a:gd name="T96" fmla="*/ 57964499 w 169"/>
                <a:gd name="T97" fmla="*/ 153731106 h 63"/>
                <a:gd name="T98" fmla="*/ 20161286 w 169"/>
                <a:gd name="T99" fmla="*/ 138610096 h 63"/>
                <a:gd name="T100" fmla="*/ 7561277 w 169"/>
                <a:gd name="T101" fmla="*/ 103327716 h 63"/>
                <a:gd name="T102" fmla="*/ 0 w 169"/>
                <a:gd name="T103" fmla="*/ 95766418 h 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63"/>
                <a:gd name="T158" fmla="*/ 169 w 169"/>
                <a:gd name="T159" fmla="*/ 63 h 6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63">
                  <a:moveTo>
                    <a:pt x="0" y="41"/>
                  </a:moveTo>
                  <a:lnTo>
                    <a:pt x="0" y="41"/>
                  </a:lnTo>
                  <a:lnTo>
                    <a:pt x="2" y="49"/>
                  </a:lnTo>
                  <a:lnTo>
                    <a:pt x="3" y="52"/>
                  </a:lnTo>
                  <a:lnTo>
                    <a:pt x="7" y="56"/>
                  </a:lnTo>
                  <a:lnTo>
                    <a:pt x="10" y="59"/>
                  </a:lnTo>
                  <a:lnTo>
                    <a:pt x="14" y="61"/>
                  </a:lnTo>
                  <a:lnTo>
                    <a:pt x="23" y="63"/>
                  </a:lnTo>
                  <a:lnTo>
                    <a:pt x="30" y="63"/>
                  </a:lnTo>
                  <a:lnTo>
                    <a:pt x="38" y="63"/>
                  </a:lnTo>
                  <a:lnTo>
                    <a:pt x="41" y="62"/>
                  </a:lnTo>
                  <a:lnTo>
                    <a:pt x="44" y="60"/>
                  </a:lnTo>
                  <a:lnTo>
                    <a:pt x="46" y="57"/>
                  </a:lnTo>
                  <a:lnTo>
                    <a:pt x="47" y="52"/>
                  </a:lnTo>
                  <a:lnTo>
                    <a:pt x="45" y="53"/>
                  </a:lnTo>
                  <a:lnTo>
                    <a:pt x="51" y="58"/>
                  </a:lnTo>
                  <a:lnTo>
                    <a:pt x="54" y="60"/>
                  </a:lnTo>
                  <a:lnTo>
                    <a:pt x="57" y="61"/>
                  </a:lnTo>
                  <a:lnTo>
                    <a:pt x="60" y="61"/>
                  </a:lnTo>
                  <a:lnTo>
                    <a:pt x="64" y="60"/>
                  </a:lnTo>
                  <a:lnTo>
                    <a:pt x="66" y="58"/>
                  </a:lnTo>
                  <a:lnTo>
                    <a:pt x="69" y="56"/>
                  </a:lnTo>
                  <a:lnTo>
                    <a:pt x="71" y="53"/>
                  </a:lnTo>
                  <a:lnTo>
                    <a:pt x="72" y="50"/>
                  </a:lnTo>
                  <a:lnTo>
                    <a:pt x="73" y="43"/>
                  </a:lnTo>
                  <a:lnTo>
                    <a:pt x="72" y="36"/>
                  </a:lnTo>
                  <a:lnTo>
                    <a:pt x="71" y="32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6" y="29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5"/>
                  </a:lnTo>
                  <a:lnTo>
                    <a:pt x="73" y="35"/>
                  </a:lnTo>
                  <a:lnTo>
                    <a:pt x="79" y="33"/>
                  </a:lnTo>
                  <a:lnTo>
                    <a:pt x="84" y="32"/>
                  </a:lnTo>
                  <a:lnTo>
                    <a:pt x="88" y="29"/>
                  </a:lnTo>
                  <a:lnTo>
                    <a:pt x="90" y="27"/>
                  </a:lnTo>
                  <a:lnTo>
                    <a:pt x="91" y="22"/>
                  </a:lnTo>
                  <a:lnTo>
                    <a:pt x="91" y="18"/>
                  </a:lnTo>
                  <a:lnTo>
                    <a:pt x="90" y="9"/>
                  </a:lnTo>
                  <a:lnTo>
                    <a:pt x="88" y="2"/>
                  </a:lnTo>
                  <a:lnTo>
                    <a:pt x="85" y="2"/>
                  </a:lnTo>
                  <a:lnTo>
                    <a:pt x="85" y="5"/>
                  </a:lnTo>
                  <a:lnTo>
                    <a:pt x="86" y="7"/>
                  </a:lnTo>
                  <a:lnTo>
                    <a:pt x="88" y="8"/>
                  </a:lnTo>
                  <a:lnTo>
                    <a:pt x="90" y="10"/>
                  </a:lnTo>
                  <a:lnTo>
                    <a:pt x="97" y="12"/>
                  </a:lnTo>
                  <a:lnTo>
                    <a:pt x="102" y="13"/>
                  </a:lnTo>
                  <a:lnTo>
                    <a:pt x="109" y="14"/>
                  </a:lnTo>
                  <a:lnTo>
                    <a:pt x="111" y="14"/>
                  </a:lnTo>
                  <a:lnTo>
                    <a:pt x="113" y="14"/>
                  </a:lnTo>
                  <a:lnTo>
                    <a:pt x="112" y="16"/>
                  </a:lnTo>
                  <a:lnTo>
                    <a:pt x="110" y="20"/>
                  </a:lnTo>
                  <a:lnTo>
                    <a:pt x="108" y="23"/>
                  </a:lnTo>
                  <a:lnTo>
                    <a:pt x="108" y="28"/>
                  </a:lnTo>
                  <a:lnTo>
                    <a:pt x="109" y="32"/>
                  </a:lnTo>
                  <a:lnTo>
                    <a:pt x="111" y="36"/>
                  </a:lnTo>
                  <a:lnTo>
                    <a:pt x="116" y="41"/>
                  </a:lnTo>
                  <a:lnTo>
                    <a:pt x="122" y="44"/>
                  </a:lnTo>
                  <a:lnTo>
                    <a:pt x="128" y="47"/>
                  </a:lnTo>
                  <a:lnTo>
                    <a:pt x="134" y="48"/>
                  </a:lnTo>
                  <a:lnTo>
                    <a:pt x="140" y="48"/>
                  </a:lnTo>
                  <a:lnTo>
                    <a:pt x="143" y="47"/>
                  </a:lnTo>
                  <a:lnTo>
                    <a:pt x="144" y="45"/>
                  </a:lnTo>
                  <a:lnTo>
                    <a:pt x="145" y="43"/>
                  </a:lnTo>
                  <a:lnTo>
                    <a:pt x="146" y="39"/>
                  </a:lnTo>
                  <a:lnTo>
                    <a:pt x="143" y="42"/>
                  </a:lnTo>
                  <a:lnTo>
                    <a:pt x="148" y="44"/>
                  </a:lnTo>
                  <a:lnTo>
                    <a:pt x="153" y="45"/>
                  </a:lnTo>
                  <a:lnTo>
                    <a:pt x="158" y="45"/>
                  </a:lnTo>
                  <a:lnTo>
                    <a:pt x="162" y="43"/>
                  </a:lnTo>
                  <a:lnTo>
                    <a:pt x="166" y="41"/>
                  </a:lnTo>
                  <a:lnTo>
                    <a:pt x="167" y="38"/>
                  </a:lnTo>
                  <a:lnTo>
                    <a:pt x="169" y="34"/>
                  </a:lnTo>
                  <a:lnTo>
                    <a:pt x="169" y="29"/>
                  </a:lnTo>
                  <a:lnTo>
                    <a:pt x="169" y="22"/>
                  </a:lnTo>
                  <a:lnTo>
                    <a:pt x="169" y="21"/>
                  </a:lnTo>
                  <a:lnTo>
                    <a:pt x="168" y="21"/>
                  </a:lnTo>
                  <a:lnTo>
                    <a:pt x="167" y="21"/>
                  </a:lnTo>
                  <a:lnTo>
                    <a:pt x="166" y="22"/>
                  </a:lnTo>
                  <a:lnTo>
                    <a:pt x="166" y="32"/>
                  </a:lnTo>
                  <a:lnTo>
                    <a:pt x="165" y="36"/>
                  </a:lnTo>
                  <a:lnTo>
                    <a:pt x="160" y="39"/>
                  </a:lnTo>
                  <a:lnTo>
                    <a:pt x="157" y="41"/>
                  </a:lnTo>
                  <a:lnTo>
                    <a:pt x="153" y="41"/>
                  </a:lnTo>
                  <a:lnTo>
                    <a:pt x="144" y="37"/>
                  </a:lnTo>
                  <a:lnTo>
                    <a:pt x="143" y="38"/>
                  </a:lnTo>
                  <a:lnTo>
                    <a:pt x="142" y="39"/>
                  </a:lnTo>
                  <a:lnTo>
                    <a:pt x="141" y="43"/>
                  </a:lnTo>
                  <a:lnTo>
                    <a:pt x="139" y="44"/>
                  </a:lnTo>
                  <a:lnTo>
                    <a:pt x="137" y="44"/>
                  </a:lnTo>
                  <a:lnTo>
                    <a:pt x="133" y="44"/>
                  </a:lnTo>
                  <a:lnTo>
                    <a:pt x="128" y="42"/>
                  </a:lnTo>
                  <a:lnTo>
                    <a:pt x="123" y="39"/>
                  </a:lnTo>
                  <a:lnTo>
                    <a:pt x="116" y="35"/>
                  </a:lnTo>
                  <a:lnTo>
                    <a:pt x="114" y="33"/>
                  </a:lnTo>
                  <a:lnTo>
                    <a:pt x="113" y="31"/>
                  </a:lnTo>
                  <a:lnTo>
                    <a:pt x="112" y="27"/>
                  </a:lnTo>
                  <a:lnTo>
                    <a:pt x="113" y="24"/>
                  </a:lnTo>
                  <a:lnTo>
                    <a:pt x="113" y="22"/>
                  </a:lnTo>
                  <a:lnTo>
                    <a:pt x="116" y="18"/>
                  </a:lnTo>
                  <a:lnTo>
                    <a:pt x="117" y="14"/>
                  </a:lnTo>
                  <a:lnTo>
                    <a:pt x="116" y="12"/>
                  </a:lnTo>
                  <a:lnTo>
                    <a:pt x="115" y="10"/>
                  </a:lnTo>
                  <a:lnTo>
                    <a:pt x="112" y="9"/>
                  </a:lnTo>
                  <a:lnTo>
                    <a:pt x="109" y="9"/>
                  </a:lnTo>
                  <a:lnTo>
                    <a:pt x="103" y="8"/>
                  </a:lnTo>
                  <a:lnTo>
                    <a:pt x="97" y="8"/>
                  </a:lnTo>
                  <a:lnTo>
                    <a:pt x="91" y="6"/>
                  </a:lnTo>
                  <a:lnTo>
                    <a:pt x="89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5" y="2"/>
                  </a:lnTo>
                  <a:lnTo>
                    <a:pt x="86" y="8"/>
                  </a:lnTo>
                  <a:lnTo>
                    <a:pt x="87" y="15"/>
                  </a:lnTo>
                  <a:lnTo>
                    <a:pt x="88" y="20"/>
                  </a:lnTo>
                  <a:lnTo>
                    <a:pt x="87" y="24"/>
                  </a:lnTo>
                  <a:lnTo>
                    <a:pt x="85" y="27"/>
                  </a:lnTo>
                  <a:lnTo>
                    <a:pt x="84" y="28"/>
                  </a:lnTo>
                  <a:lnTo>
                    <a:pt x="75" y="31"/>
                  </a:lnTo>
                  <a:lnTo>
                    <a:pt x="72" y="31"/>
                  </a:lnTo>
                  <a:lnTo>
                    <a:pt x="70" y="31"/>
                  </a:lnTo>
                  <a:lnTo>
                    <a:pt x="69" y="29"/>
                  </a:lnTo>
                  <a:lnTo>
                    <a:pt x="66" y="30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7"/>
                  </a:lnTo>
                  <a:lnTo>
                    <a:pt x="70" y="42"/>
                  </a:lnTo>
                  <a:lnTo>
                    <a:pt x="70" y="45"/>
                  </a:lnTo>
                  <a:lnTo>
                    <a:pt x="70" y="49"/>
                  </a:lnTo>
                  <a:lnTo>
                    <a:pt x="68" y="52"/>
                  </a:lnTo>
                  <a:lnTo>
                    <a:pt x="66" y="55"/>
                  </a:lnTo>
                  <a:lnTo>
                    <a:pt x="62" y="57"/>
                  </a:lnTo>
                  <a:lnTo>
                    <a:pt x="59" y="58"/>
                  </a:lnTo>
                  <a:lnTo>
                    <a:pt x="56" y="58"/>
                  </a:lnTo>
                  <a:lnTo>
                    <a:pt x="53" y="57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0" y="61"/>
                  </a:lnTo>
                  <a:lnTo>
                    <a:pt x="37" y="61"/>
                  </a:lnTo>
                  <a:lnTo>
                    <a:pt x="29" y="62"/>
                  </a:lnTo>
                  <a:lnTo>
                    <a:pt x="23" y="61"/>
                  </a:lnTo>
                  <a:lnTo>
                    <a:pt x="14" y="59"/>
                  </a:lnTo>
                  <a:lnTo>
                    <a:pt x="11" y="57"/>
                  </a:lnTo>
                  <a:lnTo>
                    <a:pt x="8" y="55"/>
                  </a:lnTo>
                  <a:lnTo>
                    <a:pt x="5" y="52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0" name="Freeform 169"/>
            <p:cNvSpPr>
              <a:spLocks/>
            </p:cNvSpPr>
            <p:nvPr/>
          </p:nvSpPr>
          <p:spPr bwMode="auto">
            <a:xfrm>
              <a:off x="5356225" y="2263775"/>
              <a:ext cx="268288" cy="100013"/>
            </a:xfrm>
            <a:custGeom>
              <a:avLst/>
              <a:gdLst>
                <a:gd name="T0" fmla="*/ 7561277 w 169"/>
                <a:gd name="T1" fmla="*/ 131048798 h 63"/>
                <a:gd name="T2" fmla="*/ 35282253 w 169"/>
                <a:gd name="T3" fmla="*/ 153731106 h 63"/>
                <a:gd name="T4" fmla="*/ 95766106 w 169"/>
                <a:gd name="T5" fmla="*/ 158771442 h 63"/>
                <a:gd name="T6" fmla="*/ 118448365 w 169"/>
                <a:gd name="T7" fmla="*/ 131048798 h 63"/>
                <a:gd name="T8" fmla="*/ 128529005 w 169"/>
                <a:gd name="T9" fmla="*/ 146169807 h 63"/>
                <a:gd name="T10" fmla="*/ 151209652 w 169"/>
                <a:gd name="T11" fmla="*/ 153731106 h 63"/>
                <a:gd name="T12" fmla="*/ 173891886 w 169"/>
                <a:gd name="T13" fmla="*/ 141129471 h 63"/>
                <a:gd name="T14" fmla="*/ 183972526 w 169"/>
                <a:gd name="T15" fmla="*/ 108368078 h 63"/>
                <a:gd name="T16" fmla="*/ 178932206 w 169"/>
                <a:gd name="T17" fmla="*/ 80645408 h 63"/>
                <a:gd name="T18" fmla="*/ 171370932 w 169"/>
                <a:gd name="T19" fmla="*/ 70564735 h 63"/>
                <a:gd name="T20" fmla="*/ 168851566 w 169"/>
                <a:gd name="T21" fmla="*/ 80645408 h 63"/>
                <a:gd name="T22" fmla="*/ 199093486 w 169"/>
                <a:gd name="T23" fmla="*/ 83166370 h 63"/>
                <a:gd name="T24" fmla="*/ 226814503 w 169"/>
                <a:gd name="T25" fmla="*/ 68045361 h 63"/>
                <a:gd name="T26" fmla="*/ 221774182 w 169"/>
                <a:gd name="T27" fmla="*/ 5040338 h 63"/>
                <a:gd name="T28" fmla="*/ 214214496 w 169"/>
                <a:gd name="T29" fmla="*/ 12601638 h 63"/>
                <a:gd name="T30" fmla="*/ 244456417 w 169"/>
                <a:gd name="T31" fmla="*/ 30242031 h 63"/>
                <a:gd name="T32" fmla="*/ 274698337 w 169"/>
                <a:gd name="T33" fmla="*/ 35282368 h 63"/>
                <a:gd name="T34" fmla="*/ 282258023 w 169"/>
                <a:gd name="T35" fmla="*/ 40322704 h 63"/>
                <a:gd name="T36" fmla="*/ 272177383 w 169"/>
                <a:gd name="T37" fmla="*/ 57964688 h 63"/>
                <a:gd name="T38" fmla="*/ 279738657 w 169"/>
                <a:gd name="T39" fmla="*/ 90726081 h 63"/>
                <a:gd name="T40" fmla="*/ 337701544 w 169"/>
                <a:gd name="T41" fmla="*/ 120968125 h 63"/>
                <a:gd name="T42" fmla="*/ 365424098 w 169"/>
                <a:gd name="T43" fmla="*/ 108368078 h 63"/>
                <a:gd name="T44" fmla="*/ 360383778 w 169"/>
                <a:gd name="T45" fmla="*/ 105847116 h 63"/>
                <a:gd name="T46" fmla="*/ 408266025 w 169"/>
                <a:gd name="T47" fmla="*/ 108368078 h 63"/>
                <a:gd name="T48" fmla="*/ 425908038 w 169"/>
                <a:gd name="T49" fmla="*/ 85685745 h 63"/>
                <a:gd name="T50" fmla="*/ 425908038 w 169"/>
                <a:gd name="T51" fmla="*/ 52924352 h 63"/>
                <a:gd name="T52" fmla="*/ 418346765 w 169"/>
                <a:gd name="T53" fmla="*/ 55443726 h 63"/>
                <a:gd name="T54" fmla="*/ 403225705 w 169"/>
                <a:gd name="T55" fmla="*/ 98287380 h 63"/>
                <a:gd name="T56" fmla="*/ 362903144 w 169"/>
                <a:gd name="T57" fmla="*/ 93247043 h 63"/>
                <a:gd name="T58" fmla="*/ 355343458 w 169"/>
                <a:gd name="T59" fmla="*/ 108368078 h 63"/>
                <a:gd name="T60" fmla="*/ 322580584 w 169"/>
                <a:gd name="T61" fmla="*/ 105847116 h 63"/>
                <a:gd name="T62" fmla="*/ 292338663 w 169"/>
                <a:gd name="T63" fmla="*/ 88206707 h 63"/>
                <a:gd name="T64" fmla="*/ 282258023 w 169"/>
                <a:gd name="T65" fmla="*/ 68045361 h 63"/>
                <a:gd name="T66" fmla="*/ 292338663 w 169"/>
                <a:gd name="T67" fmla="*/ 45363041 h 63"/>
                <a:gd name="T68" fmla="*/ 289819297 w 169"/>
                <a:gd name="T69" fmla="*/ 25201689 h 63"/>
                <a:gd name="T70" fmla="*/ 259577377 w 169"/>
                <a:gd name="T71" fmla="*/ 20161352 h 63"/>
                <a:gd name="T72" fmla="*/ 221774182 w 169"/>
                <a:gd name="T73" fmla="*/ 5040338 h 63"/>
                <a:gd name="T74" fmla="*/ 214214496 w 169"/>
                <a:gd name="T75" fmla="*/ 0 h 63"/>
                <a:gd name="T76" fmla="*/ 219254816 w 169"/>
                <a:gd name="T77" fmla="*/ 37803330 h 63"/>
                <a:gd name="T78" fmla="*/ 219254816 w 169"/>
                <a:gd name="T79" fmla="*/ 60484063 h 63"/>
                <a:gd name="T80" fmla="*/ 189012846 w 169"/>
                <a:gd name="T81" fmla="*/ 78126034 h 63"/>
                <a:gd name="T82" fmla="*/ 173891886 w 169"/>
                <a:gd name="T83" fmla="*/ 73085697 h 63"/>
                <a:gd name="T84" fmla="*/ 171370932 w 169"/>
                <a:gd name="T85" fmla="*/ 85685745 h 63"/>
                <a:gd name="T86" fmla="*/ 176411252 w 169"/>
                <a:gd name="T87" fmla="*/ 113408414 h 63"/>
                <a:gd name="T88" fmla="*/ 166330612 w 169"/>
                <a:gd name="T89" fmla="*/ 138610096 h 63"/>
                <a:gd name="T90" fmla="*/ 141129012 w 169"/>
                <a:gd name="T91" fmla="*/ 146169807 h 63"/>
                <a:gd name="T92" fmla="*/ 115927411 w 169"/>
                <a:gd name="T93" fmla="*/ 131048798 h 63"/>
                <a:gd name="T94" fmla="*/ 108367725 w 169"/>
                <a:gd name="T95" fmla="*/ 148690769 h 63"/>
                <a:gd name="T96" fmla="*/ 57964499 w 169"/>
                <a:gd name="T97" fmla="*/ 153731106 h 63"/>
                <a:gd name="T98" fmla="*/ 20161286 w 169"/>
                <a:gd name="T99" fmla="*/ 138610096 h 63"/>
                <a:gd name="T100" fmla="*/ 7561277 w 169"/>
                <a:gd name="T101" fmla="*/ 103327716 h 63"/>
                <a:gd name="T102" fmla="*/ 0 w 169"/>
                <a:gd name="T103" fmla="*/ 95766418 h 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63"/>
                <a:gd name="T158" fmla="*/ 169 w 169"/>
                <a:gd name="T159" fmla="*/ 63 h 6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63">
                  <a:moveTo>
                    <a:pt x="0" y="41"/>
                  </a:moveTo>
                  <a:lnTo>
                    <a:pt x="0" y="41"/>
                  </a:lnTo>
                  <a:lnTo>
                    <a:pt x="2" y="49"/>
                  </a:lnTo>
                  <a:lnTo>
                    <a:pt x="3" y="52"/>
                  </a:lnTo>
                  <a:lnTo>
                    <a:pt x="7" y="56"/>
                  </a:lnTo>
                  <a:lnTo>
                    <a:pt x="10" y="59"/>
                  </a:lnTo>
                  <a:lnTo>
                    <a:pt x="14" y="61"/>
                  </a:lnTo>
                  <a:lnTo>
                    <a:pt x="23" y="63"/>
                  </a:lnTo>
                  <a:lnTo>
                    <a:pt x="30" y="63"/>
                  </a:lnTo>
                  <a:lnTo>
                    <a:pt x="38" y="63"/>
                  </a:lnTo>
                  <a:lnTo>
                    <a:pt x="41" y="62"/>
                  </a:lnTo>
                  <a:lnTo>
                    <a:pt x="44" y="60"/>
                  </a:lnTo>
                  <a:lnTo>
                    <a:pt x="46" y="57"/>
                  </a:lnTo>
                  <a:lnTo>
                    <a:pt x="47" y="52"/>
                  </a:lnTo>
                  <a:lnTo>
                    <a:pt x="45" y="53"/>
                  </a:lnTo>
                  <a:lnTo>
                    <a:pt x="51" y="58"/>
                  </a:lnTo>
                  <a:lnTo>
                    <a:pt x="54" y="60"/>
                  </a:lnTo>
                  <a:lnTo>
                    <a:pt x="57" y="61"/>
                  </a:lnTo>
                  <a:lnTo>
                    <a:pt x="60" y="61"/>
                  </a:lnTo>
                  <a:lnTo>
                    <a:pt x="64" y="60"/>
                  </a:lnTo>
                  <a:lnTo>
                    <a:pt x="66" y="58"/>
                  </a:lnTo>
                  <a:lnTo>
                    <a:pt x="69" y="56"/>
                  </a:lnTo>
                  <a:lnTo>
                    <a:pt x="71" y="53"/>
                  </a:lnTo>
                  <a:lnTo>
                    <a:pt x="72" y="50"/>
                  </a:lnTo>
                  <a:lnTo>
                    <a:pt x="73" y="43"/>
                  </a:lnTo>
                  <a:lnTo>
                    <a:pt x="72" y="36"/>
                  </a:lnTo>
                  <a:lnTo>
                    <a:pt x="71" y="32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6" y="29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5"/>
                  </a:lnTo>
                  <a:lnTo>
                    <a:pt x="73" y="35"/>
                  </a:lnTo>
                  <a:lnTo>
                    <a:pt x="79" y="33"/>
                  </a:lnTo>
                  <a:lnTo>
                    <a:pt x="84" y="32"/>
                  </a:lnTo>
                  <a:lnTo>
                    <a:pt x="88" y="29"/>
                  </a:lnTo>
                  <a:lnTo>
                    <a:pt x="90" y="27"/>
                  </a:lnTo>
                  <a:lnTo>
                    <a:pt x="91" y="22"/>
                  </a:lnTo>
                  <a:lnTo>
                    <a:pt x="91" y="18"/>
                  </a:lnTo>
                  <a:lnTo>
                    <a:pt x="90" y="9"/>
                  </a:lnTo>
                  <a:lnTo>
                    <a:pt x="88" y="2"/>
                  </a:lnTo>
                  <a:lnTo>
                    <a:pt x="85" y="2"/>
                  </a:lnTo>
                  <a:lnTo>
                    <a:pt x="85" y="5"/>
                  </a:lnTo>
                  <a:lnTo>
                    <a:pt x="86" y="7"/>
                  </a:lnTo>
                  <a:lnTo>
                    <a:pt x="88" y="8"/>
                  </a:lnTo>
                  <a:lnTo>
                    <a:pt x="90" y="10"/>
                  </a:lnTo>
                  <a:lnTo>
                    <a:pt x="97" y="12"/>
                  </a:lnTo>
                  <a:lnTo>
                    <a:pt x="102" y="13"/>
                  </a:lnTo>
                  <a:lnTo>
                    <a:pt x="109" y="14"/>
                  </a:lnTo>
                  <a:lnTo>
                    <a:pt x="111" y="14"/>
                  </a:lnTo>
                  <a:lnTo>
                    <a:pt x="113" y="14"/>
                  </a:lnTo>
                  <a:lnTo>
                    <a:pt x="112" y="16"/>
                  </a:lnTo>
                  <a:lnTo>
                    <a:pt x="110" y="20"/>
                  </a:lnTo>
                  <a:lnTo>
                    <a:pt x="108" y="23"/>
                  </a:lnTo>
                  <a:lnTo>
                    <a:pt x="108" y="28"/>
                  </a:lnTo>
                  <a:lnTo>
                    <a:pt x="109" y="32"/>
                  </a:lnTo>
                  <a:lnTo>
                    <a:pt x="111" y="36"/>
                  </a:lnTo>
                  <a:lnTo>
                    <a:pt x="116" y="41"/>
                  </a:lnTo>
                  <a:lnTo>
                    <a:pt x="122" y="44"/>
                  </a:lnTo>
                  <a:lnTo>
                    <a:pt x="128" y="47"/>
                  </a:lnTo>
                  <a:lnTo>
                    <a:pt x="134" y="48"/>
                  </a:lnTo>
                  <a:lnTo>
                    <a:pt x="140" y="48"/>
                  </a:lnTo>
                  <a:lnTo>
                    <a:pt x="143" y="47"/>
                  </a:lnTo>
                  <a:lnTo>
                    <a:pt x="144" y="45"/>
                  </a:lnTo>
                  <a:lnTo>
                    <a:pt x="145" y="43"/>
                  </a:lnTo>
                  <a:lnTo>
                    <a:pt x="146" y="39"/>
                  </a:lnTo>
                  <a:lnTo>
                    <a:pt x="143" y="42"/>
                  </a:lnTo>
                  <a:lnTo>
                    <a:pt x="148" y="44"/>
                  </a:lnTo>
                  <a:lnTo>
                    <a:pt x="153" y="45"/>
                  </a:lnTo>
                  <a:lnTo>
                    <a:pt x="158" y="45"/>
                  </a:lnTo>
                  <a:lnTo>
                    <a:pt x="162" y="43"/>
                  </a:lnTo>
                  <a:lnTo>
                    <a:pt x="166" y="41"/>
                  </a:lnTo>
                  <a:lnTo>
                    <a:pt x="167" y="38"/>
                  </a:lnTo>
                  <a:lnTo>
                    <a:pt x="169" y="34"/>
                  </a:lnTo>
                  <a:lnTo>
                    <a:pt x="169" y="29"/>
                  </a:lnTo>
                  <a:lnTo>
                    <a:pt x="169" y="22"/>
                  </a:lnTo>
                  <a:lnTo>
                    <a:pt x="169" y="21"/>
                  </a:lnTo>
                  <a:lnTo>
                    <a:pt x="168" y="21"/>
                  </a:lnTo>
                  <a:lnTo>
                    <a:pt x="167" y="21"/>
                  </a:lnTo>
                  <a:lnTo>
                    <a:pt x="166" y="22"/>
                  </a:lnTo>
                  <a:lnTo>
                    <a:pt x="166" y="32"/>
                  </a:lnTo>
                  <a:lnTo>
                    <a:pt x="165" y="36"/>
                  </a:lnTo>
                  <a:lnTo>
                    <a:pt x="160" y="39"/>
                  </a:lnTo>
                  <a:lnTo>
                    <a:pt x="157" y="41"/>
                  </a:lnTo>
                  <a:lnTo>
                    <a:pt x="153" y="41"/>
                  </a:lnTo>
                  <a:lnTo>
                    <a:pt x="144" y="37"/>
                  </a:lnTo>
                  <a:lnTo>
                    <a:pt x="143" y="38"/>
                  </a:lnTo>
                  <a:lnTo>
                    <a:pt x="142" y="39"/>
                  </a:lnTo>
                  <a:lnTo>
                    <a:pt x="141" y="43"/>
                  </a:lnTo>
                  <a:lnTo>
                    <a:pt x="139" y="44"/>
                  </a:lnTo>
                  <a:lnTo>
                    <a:pt x="137" y="44"/>
                  </a:lnTo>
                  <a:lnTo>
                    <a:pt x="133" y="44"/>
                  </a:lnTo>
                  <a:lnTo>
                    <a:pt x="128" y="42"/>
                  </a:lnTo>
                  <a:lnTo>
                    <a:pt x="123" y="39"/>
                  </a:lnTo>
                  <a:lnTo>
                    <a:pt x="116" y="35"/>
                  </a:lnTo>
                  <a:lnTo>
                    <a:pt x="114" y="33"/>
                  </a:lnTo>
                  <a:lnTo>
                    <a:pt x="113" y="31"/>
                  </a:lnTo>
                  <a:lnTo>
                    <a:pt x="112" y="27"/>
                  </a:lnTo>
                  <a:lnTo>
                    <a:pt x="113" y="24"/>
                  </a:lnTo>
                  <a:lnTo>
                    <a:pt x="113" y="22"/>
                  </a:lnTo>
                  <a:lnTo>
                    <a:pt x="116" y="18"/>
                  </a:lnTo>
                  <a:lnTo>
                    <a:pt x="117" y="14"/>
                  </a:lnTo>
                  <a:lnTo>
                    <a:pt x="116" y="12"/>
                  </a:lnTo>
                  <a:lnTo>
                    <a:pt x="115" y="10"/>
                  </a:lnTo>
                  <a:lnTo>
                    <a:pt x="112" y="9"/>
                  </a:lnTo>
                  <a:lnTo>
                    <a:pt x="109" y="9"/>
                  </a:lnTo>
                  <a:lnTo>
                    <a:pt x="103" y="8"/>
                  </a:lnTo>
                  <a:lnTo>
                    <a:pt x="97" y="8"/>
                  </a:lnTo>
                  <a:lnTo>
                    <a:pt x="91" y="6"/>
                  </a:lnTo>
                  <a:lnTo>
                    <a:pt x="89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5" y="2"/>
                  </a:lnTo>
                  <a:lnTo>
                    <a:pt x="86" y="8"/>
                  </a:lnTo>
                  <a:lnTo>
                    <a:pt x="87" y="15"/>
                  </a:lnTo>
                  <a:lnTo>
                    <a:pt x="88" y="20"/>
                  </a:lnTo>
                  <a:lnTo>
                    <a:pt x="87" y="24"/>
                  </a:lnTo>
                  <a:lnTo>
                    <a:pt x="85" y="27"/>
                  </a:lnTo>
                  <a:lnTo>
                    <a:pt x="84" y="28"/>
                  </a:lnTo>
                  <a:lnTo>
                    <a:pt x="75" y="31"/>
                  </a:lnTo>
                  <a:lnTo>
                    <a:pt x="72" y="31"/>
                  </a:lnTo>
                  <a:lnTo>
                    <a:pt x="70" y="31"/>
                  </a:lnTo>
                  <a:lnTo>
                    <a:pt x="69" y="29"/>
                  </a:lnTo>
                  <a:lnTo>
                    <a:pt x="66" y="30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7"/>
                  </a:lnTo>
                  <a:lnTo>
                    <a:pt x="70" y="42"/>
                  </a:lnTo>
                  <a:lnTo>
                    <a:pt x="70" y="45"/>
                  </a:lnTo>
                  <a:lnTo>
                    <a:pt x="70" y="49"/>
                  </a:lnTo>
                  <a:lnTo>
                    <a:pt x="68" y="52"/>
                  </a:lnTo>
                  <a:lnTo>
                    <a:pt x="66" y="55"/>
                  </a:lnTo>
                  <a:lnTo>
                    <a:pt x="62" y="57"/>
                  </a:lnTo>
                  <a:lnTo>
                    <a:pt x="59" y="58"/>
                  </a:lnTo>
                  <a:lnTo>
                    <a:pt x="56" y="58"/>
                  </a:lnTo>
                  <a:lnTo>
                    <a:pt x="53" y="57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0" y="61"/>
                  </a:lnTo>
                  <a:lnTo>
                    <a:pt x="37" y="61"/>
                  </a:lnTo>
                  <a:lnTo>
                    <a:pt x="29" y="62"/>
                  </a:lnTo>
                  <a:lnTo>
                    <a:pt x="23" y="61"/>
                  </a:lnTo>
                  <a:lnTo>
                    <a:pt x="14" y="59"/>
                  </a:lnTo>
                  <a:lnTo>
                    <a:pt x="11" y="57"/>
                  </a:lnTo>
                  <a:lnTo>
                    <a:pt x="8" y="55"/>
                  </a:lnTo>
                  <a:lnTo>
                    <a:pt x="5" y="52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1" name="Freeform 170"/>
            <p:cNvSpPr>
              <a:spLocks/>
            </p:cNvSpPr>
            <p:nvPr/>
          </p:nvSpPr>
          <p:spPr bwMode="auto">
            <a:xfrm>
              <a:off x="5616575" y="2254250"/>
              <a:ext cx="141288" cy="131763"/>
            </a:xfrm>
            <a:custGeom>
              <a:avLst/>
              <a:gdLst>
                <a:gd name="T0" fmla="*/ 209174530 w 89"/>
                <a:gd name="T1" fmla="*/ 153730901 h 83"/>
                <a:gd name="T2" fmla="*/ 219255187 w 89"/>
                <a:gd name="T3" fmla="*/ 171371262 h 83"/>
                <a:gd name="T4" fmla="*/ 206653523 w 89"/>
                <a:gd name="T5" fmla="*/ 194053540 h 83"/>
                <a:gd name="T6" fmla="*/ 191532537 w 89"/>
                <a:gd name="T7" fmla="*/ 204134199 h 83"/>
                <a:gd name="T8" fmla="*/ 158771195 w 89"/>
                <a:gd name="T9" fmla="*/ 196572911 h 83"/>
                <a:gd name="T10" fmla="*/ 143650209 w 89"/>
                <a:gd name="T11" fmla="*/ 183972880 h 83"/>
                <a:gd name="T12" fmla="*/ 131048593 w 89"/>
                <a:gd name="T13" fmla="*/ 173892221 h 83"/>
                <a:gd name="T14" fmla="*/ 126008265 w 89"/>
                <a:gd name="T15" fmla="*/ 163811561 h 83"/>
                <a:gd name="T16" fmla="*/ 115927608 w 89"/>
                <a:gd name="T17" fmla="*/ 168851891 h 83"/>
                <a:gd name="T18" fmla="*/ 103327555 w 89"/>
                <a:gd name="T19" fmla="*/ 173892221 h 83"/>
                <a:gd name="T20" fmla="*/ 83166241 w 89"/>
                <a:gd name="T21" fmla="*/ 181451921 h 83"/>
                <a:gd name="T22" fmla="*/ 63004926 w 89"/>
                <a:gd name="T23" fmla="*/ 176411592 h 83"/>
                <a:gd name="T24" fmla="*/ 37803271 w 89"/>
                <a:gd name="T25" fmla="*/ 148690572 h 83"/>
                <a:gd name="T26" fmla="*/ 30241984 w 89"/>
                <a:gd name="T27" fmla="*/ 118448593 h 83"/>
                <a:gd name="T28" fmla="*/ 42843599 w 89"/>
                <a:gd name="T29" fmla="*/ 95766290 h 83"/>
                <a:gd name="T30" fmla="*/ 40322641 w 89"/>
                <a:gd name="T31" fmla="*/ 93246919 h 83"/>
                <a:gd name="T32" fmla="*/ 27722614 w 89"/>
                <a:gd name="T33" fmla="*/ 83166260 h 83"/>
                <a:gd name="T34" fmla="*/ 27722614 w 89"/>
                <a:gd name="T35" fmla="*/ 47883939 h 83"/>
                <a:gd name="T36" fmla="*/ 25201649 w 89"/>
                <a:gd name="T37" fmla="*/ 45362980 h 83"/>
                <a:gd name="T38" fmla="*/ 10080660 w 89"/>
                <a:gd name="T39" fmla="*/ 27722620 h 83"/>
                <a:gd name="T40" fmla="*/ 7561290 w 89"/>
                <a:gd name="T41" fmla="*/ 2520959 h 83"/>
                <a:gd name="T42" fmla="*/ 2520959 w 89"/>
                <a:gd name="T43" fmla="*/ 2520959 h 83"/>
                <a:gd name="T44" fmla="*/ 2520959 w 89"/>
                <a:gd name="T45" fmla="*/ 27722620 h 83"/>
                <a:gd name="T46" fmla="*/ 10080660 w 89"/>
                <a:gd name="T47" fmla="*/ 40322651 h 83"/>
                <a:gd name="T48" fmla="*/ 17641950 w 89"/>
                <a:gd name="T49" fmla="*/ 47883939 h 83"/>
                <a:gd name="T50" fmla="*/ 20161321 w 89"/>
                <a:gd name="T51" fmla="*/ 57964611 h 83"/>
                <a:gd name="T52" fmla="*/ 22682279 w 89"/>
                <a:gd name="T53" fmla="*/ 85685631 h 83"/>
                <a:gd name="T54" fmla="*/ 35282313 w 89"/>
                <a:gd name="T55" fmla="*/ 95766290 h 83"/>
                <a:gd name="T56" fmla="*/ 40322641 w 89"/>
                <a:gd name="T57" fmla="*/ 93246919 h 83"/>
                <a:gd name="T58" fmla="*/ 27722614 w 89"/>
                <a:gd name="T59" fmla="*/ 113408263 h 83"/>
                <a:gd name="T60" fmla="*/ 25201649 w 89"/>
                <a:gd name="T61" fmla="*/ 138609912 h 83"/>
                <a:gd name="T62" fmla="*/ 47883928 w 89"/>
                <a:gd name="T63" fmla="*/ 168851891 h 83"/>
                <a:gd name="T64" fmla="*/ 65524297 w 89"/>
                <a:gd name="T65" fmla="*/ 181451921 h 83"/>
                <a:gd name="T66" fmla="*/ 98287226 w 89"/>
                <a:gd name="T67" fmla="*/ 181451921 h 83"/>
                <a:gd name="T68" fmla="*/ 115927608 w 89"/>
                <a:gd name="T69" fmla="*/ 171371262 h 83"/>
                <a:gd name="T70" fmla="*/ 126008265 w 89"/>
                <a:gd name="T71" fmla="*/ 166330932 h 83"/>
                <a:gd name="T72" fmla="*/ 128529223 w 89"/>
                <a:gd name="T73" fmla="*/ 178932550 h 83"/>
                <a:gd name="T74" fmla="*/ 143650209 w 89"/>
                <a:gd name="T75" fmla="*/ 191532581 h 83"/>
                <a:gd name="T76" fmla="*/ 163811523 w 89"/>
                <a:gd name="T77" fmla="*/ 204134199 h 83"/>
                <a:gd name="T78" fmla="*/ 194053495 w 89"/>
                <a:gd name="T79" fmla="*/ 206653570 h 83"/>
                <a:gd name="T80" fmla="*/ 216734229 w 89"/>
                <a:gd name="T81" fmla="*/ 186492251 h 83"/>
                <a:gd name="T82" fmla="*/ 224295516 w 89"/>
                <a:gd name="T83" fmla="*/ 163811561 h 83"/>
                <a:gd name="T84" fmla="*/ 206653523 w 89"/>
                <a:gd name="T85" fmla="*/ 143650242 h 83"/>
                <a:gd name="T86" fmla="*/ 201613194 w 89"/>
                <a:gd name="T87" fmla="*/ 146169613 h 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9"/>
                <a:gd name="T133" fmla="*/ 0 h 83"/>
                <a:gd name="T134" fmla="*/ 89 w 89"/>
                <a:gd name="T135" fmla="*/ 83 h 8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9" h="83">
                  <a:moveTo>
                    <a:pt x="81" y="61"/>
                  </a:moveTo>
                  <a:lnTo>
                    <a:pt x="81" y="61"/>
                  </a:lnTo>
                  <a:lnTo>
                    <a:pt x="83" y="61"/>
                  </a:lnTo>
                  <a:lnTo>
                    <a:pt x="86" y="62"/>
                  </a:lnTo>
                  <a:lnTo>
                    <a:pt x="87" y="65"/>
                  </a:lnTo>
                  <a:lnTo>
                    <a:pt x="87" y="68"/>
                  </a:lnTo>
                  <a:lnTo>
                    <a:pt x="86" y="71"/>
                  </a:lnTo>
                  <a:lnTo>
                    <a:pt x="82" y="77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3" y="81"/>
                  </a:lnTo>
                  <a:lnTo>
                    <a:pt x="68" y="80"/>
                  </a:lnTo>
                  <a:lnTo>
                    <a:pt x="63" y="78"/>
                  </a:lnTo>
                  <a:lnTo>
                    <a:pt x="59" y="76"/>
                  </a:lnTo>
                  <a:lnTo>
                    <a:pt x="57" y="73"/>
                  </a:lnTo>
                  <a:lnTo>
                    <a:pt x="54" y="72"/>
                  </a:lnTo>
                  <a:lnTo>
                    <a:pt x="52" y="69"/>
                  </a:lnTo>
                  <a:lnTo>
                    <a:pt x="51" y="65"/>
                  </a:lnTo>
                  <a:lnTo>
                    <a:pt x="50" y="65"/>
                  </a:lnTo>
                  <a:lnTo>
                    <a:pt x="48" y="65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1" y="69"/>
                  </a:lnTo>
                  <a:lnTo>
                    <a:pt x="36" y="72"/>
                  </a:lnTo>
                  <a:lnTo>
                    <a:pt x="33" y="72"/>
                  </a:lnTo>
                  <a:lnTo>
                    <a:pt x="30" y="72"/>
                  </a:lnTo>
                  <a:lnTo>
                    <a:pt x="25" y="70"/>
                  </a:lnTo>
                  <a:lnTo>
                    <a:pt x="21" y="67"/>
                  </a:lnTo>
                  <a:lnTo>
                    <a:pt x="17" y="64"/>
                  </a:lnTo>
                  <a:lnTo>
                    <a:pt x="15" y="59"/>
                  </a:lnTo>
                  <a:lnTo>
                    <a:pt x="12" y="55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4" y="42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6" y="37"/>
                  </a:lnTo>
                  <a:lnTo>
                    <a:pt x="14" y="36"/>
                  </a:lnTo>
                  <a:lnTo>
                    <a:pt x="12" y="35"/>
                  </a:lnTo>
                  <a:lnTo>
                    <a:pt x="11" y="33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3" y="6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1" y="11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8"/>
                  </a:lnTo>
                  <a:lnTo>
                    <a:pt x="9" y="34"/>
                  </a:lnTo>
                  <a:lnTo>
                    <a:pt x="10" y="36"/>
                  </a:lnTo>
                  <a:lnTo>
                    <a:pt x="11" y="38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16" y="37"/>
                  </a:lnTo>
                  <a:lnTo>
                    <a:pt x="12" y="41"/>
                  </a:lnTo>
                  <a:lnTo>
                    <a:pt x="11" y="45"/>
                  </a:lnTo>
                  <a:lnTo>
                    <a:pt x="10" y="50"/>
                  </a:lnTo>
                  <a:lnTo>
                    <a:pt x="10" y="55"/>
                  </a:lnTo>
                  <a:lnTo>
                    <a:pt x="12" y="59"/>
                  </a:lnTo>
                  <a:lnTo>
                    <a:pt x="16" y="64"/>
                  </a:lnTo>
                  <a:lnTo>
                    <a:pt x="19" y="67"/>
                  </a:lnTo>
                  <a:lnTo>
                    <a:pt x="22" y="70"/>
                  </a:lnTo>
                  <a:lnTo>
                    <a:pt x="26" y="72"/>
                  </a:lnTo>
                  <a:lnTo>
                    <a:pt x="31" y="73"/>
                  </a:lnTo>
                  <a:lnTo>
                    <a:pt x="35" y="73"/>
                  </a:lnTo>
                  <a:lnTo>
                    <a:pt x="39" y="72"/>
                  </a:lnTo>
                  <a:lnTo>
                    <a:pt x="46" y="68"/>
                  </a:lnTo>
                  <a:lnTo>
                    <a:pt x="48" y="67"/>
                  </a:lnTo>
                  <a:lnTo>
                    <a:pt x="49" y="66"/>
                  </a:lnTo>
                  <a:lnTo>
                    <a:pt x="50" y="66"/>
                  </a:lnTo>
                  <a:lnTo>
                    <a:pt x="51" y="71"/>
                  </a:lnTo>
                  <a:lnTo>
                    <a:pt x="54" y="74"/>
                  </a:lnTo>
                  <a:lnTo>
                    <a:pt x="57" y="76"/>
                  </a:lnTo>
                  <a:lnTo>
                    <a:pt x="61" y="79"/>
                  </a:lnTo>
                  <a:lnTo>
                    <a:pt x="65" y="81"/>
                  </a:lnTo>
                  <a:lnTo>
                    <a:pt x="69" y="82"/>
                  </a:lnTo>
                  <a:lnTo>
                    <a:pt x="74" y="83"/>
                  </a:lnTo>
                  <a:lnTo>
                    <a:pt x="77" y="82"/>
                  </a:lnTo>
                  <a:lnTo>
                    <a:pt x="81" y="80"/>
                  </a:lnTo>
                  <a:lnTo>
                    <a:pt x="86" y="74"/>
                  </a:lnTo>
                  <a:lnTo>
                    <a:pt x="89" y="68"/>
                  </a:lnTo>
                  <a:lnTo>
                    <a:pt x="89" y="65"/>
                  </a:lnTo>
                  <a:lnTo>
                    <a:pt x="88" y="62"/>
                  </a:lnTo>
                  <a:lnTo>
                    <a:pt x="86" y="59"/>
                  </a:lnTo>
                  <a:lnTo>
                    <a:pt x="82" y="57"/>
                  </a:lnTo>
                  <a:lnTo>
                    <a:pt x="81" y="57"/>
                  </a:lnTo>
                  <a:lnTo>
                    <a:pt x="80" y="58"/>
                  </a:lnTo>
                  <a:lnTo>
                    <a:pt x="80" y="59"/>
                  </a:lnTo>
                  <a:lnTo>
                    <a:pt x="81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2" name="Freeform 171"/>
            <p:cNvSpPr>
              <a:spLocks/>
            </p:cNvSpPr>
            <p:nvPr/>
          </p:nvSpPr>
          <p:spPr bwMode="auto">
            <a:xfrm>
              <a:off x="5616575" y="2254250"/>
              <a:ext cx="141288" cy="131763"/>
            </a:xfrm>
            <a:custGeom>
              <a:avLst/>
              <a:gdLst>
                <a:gd name="T0" fmla="*/ 209174530 w 89"/>
                <a:gd name="T1" fmla="*/ 153730901 h 83"/>
                <a:gd name="T2" fmla="*/ 219255187 w 89"/>
                <a:gd name="T3" fmla="*/ 171371262 h 83"/>
                <a:gd name="T4" fmla="*/ 206653523 w 89"/>
                <a:gd name="T5" fmla="*/ 194053540 h 83"/>
                <a:gd name="T6" fmla="*/ 191532537 w 89"/>
                <a:gd name="T7" fmla="*/ 204134199 h 83"/>
                <a:gd name="T8" fmla="*/ 158771195 w 89"/>
                <a:gd name="T9" fmla="*/ 196572911 h 83"/>
                <a:gd name="T10" fmla="*/ 143650209 w 89"/>
                <a:gd name="T11" fmla="*/ 183972880 h 83"/>
                <a:gd name="T12" fmla="*/ 131048593 w 89"/>
                <a:gd name="T13" fmla="*/ 173892221 h 83"/>
                <a:gd name="T14" fmla="*/ 126008265 w 89"/>
                <a:gd name="T15" fmla="*/ 163811561 h 83"/>
                <a:gd name="T16" fmla="*/ 115927608 w 89"/>
                <a:gd name="T17" fmla="*/ 168851891 h 83"/>
                <a:gd name="T18" fmla="*/ 103327555 w 89"/>
                <a:gd name="T19" fmla="*/ 173892221 h 83"/>
                <a:gd name="T20" fmla="*/ 83166241 w 89"/>
                <a:gd name="T21" fmla="*/ 181451921 h 83"/>
                <a:gd name="T22" fmla="*/ 63004926 w 89"/>
                <a:gd name="T23" fmla="*/ 176411592 h 83"/>
                <a:gd name="T24" fmla="*/ 37803271 w 89"/>
                <a:gd name="T25" fmla="*/ 148690572 h 83"/>
                <a:gd name="T26" fmla="*/ 30241984 w 89"/>
                <a:gd name="T27" fmla="*/ 118448593 h 83"/>
                <a:gd name="T28" fmla="*/ 42843599 w 89"/>
                <a:gd name="T29" fmla="*/ 95766290 h 83"/>
                <a:gd name="T30" fmla="*/ 40322641 w 89"/>
                <a:gd name="T31" fmla="*/ 93246919 h 83"/>
                <a:gd name="T32" fmla="*/ 27722614 w 89"/>
                <a:gd name="T33" fmla="*/ 83166260 h 83"/>
                <a:gd name="T34" fmla="*/ 27722614 w 89"/>
                <a:gd name="T35" fmla="*/ 47883939 h 83"/>
                <a:gd name="T36" fmla="*/ 25201649 w 89"/>
                <a:gd name="T37" fmla="*/ 45362980 h 83"/>
                <a:gd name="T38" fmla="*/ 10080660 w 89"/>
                <a:gd name="T39" fmla="*/ 27722620 h 83"/>
                <a:gd name="T40" fmla="*/ 7561290 w 89"/>
                <a:gd name="T41" fmla="*/ 2520959 h 83"/>
                <a:gd name="T42" fmla="*/ 2520959 w 89"/>
                <a:gd name="T43" fmla="*/ 2520959 h 83"/>
                <a:gd name="T44" fmla="*/ 2520959 w 89"/>
                <a:gd name="T45" fmla="*/ 27722620 h 83"/>
                <a:gd name="T46" fmla="*/ 10080660 w 89"/>
                <a:gd name="T47" fmla="*/ 40322651 h 83"/>
                <a:gd name="T48" fmla="*/ 17641950 w 89"/>
                <a:gd name="T49" fmla="*/ 47883939 h 83"/>
                <a:gd name="T50" fmla="*/ 20161321 w 89"/>
                <a:gd name="T51" fmla="*/ 57964611 h 83"/>
                <a:gd name="T52" fmla="*/ 22682279 w 89"/>
                <a:gd name="T53" fmla="*/ 85685631 h 83"/>
                <a:gd name="T54" fmla="*/ 35282313 w 89"/>
                <a:gd name="T55" fmla="*/ 95766290 h 83"/>
                <a:gd name="T56" fmla="*/ 40322641 w 89"/>
                <a:gd name="T57" fmla="*/ 93246919 h 83"/>
                <a:gd name="T58" fmla="*/ 27722614 w 89"/>
                <a:gd name="T59" fmla="*/ 113408263 h 83"/>
                <a:gd name="T60" fmla="*/ 25201649 w 89"/>
                <a:gd name="T61" fmla="*/ 138609912 h 83"/>
                <a:gd name="T62" fmla="*/ 47883928 w 89"/>
                <a:gd name="T63" fmla="*/ 168851891 h 83"/>
                <a:gd name="T64" fmla="*/ 65524297 w 89"/>
                <a:gd name="T65" fmla="*/ 181451921 h 83"/>
                <a:gd name="T66" fmla="*/ 98287226 w 89"/>
                <a:gd name="T67" fmla="*/ 181451921 h 83"/>
                <a:gd name="T68" fmla="*/ 115927608 w 89"/>
                <a:gd name="T69" fmla="*/ 171371262 h 83"/>
                <a:gd name="T70" fmla="*/ 126008265 w 89"/>
                <a:gd name="T71" fmla="*/ 166330932 h 83"/>
                <a:gd name="T72" fmla="*/ 128529223 w 89"/>
                <a:gd name="T73" fmla="*/ 178932550 h 83"/>
                <a:gd name="T74" fmla="*/ 143650209 w 89"/>
                <a:gd name="T75" fmla="*/ 191532581 h 83"/>
                <a:gd name="T76" fmla="*/ 163811523 w 89"/>
                <a:gd name="T77" fmla="*/ 204134199 h 83"/>
                <a:gd name="T78" fmla="*/ 194053495 w 89"/>
                <a:gd name="T79" fmla="*/ 206653570 h 83"/>
                <a:gd name="T80" fmla="*/ 216734229 w 89"/>
                <a:gd name="T81" fmla="*/ 186492251 h 83"/>
                <a:gd name="T82" fmla="*/ 224295516 w 89"/>
                <a:gd name="T83" fmla="*/ 163811561 h 83"/>
                <a:gd name="T84" fmla="*/ 206653523 w 89"/>
                <a:gd name="T85" fmla="*/ 143650242 h 83"/>
                <a:gd name="T86" fmla="*/ 201613194 w 89"/>
                <a:gd name="T87" fmla="*/ 146169613 h 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9"/>
                <a:gd name="T133" fmla="*/ 0 h 83"/>
                <a:gd name="T134" fmla="*/ 89 w 89"/>
                <a:gd name="T135" fmla="*/ 83 h 8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9" h="83">
                  <a:moveTo>
                    <a:pt x="81" y="61"/>
                  </a:moveTo>
                  <a:lnTo>
                    <a:pt x="81" y="61"/>
                  </a:lnTo>
                  <a:lnTo>
                    <a:pt x="83" y="61"/>
                  </a:lnTo>
                  <a:lnTo>
                    <a:pt x="86" y="62"/>
                  </a:lnTo>
                  <a:lnTo>
                    <a:pt x="87" y="65"/>
                  </a:lnTo>
                  <a:lnTo>
                    <a:pt x="87" y="68"/>
                  </a:lnTo>
                  <a:lnTo>
                    <a:pt x="86" y="71"/>
                  </a:lnTo>
                  <a:lnTo>
                    <a:pt x="82" y="77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3" y="81"/>
                  </a:lnTo>
                  <a:lnTo>
                    <a:pt x="68" y="80"/>
                  </a:lnTo>
                  <a:lnTo>
                    <a:pt x="63" y="78"/>
                  </a:lnTo>
                  <a:lnTo>
                    <a:pt x="59" y="76"/>
                  </a:lnTo>
                  <a:lnTo>
                    <a:pt x="57" y="73"/>
                  </a:lnTo>
                  <a:lnTo>
                    <a:pt x="54" y="72"/>
                  </a:lnTo>
                  <a:lnTo>
                    <a:pt x="52" y="69"/>
                  </a:lnTo>
                  <a:lnTo>
                    <a:pt x="51" y="65"/>
                  </a:lnTo>
                  <a:lnTo>
                    <a:pt x="50" y="65"/>
                  </a:lnTo>
                  <a:lnTo>
                    <a:pt x="48" y="65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1" y="69"/>
                  </a:lnTo>
                  <a:lnTo>
                    <a:pt x="36" y="72"/>
                  </a:lnTo>
                  <a:lnTo>
                    <a:pt x="33" y="72"/>
                  </a:lnTo>
                  <a:lnTo>
                    <a:pt x="30" y="72"/>
                  </a:lnTo>
                  <a:lnTo>
                    <a:pt x="25" y="70"/>
                  </a:lnTo>
                  <a:lnTo>
                    <a:pt x="21" y="67"/>
                  </a:lnTo>
                  <a:lnTo>
                    <a:pt x="17" y="64"/>
                  </a:lnTo>
                  <a:lnTo>
                    <a:pt x="15" y="59"/>
                  </a:lnTo>
                  <a:lnTo>
                    <a:pt x="12" y="55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4" y="42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6" y="37"/>
                  </a:lnTo>
                  <a:lnTo>
                    <a:pt x="14" y="36"/>
                  </a:lnTo>
                  <a:lnTo>
                    <a:pt x="12" y="35"/>
                  </a:lnTo>
                  <a:lnTo>
                    <a:pt x="11" y="33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3" y="6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1" y="11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8"/>
                  </a:lnTo>
                  <a:lnTo>
                    <a:pt x="9" y="34"/>
                  </a:lnTo>
                  <a:lnTo>
                    <a:pt x="10" y="36"/>
                  </a:lnTo>
                  <a:lnTo>
                    <a:pt x="11" y="38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16" y="37"/>
                  </a:lnTo>
                  <a:lnTo>
                    <a:pt x="12" y="41"/>
                  </a:lnTo>
                  <a:lnTo>
                    <a:pt x="11" y="45"/>
                  </a:lnTo>
                  <a:lnTo>
                    <a:pt x="10" y="50"/>
                  </a:lnTo>
                  <a:lnTo>
                    <a:pt x="10" y="55"/>
                  </a:lnTo>
                  <a:lnTo>
                    <a:pt x="12" y="59"/>
                  </a:lnTo>
                  <a:lnTo>
                    <a:pt x="16" y="64"/>
                  </a:lnTo>
                  <a:lnTo>
                    <a:pt x="19" y="67"/>
                  </a:lnTo>
                  <a:lnTo>
                    <a:pt x="22" y="70"/>
                  </a:lnTo>
                  <a:lnTo>
                    <a:pt x="26" y="72"/>
                  </a:lnTo>
                  <a:lnTo>
                    <a:pt x="31" y="73"/>
                  </a:lnTo>
                  <a:lnTo>
                    <a:pt x="35" y="73"/>
                  </a:lnTo>
                  <a:lnTo>
                    <a:pt x="39" y="72"/>
                  </a:lnTo>
                  <a:lnTo>
                    <a:pt x="46" y="68"/>
                  </a:lnTo>
                  <a:lnTo>
                    <a:pt x="48" y="67"/>
                  </a:lnTo>
                  <a:lnTo>
                    <a:pt x="49" y="66"/>
                  </a:lnTo>
                  <a:lnTo>
                    <a:pt x="50" y="66"/>
                  </a:lnTo>
                  <a:lnTo>
                    <a:pt x="51" y="71"/>
                  </a:lnTo>
                  <a:lnTo>
                    <a:pt x="54" y="74"/>
                  </a:lnTo>
                  <a:lnTo>
                    <a:pt x="57" y="76"/>
                  </a:lnTo>
                  <a:lnTo>
                    <a:pt x="61" y="79"/>
                  </a:lnTo>
                  <a:lnTo>
                    <a:pt x="65" y="81"/>
                  </a:lnTo>
                  <a:lnTo>
                    <a:pt x="69" y="82"/>
                  </a:lnTo>
                  <a:lnTo>
                    <a:pt x="74" y="83"/>
                  </a:lnTo>
                  <a:lnTo>
                    <a:pt x="77" y="82"/>
                  </a:lnTo>
                  <a:lnTo>
                    <a:pt x="81" y="80"/>
                  </a:lnTo>
                  <a:lnTo>
                    <a:pt x="86" y="74"/>
                  </a:lnTo>
                  <a:lnTo>
                    <a:pt x="89" y="68"/>
                  </a:lnTo>
                  <a:lnTo>
                    <a:pt x="89" y="65"/>
                  </a:lnTo>
                  <a:lnTo>
                    <a:pt x="88" y="62"/>
                  </a:lnTo>
                  <a:lnTo>
                    <a:pt x="86" y="59"/>
                  </a:lnTo>
                  <a:lnTo>
                    <a:pt x="82" y="57"/>
                  </a:lnTo>
                  <a:lnTo>
                    <a:pt x="81" y="57"/>
                  </a:lnTo>
                  <a:lnTo>
                    <a:pt x="80" y="58"/>
                  </a:lnTo>
                  <a:lnTo>
                    <a:pt x="80" y="59"/>
                  </a:lnTo>
                  <a:lnTo>
                    <a:pt x="81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3" name="Freeform 176"/>
            <p:cNvSpPr>
              <a:spLocks/>
            </p:cNvSpPr>
            <p:nvPr/>
          </p:nvSpPr>
          <p:spPr bwMode="auto">
            <a:xfrm>
              <a:off x="5483225" y="2586038"/>
              <a:ext cx="77788" cy="39688"/>
            </a:xfrm>
            <a:custGeom>
              <a:avLst/>
              <a:gdLst>
                <a:gd name="T0" fmla="*/ 0 w 49"/>
                <a:gd name="T1" fmla="*/ 0 h 25"/>
                <a:gd name="T2" fmla="*/ 0 w 49"/>
                <a:gd name="T3" fmla="*/ 0 h 25"/>
                <a:gd name="T4" fmla="*/ 5040345 w 49"/>
                <a:gd name="T5" fmla="*/ 20161504 h 25"/>
                <a:gd name="T6" fmla="*/ 12601655 w 49"/>
                <a:gd name="T7" fmla="*/ 37803615 h 25"/>
                <a:gd name="T8" fmla="*/ 25201723 w 49"/>
                <a:gd name="T9" fmla="*/ 47884364 h 25"/>
                <a:gd name="T10" fmla="*/ 47884068 w 49"/>
                <a:gd name="T11" fmla="*/ 57965125 h 25"/>
                <a:gd name="T12" fmla="*/ 47884068 w 49"/>
                <a:gd name="T13" fmla="*/ 57965125 h 25"/>
                <a:gd name="T14" fmla="*/ 68045453 w 49"/>
                <a:gd name="T15" fmla="*/ 63005499 h 25"/>
                <a:gd name="T16" fmla="*/ 85685861 w 49"/>
                <a:gd name="T17" fmla="*/ 63005499 h 25"/>
                <a:gd name="T18" fmla="*/ 105847260 w 49"/>
                <a:gd name="T19" fmla="*/ 57965125 h 25"/>
                <a:gd name="T20" fmla="*/ 120968289 w 49"/>
                <a:gd name="T21" fmla="*/ 52924750 h 25"/>
                <a:gd name="T22" fmla="*/ 120968289 w 49"/>
                <a:gd name="T23" fmla="*/ 52924750 h 25"/>
                <a:gd name="T24" fmla="*/ 123489255 w 49"/>
                <a:gd name="T25" fmla="*/ 52924750 h 25"/>
                <a:gd name="T26" fmla="*/ 120968289 w 49"/>
                <a:gd name="T27" fmla="*/ 50403757 h 25"/>
                <a:gd name="T28" fmla="*/ 120968289 w 49"/>
                <a:gd name="T29" fmla="*/ 50403757 h 25"/>
                <a:gd name="T30" fmla="*/ 93247170 w 49"/>
                <a:gd name="T31" fmla="*/ 55444144 h 25"/>
                <a:gd name="T32" fmla="*/ 68045453 w 49"/>
                <a:gd name="T33" fmla="*/ 55444144 h 25"/>
                <a:gd name="T34" fmla="*/ 68045453 w 49"/>
                <a:gd name="T35" fmla="*/ 55444144 h 25"/>
                <a:gd name="T36" fmla="*/ 52924424 w 49"/>
                <a:gd name="T37" fmla="*/ 55444144 h 25"/>
                <a:gd name="T38" fmla="*/ 42843724 w 49"/>
                <a:gd name="T39" fmla="*/ 52924750 h 25"/>
                <a:gd name="T40" fmla="*/ 32763038 w 49"/>
                <a:gd name="T41" fmla="*/ 47884364 h 25"/>
                <a:gd name="T42" fmla="*/ 22682345 w 49"/>
                <a:gd name="T43" fmla="*/ 40323008 h 25"/>
                <a:gd name="T44" fmla="*/ 15121036 w 49"/>
                <a:gd name="T45" fmla="*/ 32763240 h 25"/>
                <a:gd name="T46" fmla="*/ 10080690 w 49"/>
                <a:gd name="T47" fmla="*/ 20161504 h 25"/>
                <a:gd name="T48" fmla="*/ 5040345 w 49"/>
                <a:gd name="T49" fmla="*/ 10080752 h 25"/>
                <a:gd name="T50" fmla="*/ 2520966 w 49"/>
                <a:gd name="T51" fmla="*/ 0 h 25"/>
                <a:gd name="T52" fmla="*/ 2520966 w 49"/>
                <a:gd name="T53" fmla="*/ 0 h 25"/>
                <a:gd name="T54" fmla="*/ 0 w 49"/>
                <a:gd name="T55" fmla="*/ 0 h 2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9"/>
                <a:gd name="T85" fmla="*/ 0 h 25"/>
                <a:gd name="T86" fmla="*/ 49 w 49"/>
                <a:gd name="T87" fmla="*/ 25 h 2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9" h="25">
                  <a:moveTo>
                    <a:pt x="0" y="0"/>
                  </a:moveTo>
                  <a:lnTo>
                    <a:pt x="0" y="0"/>
                  </a:lnTo>
                  <a:lnTo>
                    <a:pt x="2" y="8"/>
                  </a:lnTo>
                  <a:lnTo>
                    <a:pt x="5" y="15"/>
                  </a:lnTo>
                  <a:lnTo>
                    <a:pt x="10" y="19"/>
                  </a:lnTo>
                  <a:lnTo>
                    <a:pt x="19" y="23"/>
                  </a:lnTo>
                  <a:lnTo>
                    <a:pt x="27" y="25"/>
                  </a:lnTo>
                  <a:lnTo>
                    <a:pt x="34" y="25"/>
                  </a:lnTo>
                  <a:lnTo>
                    <a:pt x="42" y="23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48" y="20"/>
                  </a:lnTo>
                  <a:lnTo>
                    <a:pt x="37" y="22"/>
                  </a:lnTo>
                  <a:lnTo>
                    <a:pt x="27" y="22"/>
                  </a:lnTo>
                  <a:lnTo>
                    <a:pt x="21" y="22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4" y="8"/>
                  </a:lnTo>
                  <a:lnTo>
                    <a:pt x="2" y="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4" name="Freeform 177"/>
            <p:cNvSpPr>
              <a:spLocks/>
            </p:cNvSpPr>
            <p:nvPr/>
          </p:nvSpPr>
          <p:spPr bwMode="auto">
            <a:xfrm>
              <a:off x="5483225" y="2586038"/>
              <a:ext cx="77788" cy="39688"/>
            </a:xfrm>
            <a:custGeom>
              <a:avLst/>
              <a:gdLst>
                <a:gd name="T0" fmla="*/ 0 w 49"/>
                <a:gd name="T1" fmla="*/ 0 h 25"/>
                <a:gd name="T2" fmla="*/ 0 w 49"/>
                <a:gd name="T3" fmla="*/ 0 h 25"/>
                <a:gd name="T4" fmla="*/ 5040345 w 49"/>
                <a:gd name="T5" fmla="*/ 20161504 h 25"/>
                <a:gd name="T6" fmla="*/ 12601655 w 49"/>
                <a:gd name="T7" fmla="*/ 37803615 h 25"/>
                <a:gd name="T8" fmla="*/ 25201723 w 49"/>
                <a:gd name="T9" fmla="*/ 47884364 h 25"/>
                <a:gd name="T10" fmla="*/ 47884068 w 49"/>
                <a:gd name="T11" fmla="*/ 57965125 h 25"/>
                <a:gd name="T12" fmla="*/ 47884068 w 49"/>
                <a:gd name="T13" fmla="*/ 57965125 h 25"/>
                <a:gd name="T14" fmla="*/ 68045453 w 49"/>
                <a:gd name="T15" fmla="*/ 63005499 h 25"/>
                <a:gd name="T16" fmla="*/ 85685861 w 49"/>
                <a:gd name="T17" fmla="*/ 63005499 h 25"/>
                <a:gd name="T18" fmla="*/ 105847260 w 49"/>
                <a:gd name="T19" fmla="*/ 57965125 h 25"/>
                <a:gd name="T20" fmla="*/ 120968289 w 49"/>
                <a:gd name="T21" fmla="*/ 52924750 h 25"/>
                <a:gd name="T22" fmla="*/ 120968289 w 49"/>
                <a:gd name="T23" fmla="*/ 52924750 h 25"/>
                <a:gd name="T24" fmla="*/ 123489255 w 49"/>
                <a:gd name="T25" fmla="*/ 52924750 h 25"/>
                <a:gd name="T26" fmla="*/ 120968289 w 49"/>
                <a:gd name="T27" fmla="*/ 50403757 h 25"/>
                <a:gd name="T28" fmla="*/ 120968289 w 49"/>
                <a:gd name="T29" fmla="*/ 50403757 h 25"/>
                <a:gd name="T30" fmla="*/ 93247170 w 49"/>
                <a:gd name="T31" fmla="*/ 55444144 h 25"/>
                <a:gd name="T32" fmla="*/ 68045453 w 49"/>
                <a:gd name="T33" fmla="*/ 55444144 h 25"/>
                <a:gd name="T34" fmla="*/ 68045453 w 49"/>
                <a:gd name="T35" fmla="*/ 55444144 h 25"/>
                <a:gd name="T36" fmla="*/ 52924424 w 49"/>
                <a:gd name="T37" fmla="*/ 55444144 h 25"/>
                <a:gd name="T38" fmla="*/ 42843724 w 49"/>
                <a:gd name="T39" fmla="*/ 52924750 h 25"/>
                <a:gd name="T40" fmla="*/ 32763038 w 49"/>
                <a:gd name="T41" fmla="*/ 47884364 h 25"/>
                <a:gd name="T42" fmla="*/ 22682345 w 49"/>
                <a:gd name="T43" fmla="*/ 40323008 h 25"/>
                <a:gd name="T44" fmla="*/ 15121036 w 49"/>
                <a:gd name="T45" fmla="*/ 32763240 h 25"/>
                <a:gd name="T46" fmla="*/ 10080690 w 49"/>
                <a:gd name="T47" fmla="*/ 20161504 h 25"/>
                <a:gd name="T48" fmla="*/ 5040345 w 49"/>
                <a:gd name="T49" fmla="*/ 10080752 h 25"/>
                <a:gd name="T50" fmla="*/ 2520966 w 49"/>
                <a:gd name="T51" fmla="*/ 0 h 25"/>
                <a:gd name="T52" fmla="*/ 2520966 w 49"/>
                <a:gd name="T53" fmla="*/ 0 h 25"/>
                <a:gd name="T54" fmla="*/ 0 w 49"/>
                <a:gd name="T55" fmla="*/ 0 h 2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9"/>
                <a:gd name="T85" fmla="*/ 0 h 25"/>
                <a:gd name="T86" fmla="*/ 49 w 49"/>
                <a:gd name="T87" fmla="*/ 25 h 2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9" h="25">
                  <a:moveTo>
                    <a:pt x="0" y="0"/>
                  </a:moveTo>
                  <a:lnTo>
                    <a:pt x="0" y="0"/>
                  </a:lnTo>
                  <a:lnTo>
                    <a:pt x="2" y="8"/>
                  </a:lnTo>
                  <a:lnTo>
                    <a:pt x="5" y="15"/>
                  </a:lnTo>
                  <a:lnTo>
                    <a:pt x="10" y="19"/>
                  </a:lnTo>
                  <a:lnTo>
                    <a:pt x="19" y="23"/>
                  </a:lnTo>
                  <a:lnTo>
                    <a:pt x="27" y="25"/>
                  </a:lnTo>
                  <a:lnTo>
                    <a:pt x="34" y="25"/>
                  </a:lnTo>
                  <a:lnTo>
                    <a:pt x="42" y="23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48" y="20"/>
                  </a:lnTo>
                  <a:lnTo>
                    <a:pt x="37" y="22"/>
                  </a:lnTo>
                  <a:lnTo>
                    <a:pt x="27" y="22"/>
                  </a:lnTo>
                  <a:lnTo>
                    <a:pt x="21" y="22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4" y="8"/>
                  </a:lnTo>
                  <a:lnTo>
                    <a:pt x="2" y="4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5" name="Freeform 178"/>
            <p:cNvSpPr>
              <a:spLocks/>
            </p:cNvSpPr>
            <p:nvPr/>
          </p:nvSpPr>
          <p:spPr bwMode="auto">
            <a:xfrm>
              <a:off x="5487988" y="2581275"/>
              <a:ext cx="71438" cy="22225"/>
            </a:xfrm>
            <a:custGeom>
              <a:avLst/>
              <a:gdLst>
                <a:gd name="T0" fmla="*/ 0 w 45"/>
                <a:gd name="T1" fmla="*/ 0 h 14"/>
                <a:gd name="T2" fmla="*/ 0 w 45"/>
                <a:gd name="T3" fmla="*/ 0 h 14"/>
                <a:gd name="T4" fmla="*/ 10080695 w 45"/>
                <a:gd name="T5" fmla="*/ 12601575 h 14"/>
                <a:gd name="T6" fmla="*/ 20161390 w 45"/>
                <a:gd name="T7" fmla="*/ 20161251 h 14"/>
                <a:gd name="T8" fmla="*/ 37803402 w 45"/>
                <a:gd name="T9" fmla="*/ 25201562 h 14"/>
                <a:gd name="T10" fmla="*/ 50403473 w 45"/>
                <a:gd name="T11" fmla="*/ 30241879 h 14"/>
                <a:gd name="T12" fmla="*/ 68045490 w 45"/>
                <a:gd name="T13" fmla="*/ 35282190 h 14"/>
                <a:gd name="T14" fmla="*/ 83166529 w 45"/>
                <a:gd name="T15" fmla="*/ 35282190 h 14"/>
                <a:gd name="T16" fmla="*/ 100806946 w 45"/>
                <a:gd name="T17" fmla="*/ 30241879 h 14"/>
                <a:gd name="T18" fmla="*/ 113408630 w 45"/>
                <a:gd name="T19" fmla="*/ 27722517 h 14"/>
                <a:gd name="T20" fmla="*/ 113408630 w 45"/>
                <a:gd name="T21" fmla="*/ 27722517 h 14"/>
                <a:gd name="T22" fmla="*/ 113408630 w 45"/>
                <a:gd name="T23" fmla="*/ 27722517 h 14"/>
                <a:gd name="T24" fmla="*/ 113408630 w 45"/>
                <a:gd name="T25" fmla="*/ 25201562 h 14"/>
                <a:gd name="T26" fmla="*/ 113408630 w 45"/>
                <a:gd name="T27" fmla="*/ 25201562 h 14"/>
                <a:gd name="T28" fmla="*/ 83166529 w 45"/>
                <a:gd name="T29" fmla="*/ 30241879 h 14"/>
                <a:gd name="T30" fmla="*/ 68045490 w 45"/>
                <a:gd name="T31" fmla="*/ 30241879 h 14"/>
                <a:gd name="T32" fmla="*/ 50403473 w 45"/>
                <a:gd name="T33" fmla="*/ 27722517 h 14"/>
                <a:gd name="T34" fmla="*/ 37803402 w 45"/>
                <a:gd name="T35" fmla="*/ 25201562 h 14"/>
                <a:gd name="T36" fmla="*/ 25201737 w 45"/>
                <a:gd name="T37" fmla="*/ 20161251 h 14"/>
                <a:gd name="T38" fmla="*/ 10080695 w 45"/>
                <a:gd name="T39" fmla="*/ 10080625 h 14"/>
                <a:gd name="T40" fmla="*/ 0 w 45"/>
                <a:gd name="T41" fmla="*/ 0 h 14"/>
                <a:gd name="T42" fmla="*/ 0 w 45"/>
                <a:gd name="T43" fmla="*/ 0 h 14"/>
                <a:gd name="T44" fmla="*/ 0 w 45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14"/>
                <a:gd name="T71" fmla="*/ 45 w 45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14">
                  <a:moveTo>
                    <a:pt x="0" y="0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8" y="8"/>
                  </a:lnTo>
                  <a:lnTo>
                    <a:pt x="15" y="10"/>
                  </a:lnTo>
                  <a:lnTo>
                    <a:pt x="20" y="12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40" y="12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33" y="12"/>
                  </a:lnTo>
                  <a:lnTo>
                    <a:pt x="27" y="12"/>
                  </a:lnTo>
                  <a:lnTo>
                    <a:pt x="20" y="11"/>
                  </a:lnTo>
                  <a:lnTo>
                    <a:pt x="15" y="10"/>
                  </a:lnTo>
                  <a:lnTo>
                    <a:pt x="10" y="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6" name="Freeform 179"/>
            <p:cNvSpPr>
              <a:spLocks/>
            </p:cNvSpPr>
            <p:nvPr/>
          </p:nvSpPr>
          <p:spPr bwMode="auto">
            <a:xfrm>
              <a:off x="5487988" y="2581275"/>
              <a:ext cx="71438" cy="22225"/>
            </a:xfrm>
            <a:custGeom>
              <a:avLst/>
              <a:gdLst>
                <a:gd name="T0" fmla="*/ 0 w 45"/>
                <a:gd name="T1" fmla="*/ 0 h 14"/>
                <a:gd name="T2" fmla="*/ 0 w 45"/>
                <a:gd name="T3" fmla="*/ 0 h 14"/>
                <a:gd name="T4" fmla="*/ 10080695 w 45"/>
                <a:gd name="T5" fmla="*/ 12601575 h 14"/>
                <a:gd name="T6" fmla="*/ 20161390 w 45"/>
                <a:gd name="T7" fmla="*/ 20161251 h 14"/>
                <a:gd name="T8" fmla="*/ 37803402 w 45"/>
                <a:gd name="T9" fmla="*/ 25201562 h 14"/>
                <a:gd name="T10" fmla="*/ 50403473 w 45"/>
                <a:gd name="T11" fmla="*/ 30241879 h 14"/>
                <a:gd name="T12" fmla="*/ 68045490 w 45"/>
                <a:gd name="T13" fmla="*/ 35282190 h 14"/>
                <a:gd name="T14" fmla="*/ 83166529 w 45"/>
                <a:gd name="T15" fmla="*/ 35282190 h 14"/>
                <a:gd name="T16" fmla="*/ 100806946 w 45"/>
                <a:gd name="T17" fmla="*/ 30241879 h 14"/>
                <a:gd name="T18" fmla="*/ 113408630 w 45"/>
                <a:gd name="T19" fmla="*/ 27722517 h 14"/>
                <a:gd name="T20" fmla="*/ 113408630 w 45"/>
                <a:gd name="T21" fmla="*/ 27722517 h 14"/>
                <a:gd name="T22" fmla="*/ 113408630 w 45"/>
                <a:gd name="T23" fmla="*/ 27722517 h 14"/>
                <a:gd name="T24" fmla="*/ 113408630 w 45"/>
                <a:gd name="T25" fmla="*/ 25201562 h 14"/>
                <a:gd name="T26" fmla="*/ 113408630 w 45"/>
                <a:gd name="T27" fmla="*/ 25201562 h 14"/>
                <a:gd name="T28" fmla="*/ 83166529 w 45"/>
                <a:gd name="T29" fmla="*/ 30241879 h 14"/>
                <a:gd name="T30" fmla="*/ 68045490 w 45"/>
                <a:gd name="T31" fmla="*/ 30241879 h 14"/>
                <a:gd name="T32" fmla="*/ 50403473 w 45"/>
                <a:gd name="T33" fmla="*/ 27722517 h 14"/>
                <a:gd name="T34" fmla="*/ 37803402 w 45"/>
                <a:gd name="T35" fmla="*/ 25201562 h 14"/>
                <a:gd name="T36" fmla="*/ 25201737 w 45"/>
                <a:gd name="T37" fmla="*/ 20161251 h 14"/>
                <a:gd name="T38" fmla="*/ 10080695 w 45"/>
                <a:gd name="T39" fmla="*/ 10080625 h 14"/>
                <a:gd name="T40" fmla="*/ 0 w 45"/>
                <a:gd name="T41" fmla="*/ 0 h 14"/>
                <a:gd name="T42" fmla="*/ 0 w 45"/>
                <a:gd name="T43" fmla="*/ 0 h 14"/>
                <a:gd name="T44" fmla="*/ 0 w 45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14"/>
                <a:gd name="T71" fmla="*/ 45 w 45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14">
                  <a:moveTo>
                    <a:pt x="0" y="0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8" y="8"/>
                  </a:lnTo>
                  <a:lnTo>
                    <a:pt x="15" y="10"/>
                  </a:lnTo>
                  <a:lnTo>
                    <a:pt x="20" y="12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40" y="12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33" y="12"/>
                  </a:lnTo>
                  <a:lnTo>
                    <a:pt x="27" y="12"/>
                  </a:lnTo>
                  <a:lnTo>
                    <a:pt x="20" y="11"/>
                  </a:lnTo>
                  <a:lnTo>
                    <a:pt x="15" y="10"/>
                  </a:lnTo>
                  <a:lnTo>
                    <a:pt x="10" y="8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7" name="Freeform 180"/>
            <p:cNvSpPr>
              <a:spLocks/>
            </p:cNvSpPr>
            <p:nvPr/>
          </p:nvSpPr>
          <p:spPr bwMode="auto">
            <a:xfrm>
              <a:off x="5561013" y="2552700"/>
              <a:ext cx="39688" cy="65088"/>
            </a:xfrm>
            <a:custGeom>
              <a:avLst/>
              <a:gdLst>
                <a:gd name="T0" fmla="*/ 0 w 25"/>
                <a:gd name="T1" fmla="*/ 103327980 h 41"/>
                <a:gd name="T2" fmla="*/ 0 w 25"/>
                <a:gd name="T3" fmla="*/ 103327980 h 41"/>
                <a:gd name="T4" fmla="*/ 7561359 w 25"/>
                <a:gd name="T5" fmla="*/ 98287631 h 41"/>
                <a:gd name="T6" fmla="*/ 12601733 w 25"/>
                <a:gd name="T7" fmla="*/ 90726313 h 41"/>
                <a:gd name="T8" fmla="*/ 20161504 w 25"/>
                <a:gd name="T9" fmla="*/ 83166583 h 41"/>
                <a:gd name="T10" fmla="*/ 20161504 w 25"/>
                <a:gd name="T11" fmla="*/ 70564916 h 41"/>
                <a:gd name="T12" fmla="*/ 20161504 w 25"/>
                <a:gd name="T13" fmla="*/ 70564916 h 41"/>
                <a:gd name="T14" fmla="*/ 20161504 w 25"/>
                <a:gd name="T15" fmla="*/ 57964836 h 41"/>
                <a:gd name="T16" fmla="*/ 17642111 w 25"/>
                <a:gd name="T17" fmla="*/ 45363156 h 41"/>
                <a:gd name="T18" fmla="*/ 17642111 w 25"/>
                <a:gd name="T19" fmla="*/ 45363156 h 41"/>
                <a:gd name="T20" fmla="*/ 12601733 w 25"/>
                <a:gd name="T21" fmla="*/ 30242108 h 41"/>
                <a:gd name="T22" fmla="*/ 17642111 w 25"/>
                <a:gd name="T23" fmla="*/ 20161404 h 41"/>
                <a:gd name="T24" fmla="*/ 22682485 w 25"/>
                <a:gd name="T25" fmla="*/ 15121054 h 41"/>
                <a:gd name="T26" fmla="*/ 32763240 w 25"/>
                <a:gd name="T27" fmla="*/ 10080702 h 41"/>
                <a:gd name="T28" fmla="*/ 32763240 w 25"/>
                <a:gd name="T29" fmla="*/ 10080702 h 41"/>
                <a:gd name="T30" fmla="*/ 42843989 w 25"/>
                <a:gd name="T31" fmla="*/ 7561321 h 41"/>
                <a:gd name="T32" fmla="*/ 52924750 w 25"/>
                <a:gd name="T33" fmla="*/ 12601670 h 41"/>
                <a:gd name="T34" fmla="*/ 55444144 w 25"/>
                <a:gd name="T35" fmla="*/ 20161404 h 41"/>
                <a:gd name="T36" fmla="*/ 57965125 w 25"/>
                <a:gd name="T37" fmla="*/ 27722728 h 41"/>
                <a:gd name="T38" fmla="*/ 57965125 w 25"/>
                <a:gd name="T39" fmla="*/ 27722728 h 41"/>
                <a:gd name="T40" fmla="*/ 57965125 w 25"/>
                <a:gd name="T41" fmla="*/ 27722728 h 41"/>
                <a:gd name="T42" fmla="*/ 60484518 w 25"/>
                <a:gd name="T43" fmla="*/ 27722728 h 41"/>
                <a:gd name="T44" fmla="*/ 60484518 w 25"/>
                <a:gd name="T45" fmla="*/ 27722728 h 41"/>
                <a:gd name="T46" fmla="*/ 63005499 w 25"/>
                <a:gd name="T47" fmla="*/ 17642023 h 41"/>
                <a:gd name="T48" fmla="*/ 60484518 w 25"/>
                <a:gd name="T49" fmla="*/ 12601670 h 41"/>
                <a:gd name="T50" fmla="*/ 57965125 w 25"/>
                <a:gd name="T51" fmla="*/ 7561321 h 41"/>
                <a:gd name="T52" fmla="*/ 47884364 w 25"/>
                <a:gd name="T53" fmla="*/ 2520969 h 41"/>
                <a:gd name="T54" fmla="*/ 40323008 w 25"/>
                <a:gd name="T55" fmla="*/ 0 h 41"/>
                <a:gd name="T56" fmla="*/ 32763240 w 25"/>
                <a:gd name="T57" fmla="*/ 2520969 h 41"/>
                <a:gd name="T58" fmla="*/ 20161504 w 25"/>
                <a:gd name="T59" fmla="*/ 7561321 h 41"/>
                <a:gd name="T60" fmla="*/ 20161504 w 25"/>
                <a:gd name="T61" fmla="*/ 7561321 h 41"/>
                <a:gd name="T62" fmla="*/ 10080752 w 25"/>
                <a:gd name="T63" fmla="*/ 15121054 h 41"/>
                <a:gd name="T64" fmla="*/ 7561359 w 25"/>
                <a:gd name="T65" fmla="*/ 20161404 h 41"/>
                <a:gd name="T66" fmla="*/ 7561359 w 25"/>
                <a:gd name="T67" fmla="*/ 25201753 h 41"/>
                <a:gd name="T68" fmla="*/ 7561359 w 25"/>
                <a:gd name="T69" fmla="*/ 25201753 h 41"/>
                <a:gd name="T70" fmla="*/ 12601733 w 25"/>
                <a:gd name="T71" fmla="*/ 45363156 h 41"/>
                <a:gd name="T72" fmla="*/ 20161504 w 25"/>
                <a:gd name="T73" fmla="*/ 65524566 h 41"/>
                <a:gd name="T74" fmla="*/ 17642111 w 25"/>
                <a:gd name="T75" fmla="*/ 75605265 h 41"/>
                <a:gd name="T76" fmla="*/ 12601733 w 25"/>
                <a:gd name="T77" fmla="*/ 88206932 h 41"/>
                <a:gd name="T78" fmla="*/ 7561359 w 25"/>
                <a:gd name="T79" fmla="*/ 95766662 h 41"/>
                <a:gd name="T80" fmla="*/ 0 w 25"/>
                <a:gd name="T81" fmla="*/ 100807012 h 41"/>
                <a:gd name="T82" fmla="*/ 0 w 25"/>
                <a:gd name="T83" fmla="*/ 100807012 h 41"/>
                <a:gd name="T84" fmla="*/ 0 w 25"/>
                <a:gd name="T85" fmla="*/ 103327980 h 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41"/>
                <a:gd name="T131" fmla="*/ 25 w 25"/>
                <a:gd name="T132" fmla="*/ 41 h 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41">
                  <a:moveTo>
                    <a:pt x="0" y="41"/>
                  </a:moveTo>
                  <a:lnTo>
                    <a:pt x="0" y="41"/>
                  </a:lnTo>
                  <a:lnTo>
                    <a:pt x="3" y="39"/>
                  </a:lnTo>
                  <a:lnTo>
                    <a:pt x="5" y="36"/>
                  </a:lnTo>
                  <a:lnTo>
                    <a:pt x="8" y="33"/>
                  </a:lnTo>
                  <a:lnTo>
                    <a:pt x="8" y="28"/>
                  </a:lnTo>
                  <a:lnTo>
                    <a:pt x="8" y="23"/>
                  </a:lnTo>
                  <a:lnTo>
                    <a:pt x="7" y="18"/>
                  </a:lnTo>
                  <a:lnTo>
                    <a:pt x="5" y="12"/>
                  </a:lnTo>
                  <a:lnTo>
                    <a:pt x="7" y="8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5"/>
                  </a:lnTo>
                  <a:lnTo>
                    <a:pt x="22" y="8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8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5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8" name="Freeform 181"/>
            <p:cNvSpPr>
              <a:spLocks/>
            </p:cNvSpPr>
            <p:nvPr/>
          </p:nvSpPr>
          <p:spPr bwMode="auto">
            <a:xfrm>
              <a:off x="5561013" y="2552700"/>
              <a:ext cx="39688" cy="65088"/>
            </a:xfrm>
            <a:custGeom>
              <a:avLst/>
              <a:gdLst>
                <a:gd name="T0" fmla="*/ 0 w 25"/>
                <a:gd name="T1" fmla="*/ 103327980 h 41"/>
                <a:gd name="T2" fmla="*/ 0 w 25"/>
                <a:gd name="T3" fmla="*/ 103327980 h 41"/>
                <a:gd name="T4" fmla="*/ 7561359 w 25"/>
                <a:gd name="T5" fmla="*/ 98287631 h 41"/>
                <a:gd name="T6" fmla="*/ 12601733 w 25"/>
                <a:gd name="T7" fmla="*/ 90726313 h 41"/>
                <a:gd name="T8" fmla="*/ 20161504 w 25"/>
                <a:gd name="T9" fmla="*/ 83166583 h 41"/>
                <a:gd name="T10" fmla="*/ 20161504 w 25"/>
                <a:gd name="T11" fmla="*/ 70564916 h 41"/>
                <a:gd name="T12" fmla="*/ 20161504 w 25"/>
                <a:gd name="T13" fmla="*/ 70564916 h 41"/>
                <a:gd name="T14" fmla="*/ 20161504 w 25"/>
                <a:gd name="T15" fmla="*/ 57964836 h 41"/>
                <a:gd name="T16" fmla="*/ 17642111 w 25"/>
                <a:gd name="T17" fmla="*/ 45363156 h 41"/>
                <a:gd name="T18" fmla="*/ 17642111 w 25"/>
                <a:gd name="T19" fmla="*/ 45363156 h 41"/>
                <a:gd name="T20" fmla="*/ 12601733 w 25"/>
                <a:gd name="T21" fmla="*/ 30242108 h 41"/>
                <a:gd name="T22" fmla="*/ 17642111 w 25"/>
                <a:gd name="T23" fmla="*/ 20161404 h 41"/>
                <a:gd name="T24" fmla="*/ 22682485 w 25"/>
                <a:gd name="T25" fmla="*/ 15121054 h 41"/>
                <a:gd name="T26" fmla="*/ 32763240 w 25"/>
                <a:gd name="T27" fmla="*/ 10080702 h 41"/>
                <a:gd name="T28" fmla="*/ 32763240 w 25"/>
                <a:gd name="T29" fmla="*/ 10080702 h 41"/>
                <a:gd name="T30" fmla="*/ 42843989 w 25"/>
                <a:gd name="T31" fmla="*/ 7561321 h 41"/>
                <a:gd name="T32" fmla="*/ 52924750 w 25"/>
                <a:gd name="T33" fmla="*/ 12601670 h 41"/>
                <a:gd name="T34" fmla="*/ 55444144 w 25"/>
                <a:gd name="T35" fmla="*/ 20161404 h 41"/>
                <a:gd name="T36" fmla="*/ 57965125 w 25"/>
                <a:gd name="T37" fmla="*/ 27722728 h 41"/>
                <a:gd name="T38" fmla="*/ 57965125 w 25"/>
                <a:gd name="T39" fmla="*/ 27722728 h 41"/>
                <a:gd name="T40" fmla="*/ 57965125 w 25"/>
                <a:gd name="T41" fmla="*/ 27722728 h 41"/>
                <a:gd name="T42" fmla="*/ 60484518 w 25"/>
                <a:gd name="T43" fmla="*/ 27722728 h 41"/>
                <a:gd name="T44" fmla="*/ 60484518 w 25"/>
                <a:gd name="T45" fmla="*/ 27722728 h 41"/>
                <a:gd name="T46" fmla="*/ 63005499 w 25"/>
                <a:gd name="T47" fmla="*/ 17642023 h 41"/>
                <a:gd name="T48" fmla="*/ 60484518 w 25"/>
                <a:gd name="T49" fmla="*/ 12601670 h 41"/>
                <a:gd name="T50" fmla="*/ 57965125 w 25"/>
                <a:gd name="T51" fmla="*/ 7561321 h 41"/>
                <a:gd name="T52" fmla="*/ 47884364 w 25"/>
                <a:gd name="T53" fmla="*/ 2520969 h 41"/>
                <a:gd name="T54" fmla="*/ 40323008 w 25"/>
                <a:gd name="T55" fmla="*/ 0 h 41"/>
                <a:gd name="T56" fmla="*/ 32763240 w 25"/>
                <a:gd name="T57" fmla="*/ 2520969 h 41"/>
                <a:gd name="T58" fmla="*/ 20161504 w 25"/>
                <a:gd name="T59" fmla="*/ 7561321 h 41"/>
                <a:gd name="T60" fmla="*/ 20161504 w 25"/>
                <a:gd name="T61" fmla="*/ 7561321 h 41"/>
                <a:gd name="T62" fmla="*/ 10080752 w 25"/>
                <a:gd name="T63" fmla="*/ 15121054 h 41"/>
                <a:gd name="T64" fmla="*/ 7561359 w 25"/>
                <a:gd name="T65" fmla="*/ 20161404 h 41"/>
                <a:gd name="T66" fmla="*/ 7561359 w 25"/>
                <a:gd name="T67" fmla="*/ 25201753 h 41"/>
                <a:gd name="T68" fmla="*/ 7561359 w 25"/>
                <a:gd name="T69" fmla="*/ 25201753 h 41"/>
                <a:gd name="T70" fmla="*/ 12601733 w 25"/>
                <a:gd name="T71" fmla="*/ 45363156 h 41"/>
                <a:gd name="T72" fmla="*/ 20161504 w 25"/>
                <a:gd name="T73" fmla="*/ 65524566 h 41"/>
                <a:gd name="T74" fmla="*/ 17642111 w 25"/>
                <a:gd name="T75" fmla="*/ 75605265 h 41"/>
                <a:gd name="T76" fmla="*/ 12601733 w 25"/>
                <a:gd name="T77" fmla="*/ 88206932 h 41"/>
                <a:gd name="T78" fmla="*/ 7561359 w 25"/>
                <a:gd name="T79" fmla="*/ 95766662 h 41"/>
                <a:gd name="T80" fmla="*/ 0 w 25"/>
                <a:gd name="T81" fmla="*/ 100807012 h 41"/>
                <a:gd name="T82" fmla="*/ 0 w 25"/>
                <a:gd name="T83" fmla="*/ 100807012 h 41"/>
                <a:gd name="T84" fmla="*/ 0 w 25"/>
                <a:gd name="T85" fmla="*/ 103327980 h 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41"/>
                <a:gd name="T131" fmla="*/ 25 w 25"/>
                <a:gd name="T132" fmla="*/ 41 h 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41">
                  <a:moveTo>
                    <a:pt x="0" y="41"/>
                  </a:moveTo>
                  <a:lnTo>
                    <a:pt x="0" y="41"/>
                  </a:lnTo>
                  <a:lnTo>
                    <a:pt x="3" y="39"/>
                  </a:lnTo>
                  <a:lnTo>
                    <a:pt x="5" y="36"/>
                  </a:lnTo>
                  <a:lnTo>
                    <a:pt x="8" y="33"/>
                  </a:lnTo>
                  <a:lnTo>
                    <a:pt x="8" y="28"/>
                  </a:lnTo>
                  <a:lnTo>
                    <a:pt x="8" y="23"/>
                  </a:lnTo>
                  <a:lnTo>
                    <a:pt x="7" y="18"/>
                  </a:lnTo>
                  <a:lnTo>
                    <a:pt x="5" y="12"/>
                  </a:lnTo>
                  <a:lnTo>
                    <a:pt x="7" y="8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5"/>
                  </a:lnTo>
                  <a:lnTo>
                    <a:pt x="22" y="8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8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5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9" name="Freeform 182"/>
            <p:cNvSpPr>
              <a:spLocks/>
            </p:cNvSpPr>
            <p:nvPr/>
          </p:nvSpPr>
          <p:spPr bwMode="auto">
            <a:xfrm>
              <a:off x="5572125" y="2566988"/>
              <a:ext cx="22225" cy="15875"/>
            </a:xfrm>
            <a:custGeom>
              <a:avLst/>
              <a:gdLst>
                <a:gd name="T0" fmla="*/ 0 w 14"/>
                <a:gd name="T1" fmla="*/ 25201559 h 10"/>
                <a:gd name="T2" fmla="*/ 0 w 14"/>
                <a:gd name="T3" fmla="*/ 25201559 h 10"/>
                <a:gd name="T4" fmla="*/ 2520950 w 14"/>
                <a:gd name="T5" fmla="*/ 15120938 h 10"/>
                <a:gd name="T6" fmla="*/ 5040313 w 14"/>
                <a:gd name="T7" fmla="*/ 10080624 h 10"/>
                <a:gd name="T8" fmla="*/ 7561264 w 14"/>
                <a:gd name="T9" fmla="*/ 7559675 h 10"/>
                <a:gd name="T10" fmla="*/ 7561264 w 14"/>
                <a:gd name="T11" fmla="*/ 7559675 h 10"/>
                <a:gd name="T12" fmla="*/ 12601575 w 14"/>
                <a:gd name="T13" fmla="*/ 2520950 h 10"/>
                <a:gd name="T14" fmla="*/ 20161251 w 14"/>
                <a:gd name="T15" fmla="*/ 5040312 h 10"/>
                <a:gd name="T16" fmla="*/ 27722517 w 14"/>
                <a:gd name="T17" fmla="*/ 7559675 h 10"/>
                <a:gd name="T18" fmla="*/ 35282190 w 14"/>
                <a:gd name="T19" fmla="*/ 12601573 h 10"/>
                <a:gd name="T20" fmla="*/ 35282190 w 14"/>
                <a:gd name="T21" fmla="*/ 12601573 h 10"/>
                <a:gd name="T22" fmla="*/ 35282190 w 14"/>
                <a:gd name="T23" fmla="*/ 10080624 h 10"/>
                <a:gd name="T24" fmla="*/ 35282190 w 14"/>
                <a:gd name="T25" fmla="*/ 10080624 h 10"/>
                <a:gd name="T26" fmla="*/ 27722517 w 14"/>
                <a:gd name="T27" fmla="*/ 5040312 h 10"/>
                <a:gd name="T28" fmla="*/ 22682200 w 14"/>
                <a:gd name="T29" fmla="*/ 2520950 h 10"/>
                <a:gd name="T30" fmla="*/ 15120940 w 14"/>
                <a:gd name="T31" fmla="*/ 0 h 10"/>
                <a:gd name="T32" fmla="*/ 7561264 w 14"/>
                <a:gd name="T33" fmla="*/ 5040312 h 10"/>
                <a:gd name="T34" fmla="*/ 7561264 w 14"/>
                <a:gd name="T35" fmla="*/ 5040312 h 10"/>
                <a:gd name="T36" fmla="*/ 2520950 w 14"/>
                <a:gd name="T37" fmla="*/ 7559675 h 10"/>
                <a:gd name="T38" fmla="*/ 0 w 14"/>
                <a:gd name="T39" fmla="*/ 12601573 h 10"/>
                <a:gd name="T40" fmla="*/ 0 w 14"/>
                <a:gd name="T41" fmla="*/ 25201559 h 10"/>
                <a:gd name="T42" fmla="*/ 0 w 14"/>
                <a:gd name="T43" fmla="*/ 25201559 h 10"/>
                <a:gd name="T44" fmla="*/ 0 w 14"/>
                <a:gd name="T45" fmla="*/ 25201559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10"/>
                <a:gd name="T71" fmla="*/ 14 w 14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10">
                  <a:moveTo>
                    <a:pt x="0" y="10"/>
                  </a:moveTo>
                  <a:lnTo>
                    <a:pt x="0" y="10"/>
                  </a:lnTo>
                  <a:lnTo>
                    <a:pt x="1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2"/>
                  </a:lnTo>
                  <a:lnTo>
                    <a:pt x="11" y="3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0" name="Freeform 183"/>
            <p:cNvSpPr>
              <a:spLocks/>
            </p:cNvSpPr>
            <p:nvPr/>
          </p:nvSpPr>
          <p:spPr bwMode="auto">
            <a:xfrm>
              <a:off x="5572125" y="2566988"/>
              <a:ext cx="22225" cy="15875"/>
            </a:xfrm>
            <a:custGeom>
              <a:avLst/>
              <a:gdLst>
                <a:gd name="T0" fmla="*/ 0 w 14"/>
                <a:gd name="T1" fmla="*/ 25201559 h 10"/>
                <a:gd name="T2" fmla="*/ 0 w 14"/>
                <a:gd name="T3" fmla="*/ 25201559 h 10"/>
                <a:gd name="T4" fmla="*/ 2520950 w 14"/>
                <a:gd name="T5" fmla="*/ 15120938 h 10"/>
                <a:gd name="T6" fmla="*/ 5040313 w 14"/>
                <a:gd name="T7" fmla="*/ 10080624 h 10"/>
                <a:gd name="T8" fmla="*/ 7561264 w 14"/>
                <a:gd name="T9" fmla="*/ 7559675 h 10"/>
                <a:gd name="T10" fmla="*/ 7561264 w 14"/>
                <a:gd name="T11" fmla="*/ 7559675 h 10"/>
                <a:gd name="T12" fmla="*/ 12601575 w 14"/>
                <a:gd name="T13" fmla="*/ 2520950 h 10"/>
                <a:gd name="T14" fmla="*/ 20161251 w 14"/>
                <a:gd name="T15" fmla="*/ 5040312 h 10"/>
                <a:gd name="T16" fmla="*/ 27722517 w 14"/>
                <a:gd name="T17" fmla="*/ 7559675 h 10"/>
                <a:gd name="T18" fmla="*/ 35282190 w 14"/>
                <a:gd name="T19" fmla="*/ 12601573 h 10"/>
                <a:gd name="T20" fmla="*/ 35282190 w 14"/>
                <a:gd name="T21" fmla="*/ 12601573 h 10"/>
                <a:gd name="T22" fmla="*/ 35282190 w 14"/>
                <a:gd name="T23" fmla="*/ 10080624 h 10"/>
                <a:gd name="T24" fmla="*/ 35282190 w 14"/>
                <a:gd name="T25" fmla="*/ 10080624 h 10"/>
                <a:gd name="T26" fmla="*/ 27722517 w 14"/>
                <a:gd name="T27" fmla="*/ 5040312 h 10"/>
                <a:gd name="T28" fmla="*/ 22682200 w 14"/>
                <a:gd name="T29" fmla="*/ 2520950 h 10"/>
                <a:gd name="T30" fmla="*/ 15120940 w 14"/>
                <a:gd name="T31" fmla="*/ 0 h 10"/>
                <a:gd name="T32" fmla="*/ 7561264 w 14"/>
                <a:gd name="T33" fmla="*/ 5040312 h 10"/>
                <a:gd name="T34" fmla="*/ 7561264 w 14"/>
                <a:gd name="T35" fmla="*/ 5040312 h 10"/>
                <a:gd name="T36" fmla="*/ 2520950 w 14"/>
                <a:gd name="T37" fmla="*/ 7559675 h 10"/>
                <a:gd name="T38" fmla="*/ 0 w 14"/>
                <a:gd name="T39" fmla="*/ 12601573 h 10"/>
                <a:gd name="T40" fmla="*/ 0 w 14"/>
                <a:gd name="T41" fmla="*/ 25201559 h 10"/>
                <a:gd name="T42" fmla="*/ 0 w 14"/>
                <a:gd name="T43" fmla="*/ 25201559 h 10"/>
                <a:gd name="T44" fmla="*/ 0 w 14"/>
                <a:gd name="T45" fmla="*/ 25201559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10"/>
                <a:gd name="T71" fmla="*/ 14 w 14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10">
                  <a:moveTo>
                    <a:pt x="0" y="10"/>
                  </a:moveTo>
                  <a:lnTo>
                    <a:pt x="0" y="10"/>
                  </a:lnTo>
                  <a:lnTo>
                    <a:pt x="1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2"/>
                  </a:lnTo>
                  <a:lnTo>
                    <a:pt x="11" y="3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1" name="Freeform 184"/>
            <p:cNvSpPr>
              <a:spLocks/>
            </p:cNvSpPr>
            <p:nvPr/>
          </p:nvSpPr>
          <p:spPr bwMode="auto">
            <a:xfrm>
              <a:off x="5557838" y="2590800"/>
              <a:ext cx="166688" cy="57150"/>
            </a:xfrm>
            <a:custGeom>
              <a:avLst/>
              <a:gdLst>
                <a:gd name="T0" fmla="*/ 0 w 105"/>
                <a:gd name="T1" fmla="*/ 45362806 h 36"/>
                <a:gd name="T2" fmla="*/ 5040328 w 105"/>
                <a:gd name="T3" fmla="*/ 63003111 h 36"/>
                <a:gd name="T4" fmla="*/ 17641941 w 105"/>
                <a:gd name="T5" fmla="*/ 73083731 h 36"/>
                <a:gd name="T6" fmla="*/ 25201637 w 105"/>
                <a:gd name="T7" fmla="*/ 70564370 h 36"/>
                <a:gd name="T8" fmla="*/ 40322622 w 105"/>
                <a:gd name="T9" fmla="*/ 63003111 h 36"/>
                <a:gd name="T10" fmla="*/ 57964569 w 105"/>
                <a:gd name="T11" fmla="*/ 42843444 h 36"/>
                <a:gd name="T12" fmla="*/ 88206526 w 105"/>
                <a:gd name="T13" fmla="*/ 20161248 h 36"/>
                <a:gd name="T14" fmla="*/ 100806548 w 105"/>
                <a:gd name="T15" fmla="*/ 12599985 h 36"/>
                <a:gd name="T16" fmla="*/ 133569486 w 105"/>
                <a:gd name="T17" fmla="*/ 10080624 h 36"/>
                <a:gd name="T18" fmla="*/ 141129182 w 105"/>
                <a:gd name="T19" fmla="*/ 20161248 h 36"/>
                <a:gd name="T20" fmla="*/ 143650139 w 105"/>
                <a:gd name="T21" fmla="*/ 35282185 h 36"/>
                <a:gd name="T22" fmla="*/ 146169508 w 105"/>
                <a:gd name="T23" fmla="*/ 47882167 h 36"/>
                <a:gd name="T24" fmla="*/ 161290487 w 105"/>
                <a:gd name="T25" fmla="*/ 70564370 h 36"/>
                <a:gd name="T26" fmla="*/ 171371139 w 105"/>
                <a:gd name="T27" fmla="*/ 75604680 h 36"/>
                <a:gd name="T28" fmla="*/ 196572770 w 105"/>
                <a:gd name="T29" fmla="*/ 85685301 h 36"/>
                <a:gd name="T30" fmla="*/ 224295407 w 105"/>
                <a:gd name="T31" fmla="*/ 90725611 h 36"/>
                <a:gd name="T32" fmla="*/ 249497038 w 105"/>
                <a:gd name="T33" fmla="*/ 80644991 h 36"/>
                <a:gd name="T34" fmla="*/ 264618016 w 105"/>
                <a:gd name="T35" fmla="*/ 60483749 h 36"/>
                <a:gd name="T36" fmla="*/ 264618016 w 105"/>
                <a:gd name="T37" fmla="*/ 50403116 h 36"/>
                <a:gd name="T38" fmla="*/ 259577690 w 105"/>
                <a:gd name="T39" fmla="*/ 32761236 h 36"/>
                <a:gd name="T40" fmla="*/ 249497038 w 105"/>
                <a:gd name="T41" fmla="*/ 12599985 h 36"/>
                <a:gd name="T42" fmla="*/ 231855102 w 105"/>
                <a:gd name="T43" fmla="*/ 10080624 h 36"/>
                <a:gd name="T44" fmla="*/ 226814776 w 105"/>
                <a:gd name="T45" fmla="*/ 15120937 h 36"/>
                <a:gd name="T46" fmla="*/ 229335733 w 105"/>
                <a:gd name="T47" fmla="*/ 22682197 h 36"/>
                <a:gd name="T48" fmla="*/ 231855102 w 105"/>
                <a:gd name="T49" fmla="*/ 20161248 h 36"/>
                <a:gd name="T50" fmla="*/ 239416385 w 105"/>
                <a:gd name="T51" fmla="*/ 20161248 h 36"/>
                <a:gd name="T52" fmla="*/ 249497038 w 105"/>
                <a:gd name="T53" fmla="*/ 22682197 h 36"/>
                <a:gd name="T54" fmla="*/ 254537364 w 105"/>
                <a:gd name="T55" fmla="*/ 27720926 h 36"/>
                <a:gd name="T56" fmla="*/ 262097059 w 105"/>
                <a:gd name="T57" fmla="*/ 40322495 h 36"/>
                <a:gd name="T58" fmla="*/ 259577690 w 105"/>
                <a:gd name="T59" fmla="*/ 57962800 h 36"/>
                <a:gd name="T60" fmla="*/ 252016407 w 105"/>
                <a:gd name="T61" fmla="*/ 70564370 h 36"/>
                <a:gd name="T62" fmla="*/ 239416385 w 105"/>
                <a:gd name="T63" fmla="*/ 80644991 h 36"/>
                <a:gd name="T64" fmla="*/ 219255081 w 105"/>
                <a:gd name="T65" fmla="*/ 85685301 h 36"/>
                <a:gd name="T66" fmla="*/ 183972748 w 105"/>
                <a:gd name="T67" fmla="*/ 78124042 h 36"/>
                <a:gd name="T68" fmla="*/ 168851770 w 105"/>
                <a:gd name="T69" fmla="*/ 70564370 h 36"/>
                <a:gd name="T70" fmla="*/ 156250160 w 105"/>
                <a:gd name="T71" fmla="*/ 60483749 h 36"/>
                <a:gd name="T72" fmla="*/ 148690465 w 105"/>
                <a:gd name="T73" fmla="*/ 32761236 h 36"/>
                <a:gd name="T74" fmla="*/ 148690465 w 105"/>
                <a:gd name="T75" fmla="*/ 15120937 h 36"/>
                <a:gd name="T76" fmla="*/ 143650139 w 105"/>
                <a:gd name="T77" fmla="*/ 5040312 h 36"/>
                <a:gd name="T78" fmla="*/ 128529160 w 105"/>
                <a:gd name="T79" fmla="*/ 0 h 36"/>
                <a:gd name="T80" fmla="*/ 98287179 w 105"/>
                <a:gd name="T81" fmla="*/ 2520950 h 36"/>
                <a:gd name="T82" fmla="*/ 83166200 w 105"/>
                <a:gd name="T83" fmla="*/ 7559675 h 36"/>
                <a:gd name="T84" fmla="*/ 68045222 w 105"/>
                <a:gd name="T85" fmla="*/ 20161248 h 36"/>
                <a:gd name="T86" fmla="*/ 57964569 w 105"/>
                <a:gd name="T87" fmla="*/ 32761236 h 36"/>
                <a:gd name="T88" fmla="*/ 40322622 w 105"/>
                <a:gd name="T89" fmla="*/ 57962800 h 36"/>
                <a:gd name="T90" fmla="*/ 32762926 w 105"/>
                <a:gd name="T91" fmla="*/ 63003111 h 36"/>
                <a:gd name="T92" fmla="*/ 22682268 w 105"/>
                <a:gd name="T93" fmla="*/ 65524060 h 36"/>
                <a:gd name="T94" fmla="*/ 5040328 w 105"/>
                <a:gd name="T95" fmla="*/ 57962800 h 36"/>
                <a:gd name="T96" fmla="*/ 0 w 105"/>
                <a:gd name="T97" fmla="*/ 45362806 h 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5"/>
                <a:gd name="T148" fmla="*/ 0 h 36"/>
                <a:gd name="T149" fmla="*/ 105 w 105"/>
                <a:gd name="T150" fmla="*/ 36 h 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5" h="36">
                  <a:moveTo>
                    <a:pt x="0" y="18"/>
                  </a:moveTo>
                  <a:lnTo>
                    <a:pt x="0" y="18"/>
                  </a:lnTo>
                  <a:lnTo>
                    <a:pt x="1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9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6" y="25"/>
                  </a:lnTo>
                  <a:lnTo>
                    <a:pt x="23" y="17"/>
                  </a:lnTo>
                  <a:lnTo>
                    <a:pt x="30" y="10"/>
                  </a:lnTo>
                  <a:lnTo>
                    <a:pt x="35" y="8"/>
                  </a:lnTo>
                  <a:lnTo>
                    <a:pt x="40" y="5"/>
                  </a:lnTo>
                  <a:lnTo>
                    <a:pt x="46" y="4"/>
                  </a:lnTo>
                  <a:lnTo>
                    <a:pt x="53" y="4"/>
                  </a:lnTo>
                  <a:lnTo>
                    <a:pt x="55" y="5"/>
                  </a:lnTo>
                  <a:lnTo>
                    <a:pt x="56" y="8"/>
                  </a:lnTo>
                  <a:lnTo>
                    <a:pt x="57" y="10"/>
                  </a:lnTo>
                  <a:lnTo>
                    <a:pt x="57" y="14"/>
                  </a:lnTo>
                  <a:lnTo>
                    <a:pt x="58" y="19"/>
                  </a:lnTo>
                  <a:lnTo>
                    <a:pt x="60" y="24"/>
                  </a:lnTo>
                  <a:lnTo>
                    <a:pt x="64" y="28"/>
                  </a:lnTo>
                  <a:lnTo>
                    <a:pt x="68" y="30"/>
                  </a:lnTo>
                  <a:lnTo>
                    <a:pt x="73" y="33"/>
                  </a:lnTo>
                  <a:lnTo>
                    <a:pt x="78" y="34"/>
                  </a:lnTo>
                  <a:lnTo>
                    <a:pt x="84" y="36"/>
                  </a:lnTo>
                  <a:lnTo>
                    <a:pt x="89" y="36"/>
                  </a:lnTo>
                  <a:lnTo>
                    <a:pt x="95" y="34"/>
                  </a:lnTo>
                  <a:lnTo>
                    <a:pt x="99" y="32"/>
                  </a:lnTo>
                  <a:lnTo>
                    <a:pt x="102" y="28"/>
                  </a:lnTo>
                  <a:lnTo>
                    <a:pt x="105" y="24"/>
                  </a:lnTo>
                  <a:lnTo>
                    <a:pt x="105" y="20"/>
                  </a:lnTo>
                  <a:lnTo>
                    <a:pt x="105" y="16"/>
                  </a:lnTo>
                  <a:lnTo>
                    <a:pt x="103" y="13"/>
                  </a:lnTo>
                  <a:lnTo>
                    <a:pt x="101" y="9"/>
                  </a:lnTo>
                  <a:lnTo>
                    <a:pt x="99" y="5"/>
                  </a:lnTo>
                  <a:lnTo>
                    <a:pt x="96" y="4"/>
                  </a:lnTo>
                  <a:lnTo>
                    <a:pt x="92" y="4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1" y="9"/>
                  </a:lnTo>
                  <a:lnTo>
                    <a:pt x="92" y="8"/>
                  </a:lnTo>
                  <a:lnTo>
                    <a:pt x="95" y="8"/>
                  </a:lnTo>
                  <a:lnTo>
                    <a:pt x="97" y="8"/>
                  </a:lnTo>
                  <a:lnTo>
                    <a:pt x="99" y="9"/>
                  </a:lnTo>
                  <a:lnTo>
                    <a:pt x="101" y="11"/>
                  </a:lnTo>
                  <a:lnTo>
                    <a:pt x="103" y="13"/>
                  </a:lnTo>
                  <a:lnTo>
                    <a:pt x="104" y="16"/>
                  </a:lnTo>
                  <a:lnTo>
                    <a:pt x="104" y="19"/>
                  </a:lnTo>
                  <a:lnTo>
                    <a:pt x="103" y="23"/>
                  </a:lnTo>
                  <a:lnTo>
                    <a:pt x="102" y="26"/>
                  </a:lnTo>
                  <a:lnTo>
                    <a:pt x="100" y="28"/>
                  </a:lnTo>
                  <a:lnTo>
                    <a:pt x="95" y="32"/>
                  </a:lnTo>
                  <a:lnTo>
                    <a:pt x="91" y="34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3" y="31"/>
                  </a:lnTo>
                  <a:lnTo>
                    <a:pt x="67" y="28"/>
                  </a:lnTo>
                  <a:lnTo>
                    <a:pt x="63" y="26"/>
                  </a:lnTo>
                  <a:lnTo>
                    <a:pt x="62" y="24"/>
                  </a:lnTo>
                  <a:lnTo>
                    <a:pt x="60" y="18"/>
                  </a:lnTo>
                  <a:lnTo>
                    <a:pt x="59" y="13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7" y="2"/>
                  </a:lnTo>
                  <a:lnTo>
                    <a:pt x="51" y="0"/>
                  </a:lnTo>
                  <a:lnTo>
                    <a:pt x="45" y="0"/>
                  </a:lnTo>
                  <a:lnTo>
                    <a:pt x="39" y="1"/>
                  </a:lnTo>
                  <a:lnTo>
                    <a:pt x="33" y="3"/>
                  </a:lnTo>
                  <a:lnTo>
                    <a:pt x="30" y="4"/>
                  </a:lnTo>
                  <a:lnTo>
                    <a:pt x="27" y="8"/>
                  </a:lnTo>
                  <a:lnTo>
                    <a:pt x="23" y="13"/>
                  </a:lnTo>
                  <a:lnTo>
                    <a:pt x="19" y="18"/>
                  </a:lnTo>
                  <a:lnTo>
                    <a:pt x="16" y="23"/>
                  </a:lnTo>
                  <a:lnTo>
                    <a:pt x="13" y="25"/>
                  </a:lnTo>
                  <a:lnTo>
                    <a:pt x="11" y="26"/>
                  </a:lnTo>
                  <a:lnTo>
                    <a:pt x="9" y="26"/>
                  </a:lnTo>
                  <a:lnTo>
                    <a:pt x="6" y="26"/>
                  </a:lnTo>
                  <a:lnTo>
                    <a:pt x="2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2" name="Freeform 185"/>
            <p:cNvSpPr>
              <a:spLocks/>
            </p:cNvSpPr>
            <p:nvPr/>
          </p:nvSpPr>
          <p:spPr bwMode="auto">
            <a:xfrm>
              <a:off x="5557838" y="2590800"/>
              <a:ext cx="166688" cy="57150"/>
            </a:xfrm>
            <a:custGeom>
              <a:avLst/>
              <a:gdLst>
                <a:gd name="T0" fmla="*/ 0 w 105"/>
                <a:gd name="T1" fmla="*/ 45362806 h 36"/>
                <a:gd name="T2" fmla="*/ 5040328 w 105"/>
                <a:gd name="T3" fmla="*/ 63003111 h 36"/>
                <a:gd name="T4" fmla="*/ 17641941 w 105"/>
                <a:gd name="T5" fmla="*/ 73083731 h 36"/>
                <a:gd name="T6" fmla="*/ 25201637 w 105"/>
                <a:gd name="T7" fmla="*/ 70564370 h 36"/>
                <a:gd name="T8" fmla="*/ 40322622 w 105"/>
                <a:gd name="T9" fmla="*/ 63003111 h 36"/>
                <a:gd name="T10" fmla="*/ 57964569 w 105"/>
                <a:gd name="T11" fmla="*/ 42843444 h 36"/>
                <a:gd name="T12" fmla="*/ 88206526 w 105"/>
                <a:gd name="T13" fmla="*/ 20161248 h 36"/>
                <a:gd name="T14" fmla="*/ 100806548 w 105"/>
                <a:gd name="T15" fmla="*/ 12599985 h 36"/>
                <a:gd name="T16" fmla="*/ 133569486 w 105"/>
                <a:gd name="T17" fmla="*/ 10080624 h 36"/>
                <a:gd name="T18" fmla="*/ 141129182 w 105"/>
                <a:gd name="T19" fmla="*/ 20161248 h 36"/>
                <a:gd name="T20" fmla="*/ 143650139 w 105"/>
                <a:gd name="T21" fmla="*/ 35282185 h 36"/>
                <a:gd name="T22" fmla="*/ 146169508 w 105"/>
                <a:gd name="T23" fmla="*/ 47882167 h 36"/>
                <a:gd name="T24" fmla="*/ 161290487 w 105"/>
                <a:gd name="T25" fmla="*/ 70564370 h 36"/>
                <a:gd name="T26" fmla="*/ 171371139 w 105"/>
                <a:gd name="T27" fmla="*/ 75604680 h 36"/>
                <a:gd name="T28" fmla="*/ 196572770 w 105"/>
                <a:gd name="T29" fmla="*/ 85685301 h 36"/>
                <a:gd name="T30" fmla="*/ 224295407 w 105"/>
                <a:gd name="T31" fmla="*/ 90725611 h 36"/>
                <a:gd name="T32" fmla="*/ 249497038 w 105"/>
                <a:gd name="T33" fmla="*/ 80644991 h 36"/>
                <a:gd name="T34" fmla="*/ 264618016 w 105"/>
                <a:gd name="T35" fmla="*/ 60483749 h 36"/>
                <a:gd name="T36" fmla="*/ 264618016 w 105"/>
                <a:gd name="T37" fmla="*/ 50403116 h 36"/>
                <a:gd name="T38" fmla="*/ 259577690 w 105"/>
                <a:gd name="T39" fmla="*/ 32761236 h 36"/>
                <a:gd name="T40" fmla="*/ 249497038 w 105"/>
                <a:gd name="T41" fmla="*/ 12599985 h 36"/>
                <a:gd name="T42" fmla="*/ 231855102 w 105"/>
                <a:gd name="T43" fmla="*/ 10080624 h 36"/>
                <a:gd name="T44" fmla="*/ 226814776 w 105"/>
                <a:gd name="T45" fmla="*/ 15120937 h 36"/>
                <a:gd name="T46" fmla="*/ 229335733 w 105"/>
                <a:gd name="T47" fmla="*/ 22682197 h 36"/>
                <a:gd name="T48" fmla="*/ 231855102 w 105"/>
                <a:gd name="T49" fmla="*/ 20161248 h 36"/>
                <a:gd name="T50" fmla="*/ 239416385 w 105"/>
                <a:gd name="T51" fmla="*/ 20161248 h 36"/>
                <a:gd name="T52" fmla="*/ 249497038 w 105"/>
                <a:gd name="T53" fmla="*/ 22682197 h 36"/>
                <a:gd name="T54" fmla="*/ 254537364 w 105"/>
                <a:gd name="T55" fmla="*/ 27720926 h 36"/>
                <a:gd name="T56" fmla="*/ 262097059 w 105"/>
                <a:gd name="T57" fmla="*/ 40322495 h 36"/>
                <a:gd name="T58" fmla="*/ 259577690 w 105"/>
                <a:gd name="T59" fmla="*/ 57962800 h 36"/>
                <a:gd name="T60" fmla="*/ 252016407 w 105"/>
                <a:gd name="T61" fmla="*/ 70564370 h 36"/>
                <a:gd name="T62" fmla="*/ 239416385 w 105"/>
                <a:gd name="T63" fmla="*/ 80644991 h 36"/>
                <a:gd name="T64" fmla="*/ 219255081 w 105"/>
                <a:gd name="T65" fmla="*/ 85685301 h 36"/>
                <a:gd name="T66" fmla="*/ 183972748 w 105"/>
                <a:gd name="T67" fmla="*/ 78124042 h 36"/>
                <a:gd name="T68" fmla="*/ 168851770 w 105"/>
                <a:gd name="T69" fmla="*/ 70564370 h 36"/>
                <a:gd name="T70" fmla="*/ 156250160 w 105"/>
                <a:gd name="T71" fmla="*/ 60483749 h 36"/>
                <a:gd name="T72" fmla="*/ 148690465 w 105"/>
                <a:gd name="T73" fmla="*/ 32761236 h 36"/>
                <a:gd name="T74" fmla="*/ 148690465 w 105"/>
                <a:gd name="T75" fmla="*/ 15120937 h 36"/>
                <a:gd name="T76" fmla="*/ 143650139 w 105"/>
                <a:gd name="T77" fmla="*/ 5040312 h 36"/>
                <a:gd name="T78" fmla="*/ 128529160 w 105"/>
                <a:gd name="T79" fmla="*/ 0 h 36"/>
                <a:gd name="T80" fmla="*/ 98287179 w 105"/>
                <a:gd name="T81" fmla="*/ 2520950 h 36"/>
                <a:gd name="T82" fmla="*/ 83166200 w 105"/>
                <a:gd name="T83" fmla="*/ 7559675 h 36"/>
                <a:gd name="T84" fmla="*/ 68045222 w 105"/>
                <a:gd name="T85" fmla="*/ 20161248 h 36"/>
                <a:gd name="T86" fmla="*/ 57964569 w 105"/>
                <a:gd name="T87" fmla="*/ 32761236 h 36"/>
                <a:gd name="T88" fmla="*/ 40322622 w 105"/>
                <a:gd name="T89" fmla="*/ 57962800 h 36"/>
                <a:gd name="T90" fmla="*/ 32762926 w 105"/>
                <a:gd name="T91" fmla="*/ 63003111 h 36"/>
                <a:gd name="T92" fmla="*/ 22682268 w 105"/>
                <a:gd name="T93" fmla="*/ 65524060 h 36"/>
                <a:gd name="T94" fmla="*/ 5040328 w 105"/>
                <a:gd name="T95" fmla="*/ 57962800 h 36"/>
                <a:gd name="T96" fmla="*/ 0 w 105"/>
                <a:gd name="T97" fmla="*/ 45362806 h 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5"/>
                <a:gd name="T148" fmla="*/ 0 h 36"/>
                <a:gd name="T149" fmla="*/ 105 w 105"/>
                <a:gd name="T150" fmla="*/ 36 h 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5" h="36">
                  <a:moveTo>
                    <a:pt x="0" y="18"/>
                  </a:moveTo>
                  <a:lnTo>
                    <a:pt x="0" y="18"/>
                  </a:lnTo>
                  <a:lnTo>
                    <a:pt x="1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9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6" y="25"/>
                  </a:lnTo>
                  <a:lnTo>
                    <a:pt x="23" y="17"/>
                  </a:lnTo>
                  <a:lnTo>
                    <a:pt x="30" y="10"/>
                  </a:lnTo>
                  <a:lnTo>
                    <a:pt x="35" y="8"/>
                  </a:lnTo>
                  <a:lnTo>
                    <a:pt x="40" y="5"/>
                  </a:lnTo>
                  <a:lnTo>
                    <a:pt x="46" y="4"/>
                  </a:lnTo>
                  <a:lnTo>
                    <a:pt x="53" y="4"/>
                  </a:lnTo>
                  <a:lnTo>
                    <a:pt x="55" y="5"/>
                  </a:lnTo>
                  <a:lnTo>
                    <a:pt x="56" y="8"/>
                  </a:lnTo>
                  <a:lnTo>
                    <a:pt x="57" y="10"/>
                  </a:lnTo>
                  <a:lnTo>
                    <a:pt x="57" y="14"/>
                  </a:lnTo>
                  <a:lnTo>
                    <a:pt x="58" y="19"/>
                  </a:lnTo>
                  <a:lnTo>
                    <a:pt x="60" y="24"/>
                  </a:lnTo>
                  <a:lnTo>
                    <a:pt x="64" y="28"/>
                  </a:lnTo>
                  <a:lnTo>
                    <a:pt x="68" y="30"/>
                  </a:lnTo>
                  <a:lnTo>
                    <a:pt x="73" y="33"/>
                  </a:lnTo>
                  <a:lnTo>
                    <a:pt x="78" y="34"/>
                  </a:lnTo>
                  <a:lnTo>
                    <a:pt x="84" y="36"/>
                  </a:lnTo>
                  <a:lnTo>
                    <a:pt x="89" y="36"/>
                  </a:lnTo>
                  <a:lnTo>
                    <a:pt x="95" y="34"/>
                  </a:lnTo>
                  <a:lnTo>
                    <a:pt x="99" y="32"/>
                  </a:lnTo>
                  <a:lnTo>
                    <a:pt x="102" y="28"/>
                  </a:lnTo>
                  <a:lnTo>
                    <a:pt x="105" y="24"/>
                  </a:lnTo>
                  <a:lnTo>
                    <a:pt x="105" y="20"/>
                  </a:lnTo>
                  <a:lnTo>
                    <a:pt x="105" y="16"/>
                  </a:lnTo>
                  <a:lnTo>
                    <a:pt x="103" y="13"/>
                  </a:lnTo>
                  <a:lnTo>
                    <a:pt x="101" y="9"/>
                  </a:lnTo>
                  <a:lnTo>
                    <a:pt x="99" y="5"/>
                  </a:lnTo>
                  <a:lnTo>
                    <a:pt x="96" y="4"/>
                  </a:lnTo>
                  <a:lnTo>
                    <a:pt x="92" y="4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1" y="9"/>
                  </a:lnTo>
                  <a:lnTo>
                    <a:pt x="92" y="8"/>
                  </a:lnTo>
                  <a:lnTo>
                    <a:pt x="95" y="8"/>
                  </a:lnTo>
                  <a:lnTo>
                    <a:pt x="97" y="8"/>
                  </a:lnTo>
                  <a:lnTo>
                    <a:pt x="99" y="9"/>
                  </a:lnTo>
                  <a:lnTo>
                    <a:pt x="101" y="11"/>
                  </a:lnTo>
                  <a:lnTo>
                    <a:pt x="103" y="13"/>
                  </a:lnTo>
                  <a:lnTo>
                    <a:pt x="104" y="16"/>
                  </a:lnTo>
                  <a:lnTo>
                    <a:pt x="104" y="19"/>
                  </a:lnTo>
                  <a:lnTo>
                    <a:pt x="103" y="23"/>
                  </a:lnTo>
                  <a:lnTo>
                    <a:pt x="102" y="26"/>
                  </a:lnTo>
                  <a:lnTo>
                    <a:pt x="100" y="28"/>
                  </a:lnTo>
                  <a:lnTo>
                    <a:pt x="95" y="32"/>
                  </a:lnTo>
                  <a:lnTo>
                    <a:pt x="91" y="34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3" y="31"/>
                  </a:lnTo>
                  <a:lnTo>
                    <a:pt x="67" y="28"/>
                  </a:lnTo>
                  <a:lnTo>
                    <a:pt x="63" y="26"/>
                  </a:lnTo>
                  <a:lnTo>
                    <a:pt x="62" y="24"/>
                  </a:lnTo>
                  <a:lnTo>
                    <a:pt x="60" y="18"/>
                  </a:lnTo>
                  <a:lnTo>
                    <a:pt x="59" y="13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7" y="2"/>
                  </a:lnTo>
                  <a:lnTo>
                    <a:pt x="51" y="0"/>
                  </a:lnTo>
                  <a:lnTo>
                    <a:pt x="45" y="0"/>
                  </a:lnTo>
                  <a:lnTo>
                    <a:pt x="39" y="1"/>
                  </a:lnTo>
                  <a:lnTo>
                    <a:pt x="33" y="3"/>
                  </a:lnTo>
                  <a:lnTo>
                    <a:pt x="30" y="4"/>
                  </a:lnTo>
                  <a:lnTo>
                    <a:pt x="27" y="8"/>
                  </a:lnTo>
                  <a:lnTo>
                    <a:pt x="23" y="13"/>
                  </a:lnTo>
                  <a:lnTo>
                    <a:pt x="19" y="18"/>
                  </a:lnTo>
                  <a:lnTo>
                    <a:pt x="16" y="23"/>
                  </a:lnTo>
                  <a:lnTo>
                    <a:pt x="13" y="25"/>
                  </a:lnTo>
                  <a:lnTo>
                    <a:pt x="11" y="26"/>
                  </a:lnTo>
                  <a:lnTo>
                    <a:pt x="9" y="26"/>
                  </a:lnTo>
                  <a:lnTo>
                    <a:pt x="6" y="26"/>
                  </a:lnTo>
                  <a:lnTo>
                    <a:pt x="2" y="23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3" name="Freeform 186"/>
            <p:cNvSpPr>
              <a:spLocks/>
            </p:cNvSpPr>
            <p:nvPr/>
          </p:nvSpPr>
          <p:spPr bwMode="auto">
            <a:xfrm>
              <a:off x="5562600" y="2611438"/>
              <a:ext cx="88900" cy="42863"/>
            </a:xfrm>
            <a:custGeom>
              <a:avLst/>
              <a:gdLst>
                <a:gd name="T0" fmla="*/ 0 w 56"/>
                <a:gd name="T1" fmla="*/ 65524833 h 27"/>
                <a:gd name="T2" fmla="*/ 0 w 56"/>
                <a:gd name="T3" fmla="*/ 65524833 h 27"/>
                <a:gd name="T4" fmla="*/ 5040313 w 56"/>
                <a:gd name="T5" fmla="*/ 68045812 h 27"/>
                <a:gd name="T6" fmla="*/ 10080625 w 56"/>
                <a:gd name="T7" fmla="*/ 68045812 h 27"/>
                <a:gd name="T8" fmla="*/ 20161251 w 56"/>
                <a:gd name="T9" fmla="*/ 63005442 h 27"/>
                <a:gd name="T10" fmla="*/ 37801552 w 56"/>
                <a:gd name="T11" fmla="*/ 45363341 h 27"/>
                <a:gd name="T12" fmla="*/ 37801552 w 56"/>
                <a:gd name="T13" fmla="*/ 45363341 h 27"/>
                <a:gd name="T14" fmla="*/ 55443447 w 56"/>
                <a:gd name="T15" fmla="*/ 30242232 h 27"/>
                <a:gd name="T16" fmla="*/ 68045019 w 56"/>
                <a:gd name="T17" fmla="*/ 15121116 h 27"/>
                <a:gd name="T18" fmla="*/ 68045019 w 56"/>
                <a:gd name="T19" fmla="*/ 15121116 h 27"/>
                <a:gd name="T20" fmla="*/ 85685314 w 56"/>
                <a:gd name="T21" fmla="*/ 7561352 h 27"/>
                <a:gd name="T22" fmla="*/ 105846583 w 56"/>
                <a:gd name="T23" fmla="*/ 2520979 h 27"/>
                <a:gd name="T24" fmla="*/ 113407844 w 56"/>
                <a:gd name="T25" fmla="*/ 0 h 27"/>
                <a:gd name="T26" fmla="*/ 126007828 w 56"/>
                <a:gd name="T27" fmla="*/ 2520979 h 27"/>
                <a:gd name="T28" fmla="*/ 133569088 w 56"/>
                <a:gd name="T29" fmla="*/ 7561352 h 27"/>
                <a:gd name="T30" fmla="*/ 138609399 w 56"/>
                <a:gd name="T31" fmla="*/ 15121116 h 27"/>
                <a:gd name="T32" fmla="*/ 138609399 w 56"/>
                <a:gd name="T33" fmla="*/ 15121116 h 27"/>
                <a:gd name="T34" fmla="*/ 138609399 w 56"/>
                <a:gd name="T35" fmla="*/ 15121116 h 27"/>
                <a:gd name="T36" fmla="*/ 141128761 w 56"/>
                <a:gd name="T37" fmla="*/ 12601722 h 27"/>
                <a:gd name="T38" fmla="*/ 141128761 w 56"/>
                <a:gd name="T39" fmla="*/ 12601722 h 27"/>
                <a:gd name="T40" fmla="*/ 138609399 w 56"/>
                <a:gd name="T41" fmla="*/ 7561352 h 27"/>
                <a:gd name="T42" fmla="*/ 133569088 w 56"/>
                <a:gd name="T43" fmla="*/ 2520979 h 27"/>
                <a:gd name="T44" fmla="*/ 128528777 w 56"/>
                <a:gd name="T45" fmla="*/ 0 h 27"/>
                <a:gd name="T46" fmla="*/ 123488466 w 56"/>
                <a:gd name="T47" fmla="*/ 0 h 27"/>
                <a:gd name="T48" fmla="*/ 108367533 w 56"/>
                <a:gd name="T49" fmla="*/ 0 h 27"/>
                <a:gd name="T50" fmla="*/ 95765936 w 56"/>
                <a:gd name="T51" fmla="*/ 2520979 h 27"/>
                <a:gd name="T52" fmla="*/ 95765936 w 56"/>
                <a:gd name="T53" fmla="*/ 2520979 h 27"/>
                <a:gd name="T54" fmla="*/ 85685314 w 56"/>
                <a:gd name="T55" fmla="*/ 5040371 h 27"/>
                <a:gd name="T56" fmla="*/ 75604692 w 56"/>
                <a:gd name="T57" fmla="*/ 7561352 h 27"/>
                <a:gd name="T58" fmla="*/ 60483758 w 56"/>
                <a:gd name="T59" fmla="*/ 22682464 h 27"/>
                <a:gd name="T60" fmla="*/ 60483758 w 56"/>
                <a:gd name="T61" fmla="*/ 22682464 h 27"/>
                <a:gd name="T62" fmla="*/ 32762828 w 56"/>
                <a:gd name="T63" fmla="*/ 50403711 h 27"/>
                <a:gd name="T64" fmla="*/ 25201562 w 56"/>
                <a:gd name="T65" fmla="*/ 57965072 h 27"/>
                <a:gd name="T66" fmla="*/ 17641889 w 56"/>
                <a:gd name="T67" fmla="*/ 63005442 h 27"/>
                <a:gd name="T68" fmla="*/ 7561264 w 56"/>
                <a:gd name="T69" fmla="*/ 65524833 h 27"/>
                <a:gd name="T70" fmla="*/ 0 w 56"/>
                <a:gd name="T71" fmla="*/ 65524833 h 27"/>
                <a:gd name="T72" fmla="*/ 0 w 56"/>
                <a:gd name="T73" fmla="*/ 65524833 h 27"/>
                <a:gd name="T74" fmla="*/ 0 w 56"/>
                <a:gd name="T75" fmla="*/ 65524833 h 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6"/>
                <a:gd name="T115" fmla="*/ 0 h 27"/>
                <a:gd name="T116" fmla="*/ 56 w 56"/>
                <a:gd name="T117" fmla="*/ 27 h 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6" h="27">
                  <a:moveTo>
                    <a:pt x="0" y="26"/>
                  </a:moveTo>
                  <a:lnTo>
                    <a:pt x="0" y="26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8" y="25"/>
                  </a:lnTo>
                  <a:lnTo>
                    <a:pt x="15" y="18"/>
                  </a:lnTo>
                  <a:lnTo>
                    <a:pt x="22" y="12"/>
                  </a:lnTo>
                  <a:lnTo>
                    <a:pt x="27" y="6"/>
                  </a:lnTo>
                  <a:lnTo>
                    <a:pt x="34" y="3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50" y="1"/>
                  </a:lnTo>
                  <a:lnTo>
                    <a:pt x="53" y="3"/>
                  </a:lnTo>
                  <a:lnTo>
                    <a:pt x="55" y="6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1"/>
                  </a:lnTo>
                  <a:lnTo>
                    <a:pt x="34" y="2"/>
                  </a:lnTo>
                  <a:lnTo>
                    <a:pt x="30" y="3"/>
                  </a:lnTo>
                  <a:lnTo>
                    <a:pt x="24" y="9"/>
                  </a:lnTo>
                  <a:lnTo>
                    <a:pt x="13" y="20"/>
                  </a:lnTo>
                  <a:lnTo>
                    <a:pt x="10" y="23"/>
                  </a:lnTo>
                  <a:lnTo>
                    <a:pt x="7" y="25"/>
                  </a:lnTo>
                  <a:lnTo>
                    <a:pt x="3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4" name="Freeform 187"/>
            <p:cNvSpPr>
              <a:spLocks/>
            </p:cNvSpPr>
            <p:nvPr/>
          </p:nvSpPr>
          <p:spPr bwMode="auto">
            <a:xfrm>
              <a:off x="5562600" y="2611438"/>
              <a:ext cx="88900" cy="42863"/>
            </a:xfrm>
            <a:custGeom>
              <a:avLst/>
              <a:gdLst>
                <a:gd name="T0" fmla="*/ 0 w 56"/>
                <a:gd name="T1" fmla="*/ 65524833 h 27"/>
                <a:gd name="T2" fmla="*/ 0 w 56"/>
                <a:gd name="T3" fmla="*/ 65524833 h 27"/>
                <a:gd name="T4" fmla="*/ 5040313 w 56"/>
                <a:gd name="T5" fmla="*/ 68045812 h 27"/>
                <a:gd name="T6" fmla="*/ 10080625 w 56"/>
                <a:gd name="T7" fmla="*/ 68045812 h 27"/>
                <a:gd name="T8" fmla="*/ 20161251 w 56"/>
                <a:gd name="T9" fmla="*/ 63005442 h 27"/>
                <a:gd name="T10" fmla="*/ 37801552 w 56"/>
                <a:gd name="T11" fmla="*/ 45363341 h 27"/>
                <a:gd name="T12" fmla="*/ 37801552 w 56"/>
                <a:gd name="T13" fmla="*/ 45363341 h 27"/>
                <a:gd name="T14" fmla="*/ 55443447 w 56"/>
                <a:gd name="T15" fmla="*/ 30242232 h 27"/>
                <a:gd name="T16" fmla="*/ 68045019 w 56"/>
                <a:gd name="T17" fmla="*/ 15121116 h 27"/>
                <a:gd name="T18" fmla="*/ 68045019 w 56"/>
                <a:gd name="T19" fmla="*/ 15121116 h 27"/>
                <a:gd name="T20" fmla="*/ 85685314 w 56"/>
                <a:gd name="T21" fmla="*/ 7561352 h 27"/>
                <a:gd name="T22" fmla="*/ 105846583 w 56"/>
                <a:gd name="T23" fmla="*/ 2520979 h 27"/>
                <a:gd name="T24" fmla="*/ 113407844 w 56"/>
                <a:gd name="T25" fmla="*/ 0 h 27"/>
                <a:gd name="T26" fmla="*/ 126007828 w 56"/>
                <a:gd name="T27" fmla="*/ 2520979 h 27"/>
                <a:gd name="T28" fmla="*/ 133569088 w 56"/>
                <a:gd name="T29" fmla="*/ 7561352 h 27"/>
                <a:gd name="T30" fmla="*/ 138609399 w 56"/>
                <a:gd name="T31" fmla="*/ 15121116 h 27"/>
                <a:gd name="T32" fmla="*/ 138609399 w 56"/>
                <a:gd name="T33" fmla="*/ 15121116 h 27"/>
                <a:gd name="T34" fmla="*/ 138609399 w 56"/>
                <a:gd name="T35" fmla="*/ 15121116 h 27"/>
                <a:gd name="T36" fmla="*/ 141128761 w 56"/>
                <a:gd name="T37" fmla="*/ 12601722 h 27"/>
                <a:gd name="T38" fmla="*/ 141128761 w 56"/>
                <a:gd name="T39" fmla="*/ 12601722 h 27"/>
                <a:gd name="T40" fmla="*/ 138609399 w 56"/>
                <a:gd name="T41" fmla="*/ 7561352 h 27"/>
                <a:gd name="T42" fmla="*/ 133569088 w 56"/>
                <a:gd name="T43" fmla="*/ 2520979 h 27"/>
                <a:gd name="T44" fmla="*/ 128528777 w 56"/>
                <a:gd name="T45" fmla="*/ 0 h 27"/>
                <a:gd name="T46" fmla="*/ 123488466 w 56"/>
                <a:gd name="T47" fmla="*/ 0 h 27"/>
                <a:gd name="T48" fmla="*/ 108367533 w 56"/>
                <a:gd name="T49" fmla="*/ 0 h 27"/>
                <a:gd name="T50" fmla="*/ 95765936 w 56"/>
                <a:gd name="T51" fmla="*/ 2520979 h 27"/>
                <a:gd name="T52" fmla="*/ 95765936 w 56"/>
                <a:gd name="T53" fmla="*/ 2520979 h 27"/>
                <a:gd name="T54" fmla="*/ 85685314 w 56"/>
                <a:gd name="T55" fmla="*/ 5040371 h 27"/>
                <a:gd name="T56" fmla="*/ 75604692 w 56"/>
                <a:gd name="T57" fmla="*/ 7561352 h 27"/>
                <a:gd name="T58" fmla="*/ 60483758 w 56"/>
                <a:gd name="T59" fmla="*/ 22682464 h 27"/>
                <a:gd name="T60" fmla="*/ 60483758 w 56"/>
                <a:gd name="T61" fmla="*/ 22682464 h 27"/>
                <a:gd name="T62" fmla="*/ 32762828 w 56"/>
                <a:gd name="T63" fmla="*/ 50403711 h 27"/>
                <a:gd name="T64" fmla="*/ 25201562 w 56"/>
                <a:gd name="T65" fmla="*/ 57965072 h 27"/>
                <a:gd name="T66" fmla="*/ 17641889 w 56"/>
                <a:gd name="T67" fmla="*/ 63005442 h 27"/>
                <a:gd name="T68" fmla="*/ 7561264 w 56"/>
                <a:gd name="T69" fmla="*/ 65524833 h 27"/>
                <a:gd name="T70" fmla="*/ 0 w 56"/>
                <a:gd name="T71" fmla="*/ 65524833 h 27"/>
                <a:gd name="T72" fmla="*/ 0 w 56"/>
                <a:gd name="T73" fmla="*/ 65524833 h 27"/>
                <a:gd name="T74" fmla="*/ 0 w 56"/>
                <a:gd name="T75" fmla="*/ 65524833 h 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6"/>
                <a:gd name="T115" fmla="*/ 0 h 27"/>
                <a:gd name="T116" fmla="*/ 56 w 56"/>
                <a:gd name="T117" fmla="*/ 27 h 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6" h="27">
                  <a:moveTo>
                    <a:pt x="0" y="26"/>
                  </a:moveTo>
                  <a:lnTo>
                    <a:pt x="0" y="26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8" y="25"/>
                  </a:lnTo>
                  <a:lnTo>
                    <a:pt x="15" y="18"/>
                  </a:lnTo>
                  <a:lnTo>
                    <a:pt x="22" y="12"/>
                  </a:lnTo>
                  <a:lnTo>
                    <a:pt x="27" y="6"/>
                  </a:lnTo>
                  <a:lnTo>
                    <a:pt x="34" y="3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50" y="1"/>
                  </a:lnTo>
                  <a:lnTo>
                    <a:pt x="53" y="3"/>
                  </a:lnTo>
                  <a:lnTo>
                    <a:pt x="55" y="6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1"/>
                  </a:lnTo>
                  <a:lnTo>
                    <a:pt x="34" y="2"/>
                  </a:lnTo>
                  <a:lnTo>
                    <a:pt x="30" y="3"/>
                  </a:lnTo>
                  <a:lnTo>
                    <a:pt x="24" y="9"/>
                  </a:lnTo>
                  <a:lnTo>
                    <a:pt x="13" y="20"/>
                  </a:lnTo>
                  <a:lnTo>
                    <a:pt x="10" y="23"/>
                  </a:lnTo>
                  <a:lnTo>
                    <a:pt x="7" y="25"/>
                  </a:lnTo>
                  <a:lnTo>
                    <a:pt x="3" y="26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5" name="Freeform 188"/>
            <p:cNvSpPr>
              <a:spLocks/>
            </p:cNvSpPr>
            <p:nvPr/>
          </p:nvSpPr>
          <p:spPr bwMode="auto">
            <a:xfrm>
              <a:off x="5648325" y="2616200"/>
              <a:ext cx="69850" cy="49213"/>
            </a:xfrm>
            <a:custGeom>
              <a:avLst/>
              <a:gdLst>
                <a:gd name="T0" fmla="*/ 0 w 44"/>
                <a:gd name="T1" fmla="*/ 0 h 31"/>
                <a:gd name="T2" fmla="*/ 0 w 44"/>
                <a:gd name="T3" fmla="*/ 0 h 31"/>
                <a:gd name="T4" fmla="*/ 7559675 w 44"/>
                <a:gd name="T5" fmla="*/ 25201819 h 31"/>
                <a:gd name="T6" fmla="*/ 15120938 w 44"/>
                <a:gd name="T7" fmla="*/ 45363275 h 31"/>
                <a:gd name="T8" fmla="*/ 22682198 w 44"/>
                <a:gd name="T9" fmla="*/ 57964987 h 31"/>
                <a:gd name="T10" fmla="*/ 30241877 w 44"/>
                <a:gd name="T11" fmla="*/ 65524737 h 31"/>
                <a:gd name="T12" fmla="*/ 37801549 w 44"/>
                <a:gd name="T13" fmla="*/ 70565099 h 31"/>
                <a:gd name="T14" fmla="*/ 50403120 w 44"/>
                <a:gd name="T15" fmla="*/ 75605462 h 31"/>
                <a:gd name="T16" fmla="*/ 50403120 w 44"/>
                <a:gd name="T17" fmla="*/ 75605462 h 31"/>
                <a:gd name="T18" fmla="*/ 63003115 w 44"/>
                <a:gd name="T19" fmla="*/ 78126437 h 31"/>
                <a:gd name="T20" fmla="*/ 73083737 w 44"/>
                <a:gd name="T21" fmla="*/ 75605462 h 31"/>
                <a:gd name="T22" fmla="*/ 80644997 w 44"/>
                <a:gd name="T23" fmla="*/ 73086074 h 31"/>
                <a:gd name="T24" fmla="*/ 88206257 w 44"/>
                <a:gd name="T25" fmla="*/ 68045712 h 31"/>
                <a:gd name="T26" fmla="*/ 98286878 w 44"/>
                <a:gd name="T27" fmla="*/ 60484374 h 31"/>
                <a:gd name="T28" fmla="*/ 105846575 w 44"/>
                <a:gd name="T29" fmla="*/ 52924624 h 31"/>
                <a:gd name="T30" fmla="*/ 108367525 w 44"/>
                <a:gd name="T31" fmla="*/ 42843887 h 31"/>
                <a:gd name="T32" fmla="*/ 110886886 w 44"/>
                <a:gd name="T33" fmla="*/ 32763162 h 31"/>
                <a:gd name="T34" fmla="*/ 110886886 w 44"/>
                <a:gd name="T35" fmla="*/ 32763162 h 31"/>
                <a:gd name="T36" fmla="*/ 108367525 w 44"/>
                <a:gd name="T37" fmla="*/ 30242187 h 31"/>
                <a:gd name="T38" fmla="*/ 108367525 w 44"/>
                <a:gd name="T39" fmla="*/ 32763162 h 31"/>
                <a:gd name="T40" fmla="*/ 108367525 w 44"/>
                <a:gd name="T41" fmla="*/ 32763162 h 31"/>
                <a:gd name="T42" fmla="*/ 103327189 w 44"/>
                <a:gd name="T43" fmla="*/ 42843887 h 31"/>
                <a:gd name="T44" fmla="*/ 98286878 w 44"/>
                <a:gd name="T45" fmla="*/ 55444012 h 31"/>
                <a:gd name="T46" fmla="*/ 88206257 w 44"/>
                <a:gd name="T47" fmla="*/ 63005349 h 31"/>
                <a:gd name="T48" fmla="*/ 80644997 w 44"/>
                <a:gd name="T49" fmla="*/ 68045712 h 31"/>
                <a:gd name="T50" fmla="*/ 70564375 w 44"/>
                <a:gd name="T51" fmla="*/ 73086074 h 31"/>
                <a:gd name="T52" fmla="*/ 60483754 w 44"/>
                <a:gd name="T53" fmla="*/ 73086074 h 31"/>
                <a:gd name="T54" fmla="*/ 47883758 w 44"/>
                <a:gd name="T55" fmla="*/ 70565099 h 31"/>
                <a:gd name="T56" fmla="*/ 35282188 w 44"/>
                <a:gd name="T57" fmla="*/ 65524737 h 31"/>
                <a:gd name="T58" fmla="*/ 35282188 w 44"/>
                <a:gd name="T59" fmla="*/ 65524737 h 31"/>
                <a:gd name="T60" fmla="*/ 27722515 w 44"/>
                <a:gd name="T61" fmla="*/ 60484374 h 31"/>
                <a:gd name="T62" fmla="*/ 22682198 w 44"/>
                <a:gd name="T63" fmla="*/ 52924624 h 31"/>
                <a:gd name="T64" fmla="*/ 12601574 w 44"/>
                <a:gd name="T65" fmla="*/ 37803525 h 31"/>
                <a:gd name="T66" fmla="*/ 2520950 w 44"/>
                <a:gd name="T67" fmla="*/ 0 h 31"/>
                <a:gd name="T68" fmla="*/ 2520950 w 44"/>
                <a:gd name="T69" fmla="*/ 0 h 31"/>
                <a:gd name="T70" fmla="*/ 0 w 44"/>
                <a:gd name="T71" fmla="*/ 0 h 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4"/>
                <a:gd name="T109" fmla="*/ 0 h 31"/>
                <a:gd name="T110" fmla="*/ 44 w 44"/>
                <a:gd name="T111" fmla="*/ 31 h 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4" h="31">
                  <a:moveTo>
                    <a:pt x="0" y="0"/>
                  </a:moveTo>
                  <a:lnTo>
                    <a:pt x="0" y="0"/>
                  </a:lnTo>
                  <a:lnTo>
                    <a:pt x="3" y="10"/>
                  </a:lnTo>
                  <a:lnTo>
                    <a:pt x="6" y="18"/>
                  </a:lnTo>
                  <a:lnTo>
                    <a:pt x="9" y="23"/>
                  </a:lnTo>
                  <a:lnTo>
                    <a:pt x="12" y="26"/>
                  </a:lnTo>
                  <a:lnTo>
                    <a:pt x="15" y="28"/>
                  </a:lnTo>
                  <a:lnTo>
                    <a:pt x="20" y="30"/>
                  </a:lnTo>
                  <a:lnTo>
                    <a:pt x="25" y="31"/>
                  </a:lnTo>
                  <a:lnTo>
                    <a:pt x="29" y="30"/>
                  </a:lnTo>
                  <a:lnTo>
                    <a:pt x="32" y="29"/>
                  </a:lnTo>
                  <a:lnTo>
                    <a:pt x="35" y="27"/>
                  </a:lnTo>
                  <a:lnTo>
                    <a:pt x="39" y="24"/>
                  </a:lnTo>
                  <a:lnTo>
                    <a:pt x="42" y="21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1" y="17"/>
                  </a:lnTo>
                  <a:lnTo>
                    <a:pt x="39" y="22"/>
                  </a:lnTo>
                  <a:lnTo>
                    <a:pt x="35" y="25"/>
                  </a:lnTo>
                  <a:lnTo>
                    <a:pt x="32" y="27"/>
                  </a:lnTo>
                  <a:lnTo>
                    <a:pt x="28" y="29"/>
                  </a:lnTo>
                  <a:lnTo>
                    <a:pt x="24" y="29"/>
                  </a:lnTo>
                  <a:lnTo>
                    <a:pt x="19" y="28"/>
                  </a:lnTo>
                  <a:lnTo>
                    <a:pt x="14" y="26"/>
                  </a:lnTo>
                  <a:lnTo>
                    <a:pt x="11" y="24"/>
                  </a:lnTo>
                  <a:lnTo>
                    <a:pt x="9" y="21"/>
                  </a:lnTo>
                  <a:lnTo>
                    <a:pt x="5" y="15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6" name="Freeform 189"/>
            <p:cNvSpPr>
              <a:spLocks/>
            </p:cNvSpPr>
            <p:nvPr/>
          </p:nvSpPr>
          <p:spPr bwMode="auto">
            <a:xfrm>
              <a:off x="5648325" y="2616200"/>
              <a:ext cx="69850" cy="49213"/>
            </a:xfrm>
            <a:custGeom>
              <a:avLst/>
              <a:gdLst>
                <a:gd name="T0" fmla="*/ 0 w 44"/>
                <a:gd name="T1" fmla="*/ 0 h 31"/>
                <a:gd name="T2" fmla="*/ 0 w 44"/>
                <a:gd name="T3" fmla="*/ 0 h 31"/>
                <a:gd name="T4" fmla="*/ 7559675 w 44"/>
                <a:gd name="T5" fmla="*/ 25201819 h 31"/>
                <a:gd name="T6" fmla="*/ 15120938 w 44"/>
                <a:gd name="T7" fmla="*/ 45363275 h 31"/>
                <a:gd name="T8" fmla="*/ 22682198 w 44"/>
                <a:gd name="T9" fmla="*/ 57964987 h 31"/>
                <a:gd name="T10" fmla="*/ 30241877 w 44"/>
                <a:gd name="T11" fmla="*/ 65524737 h 31"/>
                <a:gd name="T12" fmla="*/ 37801549 w 44"/>
                <a:gd name="T13" fmla="*/ 70565099 h 31"/>
                <a:gd name="T14" fmla="*/ 50403120 w 44"/>
                <a:gd name="T15" fmla="*/ 75605462 h 31"/>
                <a:gd name="T16" fmla="*/ 50403120 w 44"/>
                <a:gd name="T17" fmla="*/ 75605462 h 31"/>
                <a:gd name="T18" fmla="*/ 63003115 w 44"/>
                <a:gd name="T19" fmla="*/ 78126437 h 31"/>
                <a:gd name="T20" fmla="*/ 73083737 w 44"/>
                <a:gd name="T21" fmla="*/ 75605462 h 31"/>
                <a:gd name="T22" fmla="*/ 80644997 w 44"/>
                <a:gd name="T23" fmla="*/ 73086074 h 31"/>
                <a:gd name="T24" fmla="*/ 88206257 w 44"/>
                <a:gd name="T25" fmla="*/ 68045712 h 31"/>
                <a:gd name="T26" fmla="*/ 98286878 w 44"/>
                <a:gd name="T27" fmla="*/ 60484374 h 31"/>
                <a:gd name="T28" fmla="*/ 105846575 w 44"/>
                <a:gd name="T29" fmla="*/ 52924624 h 31"/>
                <a:gd name="T30" fmla="*/ 108367525 w 44"/>
                <a:gd name="T31" fmla="*/ 42843887 h 31"/>
                <a:gd name="T32" fmla="*/ 110886886 w 44"/>
                <a:gd name="T33" fmla="*/ 32763162 h 31"/>
                <a:gd name="T34" fmla="*/ 110886886 w 44"/>
                <a:gd name="T35" fmla="*/ 32763162 h 31"/>
                <a:gd name="T36" fmla="*/ 108367525 w 44"/>
                <a:gd name="T37" fmla="*/ 30242187 h 31"/>
                <a:gd name="T38" fmla="*/ 108367525 w 44"/>
                <a:gd name="T39" fmla="*/ 32763162 h 31"/>
                <a:gd name="T40" fmla="*/ 108367525 w 44"/>
                <a:gd name="T41" fmla="*/ 32763162 h 31"/>
                <a:gd name="T42" fmla="*/ 103327189 w 44"/>
                <a:gd name="T43" fmla="*/ 42843887 h 31"/>
                <a:gd name="T44" fmla="*/ 98286878 w 44"/>
                <a:gd name="T45" fmla="*/ 55444012 h 31"/>
                <a:gd name="T46" fmla="*/ 88206257 w 44"/>
                <a:gd name="T47" fmla="*/ 63005349 h 31"/>
                <a:gd name="T48" fmla="*/ 80644997 w 44"/>
                <a:gd name="T49" fmla="*/ 68045712 h 31"/>
                <a:gd name="T50" fmla="*/ 70564375 w 44"/>
                <a:gd name="T51" fmla="*/ 73086074 h 31"/>
                <a:gd name="T52" fmla="*/ 60483754 w 44"/>
                <a:gd name="T53" fmla="*/ 73086074 h 31"/>
                <a:gd name="T54" fmla="*/ 47883758 w 44"/>
                <a:gd name="T55" fmla="*/ 70565099 h 31"/>
                <a:gd name="T56" fmla="*/ 35282188 w 44"/>
                <a:gd name="T57" fmla="*/ 65524737 h 31"/>
                <a:gd name="T58" fmla="*/ 35282188 w 44"/>
                <a:gd name="T59" fmla="*/ 65524737 h 31"/>
                <a:gd name="T60" fmla="*/ 27722515 w 44"/>
                <a:gd name="T61" fmla="*/ 60484374 h 31"/>
                <a:gd name="T62" fmla="*/ 22682198 w 44"/>
                <a:gd name="T63" fmla="*/ 52924624 h 31"/>
                <a:gd name="T64" fmla="*/ 12601574 w 44"/>
                <a:gd name="T65" fmla="*/ 37803525 h 31"/>
                <a:gd name="T66" fmla="*/ 2520950 w 44"/>
                <a:gd name="T67" fmla="*/ 0 h 31"/>
                <a:gd name="T68" fmla="*/ 2520950 w 44"/>
                <a:gd name="T69" fmla="*/ 0 h 31"/>
                <a:gd name="T70" fmla="*/ 0 w 44"/>
                <a:gd name="T71" fmla="*/ 0 h 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4"/>
                <a:gd name="T109" fmla="*/ 0 h 31"/>
                <a:gd name="T110" fmla="*/ 44 w 44"/>
                <a:gd name="T111" fmla="*/ 31 h 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4" h="31">
                  <a:moveTo>
                    <a:pt x="0" y="0"/>
                  </a:moveTo>
                  <a:lnTo>
                    <a:pt x="0" y="0"/>
                  </a:lnTo>
                  <a:lnTo>
                    <a:pt x="3" y="10"/>
                  </a:lnTo>
                  <a:lnTo>
                    <a:pt x="6" y="18"/>
                  </a:lnTo>
                  <a:lnTo>
                    <a:pt x="9" y="23"/>
                  </a:lnTo>
                  <a:lnTo>
                    <a:pt x="12" y="26"/>
                  </a:lnTo>
                  <a:lnTo>
                    <a:pt x="15" y="28"/>
                  </a:lnTo>
                  <a:lnTo>
                    <a:pt x="20" y="30"/>
                  </a:lnTo>
                  <a:lnTo>
                    <a:pt x="25" y="31"/>
                  </a:lnTo>
                  <a:lnTo>
                    <a:pt x="29" y="30"/>
                  </a:lnTo>
                  <a:lnTo>
                    <a:pt x="32" y="29"/>
                  </a:lnTo>
                  <a:lnTo>
                    <a:pt x="35" y="27"/>
                  </a:lnTo>
                  <a:lnTo>
                    <a:pt x="39" y="24"/>
                  </a:lnTo>
                  <a:lnTo>
                    <a:pt x="42" y="21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1" y="17"/>
                  </a:lnTo>
                  <a:lnTo>
                    <a:pt x="39" y="22"/>
                  </a:lnTo>
                  <a:lnTo>
                    <a:pt x="35" y="25"/>
                  </a:lnTo>
                  <a:lnTo>
                    <a:pt x="32" y="27"/>
                  </a:lnTo>
                  <a:lnTo>
                    <a:pt x="28" y="29"/>
                  </a:lnTo>
                  <a:lnTo>
                    <a:pt x="24" y="29"/>
                  </a:lnTo>
                  <a:lnTo>
                    <a:pt x="19" y="28"/>
                  </a:lnTo>
                  <a:lnTo>
                    <a:pt x="14" y="26"/>
                  </a:lnTo>
                  <a:lnTo>
                    <a:pt x="11" y="24"/>
                  </a:lnTo>
                  <a:lnTo>
                    <a:pt x="9" y="21"/>
                  </a:lnTo>
                  <a:lnTo>
                    <a:pt x="5" y="15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7" name="Freeform 190"/>
            <p:cNvSpPr>
              <a:spLocks/>
            </p:cNvSpPr>
            <p:nvPr/>
          </p:nvSpPr>
          <p:spPr bwMode="auto">
            <a:xfrm>
              <a:off x="5554663" y="2597150"/>
              <a:ext cx="6350" cy="20638"/>
            </a:xfrm>
            <a:custGeom>
              <a:avLst/>
              <a:gdLst>
                <a:gd name="T0" fmla="*/ 5040312 w 4"/>
                <a:gd name="T1" fmla="*/ 0 h 13"/>
                <a:gd name="T2" fmla="*/ 5040312 w 4"/>
                <a:gd name="T3" fmla="*/ 0 h 13"/>
                <a:gd name="T4" fmla="*/ 2520950 w 4"/>
                <a:gd name="T5" fmla="*/ 5040435 h 13"/>
                <a:gd name="T6" fmla="*/ 2520950 w 4"/>
                <a:gd name="T7" fmla="*/ 5040435 h 13"/>
                <a:gd name="T8" fmla="*/ 0 w 4"/>
                <a:gd name="T9" fmla="*/ 17642316 h 13"/>
                <a:gd name="T10" fmla="*/ 0 w 4"/>
                <a:gd name="T11" fmla="*/ 17642316 h 13"/>
                <a:gd name="T12" fmla="*/ 0 w 4"/>
                <a:gd name="T13" fmla="*/ 25202172 h 13"/>
                <a:gd name="T14" fmla="*/ 5040312 w 4"/>
                <a:gd name="T15" fmla="*/ 32763622 h 13"/>
                <a:gd name="T16" fmla="*/ 5040312 w 4"/>
                <a:gd name="T17" fmla="*/ 32763622 h 13"/>
                <a:gd name="T18" fmla="*/ 7559674 w 4"/>
                <a:gd name="T19" fmla="*/ 32763622 h 13"/>
                <a:gd name="T20" fmla="*/ 10080623 w 4"/>
                <a:gd name="T21" fmla="*/ 30242611 h 13"/>
                <a:gd name="T22" fmla="*/ 10080623 w 4"/>
                <a:gd name="T23" fmla="*/ 30242611 h 13"/>
                <a:gd name="T24" fmla="*/ 5040312 w 4"/>
                <a:gd name="T25" fmla="*/ 15121306 h 13"/>
                <a:gd name="T26" fmla="*/ 5040312 w 4"/>
                <a:gd name="T27" fmla="*/ 15121306 h 13"/>
                <a:gd name="T28" fmla="*/ 7559674 w 4"/>
                <a:gd name="T29" fmla="*/ 2521011 h 13"/>
                <a:gd name="T30" fmla="*/ 7559674 w 4"/>
                <a:gd name="T31" fmla="*/ 2521011 h 13"/>
                <a:gd name="T32" fmla="*/ 5040312 w 4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13"/>
                <a:gd name="T53" fmla="*/ 4 w 4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13">
                  <a:moveTo>
                    <a:pt x="2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2" y="6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8" name="Freeform 191"/>
            <p:cNvSpPr>
              <a:spLocks/>
            </p:cNvSpPr>
            <p:nvPr/>
          </p:nvSpPr>
          <p:spPr bwMode="auto">
            <a:xfrm>
              <a:off x="5554663" y="2597150"/>
              <a:ext cx="6350" cy="20638"/>
            </a:xfrm>
            <a:custGeom>
              <a:avLst/>
              <a:gdLst>
                <a:gd name="T0" fmla="*/ 5040312 w 4"/>
                <a:gd name="T1" fmla="*/ 0 h 13"/>
                <a:gd name="T2" fmla="*/ 5040312 w 4"/>
                <a:gd name="T3" fmla="*/ 0 h 13"/>
                <a:gd name="T4" fmla="*/ 2520950 w 4"/>
                <a:gd name="T5" fmla="*/ 5040435 h 13"/>
                <a:gd name="T6" fmla="*/ 2520950 w 4"/>
                <a:gd name="T7" fmla="*/ 5040435 h 13"/>
                <a:gd name="T8" fmla="*/ 0 w 4"/>
                <a:gd name="T9" fmla="*/ 17642316 h 13"/>
                <a:gd name="T10" fmla="*/ 0 w 4"/>
                <a:gd name="T11" fmla="*/ 17642316 h 13"/>
                <a:gd name="T12" fmla="*/ 0 w 4"/>
                <a:gd name="T13" fmla="*/ 25202172 h 13"/>
                <a:gd name="T14" fmla="*/ 5040312 w 4"/>
                <a:gd name="T15" fmla="*/ 32763622 h 13"/>
                <a:gd name="T16" fmla="*/ 5040312 w 4"/>
                <a:gd name="T17" fmla="*/ 32763622 h 13"/>
                <a:gd name="T18" fmla="*/ 7559674 w 4"/>
                <a:gd name="T19" fmla="*/ 32763622 h 13"/>
                <a:gd name="T20" fmla="*/ 10080623 w 4"/>
                <a:gd name="T21" fmla="*/ 30242611 h 13"/>
                <a:gd name="T22" fmla="*/ 10080623 w 4"/>
                <a:gd name="T23" fmla="*/ 30242611 h 13"/>
                <a:gd name="T24" fmla="*/ 5040312 w 4"/>
                <a:gd name="T25" fmla="*/ 15121306 h 13"/>
                <a:gd name="T26" fmla="*/ 5040312 w 4"/>
                <a:gd name="T27" fmla="*/ 15121306 h 13"/>
                <a:gd name="T28" fmla="*/ 7559674 w 4"/>
                <a:gd name="T29" fmla="*/ 2521011 h 13"/>
                <a:gd name="T30" fmla="*/ 7559674 w 4"/>
                <a:gd name="T31" fmla="*/ 2521011 h 13"/>
                <a:gd name="T32" fmla="*/ 5040312 w 4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13"/>
                <a:gd name="T53" fmla="*/ 4 w 4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13">
                  <a:moveTo>
                    <a:pt x="2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2" y="6"/>
                  </a:lnTo>
                  <a:lnTo>
                    <a:pt x="3" y="1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179" name="Group 241"/>
          <p:cNvGrpSpPr>
            <a:grpSpLocks/>
          </p:cNvGrpSpPr>
          <p:nvPr/>
        </p:nvGrpSpPr>
        <p:grpSpPr bwMode="auto">
          <a:xfrm>
            <a:off x="6553200" y="304800"/>
            <a:ext cx="838200" cy="381000"/>
            <a:chOff x="4559300" y="1644650"/>
            <a:chExt cx="603250" cy="260350"/>
          </a:xfrm>
        </p:grpSpPr>
        <p:sp>
          <p:nvSpPr>
            <p:cNvPr id="180" name="Freeform 173"/>
            <p:cNvSpPr>
              <a:spLocks/>
            </p:cNvSpPr>
            <p:nvPr/>
          </p:nvSpPr>
          <p:spPr bwMode="auto">
            <a:xfrm>
              <a:off x="4559300" y="1644650"/>
              <a:ext cx="603250" cy="260350"/>
            </a:xfrm>
            <a:custGeom>
              <a:avLst/>
              <a:gdLst>
                <a:gd name="T0" fmla="*/ 121277835 w 761"/>
                <a:gd name="T1" fmla="*/ 43472890 h 328"/>
                <a:gd name="T2" fmla="*/ 157724111 w 761"/>
                <a:gd name="T3" fmla="*/ 11341099 h 328"/>
                <a:gd name="T4" fmla="*/ 205481519 w 761"/>
                <a:gd name="T5" fmla="*/ 0 h 328"/>
                <a:gd name="T6" fmla="*/ 240671405 w 761"/>
                <a:gd name="T7" fmla="*/ 6300787 h 328"/>
                <a:gd name="T8" fmla="*/ 270833896 w 761"/>
                <a:gd name="T9" fmla="*/ 23941879 h 328"/>
                <a:gd name="T10" fmla="*/ 292826751 w 761"/>
                <a:gd name="T11" fmla="*/ 48513201 h 328"/>
                <a:gd name="T12" fmla="*/ 310421669 w 761"/>
                <a:gd name="T13" fmla="*/ 39062023 h 328"/>
                <a:gd name="T14" fmla="*/ 325502914 w 761"/>
                <a:gd name="T15" fmla="*/ 34021712 h 328"/>
                <a:gd name="T16" fmla="*/ 341212775 w 761"/>
                <a:gd name="T17" fmla="*/ 32762031 h 328"/>
                <a:gd name="T18" fmla="*/ 380172725 w 761"/>
                <a:gd name="T19" fmla="*/ 42842653 h 328"/>
                <a:gd name="T20" fmla="*/ 408450159 w 761"/>
                <a:gd name="T21" fmla="*/ 69934136 h 328"/>
                <a:gd name="T22" fmla="*/ 421645654 w 761"/>
                <a:gd name="T23" fmla="*/ 105846573 h 328"/>
                <a:gd name="T24" fmla="*/ 437355515 w 761"/>
                <a:gd name="T25" fmla="*/ 101436475 h 328"/>
                <a:gd name="T26" fmla="*/ 449923087 w 761"/>
                <a:gd name="T27" fmla="*/ 101436475 h 328"/>
                <a:gd name="T28" fmla="*/ 468146622 w 761"/>
                <a:gd name="T29" fmla="*/ 110886883 h 328"/>
                <a:gd name="T30" fmla="*/ 477571905 w 761"/>
                <a:gd name="T31" fmla="*/ 129158208 h 328"/>
                <a:gd name="T32" fmla="*/ 475058232 w 761"/>
                <a:gd name="T33" fmla="*/ 149319450 h 328"/>
                <a:gd name="T34" fmla="*/ 462490660 w 761"/>
                <a:gd name="T35" fmla="*/ 165700063 h 328"/>
                <a:gd name="T36" fmla="*/ 442382861 w 761"/>
                <a:gd name="T37" fmla="*/ 171370611 h 328"/>
                <a:gd name="T38" fmla="*/ 432956786 w 761"/>
                <a:gd name="T39" fmla="*/ 170110930 h 328"/>
                <a:gd name="T40" fmla="*/ 423531503 w 761"/>
                <a:gd name="T41" fmla="*/ 166330300 h 328"/>
                <a:gd name="T42" fmla="*/ 410963039 w 761"/>
                <a:gd name="T43" fmla="*/ 154359761 h 328"/>
                <a:gd name="T44" fmla="*/ 391483064 w 761"/>
                <a:gd name="T45" fmla="*/ 176410921 h 328"/>
                <a:gd name="T46" fmla="*/ 368232976 w 761"/>
                <a:gd name="T47" fmla="*/ 190272173 h 328"/>
                <a:gd name="T48" fmla="*/ 341212775 w 761"/>
                <a:gd name="T49" fmla="*/ 194682246 h 328"/>
                <a:gd name="T50" fmla="*/ 321104184 w 761"/>
                <a:gd name="T51" fmla="*/ 191531853 h 328"/>
                <a:gd name="T52" fmla="*/ 302252826 w 761"/>
                <a:gd name="T53" fmla="*/ 184601625 h 328"/>
                <a:gd name="T54" fmla="*/ 284030084 w 761"/>
                <a:gd name="T55" fmla="*/ 170740374 h 328"/>
                <a:gd name="T56" fmla="*/ 261407820 w 761"/>
                <a:gd name="T57" fmla="*/ 189641935 h 328"/>
                <a:gd name="T58" fmla="*/ 235015443 w 761"/>
                <a:gd name="T59" fmla="*/ 202872949 h 328"/>
                <a:gd name="T60" fmla="*/ 205481519 w 761"/>
                <a:gd name="T61" fmla="*/ 206652785 h 328"/>
                <a:gd name="T62" fmla="*/ 168406627 w 761"/>
                <a:gd name="T63" fmla="*/ 200352794 h 328"/>
                <a:gd name="T64" fmla="*/ 136987696 w 761"/>
                <a:gd name="T65" fmla="*/ 180820995 h 328"/>
                <a:gd name="T66" fmla="*/ 112481168 w 761"/>
                <a:gd name="T67" fmla="*/ 150579131 h 328"/>
                <a:gd name="T68" fmla="*/ 94257609 w 761"/>
                <a:gd name="T69" fmla="*/ 170740374 h 328"/>
                <a:gd name="T70" fmla="*/ 77919924 w 761"/>
                <a:gd name="T71" fmla="*/ 180820995 h 328"/>
                <a:gd name="T72" fmla="*/ 58439949 w 761"/>
                <a:gd name="T73" fmla="*/ 184601625 h 328"/>
                <a:gd name="T74" fmla="*/ 25763767 w 761"/>
                <a:gd name="T75" fmla="*/ 174521003 h 328"/>
                <a:gd name="T76" fmla="*/ 4398731 w 761"/>
                <a:gd name="T77" fmla="*/ 148689213 h 328"/>
                <a:gd name="T78" fmla="*/ 1885057 w 761"/>
                <a:gd name="T79" fmla="*/ 114666719 h 328"/>
                <a:gd name="T80" fmla="*/ 17594924 w 761"/>
                <a:gd name="T81" fmla="*/ 85055068 h 328"/>
                <a:gd name="T82" fmla="*/ 46500188 w 761"/>
                <a:gd name="T83" fmla="*/ 69934136 h 328"/>
                <a:gd name="T84" fmla="*/ 66608792 w 761"/>
                <a:gd name="T85" fmla="*/ 68674455 h 328"/>
                <a:gd name="T86" fmla="*/ 79804980 w 761"/>
                <a:gd name="T87" fmla="*/ 72454292 h 328"/>
                <a:gd name="T88" fmla="*/ 91743936 w 761"/>
                <a:gd name="T89" fmla="*/ 78124839 h 3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61"/>
                <a:gd name="T136" fmla="*/ 0 h 328"/>
                <a:gd name="T137" fmla="*/ 761 w 761"/>
                <a:gd name="T138" fmla="*/ 328 h 3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61" h="328">
                  <a:moveTo>
                    <a:pt x="170" y="116"/>
                  </a:moveTo>
                  <a:lnTo>
                    <a:pt x="179" y="91"/>
                  </a:lnTo>
                  <a:lnTo>
                    <a:pt x="193" y="69"/>
                  </a:lnTo>
                  <a:lnTo>
                    <a:pt x="209" y="50"/>
                  </a:lnTo>
                  <a:lnTo>
                    <a:pt x="229" y="32"/>
                  </a:lnTo>
                  <a:lnTo>
                    <a:pt x="251" y="18"/>
                  </a:lnTo>
                  <a:lnTo>
                    <a:pt x="275" y="8"/>
                  </a:lnTo>
                  <a:lnTo>
                    <a:pt x="300" y="2"/>
                  </a:lnTo>
                  <a:lnTo>
                    <a:pt x="327" y="0"/>
                  </a:lnTo>
                  <a:lnTo>
                    <a:pt x="346" y="1"/>
                  </a:lnTo>
                  <a:lnTo>
                    <a:pt x="365" y="5"/>
                  </a:lnTo>
                  <a:lnTo>
                    <a:pt x="383" y="10"/>
                  </a:lnTo>
                  <a:lnTo>
                    <a:pt x="400" y="17"/>
                  </a:lnTo>
                  <a:lnTo>
                    <a:pt x="416" y="26"/>
                  </a:lnTo>
                  <a:lnTo>
                    <a:pt x="431" y="38"/>
                  </a:lnTo>
                  <a:lnTo>
                    <a:pt x="445" y="51"/>
                  </a:lnTo>
                  <a:lnTo>
                    <a:pt x="458" y="66"/>
                  </a:lnTo>
                  <a:lnTo>
                    <a:pt x="466" y="77"/>
                  </a:lnTo>
                  <a:lnTo>
                    <a:pt x="479" y="69"/>
                  </a:lnTo>
                  <a:lnTo>
                    <a:pt x="486" y="66"/>
                  </a:lnTo>
                  <a:lnTo>
                    <a:pt x="494" y="62"/>
                  </a:lnTo>
                  <a:lnTo>
                    <a:pt x="502" y="59"/>
                  </a:lnTo>
                  <a:lnTo>
                    <a:pt x="510" y="56"/>
                  </a:lnTo>
                  <a:lnTo>
                    <a:pt x="518" y="54"/>
                  </a:lnTo>
                  <a:lnTo>
                    <a:pt x="526" y="53"/>
                  </a:lnTo>
                  <a:lnTo>
                    <a:pt x="535" y="52"/>
                  </a:lnTo>
                  <a:lnTo>
                    <a:pt x="543" y="52"/>
                  </a:lnTo>
                  <a:lnTo>
                    <a:pt x="565" y="54"/>
                  </a:lnTo>
                  <a:lnTo>
                    <a:pt x="586" y="59"/>
                  </a:lnTo>
                  <a:lnTo>
                    <a:pt x="605" y="68"/>
                  </a:lnTo>
                  <a:lnTo>
                    <a:pt x="623" y="79"/>
                  </a:lnTo>
                  <a:lnTo>
                    <a:pt x="638" y="94"/>
                  </a:lnTo>
                  <a:lnTo>
                    <a:pt x="650" y="111"/>
                  </a:lnTo>
                  <a:lnTo>
                    <a:pt x="661" y="130"/>
                  </a:lnTo>
                  <a:lnTo>
                    <a:pt x="668" y="151"/>
                  </a:lnTo>
                  <a:lnTo>
                    <a:pt x="671" y="168"/>
                  </a:lnTo>
                  <a:lnTo>
                    <a:pt x="688" y="162"/>
                  </a:lnTo>
                  <a:lnTo>
                    <a:pt x="692" y="161"/>
                  </a:lnTo>
                  <a:lnTo>
                    <a:pt x="696" y="161"/>
                  </a:lnTo>
                  <a:lnTo>
                    <a:pt x="700" y="160"/>
                  </a:lnTo>
                  <a:lnTo>
                    <a:pt x="704" y="160"/>
                  </a:lnTo>
                  <a:lnTo>
                    <a:pt x="716" y="161"/>
                  </a:lnTo>
                  <a:lnTo>
                    <a:pt x="726" y="165"/>
                  </a:lnTo>
                  <a:lnTo>
                    <a:pt x="736" y="169"/>
                  </a:lnTo>
                  <a:lnTo>
                    <a:pt x="745" y="176"/>
                  </a:lnTo>
                  <a:lnTo>
                    <a:pt x="752" y="186"/>
                  </a:lnTo>
                  <a:lnTo>
                    <a:pt x="756" y="195"/>
                  </a:lnTo>
                  <a:lnTo>
                    <a:pt x="760" y="205"/>
                  </a:lnTo>
                  <a:lnTo>
                    <a:pt x="761" y="217"/>
                  </a:lnTo>
                  <a:lnTo>
                    <a:pt x="760" y="228"/>
                  </a:lnTo>
                  <a:lnTo>
                    <a:pt x="756" y="237"/>
                  </a:lnTo>
                  <a:lnTo>
                    <a:pt x="752" y="248"/>
                  </a:lnTo>
                  <a:lnTo>
                    <a:pt x="745" y="256"/>
                  </a:lnTo>
                  <a:lnTo>
                    <a:pt x="736" y="263"/>
                  </a:lnTo>
                  <a:lnTo>
                    <a:pt x="726" y="267"/>
                  </a:lnTo>
                  <a:lnTo>
                    <a:pt x="716" y="271"/>
                  </a:lnTo>
                  <a:lnTo>
                    <a:pt x="704" y="272"/>
                  </a:lnTo>
                  <a:lnTo>
                    <a:pt x="700" y="272"/>
                  </a:lnTo>
                  <a:lnTo>
                    <a:pt x="694" y="271"/>
                  </a:lnTo>
                  <a:lnTo>
                    <a:pt x="689" y="270"/>
                  </a:lnTo>
                  <a:lnTo>
                    <a:pt x="684" y="269"/>
                  </a:lnTo>
                  <a:lnTo>
                    <a:pt x="679" y="266"/>
                  </a:lnTo>
                  <a:lnTo>
                    <a:pt x="674" y="264"/>
                  </a:lnTo>
                  <a:lnTo>
                    <a:pt x="671" y="260"/>
                  </a:lnTo>
                  <a:lnTo>
                    <a:pt x="666" y="257"/>
                  </a:lnTo>
                  <a:lnTo>
                    <a:pt x="654" y="245"/>
                  </a:lnTo>
                  <a:lnTo>
                    <a:pt x="643" y="259"/>
                  </a:lnTo>
                  <a:lnTo>
                    <a:pt x="634" y="271"/>
                  </a:lnTo>
                  <a:lnTo>
                    <a:pt x="623" y="280"/>
                  </a:lnTo>
                  <a:lnTo>
                    <a:pt x="611" y="288"/>
                  </a:lnTo>
                  <a:lnTo>
                    <a:pt x="598" y="296"/>
                  </a:lnTo>
                  <a:lnTo>
                    <a:pt x="586" y="302"/>
                  </a:lnTo>
                  <a:lnTo>
                    <a:pt x="572" y="305"/>
                  </a:lnTo>
                  <a:lnTo>
                    <a:pt x="558" y="308"/>
                  </a:lnTo>
                  <a:lnTo>
                    <a:pt x="543" y="309"/>
                  </a:lnTo>
                  <a:lnTo>
                    <a:pt x="532" y="309"/>
                  </a:lnTo>
                  <a:lnTo>
                    <a:pt x="521" y="307"/>
                  </a:lnTo>
                  <a:lnTo>
                    <a:pt x="511" y="304"/>
                  </a:lnTo>
                  <a:lnTo>
                    <a:pt x="501" y="301"/>
                  </a:lnTo>
                  <a:lnTo>
                    <a:pt x="490" y="297"/>
                  </a:lnTo>
                  <a:lnTo>
                    <a:pt x="481" y="293"/>
                  </a:lnTo>
                  <a:lnTo>
                    <a:pt x="472" y="287"/>
                  </a:lnTo>
                  <a:lnTo>
                    <a:pt x="462" y="280"/>
                  </a:lnTo>
                  <a:lnTo>
                    <a:pt x="452" y="271"/>
                  </a:lnTo>
                  <a:lnTo>
                    <a:pt x="442" y="281"/>
                  </a:lnTo>
                  <a:lnTo>
                    <a:pt x="430" y="292"/>
                  </a:lnTo>
                  <a:lnTo>
                    <a:pt x="416" y="301"/>
                  </a:lnTo>
                  <a:lnTo>
                    <a:pt x="404" y="309"/>
                  </a:lnTo>
                  <a:lnTo>
                    <a:pt x="389" y="316"/>
                  </a:lnTo>
                  <a:lnTo>
                    <a:pt x="374" y="322"/>
                  </a:lnTo>
                  <a:lnTo>
                    <a:pt x="359" y="325"/>
                  </a:lnTo>
                  <a:lnTo>
                    <a:pt x="343" y="327"/>
                  </a:lnTo>
                  <a:lnTo>
                    <a:pt x="327" y="328"/>
                  </a:lnTo>
                  <a:lnTo>
                    <a:pt x="307" y="327"/>
                  </a:lnTo>
                  <a:lnTo>
                    <a:pt x="287" y="324"/>
                  </a:lnTo>
                  <a:lnTo>
                    <a:pt x="268" y="318"/>
                  </a:lnTo>
                  <a:lnTo>
                    <a:pt x="251" y="310"/>
                  </a:lnTo>
                  <a:lnTo>
                    <a:pt x="233" y="300"/>
                  </a:lnTo>
                  <a:lnTo>
                    <a:pt x="218" y="287"/>
                  </a:lnTo>
                  <a:lnTo>
                    <a:pt x="204" y="273"/>
                  </a:lnTo>
                  <a:lnTo>
                    <a:pt x="192" y="257"/>
                  </a:lnTo>
                  <a:lnTo>
                    <a:pt x="179" y="239"/>
                  </a:lnTo>
                  <a:lnTo>
                    <a:pt x="165" y="256"/>
                  </a:lnTo>
                  <a:lnTo>
                    <a:pt x="158" y="264"/>
                  </a:lnTo>
                  <a:lnTo>
                    <a:pt x="150" y="271"/>
                  </a:lnTo>
                  <a:lnTo>
                    <a:pt x="142" y="278"/>
                  </a:lnTo>
                  <a:lnTo>
                    <a:pt x="133" y="282"/>
                  </a:lnTo>
                  <a:lnTo>
                    <a:pt x="124" y="287"/>
                  </a:lnTo>
                  <a:lnTo>
                    <a:pt x="113" y="290"/>
                  </a:lnTo>
                  <a:lnTo>
                    <a:pt x="103" y="292"/>
                  </a:lnTo>
                  <a:lnTo>
                    <a:pt x="93" y="293"/>
                  </a:lnTo>
                  <a:lnTo>
                    <a:pt x="74" y="290"/>
                  </a:lnTo>
                  <a:lnTo>
                    <a:pt x="57" y="286"/>
                  </a:lnTo>
                  <a:lnTo>
                    <a:pt x="41" y="277"/>
                  </a:lnTo>
                  <a:lnTo>
                    <a:pt x="28" y="265"/>
                  </a:lnTo>
                  <a:lnTo>
                    <a:pt x="17" y="252"/>
                  </a:lnTo>
                  <a:lnTo>
                    <a:pt x="7" y="236"/>
                  </a:lnTo>
                  <a:lnTo>
                    <a:pt x="3" y="219"/>
                  </a:lnTo>
                  <a:lnTo>
                    <a:pt x="0" y="201"/>
                  </a:lnTo>
                  <a:lnTo>
                    <a:pt x="3" y="182"/>
                  </a:lnTo>
                  <a:lnTo>
                    <a:pt x="7" y="165"/>
                  </a:lnTo>
                  <a:lnTo>
                    <a:pt x="17" y="149"/>
                  </a:lnTo>
                  <a:lnTo>
                    <a:pt x="28" y="135"/>
                  </a:lnTo>
                  <a:lnTo>
                    <a:pt x="41" y="124"/>
                  </a:lnTo>
                  <a:lnTo>
                    <a:pt x="57" y="115"/>
                  </a:lnTo>
                  <a:lnTo>
                    <a:pt x="74" y="111"/>
                  </a:lnTo>
                  <a:lnTo>
                    <a:pt x="93" y="108"/>
                  </a:lnTo>
                  <a:lnTo>
                    <a:pt x="100" y="108"/>
                  </a:lnTo>
                  <a:lnTo>
                    <a:pt x="106" y="109"/>
                  </a:lnTo>
                  <a:lnTo>
                    <a:pt x="113" y="111"/>
                  </a:lnTo>
                  <a:lnTo>
                    <a:pt x="120" y="113"/>
                  </a:lnTo>
                  <a:lnTo>
                    <a:pt x="127" y="115"/>
                  </a:lnTo>
                  <a:lnTo>
                    <a:pt x="133" y="118"/>
                  </a:lnTo>
                  <a:lnTo>
                    <a:pt x="140" y="121"/>
                  </a:lnTo>
                  <a:lnTo>
                    <a:pt x="146" y="124"/>
                  </a:lnTo>
                  <a:lnTo>
                    <a:pt x="163" y="137"/>
                  </a:lnTo>
                  <a:lnTo>
                    <a:pt x="170" y="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1" name="Freeform 174"/>
            <p:cNvSpPr>
              <a:spLocks/>
            </p:cNvSpPr>
            <p:nvPr/>
          </p:nvSpPr>
          <p:spPr bwMode="auto">
            <a:xfrm>
              <a:off x="4710113" y="1676400"/>
              <a:ext cx="163513" cy="204788"/>
            </a:xfrm>
            <a:custGeom>
              <a:avLst/>
              <a:gdLst>
                <a:gd name="T0" fmla="*/ 15120985 w 206"/>
                <a:gd name="T1" fmla="*/ 70646317 h 259"/>
                <a:gd name="T2" fmla="*/ 15751225 w 206"/>
                <a:gd name="T3" fmla="*/ 60017903 h 259"/>
                <a:gd name="T4" fmla="*/ 17641149 w 206"/>
                <a:gd name="T5" fmla="*/ 49389478 h 259"/>
                <a:gd name="T6" fmla="*/ 21421790 w 206"/>
                <a:gd name="T7" fmla="*/ 38761856 h 259"/>
                <a:gd name="T8" fmla="*/ 25831878 w 206"/>
                <a:gd name="T9" fmla="*/ 29383518 h 259"/>
                <a:gd name="T10" fmla="*/ 31502449 w 206"/>
                <a:gd name="T11" fmla="*/ 21256042 h 259"/>
                <a:gd name="T12" fmla="*/ 38432700 w 206"/>
                <a:gd name="T13" fmla="*/ 13128571 h 259"/>
                <a:gd name="T14" fmla="*/ 45362950 w 206"/>
                <a:gd name="T15" fmla="*/ 5626529 h 259"/>
                <a:gd name="T16" fmla="*/ 54183931 w 206"/>
                <a:gd name="T17" fmla="*/ 0 h 259"/>
                <a:gd name="T18" fmla="*/ 42842787 w 206"/>
                <a:gd name="T19" fmla="*/ 5001096 h 259"/>
                <a:gd name="T20" fmla="*/ 32131895 w 206"/>
                <a:gd name="T21" fmla="*/ 12503926 h 259"/>
                <a:gd name="T22" fmla="*/ 22681475 w 206"/>
                <a:gd name="T23" fmla="*/ 20005966 h 259"/>
                <a:gd name="T24" fmla="*/ 15120985 w 206"/>
                <a:gd name="T25" fmla="*/ 30634385 h 259"/>
                <a:gd name="T26" fmla="*/ 8190732 w 206"/>
                <a:gd name="T27" fmla="*/ 41262008 h 259"/>
                <a:gd name="T28" fmla="*/ 4410089 w 206"/>
                <a:gd name="T29" fmla="*/ 52515866 h 259"/>
                <a:gd name="T30" fmla="*/ 630239 w 206"/>
                <a:gd name="T31" fmla="*/ 65018998 h 259"/>
                <a:gd name="T32" fmla="*/ 0 w 206"/>
                <a:gd name="T33" fmla="*/ 78148354 h 259"/>
                <a:gd name="T34" fmla="*/ 1260479 w 206"/>
                <a:gd name="T35" fmla="*/ 95027937 h 259"/>
                <a:gd name="T36" fmla="*/ 6300806 w 206"/>
                <a:gd name="T37" fmla="*/ 111282903 h 259"/>
                <a:gd name="T38" fmla="*/ 14490746 w 206"/>
                <a:gd name="T39" fmla="*/ 125662335 h 259"/>
                <a:gd name="T40" fmla="*/ 24571399 w 206"/>
                <a:gd name="T41" fmla="*/ 137540824 h 259"/>
                <a:gd name="T42" fmla="*/ 36542776 w 206"/>
                <a:gd name="T43" fmla="*/ 147543804 h 259"/>
                <a:gd name="T44" fmla="*/ 51033516 w 206"/>
                <a:gd name="T45" fmla="*/ 155671274 h 259"/>
                <a:gd name="T46" fmla="*/ 67414986 w 206"/>
                <a:gd name="T47" fmla="*/ 160673159 h 259"/>
                <a:gd name="T48" fmla="*/ 83795650 w 206"/>
                <a:gd name="T49" fmla="*/ 161923235 h 259"/>
                <a:gd name="T50" fmla="*/ 90725900 w 206"/>
                <a:gd name="T51" fmla="*/ 161923235 h 259"/>
                <a:gd name="T52" fmla="*/ 96396466 w 206"/>
                <a:gd name="T53" fmla="*/ 161297802 h 259"/>
                <a:gd name="T54" fmla="*/ 102067032 w 206"/>
                <a:gd name="T55" fmla="*/ 160047726 h 259"/>
                <a:gd name="T56" fmla="*/ 107737622 w 206"/>
                <a:gd name="T57" fmla="*/ 158797650 h 259"/>
                <a:gd name="T58" fmla="*/ 113407394 w 206"/>
                <a:gd name="T59" fmla="*/ 156921350 h 259"/>
                <a:gd name="T60" fmla="*/ 119708199 w 206"/>
                <a:gd name="T61" fmla="*/ 154421198 h 259"/>
                <a:gd name="T62" fmla="*/ 124748525 w 206"/>
                <a:gd name="T63" fmla="*/ 151920256 h 259"/>
                <a:gd name="T64" fmla="*/ 129788852 w 206"/>
                <a:gd name="T65" fmla="*/ 149419313 h 259"/>
                <a:gd name="T66" fmla="*/ 126008210 w 206"/>
                <a:gd name="T67" fmla="*/ 150670180 h 259"/>
                <a:gd name="T68" fmla="*/ 122228362 w 206"/>
                <a:gd name="T69" fmla="*/ 151294822 h 259"/>
                <a:gd name="T70" fmla="*/ 119077960 w 206"/>
                <a:gd name="T71" fmla="*/ 151920256 h 259"/>
                <a:gd name="T72" fmla="*/ 115298112 w 206"/>
                <a:gd name="T73" fmla="*/ 153170332 h 259"/>
                <a:gd name="T74" fmla="*/ 110887231 w 206"/>
                <a:gd name="T75" fmla="*/ 153795765 h 259"/>
                <a:gd name="T76" fmla="*/ 107107383 w 206"/>
                <a:gd name="T77" fmla="*/ 154421198 h 259"/>
                <a:gd name="T78" fmla="*/ 103326716 w 206"/>
                <a:gd name="T79" fmla="*/ 154421198 h 259"/>
                <a:gd name="T80" fmla="*/ 98916629 w 206"/>
                <a:gd name="T81" fmla="*/ 154421198 h 259"/>
                <a:gd name="T82" fmla="*/ 82535965 w 206"/>
                <a:gd name="T83" fmla="*/ 153170332 h 259"/>
                <a:gd name="T84" fmla="*/ 66784747 w 206"/>
                <a:gd name="T85" fmla="*/ 147543804 h 259"/>
                <a:gd name="T86" fmla="*/ 52293213 w 206"/>
                <a:gd name="T87" fmla="*/ 140041767 h 259"/>
                <a:gd name="T88" fmla="*/ 39692385 w 206"/>
                <a:gd name="T89" fmla="*/ 130038787 h 259"/>
                <a:gd name="T90" fmla="*/ 29611732 w 206"/>
                <a:gd name="T91" fmla="*/ 117534864 h 259"/>
                <a:gd name="T92" fmla="*/ 21421790 w 206"/>
                <a:gd name="T93" fmla="*/ 103155408 h 259"/>
                <a:gd name="T94" fmla="*/ 16381464 w 206"/>
                <a:gd name="T95" fmla="*/ 87525900 h 259"/>
                <a:gd name="T96" fmla="*/ 15120985 w 206"/>
                <a:gd name="T97" fmla="*/ 70646317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6"/>
                <a:gd name="T148" fmla="*/ 0 h 259"/>
                <a:gd name="T149" fmla="*/ 206 w 206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6" h="259">
                  <a:moveTo>
                    <a:pt x="24" y="113"/>
                  </a:moveTo>
                  <a:lnTo>
                    <a:pt x="25" y="96"/>
                  </a:lnTo>
                  <a:lnTo>
                    <a:pt x="28" y="79"/>
                  </a:lnTo>
                  <a:lnTo>
                    <a:pt x="34" y="62"/>
                  </a:lnTo>
                  <a:lnTo>
                    <a:pt x="41" y="47"/>
                  </a:lnTo>
                  <a:lnTo>
                    <a:pt x="50" y="34"/>
                  </a:lnTo>
                  <a:lnTo>
                    <a:pt x="61" y="21"/>
                  </a:lnTo>
                  <a:lnTo>
                    <a:pt x="72" y="9"/>
                  </a:lnTo>
                  <a:lnTo>
                    <a:pt x="86" y="0"/>
                  </a:lnTo>
                  <a:lnTo>
                    <a:pt x="68" y="8"/>
                  </a:lnTo>
                  <a:lnTo>
                    <a:pt x="51" y="20"/>
                  </a:lnTo>
                  <a:lnTo>
                    <a:pt x="36" y="32"/>
                  </a:lnTo>
                  <a:lnTo>
                    <a:pt x="24" y="49"/>
                  </a:lnTo>
                  <a:lnTo>
                    <a:pt x="13" y="66"/>
                  </a:lnTo>
                  <a:lnTo>
                    <a:pt x="7" y="84"/>
                  </a:lnTo>
                  <a:lnTo>
                    <a:pt x="1" y="104"/>
                  </a:lnTo>
                  <a:lnTo>
                    <a:pt x="0" y="125"/>
                  </a:lnTo>
                  <a:lnTo>
                    <a:pt x="2" y="152"/>
                  </a:lnTo>
                  <a:lnTo>
                    <a:pt x="10" y="178"/>
                  </a:lnTo>
                  <a:lnTo>
                    <a:pt x="23" y="201"/>
                  </a:lnTo>
                  <a:lnTo>
                    <a:pt x="39" y="220"/>
                  </a:lnTo>
                  <a:lnTo>
                    <a:pt x="58" y="236"/>
                  </a:lnTo>
                  <a:lnTo>
                    <a:pt x="81" y="249"/>
                  </a:lnTo>
                  <a:lnTo>
                    <a:pt x="107" y="257"/>
                  </a:lnTo>
                  <a:lnTo>
                    <a:pt x="133" y="259"/>
                  </a:lnTo>
                  <a:lnTo>
                    <a:pt x="144" y="259"/>
                  </a:lnTo>
                  <a:lnTo>
                    <a:pt x="153" y="258"/>
                  </a:lnTo>
                  <a:lnTo>
                    <a:pt x="162" y="256"/>
                  </a:lnTo>
                  <a:lnTo>
                    <a:pt x="171" y="254"/>
                  </a:lnTo>
                  <a:lnTo>
                    <a:pt x="180" y="251"/>
                  </a:lnTo>
                  <a:lnTo>
                    <a:pt x="190" y="247"/>
                  </a:lnTo>
                  <a:lnTo>
                    <a:pt x="198" y="243"/>
                  </a:lnTo>
                  <a:lnTo>
                    <a:pt x="206" y="239"/>
                  </a:lnTo>
                  <a:lnTo>
                    <a:pt x="200" y="241"/>
                  </a:lnTo>
                  <a:lnTo>
                    <a:pt x="194" y="242"/>
                  </a:lnTo>
                  <a:lnTo>
                    <a:pt x="189" y="243"/>
                  </a:lnTo>
                  <a:lnTo>
                    <a:pt x="183" y="245"/>
                  </a:lnTo>
                  <a:lnTo>
                    <a:pt x="176" y="246"/>
                  </a:lnTo>
                  <a:lnTo>
                    <a:pt x="170" y="247"/>
                  </a:lnTo>
                  <a:lnTo>
                    <a:pt x="164" y="247"/>
                  </a:lnTo>
                  <a:lnTo>
                    <a:pt x="157" y="247"/>
                  </a:lnTo>
                  <a:lnTo>
                    <a:pt x="131" y="245"/>
                  </a:lnTo>
                  <a:lnTo>
                    <a:pt x="106" y="236"/>
                  </a:lnTo>
                  <a:lnTo>
                    <a:pt x="83" y="224"/>
                  </a:lnTo>
                  <a:lnTo>
                    <a:pt x="63" y="208"/>
                  </a:lnTo>
                  <a:lnTo>
                    <a:pt x="47" y="188"/>
                  </a:lnTo>
                  <a:lnTo>
                    <a:pt x="34" y="165"/>
                  </a:lnTo>
                  <a:lnTo>
                    <a:pt x="26" y="140"/>
                  </a:lnTo>
                  <a:lnTo>
                    <a:pt x="24" y="1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2" name="Freeform 175"/>
            <p:cNvSpPr>
              <a:spLocks/>
            </p:cNvSpPr>
            <p:nvPr/>
          </p:nvSpPr>
          <p:spPr bwMode="auto">
            <a:xfrm>
              <a:off x="4575175" y="1758950"/>
              <a:ext cx="101600" cy="98425"/>
            </a:xfrm>
            <a:custGeom>
              <a:avLst/>
              <a:gdLst>
                <a:gd name="T0" fmla="*/ 8820149 w 128"/>
                <a:gd name="T1" fmla="*/ 23559796 h 125"/>
                <a:gd name="T2" fmla="*/ 9450386 w 128"/>
                <a:gd name="T3" fmla="*/ 17359810 h 125"/>
                <a:gd name="T4" fmla="*/ 10080623 w 128"/>
                <a:gd name="T5" fmla="*/ 11159821 h 125"/>
                <a:gd name="T6" fmla="*/ 12600778 w 128"/>
                <a:gd name="T7" fmla="*/ 5580304 h 125"/>
                <a:gd name="T8" fmla="*/ 15120936 w 128"/>
                <a:gd name="T9" fmla="*/ 0 h 125"/>
                <a:gd name="T10" fmla="*/ 8820149 w 128"/>
                <a:gd name="T11" fmla="*/ 7440144 h 125"/>
                <a:gd name="T12" fmla="*/ 4410074 w 128"/>
                <a:gd name="T13" fmla="*/ 14880288 h 125"/>
                <a:gd name="T14" fmla="*/ 630237 w 128"/>
                <a:gd name="T15" fmla="*/ 23559796 h 125"/>
                <a:gd name="T16" fmla="*/ 0 w 128"/>
                <a:gd name="T17" fmla="*/ 33480252 h 125"/>
                <a:gd name="T18" fmla="*/ 630237 w 128"/>
                <a:gd name="T19" fmla="*/ 42159760 h 125"/>
                <a:gd name="T20" fmla="*/ 3779837 w 128"/>
                <a:gd name="T21" fmla="*/ 50219585 h 125"/>
                <a:gd name="T22" fmla="*/ 7560468 w 128"/>
                <a:gd name="T23" fmla="*/ 57659738 h 125"/>
                <a:gd name="T24" fmla="*/ 13231019 w 128"/>
                <a:gd name="T25" fmla="*/ 64480195 h 125"/>
                <a:gd name="T26" fmla="*/ 19531009 w 128"/>
                <a:gd name="T27" fmla="*/ 69440026 h 125"/>
                <a:gd name="T28" fmla="*/ 27091481 w 128"/>
                <a:gd name="T29" fmla="*/ 73780174 h 125"/>
                <a:gd name="T30" fmla="*/ 35282183 w 128"/>
                <a:gd name="T31" fmla="*/ 76259696 h 125"/>
                <a:gd name="T32" fmla="*/ 43472885 w 128"/>
                <a:gd name="T33" fmla="*/ 77499851 h 125"/>
                <a:gd name="T34" fmla="*/ 49772876 w 128"/>
                <a:gd name="T35" fmla="*/ 76259696 h 125"/>
                <a:gd name="T36" fmla="*/ 55443436 w 128"/>
                <a:gd name="T37" fmla="*/ 75640012 h 125"/>
                <a:gd name="T38" fmla="*/ 60483746 w 128"/>
                <a:gd name="T39" fmla="*/ 73780174 h 125"/>
                <a:gd name="T40" fmla="*/ 65524056 w 128"/>
                <a:gd name="T41" fmla="*/ 71299865 h 125"/>
                <a:gd name="T42" fmla="*/ 69934129 w 128"/>
                <a:gd name="T43" fmla="*/ 68819555 h 125"/>
                <a:gd name="T44" fmla="*/ 74344202 w 128"/>
                <a:gd name="T45" fmla="*/ 65099879 h 125"/>
                <a:gd name="T46" fmla="*/ 78124831 w 128"/>
                <a:gd name="T47" fmla="*/ 61380202 h 125"/>
                <a:gd name="T48" fmla="*/ 80644986 w 128"/>
                <a:gd name="T49" fmla="*/ 57040054 h 125"/>
                <a:gd name="T50" fmla="*/ 78124831 w 128"/>
                <a:gd name="T51" fmla="*/ 59519576 h 125"/>
                <a:gd name="T52" fmla="*/ 74974439 w 128"/>
                <a:gd name="T53" fmla="*/ 61380202 h 125"/>
                <a:gd name="T54" fmla="*/ 71194603 w 128"/>
                <a:gd name="T55" fmla="*/ 62619569 h 125"/>
                <a:gd name="T56" fmla="*/ 67413974 w 128"/>
                <a:gd name="T57" fmla="*/ 64480195 h 125"/>
                <a:gd name="T58" fmla="*/ 64263582 w 128"/>
                <a:gd name="T59" fmla="*/ 65719562 h 125"/>
                <a:gd name="T60" fmla="*/ 60483746 w 128"/>
                <a:gd name="T61" fmla="*/ 66340033 h 125"/>
                <a:gd name="T62" fmla="*/ 56703117 w 128"/>
                <a:gd name="T63" fmla="*/ 66959717 h 125"/>
                <a:gd name="T64" fmla="*/ 52293044 w 128"/>
                <a:gd name="T65" fmla="*/ 66959717 h 125"/>
                <a:gd name="T66" fmla="*/ 43472885 w 128"/>
                <a:gd name="T67" fmla="*/ 66340033 h 125"/>
                <a:gd name="T68" fmla="*/ 35912420 w 128"/>
                <a:gd name="T69" fmla="*/ 63859724 h 125"/>
                <a:gd name="T70" fmla="*/ 28351955 w 128"/>
                <a:gd name="T71" fmla="*/ 60140047 h 125"/>
                <a:gd name="T72" fmla="*/ 22051164 w 128"/>
                <a:gd name="T73" fmla="*/ 54559745 h 125"/>
                <a:gd name="T74" fmla="*/ 16380617 w 128"/>
                <a:gd name="T75" fmla="*/ 47740063 h 125"/>
                <a:gd name="T76" fmla="*/ 12600778 w 128"/>
                <a:gd name="T77" fmla="*/ 40919606 h 125"/>
                <a:gd name="T78" fmla="*/ 9450386 w 128"/>
                <a:gd name="T79" fmla="*/ 32240097 h 125"/>
                <a:gd name="T80" fmla="*/ 8820149 w 128"/>
                <a:gd name="T81" fmla="*/ 23559796 h 1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8"/>
                <a:gd name="T124" fmla="*/ 0 h 125"/>
                <a:gd name="T125" fmla="*/ 128 w 128"/>
                <a:gd name="T126" fmla="*/ 125 h 1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8" h="125">
                  <a:moveTo>
                    <a:pt x="14" y="38"/>
                  </a:moveTo>
                  <a:lnTo>
                    <a:pt x="15" y="28"/>
                  </a:lnTo>
                  <a:lnTo>
                    <a:pt x="16" y="18"/>
                  </a:lnTo>
                  <a:lnTo>
                    <a:pt x="20" y="9"/>
                  </a:lnTo>
                  <a:lnTo>
                    <a:pt x="24" y="0"/>
                  </a:lnTo>
                  <a:lnTo>
                    <a:pt x="14" y="12"/>
                  </a:lnTo>
                  <a:lnTo>
                    <a:pt x="7" y="24"/>
                  </a:lnTo>
                  <a:lnTo>
                    <a:pt x="1" y="38"/>
                  </a:lnTo>
                  <a:lnTo>
                    <a:pt x="0" y="54"/>
                  </a:lnTo>
                  <a:lnTo>
                    <a:pt x="1" y="68"/>
                  </a:lnTo>
                  <a:lnTo>
                    <a:pt x="6" y="81"/>
                  </a:lnTo>
                  <a:lnTo>
                    <a:pt x="12" y="93"/>
                  </a:lnTo>
                  <a:lnTo>
                    <a:pt x="21" y="104"/>
                  </a:lnTo>
                  <a:lnTo>
                    <a:pt x="31" y="112"/>
                  </a:lnTo>
                  <a:lnTo>
                    <a:pt x="43" y="119"/>
                  </a:lnTo>
                  <a:lnTo>
                    <a:pt x="56" y="123"/>
                  </a:lnTo>
                  <a:lnTo>
                    <a:pt x="69" y="125"/>
                  </a:lnTo>
                  <a:lnTo>
                    <a:pt x="79" y="123"/>
                  </a:lnTo>
                  <a:lnTo>
                    <a:pt x="88" y="122"/>
                  </a:lnTo>
                  <a:lnTo>
                    <a:pt x="96" y="119"/>
                  </a:lnTo>
                  <a:lnTo>
                    <a:pt x="104" y="115"/>
                  </a:lnTo>
                  <a:lnTo>
                    <a:pt x="111" y="111"/>
                  </a:lnTo>
                  <a:lnTo>
                    <a:pt x="118" y="105"/>
                  </a:lnTo>
                  <a:lnTo>
                    <a:pt x="124" y="99"/>
                  </a:lnTo>
                  <a:lnTo>
                    <a:pt x="128" y="92"/>
                  </a:lnTo>
                  <a:lnTo>
                    <a:pt x="124" y="96"/>
                  </a:lnTo>
                  <a:lnTo>
                    <a:pt x="119" y="99"/>
                  </a:lnTo>
                  <a:lnTo>
                    <a:pt x="113" y="101"/>
                  </a:lnTo>
                  <a:lnTo>
                    <a:pt x="107" y="104"/>
                  </a:lnTo>
                  <a:lnTo>
                    <a:pt x="102" y="106"/>
                  </a:lnTo>
                  <a:lnTo>
                    <a:pt x="96" y="107"/>
                  </a:lnTo>
                  <a:lnTo>
                    <a:pt x="90" y="108"/>
                  </a:lnTo>
                  <a:lnTo>
                    <a:pt x="83" y="108"/>
                  </a:lnTo>
                  <a:lnTo>
                    <a:pt x="69" y="107"/>
                  </a:lnTo>
                  <a:lnTo>
                    <a:pt x="57" y="103"/>
                  </a:lnTo>
                  <a:lnTo>
                    <a:pt x="45" y="97"/>
                  </a:lnTo>
                  <a:lnTo>
                    <a:pt x="35" y="88"/>
                  </a:lnTo>
                  <a:lnTo>
                    <a:pt x="26" y="77"/>
                  </a:lnTo>
                  <a:lnTo>
                    <a:pt x="20" y="66"/>
                  </a:lnTo>
                  <a:lnTo>
                    <a:pt x="15" y="52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3" name="Freeform 176"/>
            <p:cNvSpPr>
              <a:spLocks/>
            </p:cNvSpPr>
            <p:nvPr/>
          </p:nvSpPr>
          <p:spPr bwMode="auto">
            <a:xfrm>
              <a:off x="4908550" y="1738313"/>
              <a:ext cx="138113" cy="131763"/>
            </a:xfrm>
            <a:custGeom>
              <a:avLst/>
              <a:gdLst>
                <a:gd name="T0" fmla="*/ 11970586 w 174"/>
                <a:gd name="T1" fmla="*/ 31126051 h 167"/>
                <a:gd name="T2" fmla="*/ 12600826 w 174"/>
                <a:gd name="T3" fmla="*/ 22410754 h 167"/>
                <a:gd name="T4" fmla="*/ 14490754 w 174"/>
                <a:gd name="T5" fmla="*/ 14940505 h 167"/>
                <a:gd name="T6" fmla="*/ 17010918 w 174"/>
                <a:gd name="T7" fmla="*/ 6847732 h 167"/>
                <a:gd name="T8" fmla="*/ 21421801 w 174"/>
                <a:gd name="T9" fmla="*/ 0 h 167"/>
                <a:gd name="T10" fmla="*/ 17010918 w 174"/>
                <a:gd name="T11" fmla="*/ 3735126 h 167"/>
                <a:gd name="T12" fmla="*/ 12600826 w 174"/>
                <a:gd name="T13" fmla="*/ 9337815 h 167"/>
                <a:gd name="T14" fmla="*/ 9450421 w 174"/>
                <a:gd name="T15" fmla="*/ 14317984 h 167"/>
                <a:gd name="T16" fmla="*/ 5670570 w 174"/>
                <a:gd name="T17" fmla="*/ 19920671 h 167"/>
                <a:gd name="T18" fmla="*/ 3780645 w 174"/>
                <a:gd name="T19" fmla="*/ 25523358 h 167"/>
                <a:gd name="T20" fmla="*/ 1260480 w 174"/>
                <a:gd name="T21" fmla="*/ 31748572 h 167"/>
                <a:gd name="T22" fmla="*/ 630240 w 174"/>
                <a:gd name="T23" fmla="*/ 38596300 h 167"/>
                <a:gd name="T24" fmla="*/ 0 w 174"/>
                <a:gd name="T25" fmla="*/ 44821508 h 167"/>
                <a:gd name="T26" fmla="*/ 1260480 w 174"/>
                <a:gd name="T27" fmla="*/ 56649415 h 167"/>
                <a:gd name="T28" fmla="*/ 4410091 w 174"/>
                <a:gd name="T29" fmla="*/ 67854789 h 167"/>
                <a:gd name="T30" fmla="*/ 10080661 w 174"/>
                <a:gd name="T31" fmla="*/ 77815121 h 167"/>
                <a:gd name="T32" fmla="*/ 17010918 w 174"/>
                <a:gd name="T33" fmla="*/ 86530412 h 167"/>
                <a:gd name="T34" fmla="*/ 25831891 w 174"/>
                <a:gd name="T35" fmla="*/ 94000661 h 167"/>
                <a:gd name="T36" fmla="*/ 35912555 w 174"/>
                <a:gd name="T37" fmla="*/ 99603348 h 167"/>
                <a:gd name="T38" fmla="*/ 47883138 w 174"/>
                <a:gd name="T39" fmla="*/ 102093431 h 167"/>
                <a:gd name="T40" fmla="*/ 59224287 w 174"/>
                <a:gd name="T41" fmla="*/ 103961018 h 167"/>
                <a:gd name="T42" fmla="*/ 67415020 w 174"/>
                <a:gd name="T43" fmla="*/ 103338473 h 167"/>
                <a:gd name="T44" fmla="*/ 74345274 w 174"/>
                <a:gd name="T45" fmla="*/ 101470911 h 167"/>
                <a:gd name="T46" fmla="*/ 81905768 w 174"/>
                <a:gd name="T47" fmla="*/ 99603348 h 167"/>
                <a:gd name="T48" fmla="*/ 88205782 w 174"/>
                <a:gd name="T49" fmla="*/ 95868224 h 167"/>
                <a:gd name="T50" fmla="*/ 94506590 w 174"/>
                <a:gd name="T51" fmla="*/ 92133099 h 167"/>
                <a:gd name="T52" fmla="*/ 100177159 w 174"/>
                <a:gd name="T53" fmla="*/ 87152933 h 167"/>
                <a:gd name="T54" fmla="*/ 105217512 w 174"/>
                <a:gd name="T55" fmla="*/ 82172767 h 167"/>
                <a:gd name="T56" fmla="*/ 109627602 w 174"/>
                <a:gd name="T57" fmla="*/ 76570080 h 167"/>
                <a:gd name="T58" fmla="*/ 105846958 w 174"/>
                <a:gd name="T59" fmla="*/ 79060163 h 167"/>
                <a:gd name="T60" fmla="*/ 101436844 w 174"/>
                <a:gd name="T61" fmla="*/ 82172767 h 167"/>
                <a:gd name="T62" fmla="*/ 96396515 w 174"/>
                <a:gd name="T63" fmla="*/ 84662850 h 167"/>
                <a:gd name="T64" fmla="*/ 91986426 w 174"/>
                <a:gd name="T65" fmla="*/ 86530412 h 167"/>
                <a:gd name="T66" fmla="*/ 86946097 w 174"/>
                <a:gd name="T67" fmla="*/ 87775454 h 167"/>
                <a:gd name="T68" fmla="*/ 81905768 w 174"/>
                <a:gd name="T69" fmla="*/ 89643016 h 167"/>
                <a:gd name="T70" fmla="*/ 76235199 w 174"/>
                <a:gd name="T71" fmla="*/ 90265537 h 167"/>
                <a:gd name="T72" fmla="*/ 71194870 w 174"/>
                <a:gd name="T73" fmla="*/ 90265537 h 167"/>
                <a:gd name="T74" fmla="*/ 59224287 w 174"/>
                <a:gd name="T75" fmla="*/ 88397974 h 167"/>
                <a:gd name="T76" fmla="*/ 47883138 w 174"/>
                <a:gd name="T77" fmla="*/ 85907891 h 167"/>
                <a:gd name="T78" fmla="*/ 38432719 w 174"/>
                <a:gd name="T79" fmla="*/ 80305204 h 167"/>
                <a:gd name="T80" fmla="*/ 29611747 w 174"/>
                <a:gd name="T81" fmla="*/ 72834955 h 167"/>
                <a:gd name="T82" fmla="*/ 22051247 w 174"/>
                <a:gd name="T83" fmla="*/ 64119664 h 167"/>
                <a:gd name="T84" fmla="*/ 16381472 w 174"/>
                <a:gd name="T85" fmla="*/ 54159332 h 167"/>
                <a:gd name="T86" fmla="*/ 13861308 w 174"/>
                <a:gd name="T87" fmla="*/ 42953946 h 167"/>
                <a:gd name="T88" fmla="*/ 11970586 w 174"/>
                <a:gd name="T89" fmla="*/ 31126051 h 1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4"/>
                <a:gd name="T136" fmla="*/ 0 h 167"/>
                <a:gd name="T137" fmla="*/ 174 w 174"/>
                <a:gd name="T138" fmla="*/ 167 h 1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4" h="167">
                  <a:moveTo>
                    <a:pt x="19" y="50"/>
                  </a:moveTo>
                  <a:lnTo>
                    <a:pt x="20" y="36"/>
                  </a:lnTo>
                  <a:lnTo>
                    <a:pt x="23" y="24"/>
                  </a:lnTo>
                  <a:lnTo>
                    <a:pt x="27" y="11"/>
                  </a:lnTo>
                  <a:lnTo>
                    <a:pt x="34" y="0"/>
                  </a:lnTo>
                  <a:lnTo>
                    <a:pt x="27" y="6"/>
                  </a:lnTo>
                  <a:lnTo>
                    <a:pt x="20" y="15"/>
                  </a:lnTo>
                  <a:lnTo>
                    <a:pt x="15" y="23"/>
                  </a:lnTo>
                  <a:lnTo>
                    <a:pt x="9" y="32"/>
                  </a:lnTo>
                  <a:lnTo>
                    <a:pt x="6" y="41"/>
                  </a:lnTo>
                  <a:lnTo>
                    <a:pt x="2" y="51"/>
                  </a:lnTo>
                  <a:lnTo>
                    <a:pt x="1" y="62"/>
                  </a:lnTo>
                  <a:lnTo>
                    <a:pt x="0" y="72"/>
                  </a:lnTo>
                  <a:lnTo>
                    <a:pt x="2" y="91"/>
                  </a:lnTo>
                  <a:lnTo>
                    <a:pt x="7" y="109"/>
                  </a:lnTo>
                  <a:lnTo>
                    <a:pt x="16" y="125"/>
                  </a:lnTo>
                  <a:lnTo>
                    <a:pt x="27" y="139"/>
                  </a:lnTo>
                  <a:lnTo>
                    <a:pt x="41" y="151"/>
                  </a:lnTo>
                  <a:lnTo>
                    <a:pt x="57" y="160"/>
                  </a:lnTo>
                  <a:lnTo>
                    <a:pt x="76" y="164"/>
                  </a:lnTo>
                  <a:lnTo>
                    <a:pt x="94" y="167"/>
                  </a:lnTo>
                  <a:lnTo>
                    <a:pt x="107" y="166"/>
                  </a:lnTo>
                  <a:lnTo>
                    <a:pt x="118" y="163"/>
                  </a:lnTo>
                  <a:lnTo>
                    <a:pt x="130" y="160"/>
                  </a:lnTo>
                  <a:lnTo>
                    <a:pt x="140" y="154"/>
                  </a:lnTo>
                  <a:lnTo>
                    <a:pt x="150" y="148"/>
                  </a:lnTo>
                  <a:lnTo>
                    <a:pt x="159" y="140"/>
                  </a:lnTo>
                  <a:lnTo>
                    <a:pt x="167" y="132"/>
                  </a:lnTo>
                  <a:lnTo>
                    <a:pt x="174" y="123"/>
                  </a:lnTo>
                  <a:lnTo>
                    <a:pt x="168" y="127"/>
                  </a:lnTo>
                  <a:lnTo>
                    <a:pt x="161" y="132"/>
                  </a:lnTo>
                  <a:lnTo>
                    <a:pt x="153" y="136"/>
                  </a:lnTo>
                  <a:lnTo>
                    <a:pt x="146" y="139"/>
                  </a:lnTo>
                  <a:lnTo>
                    <a:pt x="138" y="141"/>
                  </a:lnTo>
                  <a:lnTo>
                    <a:pt x="130" y="144"/>
                  </a:lnTo>
                  <a:lnTo>
                    <a:pt x="121" y="145"/>
                  </a:lnTo>
                  <a:lnTo>
                    <a:pt x="113" y="145"/>
                  </a:lnTo>
                  <a:lnTo>
                    <a:pt x="94" y="142"/>
                  </a:lnTo>
                  <a:lnTo>
                    <a:pt x="76" y="138"/>
                  </a:lnTo>
                  <a:lnTo>
                    <a:pt x="61" y="129"/>
                  </a:lnTo>
                  <a:lnTo>
                    <a:pt x="47" y="117"/>
                  </a:lnTo>
                  <a:lnTo>
                    <a:pt x="35" y="103"/>
                  </a:lnTo>
                  <a:lnTo>
                    <a:pt x="26" y="87"/>
                  </a:lnTo>
                  <a:lnTo>
                    <a:pt x="22" y="69"/>
                  </a:lnTo>
                  <a:lnTo>
                    <a:pt x="19" y="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184" name="Group 241"/>
          <p:cNvGrpSpPr>
            <a:grpSpLocks/>
          </p:cNvGrpSpPr>
          <p:nvPr/>
        </p:nvGrpSpPr>
        <p:grpSpPr bwMode="auto">
          <a:xfrm>
            <a:off x="8001000" y="990600"/>
            <a:ext cx="838200" cy="381000"/>
            <a:chOff x="4559300" y="1644650"/>
            <a:chExt cx="603250" cy="260350"/>
          </a:xfrm>
        </p:grpSpPr>
        <p:sp>
          <p:nvSpPr>
            <p:cNvPr id="185" name="Freeform 173"/>
            <p:cNvSpPr>
              <a:spLocks/>
            </p:cNvSpPr>
            <p:nvPr/>
          </p:nvSpPr>
          <p:spPr bwMode="auto">
            <a:xfrm>
              <a:off x="4559300" y="1644650"/>
              <a:ext cx="603250" cy="260350"/>
            </a:xfrm>
            <a:custGeom>
              <a:avLst/>
              <a:gdLst>
                <a:gd name="T0" fmla="*/ 121277835 w 761"/>
                <a:gd name="T1" fmla="*/ 43472890 h 328"/>
                <a:gd name="T2" fmla="*/ 157724111 w 761"/>
                <a:gd name="T3" fmla="*/ 11341099 h 328"/>
                <a:gd name="T4" fmla="*/ 205481519 w 761"/>
                <a:gd name="T5" fmla="*/ 0 h 328"/>
                <a:gd name="T6" fmla="*/ 240671405 w 761"/>
                <a:gd name="T7" fmla="*/ 6300787 h 328"/>
                <a:gd name="T8" fmla="*/ 270833896 w 761"/>
                <a:gd name="T9" fmla="*/ 23941879 h 328"/>
                <a:gd name="T10" fmla="*/ 292826751 w 761"/>
                <a:gd name="T11" fmla="*/ 48513201 h 328"/>
                <a:gd name="T12" fmla="*/ 310421669 w 761"/>
                <a:gd name="T13" fmla="*/ 39062023 h 328"/>
                <a:gd name="T14" fmla="*/ 325502914 w 761"/>
                <a:gd name="T15" fmla="*/ 34021712 h 328"/>
                <a:gd name="T16" fmla="*/ 341212775 w 761"/>
                <a:gd name="T17" fmla="*/ 32762031 h 328"/>
                <a:gd name="T18" fmla="*/ 380172725 w 761"/>
                <a:gd name="T19" fmla="*/ 42842653 h 328"/>
                <a:gd name="T20" fmla="*/ 408450159 w 761"/>
                <a:gd name="T21" fmla="*/ 69934136 h 328"/>
                <a:gd name="T22" fmla="*/ 421645654 w 761"/>
                <a:gd name="T23" fmla="*/ 105846573 h 328"/>
                <a:gd name="T24" fmla="*/ 437355515 w 761"/>
                <a:gd name="T25" fmla="*/ 101436475 h 328"/>
                <a:gd name="T26" fmla="*/ 449923087 w 761"/>
                <a:gd name="T27" fmla="*/ 101436475 h 328"/>
                <a:gd name="T28" fmla="*/ 468146622 w 761"/>
                <a:gd name="T29" fmla="*/ 110886883 h 328"/>
                <a:gd name="T30" fmla="*/ 477571905 w 761"/>
                <a:gd name="T31" fmla="*/ 129158208 h 328"/>
                <a:gd name="T32" fmla="*/ 475058232 w 761"/>
                <a:gd name="T33" fmla="*/ 149319450 h 328"/>
                <a:gd name="T34" fmla="*/ 462490660 w 761"/>
                <a:gd name="T35" fmla="*/ 165700063 h 328"/>
                <a:gd name="T36" fmla="*/ 442382861 w 761"/>
                <a:gd name="T37" fmla="*/ 171370611 h 328"/>
                <a:gd name="T38" fmla="*/ 432956786 w 761"/>
                <a:gd name="T39" fmla="*/ 170110930 h 328"/>
                <a:gd name="T40" fmla="*/ 423531503 w 761"/>
                <a:gd name="T41" fmla="*/ 166330300 h 328"/>
                <a:gd name="T42" fmla="*/ 410963039 w 761"/>
                <a:gd name="T43" fmla="*/ 154359761 h 328"/>
                <a:gd name="T44" fmla="*/ 391483064 w 761"/>
                <a:gd name="T45" fmla="*/ 176410921 h 328"/>
                <a:gd name="T46" fmla="*/ 368232976 w 761"/>
                <a:gd name="T47" fmla="*/ 190272173 h 328"/>
                <a:gd name="T48" fmla="*/ 341212775 w 761"/>
                <a:gd name="T49" fmla="*/ 194682246 h 328"/>
                <a:gd name="T50" fmla="*/ 321104184 w 761"/>
                <a:gd name="T51" fmla="*/ 191531853 h 328"/>
                <a:gd name="T52" fmla="*/ 302252826 w 761"/>
                <a:gd name="T53" fmla="*/ 184601625 h 328"/>
                <a:gd name="T54" fmla="*/ 284030084 w 761"/>
                <a:gd name="T55" fmla="*/ 170740374 h 328"/>
                <a:gd name="T56" fmla="*/ 261407820 w 761"/>
                <a:gd name="T57" fmla="*/ 189641935 h 328"/>
                <a:gd name="T58" fmla="*/ 235015443 w 761"/>
                <a:gd name="T59" fmla="*/ 202872949 h 328"/>
                <a:gd name="T60" fmla="*/ 205481519 w 761"/>
                <a:gd name="T61" fmla="*/ 206652785 h 328"/>
                <a:gd name="T62" fmla="*/ 168406627 w 761"/>
                <a:gd name="T63" fmla="*/ 200352794 h 328"/>
                <a:gd name="T64" fmla="*/ 136987696 w 761"/>
                <a:gd name="T65" fmla="*/ 180820995 h 328"/>
                <a:gd name="T66" fmla="*/ 112481168 w 761"/>
                <a:gd name="T67" fmla="*/ 150579131 h 328"/>
                <a:gd name="T68" fmla="*/ 94257609 w 761"/>
                <a:gd name="T69" fmla="*/ 170740374 h 328"/>
                <a:gd name="T70" fmla="*/ 77919924 w 761"/>
                <a:gd name="T71" fmla="*/ 180820995 h 328"/>
                <a:gd name="T72" fmla="*/ 58439949 w 761"/>
                <a:gd name="T73" fmla="*/ 184601625 h 328"/>
                <a:gd name="T74" fmla="*/ 25763767 w 761"/>
                <a:gd name="T75" fmla="*/ 174521003 h 328"/>
                <a:gd name="T76" fmla="*/ 4398731 w 761"/>
                <a:gd name="T77" fmla="*/ 148689213 h 328"/>
                <a:gd name="T78" fmla="*/ 1885057 w 761"/>
                <a:gd name="T79" fmla="*/ 114666719 h 328"/>
                <a:gd name="T80" fmla="*/ 17594924 w 761"/>
                <a:gd name="T81" fmla="*/ 85055068 h 328"/>
                <a:gd name="T82" fmla="*/ 46500188 w 761"/>
                <a:gd name="T83" fmla="*/ 69934136 h 328"/>
                <a:gd name="T84" fmla="*/ 66608792 w 761"/>
                <a:gd name="T85" fmla="*/ 68674455 h 328"/>
                <a:gd name="T86" fmla="*/ 79804980 w 761"/>
                <a:gd name="T87" fmla="*/ 72454292 h 328"/>
                <a:gd name="T88" fmla="*/ 91743936 w 761"/>
                <a:gd name="T89" fmla="*/ 78124839 h 3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61"/>
                <a:gd name="T136" fmla="*/ 0 h 328"/>
                <a:gd name="T137" fmla="*/ 761 w 761"/>
                <a:gd name="T138" fmla="*/ 328 h 3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61" h="328">
                  <a:moveTo>
                    <a:pt x="170" y="116"/>
                  </a:moveTo>
                  <a:lnTo>
                    <a:pt x="179" y="91"/>
                  </a:lnTo>
                  <a:lnTo>
                    <a:pt x="193" y="69"/>
                  </a:lnTo>
                  <a:lnTo>
                    <a:pt x="209" y="50"/>
                  </a:lnTo>
                  <a:lnTo>
                    <a:pt x="229" y="32"/>
                  </a:lnTo>
                  <a:lnTo>
                    <a:pt x="251" y="18"/>
                  </a:lnTo>
                  <a:lnTo>
                    <a:pt x="275" y="8"/>
                  </a:lnTo>
                  <a:lnTo>
                    <a:pt x="300" y="2"/>
                  </a:lnTo>
                  <a:lnTo>
                    <a:pt x="327" y="0"/>
                  </a:lnTo>
                  <a:lnTo>
                    <a:pt x="346" y="1"/>
                  </a:lnTo>
                  <a:lnTo>
                    <a:pt x="365" y="5"/>
                  </a:lnTo>
                  <a:lnTo>
                    <a:pt x="383" y="10"/>
                  </a:lnTo>
                  <a:lnTo>
                    <a:pt x="400" y="17"/>
                  </a:lnTo>
                  <a:lnTo>
                    <a:pt x="416" y="26"/>
                  </a:lnTo>
                  <a:lnTo>
                    <a:pt x="431" y="38"/>
                  </a:lnTo>
                  <a:lnTo>
                    <a:pt x="445" y="51"/>
                  </a:lnTo>
                  <a:lnTo>
                    <a:pt x="458" y="66"/>
                  </a:lnTo>
                  <a:lnTo>
                    <a:pt x="466" y="77"/>
                  </a:lnTo>
                  <a:lnTo>
                    <a:pt x="479" y="69"/>
                  </a:lnTo>
                  <a:lnTo>
                    <a:pt x="486" y="66"/>
                  </a:lnTo>
                  <a:lnTo>
                    <a:pt x="494" y="62"/>
                  </a:lnTo>
                  <a:lnTo>
                    <a:pt x="502" y="59"/>
                  </a:lnTo>
                  <a:lnTo>
                    <a:pt x="510" y="56"/>
                  </a:lnTo>
                  <a:lnTo>
                    <a:pt x="518" y="54"/>
                  </a:lnTo>
                  <a:lnTo>
                    <a:pt x="526" y="53"/>
                  </a:lnTo>
                  <a:lnTo>
                    <a:pt x="535" y="52"/>
                  </a:lnTo>
                  <a:lnTo>
                    <a:pt x="543" y="52"/>
                  </a:lnTo>
                  <a:lnTo>
                    <a:pt x="565" y="54"/>
                  </a:lnTo>
                  <a:lnTo>
                    <a:pt x="586" y="59"/>
                  </a:lnTo>
                  <a:lnTo>
                    <a:pt x="605" y="68"/>
                  </a:lnTo>
                  <a:lnTo>
                    <a:pt x="623" y="79"/>
                  </a:lnTo>
                  <a:lnTo>
                    <a:pt x="638" y="94"/>
                  </a:lnTo>
                  <a:lnTo>
                    <a:pt x="650" y="111"/>
                  </a:lnTo>
                  <a:lnTo>
                    <a:pt x="661" y="130"/>
                  </a:lnTo>
                  <a:lnTo>
                    <a:pt x="668" y="151"/>
                  </a:lnTo>
                  <a:lnTo>
                    <a:pt x="671" y="168"/>
                  </a:lnTo>
                  <a:lnTo>
                    <a:pt x="688" y="162"/>
                  </a:lnTo>
                  <a:lnTo>
                    <a:pt x="692" y="161"/>
                  </a:lnTo>
                  <a:lnTo>
                    <a:pt x="696" y="161"/>
                  </a:lnTo>
                  <a:lnTo>
                    <a:pt x="700" y="160"/>
                  </a:lnTo>
                  <a:lnTo>
                    <a:pt x="704" y="160"/>
                  </a:lnTo>
                  <a:lnTo>
                    <a:pt x="716" y="161"/>
                  </a:lnTo>
                  <a:lnTo>
                    <a:pt x="726" y="165"/>
                  </a:lnTo>
                  <a:lnTo>
                    <a:pt x="736" y="169"/>
                  </a:lnTo>
                  <a:lnTo>
                    <a:pt x="745" y="176"/>
                  </a:lnTo>
                  <a:lnTo>
                    <a:pt x="752" y="186"/>
                  </a:lnTo>
                  <a:lnTo>
                    <a:pt x="756" y="195"/>
                  </a:lnTo>
                  <a:lnTo>
                    <a:pt x="760" y="205"/>
                  </a:lnTo>
                  <a:lnTo>
                    <a:pt x="761" y="217"/>
                  </a:lnTo>
                  <a:lnTo>
                    <a:pt x="760" y="228"/>
                  </a:lnTo>
                  <a:lnTo>
                    <a:pt x="756" y="237"/>
                  </a:lnTo>
                  <a:lnTo>
                    <a:pt x="752" y="248"/>
                  </a:lnTo>
                  <a:lnTo>
                    <a:pt x="745" y="256"/>
                  </a:lnTo>
                  <a:lnTo>
                    <a:pt x="736" y="263"/>
                  </a:lnTo>
                  <a:lnTo>
                    <a:pt x="726" y="267"/>
                  </a:lnTo>
                  <a:lnTo>
                    <a:pt x="716" y="271"/>
                  </a:lnTo>
                  <a:lnTo>
                    <a:pt x="704" y="272"/>
                  </a:lnTo>
                  <a:lnTo>
                    <a:pt x="700" y="272"/>
                  </a:lnTo>
                  <a:lnTo>
                    <a:pt x="694" y="271"/>
                  </a:lnTo>
                  <a:lnTo>
                    <a:pt x="689" y="270"/>
                  </a:lnTo>
                  <a:lnTo>
                    <a:pt x="684" y="269"/>
                  </a:lnTo>
                  <a:lnTo>
                    <a:pt x="679" y="266"/>
                  </a:lnTo>
                  <a:lnTo>
                    <a:pt x="674" y="264"/>
                  </a:lnTo>
                  <a:lnTo>
                    <a:pt x="671" y="260"/>
                  </a:lnTo>
                  <a:lnTo>
                    <a:pt x="666" y="257"/>
                  </a:lnTo>
                  <a:lnTo>
                    <a:pt x="654" y="245"/>
                  </a:lnTo>
                  <a:lnTo>
                    <a:pt x="643" y="259"/>
                  </a:lnTo>
                  <a:lnTo>
                    <a:pt x="634" y="271"/>
                  </a:lnTo>
                  <a:lnTo>
                    <a:pt x="623" y="280"/>
                  </a:lnTo>
                  <a:lnTo>
                    <a:pt x="611" y="288"/>
                  </a:lnTo>
                  <a:lnTo>
                    <a:pt x="598" y="296"/>
                  </a:lnTo>
                  <a:lnTo>
                    <a:pt x="586" y="302"/>
                  </a:lnTo>
                  <a:lnTo>
                    <a:pt x="572" y="305"/>
                  </a:lnTo>
                  <a:lnTo>
                    <a:pt x="558" y="308"/>
                  </a:lnTo>
                  <a:lnTo>
                    <a:pt x="543" y="309"/>
                  </a:lnTo>
                  <a:lnTo>
                    <a:pt x="532" y="309"/>
                  </a:lnTo>
                  <a:lnTo>
                    <a:pt x="521" y="307"/>
                  </a:lnTo>
                  <a:lnTo>
                    <a:pt x="511" y="304"/>
                  </a:lnTo>
                  <a:lnTo>
                    <a:pt x="501" y="301"/>
                  </a:lnTo>
                  <a:lnTo>
                    <a:pt x="490" y="297"/>
                  </a:lnTo>
                  <a:lnTo>
                    <a:pt x="481" y="293"/>
                  </a:lnTo>
                  <a:lnTo>
                    <a:pt x="472" y="287"/>
                  </a:lnTo>
                  <a:lnTo>
                    <a:pt x="462" y="280"/>
                  </a:lnTo>
                  <a:lnTo>
                    <a:pt x="452" y="271"/>
                  </a:lnTo>
                  <a:lnTo>
                    <a:pt x="442" y="281"/>
                  </a:lnTo>
                  <a:lnTo>
                    <a:pt x="430" y="292"/>
                  </a:lnTo>
                  <a:lnTo>
                    <a:pt x="416" y="301"/>
                  </a:lnTo>
                  <a:lnTo>
                    <a:pt x="404" y="309"/>
                  </a:lnTo>
                  <a:lnTo>
                    <a:pt x="389" y="316"/>
                  </a:lnTo>
                  <a:lnTo>
                    <a:pt x="374" y="322"/>
                  </a:lnTo>
                  <a:lnTo>
                    <a:pt x="359" y="325"/>
                  </a:lnTo>
                  <a:lnTo>
                    <a:pt x="343" y="327"/>
                  </a:lnTo>
                  <a:lnTo>
                    <a:pt x="327" y="328"/>
                  </a:lnTo>
                  <a:lnTo>
                    <a:pt x="307" y="327"/>
                  </a:lnTo>
                  <a:lnTo>
                    <a:pt x="287" y="324"/>
                  </a:lnTo>
                  <a:lnTo>
                    <a:pt x="268" y="318"/>
                  </a:lnTo>
                  <a:lnTo>
                    <a:pt x="251" y="310"/>
                  </a:lnTo>
                  <a:lnTo>
                    <a:pt x="233" y="300"/>
                  </a:lnTo>
                  <a:lnTo>
                    <a:pt x="218" y="287"/>
                  </a:lnTo>
                  <a:lnTo>
                    <a:pt x="204" y="273"/>
                  </a:lnTo>
                  <a:lnTo>
                    <a:pt x="192" y="257"/>
                  </a:lnTo>
                  <a:lnTo>
                    <a:pt x="179" y="239"/>
                  </a:lnTo>
                  <a:lnTo>
                    <a:pt x="165" y="256"/>
                  </a:lnTo>
                  <a:lnTo>
                    <a:pt x="158" y="264"/>
                  </a:lnTo>
                  <a:lnTo>
                    <a:pt x="150" y="271"/>
                  </a:lnTo>
                  <a:lnTo>
                    <a:pt x="142" y="278"/>
                  </a:lnTo>
                  <a:lnTo>
                    <a:pt x="133" y="282"/>
                  </a:lnTo>
                  <a:lnTo>
                    <a:pt x="124" y="287"/>
                  </a:lnTo>
                  <a:lnTo>
                    <a:pt x="113" y="290"/>
                  </a:lnTo>
                  <a:lnTo>
                    <a:pt x="103" y="292"/>
                  </a:lnTo>
                  <a:lnTo>
                    <a:pt x="93" y="293"/>
                  </a:lnTo>
                  <a:lnTo>
                    <a:pt x="74" y="290"/>
                  </a:lnTo>
                  <a:lnTo>
                    <a:pt x="57" y="286"/>
                  </a:lnTo>
                  <a:lnTo>
                    <a:pt x="41" y="277"/>
                  </a:lnTo>
                  <a:lnTo>
                    <a:pt x="28" y="265"/>
                  </a:lnTo>
                  <a:lnTo>
                    <a:pt x="17" y="252"/>
                  </a:lnTo>
                  <a:lnTo>
                    <a:pt x="7" y="236"/>
                  </a:lnTo>
                  <a:lnTo>
                    <a:pt x="3" y="219"/>
                  </a:lnTo>
                  <a:lnTo>
                    <a:pt x="0" y="201"/>
                  </a:lnTo>
                  <a:lnTo>
                    <a:pt x="3" y="182"/>
                  </a:lnTo>
                  <a:lnTo>
                    <a:pt x="7" y="165"/>
                  </a:lnTo>
                  <a:lnTo>
                    <a:pt x="17" y="149"/>
                  </a:lnTo>
                  <a:lnTo>
                    <a:pt x="28" y="135"/>
                  </a:lnTo>
                  <a:lnTo>
                    <a:pt x="41" y="124"/>
                  </a:lnTo>
                  <a:lnTo>
                    <a:pt x="57" y="115"/>
                  </a:lnTo>
                  <a:lnTo>
                    <a:pt x="74" y="111"/>
                  </a:lnTo>
                  <a:lnTo>
                    <a:pt x="93" y="108"/>
                  </a:lnTo>
                  <a:lnTo>
                    <a:pt x="100" y="108"/>
                  </a:lnTo>
                  <a:lnTo>
                    <a:pt x="106" y="109"/>
                  </a:lnTo>
                  <a:lnTo>
                    <a:pt x="113" y="111"/>
                  </a:lnTo>
                  <a:lnTo>
                    <a:pt x="120" y="113"/>
                  </a:lnTo>
                  <a:lnTo>
                    <a:pt x="127" y="115"/>
                  </a:lnTo>
                  <a:lnTo>
                    <a:pt x="133" y="118"/>
                  </a:lnTo>
                  <a:lnTo>
                    <a:pt x="140" y="121"/>
                  </a:lnTo>
                  <a:lnTo>
                    <a:pt x="146" y="124"/>
                  </a:lnTo>
                  <a:lnTo>
                    <a:pt x="163" y="137"/>
                  </a:lnTo>
                  <a:lnTo>
                    <a:pt x="170" y="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6" name="Freeform 174"/>
            <p:cNvSpPr>
              <a:spLocks/>
            </p:cNvSpPr>
            <p:nvPr/>
          </p:nvSpPr>
          <p:spPr bwMode="auto">
            <a:xfrm>
              <a:off x="4710113" y="1676400"/>
              <a:ext cx="163513" cy="204788"/>
            </a:xfrm>
            <a:custGeom>
              <a:avLst/>
              <a:gdLst>
                <a:gd name="T0" fmla="*/ 15120985 w 206"/>
                <a:gd name="T1" fmla="*/ 70646317 h 259"/>
                <a:gd name="T2" fmla="*/ 15751225 w 206"/>
                <a:gd name="T3" fmla="*/ 60017903 h 259"/>
                <a:gd name="T4" fmla="*/ 17641149 w 206"/>
                <a:gd name="T5" fmla="*/ 49389478 h 259"/>
                <a:gd name="T6" fmla="*/ 21421790 w 206"/>
                <a:gd name="T7" fmla="*/ 38761856 h 259"/>
                <a:gd name="T8" fmla="*/ 25831878 w 206"/>
                <a:gd name="T9" fmla="*/ 29383518 h 259"/>
                <a:gd name="T10" fmla="*/ 31502449 w 206"/>
                <a:gd name="T11" fmla="*/ 21256042 h 259"/>
                <a:gd name="T12" fmla="*/ 38432700 w 206"/>
                <a:gd name="T13" fmla="*/ 13128571 h 259"/>
                <a:gd name="T14" fmla="*/ 45362950 w 206"/>
                <a:gd name="T15" fmla="*/ 5626529 h 259"/>
                <a:gd name="T16" fmla="*/ 54183931 w 206"/>
                <a:gd name="T17" fmla="*/ 0 h 259"/>
                <a:gd name="T18" fmla="*/ 42842787 w 206"/>
                <a:gd name="T19" fmla="*/ 5001096 h 259"/>
                <a:gd name="T20" fmla="*/ 32131895 w 206"/>
                <a:gd name="T21" fmla="*/ 12503926 h 259"/>
                <a:gd name="T22" fmla="*/ 22681475 w 206"/>
                <a:gd name="T23" fmla="*/ 20005966 h 259"/>
                <a:gd name="T24" fmla="*/ 15120985 w 206"/>
                <a:gd name="T25" fmla="*/ 30634385 h 259"/>
                <a:gd name="T26" fmla="*/ 8190732 w 206"/>
                <a:gd name="T27" fmla="*/ 41262008 h 259"/>
                <a:gd name="T28" fmla="*/ 4410089 w 206"/>
                <a:gd name="T29" fmla="*/ 52515866 h 259"/>
                <a:gd name="T30" fmla="*/ 630239 w 206"/>
                <a:gd name="T31" fmla="*/ 65018998 h 259"/>
                <a:gd name="T32" fmla="*/ 0 w 206"/>
                <a:gd name="T33" fmla="*/ 78148354 h 259"/>
                <a:gd name="T34" fmla="*/ 1260479 w 206"/>
                <a:gd name="T35" fmla="*/ 95027937 h 259"/>
                <a:gd name="T36" fmla="*/ 6300806 w 206"/>
                <a:gd name="T37" fmla="*/ 111282903 h 259"/>
                <a:gd name="T38" fmla="*/ 14490746 w 206"/>
                <a:gd name="T39" fmla="*/ 125662335 h 259"/>
                <a:gd name="T40" fmla="*/ 24571399 w 206"/>
                <a:gd name="T41" fmla="*/ 137540824 h 259"/>
                <a:gd name="T42" fmla="*/ 36542776 w 206"/>
                <a:gd name="T43" fmla="*/ 147543804 h 259"/>
                <a:gd name="T44" fmla="*/ 51033516 w 206"/>
                <a:gd name="T45" fmla="*/ 155671274 h 259"/>
                <a:gd name="T46" fmla="*/ 67414986 w 206"/>
                <a:gd name="T47" fmla="*/ 160673159 h 259"/>
                <a:gd name="T48" fmla="*/ 83795650 w 206"/>
                <a:gd name="T49" fmla="*/ 161923235 h 259"/>
                <a:gd name="T50" fmla="*/ 90725900 w 206"/>
                <a:gd name="T51" fmla="*/ 161923235 h 259"/>
                <a:gd name="T52" fmla="*/ 96396466 w 206"/>
                <a:gd name="T53" fmla="*/ 161297802 h 259"/>
                <a:gd name="T54" fmla="*/ 102067032 w 206"/>
                <a:gd name="T55" fmla="*/ 160047726 h 259"/>
                <a:gd name="T56" fmla="*/ 107737622 w 206"/>
                <a:gd name="T57" fmla="*/ 158797650 h 259"/>
                <a:gd name="T58" fmla="*/ 113407394 w 206"/>
                <a:gd name="T59" fmla="*/ 156921350 h 259"/>
                <a:gd name="T60" fmla="*/ 119708199 w 206"/>
                <a:gd name="T61" fmla="*/ 154421198 h 259"/>
                <a:gd name="T62" fmla="*/ 124748525 w 206"/>
                <a:gd name="T63" fmla="*/ 151920256 h 259"/>
                <a:gd name="T64" fmla="*/ 129788852 w 206"/>
                <a:gd name="T65" fmla="*/ 149419313 h 259"/>
                <a:gd name="T66" fmla="*/ 126008210 w 206"/>
                <a:gd name="T67" fmla="*/ 150670180 h 259"/>
                <a:gd name="T68" fmla="*/ 122228362 w 206"/>
                <a:gd name="T69" fmla="*/ 151294822 h 259"/>
                <a:gd name="T70" fmla="*/ 119077960 w 206"/>
                <a:gd name="T71" fmla="*/ 151920256 h 259"/>
                <a:gd name="T72" fmla="*/ 115298112 w 206"/>
                <a:gd name="T73" fmla="*/ 153170332 h 259"/>
                <a:gd name="T74" fmla="*/ 110887231 w 206"/>
                <a:gd name="T75" fmla="*/ 153795765 h 259"/>
                <a:gd name="T76" fmla="*/ 107107383 w 206"/>
                <a:gd name="T77" fmla="*/ 154421198 h 259"/>
                <a:gd name="T78" fmla="*/ 103326716 w 206"/>
                <a:gd name="T79" fmla="*/ 154421198 h 259"/>
                <a:gd name="T80" fmla="*/ 98916629 w 206"/>
                <a:gd name="T81" fmla="*/ 154421198 h 259"/>
                <a:gd name="T82" fmla="*/ 82535965 w 206"/>
                <a:gd name="T83" fmla="*/ 153170332 h 259"/>
                <a:gd name="T84" fmla="*/ 66784747 w 206"/>
                <a:gd name="T85" fmla="*/ 147543804 h 259"/>
                <a:gd name="T86" fmla="*/ 52293213 w 206"/>
                <a:gd name="T87" fmla="*/ 140041767 h 259"/>
                <a:gd name="T88" fmla="*/ 39692385 w 206"/>
                <a:gd name="T89" fmla="*/ 130038787 h 259"/>
                <a:gd name="T90" fmla="*/ 29611732 w 206"/>
                <a:gd name="T91" fmla="*/ 117534864 h 259"/>
                <a:gd name="T92" fmla="*/ 21421790 w 206"/>
                <a:gd name="T93" fmla="*/ 103155408 h 259"/>
                <a:gd name="T94" fmla="*/ 16381464 w 206"/>
                <a:gd name="T95" fmla="*/ 87525900 h 259"/>
                <a:gd name="T96" fmla="*/ 15120985 w 206"/>
                <a:gd name="T97" fmla="*/ 70646317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6"/>
                <a:gd name="T148" fmla="*/ 0 h 259"/>
                <a:gd name="T149" fmla="*/ 206 w 206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6" h="259">
                  <a:moveTo>
                    <a:pt x="24" y="113"/>
                  </a:moveTo>
                  <a:lnTo>
                    <a:pt x="25" y="96"/>
                  </a:lnTo>
                  <a:lnTo>
                    <a:pt x="28" y="79"/>
                  </a:lnTo>
                  <a:lnTo>
                    <a:pt x="34" y="62"/>
                  </a:lnTo>
                  <a:lnTo>
                    <a:pt x="41" y="47"/>
                  </a:lnTo>
                  <a:lnTo>
                    <a:pt x="50" y="34"/>
                  </a:lnTo>
                  <a:lnTo>
                    <a:pt x="61" y="21"/>
                  </a:lnTo>
                  <a:lnTo>
                    <a:pt x="72" y="9"/>
                  </a:lnTo>
                  <a:lnTo>
                    <a:pt x="86" y="0"/>
                  </a:lnTo>
                  <a:lnTo>
                    <a:pt x="68" y="8"/>
                  </a:lnTo>
                  <a:lnTo>
                    <a:pt x="51" y="20"/>
                  </a:lnTo>
                  <a:lnTo>
                    <a:pt x="36" y="32"/>
                  </a:lnTo>
                  <a:lnTo>
                    <a:pt x="24" y="49"/>
                  </a:lnTo>
                  <a:lnTo>
                    <a:pt x="13" y="66"/>
                  </a:lnTo>
                  <a:lnTo>
                    <a:pt x="7" y="84"/>
                  </a:lnTo>
                  <a:lnTo>
                    <a:pt x="1" y="104"/>
                  </a:lnTo>
                  <a:lnTo>
                    <a:pt x="0" y="125"/>
                  </a:lnTo>
                  <a:lnTo>
                    <a:pt x="2" y="152"/>
                  </a:lnTo>
                  <a:lnTo>
                    <a:pt x="10" y="178"/>
                  </a:lnTo>
                  <a:lnTo>
                    <a:pt x="23" y="201"/>
                  </a:lnTo>
                  <a:lnTo>
                    <a:pt x="39" y="220"/>
                  </a:lnTo>
                  <a:lnTo>
                    <a:pt x="58" y="236"/>
                  </a:lnTo>
                  <a:lnTo>
                    <a:pt x="81" y="249"/>
                  </a:lnTo>
                  <a:lnTo>
                    <a:pt x="107" y="257"/>
                  </a:lnTo>
                  <a:lnTo>
                    <a:pt x="133" y="259"/>
                  </a:lnTo>
                  <a:lnTo>
                    <a:pt x="144" y="259"/>
                  </a:lnTo>
                  <a:lnTo>
                    <a:pt x="153" y="258"/>
                  </a:lnTo>
                  <a:lnTo>
                    <a:pt x="162" y="256"/>
                  </a:lnTo>
                  <a:lnTo>
                    <a:pt x="171" y="254"/>
                  </a:lnTo>
                  <a:lnTo>
                    <a:pt x="180" y="251"/>
                  </a:lnTo>
                  <a:lnTo>
                    <a:pt x="190" y="247"/>
                  </a:lnTo>
                  <a:lnTo>
                    <a:pt x="198" y="243"/>
                  </a:lnTo>
                  <a:lnTo>
                    <a:pt x="206" y="239"/>
                  </a:lnTo>
                  <a:lnTo>
                    <a:pt x="200" y="241"/>
                  </a:lnTo>
                  <a:lnTo>
                    <a:pt x="194" y="242"/>
                  </a:lnTo>
                  <a:lnTo>
                    <a:pt x="189" y="243"/>
                  </a:lnTo>
                  <a:lnTo>
                    <a:pt x="183" y="245"/>
                  </a:lnTo>
                  <a:lnTo>
                    <a:pt x="176" y="246"/>
                  </a:lnTo>
                  <a:lnTo>
                    <a:pt x="170" y="247"/>
                  </a:lnTo>
                  <a:lnTo>
                    <a:pt x="164" y="247"/>
                  </a:lnTo>
                  <a:lnTo>
                    <a:pt x="157" y="247"/>
                  </a:lnTo>
                  <a:lnTo>
                    <a:pt x="131" y="245"/>
                  </a:lnTo>
                  <a:lnTo>
                    <a:pt x="106" y="236"/>
                  </a:lnTo>
                  <a:lnTo>
                    <a:pt x="83" y="224"/>
                  </a:lnTo>
                  <a:lnTo>
                    <a:pt x="63" y="208"/>
                  </a:lnTo>
                  <a:lnTo>
                    <a:pt x="47" y="188"/>
                  </a:lnTo>
                  <a:lnTo>
                    <a:pt x="34" y="165"/>
                  </a:lnTo>
                  <a:lnTo>
                    <a:pt x="26" y="140"/>
                  </a:lnTo>
                  <a:lnTo>
                    <a:pt x="24" y="1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7" name="Freeform 175"/>
            <p:cNvSpPr>
              <a:spLocks/>
            </p:cNvSpPr>
            <p:nvPr/>
          </p:nvSpPr>
          <p:spPr bwMode="auto">
            <a:xfrm>
              <a:off x="4575175" y="1758950"/>
              <a:ext cx="101600" cy="98425"/>
            </a:xfrm>
            <a:custGeom>
              <a:avLst/>
              <a:gdLst>
                <a:gd name="T0" fmla="*/ 8820149 w 128"/>
                <a:gd name="T1" fmla="*/ 23559796 h 125"/>
                <a:gd name="T2" fmla="*/ 9450386 w 128"/>
                <a:gd name="T3" fmla="*/ 17359810 h 125"/>
                <a:gd name="T4" fmla="*/ 10080623 w 128"/>
                <a:gd name="T5" fmla="*/ 11159821 h 125"/>
                <a:gd name="T6" fmla="*/ 12600778 w 128"/>
                <a:gd name="T7" fmla="*/ 5580304 h 125"/>
                <a:gd name="T8" fmla="*/ 15120936 w 128"/>
                <a:gd name="T9" fmla="*/ 0 h 125"/>
                <a:gd name="T10" fmla="*/ 8820149 w 128"/>
                <a:gd name="T11" fmla="*/ 7440144 h 125"/>
                <a:gd name="T12" fmla="*/ 4410074 w 128"/>
                <a:gd name="T13" fmla="*/ 14880288 h 125"/>
                <a:gd name="T14" fmla="*/ 630237 w 128"/>
                <a:gd name="T15" fmla="*/ 23559796 h 125"/>
                <a:gd name="T16" fmla="*/ 0 w 128"/>
                <a:gd name="T17" fmla="*/ 33480252 h 125"/>
                <a:gd name="T18" fmla="*/ 630237 w 128"/>
                <a:gd name="T19" fmla="*/ 42159760 h 125"/>
                <a:gd name="T20" fmla="*/ 3779837 w 128"/>
                <a:gd name="T21" fmla="*/ 50219585 h 125"/>
                <a:gd name="T22" fmla="*/ 7560468 w 128"/>
                <a:gd name="T23" fmla="*/ 57659738 h 125"/>
                <a:gd name="T24" fmla="*/ 13231019 w 128"/>
                <a:gd name="T25" fmla="*/ 64480195 h 125"/>
                <a:gd name="T26" fmla="*/ 19531009 w 128"/>
                <a:gd name="T27" fmla="*/ 69440026 h 125"/>
                <a:gd name="T28" fmla="*/ 27091481 w 128"/>
                <a:gd name="T29" fmla="*/ 73780174 h 125"/>
                <a:gd name="T30" fmla="*/ 35282183 w 128"/>
                <a:gd name="T31" fmla="*/ 76259696 h 125"/>
                <a:gd name="T32" fmla="*/ 43472885 w 128"/>
                <a:gd name="T33" fmla="*/ 77499851 h 125"/>
                <a:gd name="T34" fmla="*/ 49772876 w 128"/>
                <a:gd name="T35" fmla="*/ 76259696 h 125"/>
                <a:gd name="T36" fmla="*/ 55443436 w 128"/>
                <a:gd name="T37" fmla="*/ 75640012 h 125"/>
                <a:gd name="T38" fmla="*/ 60483746 w 128"/>
                <a:gd name="T39" fmla="*/ 73780174 h 125"/>
                <a:gd name="T40" fmla="*/ 65524056 w 128"/>
                <a:gd name="T41" fmla="*/ 71299865 h 125"/>
                <a:gd name="T42" fmla="*/ 69934129 w 128"/>
                <a:gd name="T43" fmla="*/ 68819555 h 125"/>
                <a:gd name="T44" fmla="*/ 74344202 w 128"/>
                <a:gd name="T45" fmla="*/ 65099879 h 125"/>
                <a:gd name="T46" fmla="*/ 78124831 w 128"/>
                <a:gd name="T47" fmla="*/ 61380202 h 125"/>
                <a:gd name="T48" fmla="*/ 80644986 w 128"/>
                <a:gd name="T49" fmla="*/ 57040054 h 125"/>
                <a:gd name="T50" fmla="*/ 78124831 w 128"/>
                <a:gd name="T51" fmla="*/ 59519576 h 125"/>
                <a:gd name="T52" fmla="*/ 74974439 w 128"/>
                <a:gd name="T53" fmla="*/ 61380202 h 125"/>
                <a:gd name="T54" fmla="*/ 71194603 w 128"/>
                <a:gd name="T55" fmla="*/ 62619569 h 125"/>
                <a:gd name="T56" fmla="*/ 67413974 w 128"/>
                <a:gd name="T57" fmla="*/ 64480195 h 125"/>
                <a:gd name="T58" fmla="*/ 64263582 w 128"/>
                <a:gd name="T59" fmla="*/ 65719562 h 125"/>
                <a:gd name="T60" fmla="*/ 60483746 w 128"/>
                <a:gd name="T61" fmla="*/ 66340033 h 125"/>
                <a:gd name="T62" fmla="*/ 56703117 w 128"/>
                <a:gd name="T63" fmla="*/ 66959717 h 125"/>
                <a:gd name="T64" fmla="*/ 52293044 w 128"/>
                <a:gd name="T65" fmla="*/ 66959717 h 125"/>
                <a:gd name="T66" fmla="*/ 43472885 w 128"/>
                <a:gd name="T67" fmla="*/ 66340033 h 125"/>
                <a:gd name="T68" fmla="*/ 35912420 w 128"/>
                <a:gd name="T69" fmla="*/ 63859724 h 125"/>
                <a:gd name="T70" fmla="*/ 28351955 w 128"/>
                <a:gd name="T71" fmla="*/ 60140047 h 125"/>
                <a:gd name="T72" fmla="*/ 22051164 w 128"/>
                <a:gd name="T73" fmla="*/ 54559745 h 125"/>
                <a:gd name="T74" fmla="*/ 16380617 w 128"/>
                <a:gd name="T75" fmla="*/ 47740063 h 125"/>
                <a:gd name="T76" fmla="*/ 12600778 w 128"/>
                <a:gd name="T77" fmla="*/ 40919606 h 125"/>
                <a:gd name="T78" fmla="*/ 9450386 w 128"/>
                <a:gd name="T79" fmla="*/ 32240097 h 125"/>
                <a:gd name="T80" fmla="*/ 8820149 w 128"/>
                <a:gd name="T81" fmla="*/ 23559796 h 1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8"/>
                <a:gd name="T124" fmla="*/ 0 h 125"/>
                <a:gd name="T125" fmla="*/ 128 w 128"/>
                <a:gd name="T126" fmla="*/ 125 h 1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8" h="125">
                  <a:moveTo>
                    <a:pt x="14" y="38"/>
                  </a:moveTo>
                  <a:lnTo>
                    <a:pt x="15" y="28"/>
                  </a:lnTo>
                  <a:lnTo>
                    <a:pt x="16" y="18"/>
                  </a:lnTo>
                  <a:lnTo>
                    <a:pt x="20" y="9"/>
                  </a:lnTo>
                  <a:lnTo>
                    <a:pt x="24" y="0"/>
                  </a:lnTo>
                  <a:lnTo>
                    <a:pt x="14" y="12"/>
                  </a:lnTo>
                  <a:lnTo>
                    <a:pt x="7" y="24"/>
                  </a:lnTo>
                  <a:lnTo>
                    <a:pt x="1" y="38"/>
                  </a:lnTo>
                  <a:lnTo>
                    <a:pt x="0" y="54"/>
                  </a:lnTo>
                  <a:lnTo>
                    <a:pt x="1" y="68"/>
                  </a:lnTo>
                  <a:lnTo>
                    <a:pt x="6" y="81"/>
                  </a:lnTo>
                  <a:lnTo>
                    <a:pt x="12" y="93"/>
                  </a:lnTo>
                  <a:lnTo>
                    <a:pt x="21" y="104"/>
                  </a:lnTo>
                  <a:lnTo>
                    <a:pt x="31" y="112"/>
                  </a:lnTo>
                  <a:lnTo>
                    <a:pt x="43" y="119"/>
                  </a:lnTo>
                  <a:lnTo>
                    <a:pt x="56" y="123"/>
                  </a:lnTo>
                  <a:lnTo>
                    <a:pt x="69" y="125"/>
                  </a:lnTo>
                  <a:lnTo>
                    <a:pt x="79" y="123"/>
                  </a:lnTo>
                  <a:lnTo>
                    <a:pt x="88" y="122"/>
                  </a:lnTo>
                  <a:lnTo>
                    <a:pt x="96" y="119"/>
                  </a:lnTo>
                  <a:lnTo>
                    <a:pt x="104" y="115"/>
                  </a:lnTo>
                  <a:lnTo>
                    <a:pt x="111" y="111"/>
                  </a:lnTo>
                  <a:lnTo>
                    <a:pt x="118" y="105"/>
                  </a:lnTo>
                  <a:lnTo>
                    <a:pt x="124" y="99"/>
                  </a:lnTo>
                  <a:lnTo>
                    <a:pt x="128" y="92"/>
                  </a:lnTo>
                  <a:lnTo>
                    <a:pt x="124" y="96"/>
                  </a:lnTo>
                  <a:lnTo>
                    <a:pt x="119" y="99"/>
                  </a:lnTo>
                  <a:lnTo>
                    <a:pt x="113" y="101"/>
                  </a:lnTo>
                  <a:lnTo>
                    <a:pt x="107" y="104"/>
                  </a:lnTo>
                  <a:lnTo>
                    <a:pt x="102" y="106"/>
                  </a:lnTo>
                  <a:lnTo>
                    <a:pt x="96" y="107"/>
                  </a:lnTo>
                  <a:lnTo>
                    <a:pt x="90" y="108"/>
                  </a:lnTo>
                  <a:lnTo>
                    <a:pt x="83" y="108"/>
                  </a:lnTo>
                  <a:lnTo>
                    <a:pt x="69" y="107"/>
                  </a:lnTo>
                  <a:lnTo>
                    <a:pt x="57" y="103"/>
                  </a:lnTo>
                  <a:lnTo>
                    <a:pt x="45" y="97"/>
                  </a:lnTo>
                  <a:lnTo>
                    <a:pt x="35" y="88"/>
                  </a:lnTo>
                  <a:lnTo>
                    <a:pt x="26" y="77"/>
                  </a:lnTo>
                  <a:lnTo>
                    <a:pt x="20" y="66"/>
                  </a:lnTo>
                  <a:lnTo>
                    <a:pt x="15" y="52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8" name="Freeform 176"/>
            <p:cNvSpPr>
              <a:spLocks/>
            </p:cNvSpPr>
            <p:nvPr/>
          </p:nvSpPr>
          <p:spPr bwMode="auto">
            <a:xfrm>
              <a:off x="4908550" y="1738313"/>
              <a:ext cx="138113" cy="131763"/>
            </a:xfrm>
            <a:custGeom>
              <a:avLst/>
              <a:gdLst>
                <a:gd name="T0" fmla="*/ 11970586 w 174"/>
                <a:gd name="T1" fmla="*/ 31126051 h 167"/>
                <a:gd name="T2" fmla="*/ 12600826 w 174"/>
                <a:gd name="T3" fmla="*/ 22410754 h 167"/>
                <a:gd name="T4" fmla="*/ 14490754 w 174"/>
                <a:gd name="T5" fmla="*/ 14940505 h 167"/>
                <a:gd name="T6" fmla="*/ 17010918 w 174"/>
                <a:gd name="T7" fmla="*/ 6847732 h 167"/>
                <a:gd name="T8" fmla="*/ 21421801 w 174"/>
                <a:gd name="T9" fmla="*/ 0 h 167"/>
                <a:gd name="T10" fmla="*/ 17010918 w 174"/>
                <a:gd name="T11" fmla="*/ 3735126 h 167"/>
                <a:gd name="T12" fmla="*/ 12600826 w 174"/>
                <a:gd name="T13" fmla="*/ 9337815 h 167"/>
                <a:gd name="T14" fmla="*/ 9450421 w 174"/>
                <a:gd name="T15" fmla="*/ 14317984 h 167"/>
                <a:gd name="T16" fmla="*/ 5670570 w 174"/>
                <a:gd name="T17" fmla="*/ 19920671 h 167"/>
                <a:gd name="T18" fmla="*/ 3780645 w 174"/>
                <a:gd name="T19" fmla="*/ 25523358 h 167"/>
                <a:gd name="T20" fmla="*/ 1260480 w 174"/>
                <a:gd name="T21" fmla="*/ 31748572 h 167"/>
                <a:gd name="T22" fmla="*/ 630240 w 174"/>
                <a:gd name="T23" fmla="*/ 38596300 h 167"/>
                <a:gd name="T24" fmla="*/ 0 w 174"/>
                <a:gd name="T25" fmla="*/ 44821508 h 167"/>
                <a:gd name="T26" fmla="*/ 1260480 w 174"/>
                <a:gd name="T27" fmla="*/ 56649415 h 167"/>
                <a:gd name="T28" fmla="*/ 4410091 w 174"/>
                <a:gd name="T29" fmla="*/ 67854789 h 167"/>
                <a:gd name="T30" fmla="*/ 10080661 w 174"/>
                <a:gd name="T31" fmla="*/ 77815121 h 167"/>
                <a:gd name="T32" fmla="*/ 17010918 w 174"/>
                <a:gd name="T33" fmla="*/ 86530412 h 167"/>
                <a:gd name="T34" fmla="*/ 25831891 w 174"/>
                <a:gd name="T35" fmla="*/ 94000661 h 167"/>
                <a:gd name="T36" fmla="*/ 35912555 w 174"/>
                <a:gd name="T37" fmla="*/ 99603348 h 167"/>
                <a:gd name="T38" fmla="*/ 47883138 w 174"/>
                <a:gd name="T39" fmla="*/ 102093431 h 167"/>
                <a:gd name="T40" fmla="*/ 59224287 w 174"/>
                <a:gd name="T41" fmla="*/ 103961018 h 167"/>
                <a:gd name="T42" fmla="*/ 67415020 w 174"/>
                <a:gd name="T43" fmla="*/ 103338473 h 167"/>
                <a:gd name="T44" fmla="*/ 74345274 w 174"/>
                <a:gd name="T45" fmla="*/ 101470911 h 167"/>
                <a:gd name="T46" fmla="*/ 81905768 w 174"/>
                <a:gd name="T47" fmla="*/ 99603348 h 167"/>
                <a:gd name="T48" fmla="*/ 88205782 w 174"/>
                <a:gd name="T49" fmla="*/ 95868224 h 167"/>
                <a:gd name="T50" fmla="*/ 94506590 w 174"/>
                <a:gd name="T51" fmla="*/ 92133099 h 167"/>
                <a:gd name="T52" fmla="*/ 100177159 w 174"/>
                <a:gd name="T53" fmla="*/ 87152933 h 167"/>
                <a:gd name="T54" fmla="*/ 105217512 w 174"/>
                <a:gd name="T55" fmla="*/ 82172767 h 167"/>
                <a:gd name="T56" fmla="*/ 109627602 w 174"/>
                <a:gd name="T57" fmla="*/ 76570080 h 167"/>
                <a:gd name="T58" fmla="*/ 105846958 w 174"/>
                <a:gd name="T59" fmla="*/ 79060163 h 167"/>
                <a:gd name="T60" fmla="*/ 101436844 w 174"/>
                <a:gd name="T61" fmla="*/ 82172767 h 167"/>
                <a:gd name="T62" fmla="*/ 96396515 w 174"/>
                <a:gd name="T63" fmla="*/ 84662850 h 167"/>
                <a:gd name="T64" fmla="*/ 91986426 w 174"/>
                <a:gd name="T65" fmla="*/ 86530412 h 167"/>
                <a:gd name="T66" fmla="*/ 86946097 w 174"/>
                <a:gd name="T67" fmla="*/ 87775454 h 167"/>
                <a:gd name="T68" fmla="*/ 81905768 w 174"/>
                <a:gd name="T69" fmla="*/ 89643016 h 167"/>
                <a:gd name="T70" fmla="*/ 76235199 w 174"/>
                <a:gd name="T71" fmla="*/ 90265537 h 167"/>
                <a:gd name="T72" fmla="*/ 71194870 w 174"/>
                <a:gd name="T73" fmla="*/ 90265537 h 167"/>
                <a:gd name="T74" fmla="*/ 59224287 w 174"/>
                <a:gd name="T75" fmla="*/ 88397974 h 167"/>
                <a:gd name="T76" fmla="*/ 47883138 w 174"/>
                <a:gd name="T77" fmla="*/ 85907891 h 167"/>
                <a:gd name="T78" fmla="*/ 38432719 w 174"/>
                <a:gd name="T79" fmla="*/ 80305204 h 167"/>
                <a:gd name="T80" fmla="*/ 29611747 w 174"/>
                <a:gd name="T81" fmla="*/ 72834955 h 167"/>
                <a:gd name="T82" fmla="*/ 22051247 w 174"/>
                <a:gd name="T83" fmla="*/ 64119664 h 167"/>
                <a:gd name="T84" fmla="*/ 16381472 w 174"/>
                <a:gd name="T85" fmla="*/ 54159332 h 167"/>
                <a:gd name="T86" fmla="*/ 13861308 w 174"/>
                <a:gd name="T87" fmla="*/ 42953946 h 167"/>
                <a:gd name="T88" fmla="*/ 11970586 w 174"/>
                <a:gd name="T89" fmla="*/ 31126051 h 1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4"/>
                <a:gd name="T136" fmla="*/ 0 h 167"/>
                <a:gd name="T137" fmla="*/ 174 w 174"/>
                <a:gd name="T138" fmla="*/ 167 h 1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4" h="167">
                  <a:moveTo>
                    <a:pt x="19" y="50"/>
                  </a:moveTo>
                  <a:lnTo>
                    <a:pt x="20" y="36"/>
                  </a:lnTo>
                  <a:lnTo>
                    <a:pt x="23" y="24"/>
                  </a:lnTo>
                  <a:lnTo>
                    <a:pt x="27" y="11"/>
                  </a:lnTo>
                  <a:lnTo>
                    <a:pt x="34" y="0"/>
                  </a:lnTo>
                  <a:lnTo>
                    <a:pt x="27" y="6"/>
                  </a:lnTo>
                  <a:lnTo>
                    <a:pt x="20" y="15"/>
                  </a:lnTo>
                  <a:lnTo>
                    <a:pt x="15" y="23"/>
                  </a:lnTo>
                  <a:lnTo>
                    <a:pt x="9" y="32"/>
                  </a:lnTo>
                  <a:lnTo>
                    <a:pt x="6" y="41"/>
                  </a:lnTo>
                  <a:lnTo>
                    <a:pt x="2" y="51"/>
                  </a:lnTo>
                  <a:lnTo>
                    <a:pt x="1" y="62"/>
                  </a:lnTo>
                  <a:lnTo>
                    <a:pt x="0" y="72"/>
                  </a:lnTo>
                  <a:lnTo>
                    <a:pt x="2" y="91"/>
                  </a:lnTo>
                  <a:lnTo>
                    <a:pt x="7" y="109"/>
                  </a:lnTo>
                  <a:lnTo>
                    <a:pt x="16" y="125"/>
                  </a:lnTo>
                  <a:lnTo>
                    <a:pt x="27" y="139"/>
                  </a:lnTo>
                  <a:lnTo>
                    <a:pt x="41" y="151"/>
                  </a:lnTo>
                  <a:lnTo>
                    <a:pt x="57" y="160"/>
                  </a:lnTo>
                  <a:lnTo>
                    <a:pt x="76" y="164"/>
                  </a:lnTo>
                  <a:lnTo>
                    <a:pt x="94" y="167"/>
                  </a:lnTo>
                  <a:lnTo>
                    <a:pt x="107" y="166"/>
                  </a:lnTo>
                  <a:lnTo>
                    <a:pt x="118" y="163"/>
                  </a:lnTo>
                  <a:lnTo>
                    <a:pt x="130" y="160"/>
                  </a:lnTo>
                  <a:lnTo>
                    <a:pt x="140" y="154"/>
                  </a:lnTo>
                  <a:lnTo>
                    <a:pt x="150" y="148"/>
                  </a:lnTo>
                  <a:lnTo>
                    <a:pt x="159" y="140"/>
                  </a:lnTo>
                  <a:lnTo>
                    <a:pt x="167" y="132"/>
                  </a:lnTo>
                  <a:lnTo>
                    <a:pt x="174" y="123"/>
                  </a:lnTo>
                  <a:lnTo>
                    <a:pt x="168" y="127"/>
                  </a:lnTo>
                  <a:lnTo>
                    <a:pt x="161" y="132"/>
                  </a:lnTo>
                  <a:lnTo>
                    <a:pt x="153" y="136"/>
                  </a:lnTo>
                  <a:lnTo>
                    <a:pt x="146" y="139"/>
                  </a:lnTo>
                  <a:lnTo>
                    <a:pt x="138" y="141"/>
                  </a:lnTo>
                  <a:lnTo>
                    <a:pt x="130" y="144"/>
                  </a:lnTo>
                  <a:lnTo>
                    <a:pt x="121" y="145"/>
                  </a:lnTo>
                  <a:lnTo>
                    <a:pt x="113" y="145"/>
                  </a:lnTo>
                  <a:lnTo>
                    <a:pt x="94" y="142"/>
                  </a:lnTo>
                  <a:lnTo>
                    <a:pt x="76" y="138"/>
                  </a:lnTo>
                  <a:lnTo>
                    <a:pt x="61" y="129"/>
                  </a:lnTo>
                  <a:lnTo>
                    <a:pt x="47" y="117"/>
                  </a:lnTo>
                  <a:lnTo>
                    <a:pt x="35" y="103"/>
                  </a:lnTo>
                  <a:lnTo>
                    <a:pt x="26" y="87"/>
                  </a:lnTo>
                  <a:lnTo>
                    <a:pt x="22" y="69"/>
                  </a:lnTo>
                  <a:lnTo>
                    <a:pt x="19" y="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pic>
        <p:nvPicPr>
          <p:cNvPr id="193" name="Picture 27" descr="flowers39.gif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953000"/>
            <a:ext cx="9906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" name="Picture 6" descr="FLOWERS4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124200"/>
            <a:ext cx="971550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" name="Picture 6" descr="FLOWERS4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048000"/>
            <a:ext cx="971550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6" name="Freeform 91"/>
          <p:cNvSpPr>
            <a:spLocks/>
          </p:cNvSpPr>
          <p:nvPr/>
        </p:nvSpPr>
        <p:spPr bwMode="auto">
          <a:xfrm>
            <a:off x="1905000" y="6400800"/>
            <a:ext cx="685800" cy="206375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197" name="Freeform 91"/>
          <p:cNvSpPr>
            <a:spLocks/>
          </p:cNvSpPr>
          <p:nvPr/>
        </p:nvSpPr>
        <p:spPr bwMode="auto">
          <a:xfrm>
            <a:off x="0" y="6400800"/>
            <a:ext cx="685800" cy="206375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198" name="Freeform 91"/>
          <p:cNvSpPr>
            <a:spLocks/>
          </p:cNvSpPr>
          <p:nvPr/>
        </p:nvSpPr>
        <p:spPr bwMode="auto">
          <a:xfrm>
            <a:off x="10506657" y="6333993"/>
            <a:ext cx="685800" cy="206375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pic>
        <p:nvPicPr>
          <p:cNvPr id="200" name="Picture 22" descr="Three_poppie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3124200"/>
            <a:ext cx="6858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1" name="Picture 21" descr="Floiwer_2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8191" y="2906998"/>
            <a:ext cx="762000" cy="122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2" name="Picture 31" descr="flowers7.gif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3400425"/>
            <a:ext cx="738188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3" name="Picture 223" descr="Hình ảnh có liên quan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0082" y="5022330"/>
            <a:ext cx="1828800" cy="1827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4" name="Picture 224" descr="Hình ảnh có liên quan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0280" y="4957703"/>
            <a:ext cx="1905000" cy="184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" name="Group 132"/>
          <p:cNvGrpSpPr>
            <a:grpSpLocks/>
          </p:cNvGrpSpPr>
          <p:nvPr/>
        </p:nvGrpSpPr>
        <p:grpSpPr bwMode="auto">
          <a:xfrm rot="-2881501">
            <a:off x="8185120" y="375314"/>
            <a:ext cx="2514600" cy="2209800"/>
            <a:chOff x="3602038" y="2698750"/>
            <a:chExt cx="1908175" cy="1495425"/>
          </a:xfrm>
        </p:grpSpPr>
        <p:sp>
          <p:nvSpPr>
            <p:cNvPr id="206" name="Freeform 43"/>
            <p:cNvSpPr>
              <a:spLocks/>
            </p:cNvSpPr>
            <p:nvPr/>
          </p:nvSpPr>
          <p:spPr bwMode="auto">
            <a:xfrm>
              <a:off x="5160963" y="2943225"/>
              <a:ext cx="34925" cy="101600"/>
            </a:xfrm>
            <a:custGeom>
              <a:avLst/>
              <a:gdLst>
                <a:gd name="T0" fmla="*/ 25201560 w 22"/>
                <a:gd name="T1" fmla="*/ 156249663 h 64"/>
                <a:gd name="T2" fmla="*/ 25201560 w 22"/>
                <a:gd name="T3" fmla="*/ 156249663 h 64"/>
                <a:gd name="T4" fmla="*/ 40322498 w 22"/>
                <a:gd name="T5" fmla="*/ 126007802 h 64"/>
                <a:gd name="T6" fmla="*/ 45362809 w 22"/>
                <a:gd name="T7" fmla="*/ 90725607 h 64"/>
                <a:gd name="T8" fmla="*/ 45362809 w 22"/>
                <a:gd name="T9" fmla="*/ 90725607 h 64"/>
                <a:gd name="T10" fmla="*/ 45362809 w 22"/>
                <a:gd name="T11" fmla="*/ 90725607 h 64"/>
                <a:gd name="T12" fmla="*/ 40322498 w 22"/>
                <a:gd name="T13" fmla="*/ 70564366 h 64"/>
                <a:gd name="T14" fmla="*/ 35282188 w 22"/>
                <a:gd name="T15" fmla="*/ 50403113 h 64"/>
                <a:gd name="T16" fmla="*/ 35282188 w 22"/>
                <a:gd name="T17" fmla="*/ 50403113 h 64"/>
                <a:gd name="T18" fmla="*/ 35282188 w 22"/>
                <a:gd name="T19" fmla="*/ 50403113 h 64"/>
                <a:gd name="T20" fmla="*/ 20161249 w 22"/>
                <a:gd name="T21" fmla="*/ 25201557 h 64"/>
                <a:gd name="T22" fmla="*/ 10080625 w 22"/>
                <a:gd name="T23" fmla="*/ 15120936 h 64"/>
                <a:gd name="T24" fmla="*/ 0 w 22"/>
                <a:gd name="T25" fmla="*/ 10080623 h 64"/>
                <a:gd name="T26" fmla="*/ 0 w 22"/>
                <a:gd name="T27" fmla="*/ 10080623 h 64"/>
                <a:gd name="T28" fmla="*/ 0 w 22"/>
                <a:gd name="T29" fmla="*/ 10080623 h 64"/>
                <a:gd name="T30" fmla="*/ 5040312 w 22"/>
                <a:gd name="T31" fmla="*/ 0 h 64"/>
                <a:gd name="T32" fmla="*/ 5040312 w 22"/>
                <a:gd name="T33" fmla="*/ 0 h 64"/>
                <a:gd name="T34" fmla="*/ 15120938 w 22"/>
                <a:gd name="T35" fmla="*/ 10080623 h 64"/>
                <a:gd name="T36" fmla="*/ 30241877 w 22"/>
                <a:gd name="T37" fmla="*/ 20161247 h 64"/>
                <a:gd name="T38" fmla="*/ 45362809 w 22"/>
                <a:gd name="T39" fmla="*/ 45362803 h 64"/>
                <a:gd name="T40" fmla="*/ 45362809 w 22"/>
                <a:gd name="T41" fmla="*/ 45362803 h 64"/>
                <a:gd name="T42" fmla="*/ 45362809 w 22"/>
                <a:gd name="T43" fmla="*/ 45362803 h 64"/>
                <a:gd name="T44" fmla="*/ 50403120 w 22"/>
                <a:gd name="T45" fmla="*/ 70564366 h 64"/>
                <a:gd name="T46" fmla="*/ 55443443 w 22"/>
                <a:gd name="T47" fmla="*/ 90725607 h 64"/>
                <a:gd name="T48" fmla="*/ 55443443 w 22"/>
                <a:gd name="T49" fmla="*/ 90725607 h 64"/>
                <a:gd name="T50" fmla="*/ 55443443 w 22"/>
                <a:gd name="T51" fmla="*/ 90725607 h 64"/>
                <a:gd name="T52" fmla="*/ 50403120 w 22"/>
                <a:gd name="T53" fmla="*/ 110886872 h 64"/>
                <a:gd name="T54" fmla="*/ 45362809 w 22"/>
                <a:gd name="T55" fmla="*/ 126007802 h 64"/>
                <a:gd name="T56" fmla="*/ 30241877 w 22"/>
                <a:gd name="T57" fmla="*/ 161289973 h 64"/>
                <a:gd name="T58" fmla="*/ 30241877 w 22"/>
                <a:gd name="T59" fmla="*/ 161289973 h 64"/>
                <a:gd name="T60" fmla="*/ 25201560 w 22"/>
                <a:gd name="T61" fmla="*/ 156249663 h 64"/>
                <a:gd name="T62" fmla="*/ 25201560 w 22"/>
                <a:gd name="T63" fmla="*/ 156249663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64"/>
                <a:gd name="T98" fmla="*/ 22 w 22"/>
                <a:gd name="T99" fmla="*/ 64 h 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64">
                  <a:moveTo>
                    <a:pt x="10" y="62"/>
                  </a:moveTo>
                  <a:lnTo>
                    <a:pt x="10" y="62"/>
                  </a:lnTo>
                  <a:lnTo>
                    <a:pt x="16" y="50"/>
                  </a:lnTo>
                  <a:lnTo>
                    <a:pt x="18" y="36"/>
                  </a:lnTo>
                  <a:lnTo>
                    <a:pt x="16" y="28"/>
                  </a:lnTo>
                  <a:lnTo>
                    <a:pt x="14" y="20"/>
                  </a:lnTo>
                  <a:lnTo>
                    <a:pt x="8" y="10"/>
                  </a:lnTo>
                  <a:lnTo>
                    <a:pt x="4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4"/>
                  </a:lnTo>
                  <a:lnTo>
                    <a:pt x="12" y="8"/>
                  </a:lnTo>
                  <a:lnTo>
                    <a:pt x="18" y="18"/>
                  </a:lnTo>
                  <a:lnTo>
                    <a:pt x="20" y="28"/>
                  </a:lnTo>
                  <a:lnTo>
                    <a:pt x="22" y="36"/>
                  </a:lnTo>
                  <a:lnTo>
                    <a:pt x="20" y="44"/>
                  </a:lnTo>
                  <a:lnTo>
                    <a:pt x="18" y="50"/>
                  </a:lnTo>
                  <a:lnTo>
                    <a:pt x="12" y="64"/>
                  </a:lnTo>
                  <a:lnTo>
                    <a:pt x="10" y="6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7" name="Freeform 44"/>
            <p:cNvSpPr>
              <a:spLocks/>
            </p:cNvSpPr>
            <p:nvPr/>
          </p:nvSpPr>
          <p:spPr bwMode="auto">
            <a:xfrm>
              <a:off x="4408488" y="3222625"/>
              <a:ext cx="53975" cy="57150"/>
            </a:xfrm>
            <a:custGeom>
              <a:avLst/>
              <a:gdLst>
                <a:gd name="T0" fmla="*/ 0 w 34"/>
                <a:gd name="T1" fmla="*/ 0 h 36"/>
                <a:gd name="T2" fmla="*/ 10080624 w 34"/>
                <a:gd name="T3" fmla="*/ 0 h 36"/>
                <a:gd name="T4" fmla="*/ 10080624 w 34"/>
                <a:gd name="T5" fmla="*/ 0 h 36"/>
                <a:gd name="T6" fmla="*/ 20161247 w 34"/>
                <a:gd name="T7" fmla="*/ 25201558 h 36"/>
                <a:gd name="T8" fmla="*/ 35282184 w 34"/>
                <a:gd name="T9" fmla="*/ 50403116 h 36"/>
                <a:gd name="T10" fmla="*/ 60483748 w 34"/>
                <a:gd name="T11" fmla="*/ 75604680 h 36"/>
                <a:gd name="T12" fmla="*/ 70564368 w 34"/>
                <a:gd name="T13" fmla="*/ 80644991 h 36"/>
                <a:gd name="T14" fmla="*/ 85685299 w 34"/>
                <a:gd name="T15" fmla="*/ 85685301 h 36"/>
                <a:gd name="T16" fmla="*/ 85685299 w 34"/>
                <a:gd name="T17" fmla="*/ 85685301 h 36"/>
                <a:gd name="T18" fmla="*/ 85685299 w 34"/>
                <a:gd name="T19" fmla="*/ 90725611 h 36"/>
                <a:gd name="T20" fmla="*/ 85685299 w 34"/>
                <a:gd name="T21" fmla="*/ 90725611 h 36"/>
                <a:gd name="T22" fmla="*/ 70564368 w 34"/>
                <a:gd name="T23" fmla="*/ 90725611 h 36"/>
                <a:gd name="T24" fmla="*/ 55443437 w 34"/>
                <a:gd name="T25" fmla="*/ 80644991 h 36"/>
                <a:gd name="T26" fmla="*/ 30241874 w 34"/>
                <a:gd name="T27" fmla="*/ 55443439 h 36"/>
                <a:gd name="T28" fmla="*/ 10080624 w 34"/>
                <a:gd name="T29" fmla="*/ 30241875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0" y="0"/>
                  </a:moveTo>
                  <a:lnTo>
                    <a:pt x="4" y="0"/>
                  </a:lnTo>
                  <a:lnTo>
                    <a:pt x="8" y="10"/>
                  </a:lnTo>
                  <a:lnTo>
                    <a:pt x="14" y="20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34" y="34"/>
                  </a:lnTo>
                  <a:lnTo>
                    <a:pt x="34" y="36"/>
                  </a:lnTo>
                  <a:lnTo>
                    <a:pt x="28" y="36"/>
                  </a:lnTo>
                  <a:lnTo>
                    <a:pt x="22" y="32"/>
                  </a:lnTo>
                  <a:lnTo>
                    <a:pt x="12" y="2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8" name="Freeform 45"/>
            <p:cNvSpPr>
              <a:spLocks/>
            </p:cNvSpPr>
            <p:nvPr/>
          </p:nvSpPr>
          <p:spPr bwMode="auto">
            <a:xfrm>
              <a:off x="4627563" y="3048000"/>
              <a:ext cx="114300" cy="73025"/>
            </a:xfrm>
            <a:custGeom>
              <a:avLst/>
              <a:gdLst>
                <a:gd name="T0" fmla="*/ 0 w 72"/>
                <a:gd name="T1" fmla="*/ 105846577 h 46"/>
                <a:gd name="T2" fmla="*/ 5040312 w 72"/>
                <a:gd name="T3" fmla="*/ 95765931 h 46"/>
                <a:gd name="T4" fmla="*/ 5040312 w 72"/>
                <a:gd name="T5" fmla="*/ 95765931 h 46"/>
                <a:gd name="T6" fmla="*/ 30241875 w 72"/>
                <a:gd name="T7" fmla="*/ 105846577 h 46"/>
                <a:gd name="T8" fmla="*/ 60483749 w 72"/>
                <a:gd name="T9" fmla="*/ 105846577 h 46"/>
                <a:gd name="T10" fmla="*/ 60483749 w 72"/>
                <a:gd name="T11" fmla="*/ 105846577 h 46"/>
                <a:gd name="T12" fmla="*/ 60483749 w 72"/>
                <a:gd name="T13" fmla="*/ 105846577 h 46"/>
                <a:gd name="T14" fmla="*/ 80644991 w 72"/>
                <a:gd name="T15" fmla="*/ 105846577 h 46"/>
                <a:gd name="T16" fmla="*/ 100806232 w 72"/>
                <a:gd name="T17" fmla="*/ 100806241 h 46"/>
                <a:gd name="T18" fmla="*/ 120967498 w 72"/>
                <a:gd name="T19" fmla="*/ 95765931 h 46"/>
                <a:gd name="T20" fmla="*/ 136088429 w 72"/>
                <a:gd name="T21" fmla="*/ 80644998 h 46"/>
                <a:gd name="T22" fmla="*/ 151209361 w 72"/>
                <a:gd name="T23" fmla="*/ 70564376 h 46"/>
                <a:gd name="T24" fmla="*/ 161289981 w 72"/>
                <a:gd name="T25" fmla="*/ 55443444 h 46"/>
                <a:gd name="T26" fmla="*/ 171370602 w 72"/>
                <a:gd name="T27" fmla="*/ 35282188 h 46"/>
                <a:gd name="T28" fmla="*/ 171370602 w 72"/>
                <a:gd name="T29" fmla="*/ 15120939 h 46"/>
                <a:gd name="T30" fmla="*/ 171370602 w 72"/>
                <a:gd name="T31" fmla="*/ 15120939 h 46"/>
                <a:gd name="T32" fmla="*/ 171370602 w 72"/>
                <a:gd name="T33" fmla="*/ 15120939 h 46"/>
                <a:gd name="T34" fmla="*/ 171370602 w 72"/>
                <a:gd name="T35" fmla="*/ 5040312 h 46"/>
                <a:gd name="T36" fmla="*/ 171370602 w 72"/>
                <a:gd name="T37" fmla="*/ 5040312 h 46"/>
                <a:gd name="T38" fmla="*/ 171370602 w 72"/>
                <a:gd name="T39" fmla="*/ 5040312 h 46"/>
                <a:gd name="T40" fmla="*/ 181451223 w 72"/>
                <a:gd name="T41" fmla="*/ 0 h 46"/>
                <a:gd name="T42" fmla="*/ 181451223 w 72"/>
                <a:gd name="T43" fmla="*/ 0 h 46"/>
                <a:gd name="T44" fmla="*/ 181451223 w 72"/>
                <a:gd name="T45" fmla="*/ 15120939 h 46"/>
                <a:gd name="T46" fmla="*/ 181451223 w 72"/>
                <a:gd name="T47" fmla="*/ 15120939 h 46"/>
                <a:gd name="T48" fmla="*/ 181451223 w 72"/>
                <a:gd name="T49" fmla="*/ 15120939 h 46"/>
                <a:gd name="T50" fmla="*/ 176410912 w 72"/>
                <a:gd name="T51" fmla="*/ 35282188 h 46"/>
                <a:gd name="T52" fmla="*/ 171370602 w 72"/>
                <a:gd name="T53" fmla="*/ 55443444 h 46"/>
                <a:gd name="T54" fmla="*/ 156249671 w 72"/>
                <a:gd name="T55" fmla="*/ 75604687 h 46"/>
                <a:gd name="T56" fmla="*/ 141128740 w 72"/>
                <a:gd name="T57" fmla="*/ 90725620 h 46"/>
                <a:gd name="T58" fmla="*/ 126007809 w 72"/>
                <a:gd name="T59" fmla="*/ 100806241 h 46"/>
                <a:gd name="T60" fmla="*/ 105846567 w 72"/>
                <a:gd name="T61" fmla="*/ 110886888 h 46"/>
                <a:gd name="T62" fmla="*/ 80644991 w 72"/>
                <a:gd name="T63" fmla="*/ 115927199 h 46"/>
                <a:gd name="T64" fmla="*/ 60483749 w 72"/>
                <a:gd name="T65" fmla="*/ 115927199 h 46"/>
                <a:gd name="T66" fmla="*/ 60483749 w 72"/>
                <a:gd name="T67" fmla="*/ 115927199 h 46"/>
                <a:gd name="T68" fmla="*/ 60483749 w 72"/>
                <a:gd name="T69" fmla="*/ 115927199 h 46"/>
                <a:gd name="T70" fmla="*/ 30241875 w 72"/>
                <a:gd name="T71" fmla="*/ 110886888 h 46"/>
                <a:gd name="T72" fmla="*/ 0 w 72"/>
                <a:gd name="T73" fmla="*/ 105846577 h 46"/>
                <a:gd name="T74" fmla="*/ 0 w 72"/>
                <a:gd name="T75" fmla="*/ 105846577 h 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2"/>
                <a:gd name="T115" fmla="*/ 0 h 46"/>
                <a:gd name="T116" fmla="*/ 72 w 72"/>
                <a:gd name="T117" fmla="*/ 46 h 4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2" h="46">
                  <a:moveTo>
                    <a:pt x="0" y="42"/>
                  </a:moveTo>
                  <a:lnTo>
                    <a:pt x="2" y="38"/>
                  </a:lnTo>
                  <a:lnTo>
                    <a:pt x="12" y="42"/>
                  </a:lnTo>
                  <a:lnTo>
                    <a:pt x="24" y="42"/>
                  </a:lnTo>
                  <a:lnTo>
                    <a:pt x="32" y="42"/>
                  </a:lnTo>
                  <a:lnTo>
                    <a:pt x="40" y="40"/>
                  </a:lnTo>
                  <a:lnTo>
                    <a:pt x="48" y="38"/>
                  </a:lnTo>
                  <a:lnTo>
                    <a:pt x="54" y="32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8" y="14"/>
                  </a:lnTo>
                  <a:lnTo>
                    <a:pt x="68" y="6"/>
                  </a:lnTo>
                  <a:lnTo>
                    <a:pt x="68" y="2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70" y="14"/>
                  </a:lnTo>
                  <a:lnTo>
                    <a:pt x="68" y="22"/>
                  </a:lnTo>
                  <a:lnTo>
                    <a:pt x="62" y="30"/>
                  </a:lnTo>
                  <a:lnTo>
                    <a:pt x="56" y="36"/>
                  </a:lnTo>
                  <a:lnTo>
                    <a:pt x="50" y="40"/>
                  </a:lnTo>
                  <a:lnTo>
                    <a:pt x="42" y="44"/>
                  </a:lnTo>
                  <a:lnTo>
                    <a:pt x="32" y="46"/>
                  </a:lnTo>
                  <a:lnTo>
                    <a:pt x="24" y="46"/>
                  </a:lnTo>
                  <a:lnTo>
                    <a:pt x="12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9" name="Freeform 46"/>
            <p:cNvSpPr>
              <a:spLocks/>
            </p:cNvSpPr>
            <p:nvPr/>
          </p:nvSpPr>
          <p:spPr bwMode="auto">
            <a:xfrm>
              <a:off x="4859338" y="3241675"/>
              <a:ext cx="66675" cy="88900"/>
            </a:xfrm>
            <a:custGeom>
              <a:avLst/>
              <a:gdLst>
                <a:gd name="T0" fmla="*/ 100806238 w 42"/>
                <a:gd name="T1" fmla="*/ 141128761 h 56"/>
                <a:gd name="T2" fmla="*/ 100806238 w 42"/>
                <a:gd name="T3" fmla="*/ 141128761 h 56"/>
                <a:gd name="T4" fmla="*/ 100806238 w 42"/>
                <a:gd name="T5" fmla="*/ 115927206 h 56"/>
                <a:gd name="T6" fmla="*/ 100806238 w 42"/>
                <a:gd name="T7" fmla="*/ 115927206 h 56"/>
                <a:gd name="T8" fmla="*/ 100806238 w 42"/>
                <a:gd name="T9" fmla="*/ 115927206 h 56"/>
                <a:gd name="T10" fmla="*/ 95765928 w 42"/>
                <a:gd name="T11" fmla="*/ 90725625 h 56"/>
                <a:gd name="T12" fmla="*/ 85685306 w 42"/>
                <a:gd name="T13" fmla="*/ 60483758 h 56"/>
                <a:gd name="T14" fmla="*/ 85685306 w 42"/>
                <a:gd name="T15" fmla="*/ 60483758 h 56"/>
                <a:gd name="T16" fmla="*/ 85685306 w 42"/>
                <a:gd name="T17" fmla="*/ 60483758 h 56"/>
                <a:gd name="T18" fmla="*/ 75604685 w 42"/>
                <a:gd name="T19" fmla="*/ 45362813 h 56"/>
                <a:gd name="T20" fmla="*/ 55443442 w 42"/>
                <a:gd name="T21" fmla="*/ 25201562 h 56"/>
                <a:gd name="T22" fmla="*/ 35282187 w 42"/>
                <a:gd name="T23" fmla="*/ 15120940 h 56"/>
                <a:gd name="T24" fmla="*/ 15120938 w 42"/>
                <a:gd name="T25" fmla="*/ 5040313 h 56"/>
                <a:gd name="T26" fmla="*/ 15120938 w 42"/>
                <a:gd name="T27" fmla="*/ 5040313 h 56"/>
                <a:gd name="T28" fmla="*/ 15120938 w 42"/>
                <a:gd name="T29" fmla="*/ 5040313 h 56"/>
                <a:gd name="T30" fmla="*/ 5040312 w 42"/>
                <a:gd name="T31" fmla="*/ 10080625 h 56"/>
                <a:gd name="T32" fmla="*/ 5040312 w 42"/>
                <a:gd name="T33" fmla="*/ 10080625 h 56"/>
                <a:gd name="T34" fmla="*/ 0 w 42"/>
                <a:gd name="T35" fmla="*/ 0 h 56"/>
                <a:gd name="T36" fmla="*/ 0 w 42"/>
                <a:gd name="T37" fmla="*/ 0 h 56"/>
                <a:gd name="T38" fmla="*/ 15120938 w 42"/>
                <a:gd name="T39" fmla="*/ 0 h 56"/>
                <a:gd name="T40" fmla="*/ 15120938 w 42"/>
                <a:gd name="T41" fmla="*/ 0 h 56"/>
                <a:gd name="T42" fmla="*/ 15120938 w 42"/>
                <a:gd name="T43" fmla="*/ 0 h 56"/>
                <a:gd name="T44" fmla="*/ 35282187 w 42"/>
                <a:gd name="T45" fmla="*/ 5040313 h 56"/>
                <a:gd name="T46" fmla="*/ 60483753 w 42"/>
                <a:gd name="T47" fmla="*/ 20161251 h 56"/>
                <a:gd name="T48" fmla="*/ 80644996 w 42"/>
                <a:gd name="T49" fmla="*/ 40322501 h 56"/>
                <a:gd name="T50" fmla="*/ 95765928 w 42"/>
                <a:gd name="T51" fmla="*/ 55443447 h 56"/>
                <a:gd name="T52" fmla="*/ 95765928 w 42"/>
                <a:gd name="T53" fmla="*/ 55443447 h 56"/>
                <a:gd name="T54" fmla="*/ 95765928 w 42"/>
                <a:gd name="T55" fmla="*/ 55443447 h 56"/>
                <a:gd name="T56" fmla="*/ 105846574 w 42"/>
                <a:gd name="T57" fmla="*/ 85685314 h 56"/>
                <a:gd name="T58" fmla="*/ 105846574 w 42"/>
                <a:gd name="T59" fmla="*/ 115927206 h 56"/>
                <a:gd name="T60" fmla="*/ 105846574 w 42"/>
                <a:gd name="T61" fmla="*/ 115927206 h 56"/>
                <a:gd name="T62" fmla="*/ 105846574 w 42"/>
                <a:gd name="T63" fmla="*/ 115927206 h 56"/>
                <a:gd name="T64" fmla="*/ 105846574 w 42"/>
                <a:gd name="T65" fmla="*/ 141128761 h 56"/>
                <a:gd name="T66" fmla="*/ 105846574 w 42"/>
                <a:gd name="T67" fmla="*/ 141128761 h 56"/>
                <a:gd name="T68" fmla="*/ 105846574 w 42"/>
                <a:gd name="T69" fmla="*/ 141128761 h 56"/>
                <a:gd name="T70" fmla="*/ 100806238 w 42"/>
                <a:gd name="T71" fmla="*/ 141128761 h 56"/>
                <a:gd name="T72" fmla="*/ 100806238 w 42"/>
                <a:gd name="T73" fmla="*/ 141128761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56"/>
                <a:gd name="T113" fmla="*/ 42 w 42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56">
                  <a:moveTo>
                    <a:pt x="40" y="56"/>
                  </a:moveTo>
                  <a:lnTo>
                    <a:pt x="40" y="56"/>
                  </a:lnTo>
                  <a:lnTo>
                    <a:pt x="40" y="46"/>
                  </a:lnTo>
                  <a:lnTo>
                    <a:pt x="38" y="36"/>
                  </a:lnTo>
                  <a:lnTo>
                    <a:pt x="34" y="24"/>
                  </a:lnTo>
                  <a:lnTo>
                    <a:pt x="30" y="18"/>
                  </a:lnTo>
                  <a:lnTo>
                    <a:pt x="22" y="10"/>
                  </a:lnTo>
                  <a:lnTo>
                    <a:pt x="14" y="6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4" y="8"/>
                  </a:lnTo>
                  <a:lnTo>
                    <a:pt x="32" y="16"/>
                  </a:lnTo>
                  <a:lnTo>
                    <a:pt x="38" y="22"/>
                  </a:lnTo>
                  <a:lnTo>
                    <a:pt x="42" y="34"/>
                  </a:lnTo>
                  <a:lnTo>
                    <a:pt x="42" y="46"/>
                  </a:lnTo>
                  <a:lnTo>
                    <a:pt x="42" y="56"/>
                  </a:lnTo>
                  <a:lnTo>
                    <a:pt x="40" y="5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0" name="Freeform 47"/>
            <p:cNvSpPr>
              <a:spLocks/>
            </p:cNvSpPr>
            <p:nvPr/>
          </p:nvSpPr>
          <p:spPr bwMode="auto">
            <a:xfrm>
              <a:off x="5253038" y="3054350"/>
              <a:ext cx="34925" cy="127000"/>
            </a:xfrm>
            <a:custGeom>
              <a:avLst/>
              <a:gdLst>
                <a:gd name="T0" fmla="*/ 0 w 22"/>
                <a:gd name="T1" fmla="*/ 105846572 h 80"/>
                <a:gd name="T2" fmla="*/ 0 w 22"/>
                <a:gd name="T3" fmla="*/ 105846572 h 80"/>
                <a:gd name="T4" fmla="*/ 5040312 w 22"/>
                <a:gd name="T5" fmla="*/ 80644994 h 80"/>
                <a:gd name="T6" fmla="*/ 15120938 w 22"/>
                <a:gd name="T7" fmla="*/ 50403118 h 80"/>
                <a:gd name="T8" fmla="*/ 25201560 w 22"/>
                <a:gd name="T9" fmla="*/ 25201559 h 80"/>
                <a:gd name="T10" fmla="*/ 45362809 w 22"/>
                <a:gd name="T11" fmla="*/ 0 h 80"/>
                <a:gd name="T12" fmla="*/ 45362809 w 22"/>
                <a:gd name="T13" fmla="*/ 0 h 80"/>
                <a:gd name="T14" fmla="*/ 45362809 w 22"/>
                <a:gd name="T15" fmla="*/ 0 h 80"/>
                <a:gd name="T16" fmla="*/ 55443443 w 22"/>
                <a:gd name="T17" fmla="*/ 10080624 h 80"/>
                <a:gd name="T18" fmla="*/ 55443443 w 22"/>
                <a:gd name="T19" fmla="*/ 10080624 h 80"/>
                <a:gd name="T20" fmla="*/ 35282188 w 22"/>
                <a:gd name="T21" fmla="*/ 30241876 h 80"/>
                <a:gd name="T22" fmla="*/ 20161249 w 22"/>
                <a:gd name="T23" fmla="*/ 55443441 h 80"/>
                <a:gd name="T24" fmla="*/ 15120938 w 22"/>
                <a:gd name="T25" fmla="*/ 80644994 h 80"/>
                <a:gd name="T26" fmla="*/ 10080625 w 22"/>
                <a:gd name="T27" fmla="*/ 105846572 h 80"/>
                <a:gd name="T28" fmla="*/ 10080625 w 22"/>
                <a:gd name="T29" fmla="*/ 105846572 h 80"/>
                <a:gd name="T30" fmla="*/ 10080625 w 22"/>
                <a:gd name="T31" fmla="*/ 105846572 h 80"/>
                <a:gd name="T32" fmla="*/ 15120938 w 22"/>
                <a:gd name="T33" fmla="*/ 131048125 h 80"/>
                <a:gd name="T34" fmla="*/ 20161249 w 22"/>
                <a:gd name="T35" fmla="*/ 156249678 h 80"/>
                <a:gd name="T36" fmla="*/ 30241877 w 22"/>
                <a:gd name="T37" fmla="*/ 176410920 h 80"/>
                <a:gd name="T38" fmla="*/ 45362809 w 22"/>
                <a:gd name="T39" fmla="*/ 196572162 h 80"/>
                <a:gd name="T40" fmla="*/ 45362809 w 22"/>
                <a:gd name="T41" fmla="*/ 196572162 h 80"/>
                <a:gd name="T42" fmla="*/ 40322498 w 22"/>
                <a:gd name="T43" fmla="*/ 201612473 h 80"/>
                <a:gd name="T44" fmla="*/ 40322498 w 22"/>
                <a:gd name="T45" fmla="*/ 201612473 h 80"/>
                <a:gd name="T46" fmla="*/ 25201560 w 22"/>
                <a:gd name="T47" fmla="*/ 181451230 h 80"/>
                <a:gd name="T48" fmla="*/ 10080625 w 22"/>
                <a:gd name="T49" fmla="*/ 156249678 h 80"/>
                <a:gd name="T50" fmla="*/ 5040312 w 22"/>
                <a:gd name="T51" fmla="*/ 131048125 h 80"/>
                <a:gd name="T52" fmla="*/ 0 w 22"/>
                <a:gd name="T53" fmla="*/ 105846572 h 80"/>
                <a:gd name="T54" fmla="*/ 0 w 22"/>
                <a:gd name="T55" fmla="*/ 105846572 h 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2"/>
                <a:gd name="T85" fmla="*/ 0 h 80"/>
                <a:gd name="T86" fmla="*/ 22 w 22"/>
                <a:gd name="T87" fmla="*/ 80 h 8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2" h="80">
                  <a:moveTo>
                    <a:pt x="0" y="42"/>
                  </a:moveTo>
                  <a:lnTo>
                    <a:pt x="0" y="42"/>
                  </a:lnTo>
                  <a:lnTo>
                    <a:pt x="2" y="32"/>
                  </a:lnTo>
                  <a:lnTo>
                    <a:pt x="6" y="20"/>
                  </a:lnTo>
                  <a:lnTo>
                    <a:pt x="10" y="1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6" y="32"/>
                  </a:lnTo>
                  <a:lnTo>
                    <a:pt x="4" y="42"/>
                  </a:lnTo>
                  <a:lnTo>
                    <a:pt x="6" y="52"/>
                  </a:lnTo>
                  <a:lnTo>
                    <a:pt x="8" y="62"/>
                  </a:lnTo>
                  <a:lnTo>
                    <a:pt x="12" y="70"/>
                  </a:lnTo>
                  <a:lnTo>
                    <a:pt x="18" y="78"/>
                  </a:lnTo>
                  <a:lnTo>
                    <a:pt x="16" y="80"/>
                  </a:lnTo>
                  <a:lnTo>
                    <a:pt x="10" y="72"/>
                  </a:lnTo>
                  <a:lnTo>
                    <a:pt x="4" y="62"/>
                  </a:lnTo>
                  <a:lnTo>
                    <a:pt x="2" y="5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1" name="Freeform 48"/>
            <p:cNvSpPr>
              <a:spLocks/>
            </p:cNvSpPr>
            <p:nvPr/>
          </p:nvSpPr>
          <p:spPr bwMode="auto">
            <a:xfrm>
              <a:off x="4846638" y="3381375"/>
              <a:ext cx="22225" cy="85725"/>
            </a:xfrm>
            <a:custGeom>
              <a:avLst/>
              <a:gdLst>
                <a:gd name="T0" fmla="*/ 0 w 14"/>
                <a:gd name="T1" fmla="*/ 131048138 h 54"/>
                <a:gd name="T2" fmla="*/ 0 w 14"/>
                <a:gd name="T3" fmla="*/ 131048138 h 54"/>
                <a:gd name="T4" fmla="*/ 10080625 w 14"/>
                <a:gd name="T5" fmla="*/ 120967515 h 54"/>
                <a:gd name="T6" fmla="*/ 20161251 w 14"/>
                <a:gd name="T7" fmla="*/ 100806246 h 54"/>
                <a:gd name="T8" fmla="*/ 25201562 w 14"/>
                <a:gd name="T9" fmla="*/ 85685313 h 54"/>
                <a:gd name="T10" fmla="*/ 25201562 w 14"/>
                <a:gd name="T11" fmla="*/ 65524069 h 54"/>
                <a:gd name="T12" fmla="*/ 25201562 w 14"/>
                <a:gd name="T13" fmla="*/ 65524069 h 54"/>
                <a:gd name="T14" fmla="*/ 25201562 w 14"/>
                <a:gd name="T15" fmla="*/ 65524069 h 54"/>
                <a:gd name="T16" fmla="*/ 25201562 w 14"/>
                <a:gd name="T17" fmla="*/ 35282190 h 54"/>
                <a:gd name="T18" fmla="*/ 10080625 w 14"/>
                <a:gd name="T19" fmla="*/ 5040313 h 54"/>
                <a:gd name="T20" fmla="*/ 10080625 w 14"/>
                <a:gd name="T21" fmla="*/ 5040313 h 54"/>
                <a:gd name="T22" fmla="*/ 10080625 w 14"/>
                <a:gd name="T23" fmla="*/ 5040313 h 54"/>
                <a:gd name="T24" fmla="*/ 20161251 w 14"/>
                <a:gd name="T25" fmla="*/ 0 h 54"/>
                <a:gd name="T26" fmla="*/ 20161251 w 14"/>
                <a:gd name="T27" fmla="*/ 0 h 54"/>
                <a:gd name="T28" fmla="*/ 30241879 w 14"/>
                <a:gd name="T29" fmla="*/ 30241879 h 54"/>
                <a:gd name="T30" fmla="*/ 35282190 w 14"/>
                <a:gd name="T31" fmla="*/ 65524069 h 54"/>
                <a:gd name="T32" fmla="*/ 35282190 w 14"/>
                <a:gd name="T33" fmla="*/ 65524069 h 54"/>
                <a:gd name="T34" fmla="*/ 35282190 w 14"/>
                <a:gd name="T35" fmla="*/ 65524069 h 54"/>
                <a:gd name="T36" fmla="*/ 35282190 w 14"/>
                <a:gd name="T37" fmla="*/ 85685313 h 54"/>
                <a:gd name="T38" fmla="*/ 30241879 w 14"/>
                <a:gd name="T39" fmla="*/ 105846582 h 54"/>
                <a:gd name="T40" fmla="*/ 20161251 w 14"/>
                <a:gd name="T41" fmla="*/ 126007827 h 54"/>
                <a:gd name="T42" fmla="*/ 5040313 w 14"/>
                <a:gd name="T43" fmla="*/ 136088449 h 54"/>
                <a:gd name="T44" fmla="*/ 5040313 w 14"/>
                <a:gd name="T45" fmla="*/ 136088449 h 54"/>
                <a:gd name="T46" fmla="*/ 0 w 14"/>
                <a:gd name="T47" fmla="*/ 131048138 h 54"/>
                <a:gd name="T48" fmla="*/ 0 w 14"/>
                <a:gd name="T49" fmla="*/ 131048138 h 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"/>
                <a:gd name="T76" fmla="*/ 0 h 54"/>
                <a:gd name="T77" fmla="*/ 14 w 14"/>
                <a:gd name="T78" fmla="*/ 54 h 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" h="54">
                  <a:moveTo>
                    <a:pt x="0" y="52"/>
                  </a:moveTo>
                  <a:lnTo>
                    <a:pt x="0" y="52"/>
                  </a:lnTo>
                  <a:lnTo>
                    <a:pt x="4" y="48"/>
                  </a:lnTo>
                  <a:lnTo>
                    <a:pt x="8" y="40"/>
                  </a:lnTo>
                  <a:lnTo>
                    <a:pt x="10" y="34"/>
                  </a:lnTo>
                  <a:lnTo>
                    <a:pt x="10" y="26"/>
                  </a:lnTo>
                  <a:lnTo>
                    <a:pt x="10" y="1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12"/>
                  </a:lnTo>
                  <a:lnTo>
                    <a:pt x="14" y="26"/>
                  </a:lnTo>
                  <a:lnTo>
                    <a:pt x="14" y="34"/>
                  </a:lnTo>
                  <a:lnTo>
                    <a:pt x="12" y="42"/>
                  </a:lnTo>
                  <a:lnTo>
                    <a:pt x="8" y="50"/>
                  </a:lnTo>
                  <a:lnTo>
                    <a:pt x="2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2" name="Freeform 49"/>
            <p:cNvSpPr>
              <a:spLocks/>
            </p:cNvSpPr>
            <p:nvPr/>
          </p:nvSpPr>
          <p:spPr bwMode="auto">
            <a:xfrm>
              <a:off x="5148263" y="2927350"/>
              <a:ext cx="28575" cy="31750"/>
            </a:xfrm>
            <a:custGeom>
              <a:avLst/>
              <a:gdLst>
                <a:gd name="T0" fmla="*/ 45362806 w 18"/>
                <a:gd name="T1" fmla="*/ 25201559 h 20"/>
                <a:gd name="T2" fmla="*/ 45362806 w 18"/>
                <a:gd name="T3" fmla="*/ 25201559 h 20"/>
                <a:gd name="T4" fmla="*/ 45362806 w 18"/>
                <a:gd name="T5" fmla="*/ 35282186 h 20"/>
                <a:gd name="T6" fmla="*/ 40322495 w 18"/>
                <a:gd name="T7" fmla="*/ 45362808 h 20"/>
                <a:gd name="T8" fmla="*/ 30241875 w 18"/>
                <a:gd name="T9" fmla="*/ 50403118 h 20"/>
                <a:gd name="T10" fmla="*/ 20161248 w 18"/>
                <a:gd name="T11" fmla="*/ 50403118 h 20"/>
                <a:gd name="T12" fmla="*/ 20161248 w 18"/>
                <a:gd name="T13" fmla="*/ 50403118 h 20"/>
                <a:gd name="T14" fmla="*/ 15120937 w 18"/>
                <a:gd name="T15" fmla="*/ 50403118 h 20"/>
                <a:gd name="T16" fmla="*/ 5040312 w 18"/>
                <a:gd name="T17" fmla="*/ 45362808 h 20"/>
                <a:gd name="T18" fmla="*/ 0 w 18"/>
                <a:gd name="T19" fmla="*/ 35282186 h 20"/>
                <a:gd name="T20" fmla="*/ 0 w 18"/>
                <a:gd name="T21" fmla="*/ 25201559 h 20"/>
                <a:gd name="T22" fmla="*/ 0 w 18"/>
                <a:gd name="T23" fmla="*/ 25201559 h 20"/>
                <a:gd name="T24" fmla="*/ 0 w 18"/>
                <a:gd name="T25" fmla="*/ 15120938 h 20"/>
                <a:gd name="T26" fmla="*/ 5040312 w 18"/>
                <a:gd name="T27" fmla="*/ 10080624 h 20"/>
                <a:gd name="T28" fmla="*/ 15120937 w 18"/>
                <a:gd name="T29" fmla="*/ 5040312 h 20"/>
                <a:gd name="T30" fmla="*/ 20161248 w 18"/>
                <a:gd name="T31" fmla="*/ 0 h 20"/>
                <a:gd name="T32" fmla="*/ 20161248 w 18"/>
                <a:gd name="T33" fmla="*/ 0 h 20"/>
                <a:gd name="T34" fmla="*/ 30241875 w 18"/>
                <a:gd name="T35" fmla="*/ 5040312 h 20"/>
                <a:gd name="T36" fmla="*/ 40322495 w 18"/>
                <a:gd name="T37" fmla="*/ 10080624 h 20"/>
                <a:gd name="T38" fmla="*/ 45362806 w 18"/>
                <a:gd name="T39" fmla="*/ 15120938 h 20"/>
                <a:gd name="T40" fmla="*/ 45362806 w 18"/>
                <a:gd name="T41" fmla="*/ 25201559 h 20"/>
                <a:gd name="T42" fmla="*/ 45362806 w 18"/>
                <a:gd name="T43" fmla="*/ 25201559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20"/>
                <a:gd name="T68" fmla="*/ 18 w 18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20">
                  <a:moveTo>
                    <a:pt x="18" y="10"/>
                  </a:moveTo>
                  <a:lnTo>
                    <a:pt x="18" y="10"/>
                  </a:lnTo>
                  <a:lnTo>
                    <a:pt x="18" y="14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18" y="6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3" name="Freeform 50"/>
            <p:cNvSpPr>
              <a:spLocks/>
            </p:cNvSpPr>
            <p:nvPr/>
          </p:nvSpPr>
          <p:spPr bwMode="auto">
            <a:xfrm>
              <a:off x="4405313" y="3683000"/>
              <a:ext cx="142875" cy="38100"/>
            </a:xfrm>
            <a:custGeom>
              <a:avLst/>
              <a:gdLst>
                <a:gd name="T0" fmla="*/ 75604687 w 90"/>
                <a:gd name="T1" fmla="*/ 30241878 h 24"/>
                <a:gd name="T2" fmla="*/ 75604687 w 90"/>
                <a:gd name="T3" fmla="*/ 30241878 h 24"/>
                <a:gd name="T4" fmla="*/ 105846576 w 90"/>
                <a:gd name="T5" fmla="*/ 35282189 h 24"/>
                <a:gd name="T6" fmla="*/ 136088441 w 90"/>
                <a:gd name="T7" fmla="*/ 40322500 h 24"/>
                <a:gd name="T8" fmla="*/ 151209373 w 90"/>
                <a:gd name="T9" fmla="*/ 40322500 h 24"/>
                <a:gd name="T10" fmla="*/ 161289995 w 90"/>
                <a:gd name="T11" fmla="*/ 35282189 h 24"/>
                <a:gd name="T12" fmla="*/ 171370617 w 90"/>
                <a:gd name="T13" fmla="*/ 25201561 h 24"/>
                <a:gd name="T14" fmla="*/ 176410927 w 90"/>
                <a:gd name="T15" fmla="*/ 15120939 h 24"/>
                <a:gd name="T16" fmla="*/ 176410927 w 90"/>
                <a:gd name="T17" fmla="*/ 15120939 h 24"/>
                <a:gd name="T18" fmla="*/ 181451238 w 90"/>
                <a:gd name="T19" fmla="*/ 15120939 h 24"/>
                <a:gd name="T20" fmla="*/ 181451238 w 90"/>
                <a:gd name="T21" fmla="*/ 15120939 h 24"/>
                <a:gd name="T22" fmla="*/ 171370617 w 90"/>
                <a:gd name="T23" fmla="*/ 30241878 h 24"/>
                <a:gd name="T24" fmla="*/ 161289995 w 90"/>
                <a:gd name="T25" fmla="*/ 40322500 h 24"/>
                <a:gd name="T26" fmla="*/ 146169063 w 90"/>
                <a:gd name="T27" fmla="*/ 45362810 h 24"/>
                <a:gd name="T28" fmla="*/ 126007819 w 90"/>
                <a:gd name="T29" fmla="*/ 45362810 h 24"/>
                <a:gd name="T30" fmla="*/ 90725619 w 90"/>
                <a:gd name="T31" fmla="*/ 45362810 h 24"/>
                <a:gd name="T32" fmla="*/ 55443444 w 90"/>
                <a:gd name="T33" fmla="*/ 35282189 h 24"/>
                <a:gd name="T34" fmla="*/ 55443444 w 90"/>
                <a:gd name="T35" fmla="*/ 35282189 h 24"/>
                <a:gd name="T36" fmla="*/ 0 w 90"/>
                <a:gd name="T37" fmla="*/ 40322500 h 24"/>
                <a:gd name="T38" fmla="*/ 0 w 90"/>
                <a:gd name="T39" fmla="*/ 40322500 h 24"/>
                <a:gd name="T40" fmla="*/ 65524065 w 90"/>
                <a:gd name="T41" fmla="*/ 55443445 h 24"/>
                <a:gd name="T42" fmla="*/ 65524065 w 90"/>
                <a:gd name="T43" fmla="*/ 55443445 h 24"/>
                <a:gd name="T44" fmla="*/ 110886887 w 90"/>
                <a:gd name="T45" fmla="*/ 60483756 h 24"/>
                <a:gd name="T46" fmla="*/ 136088441 w 90"/>
                <a:gd name="T47" fmla="*/ 60483756 h 24"/>
                <a:gd name="T48" fmla="*/ 161289995 w 90"/>
                <a:gd name="T49" fmla="*/ 60483756 h 24"/>
                <a:gd name="T50" fmla="*/ 181451238 w 90"/>
                <a:gd name="T51" fmla="*/ 50403121 h 24"/>
                <a:gd name="T52" fmla="*/ 201612481 w 90"/>
                <a:gd name="T53" fmla="*/ 40322500 h 24"/>
                <a:gd name="T54" fmla="*/ 216733463 w 90"/>
                <a:gd name="T55" fmla="*/ 25201561 h 24"/>
                <a:gd name="T56" fmla="*/ 226814085 w 90"/>
                <a:gd name="T57" fmla="*/ 0 h 24"/>
                <a:gd name="T58" fmla="*/ 226814085 w 90"/>
                <a:gd name="T59" fmla="*/ 0 h 24"/>
                <a:gd name="T60" fmla="*/ 75604687 w 90"/>
                <a:gd name="T61" fmla="*/ 30241878 h 24"/>
                <a:gd name="T62" fmla="*/ 75604687 w 90"/>
                <a:gd name="T63" fmla="*/ 30241878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0"/>
                <a:gd name="T97" fmla="*/ 0 h 24"/>
                <a:gd name="T98" fmla="*/ 90 w 90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0" h="24">
                  <a:moveTo>
                    <a:pt x="30" y="12"/>
                  </a:moveTo>
                  <a:lnTo>
                    <a:pt x="30" y="12"/>
                  </a:lnTo>
                  <a:lnTo>
                    <a:pt x="42" y="14"/>
                  </a:lnTo>
                  <a:lnTo>
                    <a:pt x="54" y="16"/>
                  </a:lnTo>
                  <a:lnTo>
                    <a:pt x="60" y="16"/>
                  </a:lnTo>
                  <a:lnTo>
                    <a:pt x="64" y="14"/>
                  </a:lnTo>
                  <a:lnTo>
                    <a:pt x="68" y="10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58" y="18"/>
                  </a:lnTo>
                  <a:lnTo>
                    <a:pt x="50" y="18"/>
                  </a:lnTo>
                  <a:lnTo>
                    <a:pt x="36" y="18"/>
                  </a:lnTo>
                  <a:lnTo>
                    <a:pt x="22" y="14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44" y="24"/>
                  </a:lnTo>
                  <a:lnTo>
                    <a:pt x="54" y="24"/>
                  </a:lnTo>
                  <a:lnTo>
                    <a:pt x="64" y="24"/>
                  </a:lnTo>
                  <a:lnTo>
                    <a:pt x="72" y="20"/>
                  </a:lnTo>
                  <a:lnTo>
                    <a:pt x="80" y="16"/>
                  </a:lnTo>
                  <a:lnTo>
                    <a:pt x="86" y="10"/>
                  </a:lnTo>
                  <a:lnTo>
                    <a:pt x="90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4" name="Freeform 51"/>
            <p:cNvSpPr>
              <a:spLocks/>
            </p:cNvSpPr>
            <p:nvPr/>
          </p:nvSpPr>
          <p:spPr bwMode="auto">
            <a:xfrm>
              <a:off x="3602038" y="3136900"/>
              <a:ext cx="1092200" cy="1057275"/>
            </a:xfrm>
            <a:custGeom>
              <a:avLst/>
              <a:gdLst>
                <a:gd name="T0" fmla="*/ 1486892057 w 688"/>
                <a:gd name="T1" fmla="*/ 907256314 h 666"/>
                <a:gd name="T2" fmla="*/ 1411287396 w 688"/>
                <a:gd name="T3" fmla="*/ 937498178 h 666"/>
                <a:gd name="T4" fmla="*/ 1249997453 w 688"/>
                <a:gd name="T5" fmla="*/ 912296625 h 666"/>
                <a:gd name="T6" fmla="*/ 1174392793 w 688"/>
                <a:gd name="T7" fmla="*/ 831651456 h 666"/>
                <a:gd name="T8" fmla="*/ 1461690503 w 688"/>
                <a:gd name="T9" fmla="*/ 529232817 h 666"/>
                <a:gd name="T10" fmla="*/ 1617940135 w 688"/>
                <a:gd name="T11" fmla="*/ 322579981 h 666"/>
                <a:gd name="T12" fmla="*/ 1733867678 w 688"/>
                <a:gd name="T13" fmla="*/ 95765927 h 666"/>
                <a:gd name="T14" fmla="*/ 1678424261 w 688"/>
                <a:gd name="T15" fmla="*/ 206652786 h 666"/>
                <a:gd name="T16" fmla="*/ 1547375785 w 688"/>
                <a:gd name="T17" fmla="*/ 393144330 h 666"/>
                <a:gd name="T18" fmla="*/ 1386085843 w 688"/>
                <a:gd name="T19" fmla="*/ 524192506 h 666"/>
                <a:gd name="T20" fmla="*/ 1376005221 w 688"/>
                <a:gd name="T21" fmla="*/ 418345983 h 666"/>
                <a:gd name="T22" fmla="*/ 1406247085 w 688"/>
                <a:gd name="T23" fmla="*/ 221773768 h 666"/>
                <a:gd name="T24" fmla="*/ 1476811435 w 688"/>
                <a:gd name="T25" fmla="*/ 30241876 h 666"/>
                <a:gd name="T26" fmla="*/ 1476811435 w 688"/>
                <a:gd name="T27" fmla="*/ 5040312 h 666"/>
                <a:gd name="T28" fmla="*/ 1421368017 w 688"/>
                <a:gd name="T29" fmla="*/ 120967505 h 666"/>
                <a:gd name="T30" fmla="*/ 1345763357 w 688"/>
                <a:gd name="T31" fmla="*/ 438507225 h 666"/>
                <a:gd name="T32" fmla="*/ 1340723046 w 688"/>
                <a:gd name="T33" fmla="*/ 579635923 h 666"/>
                <a:gd name="T34" fmla="*/ 1340723046 w 688"/>
                <a:gd name="T35" fmla="*/ 599797166 h 666"/>
                <a:gd name="T36" fmla="*/ 1249997453 w 688"/>
                <a:gd name="T37" fmla="*/ 680442137 h 666"/>
                <a:gd name="T38" fmla="*/ 1129029996 w 688"/>
                <a:gd name="T39" fmla="*/ 806449903 h 666"/>
                <a:gd name="T40" fmla="*/ 987901296 w 688"/>
                <a:gd name="T41" fmla="*/ 917336936 h 666"/>
                <a:gd name="T42" fmla="*/ 806449912 w 688"/>
                <a:gd name="T43" fmla="*/ 977820663 h 666"/>
                <a:gd name="T44" fmla="*/ 332660606 w 688"/>
                <a:gd name="T45" fmla="*/ 1139110604 h 666"/>
                <a:gd name="T46" fmla="*/ 0 w 688"/>
                <a:gd name="T47" fmla="*/ 1421368001 h 666"/>
                <a:gd name="T48" fmla="*/ 312499363 w 688"/>
                <a:gd name="T49" fmla="*/ 1194554021 h 666"/>
                <a:gd name="T50" fmla="*/ 90725618 w 688"/>
                <a:gd name="T51" fmla="*/ 1365924584 h 666"/>
                <a:gd name="T52" fmla="*/ 5040312 w 688"/>
                <a:gd name="T53" fmla="*/ 1678424241 h 666"/>
                <a:gd name="T54" fmla="*/ 95765928 w 688"/>
                <a:gd name="T55" fmla="*/ 1537295146 h 666"/>
                <a:gd name="T56" fmla="*/ 267136567 w 688"/>
                <a:gd name="T57" fmla="*/ 1401206758 h 666"/>
                <a:gd name="T58" fmla="*/ 438507230 w 688"/>
                <a:gd name="T59" fmla="*/ 1199594332 h 666"/>
                <a:gd name="T60" fmla="*/ 504031270 w 688"/>
                <a:gd name="T61" fmla="*/ 1129029983 h 666"/>
                <a:gd name="T62" fmla="*/ 529232823 w 688"/>
                <a:gd name="T63" fmla="*/ 1113909051 h 666"/>
                <a:gd name="T64" fmla="*/ 423386298 w 688"/>
                <a:gd name="T65" fmla="*/ 1260078060 h 666"/>
                <a:gd name="T66" fmla="*/ 403224956 w 688"/>
                <a:gd name="T67" fmla="*/ 1305440856 h 666"/>
                <a:gd name="T68" fmla="*/ 554434377 w 688"/>
                <a:gd name="T69" fmla="*/ 1159271847 h 666"/>
                <a:gd name="T70" fmla="*/ 655240591 w 688"/>
                <a:gd name="T71" fmla="*/ 1093747808 h 666"/>
                <a:gd name="T72" fmla="*/ 740925873 w 688"/>
                <a:gd name="T73" fmla="*/ 1033264081 h 666"/>
                <a:gd name="T74" fmla="*/ 851812907 w 688"/>
                <a:gd name="T75" fmla="*/ 992941595 h 666"/>
                <a:gd name="T76" fmla="*/ 977820675 w 688"/>
                <a:gd name="T77" fmla="*/ 947578800 h 666"/>
                <a:gd name="T78" fmla="*/ 1108868753 w 688"/>
                <a:gd name="T79" fmla="*/ 836691965 h 666"/>
                <a:gd name="T80" fmla="*/ 1023183471 w 688"/>
                <a:gd name="T81" fmla="*/ 922377246 h 666"/>
                <a:gd name="T82" fmla="*/ 922377257 w 688"/>
                <a:gd name="T83" fmla="*/ 987901285 h 666"/>
                <a:gd name="T84" fmla="*/ 836691975 w 688"/>
                <a:gd name="T85" fmla="*/ 1008062527 h 666"/>
                <a:gd name="T86" fmla="*/ 685482455 w 688"/>
                <a:gd name="T87" fmla="*/ 1083667187 h 666"/>
                <a:gd name="T88" fmla="*/ 947578811 w 688"/>
                <a:gd name="T89" fmla="*/ 1028223770 h 666"/>
                <a:gd name="T90" fmla="*/ 1013102850 w 688"/>
                <a:gd name="T91" fmla="*/ 977820663 h 666"/>
                <a:gd name="T92" fmla="*/ 1023183471 w 688"/>
                <a:gd name="T93" fmla="*/ 957659421 h 666"/>
                <a:gd name="T94" fmla="*/ 1229836210 w 688"/>
                <a:gd name="T95" fmla="*/ 992941595 h 666"/>
                <a:gd name="T96" fmla="*/ 1507053300 w 688"/>
                <a:gd name="T97" fmla="*/ 927417557 h 666"/>
                <a:gd name="T98" fmla="*/ 1612899825 w 688"/>
                <a:gd name="T99" fmla="*/ 851812897 h 666"/>
                <a:gd name="T100" fmla="*/ 1673383950 w 688"/>
                <a:gd name="T101" fmla="*/ 821570835 h 666"/>
                <a:gd name="T102" fmla="*/ 1507053300 w 688"/>
                <a:gd name="T103" fmla="*/ 866933829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88"/>
                <a:gd name="T157" fmla="*/ 0 h 666"/>
                <a:gd name="T158" fmla="*/ 688 w 68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88" h="666">
                  <a:moveTo>
                    <a:pt x="598" y="344"/>
                  </a:moveTo>
                  <a:lnTo>
                    <a:pt x="598" y="344"/>
                  </a:lnTo>
                  <a:lnTo>
                    <a:pt x="594" y="352"/>
                  </a:lnTo>
                  <a:lnTo>
                    <a:pt x="590" y="360"/>
                  </a:lnTo>
                  <a:lnTo>
                    <a:pt x="582" y="364"/>
                  </a:lnTo>
                  <a:lnTo>
                    <a:pt x="576" y="368"/>
                  </a:lnTo>
                  <a:lnTo>
                    <a:pt x="568" y="370"/>
                  </a:lnTo>
                  <a:lnTo>
                    <a:pt x="560" y="372"/>
                  </a:lnTo>
                  <a:lnTo>
                    <a:pt x="542" y="372"/>
                  </a:lnTo>
                  <a:lnTo>
                    <a:pt x="520" y="368"/>
                  </a:lnTo>
                  <a:lnTo>
                    <a:pt x="496" y="362"/>
                  </a:lnTo>
                  <a:lnTo>
                    <a:pt x="430" y="370"/>
                  </a:lnTo>
                  <a:lnTo>
                    <a:pt x="466" y="330"/>
                  </a:lnTo>
                  <a:lnTo>
                    <a:pt x="504" y="290"/>
                  </a:lnTo>
                  <a:lnTo>
                    <a:pt x="542" y="250"/>
                  </a:lnTo>
                  <a:lnTo>
                    <a:pt x="580" y="210"/>
                  </a:lnTo>
                  <a:lnTo>
                    <a:pt x="598" y="190"/>
                  </a:lnTo>
                  <a:lnTo>
                    <a:pt x="614" y="170"/>
                  </a:lnTo>
                  <a:lnTo>
                    <a:pt x="642" y="128"/>
                  </a:lnTo>
                  <a:lnTo>
                    <a:pt x="662" y="96"/>
                  </a:lnTo>
                  <a:lnTo>
                    <a:pt x="678" y="66"/>
                  </a:lnTo>
                  <a:lnTo>
                    <a:pt x="686" y="44"/>
                  </a:lnTo>
                  <a:lnTo>
                    <a:pt x="688" y="38"/>
                  </a:lnTo>
                  <a:lnTo>
                    <a:pt x="688" y="36"/>
                  </a:lnTo>
                  <a:lnTo>
                    <a:pt x="666" y="82"/>
                  </a:lnTo>
                  <a:lnTo>
                    <a:pt x="650" y="108"/>
                  </a:lnTo>
                  <a:lnTo>
                    <a:pt x="632" y="132"/>
                  </a:lnTo>
                  <a:lnTo>
                    <a:pt x="614" y="156"/>
                  </a:lnTo>
                  <a:lnTo>
                    <a:pt x="592" y="178"/>
                  </a:lnTo>
                  <a:lnTo>
                    <a:pt x="550" y="222"/>
                  </a:lnTo>
                  <a:lnTo>
                    <a:pt x="550" y="208"/>
                  </a:lnTo>
                  <a:lnTo>
                    <a:pt x="548" y="194"/>
                  </a:lnTo>
                  <a:lnTo>
                    <a:pt x="546" y="180"/>
                  </a:lnTo>
                  <a:lnTo>
                    <a:pt x="546" y="166"/>
                  </a:lnTo>
                  <a:lnTo>
                    <a:pt x="548" y="132"/>
                  </a:lnTo>
                  <a:lnTo>
                    <a:pt x="554" y="104"/>
                  </a:lnTo>
                  <a:lnTo>
                    <a:pt x="558" y="88"/>
                  </a:lnTo>
                  <a:lnTo>
                    <a:pt x="564" y="72"/>
                  </a:lnTo>
                  <a:lnTo>
                    <a:pt x="576" y="40"/>
                  </a:lnTo>
                  <a:lnTo>
                    <a:pt x="586" y="12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86" y="2"/>
                  </a:lnTo>
                  <a:lnTo>
                    <a:pt x="582" y="10"/>
                  </a:lnTo>
                  <a:lnTo>
                    <a:pt x="572" y="28"/>
                  </a:lnTo>
                  <a:lnTo>
                    <a:pt x="564" y="48"/>
                  </a:lnTo>
                  <a:lnTo>
                    <a:pt x="550" y="90"/>
                  </a:lnTo>
                  <a:lnTo>
                    <a:pt x="540" y="132"/>
                  </a:lnTo>
                  <a:lnTo>
                    <a:pt x="534" y="174"/>
                  </a:lnTo>
                  <a:lnTo>
                    <a:pt x="538" y="188"/>
                  </a:lnTo>
                  <a:lnTo>
                    <a:pt x="538" y="202"/>
                  </a:lnTo>
                  <a:lnTo>
                    <a:pt x="536" y="216"/>
                  </a:lnTo>
                  <a:lnTo>
                    <a:pt x="532" y="230"/>
                  </a:lnTo>
                  <a:lnTo>
                    <a:pt x="532" y="232"/>
                  </a:lnTo>
                  <a:lnTo>
                    <a:pt x="532" y="238"/>
                  </a:lnTo>
                  <a:lnTo>
                    <a:pt x="528" y="240"/>
                  </a:lnTo>
                  <a:lnTo>
                    <a:pt x="520" y="248"/>
                  </a:lnTo>
                  <a:lnTo>
                    <a:pt x="496" y="270"/>
                  </a:lnTo>
                  <a:lnTo>
                    <a:pt x="472" y="294"/>
                  </a:lnTo>
                  <a:lnTo>
                    <a:pt x="448" y="320"/>
                  </a:lnTo>
                  <a:lnTo>
                    <a:pt x="434" y="334"/>
                  </a:lnTo>
                  <a:lnTo>
                    <a:pt x="420" y="346"/>
                  </a:lnTo>
                  <a:lnTo>
                    <a:pt x="406" y="356"/>
                  </a:lnTo>
                  <a:lnTo>
                    <a:pt x="392" y="364"/>
                  </a:lnTo>
                  <a:lnTo>
                    <a:pt x="370" y="376"/>
                  </a:lnTo>
                  <a:lnTo>
                    <a:pt x="354" y="382"/>
                  </a:lnTo>
                  <a:lnTo>
                    <a:pt x="320" y="388"/>
                  </a:lnTo>
                  <a:lnTo>
                    <a:pt x="280" y="400"/>
                  </a:lnTo>
                  <a:lnTo>
                    <a:pt x="232" y="416"/>
                  </a:lnTo>
                  <a:lnTo>
                    <a:pt x="184" y="432"/>
                  </a:lnTo>
                  <a:lnTo>
                    <a:pt x="132" y="452"/>
                  </a:lnTo>
                  <a:lnTo>
                    <a:pt x="84" y="472"/>
                  </a:lnTo>
                  <a:lnTo>
                    <a:pt x="40" y="492"/>
                  </a:lnTo>
                  <a:lnTo>
                    <a:pt x="2" y="510"/>
                  </a:lnTo>
                  <a:lnTo>
                    <a:pt x="0" y="564"/>
                  </a:lnTo>
                  <a:lnTo>
                    <a:pt x="28" y="544"/>
                  </a:lnTo>
                  <a:lnTo>
                    <a:pt x="68" y="516"/>
                  </a:lnTo>
                  <a:lnTo>
                    <a:pt x="124" y="474"/>
                  </a:lnTo>
                  <a:lnTo>
                    <a:pt x="58" y="526"/>
                  </a:lnTo>
                  <a:lnTo>
                    <a:pt x="36" y="542"/>
                  </a:lnTo>
                  <a:lnTo>
                    <a:pt x="12" y="562"/>
                  </a:lnTo>
                  <a:lnTo>
                    <a:pt x="2" y="570"/>
                  </a:lnTo>
                  <a:lnTo>
                    <a:pt x="2" y="666"/>
                  </a:lnTo>
                  <a:lnTo>
                    <a:pt x="12" y="646"/>
                  </a:lnTo>
                  <a:lnTo>
                    <a:pt x="24" y="628"/>
                  </a:lnTo>
                  <a:lnTo>
                    <a:pt x="38" y="610"/>
                  </a:lnTo>
                  <a:lnTo>
                    <a:pt x="48" y="602"/>
                  </a:lnTo>
                  <a:lnTo>
                    <a:pt x="58" y="594"/>
                  </a:lnTo>
                  <a:lnTo>
                    <a:pt x="106" y="556"/>
                  </a:lnTo>
                  <a:lnTo>
                    <a:pt x="154" y="516"/>
                  </a:lnTo>
                  <a:lnTo>
                    <a:pt x="164" y="492"/>
                  </a:lnTo>
                  <a:lnTo>
                    <a:pt x="174" y="476"/>
                  </a:lnTo>
                  <a:lnTo>
                    <a:pt x="182" y="462"/>
                  </a:lnTo>
                  <a:lnTo>
                    <a:pt x="190" y="454"/>
                  </a:lnTo>
                  <a:lnTo>
                    <a:pt x="200" y="448"/>
                  </a:lnTo>
                  <a:lnTo>
                    <a:pt x="210" y="442"/>
                  </a:lnTo>
                  <a:lnTo>
                    <a:pt x="198" y="452"/>
                  </a:lnTo>
                  <a:lnTo>
                    <a:pt x="186" y="464"/>
                  </a:lnTo>
                  <a:lnTo>
                    <a:pt x="176" y="482"/>
                  </a:lnTo>
                  <a:lnTo>
                    <a:pt x="168" y="500"/>
                  </a:lnTo>
                  <a:lnTo>
                    <a:pt x="164" y="508"/>
                  </a:lnTo>
                  <a:lnTo>
                    <a:pt x="160" y="518"/>
                  </a:lnTo>
                  <a:lnTo>
                    <a:pt x="174" y="508"/>
                  </a:lnTo>
                  <a:lnTo>
                    <a:pt x="186" y="496"/>
                  </a:lnTo>
                  <a:lnTo>
                    <a:pt x="208" y="472"/>
                  </a:lnTo>
                  <a:lnTo>
                    <a:pt x="220" y="460"/>
                  </a:lnTo>
                  <a:lnTo>
                    <a:pt x="232" y="448"/>
                  </a:lnTo>
                  <a:lnTo>
                    <a:pt x="246" y="440"/>
                  </a:lnTo>
                  <a:lnTo>
                    <a:pt x="260" y="434"/>
                  </a:lnTo>
                  <a:lnTo>
                    <a:pt x="268" y="426"/>
                  </a:lnTo>
                  <a:lnTo>
                    <a:pt x="280" y="418"/>
                  </a:lnTo>
                  <a:lnTo>
                    <a:pt x="294" y="410"/>
                  </a:lnTo>
                  <a:lnTo>
                    <a:pt x="306" y="404"/>
                  </a:lnTo>
                  <a:lnTo>
                    <a:pt x="320" y="398"/>
                  </a:lnTo>
                  <a:lnTo>
                    <a:pt x="338" y="394"/>
                  </a:lnTo>
                  <a:lnTo>
                    <a:pt x="354" y="392"/>
                  </a:lnTo>
                  <a:lnTo>
                    <a:pt x="372" y="386"/>
                  </a:lnTo>
                  <a:lnTo>
                    <a:pt x="388" y="376"/>
                  </a:lnTo>
                  <a:lnTo>
                    <a:pt x="404" y="364"/>
                  </a:lnTo>
                  <a:lnTo>
                    <a:pt x="422" y="348"/>
                  </a:lnTo>
                  <a:lnTo>
                    <a:pt x="440" y="332"/>
                  </a:lnTo>
                  <a:lnTo>
                    <a:pt x="430" y="344"/>
                  </a:lnTo>
                  <a:lnTo>
                    <a:pt x="418" y="356"/>
                  </a:lnTo>
                  <a:lnTo>
                    <a:pt x="406" y="366"/>
                  </a:lnTo>
                  <a:lnTo>
                    <a:pt x="394" y="376"/>
                  </a:lnTo>
                  <a:lnTo>
                    <a:pt x="380" y="386"/>
                  </a:lnTo>
                  <a:lnTo>
                    <a:pt x="366" y="392"/>
                  </a:lnTo>
                  <a:lnTo>
                    <a:pt x="348" y="396"/>
                  </a:lnTo>
                  <a:lnTo>
                    <a:pt x="332" y="400"/>
                  </a:lnTo>
                  <a:lnTo>
                    <a:pt x="316" y="404"/>
                  </a:lnTo>
                  <a:lnTo>
                    <a:pt x="300" y="412"/>
                  </a:lnTo>
                  <a:lnTo>
                    <a:pt x="286" y="420"/>
                  </a:lnTo>
                  <a:lnTo>
                    <a:pt x="272" y="430"/>
                  </a:lnTo>
                  <a:lnTo>
                    <a:pt x="324" y="418"/>
                  </a:lnTo>
                  <a:lnTo>
                    <a:pt x="376" y="408"/>
                  </a:lnTo>
                  <a:lnTo>
                    <a:pt x="388" y="406"/>
                  </a:lnTo>
                  <a:lnTo>
                    <a:pt x="398" y="396"/>
                  </a:lnTo>
                  <a:lnTo>
                    <a:pt x="402" y="388"/>
                  </a:lnTo>
                  <a:lnTo>
                    <a:pt x="406" y="380"/>
                  </a:lnTo>
                  <a:lnTo>
                    <a:pt x="402" y="394"/>
                  </a:lnTo>
                  <a:lnTo>
                    <a:pt x="394" y="406"/>
                  </a:lnTo>
                  <a:lnTo>
                    <a:pt x="488" y="394"/>
                  </a:lnTo>
                  <a:lnTo>
                    <a:pt x="534" y="386"/>
                  </a:lnTo>
                  <a:lnTo>
                    <a:pt x="580" y="378"/>
                  </a:lnTo>
                  <a:lnTo>
                    <a:pt x="598" y="368"/>
                  </a:lnTo>
                  <a:lnTo>
                    <a:pt x="626" y="346"/>
                  </a:lnTo>
                  <a:lnTo>
                    <a:pt x="640" y="338"/>
                  </a:lnTo>
                  <a:lnTo>
                    <a:pt x="654" y="330"/>
                  </a:lnTo>
                  <a:lnTo>
                    <a:pt x="664" y="326"/>
                  </a:lnTo>
                  <a:lnTo>
                    <a:pt x="624" y="338"/>
                  </a:lnTo>
                  <a:lnTo>
                    <a:pt x="598" y="344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5" name="Freeform 52"/>
            <p:cNvSpPr>
              <a:spLocks/>
            </p:cNvSpPr>
            <p:nvPr/>
          </p:nvSpPr>
          <p:spPr bwMode="auto">
            <a:xfrm>
              <a:off x="4729163" y="3603625"/>
              <a:ext cx="120650" cy="66675"/>
            </a:xfrm>
            <a:custGeom>
              <a:avLst/>
              <a:gdLst>
                <a:gd name="T0" fmla="*/ 0 w 76"/>
                <a:gd name="T1" fmla="*/ 105846574 h 42"/>
                <a:gd name="T2" fmla="*/ 0 w 76"/>
                <a:gd name="T3" fmla="*/ 105846574 h 42"/>
                <a:gd name="T4" fmla="*/ 95765924 w 76"/>
                <a:gd name="T5" fmla="*/ 60483753 h 42"/>
                <a:gd name="T6" fmla="*/ 191531848 w 76"/>
                <a:gd name="T7" fmla="*/ 0 h 42"/>
                <a:gd name="T8" fmla="*/ 191531848 w 76"/>
                <a:gd name="T9" fmla="*/ 0 h 42"/>
                <a:gd name="T10" fmla="*/ 161289985 w 76"/>
                <a:gd name="T11" fmla="*/ 5040312 h 42"/>
                <a:gd name="T12" fmla="*/ 136088432 w 76"/>
                <a:gd name="T13" fmla="*/ 15120938 h 42"/>
                <a:gd name="T14" fmla="*/ 85685303 w 76"/>
                <a:gd name="T15" fmla="*/ 35282187 h 42"/>
                <a:gd name="T16" fmla="*/ 40322496 w 76"/>
                <a:gd name="T17" fmla="*/ 70564374 h 42"/>
                <a:gd name="T18" fmla="*/ 0 w 76"/>
                <a:gd name="T19" fmla="*/ 105846574 h 42"/>
                <a:gd name="T20" fmla="*/ 0 w 76"/>
                <a:gd name="T21" fmla="*/ 105846574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2"/>
                <a:gd name="T35" fmla="*/ 76 w 76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2">
                  <a:moveTo>
                    <a:pt x="0" y="42"/>
                  </a:moveTo>
                  <a:lnTo>
                    <a:pt x="0" y="42"/>
                  </a:lnTo>
                  <a:lnTo>
                    <a:pt x="38" y="24"/>
                  </a:lnTo>
                  <a:lnTo>
                    <a:pt x="76" y="0"/>
                  </a:lnTo>
                  <a:lnTo>
                    <a:pt x="64" y="2"/>
                  </a:lnTo>
                  <a:lnTo>
                    <a:pt x="54" y="6"/>
                  </a:lnTo>
                  <a:lnTo>
                    <a:pt x="34" y="14"/>
                  </a:lnTo>
                  <a:lnTo>
                    <a:pt x="16" y="2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6" name="Freeform 53"/>
            <p:cNvSpPr>
              <a:spLocks/>
            </p:cNvSpPr>
            <p:nvPr/>
          </p:nvSpPr>
          <p:spPr bwMode="auto">
            <a:xfrm>
              <a:off x="4662488" y="3543300"/>
              <a:ext cx="266700" cy="155575"/>
            </a:xfrm>
            <a:custGeom>
              <a:avLst/>
              <a:gdLst>
                <a:gd name="T0" fmla="*/ 327620293 w 168"/>
                <a:gd name="T1" fmla="*/ 45362811 h 98"/>
                <a:gd name="T2" fmla="*/ 327620293 w 168"/>
                <a:gd name="T3" fmla="*/ 45362811 h 98"/>
                <a:gd name="T4" fmla="*/ 257055943 w 168"/>
                <a:gd name="T5" fmla="*/ 70564378 h 98"/>
                <a:gd name="T6" fmla="*/ 186491544 w 168"/>
                <a:gd name="T7" fmla="*/ 100806243 h 98"/>
                <a:gd name="T8" fmla="*/ 186491544 w 168"/>
                <a:gd name="T9" fmla="*/ 100806243 h 98"/>
                <a:gd name="T10" fmla="*/ 131048127 w 168"/>
                <a:gd name="T11" fmla="*/ 126007823 h 98"/>
                <a:gd name="T12" fmla="*/ 85685306 w 168"/>
                <a:gd name="T13" fmla="*/ 161289999 h 98"/>
                <a:gd name="T14" fmla="*/ 45362808 w 168"/>
                <a:gd name="T15" fmla="*/ 201612487 h 98"/>
                <a:gd name="T16" fmla="*/ 0 w 168"/>
                <a:gd name="T17" fmla="*/ 246975335 h 98"/>
                <a:gd name="T18" fmla="*/ 0 w 168"/>
                <a:gd name="T19" fmla="*/ 246975335 h 98"/>
                <a:gd name="T20" fmla="*/ 80644996 w 168"/>
                <a:gd name="T21" fmla="*/ 211693158 h 98"/>
                <a:gd name="T22" fmla="*/ 80644996 w 168"/>
                <a:gd name="T23" fmla="*/ 211693158 h 98"/>
                <a:gd name="T24" fmla="*/ 105846574 w 168"/>
                <a:gd name="T25" fmla="*/ 186491554 h 98"/>
                <a:gd name="T26" fmla="*/ 105846574 w 168"/>
                <a:gd name="T27" fmla="*/ 186491554 h 98"/>
                <a:gd name="T28" fmla="*/ 151209370 w 168"/>
                <a:gd name="T29" fmla="*/ 146169067 h 98"/>
                <a:gd name="T30" fmla="*/ 201612476 w 168"/>
                <a:gd name="T31" fmla="*/ 115927201 h 98"/>
                <a:gd name="T32" fmla="*/ 252015633 w 168"/>
                <a:gd name="T33" fmla="*/ 95765932 h 98"/>
                <a:gd name="T34" fmla="*/ 282257497 w 168"/>
                <a:gd name="T35" fmla="*/ 90725622 h 98"/>
                <a:gd name="T36" fmla="*/ 307459050 w 168"/>
                <a:gd name="T37" fmla="*/ 90725622 h 98"/>
                <a:gd name="T38" fmla="*/ 307459050 w 168"/>
                <a:gd name="T39" fmla="*/ 90725622 h 98"/>
                <a:gd name="T40" fmla="*/ 388104021 w 168"/>
                <a:gd name="T41" fmla="*/ 25201561 h 98"/>
                <a:gd name="T42" fmla="*/ 388104021 w 168"/>
                <a:gd name="T43" fmla="*/ 25201561 h 98"/>
                <a:gd name="T44" fmla="*/ 423386295 w 168"/>
                <a:gd name="T45" fmla="*/ 0 h 98"/>
                <a:gd name="T46" fmla="*/ 423386295 w 168"/>
                <a:gd name="T47" fmla="*/ 0 h 98"/>
                <a:gd name="T48" fmla="*/ 327620293 w 168"/>
                <a:gd name="T49" fmla="*/ 45362811 h 98"/>
                <a:gd name="T50" fmla="*/ 327620293 w 168"/>
                <a:gd name="T51" fmla="*/ 45362811 h 9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8"/>
                <a:gd name="T79" fmla="*/ 0 h 98"/>
                <a:gd name="T80" fmla="*/ 168 w 168"/>
                <a:gd name="T81" fmla="*/ 98 h 9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8" h="98">
                  <a:moveTo>
                    <a:pt x="130" y="18"/>
                  </a:moveTo>
                  <a:lnTo>
                    <a:pt x="130" y="18"/>
                  </a:lnTo>
                  <a:lnTo>
                    <a:pt x="102" y="28"/>
                  </a:lnTo>
                  <a:lnTo>
                    <a:pt x="74" y="40"/>
                  </a:lnTo>
                  <a:lnTo>
                    <a:pt x="52" y="50"/>
                  </a:lnTo>
                  <a:lnTo>
                    <a:pt x="34" y="64"/>
                  </a:lnTo>
                  <a:lnTo>
                    <a:pt x="18" y="80"/>
                  </a:lnTo>
                  <a:lnTo>
                    <a:pt x="0" y="98"/>
                  </a:lnTo>
                  <a:lnTo>
                    <a:pt x="32" y="84"/>
                  </a:lnTo>
                  <a:lnTo>
                    <a:pt x="42" y="74"/>
                  </a:lnTo>
                  <a:lnTo>
                    <a:pt x="60" y="58"/>
                  </a:lnTo>
                  <a:lnTo>
                    <a:pt x="80" y="46"/>
                  </a:lnTo>
                  <a:lnTo>
                    <a:pt x="100" y="38"/>
                  </a:lnTo>
                  <a:lnTo>
                    <a:pt x="112" y="36"/>
                  </a:lnTo>
                  <a:lnTo>
                    <a:pt x="122" y="36"/>
                  </a:lnTo>
                  <a:lnTo>
                    <a:pt x="154" y="10"/>
                  </a:lnTo>
                  <a:lnTo>
                    <a:pt x="168" y="0"/>
                  </a:lnTo>
                  <a:lnTo>
                    <a:pt x="130" y="18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7" name="Freeform 54"/>
            <p:cNvSpPr>
              <a:spLocks/>
            </p:cNvSpPr>
            <p:nvPr/>
          </p:nvSpPr>
          <p:spPr bwMode="auto">
            <a:xfrm>
              <a:off x="4548188" y="2851150"/>
              <a:ext cx="895350" cy="879475"/>
            </a:xfrm>
            <a:custGeom>
              <a:avLst/>
              <a:gdLst>
                <a:gd name="T0" fmla="*/ 1360884183 w 564"/>
                <a:gd name="T1" fmla="*/ 630038983 h 554"/>
                <a:gd name="T2" fmla="*/ 1275198907 w 564"/>
                <a:gd name="T3" fmla="*/ 700603327 h 554"/>
                <a:gd name="T4" fmla="*/ 1113908977 w 564"/>
                <a:gd name="T5" fmla="*/ 786288602 h 554"/>
                <a:gd name="T6" fmla="*/ 841732220 w 564"/>
                <a:gd name="T7" fmla="*/ 887095006 h 554"/>
                <a:gd name="T8" fmla="*/ 756046746 w 564"/>
                <a:gd name="T9" fmla="*/ 937498109 h 554"/>
                <a:gd name="T10" fmla="*/ 826611091 w 564"/>
                <a:gd name="T11" fmla="*/ 836691903 h 554"/>
                <a:gd name="T12" fmla="*/ 836691910 w 564"/>
                <a:gd name="T13" fmla="*/ 836691903 h 554"/>
                <a:gd name="T14" fmla="*/ 907256254 w 564"/>
                <a:gd name="T15" fmla="*/ 796369222 h 554"/>
                <a:gd name="T16" fmla="*/ 932457806 w 564"/>
                <a:gd name="T17" fmla="*/ 786288602 h 554"/>
                <a:gd name="T18" fmla="*/ 937498116 w 564"/>
                <a:gd name="T19" fmla="*/ 786288602 h 554"/>
                <a:gd name="T20" fmla="*/ 937498116 w 564"/>
                <a:gd name="T21" fmla="*/ 786288602 h 554"/>
                <a:gd name="T22" fmla="*/ 1043344633 w 564"/>
                <a:gd name="T23" fmla="*/ 680442086 h 554"/>
                <a:gd name="T24" fmla="*/ 1179433011 w 564"/>
                <a:gd name="T25" fmla="*/ 483869985 h 554"/>
                <a:gd name="T26" fmla="*/ 1214715184 w 564"/>
                <a:gd name="T27" fmla="*/ 423386262 h 554"/>
                <a:gd name="T28" fmla="*/ 1159271770 w 564"/>
                <a:gd name="T29" fmla="*/ 488910295 h 554"/>
                <a:gd name="T30" fmla="*/ 1068546184 w 564"/>
                <a:gd name="T31" fmla="*/ 614918052 h 554"/>
                <a:gd name="T32" fmla="*/ 947578737 w 564"/>
                <a:gd name="T33" fmla="*/ 740925809 h 554"/>
                <a:gd name="T34" fmla="*/ 851812841 w 564"/>
                <a:gd name="T35" fmla="*/ 786288602 h 554"/>
                <a:gd name="T36" fmla="*/ 942538426 w 564"/>
                <a:gd name="T37" fmla="*/ 609877742 h 554"/>
                <a:gd name="T38" fmla="*/ 1003022150 w 564"/>
                <a:gd name="T39" fmla="*/ 423386262 h 554"/>
                <a:gd name="T40" fmla="*/ 1038304322 w 564"/>
                <a:gd name="T41" fmla="*/ 206652771 h 554"/>
                <a:gd name="T42" fmla="*/ 1043344633 w 564"/>
                <a:gd name="T43" fmla="*/ 50403115 h 554"/>
                <a:gd name="T44" fmla="*/ 1038304322 w 564"/>
                <a:gd name="T45" fmla="*/ 0 h 554"/>
                <a:gd name="T46" fmla="*/ 997981840 w 564"/>
                <a:gd name="T47" fmla="*/ 302418716 h 554"/>
                <a:gd name="T48" fmla="*/ 962699668 w 564"/>
                <a:gd name="T49" fmla="*/ 453628124 h 554"/>
                <a:gd name="T50" fmla="*/ 917336875 w 564"/>
                <a:gd name="T51" fmla="*/ 554434329 h 554"/>
                <a:gd name="T52" fmla="*/ 821570780 w 564"/>
                <a:gd name="T53" fmla="*/ 740925809 h 554"/>
                <a:gd name="T54" fmla="*/ 766127367 w 564"/>
                <a:gd name="T55" fmla="*/ 841732213 h 554"/>
                <a:gd name="T56" fmla="*/ 685482402 w 564"/>
                <a:gd name="T57" fmla="*/ 922377178 h 554"/>
                <a:gd name="T58" fmla="*/ 534273092 w 564"/>
                <a:gd name="T59" fmla="*/ 1073586486 h 554"/>
                <a:gd name="T60" fmla="*/ 524192472 w 564"/>
                <a:gd name="T61" fmla="*/ 997981832 h 554"/>
                <a:gd name="T62" fmla="*/ 690522712 w 564"/>
                <a:gd name="T63" fmla="*/ 665321155 h 554"/>
                <a:gd name="T64" fmla="*/ 675401781 w 564"/>
                <a:gd name="T65" fmla="*/ 665321155 h 554"/>
                <a:gd name="T66" fmla="*/ 640119609 w 564"/>
                <a:gd name="T67" fmla="*/ 730845189 h 554"/>
                <a:gd name="T68" fmla="*/ 579635885 w 564"/>
                <a:gd name="T69" fmla="*/ 836691903 h 554"/>
                <a:gd name="T70" fmla="*/ 458668437 w 564"/>
                <a:gd name="T71" fmla="*/ 1058465555 h 554"/>
                <a:gd name="T72" fmla="*/ 423386265 w 564"/>
                <a:gd name="T73" fmla="*/ 1139110520 h 554"/>
                <a:gd name="T74" fmla="*/ 408265235 w 564"/>
                <a:gd name="T75" fmla="*/ 1159271761 h 554"/>
                <a:gd name="T76" fmla="*/ 226814064 w 564"/>
                <a:gd name="T77" fmla="*/ 1249997346 h 554"/>
                <a:gd name="T78" fmla="*/ 156249669 w 564"/>
                <a:gd name="T79" fmla="*/ 1290319828 h 554"/>
                <a:gd name="T80" fmla="*/ 85685300 w 564"/>
                <a:gd name="T81" fmla="*/ 1335682621 h 554"/>
                <a:gd name="T82" fmla="*/ 10080624 w 564"/>
                <a:gd name="T83" fmla="*/ 1391126034 h 554"/>
                <a:gd name="T84" fmla="*/ 105846566 w 564"/>
                <a:gd name="T85" fmla="*/ 1370964793 h 554"/>
                <a:gd name="T86" fmla="*/ 176410911 w 564"/>
                <a:gd name="T87" fmla="*/ 1345763241 h 554"/>
                <a:gd name="T88" fmla="*/ 307459029 w 564"/>
                <a:gd name="T89" fmla="*/ 1224795795 h 554"/>
                <a:gd name="T90" fmla="*/ 438507196 w 564"/>
                <a:gd name="T91" fmla="*/ 1164312071 h 554"/>
                <a:gd name="T92" fmla="*/ 509071541 w 564"/>
                <a:gd name="T93" fmla="*/ 1134070210 h 554"/>
                <a:gd name="T94" fmla="*/ 635079299 w 564"/>
                <a:gd name="T95" fmla="*/ 1068546176 h 554"/>
                <a:gd name="T96" fmla="*/ 735885505 w 564"/>
                <a:gd name="T97" fmla="*/ 987901212 h 554"/>
                <a:gd name="T98" fmla="*/ 887095013 w 564"/>
                <a:gd name="T99" fmla="*/ 912296557 h 554"/>
                <a:gd name="T100" fmla="*/ 1078626805 w 564"/>
                <a:gd name="T101" fmla="*/ 826611084 h 554"/>
                <a:gd name="T102" fmla="*/ 1255037666 w 564"/>
                <a:gd name="T103" fmla="*/ 740925809 h 554"/>
                <a:gd name="T104" fmla="*/ 1315521390 w 564"/>
                <a:gd name="T105" fmla="*/ 695563017 h 554"/>
                <a:gd name="T106" fmla="*/ 1421367907 w 564"/>
                <a:gd name="T107" fmla="*/ 564514950 h 554"/>
                <a:gd name="T108" fmla="*/ 1411287286 w 564"/>
                <a:gd name="T109" fmla="*/ 569555260 h 5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64"/>
                <a:gd name="T166" fmla="*/ 0 h 554"/>
                <a:gd name="T167" fmla="*/ 564 w 564"/>
                <a:gd name="T168" fmla="*/ 554 h 55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64" h="554">
                  <a:moveTo>
                    <a:pt x="560" y="226"/>
                  </a:moveTo>
                  <a:lnTo>
                    <a:pt x="560" y="226"/>
                  </a:lnTo>
                  <a:lnTo>
                    <a:pt x="540" y="250"/>
                  </a:lnTo>
                  <a:lnTo>
                    <a:pt x="530" y="260"/>
                  </a:lnTo>
                  <a:lnTo>
                    <a:pt x="520" y="270"/>
                  </a:lnTo>
                  <a:lnTo>
                    <a:pt x="506" y="278"/>
                  </a:lnTo>
                  <a:lnTo>
                    <a:pt x="490" y="288"/>
                  </a:lnTo>
                  <a:lnTo>
                    <a:pt x="442" y="312"/>
                  </a:lnTo>
                  <a:lnTo>
                    <a:pt x="406" y="326"/>
                  </a:lnTo>
                  <a:lnTo>
                    <a:pt x="370" y="338"/>
                  </a:lnTo>
                  <a:lnTo>
                    <a:pt x="334" y="352"/>
                  </a:lnTo>
                  <a:lnTo>
                    <a:pt x="316" y="362"/>
                  </a:lnTo>
                  <a:lnTo>
                    <a:pt x="300" y="372"/>
                  </a:lnTo>
                  <a:lnTo>
                    <a:pt x="320" y="346"/>
                  </a:lnTo>
                  <a:lnTo>
                    <a:pt x="328" y="332"/>
                  </a:lnTo>
                  <a:lnTo>
                    <a:pt x="332" y="332"/>
                  </a:lnTo>
                  <a:lnTo>
                    <a:pt x="340" y="324"/>
                  </a:lnTo>
                  <a:lnTo>
                    <a:pt x="350" y="320"/>
                  </a:lnTo>
                  <a:lnTo>
                    <a:pt x="360" y="316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92" y="294"/>
                  </a:lnTo>
                  <a:lnTo>
                    <a:pt x="414" y="270"/>
                  </a:lnTo>
                  <a:lnTo>
                    <a:pt x="434" y="244"/>
                  </a:lnTo>
                  <a:lnTo>
                    <a:pt x="452" y="218"/>
                  </a:lnTo>
                  <a:lnTo>
                    <a:pt x="468" y="192"/>
                  </a:lnTo>
                  <a:lnTo>
                    <a:pt x="482" y="168"/>
                  </a:lnTo>
                  <a:lnTo>
                    <a:pt x="474" y="176"/>
                  </a:lnTo>
                  <a:lnTo>
                    <a:pt x="460" y="194"/>
                  </a:lnTo>
                  <a:lnTo>
                    <a:pt x="442" y="220"/>
                  </a:lnTo>
                  <a:lnTo>
                    <a:pt x="424" y="244"/>
                  </a:lnTo>
                  <a:lnTo>
                    <a:pt x="406" y="266"/>
                  </a:lnTo>
                  <a:lnTo>
                    <a:pt x="386" y="286"/>
                  </a:lnTo>
                  <a:lnTo>
                    <a:pt x="376" y="294"/>
                  </a:lnTo>
                  <a:lnTo>
                    <a:pt x="364" y="302"/>
                  </a:lnTo>
                  <a:lnTo>
                    <a:pt x="352" y="308"/>
                  </a:lnTo>
                  <a:lnTo>
                    <a:pt x="338" y="312"/>
                  </a:lnTo>
                  <a:lnTo>
                    <a:pt x="358" y="278"/>
                  </a:lnTo>
                  <a:lnTo>
                    <a:pt x="374" y="242"/>
                  </a:lnTo>
                  <a:lnTo>
                    <a:pt x="388" y="206"/>
                  </a:lnTo>
                  <a:lnTo>
                    <a:pt x="398" y="168"/>
                  </a:lnTo>
                  <a:lnTo>
                    <a:pt x="408" y="126"/>
                  </a:lnTo>
                  <a:lnTo>
                    <a:pt x="412" y="82"/>
                  </a:lnTo>
                  <a:lnTo>
                    <a:pt x="414" y="40"/>
                  </a:lnTo>
                  <a:lnTo>
                    <a:pt x="414" y="20"/>
                  </a:lnTo>
                  <a:lnTo>
                    <a:pt x="414" y="8"/>
                  </a:lnTo>
                  <a:lnTo>
                    <a:pt x="412" y="0"/>
                  </a:lnTo>
                  <a:lnTo>
                    <a:pt x="410" y="40"/>
                  </a:lnTo>
                  <a:lnTo>
                    <a:pt x="404" y="80"/>
                  </a:lnTo>
                  <a:lnTo>
                    <a:pt x="396" y="120"/>
                  </a:lnTo>
                  <a:lnTo>
                    <a:pt x="386" y="158"/>
                  </a:lnTo>
                  <a:lnTo>
                    <a:pt x="382" y="180"/>
                  </a:lnTo>
                  <a:lnTo>
                    <a:pt x="374" y="200"/>
                  </a:lnTo>
                  <a:lnTo>
                    <a:pt x="364" y="220"/>
                  </a:lnTo>
                  <a:lnTo>
                    <a:pt x="346" y="258"/>
                  </a:lnTo>
                  <a:lnTo>
                    <a:pt x="326" y="294"/>
                  </a:lnTo>
                  <a:lnTo>
                    <a:pt x="316" y="314"/>
                  </a:lnTo>
                  <a:lnTo>
                    <a:pt x="304" y="334"/>
                  </a:lnTo>
                  <a:lnTo>
                    <a:pt x="288" y="352"/>
                  </a:lnTo>
                  <a:lnTo>
                    <a:pt x="272" y="366"/>
                  </a:lnTo>
                  <a:lnTo>
                    <a:pt x="254" y="388"/>
                  </a:lnTo>
                  <a:lnTo>
                    <a:pt x="234" y="406"/>
                  </a:lnTo>
                  <a:lnTo>
                    <a:pt x="212" y="426"/>
                  </a:lnTo>
                  <a:lnTo>
                    <a:pt x="190" y="442"/>
                  </a:lnTo>
                  <a:lnTo>
                    <a:pt x="208" y="396"/>
                  </a:lnTo>
                  <a:lnTo>
                    <a:pt x="230" y="352"/>
                  </a:lnTo>
                  <a:lnTo>
                    <a:pt x="274" y="264"/>
                  </a:lnTo>
                  <a:lnTo>
                    <a:pt x="270" y="264"/>
                  </a:lnTo>
                  <a:lnTo>
                    <a:pt x="268" y="264"/>
                  </a:lnTo>
                  <a:lnTo>
                    <a:pt x="266" y="266"/>
                  </a:lnTo>
                  <a:lnTo>
                    <a:pt x="254" y="290"/>
                  </a:lnTo>
                  <a:lnTo>
                    <a:pt x="230" y="332"/>
                  </a:lnTo>
                  <a:lnTo>
                    <a:pt x="204" y="376"/>
                  </a:lnTo>
                  <a:lnTo>
                    <a:pt x="192" y="398"/>
                  </a:lnTo>
                  <a:lnTo>
                    <a:pt x="182" y="420"/>
                  </a:lnTo>
                  <a:lnTo>
                    <a:pt x="174" y="442"/>
                  </a:lnTo>
                  <a:lnTo>
                    <a:pt x="168" y="452"/>
                  </a:lnTo>
                  <a:lnTo>
                    <a:pt x="166" y="456"/>
                  </a:lnTo>
                  <a:lnTo>
                    <a:pt x="162" y="460"/>
                  </a:lnTo>
                  <a:lnTo>
                    <a:pt x="120" y="482"/>
                  </a:lnTo>
                  <a:lnTo>
                    <a:pt x="90" y="496"/>
                  </a:lnTo>
                  <a:lnTo>
                    <a:pt x="76" y="504"/>
                  </a:lnTo>
                  <a:lnTo>
                    <a:pt x="62" y="512"/>
                  </a:lnTo>
                  <a:lnTo>
                    <a:pt x="48" y="520"/>
                  </a:lnTo>
                  <a:lnTo>
                    <a:pt x="34" y="530"/>
                  </a:lnTo>
                  <a:lnTo>
                    <a:pt x="4" y="552"/>
                  </a:lnTo>
                  <a:lnTo>
                    <a:pt x="0" y="554"/>
                  </a:lnTo>
                  <a:lnTo>
                    <a:pt x="42" y="544"/>
                  </a:lnTo>
                  <a:lnTo>
                    <a:pt x="70" y="534"/>
                  </a:lnTo>
                  <a:lnTo>
                    <a:pt x="86" y="516"/>
                  </a:lnTo>
                  <a:lnTo>
                    <a:pt x="104" y="500"/>
                  </a:lnTo>
                  <a:lnTo>
                    <a:pt x="122" y="486"/>
                  </a:lnTo>
                  <a:lnTo>
                    <a:pt x="144" y="474"/>
                  </a:lnTo>
                  <a:lnTo>
                    <a:pt x="174" y="462"/>
                  </a:lnTo>
                  <a:lnTo>
                    <a:pt x="188" y="456"/>
                  </a:lnTo>
                  <a:lnTo>
                    <a:pt x="202" y="450"/>
                  </a:lnTo>
                  <a:lnTo>
                    <a:pt x="226" y="436"/>
                  </a:lnTo>
                  <a:lnTo>
                    <a:pt x="252" y="424"/>
                  </a:lnTo>
                  <a:lnTo>
                    <a:pt x="270" y="410"/>
                  </a:lnTo>
                  <a:lnTo>
                    <a:pt x="292" y="392"/>
                  </a:lnTo>
                  <a:lnTo>
                    <a:pt x="318" y="376"/>
                  </a:lnTo>
                  <a:lnTo>
                    <a:pt x="352" y="362"/>
                  </a:lnTo>
                  <a:lnTo>
                    <a:pt x="384" y="348"/>
                  </a:lnTo>
                  <a:lnTo>
                    <a:pt x="428" y="328"/>
                  </a:lnTo>
                  <a:lnTo>
                    <a:pt x="472" y="308"/>
                  </a:lnTo>
                  <a:lnTo>
                    <a:pt x="498" y="294"/>
                  </a:lnTo>
                  <a:lnTo>
                    <a:pt x="510" y="286"/>
                  </a:lnTo>
                  <a:lnTo>
                    <a:pt x="522" y="276"/>
                  </a:lnTo>
                  <a:lnTo>
                    <a:pt x="544" y="252"/>
                  </a:lnTo>
                  <a:lnTo>
                    <a:pt x="564" y="224"/>
                  </a:lnTo>
                  <a:lnTo>
                    <a:pt x="562" y="224"/>
                  </a:lnTo>
                  <a:lnTo>
                    <a:pt x="560" y="226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8" name="Freeform 55"/>
            <p:cNvSpPr>
              <a:spLocks noEditPoints="1"/>
            </p:cNvSpPr>
            <p:nvPr/>
          </p:nvSpPr>
          <p:spPr bwMode="auto">
            <a:xfrm>
              <a:off x="4297363" y="3352800"/>
              <a:ext cx="127000" cy="120650"/>
            </a:xfrm>
            <a:custGeom>
              <a:avLst/>
              <a:gdLst>
                <a:gd name="T0" fmla="*/ 161289988 w 80"/>
                <a:gd name="T1" fmla="*/ 120967501 h 76"/>
                <a:gd name="T2" fmla="*/ 191531852 w 80"/>
                <a:gd name="T3" fmla="*/ 151209364 h 76"/>
                <a:gd name="T4" fmla="*/ 176410920 w 80"/>
                <a:gd name="T5" fmla="*/ 176410916 h 76"/>
                <a:gd name="T6" fmla="*/ 126007814 w 80"/>
                <a:gd name="T7" fmla="*/ 181451227 h 76"/>
                <a:gd name="T8" fmla="*/ 105846572 w 80"/>
                <a:gd name="T9" fmla="*/ 146169053 h 76"/>
                <a:gd name="T10" fmla="*/ 80644994 w 80"/>
                <a:gd name="T11" fmla="*/ 186491537 h 76"/>
                <a:gd name="T12" fmla="*/ 40322497 w 80"/>
                <a:gd name="T13" fmla="*/ 186491537 h 76"/>
                <a:gd name="T14" fmla="*/ 30241876 w 80"/>
                <a:gd name="T15" fmla="*/ 171370606 h 76"/>
                <a:gd name="T16" fmla="*/ 60483752 w 80"/>
                <a:gd name="T17" fmla="*/ 120967501 h 76"/>
                <a:gd name="T18" fmla="*/ 15120938 w 80"/>
                <a:gd name="T19" fmla="*/ 110886880 h 76"/>
                <a:gd name="T20" fmla="*/ 0 w 80"/>
                <a:gd name="T21" fmla="*/ 80644992 h 76"/>
                <a:gd name="T22" fmla="*/ 10080624 w 80"/>
                <a:gd name="T23" fmla="*/ 55443440 h 76"/>
                <a:gd name="T24" fmla="*/ 55443441 w 80"/>
                <a:gd name="T25" fmla="*/ 50403117 h 76"/>
                <a:gd name="T26" fmla="*/ 60483752 w 80"/>
                <a:gd name="T27" fmla="*/ 40322496 h 76"/>
                <a:gd name="T28" fmla="*/ 65524062 w 80"/>
                <a:gd name="T29" fmla="*/ 10080624 h 76"/>
                <a:gd name="T30" fmla="*/ 105846572 w 80"/>
                <a:gd name="T31" fmla="*/ 0 h 76"/>
                <a:gd name="T32" fmla="*/ 131048125 w 80"/>
                <a:gd name="T33" fmla="*/ 5040312 h 76"/>
                <a:gd name="T34" fmla="*/ 136088435 w 80"/>
                <a:gd name="T35" fmla="*/ 45362807 h 76"/>
                <a:gd name="T36" fmla="*/ 151209367 w 80"/>
                <a:gd name="T37" fmla="*/ 55443440 h 76"/>
                <a:gd name="T38" fmla="*/ 196572162 w 80"/>
                <a:gd name="T39" fmla="*/ 70564371 h 76"/>
                <a:gd name="T40" fmla="*/ 201612473 w 80"/>
                <a:gd name="T41" fmla="*/ 95765924 h 76"/>
                <a:gd name="T42" fmla="*/ 161289988 w 80"/>
                <a:gd name="T43" fmla="*/ 115927191 h 76"/>
                <a:gd name="T44" fmla="*/ 161289988 w 80"/>
                <a:gd name="T45" fmla="*/ 80644992 h 76"/>
                <a:gd name="T46" fmla="*/ 131048125 w 80"/>
                <a:gd name="T47" fmla="*/ 85685303 h 76"/>
                <a:gd name="T48" fmla="*/ 110886882 w 80"/>
                <a:gd name="T49" fmla="*/ 70564371 h 76"/>
                <a:gd name="T50" fmla="*/ 100806236 w 80"/>
                <a:gd name="T51" fmla="*/ 50403117 h 76"/>
                <a:gd name="T52" fmla="*/ 95765926 w 80"/>
                <a:gd name="T53" fmla="*/ 40322496 h 76"/>
                <a:gd name="T54" fmla="*/ 95765926 w 80"/>
                <a:gd name="T55" fmla="*/ 65524061 h 76"/>
                <a:gd name="T56" fmla="*/ 85685305 w 80"/>
                <a:gd name="T57" fmla="*/ 70564371 h 76"/>
                <a:gd name="T58" fmla="*/ 70564373 w 80"/>
                <a:gd name="T59" fmla="*/ 90725613 h 76"/>
                <a:gd name="T60" fmla="*/ 35282186 w 80"/>
                <a:gd name="T61" fmla="*/ 80644992 h 76"/>
                <a:gd name="T62" fmla="*/ 65524062 w 80"/>
                <a:gd name="T63" fmla="*/ 95765924 h 76"/>
                <a:gd name="T64" fmla="*/ 65524062 w 80"/>
                <a:gd name="T65" fmla="*/ 105846570 h 76"/>
                <a:gd name="T66" fmla="*/ 80644994 w 80"/>
                <a:gd name="T67" fmla="*/ 126007812 h 76"/>
                <a:gd name="T68" fmla="*/ 65524062 w 80"/>
                <a:gd name="T69" fmla="*/ 156249674 h 76"/>
                <a:gd name="T70" fmla="*/ 85685305 w 80"/>
                <a:gd name="T71" fmla="*/ 131048122 h 76"/>
                <a:gd name="T72" fmla="*/ 105846572 w 80"/>
                <a:gd name="T73" fmla="*/ 136088432 h 76"/>
                <a:gd name="T74" fmla="*/ 115927193 w 80"/>
                <a:gd name="T75" fmla="*/ 131048122 h 76"/>
                <a:gd name="T76" fmla="*/ 146169056 w 80"/>
                <a:gd name="T77" fmla="*/ 151209364 h 76"/>
                <a:gd name="T78" fmla="*/ 146169056 w 80"/>
                <a:gd name="T79" fmla="*/ 151209364 h 76"/>
                <a:gd name="T80" fmla="*/ 120967503 w 80"/>
                <a:gd name="T81" fmla="*/ 126007812 h 76"/>
                <a:gd name="T82" fmla="*/ 136088435 w 80"/>
                <a:gd name="T83" fmla="*/ 95765924 h 76"/>
                <a:gd name="T84" fmla="*/ 136088435 w 80"/>
                <a:gd name="T85" fmla="*/ 90725613 h 76"/>
                <a:gd name="T86" fmla="*/ 161289988 w 80"/>
                <a:gd name="T87" fmla="*/ 85685303 h 7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6"/>
                <a:gd name="T134" fmla="*/ 80 w 80"/>
                <a:gd name="T135" fmla="*/ 76 h 7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6">
                  <a:moveTo>
                    <a:pt x="54" y="44"/>
                  </a:moveTo>
                  <a:lnTo>
                    <a:pt x="54" y="44"/>
                  </a:lnTo>
                  <a:lnTo>
                    <a:pt x="64" y="48"/>
                  </a:lnTo>
                  <a:lnTo>
                    <a:pt x="72" y="54"/>
                  </a:lnTo>
                  <a:lnTo>
                    <a:pt x="74" y="58"/>
                  </a:lnTo>
                  <a:lnTo>
                    <a:pt x="76" y="60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62" y="76"/>
                  </a:lnTo>
                  <a:lnTo>
                    <a:pt x="56" y="76"/>
                  </a:lnTo>
                  <a:lnTo>
                    <a:pt x="50" y="72"/>
                  </a:lnTo>
                  <a:lnTo>
                    <a:pt x="44" y="64"/>
                  </a:lnTo>
                  <a:lnTo>
                    <a:pt x="42" y="58"/>
                  </a:lnTo>
                  <a:lnTo>
                    <a:pt x="38" y="68"/>
                  </a:lnTo>
                  <a:lnTo>
                    <a:pt x="32" y="74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74"/>
                  </a:lnTo>
                  <a:lnTo>
                    <a:pt x="14" y="72"/>
                  </a:lnTo>
                  <a:lnTo>
                    <a:pt x="12" y="68"/>
                  </a:lnTo>
                  <a:lnTo>
                    <a:pt x="12" y="62"/>
                  </a:lnTo>
                  <a:lnTo>
                    <a:pt x="18" y="54"/>
                  </a:lnTo>
                  <a:lnTo>
                    <a:pt x="24" y="48"/>
                  </a:lnTo>
                  <a:lnTo>
                    <a:pt x="12" y="46"/>
                  </a:lnTo>
                  <a:lnTo>
                    <a:pt x="6" y="44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0"/>
                  </a:lnTo>
                  <a:lnTo>
                    <a:pt x="26" y="24"/>
                  </a:lnTo>
                  <a:lnTo>
                    <a:pt x="24" y="16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2" y="2"/>
                  </a:lnTo>
                  <a:lnTo>
                    <a:pt x="54" y="6"/>
                  </a:lnTo>
                  <a:lnTo>
                    <a:pt x="54" y="10"/>
                  </a:lnTo>
                  <a:lnTo>
                    <a:pt x="54" y="18"/>
                  </a:lnTo>
                  <a:lnTo>
                    <a:pt x="52" y="28"/>
                  </a:lnTo>
                  <a:lnTo>
                    <a:pt x="60" y="22"/>
                  </a:lnTo>
                  <a:lnTo>
                    <a:pt x="68" y="20"/>
                  </a:lnTo>
                  <a:lnTo>
                    <a:pt x="74" y="22"/>
                  </a:lnTo>
                  <a:lnTo>
                    <a:pt x="78" y="28"/>
                  </a:lnTo>
                  <a:lnTo>
                    <a:pt x="80" y="34"/>
                  </a:lnTo>
                  <a:lnTo>
                    <a:pt x="80" y="38"/>
                  </a:lnTo>
                  <a:lnTo>
                    <a:pt x="78" y="40"/>
                  </a:lnTo>
                  <a:lnTo>
                    <a:pt x="74" y="42"/>
                  </a:lnTo>
                  <a:lnTo>
                    <a:pt x="64" y="46"/>
                  </a:lnTo>
                  <a:lnTo>
                    <a:pt x="54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58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38" y="16"/>
                  </a:lnTo>
                  <a:lnTo>
                    <a:pt x="38" y="26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28" y="36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22" y="34"/>
                  </a:lnTo>
                  <a:lnTo>
                    <a:pt x="26" y="38"/>
                  </a:lnTo>
                  <a:lnTo>
                    <a:pt x="26" y="42"/>
                  </a:lnTo>
                  <a:lnTo>
                    <a:pt x="28" y="46"/>
                  </a:lnTo>
                  <a:lnTo>
                    <a:pt x="32" y="50"/>
                  </a:lnTo>
                  <a:lnTo>
                    <a:pt x="28" y="56"/>
                  </a:lnTo>
                  <a:lnTo>
                    <a:pt x="26" y="62"/>
                  </a:lnTo>
                  <a:lnTo>
                    <a:pt x="34" y="52"/>
                  </a:lnTo>
                  <a:lnTo>
                    <a:pt x="38" y="54"/>
                  </a:lnTo>
                  <a:lnTo>
                    <a:pt x="42" y="54"/>
                  </a:lnTo>
                  <a:lnTo>
                    <a:pt x="46" y="52"/>
                  </a:lnTo>
                  <a:lnTo>
                    <a:pt x="52" y="54"/>
                  </a:lnTo>
                  <a:lnTo>
                    <a:pt x="58" y="60"/>
                  </a:lnTo>
                  <a:lnTo>
                    <a:pt x="54" y="54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58" y="36"/>
                  </a:lnTo>
                  <a:lnTo>
                    <a:pt x="64" y="34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9" name="Freeform 56"/>
            <p:cNvSpPr>
              <a:spLocks/>
            </p:cNvSpPr>
            <p:nvPr/>
          </p:nvSpPr>
          <p:spPr bwMode="auto">
            <a:xfrm>
              <a:off x="4338638" y="3394075"/>
              <a:ext cx="44450" cy="44450"/>
            </a:xfrm>
            <a:custGeom>
              <a:avLst/>
              <a:gdLst>
                <a:gd name="T0" fmla="*/ 70564381 w 28"/>
                <a:gd name="T1" fmla="*/ 30241879 h 28"/>
                <a:gd name="T2" fmla="*/ 70564381 w 28"/>
                <a:gd name="T3" fmla="*/ 30241879 h 28"/>
                <a:gd name="T4" fmla="*/ 70564381 w 28"/>
                <a:gd name="T5" fmla="*/ 45362813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70564381 h 28"/>
                <a:gd name="T16" fmla="*/ 15120940 w 28"/>
                <a:gd name="T17" fmla="*/ 65524069 h 28"/>
                <a:gd name="T18" fmla="*/ 5040313 w 28"/>
                <a:gd name="T19" fmla="*/ 55443447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25201562 h 28"/>
                <a:gd name="T26" fmla="*/ 10080625 w 28"/>
                <a:gd name="T27" fmla="*/ 15120940 h 28"/>
                <a:gd name="T28" fmla="*/ 20161251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5362813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30241879 h 28"/>
                <a:gd name="T42" fmla="*/ 70564381 w 28"/>
                <a:gd name="T43" fmla="*/ 30241879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0" name="Freeform 57"/>
            <p:cNvSpPr>
              <a:spLocks noEditPoints="1"/>
            </p:cNvSpPr>
            <p:nvPr/>
          </p:nvSpPr>
          <p:spPr bwMode="auto">
            <a:xfrm>
              <a:off x="4818063" y="3282950"/>
              <a:ext cx="127000" cy="117475"/>
            </a:xfrm>
            <a:custGeom>
              <a:avLst/>
              <a:gdLst>
                <a:gd name="T0" fmla="*/ 161289988 w 80"/>
                <a:gd name="T1" fmla="*/ 120967500 h 74"/>
                <a:gd name="T2" fmla="*/ 186491541 w 80"/>
                <a:gd name="T3" fmla="*/ 156249673 h 74"/>
                <a:gd name="T4" fmla="*/ 171370609 w 80"/>
                <a:gd name="T5" fmla="*/ 176410914 h 74"/>
                <a:gd name="T6" fmla="*/ 120967503 w 80"/>
                <a:gd name="T7" fmla="*/ 176410914 h 74"/>
                <a:gd name="T8" fmla="*/ 100806236 w 80"/>
                <a:gd name="T9" fmla="*/ 141128741 h 74"/>
                <a:gd name="T10" fmla="*/ 75604683 w 80"/>
                <a:gd name="T11" fmla="*/ 181451225 h 74"/>
                <a:gd name="T12" fmla="*/ 35282186 w 80"/>
                <a:gd name="T13" fmla="*/ 181451225 h 74"/>
                <a:gd name="T14" fmla="*/ 25201559 w 80"/>
                <a:gd name="T15" fmla="*/ 166330294 h 74"/>
                <a:gd name="T16" fmla="*/ 60483752 w 80"/>
                <a:gd name="T17" fmla="*/ 115927189 h 74"/>
                <a:gd name="T18" fmla="*/ 15120938 w 80"/>
                <a:gd name="T19" fmla="*/ 100806233 h 74"/>
                <a:gd name="T20" fmla="*/ 0 w 80"/>
                <a:gd name="T21" fmla="*/ 70564371 h 74"/>
                <a:gd name="T22" fmla="*/ 15120938 w 80"/>
                <a:gd name="T23" fmla="*/ 45362806 h 74"/>
                <a:gd name="T24" fmla="*/ 60483752 w 80"/>
                <a:gd name="T25" fmla="*/ 45362806 h 74"/>
                <a:gd name="T26" fmla="*/ 65524062 w 80"/>
                <a:gd name="T27" fmla="*/ 35282185 h 74"/>
                <a:gd name="T28" fmla="*/ 70564373 w 80"/>
                <a:gd name="T29" fmla="*/ 5040312 h 74"/>
                <a:gd name="T30" fmla="*/ 115927193 w 80"/>
                <a:gd name="T31" fmla="*/ 0 h 74"/>
                <a:gd name="T32" fmla="*/ 136088435 w 80"/>
                <a:gd name="T33" fmla="*/ 5040312 h 74"/>
                <a:gd name="T34" fmla="*/ 141128746 w 80"/>
                <a:gd name="T35" fmla="*/ 45362806 h 74"/>
                <a:gd name="T36" fmla="*/ 151209367 w 80"/>
                <a:gd name="T37" fmla="*/ 55443439 h 74"/>
                <a:gd name="T38" fmla="*/ 196572162 w 80"/>
                <a:gd name="T39" fmla="*/ 75604681 h 74"/>
                <a:gd name="T40" fmla="*/ 196572162 w 80"/>
                <a:gd name="T41" fmla="*/ 95765923 h 74"/>
                <a:gd name="T42" fmla="*/ 161289988 w 80"/>
                <a:gd name="T43" fmla="*/ 115927189 h 74"/>
                <a:gd name="T44" fmla="*/ 161289988 w 80"/>
                <a:gd name="T45" fmla="*/ 80644992 h 74"/>
                <a:gd name="T46" fmla="*/ 131048125 w 80"/>
                <a:gd name="T47" fmla="*/ 85685302 h 74"/>
                <a:gd name="T48" fmla="*/ 105846572 w 80"/>
                <a:gd name="T49" fmla="*/ 65524060 h 74"/>
                <a:gd name="T50" fmla="*/ 100806236 w 80"/>
                <a:gd name="T51" fmla="*/ 35282185 h 74"/>
                <a:gd name="T52" fmla="*/ 100806236 w 80"/>
                <a:gd name="T53" fmla="*/ 35282185 h 74"/>
                <a:gd name="T54" fmla="*/ 100806236 w 80"/>
                <a:gd name="T55" fmla="*/ 65524060 h 74"/>
                <a:gd name="T56" fmla="*/ 80644994 w 80"/>
                <a:gd name="T57" fmla="*/ 70564371 h 74"/>
                <a:gd name="T58" fmla="*/ 40322497 w 80"/>
                <a:gd name="T59" fmla="*/ 70564371 h 74"/>
                <a:gd name="T60" fmla="*/ 40322497 w 80"/>
                <a:gd name="T61" fmla="*/ 70564371 h 74"/>
                <a:gd name="T62" fmla="*/ 70564373 w 80"/>
                <a:gd name="T63" fmla="*/ 90725612 h 74"/>
                <a:gd name="T64" fmla="*/ 70564373 w 80"/>
                <a:gd name="T65" fmla="*/ 110886879 h 74"/>
                <a:gd name="T66" fmla="*/ 70564373 w 80"/>
                <a:gd name="T67" fmla="*/ 136088431 h 74"/>
                <a:gd name="T68" fmla="*/ 65524062 w 80"/>
                <a:gd name="T69" fmla="*/ 151209362 h 74"/>
                <a:gd name="T70" fmla="*/ 85685305 w 80"/>
                <a:gd name="T71" fmla="*/ 126007810 h 74"/>
                <a:gd name="T72" fmla="*/ 105846572 w 80"/>
                <a:gd name="T73" fmla="*/ 131048121 h 74"/>
                <a:gd name="T74" fmla="*/ 126007814 w 80"/>
                <a:gd name="T75" fmla="*/ 136088431 h 74"/>
                <a:gd name="T76" fmla="*/ 146169056 w 80"/>
                <a:gd name="T77" fmla="*/ 151209362 h 74"/>
                <a:gd name="T78" fmla="*/ 131048125 w 80"/>
                <a:gd name="T79" fmla="*/ 136088431 h 74"/>
                <a:gd name="T80" fmla="*/ 120967503 w 80"/>
                <a:gd name="T81" fmla="*/ 126007810 h 74"/>
                <a:gd name="T82" fmla="*/ 136088435 w 80"/>
                <a:gd name="T83" fmla="*/ 95765923 h 74"/>
                <a:gd name="T84" fmla="*/ 146169056 w 80"/>
                <a:gd name="T85" fmla="*/ 90725612 h 74"/>
                <a:gd name="T86" fmla="*/ 161289988 w 80"/>
                <a:gd name="T87" fmla="*/ 8064499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4"/>
                <a:gd name="T134" fmla="*/ 80 w 80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4">
                  <a:moveTo>
                    <a:pt x="54" y="44"/>
                  </a:moveTo>
                  <a:lnTo>
                    <a:pt x="54" y="44"/>
                  </a:lnTo>
                  <a:lnTo>
                    <a:pt x="64" y="48"/>
                  </a:lnTo>
                  <a:lnTo>
                    <a:pt x="72" y="54"/>
                  </a:lnTo>
                  <a:lnTo>
                    <a:pt x="74" y="58"/>
                  </a:lnTo>
                  <a:lnTo>
                    <a:pt x="74" y="62"/>
                  </a:lnTo>
                  <a:lnTo>
                    <a:pt x="72" y="66"/>
                  </a:lnTo>
                  <a:lnTo>
                    <a:pt x="68" y="70"/>
                  </a:lnTo>
                  <a:lnTo>
                    <a:pt x="60" y="74"/>
                  </a:lnTo>
                  <a:lnTo>
                    <a:pt x="54" y="74"/>
                  </a:lnTo>
                  <a:lnTo>
                    <a:pt x="48" y="70"/>
                  </a:lnTo>
                  <a:lnTo>
                    <a:pt x="42" y="62"/>
                  </a:lnTo>
                  <a:lnTo>
                    <a:pt x="40" y="56"/>
                  </a:lnTo>
                  <a:lnTo>
                    <a:pt x="36" y="66"/>
                  </a:lnTo>
                  <a:lnTo>
                    <a:pt x="30" y="72"/>
                  </a:lnTo>
                  <a:lnTo>
                    <a:pt x="22" y="74"/>
                  </a:lnTo>
                  <a:lnTo>
                    <a:pt x="18" y="74"/>
                  </a:lnTo>
                  <a:lnTo>
                    <a:pt x="14" y="72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12" y="58"/>
                  </a:lnTo>
                  <a:lnTo>
                    <a:pt x="18" y="52"/>
                  </a:lnTo>
                  <a:lnTo>
                    <a:pt x="24" y="46"/>
                  </a:lnTo>
                  <a:lnTo>
                    <a:pt x="12" y="42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2" y="14"/>
                  </a:lnTo>
                  <a:lnTo>
                    <a:pt x="18" y="14"/>
                  </a:lnTo>
                  <a:lnTo>
                    <a:pt x="24" y="18"/>
                  </a:lnTo>
                  <a:lnTo>
                    <a:pt x="28" y="22"/>
                  </a:lnTo>
                  <a:lnTo>
                    <a:pt x="26" y="14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2"/>
                  </a:lnTo>
                  <a:lnTo>
                    <a:pt x="56" y="6"/>
                  </a:lnTo>
                  <a:lnTo>
                    <a:pt x="56" y="10"/>
                  </a:lnTo>
                  <a:lnTo>
                    <a:pt x="56" y="18"/>
                  </a:lnTo>
                  <a:lnTo>
                    <a:pt x="52" y="26"/>
                  </a:lnTo>
                  <a:lnTo>
                    <a:pt x="60" y="22"/>
                  </a:lnTo>
                  <a:lnTo>
                    <a:pt x="68" y="20"/>
                  </a:lnTo>
                  <a:lnTo>
                    <a:pt x="74" y="22"/>
                  </a:lnTo>
                  <a:lnTo>
                    <a:pt x="78" y="30"/>
                  </a:lnTo>
                  <a:lnTo>
                    <a:pt x="80" y="34"/>
                  </a:lnTo>
                  <a:lnTo>
                    <a:pt x="78" y="38"/>
                  </a:lnTo>
                  <a:lnTo>
                    <a:pt x="76" y="42"/>
                  </a:lnTo>
                  <a:lnTo>
                    <a:pt x="74" y="44"/>
                  </a:lnTo>
                  <a:lnTo>
                    <a:pt x="64" y="46"/>
                  </a:lnTo>
                  <a:lnTo>
                    <a:pt x="54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58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2" y="26"/>
                  </a:lnTo>
                  <a:lnTo>
                    <a:pt x="42" y="20"/>
                  </a:lnTo>
                  <a:lnTo>
                    <a:pt x="40" y="14"/>
                  </a:lnTo>
                  <a:lnTo>
                    <a:pt x="40" y="26"/>
                  </a:lnTo>
                  <a:lnTo>
                    <a:pt x="36" y="26"/>
                  </a:lnTo>
                  <a:lnTo>
                    <a:pt x="32" y="28"/>
                  </a:lnTo>
                  <a:lnTo>
                    <a:pt x="28" y="34"/>
                  </a:lnTo>
                  <a:lnTo>
                    <a:pt x="16" y="28"/>
                  </a:lnTo>
                  <a:lnTo>
                    <a:pt x="22" y="32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32" y="48"/>
                  </a:lnTo>
                  <a:lnTo>
                    <a:pt x="28" y="54"/>
                  </a:lnTo>
                  <a:lnTo>
                    <a:pt x="26" y="60"/>
                  </a:lnTo>
                  <a:lnTo>
                    <a:pt x="34" y="50"/>
                  </a:lnTo>
                  <a:lnTo>
                    <a:pt x="38" y="52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54"/>
                  </a:lnTo>
                  <a:lnTo>
                    <a:pt x="58" y="60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58" y="36"/>
                  </a:lnTo>
                  <a:lnTo>
                    <a:pt x="64" y="34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1" name="Freeform 58"/>
            <p:cNvSpPr>
              <a:spLocks/>
            </p:cNvSpPr>
            <p:nvPr/>
          </p:nvSpPr>
          <p:spPr bwMode="auto">
            <a:xfrm>
              <a:off x="4859338" y="3324225"/>
              <a:ext cx="44450" cy="41275"/>
            </a:xfrm>
            <a:custGeom>
              <a:avLst/>
              <a:gdLst>
                <a:gd name="T0" fmla="*/ 70564381 w 28"/>
                <a:gd name="T1" fmla="*/ 30241879 h 26"/>
                <a:gd name="T2" fmla="*/ 70564381 w 28"/>
                <a:gd name="T3" fmla="*/ 30241879 h 26"/>
                <a:gd name="T4" fmla="*/ 70564381 w 28"/>
                <a:gd name="T5" fmla="*/ 45362812 h 26"/>
                <a:gd name="T6" fmla="*/ 65524069 w 28"/>
                <a:gd name="T7" fmla="*/ 55443446 h 26"/>
                <a:gd name="T8" fmla="*/ 55443447 w 28"/>
                <a:gd name="T9" fmla="*/ 65524068 h 26"/>
                <a:gd name="T10" fmla="*/ 40322501 w 28"/>
                <a:gd name="T11" fmla="*/ 65524068 h 26"/>
                <a:gd name="T12" fmla="*/ 40322501 w 28"/>
                <a:gd name="T13" fmla="*/ 65524068 h 26"/>
                <a:gd name="T14" fmla="*/ 25201562 w 28"/>
                <a:gd name="T15" fmla="*/ 65524068 h 26"/>
                <a:gd name="T16" fmla="*/ 15120940 w 28"/>
                <a:gd name="T17" fmla="*/ 60483757 h 26"/>
                <a:gd name="T18" fmla="*/ 5040313 w 28"/>
                <a:gd name="T19" fmla="*/ 50403123 h 26"/>
                <a:gd name="T20" fmla="*/ 0 w 28"/>
                <a:gd name="T21" fmla="*/ 35282190 h 26"/>
                <a:gd name="T22" fmla="*/ 0 w 28"/>
                <a:gd name="T23" fmla="*/ 35282190 h 26"/>
                <a:gd name="T24" fmla="*/ 5040313 w 28"/>
                <a:gd name="T25" fmla="*/ 20161250 h 26"/>
                <a:gd name="T26" fmla="*/ 10080625 w 28"/>
                <a:gd name="T27" fmla="*/ 10080625 h 26"/>
                <a:gd name="T28" fmla="*/ 20161251 w 28"/>
                <a:gd name="T29" fmla="*/ 0 h 26"/>
                <a:gd name="T30" fmla="*/ 35282190 w 28"/>
                <a:gd name="T31" fmla="*/ 0 h 26"/>
                <a:gd name="T32" fmla="*/ 35282190 w 28"/>
                <a:gd name="T33" fmla="*/ 0 h 26"/>
                <a:gd name="T34" fmla="*/ 45362813 w 28"/>
                <a:gd name="T35" fmla="*/ 0 h 26"/>
                <a:gd name="T36" fmla="*/ 60483758 w 28"/>
                <a:gd name="T37" fmla="*/ 5040313 h 26"/>
                <a:gd name="T38" fmla="*/ 65524069 w 28"/>
                <a:gd name="T39" fmla="*/ 15120939 h 26"/>
                <a:gd name="T40" fmla="*/ 70564381 w 28"/>
                <a:gd name="T41" fmla="*/ 30241879 h 26"/>
                <a:gd name="T42" fmla="*/ 70564381 w 28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6"/>
                <a:gd name="T68" fmla="*/ 28 w 28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6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6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2" name="Freeform 59"/>
            <p:cNvSpPr>
              <a:spLocks noEditPoints="1"/>
            </p:cNvSpPr>
            <p:nvPr/>
          </p:nvSpPr>
          <p:spPr bwMode="auto">
            <a:xfrm>
              <a:off x="5100638" y="3406775"/>
              <a:ext cx="127000" cy="123825"/>
            </a:xfrm>
            <a:custGeom>
              <a:avLst/>
              <a:gdLst>
                <a:gd name="T0" fmla="*/ 166330299 w 80"/>
                <a:gd name="T1" fmla="*/ 120967502 h 78"/>
                <a:gd name="T2" fmla="*/ 196572162 w 80"/>
                <a:gd name="T3" fmla="*/ 151209365 h 78"/>
                <a:gd name="T4" fmla="*/ 181451230 w 80"/>
                <a:gd name="T5" fmla="*/ 176410918 h 78"/>
                <a:gd name="T6" fmla="*/ 131048125 w 80"/>
                <a:gd name="T7" fmla="*/ 181451229 h 78"/>
                <a:gd name="T8" fmla="*/ 110886882 w 80"/>
                <a:gd name="T9" fmla="*/ 146169055 h 78"/>
                <a:gd name="T10" fmla="*/ 85685305 w 80"/>
                <a:gd name="T11" fmla="*/ 191531850 h 78"/>
                <a:gd name="T12" fmla="*/ 45362808 w 80"/>
                <a:gd name="T13" fmla="*/ 191531850 h 78"/>
                <a:gd name="T14" fmla="*/ 35282186 w 80"/>
                <a:gd name="T15" fmla="*/ 176410918 h 78"/>
                <a:gd name="T16" fmla="*/ 45362808 w 80"/>
                <a:gd name="T17" fmla="*/ 141128744 h 78"/>
                <a:gd name="T18" fmla="*/ 30241876 w 80"/>
                <a:gd name="T19" fmla="*/ 115927192 h 78"/>
                <a:gd name="T20" fmla="*/ 0 w 80"/>
                <a:gd name="T21" fmla="*/ 95765925 h 78"/>
                <a:gd name="T22" fmla="*/ 10080624 w 80"/>
                <a:gd name="T23" fmla="*/ 55443441 h 78"/>
                <a:gd name="T24" fmla="*/ 40322497 w 80"/>
                <a:gd name="T25" fmla="*/ 45362807 h 78"/>
                <a:gd name="T26" fmla="*/ 70564373 w 80"/>
                <a:gd name="T27" fmla="*/ 65524062 h 78"/>
                <a:gd name="T28" fmla="*/ 60483752 w 80"/>
                <a:gd name="T29" fmla="*/ 20161248 h 78"/>
                <a:gd name="T30" fmla="*/ 85685305 w 80"/>
                <a:gd name="T31" fmla="*/ 0 h 78"/>
                <a:gd name="T32" fmla="*/ 120967503 w 80"/>
                <a:gd name="T33" fmla="*/ 0 h 78"/>
                <a:gd name="T34" fmla="*/ 136088435 w 80"/>
                <a:gd name="T35" fmla="*/ 20161248 h 78"/>
                <a:gd name="T36" fmla="*/ 131048125 w 80"/>
                <a:gd name="T37" fmla="*/ 65524062 h 78"/>
                <a:gd name="T38" fmla="*/ 186491541 w 80"/>
                <a:gd name="T39" fmla="*/ 50403118 h 78"/>
                <a:gd name="T40" fmla="*/ 201612473 w 80"/>
                <a:gd name="T41" fmla="*/ 80644993 h 78"/>
                <a:gd name="T42" fmla="*/ 191531852 w 80"/>
                <a:gd name="T43" fmla="*/ 105846571 h 78"/>
                <a:gd name="T44" fmla="*/ 141128746 w 80"/>
                <a:gd name="T45" fmla="*/ 110886881 h 78"/>
                <a:gd name="T46" fmla="*/ 151209367 w 80"/>
                <a:gd name="T47" fmla="*/ 85685304 h 78"/>
                <a:gd name="T48" fmla="*/ 120967503 w 80"/>
                <a:gd name="T49" fmla="*/ 70564372 h 78"/>
                <a:gd name="T50" fmla="*/ 100806236 w 80"/>
                <a:gd name="T51" fmla="*/ 65524062 h 78"/>
                <a:gd name="T52" fmla="*/ 100806236 w 80"/>
                <a:gd name="T53" fmla="*/ 40322497 h 78"/>
                <a:gd name="T54" fmla="*/ 100806236 w 80"/>
                <a:gd name="T55" fmla="*/ 65524062 h 78"/>
                <a:gd name="T56" fmla="*/ 95765926 w 80"/>
                <a:gd name="T57" fmla="*/ 65524062 h 78"/>
                <a:gd name="T58" fmla="*/ 70564373 w 80"/>
                <a:gd name="T59" fmla="*/ 95765925 h 78"/>
                <a:gd name="T60" fmla="*/ 40322497 w 80"/>
                <a:gd name="T61" fmla="*/ 80644993 h 78"/>
                <a:gd name="T62" fmla="*/ 55443441 w 80"/>
                <a:gd name="T63" fmla="*/ 90725614 h 78"/>
                <a:gd name="T64" fmla="*/ 70564373 w 80"/>
                <a:gd name="T65" fmla="*/ 105846571 h 78"/>
                <a:gd name="T66" fmla="*/ 85685305 w 80"/>
                <a:gd name="T67" fmla="*/ 131048123 h 78"/>
                <a:gd name="T68" fmla="*/ 70564373 w 80"/>
                <a:gd name="T69" fmla="*/ 156249676 h 78"/>
                <a:gd name="T70" fmla="*/ 70564373 w 80"/>
                <a:gd name="T71" fmla="*/ 161289987 h 78"/>
                <a:gd name="T72" fmla="*/ 100806236 w 80"/>
                <a:gd name="T73" fmla="*/ 136088434 h 78"/>
                <a:gd name="T74" fmla="*/ 120967503 w 80"/>
                <a:gd name="T75" fmla="*/ 131048123 h 78"/>
                <a:gd name="T76" fmla="*/ 136088435 w 80"/>
                <a:gd name="T77" fmla="*/ 136088434 h 78"/>
                <a:gd name="T78" fmla="*/ 151209367 w 80"/>
                <a:gd name="T79" fmla="*/ 151209365 h 78"/>
                <a:gd name="T80" fmla="*/ 141128746 w 80"/>
                <a:gd name="T81" fmla="*/ 136088434 h 78"/>
                <a:gd name="T82" fmla="*/ 136088435 w 80"/>
                <a:gd name="T83" fmla="*/ 110886881 h 78"/>
                <a:gd name="T84" fmla="*/ 136088435 w 80"/>
                <a:gd name="T85" fmla="*/ 90725614 h 78"/>
                <a:gd name="T86" fmla="*/ 161289988 w 80"/>
                <a:gd name="T87" fmla="*/ 80644993 h 78"/>
                <a:gd name="T88" fmla="*/ 161289988 w 80"/>
                <a:gd name="T89" fmla="*/ 80644993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0"/>
                <a:gd name="T136" fmla="*/ 0 h 78"/>
                <a:gd name="T137" fmla="*/ 80 w 80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0" h="78">
                  <a:moveTo>
                    <a:pt x="56" y="44"/>
                  </a:moveTo>
                  <a:lnTo>
                    <a:pt x="56" y="44"/>
                  </a:lnTo>
                  <a:lnTo>
                    <a:pt x="66" y="48"/>
                  </a:lnTo>
                  <a:lnTo>
                    <a:pt x="74" y="54"/>
                  </a:lnTo>
                  <a:lnTo>
                    <a:pt x="76" y="56"/>
                  </a:lnTo>
                  <a:lnTo>
                    <a:pt x="78" y="60"/>
                  </a:lnTo>
                  <a:lnTo>
                    <a:pt x="76" y="64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58" y="76"/>
                  </a:lnTo>
                  <a:lnTo>
                    <a:pt x="52" y="72"/>
                  </a:lnTo>
                  <a:lnTo>
                    <a:pt x="46" y="64"/>
                  </a:lnTo>
                  <a:lnTo>
                    <a:pt x="44" y="58"/>
                  </a:lnTo>
                  <a:lnTo>
                    <a:pt x="40" y="68"/>
                  </a:lnTo>
                  <a:lnTo>
                    <a:pt x="34" y="76"/>
                  </a:lnTo>
                  <a:lnTo>
                    <a:pt x="26" y="78"/>
                  </a:lnTo>
                  <a:lnTo>
                    <a:pt x="22" y="78"/>
                  </a:lnTo>
                  <a:lnTo>
                    <a:pt x="18" y="76"/>
                  </a:lnTo>
                  <a:lnTo>
                    <a:pt x="16" y="74"/>
                  </a:lnTo>
                  <a:lnTo>
                    <a:pt x="14" y="70"/>
                  </a:lnTo>
                  <a:lnTo>
                    <a:pt x="14" y="66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6" y="48"/>
                  </a:lnTo>
                  <a:lnTo>
                    <a:pt x="12" y="46"/>
                  </a:lnTo>
                  <a:lnTo>
                    <a:pt x="8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0"/>
                  </a:lnTo>
                  <a:lnTo>
                    <a:pt x="28" y="26"/>
                  </a:lnTo>
                  <a:lnTo>
                    <a:pt x="24" y="16"/>
                  </a:lnTo>
                  <a:lnTo>
                    <a:pt x="22" y="12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4" y="8"/>
                  </a:lnTo>
                  <a:lnTo>
                    <a:pt x="54" y="18"/>
                  </a:lnTo>
                  <a:lnTo>
                    <a:pt x="52" y="26"/>
                  </a:lnTo>
                  <a:lnTo>
                    <a:pt x="60" y="20"/>
                  </a:lnTo>
                  <a:lnTo>
                    <a:pt x="68" y="18"/>
                  </a:lnTo>
                  <a:lnTo>
                    <a:pt x="74" y="20"/>
                  </a:lnTo>
                  <a:lnTo>
                    <a:pt x="80" y="26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78" y="40"/>
                  </a:lnTo>
                  <a:lnTo>
                    <a:pt x="76" y="42"/>
                  </a:lnTo>
                  <a:lnTo>
                    <a:pt x="66" y="44"/>
                  </a:lnTo>
                  <a:lnTo>
                    <a:pt x="56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60" y="34"/>
                  </a:lnTo>
                  <a:lnTo>
                    <a:pt x="54" y="34"/>
                  </a:lnTo>
                  <a:lnTo>
                    <a:pt x="48" y="28"/>
                  </a:lnTo>
                  <a:lnTo>
                    <a:pt x="44" y="26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6" y="28"/>
                  </a:lnTo>
                  <a:lnTo>
                    <a:pt x="32" y="30"/>
                  </a:lnTo>
                  <a:lnTo>
                    <a:pt x="28" y="38"/>
                  </a:lnTo>
                  <a:lnTo>
                    <a:pt x="16" y="32"/>
                  </a:lnTo>
                  <a:lnTo>
                    <a:pt x="22" y="36"/>
                  </a:lnTo>
                  <a:lnTo>
                    <a:pt x="28" y="40"/>
                  </a:lnTo>
                  <a:lnTo>
                    <a:pt x="28" y="42"/>
                  </a:lnTo>
                  <a:lnTo>
                    <a:pt x="30" y="48"/>
                  </a:lnTo>
                  <a:lnTo>
                    <a:pt x="34" y="52"/>
                  </a:lnTo>
                  <a:lnTo>
                    <a:pt x="30" y="56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36" y="52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48" y="52"/>
                  </a:lnTo>
                  <a:lnTo>
                    <a:pt x="54" y="54"/>
                  </a:lnTo>
                  <a:lnTo>
                    <a:pt x="60" y="60"/>
                  </a:lnTo>
                  <a:lnTo>
                    <a:pt x="56" y="54"/>
                  </a:lnTo>
                  <a:lnTo>
                    <a:pt x="50" y="50"/>
                  </a:lnTo>
                  <a:lnTo>
                    <a:pt x="54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60" y="36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3" name="Freeform 60"/>
            <p:cNvSpPr>
              <a:spLocks/>
            </p:cNvSpPr>
            <p:nvPr/>
          </p:nvSpPr>
          <p:spPr bwMode="auto">
            <a:xfrm>
              <a:off x="5145088" y="3448050"/>
              <a:ext cx="44450" cy="44450"/>
            </a:xfrm>
            <a:custGeom>
              <a:avLst/>
              <a:gdLst>
                <a:gd name="T0" fmla="*/ 70564381 w 28"/>
                <a:gd name="T1" fmla="*/ 30241879 h 28"/>
                <a:gd name="T2" fmla="*/ 70564381 w 28"/>
                <a:gd name="T3" fmla="*/ 30241879 h 28"/>
                <a:gd name="T4" fmla="*/ 70564381 w 28"/>
                <a:gd name="T5" fmla="*/ 45362813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70564381 h 28"/>
                <a:gd name="T16" fmla="*/ 15120940 w 28"/>
                <a:gd name="T17" fmla="*/ 65524069 h 28"/>
                <a:gd name="T18" fmla="*/ 5040313 w 28"/>
                <a:gd name="T19" fmla="*/ 55443447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30241879 h 28"/>
                <a:gd name="T26" fmla="*/ 5040313 w 28"/>
                <a:gd name="T27" fmla="*/ 15120940 h 28"/>
                <a:gd name="T28" fmla="*/ 15120940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0322501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30241879 h 28"/>
                <a:gd name="T42" fmla="*/ 70564381 w 28"/>
                <a:gd name="T43" fmla="*/ 30241879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4" name="Freeform 61"/>
            <p:cNvSpPr>
              <a:spLocks noEditPoints="1"/>
            </p:cNvSpPr>
            <p:nvPr/>
          </p:nvSpPr>
          <p:spPr bwMode="auto">
            <a:xfrm>
              <a:off x="5164138" y="3124200"/>
              <a:ext cx="120650" cy="117475"/>
            </a:xfrm>
            <a:custGeom>
              <a:avLst/>
              <a:gdLst>
                <a:gd name="T0" fmla="*/ 151209364 w 76"/>
                <a:gd name="T1" fmla="*/ 126007810 h 74"/>
                <a:gd name="T2" fmla="*/ 171370606 w 76"/>
                <a:gd name="T3" fmla="*/ 156249673 h 74"/>
                <a:gd name="T4" fmla="*/ 156249674 w 76"/>
                <a:gd name="T5" fmla="*/ 176410914 h 74"/>
                <a:gd name="T6" fmla="*/ 105846570 w 76"/>
                <a:gd name="T7" fmla="*/ 176410914 h 74"/>
                <a:gd name="T8" fmla="*/ 90725613 w 76"/>
                <a:gd name="T9" fmla="*/ 141128741 h 74"/>
                <a:gd name="T10" fmla="*/ 65524061 w 76"/>
                <a:gd name="T11" fmla="*/ 176410914 h 74"/>
                <a:gd name="T12" fmla="*/ 25201559 w 76"/>
                <a:gd name="T13" fmla="*/ 171370604 h 74"/>
                <a:gd name="T14" fmla="*/ 20161248 w 76"/>
                <a:gd name="T15" fmla="*/ 141128741 h 74"/>
                <a:gd name="T16" fmla="*/ 55443440 w 76"/>
                <a:gd name="T17" fmla="*/ 110886879 h 74"/>
                <a:gd name="T18" fmla="*/ 5040312 w 76"/>
                <a:gd name="T19" fmla="*/ 90725612 h 74"/>
                <a:gd name="T20" fmla="*/ 5040312 w 76"/>
                <a:gd name="T21" fmla="*/ 55443439 h 74"/>
                <a:gd name="T22" fmla="*/ 30241875 w 76"/>
                <a:gd name="T23" fmla="*/ 35282185 h 74"/>
                <a:gd name="T24" fmla="*/ 65524061 w 76"/>
                <a:gd name="T25" fmla="*/ 60483750 h 74"/>
                <a:gd name="T26" fmla="*/ 60483751 w 76"/>
                <a:gd name="T27" fmla="*/ 25201558 h 74"/>
                <a:gd name="T28" fmla="*/ 80644992 w 76"/>
                <a:gd name="T29" fmla="*/ 5040312 h 74"/>
                <a:gd name="T30" fmla="*/ 110886880 w 76"/>
                <a:gd name="T31" fmla="*/ 5040312 h 74"/>
                <a:gd name="T32" fmla="*/ 136088432 w 76"/>
                <a:gd name="T33" fmla="*/ 20161248 h 74"/>
                <a:gd name="T34" fmla="*/ 126007812 w 76"/>
                <a:gd name="T35" fmla="*/ 70564371 h 74"/>
                <a:gd name="T36" fmla="*/ 166330295 w 76"/>
                <a:gd name="T37" fmla="*/ 55443439 h 74"/>
                <a:gd name="T38" fmla="*/ 186491537 w 76"/>
                <a:gd name="T39" fmla="*/ 80644992 h 74"/>
                <a:gd name="T40" fmla="*/ 181451227 w 76"/>
                <a:gd name="T41" fmla="*/ 110886879 h 74"/>
                <a:gd name="T42" fmla="*/ 126007812 w 76"/>
                <a:gd name="T43" fmla="*/ 115927189 h 74"/>
                <a:gd name="T44" fmla="*/ 151209364 w 76"/>
                <a:gd name="T45" fmla="*/ 85685302 h 74"/>
                <a:gd name="T46" fmla="*/ 126007812 w 76"/>
                <a:gd name="T47" fmla="*/ 90725612 h 74"/>
                <a:gd name="T48" fmla="*/ 95765924 w 76"/>
                <a:gd name="T49" fmla="*/ 65524060 h 74"/>
                <a:gd name="T50" fmla="*/ 95765924 w 76"/>
                <a:gd name="T51" fmla="*/ 40322496 h 74"/>
                <a:gd name="T52" fmla="*/ 95765924 w 76"/>
                <a:gd name="T53" fmla="*/ 65524060 h 74"/>
                <a:gd name="T54" fmla="*/ 95765924 w 76"/>
                <a:gd name="T55" fmla="*/ 65524060 h 74"/>
                <a:gd name="T56" fmla="*/ 65524061 w 76"/>
                <a:gd name="T57" fmla="*/ 85685302 h 74"/>
                <a:gd name="T58" fmla="*/ 35282186 w 76"/>
                <a:gd name="T59" fmla="*/ 70564371 h 74"/>
                <a:gd name="T60" fmla="*/ 65524061 w 76"/>
                <a:gd name="T61" fmla="*/ 90725612 h 74"/>
                <a:gd name="T62" fmla="*/ 60483751 w 76"/>
                <a:gd name="T63" fmla="*/ 100806233 h 74"/>
                <a:gd name="T64" fmla="*/ 70564371 w 76"/>
                <a:gd name="T65" fmla="*/ 120967500 h 74"/>
                <a:gd name="T66" fmla="*/ 55443440 w 76"/>
                <a:gd name="T67" fmla="*/ 146169052 h 74"/>
                <a:gd name="T68" fmla="*/ 75604682 w 76"/>
                <a:gd name="T69" fmla="*/ 126007810 h 74"/>
                <a:gd name="T70" fmla="*/ 95765924 w 76"/>
                <a:gd name="T71" fmla="*/ 131048121 h 74"/>
                <a:gd name="T72" fmla="*/ 115927191 w 76"/>
                <a:gd name="T73" fmla="*/ 136088431 h 74"/>
                <a:gd name="T74" fmla="*/ 131048122 w 76"/>
                <a:gd name="T75" fmla="*/ 151209362 h 74"/>
                <a:gd name="T76" fmla="*/ 120967501 w 76"/>
                <a:gd name="T77" fmla="*/ 136088431 h 74"/>
                <a:gd name="T78" fmla="*/ 110886880 w 76"/>
                <a:gd name="T79" fmla="*/ 126007810 h 74"/>
                <a:gd name="T80" fmla="*/ 126007812 w 76"/>
                <a:gd name="T81" fmla="*/ 95765923 h 74"/>
                <a:gd name="T82" fmla="*/ 141128743 w 76"/>
                <a:gd name="T83" fmla="*/ 90725612 h 74"/>
                <a:gd name="T84" fmla="*/ 151209364 w 76"/>
                <a:gd name="T85" fmla="*/ 85685302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"/>
                <a:gd name="T130" fmla="*/ 0 h 74"/>
                <a:gd name="T131" fmla="*/ 76 w 76"/>
                <a:gd name="T132" fmla="*/ 74 h 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" h="74">
                  <a:moveTo>
                    <a:pt x="50" y="46"/>
                  </a:moveTo>
                  <a:lnTo>
                    <a:pt x="50" y="46"/>
                  </a:lnTo>
                  <a:lnTo>
                    <a:pt x="60" y="50"/>
                  </a:lnTo>
                  <a:lnTo>
                    <a:pt x="66" y="56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6" y="66"/>
                  </a:lnTo>
                  <a:lnTo>
                    <a:pt x="62" y="70"/>
                  </a:lnTo>
                  <a:lnTo>
                    <a:pt x="54" y="74"/>
                  </a:lnTo>
                  <a:lnTo>
                    <a:pt x="48" y="74"/>
                  </a:lnTo>
                  <a:lnTo>
                    <a:pt x="42" y="70"/>
                  </a:lnTo>
                  <a:lnTo>
                    <a:pt x="38" y="62"/>
                  </a:lnTo>
                  <a:lnTo>
                    <a:pt x="36" y="56"/>
                  </a:lnTo>
                  <a:lnTo>
                    <a:pt x="32" y="66"/>
                  </a:lnTo>
                  <a:lnTo>
                    <a:pt x="26" y="70"/>
                  </a:lnTo>
                  <a:lnTo>
                    <a:pt x="18" y="72"/>
                  </a:lnTo>
                  <a:lnTo>
                    <a:pt x="10" y="68"/>
                  </a:lnTo>
                  <a:lnTo>
                    <a:pt x="8" y="66"/>
                  </a:lnTo>
                  <a:lnTo>
                    <a:pt x="8" y="62"/>
                  </a:lnTo>
                  <a:lnTo>
                    <a:pt x="8" y="56"/>
                  </a:lnTo>
                  <a:lnTo>
                    <a:pt x="14" y="50"/>
                  </a:lnTo>
                  <a:lnTo>
                    <a:pt x="22" y="44"/>
                  </a:lnTo>
                  <a:lnTo>
                    <a:pt x="10" y="42"/>
                  </a:lnTo>
                  <a:lnTo>
                    <a:pt x="4" y="38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6" y="16"/>
                  </a:lnTo>
                  <a:lnTo>
                    <a:pt x="12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4"/>
                  </a:lnTo>
                  <a:lnTo>
                    <a:pt x="24" y="14"/>
                  </a:lnTo>
                  <a:lnTo>
                    <a:pt x="24" y="10"/>
                  </a:lnTo>
                  <a:lnTo>
                    <a:pt x="26" y="6"/>
                  </a:lnTo>
                  <a:lnTo>
                    <a:pt x="28" y="4"/>
                  </a:lnTo>
                  <a:lnTo>
                    <a:pt x="32" y="2"/>
                  </a:lnTo>
                  <a:lnTo>
                    <a:pt x="36" y="0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2" y="4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58" y="24"/>
                  </a:lnTo>
                  <a:lnTo>
                    <a:pt x="66" y="22"/>
                  </a:lnTo>
                  <a:lnTo>
                    <a:pt x="70" y="26"/>
                  </a:lnTo>
                  <a:lnTo>
                    <a:pt x="74" y="32"/>
                  </a:lnTo>
                  <a:lnTo>
                    <a:pt x="76" y="36"/>
                  </a:lnTo>
                  <a:lnTo>
                    <a:pt x="74" y="40"/>
                  </a:lnTo>
                  <a:lnTo>
                    <a:pt x="72" y="44"/>
                  </a:lnTo>
                  <a:lnTo>
                    <a:pt x="68" y="46"/>
                  </a:lnTo>
                  <a:lnTo>
                    <a:pt x="60" y="46"/>
                  </a:lnTo>
                  <a:lnTo>
                    <a:pt x="50" y="46"/>
                  </a:lnTo>
                  <a:close/>
                  <a:moveTo>
                    <a:pt x="60" y="34"/>
                  </a:moveTo>
                  <a:lnTo>
                    <a:pt x="60" y="34"/>
                  </a:lnTo>
                  <a:lnTo>
                    <a:pt x="54" y="36"/>
                  </a:lnTo>
                  <a:lnTo>
                    <a:pt x="50" y="36"/>
                  </a:lnTo>
                  <a:lnTo>
                    <a:pt x="46" y="30"/>
                  </a:lnTo>
                  <a:lnTo>
                    <a:pt x="38" y="26"/>
                  </a:lnTo>
                  <a:lnTo>
                    <a:pt x="40" y="20"/>
                  </a:lnTo>
                  <a:lnTo>
                    <a:pt x="38" y="16"/>
                  </a:lnTo>
                  <a:lnTo>
                    <a:pt x="38" y="26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4" y="40"/>
                  </a:lnTo>
                  <a:lnTo>
                    <a:pt x="26" y="44"/>
                  </a:lnTo>
                  <a:lnTo>
                    <a:pt x="28" y="48"/>
                  </a:lnTo>
                  <a:lnTo>
                    <a:pt x="24" y="52"/>
                  </a:lnTo>
                  <a:lnTo>
                    <a:pt x="22" y="58"/>
                  </a:lnTo>
                  <a:lnTo>
                    <a:pt x="30" y="50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54"/>
                  </a:lnTo>
                  <a:lnTo>
                    <a:pt x="52" y="60"/>
                  </a:lnTo>
                  <a:lnTo>
                    <a:pt x="48" y="54"/>
                  </a:lnTo>
                  <a:lnTo>
                    <a:pt x="44" y="50"/>
                  </a:lnTo>
                  <a:lnTo>
                    <a:pt x="48" y="44"/>
                  </a:lnTo>
                  <a:lnTo>
                    <a:pt x="50" y="38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0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5" name="Freeform 62"/>
            <p:cNvSpPr>
              <a:spLocks/>
            </p:cNvSpPr>
            <p:nvPr/>
          </p:nvSpPr>
          <p:spPr bwMode="auto">
            <a:xfrm>
              <a:off x="5202238" y="3165475"/>
              <a:ext cx="44450" cy="41275"/>
            </a:xfrm>
            <a:custGeom>
              <a:avLst/>
              <a:gdLst>
                <a:gd name="T0" fmla="*/ 70564381 w 28"/>
                <a:gd name="T1" fmla="*/ 30241879 h 26"/>
                <a:gd name="T2" fmla="*/ 70564381 w 28"/>
                <a:gd name="T3" fmla="*/ 30241879 h 26"/>
                <a:gd name="T4" fmla="*/ 65524069 w 28"/>
                <a:gd name="T5" fmla="*/ 45362812 h 26"/>
                <a:gd name="T6" fmla="*/ 60483758 w 28"/>
                <a:gd name="T7" fmla="*/ 55443446 h 26"/>
                <a:gd name="T8" fmla="*/ 50403124 w 28"/>
                <a:gd name="T9" fmla="*/ 65524068 h 26"/>
                <a:gd name="T10" fmla="*/ 35282190 w 28"/>
                <a:gd name="T11" fmla="*/ 65524068 h 26"/>
                <a:gd name="T12" fmla="*/ 35282190 w 28"/>
                <a:gd name="T13" fmla="*/ 65524068 h 26"/>
                <a:gd name="T14" fmla="*/ 20161251 w 28"/>
                <a:gd name="T15" fmla="*/ 65524068 h 26"/>
                <a:gd name="T16" fmla="*/ 10080625 w 28"/>
                <a:gd name="T17" fmla="*/ 55443446 h 26"/>
                <a:gd name="T18" fmla="*/ 5040313 w 28"/>
                <a:gd name="T19" fmla="*/ 45362812 h 26"/>
                <a:gd name="T20" fmla="*/ 0 w 28"/>
                <a:gd name="T21" fmla="*/ 35282190 h 26"/>
                <a:gd name="T22" fmla="*/ 0 w 28"/>
                <a:gd name="T23" fmla="*/ 35282190 h 26"/>
                <a:gd name="T24" fmla="*/ 5040313 w 28"/>
                <a:gd name="T25" fmla="*/ 20161250 h 26"/>
                <a:gd name="T26" fmla="*/ 10080625 w 28"/>
                <a:gd name="T27" fmla="*/ 10080625 h 26"/>
                <a:gd name="T28" fmla="*/ 20161251 w 28"/>
                <a:gd name="T29" fmla="*/ 0 h 26"/>
                <a:gd name="T30" fmla="*/ 35282190 w 28"/>
                <a:gd name="T31" fmla="*/ 0 h 26"/>
                <a:gd name="T32" fmla="*/ 35282190 w 28"/>
                <a:gd name="T33" fmla="*/ 0 h 26"/>
                <a:gd name="T34" fmla="*/ 45362813 w 28"/>
                <a:gd name="T35" fmla="*/ 0 h 26"/>
                <a:gd name="T36" fmla="*/ 55443447 w 28"/>
                <a:gd name="T37" fmla="*/ 10080625 h 26"/>
                <a:gd name="T38" fmla="*/ 65524069 w 28"/>
                <a:gd name="T39" fmla="*/ 20161250 h 26"/>
                <a:gd name="T40" fmla="*/ 70564381 w 28"/>
                <a:gd name="T41" fmla="*/ 30241879 h 26"/>
                <a:gd name="T42" fmla="*/ 70564381 w 28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6"/>
                <a:gd name="T68" fmla="*/ 28 w 28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6">
                  <a:moveTo>
                    <a:pt x="28" y="12"/>
                  </a:moveTo>
                  <a:lnTo>
                    <a:pt x="28" y="12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0" y="26"/>
                  </a:lnTo>
                  <a:lnTo>
                    <a:pt x="14" y="26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6" name="Freeform 63"/>
            <p:cNvSpPr>
              <a:spLocks noEditPoints="1"/>
            </p:cNvSpPr>
            <p:nvPr/>
          </p:nvSpPr>
          <p:spPr bwMode="auto">
            <a:xfrm>
              <a:off x="4602163" y="3082925"/>
              <a:ext cx="123825" cy="117475"/>
            </a:xfrm>
            <a:custGeom>
              <a:avLst/>
              <a:gdLst>
                <a:gd name="T0" fmla="*/ 151209365 w 78"/>
                <a:gd name="T1" fmla="*/ 120967500 h 74"/>
                <a:gd name="T2" fmla="*/ 176410918 w 78"/>
                <a:gd name="T3" fmla="*/ 156249673 h 74"/>
                <a:gd name="T4" fmla="*/ 161289987 w 78"/>
                <a:gd name="T5" fmla="*/ 176410914 h 74"/>
                <a:gd name="T6" fmla="*/ 110886881 w 78"/>
                <a:gd name="T7" fmla="*/ 176410914 h 74"/>
                <a:gd name="T8" fmla="*/ 95765925 w 78"/>
                <a:gd name="T9" fmla="*/ 141128741 h 74"/>
                <a:gd name="T10" fmla="*/ 65524062 w 78"/>
                <a:gd name="T11" fmla="*/ 176410914 h 74"/>
                <a:gd name="T12" fmla="*/ 30241876 w 78"/>
                <a:gd name="T13" fmla="*/ 176410914 h 74"/>
                <a:gd name="T14" fmla="*/ 20161248 w 78"/>
                <a:gd name="T15" fmla="*/ 156249673 h 74"/>
                <a:gd name="T16" fmla="*/ 55443441 w 78"/>
                <a:gd name="T17" fmla="*/ 110886879 h 74"/>
                <a:gd name="T18" fmla="*/ 10080624 w 78"/>
                <a:gd name="T19" fmla="*/ 95765923 h 74"/>
                <a:gd name="T20" fmla="*/ 0 w 78"/>
                <a:gd name="T21" fmla="*/ 65524060 h 74"/>
                <a:gd name="T22" fmla="*/ 15120938 w 78"/>
                <a:gd name="T23" fmla="*/ 40322496 h 74"/>
                <a:gd name="T24" fmla="*/ 55443441 w 78"/>
                <a:gd name="T25" fmla="*/ 40322496 h 74"/>
                <a:gd name="T26" fmla="*/ 60483751 w 78"/>
                <a:gd name="T27" fmla="*/ 30241875 h 74"/>
                <a:gd name="T28" fmla="*/ 70564372 w 78"/>
                <a:gd name="T29" fmla="*/ 5040312 h 74"/>
                <a:gd name="T30" fmla="*/ 110886881 w 78"/>
                <a:gd name="T31" fmla="*/ 0 h 74"/>
                <a:gd name="T32" fmla="*/ 131048123 w 78"/>
                <a:gd name="T33" fmla="*/ 5040312 h 74"/>
                <a:gd name="T34" fmla="*/ 136088434 w 78"/>
                <a:gd name="T35" fmla="*/ 45362806 h 74"/>
                <a:gd name="T36" fmla="*/ 146169055 w 78"/>
                <a:gd name="T37" fmla="*/ 55443439 h 74"/>
                <a:gd name="T38" fmla="*/ 191531850 w 78"/>
                <a:gd name="T39" fmla="*/ 75604681 h 74"/>
                <a:gd name="T40" fmla="*/ 191531850 w 78"/>
                <a:gd name="T41" fmla="*/ 95765923 h 74"/>
                <a:gd name="T42" fmla="*/ 156249676 w 78"/>
                <a:gd name="T43" fmla="*/ 115927189 h 74"/>
                <a:gd name="T44" fmla="*/ 156249676 w 78"/>
                <a:gd name="T45" fmla="*/ 85685302 h 74"/>
                <a:gd name="T46" fmla="*/ 126007813 w 78"/>
                <a:gd name="T47" fmla="*/ 85685302 h 74"/>
                <a:gd name="T48" fmla="*/ 100806235 w 78"/>
                <a:gd name="T49" fmla="*/ 60483750 h 74"/>
                <a:gd name="T50" fmla="*/ 100806235 w 78"/>
                <a:gd name="T51" fmla="*/ 35282185 h 74"/>
                <a:gd name="T52" fmla="*/ 95765925 w 78"/>
                <a:gd name="T53" fmla="*/ 35282185 h 74"/>
                <a:gd name="T54" fmla="*/ 95765925 w 78"/>
                <a:gd name="T55" fmla="*/ 60483750 h 74"/>
                <a:gd name="T56" fmla="*/ 75604683 w 78"/>
                <a:gd name="T57" fmla="*/ 70564371 h 74"/>
                <a:gd name="T58" fmla="*/ 35282186 w 78"/>
                <a:gd name="T59" fmla="*/ 65524060 h 74"/>
                <a:gd name="T60" fmla="*/ 35282186 w 78"/>
                <a:gd name="T61" fmla="*/ 65524060 h 74"/>
                <a:gd name="T62" fmla="*/ 65524062 w 78"/>
                <a:gd name="T63" fmla="*/ 90725612 h 74"/>
                <a:gd name="T64" fmla="*/ 65524062 w 78"/>
                <a:gd name="T65" fmla="*/ 110886879 h 74"/>
                <a:gd name="T66" fmla="*/ 65524062 w 78"/>
                <a:gd name="T67" fmla="*/ 131048121 h 74"/>
                <a:gd name="T68" fmla="*/ 60483751 w 78"/>
                <a:gd name="T69" fmla="*/ 146169052 h 74"/>
                <a:gd name="T70" fmla="*/ 80644993 w 78"/>
                <a:gd name="T71" fmla="*/ 120967500 h 74"/>
                <a:gd name="T72" fmla="*/ 95765925 w 78"/>
                <a:gd name="T73" fmla="*/ 126007810 h 74"/>
                <a:gd name="T74" fmla="*/ 120967502 w 78"/>
                <a:gd name="T75" fmla="*/ 136088431 h 74"/>
                <a:gd name="T76" fmla="*/ 136088434 w 78"/>
                <a:gd name="T77" fmla="*/ 151209362 h 74"/>
                <a:gd name="T78" fmla="*/ 126007813 w 78"/>
                <a:gd name="T79" fmla="*/ 131048121 h 74"/>
                <a:gd name="T80" fmla="*/ 115927192 w 78"/>
                <a:gd name="T81" fmla="*/ 120967500 h 74"/>
                <a:gd name="T82" fmla="*/ 131048123 w 78"/>
                <a:gd name="T83" fmla="*/ 95765923 h 74"/>
                <a:gd name="T84" fmla="*/ 141128744 w 78"/>
                <a:gd name="T85" fmla="*/ 90725612 h 74"/>
                <a:gd name="T86" fmla="*/ 156249676 w 78"/>
                <a:gd name="T87" fmla="*/ 8568530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4"/>
                <a:gd name="T134" fmla="*/ 78 w 78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4">
                  <a:moveTo>
                    <a:pt x="52" y="44"/>
                  </a:moveTo>
                  <a:lnTo>
                    <a:pt x="52" y="44"/>
                  </a:lnTo>
                  <a:lnTo>
                    <a:pt x="60" y="48"/>
                  </a:lnTo>
                  <a:lnTo>
                    <a:pt x="68" y="54"/>
                  </a:lnTo>
                  <a:lnTo>
                    <a:pt x="70" y="58"/>
                  </a:lnTo>
                  <a:lnTo>
                    <a:pt x="70" y="62"/>
                  </a:lnTo>
                  <a:lnTo>
                    <a:pt x="68" y="66"/>
                  </a:lnTo>
                  <a:lnTo>
                    <a:pt x="64" y="70"/>
                  </a:lnTo>
                  <a:lnTo>
                    <a:pt x="56" y="74"/>
                  </a:lnTo>
                  <a:lnTo>
                    <a:pt x="50" y="74"/>
                  </a:lnTo>
                  <a:lnTo>
                    <a:pt x="44" y="70"/>
                  </a:lnTo>
                  <a:lnTo>
                    <a:pt x="40" y="62"/>
                  </a:lnTo>
                  <a:lnTo>
                    <a:pt x="38" y="56"/>
                  </a:lnTo>
                  <a:lnTo>
                    <a:pt x="34" y="64"/>
                  </a:lnTo>
                  <a:lnTo>
                    <a:pt x="26" y="70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2" y="70"/>
                  </a:lnTo>
                  <a:lnTo>
                    <a:pt x="10" y="66"/>
                  </a:lnTo>
                  <a:lnTo>
                    <a:pt x="8" y="62"/>
                  </a:lnTo>
                  <a:lnTo>
                    <a:pt x="10" y="56"/>
                  </a:lnTo>
                  <a:lnTo>
                    <a:pt x="14" y="50"/>
                  </a:lnTo>
                  <a:lnTo>
                    <a:pt x="22" y="44"/>
                  </a:lnTo>
                  <a:lnTo>
                    <a:pt x="10" y="40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6" y="16"/>
                  </a:lnTo>
                  <a:lnTo>
                    <a:pt x="10" y="12"/>
                  </a:lnTo>
                  <a:lnTo>
                    <a:pt x="16" y="14"/>
                  </a:lnTo>
                  <a:lnTo>
                    <a:pt x="22" y="16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2" y="2"/>
                  </a:lnTo>
                  <a:lnTo>
                    <a:pt x="54" y="6"/>
                  </a:lnTo>
                  <a:lnTo>
                    <a:pt x="56" y="10"/>
                  </a:lnTo>
                  <a:lnTo>
                    <a:pt x="54" y="18"/>
                  </a:lnTo>
                  <a:lnTo>
                    <a:pt x="50" y="26"/>
                  </a:lnTo>
                  <a:lnTo>
                    <a:pt x="58" y="22"/>
                  </a:lnTo>
                  <a:lnTo>
                    <a:pt x="66" y="22"/>
                  </a:lnTo>
                  <a:lnTo>
                    <a:pt x="72" y="24"/>
                  </a:lnTo>
                  <a:lnTo>
                    <a:pt x="76" y="30"/>
                  </a:lnTo>
                  <a:lnTo>
                    <a:pt x="78" y="34"/>
                  </a:lnTo>
                  <a:lnTo>
                    <a:pt x="76" y="38"/>
                  </a:lnTo>
                  <a:lnTo>
                    <a:pt x="74" y="42"/>
                  </a:lnTo>
                  <a:lnTo>
                    <a:pt x="70" y="44"/>
                  </a:lnTo>
                  <a:lnTo>
                    <a:pt x="62" y="46"/>
                  </a:lnTo>
                  <a:lnTo>
                    <a:pt x="52" y="44"/>
                  </a:lnTo>
                  <a:close/>
                  <a:moveTo>
                    <a:pt x="62" y="34"/>
                  </a:moveTo>
                  <a:lnTo>
                    <a:pt x="62" y="34"/>
                  </a:lnTo>
                  <a:lnTo>
                    <a:pt x="56" y="34"/>
                  </a:lnTo>
                  <a:lnTo>
                    <a:pt x="50" y="34"/>
                  </a:lnTo>
                  <a:lnTo>
                    <a:pt x="46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14"/>
                  </a:lnTo>
                  <a:lnTo>
                    <a:pt x="38" y="24"/>
                  </a:lnTo>
                  <a:lnTo>
                    <a:pt x="34" y="26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6"/>
                  </a:lnTo>
                  <a:lnTo>
                    <a:pt x="20" y="30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44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8" y="50"/>
                  </a:lnTo>
                  <a:lnTo>
                    <a:pt x="44" y="50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50" y="52"/>
                  </a:lnTo>
                  <a:lnTo>
                    <a:pt x="46" y="48"/>
                  </a:lnTo>
                  <a:lnTo>
                    <a:pt x="50" y="44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2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7" name="Freeform 64"/>
            <p:cNvSpPr>
              <a:spLocks/>
            </p:cNvSpPr>
            <p:nvPr/>
          </p:nvSpPr>
          <p:spPr bwMode="auto">
            <a:xfrm>
              <a:off x="4640263" y="3121025"/>
              <a:ext cx="44450" cy="44450"/>
            </a:xfrm>
            <a:custGeom>
              <a:avLst/>
              <a:gdLst>
                <a:gd name="T0" fmla="*/ 70564381 w 28"/>
                <a:gd name="T1" fmla="*/ 35282190 h 28"/>
                <a:gd name="T2" fmla="*/ 70564381 w 28"/>
                <a:gd name="T3" fmla="*/ 35282190 h 28"/>
                <a:gd name="T4" fmla="*/ 70564381 w 28"/>
                <a:gd name="T5" fmla="*/ 45362813 h 28"/>
                <a:gd name="T6" fmla="*/ 60483758 w 28"/>
                <a:gd name="T7" fmla="*/ 60483758 h 28"/>
                <a:gd name="T8" fmla="*/ 50403124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65524069 h 28"/>
                <a:gd name="T16" fmla="*/ 15120940 w 28"/>
                <a:gd name="T17" fmla="*/ 60483758 h 28"/>
                <a:gd name="T18" fmla="*/ 5040313 w 28"/>
                <a:gd name="T19" fmla="*/ 50403124 h 28"/>
                <a:gd name="T20" fmla="*/ 0 w 28"/>
                <a:gd name="T21" fmla="*/ 35282190 h 28"/>
                <a:gd name="T22" fmla="*/ 0 w 28"/>
                <a:gd name="T23" fmla="*/ 35282190 h 28"/>
                <a:gd name="T24" fmla="*/ 5040313 w 28"/>
                <a:gd name="T25" fmla="*/ 25201562 h 28"/>
                <a:gd name="T26" fmla="*/ 10080625 w 28"/>
                <a:gd name="T27" fmla="*/ 10080625 h 28"/>
                <a:gd name="T28" fmla="*/ 20161251 w 28"/>
                <a:gd name="T29" fmla="*/ 5040313 h 28"/>
                <a:gd name="T30" fmla="*/ 35282190 w 28"/>
                <a:gd name="T31" fmla="*/ 0 h 28"/>
                <a:gd name="T32" fmla="*/ 35282190 w 28"/>
                <a:gd name="T33" fmla="*/ 0 h 28"/>
                <a:gd name="T34" fmla="*/ 50403124 w 28"/>
                <a:gd name="T35" fmla="*/ 5040313 h 28"/>
                <a:gd name="T36" fmla="*/ 60483758 w 28"/>
                <a:gd name="T37" fmla="*/ 10080625 h 28"/>
                <a:gd name="T38" fmla="*/ 65524069 w 28"/>
                <a:gd name="T39" fmla="*/ 20161251 h 28"/>
                <a:gd name="T40" fmla="*/ 70564381 w 28"/>
                <a:gd name="T41" fmla="*/ 35282190 h 28"/>
                <a:gd name="T42" fmla="*/ 70564381 w 28"/>
                <a:gd name="T43" fmla="*/ 3528219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8" y="18"/>
                  </a:lnTo>
                  <a:lnTo>
                    <a:pt x="24" y="24"/>
                  </a:lnTo>
                  <a:lnTo>
                    <a:pt x="20" y="26"/>
                  </a:lnTo>
                  <a:lnTo>
                    <a:pt x="16" y="28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8" name="Freeform 65"/>
            <p:cNvSpPr>
              <a:spLocks noEditPoints="1"/>
            </p:cNvSpPr>
            <p:nvPr/>
          </p:nvSpPr>
          <p:spPr bwMode="auto">
            <a:xfrm>
              <a:off x="4510088" y="3359150"/>
              <a:ext cx="146050" cy="142875"/>
            </a:xfrm>
            <a:custGeom>
              <a:avLst/>
              <a:gdLst>
                <a:gd name="T0" fmla="*/ 191531861 w 92"/>
                <a:gd name="T1" fmla="*/ 105846576 h 90"/>
                <a:gd name="T2" fmla="*/ 231854397 w 92"/>
                <a:gd name="T3" fmla="*/ 126007819 h 90"/>
                <a:gd name="T4" fmla="*/ 226814086 w 92"/>
                <a:gd name="T5" fmla="*/ 156249684 h 90"/>
                <a:gd name="T6" fmla="*/ 196572172 w 92"/>
                <a:gd name="T7" fmla="*/ 186491549 h 90"/>
                <a:gd name="T8" fmla="*/ 156249685 w 92"/>
                <a:gd name="T9" fmla="*/ 166330306 h 90"/>
                <a:gd name="T10" fmla="*/ 141128753 w 92"/>
                <a:gd name="T11" fmla="*/ 181451238 h 90"/>
                <a:gd name="T12" fmla="*/ 115927199 w 92"/>
                <a:gd name="T13" fmla="*/ 221773774 h 90"/>
                <a:gd name="T14" fmla="*/ 95765931 w 92"/>
                <a:gd name="T15" fmla="*/ 221773774 h 90"/>
                <a:gd name="T16" fmla="*/ 70564376 w 92"/>
                <a:gd name="T17" fmla="*/ 206652792 h 90"/>
                <a:gd name="T18" fmla="*/ 85685309 w 92"/>
                <a:gd name="T19" fmla="*/ 146169063 h 90"/>
                <a:gd name="T20" fmla="*/ 50403121 w 92"/>
                <a:gd name="T21" fmla="*/ 156249684 h 90"/>
                <a:gd name="T22" fmla="*/ 10080625 w 92"/>
                <a:gd name="T23" fmla="*/ 141128752 h 90"/>
                <a:gd name="T24" fmla="*/ 5040312 w 92"/>
                <a:gd name="T25" fmla="*/ 100806241 h 90"/>
                <a:gd name="T26" fmla="*/ 30241877 w 92"/>
                <a:gd name="T27" fmla="*/ 75604687 h 90"/>
                <a:gd name="T28" fmla="*/ 65524066 w 92"/>
                <a:gd name="T29" fmla="*/ 85685308 h 90"/>
                <a:gd name="T30" fmla="*/ 40322499 w 92"/>
                <a:gd name="T31" fmla="*/ 40322499 h 90"/>
                <a:gd name="T32" fmla="*/ 60483755 w 92"/>
                <a:gd name="T33" fmla="*/ 10080625 h 90"/>
                <a:gd name="T34" fmla="*/ 95765931 w 92"/>
                <a:gd name="T35" fmla="*/ 0 h 90"/>
                <a:gd name="T36" fmla="*/ 120967509 w 92"/>
                <a:gd name="T37" fmla="*/ 15120939 h 90"/>
                <a:gd name="T38" fmla="*/ 131048131 w 92"/>
                <a:gd name="T39" fmla="*/ 65524065 h 90"/>
                <a:gd name="T40" fmla="*/ 186491550 w 92"/>
                <a:gd name="T41" fmla="*/ 25201560 h 90"/>
                <a:gd name="T42" fmla="*/ 211693154 w 92"/>
                <a:gd name="T43" fmla="*/ 50403120 h 90"/>
                <a:gd name="T44" fmla="*/ 206652794 w 92"/>
                <a:gd name="T45" fmla="*/ 80644997 h 90"/>
                <a:gd name="T46" fmla="*/ 161289996 w 92"/>
                <a:gd name="T47" fmla="*/ 105846576 h 90"/>
                <a:gd name="T48" fmla="*/ 161289996 w 92"/>
                <a:gd name="T49" fmla="*/ 75604687 h 90"/>
                <a:gd name="T50" fmla="*/ 136088442 w 92"/>
                <a:gd name="T51" fmla="*/ 75604687 h 90"/>
                <a:gd name="T52" fmla="*/ 105846577 w 92"/>
                <a:gd name="T53" fmla="*/ 75604687 h 90"/>
                <a:gd name="T54" fmla="*/ 90725620 w 92"/>
                <a:gd name="T55" fmla="*/ 45362810 h 90"/>
                <a:gd name="T56" fmla="*/ 85685309 w 92"/>
                <a:gd name="T57" fmla="*/ 50403120 h 90"/>
                <a:gd name="T58" fmla="*/ 100806241 w 92"/>
                <a:gd name="T59" fmla="*/ 75604687 h 90"/>
                <a:gd name="T60" fmla="*/ 85685309 w 92"/>
                <a:gd name="T61" fmla="*/ 90725619 h 90"/>
                <a:gd name="T62" fmla="*/ 80644998 w 92"/>
                <a:gd name="T63" fmla="*/ 115927198 h 90"/>
                <a:gd name="T64" fmla="*/ 40322499 w 92"/>
                <a:gd name="T65" fmla="*/ 110886887 h 90"/>
                <a:gd name="T66" fmla="*/ 60483755 w 92"/>
                <a:gd name="T67" fmla="*/ 115927198 h 90"/>
                <a:gd name="T68" fmla="*/ 85685309 w 92"/>
                <a:gd name="T69" fmla="*/ 126007819 h 90"/>
                <a:gd name="T70" fmla="*/ 110886888 w 92"/>
                <a:gd name="T71" fmla="*/ 146169063 h 90"/>
                <a:gd name="T72" fmla="*/ 105846577 w 92"/>
                <a:gd name="T73" fmla="*/ 181451238 h 90"/>
                <a:gd name="T74" fmla="*/ 105846577 w 92"/>
                <a:gd name="T75" fmla="*/ 181451238 h 90"/>
                <a:gd name="T76" fmla="*/ 126007820 w 92"/>
                <a:gd name="T77" fmla="*/ 146169063 h 90"/>
                <a:gd name="T78" fmla="*/ 146169064 w 92"/>
                <a:gd name="T79" fmla="*/ 131048130 h 90"/>
                <a:gd name="T80" fmla="*/ 166330307 w 92"/>
                <a:gd name="T81" fmla="*/ 136088441 h 90"/>
                <a:gd name="T82" fmla="*/ 186491550 w 92"/>
                <a:gd name="T83" fmla="*/ 141128752 h 90"/>
                <a:gd name="T84" fmla="*/ 166330307 w 92"/>
                <a:gd name="T85" fmla="*/ 131048130 h 90"/>
                <a:gd name="T86" fmla="*/ 156249685 w 92"/>
                <a:gd name="T87" fmla="*/ 105846576 h 90"/>
                <a:gd name="T88" fmla="*/ 146169064 w 92"/>
                <a:gd name="T89" fmla="*/ 85685308 h 90"/>
                <a:gd name="T90" fmla="*/ 171370618 w 92"/>
                <a:gd name="T91" fmla="*/ 65524065 h 90"/>
                <a:gd name="T92" fmla="*/ 171370618 w 92"/>
                <a:gd name="T93" fmla="*/ 65524065 h 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2"/>
                <a:gd name="T142" fmla="*/ 0 h 90"/>
                <a:gd name="T143" fmla="*/ 92 w 92"/>
                <a:gd name="T144" fmla="*/ 90 h 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2" h="90">
                  <a:moveTo>
                    <a:pt x="64" y="42"/>
                  </a:moveTo>
                  <a:lnTo>
                    <a:pt x="64" y="42"/>
                  </a:lnTo>
                  <a:lnTo>
                    <a:pt x="76" y="42"/>
                  </a:lnTo>
                  <a:lnTo>
                    <a:pt x="86" y="44"/>
                  </a:lnTo>
                  <a:lnTo>
                    <a:pt x="90" y="46"/>
                  </a:lnTo>
                  <a:lnTo>
                    <a:pt x="92" y="50"/>
                  </a:lnTo>
                  <a:lnTo>
                    <a:pt x="92" y="54"/>
                  </a:lnTo>
                  <a:lnTo>
                    <a:pt x="90" y="62"/>
                  </a:lnTo>
                  <a:lnTo>
                    <a:pt x="84" y="70"/>
                  </a:lnTo>
                  <a:lnTo>
                    <a:pt x="80" y="72"/>
                  </a:lnTo>
                  <a:lnTo>
                    <a:pt x="78" y="74"/>
                  </a:lnTo>
                  <a:lnTo>
                    <a:pt x="70" y="72"/>
                  </a:lnTo>
                  <a:lnTo>
                    <a:pt x="62" y="66"/>
                  </a:lnTo>
                  <a:lnTo>
                    <a:pt x="56" y="62"/>
                  </a:lnTo>
                  <a:lnTo>
                    <a:pt x="56" y="72"/>
                  </a:lnTo>
                  <a:lnTo>
                    <a:pt x="54" y="82"/>
                  </a:lnTo>
                  <a:lnTo>
                    <a:pt x="50" y="86"/>
                  </a:lnTo>
                  <a:lnTo>
                    <a:pt x="46" y="88"/>
                  </a:lnTo>
                  <a:lnTo>
                    <a:pt x="42" y="90"/>
                  </a:lnTo>
                  <a:lnTo>
                    <a:pt x="38" y="88"/>
                  </a:lnTo>
                  <a:lnTo>
                    <a:pt x="32" y="88"/>
                  </a:lnTo>
                  <a:lnTo>
                    <a:pt x="30" y="84"/>
                  </a:lnTo>
                  <a:lnTo>
                    <a:pt x="28" y="82"/>
                  </a:lnTo>
                  <a:lnTo>
                    <a:pt x="28" y="78"/>
                  </a:lnTo>
                  <a:lnTo>
                    <a:pt x="30" y="68"/>
                  </a:lnTo>
                  <a:lnTo>
                    <a:pt x="34" y="58"/>
                  </a:lnTo>
                  <a:lnTo>
                    <a:pt x="26" y="60"/>
                  </a:lnTo>
                  <a:lnTo>
                    <a:pt x="20" y="62"/>
                  </a:lnTo>
                  <a:lnTo>
                    <a:pt x="14" y="62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2" y="40"/>
                  </a:lnTo>
                  <a:lnTo>
                    <a:pt x="6" y="34"/>
                  </a:lnTo>
                  <a:lnTo>
                    <a:pt x="12" y="30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18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48" y="6"/>
                  </a:lnTo>
                  <a:lnTo>
                    <a:pt x="52" y="14"/>
                  </a:lnTo>
                  <a:lnTo>
                    <a:pt x="52" y="26"/>
                  </a:lnTo>
                  <a:lnTo>
                    <a:pt x="58" y="16"/>
                  </a:lnTo>
                  <a:lnTo>
                    <a:pt x="66" y="10"/>
                  </a:lnTo>
                  <a:lnTo>
                    <a:pt x="74" y="10"/>
                  </a:lnTo>
                  <a:lnTo>
                    <a:pt x="80" y="14"/>
                  </a:lnTo>
                  <a:lnTo>
                    <a:pt x="84" y="20"/>
                  </a:lnTo>
                  <a:lnTo>
                    <a:pt x="86" y="24"/>
                  </a:lnTo>
                  <a:lnTo>
                    <a:pt x="84" y="28"/>
                  </a:lnTo>
                  <a:lnTo>
                    <a:pt x="82" y="32"/>
                  </a:lnTo>
                  <a:lnTo>
                    <a:pt x="74" y="38"/>
                  </a:lnTo>
                  <a:lnTo>
                    <a:pt x="64" y="42"/>
                  </a:lnTo>
                  <a:close/>
                  <a:moveTo>
                    <a:pt x="68" y="26"/>
                  </a:moveTo>
                  <a:lnTo>
                    <a:pt x="68" y="26"/>
                  </a:lnTo>
                  <a:lnTo>
                    <a:pt x="64" y="30"/>
                  </a:lnTo>
                  <a:lnTo>
                    <a:pt x="58" y="32"/>
                  </a:lnTo>
                  <a:lnTo>
                    <a:pt x="54" y="30"/>
                  </a:lnTo>
                  <a:lnTo>
                    <a:pt x="50" y="28"/>
                  </a:lnTo>
                  <a:lnTo>
                    <a:pt x="46" y="28"/>
                  </a:lnTo>
                  <a:lnTo>
                    <a:pt x="42" y="30"/>
                  </a:lnTo>
                  <a:lnTo>
                    <a:pt x="38" y="24"/>
                  </a:lnTo>
                  <a:lnTo>
                    <a:pt x="36" y="18"/>
                  </a:lnTo>
                  <a:lnTo>
                    <a:pt x="34" y="20"/>
                  </a:lnTo>
                  <a:lnTo>
                    <a:pt x="40" y="30"/>
                  </a:lnTo>
                  <a:lnTo>
                    <a:pt x="36" y="34"/>
                  </a:lnTo>
                  <a:lnTo>
                    <a:pt x="34" y="36"/>
                  </a:lnTo>
                  <a:lnTo>
                    <a:pt x="32" y="42"/>
                  </a:lnTo>
                  <a:lnTo>
                    <a:pt x="32" y="46"/>
                  </a:lnTo>
                  <a:lnTo>
                    <a:pt x="24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24" y="46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8" y="56"/>
                  </a:lnTo>
                  <a:lnTo>
                    <a:pt x="44" y="58"/>
                  </a:lnTo>
                  <a:lnTo>
                    <a:pt x="42" y="64"/>
                  </a:lnTo>
                  <a:lnTo>
                    <a:pt x="42" y="72"/>
                  </a:lnTo>
                  <a:lnTo>
                    <a:pt x="46" y="58"/>
                  </a:lnTo>
                  <a:lnTo>
                    <a:pt x="50" y="58"/>
                  </a:lnTo>
                  <a:lnTo>
                    <a:pt x="54" y="56"/>
                  </a:lnTo>
                  <a:lnTo>
                    <a:pt x="58" y="52"/>
                  </a:lnTo>
                  <a:lnTo>
                    <a:pt x="66" y="54"/>
                  </a:lnTo>
                  <a:lnTo>
                    <a:pt x="74" y="56"/>
                  </a:lnTo>
                  <a:lnTo>
                    <a:pt x="66" y="52"/>
                  </a:lnTo>
                  <a:lnTo>
                    <a:pt x="60" y="50"/>
                  </a:lnTo>
                  <a:lnTo>
                    <a:pt x="62" y="42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64" y="30"/>
                  </a:lnTo>
                  <a:lnTo>
                    <a:pt x="68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9" name="Freeform 66"/>
            <p:cNvSpPr>
              <a:spLocks/>
            </p:cNvSpPr>
            <p:nvPr/>
          </p:nvSpPr>
          <p:spPr bwMode="auto">
            <a:xfrm>
              <a:off x="4560888" y="3403600"/>
              <a:ext cx="47625" cy="47625"/>
            </a:xfrm>
            <a:custGeom>
              <a:avLst/>
              <a:gdLst>
                <a:gd name="T0" fmla="*/ 70564382 w 30"/>
                <a:gd name="T1" fmla="*/ 20161251 h 30"/>
                <a:gd name="T2" fmla="*/ 70564382 w 30"/>
                <a:gd name="T3" fmla="*/ 20161251 h 30"/>
                <a:gd name="T4" fmla="*/ 75604693 w 30"/>
                <a:gd name="T5" fmla="*/ 30241880 h 30"/>
                <a:gd name="T6" fmla="*/ 75604693 w 30"/>
                <a:gd name="T7" fmla="*/ 45362813 h 30"/>
                <a:gd name="T8" fmla="*/ 70564382 w 30"/>
                <a:gd name="T9" fmla="*/ 60483759 h 30"/>
                <a:gd name="T10" fmla="*/ 60483759 w 30"/>
                <a:gd name="T11" fmla="*/ 70564382 h 30"/>
                <a:gd name="T12" fmla="*/ 60483759 w 30"/>
                <a:gd name="T13" fmla="*/ 70564382 h 30"/>
                <a:gd name="T14" fmla="*/ 45362813 w 30"/>
                <a:gd name="T15" fmla="*/ 75604693 h 30"/>
                <a:gd name="T16" fmla="*/ 30241880 w 30"/>
                <a:gd name="T17" fmla="*/ 75604693 h 30"/>
                <a:gd name="T18" fmla="*/ 15120940 w 30"/>
                <a:gd name="T19" fmla="*/ 70564382 h 30"/>
                <a:gd name="T20" fmla="*/ 5040313 w 30"/>
                <a:gd name="T21" fmla="*/ 60483759 h 30"/>
                <a:gd name="T22" fmla="*/ 5040313 w 30"/>
                <a:gd name="T23" fmla="*/ 60483759 h 30"/>
                <a:gd name="T24" fmla="*/ 0 w 30"/>
                <a:gd name="T25" fmla="*/ 45362813 h 30"/>
                <a:gd name="T26" fmla="*/ 0 w 30"/>
                <a:gd name="T27" fmla="*/ 30241880 h 30"/>
                <a:gd name="T28" fmla="*/ 5040313 w 30"/>
                <a:gd name="T29" fmla="*/ 15120940 h 30"/>
                <a:gd name="T30" fmla="*/ 20161251 w 30"/>
                <a:gd name="T31" fmla="*/ 5040313 h 30"/>
                <a:gd name="T32" fmla="*/ 20161251 w 30"/>
                <a:gd name="T33" fmla="*/ 5040313 h 30"/>
                <a:gd name="T34" fmla="*/ 35282191 w 30"/>
                <a:gd name="T35" fmla="*/ 0 h 30"/>
                <a:gd name="T36" fmla="*/ 50403125 w 30"/>
                <a:gd name="T37" fmla="*/ 0 h 30"/>
                <a:gd name="T38" fmla="*/ 60483759 w 30"/>
                <a:gd name="T39" fmla="*/ 5040313 h 30"/>
                <a:gd name="T40" fmla="*/ 70564382 w 30"/>
                <a:gd name="T41" fmla="*/ 20161251 h 30"/>
                <a:gd name="T42" fmla="*/ 70564382 w 30"/>
                <a:gd name="T43" fmla="*/ 2016125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28" y="8"/>
                  </a:move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4" y="28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0" name="Freeform 67"/>
            <p:cNvSpPr>
              <a:spLocks noEditPoints="1"/>
            </p:cNvSpPr>
            <p:nvPr/>
          </p:nvSpPr>
          <p:spPr bwMode="auto">
            <a:xfrm>
              <a:off x="4611688" y="2955925"/>
              <a:ext cx="117475" cy="111125"/>
            </a:xfrm>
            <a:custGeom>
              <a:avLst/>
              <a:gdLst>
                <a:gd name="T0" fmla="*/ 151209362 w 74"/>
                <a:gd name="T1" fmla="*/ 110886876 h 70"/>
                <a:gd name="T2" fmla="*/ 176410914 w 74"/>
                <a:gd name="T3" fmla="*/ 141128738 h 70"/>
                <a:gd name="T4" fmla="*/ 166330294 w 74"/>
                <a:gd name="T5" fmla="*/ 161289979 h 70"/>
                <a:gd name="T6" fmla="*/ 115927189 w 74"/>
                <a:gd name="T7" fmla="*/ 166330290 h 70"/>
                <a:gd name="T8" fmla="*/ 100806233 w 74"/>
                <a:gd name="T9" fmla="*/ 131048117 h 70"/>
                <a:gd name="T10" fmla="*/ 75604681 w 74"/>
                <a:gd name="T11" fmla="*/ 171370600 h 70"/>
                <a:gd name="T12" fmla="*/ 40322496 w 74"/>
                <a:gd name="T13" fmla="*/ 171370600 h 70"/>
                <a:gd name="T14" fmla="*/ 30241875 w 74"/>
                <a:gd name="T15" fmla="*/ 141128738 h 70"/>
                <a:gd name="T16" fmla="*/ 60483750 w 74"/>
                <a:gd name="T17" fmla="*/ 105846566 h 70"/>
                <a:gd name="T18" fmla="*/ 10080624 w 74"/>
                <a:gd name="T19" fmla="*/ 90725610 h 70"/>
                <a:gd name="T20" fmla="*/ 5040312 w 74"/>
                <a:gd name="T21" fmla="*/ 60483748 h 70"/>
                <a:gd name="T22" fmla="*/ 25201558 w 74"/>
                <a:gd name="T23" fmla="*/ 35282185 h 70"/>
                <a:gd name="T24" fmla="*/ 65524060 w 74"/>
                <a:gd name="T25" fmla="*/ 55443438 h 70"/>
                <a:gd name="T26" fmla="*/ 55443439 w 74"/>
                <a:gd name="T27" fmla="*/ 20161247 h 70"/>
                <a:gd name="T28" fmla="*/ 70564371 w 74"/>
                <a:gd name="T29" fmla="*/ 0 h 70"/>
                <a:gd name="T30" fmla="*/ 105846568 w 74"/>
                <a:gd name="T31" fmla="*/ 0 h 70"/>
                <a:gd name="T32" fmla="*/ 126007810 w 74"/>
                <a:gd name="T33" fmla="*/ 10080624 h 70"/>
                <a:gd name="T34" fmla="*/ 120967500 w 74"/>
                <a:gd name="T35" fmla="*/ 60483748 h 70"/>
                <a:gd name="T36" fmla="*/ 161289983 w 74"/>
                <a:gd name="T37" fmla="*/ 45362805 h 70"/>
                <a:gd name="T38" fmla="*/ 186491535 w 74"/>
                <a:gd name="T39" fmla="*/ 65524059 h 70"/>
                <a:gd name="T40" fmla="*/ 181451225 w 74"/>
                <a:gd name="T41" fmla="*/ 90725610 h 70"/>
                <a:gd name="T42" fmla="*/ 131048121 w 74"/>
                <a:gd name="T43" fmla="*/ 100806231 h 70"/>
                <a:gd name="T44" fmla="*/ 151209362 w 74"/>
                <a:gd name="T45" fmla="*/ 75604679 h 70"/>
                <a:gd name="T46" fmla="*/ 126007810 w 74"/>
                <a:gd name="T47" fmla="*/ 80644990 h 70"/>
                <a:gd name="T48" fmla="*/ 95765923 w 74"/>
                <a:gd name="T49" fmla="*/ 60483748 h 70"/>
                <a:gd name="T50" fmla="*/ 95765923 w 74"/>
                <a:gd name="T51" fmla="*/ 35282185 h 70"/>
                <a:gd name="T52" fmla="*/ 95765923 w 74"/>
                <a:gd name="T53" fmla="*/ 60483748 h 70"/>
                <a:gd name="T54" fmla="*/ 90725612 w 74"/>
                <a:gd name="T55" fmla="*/ 60483748 h 70"/>
                <a:gd name="T56" fmla="*/ 65524060 w 74"/>
                <a:gd name="T57" fmla="*/ 80644990 h 70"/>
                <a:gd name="T58" fmla="*/ 40322496 w 74"/>
                <a:gd name="T59" fmla="*/ 70564369 h 70"/>
                <a:gd name="T60" fmla="*/ 65524060 w 74"/>
                <a:gd name="T61" fmla="*/ 85685300 h 70"/>
                <a:gd name="T62" fmla="*/ 65524060 w 74"/>
                <a:gd name="T63" fmla="*/ 95765921 h 70"/>
                <a:gd name="T64" fmla="*/ 80644992 w 74"/>
                <a:gd name="T65" fmla="*/ 115927187 h 70"/>
                <a:gd name="T66" fmla="*/ 65524060 w 74"/>
                <a:gd name="T67" fmla="*/ 141128738 h 70"/>
                <a:gd name="T68" fmla="*/ 80644992 w 74"/>
                <a:gd name="T69" fmla="*/ 115927187 h 70"/>
                <a:gd name="T70" fmla="*/ 100806233 w 74"/>
                <a:gd name="T71" fmla="*/ 120967497 h 70"/>
                <a:gd name="T72" fmla="*/ 120967500 w 74"/>
                <a:gd name="T73" fmla="*/ 126007807 h 70"/>
                <a:gd name="T74" fmla="*/ 136088431 w 74"/>
                <a:gd name="T75" fmla="*/ 136088428 h 70"/>
                <a:gd name="T76" fmla="*/ 126007810 w 74"/>
                <a:gd name="T77" fmla="*/ 120967497 h 70"/>
                <a:gd name="T78" fmla="*/ 115927189 w 74"/>
                <a:gd name="T79" fmla="*/ 115927187 h 70"/>
                <a:gd name="T80" fmla="*/ 126007810 w 74"/>
                <a:gd name="T81" fmla="*/ 85685300 h 70"/>
                <a:gd name="T82" fmla="*/ 141128741 w 74"/>
                <a:gd name="T83" fmla="*/ 80644990 h 70"/>
                <a:gd name="T84" fmla="*/ 151209362 w 74"/>
                <a:gd name="T85" fmla="*/ 75604679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0"/>
                <a:gd name="T131" fmla="*/ 74 w 74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0">
                  <a:moveTo>
                    <a:pt x="52" y="40"/>
                  </a:moveTo>
                  <a:lnTo>
                    <a:pt x="52" y="40"/>
                  </a:lnTo>
                  <a:lnTo>
                    <a:pt x="60" y="44"/>
                  </a:lnTo>
                  <a:lnTo>
                    <a:pt x="68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68" y="60"/>
                  </a:lnTo>
                  <a:lnTo>
                    <a:pt x="66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2" y="58"/>
                  </a:lnTo>
                  <a:lnTo>
                    <a:pt x="40" y="52"/>
                  </a:lnTo>
                  <a:lnTo>
                    <a:pt x="36" y="62"/>
                  </a:lnTo>
                  <a:lnTo>
                    <a:pt x="30" y="68"/>
                  </a:lnTo>
                  <a:lnTo>
                    <a:pt x="24" y="70"/>
                  </a:lnTo>
                  <a:lnTo>
                    <a:pt x="16" y="68"/>
                  </a:lnTo>
                  <a:lnTo>
                    <a:pt x="14" y="64"/>
                  </a:lnTo>
                  <a:lnTo>
                    <a:pt x="12" y="62"/>
                  </a:lnTo>
                  <a:lnTo>
                    <a:pt x="12" y="56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12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0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4" y="6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2" y="8"/>
                  </a:lnTo>
                  <a:lnTo>
                    <a:pt x="52" y="16"/>
                  </a:lnTo>
                  <a:lnTo>
                    <a:pt x="48" y="24"/>
                  </a:lnTo>
                  <a:lnTo>
                    <a:pt x="56" y="18"/>
                  </a:lnTo>
                  <a:lnTo>
                    <a:pt x="64" y="18"/>
                  </a:lnTo>
                  <a:lnTo>
                    <a:pt x="70" y="20"/>
                  </a:lnTo>
                  <a:lnTo>
                    <a:pt x="74" y="26"/>
                  </a:lnTo>
                  <a:lnTo>
                    <a:pt x="74" y="30"/>
                  </a:lnTo>
                  <a:lnTo>
                    <a:pt x="74" y="34"/>
                  </a:lnTo>
                  <a:lnTo>
                    <a:pt x="72" y="36"/>
                  </a:lnTo>
                  <a:lnTo>
                    <a:pt x="70" y="38"/>
                  </a:lnTo>
                  <a:lnTo>
                    <a:pt x="60" y="40"/>
                  </a:lnTo>
                  <a:lnTo>
                    <a:pt x="52" y="40"/>
                  </a:lnTo>
                  <a:close/>
                  <a:moveTo>
                    <a:pt x="60" y="30"/>
                  </a:moveTo>
                  <a:lnTo>
                    <a:pt x="60" y="30"/>
                  </a:lnTo>
                  <a:lnTo>
                    <a:pt x="54" y="32"/>
                  </a:lnTo>
                  <a:lnTo>
                    <a:pt x="50" y="32"/>
                  </a:lnTo>
                  <a:lnTo>
                    <a:pt x="46" y="26"/>
                  </a:lnTo>
                  <a:lnTo>
                    <a:pt x="38" y="24"/>
                  </a:lnTo>
                  <a:lnTo>
                    <a:pt x="38" y="18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0" y="26"/>
                  </a:lnTo>
                  <a:lnTo>
                    <a:pt x="26" y="32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6"/>
                  </a:lnTo>
                  <a:lnTo>
                    <a:pt x="28" y="50"/>
                  </a:lnTo>
                  <a:lnTo>
                    <a:pt x="26" y="56"/>
                  </a:lnTo>
                  <a:lnTo>
                    <a:pt x="32" y="46"/>
                  </a:lnTo>
                  <a:lnTo>
                    <a:pt x="40" y="48"/>
                  </a:lnTo>
                  <a:lnTo>
                    <a:pt x="44" y="46"/>
                  </a:lnTo>
                  <a:lnTo>
                    <a:pt x="48" y="50"/>
                  </a:lnTo>
                  <a:lnTo>
                    <a:pt x="54" y="54"/>
                  </a:lnTo>
                  <a:lnTo>
                    <a:pt x="56" y="54"/>
                  </a:lnTo>
                  <a:lnTo>
                    <a:pt x="50" y="48"/>
                  </a:lnTo>
                  <a:lnTo>
                    <a:pt x="46" y="46"/>
                  </a:lnTo>
                  <a:lnTo>
                    <a:pt x="50" y="40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6" y="32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1" name="Freeform 68"/>
            <p:cNvSpPr>
              <a:spLocks/>
            </p:cNvSpPr>
            <p:nvPr/>
          </p:nvSpPr>
          <p:spPr bwMode="auto">
            <a:xfrm>
              <a:off x="4652963" y="2994025"/>
              <a:ext cx="41275" cy="38100"/>
            </a:xfrm>
            <a:custGeom>
              <a:avLst/>
              <a:gdLst>
                <a:gd name="T0" fmla="*/ 65524068 w 26"/>
                <a:gd name="T1" fmla="*/ 25201561 h 24"/>
                <a:gd name="T2" fmla="*/ 65524068 w 26"/>
                <a:gd name="T3" fmla="*/ 25201561 h 24"/>
                <a:gd name="T4" fmla="*/ 65524068 w 26"/>
                <a:gd name="T5" fmla="*/ 40322500 h 24"/>
                <a:gd name="T6" fmla="*/ 60483757 w 26"/>
                <a:gd name="T7" fmla="*/ 50403121 h 24"/>
                <a:gd name="T8" fmla="*/ 50403123 w 26"/>
                <a:gd name="T9" fmla="*/ 60483756 h 24"/>
                <a:gd name="T10" fmla="*/ 35282190 w 26"/>
                <a:gd name="T11" fmla="*/ 60483756 h 24"/>
                <a:gd name="T12" fmla="*/ 35282190 w 26"/>
                <a:gd name="T13" fmla="*/ 60483756 h 24"/>
                <a:gd name="T14" fmla="*/ 25201561 w 26"/>
                <a:gd name="T15" fmla="*/ 60483756 h 24"/>
                <a:gd name="T16" fmla="*/ 10080625 w 26"/>
                <a:gd name="T17" fmla="*/ 55443445 h 24"/>
                <a:gd name="T18" fmla="*/ 5040313 w 26"/>
                <a:gd name="T19" fmla="*/ 45362810 h 24"/>
                <a:gd name="T20" fmla="*/ 0 w 26"/>
                <a:gd name="T21" fmla="*/ 35282189 h 24"/>
                <a:gd name="T22" fmla="*/ 0 w 26"/>
                <a:gd name="T23" fmla="*/ 35282189 h 24"/>
                <a:gd name="T24" fmla="*/ 0 w 26"/>
                <a:gd name="T25" fmla="*/ 20161250 h 24"/>
                <a:gd name="T26" fmla="*/ 5040313 w 26"/>
                <a:gd name="T27" fmla="*/ 10080625 h 24"/>
                <a:gd name="T28" fmla="*/ 15120939 w 26"/>
                <a:gd name="T29" fmla="*/ 0 h 24"/>
                <a:gd name="T30" fmla="*/ 30241879 w 26"/>
                <a:gd name="T31" fmla="*/ 0 h 24"/>
                <a:gd name="T32" fmla="*/ 30241879 w 26"/>
                <a:gd name="T33" fmla="*/ 0 h 24"/>
                <a:gd name="T34" fmla="*/ 40322501 w 26"/>
                <a:gd name="T35" fmla="*/ 0 h 24"/>
                <a:gd name="T36" fmla="*/ 50403123 w 26"/>
                <a:gd name="T37" fmla="*/ 5040312 h 24"/>
                <a:gd name="T38" fmla="*/ 60483757 w 26"/>
                <a:gd name="T39" fmla="*/ 15120939 h 24"/>
                <a:gd name="T40" fmla="*/ 65524068 w 26"/>
                <a:gd name="T41" fmla="*/ 25201561 h 24"/>
                <a:gd name="T42" fmla="*/ 65524068 w 26"/>
                <a:gd name="T43" fmla="*/ 2520156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4"/>
                <a:gd name="T68" fmla="*/ 26 w 26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4">
                  <a:moveTo>
                    <a:pt x="26" y="10"/>
                  </a:moveTo>
                  <a:lnTo>
                    <a:pt x="26" y="10"/>
                  </a:lnTo>
                  <a:lnTo>
                    <a:pt x="26" y="16"/>
                  </a:lnTo>
                  <a:lnTo>
                    <a:pt x="24" y="20"/>
                  </a:lnTo>
                  <a:lnTo>
                    <a:pt x="20" y="24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6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2" name="Freeform 69"/>
            <p:cNvSpPr>
              <a:spLocks noEditPoints="1"/>
            </p:cNvSpPr>
            <p:nvPr/>
          </p:nvSpPr>
          <p:spPr bwMode="auto">
            <a:xfrm>
              <a:off x="4706938" y="2955925"/>
              <a:ext cx="117475" cy="114300"/>
            </a:xfrm>
            <a:custGeom>
              <a:avLst/>
              <a:gdLst>
                <a:gd name="T0" fmla="*/ 151209362 w 74"/>
                <a:gd name="T1" fmla="*/ 120967498 h 72"/>
                <a:gd name="T2" fmla="*/ 171370604 w 74"/>
                <a:gd name="T3" fmla="*/ 151209361 h 72"/>
                <a:gd name="T4" fmla="*/ 156249673 w 74"/>
                <a:gd name="T5" fmla="*/ 171370602 h 72"/>
                <a:gd name="T6" fmla="*/ 110886879 w 74"/>
                <a:gd name="T7" fmla="*/ 171370602 h 72"/>
                <a:gd name="T8" fmla="*/ 95765923 w 74"/>
                <a:gd name="T9" fmla="*/ 136088429 h 72"/>
                <a:gd name="T10" fmla="*/ 70564371 w 74"/>
                <a:gd name="T11" fmla="*/ 176410912 h 72"/>
                <a:gd name="T12" fmla="*/ 30241875 w 74"/>
                <a:gd name="T13" fmla="*/ 171370602 h 72"/>
                <a:gd name="T14" fmla="*/ 25201558 w 74"/>
                <a:gd name="T15" fmla="*/ 141128740 h 72"/>
                <a:gd name="T16" fmla="*/ 55443439 w 74"/>
                <a:gd name="T17" fmla="*/ 110886878 h 72"/>
                <a:gd name="T18" fmla="*/ 5040312 w 74"/>
                <a:gd name="T19" fmla="*/ 90725611 h 72"/>
                <a:gd name="T20" fmla="*/ 5040312 w 74"/>
                <a:gd name="T21" fmla="*/ 55443439 h 72"/>
                <a:gd name="T22" fmla="*/ 25201558 w 74"/>
                <a:gd name="T23" fmla="*/ 35282185 h 72"/>
                <a:gd name="T24" fmla="*/ 65524060 w 74"/>
                <a:gd name="T25" fmla="*/ 55443439 h 72"/>
                <a:gd name="T26" fmla="*/ 60483750 w 74"/>
                <a:gd name="T27" fmla="*/ 20161248 h 72"/>
                <a:gd name="T28" fmla="*/ 75604681 w 74"/>
                <a:gd name="T29" fmla="*/ 0 h 72"/>
                <a:gd name="T30" fmla="*/ 105846568 w 74"/>
                <a:gd name="T31" fmla="*/ 0 h 72"/>
                <a:gd name="T32" fmla="*/ 131048121 w 74"/>
                <a:gd name="T33" fmla="*/ 15120937 h 72"/>
                <a:gd name="T34" fmla="*/ 120967500 w 74"/>
                <a:gd name="T35" fmla="*/ 65524060 h 72"/>
                <a:gd name="T36" fmla="*/ 161289983 w 74"/>
                <a:gd name="T37" fmla="*/ 50403116 h 72"/>
                <a:gd name="T38" fmla="*/ 186491535 w 74"/>
                <a:gd name="T39" fmla="*/ 70564370 h 72"/>
                <a:gd name="T40" fmla="*/ 181451225 w 74"/>
                <a:gd name="T41" fmla="*/ 100806232 h 72"/>
                <a:gd name="T42" fmla="*/ 126007810 w 74"/>
                <a:gd name="T43" fmla="*/ 105846567 h 72"/>
                <a:gd name="T44" fmla="*/ 151209362 w 74"/>
                <a:gd name="T45" fmla="*/ 80644991 h 72"/>
                <a:gd name="T46" fmla="*/ 126007810 w 74"/>
                <a:gd name="T47" fmla="*/ 85685301 h 72"/>
                <a:gd name="T48" fmla="*/ 95765923 w 74"/>
                <a:gd name="T49" fmla="*/ 60483749 h 72"/>
                <a:gd name="T50" fmla="*/ 95765923 w 74"/>
                <a:gd name="T51" fmla="*/ 35282185 h 72"/>
                <a:gd name="T52" fmla="*/ 90725612 w 74"/>
                <a:gd name="T53" fmla="*/ 60483749 h 72"/>
                <a:gd name="T54" fmla="*/ 90725612 w 74"/>
                <a:gd name="T55" fmla="*/ 60483749 h 72"/>
                <a:gd name="T56" fmla="*/ 65524060 w 74"/>
                <a:gd name="T57" fmla="*/ 85685301 h 72"/>
                <a:gd name="T58" fmla="*/ 35282185 w 74"/>
                <a:gd name="T59" fmla="*/ 70564370 h 72"/>
                <a:gd name="T60" fmla="*/ 65524060 w 74"/>
                <a:gd name="T61" fmla="*/ 90725611 h 72"/>
                <a:gd name="T62" fmla="*/ 65524060 w 74"/>
                <a:gd name="T63" fmla="*/ 95765922 h 72"/>
                <a:gd name="T64" fmla="*/ 75604681 w 74"/>
                <a:gd name="T65" fmla="*/ 115927188 h 72"/>
                <a:gd name="T66" fmla="*/ 55443439 w 74"/>
                <a:gd name="T67" fmla="*/ 146169050 h 72"/>
                <a:gd name="T68" fmla="*/ 80644992 w 74"/>
                <a:gd name="T69" fmla="*/ 120967498 h 72"/>
                <a:gd name="T70" fmla="*/ 95765923 w 74"/>
                <a:gd name="T71" fmla="*/ 126007809 h 72"/>
                <a:gd name="T72" fmla="*/ 120967500 w 74"/>
                <a:gd name="T73" fmla="*/ 131048119 h 72"/>
                <a:gd name="T74" fmla="*/ 136088431 w 74"/>
                <a:gd name="T75" fmla="*/ 146169050 h 72"/>
                <a:gd name="T76" fmla="*/ 120967500 w 74"/>
                <a:gd name="T77" fmla="*/ 131048119 h 72"/>
                <a:gd name="T78" fmla="*/ 110886879 w 74"/>
                <a:gd name="T79" fmla="*/ 120967498 h 72"/>
                <a:gd name="T80" fmla="*/ 126007810 w 74"/>
                <a:gd name="T81" fmla="*/ 90725611 h 72"/>
                <a:gd name="T82" fmla="*/ 141128741 w 74"/>
                <a:gd name="T83" fmla="*/ 85685301 h 72"/>
                <a:gd name="T84" fmla="*/ 151209362 w 74"/>
                <a:gd name="T85" fmla="*/ 80644991 h 7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2"/>
                <a:gd name="T131" fmla="*/ 74 w 74"/>
                <a:gd name="T132" fmla="*/ 72 h 7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2">
                  <a:moveTo>
                    <a:pt x="50" y="42"/>
                  </a:moveTo>
                  <a:lnTo>
                    <a:pt x="50" y="42"/>
                  </a:lnTo>
                  <a:lnTo>
                    <a:pt x="60" y="48"/>
                  </a:lnTo>
                  <a:lnTo>
                    <a:pt x="66" y="52"/>
                  </a:lnTo>
                  <a:lnTo>
                    <a:pt x="68" y="56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2" y="68"/>
                  </a:lnTo>
                  <a:lnTo>
                    <a:pt x="56" y="72"/>
                  </a:lnTo>
                  <a:lnTo>
                    <a:pt x="50" y="72"/>
                  </a:lnTo>
                  <a:lnTo>
                    <a:pt x="44" y="68"/>
                  </a:lnTo>
                  <a:lnTo>
                    <a:pt x="40" y="60"/>
                  </a:lnTo>
                  <a:lnTo>
                    <a:pt x="38" y="54"/>
                  </a:lnTo>
                  <a:lnTo>
                    <a:pt x="34" y="64"/>
                  </a:lnTo>
                  <a:lnTo>
                    <a:pt x="28" y="70"/>
                  </a:lnTo>
                  <a:lnTo>
                    <a:pt x="20" y="70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10" y="62"/>
                  </a:lnTo>
                  <a:lnTo>
                    <a:pt x="10" y="56"/>
                  </a:lnTo>
                  <a:lnTo>
                    <a:pt x="16" y="50"/>
                  </a:lnTo>
                  <a:lnTo>
                    <a:pt x="22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6" y="18"/>
                  </a:lnTo>
                  <a:lnTo>
                    <a:pt x="10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52" y="18"/>
                  </a:lnTo>
                  <a:lnTo>
                    <a:pt x="48" y="26"/>
                  </a:lnTo>
                  <a:lnTo>
                    <a:pt x="56" y="22"/>
                  </a:lnTo>
                  <a:lnTo>
                    <a:pt x="64" y="20"/>
                  </a:lnTo>
                  <a:lnTo>
                    <a:pt x="70" y="22"/>
                  </a:lnTo>
                  <a:lnTo>
                    <a:pt x="74" y="28"/>
                  </a:lnTo>
                  <a:lnTo>
                    <a:pt x="74" y="34"/>
                  </a:lnTo>
                  <a:lnTo>
                    <a:pt x="74" y="38"/>
                  </a:lnTo>
                  <a:lnTo>
                    <a:pt x="72" y="40"/>
                  </a:lnTo>
                  <a:lnTo>
                    <a:pt x="68" y="42"/>
                  </a:lnTo>
                  <a:lnTo>
                    <a:pt x="60" y="44"/>
                  </a:lnTo>
                  <a:lnTo>
                    <a:pt x="50" y="42"/>
                  </a:lnTo>
                  <a:close/>
                  <a:moveTo>
                    <a:pt x="60" y="32"/>
                  </a:moveTo>
                  <a:lnTo>
                    <a:pt x="60" y="32"/>
                  </a:lnTo>
                  <a:lnTo>
                    <a:pt x="54" y="34"/>
                  </a:lnTo>
                  <a:lnTo>
                    <a:pt x="50" y="34"/>
                  </a:lnTo>
                  <a:lnTo>
                    <a:pt x="46" y="28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14"/>
                  </a:lnTo>
                  <a:lnTo>
                    <a:pt x="36" y="24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44"/>
                  </a:lnTo>
                  <a:lnTo>
                    <a:pt x="30" y="46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8" y="50"/>
                  </a:lnTo>
                  <a:lnTo>
                    <a:pt x="44" y="48"/>
                  </a:lnTo>
                  <a:lnTo>
                    <a:pt x="48" y="52"/>
                  </a:lnTo>
                  <a:lnTo>
                    <a:pt x="54" y="58"/>
                  </a:lnTo>
                  <a:lnTo>
                    <a:pt x="48" y="52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6" y="34"/>
                  </a:lnTo>
                  <a:lnTo>
                    <a:pt x="60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3" name="Freeform 70"/>
            <p:cNvSpPr>
              <a:spLocks/>
            </p:cNvSpPr>
            <p:nvPr/>
          </p:nvSpPr>
          <p:spPr bwMode="auto">
            <a:xfrm>
              <a:off x="4745038" y="2994025"/>
              <a:ext cx="41275" cy="41275"/>
            </a:xfrm>
            <a:custGeom>
              <a:avLst/>
              <a:gdLst>
                <a:gd name="T0" fmla="*/ 65524068 w 26"/>
                <a:gd name="T1" fmla="*/ 30241879 h 26"/>
                <a:gd name="T2" fmla="*/ 65524068 w 26"/>
                <a:gd name="T3" fmla="*/ 30241879 h 26"/>
                <a:gd name="T4" fmla="*/ 65524068 w 26"/>
                <a:gd name="T5" fmla="*/ 45362812 h 26"/>
                <a:gd name="T6" fmla="*/ 60483757 w 26"/>
                <a:gd name="T7" fmla="*/ 55443446 h 26"/>
                <a:gd name="T8" fmla="*/ 50403123 w 26"/>
                <a:gd name="T9" fmla="*/ 65524068 h 26"/>
                <a:gd name="T10" fmla="*/ 35282190 w 26"/>
                <a:gd name="T11" fmla="*/ 65524068 h 26"/>
                <a:gd name="T12" fmla="*/ 35282190 w 26"/>
                <a:gd name="T13" fmla="*/ 65524068 h 26"/>
                <a:gd name="T14" fmla="*/ 25201561 w 26"/>
                <a:gd name="T15" fmla="*/ 65524068 h 26"/>
                <a:gd name="T16" fmla="*/ 15120939 w 26"/>
                <a:gd name="T17" fmla="*/ 60483757 h 26"/>
                <a:gd name="T18" fmla="*/ 5040313 w 26"/>
                <a:gd name="T19" fmla="*/ 50403123 h 26"/>
                <a:gd name="T20" fmla="*/ 0 w 26"/>
                <a:gd name="T21" fmla="*/ 35282190 h 26"/>
                <a:gd name="T22" fmla="*/ 0 w 26"/>
                <a:gd name="T23" fmla="*/ 35282190 h 26"/>
                <a:gd name="T24" fmla="*/ 5040313 w 26"/>
                <a:gd name="T25" fmla="*/ 25201561 h 26"/>
                <a:gd name="T26" fmla="*/ 10080625 w 26"/>
                <a:gd name="T27" fmla="*/ 10080625 h 26"/>
                <a:gd name="T28" fmla="*/ 20161250 w 26"/>
                <a:gd name="T29" fmla="*/ 5040313 h 26"/>
                <a:gd name="T30" fmla="*/ 30241879 w 26"/>
                <a:gd name="T31" fmla="*/ 0 h 26"/>
                <a:gd name="T32" fmla="*/ 30241879 w 26"/>
                <a:gd name="T33" fmla="*/ 0 h 26"/>
                <a:gd name="T34" fmla="*/ 45362812 w 26"/>
                <a:gd name="T35" fmla="*/ 5040313 h 26"/>
                <a:gd name="T36" fmla="*/ 55443446 w 26"/>
                <a:gd name="T37" fmla="*/ 10080625 h 26"/>
                <a:gd name="T38" fmla="*/ 65524068 w 26"/>
                <a:gd name="T39" fmla="*/ 20161250 h 26"/>
                <a:gd name="T40" fmla="*/ 65524068 w 26"/>
                <a:gd name="T41" fmla="*/ 30241879 h 26"/>
                <a:gd name="T42" fmla="*/ 65524068 w 26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6"/>
                <a:gd name="T68" fmla="*/ 26 w 26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6">
                  <a:moveTo>
                    <a:pt x="26" y="12"/>
                  </a:moveTo>
                  <a:lnTo>
                    <a:pt x="26" y="12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0" y="26"/>
                  </a:lnTo>
                  <a:lnTo>
                    <a:pt x="14" y="26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4" name="Freeform 71"/>
            <p:cNvSpPr>
              <a:spLocks noEditPoints="1"/>
            </p:cNvSpPr>
            <p:nvPr/>
          </p:nvSpPr>
          <p:spPr bwMode="auto">
            <a:xfrm>
              <a:off x="5078413" y="2978150"/>
              <a:ext cx="104775" cy="104775"/>
            </a:xfrm>
            <a:custGeom>
              <a:avLst/>
              <a:gdLst>
                <a:gd name="T0" fmla="*/ 115927184 w 66"/>
                <a:gd name="T1" fmla="*/ 80644988 h 66"/>
                <a:gd name="T2" fmla="*/ 156249665 w 66"/>
                <a:gd name="T3" fmla="*/ 85685298 h 66"/>
                <a:gd name="T4" fmla="*/ 166330285 w 66"/>
                <a:gd name="T5" fmla="*/ 95765918 h 66"/>
                <a:gd name="T6" fmla="*/ 161289975 w 66"/>
                <a:gd name="T7" fmla="*/ 120967494 h 66"/>
                <a:gd name="T8" fmla="*/ 151209355 w 66"/>
                <a:gd name="T9" fmla="*/ 136088424 h 66"/>
                <a:gd name="T10" fmla="*/ 126007804 w 66"/>
                <a:gd name="T11" fmla="*/ 136088424 h 66"/>
                <a:gd name="T12" fmla="*/ 110886873 w 66"/>
                <a:gd name="T13" fmla="*/ 126007804 h 66"/>
                <a:gd name="T14" fmla="*/ 100806228 w 66"/>
                <a:gd name="T15" fmla="*/ 115927184 h 66"/>
                <a:gd name="T16" fmla="*/ 90725608 w 66"/>
                <a:gd name="T17" fmla="*/ 156249665 h 66"/>
                <a:gd name="T18" fmla="*/ 60483747 w 66"/>
                <a:gd name="T19" fmla="*/ 166330285 h 66"/>
                <a:gd name="T20" fmla="*/ 55443437 w 66"/>
                <a:gd name="T21" fmla="*/ 161289975 h 66"/>
                <a:gd name="T22" fmla="*/ 45362804 w 66"/>
                <a:gd name="T23" fmla="*/ 141128734 h 66"/>
                <a:gd name="T24" fmla="*/ 60483747 w 66"/>
                <a:gd name="T25" fmla="*/ 105846563 h 66"/>
                <a:gd name="T26" fmla="*/ 35282184 w 66"/>
                <a:gd name="T27" fmla="*/ 110886873 h 66"/>
                <a:gd name="T28" fmla="*/ 5040312 w 66"/>
                <a:gd name="T29" fmla="*/ 100806228 h 66"/>
                <a:gd name="T30" fmla="*/ 0 w 66"/>
                <a:gd name="T31" fmla="*/ 80644988 h 66"/>
                <a:gd name="T32" fmla="*/ 0 w 66"/>
                <a:gd name="T33" fmla="*/ 65524057 h 66"/>
                <a:gd name="T34" fmla="*/ 20161247 w 66"/>
                <a:gd name="T35" fmla="*/ 55443437 h 66"/>
                <a:gd name="T36" fmla="*/ 50403114 w 66"/>
                <a:gd name="T37" fmla="*/ 60483747 h 66"/>
                <a:gd name="T38" fmla="*/ 35282184 w 66"/>
                <a:gd name="T39" fmla="*/ 45362804 h 66"/>
                <a:gd name="T40" fmla="*/ 30241873 w 66"/>
                <a:gd name="T41" fmla="*/ 20161247 h 66"/>
                <a:gd name="T42" fmla="*/ 65524057 w 66"/>
                <a:gd name="T43" fmla="*/ 0 h 66"/>
                <a:gd name="T44" fmla="*/ 75604677 w 66"/>
                <a:gd name="T45" fmla="*/ 0 h 66"/>
                <a:gd name="T46" fmla="*/ 90725608 w 66"/>
                <a:gd name="T47" fmla="*/ 10080623 h 66"/>
                <a:gd name="T48" fmla="*/ 100806228 w 66"/>
                <a:gd name="T49" fmla="*/ 45362804 h 66"/>
                <a:gd name="T50" fmla="*/ 110886873 w 66"/>
                <a:gd name="T51" fmla="*/ 30241873 h 66"/>
                <a:gd name="T52" fmla="*/ 136088424 w 66"/>
                <a:gd name="T53" fmla="*/ 20161247 h 66"/>
                <a:gd name="T54" fmla="*/ 151209355 w 66"/>
                <a:gd name="T55" fmla="*/ 30241873 h 66"/>
                <a:gd name="T56" fmla="*/ 161289975 w 66"/>
                <a:gd name="T57" fmla="*/ 50403114 h 66"/>
                <a:gd name="T58" fmla="*/ 151209355 w 66"/>
                <a:gd name="T59" fmla="*/ 60483747 h 66"/>
                <a:gd name="T60" fmla="*/ 115927184 w 66"/>
                <a:gd name="T61" fmla="*/ 80644988 h 66"/>
                <a:gd name="T62" fmla="*/ 126007804 w 66"/>
                <a:gd name="T63" fmla="*/ 50403114 h 66"/>
                <a:gd name="T64" fmla="*/ 115927184 w 66"/>
                <a:gd name="T65" fmla="*/ 60483747 h 66"/>
                <a:gd name="T66" fmla="*/ 105846563 w 66"/>
                <a:gd name="T67" fmla="*/ 60483747 h 66"/>
                <a:gd name="T68" fmla="*/ 75604677 w 66"/>
                <a:gd name="T69" fmla="*/ 55443437 h 66"/>
                <a:gd name="T70" fmla="*/ 65524057 w 66"/>
                <a:gd name="T71" fmla="*/ 35282184 h 66"/>
                <a:gd name="T72" fmla="*/ 65524057 w 66"/>
                <a:gd name="T73" fmla="*/ 35282184 h 66"/>
                <a:gd name="T74" fmla="*/ 75604677 w 66"/>
                <a:gd name="T75" fmla="*/ 55443437 h 66"/>
                <a:gd name="T76" fmla="*/ 70564367 w 66"/>
                <a:gd name="T77" fmla="*/ 55443437 h 66"/>
                <a:gd name="T78" fmla="*/ 60483747 w 66"/>
                <a:gd name="T79" fmla="*/ 65524057 h 66"/>
                <a:gd name="T80" fmla="*/ 60483747 w 66"/>
                <a:gd name="T81" fmla="*/ 80644988 h 66"/>
                <a:gd name="T82" fmla="*/ 30241873 w 66"/>
                <a:gd name="T83" fmla="*/ 80644988 h 66"/>
                <a:gd name="T84" fmla="*/ 30241873 w 66"/>
                <a:gd name="T85" fmla="*/ 80644988 h 66"/>
                <a:gd name="T86" fmla="*/ 60483747 w 66"/>
                <a:gd name="T87" fmla="*/ 85685298 h 66"/>
                <a:gd name="T88" fmla="*/ 60483747 w 66"/>
                <a:gd name="T89" fmla="*/ 90725608 h 66"/>
                <a:gd name="T90" fmla="*/ 75604677 w 66"/>
                <a:gd name="T91" fmla="*/ 105846563 h 66"/>
                <a:gd name="T92" fmla="*/ 75604677 w 66"/>
                <a:gd name="T93" fmla="*/ 131048114 h 66"/>
                <a:gd name="T94" fmla="*/ 75604677 w 66"/>
                <a:gd name="T95" fmla="*/ 136088424 h 66"/>
                <a:gd name="T96" fmla="*/ 80644988 w 66"/>
                <a:gd name="T97" fmla="*/ 105846563 h 66"/>
                <a:gd name="T98" fmla="*/ 100806228 w 66"/>
                <a:gd name="T99" fmla="*/ 105846563 h 66"/>
                <a:gd name="T100" fmla="*/ 105846563 w 66"/>
                <a:gd name="T101" fmla="*/ 95765918 h 66"/>
                <a:gd name="T102" fmla="*/ 115927184 w 66"/>
                <a:gd name="T103" fmla="*/ 100806228 h 66"/>
                <a:gd name="T104" fmla="*/ 136088424 w 66"/>
                <a:gd name="T105" fmla="*/ 110886873 h 66"/>
                <a:gd name="T106" fmla="*/ 136088424 w 66"/>
                <a:gd name="T107" fmla="*/ 105846563 h 66"/>
                <a:gd name="T108" fmla="*/ 120967494 w 66"/>
                <a:gd name="T109" fmla="*/ 100806228 h 66"/>
                <a:gd name="T110" fmla="*/ 110886873 w 66"/>
                <a:gd name="T111" fmla="*/ 95765918 h 66"/>
                <a:gd name="T112" fmla="*/ 110886873 w 66"/>
                <a:gd name="T113" fmla="*/ 80644988 h 66"/>
                <a:gd name="T114" fmla="*/ 110886873 w 66"/>
                <a:gd name="T115" fmla="*/ 65524057 h 66"/>
                <a:gd name="T116" fmla="*/ 110886873 w 66"/>
                <a:gd name="T117" fmla="*/ 65524057 h 66"/>
                <a:gd name="T118" fmla="*/ 126007804 w 66"/>
                <a:gd name="T119" fmla="*/ 50403114 h 66"/>
                <a:gd name="T120" fmla="*/ 126007804 w 66"/>
                <a:gd name="T121" fmla="*/ 50403114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6"/>
                <a:gd name="T184" fmla="*/ 0 h 66"/>
                <a:gd name="T185" fmla="*/ 66 w 66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6" h="66">
                  <a:moveTo>
                    <a:pt x="46" y="32"/>
                  </a:moveTo>
                  <a:lnTo>
                    <a:pt x="46" y="32"/>
                  </a:lnTo>
                  <a:lnTo>
                    <a:pt x="56" y="32"/>
                  </a:lnTo>
                  <a:lnTo>
                    <a:pt x="62" y="34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42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6" y="56"/>
                  </a:lnTo>
                  <a:lnTo>
                    <a:pt x="50" y="54"/>
                  </a:lnTo>
                  <a:lnTo>
                    <a:pt x="44" y="50"/>
                  </a:lnTo>
                  <a:lnTo>
                    <a:pt x="40" y="46"/>
                  </a:lnTo>
                  <a:lnTo>
                    <a:pt x="40" y="54"/>
                  </a:lnTo>
                  <a:lnTo>
                    <a:pt x="36" y="62"/>
                  </a:lnTo>
                  <a:lnTo>
                    <a:pt x="32" y="64"/>
                  </a:lnTo>
                  <a:lnTo>
                    <a:pt x="24" y="66"/>
                  </a:lnTo>
                  <a:lnTo>
                    <a:pt x="22" y="64"/>
                  </a:lnTo>
                  <a:lnTo>
                    <a:pt x="20" y="62"/>
                  </a:lnTo>
                  <a:lnTo>
                    <a:pt x="18" y="56"/>
                  </a:lnTo>
                  <a:lnTo>
                    <a:pt x="20" y="50"/>
                  </a:lnTo>
                  <a:lnTo>
                    <a:pt x="24" y="42"/>
                  </a:lnTo>
                  <a:lnTo>
                    <a:pt x="14" y="44"/>
                  </a:lnTo>
                  <a:lnTo>
                    <a:pt x="4" y="42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0" y="24"/>
                  </a:lnTo>
                  <a:lnTo>
                    <a:pt x="14" y="18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6" y="6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8" y="10"/>
                  </a:lnTo>
                  <a:lnTo>
                    <a:pt x="40" y="18"/>
                  </a:lnTo>
                  <a:lnTo>
                    <a:pt x="44" y="12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60" y="12"/>
                  </a:lnTo>
                  <a:lnTo>
                    <a:pt x="62" y="16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6" y="32"/>
                  </a:lnTo>
                  <a:close/>
                  <a:moveTo>
                    <a:pt x="50" y="20"/>
                  </a:moveTo>
                  <a:lnTo>
                    <a:pt x="50" y="20"/>
                  </a:lnTo>
                  <a:lnTo>
                    <a:pt x="46" y="24"/>
                  </a:lnTo>
                  <a:lnTo>
                    <a:pt x="42" y="24"/>
                  </a:lnTo>
                  <a:lnTo>
                    <a:pt x="36" y="22"/>
                  </a:lnTo>
                  <a:lnTo>
                    <a:pt x="30" y="22"/>
                  </a:lnTo>
                  <a:lnTo>
                    <a:pt x="26" y="14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4" y="32"/>
                  </a:lnTo>
                  <a:lnTo>
                    <a:pt x="12" y="32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8" y="40"/>
                  </a:lnTo>
                  <a:lnTo>
                    <a:pt x="30" y="42"/>
                  </a:lnTo>
                  <a:lnTo>
                    <a:pt x="30" y="52"/>
                  </a:lnTo>
                  <a:lnTo>
                    <a:pt x="30" y="54"/>
                  </a:lnTo>
                  <a:lnTo>
                    <a:pt x="32" y="42"/>
                  </a:lnTo>
                  <a:lnTo>
                    <a:pt x="40" y="42"/>
                  </a:lnTo>
                  <a:lnTo>
                    <a:pt x="42" y="38"/>
                  </a:lnTo>
                  <a:lnTo>
                    <a:pt x="46" y="40"/>
                  </a:lnTo>
                  <a:lnTo>
                    <a:pt x="54" y="44"/>
                  </a:lnTo>
                  <a:lnTo>
                    <a:pt x="54" y="42"/>
                  </a:lnTo>
                  <a:lnTo>
                    <a:pt x="48" y="40"/>
                  </a:lnTo>
                  <a:lnTo>
                    <a:pt x="44" y="38"/>
                  </a:lnTo>
                  <a:lnTo>
                    <a:pt x="44" y="32"/>
                  </a:lnTo>
                  <a:lnTo>
                    <a:pt x="44" y="26"/>
                  </a:lnTo>
                  <a:lnTo>
                    <a:pt x="48" y="24"/>
                  </a:lnTo>
                  <a:lnTo>
                    <a:pt x="50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5" name="Freeform 72"/>
            <p:cNvSpPr>
              <a:spLocks/>
            </p:cNvSpPr>
            <p:nvPr/>
          </p:nvSpPr>
          <p:spPr bwMode="auto">
            <a:xfrm>
              <a:off x="5113338" y="3009900"/>
              <a:ext cx="38100" cy="38100"/>
            </a:xfrm>
            <a:custGeom>
              <a:avLst/>
              <a:gdLst>
                <a:gd name="T0" fmla="*/ 55443445 w 24"/>
                <a:gd name="T1" fmla="*/ 15120939 h 24"/>
                <a:gd name="T2" fmla="*/ 55443445 w 24"/>
                <a:gd name="T3" fmla="*/ 15120939 h 24"/>
                <a:gd name="T4" fmla="*/ 60483756 w 24"/>
                <a:gd name="T5" fmla="*/ 25201561 h 24"/>
                <a:gd name="T6" fmla="*/ 60483756 w 24"/>
                <a:gd name="T7" fmla="*/ 40322500 h 24"/>
                <a:gd name="T8" fmla="*/ 55443445 w 24"/>
                <a:gd name="T9" fmla="*/ 50403121 h 24"/>
                <a:gd name="T10" fmla="*/ 45362810 w 24"/>
                <a:gd name="T11" fmla="*/ 55443445 h 24"/>
                <a:gd name="T12" fmla="*/ 45362810 w 24"/>
                <a:gd name="T13" fmla="*/ 55443445 h 24"/>
                <a:gd name="T14" fmla="*/ 35282189 w 24"/>
                <a:gd name="T15" fmla="*/ 60483756 h 24"/>
                <a:gd name="T16" fmla="*/ 20161250 w 24"/>
                <a:gd name="T17" fmla="*/ 55443445 h 24"/>
                <a:gd name="T18" fmla="*/ 10080625 w 24"/>
                <a:gd name="T19" fmla="*/ 50403121 h 24"/>
                <a:gd name="T20" fmla="*/ 5040312 w 24"/>
                <a:gd name="T21" fmla="*/ 45362810 h 24"/>
                <a:gd name="T22" fmla="*/ 5040312 w 24"/>
                <a:gd name="T23" fmla="*/ 45362810 h 24"/>
                <a:gd name="T24" fmla="*/ 0 w 24"/>
                <a:gd name="T25" fmla="*/ 30241878 h 24"/>
                <a:gd name="T26" fmla="*/ 5040312 w 24"/>
                <a:gd name="T27" fmla="*/ 20161250 h 24"/>
                <a:gd name="T28" fmla="*/ 10080625 w 24"/>
                <a:gd name="T29" fmla="*/ 10080625 h 24"/>
                <a:gd name="T30" fmla="*/ 15120939 w 24"/>
                <a:gd name="T31" fmla="*/ 5040312 h 24"/>
                <a:gd name="T32" fmla="*/ 15120939 w 24"/>
                <a:gd name="T33" fmla="*/ 5040312 h 24"/>
                <a:gd name="T34" fmla="*/ 30241878 w 24"/>
                <a:gd name="T35" fmla="*/ 0 h 24"/>
                <a:gd name="T36" fmla="*/ 40322500 w 24"/>
                <a:gd name="T37" fmla="*/ 0 h 24"/>
                <a:gd name="T38" fmla="*/ 50403121 w 24"/>
                <a:gd name="T39" fmla="*/ 10080625 h 24"/>
                <a:gd name="T40" fmla="*/ 55443445 w 24"/>
                <a:gd name="T41" fmla="*/ 15120939 h 24"/>
                <a:gd name="T42" fmla="*/ 55443445 w 24"/>
                <a:gd name="T43" fmla="*/ 15120939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4"/>
                <a:gd name="T68" fmla="*/ 24 w 24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4">
                  <a:moveTo>
                    <a:pt x="22" y="6"/>
                  </a:moveTo>
                  <a:lnTo>
                    <a:pt x="22" y="6"/>
                  </a:lnTo>
                  <a:lnTo>
                    <a:pt x="24" y="10"/>
                  </a:lnTo>
                  <a:lnTo>
                    <a:pt x="24" y="16"/>
                  </a:lnTo>
                  <a:lnTo>
                    <a:pt x="22" y="20"/>
                  </a:lnTo>
                  <a:lnTo>
                    <a:pt x="18" y="22"/>
                  </a:lnTo>
                  <a:lnTo>
                    <a:pt x="14" y="24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6" name="Freeform 73"/>
            <p:cNvSpPr>
              <a:spLocks noEditPoints="1"/>
            </p:cNvSpPr>
            <p:nvPr/>
          </p:nvSpPr>
          <p:spPr bwMode="auto">
            <a:xfrm>
              <a:off x="4929188" y="3241675"/>
              <a:ext cx="104775" cy="104775"/>
            </a:xfrm>
            <a:custGeom>
              <a:avLst/>
              <a:gdLst>
                <a:gd name="T0" fmla="*/ 115927184 w 66"/>
                <a:gd name="T1" fmla="*/ 85685298 h 66"/>
                <a:gd name="T2" fmla="*/ 156249665 w 66"/>
                <a:gd name="T3" fmla="*/ 90725608 h 66"/>
                <a:gd name="T4" fmla="*/ 166330285 w 66"/>
                <a:gd name="T5" fmla="*/ 100806228 h 66"/>
                <a:gd name="T6" fmla="*/ 161289975 w 66"/>
                <a:gd name="T7" fmla="*/ 120967494 h 66"/>
                <a:gd name="T8" fmla="*/ 151209355 w 66"/>
                <a:gd name="T9" fmla="*/ 136088424 h 66"/>
                <a:gd name="T10" fmla="*/ 126007804 w 66"/>
                <a:gd name="T11" fmla="*/ 141128734 h 66"/>
                <a:gd name="T12" fmla="*/ 110886873 w 66"/>
                <a:gd name="T13" fmla="*/ 126007804 h 66"/>
                <a:gd name="T14" fmla="*/ 100806228 w 66"/>
                <a:gd name="T15" fmla="*/ 115927184 h 66"/>
                <a:gd name="T16" fmla="*/ 90725608 w 66"/>
                <a:gd name="T17" fmla="*/ 156249665 h 66"/>
                <a:gd name="T18" fmla="*/ 60483747 w 66"/>
                <a:gd name="T19" fmla="*/ 166330285 h 66"/>
                <a:gd name="T20" fmla="*/ 55443437 w 66"/>
                <a:gd name="T21" fmla="*/ 166330285 h 66"/>
                <a:gd name="T22" fmla="*/ 45362804 w 66"/>
                <a:gd name="T23" fmla="*/ 146169045 h 66"/>
                <a:gd name="T24" fmla="*/ 60483747 w 66"/>
                <a:gd name="T25" fmla="*/ 110886873 h 66"/>
                <a:gd name="T26" fmla="*/ 30241873 w 66"/>
                <a:gd name="T27" fmla="*/ 115927184 h 66"/>
                <a:gd name="T28" fmla="*/ 5040312 w 66"/>
                <a:gd name="T29" fmla="*/ 105846563 h 66"/>
                <a:gd name="T30" fmla="*/ 0 w 66"/>
                <a:gd name="T31" fmla="*/ 85685298 h 66"/>
                <a:gd name="T32" fmla="*/ 0 w 66"/>
                <a:gd name="T33" fmla="*/ 70564367 h 66"/>
                <a:gd name="T34" fmla="*/ 20161247 w 66"/>
                <a:gd name="T35" fmla="*/ 55443437 h 66"/>
                <a:gd name="T36" fmla="*/ 50403114 w 66"/>
                <a:gd name="T37" fmla="*/ 65524057 h 66"/>
                <a:gd name="T38" fmla="*/ 35282184 w 66"/>
                <a:gd name="T39" fmla="*/ 45362804 h 66"/>
                <a:gd name="T40" fmla="*/ 30241873 w 66"/>
                <a:gd name="T41" fmla="*/ 25201557 h 66"/>
                <a:gd name="T42" fmla="*/ 60483747 w 66"/>
                <a:gd name="T43" fmla="*/ 5040312 h 66"/>
                <a:gd name="T44" fmla="*/ 70564367 w 66"/>
                <a:gd name="T45" fmla="*/ 0 h 66"/>
                <a:gd name="T46" fmla="*/ 90725608 w 66"/>
                <a:gd name="T47" fmla="*/ 15120937 h 66"/>
                <a:gd name="T48" fmla="*/ 95765918 w 66"/>
                <a:gd name="T49" fmla="*/ 50403114 h 66"/>
                <a:gd name="T50" fmla="*/ 110886873 w 66"/>
                <a:gd name="T51" fmla="*/ 35282184 h 66"/>
                <a:gd name="T52" fmla="*/ 136088424 w 66"/>
                <a:gd name="T53" fmla="*/ 25201557 h 66"/>
                <a:gd name="T54" fmla="*/ 151209355 w 66"/>
                <a:gd name="T55" fmla="*/ 35282184 h 66"/>
                <a:gd name="T56" fmla="*/ 161289975 w 66"/>
                <a:gd name="T57" fmla="*/ 50403114 h 66"/>
                <a:gd name="T58" fmla="*/ 151209355 w 66"/>
                <a:gd name="T59" fmla="*/ 65524057 h 66"/>
                <a:gd name="T60" fmla="*/ 115927184 w 66"/>
                <a:gd name="T61" fmla="*/ 85685298 h 66"/>
                <a:gd name="T62" fmla="*/ 126007804 w 66"/>
                <a:gd name="T63" fmla="*/ 55443437 h 66"/>
                <a:gd name="T64" fmla="*/ 115927184 w 66"/>
                <a:gd name="T65" fmla="*/ 60483747 h 66"/>
                <a:gd name="T66" fmla="*/ 105846563 w 66"/>
                <a:gd name="T67" fmla="*/ 65524057 h 66"/>
                <a:gd name="T68" fmla="*/ 75604677 w 66"/>
                <a:gd name="T69" fmla="*/ 55443437 h 66"/>
                <a:gd name="T70" fmla="*/ 65524057 w 66"/>
                <a:gd name="T71" fmla="*/ 35282184 h 66"/>
                <a:gd name="T72" fmla="*/ 65524057 w 66"/>
                <a:gd name="T73" fmla="*/ 35282184 h 66"/>
                <a:gd name="T74" fmla="*/ 70564367 w 66"/>
                <a:gd name="T75" fmla="*/ 60483747 h 66"/>
                <a:gd name="T76" fmla="*/ 70564367 w 66"/>
                <a:gd name="T77" fmla="*/ 60483747 h 66"/>
                <a:gd name="T78" fmla="*/ 60483747 w 66"/>
                <a:gd name="T79" fmla="*/ 70564367 h 66"/>
                <a:gd name="T80" fmla="*/ 55443437 w 66"/>
                <a:gd name="T81" fmla="*/ 85685298 h 66"/>
                <a:gd name="T82" fmla="*/ 30241873 w 66"/>
                <a:gd name="T83" fmla="*/ 80644988 h 66"/>
                <a:gd name="T84" fmla="*/ 30241873 w 66"/>
                <a:gd name="T85" fmla="*/ 85685298 h 66"/>
                <a:gd name="T86" fmla="*/ 60483747 w 66"/>
                <a:gd name="T87" fmla="*/ 90725608 h 66"/>
                <a:gd name="T88" fmla="*/ 60483747 w 66"/>
                <a:gd name="T89" fmla="*/ 95765918 h 66"/>
                <a:gd name="T90" fmla="*/ 75604677 w 66"/>
                <a:gd name="T91" fmla="*/ 110886873 h 66"/>
                <a:gd name="T92" fmla="*/ 70564367 w 66"/>
                <a:gd name="T93" fmla="*/ 136088424 h 66"/>
                <a:gd name="T94" fmla="*/ 75604677 w 66"/>
                <a:gd name="T95" fmla="*/ 136088424 h 66"/>
                <a:gd name="T96" fmla="*/ 80644988 w 66"/>
                <a:gd name="T97" fmla="*/ 110886873 h 66"/>
                <a:gd name="T98" fmla="*/ 95765918 w 66"/>
                <a:gd name="T99" fmla="*/ 105846563 h 66"/>
                <a:gd name="T100" fmla="*/ 105846563 w 66"/>
                <a:gd name="T101" fmla="*/ 100806228 h 66"/>
                <a:gd name="T102" fmla="*/ 115927184 w 66"/>
                <a:gd name="T103" fmla="*/ 105846563 h 66"/>
                <a:gd name="T104" fmla="*/ 136088424 w 66"/>
                <a:gd name="T105" fmla="*/ 110886873 h 66"/>
                <a:gd name="T106" fmla="*/ 136088424 w 66"/>
                <a:gd name="T107" fmla="*/ 110886873 h 66"/>
                <a:gd name="T108" fmla="*/ 120967494 w 66"/>
                <a:gd name="T109" fmla="*/ 100806228 h 66"/>
                <a:gd name="T110" fmla="*/ 105846563 w 66"/>
                <a:gd name="T111" fmla="*/ 95765918 h 66"/>
                <a:gd name="T112" fmla="*/ 110886873 w 66"/>
                <a:gd name="T113" fmla="*/ 85685298 h 66"/>
                <a:gd name="T114" fmla="*/ 110886873 w 66"/>
                <a:gd name="T115" fmla="*/ 70564367 h 66"/>
                <a:gd name="T116" fmla="*/ 105846563 w 66"/>
                <a:gd name="T117" fmla="*/ 70564367 h 66"/>
                <a:gd name="T118" fmla="*/ 126007804 w 66"/>
                <a:gd name="T119" fmla="*/ 55443437 h 66"/>
                <a:gd name="T120" fmla="*/ 126007804 w 66"/>
                <a:gd name="T121" fmla="*/ 5544343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6"/>
                <a:gd name="T184" fmla="*/ 0 h 66"/>
                <a:gd name="T185" fmla="*/ 66 w 66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6" h="66">
                  <a:moveTo>
                    <a:pt x="46" y="34"/>
                  </a:moveTo>
                  <a:lnTo>
                    <a:pt x="46" y="34"/>
                  </a:lnTo>
                  <a:lnTo>
                    <a:pt x="54" y="34"/>
                  </a:lnTo>
                  <a:lnTo>
                    <a:pt x="62" y="36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6" y="44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6" y="58"/>
                  </a:lnTo>
                  <a:lnTo>
                    <a:pt x="50" y="56"/>
                  </a:lnTo>
                  <a:lnTo>
                    <a:pt x="44" y="50"/>
                  </a:lnTo>
                  <a:lnTo>
                    <a:pt x="40" y="46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2" y="66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18" y="58"/>
                  </a:lnTo>
                  <a:lnTo>
                    <a:pt x="20" y="50"/>
                  </a:lnTo>
                  <a:lnTo>
                    <a:pt x="24" y="44"/>
                  </a:lnTo>
                  <a:lnTo>
                    <a:pt x="12" y="46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0" y="2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38" y="12"/>
                  </a:lnTo>
                  <a:lnTo>
                    <a:pt x="38" y="20"/>
                  </a:lnTo>
                  <a:lnTo>
                    <a:pt x="44" y="14"/>
                  </a:lnTo>
                  <a:lnTo>
                    <a:pt x="50" y="10"/>
                  </a:lnTo>
                  <a:lnTo>
                    <a:pt x="54" y="10"/>
                  </a:lnTo>
                  <a:lnTo>
                    <a:pt x="60" y="14"/>
                  </a:lnTo>
                  <a:lnTo>
                    <a:pt x="62" y="18"/>
                  </a:lnTo>
                  <a:lnTo>
                    <a:pt x="64" y="20"/>
                  </a:lnTo>
                  <a:lnTo>
                    <a:pt x="62" y="24"/>
                  </a:lnTo>
                  <a:lnTo>
                    <a:pt x="60" y="26"/>
                  </a:lnTo>
                  <a:lnTo>
                    <a:pt x="54" y="30"/>
                  </a:lnTo>
                  <a:lnTo>
                    <a:pt x="46" y="34"/>
                  </a:lnTo>
                  <a:close/>
                  <a:moveTo>
                    <a:pt x="50" y="22"/>
                  </a:moveTo>
                  <a:lnTo>
                    <a:pt x="50" y="22"/>
                  </a:lnTo>
                  <a:lnTo>
                    <a:pt x="46" y="24"/>
                  </a:lnTo>
                  <a:lnTo>
                    <a:pt x="42" y="26"/>
                  </a:lnTo>
                  <a:lnTo>
                    <a:pt x="36" y="22"/>
                  </a:lnTo>
                  <a:lnTo>
                    <a:pt x="30" y="22"/>
                  </a:lnTo>
                  <a:lnTo>
                    <a:pt x="26" y="14"/>
                  </a:lnTo>
                  <a:lnTo>
                    <a:pt x="28" y="24"/>
                  </a:lnTo>
                  <a:lnTo>
                    <a:pt x="24" y="28"/>
                  </a:lnTo>
                  <a:lnTo>
                    <a:pt x="22" y="3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6" y="42"/>
                  </a:lnTo>
                  <a:lnTo>
                    <a:pt x="30" y="44"/>
                  </a:lnTo>
                  <a:lnTo>
                    <a:pt x="28" y="54"/>
                  </a:lnTo>
                  <a:lnTo>
                    <a:pt x="30" y="54"/>
                  </a:lnTo>
                  <a:lnTo>
                    <a:pt x="32" y="44"/>
                  </a:lnTo>
                  <a:lnTo>
                    <a:pt x="38" y="42"/>
                  </a:lnTo>
                  <a:lnTo>
                    <a:pt x="42" y="40"/>
                  </a:lnTo>
                  <a:lnTo>
                    <a:pt x="46" y="42"/>
                  </a:lnTo>
                  <a:lnTo>
                    <a:pt x="54" y="44"/>
                  </a:lnTo>
                  <a:lnTo>
                    <a:pt x="48" y="40"/>
                  </a:lnTo>
                  <a:lnTo>
                    <a:pt x="42" y="38"/>
                  </a:lnTo>
                  <a:lnTo>
                    <a:pt x="44" y="34"/>
                  </a:lnTo>
                  <a:lnTo>
                    <a:pt x="44" y="28"/>
                  </a:lnTo>
                  <a:lnTo>
                    <a:pt x="42" y="28"/>
                  </a:lnTo>
                  <a:lnTo>
                    <a:pt x="46" y="24"/>
                  </a:lnTo>
                  <a:lnTo>
                    <a:pt x="5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7" name="Freeform 74"/>
            <p:cNvSpPr>
              <a:spLocks/>
            </p:cNvSpPr>
            <p:nvPr/>
          </p:nvSpPr>
          <p:spPr bwMode="auto">
            <a:xfrm>
              <a:off x="4964113" y="3276600"/>
              <a:ext cx="38100" cy="34925"/>
            </a:xfrm>
            <a:custGeom>
              <a:avLst/>
              <a:gdLst>
                <a:gd name="T0" fmla="*/ 55443445 w 24"/>
                <a:gd name="T1" fmla="*/ 15120938 h 22"/>
                <a:gd name="T2" fmla="*/ 55443445 w 24"/>
                <a:gd name="T3" fmla="*/ 15120938 h 22"/>
                <a:gd name="T4" fmla="*/ 60483756 w 24"/>
                <a:gd name="T5" fmla="*/ 25201560 h 22"/>
                <a:gd name="T6" fmla="*/ 55443445 w 24"/>
                <a:gd name="T7" fmla="*/ 35282188 h 22"/>
                <a:gd name="T8" fmla="*/ 50403121 w 24"/>
                <a:gd name="T9" fmla="*/ 45362809 h 22"/>
                <a:gd name="T10" fmla="*/ 45362810 w 24"/>
                <a:gd name="T11" fmla="*/ 55443443 h 22"/>
                <a:gd name="T12" fmla="*/ 45362810 w 24"/>
                <a:gd name="T13" fmla="*/ 55443443 h 22"/>
                <a:gd name="T14" fmla="*/ 30241878 w 24"/>
                <a:gd name="T15" fmla="*/ 55443443 h 22"/>
                <a:gd name="T16" fmla="*/ 20161250 w 24"/>
                <a:gd name="T17" fmla="*/ 55443443 h 22"/>
                <a:gd name="T18" fmla="*/ 10080625 w 24"/>
                <a:gd name="T19" fmla="*/ 50403120 h 22"/>
                <a:gd name="T20" fmla="*/ 5040312 w 24"/>
                <a:gd name="T21" fmla="*/ 40322498 h 22"/>
                <a:gd name="T22" fmla="*/ 5040312 w 24"/>
                <a:gd name="T23" fmla="*/ 40322498 h 22"/>
                <a:gd name="T24" fmla="*/ 0 w 24"/>
                <a:gd name="T25" fmla="*/ 30241877 h 22"/>
                <a:gd name="T26" fmla="*/ 0 w 24"/>
                <a:gd name="T27" fmla="*/ 20161249 h 22"/>
                <a:gd name="T28" fmla="*/ 10080625 w 24"/>
                <a:gd name="T29" fmla="*/ 10080625 h 22"/>
                <a:gd name="T30" fmla="*/ 15120939 w 24"/>
                <a:gd name="T31" fmla="*/ 5040312 h 22"/>
                <a:gd name="T32" fmla="*/ 15120939 w 24"/>
                <a:gd name="T33" fmla="*/ 5040312 h 22"/>
                <a:gd name="T34" fmla="*/ 25201561 w 24"/>
                <a:gd name="T35" fmla="*/ 0 h 22"/>
                <a:gd name="T36" fmla="*/ 40322500 w 24"/>
                <a:gd name="T37" fmla="*/ 0 h 22"/>
                <a:gd name="T38" fmla="*/ 50403121 w 24"/>
                <a:gd name="T39" fmla="*/ 5040312 h 22"/>
                <a:gd name="T40" fmla="*/ 55443445 w 24"/>
                <a:gd name="T41" fmla="*/ 15120938 h 22"/>
                <a:gd name="T42" fmla="*/ 55443445 w 24"/>
                <a:gd name="T43" fmla="*/ 15120938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2"/>
                <a:gd name="T68" fmla="*/ 24 w 24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2">
                  <a:moveTo>
                    <a:pt x="22" y="6"/>
                  </a:moveTo>
                  <a:lnTo>
                    <a:pt x="22" y="6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8" y="22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8" name="Freeform 75"/>
            <p:cNvSpPr>
              <a:spLocks noEditPoints="1"/>
            </p:cNvSpPr>
            <p:nvPr/>
          </p:nvSpPr>
          <p:spPr bwMode="auto">
            <a:xfrm>
              <a:off x="4913313" y="3381375"/>
              <a:ext cx="107950" cy="104775"/>
            </a:xfrm>
            <a:custGeom>
              <a:avLst/>
              <a:gdLst>
                <a:gd name="T0" fmla="*/ 120967495 w 68"/>
                <a:gd name="T1" fmla="*/ 80644988 h 66"/>
                <a:gd name="T2" fmla="*/ 161289977 w 68"/>
                <a:gd name="T3" fmla="*/ 90725608 h 66"/>
                <a:gd name="T4" fmla="*/ 171370598 w 68"/>
                <a:gd name="T5" fmla="*/ 100806228 h 66"/>
                <a:gd name="T6" fmla="*/ 166330287 w 68"/>
                <a:gd name="T7" fmla="*/ 120967494 h 66"/>
                <a:gd name="T8" fmla="*/ 156249667 w 68"/>
                <a:gd name="T9" fmla="*/ 136088424 h 66"/>
                <a:gd name="T10" fmla="*/ 131048116 w 68"/>
                <a:gd name="T11" fmla="*/ 141128734 h 66"/>
                <a:gd name="T12" fmla="*/ 110886875 w 68"/>
                <a:gd name="T13" fmla="*/ 126007804 h 66"/>
                <a:gd name="T14" fmla="*/ 105846565 w 68"/>
                <a:gd name="T15" fmla="*/ 115927184 h 66"/>
                <a:gd name="T16" fmla="*/ 95765919 w 68"/>
                <a:gd name="T17" fmla="*/ 156249665 h 66"/>
                <a:gd name="T18" fmla="*/ 65524058 w 68"/>
                <a:gd name="T19" fmla="*/ 166330285 h 66"/>
                <a:gd name="T20" fmla="*/ 55443437 w 68"/>
                <a:gd name="T21" fmla="*/ 166330285 h 66"/>
                <a:gd name="T22" fmla="*/ 50403115 w 68"/>
                <a:gd name="T23" fmla="*/ 146169045 h 66"/>
                <a:gd name="T24" fmla="*/ 60483748 w 68"/>
                <a:gd name="T25" fmla="*/ 110886873 h 66"/>
                <a:gd name="T26" fmla="*/ 35282184 w 68"/>
                <a:gd name="T27" fmla="*/ 115927184 h 66"/>
                <a:gd name="T28" fmla="*/ 5040312 w 68"/>
                <a:gd name="T29" fmla="*/ 105846563 h 66"/>
                <a:gd name="T30" fmla="*/ 0 w 68"/>
                <a:gd name="T31" fmla="*/ 85685298 h 66"/>
                <a:gd name="T32" fmla="*/ 5040312 w 68"/>
                <a:gd name="T33" fmla="*/ 70564367 h 66"/>
                <a:gd name="T34" fmla="*/ 25201557 w 68"/>
                <a:gd name="T35" fmla="*/ 55443437 h 66"/>
                <a:gd name="T36" fmla="*/ 50403115 w 68"/>
                <a:gd name="T37" fmla="*/ 60483747 h 66"/>
                <a:gd name="T38" fmla="*/ 40322494 w 68"/>
                <a:gd name="T39" fmla="*/ 45362804 h 66"/>
                <a:gd name="T40" fmla="*/ 35282184 w 68"/>
                <a:gd name="T41" fmla="*/ 20161247 h 66"/>
                <a:gd name="T42" fmla="*/ 65524058 w 68"/>
                <a:gd name="T43" fmla="*/ 5040312 h 66"/>
                <a:gd name="T44" fmla="*/ 75604678 w 68"/>
                <a:gd name="T45" fmla="*/ 0 h 66"/>
                <a:gd name="T46" fmla="*/ 95765919 w 68"/>
                <a:gd name="T47" fmla="*/ 15120937 h 66"/>
                <a:gd name="T48" fmla="*/ 100806230 w 68"/>
                <a:gd name="T49" fmla="*/ 50403114 h 66"/>
                <a:gd name="T50" fmla="*/ 115927185 w 68"/>
                <a:gd name="T51" fmla="*/ 35282184 h 66"/>
                <a:gd name="T52" fmla="*/ 141128736 w 68"/>
                <a:gd name="T53" fmla="*/ 25201557 h 66"/>
                <a:gd name="T54" fmla="*/ 156249667 w 68"/>
                <a:gd name="T55" fmla="*/ 35282184 h 66"/>
                <a:gd name="T56" fmla="*/ 161289977 w 68"/>
                <a:gd name="T57" fmla="*/ 50403114 h 66"/>
                <a:gd name="T58" fmla="*/ 156249667 w 68"/>
                <a:gd name="T59" fmla="*/ 65524057 h 66"/>
                <a:gd name="T60" fmla="*/ 120967495 w 68"/>
                <a:gd name="T61" fmla="*/ 80644988 h 66"/>
                <a:gd name="T62" fmla="*/ 131048116 w 68"/>
                <a:gd name="T63" fmla="*/ 55443437 h 66"/>
                <a:gd name="T64" fmla="*/ 120967495 w 68"/>
                <a:gd name="T65" fmla="*/ 60483747 h 66"/>
                <a:gd name="T66" fmla="*/ 110886875 w 68"/>
                <a:gd name="T67" fmla="*/ 65524057 h 66"/>
                <a:gd name="T68" fmla="*/ 80644989 w 68"/>
                <a:gd name="T69" fmla="*/ 55443437 h 66"/>
                <a:gd name="T70" fmla="*/ 70564368 w 68"/>
                <a:gd name="T71" fmla="*/ 35282184 h 66"/>
                <a:gd name="T72" fmla="*/ 65524058 w 68"/>
                <a:gd name="T73" fmla="*/ 35282184 h 66"/>
                <a:gd name="T74" fmla="*/ 75604678 w 68"/>
                <a:gd name="T75" fmla="*/ 55443437 h 66"/>
                <a:gd name="T76" fmla="*/ 75604678 w 68"/>
                <a:gd name="T77" fmla="*/ 60483747 h 66"/>
                <a:gd name="T78" fmla="*/ 65524058 w 68"/>
                <a:gd name="T79" fmla="*/ 70564367 h 66"/>
                <a:gd name="T80" fmla="*/ 60483748 w 68"/>
                <a:gd name="T81" fmla="*/ 85685298 h 66"/>
                <a:gd name="T82" fmla="*/ 30241874 w 68"/>
                <a:gd name="T83" fmla="*/ 80644988 h 66"/>
                <a:gd name="T84" fmla="*/ 30241874 w 68"/>
                <a:gd name="T85" fmla="*/ 85685298 h 66"/>
                <a:gd name="T86" fmla="*/ 60483748 w 68"/>
                <a:gd name="T87" fmla="*/ 90725608 h 66"/>
                <a:gd name="T88" fmla="*/ 65524058 w 68"/>
                <a:gd name="T89" fmla="*/ 95765918 h 66"/>
                <a:gd name="T90" fmla="*/ 80644989 w 68"/>
                <a:gd name="T91" fmla="*/ 110886873 h 66"/>
                <a:gd name="T92" fmla="*/ 75604678 w 68"/>
                <a:gd name="T93" fmla="*/ 136088424 h 66"/>
                <a:gd name="T94" fmla="*/ 75604678 w 68"/>
                <a:gd name="T95" fmla="*/ 136088424 h 66"/>
                <a:gd name="T96" fmla="*/ 85685299 w 68"/>
                <a:gd name="T97" fmla="*/ 110886873 h 66"/>
                <a:gd name="T98" fmla="*/ 100806230 w 68"/>
                <a:gd name="T99" fmla="*/ 105846563 h 66"/>
                <a:gd name="T100" fmla="*/ 110886875 w 68"/>
                <a:gd name="T101" fmla="*/ 100806228 h 66"/>
                <a:gd name="T102" fmla="*/ 120967495 w 68"/>
                <a:gd name="T103" fmla="*/ 105846563 h 66"/>
                <a:gd name="T104" fmla="*/ 136088426 w 68"/>
                <a:gd name="T105" fmla="*/ 110886873 h 66"/>
                <a:gd name="T106" fmla="*/ 141128736 w 68"/>
                <a:gd name="T107" fmla="*/ 110886873 h 66"/>
                <a:gd name="T108" fmla="*/ 126007806 w 68"/>
                <a:gd name="T109" fmla="*/ 100806228 h 66"/>
                <a:gd name="T110" fmla="*/ 110886875 w 68"/>
                <a:gd name="T111" fmla="*/ 95765918 h 66"/>
                <a:gd name="T112" fmla="*/ 115927185 w 68"/>
                <a:gd name="T113" fmla="*/ 85685298 h 66"/>
                <a:gd name="T114" fmla="*/ 110886875 w 68"/>
                <a:gd name="T115" fmla="*/ 70564367 h 66"/>
                <a:gd name="T116" fmla="*/ 110886875 w 68"/>
                <a:gd name="T117" fmla="*/ 65524057 h 66"/>
                <a:gd name="T118" fmla="*/ 131048116 w 68"/>
                <a:gd name="T119" fmla="*/ 55443437 h 66"/>
                <a:gd name="T120" fmla="*/ 131048116 w 68"/>
                <a:gd name="T121" fmla="*/ 5544343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8"/>
                <a:gd name="T184" fmla="*/ 0 h 66"/>
                <a:gd name="T185" fmla="*/ 68 w 68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8" h="66">
                  <a:moveTo>
                    <a:pt x="48" y="32"/>
                  </a:moveTo>
                  <a:lnTo>
                    <a:pt x="48" y="32"/>
                  </a:lnTo>
                  <a:lnTo>
                    <a:pt x="56" y="34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6" y="48"/>
                  </a:lnTo>
                  <a:lnTo>
                    <a:pt x="62" y="54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4" y="50"/>
                  </a:lnTo>
                  <a:lnTo>
                    <a:pt x="42" y="46"/>
                  </a:lnTo>
                  <a:lnTo>
                    <a:pt x="40" y="56"/>
                  </a:lnTo>
                  <a:lnTo>
                    <a:pt x="38" y="62"/>
                  </a:lnTo>
                  <a:lnTo>
                    <a:pt x="32" y="66"/>
                  </a:lnTo>
                  <a:lnTo>
                    <a:pt x="26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20" y="58"/>
                  </a:lnTo>
                  <a:lnTo>
                    <a:pt x="22" y="50"/>
                  </a:lnTo>
                  <a:lnTo>
                    <a:pt x="24" y="44"/>
                  </a:lnTo>
                  <a:lnTo>
                    <a:pt x="14" y="46"/>
                  </a:lnTo>
                  <a:lnTo>
                    <a:pt x="6" y="44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2" y="28"/>
                  </a:lnTo>
                  <a:lnTo>
                    <a:pt x="6" y="24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16" y="18"/>
                  </a:lnTo>
                  <a:lnTo>
                    <a:pt x="14" y="12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8" y="6"/>
                  </a:lnTo>
                  <a:lnTo>
                    <a:pt x="40" y="12"/>
                  </a:lnTo>
                  <a:lnTo>
                    <a:pt x="40" y="20"/>
                  </a:lnTo>
                  <a:lnTo>
                    <a:pt x="46" y="14"/>
                  </a:lnTo>
                  <a:lnTo>
                    <a:pt x="50" y="10"/>
                  </a:lnTo>
                  <a:lnTo>
                    <a:pt x="56" y="10"/>
                  </a:lnTo>
                  <a:lnTo>
                    <a:pt x="62" y="14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2" y="26"/>
                  </a:lnTo>
                  <a:lnTo>
                    <a:pt x="56" y="30"/>
                  </a:lnTo>
                  <a:lnTo>
                    <a:pt x="48" y="32"/>
                  </a:lnTo>
                  <a:close/>
                  <a:moveTo>
                    <a:pt x="52" y="22"/>
                  </a:moveTo>
                  <a:lnTo>
                    <a:pt x="52" y="22"/>
                  </a:lnTo>
                  <a:lnTo>
                    <a:pt x="48" y="24"/>
                  </a:lnTo>
                  <a:lnTo>
                    <a:pt x="44" y="26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30" y="22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4" y="3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24" y="36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4"/>
                  </a:lnTo>
                  <a:lnTo>
                    <a:pt x="30" y="54"/>
                  </a:lnTo>
                  <a:lnTo>
                    <a:pt x="34" y="44"/>
                  </a:lnTo>
                  <a:lnTo>
                    <a:pt x="40" y="42"/>
                  </a:lnTo>
                  <a:lnTo>
                    <a:pt x="44" y="40"/>
                  </a:lnTo>
                  <a:lnTo>
                    <a:pt x="48" y="42"/>
                  </a:lnTo>
                  <a:lnTo>
                    <a:pt x="54" y="44"/>
                  </a:lnTo>
                  <a:lnTo>
                    <a:pt x="56" y="44"/>
                  </a:lnTo>
                  <a:lnTo>
                    <a:pt x="50" y="40"/>
                  </a:lnTo>
                  <a:lnTo>
                    <a:pt x="44" y="38"/>
                  </a:lnTo>
                  <a:lnTo>
                    <a:pt x="46" y="34"/>
                  </a:lnTo>
                  <a:lnTo>
                    <a:pt x="44" y="28"/>
                  </a:lnTo>
                  <a:lnTo>
                    <a:pt x="44" y="26"/>
                  </a:lnTo>
                  <a:lnTo>
                    <a:pt x="48" y="24"/>
                  </a:lnTo>
                  <a:lnTo>
                    <a:pt x="52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9" name="Freeform 76"/>
            <p:cNvSpPr>
              <a:spLocks/>
            </p:cNvSpPr>
            <p:nvPr/>
          </p:nvSpPr>
          <p:spPr bwMode="auto">
            <a:xfrm>
              <a:off x="4951413" y="3416300"/>
              <a:ext cx="34925" cy="34925"/>
            </a:xfrm>
            <a:custGeom>
              <a:avLst/>
              <a:gdLst>
                <a:gd name="T0" fmla="*/ 55443443 w 22"/>
                <a:gd name="T1" fmla="*/ 15120938 h 22"/>
                <a:gd name="T2" fmla="*/ 55443443 w 22"/>
                <a:gd name="T3" fmla="*/ 15120938 h 22"/>
                <a:gd name="T4" fmla="*/ 55443443 w 22"/>
                <a:gd name="T5" fmla="*/ 25201560 h 22"/>
                <a:gd name="T6" fmla="*/ 55443443 w 22"/>
                <a:gd name="T7" fmla="*/ 35282188 h 22"/>
                <a:gd name="T8" fmla="*/ 50403120 w 22"/>
                <a:gd name="T9" fmla="*/ 45362809 h 22"/>
                <a:gd name="T10" fmla="*/ 40322498 w 22"/>
                <a:gd name="T11" fmla="*/ 55443443 h 22"/>
                <a:gd name="T12" fmla="*/ 40322498 w 22"/>
                <a:gd name="T13" fmla="*/ 55443443 h 22"/>
                <a:gd name="T14" fmla="*/ 30241877 w 22"/>
                <a:gd name="T15" fmla="*/ 55443443 h 22"/>
                <a:gd name="T16" fmla="*/ 20161249 w 22"/>
                <a:gd name="T17" fmla="*/ 55443443 h 22"/>
                <a:gd name="T18" fmla="*/ 10080625 w 22"/>
                <a:gd name="T19" fmla="*/ 50403120 h 22"/>
                <a:gd name="T20" fmla="*/ 5040312 w 22"/>
                <a:gd name="T21" fmla="*/ 40322498 h 22"/>
                <a:gd name="T22" fmla="*/ 5040312 w 22"/>
                <a:gd name="T23" fmla="*/ 40322498 h 22"/>
                <a:gd name="T24" fmla="*/ 0 w 22"/>
                <a:gd name="T25" fmla="*/ 30241877 h 22"/>
                <a:gd name="T26" fmla="*/ 0 w 22"/>
                <a:gd name="T27" fmla="*/ 20161249 h 22"/>
                <a:gd name="T28" fmla="*/ 5040312 w 22"/>
                <a:gd name="T29" fmla="*/ 10080625 h 22"/>
                <a:gd name="T30" fmla="*/ 15120938 w 22"/>
                <a:gd name="T31" fmla="*/ 0 h 22"/>
                <a:gd name="T32" fmla="*/ 15120938 w 22"/>
                <a:gd name="T33" fmla="*/ 0 h 22"/>
                <a:gd name="T34" fmla="*/ 25201560 w 22"/>
                <a:gd name="T35" fmla="*/ 0 h 22"/>
                <a:gd name="T36" fmla="*/ 35282188 w 22"/>
                <a:gd name="T37" fmla="*/ 0 h 22"/>
                <a:gd name="T38" fmla="*/ 45362809 w 22"/>
                <a:gd name="T39" fmla="*/ 5040312 h 22"/>
                <a:gd name="T40" fmla="*/ 55443443 w 22"/>
                <a:gd name="T41" fmla="*/ 15120938 h 22"/>
                <a:gd name="T42" fmla="*/ 55443443 w 22"/>
                <a:gd name="T43" fmla="*/ 15120938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2"/>
                <a:gd name="T68" fmla="*/ 22 w 22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2">
                  <a:moveTo>
                    <a:pt x="22" y="6"/>
                  </a:moveTo>
                  <a:lnTo>
                    <a:pt x="22" y="6"/>
                  </a:lnTo>
                  <a:lnTo>
                    <a:pt x="22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6" y="22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0" name="Freeform 77"/>
            <p:cNvSpPr>
              <a:spLocks/>
            </p:cNvSpPr>
            <p:nvPr/>
          </p:nvSpPr>
          <p:spPr bwMode="auto">
            <a:xfrm>
              <a:off x="4808538" y="3489325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55443443 h 44"/>
                <a:gd name="T6" fmla="*/ 0 w 38"/>
                <a:gd name="T7" fmla="*/ 40322498 h 44"/>
                <a:gd name="T8" fmla="*/ 10080624 w 38"/>
                <a:gd name="T9" fmla="*/ 20161249 h 44"/>
                <a:gd name="T10" fmla="*/ 30241875 w 38"/>
                <a:gd name="T11" fmla="*/ 0 h 44"/>
                <a:gd name="T12" fmla="*/ 30241875 w 38"/>
                <a:gd name="T13" fmla="*/ 0 h 44"/>
                <a:gd name="T14" fmla="*/ 55443440 w 38"/>
                <a:gd name="T15" fmla="*/ 5040312 h 44"/>
                <a:gd name="T16" fmla="*/ 75604682 w 38"/>
                <a:gd name="T17" fmla="*/ 20161249 h 44"/>
                <a:gd name="T18" fmla="*/ 85685303 w 38"/>
                <a:gd name="T19" fmla="*/ 25201560 h 44"/>
                <a:gd name="T20" fmla="*/ 90725613 w 38"/>
                <a:gd name="T21" fmla="*/ 40322498 h 44"/>
                <a:gd name="T22" fmla="*/ 90725613 w 38"/>
                <a:gd name="T23" fmla="*/ 40322498 h 44"/>
                <a:gd name="T24" fmla="*/ 95765924 w 38"/>
                <a:gd name="T25" fmla="*/ 55443443 h 44"/>
                <a:gd name="T26" fmla="*/ 95765924 w 38"/>
                <a:gd name="T27" fmla="*/ 70564375 h 44"/>
                <a:gd name="T28" fmla="*/ 95765924 w 38"/>
                <a:gd name="T29" fmla="*/ 80644997 h 44"/>
                <a:gd name="T30" fmla="*/ 85685303 w 38"/>
                <a:gd name="T31" fmla="*/ 95765929 h 44"/>
                <a:gd name="T32" fmla="*/ 85685303 w 38"/>
                <a:gd name="T33" fmla="*/ 95765929 h 44"/>
                <a:gd name="T34" fmla="*/ 75604682 w 38"/>
                <a:gd name="T35" fmla="*/ 105846575 h 44"/>
                <a:gd name="T36" fmla="*/ 65524061 w 38"/>
                <a:gd name="T37" fmla="*/ 110886886 h 44"/>
                <a:gd name="T38" fmla="*/ 50403117 w 38"/>
                <a:gd name="T39" fmla="*/ 110886886 h 44"/>
                <a:gd name="T40" fmla="*/ 3528218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100806240 h 44"/>
                <a:gd name="T46" fmla="*/ 5040312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8"/>
                  </a:lnTo>
                  <a:lnTo>
                    <a:pt x="34" y="10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38" y="28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26" y="44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1" name="Freeform 78"/>
            <p:cNvSpPr>
              <a:spLocks/>
            </p:cNvSpPr>
            <p:nvPr/>
          </p:nvSpPr>
          <p:spPr bwMode="auto">
            <a:xfrm>
              <a:off x="4745038" y="3486150"/>
              <a:ext cx="66675" cy="63500"/>
            </a:xfrm>
            <a:custGeom>
              <a:avLst/>
              <a:gdLst>
                <a:gd name="T0" fmla="*/ 95765928 w 42"/>
                <a:gd name="T1" fmla="*/ 25201559 h 40"/>
                <a:gd name="T2" fmla="*/ 95765928 w 42"/>
                <a:gd name="T3" fmla="*/ 25201559 h 40"/>
                <a:gd name="T4" fmla="*/ 65524063 w 42"/>
                <a:gd name="T5" fmla="*/ 45362808 h 40"/>
                <a:gd name="T6" fmla="*/ 65524063 w 42"/>
                <a:gd name="T7" fmla="*/ 45362808 h 40"/>
                <a:gd name="T8" fmla="*/ 65524063 w 42"/>
                <a:gd name="T9" fmla="*/ 45362808 h 40"/>
                <a:gd name="T10" fmla="*/ 65524063 w 42"/>
                <a:gd name="T11" fmla="*/ 45362808 h 40"/>
                <a:gd name="T12" fmla="*/ 90725617 w 42"/>
                <a:gd name="T13" fmla="*/ 20161249 h 40"/>
                <a:gd name="T14" fmla="*/ 90725617 w 42"/>
                <a:gd name="T15" fmla="*/ 20161249 h 40"/>
                <a:gd name="T16" fmla="*/ 100806238 w 42"/>
                <a:gd name="T17" fmla="*/ 10080624 h 40"/>
                <a:gd name="T18" fmla="*/ 100806238 w 42"/>
                <a:gd name="T19" fmla="*/ 10080624 h 40"/>
                <a:gd name="T20" fmla="*/ 100806238 w 42"/>
                <a:gd name="T21" fmla="*/ 10080624 h 40"/>
                <a:gd name="T22" fmla="*/ 100806238 w 42"/>
                <a:gd name="T23" fmla="*/ 10080624 h 40"/>
                <a:gd name="T24" fmla="*/ 75604685 w 42"/>
                <a:gd name="T25" fmla="*/ 0 h 40"/>
                <a:gd name="T26" fmla="*/ 55443442 w 42"/>
                <a:gd name="T27" fmla="*/ 0 h 40"/>
                <a:gd name="T28" fmla="*/ 35282187 w 42"/>
                <a:gd name="T29" fmla="*/ 5040312 h 40"/>
                <a:gd name="T30" fmla="*/ 25201560 w 42"/>
                <a:gd name="T31" fmla="*/ 15120938 h 40"/>
                <a:gd name="T32" fmla="*/ 25201560 w 42"/>
                <a:gd name="T33" fmla="*/ 15120938 h 40"/>
                <a:gd name="T34" fmla="*/ 15120938 w 42"/>
                <a:gd name="T35" fmla="*/ 25201559 h 40"/>
                <a:gd name="T36" fmla="*/ 5040312 w 42"/>
                <a:gd name="T37" fmla="*/ 35282186 h 40"/>
                <a:gd name="T38" fmla="*/ 0 w 42"/>
                <a:gd name="T39" fmla="*/ 50403118 h 40"/>
                <a:gd name="T40" fmla="*/ 5040312 w 42"/>
                <a:gd name="T41" fmla="*/ 60483752 h 40"/>
                <a:gd name="T42" fmla="*/ 5040312 w 42"/>
                <a:gd name="T43" fmla="*/ 75604683 h 40"/>
                <a:gd name="T44" fmla="*/ 15120938 w 42"/>
                <a:gd name="T45" fmla="*/ 85685305 h 40"/>
                <a:gd name="T46" fmla="*/ 25201560 w 42"/>
                <a:gd name="T47" fmla="*/ 90725615 h 40"/>
                <a:gd name="T48" fmla="*/ 35282187 w 42"/>
                <a:gd name="T49" fmla="*/ 100806236 h 40"/>
                <a:gd name="T50" fmla="*/ 35282187 w 42"/>
                <a:gd name="T51" fmla="*/ 100806236 h 40"/>
                <a:gd name="T52" fmla="*/ 50403119 w 42"/>
                <a:gd name="T53" fmla="*/ 100806236 h 40"/>
                <a:gd name="T54" fmla="*/ 65524063 w 42"/>
                <a:gd name="T55" fmla="*/ 100806236 h 40"/>
                <a:gd name="T56" fmla="*/ 80644996 w 42"/>
                <a:gd name="T57" fmla="*/ 90725615 h 40"/>
                <a:gd name="T58" fmla="*/ 90725617 w 42"/>
                <a:gd name="T59" fmla="*/ 80644994 h 40"/>
                <a:gd name="T60" fmla="*/ 90725617 w 42"/>
                <a:gd name="T61" fmla="*/ 80644994 h 40"/>
                <a:gd name="T62" fmla="*/ 100806238 w 42"/>
                <a:gd name="T63" fmla="*/ 65524062 h 40"/>
                <a:gd name="T64" fmla="*/ 105846574 w 42"/>
                <a:gd name="T65" fmla="*/ 50403118 h 40"/>
                <a:gd name="T66" fmla="*/ 105846574 w 42"/>
                <a:gd name="T67" fmla="*/ 20161249 h 40"/>
                <a:gd name="T68" fmla="*/ 105846574 w 42"/>
                <a:gd name="T69" fmla="*/ 20161249 h 40"/>
                <a:gd name="T70" fmla="*/ 95765928 w 42"/>
                <a:gd name="T71" fmla="*/ 25201559 h 40"/>
                <a:gd name="T72" fmla="*/ 95765928 w 42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2" y="20"/>
                  </a:lnTo>
                  <a:lnTo>
                    <a:pt x="42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2" name="Freeform 79"/>
            <p:cNvSpPr>
              <a:spLocks/>
            </p:cNvSpPr>
            <p:nvPr/>
          </p:nvSpPr>
          <p:spPr bwMode="auto">
            <a:xfrm>
              <a:off x="4741863" y="3429000"/>
              <a:ext cx="69850" cy="63500"/>
            </a:xfrm>
            <a:custGeom>
              <a:avLst/>
              <a:gdLst>
                <a:gd name="T0" fmla="*/ 80644997 w 44"/>
                <a:gd name="T1" fmla="*/ 65524062 h 40"/>
                <a:gd name="T2" fmla="*/ 80644997 w 44"/>
                <a:gd name="T3" fmla="*/ 65524062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45362808 h 40"/>
                <a:gd name="T14" fmla="*/ 85685308 w 44"/>
                <a:gd name="T15" fmla="*/ 60483752 h 40"/>
                <a:gd name="T16" fmla="*/ 85685308 w 44"/>
                <a:gd name="T17" fmla="*/ 6048375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0403118 h 40"/>
                <a:gd name="T28" fmla="*/ 100806240 w 44"/>
                <a:gd name="T29" fmla="*/ 30241876 h 40"/>
                <a:gd name="T30" fmla="*/ 85685308 w 44"/>
                <a:gd name="T31" fmla="*/ 20161249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0 h 40"/>
                <a:gd name="T38" fmla="*/ 45362809 w 44"/>
                <a:gd name="T39" fmla="*/ 0 h 40"/>
                <a:gd name="T40" fmla="*/ 35282188 w 44"/>
                <a:gd name="T41" fmla="*/ 0 h 40"/>
                <a:gd name="T42" fmla="*/ 25201560 w 44"/>
                <a:gd name="T43" fmla="*/ 5040312 h 40"/>
                <a:gd name="T44" fmla="*/ 15120938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5443441 h 40"/>
                <a:gd name="T52" fmla="*/ 0 w 44"/>
                <a:gd name="T53" fmla="*/ 55443441 h 40"/>
                <a:gd name="T54" fmla="*/ 5040312 w 44"/>
                <a:gd name="T55" fmla="*/ 70564373 h 40"/>
                <a:gd name="T56" fmla="*/ 10080625 w 44"/>
                <a:gd name="T57" fmla="*/ 80644994 h 40"/>
                <a:gd name="T58" fmla="*/ 25201560 w 44"/>
                <a:gd name="T59" fmla="*/ 90725615 h 40"/>
                <a:gd name="T60" fmla="*/ 40322498 w 44"/>
                <a:gd name="T61" fmla="*/ 95765926 h 40"/>
                <a:gd name="T62" fmla="*/ 40322498 w 44"/>
                <a:gd name="T63" fmla="*/ 95765926 h 40"/>
                <a:gd name="T64" fmla="*/ 55443443 w 44"/>
                <a:gd name="T65" fmla="*/ 100806236 h 40"/>
                <a:gd name="T66" fmla="*/ 75604686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65524062 h 40"/>
                <a:gd name="T74" fmla="*/ 80644997 w 44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6"/>
                  </a:moveTo>
                  <a:lnTo>
                    <a:pt x="32" y="2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0"/>
                  </a:lnTo>
                  <a:lnTo>
                    <a:pt x="40" y="12"/>
                  </a:lnTo>
                  <a:lnTo>
                    <a:pt x="34" y="8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3" name="Freeform 80"/>
            <p:cNvSpPr>
              <a:spLocks/>
            </p:cNvSpPr>
            <p:nvPr/>
          </p:nvSpPr>
          <p:spPr bwMode="auto">
            <a:xfrm>
              <a:off x="4795838" y="3400425"/>
              <a:ext cx="60325" cy="73025"/>
            </a:xfrm>
            <a:custGeom>
              <a:avLst/>
              <a:gdLst>
                <a:gd name="T0" fmla="*/ 95765924 w 38"/>
                <a:gd name="T1" fmla="*/ 60483755 h 46"/>
                <a:gd name="T2" fmla="*/ 95765924 w 38"/>
                <a:gd name="T3" fmla="*/ 60483755 h 46"/>
                <a:gd name="T4" fmla="*/ 90725613 w 38"/>
                <a:gd name="T5" fmla="*/ 75604687 h 46"/>
                <a:gd name="T6" fmla="*/ 85685303 w 38"/>
                <a:gd name="T7" fmla="*/ 90725620 h 46"/>
                <a:gd name="T8" fmla="*/ 70564371 w 38"/>
                <a:gd name="T9" fmla="*/ 105846577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5685309 h 46"/>
                <a:gd name="T18" fmla="*/ 0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10080625 h 46"/>
                <a:gd name="T32" fmla="*/ 25201559 w 38"/>
                <a:gd name="T33" fmla="*/ 10080625 h 46"/>
                <a:gd name="T34" fmla="*/ 40322496 w 38"/>
                <a:gd name="T35" fmla="*/ 5040312 h 46"/>
                <a:gd name="T36" fmla="*/ 50403117 w 38"/>
                <a:gd name="T37" fmla="*/ 0 h 46"/>
                <a:gd name="T38" fmla="*/ 65524061 w 38"/>
                <a:gd name="T39" fmla="*/ 5040312 h 46"/>
                <a:gd name="T40" fmla="*/ 75604682 w 38"/>
                <a:gd name="T41" fmla="*/ 10080625 h 46"/>
                <a:gd name="T42" fmla="*/ 85685303 w 38"/>
                <a:gd name="T43" fmla="*/ 20161250 h 46"/>
                <a:gd name="T44" fmla="*/ 90725613 w 38"/>
                <a:gd name="T45" fmla="*/ 30241877 h 46"/>
                <a:gd name="T46" fmla="*/ 95765924 w 38"/>
                <a:gd name="T47" fmla="*/ 45362810 h 46"/>
                <a:gd name="T48" fmla="*/ 95765924 w 38"/>
                <a:gd name="T49" fmla="*/ 60483755 h 46"/>
                <a:gd name="T50" fmla="*/ 95765924 w 38"/>
                <a:gd name="T51" fmla="*/ 60483755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4"/>
                  </a:moveTo>
                  <a:lnTo>
                    <a:pt x="38" y="24"/>
                  </a:lnTo>
                  <a:lnTo>
                    <a:pt x="36" y="30"/>
                  </a:lnTo>
                  <a:lnTo>
                    <a:pt x="34" y="36"/>
                  </a:lnTo>
                  <a:lnTo>
                    <a:pt x="28" y="42"/>
                  </a:lnTo>
                  <a:lnTo>
                    <a:pt x="18" y="46"/>
                  </a:lnTo>
                  <a:lnTo>
                    <a:pt x="8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8"/>
                  </a:lnTo>
                  <a:lnTo>
                    <a:pt x="38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4" name="Freeform 81"/>
            <p:cNvSpPr>
              <a:spLocks/>
            </p:cNvSpPr>
            <p:nvPr/>
          </p:nvSpPr>
          <p:spPr bwMode="auto">
            <a:xfrm>
              <a:off x="4830763" y="3438525"/>
              <a:ext cx="73025" cy="63500"/>
            </a:xfrm>
            <a:custGeom>
              <a:avLst/>
              <a:gdLst>
                <a:gd name="T0" fmla="*/ 95765931 w 46"/>
                <a:gd name="T1" fmla="*/ 15120938 h 40"/>
                <a:gd name="T2" fmla="*/ 95765931 w 46"/>
                <a:gd name="T3" fmla="*/ 15120938 h 40"/>
                <a:gd name="T4" fmla="*/ 85685309 w 46"/>
                <a:gd name="T5" fmla="*/ 5040312 h 40"/>
                <a:gd name="T6" fmla="*/ 70564376 w 46"/>
                <a:gd name="T7" fmla="*/ 0 h 40"/>
                <a:gd name="T8" fmla="*/ 55443444 w 46"/>
                <a:gd name="T9" fmla="*/ 5040312 h 40"/>
                <a:gd name="T10" fmla="*/ 40322499 w 46"/>
                <a:gd name="T11" fmla="*/ 10080624 h 40"/>
                <a:gd name="T12" fmla="*/ 40322499 w 46"/>
                <a:gd name="T13" fmla="*/ 10080624 h 40"/>
                <a:gd name="T14" fmla="*/ 20161250 w 46"/>
                <a:gd name="T15" fmla="*/ 25201559 h 40"/>
                <a:gd name="T16" fmla="*/ 10080625 w 46"/>
                <a:gd name="T17" fmla="*/ 40322497 h 40"/>
                <a:gd name="T18" fmla="*/ 0 w 46"/>
                <a:gd name="T19" fmla="*/ 70564373 h 40"/>
                <a:gd name="T20" fmla="*/ 0 w 46"/>
                <a:gd name="T21" fmla="*/ 70564373 h 40"/>
                <a:gd name="T22" fmla="*/ 25201560 w 46"/>
                <a:gd name="T23" fmla="*/ 60483752 h 40"/>
                <a:gd name="T24" fmla="*/ 25201560 w 46"/>
                <a:gd name="T25" fmla="*/ 60483752 h 40"/>
                <a:gd name="T26" fmla="*/ 45362810 w 46"/>
                <a:gd name="T27" fmla="*/ 55443441 h 40"/>
                <a:gd name="T28" fmla="*/ 60483755 w 46"/>
                <a:gd name="T29" fmla="*/ 50403118 h 40"/>
                <a:gd name="T30" fmla="*/ 60483755 w 46"/>
                <a:gd name="T31" fmla="*/ 50403118 h 40"/>
                <a:gd name="T32" fmla="*/ 60483755 w 46"/>
                <a:gd name="T33" fmla="*/ 55443441 h 40"/>
                <a:gd name="T34" fmla="*/ 60483755 w 46"/>
                <a:gd name="T35" fmla="*/ 55443441 h 40"/>
                <a:gd name="T36" fmla="*/ 40322499 w 46"/>
                <a:gd name="T37" fmla="*/ 55443441 h 40"/>
                <a:gd name="T38" fmla="*/ 20161250 w 46"/>
                <a:gd name="T39" fmla="*/ 65524062 h 40"/>
                <a:gd name="T40" fmla="*/ 20161250 w 46"/>
                <a:gd name="T41" fmla="*/ 65524062 h 40"/>
                <a:gd name="T42" fmla="*/ 5040312 w 46"/>
                <a:gd name="T43" fmla="*/ 75604683 h 40"/>
                <a:gd name="T44" fmla="*/ 5040312 w 46"/>
                <a:gd name="T45" fmla="*/ 75604683 h 40"/>
                <a:gd name="T46" fmla="*/ 25201560 w 46"/>
                <a:gd name="T47" fmla="*/ 90725615 h 40"/>
                <a:gd name="T48" fmla="*/ 45362810 w 46"/>
                <a:gd name="T49" fmla="*/ 100806236 h 40"/>
                <a:gd name="T50" fmla="*/ 60483755 w 46"/>
                <a:gd name="T51" fmla="*/ 100806236 h 40"/>
                <a:gd name="T52" fmla="*/ 75604687 w 46"/>
                <a:gd name="T53" fmla="*/ 100806236 h 40"/>
                <a:gd name="T54" fmla="*/ 75604687 w 46"/>
                <a:gd name="T55" fmla="*/ 100806236 h 40"/>
                <a:gd name="T56" fmla="*/ 90725620 w 46"/>
                <a:gd name="T57" fmla="*/ 95765926 h 40"/>
                <a:gd name="T58" fmla="*/ 100806241 w 46"/>
                <a:gd name="T59" fmla="*/ 85685305 h 40"/>
                <a:gd name="T60" fmla="*/ 110886888 w 46"/>
                <a:gd name="T61" fmla="*/ 75604683 h 40"/>
                <a:gd name="T62" fmla="*/ 115927199 w 46"/>
                <a:gd name="T63" fmla="*/ 60483752 h 40"/>
                <a:gd name="T64" fmla="*/ 115927199 w 46"/>
                <a:gd name="T65" fmla="*/ 50403118 h 40"/>
                <a:gd name="T66" fmla="*/ 110886888 w 46"/>
                <a:gd name="T67" fmla="*/ 35282186 h 40"/>
                <a:gd name="T68" fmla="*/ 105846577 w 46"/>
                <a:gd name="T69" fmla="*/ 25201559 h 40"/>
                <a:gd name="T70" fmla="*/ 95765931 w 46"/>
                <a:gd name="T71" fmla="*/ 15120938 h 40"/>
                <a:gd name="T72" fmla="*/ 95765931 w 46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40"/>
                <a:gd name="T113" fmla="*/ 46 w 46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40">
                  <a:moveTo>
                    <a:pt x="38" y="6"/>
                  </a:moveTo>
                  <a:lnTo>
                    <a:pt x="38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4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4"/>
                  </a:lnTo>
                  <a:lnTo>
                    <a:pt x="18" y="22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4" y="40"/>
                  </a:lnTo>
                  <a:lnTo>
                    <a:pt x="30" y="40"/>
                  </a:lnTo>
                  <a:lnTo>
                    <a:pt x="36" y="38"/>
                  </a:lnTo>
                  <a:lnTo>
                    <a:pt x="40" y="34"/>
                  </a:lnTo>
                  <a:lnTo>
                    <a:pt x="44" y="30"/>
                  </a:lnTo>
                  <a:lnTo>
                    <a:pt x="46" y="24"/>
                  </a:lnTo>
                  <a:lnTo>
                    <a:pt x="46" y="20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5" name="Freeform 82"/>
            <p:cNvSpPr>
              <a:spLocks/>
            </p:cNvSpPr>
            <p:nvPr/>
          </p:nvSpPr>
          <p:spPr bwMode="auto">
            <a:xfrm>
              <a:off x="4789488" y="3457575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45362805 h 34"/>
                <a:gd name="T6" fmla="*/ 85685301 w 36"/>
                <a:gd name="T7" fmla="*/ 65524058 h 34"/>
                <a:gd name="T8" fmla="*/ 75604680 w 36"/>
                <a:gd name="T9" fmla="*/ 75604678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5040312 w 36"/>
                <a:gd name="T21" fmla="*/ 55443437 h 34"/>
                <a:gd name="T22" fmla="*/ 5040312 w 36"/>
                <a:gd name="T23" fmla="*/ 55443437 h 34"/>
                <a:gd name="T24" fmla="*/ 0 w 36"/>
                <a:gd name="T25" fmla="*/ 35282184 h 34"/>
                <a:gd name="T26" fmla="*/ 5040312 w 36"/>
                <a:gd name="T27" fmla="*/ 20161247 h 34"/>
                <a:gd name="T28" fmla="*/ 20161248 w 36"/>
                <a:gd name="T29" fmla="*/ 10080624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18"/>
                  </a:lnTo>
                  <a:lnTo>
                    <a:pt x="34" y="26"/>
                  </a:lnTo>
                  <a:lnTo>
                    <a:pt x="30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6" name="Freeform 83"/>
            <p:cNvSpPr>
              <a:spLocks/>
            </p:cNvSpPr>
            <p:nvPr/>
          </p:nvSpPr>
          <p:spPr bwMode="auto">
            <a:xfrm>
              <a:off x="5186363" y="2778125"/>
              <a:ext cx="57150" cy="66675"/>
            </a:xfrm>
            <a:custGeom>
              <a:avLst/>
              <a:gdLst>
                <a:gd name="T0" fmla="*/ 0 w 36"/>
                <a:gd name="T1" fmla="*/ 70564374 h 42"/>
                <a:gd name="T2" fmla="*/ 0 w 36"/>
                <a:gd name="T3" fmla="*/ 70564374 h 42"/>
                <a:gd name="T4" fmla="*/ 0 w 36"/>
                <a:gd name="T5" fmla="*/ 60483753 h 42"/>
                <a:gd name="T6" fmla="*/ 0 w 36"/>
                <a:gd name="T7" fmla="*/ 40322498 h 42"/>
                <a:gd name="T8" fmla="*/ 5040312 w 36"/>
                <a:gd name="T9" fmla="*/ 25201560 h 42"/>
                <a:gd name="T10" fmla="*/ 15120937 w 36"/>
                <a:gd name="T11" fmla="*/ 0 h 42"/>
                <a:gd name="T12" fmla="*/ 15120937 w 36"/>
                <a:gd name="T13" fmla="*/ 0 h 42"/>
                <a:gd name="T14" fmla="*/ 40322495 w 36"/>
                <a:gd name="T15" fmla="*/ 5040312 h 42"/>
                <a:gd name="T16" fmla="*/ 60483749 w 36"/>
                <a:gd name="T17" fmla="*/ 15120938 h 42"/>
                <a:gd name="T18" fmla="*/ 80644991 w 36"/>
                <a:gd name="T19" fmla="*/ 30241876 h 42"/>
                <a:gd name="T20" fmla="*/ 80644991 w 36"/>
                <a:gd name="T21" fmla="*/ 30241876 h 42"/>
                <a:gd name="T22" fmla="*/ 85685301 w 36"/>
                <a:gd name="T23" fmla="*/ 45362808 h 42"/>
                <a:gd name="T24" fmla="*/ 90725611 w 36"/>
                <a:gd name="T25" fmla="*/ 55443442 h 42"/>
                <a:gd name="T26" fmla="*/ 90725611 w 36"/>
                <a:gd name="T27" fmla="*/ 70564374 h 42"/>
                <a:gd name="T28" fmla="*/ 80644991 w 36"/>
                <a:gd name="T29" fmla="*/ 80644996 h 42"/>
                <a:gd name="T30" fmla="*/ 80644991 w 36"/>
                <a:gd name="T31" fmla="*/ 80644996 h 42"/>
                <a:gd name="T32" fmla="*/ 75604680 w 36"/>
                <a:gd name="T33" fmla="*/ 90725617 h 42"/>
                <a:gd name="T34" fmla="*/ 60483749 w 36"/>
                <a:gd name="T35" fmla="*/ 100806238 h 42"/>
                <a:gd name="T36" fmla="*/ 50403116 w 36"/>
                <a:gd name="T37" fmla="*/ 100806238 h 42"/>
                <a:gd name="T38" fmla="*/ 40322495 w 36"/>
                <a:gd name="T39" fmla="*/ 105846574 h 42"/>
                <a:gd name="T40" fmla="*/ 25201558 w 36"/>
                <a:gd name="T41" fmla="*/ 100806238 h 42"/>
                <a:gd name="T42" fmla="*/ 15120937 w 36"/>
                <a:gd name="T43" fmla="*/ 95765928 h 42"/>
                <a:gd name="T44" fmla="*/ 10080624 w 36"/>
                <a:gd name="T45" fmla="*/ 85685306 h 42"/>
                <a:gd name="T46" fmla="*/ 0 w 36"/>
                <a:gd name="T47" fmla="*/ 70564374 h 42"/>
                <a:gd name="T48" fmla="*/ 0 w 36"/>
                <a:gd name="T49" fmla="*/ 70564374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2"/>
                <a:gd name="T77" fmla="*/ 36 w 36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2">
                  <a:moveTo>
                    <a:pt x="0" y="28"/>
                  </a:move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4" y="6"/>
                  </a:lnTo>
                  <a:lnTo>
                    <a:pt x="32" y="12"/>
                  </a:lnTo>
                  <a:lnTo>
                    <a:pt x="34" y="18"/>
                  </a:lnTo>
                  <a:lnTo>
                    <a:pt x="36" y="22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0" y="36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16" y="42"/>
                  </a:lnTo>
                  <a:lnTo>
                    <a:pt x="10" y="40"/>
                  </a:lnTo>
                  <a:lnTo>
                    <a:pt x="6" y="38"/>
                  </a:lnTo>
                  <a:lnTo>
                    <a:pt x="4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7" name="Freeform 84"/>
            <p:cNvSpPr>
              <a:spLocks/>
            </p:cNvSpPr>
            <p:nvPr/>
          </p:nvSpPr>
          <p:spPr bwMode="auto">
            <a:xfrm>
              <a:off x="5126038" y="2781300"/>
              <a:ext cx="60325" cy="60325"/>
            </a:xfrm>
            <a:custGeom>
              <a:avLst/>
              <a:gdLst>
                <a:gd name="T0" fmla="*/ 85685303 w 38"/>
                <a:gd name="T1" fmla="*/ 20161248 h 38"/>
                <a:gd name="T2" fmla="*/ 85685303 w 38"/>
                <a:gd name="T3" fmla="*/ 20161248 h 38"/>
                <a:gd name="T4" fmla="*/ 60483751 w 38"/>
                <a:gd name="T5" fmla="*/ 40322496 h 38"/>
                <a:gd name="T6" fmla="*/ 60483751 w 38"/>
                <a:gd name="T7" fmla="*/ 40322496 h 38"/>
                <a:gd name="T8" fmla="*/ 55443440 w 38"/>
                <a:gd name="T9" fmla="*/ 40322496 h 38"/>
                <a:gd name="T10" fmla="*/ 55443440 w 38"/>
                <a:gd name="T11" fmla="*/ 40322496 h 38"/>
                <a:gd name="T12" fmla="*/ 80644992 w 38"/>
                <a:gd name="T13" fmla="*/ 15120938 h 38"/>
                <a:gd name="T14" fmla="*/ 80644992 w 38"/>
                <a:gd name="T15" fmla="*/ 15120938 h 38"/>
                <a:gd name="T16" fmla="*/ 90725613 w 38"/>
                <a:gd name="T17" fmla="*/ 5040312 h 38"/>
                <a:gd name="T18" fmla="*/ 90725613 w 38"/>
                <a:gd name="T19" fmla="*/ 5040312 h 38"/>
                <a:gd name="T20" fmla="*/ 90725613 w 38"/>
                <a:gd name="T21" fmla="*/ 5040312 h 38"/>
                <a:gd name="T22" fmla="*/ 90725613 w 38"/>
                <a:gd name="T23" fmla="*/ 5040312 h 38"/>
                <a:gd name="T24" fmla="*/ 65524061 w 38"/>
                <a:gd name="T25" fmla="*/ 0 h 38"/>
                <a:gd name="T26" fmla="*/ 45362807 w 38"/>
                <a:gd name="T27" fmla="*/ 0 h 38"/>
                <a:gd name="T28" fmla="*/ 30241875 w 38"/>
                <a:gd name="T29" fmla="*/ 10080624 h 38"/>
                <a:gd name="T30" fmla="*/ 20161248 w 38"/>
                <a:gd name="T31" fmla="*/ 15120938 h 38"/>
                <a:gd name="T32" fmla="*/ 20161248 w 38"/>
                <a:gd name="T33" fmla="*/ 15120938 h 38"/>
                <a:gd name="T34" fmla="*/ 10080624 w 38"/>
                <a:gd name="T35" fmla="*/ 25201559 h 38"/>
                <a:gd name="T36" fmla="*/ 5040312 w 38"/>
                <a:gd name="T37" fmla="*/ 40322496 h 38"/>
                <a:gd name="T38" fmla="*/ 0 w 38"/>
                <a:gd name="T39" fmla="*/ 50403117 h 38"/>
                <a:gd name="T40" fmla="*/ 5040312 w 38"/>
                <a:gd name="T41" fmla="*/ 65524061 h 38"/>
                <a:gd name="T42" fmla="*/ 10080624 w 38"/>
                <a:gd name="T43" fmla="*/ 75604682 h 38"/>
                <a:gd name="T44" fmla="*/ 15120938 w 38"/>
                <a:gd name="T45" fmla="*/ 80644992 h 38"/>
                <a:gd name="T46" fmla="*/ 25201559 w 38"/>
                <a:gd name="T47" fmla="*/ 90725613 h 38"/>
                <a:gd name="T48" fmla="*/ 40322496 w 38"/>
                <a:gd name="T49" fmla="*/ 95765924 h 38"/>
                <a:gd name="T50" fmla="*/ 40322496 w 38"/>
                <a:gd name="T51" fmla="*/ 95765924 h 38"/>
                <a:gd name="T52" fmla="*/ 55443440 w 38"/>
                <a:gd name="T53" fmla="*/ 95765924 h 38"/>
                <a:gd name="T54" fmla="*/ 65524061 w 38"/>
                <a:gd name="T55" fmla="*/ 90725613 h 38"/>
                <a:gd name="T56" fmla="*/ 75604682 w 38"/>
                <a:gd name="T57" fmla="*/ 85685303 h 38"/>
                <a:gd name="T58" fmla="*/ 85685303 w 38"/>
                <a:gd name="T59" fmla="*/ 70564371 h 38"/>
                <a:gd name="T60" fmla="*/ 85685303 w 38"/>
                <a:gd name="T61" fmla="*/ 70564371 h 38"/>
                <a:gd name="T62" fmla="*/ 95765924 w 38"/>
                <a:gd name="T63" fmla="*/ 55443440 h 38"/>
                <a:gd name="T64" fmla="*/ 95765924 w 38"/>
                <a:gd name="T65" fmla="*/ 40322496 h 38"/>
                <a:gd name="T66" fmla="*/ 90725613 w 38"/>
                <a:gd name="T67" fmla="*/ 15120938 h 38"/>
                <a:gd name="T68" fmla="*/ 90725613 w 38"/>
                <a:gd name="T69" fmla="*/ 15120938 h 38"/>
                <a:gd name="T70" fmla="*/ 85685303 w 38"/>
                <a:gd name="T71" fmla="*/ 20161248 h 38"/>
                <a:gd name="T72" fmla="*/ 85685303 w 38"/>
                <a:gd name="T73" fmla="*/ 20161248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38"/>
                <a:gd name="T113" fmla="*/ 38 w 38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38">
                  <a:moveTo>
                    <a:pt x="34" y="8"/>
                  </a:moveTo>
                  <a:lnTo>
                    <a:pt x="34" y="8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32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6" y="36"/>
                  </a:lnTo>
                  <a:lnTo>
                    <a:pt x="30" y="34"/>
                  </a:lnTo>
                  <a:lnTo>
                    <a:pt x="34" y="28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8" name="Freeform 85"/>
            <p:cNvSpPr>
              <a:spLocks/>
            </p:cNvSpPr>
            <p:nvPr/>
          </p:nvSpPr>
          <p:spPr bwMode="auto">
            <a:xfrm>
              <a:off x="5116513" y="2730500"/>
              <a:ext cx="66675" cy="57150"/>
            </a:xfrm>
            <a:custGeom>
              <a:avLst/>
              <a:gdLst>
                <a:gd name="T0" fmla="*/ 75604685 w 42"/>
                <a:gd name="T1" fmla="*/ 55443439 h 36"/>
                <a:gd name="T2" fmla="*/ 75604685 w 42"/>
                <a:gd name="T3" fmla="*/ 5544343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5282185 h 36"/>
                <a:gd name="T10" fmla="*/ 35282187 w 42"/>
                <a:gd name="T11" fmla="*/ 35282185 h 36"/>
                <a:gd name="T12" fmla="*/ 60483753 w 42"/>
                <a:gd name="T13" fmla="*/ 40322495 h 36"/>
                <a:gd name="T14" fmla="*/ 80644996 w 42"/>
                <a:gd name="T15" fmla="*/ 50403116 h 36"/>
                <a:gd name="T16" fmla="*/ 80644996 w 42"/>
                <a:gd name="T17" fmla="*/ 50403116 h 36"/>
                <a:gd name="T18" fmla="*/ 100806238 w 42"/>
                <a:gd name="T19" fmla="*/ 65524060 h 36"/>
                <a:gd name="T20" fmla="*/ 100806238 w 42"/>
                <a:gd name="T21" fmla="*/ 6552406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016124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35282187 w 42"/>
                <a:gd name="T39" fmla="*/ 0 h 36"/>
                <a:gd name="T40" fmla="*/ 25201560 w 42"/>
                <a:gd name="T41" fmla="*/ 0 h 36"/>
                <a:gd name="T42" fmla="*/ 15120938 w 42"/>
                <a:gd name="T43" fmla="*/ 10080624 h 36"/>
                <a:gd name="T44" fmla="*/ 10080624 w 42"/>
                <a:gd name="T45" fmla="*/ 20161248 h 36"/>
                <a:gd name="T46" fmla="*/ 0 w 42"/>
                <a:gd name="T47" fmla="*/ 30241875 h 36"/>
                <a:gd name="T48" fmla="*/ 0 w 42"/>
                <a:gd name="T49" fmla="*/ 40322495 h 36"/>
                <a:gd name="T50" fmla="*/ 0 w 42"/>
                <a:gd name="T51" fmla="*/ 55443439 h 36"/>
                <a:gd name="T52" fmla="*/ 0 w 42"/>
                <a:gd name="T53" fmla="*/ 55443439 h 36"/>
                <a:gd name="T54" fmla="*/ 5040312 w 42"/>
                <a:gd name="T55" fmla="*/ 65524060 h 36"/>
                <a:gd name="T56" fmla="*/ 15120938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5604685 w 42"/>
                <a:gd name="T67" fmla="*/ 85685301 h 36"/>
                <a:gd name="T68" fmla="*/ 95765928 w 42"/>
                <a:gd name="T69" fmla="*/ 70564370 h 36"/>
                <a:gd name="T70" fmla="*/ 95765928 w 42"/>
                <a:gd name="T71" fmla="*/ 70564370 h 36"/>
                <a:gd name="T72" fmla="*/ 75604685 w 42"/>
                <a:gd name="T73" fmla="*/ 55443439 h 36"/>
                <a:gd name="T74" fmla="*/ 75604685 w 42"/>
                <a:gd name="T75" fmla="*/ 5544343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2"/>
                  </a:moveTo>
                  <a:lnTo>
                    <a:pt x="30" y="22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32" y="20"/>
                  </a:lnTo>
                  <a:lnTo>
                    <a:pt x="40" y="26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4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30" y="34"/>
                  </a:lnTo>
                  <a:lnTo>
                    <a:pt x="38" y="28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9" name="Freeform 86"/>
            <p:cNvSpPr>
              <a:spLocks/>
            </p:cNvSpPr>
            <p:nvPr/>
          </p:nvSpPr>
          <p:spPr bwMode="auto">
            <a:xfrm>
              <a:off x="5160963" y="2698750"/>
              <a:ext cx="57150" cy="66675"/>
            </a:xfrm>
            <a:custGeom>
              <a:avLst/>
              <a:gdLst>
                <a:gd name="T0" fmla="*/ 90725611 w 36"/>
                <a:gd name="T1" fmla="*/ 45362808 h 42"/>
                <a:gd name="T2" fmla="*/ 90725611 w 36"/>
                <a:gd name="T3" fmla="*/ 45362808 h 42"/>
                <a:gd name="T4" fmla="*/ 90725611 w 36"/>
                <a:gd name="T5" fmla="*/ 60483753 h 42"/>
                <a:gd name="T6" fmla="*/ 85685301 w 36"/>
                <a:gd name="T7" fmla="*/ 75604685 h 42"/>
                <a:gd name="T8" fmla="*/ 70564370 w 36"/>
                <a:gd name="T9" fmla="*/ 90725617 h 42"/>
                <a:gd name="T10" fmla="*/ 50403116 w 36"/>
                <a:gd name="T11" fmla="*/ 105846574 h 42"/>
                <a:gd name="T12" fmla="*/ 50403116 w 36"/>
                <a:gd name="T13" fmla="*/ 105846574 h 42"/>
                <a:gd name="T14" fmla="*/ 30241875 w 36"/>
                <a:gd name="T15" fmla="*/ 95765928 h 42"/>
                <a:gd name="T16" fmla="*/ 15120937 w 36"/>
                <a:gd name="T17" fmla="*/ 80644996 h 42"/>
                <a:gd name="T18" fmla="*/ 5040312 w 36"/>
                <a:gd name="T19" fmla="*/ 60483753 h 42"/>
                <a:gd name="T20" fmla="*/ 5040312 w 36"/>
                <a:gd name="T21" fmla="*/ 60483753 h 42"/>
                <a:gd name="T22" fmla="*/ 0 w 36"/>
                <a:gd name="T23" fmla="*/ 40322498 h 42"/>
                <a:gd name="T24" fmla="*/ 5040312 w 36"/>
                <a:gd name="T25" fmla="*/ 30241876 h 42"/>
                <a:gd name="T26" fmla="*/ 10080624 w 36"/>
                <a:gd name="T27" fmla="*/ 15120938 h 42"/>
                <a:gd name="T28" fmla="*/ 20161248 w 36"/>
                <a:gd name="T29" fmla="*/ 5040312 h 42"/>
                <a:gd name="T30" fmla="*/ 20161248 w 36"/>
                <a:gd name="T31" fmla="*/ 5040312 h 42"/>
                <a:gd name="T32" fmla="*/ 35282185 w 36"/>
                <a:gd name="T33" fmla="*/ 0 h 42"/>
                <a:gd name="T34" fmla="*/ 45362806 w 36"/>
                <a:gd name="T35" fmla="*/ 0 h 42"/>
                <a:gd name="T36" fmla="*/ 55443439 w 36"/>
                <a:gd name="T37" fmla="*/ 0 h 42"/>
                <a:gd name="T38" fmla="*/ 70564370 w 36"/>
                <a:gd name="T39" fmla="*/ 5040312 h 42"/>
                <a:gd name="T40" fmla="*/ 80644991 w 36"/>
                <a:gd name="T41" fmla="*/ 10080624 h 42"/>
                <a:gd name="T42" fmla="*/ 85685301 w 36"/>
                <a:gd name="T43" fmla="*/ 20161249 h 42"/>
                <a:gd name="T44" fmla="*/ 90725611 w 36"/>
                <a:gd name="T45" fmla="*/ 35282187 h 42"/>
                <a:gd name="T46" fmla="*/ 90725611 w 36"/>
                <a:gd name="T47" fmla="*/ 45362808 h 42"/>
                <a:gd name="T48" fmla="*/ 90725611 w 36"/>
                <a:gd name="T49" fmla="*/ 45362808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2"/>
                <a:gd name="T77" fmla="*/ 36 w 36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2">
                  <a:moveTo>
                    <a:pt x="36" y="18"/>
                  </a:moveTo>
                  <a:lnTo>
                    <a:pt x="36" y="18"/>
                  </a:lnTo>
                  <a:lnTo>
                    <a:pt x="36" y="24"/>
                  </a:lnTo>
                  <a:lnTo>
                    <a:pt x="34" y="30"/>
                  </a:lnTo>
                  <a:lnTo>
                    <a:pt x="28" y="36"/>
                  </a:lnTo>
                  <a:lnTo>
                    <a:pt x="20" y="42"/>
                  </a:lnTo>
                  <a:lnTo>
                    <a:pt x="12" y="38"/>
                  </a:lnTo>
                  <a:lnTo>
                    <a:pt x="6" y="32"/>
                  </a:lnTo>
                  <a:lnTo>
                    <a:pt x="2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lnTo>
                    <a:pt x="36" y="14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0" name="Freeform 87"/>
            <p:cNvSpPr>
              <a:spLocks/>
            </p:cNvSpPr>
            <p:nvPr/>
          </p:nvSpPr>
          <p:spPr bwMode="auto">
            <a:xfrm>
              <a:off x="5202238" y="2727325"/>
              <a:ext cx="63500" cy="60325"/>
            </a:xfrm>
            <a:custGeom>
              <a:avLst/>
              <a:gdLst>
                <a:gd name="T0" fmla="*/ 80644994 w 40"/>
                <a:gd name="T1" fmla="*/ 10080624 h 38"/>
                <a:gd name="T2" fmla="*/ 80644994 w 40"/>
                <a:gd name="T3" fmla="*/ 10080624 h 38"/>
                <a:gd name="T4" fmla="*/ 65524062 w 40"/>
                <a:gd name="T5" fmla="*/ 5040312 h 38"/>
                <a:gd name="T6" fmla="*/ 55443441 w 40"/>
                <a:gd name="T7" fmla="*/ 0 h 38"/>
                <a:gd name="T8" fmla="*/ 40322497 w 40"/>
                <a:gd name="T9" fmla="*/ 5040312 h 38"/>
                <a:gd name="T10" fmla="*/ 25201559 w 40"/>
                <a:gd name="T11" fmla="*/ 10080624 h 38"/>
                <a:gd name="T12" fmla="*/ 25201559 w 40"/>
                <a:gd name="T13" fmla="*/ 10080624 h 38"/>
                <a:gd name="T14" fmla="*/ 15120938 w 40"/>
                <a:gd name="T15" fmla="*/ 25201559 h 38"/>
                <a:gd name="T16" fmla="*/ 5040312 w 40"/>
                <a:gd name="T17" fmla="*/ 45362807 h 38"/>
                <a:gd name="T18" fmla="*/ 0 w 40"/>
                <a:gd name="T19" fmla="*/ 70564371 h 38"/>
                <a:gd name="T20" fmla="*/ 0 w 40"/>
                <a:gd name="T21" fmla="*/ 70564371 h 38"/>
                <a:gd name="T22" fmla="*/ 20161249 w 40"/>
                <a:gd name="T23" fmla="*/ 60483751 h 38"/>
                <a:gd name="T24" fmla="*/ 20161249 w 40"/>
                <a:gd name="T25" fmla="*/ 60483751 h 38"/>
                <a:gd name="T26" fmla="*/ 35282186 w 40"/>
                <a:gd name="T27" fmla="*/ 50403117 h 38"/>
                <a:gd name="T28" fmla="*/ 55443441 w 40"/>
                <a:gd name="T29" fmla="*/ 45362807 h 38"/>
                <a:gd name="T30" fmla="*/ 55443441 w 40"/>
                <a:gd name="T31" fmla="*/ 45362807 h 38"/>
                <a:gd name="T32" fmla="*/ 55443441 w 40"/>
                <a:gd name="T33" fmla="*/ 50403117 h 38"/>
                <a:gd name="T34" fmla="*/ 55443441 w 40"/>
                <a:gd name="T35" fmla="*/ 50403117 h 38"/>
                <a:gd name="T36" fmla="*/ 35282186 w 40"/>
                <a:gd name="T37" fmla="*/ 55443440 h 38"/>
                <a:gd name="T38" fmla="*/ 15120938 w 40"/>
                <a:gd name="T39" fmla="*/ 65524061 h 38"/>
                <a:gd name="T40" fmla="*/ 15120938 w 40"/>
                <a:gd name="T41" fmla="*/ 65524061 h 38"/>
                <a:gd name="T42" fmla="*/ 5040312 w 40"/>
                <a:gd name="T43" fmla="*/ 75604682 h 38"/>
                <a:gd name="T44" fmla="*/ 5040312 w 40"/>
                <a:gd name="T45" fmla="*/ 75604682 h 38"/>
                <a:gd name="T46" fmla="*/ 25201559 w 40"/>
                <a:gd name="T47" fmla="*/ 90725613 h 38"/>
                <a:gd name="T48" fmla="*/ 40322497 w 40"/>
                <a:gd name="T49" fmla="*/ 95765924 h 38"/>
                <a:gd name="T50" fmla="*/ 55443441 w 40"/>
                <a:gd name="T51" fmla="*/ 95765924 h 38"/>
                <a:gd name="T52" fmla="*/ 70564373 w 40"/>
                <a:gd name="T53" fmla="*/ 90725613 h 38"/>
                <a:gd name="T54" fmla="*/ 70564373 w 40"/>
                <a:gd name="T55" fmla="*/ 90725613 h 38"/>
                <a:gd name="T56" fmla="*/ 85685305 w 40"/>
                <a:gd name="T57" fmla="*/ 80644992 h 38"/>
                <a:gd name="T58" fmla="*/ 90725615 w 40"/>
                <a:gd name="T59" fmla="*/ 75604682 h 38"/>
                <a:gd name="T60" fmla="*/ 100806236 w 40"/>
                <a:gd name="T61" fmla="*/ 65524061 h 38"/>
                <a:gd name="T62" fmla="*/ 100806236 w 40"/>
                <a:gd name="T63" fmla="*/ 50403117 h 38"/>
                <a:gd name="T64" fmla="*/ 100806236 w 40"/>
                <a:gd name="T65" fmla="*/ 40322496 h 38"/>
                <a:gd name="T66" fmla="*/ 95765926 w 40"/>
                <a:gd name="T67" fmla="*/ 30241875 h 38"/>
                <a:gd name="T68" fmla="*/ 90725615 w 40"/>
                <a:gd name="T69" fmla="*/ 15120938 h 38"/>
                <a:gd name="T70" fmla="*/ 80644994 w 40"/>
                <a:gd name="T71" fmla="*/ 10080624 h 38"/>
                <a:gd name="T72" fmla="*/ 80644994 w 40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8"/>
                <a:gd name="T113" fmla="*/ 40 w 40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8">
                  <a:moveTo>
                    <a:pt x="32" y="4"/>
                  </a:moveTo>
                  <a:lnTo>
                    <a:pt x="32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4" y="20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8" y="36"/>
                  </a:lnTo>
                  <a:lnTo>
                    <a:pt x="34" y="32"/>
                  </a:lnTo>
                  <a:lnTo>
                    <a:pt x="36" y="30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2"/>
                  </a:lnTo>
                  <a:lnTo>
                    <a:pt x="36" y="6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1" name="Freeform 88"/>
            <p:cNvSpPr>
              <a:spLocks/>
            </p:cNvSpPr>
            <p:nvPr/>
          </p:nvSpPr>
          <p:spPr bwMode="auto">
            <a:xfrm>
              <a:off x="5164138" y="2749550"/>
              <a:ext cx="50800" cy="50800"/>
            </a:xfrm>
            <a:custGeom>
              <a:avLst/>
              <a:gdLst>
                <a:gd name="T0" fmla="*/ 75604676 w 32"/>
                <a:gd name="T1" fmla="*/ 25201557 h 32"/>
                <a:gd name="T2" fmla="*/ 7560467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80644986 h 32"/>
                <a:gd name="T18" fmla="*/ 10080623 w 32"/>
                <a:gd name="T19" fmla="*/ 70564366 h 32"/>
                <a:gd name="T20" fmla="*/ 5040312 w 32"/>
                <a:gd name="T21" fmla="*/ 55443436 h 32"/>
                <a:gd name="T22" fmla="*/ 5040312 w 32"/>
                <a:gd name="T23" fmla="*/ 55443436 h 32"/>
                <a:gd name="T24" fmla="*/ 0 w 32"/>
                <a:gd name="T25" fmla="*/ 40322493 h 32"/>
                <a:gd name="T26" fmla="*/ 5040312 w 32"/>
                <a:gd name="T27" fmla="*/ 25201557 h 32"/>
                <a:gd name="T28" fmla="*/ 10080623 w 32"/>
                <a:gd name="T29" fmla="*/ 10080623 h 32"/>
                <a:gd name="T30" fmla="*/ 25201557 w 32"/>
                <a:gd name="T31" fmla="*/ 5040312 h 32"/>
                <a:gd name="T32" fmla="*/ 25201557 w 32"/>
                <a:gd name="T33" fmla="*/ 5040312 h 32"/>
                <a:gd name="T34" fmla="*/ 40322493 w 32"/>
                <a:gd name="T35" fmla="*/ 0 h 32"/>
                <a:gd name="T36" fmla="*/ 55443436 w 32"/>
                <a:gd name="T37" fmla="*/ 5040312 h 32"/>
                <a:gd name="T38" fmla="*/ 70564366 w 32"/>
                <a:gd name="T39" fmla="*/ 10080623 h 32"/>
                <a:gd name="T40" fmla="*/ 75604676 w 32"/>
                <a:gd name="T41" fmla="*/ 25201557 h 32"/>
                <a:gd name="T42" fmla="*/ 7560467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0" y="10"/>
                  </a:moveTo>
                  <a:lnTo>
                    <a:pt x="30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2" name="Freeform 89"/>
            <p:cNvSpPr>
              <a:spLocks/>
            </p:cNvSpPr>
            <p:nvPr/>
          </p:nvSpPr>
          <p:spPr bwMode="auto">
            <a:xfrm>
              <a:off x="5322888" y="3032125"/>
              <a:ext cx="63500" cy="69850"/>
            </a:xfrm>
            <a:custGeom>
              <a:avLst/>
              <a:gdLst>
                <a:gd name="T0" fmla="*/ 5040312 w 40"/>
                <a:gd name="T1" fmla="*/ 70564375 h 44"/>
                <a:gd name="T2" fmla="*/ 5040312 w 40"/>
                <a:gd name="T3" fmla="*/ 70564375 h 44"/>
                <a:gd name="T4" fmla="*/ 0 w 40"/>
                <a:gd name="T5" fmla="*/ 55443443 h 44"/>
                <a:gd name="T6" fmla="*/ 5040312 w 40"/>
                <a:gd name="T7" fmla="*/ 40322498 h 44"/>
                <a:gd name="T8" fmla="*/ 10080624 w 40"/>
                <a:gd name="T9" fmla="*/ 20161249 h 44"/>
                <a:gd name="T10" fmla="*/ 30241876 w 40"/>
                <a:gd name="T11" fmla="*/ 0 h 44"/>
                <a:gd name="T12" fmla="*/ 30241876 w 40"/>
                <a:gd name="T13" fmla="*/ 0 h 44"/>
                <a:gd name="T14" fmla="*/ 55443441 w 40"/>
                <a:gd name="T15" fmla="*/ 5040312 h 44"/>
                <a:gd name="T16" fmla="*/ 75604683 w 40"/>
                <a:gd name="T17" fmla="*/ 15120938 h 44"/>
                <a:gd name="T18" fmla="*/ 85685305 w 40"/>
                <a:gd name="T19" fmla="*/ 25201560 h 44"/>
                <a:gd name="T20" fmla="*/ 90725615 w 40"/>
                <a:gd name="T21" fmla="*/ 35282188 h 44"/>
                <a:gd name="T22" fmla="*/ 90725615 w 40"/>
                <a:gd name="T23" fmla="*/ 35282188 h 44"/>
                <a:gd name="T24" fmla="*/ 95765926 w 40"/>
                <a:gd name="T25" fmla="*/ 50403120 h 44"/>
                <a:gd name="T26" fmla="*/ 100806236 w 40"/>
                <a:gd name="T27" fmla="*/ 65524065 h 44"/>
                <a:gd name="T28" fmla="*/ 95765926 w 40"/>
                <a:gd name="T29" fmla="*/ 80644997 h 44"/>
                <a:gd name="T30" fmla="*/ 90725615 w 40"/>
                <a:gd name="T31" fmla="*/ 95765929 h 44"/>
                <a:gd name="T32" fmla="*/ 90725615 w 40"/>
                <a:gd name="T33" fmla="*/ 95765929 h 44"/>
                <a:gd name="T34" fmla="*/ 75604683 w 40"/>
                <a:gd name="T35" fmla="*/ 100806240 h 44"/>
                <a:gd name="T36" fmla="*/ 65524062 w 40"/>
                <a:gd name="T37" fmla="*/ 110886886 h 44"/>
                <a:gd name="T38" fmla="*/ 55443441 w 40"/>
                <a:gd name="T39" fmla="*/ 110886886 h 44"/>
                <a:gd name="T40" fmla="*/ 40322497 w 40"/>
                <a:gd name="T41" fmla="*/ 110886886 h 44"/>
                <a:gd name="T42" fmla="*/ 30241876 w 40"/>
                <a:gd name="T43" fmla="*/ 105846575 h 44"/>
                <a:gd name="T44" fmla="*/ 20161249 w 40"/>
                <a:gd name="T45" fmla="*/ 100806240 h 44"/>
                <a:gd name="T46" fmla="*/ 10080624 w 40"/>
                <a:gd name="T47" fmla="*/ 85685308 h 44"/>
                <a:gd name="T48" fmla="*/ 5040312 w 40"/>
                <a:gd name="T49" fmla="*/ 70564375 h 44"/>
                <a:gd name="T50" fmla="*/ 5040312 w 40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0"/>
                <a:gd name="T79" fmla="*/ 0 h 44"/>
                <a:gd name="T80" fmla="*/ 40 w 40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0" h="44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4" y="8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8" y="20"/>
                  </a:lnTo>
                  <a:lnTo>
                    <a:pt x="40" y="26"/>
                  </a:lnTo>
                  <a:lnTo>
                    <a:pt x="38" y="32"/>
                  </a:lnTo>
                  <a:lnTo>
                    <a:pt x="36" y="38"/>
                  </a:lnTo>
                  <a:lnTo>
                    <a:pt x="30" y="40"/>
                  </a:lnTo>
                  <a:lnTo>
                    <a:pt x="26" y="44"/>
                  </a:lnTo>
                  <a:lnTo>
                    <a:pt x="22" y="44"/>
                  </a:lnTo>
                  <a:lnTo>
                    <a:pt x="16" y="44"/>
                  </a:lnTo>
                  <a:lnTo>
                    <a:pt x="12" y="42"/>
                  </a:lnTo>
                  <a:lnTo>
                    <a:pt x="8" y="40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3" name="Freeform 90"/>
            <p:cNvSpPr>
              <a:spLocks/>
            </p:cNvSpPr>
            <p:nvPr/>
          </p:nvSpPr>
          <p:spPr bwMode="auto">
            <a:xfrm>
              <a:off x="5262563" y="3028950"/>
              <a:ext cx="63500" cy="63500"/>
            </a:xfrm>
            <a:custGeom>
              <a:avLst/>
              <a:gdLst>
                <a:gd name="T0" fmla="*/ 90725615 w 40"/>
                <a:gd name="T1" fmla="*/ 25201559 h 40"/>
                <a:gd name="T2" fmla="*/ 90725615 w 40"/>
                <a:gd name="T3" fmla="*/ 25201559 h 40"/>
                <a:gd name="T4" fmla="*/ 65524062 w 40"/>
                <a:gd name="T5" fmla="*/ 45362808 h 40"/>
                <a:gd name="T6" fmla="*/ 65524062 w 40"/>
                <a:gd name="T7" fmla="*/ 45362808 h 40"/>
                <a:gd name="T8" fmla="*/ 60483752 w 40"/>
                <a:gd name="T9" fmla="*/ 45362808 h 40"/>
                <a:gd name="T10" fmla="*/ 60483752 w 40"/>
                <a:gd name="T11" fmla="*/ 45362808 h 40"/>
                <a:gd name="T12" fmla="*/ 90725615 w 40"/>
                <a:gd name="T13" fmla="*/ 20161249 h 40"/>
                <a:gd name="T14" fmla="*/ 90725615 w 40"/>
                <a:gd name="T15" fmla="*/ 20161249 h 40"/>
                <a:gd name="T16" fmla="*/ 100806236 w 40"/>
                <a:gd name="T17" fmla="*/ 15120938 h 40"/>
                <a:gd name="T18" fmla="*/ 100806236 w 40"/>
                <a:gd name="T19" fmla="*/ 15120938 h 40"/>
                <a:gd name="T20" fmla="*/ 100806236 w 40"/>
                <a:gd name="T21" fmla="*/ 10080624 h 40"/>
                <a:gd name="T22" fmla="*/ 100806236 w 40"/>
                <a:gd name="T23" fmla="*/ 10080624 h 40"/>
                <a:gd name="T24" fmla="*/ 70564373 w 40"/>
                <a:gd name="T25" fmla="*/ 0 h 40"/>
                <a:gd name="T26" fmla="*/ 50403118 w 40"/>
                <a:gd name="T27" fmla="*/ 0 h 40"/>
                <a:gd name="T28" fmla="*/ 35282186 w 40"/>
                <a:gd name="T29" fmla="*/ 5040312 h 40"/>
                <a:gd name="T30" fmla="*/ 20161249 w 40"/>
                <a:gd name="T31" fmla="*/ 15120938 h 40"/>
                <a:gd name="T32" fmla="*/ 20161249 w 40"/>
                <a:gd name="T33" fmla="*/ 15120938 h 40"/>
                <a:gd name="T34" fmla="*/ 10080624 w 40"/>
                <a:gd name="T35" fmla="*/ 25201559 h 40"/>
                <a:gd name="T36" fmla="*/ 5040312 w 40"/>
                <a:gd name="T37" fmla="*/ 35282186 h 40"/>
                <a:gd name="T38" fmla="*/ 0 w 40"/>
                <a:gd name="T39" fmla="*/ 50403118 h 40"/>
                <a:gd name="T40" fmla="*/ 0 w 40"/>
                <a:gd name="T41" fmla="*/ 60483752 h 40"/>
                <a:gd name="T42" fmla="*/ 5040312 w 40"/>
                <a:gd name="T43" fmla="*/ 75604683 h 40"/>
                <a:gd name="T44" fmla="*/ 15120938 w 40"/>
                <a:gd name="T45" fmla="*/ 85685305 h 40"/>
                <a:gd name="T46" fmla="*/ 25201559 w 40"/>
                <a:gd name="T47" fmla="*/ 95765926 h 40"/>
                <a:gd name="T48" fmla="*/ 35282186 w 40"/>
                <a:gd name="T49" fmla="*/ 100806236 h 40"/>
                <a:gd name="T50" fmla="*/ 35282186 w 40"/>
                <a:gd name="T51" fmla="*/ 100806236 h 40"/>
                <a:gd name="T52" fmla="*/ 50403118 w 40"/>
                <a:gd name="T53" fmla="*/ 100806236 h 40"/>
                <a:gd name="T54" fmla="*/ 65524062 w 40"/>
                <a:gd name="T55" fmla="*/ 100806236 h 40"/>
                <a:gd name="T56" fmla="*/ 75604683 w 40"/>
                <a:gd name="T57" fmla="*/ 95765926 h 40"/>
                <a:gd name="T58" fmla="*/ 90725615 w 40"/>
                <a:gd name="T59" fmla="*/ 80644994 h 40"/>
                <a:gd name="T60" fmla="*/ 90725615 w 40"/>
                <a:gd name="T61" fmla="*/ 80644994 h 40"/>
                <a:gd name="T62" fmla="*/ 95765926 w 40"/>
                <a:gd name="T63" fmla="*/ 65524062 h 40"/>
                <a:gd name="T64" fmla="*/ 100806236 w 40"/>
                <a:gd name="T65" fmla="*/ 50403118 h 40"/>
                <a:gd name="T66" fmla="*/ 100806236 w 40"/>
                <a:gd name="T67" fmla="*/ 20161249 h 40"/>
                <a:gd name="T68" fmla="*/ 100806236 w 40"/>
                <a:gd name="T69" fmla="*/ 20161249 h 40"/>
                <a:gd name="T70" fmla="*/ 90725615 w 40"/>
                <a:gd name="T71" fmla="*/ 25201559 h 40"/>
                <a:gd name="T72" fmla="*/ 90725615 w 40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6" y="10"/>
                  </a:moveTo>
                  <a:lnTo>
                    <a:pt x="36" y="1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8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36" y="32"/>
                  </a:lnTo>
                  <a:lnTo>
                    <a:pt x="38" y="26"/>
                  </a:lnTo>
                  <a:lnTo>
                    <a:pt x="40" y="20"/>
                  </a:lnTo>
                  <a:lnTo>
                    <a:pt x="40" y="8"/>
                  </a:lnTo>
                  <a:lnTo>
                    <a:pt x="36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4" name="Freeform 91"/>
            <p:cNvSpPr>
              <a:spLocks/>
            </p:cNvSpPr>
            <p:nvPr/>
          </p:nvSpPr>
          <p:spPr bwMode="auto">
            <a:xfrm>
              <a:off x="5259388" y="2971800"/>
              <a:ext cx="66675" cy="63500"/>
            </a:xfrm>
            <a:custGeom>
              <a:avLst/>
              <a:gdLst>
                <a:gd name="T0" fmla="*/ 80644996 w 42"/>
                <a:gd name="T1" fmla="*/ 65524062 h 40"/>
                <a:gd name="T2" fmla="*/ 80644996 w 42"/>
                <a:gd name="T3" fmla="*/ 65524062 h 40"/>
                <a:gd name="T4" fmla="*/ 35282187 w 42"/>
                <a:gd name="T5" fmla="*/ 40322497 h 40"/>
                <a:gd name="T6" fmla="*/ 35282187 w 42"/>
                <a:gd name="T7" fmla="*/ 40322497 h 40"/>
                <a:gd name="T8" fmla="*/ 35282187 w 42"/>
                <a:gd name="T9" fmla="*/ 40322497 h 40"/>
                <a:gd name="T10" fmla="*/ 35282187 w 42"/>
                <a:gd name="T11" fmla="*/ 40322497 h 40"/>
                <a:gd name="T12" fmla="*/ 60483753 w 42"/>
                <a:gd name="T13" fmla="*/ 50403118 h 40"/>
                <a:gd name="T14" fmla="*/ 80644996 w 42"/>
                <a:gd name="T15" fmla="*/ 65524062 h 40"/>
                <a:gd name="T16" fmla="*/ 80644996 w 42"/>
                <a:gd name="T17" fmla="*/ 65524062 h 40"/>
                <a:gd name="T18" fmla="*/ 105846574 w 42"/>
                <a:gd name="T19" fmla="*/ 80644994 h 40"/>
                <a:gd name="T20" fmla="*/ 105846574 w 42"/>
                <a:gd name="T21" fmla="*/ 80644994 h 40"/>
                <a:gd name="T22" fmla="*/ 105846574 w 42"/>
                <a:gd name="T23" fmla="*/ 80644994 h 40"/>
                <a:gd name="T24" fmla="*/ 105846574 w 42"/>
                <a:gd name="T25" fmla="*/ 80644994 h 40"/>
                <a:gd name="T26" fmla="*/ 100806238 w 42"/>
                <a:gd name="T27" fmla="*/ 50403118 h 40"/>
                <a:gd name="T28" fmla="*/ 95765928 w 42"/>
                <a:gd name="T29" fmla="*/ 30241876 h 40"/>
                <a:gd name="T30" fmla="*/ 85685306 w 42"/>
                <a:gd name="T31" fmla="*/ 20161249 h 40"/>
                <a:gd name="T32" fmla="*/ 70564374 w 42"/>
                <a:gd name="T33" fmla="*/ 10080624 h 40"/>
                <a:gd name="T34" fmla="*/ 70564374 w 42"/>
                <a:gd name="T35" fmla="*/ 10080624 h 40"/>
                <a:gd name="T36" fmla="*/ 55443442 w 42"/>
                <a:gd name="T37" fmla="*/ 5040312 h 40"/>
                <a:gd name="T38" fmla="*/ 45362808 w 42"/>
                <a:gd name="T39" fmla="*/ 0 h 40"/>
                <a:gd name="T40" fmla="*/ 30241876 w 42"/>
                <a:gd name="T41" fmla="*/ 5040312 h 40"/>
                <a:gd name="T42" fmla="*/ 20161249 w 42"/>
                <a:gd name="T43" fmla="*/ 10080624 h 40"/>
                <a:gd name="T44" fmla="*/ 10080624 w 42"/>
                <a:gd name="T45" fmla="*/ 20161249 h 40"/>
                <a:gd name="T46" fmla="*/ 0 w 42"/>
                <a:gd name="T47" fmla="*/ 30241876 h 40"/>
                <a:gd name="T48" fmla="*/ 0 w 42"/>
                <a:gd name="T49" fmla="*/ 40322497 h 40"/>
                <a:gd name="T50" fmla="*/ 0 w 42"/>
                <a:gd name="T51" fmla="*/ 55443441 h 40"/>
                <a:gd name="T52" fmla="*/ 0 w 42"/>
                <a:gd name="T53" fmla="*/ 55443441 h 40"/>
                <a:gd name="T54" fmla="*/ 0 w 42"/>
                <a:gd name="T55" fmla="*/ 70564373 h 40"/>
                <a:gd name="T56" fmla="*/ 10080624 w 42"/>
                <a:gd name="T57" fmla="*/ 80644994 h 40"/>
                <a:gd name="T58" fmla="*/ 20161249 w 42"/>
                <a:gd name="T59" fmla="*/ 90725615 h 40"/>
                <a:gd name="T60" fmla="*/ 35282187 w 42"/>
                <a:gd name="T61" fmla="*/ 100806236 h 40"/>
                <a:gd name="T62" fmla="*/ 35282187 w 42"/>
                <a:gd name="T63" fmla="*/ 100806236 h 40"/>
                <a:gd name="T64" fmla="*/ 55443442 w 42"/>
                <a:gd name="T65" fmla="*/ 100806236 h 40"/>
                <a:gd name="T66" fmla="*/ 70564374 w 42"/>
                <a:gd name="T67" fmla="*/ 95765926 h 40"/>
                <a:gd name="T68" fmla="*/ 100806238 w 42"/>
                <a:gd name="T69" fmla="*/ 85685305 h 40"/>
                <a:gd name="T70" fmla="*/ 100806238 w 42"/>
                <a:gd name="T71" fmla="*/ 85685305 h 40"/>
                <a:gd name="T72" fmla="*/ 80644996 w 42"/>
                <a:gd name="T73" fmla="*/ 65524062 h 40"/>
                <a:gd name="T74" fmla="*/ 80644996 w 42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40"/>
                <a:gd name="T116" fmla="*/ 42 w 42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40">
                  <a:moveTo>
                    <a:pt x="32" y="26"/>
                  </a:moveTo>
                  <a:lnTo>
                    <a:pt x="32" y="26"/>
                  </a:lnTo>
                  <a:lnTo>
                    <a:pt x="14" y="16"/>
                  </a:lnTo>
                  <a:lnTo>
                    <a:pt x="24" y="20"/>
                  </a:lnTo>
                  <a:lnTo>
                    <a:pt x="32" y="26"/>
                  </a:lnTo>
                  <a:lnTo>
                    <a:pt x="42" y="32"/>
                  </a:lnTo>
                  <a:lnTo>
                    <a:pt x="40" y="20"/>
                  </a:lnTo>
                  <a:lnTo>
                    <a:pt x="38" y="12"/>
                  </a:lnTo>
                  <a:lnTo>
                    <a:pt x="34" y="8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5" name="Freeform 92"/>
            <p:cNvSpPr>
              <a:spLocks/>
            </p:cNvSpPr>
            <p:nvPr/>
          </p:nvSpPr>
          <p:spPr bwMode="auto">
            <a:xfrm>
              <a:off x="5310188" y="2946400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5685303 w 38"/>
                <a:gd name="T7" fmla="*/ 85685309 h 46"/>
                <a:gd name="T8" fmla="*/ 70564371 w 38"/>
                <a:gd name="T9" fmla="*/ 100806241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5201559 w 38"/>
                <a:gd name="T15" fmla="*/ 95765931 h 46"/>
                <a:gd name="T16" fmla="*/ 10080624 w 38"/>
                <a:gd name="T17" fmla="*/ 80644998 h 46"/>
                <a:gd name="T18" fmla="*/ 5040312 w 38"/>
                <a:gd name="T19" fmla="*/ 70564376 h 46"/>
                <a:gd name="T20" fmla="*/ 0 w 38"/>
                <a:gd name="T21" fmla="*/ 55443444 h 46"/>
                <a:gd name="T22" fmla="*/ 0 w 38"/>
                <a:gd name="T23" fmla="*/ 55443444 h 46"/>
                <a:gd name="T24" fmla="*/ 0 w 38"/>
                <a:gd name="T25" fmla="*/ 40322499 h 46"/>
                <a:gd name="T26" fmla="*/ 5040312 w 38"/>
                <a:gd name="T27" fmla="*/ 25201560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0 h 46"/>
                <a:gd name="T36" fmla="*/ 50403117 w 38"/>
                <a:gd name="T37" fmla="*/ 0 h 46"/>
                <a:gd name="T38" fmla="*/ 65524061 w 38"/>
                <a:gd name="T39" fmla="*/ 0 h 46"/>
                <a:gd name="T40" fmla="*/ 75604682 w 38"/>
                <a:gd name="T41" fmla="*/ 5040312 h 46"/>
                <a:gd name="T42" fmla="*/ 85685303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18" y="46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6" name="Freeform 93"/>
            <p:cNvSpPr>
              <a:spLocks/>
            </p:cNvSpPr>
            <p:nvPr/>
          </p:nvSpPr>
          <p:spPr bwMode="auto">
            <a:xfrm>
              <a:off x="5348288" y="2981325"/>
              <a:ext cx="69850" cy="63500"/>
            </a:xfrm>
            <a:custGeom>
              <a:avLst/>
              <a:gdLst>
                <a:gd name="T0" fmla="*/ 90725618 w 44"/>
                <a:gd name="T1" fmla="*/ 15120938 h 40"/>
                <a:gd name="T2" fmla="*/ 90725618 w 44"/>
                <a:gd name="T3" fmla="*/ 15120938 h 40"/>
                <a:gd name="T4" fmla="*/ 75604686 w 44"/>
                <a:gd name="T5" fmla="*/ 5040312 h 40"/>
                <a:gd name="T6" fmla="*/ 65524065 w 44"/>
                <a:gd name="T7" fmla="*/ 0 h 40"/>
                <a:gd name="T8" fmla="*/ 50403120 w 44"/>
                <a:gd name="T9" fmla="*/ 5040312 h 40"/>
                <a:gd name="T10" fmla="*/ 35282188 w 44"/>
                <a:gd name="T11" fmla="*/ 10080624 h 40"/>
                <a:gd name="T12" fmla="*/ 35282188 w 44"/>
                <a:gd name="T13" fmla="*/ 10080624 h 40"/>
                <a:gd name="T14" fmla="*/ 15120938 w 44"/>
                <a:gd name="T15" fmla="*/ 25201559 h 40"/>
                <a:gd name="T16" fmla="*/ 5040312 w 44"/>
                <a:gd name="T17" fmla="*/ 40322497 h 40"/>
                <a:gd name="T18" fmla="*/ 0 w 44"/>
                <a:gd name="T19" fmla="*/ 70564373 h 40"/>
                <a:gd name="T20" fmla="*/ 0 w 44"/>
                <a:gd name="T21" fmla="*/ 70564373 h 40"/>
                <a:gd name="T22" fmla="*/ 20161249 w 44"/>
                <a:gd name="T23" fmla="*/ 60483752 h 40"/>
                <a:gd name="T24" fmla="*/ 20161249 w 44"/>
                <a:gd name="T25" fmla="*/ 60483752 h 40"/>
                <a:gd name="T26" fmla="*/ 40322498 w 44"/>
                <a:gd name="T27" fmla="*/ 50403118 h 40"/>
                <a:gd name="T28" fmla="*/ 55443443 w 44"/>
                <a:gd name="T29" fmla="*/ 50403118 h 40"/>
                <a:gd name="T30" fmla="*/ 55443443 w 44"/>
                <a:gd name="T31" fmla="*/ 50403118 h 40"/>
                <a:gd name="T32" fmla="*/ 60483754 w 44"/>
                <a:gd name="T33" fmla="*/ 55443441 h 40"/>
                <a:gd name="T34" fmla="*/ 60483754 w 44"/>
                <a:gd name="T35" fmla="*/ 55443441 h 40"/>
                <a:gd name="T36" fmla="*/ 35282188 w 44"/>
                <a:gd name="T37" fmla="*/ 55443441 h 40"/>
                <a:gd name="T38" fmla="*/ 15120938 w 44"/>
                <a:gd name="T39" fmla="*/ 65524062 h 40"/>
                <a:gd name="T40" fmla="*/ 15120938 w 44"/>
                <a:gd name="T41" fmla="*/ 65524062 h 40"/>
                <a:gd name="T42" fmla="*/ 0 w 44"/>
                <a:gd name="T43" fmla="*/ 75604683 h 40"/>
                <a:gd name="T44" fmla="*/ 0 w 44"/>
                <a:gd name="T45" fmla="*/ 75604683 h 40"/>
                <a:gd name="T46" fmla="*/ 20161249 w 44"/>
                <a:gd name="T47" fmla="*/ 90725615 h 40"/>
                <a:gd name="T48" fmla="*/ 40322498 w 44"/>
                <a:gd name="T49" fmla="*/ 100806236 h 40"/>
                <a:gd name="T50" fmla="*/ 55443443 w 44"/>
                <a:gd name="T51" fmla="*/ 100806236 h 40"/>
                <a:gd name="T52" fmla="*/ 70564375 w 44"/>
                <a:gd name="T53" fmla="*/ 95765926 h 40"/>
                <a:gd name="T54" fmla="*/ 70564375 w 44"/>
                <a:gd name="T55" fmla="*/ 95765926 h 40"/>
                <a:gd name="T56" fmla="*/ 85685308 w 44"/>
                <a:gd name="T57" fmla="*/ 90725615 h 40"/>
                <a:gd name="T58" fmla="*/ 95765929 w 44"/>
                <a:gd name="T59" fmla="*/ 80644994 h 40"/>
                <a:gd name="T60" fmla="*/ 105846575 w 44"/>
                <a:gd name="T61" fmla="*/ 70564373 h 40"/>
                <a:gd name="T62" fmla="*/ 105846575 w 44"/>
                <a:gd name="T63" fmla="*/ 60483752 h 40"/>
                <a:gd name="T64" fmla="*/ 110886886 w 44"/>
                <a:gd name="T65" fmla="*/ 45362808 h 40"/>
                <a:gd name="T66" fmla="*/ 105846575 w 44"/>
                <a:gd name="T67" fmla="*/ 35282186 h 40"/>
                <a:gd name="T68" fmla="*/ 100806240 w 44"/>
                <a:gd name="T69" fmla="*/ 25201559 h 40"/>
                <a:gd name="T70" fmla="*/ 90725618 w 44"/>
                <a:gd name="T71" fmla="*/ 15120938 h 40"/>
                <a:gd name="T72" fmla="*/ 90725618 w 44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"/>
                <a:gd name="T112" fmla="*/ 0 h 40"/>
                <a:gd name="T113" fmla="*/ 44 w 44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" h="40">
                  <a:moveTo>
                    <a:pt x="36" y="6"/>
                  </a:moveTo>
                  <a:lnTo>
                    <a:pt x="36" y="6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4" y="4"/>
                  </a:lnTo>
                  <a:lnTo>
                    <a:pt x="6" y="10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4" y="18"/>
                  </a:lnTo>
                  <a:lnTo>
                    <a:pt x="42" y="14"/>
                  </a:lnTo>
                  <a:lnTo>
                    <a:pt x="40" y="10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7" name="Freeform 94"/>
            <p:cNvSpPr>
              <a:spLocks/>
            </p:cNvSpPr>
            <p:nvPr/>
          </p:nvSpPr>
          <p:spPr bwMode="auto">
            <a:xfrm>
              <a:off x="5307013" y="3000375"/>
              <a:ext cx="53975" cy="53975"/>
            </a:xfrm>
            <a:custGeom>
              <a:avLst/>
              <a:gdLst>
                <a:gd name="T0" fmla="*/ 85685299 w 34"/>
                <a:gd name="T1" fmla="*/ 30241874 h 34"/>
                <a:gd name="T2" fmla="*/ 85685299 w 34"/>
                <a:gd name="T3" fmla="*/ 30241874 h 34"/>
                <a:gd name="T4" fmla="*/ 85685299 w 34"/>
                <a:gd name="T5" fmla="*/ 45362805 h 34"/>
                <a:gd name="T6" fmla="*/ 80644989 w 34"/>
                <a:gd name="T7" fmla="*/ 60483748 h 34"/>
                <a:gd name="T8" fmla="*/ 70564368 w 34"/>
                <a:gd name="T9" fmla="*/ 75604678 h 34"/>
                <a:gd name="T10" fmla="*/ 55443437 w 34"/>
                <a:gd name="T11" fmla="*/ 85685299 h 34"/>
                <a:gd name="T12" fmla="*/ 55443437 w 34"/>
                <a:gd name="T13" fmla="*/ 85685299 h 34"/>
                <a:gd name="T14" fmla="*/ 35282184 w 34"/>
                <a:gd name="T15" fmla="*/ 85685299 h 34"/>
                <a:gd name="T16" fmla="*/ 20161247 w 34"/>
                <a:gd name="T17" fmla="*/ 80644989 h 34"/>
                <a:gd name="T18" fmla="*/ 10080624 w 34"/>
                <a:gd name="T19" fmla="*/ 70564368 h 34"/>
                <a:gd name="T20" fmla="*/ 0 w 34"/>
                <a:gd name="T21" fmla="*/ 55443437 h 34"/>
                <a:gd name="T22" fmla="*/ 0 w 34"/>
                <a:gd name="T23" fmla="*/ 55443437 h 34"/>
                <a:gd name="T24" fmla="*/ 0 w 34"/>
                <a:gd name="T25" fmla="*/ 35282184 h 34"/>
                <a:gd name="T26" fmla="*/ 5040312 w 34"/>
                <a:gd name="T27" fmla="*/ 20161247 h 34"/>
                <a:gd name="T28" fmla="*/ 15120937 w 34"/>
                <a:gd name="T29" fmla="*/ 10080624 h 34"/>
                <a:gd name="T30" fmla="*/ 30241874 w 34"/>
                <a:gd name="T31" fmla="*/ 0 h 34"/>
                <a:gd name="T32" fmla="*/ 30241874 w 34"/>
                <a:gd name="T33" fmla="*/ 0 h 34"/>
                <a:gd name="T34" fmla="*/ 45362805 w 34"/>
                <a:gd name="T35" fmla="*/ 0 h 34"/>
                <a:gd name="T36" fmla="*/ 60483748 w 34"/>
                <a:gd name="T37" fmla="*/ 5040312 h 34"/>
                <a:gd name="T38" fmla="*/ 75604678 w 34"/>
                <a:gd name="T39" fmla="*/ 15120937 h 34"/>
                <a:gd name="T40" fmla="*/ 85685299 w 34"/>
                <a:gd name="T41" fmla="*/ 30241874 h 34"/>
                <a:gd name="T42" fmla="*/ 85685299 w 34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34"/>
                <a:gd name="T68" fmla="*/ 34 w 34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34">
                  <a:moveTo>
                    <a:pt x="34" y="12"/>
                  </a:moveTo>
                  <a:lnTo>
                    <a:pt x="34" y="12"/>
                  </a:lnTo>
                  <a:lnTo>
                    <a:pt x="34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4" y="34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8" name="Freeform 95"/>
            <p:cNvSpPr>
              <a:spLocks/>
            </p:cNvSpPr>
            <p:nvPr/>
          </p:nvSpPr>
          <p:spPr bwMode="auto">
            <a:xfrm>
              <a:off x="5424488" y="3168650"/>
              <a:ext cx="60325" cy="66675"/>
            </a:xfrm>
            <a:custGeom>
              <a:avLst/>
              <a:gdLst>
                <a:gd name="T0" fmla="*/ 5040312 w 38"/>
                <a:gd name="T1" fmla="*/ 70564374 h 42"/>
                <a:gd name="T2" fmla="*/ 5040312 w 38"/>
                <a:gd name="T3" fmla="*/ 70564374 h 42"/>
                <a:gd name="T4" fmla="*/ 0 w 38"/>
                <a:gd name="T5" fmla="*/ 55443442 h 42"/>
                <a:gd name="T6" fmla="*/ 0 w 38"/>
                <a:gd name="T7" fmla="*/ 40322498 h 42"/>
                <a:gd name="T8" fmla="*/ 5040312 w 38"/>
                <a:gd name="T9" fmla="*/ 20161249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65524061 w 38"/>
                <a:gd name="T17" fmla="*/ 15120938 h 42"/>
                <a:gd name="T18" fmla="*/ 75604682 w 38"/>
                <a:gd name="T19" fmla="*/ 20161249 h 42"/>
                <a:gd name="T20" fmla="*/ 85685303 w 38"/>
                <a:gd name="T21" fmla="*/ 30241876 h 42"/>
                <a:gd name="T22" fmla="*/ 85685303 w 38"/>
                <a:gd name="T23" fmla="*/ 30241876 h 42"/>
                <a:gd name="T24" fmla="*/ 90725613 w 38"/>
                <a:gd name="T25" fmla="*/ 45362808 h 42"/>
                <a:gd name="T26" fmla="*/ 95765924 w 38"/>
                <a:gd name="T27" fmla="*/ 60483753 h 42"/>
                <a:gd name="T28" fmla="*/ 90725613 w 38"/>
                <a:gd name="T29" fmla="*/ 70564374 h 42"/>
                <a:gd name="T30" fmla="*/ 85685303 w 38"/>
                <a:gd name="T31" fmla="*/ 85685306 h 42"/>
                <a:gd name="T32" fmla="*/ 85685303 w 38"/>
                <a:gd name="T33" fmla="*/ 85685306 h 42"/>
                <a:gd name="T34" fmla="*/ 75604682 w 38"/>
                <a:gd name="T35" fmla="*/ 95765928 h 42"/>
                <a:gd name="T36" fmla="*/ 65524061 w 38"/>
                <a:gd name="T37" fmla="*/ 100806238 h 42"/>
                <a:gd name="T38" fmla="*/ 55443440 w 38"/>
                <a:gd name="T39" fmla="*/ 105846574 h 42"/>
                <a:gd name="T40" fmla="*/ 40322496 w 38"/>
                <a:gd name="T41" fmla="*/ 105846574 h 42"/>
                <a:gd name="T42" fmla="*/ 30241875 w 38"/>
                <a:gd name="T43" fmla="*/ 100806238 h 42"/>
                <a:gd name="T44" fmla="*/ 20161248 w 38"/>
                <a:gd name="T45" fmla="*/ 95765928 h 42"/>
                <a:gd name="T46" fmla="*/ 10080624 w 38"/>
                <a:gd name="T47" fmla="*/ 85685306 h 42"/>
                <a:gd name="T48" fmla="*/ 5040312 w 38"/>
                <a:gd name="T49" fmla="*/ 70564374 h 42"/>
                <a:gd name="T50" fmla="*/ 5040312 w 38"/>
                <a:gd name="T51" fmla="*/ 70564374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2"/>
                <a:gd name="T80" fmla="*/ 38 w 38"/>
                <a:gd name="T81" fmla="*/ 42 h 4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2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0" y="8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8" y="24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2" y="42"/>
                  </a:lnTo>
                  <a:lnTo>
                    <a:pt x="16" y="42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9" name="Freeform 96"/>
            <p:cNvSpPr>
              <a:spLocks/>
            </p:cNvSpPr>
            <p:nvPr/>
          </p:nvSpPr>
          <p:spPr bwMode="auto">
            <a:xfrm>
              <a:off x="5364163" y="3168650"/>
              <a:ext cx="63500" cy="63500"/>
            </a:xfrm>
            <a:custGeom>
              <a:avLst/>
              <a:gdLst>
                <a:gd name="T0" fmla="*/ 85685305 w 40"/>
                <a:gd name="T1" fmla="*/ 20161249 h 40"/>
                <a:gd name="T2" fmla="*/ 85685305 w 40"/>
                <a:gd name="T3" fmla="*/ 20161249 h 40"/>
                <a:gd name="T4" fmla="*/ 60483752 w 40"/>
                <a:gd name="T5" fmla="*/ 45362808 h 40"/>
                <a:gd name="T6" fmla="*/ 60483752 w 40"/>
                <a:gd name="T7" fmla="*/ 45362808 h 40"/>
                <a:gd name="T8" fmla="*/ 60483752 w 40"/>
                <a:gd name="T9" fmla="*/ 40322497 h 40"/>
                <a:gd name="T10" fmla="*/ 60483752 w 40"/>
                <a:gd name="T11" fmla="*/ 40322497 h 40"/>
                <a:gd name="T12" fmla="*/ 85685305 w 40"/>
                <a:gd name="T13" fmla="*/ 15120938 h 40"/>
                <a:gd name="T14" fmla="*/ 85685305 w 40"/>
                <a:gd name="T15" fmla="*/ 15120938 h 40"/>
                <a:gd name="T16" fmla="*/ 95765926 w 40"/>
                <a:gd name="T17" fmla="*/ 10080624 h 40"/>
                <a:gd name="T18" fmla="*/ 95765926 w 40"/>
                <a:gd name="T19" fmla="*/ 10080624 h 40"/>
                <a:gd name="T20" fmla="*/ 95765926 w 40"/>
                <a:gd name="T21" fmla="*/ 5040312 h 40"/>
                <a:gd name="T22" fmla="*/ 95765926 w 40"/>
                <a:gd name="T23" fmla="*/ 5040312 h 40"/>
                <a:gd name="T24" fmla="*/ 65524062 w 40"/>
                <a:gd name="T25" fmla="*/ 0 h 40"/>
                <a:gd name="T26" fmla="*/ 45362808 w 40"/>
                <a:gd name="T27" fmla="*/ 5040312 h 40"/>
                <a:gd name="T28" fmla="*/ 30241876 w 40"/>
                <a:gd name="T29" fmla="*/ 10080624 h 40"/>
                <a:gd name="T30" fmla="*/ 20161249 w 40"/>
                <a:gd name="T31" fmla="*/ 15120938 h 40"/>
                <a:gd name="T32" fmla="*/ 20161249 w 40"/>
                <a:gd name="T33" fmla="*/ 15120938 h 40"/>
                <a:gd name="T34" fmla="*/ 10080624 w 40"/>
                <a:gd name="T35" fmla="*/ 30241876 h 40"/>
                <a:gd name="T36" fmla="*/ 5040312 w 40"/>
                <a:gd name="T37" fmla="*/ 40322497 h 40"/>
                <a:gd name="T38" fmla="*/ 0 w 40"/>
                <a:gd name="T39" fmla="*/ 50403118 h 40"/>
                <a:gd name="T40" fmla="*/ 5040312 w 40"/>
                <a:gd name="T41" fmla="*/ 65524062 h 40"/>
                <a:gd name="T42" fmla="*/ 10080624 w 40"/>
                <a:gd name="T43" fmla="*/ 75604683 h 40"/>
                <a:gd name="T44" fmla="*/ 15120938 w 40"/>
                <a:gd name="T45" fmla="*/ 85685305 h 40"/>
                <a:gd name="T46" fmla="*/ 25201559 w 40"/>
                <a:gd name="T47" fmla="*/ 90725615 h 40"/>
                <a:gd name="T48" fmla="*/ 40322497 w 40"/>
                <a:gd name="T49" fmla="*/ 95765926 h 40"/>
                <a:gd name="T50" fmla="*/ 40322497 w 40"/>
                <a:gd name="T51" fmla="*/ 95765926 h 40"/>
                <a:gd name="T52" fmla="*/ 55443441 w 40"/>
                <a:gd name="T53" fmla="*/ 100806236 h 40"/>
                <a:gd name="T54" fmla="*/ 65524062 w 40"/>
                <a:gd name="T55" fmla="*/ 95765926 h 40"/>
                <a:gd name="T56" fmla="*/ 80644994 w 40"/>
                <a:gd name="T57" fmla="*/ 90725615 h 40"/>
                <a:gd name="T58" fmla="*/ 90725615 w 40"/>
                <a:gd name="T59" fmla="*/ 75604683 h 40"/>
                <a:gd name="T60" fmla="*/ 90725615 w 40"/>
                <a:gd name="T61" fmla="*/ 75604683 h 40"/>
                <a:gd name="T62" fmla="*/ 95765926 w 40"/>
                <a:gd name="T63" fmla="*/ 60483752 h 40"/>
                <a:gd name="T64" fmla="*/ 100806236 w 40"/>
                <a:gd name="T65" fmla="*/ 45362808 h 40"/>
                <a:gd name="T66" fmla="*/ 95765926 w 40"/>
                <a:gd name="T67" fmla="*/ 15120938 h 40"/>
                <a:gd name="T68" fmla="*/ 95765926 w 40"/>
                <a:gd name="T69" fmla="*/ 15120938 h 40"/>
                <a:gd name="T70" fmla="*/ 85685305 w 40"/>
                <a:gd name="T71" fmla="*/ 20161249 h 40"/>
                <a:gd name="T72" fmla="*/ 85685305 w 40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4" y="8"/>
                  </a:moveTo>
                  <a:lnTo>
                    <a:pt x="34" y="8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34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26" y="38"/>
                  </a:lnTo>
                  <a:lnTo>
                    <a:pt x="32" y="36"/>
                  </a:lnTo>
                  <a:lnTo>
                    <a:pt x="36" y="30"/>
                  </a:lnTo>
                  <a:lnTo>
                    <a:pt x="38" y="24"/>
                  </a:lnTo>
                  <a:lnTo>
                    <a:pt x="40" y="18"/>
                  </a:lnTo>
                  <a:lnTo>
                    <a:pt x="38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0" name="Freeform 97"/>
            <p:cNvSpPr>
              <a:spLocks/>
            </p:cNvSpPr>
            <p:nvPr/>
          </p:nvSpPr>
          <p:spPr bwMode="auto">
            <a:xfrm>
              <a:off x="5357813" y="3117850"/>
              <a:ext cx="66675" cy="57150"/>
            </a:xfrm>
            <a:custGeom>
              <a:avLst/>
              <a:gdLst>
                <a:gd name="T0" fmla="*/ 75604685 w 42"/>
                <a:gd name="T1" fmla="*/ 60483749 h 36"/>
                <a:gd name="T2" fmla="*/ 75604685 w 42"/>
                <a:gd name="T3" fmla="*/ 6048374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5282185 h 36"/>
                <a:gd name="T10" fmla="*/ 35282187 w 42"/>
                <a:gd name="T11" fmla="*/ 35282185 h 36"/>
                <a:gd name="T12" fmla="*/ 60483753 w 42"/>
                <a:gd name="T13" fmla="*/ 40322495 h 36"/>
                <a:gd name="T14" fmla="*/ 80644996 w 42"/>
                <a:gd name="T15" fmla="*/ 55443439 h 36"/>
                <a:gd name="T16" fmla="*/ 80644996 w 42"/>
                <a:gd name="T17" fmla="*/ 55443439 h 36"/>
                <a:gd name="T18" fmla="*/ 100806238 w 42"/>
                <a:gd name="T19" fmla="*/ 70564370 h 36"/>
                <a:gd name="T20" fmla="*/ 100806238 w 42"/>
                <a:gd name="T21" fmla="*/ 7056437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520155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40322498 w 42"/>
                <a:gd name="T39" fmla="*/ 0 h 36"/>
                <a:gd name="T40" fmla="*/ 25201560 w 42"/>
                <a:gd name="T41" fmla="*/ 0 h 36"/>
                <a:gd name="T42" fmla="*/ 15120938 w 42"/>
                <a:gd name="T43" fmla="*/ 5040312 h 36"/>
                <a:gd name="T44" fmla="*/ 5040312 w 42"/>
                <a:gd name="T45" fmla="*/ 15120937 h 36"/>
                <a:gd name="T46" fmla="*/ 0 w 42"/>
                <a:gd name="T47" fmla="*/ 25201558 h 36"/>
                <a:gd name="T48" fmla="*/ 0 w 42"/>
                <a:gd name="T49" fmla="*/ 40322495 h 36"/>
                <a:gd name="T50" fmla="*/ 0 w 42"/>
                <a:gd name="T51" fmla="*/ 50403116 h 36"/>
                <a:gd name="T52" fmla="*/ 0 w 42"/>
                <a:gd name="T53" fmla="*/ 50403116 h 36"/>
                <a:gd name="T54" fmla="*/ 5040312 w 42"/>
                <a:gd name="T55" fmla="*/ 65524060 h 36"/>
                <a:gd name="T56" fmla="*/ 10080624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0564374 w 42"/>
                <a:gd name="T67" fmla="*/ 85685301 h 36"/>
                <a:gd name="T68" fmla="*/ 95765928 w 42"/>
                <a:gd name="T69" fmla="*/ 75604680 h 36"/>
                <a:gd name="T70" fmla="*/ 95765928 w 42"/>
                <a:gd name="T71" fmla="*/ 75604680 h 36"/>
                <a:gd name="T72" fmla="*/ 75604685 w 42"/>
                <a:gd name="T73" fmla="*/ 60483749 h 36"/>
                <a:gd name="T74" fmla="*/ 75604685 w 42"/>
                <a:gd name="T75" fmla="*/ 6048374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4"/>
                  </a:moveTo>
                  <a:lnTo>
                    <a:pt x="30" y="24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32" y="22"/>
                  </a:lnTo>
                  <a:lnTo>
                    <a:pt x="40" y="28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10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4"/>
                  </a:lnTo>
                  <a:lnTo>
                    <a:pt x="38" y="30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1" name="Freeform 98"/>
            <p:cNvSpPr>
              <a:spLocks/>
            </p:cNvSpPr>
            <p:nvPr/>
          </p:nvSpPr>
          <p:spPr bwMode="auto">
            <a:xfrm>
              <a:off x="5405438" y="3086100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85685301 w 36"/>
                <a:gd name="T5" fmla="*/ 65524065 h 44"/>
                <a:gd name="T6" fmla="*/ 80644991 w 36"/>
                <a:gd name="T7" fmla="*/ 80644997 h 44"/>
                <a:gd name="T8" fmla="*/ 70564370 w 36"/>
                <a:gd name="T9" fmla="*/ 95765929 h 44"/>
                <a:gd name="T10" fmla="*/ 45362806 w 36"/>
                <a:gd name="T11" fmla="*/ 110886886 h 44"/>
                <a:gd name="T12" fmla="*/ 45362806 w 36"/>
                <a:gd name="T13" fmla="*/ 110886886 h 44"/>
                <a:gd name="T14" fmla="*/ 25201558 w 36"/>
                <a:gd name="T15" fmla="*/ 95765929 h 44"/>
                <a:gd name="T16" fmla="*/ 10080624 w 36"/>
                <a:gd name="T17" fmla="*/ 80644997 h 44"/>
                <a:gd name="T18" fmla="*/ 5040312 w 36"/>
                <a:gd name="T19" fmla="*/ 70564375 h 44"/>
                <a:gd name="T20" fmla="*/ 0 w 36"/>
                <a:gd name="T21" fmla="*/ 60483754 h 44"/>
                <a:gd name="T22" fmla="*/ 0 w 36"/>
                <a:gd name="T23" fmla="*/ 60483754 h 44"/>
                <a:gd name="T24" fmla="*/ 0 w 36"/>
                <a:gd name="T25" fmla="*/ 45362809 h 44"/>
                <a:gd name="T26" fmla="*/ 0 w 36"/>
                <a:gd name="T27" fmla="*/ 30241877 h 44"/>
                <a:gd name="T28" fmla="*/ 10080624 w 36"/>
                <a:gd name="T29" fmla="*/ 15120938 h 44"/>
                <a:gd name="T30" fmla="*/ 20161248 w 36"/>
                <a:gd name="T31" fmla="*/ 10080625 h 44"/>
                <a:gd name="T32" fmla="*/ 20161248 w 36"/>
                <a:gd name="T33" fmla="*/ 10080625 h 44"/>
                <a:gd name="T34" fmla="*/ 30241875 w 36"/>
                <a:gd name="T35" fmla="*/ 0 h 44"/>
                <a:gd name="T36" fmla="*/ 45362806 w 36"/>
                <a:gd name="T37" fmla="*/ 0 h 44"/>
                <a:gd name="T38" fmla="*/ 55443439 w 36"/>
                <a:gd name="T39" fmla="*/ 0 h 44"/>
                <a:gd name="T40" fmla="*/ 65524060 w 36"/>
                <a:gd name="T41" fmla="*/ 5040312 h 44"/>
                <a:gd name="T42" fmla="*/ 75604680 w 36"/>
                <a:gd name="T43" fmla="*/ 15120938 h 44"/>
                <a:gd name="T44" fmla="*/ 85685301 w 36"/>
                <a:gd name="T45" fmla="*/ 25201560 h 44"/>
                <a:gd name="T46" fmla="*/ 90725611 w 36"/>
                <a:gd name="T47" fmla="*/ 35282188 h 44"/>
                <a:gd name="T48" fmla="*/ 90725611 w 36"/>
                <a:gd name="T49" fmla="*/ 50403120 h 44"/>
                <a:gd name="T50" fmla="*/ 90725611 w 36"/>
                <a:gd name="T51" fmla="*/ 50403120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6"/>
                <a:gd name="T79" fmla="*/ 0 h 44"/>
                <a:gd name="T80" fmla="*/ 36 w 36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4" y="26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8" y="44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2" name="Freeform 99"/>
            <p:cNvSpPr>
              <a:spLocks/>
            </p:cNvSpPr>
            <p:nvPr/>
          </p:nvSpPr>
          <p:spPr bwMode="auto">
            <a:xfrm>
              <a:off x="5443538" y="3117850"/>
              <a:ext cx="66675" cy="60325"/>
            </a:xfrm>
            <a:custGeom>
              <a:avLst/>
              <a:gdLst>
                <a:gd name="T0" fmla="*/ 85685306 w 42"/>
                <a:gd name="T1" fmla="*/ 10080624 h 38"/>
                <a:gd name="T2" fmla="*/ 85685306 w 42"/>
                <a:gd name="T3" fmla="*/ 10080624 h 38"/>
                <a:gd name="T4" fmla="*/ 70564374 w 42"/>
                <a:gd name="T5" fmla="*/ 5040312 h 38"/>
                <a:gd name="T6" fmla="*/ 55443442 w 42"/>
                <a:gd name="T7" fmla="*/ 0 h 38"/>
                <a:gd name="T8" fmla="*/ 45362808 w 42"/>
                <a:gd name="T9" fmla="*/ 5040312 h 38"/>
                <a:gd name="T10" fmla="*/ 30241876 w 42"/>
                <a:gd name="T11" fmla="*/ 10080624 h 38"/>
                <a:gd name="T12" fmla="*/ 30241876 w 42"/>
                <a:gd name="T13" fmla="*/ 10080624 h 38"/>
                <a:gd name="T14" fmla="*/ 15120938 w 42"/>
                <a:gd name="T15" fmla="*/ 25201559 h 38"/>
                <a:gd name="T16" fmla="*/ 5040312 w 42"/>
                <a:gd name="T17" fmla="*/ 45362807 h 38"/>
                <a:gd name="T18" fmla="*/ 0 w 42"/>
                <a:gd name="T19" fmla="*/ 70564371 h 38"/>
                <a:gd name="T20" fmla="*/ 0 w 42"/>
                <a:gd name="T21" fmla="*/ 70564371 h 38"/>
                <a:gd name="T22" fmla="*/ 20161249 w 42"/>
                <a:gd name="T23" fmla="*/ 55443440 h 38"/>
                <a:gd name="T24" fmla="*/ 20161249 w 42"/>
                <a:gd name="T25" fmla="*/ 55443440 h 38"/>
                <a:gd name="T26" fmla="*/ 40322498 w 42"/>
                <a:gd name="T27" fmla="*/ 50403117 h 38"/>
                <a:gd name="T28" fmla="*/ 55443442 w 42"/>
                <a:gd name="T29" fmla="*/ 50403117 h 38"/>
                <a:gd name="T30" fmla="*/ 55443442 w 42"/>
                <a:gd name="T31" fmla="*/ 50403117 h 38"/>
                <a:gd name="T32" fmla="*/ 55443442 w 42"/>
                <a:gd name="T33" fmla="*/ 50403117 h 38"/>
                <a:gd name="T34" fmla="*/ 55443442 w 42"/>
                <a:gd name="T35" fmla="*/ 50403117 h 38"/>
                <a:gd name="T36" fmla="*/ 35282187 w 42"/>
                <a:gd name="T37" fmla="*/ 55443440 h 38"/>
                <a:gd name="T38" fmla="*/ 15120938 w 42"/>
                <a:gd name="T39" fmla="*/ 65524061 h 38"/>
                <a:gd name="T40" fmla="*/ 15120938 w 42"/>
                <a:gd name="T41" fmla="*/ 65524061 h 38"/>
                <a:gd name="T42" fmla="*/ 5040312 w 42"/>
                <a:gd name="T43" fmla="*/ 75604682 h 38"/>
                <a:gd name="T44" fmla="*/ 5040312 w 42"/>
                <a:gd name="T45" fmla="*/ 75604682 h 38"/>
                <a:gd name="T46" fmla="*/ 25201560 w 42"/>
                <a:gd name="T47" fmla="*/ 90725613 h 38"/>
                <a:gd name="T48" fmla="*/ 40322498 w 42"/>
                <a:gd name="T49" fmla="*/ 95765924 h 38"/>
                <a:gd name="T50" fmla="*/ 60483753 w 42"/>
                <a:gd name="T51" fmla="*/ 95765924 h 38"/>
                <a:gd name="T52" fmla="*/ 70564374 w 42"/>
                <a:gd name="T53" fmla="*/ 90725613 h 38"/>
                <a:gd name="T54" fmla="*/ 70564374 w 42"/>
                <a:gd name="T55" fmla="*/ 90725613 h 38"/>
                <a:gd name="T56" fmla="*/ 85685306 w 42"/>
                <a:gd name="T57" fmla="*/ 85685303 h 38"/>
                <a:gd name="T58" fmla="*/ 95765928 w 42"/>
                <a:gd name="T59" fmla="*/ 75604682 h 38"/>
                <a:gd name="T60" fmla="*/ 100806238 w 42"/>
                <a:gd name="T61" fmla="*/ 65524061 h 38"/>
                <a:gd name="T62" fmla="*/ 105846574 w 42"/>
                <a:gd name="T63" fmla="*/ 55443440 h 38"/>
                <a:gd name="T64" fmla="*/ 105846574 w 42"/>
                <a:gd name="T65" fmla="*/ 40322496 h 38"/>
                <a:gd name="T66" fmla="*/ 100806238 w 42"/>
                <a:gd name="T67" fmla="*/ 30241875 h 38"/>
                <a:gd name="T68" fmla="*/ 95765928 w 42"/>
                <a:gd name="T69" fmla="*/ 20161248 h 38"/>
                <a:gd name="T70" fmla="*/ 85685306 w 42"/>
                <a:gd name="T71" fmla="*/ 10080624 h 38"/>
                <a:gd name="T72" fmla="*/ 85685306 w 42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38"/>
                <a:gd name="T113" fmla="*/ 42 w 42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38">
                  <a:moveTo>
                    <a:pt x="34" y="4"/>
                  </a:moveTo>
                  <a:lnTo>
                    <a:pt x="34" y="4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28" y="36"/>
                  </a:lnTo>
                  <a:lnTo>
                    <a:pt x="34" y="34"/>
                  </a:lnTo>
                  <a:lnTo>
                    <a:pt x="38" y="30"/>
                  </a:lnTo>
                  <a:lnTo>
                    <a:pt x="40" y="26"/>
                  </a:lnTo>
                  <a:lnTo>
                    <a:pt x="42" y="22"/>
                  </a:lnTo>
                  <a:lnTo>
                    <a:pt x="42" y="16"/>
                  </a:lnTo>
                  <a:lnTo>
                    <a:pt x="40" y="12"/>
                  </a:lnTo>
                  <a:lnTo>
                    <a:pt x="38" y="8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3" name="Freeform 100"/>
            <p:cNvSpPr>
              <a:spLocks/>
            </p:cNvSpPr>
            <p:nvPr/>
          </p:nvSpPr>
          <p:spPr bwMode="auto">
            <a:xfrm>
              <a:off x="5405438" y="3140075"/>
              <a:ext cx="50800" cy="50800"/>
            </a:xfrm>
            <a:custGeom>
              <a:avLst/>
              <a:gdLst>
                <a:gd name="T0" fmla="*/ 80644986 w 32"/>
                <a:gd name="T1" fmla="*/ 25201557 h 32"/>
                <a:gd name="T2" fmla="*/ 8064498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7560467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0161247 h 32"/>
                <a:gd name="T28" fmla="*/ 10080623 w 32"/>
                <a:gd name="T29" fmla="*/ 10080623 h 32"/>
                <a:gd name="T30" fmla="*/ 25201557 w 32"/>
                <a:gd name="T31" fmla="*/ 0 h 32"/>
                <a:gd name="T32" fmla="*/ 25201557 w 32"/>
                <a:gd name="T33" fmla="*/ 0 h 32"/>
                <a:gd name="T34" fmla="*/ 40322493 w 32"/>
                <a:gd name="T35" fmla="*/ 0 h 32"/>
                <a:gd name="T36" fmla="*/ 55443436 w 32"/>
                <a:gd name="T37" fmla="*/ 0 h 32"/>
                <a:gd name="T38" fmla="*/ 70564366 w 32"/>
                <a:gd name="T39" fmla="*/ 10080623 h 32"/>
                <a:gd name="T40" fmla="*/ 80644986 w 32"/>
                <a:gd name="T41" fmla="*/ 25201557 h 32"/>
                <a:gd name="T42" fmla="*/ 8064498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2" y="10"/>
                  </a:moveTo>
                  <a:lnTo>
                    <a:pt x="32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8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4" name="Freeform 101"/>
            <p:cNvSpPr>
              <a:spLocks/>
            </p:cNvSpPr>
            <p:nvPr/>
          </p:nvSpPr>
          <p:spPr bwMode="auto">
            <a:xfrm>
              <a:off x="4567238" y="3079750"/>
              <a:ext cx="60325" cy="73025"/>
            </a:xfrm>
            <a:custGeom>
              <a:avLst/>
              <a:gdLst>
                <a:gd name="T0" fmla="*/ 0 w 38"/>
                <a:gd name="T1" fmla="*/ 75604687 h 46"/>
                <a:gd name="T2" fmla="*/ 0 w 38"/>
                <a:gd name="T3" fmla="*/ 75604687 h 46"/>
                <a:gd name="T4" fmla="*/ 0 w 38"/>
                <a:gd name="T5" fmla="*/ 60483755 h 46"/>
                <a:gd name="T6" fmla="*/ 0 w 38"/>
                <a:gd name="T7" fmla="*/ 40322499 h 46"/>
                <a:gd name="T8" fmla="*/ 10080624 w 38"/>
                <a:gd name="T9" fmla="*/ 25201560 h 46"/>
                <a:gd name="T10" fmla="*/ 25201559 w 38"/>
                <a:gd name="T11" fmla="*/ 0 h 46"/>
                <a:gd name="T12" fmla="*/ 25201559 w 38"/>
                <a:gd name="T13" fmla="*/ 0 h 46"/>
                <a:gd name="T14" fmla="*/ 50403117 w 38"/>
                <a:gd name="T15" fmla="*/ 10080625 h 46"/>
                <a:gd name="T16" fmla="*/ 75604682 w 38"/>
                <a:gd name="T17" fmla="*/ 20161250 h 46"/>
                <a:gd name="T18" fmla="*/ 80644992 w 38"/>
                <a:gd name="T19" fmla="*/ 30241877 h 46"/>
                <a:gd name="T20" fmla="*/ 90725613 w 38"/>
                <a:gd name="T21" fmla="*/ 40322499 h 46"/>
                <a:gd name="T22" fmla="*/ 90725613 w 38"/>
                <a:gd name="T23" fmla="*/ 40322499 h 46"/>
                <a:gd name="T24" fmla="*/ 95765924 w 38"/>
                <a:gd name="T25" fmla="*/ 55443444 h 46"/>
                <a:gd name="T26" fmla="*/ 95765924 w 38"/>
                <a:gd name="T27" fmla="*/ 70564376 h 46"/>
                <a:gd name="T28" fmla="*/ 90725613 w 38"/>
                <a:gd name="T29" fmla="*/ 85685309 h 46"/>
                <a:gd name="T30" fmla="*/ 85685303 w 38"/>
                <a:gd name="T31" fmla="*/ 100806241 h 46"/>
                <a:gd name="T32" fmla="*/ 85685303 w 38"/>
                <a:gd name="T33" fmla="*/ 100806241 h 46"/>
                <a:gd name="T34" fmla="*/ 75604682 w 38"/>
                <a:gd name="T35" fmla="*/ 105846577 h 46"/>
                <a:gd name="T36" fmla="*/ 60483751 w 38"/>
                <a:gd name="T37" fmla="*/ 110886888 h 46"/>
                <a:gd name="T38" fmla="*/ 50403117 w 38"/>
                <a:gd name="T39" fmla="*/ 115927199 h 46"/>
                <a:gd name="T40" fmla="*/ 35282186 w 38"/>
                <a:gd name="T41" fmla="*/ 115927199 h 46"/>
                <a:gd name="T42" fmla="*/ 25201559 w 38"/>
                <a:gd name="T43" fmla="*/ 110886888 h 46"/>
                <a:gd name="T44" fmla="*/ 15120938 w 38"/>
                <a:gd name="T45" fmla="*/ 100806241 h 46"/>
                <a:gd name="T46" fmla="*/ 5040312 w 38"/>
                <a:gd name="T47" fmla="*/ 90725620 h 46"/>
                <a:gd name="T48" fmla="*/ 0 w 38"/>
                <a:gd name="T49" fmla="*/ 75604687 h 46"/>
                <a:gd name="T50" fmla="*/ 0 w 38"/>
                <a:gd name="T51" fmla="*/ 75604687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0" y="30"/>
                  </a:moveTo>
                  <a:lnTo>
                    <a:pt x="0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4" y="10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30" y="8"/>
                  </a:lnTo>
                  <a:lnTo>
                    <a:pt x="32" y="12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38" y="28"/>
                  </a:lnTo>
                  <a:lnTo>
                    <a:pt x="36" y="34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24" y="44"/>
                  </a:lnTo>
                  <a:lnTo>
                    <a:pt x="20" y="46"/>
                  </a:lnTo>
                  <a:lnTo>
                    <a:pt x="14" y="46"/>
                  </a:lnTo>
                  <a:lnTo>
                    <a:pt x="10" y="44"/>
                  </a:lnTo>
                  <a:lnTo>
                    <a:pt x="6" y="40"/>
                  </a:lnTo>
                  <a:lnTo>
                    <a:pt x="2" y="3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5" name="Freeform 102"/>
            <p:cNvSpPr>
              <a:spLocks/>
            </p:cNvSpPr>
            <p:nvPr/>
          </p:nvSpPr>
          <p:spPr bwMode="auto">
            <a:xfrm>
              <a:off x="4503738" y="3076575"/>
              <a:ext cx="66675" cy="66675"/>
            </a:xfrm>
            <a:custGeom>
              <a:avLst/>
              <a:gdLst>
                <a:gd name="T0" fmla="*/ 95765928 w 42"/>
                <a:gd name="T1" fmla="*/ 25201560 h 42"/>
                <a:gd name="T2" fmla="*/ 95765928 w 42"/>
                <a:gd name="T3" fmla="*/ 25201560 h 42"/>
                <a:gd name="T4" fmla="*/ 65524063 w 42"/>
                <a:gd name="T5" fmla="*/ 45362808 h 42"/>
                <a:gd name="T6" fmla="*/ 65524063 w 42"/>
                <a:gd name="T7" fmla="*/ 45362808 h 42"/>
                <a:gd name="T8" fmla="*/ 60483753 w 42"/>
                <a:gd name="T9" fmla="*/ 45362808 h 42"/>
                <a:gd name="T10" fmla="*/ 60483753 w 42"/>
                <a:gd name="T11" fmla="*/ 45362808 h 42"/>
                <a:gd name="T12" fmla="*/ 90725617 w 42"/>
                <a:gd name="T13" fmla="*/ 20161249 h 42"/>
                <a:gd name="T14" fmla="*/ 90725617 w 42"/>
                <a:gd name="T15" fmla="*/ 20161249 h 42"/>
                <a:gd name="T16" fmla="*/ 100806238 w 42"/>
                <a:gd name="T17" fmla="*/ 15120938 h 42"/>
                <a:gd name="T18" fmla="*/ 100806238 w 42"/>
                <a:gd name="T19" fmla="*/ 15120938 h 42"/>
                <a:gd name="T20" fmla="*/ 100806238 w 42"/>
                <a:gd name="T21" fmla="*/ 10080624 h 42"/>
                <a:gd name="T22" fmla="*/ 100806238 w 42"/>
                <a:gd name="T23" fmla="*/ 10080624 h 42"/>
                <a:gd name="T24" fmla="*/ 75604685 w 42"/>
                <a:gd name="T25" fmla="*/ 0 h 42"/>
                <a:gd name="T26" fmla="*/ 55443442 w 42"/>
                <a:gd name="T27" fmla="*/ 0 h 42"/>
                <a:gd name="T28" fmla="*/ 35282187 w 42"/>
                <a:gd name="T29" fmla="*/ 5040312 h 42"/>
                <a:gd name="T30" fmla="*/ 25201560 w 42"/>
                <a:gd name="T31" fmla="*/ 15120938 h 42"/>
                <a:gd name="T32" fmla="*/ 25201560 w 42"/>
                <a:gd name="T33" fmla="*/ 15120938 h 42"/>
                <a:gd name="T34" fmla="*/ 10080624 w 42"/>
                <a:gd name="T35" fmla="*/ 25201560 h 42"/>
                <a:gd name="T36" fmla="*/ 5040312 w 42"/>
                <a:gd name="T37" fmla="*/ 35282187 h 42"/>
                <a:gd name="T38" fmla="*/ 0 w 42"/>
                <a:gd name="T39" fmla="*/ 50403119 h 42"/>
                <a:gd name="T40" fmla="*/ 0 w 42"/>
                <a:gd name="T41" fmla="*/ 60483753 h 42"/>
                <a:gd name="T42" fmla="*/ 5040312 w 42"/>
                <a:gd name="T43" fmla="*/ 75604685 h 42"/>
                <a:gd name="T44" fmla="*/ 10080624 w 42"/>
                <a:gd name="T45" fmla="*/ 85685306 h 42"/>
                <a:gd name="T46" fmla="*/ 20161249 w 42"/>
                <a:gd name="T47" fmla="*/ 95765928 h 42"/>
                <a:gd name="T48" fmla="*/ 35282187 w 42"/>
                <a:gd name="T49" fmla="*/ 100806238 h 42"/>
                <a:gd name="T50" fmla="*/ 35282187 w 42"/>
                <a:gd name="T51" fmla="*/ 100806238 h 42"/>
                <a:gd name="T52" fmla="*/ 50403119 w 42"/>
                <a:gd name="T53" fmla="*/ 105846574 h 42"/>
                <a:gd name="T54" fmla="*/ 65524063 w 42"/>
                <a:gd name="T55" fmla="*/ 100806238 h 42"/>
                <a:gd name="T56" fmla="*/ 75604685 w 42"/>
                <a:gd name="T57" fmla="*/ 95765928 h 42"/>
                <a:gd name="T58" fmla="*/ 90725617 w 42"/>
                <a:gd name="T59" fmla="*/ 85685306 h 42"/>
                <a:gd name="T60" fmla="*/ 90725617 w 42"/>
                <a:gd name="T61" fmla="*/ 85685306 h 42"/>
                <a:gd name="T62" fmla="*/ 100806238 w 42"/>
                <a:gd name="T63" fmla="*/ 70564374 h 42"/>
                <a:gd name="T64" fmla="*/ 105846574 w 42"/>
                <a:gd name="T65" fmla="*/ 50403119 h 42"/>
                <a:gd name="T66" fmla="*/ 100806238 w 42"/>
                <a:gd name="T67" fmla="*/ 20161249 h 42"/>
                <a:gd name="T68" fmla="*/ 100806238 w 42"/>
                <a:gd name="T69" fmla="*/ 20161249 h 42"/>
                <a:gd name="T70" fmla="*/ 95765928 w 42"/>
                <a:gd name="T71" fmla="*/ 25201560 h 42"/>
                <a:gd name="T72" fmla="*/ 95765928 w 42"/>
                <a:gd name="T73" fmla="*/ 2520156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2"/>
                <a:gd name="T113" fmla="*/ 42 w 42"/>
                <a:gd name="T114" fmla="*/ 42 h 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2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8" y="38"/>
                  </a:lnTo>
                  <a:lnTo>
                    <a:pt x="14" y="40"/>
                  </a:lnTo>
                  <a:lnTo>
                    <a:pt x="20" y="42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36" y="34"/>
                  </a:lnTo>
                  <a:lnTo>
                    <a:pt x="40" y="28"/>
                  </a:lnTo>
                  <a:lnTo>
                    <a:pt x="42" y="20"/>
                  </a:lnTo>
                  <a:lnTo>
                    <a:pt x="40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6" name="Freeform 103"/>
            <p:cNvSpPr>
              <a:spLocks/>
            </p:cNvSpPr>
            <p:nvPr/>
          </p:nvSpPr>
          <p:spPr bwMode="auto">
            <a:xfrm>
              <a:off x="4500563" y="3019425"/>
              <a:ext cx="69850" cy="63500"/>
            </a:xfrm>
            <a:custGeom>
              <a:avLst/>
              <a:gdLst>
                <a:gd name="T0" fmla="*/ 80644997 w 44"/>
                <a:gd name="T1" fmla="*/ 70564373 h 40"/>
                <a:gd name="T2" fmla="*/ 80644997 w 44"/>
                <a:gd name="T3" fmla="*/ 70564373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50403118 h 40"/>
                <a:gd name="T14" fmla="*/ 85685308 w 44"/>
                <a:gd name="T15" fmla="*/ 65524062 h 40"/>
                <a:gd name="T16" fmla="*/ 85685308 w 44"/>
                <a:gd name="T17" fmla="*/ 6552406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5443441 h 40"/>
                <a:gd name="T28" fmla="*/ 95765929 w 44"/>
                <a:gd name="T29" fmla="*/ 35282186 h 40"/>
                <a:gd name="T30" fmla="*/ 85685308 w 44"/>
                <a:gd name="T31" fmla="*/ 20161249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5040312 h 40"/>
                <a:gd name="T38" fmla="*/ 45362809 w 44"/>
                <a:gd name="T39" fmla="*/ 0 h 40"/>
                <a:gd name="T40" fmla="*/ 35282188 w 44"/>
                <a:gd name="T41" fmla="*/ 5040312 h 40"/>
                <a:gd name="T42" fmla="*/ 20161249 w 44"/>
                <a:gd name="T43" fmla="*/ 10080624 h 40"/>
                <a:gd name="T44" fmla="*/ 10080625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5443441 h 40"/>
                <a:gd name="T52" fmla="*/ 0 w 44"/>
                <a:gd name="T53" fmla="*/ 55443441 h 40"/>
                <a:gd name="T54" fmla="*/ 0 w 44"/>
                <a:gd name="T55" fmla="*/ 70564373 h 40"/>
                <a:gd name="T56" fmla="*/ 10080625 w 44"/>
                <a:gd name="T57" fmla="*/ 80644994 h 40"/>
                <a:gd name="T58" fmla="*/ 20161249 w 44"/>
                <a:gd name="T59" fmla="*/ 90725615 h 40"/>
                <a:gd name="T60" fmla="*/ 35282188 w 44"/>
                <a:gd name="T61" fmla="*/ 100806236 h 40"/>
                <a:gd name="T62" fmla="*/ 35282188 w 44"/>
                <a:gd name="T63" fmla="*/ 100806236 h 40"/>
                <a:gd name="T64" fmla="*/ 55443443 w 44"/>
                <a:gd name="T65" fmla="*/ 100806236 h 40"/>
                <a:gd name="T66" fmla="*/ 70564375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70564373 h 40"/>
                <a:gd name="T74" fmla="*/ 80644997 w 44"/>
                <a:gd name="T75" fmla="*/ 70564373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8"/>
                  </a:moveTo>
                  <a:lnTo>
                    <a:pt x="32" y="28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20"/>
                  </a:lnTo>
                  <a:lnTo>
                    <a:pt x="34" y="26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2"/>
                  </a:lnTo>
                  <a:lnTo>
                    <a:pt x="38" y="14"/>
                  </a:lnTo>
                  <a:lnTo>
                    <a:pt x="34" y="8"/>
                  </a:lnTo>
                  <a:lnTo>
                    <a:pt x="30" y="4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40" y="34"/>
                  </a:lnTo>
                  <a:lnTo>
                    <a:pt x="3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7" name="Freeform 104"/>
            <p:cNvSpPr>
              <a:spLocks/>
            </p:cNvSpPr>
            <p:nvPr/>
          </p:nvSpPr>
          <p:spPr bwMode="auto">
            <a:xfrm>
              <a:off x="4554538" y="2994025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0644992 w 38"/>
                <a:gd name="T7" fmla="*/ 85685309 h 46"/>
                <a:gd name="T8" fmla="*/ 65524061 w 38"/>
                <a:gd name="T9" fmla="*/ 100806241 h 46"/>
                <a:gd name="T10" fmla="*/ 40322496 w 38"/>
                <a:gd name="T11" fmla="*/ 115927199 h 46"/>
                <a:gd name="T12" fmla="*/ 40322496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0644998 h 46"/>
                <a:gd name="T18" fmla="*/ 0 w 38"/>
                <a:gd name="T19" fmla="*/ 70564376 h 46"/>
                <a:gd name="T20" fmla="*/ 0 w 38"/>
                <a:gd name="T21" fmla="*/ 55443444 h 46"/>
                <a:gd name="T22" fmla="*/ 0 w 38"/>
                <a:gd name="T23" fmla="*/ 55443444 h 46"/>
                <a:gd name="T24" fmla="*/ 0 w 38"/>
                <a:gd name="T25" fmla="*/ 40322499 h 46"/>
                <a:gd name="T26" fmla="*/ 5040312 w 38"/>
                <a:gd name="T27" fmla="*/ 25201560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40322496 w 38"/>
                <a:gd name="T35" fmla="*/ 0 h 46"/>
                <a:gd name="T36" fmla="*/ 50403117 w 38"/>
                <a:gd name="T37" fmla="*/ 0 h 46"/>
                <a:gd name="T38" fmla="*/ 65524061 w 38"/>
                <a:gd name="T39" fmla="*/ 0 h 46"/>
                <a:gd name="T40" fmla="*/ 75604682 w 38"/>
                <a:gd name="T41" fmla="*/ 5040312 h 46"/>
                <a:gd name="T42" fmla="*/ 85685303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2" y="34"/>
                  </a:lnTo>
                  <a:lnTo>
                    <a:pt x="26" y="40"/>
                  </a:lnTo>
                  <a:lnTo>
                    <a:pt x="16" y="46"/>
                  </a:lnTo>
                  <a:lnTo>
                    <a:pt x="8" y="40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8" name="Freeform 105"/>
            <p:cNvSpPr>
              <a:spLocks/>
            </p:cNvSpPr>
            <p:nvPr/>
          </p:nvSpPr>
          <p:spPr bwMode="auto">
            <a:xfrm>
              <a:off x="4589463" y="3032125"/>
              <a:ext cx="73025" cy="63500"/>
            </a:xfrm>
            <a:custGeom>
              <a:avLst/>
              <a:gdLst>
                <a:gd name="T0" fmla="*/ 95765931 w 46"/>
                <a:gd name="T1" fmla="*/ 10080624 h 40"/>
                <a:gd name="T2" fmla="*/ 95765931 w 46"/>
                <a:gd name="T3" fmla="*/ 10080624 h 40"/>
                <a:gd name="T4" fmla="*/ 85685309 w 46"/>
                <a:gd name="T5" fmla="*/ 5040312 h 40"/>
                <a:gd name="T6" fmla="*/ 70564376 w 46"/>
                <a:gd name="T7" fmla="*/ 0 h 40"/>
                <a:gd name="T8" fmla="*/ 55443444 w 46"/>
                <a:gd name="T9" fmla="*/ 0 h 40"/>
                <a:gd name="T10" fmla="*/ 40322499 w 46"/>
                <a:gd name="T11" fmla="*/ 5040312 h 40"/>
                <a:gd name="T12" fmla="*/ 40322499 w 46"/>
                <a:gd name="T13" fmla="*/ 5040312 h 40"/>
                <a:gd name="T14" fmla="*/ 20161250 w 46"/>
                <a:gd name="T15" fmla="*/ 20161249 h 40"/>
                <a:gd name="T16" fmla="*/ 10080625 w 46"/>
                <a:gd name="T17" fmla="*/ 40322497 h 40"/>
                <a:gd name="T18" fmla="*/ 0 w 46"/>
                <a:gd name="T19" fmla="*/ 70564373 h 40"/>
                <a:gd name="T20" fmla="*/ 0 w 46"/>
                <a:gd name="T21" fmla="*/ 70564373 h 40"/>
                <a:gd name="T22" fmla="*/ 25201560 w 46"/>
                <a:gd name="T23" fmla="*/ 55443441 h 40"/>
                <a:gd name="T24" fmla="*/ 25201560 w 46"/>
                <a:gd name="T25" fmla="*/ 55443441 h 40"/>
                <a:gd name="T26" fmla="*/ 45362810 w 46"/>
                <a:gd name="T27" fmla="*/ 50403118 h 40"/>
                <a:gd name="T28" fmla="*/ 60483755 w 46"/>
                <a:gd name="T29" fmla="*/ 50403118 h 40"/>
                <a:gd name="T30" fmla="*/ 60483755 w 46"/>
                <a:gd name="T31" fmla="*/ 50403118 h 40"/>
                <a:gd name="T32" fmla="*/ 60483755 w 46"/>
                <a:gd name="T33" fmla="*/ 50403118 h 40"/>
                <a:gd name="T34" fmla="*/ 60483755 w 46"/>
                <a:gd name="T35" fmla="*/ 50403118 h 40"/>
                <a:gd name="T36" fmla="*/ 40322499 w 46"/>
                <a:gd name="T37" fmla="*/ 55443441 h 40"/>
                <a:gd name="T38" fmla="*/ 20161250 w 46"/>
                <a:gd name="T39" fmla="*/ 65524062 h 40"/>
                <a:gd name="T40" fmla="*/ 20161250 w 46"/>
                <a:gd name="T41" fmla="*/ 65524062 h 40"/>
                <a:gd name="T42" fmla="*/ 5040312 w 46"/>
                <a:gd name="T43" fmla="*/ 75604683 h 40"/>
                <a:gd name="T44" fmla="*/ 5040312 w 46"/>
                <a:gd name="T45" fmla="*/ 75604683 h 40"/>
                <a:gd name="T46" fmla="*/ 25201560 w 46"/>
                <a:gd name="T47" fmla="*/ 90725615 h 40"/>
                <a:gd name="T48" fmla="*/ 45362810 w 46"/>
                <a:gd name="T49" fmla="*/ 95765926 h 40"/>
                <a:gd name="T50" fmla="*/ 60483755 w 46"/>
                <a:gd name="T51" fmla="*/ 100806236 h 40"/>
                <a:gd name="T52" fmla="*/ 75604687 w 46"/>
                <a:gd name="T53" fmla="*/ 95765926 h 40"/>
                <a:gd name="T54" fmla="*/ 75604687 w 46"/>
                <a:gd name="T55" fmla="*/ 95765926 h 40"/>
                <a:gd name="T56" fmla="*/ 90725620 w 46"/>
                <a:gd name="T57" fmla="*/ 90725615 h 40"/>
                <a:gd name="T58" fmla="*/ 100806241 w 46"/>
                <a:gd name="T59" fmla="*/ 80644994 h 40"/>
                <a:gd name="T60" fmla="*/ 110886888 w 46"/>
                <a:gd name="T61" fmla="*/ 70564373 h 40"/>
                <a:gd name="T62" fmla="*/ 110886888 w 46"/>
                <a:gd name="T63" fmla="*/ 60483752 h 40"/>
                <a:gd name="T64" fmla="*/ 115927199 w 46"/>
                <a:gd name="T65" fmla="*/ 45362808 h 40"/>
                <a:gd name="T66" fmla="*/ 110886888 w 46"/>
                <a:gd name="T67" fmla="*/ 35282186 h 40"/>
                <a:gd name="T68" fmla="*/ 105846577 w 46"/>
                <a:gd name="T69" fmla="*/ 20161249 h 40"/>
                <a:gd name="T70" fmla="*/ 95765931 w 46"/>
                <a:gd name="T71" fmla="*/ 10080624 h 40"/>
                <a:gd name="T72" fmla="*/ 95765931 w 46"/>
                <a:gd name="T73" fmla="*/ 10080624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40"/>
                <a:gd name="T113" fmla="*/ 46 w 46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40">
                  <a:moveTo>
                    <a:pt x="38" y="4"/>
                  </a:moveTo>
                  <a:lnTo>
                    <a:pt x="38" y="4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24" y="40"/>
                  </a:lnTo>
                  <a:lnTo>
                    <a:pt x="30" y="38"/>
                  </a:lnTo>
                  <a:lnTo>
                    <a:pt x="36" y="36"/>
                  </a:lnTo>
                  <a:lnTo>
                    <a:pt x="40" y="32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6" y="18"/>
                  </a:lnTo>
                  <a:lnTo>
                    <a:pt x="44" y="14"/>
                  </a:lnTo>
                  <a:lnTo>
                    <a:pt x="42" y="8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9" name="Freeform 106"/>
            <p:cNvSpPr>
              <a:spLocks/>
            </p:cNvSpPr>
            <p:nvPr/>
          </p:nvSpPr>
          <p:spPr bwMode="auto">
            <a:xfrm>
              <a:off x="4548188" y="3048000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50403115 h 34"/>
                <a:gd name="T6" fmla="*/ 85685301 w 36"/>
                <a:gd name="T7" fmla="*/ 65524058 h 34"/>
                <a:gd name="T8" fmla="*/ 70564370 w 36"/>
                <a:gd name="T9" fmla="*/ 80644989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0 w 36"/>
                <a:gd name="T21" fmla="*/ 55443437 h 34"/>
                <a:gd name="T22" fmla="*/ 0 w 36"/>
                <a:gd name="T23" fmla="*/ 55443437 h 34"/>
                <a:gd name="T24" fmla="*/ 0 w 36"/>
                <a:gd name="T25" fmla="*/ 40322494 h 34"/>
                <a:gd name="T26" fmla="*/ 5040312 w 36"/>
                <a:gd name="T27" fmla="*/ 20161247 h 34"/>
                <a:gd name="T28" fmla="*/ 15120937 w 36"/>
                <a:gd name="T29" fmla="*/ 10080624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20"/>
                  </a:lnTo>
                  <a:lnTo>
                    <a:pt x="34" y="26"/>
                  </a:lnTo>
                  <a:lnTo>
                    <a:pt x="28" y="32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0" name="Freeform 107"/>
            <p:cNvSpPr>
              <a:spLocks/>
            </p:cNvSpPr>
            <p:nvPr/>
          </p:nvSpPr>
          <p:spPr bwMode="auto">
            <a:xfrm>
              <a:off x="4386263" y="3181350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55443443 h 44"/>
                <a:gd name="T6" fmla="*/ 0 w 38"/>
                <a:gd name="T7" fmla="*/ 40322498 h 44"/>
                <a:gd name="T8" fmla="*/ 10080624 w 38"/>
                <a:gd name="T9" fmla="*/ 20161249 h 44"/>
                <a:gd name="T10" fmla="*/ 25201559 w 38"/>
                <a:gd name="T11" fmla="*/ 0 h 44"/>
                <a:gd name="T12" fmla="*/ 25201559 w 38"/>
                <a:gd name="T13" fmla="*/ 0 h 44"/>
                <a:gd name="T14" fmla="*/ 55443440 w 38"/>
                <a:gd name="T15" fmla="*/ 5040312 h 44"/>
                <a:gd name="T16" fmla="*/ 75604682 w 38"/>
                <a:gd name="T17" fmla="*/ 15120938 h 44"/>
                <a:gd name="T18" fmla="*/ 80644992 w 38"/>
                <a:gd name="T19" fmla="*/ 25201560 h 44"/>
                <a:gd name="T20" fmla="*/ 90725613 w 38"/>
                <a:gd name="T21" fmla="*/ 35282188 h 44"/>
                <a:gd name="T22" fmla="*/ 90725613 w 38"/>
                <a:gd name="T23" fmla="*/ 35282188 h 44"/>
                <a:gd name="T24" fmla="*/ 95765924 w 38"/>
                <a:gd name="T25" fmla="*/ 50403120 h 44"/>
                <a:gd name="T26" fmla="*/ 95765924 w 38"/>
                <a:gd name="T27" fmla="*/ 65524065 h 44"/>
                <a:gd name="T28" fmla="*/ 95765924 w 38"/>
                <a:gd name="T29" fmla="*/ 80644997 h 44"/>
                <a:gd name="T30" fmla="*/ 85685303 w 38"/>
                <a:gd name="T31" fmla="*/ 95765929 h 44"/>
                <a:gd name="T32" fmla="*/ 85685303 w 38"/>
                <a:gd name="T33" fmla="*/ 95765929 h 44"/>
                <a:gd name="T34" fmla="*/ 75604682 w 38"/>
                <a:gd name="T35" fmla="*/ 105846575 h 44"/>
                <a:gd name="T36" fmla="*/ 60483751 w 38"/>
                <a:gd name="T37" fmla="*/ 110886886 h 44"/>
                <a:gd name="T38" fmla="*/ 50403117 w 38"/>
                <a:gd name="T39" fmla="*/ 110886886 h 44"/>
                <a:gd name="T40" fmla="*/ 3528218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95765929 h 44"/>
                <a:gd name="T46" fmla="*/ 5040312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0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2" y="10"/>
                  </a:lnTo>
                  <a:lnTo>
                    <a:pt x="36" y="14"/>
                  </a:lnTo>
                  <a:lnTo>
                    <a:pt x="38" y="20"/>
                  </a:lnTo>
                  <a:lnTo>
                    <a:pt x="38" y="26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1" name="Freeform 108"/>
            <p:cNvSpPr>
              <a:spLocks/>
            </p:cNvSpPr>
            <p:nvPr/>
          </p:nvSpPr>
          <p:spPr bwMode="auto">
            <a:xfrm>
              <a:off x="4322763" y="3178175"/>
              <a:ext cx="66675" cy="63500"/>
            </a:xfrm>
            <a:custGeom>
              <a:avLst/>
              <a:gdLst>
                <a:gd name="T0" fmla="*/ 95765928 w 42"/>
                <a:gd name="T1" fmla="*/ 25201559 h 40"/>
                <a:gd name="T2" fmla="*/ 95765928 w 42"/>
                <a:gd name="T3" fmla="*/ 25201559 h 40"/>
                <a:gd name="T4" fmla="*/ 65524063 w 42"/>
                <a:gd name="T5" fmla="*/ 45362808 h 40"/>
                <a:gd name="T6" fmla="*/ 65524063 w 42"/>
                <a:gd name="T7" fmla="*/ 45362808 h 40"/>
                <a:gd name="T8" fmla="*/ 65524063 w 42"/>
                <a:gd name="T9" fmla="*/ 40322497 h 40"/>
                <a:gd name="T10" fmla="*/ 65524063 w 42"/>
                <a:gd name="T11" fmla="*/ 40322497 h 40"/>
                <a:gd name="T12" fmla="*/ 90725617 w 42"/>
                <a:gd name="T13" fmla="*/ 20161249 h 40"/>
                <a:gd name="T14" fmla="*/ 90725617 w 42"/>
                <a:gd name="T15" fmla="*/ 20161249 h 40"/>
                <a:gd name="T16" fmla="*/ 100806238 w 42"/>
                <a:gd name="T17" fmla="*/ 10080624 h 40"/>
                <a:gd name="T18" fmla="*/ 100806238 w 42"/>
                <a:gd name="T19" fmla="*/ 10080624 h 40"/>
                <a:gd name="T20" fmla="*/ 100806238 w 42"/>
                <a:gd name="T21" fmla="*/ 10080624 h 40"/>
                <a:gd name="T22" fmla="*/ 100806238 w 42"/>
                <a:gd name="T23" fmla="*/ 10080624 h 40"/>
                <a:gd name="T24" fmla="*/ 75604685 w 42"/>
                <a:gd name="T25" fmla="*/ 0 h 40"/>
                <a:gd name="T26" fmla="*/ 55443442 w 42"/>
                <a:gd name="T27" fmla="*/ 0 h 40"/>
                <a:gd name="T28" fmla="*/ 35282187 w 42"/>
                <a:gd name="T29" fmla="*/ 5040312 h 40"/>
                <a:gd name="T30" fmla="*/ 25201560 w 42"/>
                <a:gd name="T31" fmla="*/ 10080624 h 40"/>
                <a:gd name="T32" fmla="*/ 25201560 w 42"/>
                <a:gd name="T33" fmla="*/ 10080624 h 40"/>
                <a:gd name="T34" fmla="*/ 10080624 w 42"/>
                <a:gd name="T35" fmla="*/ 25201559 h 40"/>
                <a:gd name="T36" fmla="*/ 5040312 w 42"/>
                <a:gd name="T37" fmla="*/ 35282186 h 40"/>
                <a:gd name="T38" fmla="*/ 0 w 42"/>
                <a:gd name="T39" fmla="*/ 45362808 h 40"/>
                <a:gd name="T40" fmla="*/ 0 w 42"/>
                <a:gd name="T41" fmla="*/ 60483752 h 40"/>
                <a:gd name="T42" fmla="*/ 5040312 w 42"/>
                <a:gd name="T43" fmla="*/ 70564373 h 40"/>
                <a:gd name="T44" fmla="*/ 15120938 w 42"/>
                <a:gd name="T45" fmla="*/ 85685305 h 40"/>
                <a:gd name="T46" fmla="*/ 25201560 w 42"/>
                <a:gd name="T47" fmla="*/ 90725615 h 40"/>
                <a:gd name="T48" fmla="*/ 35282187 w 42"/>
                <a:gd name="T49" fmla="*/ 100806236 h 40"/>
                <a:gd name="T50" fmla="*/ 35282187 w 42"/>
                <a:gd name="T51" fmla="*/ 100806236 h 40"/>
                <a:gd name="T52" fmla="*/ 50403119 w 42"/>
                <a:gd name="T53" fmla="*/ 100806236 h 40"/>
                <a:gd name="T54" fmla="*/ 65524063 w 42"/>
                <a:gd name="T55" fmla="*/ 100806236 h 40"/>
                <a:gd name="T56" fmla="*/ 80644996 w 42"/>
                <a:gd name="T57" fmla="*/ 90725615 h 40"/>
                <a:gd name="T58" fmla="*/ 90725617 w 42"/>
                <a:gd name="T59" fmla="*/ 80644994 h 40"/>
                <a:gd name="T60" fmla="*/ 90725617 w 42"/>
                <a:gd name="T61" fmla="*/ 80644994 h 40"/>
                <a:gd name="T62" fmla="*/ 100806238 w 42"/>
                <a:gd name="T63" fmla="*/ 65524062 h 40"/>
                <a:gd name="T64" fmla="*/ 105846574 w 42"/>
                <a:gd name="T65" fmla="*/ 50403118 h 40"/>
                <a:gd name="T66" fmla="*/ 105846574 w 42"/>
                <a:gd name="T67" fmla="*/ 20161249 h 40"/>
                <a:gd name="T68" fmla="*/ 105846574 w 42"/>
                <a:gd name="T69" fmla="*/ 20161249 h 40"/>
                <a:gd name="T70" fmla="*/ 95765928 w 42"/>
                <a:gd name="T71" fmla="*/ 25201559 h 40"/>
                <a:gd name="T72" fmla="*/ 95765928 w 42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2" y="20"/>
                  </a:lnTo>
                  <a:lnTo>
                    <a:pt x="42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2" name="Freeform 109"/>
            <p:cNvSpPr>
              <a:spLocks/>
            </p:cNvSpPr>
            <p:nvPr/>
          </p:nvSpPr>
          <p:spPr bwMode="auto">
            <a:xfrm>
              <a:off x="4319588" y="3121025"/>
              <a:ext cx="69850" cy="63500"/>
            </a:xfrm>
            <a:custGeom>
              <a:avLst/>
              <a:gdLst>
                <a:gd name="T0" fmla="*/ 80644997 w 44"/>
                <a:gd name="T1" fmla="*/ 65524062 h 40"/>
                <a:gd name="T2" fmla="*/ 80644997 w 44"/>
                <a:gd name="T3" fmla="*/ 65524062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45362808 h 40"/>
                <a:gd name="T14" fmla="*/ 85685308 w 44"/>
                <a:gd name="T15" fmla="*/ 60483752 h 40"/>
                <a:gd name="T16" fmla="*/ 85685308 w 44"/>
                <a:gd name="T17" fmla="*/ 6048375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0403118 h 40"/>
                <a:gd name="T28" fmla="*/ 95765929 w 44"/>
                <a:gd name="T29" fmla="*/ 30241876 h 40"/>
                <a:gd name="T30" fmla="*/ 85685308 w 44"/>
                <a:gd name="T31" fmla="*/ 15120938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0 h 40"/>
                <a:gd name="T38" fmla="*/ 45362809 w 44"/>
                <a:gd name="T39" fmla="*/ 0 h 40"/>
                <a:gd name="T40" fmla="*/ 35282188 w 44"/>
                <a:gd name="T41" fmla="*/ 0 h 40"/>
                <a:gd name="T42" fmla="*/ 20161249 w 44"/>
                <a:gd name="T43" fmla="*/ 5040312 h 40"/>
                <a:gd name="T44" fmla="*/ 10080625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0403118 h 40"/>
                <a:gd name="T52" fmla="*/ 0 w 44"/>
                <a:gd name="T53" fmla="*/ 50403118 h 40"/>
                <a:gd name="T54" fmla="*/ 5040312 w 44"/>
                <a:gd name="T55" fmla="*/ 70564373 h 40"/>
                <a:gd name="T56" fmla="*/ 10080625 w 44"/>
                <a:gd name="T57" fmla="*/ 80644994 h 40"/>
                <a:gd name="T58" fmla="*/ 20161249 w 44"/>
                <a:gd name="T59" fmla="*/ 90725615 h 40"/>
                <a:gd name="T60" fmla="*/ 35282188 w 44"/>
                <a:gd name="T61" fmla="*/ 95765926 h 40"/>
                <a:gd name="T62" fmla="*/ 35282188 w 44"/>
                <a:gd name="T63" fmla="*/ 95765926 h 40"/>
                <a:gd name="T64" fmla="*/ 55443443 w 44"/>
                <a:gd name="T65" fmla="*/ 100806236 h 40"/>
                <a:gd name="T66" fmla="*/ 75604686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65524062 h 40"/>
                <a:gd name="T74" fmla="*/ 80644997 w 44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6"/>
                  </a:moveTo>
                  <a:lnTo>
                    <a:pt x="32" y="2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0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3" name="Freeform 110"/>
            <p:cNvSpPr>
              <a:spLocks/>
            </p:cNvSpPr>
            <p:nvPr/>
          </p:nvSpPr>
          <p:spPr bwMode="auto">
            <a:xfrm>
              <a:off x="4373563" y="3092450"/>
              <a:ext cx="60325" cy="73025"/>
            </a:xfrm>
            <a:custGeom>
              <a:avLst/>
              <a:gdLst>
                <a:gd name="T0" fmla="*/ 95765924 w 38"/>
                <a:gd name="T1" fmla="*/ 60483755 h 46"/>
                <a:gd name="T2" fmla="*/ 95765924 w 38"/>
                <a:gd name="T3" fmla="*/ 60483755 h 46"/>
                <a:gd name="T4" fmla="*/ 90725613 w 38"/>
                <a:gd name="T5" fmla="*/ 75604687 h 46"/>
                <a:gd name="T6" fmla="*/ 80644992 w 38"/>
                <a:gd name="T7" fmla="*/ 90725620 h 46"/>
                <a:gd name="T8" fmla="*/ 65524061 w 38"/>
                <a:gd name="T9" fmla="*/ 105846577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0644998 h 46"/>
                <a:gd name="T18" fmla="*/ 0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5040312 h 46"/>
                <a:gd name="T36" fmla="*/ 50403117 w 38"/>
                <a:gd name="T37" fmla="*/ 0 h 46"/>
                <a:gd name="T38" fmla="*/ 65524061 w 38"/>
                <a:gd name="T39" fmla="*/ 5040312 h 46"/>
                <a:gd name="T40" fmla="*/ 75604682 w 38"/>
                <a:gd name="T41" fmla="*/ 10080625 h 46"/>
                <a:gd name="T42" fmla="*/ 85685303 w 38"/>
                <a:gd name="T43" fmla="*/ 20161250 h 46"/>
                <a:gd name="T44" fmla="*/ 90725613 w 38"/>
                <a:gd name="T45" fmla="*/ 30241877 h 46"/>
                <a:gd name="T46" fmla="*/ 95765924 w 38"/>
                <a:gd name="T47" fmla="*/ 45362810 h 46"/>
                <a:gd name="T48" fmla="*/ 95765924 w 38"/>
                <a:gd name="T49" fmla="*/ 60483755 h 46"/>
                <a:gd name="T50" fmla="*/ 95765924 w 38"/>
                <a:gd name="T51" fmla="*/ 60483755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4"/>
                  </a:moveTo>
                  <a:lnTo>
                    <a:pt x="38" y="24"/>
                  </a:lnTo>
                  <a:lnTo>
                    <a:pt x="36" y="30"/>
                  </a:lnTo>
                  <a:lnTo>
                    <a:pt x="32" y="36"/>
                  </a:lnTo>
                  <a:lnTo>
                    <a:pt x="26" y="42"/>
                  </a:lnTo>
                  <a:lnTo>
                    <a:pt x="18" y="46"/>
                  </a:lnTo>
                  <a:lnTo>
                    <a:pt x="8" y="40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8"/>
                  </a:lnTo>
                  <a:lnTo>
                    <a:pt x="38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4" name="Freeform 111"/>
            <p:cNvSpPr>
              <a:spLocks/>
            </p:cNvSpPr>
            <p:nvPr/>
          </p:nvSpPr>
          <p:spPr bwMode="auto">
            <a:xfrm>
              <a:off x="4408488" y="3130550"/>
              <a:ext cx="69850" cy="63500"/>
            </a:xfrm>
            <a:custGeom>
              <a:avLst/>
              <a:gdLst>
                <a:gd name="T0" fmla="*/ 95765929 w 44"/>
                <a:gd name="T1" fmla="*/ 15120938 h 40"/>
                <a:gd name="T2" fmla="*/ 95765929 w 44"/>
                <a:gd name="T3" fmla="*/ 15120938 h 40"/>
                <a:gd name="T4" fmla="*/ 80644997 w 44"/>
                <a:gd name="T5" fmla="*/ 5040312 h 40"/>
                <a:gd name="T6" fmla="*/ 70564375 w 44"/>
                <a:gd name="T7" fmla="*/ 0 h 40"/>
                <a:gd name="T8" fmla="*/ 55443443 w 44"/>
                <a:gd name="T9" fmla="*/ 5040312 h 40"/>
                <a:gd name="T10" fmla="*/ 40322498 w 44"/>
                <a:gd name="T11" fmla="*/ 10080624 h 40"/>
                <a:gd name="T12" fmla="*/ 40322498 w 44"/>
                <a:gd name="T13" fmla="*/ 10080624 h 40"/>
                <a:gd name="T14" fmla="*/ 20161249 w 44"/>
                <a:gd name="T15" fmla="*/ 25201559 h 40"/>
                <a:gd name="T16" fmla="*/ 10080625 w 44"/>
                <a:gd name="T17" fmla="*/ 40322497 h 40"/>
                <a:gd name="T18" fmla="*/ 0 w 44"/>
                <a:gd name="T19" fmla="*/ 70564373 h 40"/>
                <a:gd name="T20" fmla="*/ 0 w 44"/>
                <a:gd name="T21" fmla="*/ 70564373 h 40"/>
                <a:gd name="T22" fmla="*/ 25201560 w 44"/>
                <a:gd name="T23" fmla="*/ 55443441 h 40"/>
                <a:gd name="T24" fmla="*/ 25201560 w 44"/>
                <a:gd name="T25" fmla="*/ 55443441 h 40"/>
                <a:gd name="T26" fmla="*/ 45362809 w 44"/>
                <a:gd name="T27" fmla="*/ 50403118 h 40"/>
                <a:gd name="T28" fmla="*/ 60483754 w 44"/>
                <a:gd name="T29" fmla="*/ 50403118 h 40"/>
                <a:gd name="T30" fmla="*/ 60483754 w 44"/>
                <a:gd name="T31" fmla="*/ 50403118 h 40"/>
                <a:gd name="T32" fmla="*/ 60483754 w 44"/>
                <a:gd name="T33" fmla="*/ 55443441 h 40"/>
                <a:gd name="T34" fmla="*/ 60483754 w 44"/>
                <a:gd name="T35" fmla="*/ 55443441 h 40"/>
                <a:gd name="T36" fmla="*/ 40322498 w 44"/>
                <a:gd name="T37" fmla="*/ 55443441 h 40"/>
                <a:gd name="T38" fmla="*/ 20161249 w 44"/>
                <a:gd name="T39" fmla="*/ 65524062 h 40"/>
                <a:gd name="T40" fmla="*/ 20161249 w 44"/>
                <a:gd name="T41" fmla="*/ 65524062 h 40"/>
                <a:gd name="T42" fmla="*/ 5040312 w 44"/>
                <a:gd name="T43" fmla="*/ 75604683 h 40"/>
                <a:gd name="T44" fmla="*/ 5040312 w 44"/>
                <a:gd name="T45" fmla="*/ 75604683 h 40"/>
                <a:gd name="T46" fmla="*/ 25201560 w 44"/>
                <a:gd name="T47" fmla="*/ 90725615 h 40"/>
                <a:gd name="T48" fmla="*/ 45362809 w 44"/>
                <a:gd name="T49" fmla="*/ 100806236 h 40"/>
                <a:gd name="T50" fmla="*/ 60483754 w 44"/>
                <a:gd name="T51" fmla="*/ 100806236 h 40"/>
                <a:gd name="T52" fmla="*/ 75604686 w 44"/>
                <a:gd name="T53" fmla="*/ 95765926 h 40"/>
                <a:gd name="T54" fmla="*/ 75604686 w 44"/>
                <a:gd name="T55" fmla="*/ 95765926 h 40"/>
                <a:gd name="T56" fmla="*/ 90725618 w 44"/>
                <a:gd name="T57" fmla="*/ 90725615 h 40"/>
                <a:gd name="T58" fmla="*/ 100806240 w 44"/>
                <a:gd name="T59" fmla="*/ 85685305 h 40"/>
                <a:gd name="T60" fmla="*/ 105846575 w 44"/>
                <a:gd name="T61" fmla="*/ 75604683 h 40"/>
                <a:gd name="T62" fmla="*/ 110886886 w 44"/>
                <a:gd name="T63" fmla="*/ 60483752 h 40"/>
                <a:gd name="T64" fmla="*/ 110886886 w 44"/>
                <a:gd name="T65" fmla="*/ 50403118 h 40"/>
                <a:gd name="T66" fmla="*/ 110886886 w 44"/>
                <a:gd name="T67" fmla="*/ 35282186 h 40"/>
                <a:gd name="T68" fmla="*/ 105846575 w 44"/>
                <a:gd name="T69" fmla="*/ 25201559 h 40"/>
                <a:gd name="T70" fmla="*/ 95765929 w 44"/>
                <a:gd name="T71" fmla="*/ 15120938 h 40"/>
                <a:gd name="T72" fmla="*/ 95765929 w 44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"/>
                <a:gd name="T112" fmla="*/ 0 h 40"/>
                <a:gd name="T113" fmla="*/ 44 w 44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" h="40">
                  <a:moveTo>
                    <a:pt x="38" y="6"/>
                  </a:moveTo>
                  <a:lnTo>
                    <a:pt x="38" y="6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4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4" y="40"/>
                  </a:lnTo>
                  <a:lnTo>
                    <a:pt x="30" y="38"/>
                  </a:lnTo>
                  <a:lnTo>
                    <a:pt x="36" y="36"/>
                  </a:lnTo>
                  <a:lnTo>
                    <a:pt x="40" y="34"/>
                  </a:lnTo>
                  <a:lnTo>
                    <a:pt x="42" y="30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5" name="Freeform 112"/>
            <p:cNvSpPr>
              <a:spLocks/>
            </p:cNvSpPr>
            <p:nvPr/>
          </p:nvSpPr>
          <p:spPr bwMode="auto">
            <a:xfrm>
              <a:off x="4367213" y="3149600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45362805 h 34"/>
                <a:gd name="T6" fmla="*/ 85685301 w 36"/>
                <a:gd name="T7" fmla="*/ 60483748 h 34"/>
                <a:gd name="T8" fmla="*/ 70564370 w 36"/>
                <a:gd name="T9" fmla="*/ 75604678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5040312 w 36"/>
                <a:gd name="T21" fmla="*/ 55443437 h 34"/>
                <a:gd name="T22" fmla="*/ 5040312 w 36"/>
                <a:gd name="T23" fmla="*/ 55443437 h 34"/>
                <a:gd name="T24" fmla="*/ 0 w 36"/>
                <a:gd name="T25" fmla="*/ 35282184 h 34"/>
                <a:gd name="T26" fmla="*/ 5040312 w 36"/>
                <a:gd name="T27" fmla="*/ 20161247 h 34"/>
                <a:gd name="T28" fmla="*/ 15120937 w 36"/>
                <a:gd name="T29" fmla="*/ 5040312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18"/>
                  </a:lnTo>
                  <a:lnTo>
                    <a:pt x="34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6" name="Freeform 113"/>
            <p:cNvSpPr>
              <a:spLocks/>
            </p:cNvSpPr>
            <p:nvPr/>
          </p:nvSpPr>
          <p:spPr bwMode="auto">
            <a:xfrm>
              <a:off x="4681538" y="3276600"/>
              <a:ext cx="57150" cy="63500"/>
            </a:xfrm>
            <a:custGeom>
              <a:avLst/>
              <a:gdLst>
                <a:gd name="T0" fmla="*/ 5040312 w 36"/>
                <a:gd name="T1" fmla="*/ 70564373 h 40"/>
                <a:gd name="T2" fmla="*/ 5040312 w 36"/>
                <a:gd name="T3" fmla="*/ 70564373 h 40"/>
                <a:gd name="T4" fmla="*/ 0 w 36"/>
                <a:gd name="T5" fmla="*/ 55443441 h 40"/>
                <a:gd name="T6" fmla="*/ 0 w 36"/>
                <a:gd name="T7" fmla="*/ 40322497 h 40"/>
                <a:gd name="T8" fmla="*/ 5040312 w 36"/>
                <a:gd name="T9" fmla="*/ 20161249 h 40"/>
                <a:gd name="T10" fmla="*/ 20161248 w 36"/>
                <a:gd name="T11" fmla="*/ 0 h 40"/>
                <a:gd name="T12" fmla="*/ 20161248 w 36"/>
                <a:gd name="T13" fmla="*/ 0 h 40"/>
                <a:gd name="T14" fmla="*/ 45362806 w 36"/>
                <a:gd name="T15" fmla="*/ 5040312 h 40"/>
                <a:gd name="T16" fmla="*/ 65524060 w 36"/>
                <a:gd name="T17" fmla="*/ 15120938 h 40"/>
                <a:gd name="T18" fmla="*/ 85685301 w 36"/>
                <a:gd name="T19" fmla="*/ 30241876 h 40"/>
                <a:gd name="T20" fmla="*/ 85685301 w 36"/>
                <a:gd name="T21" fmla="*/ 30241876 h 40"/>
                <a:gd name="T22" fmla="*/ 90725611 w 36"/>
                <a:gd name="T23" fmla="*/ 45362808 h 40"/>
                <a:gd name="T24" fmla="*/ 90725611 w 36"/>
                <a:gd name="T25" fmla="*/ 55443441 h 40"/>
                <a:gd name="T26" fmla="*/ 90725611 w 36"/>
                <a:gd name="T27" fmla="*/ 70564373 h 40"/>
                <a:gd name="T28" fmla="*/ 85685301 w 36"/>
                <a:gd name="T29" fmla="*/ 80644994 h 40"/>
                <a:gd name="T30" fmla="*/ 85685301 w 36"/>
                <a:gd name="T31" fmla="*/ 80644994 h 40"/>
                <a:gd name="T32" fmla="*/ 75604680 w 36"/>
                <a:gd name="T33" fmla="*/ 90725615 h 40"/>
                <a:gd name="T34" fmla="*/ 65524060 w 36"/>
                <a:gd name="T35" fmla="*/ 100806236 h 40"/>
                <a:gd name="T36" fmla="*/ 55443439 w 36"/>
                <a:gd name="T37" fmla="*/ 100806236 h 40"/>
                <a:gd name="T38" fmla="*/ 40322495 w 36"/>
                <a:gd name="T39" fmla="*/ 100806236 h 40"/>
                <a:gd name="T40" fmla="*/ 30241875 w 36"/>
                <a:gd name="T41" fmla="*/ 100806236 h 40"/>
                <a:gd name="T42" fmla="*/ 20161248 w 36"/>
                <a:gd name="T43" fmla="*/ 95765926 h 40"/>
                <a:gd name="T44" fmla="*/ 10080624 w 36"/>
                <a:gd name="T45" fmla="*/ 85685305 h 40"/>
                <a:gd name="T46" fmla="*/ 5040312 w 36"/>
                <a:gd name="T47" fmla="*/ 70564373 h 40"/>
                <a:gd name="T48" fmla="*/ 5040312 w 36"/>
                <a:gd name="T49" fmla="*/ 70564373 h 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0"/>
                <a:gd name="T77" fmla="*/ 36 w 36"/>
                <a:gd name="T78" fmla="*/ 40 h 4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0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6" y="22"/>
                  </a:lnTo>
                  <a:lnTo>
                    <a:pt x="36" y="28"/>
                  </a:lnTo>
                  <a:lnTo>
                    <a:pt x="34" y="32"/>
                  </a:lnTo>
                  <a:lnTo>
                    <a:pt x="30" y="36"/>
                  </a:lnTo>
                  <a:lnTo>
                    <a:pt x="26" y="40"/>
                  </a:lnTo>
                  <a:lnTo>
                    <a:pt x="22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7" name="Freeform 114"/>
            <p:cNvSpPr>
              <a:spLocks/>
            </p:cNvSpPr>
            <p:nvPr/>
          </p:nvSpPr>
          <p:spPr bwMode="auto">
            <a:xfrm>
              <a:off x="4624388" y="3276600"/>
              <a:ext cx="60325" cy="63500"/>
            </a:xfrm>
            <a:custGeom>
              <a:avLst/>
              <a:gdLst>
                <a:gd name="T0" fmla="*/ 80644992 w 38"/>
                <a:gd name="T1" fmla="*/ 20161249 h 40"/>
                <a:gd name="T2" fmla="*/ 80644992 w 38"/>
                <a:gd name="T3" fmla="*/ 20161249 h 40"/>
                <a:gd name="T4" fmla="*/ 55443440 w 38"/>
                <a:gd name="T5" fmla="*/ 45362808 h 40"/>
                <a:gd name="T6" fmla="*/ 55443440 w 38"/>
                <a:gd name="T7" fmla="*/ 45362808 h 40"/>
                <a:gd name="T8" fmla="*/ 55443440 w 38"/>
                <a:gd name="T9" fmla="*/ 45362808 h 40"/>
                <a:gd name="T10" fmla="*/ 55443440 w 38"/>
                <a:gd name="T11" fmla="*/ 45362808 h 40"/>
                <a:gd name="T12" fmla="*/ 80644992 w 38"/>
                <a:gd name="T13" fmla="*/ 20161249 h 40"/>
                <a:gd name="T14" fmla="*/ 80644992 w 38"/>
                <a:gd name="T15" fmla="*/ 20161249 h 40"/>
                <a:gd name="T16" fmla="*/ 90725613 w 38"/>
                <a:gd name="T17" fmla="*/ 10080624 h 40"/>
                <a:gd name="T18" fmla="*/ 90725613 w 38"/>
                <a:gd name="T19" fmla="*/ 10080624 h 40"/>
                <a:gd name="T20" fmla="*/ 85685303 w 38"/>
                <a:gd name="T21" fmla="*/ 5040312 h 40"/>
                <a:gd name="T22" fmla="*/ 85685303 w 38"/>
                <a:gd name="T23" fmla="*/ 5040312 h 40"/>
                <a:gd name="T24" fmla="*/ 60483751 w 38"/>
                <a:gd name="T25" fmla="*/ 0 h 40"/>
                <a:gd name="T26" fmla="*/ 40322496 w 38"/>
                <a:gd name="T27" fmla="*/ 5040312 h 40"/>
                <a:gd name="T28" fmla="*/ 25201559 w 38"/>
                <a:gd name="T29" fmla="*/ 10080624 h 40"/>
                <a:gd name="T30" fmla="*/ 15120938 w 38"/>
                <a:gd name="T31" fmla="*/ 20161249 h 40"/>
                <a:gd name="T32" fmla="*/ 15120938 w 38"/>
                <a:gd name="T33" fmla="*/ 20161249 h 40"/>
                <a:gd name="T34" fmla="*/ 5040312 w 38"/>
                <a:gd name="T35" fmla="*/ 30241876 h 40"/>
                <a:gd name="T36" fmla="*/ 0 w 38"/>
                <a:gd name="T37" fmla="*/ 40322497 h 40"/>
                <a:gd name="T38" fmla="*/ 0 w 38"/>
                <a:gd name="T39" fmla="*/ 55443441 h 40"/>
                <a:gd name="T40" fmla="*/ 0 w 38"/>
                <a:gd name="T41" fmla="*/ 65524062 h 40"/>
                <a:gd name="T42" fmla="*/ 5040312 w 38"/>
                <a:gd name="T43" fmla="*/ 75604683 h 40"/>
                <a:gd name="T44" fmla="*/ 15120938 w 38"/>
                <a:gd name="T45" fmla="*/ 85685305 h 40"/>
                <a:gd name="T46" fmla="*/ 25201559 w 38"/>
                <a:gd name="T47" fmla="*/ 95765926 h 40"/>
                <a:gd name="T48" fmla="*/ 35282186 w 38"/>
                <a:gd name="T49" fmla="*/ 95765926 h 40"/>
                <a:gd name="T50" fmla="*/ 35282186 w 38"/>
                <a:gd name="T51" fmla="*/ 95765926 h 40"/>
                <a:gd name="T52" fmla="*/ 50403117 w 38"/>
                <a:gd name="T53" fmla="*/ 100806236 h 40"/>
                <a:gd name="T54" fmla="*/ 65524061 w 38"/>
                <a:gd name="T55" fmla="*/ 95765926 h 40"/>
                <a:gd name="T56" fmla="*/ 75604682 w 38"/>
                <a:gd name="T57" fmla="*/ 85685305 h 40"/>
                <a:gd name="T58" fmla="*/ 85685303 w 38"/>
                <a:gd name="T59" fmla="*/ 75604683 h 40"/>
                <a:gd name="T60" fmla="*/ 85685303 w 38"/>
                <a:gd name="T61" fmla="*/ 75604683 h 40"/>
                <a:gd name="T62" fmla="*/ 90725613 w 38"/>
                <a:gd name="T63" fmla="*/ 60483752 h 40"/>
                <a:gd name="T64" fmla="*/ 95765924 w 38"/>
                <a:gd name="T65" fmla="*/ 45362808 h 40"/>
                <a:gd name="T66" fmla="*/ 90725613 w 38"/>
                <a:gd name="T67" fmla="*/ 15120938 h 40"/>
                <a:gd name="T68" fmla="*/ 90725613 w 38"/>
                <a:gd name="T69" fmla="*/ 15120938 h 40"/>
                <a:gd name="T70" fmla="*/ 80644992 w 38"/>
                <a:gd name="T71" fmla="*/ 20161249 h 40"/>
                <a:gd name="T72" fmla="*/ 80644992 w 38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40"/>
                <a:gd name="T113" fmla="*/ 38 w 38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40">
                  <a:moveTo>
                    <a:pt x="32" y="8"/>
                  </a:moveTo>
                  <a:lnTo>
                    <a:pt x="32" y="8"/>
                  </a:lnTo>
                  <a:lnTo>
                    <a:pt x="22" y="18"/>
                  </a:lnTo>
                  <a:lnTo>
                    <a:pt x="32" y="8"/>
                  </a:lnTo>
                  <a:lnTo>
                    <a:pt x="36" y="4"/>
                  </a:lnTo>
                  <a:lnTo>
                    <a:pt x="34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6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4"/>
                  </a:lnTo>
                  <a:lnTo>
                    <a:pt x="34" y="30"/>
                  </a:lnTo>
                  <a:lnTo>
                    <a:pt x="36" y="24"/>
                  </a:lnTo>
                  <a:lnTo>
                    <a:pt x="38" y="18"/>
                  </a:lnTo>
                  <a:lnTo>
                    <a:pt x="36" y="6"/>
                  </a:lnTo>
                  <a:lnTo>
                    <a:pt x="32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8" name="Freeform 115"/>
            <p:cNvSpPr>
              <a:spLocks/>
            </p:cNvSpPr>
            <p:nvPr/>
          </p:nvSpPr>
          <p:spPr bwMode="auto">
            <a:xfrm>
              <a:off x="4614863" y="3225800"/>
              <a:ext cx="63500" cy="57150"/>
            </a:xfrm>
            <a:custGeom>
              <a:avLst/>
              <a:gdLst>
                <a:gd name="T0" fmla="*/ 75604683 w 40"/>
                <a:gd name="T1" fmla="*/ 60483749 h 36"/>
                <a:gd name="T2" fmla="*/ 75604683 w 40"/>
                <a:gd name="T3" fmla="*/ 60483749 h 36"/>
                <a:gd name="T4" fmla="*/ 30241876 w 40"/>
                <a:gd name="T5" fmla="*/ 40322495 h 36"/>
                <a:gd name="T6" fmla="*/ 30241876 w 40"/>
                <a:gd name="T7" fmla="*/ 40322495 h 36"/>
                <a:gd name="T8" fmla="*/ 35282186 w 40"/>
                <a:gd name="T9" fmla="*/ 35282185 h 36"/>
                <a:gd name="T10" fmla="*/ 35282186 w 40"/>
                <a:gd name="T11" fmla="*/ 35282185 h 36"/>
                <a:gd name="T12" fmla="*/ 55443441 w 40"/>
                <a:gd name="T13" fmla="*/ 45362806 h 36"/>
                <a:gd name="T14" fmla="*/ 80644994 w 40"/>
                <a:gd name="T15" fmla="*/ 55443439 h 36"/>
                <a:gd name="T16" fmla="*/ 80644994 w 40"/>
                <a:gd name="T17" fmla="*/ 55443439 h 36"/>
                <a:gd name="T18" fmla="*/ 100806236 w 40"/>
                <a:gd name="T19" fmla="*/ 70564370 h 36"/>
                <a:gd name="T20" fmla="*/ 100806236 w 40"/>
                <a:gd name="T21" fmla="*/ 70564370 h 36"/>
                <a:gd name="T22" fmla="*/ 100806236 w 40"/>
                <a:gd name="T23" fmla="*/ 70564370 h 36"/>
                <a:gd name="T24" fmla="*/ 100806236 w 40"/>
                <a:gd name="T25" fmla="*/ 70564370 h 36"/>
                <a:gd name="T26" fmla="*/ 95765926 w 40"/>
                <a:gd name="T27" fmla="*/ 40322495 h 36"/>
                <a:gd name="T28" fmla="*/ 85685305 w 40"/>
                <a:gd name="T29" fmla="*/ 25201558 h 36"/>
                <a:gd name="T30" fmla="*/ 75604683 w 40"/>
                <a:gd name="T31" fmla="*/ 15120937 h 36"/>
                <a:gd name="T32" fmla="*/ 65524062 w 40"/>
                <a:gd name="T33" fmla="*/ 5040312 h 36"/>
                <a:gd name="T34" fmla="*/ 65524062 w 40"/>
                <a:gd name="T35" fmla="*/ 5040312 h 36"/>
                <a:gd name="T36" fmla="*/ 50403118 w 40"/>
                <a:gd name="T37" fmla="*/ 0 h 36"/>
                <a:gd name="T38" fmla="*/ 35282186 w 40"/>
                <a:gd name="T39" fmla="*/ 0 h 36"/>
                <a:gd name="T40" fmla="*/ 25201559 w 40"/>
                <a:gd name="T41" fmla="*/ 5040312 h 36"/>
                <a:gd name="T42" fmla="*/ 15120938 w 40"/>
                <a:gd name="T43" fmla="*/ 10080624 h 36"/>
                <a:gd name="T44" fmla="*/ 5040312 w 40"/>
                <a:gd name="T45" fmla="*/ 20161248 h 36"/>
                <a:gd name="T46" fmla="*/ 0 w 40"/>
                <a:gd name="T47" fmla="*/ 30241875 h 36"/>
                <a:gd name="T48" fmla="*/ 0 w 40"/>
                <a:gd name="T49" fmla="*/ 40322495 h 36"/>
                <a:gd name="T50" fmla="*/ 0 w 40"/>
                <a:gd name="T51" fmla="*/ 55443439 h 36"/>
                <a:gd name="T52" fmla="*/ 0 w 40"/>
                <a:gd name="T53" fmla="*/ 55443439 h 36"/>
                <a:gd name="T54" fmla="*/ 5040312 w 40"/>
                <a:gd name="T55" fmla="*/ 70564370 h 36"/>
                <a:gd name="T56" fmla="*/ 10080624 w 40"/>
                <a:gd name="T57" fmla="*/ 80644991 h 36"/>
                <a:gd name="T58" fmla="*/ 25201559 w 40"/>
                <a:gd name="T59" fmla="*/ 85685301 h 36"/>
                <a:gd name="T60" fmla="*/ 40322497 w 40"/>
                <a:gd name="T61" fmla="*/ 90725611 h 36"/>
                <a:gd name="T62" fmla="*/ 40322497 w 40"/>
                <a:gd name="T63" fmla="*/ 90725611 h 36"/>
                <a:gd name="T64" fmla="*/ 55443441 w 40"/>
                <a:gd name="T65" fmla="*/ 90725611 h 36"/>
                <a:gd name="T66" fmla="*/ 70564373 w 40"/>
                <a:gd name="T67" fmla="*/ 90725611 h 36"/>
                <a:gd name="T68" fmla="*/ 95765926 w 40"/>
                <a:gd name="T69" fmla="*/ 75604680 h 36"/>
                <a:gd name="T70" fmla="*/ 95765926 w 40"/>
                <a:gd name="T71" fmla="*/ 75604680 h 36"/>
                <a:gd name="T72" fmla="*/ 75604683 w 40"/>
                <a:gd name="T73" fmla="*/ 60483749 h 36"/>
                <a:gd name="T74" fmla="*/ 75604683 w 40"/>
                <a:gd name="T75" fmla="*/ 6048374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"/>
                <a:gd name="T115" fmla="*/ 0 h 36"/>
                <a:gd name="T116" fmla="*/ 40 w 40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" h="36">
                  <a:moveTo>
                    <a:pt x="30" y="24"/>
                  </a:moveTo>
                  <a:lnTo>
                    <a:pt x="30" y="24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22" y="18"/>
                  </a:lnTo>
                  <a:lnTo>
                    <a:pt x="32" y="22"/>
                  </a:lnTo>
                  <a:lnTo>
                    <a:pt x="40" y="28"/>
                  </a:lnTo>
                  <a:lnTo>
                    <a:pt x="38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6"/>
                  </a:lnTo>
                  <a:lnTo>
                    <a:pt x="38" y="30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9" name="Freeform 116"/>
            <p:cNvSpPr>
              <a:spLocks/>
            </p:cNvSpPr>
            <p:nvPr/>
          </p:nvSpPr>
          <p:spPr bwMode="auto">
            <a:xfrm>
              <a:off x="4659313" y="3194050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90725611 w 36"/>
                <a:gd name="T5" fmla="*/ 65524065 h 44"/>
                <a:gd name="T6" fmla="*/ 85685301 w 36"/>
                <a:gd name="T7" fmla="*/ 80644997 h 44"/>
                <a:gd name="T8" fmla="*/ 70564370 w 36"/>
                <a:gd name="T9" fmla="*/ 95765929 h 44"/>
                <a:gd name="T10" fmla="*/ 50403116 w 36"/>
                <a:gd name="T11" fmla="*/ 110886886 h 44"/>
                <a:gd name="T12" fmla="*/ 50403116 w 36"/>
                <a:gd name="T13" fmla="*/ 110886886 h 44"/>
                <a:gd name="T14" fmla="*/ 30241875 w 36"/>
                <a:gd name="T15" fmla="*/ 95765929 h 44"/>
                <a:gd name="T16" fmla="*/ 10080624 w 36"/>
                <a:gd name="T17" fmla="*/ 80644997 h 44"/>
                <a:gd name="T18" fmla="*/ 0 w 36"/>
                <a:gd name="T19" fmla="*/ 60483754 h 44"/>
                <a:gd name="T20" fmla="*/ 0 w 36"/>
                <a:gd name="T21" fmla="*/ 60483754 h 44"/>
                <a:gd name="T22" fmla="*/ 0 w 36"/>
                <a:gd name="T23" fmla="*/ 45362809 h 44"/>
                <a:gd name="T24" fmla="*/ 5040312 w 36"/>
                <a:gd name="T25" fmla="*/ 30241877 h 44"/>
                <a:gd name="T26" fmla="*/ 10080624 w 36"/>
                <a:gd name="T27" fmla="*/ 20161249 h 44"/>
                <a:gd name="T28" fmla="*/ 20161248 w 36"/>
                <a:gd name="T29" fmla="*/ 10080625 h 44"/>
                <a:gd name="T30" fmla="*/ 20161248 w 36"/>
                <a:gd name="T31" fmla="*/ 10080625 h 44"/>
                <a:gd name="T32" fmla="*/ 30241875 w 36"/>
                <a:gd name="T33" fmla="*/ 5040312 h 44"/>
                <a:gd name="T34" fmla="*/ 45362806 w 36"/>
                <a:gd name="T35" fmla="*/ 0 h 44"/>
                <a:gd name="T36" fmla="*/ 55443439 w 36"/>
                <a:gd name="T37" fmla="*/ 5040312 h 44"/>
                <a:gd name="T38" fmla="*/ 70564370 w 36"/>
                <a:gd name="T39" fmla="*/ 5040312 h 44"/>
                <a:gd name="T40" fmla="*/ 80644991 w 36"/>
                <a:gd name="T41" fmla="*/ 15120938 h 44"/>
                <a:gd name="T42" fmla="*/ 85685301 w 36"/>
                <a:gd name="T43" fmla="*/ 25201560 h 44"/>
                <a:gd name="T44" fmla="*/ 90725611 w 36"/>
                <a:gd name="T45" fmla="*/ 35282188 h 44"/>
                <a:gd name="T46" fmla="*/ 90725611 w 36"/>
                <a:gd name="T47" fmla="*/ 50403120 h 44"/>
                <a:gd name="T48" fmla="*/ 90725611 w 36"/>
                <a:gd name="T49" fmla="*/ 50403120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4"/>
                <a:gd name="T77" fmla="*/ 36 w 36"/>
                <a:gd name="T78" fmla="*/ 44 h 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6" y="26"/>
                  </a:lnTo>
                  <a:lnTo>
                    <a:pt x="34" y="32"/>
                  </a:lnTo>
                  <a:lnTo>
                    <a:pt x="28" y="38"/>
                  </a:lnTo>
                  <a:lnTo>
                    <a:pt x="20" y="44"/>
                  </a:lnTo>
                  <a:lnTo>
                    <a:pt x="12" y="38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2" y="12"/>
                  </a:lnTo>
                  <a:lnTo>
                    <a:pt x="4" y="8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8" y="2"/>
                  </a:lnTo>
                  <a:lnTo>
                    <a:pt x="32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0" name="Freeform 117"/>
            <p:cNvSpPr>
              <a:spLocks/>
            </p:cNvSpPr>
            <p:nvPr/>
          </p:nvSpPr>
          <p:spPr bwMode="auto">
            <a:xfrm>
              <a:off x="4700588" y="3225800"/>
              <a:ext cx="63500" cy="60325"/>
            </a:xfrm>
            <a:custGeom>
              <a:avLst/>
              <a:gdLst>
                <a:gd name="T0" fmla="*/ 80644994 w 40"/>
                <a:gd name="T1" fmla="*/ 10080624 h 38"/>
                <a:gd name="T2" fmla="*/ 80644994 w 40"/>
                <a:gd name="T3" fmla="*/ 10080624 h 38"/>
                <a:gd name="T4" fmla="*/ 65524062 w 40"/>
                <a:gd name="T5" fmla="*/ 0 h 38"/>
                <a:gd name="T6" fmla="*/ 55443441 w 40"/>
                <a:gd name="T7" fmla="*/ 0 h 38"/>
                <a:gd name="T8" fmla="*/ 40322497 w 40"/>
                <a:gd name="T9" fmla="*/ 5040312 h 38"/>
                <a:gd name="T10" fmla="*/ 25201559 w 40"/>
                <a:gd name="T11" fmla="*/ 10080624 h 38"/>
                <a:gd name="T12" fmla="*/ 25201559 w 40"/>
                <a:gd name="T13" fmla="*/ 10080624 h 38"/>
                <a:gd name="T14" fmla="*/ 10080624 w 40"/>
                <a:gd name="T15" fmla="*/ 25201559 h 38"/>
                <a:gd name="T16" fmla="*/ 5040312 w 40"/>
                <a:gd name="T17" fmla="*/ 45362807 h 38"/>
                <a:gd name="T18" fmla="*/ 0 w 40"/>
                <a:gd name="T19" fmla="*/ 70564371 h 38"/>
                <a:gd name="T20" fmla="*/ 0 w 40"/>
                <a:gd name="T21" fmla="*/ 70564371 h 38"/>
                <a:gd name="T22" fmla="*/ 20161249 w 40"/>
                <a:gd name="T23" fmla="*/ 55443440 h 38"/>
                <a:gd name="T24" fmla="*/ 20161249 w 40"/>
                <a:gd name="T25" fmla="*/ 55443440 h 38"/>
                <a:gd name="T26" fmla="*/ 35282186 w 40"/>
                <a:gd name="T27" fmla="*/ 50403117 h 38"/>
                <a:gd name="T28" fmla="*/ 50403118 w 40"/>
                <a:gd name="T29" fmla="*/ 45362807 h 38"/>
                <a:gd name="T30" fmla="*/ 50403118 w 40"/>
                <a:gd name="T31" fmla="*/ 45362807 h 38"/>
                <a:gd name="T32" fmla="*/ 55443441 w 40"/>
                <a:gd name="T33" fmla="*/ 50403117 h 38"/>
                <a:gd name="T34" fmla="*/ 55443441 w 40"/>
                <a:gd name="T35" fmla="*/ 50403117 h 38"/>
                <a:gd name="T36" fmla="*/ 35282186 w 40"/>
                <a:gd name="T37" fmla="*/ 55443440 h 38"/>
                <a:gd name="T38" fmla="*/ 15120938 w 40"/>
                <a:gd name="T39" fmla="*/ 65524061 h 38"/>
                <a:gd name="T40" fmla="*/ 15120938 w 40"/>
                <a:gd name="T41" fmla="*/ 65524061 h 38"/>
                <a:gd name="T42" fmla="*/ 0 w 40"/>
                <a:gd name="T43" fmla="*/ 75604682 h 38"/>
                <a:gd name="T44" fmla="*/ 0 w 40"/>
                <a:gd name="T45" fmla="*/ 75604682 h 38"/>
                <a:gd name="T46" fmla="*/ 20161249 w 40"/>
                <a:gd name="T47" fmla="*/ 90725613 h 38"/>
                <a:gd name="T48" fmla="*/ 40322497 w 40"/>
                <a:gd name="T49" fmla="*/ 95765924 h 38"/>
                <a:gd name="T50" fmla="*/ 55443441 w 40"/>
                <a:gd name="T51" fmla="*/ 90725613 h 38"/>
                <a:gd name="T52" fmla="*/ 70564373 w 40"/>
                <a:gd name="T53" fmla="*/ 90725613 h 38"/>
                <a:gd name="T54" fmla="*/ 70564373 w 40"/>
                <a:gd name="T55" fmla="*/ 90725613 h 38"/>
                <a:gd name="T56" fmla="*/ 80644994 w 40"/>
                <a:gd name="T57" fmla="*/ 80644992 h 38"/>
                <a:gd name="T58" fmla="*/ 90725615 w 40"/>
                <a:gd name="T59" fmla="*/ 75604682 h 38"/>
                <a:gd name="T60" fmla="*/ 95765926 w 40"/>
                <a:gd name="T61" fmla="*/ 60483751 h 38"/>
                <a:gd name="T62" fmla="*/ 100806236 w 40"/>
                <a:gd name="T63" fmla="*/ 50403117 h 38"/>
                <a:gd name="T64" fmla="*/ 100806236 w 40"/>
                <a:gd name="T65" fmla="*/ 40322496 h 38"/>
                <a:gd name="T66" fmla="*/ 95765926 w 40"/>
                <a:gd name="T67" fmla="*/ 25201559 h 38"/>
                <a:gd name="T68" fmla="*/ 90725615 w 40"/>
                <a:gd name="T69" fmla="*/ 15120938 h 38"/>
                <a:gd name="T70" fmla="*/ 80644994 w 40"/>
                <a:gd name="T71" fmla="*/ 10080624 h 38"/>
                <a:gd name="T72" fmla="*/ 80644994 w 40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8"/>
                <a:gd name="T113" fmla="*/ 40 w 40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8">
                  <a:moveTo>
                    <a:pt x="32" y="4"/>
                  </a:moveTo>
                  <a:lnTo>
                    <a:pt x="32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4" y="20"/>
                  </a:lnTo>
                  <a:lnTo>
                    <a:pt x="20" y="18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38"/>
                  </a:lnTo>
                  <a:lnTo>
                    <a:pt x="22" y="36"/>
                  </a:lnTo>
                  <a:lnTo>
                    <a:pt x="28" y="36"/>
                  </a:lnTo>
                  <a:lnTo>
                    <a:pt x="32" y="32"/>
                  </a:lnTo>
                  <a:lnTo>
                    <a:pt x="36" y="30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1" name="Freeform 118"/>
            <p:cNvSpPr>
              <a:spLocks/>
            </p:cNvSpPr>
            <p:nvPr/>
          </p:nvSpPr>
          <p:spPr bwMode="auto">
            <a:xfrm>
              <a:off x="4662488" y="3248025"/>
              <a:ext cx="50800" cy="50800"/>
            </a:xfrm>
            <a:custGeom>
              <a:avLst/>
              <a:gdLst>
                <a:gd name="T0" fmla="*/ 75604676 w 32"/>
                <a:gd name="T1" fmla="*/ 25201557 h 32"/>
                <a:gd name="T2" fmla="*/ 75604676 w 32"/>
                <a:gd name="T3" fmla="*/ 25201557 h 32"/>
                <a:gd name="T4" fmla="*/ 80644986 w 32"/>
                <a:gd name="T5" fmla="*/ 40322493 h 32"/>
                <a:gd name="T6" fmla="*/ 75604676 w 32"/>
                <a:gd name="T7" fmla="*/ 55443436 h 32"/>
                <a:gd name="T8" fmla="*/ 65524056 w 32"/>
                <a:gd name="T9" fmla="*/ 70564366 h 32"/>
                <a:gd name="T10" fmla="*/ 55443436 w 32"/>
                <a:gd name="T11" fmla="*/ 75604676 h 32"/>
                <a:gd name="T12" fmla="*/ 55443436 w 32"/>
                <a:gd name="T13" fmla="*/ 75604676 h 32"/>
                <a:gd name="T14" fmla="*/ 40322493 w 32"/>
                <a:gd name="T15" fmla="*/ 80644986 h 32"/>
                <a:gd name="T16" fmla="*/ 25201557 w 32"/>
                <a:gd name="T17" fmla="*/ 7560467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5201557 h 32"/>
                <a:gd name="T28" fmla="*/ 10080623 w 32"/>
                <a:gd name="T29" fmla="*/ 10080623 h 32"/>
                <a:gd name="T30" fmla="*/ 25201557 w 32"/>
                <a:gd name="T31" fmla="*/ 0 h 32"/>
                <a:gd name="T32" fmla="*/ 25201557 w 32"/>
                <a:gd name="T33" fmla="*/ 0 h 32"/>
                <a:gd name="T34" fmla="*/ 40322493 w 32"/>
                <a:gd name="T35" fmla="*/ 0 h 32"/>
                <a:gd name="T36" fmla="*/ 55443436 w 32"/>
                <a:gd name="T37" fmla="*/ 0 h 32"/>
                <a:gd name="T38" fmla="*/ 65524056 w 32"/>
                <a:gd name="T39" fmla="*/ 10080623 h 32"/>
                <a:gd name="T40" fmla="*/ 75604676 w 32"/>
                <a:gd name="T41" fmla="*/ 25201557 h 32"/>
                <a:gd name="T42" fmla="*/ 7560467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0" y="10"/>
                  </a:moveTo>
                  <a:lnTo>
                    <a:pt x="30" y="10"/>
                  </a:lnTo>
                  <a:lnTo>
                    <a:pt x="32" y="16"/>
                  </a:lnTo>
                  <a:lnTo>
                    <a:pt x="30" y="22"/>
                  </a:lnTo>
                  <a:lnTo>
                    <a:pt x="26" y="28"/>
                  </a:lnTo>
                  <a:lnTo>
                    <a:pt x="22" y="30"/>
                  </a:lnTo>
                  <a:lnTo>
                    <a:pt x="16" y="32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2" name="Freeform 119"/>
            <p:cNvSpPr>
              <a:spLocks/>
            </p:cNvSpPr>
            <p:nvPr/>
          </p:nvSpPr>
          <p:spPr bwMode="auto">
            <a:xfrm>
              <a:off x="4964113" y="3143250"/>
              <a:ext cx="60325" cy="66675"/>
            </a:xfrm>
            <a:custGeom>
              <a:avLst/>
              <a:gdLst>
                <a:gd name="T0" fmla="*/ 5040312 w 38"/>
                <a:gd name="T1" fmla="*/ 70564374 h 42"/>
                <a:gd name="T2" fmla="*/ 5040312 w 38"/>
                <a:gd name="T3" fmla="*/ 70564374 h 42"/>
                <a:gd name="T4" fmla="*/ 0 w 38"/>
                <a:gd name="T5" fmla="*/ 60483753 h 42"/>
                <a:gd name="T6" fmla="*/ 0 w 38"/>
                <a:gd name="T7" fmla="*/ 45362808 h 42"/>
                <a:gd name="T8" fmla="*/ 10080624 w 38"/>
                <a:gd name="T9" fmla="*/ 25201560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65524061 w 38"/>
                <a:gd name="T17" fmla="*/ 15120938 h 42"/>
                <a:gd name="T18" fmla="*/ 85685303 w 38"/>
                <a:gd name="T19" fmla="*/ 30241876 h 42"/>
                <a:gd name="T20" fmla="*/ 85685303 w 38"/>
                <a:gd name="T21" fmla="*/ 30241876 h 42"/>
                <a:gd name="T22" fmla="*/ 90725613 w 38"/>
                <a:gd name="T23" fmla="*/ 45362808 h 42"/>
                <a:gd name="T24" fmla="*/ 95765924 w 38"/>
                <a:gd name="T25" fmla="*/ 60483753 h 42"/>
                <a:gd name="T26" fmla="*/ 90725613 w 38"/>
                <a:gd name="T27" fmla="*/ 70564374 h 42"/>
                <a:gd name="T28" fmla="*/ 85685303 w 38"/>
                <a:gd name="T29" fmla="*/ 85685306 h 42"/>
                <a:gd name="T30" fmla="*/ 85685303 w 38"/>
                <a:gd name="T31" fmla="*/ 85685306 h 42"/>
                <a:gd name="T32" fmla="*/ 75604682 w 38"/>
                <a:gd name="T33" fmla="*/ 95765928 h 42"/>
                <a:gd name="T34" fmla="*/ 65524061 w 38"/>
                <a:gd name="T35" fmla="*/ 100806238 h 42"/>
                <a:gd name="T36" fmla="*/ 55443440 w 38"/>
                <a:gd name="T37" fmla="*/ 105846574 h 42"/>
                <a:gd name="T38" fmla="*/ 45362807 w 38"/>
                <a:gd name="T39" fmla="*/ 105846574 h 42"/>
                <a:gd name="T40" fmla="*/ 30241875 w 38"/>
                <a:gd name="T41" fmla="*/ 100806238 h 42"/>
                <a:gd name="T42" fmla="*/ 20161248 w 38"/>
                <a:gd name="T43" fmla="*/ 95765928 h 42"/>
                <a:gd name="T44" fmla="*/ 10080624 w 38"/>
                <a:gd name="T45" fmla="*/ 85685306 h 42"/>
                <a:gd name="T46" fmla="*/ 5040312 w 38"/>
                <a:gd name="T47" fmla="*/ 70564374 h 42"/>
                <a:gd name="T48" fmla="*/ 5040312 w 38"/>
                <a:gd name="T49" fmla="*/ 70564374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"/>
                <a:gd name="T76" fmla="*/ 0 h 42"/>
                <a:gd name="T77" fmla="*/ 38 w 38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" h="42">
                  <a:moveTo>
                    <a:pt x="2" y="28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4" y="10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8" y="24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2" y="42"/>
                  </a:lnTo>
                  <a:lnTo>
                    <a:pt x="18" y="42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3" name="Freeform 120"/>
            <p:cNvSpPr>
              <a:spLocks/>
            </p:cNvSpPr>
            <p:nvPr/>
          </p:nvSpPr>
          <p:spPr bwMode="auto">
            <a:xfrm>
              <a:off x="4906963" y="3146425"/>
              <a:ext cx="60325" cy="60325"/>
            </a:xfrm>
            <a:custGeom>
              <a:avLst/>
              <a:gdLst>
                <a:gd name="T0" fmla="*/ 85685303 w 38"/>
                <a:gd name="T1" fmla="*/ 20161248 h 38"/>
                <a:gd name="T2" fmla="*/ 85685303 w 38"/>
                <a:gd name="T3" fmla="*/ 20161248 h 38"/>
                <a:gd name="T4" fmla="*/ 60483751 w 38"/>
                <a:gd name="T5" fmla="*/ 40322496 h 38"/>
                <a:gd name="T6" fmla="*/ 60483751 w 38"/>
                <a:gd name="T7" fmla="*/ 40322496 h 38"/>
                <a:gd name="T8" fmla="*/ 55443440 w 38"/>
                <a:gd name="T9" fmla="*/ 40322496 h 38"/>
                <a:gd name="T10" fmla="*/ 55443440 w 38"/>
                <a:gd name="T11" fmla="*/ 40322496 h 38"/>
                <a:gd name="T12" fmla="*/ 80644992 w 38"/>
                <a:gd name="T13" fmla="*/ 15120938 h 38"/>
                <a:gd name="T14" fmla="*/ 80644992 w 38"/>
                <a:gd name="T15" fmla="*/ 15120938 h 38"/>
                <a:gd name="T16" fmla="*/ 90725613 w 38"/>
                <a:gd name="T17" fmla="*/ 5040312 h 38"/>
                <a:gd name="T18" fmla="*/ 90725613 w 38"/>
                <a:gd name="T19" fmla="*/ 5040312 h 38"/>
                <a:gd name="T20" fmla="*/ 90725613 w 38"/>
                <a:gd name="T21" fmla="*/ 5040312 h 38"/>
                <a:gd name="T22" fmla="*/ 90725613 w 38"/>
                <a:gd name="T23" fmla="*/ 5040312 h 38"/>
                <a:gd name="T24" fmla="*/ 65524061 w 38"/>
                <a:gd name="T25" fmla="*/ 0 h 38"/>
                <a:gd name="T26" fmla="*/ 45362807 w 38"/>
                <a:gd name="T27" fmla="*/ 0 h 38"/>
                <a:gd name="T28" fmla="*/ 30241875 w 38"/>
                <a:gd name="T29" fmla="*/ 10080624 h 38"/>
                <a:gd name="T30" fmla="*/ 15120938 w 38"/>
                <a:gd name="T31" fmla="*/ 15120938 h 38"/>
                <a:gd name="T32" fmla="*/ 15120938 w 38"/>
                <a:gd name="T33" fmla="*/ 15120938 h 38"/>
                <a:gd name="T34" fmla="*/ 5040312 w 38"/>
                <a:gd name="T35" fmla="*/ 25201559 h 38"/>
                <a:gd name="T36" fmla="*/ 0 w 38"/>
                <a:gd name="T37" fmla="*/ 40322496 h 38"/>
                <a:gd name="T38" fmla="*/ 0 w 38"/>
                <a:gd name="T39" fmla="*/ 50403117 h 38"/>
                <a:gd name="T40" fmla="*/ 0 w 38"/>
                <a:gd name="T41" fmla="*/ 65524061 h 38"/>
                <a:gd name="T42" fmla="*/ 5040312 w 38"/>
                <a:gd name="T43" fmla="*/ 75604682 h 38"/>
                <a:gd name="T44" fmla="*/ 15120938 w 38"/>
                <a:gd name="T45" fmla="*/ 85685303 h 38"/>
                <a:gd name="T46" fmla="*/ 25201559 w 38"/>
                <a:gd name="T47" fmla="*/ 90725613 h 38"/>
                <a:gd name="T48" fmla="*/ 35282186 w 38"/>
                <a:gd name="T49" fmla="*/ 95765924 h 38"/>
                <a:gd name="T50" fmla="*/ 35282186 w 38"/>
                <a:gd name="T51" fmla="*/ 95765924 h 38"/>
                <a:gd name="T52" fmla="*/ 50403117 w 38"/>
                <a:gd name="T53" fmla="*/ 95765924 h 38"/>
                <a:gd name="T54" fmla="*/ 65524061 w 38"/>
                <a:gd name="T55" fmla="*/ 90725613 h 38"/>
                <a:gd name="T56" fmla="*/ 75604682 w 38"/>
                <a:gd name="T57" fmla="*/ 85685303 h 38"/>
                <a:gd name="T58" fmla="*/ 85685303 w 38"/>
                <a:gd name="T59" fmla="*/ 70564371 h 38"/>
                <a:gd name="T60" fmla="*/ 85685303 w 38"/>
                <a:gd name="T61" fmla="*/ 70564371 h 38"/>
                <a:gd name="T62" fmla="*/ 95765924 w 38"/>
                <a:gd name="T63" fmla="*/ 55443440 h 38"/>
                <a:gd name="T64" fmla="*/ 95765924 w 38"/>
                <a:gd name="T65" fmla="*/ 40322496 h 38"/>
                <a:gd name="T66" fmla="*/ 90725613 w 38"/>
                <a:gd name="T67" fmla="*/ 15120938 h 38"/>
                <a:gd name="T68" fmla="*/ 90725613 w 38"/>
                <a:gd name="T69" fmla="*/ 15120938 h 38"/>
                <a:gd name="T70" fmla="*/ 85685303 w 38"/>
                <a:gd name="T71" fmla="*/ 20161248 h 38"/>
                <a:gd name="T72" fmla="*/ 85685303 w 38"/>
                <a:gd name="T73" fmla="*/ 20161248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38"/>
                <a:gd name="T113" fmla="*/ 38 w 38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38">
                  <a:moveTo>
                    <a:pt x="34" y="8"/>
                  </a:moveTo>
                  <a:lnTo>
                    <a:pt x="34" y="8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32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20" y="38"/>
                  </a:lnTo>
                  <a:lnTo>
                    <a:pt x="26" y="36"/>
                  </a:lnTo>
                  <a:lnTo>
                    <a:pt x="30" y="34"/>
                  </a:lnTo>
                  <a:lnTo>
                    <a:pt x="34" y="28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4" name="Freeform 121"/>
            <p:cNvSpPr>
              <a:spLocks/>
            </p:cNvSpPr>
            <p:nvPr/>
          </p:nvSpPr>
          <p:spPr bwMode="auto">
            <a:xfrm>
              <a:off x="4897438" y="3095625"/>
              <a:ext cx="66675" cy="57150"/>
            </a:xfrm>
            <a:custGeom>
              <a:avLst/>
              <a:gdLst>
                <a:gd name="T0" fmla="*/ 75604685 w 42"/>
                <a:gd name="T1" fmla="*/ 55443439 h 36"/>
                <a:gd name="T2" fmla="*/ 75604685 w 42"/>
                <a:gd name="T3" fmla="*/ 5544343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0241875 h 36"/>
                <a:gd name="T10" fmla="*/ 35282187 w 42"/>
                <a:gd name="T11" fmla="*/ 30241875 h 36"/>
                <a:gd name="T12" fmla="*/ 60483753 w 42"/>
                <a:gd name="T13" fmla="*/ 40322495 h 36"/>
                <a:gd name="T14" fmla="*/ 80644996 w 42"/>
                <a:gd name="T15" fmla="*/ 50403116 h 36"/>
                <a:gd name="T16" fmla="*/ 80644996 w 42"/>
                <a:gd name="T17" fmla="*/ 50403116 h 36"/>
                <a:gd name="T18" fmla="*/ 100806238 w 42"/>
                <a:gd name="T19" fmla="*/ 65524060 h 36"/>
                <a:gd name="T20" fmla="*/ 100806238 w 42"/>
                <a:gd name="T21" fmla="*/ 6552406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016124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40322498 w 42"/>
                <a:gd name="T39" fmla="*/ 0 h 36"/>
                <a:gd name="T40" fmla="*/ 25201560 w 42"/>
                <a:gd name="T41" fmla="*/ 0 h 36"/>
                <a:gd name="T42" fmla="*/ 15120938 w 42"/>
                <a:gd name="T43" fmla="*/ 10080624 h 36"/>
                <a:gd name="T44" fmla="*/ 10080624 w 42"/>
                <a:gd name="T45" fmla="*/ 15120937 h 36"/>
                <a:gd name="T46" fmla="*/ 0 w 42"/>
                <a:gd name="T47" fmla="*/ 25201558 h 36"/>
                <a:gd name="T48" fmla="*/ 0 w 42"/>
                <a:gd name="T49" fmla="*/ 40322495 h 36"/>
                <a:gd name="T50" fmla="*/ 0 w 42"/>
                <a:gd name="T51" fmla="*/ 50403116 h 36"/>
                <a:gd name="T52" fmla="*/ 0 w 42"/>
                <a:gd name="T53" fmla="*/ 50403116 h 36"/>
                <a:gd name="T54" fmla="*/ 5040312 w 42"/>
                <a:gd name="T55" fmla="*/ 65524060 h 36"/>
                <a:gd name="T56" fmla="*/ 15120938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0564374 w 42"/>
                <a:gd name="T67" fmla="*/ 85685301 h 36"/>
                <a:gd name="T68" fmla="*/ 95765928 w 42"/>
                <a:gd name="T69" fmla="*/ 70564370 h 36"/>
                <a:gd name="T70" fmla="*/ 95765928 w 42"/>
                <a:gd name="T71" fmla="*/ 70564370 h 36"/>
                <a:gd name="T72" fmla="*/ 75604685 w 42"/>
                <a:gd name="T73" fmla="*/ 55443439 h 36"/>
                <a:gd name="T74" fmla="*/ 75604685 w 42"/>
                <a:gd name="T75" fmla="*/ 5544343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2"/>
                  </a:moveTo>
                  <a:lnTo>
                    <a:pt x="30" y="22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24" y="16"/>
                  </a:lnTo>
                  <a:lnTo>
                    <a:pt x="32" y="20"/>
                  </a:lnTo>
                  <a:lnTo>
                    <a:pt x="40" y="26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4"/>
                  </a:lnTo>
                  <a:lnTo>
                    <a:pt x="38" y="28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5" name="Freeform 122"/>
            <p:cNvSpPr>
              <a:spLocks/>
            </p:cNvSpPr>
            <p:nvPr/>
          </p:nvSpPr>
          <p:spPr bwMode="auto">
            <a:xfrm>
              <a:off x="4945063" y="3063875"/>
              <a:ext cx="53975" cy="66675"/>
            </a:xfrm>
            <a:custGeom>
              <a:avLst/>
              <a:gdLst>
                <a:gd name="T0" fmla="*/ 85685299 w 34"/>
                <a:gd name="T1" fmla="*/ 50403119 h 42"/>
                <a:gd name="T2" fmla="*/ 85685299 w 34"/>
                <a:gd name="T3" fmla="*/ 50403119 h 42"/>
                <a:gd name="T4" fmla="*/ 85685299 w 34"/>
                <a:gd name="T5" fmla="*/ 60483753 h 42"/>
                <a:gd name="T6" fmla="*/ 80644989 w 34"/>
                <a:gd name="T7" fmla="*/ 75604685 h 42"/>
                <a:gd name="T8" fmla="*/ 65524058 w 34"/>
                <a:gd name="T9" fmla="*/ 90725617 h 42"/>
                <a:gd name="T10" fmla="*/ 45362805 w 34"/>
                <a:gd name="T11" fmla="*/ 105846574 h 42"/>
                <a:gd name="T12" fmla="*/ 45362805 w 34"/>
                <a:gd name="T13" fmla="*/ 105846574 h 42"/>
                <a:gd name="T14" fmla="*/ 25201557 w 34"/>
                <a:gd name="T15" fmla="*/ 95765928 h 42"/>
                <a:gd name="T16" fmla="*/ 10080624 w 34"/>
                <a:gd name="T17" fmla="*/ 80644996 h 42"/>
                <a:gd name="T18" fmla="*/ 0 w 34"/>
                <a:gd name="T19" fmla="*/ 55443442 h 42"/>
                <a:gd name="T20" fmla="*/ 0 w 34"/>
                <a:gd name="T21" fmla="*/ 55443442 h 42"/>
                <a:gd name="T22" fmla="*/ 0 w 34"/>
                <a:gd name="T23" fmla="*/ 40322498 h 42"/>
                <a:gd name="T24" fmla="*/ 0 w 34"/>
                <a:gd name="T25" fmla="*/ 30241876 h 42"/>
                <a:gd name="T26" fmla="*/ 5040312 w 34"/>
                <a:gd name="T27" fmla="*/ 15120938 h 42"/>
                <a:gd name="T28" fmla="*/ 15120937 w 34"/>
                <a:gd name="T29" fmla="*/ 5040312 h 42"/>
                <a:gd name="T30" fmla="*/ 15120937 w 34"/>
                <a:gd name="T31" fmla="*/ 5040312 h 42"/>
                <a:gd name="T32" fmla="*/ 30241874 w 34"/>
                <a:gd name="T33" fmla="*/ 0 h 42"/>
                <a:gd name="T34" fmla="*/ 40322494 w 34"/>
                <a:gd name="T35" fmla="*/ 0 h 42"/>
                <a:gd name="T36" fmla="*/ 55443437 w 34"/>
                <a:gd name="T37" fmla="*/ 0 h 42"/>
                <a:gd name="T38" fmla="*/ 65524058 w 34"/>
                <a:gd name="T39" fmla="*/ 5040312 h 42"/>
                <a:gd name="T40" fmla="*/ 75604678 w 34"/>
                <a:gd name="T41" fmla="*/ 10080624 h 42"/>
                <a:gd name="T42" fmla="*/ 80644989 w 34"/>
                <a:gd name="T43" fmla="*/ 20161249 h 42"/>
                <a:gd name="T44" fmla="*/ 85685299 w 34"/>
                <a:gd name="T45" fmla="*/ 35282187 h 42"/>
                <a:gd name="T46" fmla="*/ 85685299 w 34"/>
                <a:gd name="T47" fmla="*/ 50403119 h 42"/>
                <a:gd name="T48" fmla="*/ 85685299 w 34"/>
                <a:gd name="T49" fmla="*/ 50403119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42"/>
                <a:gd name="T77" fmla="*/ 34 w 34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42">
                  <a:moveTo>
                    <a:pt x="34" y="20"/>
                  </a:moveTo>
                  <a:lnTo>
                    <a:pt x="34" y="20"/>
                  </a:lnTo>
                  <a:lnTo>
                    <a:pt x="34" y="24"/>
                  </a:lnTo>
                  <a:lnTo>
                    <a:pt x="32" y="30"/>
                  </a:lnTo>
                  <a:lnTo>
                    <a:pt x="26" y="36"/>
                  </a:lnTo>
                  <a:lnTo>
                    <a:pt x="18" y="42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4" y="14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6" name="Freeform 123"/>
            <p:cNvSpPr>
              <a:spLocks/>
            </p:cNvSpPr>
            <p:nvPr/>
          </p:nvSpPr>
          <p:spPr bwMode="auto">
            <a:xfrm>
              <a:off x="4983163" y="3095625"/>
              <a:ext cx="63500" cy="57150"/>
            </a:xfrm>
            <a:custGeom>
              <a:avLst/>
              <a:gdLst>
                <a:gd name="T0" fmla="*/ 80644994 w 40"/>
                <a:gd name="T1" fmla="*/ 5040312 h 36"/>
                <a:gd name="T2" fmla="*/ 80644994 w 40"/>
                <a:gd name="T3" fmla="*/ 5040312 h 36"/>
                <a:gd name="T4" fmla="*/ 70564373 w 40"/>
                <a:gd name="T5" fmla="*/ 0 h 36"/>
                <a:gd name="T6" fmla="*/ 55443441 w 40"/>
                <a:gd name="T7" fmla="*/ 0 h 36"/>
                <a:gd name="T8" fmla="*/ 40322497 w 40"/>
                <a:gd name="T9" fmla="*/ 0 h 36"/>
                <a:gd name="T10" fmla="*/ 25201559 w 40"/>
                <a:gd name="T11" fmla="*/ 10080624 h 36"/>
                <a:gd name="T12" fmla="*/ 25201559 w 40"/>
                <a:gd name="T13" fmla="*/ 10080624 h 36"/>
                <a:gd name="T14" fmla="*/ 15120938 w 40"/>
                <a:gd name="T15" fmla="*/ 20161248 h 36"/>
                <a:gd name="T16" fmla="*/ 5040312 w 40"/>
                <a:gd name="T17" fmla="*/ 40322495 h 36"/>
                <a:gd name="T18" fmla="*/ 0 w 40"/>
                <a:gd name="T19" fmla="*/ 70564370 h 36"/>
                <a:gd name="T20" fmla="*/ 0 w 40"/>
                <a:gd name="T21" fmla="*/ 70564370 h 36"/>
                <a:gd name="T22" fmla="*/ 20161249 w 40"/>
                <a:gd name="T23" fmla="*/ 55443439 h 36"/>
                <a:gd name="T24" fmla="*/ 20161249 w 40"/>
                <a:gd name="T25" fmla="*/ 55443439 h 36"/>
                <a:gd name="T26" fmla="*/ 35282186 w 40"/>
                <a:gd name="T27" fmla="*/ 45362806 h 36"/>
                <a:gd name="T28" fmla="*/ 55443441 w 40"/>
                <a:gd name="T29" fmla="*/ 45362806 h 36"/>
                <a:gd name="T30" fmla="*/ 55443441 w 40"/>
                <a:gd name="T31" fmla="*/ 45362806 h 36"/>
                <a:gd name="T32" fmla="*/ 55443441 w 40"/>
                <a:gd name="T33" fmla="*/ 45362806 h 36"/>
                <a:gd name="T34" fmla="*/ 55443441 w 40"/>
                <a:gd name="T35" fmla="*/ 45362806 h 36"/>
                <a:gd name="T36" fmla="*/ 35282186 w 40"/>
                <a:gd name="T37" fmla="*/ 50403116 h 36"/>
                <a:gd name="T38" fmla="*/ 15120938 w 40"/>
                <a:gd name="T39" fmla="*/ 60483749 h 36"/>
                <a:gd name="T40" fmla="*/ 15120938 w 40"/>
                <a:gd name="T41" fmla="*/ 60483749 h 36"/>
                <a:gd name="T42" fmla="*/ 5040312 w 40"/>
                <a:gd name="T43" fmla="*/ 75604680 h 36"/>
                <a:gd name="T44" fmla="*/ 5040312 w 40"/>
                <a:gd name="T45" fmla="*/ 75604680 h 36"/>
                <a:gd name="T46" fmla="*/ 25201559 w 40"/>
                <a:gd name="T47" fmla="*/ 85685301 h 36"/>
                <a:gd name="T48" fmla="*/ 40322497 w 40"/>
                <a:gd name="T49" fmla="*/ 90725611 h 36"/>
                <a:gd name="T50" fmla="*/ 60483752 w 40"/>
                <a:gd name="T51" fmla="*/ 90725611 h 36"/>
                <a:gd name="T52" fmla="*/ 70564373 w 40"/>
                <a:gd name="T53" fmla="*/ 85685301 h 36"/>
                <a:gd name="T54" fmla="*/ 70564373 w 40"/>
                <a:gd name="T55" fmla="*/ 85685301 h 36"/>
                <a:gd name="T56" fmla="*/ 85685305 w 40"/>
                <a:gd name="T57" fmla="*/ 80644991 h 36"/>
                <a:gd name="T58" fmla="*/ 95765926 w 40"/>
                <a:gd name="T59" fmla="*/ 70564370 h 36"/>
                <a:gd name="T60" fmla="*/ 100806236 w 40"/>
                <a:gd name="T61" fmla="*/ 60483749 h 36"/>
                <a:gd name="T62" fmla="*/ 100806236 w 40"/>
                <a:gd name="T63" fmla="*/ 50403116 h 36"/>
                <a:gd name="T64" fmla="*/ 100806236 w 40"/>
                <a:gd name="T65" fmla="*/ 35282185 h 36"/>
                <a:gd name="T66" fmla="*/ 95765926 w 40"/>
                <a:gd name="T67" fmla="*/ 25201558 h 36"/>
                <a:gd name="T68" fmla="*/ 90725615 w 40"/>
                <a:gd name="T69" fmla="*/ 15120937 h 36"/>
                <a:gd name="T70" fmla="*/ 80644994 w 40"/>
                <a:gd name="T71" fmla="*/ 5040312 h 36"/>
                <a:gd name="T72" fmla="*/ 80644994 w 40"/>
                <a:gd name="T73" fmla="*/ 5040312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6"/>
                <a:gd name="T113" fmla="*/ 40 w 40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6">
                  <a:moveTo>
                    <a:pt x="32" y="2"/>
                  </a:moveTo>
                  <a:lnTo>
                    <a:pt x="32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4" y="18"/>
                  </a:lnTo>
                  <a:lnTo>
                    <a:pt x="22" y="18"/>
                  </a:lnTo>
                  <a:lnTo>
                    <a:pt x="14" y="20"/>
                  </a:lnTo>
                  <a:lnTo>
                    <a:pt x="6" y="24"/>
                  </a:lnTo>
                  <a:lnTo>
                    <a:pt x="2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4" y="36"/>
                  </a:lnTo>
                  <a:lnTo>
                    <a:pt x="28" y="34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7" name="Freeform 124"/>
            <p:cNvSpPr>
              <a:spLocks/>
            </p:cNvSpPr>
            <p:nvPr/>
          </p:nvSpPr>
          <p:spPr bwMode="auto">
            <a:xfrm>
              <a:off x="4945063" y="3114675"/>
              <a:ext cx="50800" cy="50800"/>
            </a:xfrm>
            <a:custGeom>
              <a:avLst/>
              <a:gdLst>
                <a:gd name="T0" fmla="*/ 80644986 w 32"/>
                <a:gd name="T1" fmla="*/ 25201557 h 32"/>
                <a:gd name="T2" fmla="*/ 8064498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8064498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5201557 h 32"/>
                <a:gd name="T28" fmla="*/ 10080623 w 32"/>
                <a:gd name="T29" fmla="*/ 15120936 h 32"/>
                <a:gd name="T30" fmla="*/ 25201557 w 32"/>
                <a:gd name="T31" fmla="*/ 5040312 h 32"/>
                <a:gd name="T32" fmla="*/ 25201557 w 32"/>
                <a:gd name="T33" fmla="*/ 5040312 h 32"/>
                <a:gd name="T34" fmla="*/ 40322493 w 32"/>
                <a:gd name="T35" fmla="*/ 0 h 32"/>
                <a:gd name="T36" fmla="*/ 55443436 w 32"/>
                <a:gd name="T37" fmla="*/ 5040312 h 32"/>
                <a:gd name="T38" fmla="*/ 70564366 w 32"/>
                <a:gd name="T39" fmla="*/ 10080623 h 32"/>
                <a:gd name="T40" fmla="*/ 80644986 w 32"/>
                <a:gd name="T41" fmla="*/ 25201557 h 32"/>
                <a:gd name="T42" fmla="*/ 8064498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2" y="10"/>
                  </a:moveTo>
                  <a:lnTo>
                    <a:pt x="32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8" name="Freeform 125"/>
            <p:cNvSpPr>
              <a:spLocks/>
            </p:cNvSpPr>
            <p:nvPr/>
          </p:nvSpPr>
          <p:spPr bwMode="auto">
            <a:xfrm>
              <a:off x="4640263" y="2809875"/>
              <a:ext cx="60325" cy="66675"/>
            </a:xfrm>
            <a:custGeom>
              <a:avLst/>
              <a:gdLst>
                <a:gd name="T0" fmla="*/ 0 w 38"/>
                <a:gd name="T1" fmla="*/ 75604685 h 42"/>
                <a:gd name="T2" fmla="*/ 0 w 38"/>
                <a:gd name="T3" fmla="*/ 75604685 h 42"/>
                <a:gd name="T4" fmla="*/ 0 w 38"/>
                <a:gd name="T5" fmla="*/ 60483753 h 42"/>
                <a:gd name="T6" fmla="*/ 0 w 38"/>
                <a:gd name="T7" fmla="*/ 40322498 h 42"/>
                <a:gd name="T8" fmla="*/ 5040312 w 38"/>
                <a:gd name="T9" fmla="*/ 20161249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70564371 w 38"/>
                <a:gd name="T17" fmla="*/ 15120938 h 42"/>
                <a:gd name="T18" fmla="*/ 75604682 w 38"/>
                <a:gd name="T19" fmla="*/ 25201560 h 42"/>
                <a:gd name="T20" fmla="*/ 85685303 w 38"/>
                <a:gd name="T21" fmla="*/ 35282187 h 42"/>
                <a:gd name="T22" fmla="*/ 85685303 w 38"/>
                <a:gd name="T23" fmla="*/ 35282187 h 42"/>
                <a:gd name="T24" fmla="*/ 90725613 w 38"/>
                <a:gd name="T25" fmla="*/ 50403119 h 42"/>
                <a:gd name="T26" fmla="*/ 95765924 w 38"/>
                <a:gd name="T27" fmla="*/ 60483753 h 42"/>
                <a:gd name="T28" fmla="*/ 90725613 w 38"/>
                <a:gd name="T29" fmla="*/ 75604685 h 42"/>
                <a:gd name="T30" fmla="*/ 85685303 w 38"/>
                <a:gd name="T31" fmla="*/ 90725617 h 42"/>
                <a:gd name="T32" fmla="*/ 85685303 w 38"/>
                <a:gd name="T33" fmla="*/ 90725617 h 42"/>
                <a:gd name="T34" fmla="*/ 75604682 w 38"/>
                <a:gd name="T35" fmla="*/ 100806238 h 42"/>
                <a:gd name="T36" fmla="*/ 60483751 w 38"/>
                <a:gd name="T37" fmla="*/ 105846574 h 42"/>
                <a:gd name="T38" fmla="*/ 50403117 w 38"/>
                <a:gd name="T39" fmla="*/ 105846574 h 42"/>
                <a:gd name="T40" fmla="*/ 40322496 w 38"/>
                <a:gd name="T41" fmla="*/ 105846574 h 42"/>
                <a:gd name="T42" fmla="*/ 25201559 w 38"/>
                <a:gd name="T43" fmla="*/ 105846574 h 42"/>
                <a:gd name="T44" fmla="*/ 15120938 w 38"/>
                <a:gd name="T45" fmla="*/ 95765928 h 42"/>
                <a:gd name="T46" fmla="*/ 5040312 w 38"/>
                <a:gd name="T47" fmla="*/ 85685306 h 42"/>
                <a:gd name="T48" fmla="*/ 0 w 38"/>
                <a:gd name="T49" fmla="*/ 75604685 h 42"/>
                <a:gd name="T50" fmla="*/ 0 w 38"/>
                <a:gd name="T51" fmla="*/ 75604685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2"/>
                <a:gd name="T80" fmla="*/ 38 w 38"/>
                <a:gd name="T81" fmla="*/ 42 h 4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2">
                  <a:moveTo>
                    <a:pt x="0" y="30"/>
                  </a:moveTo>
                  <a:lnTo>
                    <a:pt x="0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8" y="6"/>
                  </a:lnTo>
                  <a:lnTo>
                    <a:pt x="30" y="10"/>
                  </a:lnTo>
                  <a:lnTo>
                    <a:pt x="34" y="14"/>
                  </a:lnTo>
                  <a:lnTo>
                    <a:pt x="36" y="20"/>
                  </a:lnTo>
                  <a:lnTo>
                    <a:pt x="38" y="24"/>
                  </a:lnTo>
                  <a:lnTo>
                    <a:pt x="36" y="30"/>
                  </a:lnTo>
                  <a:lnTo>
                    <a:pt x="34" y="36"/>
                  </a:lnTo>
                  <a:lnTo>
                    <a:pt x="30" y="40"/>
                  </a:lnTo>
                  <a:lnTo>
                    <a:pt x="24" y="42"/>
                  </a:lnTo>
                  <a:lnTo>
                    <a:pt x="20" y="42"/>
                  </a:lnTo>
                  <a:lnTo>
                    <a:pt x="16" y="42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9" name="Freeform 126"/>
            <p:cNvSpPr>
              <a:spLocks/>
            </p:cNvSpPr>
            <p:nvPr/>
          </p:nvSpPr>
          <p:spPr bwMode="auto">
            <a:xfrm>
              <a:off x="4579938" y="2809875"/>
              <a:ext cx="60325" cy="63500"/>
            </a:xfrm>
            <a:custGeom>
              <a:avLst/>
              <a:gdLst>
                <a:gd name="T0" fmla="*/ 85685303 w 38"/>
                <a:gd name="T1" fmla="*/ 20161249 h 40"/>
                <a:gd name="T2" fmla="*/ 85685303 w 38"/>
                <a:gd name="T3" fmla="*/ 20161249 h 40"/>
                <a:gd name="T4" fmla="*/ 60483751 w 38"/>
                <a:gd name="T5" fmla="*/ 45362808 h 40"/>
                <a:gd name="T6" fmla="*/ 60483751 w 38"/>
                <a:gd name="T7" fmla="*/ 45362808 h 40"/>
                <a:gd name="T8" fmla="*/ 55443440 w 38"/>
                <a:gd name="T9" fmla="*/ 40322497 h 40"/>
                <a:gd name="T10" fmla="*/ 55443440 w 38"/>
                <a:gd name="T11" fmla="*/ 40322497 h 40"/>
                <a:gd name="T12" fmla="*/ 85685303 w 38"/>
                <a:gd name="T13" fmla="*/ 20161249 h 40"/>
                <a:gd name="T14" fmla="*/ 85685303 w 38"/>
                <a:gd name="T15" fmla="*/ 20161249 h 40"/>
                <a:gd name="T16" fmla="*/ 95765924 w 38"/>
                <a:gd name="T17" fmla="*/ 10080624 h 40"/>
                <a:gd name="T18" fmla="*/ 95765924 w 38"/>
                <a:gd name="T19" fmla="*/ 10080624 h 40"/>
                <a:gd name="T20" fmla="*/ 90725613 w 38"/>
                <a:gd name="T21" fmla="*/ 5040312 h 40"/>
                <a:gd name="T22" fmla="*/ 90725613 w 38"/>
                <a:gd name="T23" fmla="*/ 5040312 h 40"/>
                <a:gd name="T24" fmla="*/ 65524061 w 38"/>
                <a:gd name="T25" fmla="*/ 0 h 40"/>
                <a:gd name="T26" fmla="*/ 45362807 w 38"/>
                <a:gd name="T27" fmla="*/ 0 h 40"/>
                <a:gd name="T28" fmla="*/ 30241875 w 38"/>
                <a:gd name="T29" fmla="*/ 10080624 h 40"/>
                <a:gd name="T30" fmla="*/ 20161248 w 38"/>
                <a:gd name="T31" fmla="*/ 15120938 h 40"/>
                <a:gd name="T32" fmla="*/ 20161248 w 38"/>
                <a:gd name="T33" fmla="*/ 15120938 h 40"/>
                <a:gd name="T34" fmla="*/ 10080624 w 38"/>
                <a:gd name="T35" fmla="*/ 25201559 h 40"/>
                <a:gd name="T36" fmla="*/ 0 w 38"/>
                <a:gd name="T37" fmla="*/ 40322497 h 40"/>
                <a:gd name="T38" fmla="*/ 0 w 38"/>
                <a:gd name="T39" fmla="*/ 50403118 h 40"/>
                <a:gd name="T40" fmla="*/ 0 w 38"/>
                <a:gd name="T41" fmla="*/ 65524062 h 40"/>
                <a:gd name="T42" fmla="*/ 5040312 w 38"/>
                <a:gd name="T43" fmla="*/ 75604683 h 40"/>
                <a:gd name="T44" fmla="*/ 15120938 w 38"/>
                <a:gd name="T45" fmla="*/ 85685305 h 40"/>
                <a:gd name="T46" fmla="*/ 25201559 w 38"/>
                <a:gd name="T47" fmla="*/ 90725615 h 40"/>
                <a:gd name="T48" fmla="*/ 35282186 w 38"/>
                <a:gd name="T49" fmla="*/ 95765926 h 40"/>
                <a:gd name="T50" fmla="*/ 35282186 w 38"/>
                <a:gd name="T51" fmla="*/ 95765926 h 40"/>
                <a:gd name="T52" fmla="*/ 50403117 w 38"/>
                <a:gd name="T53" fmla="*/ 100806236 h 40"/>
                <a:gd name="T54" fmla="*/ 65524061 w 38"/>
                <a:gd name="T55" fmla="*/ 95765926 h 40"/>
                <a:gd name="T56" fmla="*/ 75604682 w 38"/>
                <a:gd name="T57" fmla="*/ 90725615 h 40"/>
                <a:gd name="T58" fmla="*/ 85685303 w 38"/>
                <a:gd name="T59" fmla="*/ 75604683 h 40"/>
                <a:gd name="T60" fmla="*/ 85685303 w 38"/>
                <a:gd name="T61" fmla="*/ 75604683 h 40"/>
                <a:gd name="T62" fmla="*/ 95765924 w 38"/>
                <a:gd name="T63" fmla="*/ 60483752 h 40"/>
                <a:gd name="T64" fmla="*/ 95765924 w 38"/>
                <a:gd name="T65" fmla="*/ 45362808 h 40"/>
                <a:gd name="T66" fmla="*/ 95765924 w 38"/>
                <a:gd name="T67" fmla="*/ 15120938 h 40"/>
                <a:gd name="T68" fmla="*/ 95765924 w 38"/>
                <a:gd name="T69" fmla="*/ 15120938 h 40"/>
                <a:gd name="T70" fmla="*/ 85685303 w 38"/>
                <a:gd name="T71" fmla="*/ 20161249 h 40"/>
                <a:gd name="T72" fmla="*/ 85685303 w 38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40"/>
                <a:gd name="T113" fmla="*/ 38 w 38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40">
                  <a:moveTo>
                    <a:pt x="34" y="8"/>
                  </a:moveTo>
                  <a:lnTo>
                    <a:pt x="34" y="8"/>
                  </a:lnTo>
                  <a:lnTo>
                    <a:pt x="24" y="18"/>
                  </a:lnTo>
                  <a:lnTo>
                    <a:pt x="22" y="16"/>
                  </a:lnTo>
                  <a:lnTo>
                    <a:pt x="34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4" y="30"/>
                  </a:lnTo>
                  <a:lnTo>
                    <a:pt x="38" y="24"/>
                  </a:lnTo>
                  <a:lnTo>
                    <a:pt x="38" y="18"/>
                  </a:lnTo>
                  <a:lnTo>
                    <a:pt x="38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0" name="Freeform 127"/>
            <p:cNvSpPr>
              <a:spLocks/>
            </p:cNvSpPr>
            <p:nvPr/>
          </p:nvSpPr>
          <p:spPr bwMode="auto">
            <a:xfrm>
              <a:off x="4570413" y="2755900"/>
              <a:ext cx="69850" cy="60325"/>
            </a:xfrm>
            <a:custGeom>
              <a:avLst/>
              <a:gdLst>
                <a:gd name="T0" fmla="*/ 80644997 w 44"/>
                <a:gd name="T1" fmla="*/ 60483751 h 38"/>
                <a:gd name="T2" fmla="*/ 80644997 w 44"/>
                <a:gd name="T3" fmla="*/ 60483751 h 38"/>
                <a:gd name="T4" fmla="*/ 40322498 w 44"/>
                <a:gd name="T5" fmla="*/ 40322496 h 38"/>
                <a:gd name="T6" fmla="*/ 40322498 w 44"/>
                <a:gd name="T7" fmla="*/ 40322496 h 38"/>
                <a:gd name="T8" fmla="*/ 40322498 w 44"/>
                <a:gd name="T9" fmla="*/ 35282186 h 38"/>
                <a:gd name="T10" fmla="*/ 40322498 w 44"/>
                <a:gd name="T11" fmla="*/ 35282186 h 38"/>
                <a:gd name="T12" fmla="*/ 65524065 w 44"/>
                <a:gd name="T13" fmla="*/ 45362807 h 38"/>
                <a:gd name="T14" fmla="*/ 85685308 w 44"/>
                <a:gd name="T15" fmla="*/ 60483751 h 38"/>
                <a:gd name="T16" fmla="*/ 85685308 w 44"/>
                <a:gd name="T17" fmla="*/ 60483751 h 38"/>
                <a:gd name="T18" fmla="*/ 105846575 w 44"/>
                <a:gd name="T19" fmla="*/ 75604682 h 38"/>
                <a:gd name="T20" fmla="*/ 105846575 w 44"/>
                <a:gd name="T21" fmla="*/ 75604682 h 38"/>
                <a:gd name="T22" fmla="*/ 110886886 w 44"/>
                <a:gd name="T23" fmla="*/ 70564371 h 38"/>
                <a:gd name="T24" fmla="*/ 110886886 w 44"/>
                <a:gd name="T25" fmla="*/ 70564371 h 38"/>
                <a:gd name="T26" fmla="*/ 105846575 w 44"/>
                <a:gd name="T27" fmla="*/ 45362807 h 38"/>
                <a:gd name="T28" fmla="*/ 95765929 w 44"/>
                <a:gd name="T29" fmla="*/ 30241875 h 38"/>
                <a:gd name="T30" fmla="*/ 85685308 w 44"/>
                <a:gd name="T31" fmla="*/ 15120938 h 38"/>
                <a:gd name="T32" fmla="*/ 70564375 w 44"/>
                <a:gd name="T33" fmla="*/ 5040312 h 38"/>
                <a:gd name="T34" fmla="*/ 70564375 w 44"/>
                <a:gd name="T35" fmla="*/ 5040312 h 38"/>
                <a:gd name="T36" fmla="*/ 55443443 w 44"/>
                <a:gd name="T37" fmla="*/ 0 h 38"/>
                <a:gd name="T38" fmla="*/ 45362809 w 44"/>
                <a:gd name="T39" fmla="*/ 0 h 38"/>
                <a:gd name="T40" fmla="*/ 30241877 w 44"/>
                <a:gd name="T41" fmla="*/ 5040312 h 38"/>
                <a:gd name="T42" fmla="*/ 20161249 w 44"/>
                <a:gd name="T43" fmla="*/ 10080624 h 38"/>
                <a:gd name="T44" fmla="*/ 10080625 w 44"/>
                <a:gd name="T45" fmla="*/ 20161248 h 38"/>
                <a:gd name="T46" fmla="*/ 5040312 w 44"/>
                <a:gd name="T47" fmla="*/ 30241875 h 38"/>
                <a:gd name="T48" fmla="*/ 0 w 44"/>
                <a:gd name="T49" fmla="*/ 40322496 h 38"/>
                <a:gd name="T50" fmla="*/ 0 w 44"/>
                <a:gd name="T51" fmla="*/ 55443440 h 38"/>
                <a:gd name="T52" fmla="*/ 0 w 44"/>
                <a:gd name="T53" fmla="*/ 55443440 h 38"/>
                <a:gd name="T54" fmla="*/ 5040312 w 44"/>
                <a:gd name="T55" fmla="*/ 70564371 h 38"/>
                <a:gd name="T56" fmla="*/ 15120938 w 44"/>
                <a:gd name="T57" fmla="*/ 80644992 h 38"/>
                <a:gd name="T58" fmla="*/ 25201560 w 44"/>
                <a:gd name="T59" fmla="*/ 90725613 h 38"/>
                <a:gd name="T60" fmla="*/ 40322498 w 44"/>
                <a:gd name="T61" fmla="*/ 95765924 h 38"/>
                <a:gd name="T62" fmla="*/ 40322498 w 44"/>
                <a:gd name="T63" fmla="*/ 95765924 h 38"/>
                <a:gd name="T64" fmla="*/ 60483754 w 44"/>
                <a:gd name="T65" fmla="*/ 95765924 h 38"/>
                <a:gd name="T66" fmla="*/ 75604686 w 44"/>
                <a:gd name="T67" fmla="*/ 90725613 h 38"/>
                <a:gd name="T68" fmla="*/ 100806240 w 44"/>
                <a:gd name="T69" fmla="*/ 80644992 h 38"/>
                <a:gd name="T70" fmla="*/ 100806240 w 44"/>
                <a:gd name="T71" fmla="*/ 80644992 h 38"/>
                <a:gd name="T72" fmla="*/ 80644997 w 44"/>
                <a:gd name="T73" fmla="*/ 60483751 h 38"/>
                <a:gd name="T74" fmla="*/ 80644997 w 44"/>
                <a:gd name="T75" fmla="*/ 60483751 h 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38"/>
                <a:gd name="T116" fmla="*/ 44 w 44"/>
                <a:gd name="T117" fmla="*/ 38 h 3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38">
                  <a:moveTo>
                    <a:pt x="32" y="24"/>
                  </a:moveTo>
                  <a:lnTo>
                    <a:pt x="32" y="24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0"/>
                  </a:lnTo>
                  <a:lnTo>
                    <a:pt x="44" y="28"/>
                  </a:lnTo>
                  <a:lnTo>
                    <a:pt x="42" y="18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40" y="32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1" name="Freeform 128"/>
            <p:cNvSpPr>
              <a:spLocks/>
            </p:cNvSpPr>
            <p:nvPr/>
          </p:nvSpPr>
          <p:spPr bwMode="auto">
            <a:xfrm>
              <a:off x="4621213" y="2727325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90725611 w 36"/>
                <a:gd name="T5" fmla="*/ 65524065 h 44"/>
                <a:gd name="T6" fmla="*/ 80644991 w 36"/>
                <a:gd name="T7" fmla="*/ 80644997 h 44"/>
                <a:gd name="T8" fmla="*/ 70564370 w 36"/>
                <a:gd name="T9" fmla="*/ 95765929 h 44"/>
                <a:gd name="T10" fmla="*/ 45362806 w 36"/>
                <a:gd name="T11" fmla="*/ 110886886 h 44"/>
                <a:gd name="T12" fmla="*/ 45362806 w 36"/>
                <a:gd name="T13" fmla="*/ 110886886 h 44"/>
                <a:gd name="T14" fmla="*/ 25201558 w 36"/>
                <a:gd name="T15" fmla="*/ 95765929 h 44"/>
                <a:gd name="T16" fmla="*/ 10080624 w 36"/>
                <a:gd name="T17" fmla="*/ 80644997 h 44"/>
                <a:gd name="T18" fmla="*/ 5040312 w 36"/>
                <a:gd name="T19" fmla="*/ 70564375 h 44"/>
                <a:gd name="T20" fmla="*/ 0 w 36"/>
                <a:gd name="T21" fmla="*/ 55443443 h 44"/>
                <a:gd name="T22" fmla="*/ 0 w 36"/>
                <a:gd name="T23" fmla="*/ 55443443 h 44"/>
                <a:gd name="T24" fmla="*/ 0 w 36"/>
                <a:gd name="T25" fmla="*/ 40322498 h 44"/>
                <a:gd name="T26" fmla="*/ 5040312 w 36"/>
                <a:gd name="T27" fmla="*/ 25201560 h 44"/>
                <a:gd name="T28" fmla="*/ 10080624 w 36"/>
                <a:gd name="T29" fmla="*/ 15120938 h 44"/>
                <a:gd name="T30" fmla="*/ 20161248 w 36"/>
                <a:gd name="T31" fmla="*/ 5040312 h 44"/>
                <a:gd name="T32" fmla="*/ 20161248 w 36"/>
                <a:gd name="T33" fmla="*/ 5040312 h 44"/>
                <a:gd name="T34" fmla="*/ 35282185 w 36"/>
                <a:gd name="T35" fmla="*/ 0 h 44"/>
                <a:gd name="T36" fmla="*/ 45362806 w 36"/>
                <a:gd name="T37" fmla="*/ 0 h 44"/>
                <a:gd name="T38" fmla="*/ 60483749 w 36"/>
                <a:gd name="T39" fmla="*/ 0 h 44"/>
                <a:gd name="T40" fmla="*/ 70564370 w 36"/>
                <a:gd name="T41" fmla="*/ 5040312 h 44"/>
                <a:gd name="T42" fmla="*/ 80644991 w 36"/>
                <a:gd name="T43" fmla="*/ 15120938 h 44"/>
                <a:gd name="T44" fmla="*/ 90725611 w 36"/>
                <a:gd name="T45" fmla="*/ 25201560 h 44"/>
                <a:gd name="T46" fmla="*/ 90725611 w 36"/>
                <a:gd name="T47" fmla="*/ 35282188 h 44"/>
                <a:gd name="T48" fmla="*/ 90725611 w 36"/>
                <a:gd name="T49" fmla="*/ 50403120 h 44"/>
                <a:gd name="T50" fmla="*/ 90725611 w 36"/>
                <a:gd name="T51" fmla="*/ 50403120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6"/>
                <a:gd name="T79" fmla="*/ 0 h 44"/>
                <a:gd name="T80" fmla="*/ 36 w 36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6" y="26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8" y="44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6"/>
                  </a:lnTo>
                  <a:lnTo>
                    <a:pt x="36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2" name="Freeform 129"/>
            <p:cNvSpPr>
              <a:spLocks/>
            </p:cNvSpPr>
            <p:nvPr/>
          </p:nvSpPr>
          <p:spPr bwMode="auto">
            <a:xfrm>
              <a:off x="4659313" y="2759075"/>
              <a:ext cx="66675" cy="60325"/>
            </a:xfrm>
            <a:custGeom>
              <a:avLst/>
              <a:gdLst>
                <a:gd name="T0" fmla="*/ 85685306 w 42"/>
                <a:gd name="T1" fmla="*/ 10080624 h 38"/>
                <a:gd name="T2" fmla="*/ 85685306 w 42"/>
                <a:gd name="T3" fmla="*/ 10080624 h 38"/>
                <a:gd name="T4" fmla="*/ 75604685 w 42"/>
                <a:gd name="T5" fmla="*/ 5040312 h 38"/>
                <a:gd name="T6" fmla="*/ 60483753 w 42"/>
                <a:gd name="T7" fmla="*/ 0 h 38"/>
                <a:gd name="T8" fmla="*/ 45362808 w 42"/>
                <a:gd name="T9" fmla="*/ 5040312 h 38"/>
                <a:gd name="T10" fmla="*/ 30241876 w 42"/>
                <a:gd name="T11" fmla="*/ 10080624 h 38"/>
                <a:gd name="T12" fmla="*/ 30241876 w 42"/>
                <a:gd name="T13" fmla="*/ 10080624 h 38"/>
                <a:gd name="T14" fmla="*/ 15120938 w 42"/>
                <a:gd name="T15" fmla="*/ 25201559 h 38"/>
                <a:gd name="T16" fmla="*/ 5040312 w 42"/>
                <a:gd name="T17" fmla="*/ 45362807 h 38"/>
                <a:gd name="T18" fmla="*/ 0 w 42"/>
                <a:gd name="T19" fmla="*/ 70564371 h 38"/>
                <a:gd name="T20" fmla="*/ 0 w 42"/>
                <a:gd name="T21" fmla="*/ 70564371 h 38"/>
                <a:gd name="T22" fmla="*/ 20161249 w 42"/>
                <a:gd name="T23" fmla="*/ 60483751 h 38"/>
                <a:gd name="T24" fmla="*/ 20161249 w 42"/>
                <a:gd name="T25" fmla="*/ 60483751 h 38"/>
                <a:gd name="T26" fmla="*/ 40322498 w 42"/>
                <a:gd name="T27" fmla="*/ 50403117 h 38"/>
                <a:gd name="T28" fmla="*/ 55443442 w 42"/>
                <a:gd name="T29" fmla="*/ 50403117 h 38"/>
                <a:gd name="T30" fmla="*/ 55443442 w 42"/>
                <a:gd name="T31" fmla="*/ 50403117 h 38"/>
                <a:gd name="T32" fmla="*/ 55443442 w 42"/>
                <a:gd name="T33" fmla="*/ 50403117 h 38"/>
                <a:gd name="T34" fmla="*/ 55443442 w 42"/>
                <a:gd name="T35" fmla="*/ 50403117 h 38"/>
                <a:gd name="T36" fmla="*/ 35282187 w 42"/>
                <a:gd name="T37" fmla="*/ 55443440 h 38"/>
                <a:gd name="T38" fmla="*/ 20161249 w 42"/>
                <a:gd name="T39" fmla="*/ 65524061 h 38"/>
                <a:gd name="T40" fmla="*/ 20161249 w 42"/>
                <a:gd name="T41" fmla="*/ 65524061 h 38"/>
                <a:gd name="T42" fmla="*/ 5040312 w 42"/>
                <a:gd name="T43" fmla="*/ 75604682 h 38"/>
                <a:gd name="T44" fmla="*/ 5040312 w 42"/>
                <a:gd name="T45" fmla="*/ 75604682 h 38"/>
                <a:gd name="T46" fmla="*/ 25201560 w 42"/>
                <a:gd name="T47" fmla="*/ 90725613 h 38"/>
                <a:gd name="T48" fmla="*/ 40322498 w 42"/>
                <a:gd name="T49" fmla="*/ 95765924 h 38"/>
                <a:gd name="T50" fmla="*/ 60483753 w 42"/>
                <a:gd name="T51" fmla="*/ 95765924 h 38"/>
                <a:gd name="T52" fmla="*/ 70564374 w 42"/>
                <a:gd name="T53" fmla="*/ 95765924 h 38"/>
                <a:gd name="T54" fmla="*/ 70564374 w 42"/>
                <a:gd name="T55" fmla="*/ 95765924 h 38"/>
                <a:gd name="T56" fmla="*/ 85685306 w 42"/>
                <a:gd name="T57" fmla="*/ 90725613 h 38"/>
                <a:gd name="T58" fmla="*/ 95765928 w 42"/>
                <a:gd name="T59" fmla="*/ 80644992 h 38"/>
                <a:gd name="T60" fmla="*/ 105846574 w 42"/>
                <a:gd name="T61" fmla="*/ 70564371 h 38"/>
                <a:gd name="T62" fmla="*/ 105846574 w 42"/>
                <a:gd name="T63" fmla="*/ 55443440 h 38"/>
                <a:gd name="T64" fmla="*/ 105846574 w 42"/>
                <a:gd name="T65" fmla="*/ 45362807 h 38"/>
                <a:gd name="T66" fmla="*/ 105846574 w 42"/>
                <a:gd name="T67" fmla="*/ 30241875 h 38"/>
                <a:gd name="T68" fmla="*/ 95765928 w 42"/>
                <a:gd name="T69" fmla="*/ 20161248 h 38"/>
                <a:gd name="T70" fmla="*/ 85685306 w 42"/>
                <a:gd name="T71" fmla="*/ 10080624 h 38"/>
                <a:gd name="T72" fmla="*/ 85685306 w 42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38"/>
                <a:gd name="T113" fmla="*/ 42 w 42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38">
                  <a:moveTo>
                    <a:pt x="34" y="4"/>
                  </a:moveTo>
                  <a:lnTo>
                    <a:pt x="34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8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3" name="Freeform 130"/>
            <p:cNvSpPr>
              <a:spLocks/>
            </p:cNvSpPr>
            <p:nvPr/>
          </p:nvSpPr>
          <p:spPr bwMode="auto">
            <a:xfrm>
              <a:off x="4621213" y="2778125"/>
              <a:ext cx="50800" cy="53975"/>
            </a:xfrm>
            <a:custGeom>
              <a:avLst/>
              <a:gdLst>
                <a:gd name="T0" fmla="*/ 80644986 w 32"/>
                <a:gd name="T1" fmla="*/ 30241874 h 34"/>
                <a:gd name="T2" fmla="*/ 80644986 w 32"/>
                <a:gd name="T3" fmla="*/ 30241874 h 34"/>
                <a:gd name="T4" fmla="*/ 80644986 w 32"/>
                <a:gd name="T5" fmla="*/ 45362805 h 34"/>
                <a:gd name="T6" fmla="*/ 80644986 w 32"/>
                <a:gd name="T7" fmla="*/ 60483748 h 34"/>
                <a:gd name="T8" fmla="*/ 70564366 w 32"/>
                <a:gd name="T9" fmla="*/ 75604678 h 34"/>
                <a:gd name="T10" fmla="*/ 55443436 w 32"/>
                <a:gd name="T11" fmla="*/ 85685299 h 34"/>
                <a:gd name="T12" fmla="*/ 55443436 w 32"/>
                <a:gd name="T13" fmla="*/ 85685299 h 34"/>
                <a:gd name="T14" fmla="*/ 35282183 w 32"/>
                <a:gd name="T15" fmla="*/ 85685299 h 34"/>
                <a:gd name="T16" fmla="*/ 20161247 w 32"/>
                <a:gd name="T17" fmla="*/ 80644989 h 34"/>
                <a:gd name="T18" fmla="*/ 10080623 w 32"/>
                <a:gd name="T19" fmla="*/ 75604678 h 34"/>
                <a:gd name="T20" fmla="*/ 0 w 32"/>
                <a:gd name="T21" fmla="*/ 60483748 h 34"/>
                <a:gd name="T22" fmla="*/ 0 w 32"/>
                <a:gd name="T23" fmla="*/ 60483748 h 34"/>
                <a:gd name="T24" fmla="*/ 0 w 32"/>
                <a:gd name="T25" fmla="*/ 40322494 h 34"/>
                <a:gd name="T26" fmla="*/ 0 w 32"/>
                <a:gd name="T27" fmla="*/ 25201557 h 34"/>
                <a:gd name="T28" fmla="*/ 10080623 w 32"/>
                <a:gd name="T29" fmla="*/ 15120937 h 34"/>
                <a:gd name="T30" fmla="*/ 25201557 w 32"/>
                <a:gd name="T31" fmla="*/ 5040312 h 34"/>
                <a:gd name="T32" fmla="*/ 25201557 w 32"/>
                <a:gd name="T33" fmla="*/ 5040312 h 34"/>
                <a:gd name="T34" fmla="*/ 40322493 w 32"/>
                <a:gd name="T35" fmla="*/ 0 h 34"/>
                <a:gd name="T36" fmla="*/ 60483746 w 32"/>
                <a:gd name="T37" fmla="*/ 5040312 h 34"/>
                <a:gd name="T38" fmla="*/ 70564366 w 32"/>
                <a:gd name="T39" fmla="*/ 15120937 h 34"/>
                <a:gd name="T40" fmla="*/ 80644986 w 32"/>
                <a:gd name="T41" fmla="*/ 30241874 h 34"/>
                <a:gd name="T42" fmla="*/ 80644986 w 32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4"/>
                <a:gd name="T68" fmla="*/ 32 w 32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4">
                  <a:moveTo>
                    <a:pt x="32" y="12"/>
                  </a:moveTo>
                  <a:lnTo>
                    <a:pt x="32" y="12"/>
                  </a:lnTo>
                  <a:lnTo>
                    <a:pt x="32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4" y="34"/>
                  </a:lnTo>
                  <a:lnTo>
                    <a:pt x="8" y="32"/>
                  </a:lnTo>
                  <a:lnTo>
                    <a:pt x="4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4" name="Freeform 131"/>
            <p:cNvSpPr>
              <a:spLocks/>
            </p:cNvSpPr>
            <p:nvPr/>
          </p:nvSpPr>
          <p:spPr bwMode="auto">
            <a:xfrm>
              <a:off x="5357813" y="3302000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60483754 h 44"/>
                <a:gd name="T6" fmla="*/ 0 w 38"/>
                <a:gd name="T7" fmla="*/ 40322498 h 44"/>
                <a:gd name="T8" fmla="*/ 10080624 w 38"/>
                <a:gd name="T9" fmla="*/ 20161249 h 44"/>
                <a:gd name="T10" fmla="*/ 25201559 w 38"/>
                <a:gd name="T11" fmla="*/ 0 h 44"/>
                <a:gd name="T12" fmla="*/ 25201559 w 38"/>
                <a:gd name="T13" fmla="*/ 0 h 44"/>
                <a:gd name="T14" fmla="*/ 50403117 w 38"/>
                <a:gd name="T15" fmla="*/ 5040312 h 44"/>
                <a:gd name="T16" fmla="*/ 70564371 w 38"/>
                <a:gd name="T17" fmla="*/ 15120938 h 44"/>
                <a:gd name="T18" fmla="*/ 80644992 w 38"/>
                <a:gd name="T19" fmla="*/ 25201560 h 44"/>
                <a:gd name="T20" fmla="*/ 85685303 w 38"/>
                <a:gd name="T21" fmla="*/ 35282188 h 44"/>
                <a:gd name="T22" fmla="*/ 85685303 w 38"/>
                <a:gd name="T23" fmla="*/ 35282188 h 44"/>
                <a:gd name="T24" fmla="*/ 95765924 w 38"/>
                <a:gd name="T25" fmla="*/ 50403120 h 44"/>
                <a:gd name="T26" fmla="*/ 95765924 w 38"/>
                <a:gd name="T27" fmla="*/ 65524065 h 44"/>
                <a:gd name="T28" fmla="*/ 95765924 w 38"/>
                <a:gd name="T29" fmla="*/ 80644997 h 44"/>
                <a:gd name="T30" fmla="*/ 85685303 w 38"/>
                <a:gd name="T31" fmla="*/ 90725618 h 44"/>
                <a:gd name="T32" fmla="*/ 85685303 w 38"/>
                <a:gd name="T33" fmla="*/ 90725618 h 44"/>
                <a:gd name="T34" fmla="*/ 75604682 w 38"/>
                <a:gd name="T35" fmla="*/ 100806240 h 44"/>
                <a:gd name="T36" fmla="*/ 65524061 w 38"/>
                <a:gd name="T37" fmla="*/ 105846575 h 44"/>
                <a:gd name="T38" fmla="*/ 50403117 w 38"/>
                <a:gd name="T39" fmla="*/ 110886886 h 44"/>
                <a:gd name="T40" fmla="*/ 4032249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95765929 h 44"/>
                <a:gd name="T46" fmla="*/ 10080624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0" y="0"/>
                  </a:lnTo>
                  <a:lnTo>
                    <a:pt x="20" y="2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8" y="20"/>
                  </a:lnTo>
                  <a:lnTo>
                    <a:pt x="38" y="26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30" y="40"/>
                  </a:lnTo>
                  <a:lnTo>
                    <a:pt x="26" y="42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4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5" name="Freeform 132"/>
            <p:cNvSpPr>
              <a:spLocks/>
            </p:cNvSpPr>
            <p:nvPr/>
          </p:nvSpPr>
          <p:spPr bwMode="auto">
            <a:xfrm>
              <a:off x="5297488" y="3302000"/>
              <a:ext cx="63500" cy="63500"/>
            </a:xfrm>
            <a:custGeom>
              <a:avLst/>
              <a:gdLst>
                <a:gd name="T0" fmla="*/ 90725615 w 40"/>
                <a:gd name="T1" fmla="*/ 20161249 h 40"/>
                <a:gd name="T2" fmla="*/ 90725615 w 40"/>
                <a:gd name="T3" fmla="*/ 20161249 h 40"/>
                <a:gd name="T4" fmla="*/ 60483752 w 40"/>
                <a:gd name="T5" fmla="*/ 40322497 h 40"/>
                <a:gd name="T6" fmla="*/ 60483752 w 40"/>
                <a:gd name="T7" fmla="*/ 40322497 h 40"/>
                <a:gd name="T8" fmla="*/ 60483752 w 40"/>
                <a:gd name="T9" fmla="*/ 40322497 h 40"/>
                <a:gd name="T10" fmla="*/ 60483752 w 40"/>
                <a:gd name="T11" fmla="*/ 40322497 h 40"/>
                <a:gd name="T12" fmla="*/ 85685305 w 40"/>
                <a:gd name="T13" fmla="*/ 15120938 h 40"/>
                <a:gd name="T14" fmla="*/ 85685305 w 40"/>
                <a:gd name="T15" fmla="*/ 15120938 h 40"/>
                <a:gd name="T16" fmla="*/ 95765926 w 40"/>
                <a:gd name="T17" fmla="*/ 10080624 h 40"/>
                <a:gd name="T18" fmla="*/ 95765926 w 40"/>
                <a:gd name="T19" fmla="*/ 10080624 h 40"/>
                <a:gd name="T20" fmla="*/ 95765926 w 40"/>
                <a:gd name="T21" fmla="*/ 5040312 h 40"/>
                <a:gd name="T22" fmla="*/ 95765926 w 40"/>
                <a:gd name="T23" fmla="*/ 5040312 h 40"/>
                <a:gd name="T24" fmla="*/ 70564373 w 40"/>
                <a:gd name="T25" fmla="*/ 0 h 40"/>
                <a:gd name="T26" fmla="*/ 50403118 w 40"/>
                <a:gd name="T27" fmla="*/ 0 h 40"/>
                <a:gd name="T28" fmla="*/ 30241876 w 40"/>
                <a:gd name="T29" fmla="*/ 5040312 h 40"/>
                <a:gd name="T30" fmla="*/ 20161249 w 40"/>
                <a:gd name="T31" fmla="*/ 10080624 h 40"/>
                <a:gd name="T32" fmla="*/ 20161249 w 40"/>
                <a:gd name="T33" fmla="*/ 10080624 h 40"/>
                <a:gd name="T34" fmla="*/ 10080624 w 40"/>
                <a:gd name="T35" fmla="*/ 25201559 h 40"/>
                <a:gd name="T36" fmla="*/ 0 w 40"/>
                <a:gd name="T37" fmla="*/ 35282186 h 40"/>
                <a:gd name="T38" fmla="*/ 0 w 40"/>
                <a:gd name="T39" fmla="*/ 45362808 h 40"/>
                <a:gd name="T40" fmla="*/ 0 w 40"/>
                <a:gd name="T41" fmla="*/ 60483752 h 40"/>
                <a:gd name="T42" fmla="*/ 5040312 w 40"/>
                <a:gd name="T43" fmla="*/ 70564373 h 40"/>
                <a:gd name="T44" fmla="*/ 10080624 w 40"/>
                <a:gd name="T45" fmla="*/ 80644994 h 40"/>
                <a:gd name="T46" fmla="*/ 20161249 w 40"/>
                <a:gd name="T47" fmla="*/ 90725615 h 40"/>
                <a:gd name="T48" fmla="*/ 35282186 w 40"/>
                <a:gd name="T49" fmla="*/ 95765926 h 40"/>
                <a:gd name="T50" fmla="*/ 35282186 w 40"/>
                <a:gd name="T51" fmla="*/ 95765926 h 40"/>
                <a:gd name="T52" fmla="*/ 50403118 w 40"/>
                <a:gd name="T53" fmla="*/ 100806236 h 40"/>
                <a:gd name="T54" fmla="*/ 65524062 w 40"/>
                <a:gd name="T55" fmla="*/ 95765926 h 40"/>
                <a:gd name="T56" fmla="*/ 75604683 w 40"/>
                <a:gd name="T57" fmla="*/ 90725615 h 40"/>
                <a:gd name="T58" fmla="*/ 85685305 w 40"/>
                <a:gd name="T59" fmla="*/ 75604683 h 40"/>
                <a:gd name="T60" fmla="*/ 85685305 w 40"/>
                <a:gd name="T61" fmla="*/ 75604683 h 40"/>
                <a:gd name="T62" fmla="*/ 95765926 w 40"/>
                <a:gd name="T63" fmla="*/ 60483752 h 40"/>
                <a:gd name="T64" fmla="*/ 100806236 w 40"/>
                <a:gd name="T65" fmla="*/ 45362808 h 40"/>
                <a:gd name="T66" fmla="*/ 95765926 w 40"/>
                <a:gd name="T67" fmla="*/ 15120938 h 40"/>
                <a:gd name="T68" fmla="*/ 95765926 w 40"/>
                <a:gd name="T69" fmla="*/ 15120938 h 40"/>
                <a:gd name="T70" fmla="*/ 90725615 w 40"/>
                <a:gd name="T71" fmla="*/ 20161249 h 40"/>
                <a:gd name="T72" fmla="*/ 90725615 w 40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6" y="8"/>
                  </a:moveTo>
                  <a:lnTo>
                    <a:pt x="36" y="8"/>
                  </a:lnTo>
                  <a:lnTo>
                    <a:pt x="24" y="16"/>
                  </a:lnTo>
                  <a:lnTo>
                    <a:pt x="34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4" y="30"/>
                  </a:lnTo>
                  <a:lnTo>
                    <a:pt x="38" y="24"/>
                  </a:lnTo>
                  <a:lnTo>
                    <a:pt x="40" y="18"/>
                  </a:lnTo>
                  <a:lnTo>
                    <a:pt x="38" y="6"/>
                  </a:lnTo>
                  <a:lnTo>
                    <a:pt x="36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6" name="Freeform 133"/>
            <p:cNvSpPr>
              <a:spLocks/>
            </p:cNvSpPr>
            <p:nvPr/>
          </p:nvSpPr>
          <p:spPr bwMode="auto">
            <a:xfrm>
              <a:off x="5291138" y="3244850"/>
              <a:ext cx="66675" cy="60325"/>
            </a:xfrm>
            <a:custGeom>
              <a:avLst/>
              <a:gdLst>
                <a:gd name="T0" fmla="*/ 80644996 w 42"/>
                <a:gd name="T1" fmla="*/ 65524061 h 38"/>
                <a:gd name="T2" fmla="*/ 80644996 w 42"/>
                <a:gd name="T3" fmla="*/ 65524061 h 38"/>
                <a:gd name="T4" fmla="*/ 35282187 w 42"/>
                <a:gd name="T5" fmla="*/ 40322496 h 38"/>
                <a:gd name="T6" fmla="*/ 35282187 w 42"/>
                <a:gd name="T7" fmla="*/ 40322496 h 38"/>
                <a:gd name="T8" fmla="*/ 35282187 w 42"/>
                <a:gd name="T9" fmla="*/ 35282186 h 38"/>
                <a:gd name="T10" fmla="*/ 35282187 w 42"/>
                <a:gd name="T11" fmla="*/ 35282186 h 38"/>
                <a:gd name="T12" fmla="*/ 60483753 w 42"/>
                <a:gd name="T13" fmla="*/ 45362807 h 38"/>
                <a:gd name="T14" fmla="*/ 85685306 w 42"/>
                <a:gd name="T15" fmla="*/ 60483751 h 38"/>
                <a:gd name="T16" fmla="*/ 85685306 w 42"/>
                <a:gd name="T17" fmla="*/ 60483751 h 38"/>
                <a:gd name="T18" fmla="*/ 105846574 w 42"/>
                <a:gd name="T19" fmla="*/ 75604682 h 38"/>
                <a:gd name="T20" fmla="*/ 105846574 w 42"/>
                <a:gd name="T21" fmla="*/ 75604682 h 38"/>
                <a:gd name="T22" fmla="*/ 105846574 w 42"/>
                <a:gd name="T23" fmla="*/ 75604682 h 38"/>
                <a:gd name="T24" fmla="*/ 105846574 w 42"/>
                <a:gd name="T25" fmla="*/ 75604682 h 38"/>
                <a:gd name="T26" fmla="*/ 100806238 w 42"/>
                <a:gd name="T27" fmla="*/ 50403117 h 38"/>
                <a:gd name="T28" fmla="*/ 95765928 w 42"/>
                <a:gd name="T29" fmla="*/ 30241875 h 38"/>
                <a:gd name="T30" fmla="*/ 85685306 w 42"/>
                <a:gd name="T31" fmla="*/ 15120938 h 38"/>
                <a:gd name="T32" fmla="*/ 70564374 w 42"/>
                <a:gd name="T33" fmla="*/ 10080624 h 38"/>
                <a:gd name="T34" fmla="*/ 70564374 w 42"/>
                <a:gd name="T35" fmla="*/ 10080624 h 38"/>
                <a:gd name="T36" fmla="*/ 55443442 w 42"/>
                <a:gd name="T37" fmla="*/ 0 h 38"/>
                <a:gd name="T38" fmla="*/ 45362808 w 42"/>
                <a:gd name="T39" fmla="*/ 0 h 38"/>
                <a:gd name="T40" fmla="*/ 30241876 w 42"/>
                <a:gd name="T41" fmla="*/ 5040312 h 38"/>
                <a:gd name="T42" fmla="*/ 20161249 w 42"/>
                <a:gd name="T43" fmla="*/ 10080624 h 38"/>
                <a:gd name="T44" fmla="*/ 10080624 w 42"/>
                <a:gd name="T45" fmla="*/ 15120938 h 38"/>
                <a:gd name="T46" fmla="*/ 5040312 w 42"/>
                <a:gd name="T47" fmla="*/ 30241875 h 38"/>
                <a:gd name="T48" fmla="*/ 0 w 42"/>
                <a:gd name="T49" fmla="*/ 40322496 h 38"/>
                <a:gd name="T50" fmla="*/ 0 w 42"/>
                <a:gd name="T51" fmla="*/ 55443440 h 38"/>
                <a:gd name="T52" fmla="*/ 0 w 42"/>
                <a:gd name="T53" fmla="*/ 55443440 h 38"/>
                <a:gd name="T54" fmla="*/ 5040312 w 42"/>
                <a:gd name="T55" fmla="*/ 70564371 h 38"/>
                <a:gd name="T56" fmla="*/ 10080624 w 42"/>
                <a:gd name="T57" fmla="*/ 80644992 h 38"/>
                <a:gd name="T58" fmla="*/ 20161249 w 42"/>
                <a:gd name="T59" fmla="*/ 90725613 h 38"/>
                <a:gd name="T60" fmla="*/ 35282187 w 42"/>
                <a:gd name="T61" fmla="*/ 95765924 h 38"/>
                <a:gd name="T62" fmla="*/ 35282187 w 42"/>
                <a:gd name="T63" fmla="*/ 95765924 h 38"/>
                <a:gd name="T64" fmla="*/ 55443442 w 42"/>
                <a:gd name="T65" fmla="*/ 95765924 h 38"/>
                <a:gd name="T66" fmla="*/ 70564374 w 42"/>
                <a:gd name="T67" fmla="*/ 95765924 h 38"/>
                <a:gd name="T68" fmla="*/ 100806238 w 42"/>
                <a:gd name="T69" fmla="*/ 80644992 h 38"/>
                <a:gd name="T70" fmla="*/ 100806238 w 42"/>
                <a:gd name="T71" fmla="*/ 80644992 h 38"/>
                <a:gd name="T72" fmla="*/ 80644996 w 42"/>
                <a:gd name="T73" fmla="*/ 65524061 h 38"/>
                <a:gd name="T74" fmla="*/ 80644996 w 42"/>
                <a:gd name="T75" fmla="*/ 65524061 h 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8"/>
                <a:gd name="T116" fmla="*/ 42 w 42"/>
                <a:gd name="T117" fmla="*/ 38 h 3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8">
                  <a:moveTo>
                    <a:pt x="32" y="26"/>
                  </a:moveTo>
                  <a:lnTo>
                    <a:pt x="32" y="2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2" y="30"/>
                  </a:lnTo>
                  <a:lnTo>
                    <a:pt x="40" y="20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2" y="38"/>
                  </a:lnTo>
                  <a:lnTo>
                    <a:pt x="28" y="38"/>
                  </a:lnTo>
                  <a:lnTo>
                    <a:pt x="40" y="32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7" name="Freeform 134"/>
            <p:cNvSpPr>
              <a:spLocks/>
            </p:cNvSpPr>
            <p:nvPr/>
          </p:nvSpPr>
          <p:spPr bwMode="auto">
            <a:xfrm>
              <a:off x="5341938" y="3216275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5685303 w 38"/>
                <a:gd name="T7" fmla="*/ 85685309 h 46"/>
                <a:gd name="T8" fmla="*/ 70564371 w 38"/>
                <a:gd name="T9" fmla="*/ 100806241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5201559 w 38"/>
                <a:gd name="T15" fmla="*/ 100806241 h 46"/>
                <a:gd name="T16" fmla="*/ 10080624 w 38"/>
                <a:gd name="T17" fmla="*/ 80644998 h 46"/>
                <a:gd name="T18" fmla="*/ 5040312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0 h 46"/>
                <a:gd name="T36" fmla="*/ 50403117 w 38"/>
                <a:gd name="T37" fmla="*/ 0 h 46"/>
                <a:gd name="T38" fmla="*/ 60483751 w 38"/>
                <a:gd name="T39" fmla="*/ 5040312 h 46"/>
                <a:gd name="T40" fmla="*/ 75604682 w 38"/>
                <a:gd name="T41" fmla="*/ 10080625 h 46"/>
                <a:gd name="T42" fmla="*/ 80644992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18" y="46"/>
                  </a:lnTo>
                  <a:lnTo>
                    <a:pt x="10" y="40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8" name="Freeform 135"/>
            <p:cNvSpPr>
              <a:spLocks/>
            </p:cNvSpPr>
            <p:nvPr/>
          </p:nvSpPr>
          <p:spPr bwMode="auto">
            <a:xfrm>
              <a:off x="5380038" y="3251200"/>
              <a:ext cx="66675" cy="63500"/>
            </a:xfrm>
            <a:custGeom>
              <a:avLst/>
              <a:gdLst>
                <a:gd name="T0" fmla="*/ 90725617 w 42"/>
                <a:gd name="T1" fmla="*/ 10080624 h 40"/>
                <a:gd name="T2" fmla="*/ 90725617 w 42"/>
                <a:gd name="T3" fmla="*/ 10080624 h 40"/>
                <a:gd name="T4" fmla="*/ 75604685 w 42"/>
                <a:gd name="T5" fmla="*/ 5040312 h 40"/>
                <a:gd name="T6" fmla="*/ 60483753 w 42"/>
                <a:gd name="T7" fmla="*/ 0 h 40"/>
                <a:gd name="T8" fmla="*/ 45362808 w 42"/>
                <a:gd name="T9" fmla="*/ 5040312 h 40"/>
                <a:gd name="T10" fmla="*/ 30241876 w 42"/>
                <a:gd name="T11" fmla="*/ 10080624 h 40"/>
                <a:gd name="T12" fmla="*/ 30241876 w 42"/>
                <a:gd name="T13" fmla="*/ 10080624 h 40"/>
                <a:gd name="T14" fmla="*/ 15120938 w 42"/>
                <a:gd name="T15" fmla="*/ 25201559 h 40"/>
                <a:gd name="T16" fmla="*/ 5040312 w 42"/>
                <a:gd name="T17" fmla="*/ 40322497 h 40"/>
                <a:gd name="T18" fmla="*/ 0 w 42"/>
                <a:gd name="T19" fmla="*/ 70564373 h 40"/>
                <a:gd name="T20" fmla="*/ 0 w 42"/>
                <a:gd name="T21" fmla="*/ 70564373 h 40"/>
                <a:gd name="T22" fmla="*/ 20161249 w 42"/>
                <a:gd name="T23" fmla="*/ 60483752 h 40"/>
                <a:gd name="T24" fmla="*/ 20161249 w 42"/>
                <a:gd name="T25" fmla="*/ 60483752 h 40"/>
                <a:gd name="T26" fmla="*/ 40322498 w 42"/>
                <a:gd name="T27" fmla="*/ 50403118 h 40"/>
                <a:gd name="T28" fmla="*/ 55443442 w 42"/>
                <a:gd name="T29" fmla="*/ 50403118 h 40"/>
                <a:gd name="T30" fmla="*/ 55443442 w 42"/>
                <a:gd name="T31" fmla="*/ 50403118 h 40"/>
                <a:gd name="T32" fmla="*/ 55443442 w 42"/>
                <a:gd name="T33" fmla="*/ 50403118 h 40"/>
                <a:gd name="T34" fmla="*/ 55443442 w 42"/>
                <a:gd name="T35" fmla="*/ 50403118 h 40"/>
                <a:gd name="T36" fmla="*/ 35282187 w 42"/>
                <a:gd name="T37" fmla="*/ 55443441 h 40"/>
                <a:gd name="T38" fmla="*/ 15120938 w 42"/>
                <a:gd name="T39" fmla="*/ 65524062 h 40"/>
                <a:gd name="T40" fmla="*/ 15120938 w 42"/>
                <a:gd name="T41" fmla="*/ 65524062 h 40"/>
                <a:gd name="T42" fmla="*/ 0 w 42"/>
                <a:gd name="T43" fmla="*/ 75604683 h 40"/>
                <a:gd name="T44" fmla="*/ 0 w 42"/>
                <a:gd name="T45" fmla="*/ 75604683 h 40"/>
                <a:gd name="T46" fmla="*/ 20161249 w 42"/>
                <a:gd name="T47" fmla="*/ 90725615 h 40"/>
                <a:gd name="T48" fmla="*/ 40322498 w 42"/>
                <a:gd name="T49" fmla="*/ 95765926 h 40"/>
                <a:gd name="T50" fmla="*/ 55443442 w 42"/>
                <a:gd name="T51" fmla="*/ 100806236 h 40"/>
                <a:gd name="T52" fmla="*/ 70564374 w 42"/>
                <a:gd name="T53" fmla="*/ 95765926 h 40"/>
                <a:gd name="T54" fmla="*/ 70564374 w 42"/>
                <a:gd name="T55" fmla="*/ 95765926 h 40"/>
                <a:gd name="T56" fmla="*/ 85685306 w 42"/>
                <a:gd name="T57" fmla="*/ 90725615 h 40"/>
                <a:gd name="T58" fmla="*/ 95765928 w 42"/>
                <a:gd name="T59" fmla="*/ 80644994 h 40"/>
                <a:gd name="T60" fmla="*/ 105846574 w 42"/>
                <a:gd name="T61" fmla="*/ 70564373 h 40"/>
                <a:gd name="T62" fmla="*/ 105846574 w 42"/>
                <a:gd name="T63" fmla="*/ 60483752 h 40"/>
                <a:gd name="T64" fmla="*/ 105846574 w 42"/>
                <a:gd name="T65" fmla="*/ 45362808 h 40"/>
                <a:gd name="T66" fmla="*/ 105846574 w 42"/>
                <a:gd name="T67" fmla="*/ 35282186 h 40"/>
                <a:gd name="T68" fmla="*/ 100806238 w 42"/>
                <a:gd name="T69" fmla="*/ 20161249 h 40"/>
                <a:gd name="T70" fmla="*/ 90725617 w 42"/>
                <a:gd name="T71" fmla="*/ 10080624 h 40"/>
                <a:gd name="T72" fmla="*/ 90725617 w 42"/>
                <a:gd name="T73" fmla="*/ 10080624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6" y="4"/>
                  </a:moveTo>
                  <a:lnTo>
                    <a:pt x="36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0" y="8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9" name="Freeform 136"/>
            <p:cNvSpPr>
              <a:spLocks/>
            </p:cNvSpPr>
            <p:nvPr/>
          </p:nvSpPr>
          <p:spPr bwMode="auto">
            <a:xfrm>
              <a:off x="5338763" y="3270250"/>
              <a:ext cx="53975" cy="53975"/>
            </a:xfrm>
            <a:custGeom>
              <a:avLst/>
              <a:gdLst>
                <a:gd name="T0" fmla="*/ 85685299 w 34"/>
                <a:gd name="T1" fmla="*/ 30241874 h 34"/>
                <a:gd name="T2" fmla="*/ 85685299 w 34"/>
                <a:gd name="T3" fmla="*/ 30241874 h 34"/>
                <a:gd name="T4" fmla="*/ 85685299 w 34"/>
                <a:gd name="T5" fmla="*/ 45362805 h 34"/>
                <a:gd name="T6" fmla="*/ 80644989 w 34"/>
                <a:gd name="T7" fmla="*/ 60483748 h 34"/>
                <a:gd name="T8" fmla="*/ 70564368 w 34"/>
                <a:gd name="T9" fmla="*/ 75604678 h 34"/>
                <a:gd name="T10" fmla="*/ 55443437 w 34"/>
                <a:gd name="T11" fmla="*/ 85685299 h 34"/>
                <a:gd name="T12" fmla="*/ 55443437 w 34"/>
                <a:gd name="T13" fmla="*/ 85685299 h 34"/>
                <a:gd name="T14" fmla="*/ 40322494 w 34"/>
                <a:gd name="T15" fmla="*/ 85685299 h 34"/>
                <a:gd name="T16" fmla="*/ 25201557 w 34"/>
                <a:gd name="T17" fmla="*/ 80644989 h 34"/>
                <a:gd name="T18" fmla="*/ 10080624 w 34"/>
                <a:gd name="T19" fmla="*/ 70564368 h 34"/>
                <a:gd name="T20" fmla="*/ 0 w 34"/>
                <a:gd name="T21" fmla="*/ 55443437 h 34"/>
                <a:gd name="T22" fmla="*/ 0 w 34"/>
                <a:gd name="T23" fmla="*/ 55443437 h 34"/>
                <a:gd name="T24" fmla="*/ 0 w 34"/>
                <a:gd name="T25" fmla="*/ 40322494 h 34"/>
                <a:gd name="T26" fmla="*/ 5040312 w 34"/>
                <a:gd name="T27" fmla="*/ 25201557 h 34"/>
                <a:gd name="T28" fmla="*/ 15120937 w 34"/>
                <a:gd name="T29" fmla="*/ 10080624 h 34"/>
                <a:gd name="T30" fmla="*/ 30241874 w 34"/>
                <a:gd name="T31" fmla="*/ 0 h 34"/>
                <a:gd name="T32" fmla="*/ 30241874 w 34"/>
                <a:gd name="T33" fmla="*/ 0 h 34"/>
                <a:gd name="T34" fmla="*/ 45362805 w 34"/>
                <a:gd name="T35" fmla="*/ 0 h 34"/>
                <a:gd name="T36" fmla="*/ 60483748 w 34"/>
                <a:gd name="T37" fmla="*/ 5040312 h 34"/>
                <a:gd name="T38" fmla="*/ 75604678 w 34"/>
                <a:gd name="T39" fmla="*/ 15120937 h 34"/>
                <a:gd name="T40" fmla="*/ 85685299 w 34"/>
                <a:gd name="T41" fmla="*/ 30241874 h 34"/>
                <a:gd name="T42" fmla="*/ 85685299 w 34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34"/>
                <a:gd name="T68" fmla="*/ 34 w 34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34">
                  <a:moveTo>
                    <a:pt x="34" y="12"/>
                  </a:moveTo>
                  <a:lnTo>
                    <a:pt x="34" y="12"/>
                  </a:lnTo>
                  <a:lnTo>
                    <a:pt x="34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0" name="Freeform 137"/>
            <p:cNvSpPr>
              <a:spLocks noEditPoints="1"/>
            </p:cNvSpPr>
            <p:nvPr/>
          </p:nvSpPr>
          <p:spPr bwMode="auto">
            <a:xfrm>
              <a:off x="4367213" y="3524250"/>
              <a:ext cx="130175" cy="123825"/>
            </a:xfrm>
            <a:custGeom>
              <a:avLst/>
              <a:gdLst>
                <a:gd name="T0" fmla="*/ 166330300 w 82"/>
                <a:gd name="T1" fmla="*/ 126007813 h 78"/>
                <a:gd name="T2" fmla="*/ 196572164 w 82"/>
                <a:gd name="T3" fmla="*/ 156249676 h 78"/>
                <a:gd name="T4" fmla="*/ 181451232 w 82"/>
                <a:gd name="T5" fmla="*/ 176410918 h 78"/>
                <a:gd name="T6" fmla="*/ 131048126 w 82"/>
                <a:gd name="T7" fmla="*/ 186491539 h 78"/>
                <a:gd name="T8" fmla="*/ 110886883 w 82"/>
                <a:gd name="T9" fmla="*/ 151209365 h 78"/>
                <a:gd name="T10" fmla="*/ 85685305 w 82"/>
                <a:gd name="T11" fmla="*/ 191531850 h 78"/>
                <a:gd name="T12" fmla="*/ 45362808 w 82"/>
                <a:gd name="T13" fmla="*/ 191531850 h 78"/>
                <a:gd name="T14" fmla="*/ 35282187 w 82"/>
                <a:gd name="T15" fmla="*/ 176410918 h 78"/>
                <a:gd name="T16" fmla="*/ 50403119 w 82"/>
                <a:gd name="T17" fmla="*/ 141128744 h 78"/>
                <a:gd name="T18" fmla="*/ 35282187 w 82"/>
                <a:gd name="T19" fmla="*/ 120967502 h 78"/>
                <a:gd name="T20" fmla="*/ 5040312 w 82"/>
                <a:gd name="T21" fmla="*/ 95765925 h 78"/>
                <a:gd name="T22" fmla="*/ 15120938 w 82"/>
                <a:gd name="T23" fmla="*/ 55443441 h 78"/>
                <a:gd name="T24" fmla="*/ 40322497 w 82"/>
                <a:gd name="T25" fmla="*/ 45362807 h 78"/>
                <a:gd name="T26" fmla="*/ 70564374 w 82"/>
                <a:gd name="T27" fmla="*/ 65524062 h 78"/>
                <a:gd name="T28" fmla="*/ 60483752 w 82"/>
                <a:gd name="T29" fmla="*/ 20161248 h 78"/>
                <a:gd name="T30" fmla="*/ 90725616 w 82"/>
                <a:gd name="T31" fmla="*/ 5040312 h 78"/>
                <a:gd name="T32" fmla="*/ 120967505 w 82"/>
                <a:gd name="T33" fmla="*/ 5040312 h 78"/>
                <a:gd name="T34" fmla="*/ 141128747 w 82"/>
                <a:gd name="T35" fmla="*/ 25201559 h 78"/>
                <a:gd name="T36" fmla="*/ 136088436 w 82"/>
                <a:gd name="T37" fmla="*/ 70564372 h 78"/>
                <a:gd name="T38" fmla="*/ 191531853 w 82"/>
                <a:gd name="T39" fmla="*/ 55443441 h 78"/>
                <a:gd name="T40" fmla="*/ 206652785 w 82"/>
                <a:gd name="T41" fmla="*/ 85685304 h 78"/>
                <a:gd name="T42" fmla="*/ 191531853 w 82"/>
                <a:gd name="T43" fmla="*/ 105846571 h 78"/>
                <a:gd name="T44" fmla="*/ 141128747 w 82"/>
                <a:gd name="T45" fmla="*/ 115927192 h 78"/>
                <a:gd name="T46" fmla="*/ 151209368 w 82"/>
                <a:gd name="T47" fmla="*/ 90725614 h 78"/>
                <a:gd name="T48" fmla="*/ 126007815 w 82"/>
                <a:gd name="T49" fmla="*/ 75604683 h 78"/>
                <a:gd name="T50" fmla="*/ 105846573 w 82"/>
                <a:gd name="T51" fmla="*/ 70564372 h 78"/>
                <a:gd name="T52" fmla="*/ 100806237 w 82"/>
                <a:gd name="T53" fmla="*/ 40322497 h 78"/>
                <a:gd name="T54" fmla="*/ 100806237 w 82"/>
                <a:gd name="T55" fmla="*/ 70564372 h 78"/>
                <a:gd name="T56" fmla="*/ 100806237 w 82"/>
                <a:gd name="T57" fmla="*/ 70564372 h 78"/>
                <a:gd name="T58" fmla="*/ 70564374 w 82"/>
                <a:gd name="T59" fmla="*/ 95765925 h 78"/>
                <a:gd name="T60" fmla="*/ 40322497 w 82"/>
                <a:gd name="T61" fmla="*/ 80644993 h 78"/>
                <a:gd name="T62" fmla="*/ 55443442 w 82"/>
                <a:gd name="T63" fmla="*/ 90725614 h 78"/>
                <a:gd name="T64" fmla="*/ 70564374 w 82"/>
                <a:gd name="T65" fmla="*/ 110886881 h 78"/>
                <a:gd name="T66" fmla="*/ 85685305 w 82"/>
                <a:gd name="T67" fmla="*/ 131048123 h 78"/>
                <a:gd name="T68" fmla="*/ 70564374 w 82"/>
                <a:gd name="T69" fmla="*/ 161289987 h 78"/>
                <a:gd name="T70" fmla="*/ 75604684 w 82"/>
                <a:gd name="T71" fmla="*/ 161289987 h 78"/>
                <a:gd name="T72" fmla="*/ 100806237 w 82"/>
                <a:gd name="T73" fmla="*/ 136088434 h 78"/>
                <a:gd name="T74" fmla="*/ 126007815 w 82"/>
                <a:gd name="T75" fmla="*/ 131048123 h 78"/>
                <a:gd name="T76" fmla="*/ 136088436 w 82"/>
                <a:gd name="T77" fmla="*/ 141128744 h 78"/>
                <a:gd name="T78" fmla="*/ 156249679 w 82"/>
                <a:gd name="T79" fmla="*/ 151209365 h 78"/>
                <a:gd name="T80" fmla="*/ 141128747 w 82"/>
                <a:gd name="T81" fmla="*/ 136088434 h 78"/>
                <a:gd name="T82" fmla="*/ 136088436 w 82"/>
                <a:gd name="T83" fmla="*/ 115927192 h 78"/>
                <a:gd name="T84" fmla="*/ 136088436 w 82"/>
                <a:gd name="T85" fmla="*/ 95765925 h 78"/>
                <a:gd name="T86" fmla="*/ 166330300 w 82"/>
                <a:gd name="T87" fmla="*/ 85685304 h 78"/>
                <a:gd name="T88" fmla="*/ 166330300 w 82"/>
                <a:gd name="T89" fmla="*/ 85685304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2"/>
                <a:gd name="T136" fmla="*/ 0 h 78"/>
                <a:gd name="T137" fmla="*/ 82 w 8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2" h="78">
                  <a:moveTo>
                    <a:pt x="56" y="46"/>
                  </a:moveTo>
                  <a:lnTo>
                    <a:pt x="56" y="46"/>
                  </a:lnTo>
                  <a:lnTo>
                    <a:pt x="66" y="50"/>
                  </a:lnTo>
                  <a:lnTo>
                    <a:pt x="74" y="54"/>
                  </a:lnTo>
                  <a:lnTo>
                    <a:pt x="78" y="58"/>
                  </a:lnTo>
                  <a:lnTo>
                    <a:pt x="78" y="62"/>
                  </a:lnTo>
                  <a:lnTo>
                    <a:pt x="76" y="66"/>
                  </a:lnTo>
                  <a:lnTo>
                    <a:pt x="72" y="70"/>
                  </a:lnTo>
                  <a:lnTo>
                    <a:pt x="64" y="76"/>
                  </a:lnTo>
                  <a:lnTo>
                    <a:pt x="58" y="76"/>
                  </a:lnTo>
                  <a:lnTo>
                    <a:pt x="52" y="74"/>
                  </a:lnTo>
                  <a:lnTo>
                    <a:pt x="46" y="64"/>
                  </a:lnTo>
                  <a:lnTo>
                    <a:pt x="44" y="60"/>
                  </a:lnTo>
                  <a:lnTo>
                    <a:pt x="40" y="70"/>
                  </a:lnTo>
                  <a:lnTo>
                    <a:pt x="34" y="76"/>
                  </a:lnTo>
                  <a:lnTo>
                    <a:pt x="28" y="78"/>
                  </a:lnTo>
                  <a:lnTo>
                    <a:pt x="22" y="78"/>
                  </a:lnTo>
                  <a:lnTo>
                    <a:pt x="18" y="76"/>
                  </a:lnTo>
                  <a:lnTo>
                    <a:pt x="16" y="74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4"/>
                  </a:lnTo>
                  <a:lnTo>
                    <a:pt x="20" y="56"/>
                  </a:lnTo>
                  <a:lnTo>
                    <a:pt x="26" y="50"/>
                  </a:lnTo>
                  <a:lnTo>
                    <a:pt x="14" y="48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2" y="28"/>
                  </a:lnTo>
                  <a:lnTo>
                    <a:pt x="6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2"/>
                  </a:lnTo>
                  <a:lnTo>
                    <a:pt x="28" y="2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30" y="2"/>
                  </a:lnTo>
                  <a:lnTo>
                    <a:pt x="36" y="2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52" y="4"/>
                  </a:lnTo>
                  <a:lnTo>
                    <a:pt x="54" y="6"/>
                  </a:lnTo>
                  <a:lnTo>
                    <a:pt x="56" y="10"/>
                  </a:lnTo>
                  <a:lnTo>
                    <a:pt x="56" y="18"/>
                  </a:lnTo>
                  <a:lnTo>
                    <a:pt x="54" y="28"/>
                  </a:lnTo>
                  <a:lnTo>
                    <a:pt x="62" y="22"/>
                  </a:lnTo>
                  <a:lnTo>
                    <a:pt x="68" y="20"/>
                  </a:lnTo>
                  <a:lnTo>
                    <a:pt x="76" y="22"/>
                  </a:lnTo>
                  <a:lnTo>
                    <a:pt x="80" y="28"/>
                  </a:lnTo>
                  <a:lnTo>
                    <a:pt x="82" y="34"/>
                  </a:lnTo>
                  <a:lnTo>
                    <a:pt x="82" y="38"/>
                  </a:lnTo>
                  <a:lnTo>
                    <a:pt x="80" y="40"/>
                  </a:lnTo>
                  <a:lnTo>
                    <a:pt x="76" y="42"/>
                  </a:lnTo>
                  <a:lnTo>
                    <a:pt x="66" y="46"/>
                  </a:lnTo>
                  <a:lnTo>
                    <a:pt x="56" y="46"/>
                  </a:lnTo>
                  <a:close/>
                  <a:moveTo>
                    <a:pt x="66" y="34"/>
                  </a:moveTo>
                  <a:lnTo>
                    <a:pt x="66" y="34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2" y="28"/>
                  </a:lnTo>
                  <a:lnTo>
                    <a:pt x="42" y="22"/>
                  </a:lnTo>
                  <a:lnTo>
                    <a:pt x="40" y="16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6" y="32"/>
                  </a:lnTo>
                  <a:lnTo>
                    <a:pt x="22" y="36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30" y="48"/>
                  </a:lnTo>
                  <a:lnTo>
                    <a:pt x="34" y="52"/>
                  </a:lnTo>
                  <a:lnTo>
                    <a:pt x="30" y="58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6" y="54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50" y="52"/>
                  </a:lnTo>
                  <a:lnTo>
                    <a:pt x="54" y="56"/>
                  </a:lnTo>
                  <a:lnTo>
                    <a:pt x="60" y="62"/>
                  </a:lnTo>
                  <a:lnTo>
                    <a:pt x="62" y="60"/>
                  </a:lnTo>
                  <a:lnTo>
                    <a:pt x="56" y="54"/>
                  </a:lnTo>
                  <a:lnTo>
                    <a:pt x="50" y="52"/>
                  </a:lnTo>
                  <a:lnTo>
                    <a:pt x="54" y="4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1" name="Freeform 138"/>
            <p:cNvSpPr>
              <a:spLocks/>
            </p:cNvSpPr>
            <p:nvPr/>
          </p:nvSpPr>
          <p:spPr bwMode="auto">
            <a:xfrm>
              <a:off x="4411663" y="3568700"/>
              <a:ext cx="44450" cy="44450"/>
            </a:xfrm>
            <a:custGeom>
              <a:avLst/>
              <a:gdLst>
                <a:gd name="T0" fmla="*/ 70564381 w 28"/>
                <a:gd name="T1" fmla="*/ 25201562 h 28"/>
                <a:gd name="T2" fmla="*/ 70564381 w 28"/>
                <a:gd name="T3" fmla="*/ 25201562 h 28"/>
                <a:gd name="T4" fmla="*/ 70564381 w 28"/>
                <a:gd name="T5" fmla="*/ 40322501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30241879 w 28"/>
                <a:gd name="T15" fmla="*/ 65524069 h 28"/>
                <a:gd name="T16" fmla="*/ 15120940 w 28"/>
                <a:gd name="T17" fmla="*/ 60483758 h 28"/>
                <a:gd name="T18" fmla="*/ 5040313 w 28"/>
                <a:gd name="T19" fmla="*/ 50403124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25201562 h 28"/>
                <a:gd name="T26" fmla="*/ 5040313 w 28"/>
                <a:gd name="T27" fmla="*/ 10080625 h 28"/>
                <a:gd name="T28" fmla="*/ 15120940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5362813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25201562 h 28"/>
                <a:gd name="T42" fmla="*/ 70564381 w 28"/>
                <a:gd name="T43" fmla="*/ 25201562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0"/>
                  </a:moveTo>
                  <a:lnTo>
                    <a:pt x="28" y="10"/>
                  </a:lnTo>
                  <a:lnTo>
                    <a:pt x="28" y="16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2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2" name="Freeform 139"/>
            <p:cNvSpPr>
              <a:spLocks noEditPoints="1"/>
            </p:cNvSpPr>
            <p:nvPr/>
          </p:nvSpPr>
          <p:spPr bwMode="auto">
            <a:xfrm>
              <a:off x="5053013" y="3222625"/>
              <a:ext cx="123825" cy="117475"/>
            </a:xfrm>
            <a:custGeom>
              <a:avLst/>
              <a:gdLst>
                <a:gd name="T0" fmla="*/ 156249676 w 78"/>
                <a:gd name="T1" fmla="*/ 120967500 h 74"/>
                <a:gd name="T2" fmla="*/ 176410918 w 78"/>
                <a:gd name="T3" fmla="*/ 156249673 h 74"/>
                <a:gd name="T4" fmla="*/ 161289987 w 78"/>
                <a:gd name="T5" fmla="*/ 176410914 h 74"/>
                <a:gd name="T6" fmla="*/ 110886881 w 78"/>
                <a:gd name="T7" fmla="*/ 176410914 h 74"/>
                <a:gd name="T8" fmla="*/ 95765925 w 78"/>
                <a:gd name="T9" fmla="*/ 141128741 h 74"/>
                <a:gd name="T10" fmla="*/ 70564372 w 78"/>
                <a:gd name="T11" fmla="*/ 176410914 h 74"/>
                <a:gd name="T12" fmla="*/ 30241876 w 78"/>
                <a:gd name="T13" fmla="*/ 171370604 h 74"/>
                <a:gd name="T14" fmla="*/ 20161248 w 78"/>
                <a:gd name="T15" fmla="*/ 156249673 h 74"/>
                <a:gd name="T16" fmla="*/ 55443441 w 78"/>
                <a:gd name="T17" fmla="*/ 110886879 h 74"/>
                <a:gd name="T18" fmla="*/ 15120938 w 78"/>
                <a:gd name="T19" fmla="*/ 95765923 h 74"/>
                <a:gd name="T20" fmla="*/ 0 w 78"/>
                <a:gd name="T21" fmla="*/ 65524060 h 74"/>
                <a:gd name="T22" fmla="*/ 15120938 w 78"/>
                <a:gd name="T23" fmla="*/ 40322496 h 74"/>
                <a:gd name="T24" fmla="*/ 60483751 w 78"/>
                <a:gd name="T25" fmla="*/ 40322496 h 74"/>
                <a:gd name="T26" fmla="*/ 65524062 w 78"/>
                <a:gd name="T27" fmla="*/ 30241875 h 74"/>
                <a:gd name="T28" fmla="*/ 70564372 w 78"/>
                <a:gd name="T29" fmla="*/ 5040312 h 74"/>
                <a:gd name="T30" fmla="*/ 115927192 w 78"/>
                <a:gd name="T31" fmla="*/ 0 h 74"/>
                <a:gd name="T32" fmla="*/ 136088434 w 78"/>
                <a:gd name="T33" fmla="*/ 10080624 h 74"/>
                <a:gd name="T34" fmla="*/ 136088434 w 78"/>
                <a:gd name="T35" fmla="*/ 45362806 h 74"/>
                <a:gd name="T36" fmla="*/ 151209365 w 78"/>
                <a:gd name="T37" fmla="*/ 55443439 h 74"/>
                <a:gd name="T38" fmla="*/ 191531850 w 78"/>
                <a:gd name="T39" fmla="*/ 75604681 h 74"/>
                <a:gd name="T40" fmla="*/ 191531850 w 78"/>
                <a:gd name="T41" fmla="*/ 100806233 h 74"/>
                <a:gd name="T42" fmla="*/ 156249676 w 78"/>
                <a:gd name="T43" fmla="*/ 115927189 h 74"/>
                <a:gd name="T44" fmla="*/ 156249676 w 78"/>
                <a:gd name="T45" fmla="*/ 85685302 h 74"/>
                <a:gd name="T46" fmla="*/ 131048123 w 78"/>
                <a:gd name="T47" fmla="*/ 85685302 h 74"/>
                <a:gd name="T48" fmla="*/ 100806235 w 78"/>
                <a:gd name="T49" fmla="*/ 60483750 h 74"/>
                <a:gd name="T50" fmla="*/ 100806235 w 78"/>
                <a:gd name="T51" fmla="*/ 35282185 h 74"/>
                <a:gd name="T52" fmla="*/ 100806235 w 78"/>
                <a:gd name="T53" fmla="*/ 35282185 h 74"/>
                <a:gd name="T54" fmla="*/ 95765925 w 78"/>
                <a:gd name="T55" fmla="*/ 60483750 h 74"/>
                <a:gd name="T56" fmla="*/ 65524062 w 78"/>
                <a:gd name="T57" fmla="*/ 85685302 h 74"/>
                <a:gd name="T58" fmla="*/ 40322497 w 78"/>
                <a:gd name="T59" fmla="*/ 65524060 h 74"/>
                <a:gd name="T60" fmla="*/ 55443441 w 78"/>
                <a:gd name="T61" fmla="*/ 75604681 h 74"/>
                <a:gd name="T62" fmla="*/ 65524062 w 78"/>
                <a:gd name="T63" fmla="*/ 95765923 h 74"/>
                <a:gd name="T64" fmla="*/ 75604683 w 78"/>
                <a:gd name="T65" fmla="*/ 120967500 h 74"/>
                <a:gd name="T66" fmla="*/ 55443441 w 78"/>
                <a:gd name="T67" fmla="*/ 146169052 h 74"/>
                <a:gd name="T68" fmla="*/ 60483751 w 78"/>
                <a:gd name="T69" fmla="*/ 146169052 h 74"/>
                <a:gd name="T70" fmla="*/ 90725614 w 78"/>
                <a:gd name="T71" fmla="*/ 126007810 h 74"/>
                <a:gd name="T72" fmla="*/ 110886881 w 78"/>
                <a:gd name="T73" fmla="*/ 126007810 h 74"/>
                <a:gd name="T74" fmla="*/ 120967502 w 78"/>
                <a:gd name="T75" fmla="*/ 136088431 h 74"/>
                <a:gd name="T76" fmla="*/ 136088434 w 78"/>
                <a:gd name="T77" fmla="*/ 151209362 h 74"/>
                <a:gd name="T78" fmla="*/ 126007813 w 78"/>
                <a:gd name="T79" fmla="*/ 131048121 h 74"/>
                <a:gd name="T80" fmla="*/ 126007813 w 78"/>
                <a:gd name="T81" fmla="*/ 110886879 h 74"/>
                <a:gd name="T82" fmla="*/ 131048123 w 78"/>
                <a:gd name="T83" fmla="*/ 90725612 h 74"/>
                <a:gd name="T84" fmla="*/ 156249676 w 78"/>
                <a:gd name="T85" fmla="*/ 85685302 h 74"/>
                <a:gd name="T86" fmla="*/ 156249676 w 78"/>
                <a:gd name="T87" fmla="*/ 8568530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4"/>
                <a:gd name="T134" fmla="*/ 78 w 78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4">
                  <a:moveTo>
                    <a:pt x="52" y="44"/>
                  </a:moveTo>
                  <a:lnTo>
                    <a:pt x="52" y="44"/>
                  </a:lnTo>
                  <a:lnTo>
                    <a:pt x="62" y="48"/>
                  </a:lnTo>
                  <a:lnTo>
                    <a:pt x="68" y="54"/>
                  </a:lnTo>
                  <a:lnTo>
                    <a:pt x="70" y="58"/>
                  </a:lnTo>
                  <a:lnTo>
                    <a:pt x="70" y="62"/>
                  </a:lnTo>
                  <a:lnTo>
                    <a:pt x="68" y="66"/>
                  </a:lnTo>
                  <a:lnTo>
                    <a:pt x="64" y="70"/>
                  </a:lnTo>
                  <a:lnTo>
                    <a:pt x="56" y="74"/>
                  </a:lnTo>
                  <a:lnTo>
                    <a:pt x="50" y="74"/>
                  </a:lnTo>
                  <a:lnTo>
                    <a:pt x="44" y="70"/>
                  </a:lnTo>
                  <a:lnTo>
                    <a:pt x="40" y="60"/>
                  </a:lnTo>
                  <a:lnTo>
                    <a:pt x="38" y="56"/>
                  </a:lnTo>
                  <a:lnTo>
                    <a:pt x="34" y="64"/>
                  </a:lnTo>
                  <a:lnTo>
                    <a:pt x="28" y="70"/>
                  </a:lnTo>
                  <a:lnTo>
                    <a:pt x="20" y="72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8" y="62"/>
                  </a:lnTo>
                  <a:lnTo>
                    <a:pt x="10" y="56"/>
                  </a:lnTo>
                  <a:lnTo>
                    <a:pt x="16" y="48"/>
                  </a:lnTo>
                  <a:lnTo>
                    <a:pt x="22" y="44"/>
                  </a:lnTo>
                  <a:lnTo>
                    <a:pt x="10" y="40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6" y="16"/>
                  </a:lnTo>
                  <a:lnTo>
                    <a:pt x="12" y="12"/>
                  </a:lnTo>
                  <a:lnTo>
                    <a:pt x="18" y="14"/>
                  </a:lnTo>
                  <a:lnTo>
                    <a:pt x="24" y="16"/>
                  </a:lnTo>
                  <a:lnTo>
                    <a:pt x="28" y="22"/>
                  </a:lnTo>
                  <a:lnTo>
                    <a:pt x="26" y="12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10"/>
                  </a:lnTo>
                  <a:lnTo>
                    <a:pt x="54" y="18"/>
                  </a:lnTo>
                  <a:lnTo>
                    <a:pt x="52" y="26"/>
                  </a:lnTo>
                  <a:lnTo>
                    <a:pt x="60" y="22"/>
                  </a:lnTo>
                  <a:lnTo>
                    <a:pt x="68" y="22"/>
                  </a:lnTo>
                  <a:lnTo>
                    <a:pt x="72" y="24"/>
                  </a:lnTo>
                  <a:lnTo>
                    <a:pt x="76" y="30"/>
                  </a:lnTo>
                  <a:lnTo>
                    <a:pt x="78" y="36"/>
                  </a:lnTo>
                  <a:lnTo>
                    <a:pt x="76" y="40"/>
                  </a:lnTo>
                  <a:lnTo>
                    <a:pt x="74" y="42"/>
                  </a:lnTo>
                  <a:lnTo>
                    <a:pt x="70" y="44"/>
                  </a:lnTo>
                  <a:lnTo>
                    <a:pt x="62" y="46"/>
                  </a:lnTo>
                  <a:lnTo>
                    <a:pt x="52" y="44"/>
                  </a:lnTo>
                  <a:close/>
                  <a:moveTo>
                    <a:pt x="62" y="34"/>
                  </a:moveTo>
                  <a:lnTo>
                    <a:pt x="62" y="34"/>
                  </a:lnTo>
                  <a:lnTo>
                    <a:pt x="56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24"/>
                  </a:lnTo>
                  <a:lnTo>
                    <a:pt x="32" y="28"/>
                  </a:lnTo>
                  <a:lnTo>
                    <a:pt x="26" y="34"/>
                  </a:lnTo>
                  <a:lnTo>
                    <a:pt x="16" y="26"/>
                  </a:lnTo>
                  <a:lnTo>
                    <a:pt x="22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6" y="50"/>
                  </a:lnTo>
                  <a:lnTo>
                    <a:pt x="40" y="50"/>
                  </a:lnTo>
                  <a:lnTo>
                    <a:pt x="44" y="50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50" y="52"/>
                  </a:lnTo>
                  <a:lnTo>
                    <a:pt x="46" y="48"/>
                  </a:lnTo>
                  <a:lnTo>
                    <a:pt x="50" y="44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8" y="36"/>
                  </a:lnTo>
                  <a:lnTo>
                    <a:pt x="62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3" name="Freeform 140"/>
            <p:cNvSpPr>
              <a:spLocks/>
            </p:cNvSpPr>
            <p:nvPr/>
          </p:nvSpPr>
          <p:spPr bwMode="auto">
            <a:xfrm>
              <a:off x="5094288" y="3260725"/>
              <a:ext cx="41275" cy="44450"/>
            </a:xfrm>
            <a:custGeom>
              <a:avLst/>
              <a:gdLst>
                <a:gd name="T0" fmla="*/ 65524068 w 26"/>
                <a:gd name="T1" fmla="*/ 35282190 h 28"/>
                <a:gd name="T2" fmla="*/ 65524068 w 26"/>
                <a:gd name="T3" fmla="*/ 35282190 h 28"/>
                <a:gd name="T4" fmla="*/ 65524068 w 26"/>
                <a:gd name="T5" fmla="*/ 45362813 h 28"/>
                <a:gd name="T6" fmla="*/ 60483757 w 26"/>
                <a:gd name="T7" fmla="*/ 60483758 h 28"/>
                <a:gd name="T8" fmla="*/ 45362812 w 26"/>
                <a:gd name="T9" fmla="*/ 65524069 h 28"/>
                <a:gd name="T10" fmla="*/ 35282190 w 26"/>
                <a:gd name="T11" fmla="*/ 70564381 h 28"/>
                <a:gd name="T12" fmla="*/ 35282190 w 26"/>
                <a:gd name="T13" fmla="*/ 70564381 h 28"/>
                <a:gd name="T14" fmla="*/ 20161250 w 26"/>
                <a:gd name="T15" fmla="*/ 65524069 h 28"/>
                <a:gd name="T16" fmla="*/ 10080625 w 26"/>
                <a:gd name="T17" fmla="*/ 60483758 h 28"/>
                <a:gd name="T18" fmla="*/ 0 w 26"/>
                <a:gd name="T19" fmla="*/ 50403124 h 28"/>
                <a:gd name="T20" fmla="*/ 0 w 26"/>
                <a:gd name="T21" fmla="*/ 35282190 h 28"/>
                <a:gd name="T22" fmla="*/ 0 w 26"/>
                <a:gd name="T23" fmla="*/ 35282190 h 28"/>
                <a:gd name="T24" fmla="*/ 0 w 26"/>
                <a:gd name="T25" fmla="*/ 20161251 h 28"/>
                <a:gd name="T26" fmla="*/ 10080625 w 26"/>
                <a:gd name="T27" fmla="*/ 10080625 h 28"/>
                <a:gd name="T28" fmla="*/ 20161250 w 26"/>
                <a:gd name="T29" fmla="*/ 5040313 h 28"/>
                <a:gd name="T30" fmla="*/ 30241879 w 26"/>
                <a:gd name="T31" fmla="*/ 0 h 28"/>
                <a:gd name="T32" fmla="*/ 30241879 w 26"/>
                <a:gd name="T33" fmla="*/ 0 h 28"/>
                <a:gd name="T34" fmla="*/ 45362812 w 26"/>
                <a:gd name="T35" fmla="*/ 5040313 h 28"/>
                <a:gd name="T36" fmla="*/ 55443446 w 26"/>
                <a:gd name="T37" fmla="*/ 10080625 h 28"/>
                <a:gd name="T38" fmla="*/ 65524068 w 26"/>
                <a:gd name="T39" fmla="*/ 20161251 h 28"/>
                <a:gd name="T40" fmla="*/ 65524068 w 26"/>
                <a:gd name="T41" fmla="*/ 35282190 h 28"/>
                <a:gd name="T42" fmla="*/ 65524068 w 26"/>
                <a:gd name="T43" fmla="*/ 3528219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8"/>
                <a:gd name="T68" fmla="*/ 26 w 26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8">
                  <a:moveTo>
                    <a:pt x="26" y="14"/>
                  </a:moveTo>
                  <a:lnTo>
                    <a:pt x="26" y="14"/>
                  </a:lnTo>
                  <a:lnTo>
                    <a:pt x="26" y="18"/>
                  </a:lnTo>
                  <a:lnTo>
                    <a:pt x="24" y="24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6"/>
                  </a:lnTo>
                  <a:lnTo>
                    <a:pt x="4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4" name="Freeform 141"/>
            <p:cNvSpPr>
              <a:spLocks noEditPoints="1"/>
            </p:cNvSpPr>
            <p:nvPr/>
          </p:nvSpPr>
          <p:spPr bwMode="auto">
            <a:xfrm>
              <a:off x="4503738" y="2863850"/>
              <a:ext cx="114300" cy="111125"/>
            </a:xfrm>
            <a:custGeom>
              <a:avLst/>
              <a:gdLst>
                <a:gd name="T0" fmla="*/ 126007809 w 72"/>
                <a:gd name="T1" fmla="*/ 100806231 h 70"/>
                <a:gd name="T2" fmla="*/ 171370602 w 72"/>
                <a:gd name="T3" fmla="*/ 115927187 h 70"/>
                <a:gd name="T4" fmla="*/ 176410912 w 72"/>
                <a:gd name="T5" fmla="*/ 131048117 h 70"/>
                <a:gd name="T6" fmla="*/ 166330292 w 72"/>
                <a:gd name="T7" fmla="*/ 151209359 h 70"/>
                <a:gd name="T8" fmla="*/ 146169050 w 72"/>
                <a:gd name="T9" fmla="*/ 166330290 h 70"/>
                <a:gd name="T10" fmla="*/ 120967498 w 72"/>
                <a:gd name="T11" fmla="*/ 161289979 h 70"/>
                <a:gd name="T12" fmla="*/ 105846567 w 72"/>
                <a:gd name="T13" fmla="*/ 141128738 h 70"/>
                <a:gd name="T14" fmla="*/ 100806232 w 72"/>
                <a:gd name="T15" fmla="*/ 131048117 h 70"/>
                <a:gd name="T16" fmla="*/ 80644991 w 72"/>
                <a:gd name="T17" fmla="*/ 166330290 h 70"/>
                <a:gd name="T18" fmla="*/ 45362806 w 72"/>
                <a:gd name="T19" fmla="*/ 171370600 h 70"/>
                <a:gd name="T20" fmla="*/ 35282185 w 72"/>
                <a:gd name="T21" fmla="*/ 166330290 h 70"/>
                <a:gd name="T22" fmla="*/ 35282185 w 72"/>
                <a:gd name="T23" fmla="*/ 141128738 h 70"/>
                <a:gd name="T24" fmla="*/ 60483749 w 72"/>
                <a:gd name="T25" fmla="*/ 110886876 h 70"/>
                <a:gd name="T26" fmla="*/ 30241875 w 72"/>
                <a:gd name="T27" fmla="*/ 105846566 h 70"/>
                <a:gd name="T28" fmla="*/ 10080624 w 72"/>
                <a:gd name="T29" fmla="*/ 95765921 h 70"/>
                <a:gd name="T30" fmla="*/ 0 w 72"/>
                <a:gd name="T31" fmla="*/ 75604679 h 70"/>
                <a:gd name="T32" fmla="*/ 10080624 w 72"/>
                <a:gd name="T33" fmla="*/ 50403115 h 70"/>
                <a:gd name="T34" fmla="*/ 20161248 w 72"/>
                <a:gd name="T35" fmla="*/ 40322495 h 70"/>
                <a:gd name="T36" fmla="*/ 50403116 w 72"/>
                <a:gd name="T37" fmla="*/ 45362805 h 70"/>
                <a:gd name="T38" fmla="*/ 60483749 w 72"/>
                <a:gd name="T39" fmla="*/ 55443438 h 70"/>
                <a:gd name="T40" fmla="*/ 50403116 w 72"/>
                <a:gd name="T41" fmla="*/ 15120937 h 70"/>
                <a:gd name="T42" fmla="*/ 65524060 w 72"/>
                <a:gd name="T43" fmla="*/ 5040312 h 70"/>
                <a:gd name="T44" fmla="*/ 95765922 w 72"/>
                <a:gd name="T45" fmla="*/ 0 h 70"/>
                <a:gd name="T46" fmla="*/ 115927188 w 72"/>
                <a:gd name="T47" fmla="*/ 5040312 h 70"/>
                <a:gd name="T48" fmla="*/ 120967498 w 72"/>
                <a:gd name="T49" fmla="*/ 15120937 h 70"/>
                <a:gd name="T50" fmla="*/ 115927188 w 72"/>
                <a:gd name="T51" fmla="*/ 60483748 h 70"/>
                <a:gd name="T52" fmla="*/ 136088429 w 72"/>
                <a:gd name="T53" fmla="*/ 45362805 h 70"/>
                <a:gd name="T54" fmla="*/ 166330292 w 72"/>
                <a:gd name="T55" fmla="*/ 45362805 h 70"/>
                <a:gd name="T56" fmla="*/ 176410912 w 72"/>
                <a:gd name="T57" fmla="*/ 55443438 h 70"/>
                <a:gd name="T58" fmla="*/ 181451223 w 72"/>
                <a:gd name="T59" fmla="*/ 75604679 h 70"/>
                <a:gd name="T60" fmla="*/ 171370602 w 72"/>
                <a:gd name="T61" fmla="*/ 90725610 h 70"/>
                <a:gd name="T62" fmla="*/ 126007809 w 72"/>
                <a:gd name="T63" fmla="*/ 100806231 h 70"/>
                <a:gd name="T64" fmla="*/ 146169050 w 72"/>
                <a:gd name="T65" fmla="*/ 70564369 h 70"/>
                <a:gd name="T66" fmla="*/ 136088429 w 72"/>
                <a:gd name="T67" fmla="*/ 75604679 h 70"/>
                <a:gd name="T68" fmla="*/ 120967498 w 72"/>
                <a:gd name="T69" fmla="*/ 75604679 h 70"/>
                <a:gd name="T70" fmla="*/ 90725611 w 72"/>
                <a:gd name="T71" fmla="*/ 60483748 h 70"/>
                <a:gd name="T72" fmla="*/ 90725611 w 72"/>
                <a:gd name="T73" fmla="*/ 45362805 h 70"/>
                <a:gd name="T74" fmla="*/ 85685301 w 72"/>
                <a:gd name="T75" fmla="*/ 35282185 h 70"/>
                <a:gd name="T76" fmla="*/ 85685301 w 72"/>
                <a:gd name="T77" fmla="*/ 35282185 h 70"/>
                <a:gd name="T78" fmla="*/ 90725611 w 72"/>
                <a:gd name="T79" fmla="*/ 60483748 h 70"/>
                <a:gd name="T80" fmla="*/ 85685301 w 72"/>
                <a:gd name="T81" fmla="*/ 60483748 h 70"/>
                <a:gd name="T82" fmla="*/ 65524060 w 72"/>
                <a:gd name="T83" fmla="*/ 85685300 h 70"/>
                <a:gd name="T84" fmla="*/ 35282185 w 72"/>
                <a:gd name="T85" fmla="*/ 70564369 h 70"/>
                <a:gd name="T86" fmla="*/ 35282185 w 72"/>
                <a:gd name="T87" fmla="*/ 70564369 h 70"/>
                <a:gd name="T88" fmla="*/ 65524060 w 72"/>
                <a:gd name="T89" fmla="*/ 85685300 h 70"/>
                <a:gd name="T90" fmla="*/ 65524060 w 72"/>
                <a:gd name="T91" fmla="*/ 95765921 h 70"/>
                <a:gd name="T92" fmla="*/ 70564370 w 72"/>
                <a:gd name="T93" fmla="*/ 105846566 h 70"/>
                <a:gd name="T94" fmla="*/ 75604680 w 72"/>
                <a:gd name="T95" fmla="*/ 115927187 h 70"/>
                <a:gd name="T96" fmla="*/ 65524060 w 72"/>
                <a:gd name="T97" fmla="*/ 141128738 h 70"/>
                <a:gd name="T98" fmla="*/ 65524060 w 72"/>
                <a:gd name="T99" fmla="*/ 141128738 h 70"/>
                <a:gd name="T100" fmla="*/ 80644991 w 72"/>
                <a:gd name="T101" fmla="*/ 115927187 h 70"/>
                <a:gd name="T102" fmla="*/ 100806232 w 72"/>
                <a:gd name="T103" fmla="*/ 120967497 h 70"/>
                <a:gd name="T104" fmla="*/ 110886878 w 72"/>
                <a:gd name="T105" fmla="*/ 115927187 h 70"/>
                <a:gd name="T106" fmla="*/ 120967498 w 72"/>
                <a:gd name="T107" fmla="*/ 120967497 h 70"/>
                <a:gd name="T108" fmla="*/ 136088429 w 72"/>
                <a:gd name="T109" fmla="*/ 136088428 h 70"/>
                <a:gd name="T110" fmla="*/ 141128740 w 72"/>
                <a:gd name="T111" fmla="*/ 131048117 h 70"/>
                <a:gd name="T112" fmla="*/ 126007809 w 72"/>
                <a:gd name="T113" fmla="*/ 120967497 h 70"/>
                <a:gd name="T114" fmla="*/ 115927188 w 72"/>
                <a:gd name="T115" fmla="*/ 110886876 h 70"/>
                <a:gd name="T116" fmla="*/ 120967498 w 72"/>
                <a:gd name="T117" fmla="*/ 100806231 h 70"/>
                <a:gd name="T118" fmla="*/ 126007809 w 72"/>
                <a:gd name="T119" fmla="*/ 80644990 h 70"/>
                <a:gd name="T120" fmla="*/ 120967498 w 72"/>
                <a:gd name="T121" fmla="*/ 80644990 h 70"/>
                <a:gd name="T122" fmla="*/ 146169050 w 72"/>
                <a:gd name="T123" fmla="*/ 70564369 h 70"/>
                <a:gd name="T124" fmla="*/ 146169050 w 72"/>
                <a:gd name="T125" fmla="*/ 70564369 h 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2"/>
                <a:gd name="T190" fmla="*/ 0 h 70"/>
                <a:gd name="T191" fmla="*/ 72 w 72"/>
                <a:gd name="T192" fmla="*/ 70 h 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2" h="70">
                  <a:moveTo>
                    <a:pt x="50" y="40"/>
                  </a:moveTo>
                  <a:lnTo>
                    <a:pt x="50" y="40"/>
                  </a:lnTo>
                  <a:lnTo>
                    <a:pt x="60" y="42"/>
                  </a:lnTo>
                  <a:lnTo>
                    <a:pt x="68" y="46"/>
                  </a:lnTo>
                  <a:lnTo>
                    <a:pt x="70" y="50"/>
                  </a:lnTo>
                  <a:lnTo>
                    <a:pt x="70" y="52"/>
                  </a:lnTo>
                  <a:lnTo>
                    <a:pt x="68" y="56"/>
                  </a:lnTo>
                  <a:lnTo>
                    <a:pt x="66" y="60"/>
                  </a:lnTo>
                  <a:lnTo>
                    <a:pt x="58" y="66"/>
                  </a:lnTo>
                  <a:lnTo>
                    <a:pt x="52" y="68"/>
                  </a:lnTo>
                  <a:lnTo>
                    <a:pt x="48" y="64"/>
                  </a:lnTo>
                  <a:lnTo>
                    <a:pt x="42" y="56"/>
                  </a:lnTo>
                  <a:lnTo>
                    <a:pt x="40" y="52"/>
                  </a:lnTo>
                  <a:lnTo>
                    <a:pt x="36" y="60"/>
                  </a:lnTo>
                  <a:lnTo>
                    <a:pt x="32" y="66"/>
                  </a:lnTo>
                  <a:lnTo>
                    <a:pt x="24" y="70"/>
                  </a:lnTo>
                  <a:lnTo>
                    <a:pt x="18" y="68"/>
                  </a:lnTo>
                  <a:lnTo>
                    <a:pt x="14" y="66"/>
                  </a:lnTo>
                  <a:lnTo>
                    <a:pt x="14" y="62"/>
                  </a:lnTo>
                  <a:lnTo>
                    <a:pt x="14" y="56"/>
                  </a:lnTo>
                  <a:lnTo>
                    <a:pt x="18" y="50"/>
                  </a:lnTo>
                  <a:lnTo>
                    <a:pt x="24" y="44"/>
                  </a:lnTo>
                  <a:lnTo>
                    <a:pt x="12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4" y="16"/>
                  </a:lnTo>
                  <a:lnTo>
                    <a:pt x="20" y="18"/>
                  </a:lnTo>
                  <a:lnTo>
                    <a:pt x="24" y="22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60" y="16"/>
                  </a:lnTo>
                  <a:lnTo>
                    <a:pt x="66" y="18"/>
                  </a:lnTo>
                  <a:lnTo>
                    <a:pt x="70" y="22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0" y="34"/>
                  </a:lnTo>
                  <a:lnTo>
                    <a:pt x="68" y="36"/>
                  </a:lnTo>
                  <a:lnTo>
                    <a:pt x="60" y="38"/>
                  </a:lnTo>
                  <a:lnTo>
                    <a:pt x="50" y="40"/>
                  </a:lnTo>
                  <a:close/>
                  <a:moveTo>
                    <a:pt x="58" y="28"/>
                  </a:moveTo>
                  <a:lnTo>
                    <a:pt x="58" y="28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4" y="24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4" y="14"/>
                  </a:lnTo>
                  <a:lnTo>
                    <a:pt x="36" y="24"/>
                  </a:lnTo>
                  <a:lnTo>
                    <a:pt x="34" y="24"/>
                  </a:lnTo>
                  <a:lnTo>
                    <a:pt x="28" y="26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0" y="46"/>
                  </a:lnTo>
                  <a:lnTo>
                    <a:pt x="28" y="50"/>
                  </a:lnTo>
                  <a:lnTo>
                    <a:pt x="26" y="56"/>
                  </a:lnTo>
                  <a:lnTo>
                    <a:pt x="32" y="46"/>
                  </a:lnTo>
                  <a:lnTo>
                    <a:pt x="40" y="48"/>
                  </a:lnTo>
                  <a:lnTo>
                    <a:pt x="44" y="46"/>
                  </a:lnTo>
                  <a:lnTo>
                    <a:pt x="48" y="48"/>
                  </a:lnTo>
                  <a:lnTo>
                    <a:pt x="54" y="54"/>
                  </a:lnTo>
                  <a:lnTo>
                    <a:pt x="56" y="52"/>
                  </a:lnTo>
                  <a:lnTo>
                    <a:pt x="50" y="48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54" y="30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5" name="Freeform 142"/>
            <p:cNvSpPr>
              <a:spLocks/>
            </p:cNvSpPr>
            <p:nvPr/>
          </p:nvSpPr>
          <p:spPr bwMode="auto">
            <a:xfrm>
              <a:off x="4545013" y="2901950"/>
              <a:ext cx="38100" cy="38100"/>
            </a:xfrm>
            <a:custGeom>
              <a:avLst/>
              <a:gdLst>
                <a:gd name="T0" fmla="*/ 60483756 w 24"/>
                <a:gd name="T1" fmla="*/ 20161250 h 24"/>
                <a:gd name="T2" fmla="*/ 60483756 w 24"/>
                <a:gd name="T3" fmla="*/ 20161250 h 24"/>
                <a:gd name="T4" fmla="*/ 60483756 w 24"/>
                <a:gd name="T5" fmla="*/ 35282189 h 24"/>
                <a:gd name="T6" fmla="*/ 55443445 w 24"/>
                <a:gd name="T7" fmla="*/ 45362810 h 24"/>
                <a:gd name="T8" fmla="*/ 45362810 w 24"/>
                <a:gd name="T9" fmla="*/ 55443445 h 24"/>
                <a:gd name="T10" fmla="*/ 35282189 w 24"/>
                <a:gd name="T11" fmla="*/ 60483756 h 24"/>
                <a:gd name="T12" fmla="*/ 35282189 w 24"/>
                <a:gd name="T13" fmla="*/ 60483756 h 24"/>
                <a:gd name="T14" fmla="*/ 25201561 w 24"/>
                <a:gd name="T15" fmla="*/ 60483756 h 24"/>
                <a:gd name="T16" fmla="*/ 10080625 w 24"/>
                <a:gd name="T17" fmla="*/ 55443445 h 24"/>
                <a:gd name="T18" fmla="*/ 5040312 w 24"/>
                <a:gd name="T19" fmla="*/ 45362810 h 24"/>
                <a:gd name="T20" fmla="*/ 0 w 24"/>
                <a:gd name="T21" fmla="*/ 35282189 h 24"/>
                <a:gd name="T22" fmla="*/ 0 w 24"/>
                <a:gd name="T23" fmla="*/ 35282189 h 24"/>
                <a:gd name="T24" fmla="*/ 0 w 24"/>
                <a:gd name="T25" fmla="*/ 20161250 h 24"/>
                <a:gd name="T26" fmla="*/ 5040312 w 24"/>
                <a:gd name="T27" fmla="*/ 10080625 h 24"/>
                <a:gd name="T28" fmla="*/ 10080625 w 24"/>
                <a:gd name="T29" fmla="*/ 5040312 h 24"/>
                <a:gd name="T30" fmla="*/ 25201561 w 24"/>
                <a:gd name="T31" fmla="*/ 0 h 24"/>
                <a:gd name="T32" fmla="*/ 25201561 w 24"/>
                <a:gd name="T33" fmla="*/ 0 h 24"/>
                <a:gd name="T34" fmla="*/ 35282189 w 24"/>
                <a:gd name="T35" fmla="*/ 0 h 24"/>
                <a:gd name="T36" fmla="*/ 45362810 w 24"/>
                <a:gd name="T37" fmla="*/ 0 h 24"/>
                <a:gd name="T38" fmla="*/ 55443445 w 24"/>
                <a:gd name="T39" fmla="*/ 10080625 h 24"/>
                <a:gd name="T40" fmla="*/ 60483756 w 24"/>
                <a:gd name="T41" fmla="*/ 20161250 h 24"/>
                <a:gd name="T42" fmla="*/ 60483756 w 24"/>
                <a:gd name="T43" fmla="*/ 20161250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4"/>
                <a:gd name="T68" fmla="*/ 24 w 24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4">
                  <a:moveTo>
                    <a:pt x="24" y="8"/>
                  </a:moveTo>
                  <a:lnTo>
                    <a:pt x="24" y="8"/>
                  </a:lnTo>
                  <a:lnTo>
                    <a:pt x="24" y="14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6" name="Freeform 143"/>
            <p:cNvSpPr>
              <a:spLocks/>
            </p:cNvSpPr>
            <p:nvPr/>
          </p:nvSpPr>
          <p:spPr bwMode="auto">
            <a:xfrm>
              <a:off x="4414838" y="3794125"/>
              <a:ext cx="53975" cy="44450"/>
            </a:xfrm>
            <a:custGeom>
              <a:avLst/>
              <a:gdLst>
                <a:gd name="T0" fmla="*/ 45362805 w 34"/>
                <a:gd name="T1" fmla="*/ 70564381 h 28"/>
                <a:gd name="T2" fmla="*/ 45362805 w 34"/>
                <a:gd name="T3" fmla="*/ 70564381 h 28"/>
                <a:gd name="T4" fmla="*/ 35282184 w 34"/>
                <a:gd name="T5" fmla="*/ 70564381 h 28"/>
                <a:gd name="T6" fmla="*/ 20161247 w 34"/>
                <a:gd name="T7" fmla="*/ 60483758 h 28"/>
                <a:gd name="T8" fmla="*/ 10080624 w 34"/>
                <a:gd name="T9" fmla="*/ 50403124 h 28"/>
                <a:gd name="T10" fmla="*/ 0 w 34"/>
                <a:gd name="T11" fmla="*/ 35282190 h 28"/>
                <a:gd name="T12" fmla="*/ 0 w 34"/>
                <a:gd name="T13" fmla="*/ 35282190 h 28"/>
                <a:gd name="T14" fmla="*/ 10080624 w 34"/>
                <a:gd name="T15" fmla="*/ 15120940 h 28"/>
                <a:gd name="T16" fmla="*/ 25201557 w 34"/>
                <a:gd name="T17" fmla="*/ 5040313 h 28"/>
                <a:gd name="T18" fmla="*/ 45362805 w 34"/>
                <a:gd name="T19" fmla="*/ 0 h 28"/>
                <a:gd name="T20" fmla="*/ 45362805 w 34"/>
                <a:gd name="T21" fmla="*/ 0 h 28"/>
                <a:gd name="T22" fmla="*/ 55443437 w 34"/>
                <a:gd name="T23" fmla="*/ 0 h 28"/>
                <a:gd name="T24" fmla="*/ 65524058 w 34"/>
                <a:gd name="T25" fmla="*/ 0 h 28"/>
                <a:gd name="T26" fmla="*/ 75604678 w 34"/>
                <a:gd name="T27" fmla="*/ 10080625 h 28"/>
                <a:gd name="T28" fmla="*/ 80644989 w 34"/>
                <a:gd name="T29" fmla="*/ 15120940 h 28"/>
                <a:gd name="T30" fmla="*/ 80644989 w 34"/>
                <a:gd name="T31" fmla="*/ 15120940 h 28"/>
                <a:gd name="T32" fmla="*/ 85685299 w 34"/>
                <a:gd name="T33" fmla="*/ 35282190 h 28"/>
                <a:gd name="T34" fmla="*/ 80644989 w 34"/>
                <a:gd name="T35" fmla="*/ 55443447 h 28"/>
                <a:gd name="T36" fmla="*/ 65524058 w 34"/>
                <a:gd name="T37" fmla="*/ 70564381 h 28"/>
                <a:gd name="T38" fmla="*/ 55443437 w 34"/>
                <a:gd name="T39" fmla="*/ 70564381 h 28"/>
                <a:gd name="T40" fmla="*/ 45362805 w 34"/>
                <a:gd name="T41" fmla="*/ 70564381 h 28"/>
                <a:gd name="T42" fmla="*/ 45362805 w 34"/>
                <a:gd name="T43" fmla="*/ 70564381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18" y="28"/>
                  </a:moveTo>
                  <a:lnTo>
                    <a:pt x="18" y="28"/>
                  </a:lnTo>
                  <a:lnTo>
                    <a:pt x="14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4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7" name="Freeform 144"/>
            <p:cNvSpPr>
              <a:spLocks/>
            </p:cNvSpPr>
            <p:nvPr/>
          </p:nvSpPr>
          <p:spPr bwMode="auto">
            <a:xfrm>
              <a:off x="4583113" y="3651250"/>
              <a:ext cx="47625" cy="47625"/>
            </a:xfrm>
            <a:custGeom>
              <a:avLst/>
              <a:gdLst>
                <a:gd name="T0" fmla="*/ 15120940 w 30"/>
                <a:gd name="T1" fmla="*/ 65524071 h 30"/>
                <a:gd name="T2" fmla="*/ 15120940 w 30"/>
                <a:gd name="T3" fmla="*/ 65524071 h 30"/>
                <a:gd name="T4" fmla="*/ 5040313 w 30"/>
                <a:gd name="T5" fmla="*/ 60483759 h 30"/>
                <a:gd name="T6" fmla="*/ 0 w 30"/>
                <a:gd name="T7" fmla="*/ 45362813 h 30"/>
                <a:gd name="T8" fmla="*/ 0 w 30"/>
                <a:gd name="T9" fmla="*/ 30241880 h 30"/>
                <a:gd name="T10" fmla="*/ 0 w 30"/>
                <a:gd name="T11" fmla="*/ 10080626 h 30"/>
                <a:gd name="T12" fmla="*/ 0 w 30"/>
                <a:gd name="T13" fmla="*/ 10080626 h 30"/>
                <a:gd name="T14" fmla="*/ 20161251 w 30"/>
                <a:gd name="T15" fmla="*/ 5040313 h 30"/>
                <a:gd name="T16" fmla="*/ 35282191 w 30"/>
                <a:gd name="T17" fmla="*/ 0 h 30"/>
                <a:gd name="T18" fmla="*/ 55443448 w 30"/>
                <a:gd name="T19" fmla="*/ 5040313 h 30"/>
                <a:gd name="T20" fmla="*/ 55443448 w 30"/>
                <a:gd name="T21" fmla="*/ 5040313 h 30"/>
                <a:gd name="T22" fmla="*/ 65524071 w 30"/>
                <a:gd name="T23" fmla="*/ 15120940 h 30"/>
                <a:gd name="T24" fmla="*/ 70564382 w 30"/>
                <a:gd name="T25" fmla="*/ 20161251 h 30"/>
                <a:gd name="T26" fmla="*/ 75604693 w 30"/>
                <a:gd name="T27" fmla="*/ 30241880 h 30"/>
                <a:gd name="T28" fmla="*/ 75604693 w 30"/>
                <a:gd name="T29" fmla="*/ 45362813 h 30"/>
                <a:gd name="T30" fmla="*/ 75604693 w 30"/>
                <a:gd name="T31" fmla="*/ 45362813 h 30"/>
                <a:gd name="T32" fmla="*/ 70564382 w 30"/>
                <a:gd name="T33" fmla="*/ 60483759 h 30"/>
                <a:gd name="T34" fmla="*/ 55443448 w 30"/>
                <a:gd name="T35" fmla="*/ 75604693 h 30"/>
                <a:gd name="T36" fmla="*/ 35282191 w 30"/>
                <a:gd name="T37" fmla="*/ 75604693 h 30"/>
                <a:gd name="T38" fmla="*/ 25201562 w 30"/>
                <a:gd name="T39" fmla="*/ 75604693 h 30"/>
                <a:gd name="T40" fmla="*/ 15120940 w 30"/>
                <a:gd name="T41" fmla="*/ 65524071 h 30"/>
                <a:gd name="T42" fmla="*/ 15120940 w 30"/>
                <a:gd name="T43" fmla="*/ 6552407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6" y="26"/>
                  </a:moveTo>
                  <a:lnTo>
                    <a:pt x="6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8" name="Freeform 145"/>
            <p:cNvSpPr>
              <a:spLocks/>
            </p:cNvSpPr>
            <p:nvPr/>
          </p:nvSpPr>
          <p:spPr bwMode="auto">
            <a:xfrm>
              <a:off x="4773613" y="3648075"/>
              <a:ext cx="44450" cy="38100"/>
            </a:xfrm>
            <a:custGeom>
              <a:avLst/>
              <a:gdLst>
                <a:gd name="T0" fmla="*/ 40322501 w 28"/>
                <a:gd name="T1" fmla="*/ 60483756 h 24"/>
                <a:gd name="T2" fmla="*/ 40322501 w 28"/>
                <a:gd name="T3" fmla="*/ 60483756 h 24"/>
                <a:gd name="T4" fmla="*/ 20161251 w 28"/>
                <a:gd name="T5" fmla="*/ 55443445 h 24"/>
                <a:gd name="T6" fmla="*/ 10080625 w 28"/>
                <a:gd name="T7" fmla="*/ 45362810 h 24"/>
                <a:gd name="T8" fmla="*/ 0 w 28"/>
                <a:gd name="T9" fmla="*/ 30241878 h 24"/>
                <a:gd name="T10" fmla="*/ 0 w 28"/>
                <a:gd name="T11" fmla="*/ 30241878 h 24"/>
                <a:gd name="T12" fmla="*/ 10080625 w 28"/>
                <a:gd name="T13" fmla="*/ 15120939 h 24"/>
                <a:gd name="T14" fmla="*/ 20161251 w 28"/>
                <a:gd name="T15" fmla="*/ 5040312 h 24"/>
                <a:gd name="T16" fmla="*/ 35282190 w 28"/>
                <a:gd name="T17" fmla="*/ 0 h 24"/>
                <a:gd name="T18" fmla="*/ 35282190 w 28"/>
                <a:gd name="T19" fmla="*/ 0 h 24"/>
                <a:gd name="T20" fmla="*/ 55443447 w 28"/>
                <a:gd name="T21" fmla="*/ 5040312 h 24"/>
                <a:gd name="T22" fmla="*/ 60483758 w 28"/>
                <a:gd name="T23" fmla="*/ 5040312 h 24"/>
                <a:gd name="T24" fmla="*/ 70564381 w 28"/>
                <a:gd name="T25" fmla="*/ 15120939 h 24"/>
                <a:gd name="T26" fmla="*/ 70564381 w 28"/>
                <a:gd name="T27" fmla="*/ 15120939 h 24"/>
                <a:gd name="T28" fmla="*/ 70564381 w 28"/>
                <a:gd name="T29" fmla="*/ 30241878 h 24"/>
                <a:gd name="T30" fmla="*/ 70564381 w 28"/>
                <a:gd name="T31" fmla="*/ 45362810 h 24"/>
                <a:gd name="T32" fmla="*/ 55443447 w 28"/>
                <a:gd name="T33" fmla="*/ 55443445 h 24"/>
                <a:gd name="T34" fmla="*/ 40322501 w 28"/>
                <a:gd name="T35" fmla="*/ 60483756 h 24"/>
                <a:gd name="T36" fmla="*/ 40322501 w 28"/>
                <a:gd name="T37" fmla="*/ 60483756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24"/>
                <a:gd name="T59" fmla="*/ 28 w 28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24">
                  <a:moveTo>
                    <a:pt x="16" y="24"/>
                  </a:moveTo>
                  <a:lnTo>
                    <a:pt x="16" y="24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28" y="12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9" name="Freeform 146"/>
            <p:cNvSpPr>
              <a:spLocks/>
            </p:cNvSpPr>
            <p:nvPr/>
          </p:nvSpPr>
          <p:spPr bwMode="auto">
            <a:xfrm>
              <a:off x="4840288" y="3965575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0" name="Freeform 147"/>
            <p:cNvSpPr>
              <a:spLocks/>
            </p:cNvSpPr>
            <p:nvPr/>
          </p:nvSpPr>
          <p:spPr bwMode="auto">
            <a:xfrm>
              <a:off x="4960938" y="3832225"/>
              <a:ext cx="60325" cy="50800"/>
            </a:xfrm>
            <a:custGeom>
              <a:avLst/>
              <a:gdLst>
                <a:gd name="T0" fmla="*/ 30241875 w 38"/>
                <a:gd name="T1" fmla="*/ 0 h 32"/>
                <a:gd name="T2" fmla="*/ 30241875 w 38"/>
                <a:gd name="T3" fmla="*/ 0 h 32"/>
                <a:gd name="T4" fmla="*/ 40322496 w 38"/>
                <a:gd name="T5" fmla="*/ 0 h 32"/>
                <a:gd name="T6" fmla="*/ 55443440 w 38"/>
                <a:gd name="T7" fmla="*/ 0 h 32"/>
                <a:gd name="T8" fmla="*/ 75604682 w 38"/>
                <a:gd name="T9" fmla="*/ 5040312 h 32"/>
                <a:gd name="T10" fmla="*/ 95765924 w 38"/>
                <a:gd name="T11" fmla="*/ 15120936 h 32"/>
                <a:gd name="T12" fmla="*/ 95765924 w 38"/>
                <a:gd name="T13" fmla="*/ 15120936 h 32"/>
                <a:gd name="T14" fmla="*/ 90725613 w 38"/>
                <a:gd name="T15" fmla="*/ 40322493 h 32"/>
                <a:gd name="T16" fmla="*/ 80644992 w 38"/>
                <a:gd name="T17" fmla="*/ 55443436 h 32"/>
                <a:gd name="T18" fmla="*/ 65524061 w 38"/>
                <a:gd name="T19" fmla="*/ 70564366 h 32"/>
                <a:gd name="T20" fmla="*/ 65524061 w 38"/>
                <a:gd name="T21" fmla="*/ 70564366 h 32"/>
                <a:gd name="T22" fmla="*/ 55443440 w 38"/>
                <a:gd name="T23" fmla="*/ 80644986 h 32"/>
                <a:gd name="T24" fmla="*/ 40322496 w 38"/>
                <a:gd name="T25" fmla="*/ 80644986 h 32"/>
                <a:gd name="T26" fmla="*/ 30241875 w 38"/>
                <a:gd name="T27" fmla="*/ 80644986 h 32"/>
                <a:gd name="T28" fmla="*/ 20161248 w 38"/>
                <a:gd name="T29" fmla="*/ 70564366 h 32"/>
                <a:gd name="T30" fmla="*/ 20161248 w 38"/>
                <a:gd name="T31" fmla="*/ 70564366 h 32"/>
                <a:gd name="T32" fmla="*/ 10080624 w 38"/>
                <a:gd name="T33" fmla="*/ 65524056 h 32"/>
                <a:gd name="T34" fmla="*/ 5040312 w 38"/>
                <a:gd name="T35" fmla="*/ 55443436 h 32"/>
                <a:gd name="T36" fmla="*/ 0 w 38"/>
                <a:gd name="T37" fmla="*/ 35282183 h 32"/>
                <a:gd name="T38" fmla="*/ 5040312 w 38"/>
                <a:gd name="T39" fmla="*/ 25201557 h 32"/>
                <a:gd name="T40" fmla="*/ 10080624 w 38"/>
                <a:gd name="T41" fmla="*/ 15120936 h 32"/>
                <a:gd name="T42" fmla="*/ 20161248 w 38"/>
                <a:gd name="T43" fmla="*/ 5040312 h 32"/>
                <a:gd name="T44" fmla="*/ 30241875 w 38"/>
                <a:gd name="T45" fmla="*/ 0 h 32"/>
                <a:gd name="T46" fmla="*/ 30241875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2" y="0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6"/>
                  </a:lnTo>
                  <a:lnTo>
                    <a:pt x="36" y="16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1" name="Freeform 148"/>
            <p:cNvSpPr>
              <a:spLocks/>
            </p:cNvSpPr>
            <p:nvPr/>
          </p:nvSpPr>
          <p:spPr bwMode="auto">
            <a:xfrm>
              <a:off x="4983163" y="3556000"/>
              <a:ext cx="47625" cy="50800"/>
            </a:xfrm>
            <a:custGeom>
              <a:avLst/>
              <a:gdLst>
                <a:gd name="T0" fmla="*/ 10080626 w 30"/>
                <a:gd name="T1" fmla="*/ 20161247 h 32"/>
                <a:gd name="T2" fmla="*/ 10080626 w 30"/>
                <a:gd name="T3" fmla="*/ 20161247 h 32"/>
                <a:gd name="T4" fmla="*/ 20161251 w 30"/>
                <a:gd name="T5" fmla="*/ 10080623 h 32"/>
                <a:gd name="T6" fmla="*/ 30241880 w 30"/>
                <a:gd name="T7" fmla="*/ 5040312 h 32"/>
                <a:gd name="T8" fmla="*/ 45362813 w 30"/>
                <a:gd name="T9" fmla="*/ 0 h 32"/>
                <a:gd name="T10" fmla="*/ 65524071 w 30"/>
                <a:gd name="T11" fmla="*/ 0 h 32"/>
                <a:gd name="T12" fmla="*/ 65524071 w 30"/>
                <a:gd name="T13" fmla="*/ 0 h 32"/>
                <a:gd name="T14" fmla="*/ 70564382 w 30"/>
                <a:gd name="T15" fmla="*/ 20161247 h 32"/>
                <a:gd name="T16" fmla="*/ 75604693 w 30"/>
                <a:gd name="T17" fmla="*/ 40322493 h 32"/>
                <a:gd name="T18" fmla="*/ 70564382 w 30"/>
                <a:gd name="T19" fmla="*/ 55443436 h 32"/>
                <a:gd name="T20" fmla="*/ 70564382 w 30"/>
                <a:gd name="T21" fmla="*/ 55443436 h 32"/>
                <a:gd name="T22" fmla="*/ 60483759 w 30"/>
                <a:gd name="T23" fmla="*/ 65524056 h 32"/>
                <a:gd name="T24" fmla="*/ 55443448 w 30"/>
                <a:gd name="T25" fmla="*/ 75604676 h 32"/>
                <a:gd name="T26" fmla="*/ 45362813 w 30"/>
                <a:gd name="T27" fmla="*/ 80644986 h 32"/>
                <a:gd name="T28" fmla="*/ 30241880 w 30"/>
                <a:gd name="T29" fmla="*/ 80644986 h 32"/>
                <a:gd name="T30" fmla="*/ 30241880 w 30"/>
                <a:gd name="T31" fmla="*/ 80644986 h 32"/>
                <a:gd name="T32" fmla="*/ 15120940 w 30"/>
                <a:gd name="T33" fmla="*/ 70564366 h 32"/>
                <a:gd name="T34" fmla="*/ 0 w 30"/>
                <a:gd name="T35" fmla="*/ 55443436 h 32"/>
                <a:gd name="T36" fmla="*/ 0 w 30"/>
                <a:gd name="T37" fmla="*/ 35282183 h 32"/>
                <a:gd name="T38" fmla="*/ 0 w 30"/>
                <a:gd name="T39" fmla="*/ 25201557 h 32"/>
                <a:gd name="T40" fmla="*/ 10080626 w 30"/>
                <a:gd name="T41" fmla="*/ 20161247 h 32"/>
                <a:gd name="T42" fmla="*/ 10080626 w 30"/>
                <a:gd name="T43" fmla="*/ 201612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2"/>
                <a:gd name="T68" fmla="*/ 30 w 30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2">
                  <a:moveTo>
                    <a:pt x="4" y="8"/>
                  </a:moveTo>
                  <a:lnTo>
                    <a:pt x="4" y="8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28" y="8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2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6" y="2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" name="Freeform 149"/>
            <p:cNvSpPr>
              <a:spLocks/>
            </p:cNvSpPr>
            <p:nvPr/>
          </p:nvSpPr>
          <p:spPr bwMode="auto">
            <a:xfrm>
              <a:off x="4637088" y="3578225"/>
              <a:ext cx="41275" cy="47625"/>
            </a:xfrm>
            <a:custGeom>
              <a:avLst/>
              <a:gdLst>
                <a:gd name="T0" fmla="*/ 0 w 26"/>
                <a:gd name="T1" fmla="*/ 35282191 h 30"/>
                <a:gd name="T2" fmla="*/ 0 w 26"/>
                <a:gd name="T3" fmla="*/ 35282191 h 30"/>
                <a:gd name="T4" fmla="*/ 5040313 w 26"/>
                <a:gd name="T5" fmla="*/ 30241880 h 30"/>
                <a:gd name="T6" fmla="*/ 10080625 w 26"/>
                <a:gd name="T7" fmla="*/ 20161251 h 30"/>
                <a:gd name="T8" fmla="*/ 20161250 w 26"/>
                <a:gd name="T9" fmla="*/ 10080626 h 30"/>
                <a:gd name="T10" fmla="*/ 35282190 w 26"/>
                <a:gd name="T11" fmla="*/ 0 h 30"/>
                <a:gd name="T12" fmla="*/ 35282190 w 26"/>
                <a:gd name="T13" fmla="*/ 0 h 30"/>
                <a:gd name="T14" fmla="*/ 50403123 w 26"/>
                <a:gd name="T15" fmla="*/ 15120940 h 30"/>
                <a:gd name="T16" fmla="*/ 60483757 w 26"/>
                <a:gd name="T17" fmla="*/ 25201562 h 30"/>
                <a:gd name="T18" fmla="*/ 65524068 w 26"/>
                <a:gd name="T19" fmla="*/ 40322502 h 30"/>
                <a:gd name="T20" fmla="*/ 65524068 w 26"/>
                <a:gd name="T21" fmla="*/ 40322502 h 30"/>
                <a:gd name="T22" fmla="*/ 60483757 w 26"/>
                <a:gd name="T23" fmla="*/ 60483759 h 30"/>
                <a:gd name="T24" fmla="*/ 55443446 w 26"/>
                <a:gd name="T25" fmla="*/ 70564382 h 30"/>
                <a:gd name="T26" fmla="*/ 45362812 w 26"/>
                <a:gd name="T27" fmla="*/ 75604693 h 30"/>
                <a:gd name="T28" fmla="*/ 45362812 w 26"/>
                <a:gd name="T29" fmla="*/ 75604693 h 30"/>
                <a:gd name="T30" fmla="*/ 30241879 w 26"/>
                <a:gd name="T31" fmla="*/ 75604693 h 30"/>
                <a:gd name="T32" fmla="*/ 10080625 w 26"/>
                <a:gd name="T33" fmla="*/ 70564382 h 30"/>
                <a:gd name="T34" fmla="*/ 0 w 26"/>
                <a:gd name="T35" fmla="*/ 55443448 h 30"/>
                <a:gd name="T36" fmla="*/ 0 w 26"/>
                <a:gd name="T37" fmla="*/ 35282191 h 30"/>
                <a:gd name="T38" fmla="*/ 0 w 26"/>
                <a:gd name="T39" fmla="*/ 35282191 h 3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6"/>
                <a:gd name="T61" fmla="*/ 0 h 30"/>
                <a:gd name="T62" fmla="*/ 26 w 26"/>
                <a:gd name="T63" fmla="*/ 30 h 3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6" h="30">
                  <a:moveTo>
                    <a:pt x="0" y="14"/>
                  </a:moveTo>
                  <a:lnTo>
                    <a:pt x="0" y="14"/>
                  </a:lnTo>
                  <a:lnTo>
                    <a:pt x="2" y="12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6"/>
                  </a:lnTo>
                  <a:lnTo>
                    <a:pt x="24" y="10"/>
                  </a:lnTo>
                  <a:lnTo>
                    <a:pt x="26" y="16"/>
                  </a:lnTo>
                  <a:lnTo>
                    <a:pt x="24" y="24"/>
                  </a:lnTo>
                  <a:lnTo>
                    <a:pt x="22" y="28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" name="Freeform 150"/>
            <p:cNvSpPr>
              <a:spLocks noEditPoints="1"/>
            </p:cNvSpPr>
            <p:nvPr/>
          </p:nvSpPr>
          <p:spPr bwMode="auto">
            <a:xfrm>
              <a:off x="4408488" y="3248025"/>
              <a:ext cx="117475" cy="111125"/>
            </a:xfrm>
            <a:custGeom>
              <a:avLst/>
              <a:gdLst>
                <a:gd name="T0" fmla="*/ 151209362 w 74"/>
                <a:gd name="T1" fmla="*/ 110886876 h 70"/>
                <a:gd name="T2" fmla="*/ 176410914 w 74"/>
                <a:gd name="T3" fmla="*/ 141128738 h 70"/>
                <a:gd name="T4" fmla="*/ 166330294 w 74"/>
                <a:gd name="T5" fmla="*/ 161289979 h 70"/>
                <a:gd name="T6" fmla="*/ 115927189 w 74"/>
                <a:gd name="T7" fmla="*/ 166330290 h 70"/>
                <a:gd name="T8" fmla="*/ 100806233 w 74"/>
                <a:gd name="T9" fmla="*/ 136088428 h 70"/>
                <a:gd name="T10" fmla="*/ 75604681 w 74"/>
                <a:gd name="T11" fmla="*/ 171370600 h 70"/>
                <a:gd name="T12" fmla="*/ 40322496 w 74"/>
                <a:gd name="T13" fmla="*/ 171370600 h 70"/>
                <a:gd name="T14" fmla="*/ 30241875 w 74"/>
                <a:gd name="T15" fmla="*/ 141128738 h 70"/>
                <a:gd name="T16" fmla="*/ 60483750 w 74"/>
                <a:gd name="T17" fmla="*/ 110886876 h 70"/>
                <a:gd name="T18" fmla="*/ 10080624 w 74"/>
                <a:gd name="T19" fmla="*/ 90725610 h 70"/>
                <a:gd name="T20" fmla="*/ 5040312 w 74"/>
                <a:gd name="T21" fmla="*/ 60483748 h 70"/>
                <a:gd name="T22" fmla="*/ 25201558 w 74"/>
                <a:gd name="T23" fmla="*/ 40322495 h 70"/>
                <a:gd name="T24" fmla="*/ 65524060 w 74"/>
                <a:gd name="T25" fmla="*/ 55443438 h 70"/>
                <a:gd name="T26" fmla="*/ 55443439 w 74"/>
                <a:gd name="T27" fmla="*/ 25201558 h 70"/>
                <a:gd name="T28" fmla="*/ 70564371 w 74"/>
                <a:gd name="T29" fmla="*/ 5040312 h 70"/>
                <a:gd name="T30" fmla="*/ 100806233 w 74"/>
                <a:gd name="T31" fmla="*/ 0 h 70"/>
                <a:gd name="T32" fmla="*/ 126007810 w 74"/>
                <a:gd name="T33" fmla="*/ 15120937 h 70"/>
                <a:gd name="T34" fmla="*/ 120967500 w 74"/>
                <a:gd name="T35" fmla="*/ 60483748 h 70"/>
                <a:gd name="T36" fmla="*/ 161289983 w 74"/>
                <a:gd name="T37" fmla="*/ 45362805 h 70"/>
                <a:gd name="T38" fmla="*/ 186491535 w 74"/>
                <a:gd name="T39" fmla="*/ 65524059 h 70"/>
                <a:gd name="T40" fmla="*/ 181451225 w 74"/>
                <a:gd name="T41" fmla="*/ 95765921 h 70"/>
                <a:gd name="T42" fmla="*/ 131048121 w 74"/>
                <a:gd name="T43" fmla="*/ 105846566 h 70"/>
                <a:gd name="T44" fmla="*/ 151209362 w 74"/>
                <a:gd name="T45" fmla="*/ 75604679 h 70"/>
                <a:gd name="T46" fmla="*/ 126007810 w 74"/>
                <a:gd name="T47" fmla="*/ 80644990 h 70"/>
                <a:gd name="T48" fmla="*/ 95765923 w 74"/>
                <a:gd name="T49" fmla="*/ 60483748 h 70"/>
                <a:gd name="T50" fmla="*/ 95765923 w 74"/>
                <a:gd name="T51" fmla="*/ 35282185 h 70"/>
                <a:gd name="T52" fmla="*/ 90725612 w 74"/>
                <a:gd name="T53" fmla="*/ 60483748 h 70"/>
                <a:gd name="T54" fmla="*/ 90725612 w 74"/>
                <a:gd name="T55" fmla="*/ 60483748 h 70"/>
                <a:gd name="T56" fmla="*/ 65524060 w 74"/>
                <a:gd name="T57" fmla="*/ 85685300 h 70"/>
                <a:gd name="T58" fmla="*/ 35282185 w 74"/>
                <a:gd name="T59" fmla="*/ 70564369 h 70"/>
                <a:gd name="T60" fmla="*/ 65524060 w 74"/>
                <a:gd name="T61" fmla="*/ 90725610 h 70"/>
                <a:gd name="T62" fmla="*/ 65524060 w 74"/>
                <a:gd name="T63" fmla="*/ 95765921 h 70"/>
                <a:gd name="T64" fmla="*/ 80644992 w 74"/>
                <a:gd name="T65" fmla="*/ 115927187 h 70"/>
                <a:gd name="T66" fmla="*/ 65524060 w 74"/>
                <a:gd name="T67" fmla="*/ 141128738 h 70"/>
                <a:gd name="T68" fmla="*/ 80644992 w 74"/>
                <a:gd name="T69" fmla="*/ 120967497 h 70"/>
                <a:gd name="T70" fmla="*/ 100806233 w 74"/>
                <a:gd name="T71" fmla="*/ 120967497 h 70"/>
                <a:gd name="T72" fmla="*/ 120967500 w 74"/>
                <a:gd name="T73" fmla="*/ 126007807 h 70"/>
                <a:gd name="T74" fmla="*/ 136088431 w 74"/>
                <a:gd name="T75" fmla="*/ 141128738 h 70"/>
                <a:gd name="T76" fmla="*/ 126007810 w 74"/>
                <a:gd name="T77" fmla="*/ 126007807 h 70"/>
                <a:gd name="T78" fmla="*/ 115927189 w 74"/>
                <a:gd name="T79" fmla="*/ 115927187 h 70"/>
                <a:gd name="T80" fmla="*/ 126007810 w 74"/>
                <a:gd name="T81" fmla="*/ 85685300 h 70"/>
                <a:gd name="T82" fmla="*/ 141128741 w 74"/>
                <a:gd name="T83" fmla="*/ 80644990 h 70"/>
                <a:gd name="T84" fmla="*/ 151209362 w 74"/>
                <a:gd name="T85" fmla="*/ 75604679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0"/>
                <a:gd name="T131" fmla="*/ 74 w 74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0">
                  <a:moveTo>
                    <a:pt x="52" y="42"/>
                  </a:moveTo>
                  <a:lnTo>
                    <a:pt x="52" y="42"/>
                  </a:lnTo>
                  <a:lnTo>
                    <a:pt x="60" y="44"/>
                  </a:lnTo>
                  <a:lnTo>
                    <a:pt x="68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68" y="60"/>
                  </a:lnTo>
                  <a:lnTo>
                    <a:pt x="66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2" y="58"/>
                  </a:lnTo>
                  <a:lnTo>
                    <a:pt x="40" y="54"/>
                  </a:lnTo>
                  <a:lnTo>
                    <a:pt x="36" y="62"/>
                  </a:lnTo>
                  <a:lnTo>
                    <a:pt x="30" y="68"/>
                  </a:lnTo>
                  <a:lnTo>
                    <a:pt x="24" y="70"/>
                  </a:lnTo>
                  <a:lnTo>
                    <a:pt x="16" y="68"/>
                  </a:lnTo>
                  <a:lnTo>
                    <a:pt x="14" y="66"/>
                  </a:lnTo>
                  <a:lnTo>
                    <a:pt x="12" y="64"/>
                  </a:lnTo>
                  <a:lnTo>
                    <a:pt x="12" y="56"/>
                  </a:lnTo>
                  <a:lnTo>
                    <a:pt x="18" y="50"/>
                  </a:lnTo>
                  <a:lnTo>
                    <a:pt x="24" y="44"/>
                  </a:lnTo>
                  <a:lnTo>
                    <a:pt x="12" y="42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2" y="24"/>
                  </a:lnTo>
                  <a:lnTo>
                    <a:pt x="6" y="20"/>
                  </a:lnTo>
                  <a:lnTo>
                    <a:pt x="10" y="16"/>
                  </a:lnTo>
                  <a:lnTo>
                    <a:pt x="16" y="16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4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48" y="2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2" y="16"/>
                  </a:lnTo>
                  <a:lnTo>
                    <a:pt x="48" y="24"/>
                  </a:lnTo>
                  <a:lnTo>
                    <a:pt x="56" y="20"/>
                  </a:lnTo>
                  <a:lnTo>
                    <a:pt x="64" y="18"/>
                  </a:lnTo>
                  <a:lnTo>
                    <a:pt x="68" y="20"/>
                  </a:lnTo>
                  <a:lnTo>
                    <a:pt x="74" y="26"/>
                  </a:lnTo>
                  <a:lnTo>
                    <a:pt x="74" y="30"/>
                  </a:lnTo>
                  <a:lnTo>
                    <a:pt x="74" y="34"/>
                  </a:lnTo>
                  <a:lnTo>
                    <a:pt x="72" y="38"/>
                  </a:lnTo>
                  <a:lnTo>
                    <a:pt x="70" y="40"/>
                  </a:lnTo>
                  <a:lnTo>
                    <a:pt x="60" y="42"/>
                  </a:lnTo>
                  <a:lnTo>
                    <a:pt x="52" y="42"/>
                  </a:lnTo>
                  <a:close/>
                  <a:moveTo>
                    <a:pt x="60" y="30"/>
                  </a:moveTo>
                  <a:lnTo>
                    <a:pt x="60" y="30"/>
                  </a:lnTo>
                  <a:lnTo>
                    <a:pt x="54" y="32"/>
                  </a:lnTo>
                  <a:lnTo>
                    <a:pt x="50" y="32"/>
                  </a:lnTo>
                  <a:lnTo>
                    <a:pt x="46" y="26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6" y="24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6"/>
                  </a:lnTo>
                  <a:lnTo>
                    <a:pt x="28" y="52"/>
                  </a:lnTo>
                  <a:lnTo>
                    <a:pt x="26" y="56"/>
                  </a:lnTo>
                  <a:lnTo>
                    <a:pt x="26" y="58"/>
                  </a:lnTo>
                  <a:lnTo>
                    <a:pt x="32" y="48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8" y="50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0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0" y="34"/>
                  </a:lnTo>
                  <a:lnTo>
                    <a:pt x="56" y="32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" name="Freeform 151"/>
            <p:cNvSpPr>
              <a:spLocks/>
            </p:cNvSpPr>
            <p:nvPr/>
          </p:nvSpPr>
          <p:spPr bwMode="auto">
            <a:xfrm>
              <a:off x="4449763" y="3286125"/>
              <a:ext cx="41275" cy="41275"/>
            </a:xfrm>
            <a:custGeom>
              <a:avLst/>
              <a:gdLst>
                <a:gd name="T0" fmla="*/ 65524068 w 26"/>
                <a:gd name="T1" fmla="*/ 25201561 h 26"/>
                <a:gd name="T2" fmla="*/ 65524068 w 26"/>
                <a:gd name="T3" fmla="*/ 25201561 h 26"/>
                <a:gd name="T4" fmla="*/ 65524068 w 26"/>
                <a:gd name="T5" fmla="*/ 40322501 h 26"/>
                <a:gd name="T6" fmla="*/ 55443446 w 26"/>
                <a:gd name="T7" fmla="*/ 50403123 h 26"/>
                <a:gd name="T8" fmla="*/ 50403123 w 26"/>
                <a:gd name="T9" fmla="*/ 60483757 h 26"/>
                <a:gd name="T10" fmla="*/ 35282190 w 26"/>
                <a:gd name="T11" fmla="*/ 65524068 h 26"/>
                <a:gd name="T12" fmla="*/ 35282190 w 26"/>
                <a:gd name="T13" fmla="*/ 65524068 h 26"/>
                <a:gd name="T14" fmla="*/ 25201561 w 26"/>
                <a:gd name="T15" fmla="*/ 65524068 h 26"/>
                <a:gd name="T16" fmla="*/ 10080625 w 26"/>
                <a:gd name="T17" fmla="*/ 60483757 h 26"/>
                <a:gd name="T18" fmla="*/ 5040313 w 26"/>
                <a:gd name="T19" fmla="*/ 50403123 h 26"/>
                <a:gd name="T20" fmla="*/ 0 w 26"/>
                <a:gd name="T21" fmla="*/ 35282190 h 26"/>
                <a:gd name="T22" fmla="*/ 0 w 26"/>
                <a:gd name="T23" fmla="*/ 35282190 h 26"/>
                <a:gd name="T24" fmla="*/ 0 w 26"/>
                <a:gd name="T25" fmla="*/ 25201561 h 26"/>
                <a:gd name="T26" fmla="*/ 5040313 w 26"/>
                <a:gd name="T27" fmla="*/ 15120939 h 26"/>
                <a:gd name="T28" fmla="*/ 15120939 w 26"/>
                <a:gd name="T29" fmla="*/ 5040313 h 26"/>
                <a:gd name="T30" fmla="*/ 25201561 w 26"/>
                <a:gd name="T31" fmla="*/ 0 h 26"/>
                <a:gd name="T32" fmla="*/ 25201561 w 26"/>
                <a:gd name="T33" fmla="*/ 0 h 26"/>
                <a:gd name="T34" fmla="*/ 40322501 w 26"/>
                <a:gd name="T35" fmla="*/ 0 h 26"/>
                <a:gd name="T36" fmla="*/ 50403123 w 26"/>
                <a:gd name="T37" fmla="*/ 5040313 h 26"/>
                <a:gd name="T38" fmla="*/ 60483757 w 26"/>
                <a:gd name="T39" fmla="*/ 15120939 h 26"/>
                <a:gd name="T40" fmla="*/ 65524068 w 26"/>
                <a:gd name="T41" fmla="*/ 25201561 h 26"/>
                <a:gd name="T42" fmla="*/ 65524068 w 26"/>
                <a:gd name="T43" fmla="*/ 25201561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6"/>
                <a:gd name="T68" fmla="*/ 26 w 26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6">
                  <a:moveTo>
                    <a:pt x="26" y="10"/>
                  </a:moveTo>
                  <a:lnTo>
                    <a:pt x="26" y="10"/>
                  </a:lnTo>
                  <a:lnTo>
                    <a:pt x="26" y="16"/>
                  </a:lnTo>
                  <a:lnTo>
                    <a:pt x="22" y="20"/>
                  </a:lnTo>
                  <a:lnTo>
                    <a:pt x="20" y="24"/>
                  </a:lnTo>
                  <a:lnTo>
                    <a:pt x="14" y="26"/>
                  </a:lnTo>
                  <a:lnTo>
                    <a:pt x="10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6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" name="Freeform 152"/>
            <p:cNvSpPr>
              <a:spLocks/>
            </p:cNvSpPr>
            <p:nvPr/>
          </p:nvSpPr>
          <p:spPr bwMode="auto">
            <a:xfrm>
              <a:off x="4846638" y="3225800"/>
              <a:ext cx="34925" cy="31750"/>
            </a:xfrm>
            <a:custGeom>
              <a:avLst/>
              <a:gdLst>
                <a:gd name="T0" fmla="*/ 55443443 w 22"/>
                <a:gd name="T1" fmla="*/ 25201559 h 20"/>
                <a:gd name="T2" fmla="*/ 55443443 w 22"/>
                <a:gd name="T3" fmla="*/ 25201559 h 20"/>
                <a:gd name="T4" fmla="*/ 50403120 w 22"/>
                <a:gd name="T5" fmla="*/ 35282186 h 20"/>
                <a:gd name="T6" fmla="*/ 45362809 w 22"/>
                <a:gd name="T7" fmla="*/ 45362808 h 20"/>
                <a:gd name="T8" fmla="*/ 40322498 w 22"/>
                <a:gd name="T9" fmla="*/ 50403118 h 20"/>
                <a:gd name="T10" fmla="*/ 30241877 w 22"/>
                <a:gd name="T11" fmla="*/ 50403118 h 20"/>
                <a:gd name="T12" fmla="*/ 30241877 w 22"/>
                <a:gd name="T13" fmla="*/ 50403118 h 20"/>
                <a:gd name="T14" fmla="*/ 20161249 w 22"/>
                <a:gd name="T15" fmla="*/ 50403118 h 20"/>
                <a:gd name="T16" fmla="*/ 10080625 w 22"/>
                <a:gd name="T17" fmla="*/ 45362808 h 20"/>
                <a:gd name="T18" fmla="*/ 5040312 w 22"/>
                <a:gd name="T19" fmla="*/ 35282186 h 20"/>
                <a:gd name="T20" fmla="*/ 0 w 22"/>
                <a:gd name="T21" fmla="*/ 25201559 h 20"/>
                <a:gd name="T22" fmla="*/ 0 w 22"/>
                <a:gd name="T23" fmla="*/ 25201559 h 20"/>
                <a:gd name="T24" fmla="*/ 5040312 w 22"/>
                <a:gd name="T25" fmla="*/ 15120938 h 20"/>
                <a:gd name="T26" fmla="*/ 10080625 w 22"/>
                <a:gd name="T27" fmla="*/ 5040312 h 20"/>
                <a:gd name="T28" fmla="*/ 20161249 w 22"/>
                <a:gd name="T29" fmla="*/ 0 h 20"/>
                <a:gd name="T30" fmla="*/ 30241877 w 22"/>
                <a:gd name="T31" fmla="*/ 0 h 20"/>
                <a:gd name="T32" fmla="*/ 30241877 w 22"/>
                <a:gd name="T33" fmla="*/ 0 h 20"/>
                <a:gd name="T34" fmla="*/ 40322498 w 22"/>
                <a:gd name="T35" fmla="*/ 0 h 20"/>
                <a:gd name="T36" fmla="*/ 45362809 w 22"/>
                <a:gd name="T37" fmla="*/ 5040312 h 20"/>
                <a:gd name="T38" fmla="*/ 50403120 w 22"/>
                <a:gd name="T39" fmla="*/ 15120938 h 20"/>
                <a:gd name="T40" fmla="*/ 55443443 w 22"/>
                <a:gd name="T41" fmla="*/ 25201559 h 20"/>
                <a:gd name="T42" fmla="*/ 55443443 w 22"/>
                <a:gd name="T43" fmla="*/ 25201559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0"/>
                <a:gd name="T68" fmla="*/ 22 w 22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0">
                  <a:moveTo>
                    <a:pt x="22" y="10"/>
                  </a:moveTo>
                  <a:lnTo>
                    <a:pt x="22" y="10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316" name="Group 132"/>
          <p:cNvGrpSpPr>
            <a:grpSpLocks/>
          </p:cNvGrpSpPr>
          <p:nvPr/>
        </p:nvGrpSpPr>
        <p:grpSpPr bwMode="auto">
          <a:xfrm rot="-1188862">
            <a:off x="8960154" y="1313252"/>
            <a:ext cx="1981200" cy="1593850"/>
            <a:chOff x="3602038" y="2698750"/>
            <a:chExt cx="1908175" cy="1495425"/>
          </a:xfrm>
        </p:grpSpPr>
        <p:sp>
          <p:nvSpPr>
            <p:cNvPr id="317" name="Freeform 43"/>
            <p:cNvSpPr>
              <a:spLocks/>
            </p:cNvSpPr>
            <p:nvPr/>
          </p:nvSpPr>
          <p:spPr bwMode="auto">
            <a:xfrm>
              <a:off x="5160963" y="2943225"/>
              <a:ext cx="34925" cy="101600"/>
            </a:xfrm>
            <a:custGeom>
              <a:avLst/>
              <a:gdLst>
                <a:gd name="T0" fmla="*/ 25201560 w 22"/>
                <a:gd name="T1" fmla="*/ 156249663 h 64"/>
                <a:gd name="T2" fmla="*/ 25201560 w 22"/>
                <a:gd name="T3" fmla="*/ 156249663 h 64"/>
                <a:gd name="T4" fmla="*/ 40322498 w 22"/>
                <a:gd name="T5" fmla="*/ 126007802 h 64"/>
                <a:gd name="T6" fmla="*/ 45362809 w 22"/>
                <a:gd name="T7" fmla="*/ 90725607 h 64"/>
                <a:gd name="T8" fmla="*/ 45362809 w 22"/>
                <a:gd name="T9" fmla="*/ 90725607 h 64"/>
                <a:gd name="T10" fmla="*/ 45362809 w 22"/>
                <a:gd name="T11" fmla="*/ 90725607 h 64"/>
                <a:gd name="T12" fmla="*/ 40322498 w 22"/>
                <a:gd name="T13" fmla="*/ 70564366 h 64"/>
                <a:gd name="T14" fmla="*/ 35282188 w 22"/>
                <a:gd name="T15" fmla="*/ 50403113 h 64"/>
                <a:gd name="T16" fmla="*/ 35282188 w 22"/>
                <a:gd name="T17" fmla="*/ 50403113 h 64"/>
                <a:gd name="T18" fmla="*/ 35282188 w 22"/>
                <a:gd name="T19" fmla="*/ 50403113 h 64"/>
                <a:gd name="T20" fmla="*/ 20161249 w 22"/>
                <a:gd name="T21" fmla="*/ 25201557 h 64"/>
                <a:gd name="T22" fmla="*/ 10080625 w 22"/>
                <a:gd name="T23" fmla="*/ 15120936 h 64"/>
                <a:gd name="T24" fmla="*/ 0 w 22"/>
                <a:gd name="T25" fmla="*/ 10080623 h 64"/>
                <a:gd name="T26" fmla="*/ 0 w 22"/>
                <a:gd name="T27" fmla="*/ 10080623 h 64"/>
                <a:gd name="T28" fmla="*/ 0 w 22"/>
                <a:gd name="T29" fmla="*/ 10080623 h 64"/>
                <a:gd name="T30" fmla="*/ 5040312 w 22"/>
                <a:gd name="T31" fmla="*/ 0 h 64"/>
                <a:gd name="T32" fmla="*/ 5040312 w 22"/>
                <a:gd name="T33" fmla="*/ 0 h 64"/>
                <a:gd name="T34" fmla="*/ 15120938 w 22"/>
                <a:gd name="T35" fmla="*/ 10080623 h 64"/>
                <a:gd name="T36" fmla="*/ 30241877 w 22"/>
                <a:gd name="T37" fmla="*/ 20161247 h 64"/>
                <a:gd name="T38" fmla="*/ 45362809 w 22"/>
                <a:gd name="T39" fmla="*/ 45362803 h 64"/>
                <a:gd name="T40" fmla="*/ 45362809 w 22"/>
                <a:gd name="T41" fmla="*/ 45362803 h 64"/>
                <a:gd name="T42" fmla="*/ 45362809 w 22"/>
                <a:gd name="T43" fmla="*/ 45362803 h 64"/>
                <a:gd name="T44" fmla="*/ 50403120 w 22"/>
                <a:gd name="T45" fmla="*/ 70564366 h 64"/>
                <a:gd name="T46" fmla="*/ 55443443 w 22"/>
                <a:gd name="T47" fmla="*/ 90725607 h 64"/>
                <a:gd name="T48" fmla="*/ 55443443 w 22"/>
                <a:gd name="T49" fmla="*/ 90725607 h 64"/>
                <a:gd name="T50" fmla="*/ 55443443 w 22"/>
                <a:gd name="T51" fmla="*/ 90725607 h 64"/>
                <a:gd name="T52" fmla="*/ 50403120 w 22"/>
                <a:gd name="T53" fmla="*/ 110886872 h 64"/>
                <a:gd name="T54" fmla="*/ 45362809 w 22"/>
                <a:gd name="T55" fmla="*/ 126007802 h 64"/>
                <a:gd name="T56" fmla="*/ 30241877 w 22"/>
                <a:gd name="T57" fmla="*/ 161289973 h 64"/>
                <a:gd name="T58" fmla="*/ 30241877 w 22"/>
                <a:gd name="T59" fmla="*/ 161289973 h 64"/>
                <a:gd name="T60" fmla="*/ 25201560 w 22"/>
                <a:gd name="T61" fmla="*/ 156249663 h 64"/>
                <a:gd name="T62" fmla="*/ 25201560 w 22"/>
                <a:gd name="T63" fmla="*/ 156249663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64"/>
                <a:gd name="T98" fmla="*/ 22 w 22"/>
                <a:gd name="T99" fmla="*/ 64 h 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64">
                  <a:moveTo>
                    <a:pt x="10" y="62"/>
                  </a:moveTo>
                  <a:lnTo>
                    <a:pt x="10" y="62"/>
                  </a:lnTo>
                  <a:lnTo>
                    <a:pt x="16" y="50"/>
                  </a:lnTo>
                  <a:lnTo>
                    <a:pt x="18" y="36"/>
                  </a:lnTo>
                  <a:lnTo>
                    <a:pt x="16" y="28"/>
                  </a:lnTo>
                  <a:lnTo>
                    <a:pt x="14" y="20"/>
                  </a:lnTo>
                  <a:lnTo>
                    <a:pt x="8" y="10"/>
                  </a:lnTo>
                  <a:lnTo>
                    <a:pt x="4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4"/>
                  </a:lnTo>
                  <a:lnTo>
                    <a:pt x="12" y="8"/>
                  </a:lnTo>
                  <a:lnTo>
                    <a:pt x="18" y="18"/>
                  </a:lnTo>
                  <a:lnTo>
                    <a:pt x="20" y="28"/>
                  </a:lnTo>
                  <a:lnTo>
                    <a:pt x="22" y="36"/>
                  </a:lnTo>
                  <a:lnTo>
                    <a:pt x="20" y="44"/>
                  </a:lnTo>
                  <a:lnTo>
                    <a:pt x="18" y="50"/>
                  </a:lnTo>
                  <a:lnTo>
                    <a:pt x="12" y="64"/>
                  </a:lnTo>
                  <a:lnTo>
                    <a:pt x="10" y="6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8" name="Freeform 44"/>
            <p:cNvSpPr>
              <a:spLocks/>
            </p:cNvSpPr>
            <p:nvPr/>
          </p:nvSpPr>
          <p:spPr bwMode="auto">
            <a:xfrm>
              <a:off x="4408488" y="3222625"/>
              <a:ext cx="53975" cy="57150"/>
            </a:xfrm>
            <a:custGeom>
              <a:avLst/>
              <a:gdLst>
                <a:gd name="T0" fmla="*/ 0 w 34"/>
                <a:gd name="T1" fmla="*/ 0 h 36"/>
                <a:gd name="T2" fmla="*/ 10080624 w 34"/>
                <a:gd name="T3" fmla="*/ 0 h 36"/>
                <a:gd name="T4" fmla="*/ 10080624 w 34"/>
                <a:gd name="T5" fmla="*/ 0 h 36"/>
                <a:gd name="T6" fmla="*/ 20161247 w 34"/>
                <a:gd name="T7" fmla="*/ 25201558 h 36"/>
                <a:gd name="T8" fmla="*/ 35282184 w 34"/>
                <a:gd name="T9" fmla="*/ 50403116 h 36"/>
                <a:gd name="T10" fmla="*/ 60483748 w 34"/>
                <a:gd name="T11" fmla="*/ 75604680 h 36"/>
                <a:gd name="T12" fmla="*/ 70564368 w 34"/>
                <a:gd name="T13" fmla="*/ 80644991 h 36"/>
                <a:gd name="T14" fmla="*/ 85685299 w 34"/>
                <a:gd name="T15" fmla="*/ 85685301 h 36"/>
                <a:gd name="T16" fmla="*/ 85685299 w 34"/>
                <a:gd name="T17" fmla="*/ 85685301 h 36"/>
                <a:gd name="T18" fmla="*/ 85685299 w 34"/>
                <a:gd name="T19" fmla="*/ 90725611 h 36"/>
                <a:gd name="T20" fmla="*/ 85685299 w 34"/>
                <a:gd name="T21" fmla="*/ 90725611 h 36"/>
                <a:gd name="T22" fmla="*/ 70564368 w 34"/>
                <a:gd name="T23" fmla="*/ 90725611 h 36"/>
                <a:gd name="T24" fmla="*/ 55443437 w 34"/>
                <a:gd name="T25" fmla="*/ 80644991 h 36"/>
                <a:gd name="T26" fmla="*/ 30241874 w 34"/>
                <a:gd name="T27" fmla="*/ 55443439 h 36"/>
                <a:gd name="T28" fmla="*/ 10080624 w 34"/>
                <a:gd name="T29" fmla="*/ 30241875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0" y="0"/>
                  </a:moveTo>
                  <a:lnTo>
                    <a:pt x="4" y="0"/>
                  </a:lnTo>
                  <a:lnTo>
                    <a:pt x="8" y="10"/>
                  </a:lnTo>
                  <a:lnTo>
                    <a:pt x="14" y="20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34" y="34"/>
                  </a:lnTo>
                  <a:lnTo>
                    <a:pt x="34" y="36"/>
                  </a:lnTo>
                  <a:lnTo>
                    <a:pt x="28" y="36"/>
                  </a:lnTo>
                  <a:lnTo>
                    <a:pt x="22" y="32"/>
                  </a:lnTo>
                  <a:lnTo>
                    <a:pt x="12" y="2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9" name="Freeform 45"/>
            <p:cNvSpPr>
              <a:spLocks/>
            </p:cNvSpPr>
            <p:nvPr/>
          </p:nvSpPr>
          <p:spPr bwMode="auto">
            <a:xfrm>
              <a:off x="4627563" y="3048000"/>
              <a:ext cx="114300" cy="73025"/>
            </a:xfrm>
            <a:custGeom>
              <a:avLst/>
              <a:gdLst>
                <a:gd name="T0" fmla="*/ 0 w 72"/>
                <a:gd name="T1" fmla="*/ 105846577 h 46"/>
                <a:gd name="T2" fmla="*/ 5040312 w 72"/>
                <a:gd name="T3" fmla="*/ 95765931 h 46"/>
                <a:gd name="T4" fmla="*/ 5040312 w 72"/>
                <a:gd name="T5" fmla="*/ 95765931 h 46"/>
                <a:gd name="T6" fmla="*/ 30241875 w 72"/>
                <a:gd name="T7" fmla="*/ 105846577 h 46"/>
                <a:gd name="T8" fmla="*/ 60483749 w 72"/>
                <a:gd name="T9" fmla="*/ 105846577 h 46"/>
                <a:gd name="T10" fmla="*/ 60483749 w 72"/>
                <a:gd name="T11" fmla="*/ 105846577 h 46"/>
                <a:gd name="T12" fmla="*/ 60483749 w 72"/>
                <a:gd name="T13" fmla="*/ 105846577 h 46"/>
                <a:gd name="T14" fmla="*/ 80644991 w 72"/>
                <a:gd name="T15" fmla="*/ 105846577 h 46"/>
                <a:gd name="T16" fmla="*/ 100806232 w 72"/>
                <a:gd name="T17" fmla="*/ 100806241 h 46"/>
                <a:gd name="T18" fmla="*/ 120967498 w 72"/>
                <a:gd name="T19" fmla="*/ 95765931 h 46"/>
                <a:gd name="T20" fmla="*/ 136088429 w 72"/>
                <a:gd name="T21" fmla="*/ 80644998 h 46"/>
                <a:gd name="T22" fmla="*/ 151209361 w 72"/>
                <a:gd name="T23" fmla="*/ 70564376 h 46"/>
                <a:gd name="T24" fmla="*/ 161289981 w 72"/>
                <a:gd name="T25" fmla="*/ 55443444 h 46"/>
                <a:gd name="T26" fmla="*/ 171370602 w 72"/>
                <a:gd name="T27" fmla="*/ 35282188 h 46"/>
                <a:gd name="T28" fmla="*/ 171370602 w 72"/>
                <a:gd name="T29" fmla="*/ 15120939 h 46"/>
                <a:gd name="T30" fmla="*/ 171370602 w 72"/>
                <a:gd name="T31" fmla="*/ 15120939 h 46"/>
                <a:gd name="T32" fmla="*/ 171370602 w 72"/>
                <a:gd name="T33" fmla="*/ 15120939 h 46"/>
                <a:gd name="T34" fmla="*/ 171370602 w 72"/>
                <a:gd name="T35" fmla="*/ 5040312 h 46"/>
                <a:gd name="T36" fmla="*/ 171370602 w 72"/>
                <a:gd name="T37" fmla="*/ 5040312 h 46"/>
                <a:gd name="T38" fmla="*/ 171370602 w 72"/>
                <a:gd name="T39" fmla="*/ 5040312 h 46"/>
                <a:gd name="T40" fmla="*/ 181451223 w 72"/>
                <a:gd name="T41" fmla="*/ 0 h 46"/>
                <a:gd name="T42" fmla="*/ 181451223 w 72"/>
                <a:gd name="T43" fmla="*/ 0 h 46"/>
                <a:gd name="T44" fmla="*/ 181451223 w 72"/>
                <a:gd name="T45" fmla="*/ 15120939 h 46"/>
                <a:gd name="T46" fmla="*/ 181451223 w 72"/>
                <a:gd name="T47" fmla="*/ 15120939 h 46"/>
                <a:gd name="T48" fmla="*/ 181451223 w 72"/>
                <a:gd name="T49" fmla="*/ 15120939 h 46"/>
                <a:gd name="T50" fmla="*/ 176410912 w 72"/>
                <a:gd name="T51" fmla="*/ 35282188 h 46"/>
                <a:gd name="T52" fmla="*/ 171370602 w 72"/>
                <a:gd name="T53" fmla="*/ 55443444 h 46"/>
                <a:gd name="T54" fmla="*/ 156249671 w 72"/>
                <a:gd name="T55" fmla="*/ 75604687 h 46"/>
                <a:gd name="T56" fmla="*/ 141128740 w 72"/>
                <a:gd name="T57" fmla="*/ 90725620 h 46"/>
                <a:gd name="T58" fmla="*/ 126007809 w 72"/>
                <a:gd name="T59" fmla="*/ 100806241 h 46"/>
                <a:gd name="T60" fmla="*/ 105846567 w 72"/>
                <a:gd name="T61" fmla="*/ 110886888 h 46"/>
                <a:gd name="T62" fmla="*/ 80644991 w 72"/>
                <a:gd name="T63" fmla="*/ 115927199 h 46"/>
                <a:gd name="T64" fmla="*/ 60483749 w 72"/>
                <a:gd name="T65" fmla="*/ 115927199 h 46"/>
                <a:gd name="T66" fmla="*/ 60483749 w 72"/>
                <a:gd name="T67" fmla="*/ 115927199 h 46"/>
                <a:gd name="T68" fmla="*/ 60483749 w 72"/>
                <a:gd name="T69" fmla="*/ 115927199 h 46"/>
                <a:gd name="T70" fmla="*/ 30241875 w 72"/>
                <a:gd name="T71" fmla="*/ 110886888 h 46"/>
                <a:gd name="T72" fmla="*/ 0 w 72"/>
                <a:gd name="T73" fmla="*/ 105846577 h 46"/>
                <a:gd name="T74" fmla="*/ 0 w 72"/>
                <a:gd name="T75" fmla="*/ 105846577 h 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2"/>
                <a:gd name="T115" fmla="*/ 0 h 46"/>
                <a:gd name="T116" fmla="*/ 72 w 72"/>
                <a:gd name="T117" fmla="*/ 46 h 4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2" h="46">
                  <a:moveTo>
                    <a:pt x="0" y="42"/>
                  </a:moveTo>
                  <a:lnTo>
                    <a:pt x="2" y="38"/>
                  </a:lnTo>
                  <a:lnTo>
                    <a:pt x="12" y="42"/>
                  </a:lnTo>
                  <a:lnTo>
                    <a:pt x="24" y="42"/>
                  </a:lnTo>
                  <a:lnTo>
                    <a:pt x="32" y="42"/>
                  </a:lnTo>
                  <a:lnTo>
                    <a:pt x="40" y="40"/>
                  </a:lnTo>
                  <a:lnTo>
                    <a:pt x="48" y="38"/>
                  </a:lnTo>
                  <a:lnTo>
                    <a:pt x="54" y="32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8" y="14"/>
                  </a:lnTo>
                  <a:lnTo>
                    <a:pt x="68" y="6"/>
                  </a:lnTo>
                  <a:lnTo>
                    <a:pt x="68" y="2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70" y="14"/>
                  </a:lnTo>
                  <a:lnTo>
                    <a:pt x="68" y="22"/>
                  </a:lnTo>
                  <a:lnTo>
                    <a:pt x="62" y="30"/>
                  </a:lnTo>
                  <a:lnTo>
                    <a:pt x="56" y="36"/>
                  </a:lnTo>
                  <a:lnTo>
                    <a:pt x="50" y="40"/>
                  </a:lnTo>
                  <a:lnTo>
                    <a:pt x="42" y="44"/>
                  </a:lnTo>
                  <a:lnTo>
                    <a:pt x="32" y="46"/>
                  </a:lnTo>
                  <a:lnTo>
                    <a:pt x="24" y="46"/>
                  </a:lnTo>
                  <a:lnTo>
                    <a:pt x="12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" name="Freeform 46"/>
            <p:cNvSpPr>
              <a:spLocks/>
            </p:cNvSpPr>
            <p:nvPr/>
          </p:nvSpPr>
          <p:spPr bwMode="auto">
            <a:xfrm>
              <a:off x="4859338" y="3241675"/>
              <a:ext cx="66675" cy="88900"/>
            </a:xfrm>
            <a:custGeom>
              <a:avLst/>
              <a:gdLst>
                <a:gd name="T0" fmla="*/ 100806238 w 42"/>
                <a:gd name="T1" fmla="*/ 141128761 h 56"/>
                <a:gd name="T2" fmla="*/ 100806238 w 42"/>
                <a:gd name="T3" fmla="*/ 141128761 h 56"/>
                <a:gd name="T4" fmla="*/ 100806238 w 42"/>
                <a:gd name="T5" fmla="*/ 115927206 h 56"/>
                <a:gd name="T6" fmla="*/ 100806238 w 42"/>
                <a:gd name="T7" fmla="*/ 115927206 h 56"/>
                <a:gd name="T8" fmla="*/ 100806238 w 42"/>
                <a:gd name="T9" fmla="*/ 115927206 h 56"/>
                <a:gd name="T10" fmla="*/ 95765928 w 42"/>
                <a:gd name="T11" fmla="*/ 90725625 h 56"/>
                <a:gd name="T12" fmla="*/ 85685306 w 42"/>
                <a:gd name="T13" fmla="*/ 60483758 h 56"/>
                <a:gd name="T14" fmla="*/ 85685306 w 42"/>
                <a:gd name="T15" fmla="*/ 60483758 h 56"/>
                <a:gd name="T16" fmla="*/ 85685306 w 42"/>
                <a:gd name="T17" fmla="*/ 60483758 h 56"/>
                <a:gd name="T18" fmla="*/ 75604685 w 42"/>
                <a:gd name="T19" fmla="*/ 45362813 h 56"/>
                <a:gd name="T20" fmla="*/ 55443442 w 42"/>
                <a:gd name="T21" fmla="*/ 25201562 h 56"/>
                <a:gd name="T22" fmla="*/ 35282187 w 42"/>
                <a:gd name="T23" fmla="*/ 15120940 h 56"/>
                <a:gd name="T24" fmla="*/ 15120938 w 42"/>
                <a:gd name="T25" fmla="*/ 5040313 h 56"/>
                <a:gd name="T26" fmla="*/ 15120938 w 42"/>
                <a:gd name="T27" fmla="*/ 5040313 h 56"/>
                <a:gd name="T28" fmla="*/ 15120938 w 42"/>
                <a:gd name="T29" fmla="*/ 5040313 h 56"/>
                <a:gd name="T30" fmla="*/ 5040312 w 42"/>
                <a:gd name="T31" fmla="*/ 10080625 h 56"/>
                <a:gd name="T32" fmla="*/ 5040312 w 42"/>
                <a:gd name="T33" fmla="*/ 10080625 h 56"/>
                <a:gd name="T34" fmla="*/ 0 w 42"/>
                <a:gd name="T35" fmla="*/ 0 h 56"/>
                <a:gd name="T36" fmla="*/ 0 w 42"/>
                <a:gd name="T37" fmla="*/ 0 h 56"/>
                <a:gd name="T38" fmla="*/ 15120938 w 42"/>
                <a:gd name="T39" fmla="*/ 0 h 56"/>
                <a:gd name="T40" fmla="*/ 15120938 w 42"/>
                <a:gd name="T41" fmla="*/ 0 h 56"/>
                <a:gd name="T42" fmla="*/ 15120938 w 42"/>
                <a:gd name="T43" fmla="*/ 0 h 56"/>
                <a:gd name="T44" fmla="*/ 35282187 w 42"/>
                <a:gd name="T45" fmla="*/ 5040313 h 56"/>
                <a:gd name="T46" fmla="*/ 60483753 w 42"/>
                <a:gd name="T47" fmla="*/ 20161251 h 56"/>
                <a:gd name="T48" fmla="*/ 80644996 w 42"/>
                <a:gd name="T49" fmla="*/ 40322501 h 56"/>
                <a:gd name="T50" fmla="*/ 95765928 w 42"/>
                <a:gd name="T51" fmla="*/ 55443447 h 56"/>
                <a:gd name="T52" fmla="*/ 95765928 w 42"/>
                <a:gd name="T53" fmla="*/ 55443447 h 56"/>
                <a:gd name="T54" fmla="*/ 95765928 w 42"/>
                <a:gd name="T55" fmla="*/ 55443447 h 56"/>
                <a:gd name="T56" fmla="*/ 105846574 w 42"/>
                <a:gd name="T57" fmla="*/ 85685314 h 56"/>
                <a:gd name="T58" fmla="*/ 105846574 w 42"/>
                <a:gd name="T59" fmla="*/ 115927206 h 56"/>
                <a:gd name="T60" fmla="*/ 105846574 w 42"/>
                <a:gd name="T61" fmla="*/ 115927206 h 56"/>
                <a:gd name="T62" fmla="*/ 105846574 w 42"/>
                <a:gd name="T63" fmla="*/ 115927206 h 56"/>
                <a:gd name="T64" fmla="*/ 105846574 w 42"/>
                <a:gd name="T65" fmla="*/ 141128761 h 56"/>
                <a:gd name="T66" fmla="*/ 105846574 w 42"/>
                <a:gd name="T67" fmla="*/ 141128761 h 56"/>
                <a:gd name="T68" fmla="*/ 105846574 w 42"/>
                <a:gd name="T69" fmla="*/ 141128761 h 56"/>
                <a:gd name="T70" fmla="*/ 100806238 w 42"/>
                <a:gd name="T71" fmla="*/ 141128761 h 56"/>
                <a:gd name="T72" fmla="*/ 100806238 w 42"/>
                <a:gd name="T73" fmla="*/ 141128761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56"/>
                <a:gd name="T113" fmla="*/ 42 w 42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56">
                  <a:moveTo>
                    <a:pt x="40" y="56"/>
                  </a:moveTo>
                  <a:lnTo>
                    <a:pt x="40" y="56"/>
                  </a:lnTo>
                  <a:lnTo>
                    <a:pt x="40" y="46"/>
                  </a:lnTo>
                  <a:lnTo>
                    <a:pt x="38" y="36"/>
                  </a:lnTo>
                  <a:lnTo>
                    <a:pt x="34" y="24"/>
                  </a:lnTo>
                  <a:lnTo>
                    <a:pt x="30" y="18"/>
                  </a:lnTo>
                  <a:lnTo>
                    <a:pt x="22" y="10"/>
                  </a:lnTo>
                  <a:lnTo>
                    <a:pt x="14" y="6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4" y="8"/>
                  </a:lnTo>
                  <a:lnTo>
                    <a:pt x="32" y="16"/>
                  </a:lnTo>
                  <a:lnTo>
                    <a:pt x="38" y="22"/>
                  </a:lnTo>
                  <a:lnTo>
                    <a:pt x="42" y="34"/>
                  </a:lnTo>
                  <a:lnTo>
                    <a:pt x="42" y="46"/>
                  </a:lnTo>
                  <a:lnTo>
                    <a:pt x="42" y="56"/>
                  </a:lnTo>
                  <a:lnTo>
                    <a:pt x="40" y="5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" name="Freeform 47"/>
            <p:cNvSpPr>
              <a:spLocks/>
            </p:cNvSpPr>
            <p:nvPr/>
          </p:nvSpPr>
          <p:spPr bwMode="auto">
            <a:xfrm>
              <a:off x="5253038" y="3054350"/>
              <a:ext cx="34925" cy="127000"/>
            </a:xfrm>
            <a:custGeom>
              <a:avLst/>
              <a:gdLst>
                <a:gd name="T0" fmla="*/ 0 w 22"/>
                <a:gd name="T1" fmla="*/ 105846572 h 80"/>
                <a:gd name="T2" fmla="*/ 0 w 22"/>
                <a:gd name="T3" fmla="*/ 105846572 h 80"/>
                <a:gd name="T4" fmla="*/ 5040312 w 22"/>
                <a:gd name="T5" fmla="*/ 80644994 h 80"/>
                <a:gd name="T6" fmla="*/ 15120938 w 22"/>
                <a:gd name="T7" fmla="*/ 50403118 h 80"/>
                <a:gd name="T8" fmla="*/ 25201560 w 22"/>
                <a:gd name="T9" fmla="*/ 25201559 h 80"/>
                <a:gd name="T10" fmla="*/ 45362809 w 22"/>
                <a:gd name="T11" fmla="*/ 0 h 80"/>
                <a:gd name="T12" fmla="*/ 45362809 w 22"/>
                <a:gd name="T13" fmla="*/ 0 h 80"/>
                <a:gd name="T14" fmla="*/ 45362809 w 22"/>
                <a:gd name="T15" fmla="*/ 0 h 80"/>
                <a:gd name="T16" fmla="*/ 55443443 w 22"/>
                <a:gd name="T17" fmla="*/ 10080624 h 80"/>
                <a:gd name="T18" fmla="*/ 55443443 w 22"/>
                <a:gd name="T19" fmla="*/ 10080624 h 80"/>
                <a:gd name="T20" fmla="*/ 35282188 w 22"/>
                <a:gd name="T21" fmla="*/ 30241876 h 80"/>
                <a:gd name="T22" fmla="*/ 20161249 w 22"/>
                <a:gd name="T23" fmla="*/ 55443441 h 80"/>
                <a:gd name="T24" fmla="*/ 15120938 w 22"/>
                <a:gd name="T25" fmla="*/ 80644994 h 80"/>
                <a:gd name="T26" fmla="*/ 10080625 w 22"/>
                <a:gd name="T27" fmla="*/ 105846572 h 80"/>
                <a:gd name="T28" fmla="*/ 10080625 w 22"/>
                <a:gd name="T29" fmla="*/ 105846572 h 80"/>
                <a:gd name="T30" fmla="*/ 10080625 w 22"/>
                <a:gd name="T31" fmla="*/ 105846572 h 80"/>
                <a:gd name="T32" fmla="*/ 15120938 w 22"/>
                <a:gd name="T33" fmla="*/ 131048125 h 80"/>
                <a:gd name="T34" fmla="*/ 20161249 w 22"/>
                <a:gd name="T35" fmla="*/ 156249678 h 80"/>
                <a:gd name="T36" fmla="*/ 30241877 w 22"/>
                <a:gd name="T37" fmla="*/ 176410920 h 80"/>
                <a:gd name="T38" fmla="*/ 45362809 w 22"/>
                <a:gd name="T39" fmla="*/ 196572162 h 80"/>
                <a:gd name="T40" fmla="*/ 45362809 w 22"/>
                <a:gd name="T41" fmla="*/ 196572162 h 80"/>
                <a:gd name="T42" fmla="*/ 40322498 w 22"/>
                <a:gd name="T43" fmla="*/ 201612473 h 80"/>
                <a:gd name="T44" fmla="*/ 40322498 w 22"/>
                <a:gd name="T45" fmla="*/ 201612473 h 80"/>
                <a:gd name="T46" fmla="*/ 25201560 w 22"/>
                <a:gd name="T47" fmla="*/ 181451230 h 80"/>
                <a:gd name="T48" fmla="*/ 10080625 w 22"/>
                <a:gd name="T49" fmla="*/ 156249678 h 80"/>
                <a:gd name="T50" fmla="*/ 5040312 w 22"/>
                <a:gd name="T51" fmla="*/ 131048125 h 80"/>
                <a:gd name="T52" fmla="*/ 0 w 22"/>
                <a:gd name="T53" fmla="*/ 105846572 h 80"/>
                <a:gd name="T54" fmla="*/ 0 w 22"/>
                <a:gd name="T55" fmla="*/ 105846572 h 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2"/>
                <a:gd name="T85" fmla="*/ 0 h 80"/>
                <a:gd name="T86" fmla="*/ 22 w 22"/>
                <a:gd name="T87" fmla="*/ 80 h 8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2" h="80">
                  <a:moveTo>
                    <a:pt x="0" y="42"/>
                  </a:moveTo>
                  <a:lnTo>
                    <a:pt x="0" y="42"/>
                  </a:lnTo>
                  <a:lnTo>
                    <a:pt x="2" y="32"/>
                  </a:lnTo>
                  <a:lnTo>
                    <a:pt x="6" y="20"/>
                  </a:lnTo>
                  <a:lnTo>
                    <a:pt x="10" y="1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6" y="32"/>
                  </a:lnTo>
                  <a:lnTo>
                    <a:pt x="4" y="42"/>
                  </a:lnTo>
                  <a:lnTo>
                    <a:pt x="6" y="52"/>
                  </a:lnTo>
                  <a:lnTo>
                    <a:pt x="8" y="62"/>
                  </a:lnTo>
                  <a:lnTo>
                    <a:pt x="12" y="70"/>
                  </a:lnTo>
                  <a:lnTo>
                    <a:pt x="18" y="78"/>
                  </a:lnTo>
                  <a:lnTo>
                    <a:pt x="16" y="80"/>
                  </a:lnTo>
                  <a:lnTo>
                    <a:pt x="10" y="72"/>
                  </a:lnTo>
                  <a:lnTo>
                    <a:pt x="4" y="62"/>
                  </a:lnTo>
                  <a:lnTo>
                    <a:pt x="2" y="5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" name="Freeform 48"/>
            <p:cNvSpPr>
              <a:spLocks/>
            </p:cNvSpPr>
            <p:nvPr/>
          </p:nvSpPr>
          <p:spPr bwMode="auto">
            <a:xfrm>
              <a:off x="4846638" y="3381375"/>
              <a:ext cx="22225" cy="85725"/>
            </a:xfrm>
            <a:custGeom>
              <a:avLst/>
              <a:gdLst>
                <a:gd name="T0" fmla="*/ 0 w 14"/>
                <a:gd name="T1" fmla="*/ 131048138 h 54"/>
                <a:gd name="T2" fmla="*/ 0 w 14"/>
                <a:gd name="T3" fmla="*/ 131048138 h 54"/>
                <a:gd name="T4" fmla="*/ 10080625 w 14"/>
                <a:gd name="T5" fmla="*/ 120967515 h 54"/>
                <a:gd name="T6" fmla="*/ 20161251 w 14"/>
                <a:gd name="T7" fmla="*/ 100806246 h 54"/>
                <a:gd name="T8" fmla="*/ 25201562 w 14"/>
                <a:gd name="T9" fmla="*/ 85685313 h 54"/>
                <a:gd name="T10" fmla="*/ 25201562 w 14"/>
                <a:gd name="T11" fmla="*/ 65524069 h 54"/>
                <a:gd name="T12" fmla="*/ 25201562 w 14"/>
                <a:gd name="T13" fmla="*/ 65524069 h 54"/>
                <a:gd name="T14" fmla="*/ 25201562 w 14"/>
                <a:gd name="T15" fmla="*/ 65524069 h 54"/>
                <a:gd name="T16" fmla="*/ 25201562 w 14"/>
                <a:gd name="T17" fmla="*/ 35282190 h 54"/>
                <a:gd name="T18" fmla="*/ 10080625 w 14"/>
                <a:gd name="T19" fmla="*/ 5040313 h 54"/>
                <a:gd name="T20" fmla="*/ 10080625 w 14"/>
                <a:gd name="T21" fmla="*/ 5040313 h 54"/>
                <a:gd name="T22" fmla="*/ 10080625 w 14"/>
                <a:gd name="T23" fmla="*/ 5040313 h 54"/>
                <a:gd name="T24" fmla="*/ 20161251 w 14"/>
                <a:gd name="T25" fmla="*/ 0 h 54"/>
                <a:gd name="T26" fmla="*/ 20161251 w 14"/>
                <a:gd name="T27" fmla="*/ 0 h 54"/>
                <a:gd name="T28" fmla="*/ 30241879 w 14"/>
                <a:gd name="T29" fmla="*/ 30241879 h 54"/>
                <a:gd name="T30" fmla="*/ 35282190 w 14"/>
                <a:gd name="T31" fmla="*/ 65524069 h 54"/>
                <a:gd name="T32" fmla="*/ 35282190 w 14"/>
                <a:gd name="T33" fmla="*/ 65524069 h 54"/>
                <a:gd name="T34" fmla="*/ 35282190 w 14"/>
                <a:gd name="T35" fmla="*/ 65524069 h 54"/>
                <a:gd name="T36" fmla="*/ 35282190 w 14"/>
                <a:gd name="T37" fmla="*/ 85685313 h 54"/>
                <a:gd name="T38" fmla="*/ 30241879 w 14"/>
                <a:gd name="T39" fmla="*/ 105846582 h 54"/>
                <a:gd name="T40" fmla="*/ 20161251 w 14"/>
                <a:gd name="T41" fmla="*/ 126007827 h 54"/>
                <a:gd name="T42" fmla="*/ 5040313 w 14"/>
                <a:gd name="T43" fmla="*/ 136088449 h 54"/>
                <a:gd name="T44" fmla="*/ 5040313 w 14"/>
                <a:gd name="T45" fmla="*/ 136088449 h 54"/>
                <a:gd name="T46" fmla="*/ 0 w 14"/>
                <a:gd name="T47" fmla="*/ 131048138 h 54"/>
                <a:gd name="T48" fmla="*/ 0 w 14"/>
                <a:gd name="T49" fmla="*/ 131048138 h 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"/>
                <a:gd name="T76" fmla="*/ 0 h 54"/>
                <a:gd name="T77" fmla="*/ 14 w 14"/>
                <a:gd name="T78" fmla="*/ 54 h 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" h="54">
                  <a:moveTo>
                    <a:pt x="0" y="52"/>
                  </a:moveTo>
                  <a:lnTo>
                    <a:pt x="0" y="52"/>
                  </a:lnTo>
                  <a:lnTo>
                    <a:pt x="4" y="48"/>
                  </a:lnTo>
                  <a:lnTo>
                    <a:pt x="8" y="40"/>
                  </a:lnTo>
                  <a:lnTo>
                    <a:pt x="10" y="34"/>
                  </a:lnTo>
                  <a:lnTo>
                    <a:pt x="10" y="26"/>
                  </a:lnTo>
                  <a:lnTo>
                    <a:pt x="10" y="1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12"/>
                  </a:lnTo>
                  <a:lnTo>
                    <a:pt x="14" y="26"/>
                  </a:lnTo>
                  <a:lnTo>
                    <a:pt x="14" y="34"/>
                  </a:lnTo>
                  <a:lnTo>
                    <a:pt x="12" y="42"/>
                  </a:lnTo>
                  <a:lnTo>
                    <a:pt x="8" y="50"/>
                  </a:lnTo>
                  <a:lnTo>
                    <a:pt x="2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" name="Freeform 49"/>
            <p:cNvSpPr>
              <a:spLocks/>
            </p:cNvSpPr>
            <p:nvPr/>
          </p:nvSpPr>
          <p:spPr bwMode="auto">
            <a:xfrm>
              <a:off x="5148263" y="2927350"/>
              <a:ext cx="28575" cy="31750"/>
            </a:xfrm>
            <a:custGeom>
              <a:avLst/>
              <a:gdLst>
                <a:gd name="T0" fmla="*/ 45362806 w 18"/>
                <a:gd name="T1" fmla="*/ 25201559 h 20"/>
                <a:gd name="T2" fmla="*/ 45362806 w 18"/>
                <a:gd name="T3" fmla="*/ 25201559 h 20"/>
                <a:gd name="T4" fmla="*/ 45362806 w 18"/>
                <a:gd name="T5" fmla="*/ 35282186 h 20"/>
                <a:gd name="T6" fmla="*/ 40322495 w 18"/>
                <a:gd name="T7" fmla="*/ 45362808 h 20"/>
                <a:gd name="T8" fmla="*/ 30241875 w 18"/>
                <a:gd name="T9" fmla="*/ 50403118 h 20"/>
                <a:gd name="T10" fmla="*/ 20161248 w 18"/>
                <a:gd name="T11" fmla="*/ 50403118 h 20"/>
                <a:gd name="T12" fmla="*/ 20161248 w 18"/>
                <a:gd name="T13" fmla="*/ 50403118 h 20"/>
                <a:gd name="T14" fmla="*/ 15120937 w 18"/>
                <a:gd name="T15" fmla="*/ 50403118 h 20"/>
                <a:gd name="T16" fmla="*/ 5040312 w 18"/>
                <a:gd name="T17" fmla="*/ 45362808 h 20"/>
                <a:gd name="T18" fmla="*/ 0 w 18"/>
                <a:gd name="T19" fmla="*/ 35282186 h 20"/>
                <a:gd name="T20" fmla="*/ 0 w 18"/>
                <a:gd name="T21" fmla="*/ 25201559 h 20"/>
                <a:gd name="T22" fmla="*/ 0 w 18"/>
                <a:gd name="T23" fmla="*/ 25201559 h 20"/>
                <a:gd name="T24" fmla="*/ 0 w 18"/>
                <a:gd name="T25" fmla="*/ 15120938 h 20"/>
                <a:gd name="T26" fmla="*/ 5040312 w 18"/>
                <a:gd name="T27" fmla="*/ 10080624 h 20"/>
                <a:gd name="T28" fmla="*/ 15120937 w 18"/>
                <a:gd name="T29" fmla="*/ 5040312 h 20"/>
                <a:gd name="T30" fmla="*/ 20161248 w 18"/>
                <a:gd name="T31" fmla="*/ 0 h 20"/>
                <a:gd name="T32" fmla="*/ 20161248 w 18"/>
                <a:gd name="T33" fmla="*/ 0 h 20"/>
                <a:gd name="T34" fmla="*/ 30241875 w 18"/>
                <a:gd name="T35" fmla="*/ 5040312 h 20"/>
                <a:gd name="T36" fmla="*/ 40322495 w 18"/>
                <a:gd name="T37" fmla="*/ 10080624 h 20"/>
                <a:gd name="T38" fmla="*/ 45362806 w 18"/>
                <a:gd name="T39" fmla="*/ 15120938 h 20"/>
                <a:gd name="T40" fmla="*/ 45362806 w 18"/>
                <a:gd name="T41" fmla="*/ 25201559 h 20"/>
                <a:gd name="T42" fmla="*/ 45362806 w 18"/>
                <a:gd name="T43" fmla="*/ 25201559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20"/>
                <a:gd name="T68" fmla="*/ 18 w 18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20">
                  <a:moveTo>
                    <a:pt x="18" y="10"/>
                  </a:moveTo>
                  <a:lnTo>
                    <a:pt x="18" y="10"/>
                  </a:lnTo>
                  <a:lnTo>
                    <a:pt x="18" y="14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18" y="6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4" name="Freeform 50"/>
            <p:cNvSpPr>
              <a:spLocks/>
            </p:cNvSpPr>
            <p:nvPr/>
          </p:nvSpPr>
          <p:spPr bwMode="auto">
            <a:xfrm>
              <a:off x="4405313" y="3683000"/>
              <a:ext cx="142875" cy="38100"/>
            </a:xfrm>
            <a:custGeom>
              <a:avLst/>
              <a:gdLst>
                <a:gd name="T0" fmla="*/ 75604687 w 90"/>
                <a:gd name="T1" fmla="*/ 30241878 h 24"/>
                <a:gd name="T2" fmla="*/ 75604687 w 90"/>
                <a:gd name="T3" fmla="*/ 30241878 h 24"/>
                <a:gd name="T4" fmla="*/ 105846576 w 90"/>
                <a:gd name="T5" fmla="*/ 35282189 h 24"/>
                <a:gd name="T6" fmla="*/ 136088441 w 90"/>
                <a:gd name="T7" fmla="*/ 40322500 h 24"/>
                <a:gd name="T8" fmla="*/ 151209373 w 90"/>
                <a:gd name="T9" fmla="*/ 40322500 h 24"/>
                <a:gd name="T10" fmla="*/ 161289995 w 90"/>
                <a:gd name="T11" fmla="*/ 35282189 h 24"/>
                <a:gd name="T12" fmla="*/ 171370617 w 90"/>
                <a:gd name="T13" fmla="*/ 25201561 h 24"/>
                <a:gd name="T14" fmla="*/ 176410927 w 90"/>
                <a:gd name="T15" fmla="*/ 15120939 h 24"/>
                <a:gd name="T16" fmla="*/ 176410927 w 90"/>
                <a:gd name="T17" fmla="*/ 15120939 h 24"/>
                <a:gd name="T18" fmla="*/ 181451238 w 90"/>
                <a:gd name="T19" fmla="*/ 15120939 h 24"/>
                <a:gd name="T20" fmla="*/ 181451238 w 90"/>
                <a:gd name="T21" fmla="*/ 15120939 h 24"/>
                <a:gd name="T22" fmla="*/ 171370617 w 90"/>
                <a:gd name="T23" fmla="*/ 30241878 h 24"/>
                <a:gd name="T24" fmla="*/ 161289995 w 90"/>
                <a:gd name="T25" fmla="*/ 40322500 h 24"/>
                <a:gd name="T26" fmla="*/ 146169063 w 90"/>
                <a:gd name="T27" fmla="*/ 45362810 h 24"/>
                <a:gd name="T28" fmla="*/ 126007819 w 90"/>
                <a:gd name="T29" fmla="*/ 45362810 h 24"/>
                <a:gd name="T30" fmla="*/ 90725619 w 90"/>
                <a:gd name="T31" fmla="*/ 45362810 h 24"/>
                <a:gd name="T32" fmla="*/ 55443444 w 90"/>
                <a:gd name="T33" fmla="*/ 35282189 h 24"/>
                <a:gd name="T34" fmla="*/ 55443444 w 90"/>
                <a:gd name="T35" fmla="*/ 35282189 h 24"/>
                <a:gd name="T36" fmla="*/ 0 w 90"/>
                <a:gd name="T37" fmla="*/ 40322500 h 24"/>
                <a:gd name="T38" fmla="*/ 0 w 90"/>
                <a:gd name="T39" fmla="*/ 40322500 h 24"/>
                <a:gd name="T40" fmla="*/ 65524065 w 90"/>
                <a:gd name="T41" fmla="*/ 55443445 h 24"/>
                <a:gd name="T42" fmla="*/ 65524065 w 90"/>
                <a:gd name="T43" fmla="*/ 55443445 h 24"/>
                <a:gd name="T44" fmla="*/ 110886887 w 90"/>
                <a:gd name="T45" fmla="*/ 60483756 h 24"/>
                <a:gd name="T46" fmla="*/ 136088441 w 90"/>
                <a:gd name="T47" fmla="*/ 60483756 h 24"/>
                <a:gd name="T48" fmla="*/ 161289995 w 90"/>
                <a:gd name="T49" fmla="*/ 60483756 h 24"/>
                <a:gd name="T50" fmla="*/ 181451238 w 90"/>
                <a:gd name="T51" fmla="*/ 50403121 h 24"/>
                <a:gd name="T52" fmla="*/ 201612481 w 90"/>
                <a:gd name="T53" fmla="*/ 40322500 h 24"/>
                <a:gd name="T54" fmla="*/ 216733463 w 90"/>
                <a:gd name="T55" fmla="*/ 25201561 h 24"/>
                <a:gd name="T56" fmla="*/ 226814085 w 90"/>
                <a:gd name="T57" fmla="*/ 0 h 24"/>
                <a:gd name="T58" fmla="*/ 226814085 w 90"/>
                <a:gd name="T59" fmla="*/ 0 h 24"/>
                <a:gd name="T60" fmla="*/ 75604687 w 90"/>
                <a:gd name="T61" fmla="*/ 30241878 h 24"/>
                <a:gd name="T62" fmla="*/ 75604687 w 90"/>
                <a:gd name="T63" fmla="*/ 30241878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0"/>
                <a:gd name="T97" fmla="*/ 0 h 24"/>
                <a:gd name="T98" fmla="*/ 90 w 90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0" h="24">
                  <a:moveTo>
                    <a:pt x="30" y="12"/>
                  </a:moveTo>
                  <a:lnTo>
                    <a:pt x="30" y="12"/>
                  </a:lnTo>
                  <a:lnTo>
                    <a:pt x="42" y="14"/>
                  </a:lnTo>
                  <a:lnTo>
                    <a:pt x="54" y="16"/>
                  </a:lnTo>
                  <a:lnTo>
                    <a:pt x="60" y="16"/>
                  </a:lnTo>
                  <a:lnTo>
                    <a:pt x="64" y="14"/>
                  </a:lnTo>
                  <a:lnTo>
                    <a:pt x="68" y="10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58" y="18"/>
                  </a:lnTo>
                  <a:lnTo>
                    <a:pt x="50" y="18"/>
                  </a:lnTo>
                  <a:lnTo>
                    <a:pt x="36" y="18"/>
                  </a:lnTo>
                  <a:lnTo>
                    <a:pt x="22" y="14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44" y="24"/>
                  </a:lnTo>
                  <a:lnTo>
                    <a:pt x="54" y="24"/>
                  </a:lnTo>
                  <a:lnTo>
                    <a:pt x="64" y="24"/>
                  </a:lnTo>
                  <a:lnTo>
                    <a:pt x="72" y="20"/>
                  </a:lnTo>
                  <a:lnTo>
                    <a:pt x="80" y="16"/>
                  </a:lnTo>
                  <a:lnTo>
                    <a:pt x="86" y="10"/>
                  </a:lnTo>
                  <a:lnTo>
                    <a:pt x="90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5" name="Freeform 51"/>
            <p:cNvSpPr>
              <a:spLocks/>
            </p:cNvSpPr>
            <p:nvPr/>
          </p:nvSpPr>
          <p:spPr bwMode="auto">
            <a:xfrm>
              <a:off x="3602038" y="3136900"/>
              <a:ext cx="1092200" cy="1057275"/>
            </a:xfrm>
            <a:custGeom>
              <a:avLst/>
              <a:gdLst>
                <a:gd name="T0" fmla="*/ 1486892057 w 688"/>
                <a:gd name="T1" fmla="*/ 907256314 h 666"/>
                <a:gd name="T2" fmla="*/ 1411287396 w 688"/>
                <a:gd name="T3" fmla="*/ 937498178 h 666"/>
                <a:gd name="T4" fmla="*/ 1249997453 w 688"/>
                <a:gd name="T5" fmla="*/ 912296625 h 666"/>
                <a:gd name="T6" fmla="*/ 1174392793 w 688"/>
                <a:gd name="T7" fmla="*/ 831651456 h 666"/>
                <a:gd name="T8" fmla="*/ 1461690503 w 688"/>
                <a:gd name="T9" fmla="*/ 529232817 h 666"/>
                <a:gd name="T10" fmla="*/ 1617940135 w 688"/>
                <a:gd name="T11" fmla="*/ 322579981 h 666"/>
                <a:gd name="T12" fmla="*/ 1733867678 w 688"/>
                <a:gd name="T13" fmla="*/ 95765927 h 666"/>
                <a:gd name="T14" fmla="*/ 1678424261 w 688"/>
                <a:gd name="T15" fmla="*/ 206652786 h 666"/>
                <a:gd name="T16" fmla="*/ 1547375785 w 688"/>
                <a:gd name="T17" fmla="*/ 393144330 h 666"/>
                <a:gd name="T18" fmla="*/ 1386085843 w 688"/>
                <a:gd name="T19" fmla="*/ 524192506 h 666"/>
                <a:gd name="T20" fmla="*/ 1376005221 w 688"/>
                <a:gd name="T21" fmla="*/ 418345983 h 666"/>
                <a:gd name="T22" fmla="*/ 1406247085 w 688"/>
                <a:gd name="T23" fmla="*/ 221773768 h 666"/>
                <a:gd name="T24" fmla="*/ 1476811435 w 688"/>
                <a:gd name="T25" fmla="*/ 30241876 h 666"/>
                <a:gd name="T26" fmla="*/ 1476811435 w 688"/>
                <a:gd name="T27" fmla="*/ 5040312 h 666"/>
                <a:gd name="T28" fmla="*/ 1421368017 w 688"/>
                <a:gd name="T29" fmla="*/ 120967505 h 666"/>
                <a:gd name="T30" fmla="*/ 1345763357 w 688"/>
                <a:gd name="T31" fmla="*/ 438507225 h 666"/>
                <a:gd name="T32" fmla="*/ 1340723046 w 688"/>
                <a:gd name="T33" fmla="*/ 579635923 h 666"/>
                <a:gd name="T34" fmla="*/ 1340723046 w 688"/>
                <a:gd name="T35" fmla="*/ 599797166 h 666"/>
                <a:gd name="T36" fmla="*/ 1249997453 w 688"/>
                <a:gd name="T37" fmla="*/ 680442137 h 666"/>
                <a:gd name="T38" fmla="*/ 1129029996 w 688"/>
                <a:gd name="T39" fmla="*/ 806449903 h 666"/>
                <a:gd name="T40" fmla="*/ 987901296 w 688"/>
                <a:gd name="T41" fmla="*/ 917336936 h 666"/>
                <a:gd name="T42" fmla="*/ 806449912 w 688"/>
                <a:gd name="T43" fmla="*/ 977820663 h 666"/>
                <a:gd name="T44" fmla="*/ 332660606 w 688"/>
                <a:gd name="T45" fmla="*/ 1139110604 h 666"/>
                <a:gd name="T46" fmla="*/ 0 w 688"/>
                <a:gd name="T47" fmla="*/ 1421368001 h 666"/>
                <a:gd name="T48" fmla="*/ 312499363 w 688"/>
                <a:gd name="T49" fmla="*/ 1194554021 h 666"/>
                <a:gd name="T50" fmla="*/ 90725618 w 688"/>
                <a:gd name="T51" fmla="*/ 1365924584 h 666"/>
                <a:gd name="T52" fmla="*/ 5040312 w 688"/>
                <a:gd name="T53" fmla="*/ 1678424241 h 666"/>
                <a:gd name="T54" fmla="*/ 95765928 w 688"/>
                <a:gd name="T55" fmla="*/ 1537295146 h 666"/>
                <a:gd name="T56" fmla="*/ 267136567 w 688"/>
                <a:gd name="T57" fmla="*/ 1401206758 h 666"/>
                <a:gd name="T58" fmla="*/ 438507230 w 688"/>
                <a:gd name="T59" fmla="*/ 1199594332 h 666"/>
                <a:gd name="T60" fmla="*/ 504031270 w 688"/>
                <a:gd name="T61" fmla="*/ 1129029983 h 666"/>
                <a:gd name="T62" fmla="*/ 529232823 w 688"/>
                <a:gd name="T63" fmla="*/ 1113909051 h 666"/>
                <a:gd name="T64" fmla="*/ 423386298 w 688"/>
                <a:gd name="T65" fmla="*/ 1260078060 h 666"/>
                <a:gd name="T66" fmla="*/ 403224956 w 688"/>
                <a:gd name="T67" fmla="*/ 1305440856 h 666"/>
                <a:gd name="T68" fmla="*/ 554434377 w 688"/>
                <a:gd name="T69" fmla="*/ 1159271847 h 666"/>
                <a:gd name="T70" fmla="*/ 655240591 w 688"/>
                <a:gd name="T71" fmla="*/ 1093747808 h 666"/>
                <a:gd name="T72" fmla="*/ 740925873 w 688"/>
                <a:gd name="T73" fmla="*/ 1033264081 h 666"/>
                <a:gd name="T74" fmla="*/ 851812907 w 688"/>
                <a:gd name="T75" fmla="*/ 992941595 h 666"/>
                <a:gd name="T76" fmla="*/ 977820675 w 688"/>
                <a:gd name="T77" fmla="*/ 947578800 h 666"/>
                <a:gd name="T78" fmla="*/ 1108868753 w 688"/>
                <a:gd name="T79" fmla="*/ 836691965 h 666"/>
                <a:gd name="T80" fmla="*/ 1023183471 w 688"/>
                <a:gd name="T81" fmla="*/ 922377246 h 666"/>
                <a:gd name="T82" fmla="*/ 922377257 w 688"/>
                <a:gd name="T83" fmla="*/ 987901285 h 666"/>
                <a:gd name="T84" fmla="*/ 836691975 w 688"/>
                <a:gd name="T85" fmla="*/ 1008062527 h 666"/>
                <a:gd name="T86" fmla="*/ 685482455 w 688"/>
                <a:gd name="T87" fmla="*/ 1083667187 h 666"/>
                <a:gd name="T88" fmla="*/ 947578811 w 688"/>
                <a:gd name="T89" fmla="*/ 1028223770 h 666"/>
                <a:gd name="T90" fmla="*/ 1013102850 w 688"/>
                <a:gd name="T91" fmla="*/ 977820663 h 666"/>
                <a:gd name="T92" fmla="*/ 1023183471 w 688"/>
                <a:gd name="T93" fmla="*/ 957659421 h 666"/>
                <a:gd name="T94" fmla="*/ 1229836210 w 688"/>
                <a:gd name="T95" fmla="*/ 992941595 h 666"/>
                <a:gd name="T96" fmla="*/ 1507053300 w 688"/>
                <a:gd name="T97" fmla="*/ 927417557 h 666"/>
                <a:gd name="T98" fmla="*/ 1612899825 w 688"/>
                <a:gd name="T99" fmla="*/ 851812897 h 666"/>
                <a:gd name="T100" fmla="*/ 1673383950 w 688"/>
                <a:gd name="T101" fmla="*/ 821570835 h 666"/>
                <a:gd name="T102" fmla="*/ 1507053300 w 688"/>
                <a:gd name="T103" fmla="*/ 866933829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88"/>
                <a:gd name="T157" fmla="*/ 0 h 666"/>
                <a:gd name="T158" fmla="*/ 688 w 68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88" h="666">
                  <a:moveTo>
                    <a:pt x="598" y="344"/>
                  </a:moveTo>
                  <a:lnTo>
                    <a:pt x="598" y="344"/>
                  </a:lnTo>
                  <a:lnTo>
                    <a:pt x="594" y="352"/>
                  </a:lnTo>
                  <a:lnTo>
                    <a:pt x="590" y="360"/>
                  </a:lnTo>
                  <a:lnTo>
                    <a:pt x="582" y="364"/>
                  </a:lnTo>
                  <a:lnTo>
                    <a:pt x="576" y="368"/>
                  </a:lnTo>
                  <a:lnTo>
                    <a:pt x="568" y="370"/>
                  </a:lnTo>
                  <a:lnTo>
                    <a:pt x="560" y="372"/>
                  </a:lnTo>
                  <a:lnTo>
                    <a:pt x="542" y="372"/>
                  </a:lnTo>
                  <a:lnTo>
                    <a:pt x="520" y="368"/>
                  </a:lnTo>
                  <a:lnTo>
                    <a:pt x="496" y="362"/>
                  </a:lnTo>
                  <a:lnTo>
                    <a:pt x="430" y="370"/>
                  </a:lnTo>
                  <a:lnTo>
                    <a:pt x="466" y="330"/>
                  </a:lnTo>
                  <a:lnTo>
                    <a:pt x="504" y="290"/>
                  </a:lnTo>
                  <a:lnTo>
                    <a:pt x="542" y="250"/>
                  </a:lnTo>
                  <a:lnTo>
                    <a:pt x="580" y="210"/>
                  </a:lnTo>
                  <a:lnTo>
                    <a:pt x="598" y="190"/>
                  </a:lnTo>
                  <a:lnTo>
                    <a:pt x="614" y="170"/>
                  </a:lnTo>
                  <a:lnTo>
                    <a:pt x="642" y="128"/>
                  </a:lnTo>
                  <a:lnTo>
                    <a:pt x="662" y="96"/>
                  </a:lnTo>
                  <a:lnTo>
                    <a:pt x="678" y="66"/>
                  </a:lnTo>
                  <a:lnTo>
                    <a:pt x="686" y="44"/>
                  </a:lnTo>
                  <a:lnTo>
                    <a:pt x="688" y="38"/>
                  </a:lnTo>
                  <a:lnTo>
                    <a:pt x="688" y="36"/>
                  </a:lnTo>
                  <a:lnTo>
                    <a:pt x="666" y="82"/>
                  </a:lnTo>
                  <a:lnTo>
                    <a:pt x="650" y="108"/>
                  </a:lnTo>
                  <a:lnTo>
                    <a:pt x="632" y="132"/>
                  </a:lnTo>
                  <a:lnTo>
                    <a:pt x="614" y="156"/>
                  </a:lnTo>
                  <a:lnTo>
                    <a:pt x="592" y="178"/>
                  </a:lnTo>
                  <a:lnTo>
                    <a:pt x="550" y="222"/>
                  </a:lnTo>
                  <a:lnTo>
                    <a:pt x="550" y="208"/>
                  </a:lnTo>
                  <a:lnTo>
                    <a:pt x="548" y="194"/>
                  </a:lnTo>
                  <a:lnTo>
                    <a:pt x="546" y="180"/>
                  </a:lnTo>
                  <a:lnTo>
                    <a:pt x="546" y="166"/>
                  </a:lnTo>
                  <a:lnTo>
                    <a:pt x="548" y="132"/>
                  </a:lnTo>
                  <a:lnTo>
                    <a:pt x="554" y="104"/>
                  </a:lnTo>
                  <a:lnTo>
                    <a:pt x="558" y="88"/>
                  </a:lnTo>
                  <a:lnTo>
                    <a:pt x="564" y="72"/>
                  </a:lnTo>
                  <a:lnTo>
                    <a:pt x="576" y="40"/>
                  </a:lnTo>
                  <a:lnTo>
                    <a:pt x="586" y="12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86" y="2"/>
                  </a:lnTo>
                  <a:lnTo>
                    <a:pt x="582" y="10"/>
                  </a:lnTo>
                  <a:lnTo>
                    <a:pt x="572" y="28"/>
                  </a:lnTo>
                  <a:lnTo>
                    <a:pt x="564" y="48"/>
                  </a:lnTo>
                  <a:lnTo>
                    <a:pt x="550" y="90"/>
                  </a:lnTo>
                  <a:lnTo>
                    <a:pt x="540" y="132"/>
                  </a:lnTo>
                  <a:lnTo>
                    <a:pt x="534" y="174"/>
                  </a:lnTo>
                  <a:lnTo>
                    <a:pt x="538" y="188"/>
                  </a:lnTo>
                  <a:lnTo>
                    <a:pt x="538" y="202"/>
                  </a:lnTo>
                  <a:lnTo>
                    <a:pt x="536" y="216"/>
                  </a:lnTo>
                  <a:lnTo>
                    <a:pt x="532" y="230"/>
                  </a:lnTo>
                  <a:lnTo>
                    <a:pt x="532" y="232"/>
                  </a:lnTo>
                  <a:lnTo>
                    <a:pt x="532" y="238"/>
                  </a:lnTo>
                  <a:lnTo>
                    <a:pt x="528" y="240"/>
                  </a:lnTo>
                  <a:lnTo>
                    <a:pt x="520" y="248"/>
                  </a:lnTo>
                  <a:lnTo>
                    <a:pt x="496" y="270"/>
                  </a:lnTo>
                  <a:lnTo>
                    <a:pt x="472" y="294"/>
                  </a:lnTo>
                  <a:lnTo>
                    <a:pt x="448" y="320"/>
                  </a:lnTo>
                  <a:lnTo>
                    <a:pt x="434" y="334"/>
                  </a:lnTo>
                  <a:lnTo>
                    <a:pt x="420" y="346"/>
                  </a:lnTo>
                  <a:lnTo>
                    <a:pt x="406" y="356"/>
                  </a:lnTo>
                  <a:lnTo>
                    <a:pt x="392" y="364"/>
                  </a:lnTo>
                  <a:lnTo>
                    <a:pt x="370" y="376"/>
                  </a:lnTo>
                  <a:lnTo>
                    <a:pt x="354" y="382"/>
                  </a:lnTo>
                  <a:lnTo>
                    <a:pt x="320" y="388"/>
                  </a:lnTo>
                  <a:lnTo>
                    <a:pt x="280" y="400"/>
                  </a:lnTo>
                  <a:lnTo>
                    <a:pt x="232" y="416"/>
                  </a:lnTo>
                  <a:lnTo>
                    <a:pt x="184" y="432"/>
                  </a:lnTo>
                  <a:lnTo>
                    <a:pt x="132" y="452"/>
                  </a:lnTo>
                  <a:lnTo>
                    <a:pt x="84" y="472"/>
                  </a:lnTo>
                  <a:lnTo>
                    <a:pt x="40" y="492"/>
                  </a:lnTo>
                  <a:lnTo>
                    <a:pt x="2" y="510"/>
                  </a:lnTo>
                  <a:lnTo>
                    <a:pt x="0" y="564"/>
                  </a:lnTo>
                  <a:lnTo>
                    <a:pt x="28" y="544"/>
                  </a:lnTo>
                  <a:lnTo>
                    <a:pt x="68" y="516"/>
                  </a:lnTo>
                  <a:lnTo>
                    <a:pt x="124" y="474"/>
                  </a:lnTo>
                  <a:lnTo>
                    <a:pt x="58" y="526"/>
                  </a:lnTo>
                  <a:lnTo>
                    <a:pt x="36" y="542"/>
                  </a:lnTo>
                  <a:lnTo>
                    <a:pt x="12" y="562"/>
                  </a:lnTo>
                  <a:lnTo>
                    <a:pt x="2" y="570"/>
                  </a:lnTo>
                  <a:lnTo>
                    <a:pt x="2" y="666"/>
                  </a:lnTo>
                  <a:lnTo>
                    <a:pt x="12" y="646"/>
                  </a:lnTo>
                  <a:lnTo>
                    <a:pt x="24" y="628"/>
                  </a:lnTo>
                  <a:lnTo>
                    <a:pt x="38" y="610"/>
                  </a:lnTo>
                  <a:lnTo>
                    <a:pt x="48" y="602"/>
                  </a:lnTo>
                  <a:lnTo>
                    <a:pt x="58" y="594"/>
                  </a:lnTo>
                  <a:lnTo>
                    <a:pt x="106" y="556"/>
                  </a:lnTo>
                  <a:lnTo>
                    <a:pt x="154" y="516"/>
                  </a:lnTo>
                  <a:lnTo>
                    <a:pt x="164" y="492"/>
                  </a:lnTo>
                  <a:lnTo>
                    <a:pt x="174" y="476"/>
                  </a:lnTo>
                  <a:lnTo>
                    <a:pt x="182" y="462"/>
                  </a:lnTo>
                  <a:lnTo>
                    <a:pt x="190" y="454"/>
                  </a:lnTo>
                  <a:lnTo>
                    <a:pt x="200" y="448"/>
                  </a:lnTo>
                  <a:lnTo>
                    <a:pt x="210" y="442"/>
                  </a:lnTo>
                  <a:lnTo>
                    <a:pt x="198" y="452"/>
                  </a:lnTo>
                  <a:lnTo>
                    <a:pt x="186" y="464"/>
                  </a:lnTo>
                  <a:lnTo>
                    <a:pt x="176" y="482"/>
                  </a:lnTo>
                  <a:lnTo>
                    <a:pt x="168" y="500"/>
                  </a:lnTo>
                  <a:lnTo>
                    <a:pt x="164" y="508"/>
                  </a:lnTo>
                  <a:lnTo>
                    <a:pt x="160" y="518"/>
                  </a:lnTo>
                  <a:lnTo>
                    <a:pt x="174" y="508"/>
                  </a:lnTo>
                  <a:lnTo>
                    <a:pt x="186" y="496"/>
                  </a:lnTo>
                  <a:lnTo>
                    <a:pt x="208" y="472"/>
                  </a:lnTo>
                  <a:lnTo>
                    <a:pt x="220" y="460"/>
                  </a:lnTo>
                  <a:lnTo>
                    <a:pt x="232" y="448"/>
                  </a:lnTo>
                  <a:lnTo>
                    <a:pt x="246" y="440"/>
                  </a:lnTo>
                  <a:lnTo>
                    <a:pt x="260" y="434"/>
                  </a:lnTo>
                  <a:lnTo>
                    <a:pt x="268" y="426"/>
                  </a:lnTo>
                  <a:lnTo>
                    <a:pt x="280" y="418"/>
                  </a:lnTo>
                  <a:lnTo>
                    <a:pt x="294" y="410"/>
                  </a:lnTo>
                  <a:lnTo>
                    <a:pt x="306" y="404"/>
                  </a:lnTo>
                  <a:lnTo>
                    <a:pt x="320" y="398"/>
                  </a:lnTo>
                  <a:lnTo>
                    <a:pt x="338" y="394"/>
                  </a:lnTo>
                  <a:lnTo>
                    <a:pt x="354" y="392"/>
                  </a:lnTo>
                  <a:lnTo>
                    <a:pt x="372" y="386"/>
                  </a:lnTo>
                  <a:lnTo>
                    <a:pt x="388" y="376"/>
                  </a:lnTo>
                  <a:lnTo>
                    <a:pt x="404" y="364"/>
                  </a:lnTo>
                  <a:lnTo>
                    <a:pt x="422" y="348"/>
                  </a:lnTo>
                  <a:lnTo>
                    <a:pt x="440" y="332"/>
                  </a:lnTo>
                  <a:lnTo>
                    <a:pt x="430" y="344"/>
                  </a:lnTo>
                  <a:lnTo>
                    <a:pt x="418" y="356"/>
                  </a:lnTo>
                  <a:lnTo>
                    <a:pt x="406" y="366"/>
                  </a:lnTo>
                  <a:lnTo>
                    <a:pt x="394" y="376"/>
                  </a:lnTo>
                  <a:lnTo>
                    <a:pt x="380" y="386"/>
                  </a:lnTo>
                  <a:lnTo>
                    <a:pt x="366" y="392"/>
                  </a:lnTo>
                  <a:lnTo>
                    <a:pt x="348" y="396"/>
                  </a:lnTo>
                  <a:lnTo>
                    <a:pt x="332" y="400"/>
                  </a:lnTo>
                  <a:lnTo>
                    <a:pt x="316" y="404"/>
                  </a:lnTo>
                  <a:lnTo>
                    <a:pt x="300" y="412"/>
                  </a:lnTo>
                  <a:lnTo>
                    <a:pt x="286" y="420"/>
                  </a:lnTo>
                  <a:lnTo>
                    <a:pt x="272" y="430"/>
                  </a:lnTo>
                  <a:lnTo>
                    <a:pt x="324" y="418"/>
                  </a:lnTo>
                  <a:lnTo>
                    <a:pt x="376" y="408"/>
                  </a:lnTo>
                  <a:lnTo>
                    <a:pt x="388" y="406"/>
                  </a:lnTo>
                  <a:lnTo>
                    <a:pt x="398" y="396"/>
                  </a:lnTo>
                  <a:lnTo>
                    <a:pt x="402" y="388"/>
                  </a:lnTo>
                  <a:lnTo>
                    <a:pt x="406" y="380"/>
                  </a:lnTo>
                  <a:lnTo>
                    <a:pt x="402" y="394"/>
                  </a:lnTo>
                  <a:lnTo>
                    <a:pt x="394" y="406"/>
                  </a:lnTo>
                  <a:lnTo>
                    <a:pt x="488" y="394"/>
                  </a:lnTo>
                  <a:lnTo>
                    <a:pt x="534" y="386"/>
                  </a:lnTo>
                  <a:lnTo>
                    <a:pt x="580" y="378"/>
                  </a:lnTo>
                  <a:lnTo>
                    <a:pt x="598" y="368"/>
                  </a:lnTo>
                  <a:lnTo>
                    <a:pt x="626" y="346"/>
                  </a:lnTo>
                  <a:lnTo>
                    <a:pt x="640" y="338"/>
                  </a:lnTo>
                  <a:lnTo>
                    <a:pt x="654" y="330"/>
                  </a:lnTo>
                  <a:lnTo>
                    <a:pt x="664" y="326"/>
                  </a:lnTo>
                  <a:lnTo>
                    <a:pt x="624" y="338"/>
                  </a:lnTo>
                  <a:lnTo>
                    <a:pt x="598" y="344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6" name="Freeform 52"/>
            <p:cNvSpPr>
              <a:spLocks/>
            </p:cNvSpPr>
            <p:nvPr/>
          </p:nvSpPr>
          <p:spPr bwMode="auto">
            <a:xfrm>
              <a:off x="4729163" y="3603625"/>
              <a:ext cx="120650" cy="66675"/>
            </a:xfrm>
            <a:custGeom>
              <a:avLst/>
              <a:gdLst>
                <a:gd name="T0" fmla="*/ 0 w 76"/>
                <a:gd name="T1" fmla="*/ 105846574 h 42"/>
                <a:gd name="T2" fmla="*/ 0 w 76"/>
                <a:gd name="T3" fmla="*/ 105846574 h 42"/>
                <a:gd name="T4" fmla="*/ 95765924 w 76"/>
                <a:gd name="T5" fmla="*/ 60483753 h 42"/>
                <a:gd name="T6" fmla="*/ 191531848 w 76"/>
                <a:gd name="T7" fmla="*/ 0 h 42"/>
                <a:gd name="T8" fmla="*/ 191531848 w 76"/>
                <a:gd name="T9" fmla="*/ 0 h 42"/>
                <a:gd name="T10" fmla="*/ 161289985 w 76"/>
                <a:gd name="T11" fmla="*/ 5040312 h 42"/>
                <a:gd name="T12" fmla="*/ 136088432 w 76"/>
                <a:gd name="T13" fmla="*/ 15120938 h 42"/>
                <a:gd name="T14" fmla="*/ 85685303 w 76"/>
                <a:gd name="T15" fmla="*/ 35282187 h 42"/>
                <a:gd name="T16" fmla="*/ 40322496 w 76"/>
                <a:gd name="T17" fmla="*/ 70564374 h 42"/>
                <a:gd name="T18" fmla="*/ 0 w 76"/>
                <a:gd name="T19" fmla="*/ 105846574 h 42"/>
                <a:gd name="T20" fmla="*/ 0 w 76"/>
                <a:gd name="T21" fmla="*/ 105846574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2"/>
                <a:gd name="T35" fmla="*/ 76 w 76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2">
                  <a:moveTo>
                    <a:pt x="0" y="42"/>
                  </a:moveTo>
                  <a:lnTo>
                    <a:pt x="0" y="42"/>
                  </a:lnTo>
                  <a:lnTo>
                    <a:pt x="38" y="24"/>
                  </a:lnTo>
                  <a:lnTo>
                    <a:pt x="76" y="0"/>
                  </a:lnTo>
                  <a:lnTo>
                    <a:pt x="64" y="2"/>
                  </a:lnTo>
                  <a:lnTo>
                    <a:pt x="54" y="6"/>
                  </a:lnTo>
                  <a:lnTo>
                    <a:pt x="34" y="14"/>
                  </a:lnTo>
                  <a:lnTo>
                    <a:pt x="16" y="2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7" name="Freeform 53"/>
            <p:cNvSpPr>
              <a:spLocks/>
            </p:cNvSpPr>
            <p:nvPr/>
          </p:nvSpPr>
          <p:spPr bwMode="auto">
            <a:xfrm>
              <a:off x="4662488" y="3543300"/>
              <a:ext cx="266700" cy="155575"/>
            </a:xfrm>
            <a:custGeom>
              <a:avLst/>
              <a:gdLst>
                <a:gd name="T0" fmla="*/ 327620293 w 168"/>
                <a:gd name="T1" fmla="*/ 45362811 h 98"/>
                <a:gd name="T2" fmla="*/ 327620293 w 168"/>
                <a:gd name="T3" fmla="*/ 45362811 h 98"/>
                <a:gd name="T4" fmla="*/ 257055943 w 168"/>
                <a:gd name="T5" fmla="*/ 70564378 h 98"/>
                <a:gd name="T6" fmla="*/ 186491544 w 168"/>
                <a:gd name="T7" fmla="*/ 100806243 h 98"/>
                <a:gd name="T8" fmla="*/ 186491544 w 168"/>
                <a:gd name="T9" fmla="*/ 100806243 h 98"/>
                <a:gd name="T10" fmla="*/ 131048127 w 168"/>
                <a:gd name="T11" fmla="*/ 126007823 h 98"/>
                <a:gd name="T12" fmla="*/ 85685306 w 168"/>
                <a:gd name="T13" fmla="*/ 161289999 h 98"/>
                <a:gd name="T14" fmla="*/ 45362808 w 168"/>
                <a:gd name="T15" fmla="*/ 201612487 h 98"/>
                <a:gd name="T16" fmla="*/ 0 w 168"/>
                <a:gd name="T17" fmla="*/ 246975335 h 98"/>
                <a:gd name="T18" fmla="*/ 0 w 168"/>
                <a:gd name="T19" fmla="*/ 246975335 h 98"/>
                <a:gd name="T20" fmla="*/ 80644996 w 168"/>
                <a:gd name="T21" fmla="*/ 211693158 h 98"/>
                <a:gd name="T22" fmla="*/ 80644996 w 168"/>
                <a:gd name="T23" fmla="*/ 211693158 h 98"/>
                <a:gd name="T24" fmla="*/ 105846574 w 168"/>
                <a:gd name="T25" fmla="*/ 186491554 h 98"/>
                <a:gd name="T26" fmla="*/ 105846574 w 168"/>
                <a:gd name="T27" fmla="*/ 186491554 h 98"/>
                <a:gd name="T28" fmla="*/ 151209370 w 168"/>
                <a:gd name="T29" fmla="*/ 146169067 h 98"/>
                <a:gd name="T30" fmla="*/ 201612476 w 168"/>
                <a:gd name="T31" fmla="*/ 115927201 h 98"/>
                <a:gd name="T32" fmla="*/ 252015633 w 168"/>
                <a:gd name="T33" fmla="*/ 95765932 h 98"/>
                <a:gd name="T34" fmla="*/ 282257497 w 168"/>
                <a:gd name="T35" fmla="*/ 90725622 h 98"/>
                <a:gd name="T36" fmla="*/ 307459050 w 168"/>
                <a:gd name="T37" fmla="*/ 90725622 h 98"/>
                <a:gd name="T38" fmla="*/ 307459050 w 168"/>
                <a:gd name="T39" fmla="*/ 90725622 h 98"/>
                <a:gd name="T40" fmla="*/ 388104021 w 168"/>
                <a:gd name="T41" fmla="*/ 25201561 h 98"/>
                <a:gd name="T42" fmla="*/ 388104021 w 168"/>
                <a:gd name="T43" fmla="*/ 25201561 h 98"/>
                <a:gd name="T44" fmla="*/ 423386295 w 168"/>
                <a:gd name="T45" fmla="*/ 0 h 98"/>
                <a:gd name="T46" fmla="*/ 423386295 w 168"/>
                <a:gd name="T47" fmla="*/ 0 h 98"/>
                <a:gd name="T48" fmla="*/ 327620293 w 168"/>
                <a:gd name="T49" fmla="*/ 45362811 h 98"/>
                <a:gd name="T50" fmla="*/ 327620293 w 168"/>
                <a:gd name="T51" fmla="*/ 45362811 h 9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8"/>
                <a:gd name="T79" fmla="*/ 0 h 98"/>
                <a:gd name="T80" fmla="*/ 168 w 168"/>
                <a:gd name="T81" fmla="*/ 98 h 9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8" h="98">
                  <a:moveTo>
                    <a:pt x="130" y="18"/>
                  </a:moveTo>
                  <a:lnTo>
                    <a:pt x="130" y="18"/>
                  </a:lnTo>
                  <a:lnTo>
                    <a:pt x="102" y="28"/>
                  </a:lnTo>
                  <a:lnTo>
                    <a:pt x="74" y="40"/>
                  </a:lnTo>
                  <a:lnTo>
                    <a:pt x="52" y="50"/>
                  </a:lnTo>
                  <a:lnTo>
                    <a:pt x="34" y="64"/>
                  </a:lnTo>
                  <a:lnTo>
                    <a:pt x="18" y="80"/>
                  </a:lnTo>
                  <a:lnTo>
                    <a:pt x="0" y="98"/>
                  </a:lnTo>
                  <a:lnTo>
                    <a:pt x="32" y="84"/>
                  </a:lnTo>
                  <a:lnTo>
                    <a:pt x="42" y="74"/>
                  </a:lnTo>
                  <a:lnTo>
                    <a:pt x="60" y="58"/>
                  </a:lnTo>
                  <a:lnTo>
                    <a:pt x="80" y="46"/>
                  </a:lnTo>
                  <a:lnTo>
                    <a:pt x="100" y="38"/>
                  </a:lnTo>
                  <a:lnTo>
                    <a:pt x="112" y="36"/>
                  </a:lnTo>
                  <a:lnTo>
                    <a:pt x="122" y="36"/>
                  </a:lnTo>
                  <a:lnTo>
                    <a:pt x="154" y="10"/>
                  </a:lnTo>
                  <a:lnTo>
                    <a:pt x="168" y="0"/>
                  </a:lnTo>
                  <a:lnTo>
                    <a:pt x="130" y="18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8" name="Freeform 54"/>
            <p:cNvSpPr>
              <a:spLocks/>
            </p:cNvSpPr>
            <p:nvPr/>
          </p:nvSpPr>
          <p:spPr bwMode="auto">
            <a:xfrm>
              <a:off x="4548188" y="2851150"/>
              <a:ext cx="895350" cy="879475"/>
            </a:xfrm>
            <a:custGeom>
              <a:avLst/>
              <a:gdLst>
                <a:gd name="T0" fmla="*/ 1360884183 w 564"/>
                <a:gd name="T1" fmla="*/ 630038983 h 554"/>
                <a:gd name="T2" fmla="*/ 1275198907 w 564"/>
                <a:gd name="T3" fmla="*/ 700603327 h 554"/>
                <a:gd name="T4" fmla="*/ 1113908977 w 564"/>
                <a:gd name="T5" fmla="*/ 786288602 h 554"/>
                <a:gd name="T6" fmla="*/ 841732220 w 564"/>
                <a:gd name="T7" fmla="*/ 887095006 h 554"/>
                <a:gd name="T8" fmla="*/ 756046746 w 564"/>
                <a:gd name="T9" fmla="*/ 937498109 h 554"/>
                <a:gd name="T10" fmla="*/ 826611091 w 564"/>
                <a:gd name="T11" fmla="*/ 836691903 h 554"/>
                <a:gd name="T12" fmla="*/ 836691910 w 564"/>
                <a:gd name="T13" fmla="*/ 836691903 h 554"/>
                <a:gd name="T14" fmla="*/ 907256254 w 564"/>
                <a:gd name="T15" fmla="*/ 796369222 h 554"/>
                <a:gd name="T16" fmla="*/ 932457806 w 564"/>
                <a:gd name="T17" fmla="*/ 786288602 h 554"/>
                <a:gd name="T18" fmla="*/ 937498116 w 564"/>
                <a:gd name="T19" fmla="*/ 786288602 h 554"/>
                <a:gd name="T20" fmla="*/ 937498116 w 564"/>
                <a:gd name="T21" fmla="*/ 786288602 h 554"/>
                <a:gd name="T22" fmla="*/ 1043344633 w 564"/>
                <a:gd name="T23" fmla="*/ 680442086 h 554"/>
                <a:gd name="T24" fmla="*/ 1179433011 w 564"/>
                <a:gd name="T25" fmla="*/ 483869985 h 554"/>
                <a:gd name="T26" fmla="*/ 1214715184 w 564"/>
                <a:gd name="T27" fmla="*/ 423386262 h 554"/>
                <a:gd name="T28" fmla="*/ 1159271770 w 564"/>
                <a:gd name="T29" fmla="*/ 488910295 h 554"/>
                <a:gd name="T30" fmla="*/ 1068546184 w 564"/>
                <a:gd name="T31" fmla="*/ 614918052 h 554"/>
                <a:gd name="T32" fmla="*/ 947578737 w 564"/>
                <a:gd name="T33" fmla="*/ 740925809 h 554"/>
                <a:gd name="T34" fmla="*/ 851812841 w 564"/>
                <a:gd name="T35" fmla="*/ 786288602 h 554"/>
                <a:gd name="T36" fmla="*/ 942538426 w 564"/>
                <a:gd name="T37" fmla="*/ 609877742 h 554"/>
                <a:gd name="T38" fmla="*/ 1003022150 w 564"/>
                <a:gd name="T39" fmla="*/ 423386262 h 554"/>
                <a:gd name="T40" fmla="*/ 1038304322 w 564"/>
                <a:gd name="T41" fmla="*/ 206652771 h 554"/>
                <a:gd name="T42" fmla="*/ 1043344633 w 564"/>
                <a:gd name="T43" fmla="*/ 50403115 h 554"/>
                <a:gd name="T44" fmla="*/ 1038304322 w 564"/>
                <a:gd name="T45" fmla="*/ 0 h 554"/>
                <a:gd name="T46" fmla="*/ 997981840 w 564"/>
                <a:gd name="T47" fmla="*/ 302418716 h 554"/>
                <a:gd name="T48" fmla="*/ 962699668 w 564"/>
                <a:gd name="T49" fmla="*/ 453628124 h 554"/>
                <a:gd name="T50" fmla="*/ 917336875 w 564"/>
                <a:gd name="T51" fmla="*/ 554434329 h 554"/>
                <a:gd name="T52" fmla="*/ 821570780 w 564"/>
                <a:gd name="T53" fmla="*/ 740925809 h 554"/>
                <a:gd name="T54" fmla="*/ 766127367 w 564"/>
                <a:gd name="T55" fmla="*/ 841732213 h 554"/>
                <a:gd name="T56" fmla="*/ 685482402 w 564"/>
                <a:gd name="T57" fmla="*/ 922377178 h 554"/>
                <a:gd name="T58" fmla="*/ 534273092 w 564"/>
                <a:gd name="T59" fmla="*/ 1073586486 h 554"/>
                <a:gd name="T60" fmla="*/ 524192472 w 564"/>
                <a:gd name="T61" fmla="*/ 997981832 h 554"/>
                <a:gd name="T62" fmla="*/ 690522712 w 564"/>
                <a:gd name="T63" fmla="*/ 665321155 h 554"/>
                <a:gd name="T64" fmla="*/ 675401781 w 564"/>
                <a:gd name="T65" fmla="*/ 665321155 h 554"/>
                <a:gd name="T66" fmla="*/ 640119609 w 564"/>
                <a:gd name="T67" fmla="*/ 730845189 h 554"/>
                <a:gd name="T68" fmla="*/ 579635885 w 564"/>
                <a:gd name="T69" fmla="*/ 836691903 h 554"/>
                <a:gd name="T70" fmla="*/ 458668437 w 564"/>
                <a:gd name="T71" fmla="*/ 1058465555 h 554"/>
                <a:gd name="T72" fmla="*/ 423386265 w 564"/>
                <a:gd name="T73" fmla="*/ 1139110520 h 554"/>
                <a:gd name="T74" fmla="*/ 408265235 w 564"/>
                <a:gd name="T75" fmla="*/ 1159271761 h 554"/>
                <a:gd name="T76" fmla="*/ 226814064 w 564"/>
                <a:gd name="T77" fmla="*/ 1249997346 h 554"/>
                <a:gd name="T78" fmla="*/ 156249669 w 564"/>
                <a:gd name="T79" fmla="*/ 1290319828 h 554"/>
                <a:gd name="T80" fmla="*/ 85685300 w 564"/>
                <a:gd name="T81" fmla="*/ 1335682621 h 554"/>
                <a:gd name="T82" fmla="*/ 10080624 w 564"/>
                <a:gd name="T83" fmla="*/ 1391126034 h 554"/>
                <a:gd name="T84" fmla="*/ 105846566 w 564"/>
                <a:gd name="T85" fmla="*/ 1370964793 h 554"/>
                <a:gd name="T86" fmla="*/ 176410911 w 564"/>
                <a:gd name="T87" fmla="*/ 1345763241 h 554"/>
                <a:gd name="T88" fmla="*/ 307459029 w 564"/>
                <a:gd name="T89" fmla="*/ 1224795795 h 554"/>
                <a:gd name="T90" fmla="*/ 438507196 w 564"/>
                <a:gd name="T91" fmla="*/ 1164312071 h 554"/>
                <a:gd name="T92" fmla="*/ 509071541 w 564"/>
                <a:gd name="T93" fmla="*/ 1134070210 h 554"/>
                <a:gd name="T94" fmla="*/ 635079299 w 564"/>
                <a:gd name="T95" fmla="*/ 1068546176 h 554"/>
                <a:gd name="T96" fmla="*/ 735885505 w 564"/>
                <a:gd name="T97" fmla="*/ 987901212 h 554"/>
                <a:gd name="T98" fmla="*/ 887095013 w 564"/>
                <a:gd name="T99" fmla="*/ 912296557 h 554"/>
                <a:gd name="T100" fmla="*/ 1078626805 w 564"/>
                <a:gd name="T101" fmla="*/ 826611084 h 554"/>
                <a:gd name="T102" fmla="*/ 1255037666 w 564"/>
                <a:gd name="T103" fmla="*/ 740925809 h 554"/>
                <a:gd name="T104" fmla="*/ 1315521390 w 564"/>
                <a:gd name="T105" fmla="*/ 695563017 h 554"/>
                <a:gd name="T106" fmla="*/ 1421367907 w 564"/>
                <a:gd name="T107" fmla="*/ 564514950 h 554"/>
                <a:gd name="T108" fmla="*/ 1411287286 w 564"/>
                <a:gd name="T109" fmla="*/ 569555260 h 5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64"/>
                <a:gd name="T166" fmla="*/ 0 h 554"/>
                <a:gd name="T167" fmla="*/ 564 w 564"/>
                <a:gd name="T168" fmla="*/ 554 h 55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64" h="554">
                  <a:moveTo>
                    <a:pt x="560" y="226"/>
                  </a:moveTo>
                  <a:lnTo>
                    <a:pt x="560" y="226"/>
                  </a:lnTo>
                  <a:lnTo>
                    <a:pt x="540" y="250"/>
                  </a:lnTo>
                  <a:lnTo>
                    <a:pt x="530" y="260"/>
                  </a:lnTo>
                  <a:lnTo>
                    <a:pt x="520" y="270"/>
                  </a:lnTo>
                  <a:lnTo>
                    <a:pt x="506" y="278"/>
                  </a:lnTo>
                  <a:lnTo>
                    <a:pt x="490" y="288"/>
                  </a:lnTo>
                  <a:lnTo>
                    <a:pt x="442" y="312"/>
                  </a:lnTo>
                  <a:lnTo>
                    <a:pt x="406" y="326"/>
                  </a:lnTo>
                  <a:lnTo>
                    <a:pt x="370" y="338"/>
                  </a:lnTo>
                  <a:lnTo>
                    <a:pt x="334" y="352"/>
                  </a:lnTo>
                  <a:lnTo>
                    <a:pt x="316" y="362"/>
                  </a:lnTo>
                  <a:lnTo>
                    <a:pt x="300" y="372"/>
                  </a:lnTo>
                  <a:lnTo>
                    <a:pt x="320" y="346"/>
                  </a:lnTo>
                  <a:lnTo>
                    <a:pt x="328" y="332"/>
                  </a:lnTo>
                  <a:lnTo>
                    <a:pt x="332" y="332"/>
                  </a:lnTo>
                  <a:lnTo>
                    <a:pt x="340" y="324"/>
                  </a:lnTo>
                  <a:lnTo>
                    <a:pt x="350" y="320"/>
                  </a:lnTo>
                  <a:lnTo>
                    <a:pt x="360" y="316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92" y="294"/>
                  </a:lnTo>
                  <a:lnTo>
                    <a:pt x="414" y="270"/>
                  </a:lnTo>
                  <a:lnTo>
                    <a:pt x="434" y="244"/>
                  </a:lnTo>
                  <a:lnTo>
                    <a:pt x="452" y="218"/>
                  </a:lnTo>
                  <a:lnTo>
                    <a:pt x="468" y="192"/>
                  </a:lnTo>
                  <a:lnTo>
                    <a:pt x="482" y="168"/>
                  </a:lnTo>
                  <a:lnTo>
                    <a:pt x="474" y="176"/>
                  </a:lnTo>
                  <a:lnTo>
                    <a:pt x="460" y="194"/>
                  </a:lnTo>
                  <a:lnTo>
                    <a:pt x="442" y="220"/>
                  </a:lnTo>
                  <a:lnTo>
                    <a:pt x="424" y="244"/>
                  </a:lnTo>
                  <a:lnTo>
                    <a:pt x="406" y="266"/>
                  </a:lnTo>
                  <a:lnTo>
                    <a:pt x="386" y="286"/>
                  </a:lnTo>
                  <a:lnTo>
                    <a:pt x="376" y="294"/>
                  </a:lnTo>
                  <a:lnTo>
                    <a:pt x="364" y="302"/>
                  </a:lnTo>
                  <a:lnTo>
                    <a:pt x="352" y="308"/>
                  </a:lnTo>
                  <a:lnTo>
                    <a:pt x="338" y="312"/>
                  </a:lnTo>
                  <a:lnTo>
                    <a:pt x="358" y="278"/>
                  </a:lnTo>
                  <a:lnTo>
                    <a:pt x="374" y="242"/>
                  </a:lnTo>
                  <a:lnTo>
                    <a:pt x="388" y="206"/>
                  </a:lnTo>
                  <a:lnTo>
                    <a:pt x="398" y="168"/>
                  </a:lnTo>
                  <a:lnTo>
                    <a:pt x="408" y="126"/>
                  </a:lnTo>
                  <a:lnTo>
                    <a:pt x="412" y="82"/>
                  </a:lnTo>
                  <a:lnTo>
                    <a:pt x="414" y="40"/>
                  </a:lnTo>
                  <a:lnTo>
                    <a:pt x="414" y="20"/>
                  </a:lnTo>
                  <a:lnTo>
                    <a:pt x="414" y="8"/>
                  </a:lnTo>
                  <a:lnTo>
                    <a:pt x="412" y="0"/>
                  </a:lnTo>
                  <a:lnTo>
                    <a:pt x="410" y="40"/>
                  </a:lnTo>
                  <a:lnTo>
                    <a:pt x="404" y="80"/>
                  </a:lnTo>
                  <a:lnTo>
                    <a:pt x="396" y="120"/>
                  </a:lnTo>
                  <a:lnTo>
                    <a:pt x="386" y="158"/>
                  </a:lnTo>
                  <a:lnTo>
                    <a:pt x="382" y="180"/>
                  </a:lnTo>
                  <a:lnTo>
                    <a:pt x="374" y="200"/>
                  </a:lnTo>
                  <a:lnTo>
                    <a:pt x="364" y="220"/>
                  </a:lnTo>
                  <a:lnTo>
                    <a:pt x="346" y="258"/>
                  </a:lnTo>
                  <a:lnTo>
                    <a:pt x="326" y="294"/>
                  </a:lnTo>
                  <a:lnTo>
                    <a:pt x="316" y="314"/>
                  </a:lnTo>
                  <a:lnTo>
                    <a:pt x="304" y="334"/>
                  </a:lnTo>
                  <a:lnTo>
                    <a:pt x="288" y="352"/>
                  </a:lnTo>
                  <a:lnTo>
                    <a:pt x="272" y="366"/>
                  </a:lnTo>
                  <a:lnTo>
                    <a:pt x="254" y="388"/>
                  </a:lnTo>
                  <a:lnTo>
                    <a:pt x="234" y="406"/>
                  </a:lnTo>
                  <a:lnTo>
                    <a:pt x="212" y="426"/>
                  </a:lnTo>
                  <a:lnTo>
                    <a:pt x="190" y="442"/>
                  </a:lnTo>
                  <a:lnTo>
                    <a:pt x="208" y="396"/>
                  </a:lnTo>
                  <a:lnTo>
                    <a:pt x="230" y="352"/>
                  </a:lnTo>
                  <a:lnTo>
                    <a:pt x="274" y="264"/>
                  </a:lnTo>
                  <a:lnTo>
                    <a:pt x="270" y="264"/>
                  </a:lnTo>
                  <a:lnTo>
                    <a:pt x="268" y="264"/>
                  </a:lnTo>
                  <a:lnTo>
                    <a:pt x="266" y="266"/>
                  </a:lnTo>
                  <a:lnTo>
                    <a:pt x="254" y="290"/>
                  </a:lnTo>
                  <a:lnTo>
                    <a:pt x="230" y="332"/>
                  </a:lnTo>
                  <a:lnTo>
                    <a:pt x="204" y="376"/>
                  </a:lnTo>
                  <a:lnTo>
                    <a:pt x="192" y="398"/>
                  </a:lnTo>
                  <a:lnTo>
                    <a:pt x="182" y="420"/>
                  </a:lnTo>
                  <a:lnTo>
                    <a:pt x="174" y="442"/>
                  </a:lnTo>
                  <a:lnTo>
                    <a:pt x="168" y="452"/>
                  </a:lnTo>
                  <a:lnTo>
                    <a:pt x="166" y="456"/>
                  </a:lnTo>
                  <a:lnTo>
                    <a:pt x="162" y="460"/>
                  </a:lnTo>
                  <a:lnTo>
                    <a:pt x="120" y="482"/>
                  </a:lnTo>
                  <a:lnTo>
                    <a:pt x="90" y="496"/>
                  </a:lnTo>
                  <a:lnTo>
                    <a:pt x="76" y="504"/>
                  </a:lnTo>
                  <a:lnTo>
                    <a:pt x="62" y="512"/>
                  </a:lnTo>
                  <a:lnTo>
                    <a:pt x="48" y="520"/>
                  </a:lnTo>
                  <a:lnTo>
                    <a:pt x="34" y="530"/>
                  </a:lnTo>
                  <a:lnTo>
                    <a:pt x="4" y="552"/>
                  </a:lnTo>
                  <a:lnTo>
                    <a:pt x="0" y="554"/>
                  </a:lnTo>
                  <a:lnTo>
                    <a:pt x="42" y="544"/>
                  </a:lnTo>
                  <a:lnTo>
                    <a:pt x="70" y="534"/>
                  </a:lnTo>
                  <a:lnTo>
                    <a:pt x="86" y="516"/>
                  </a:lnTo>
                  <a:lnTo>
                    <a:pt x="104" y="500"/>
                  </a:lnTo>
                  <a:lnTo>
                    <a:pt x="122" y="486"/>
                  </a:lnTo>
                  <a:lnTo>
                    <a:pt x="144" y="474"/>
                  </a:lnTo>
                  <a:lnTo>
                    <a:pt x="174" y="462"/>
                  </a:lnTo>
                  <a:lnTo>
                    <a:pt x="188" y="456"/>
                  </a:lnTo>
                  <a:lnTo>
                    <a:pt x="202" y="450"/>
                  </a:lnTo>
                  <a:lnTo>
                    <a:pt x="226" y="436"/>
                  </a:lnTo>
                  <a:lnTo>
                    <a:pt x="252" y="424"/>
                  </a:lnTo>
                  <a:lnTo>
                    <a:pt x="270" y="410"/>
                  </a:lnTo>
                  <a:lnTo>
                    <a:pt x="292" y="392"/>
                  </a:lnTo>
                  <a:lnTo>
                    <a:pt x="318" y="376"/>
                  </a:lnTo>
                  <a:lnTo>
                    <a:pt x="352" y="362"/>
                  </a:lnTo>
                  <a:lnTo>
                    <a:pt x="384" y="348"/>
                  </a:lnTo>
                  <a:lnTo>
                    <a:pt x="428" y="328"/>
                  </a:lnTo>
                  <a:lnTo>
                    <a:pt x="472" y="308"/>
                  </a:lnTo>
                  <a:lnTo>
                    <a:pt x="498" y="294"/>
                  </a:lnTo>
                  <a:lnTo>
                    <a:pt x="510" y="286"/>
                  </a:lnTo>
                  <a:lnTo>
                    <a:pt x="522" y="276"/>
                  </a:lnTo>
                  <a:lnTo>
                    <a:pt x="544" y="252"/>
                  </a:lnTo>
                  <a:lnTo>
                    <a:pt x="564" y="224"/>
                  </a:lnTo>
                  <a:lnTo>
                    <a:pt x="562" y="224"/>
                  </a:lnTo>
                  <a:lnTo>
                    <a:pt x="560" y="226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" name="Freeform 55"/>
            <p:cNvSpPr>
              <a:spLocks noEditPoints="1"/>
            </p:cNvSpPr>
            <p:nvPr/>
          </p:nvSpPr>
          <p:spPr bwMode="auto">
            <a:xfrm>
              <a:off x="4297363" y="3352800"/>
              <a:ext cx="127000" cy="120650"/>
            </a:xfrm>
            <a:custGeom>
              <a:avLst/>
              <a:gdLst>
                <a:gd name="T0" fmla="*/ 161289988 w 80"/>
                <a:gd name="T1" fmla="*/ 120967501 h 76"/>
                <a:gd name="T2" fmla="*/ 191531852 w 80"/>
                <a:gd name="T3" fmla="*/ 151209364 h 76"/>
                <a:gd name="T4" fmla="*/ 176410920 w 80"/>
                <a:gd name="T5" fmla="*/ 176410916 h 76"/>
                <a:gd name="T6" fmla="*/ 126007814 w 80"/>
                <a:gd name="T7" fmla="*/ 181451227 h 76"/>
                <a:gd name="T8" fmla="*/ 105846572 w 80"/>
                <a:gd name="T9" fmla="*/ 146169053 h 76"/>
                <a:gd name="T10" fmla="*/ 80644994 w 80"/>
                <a:gd name="T11" fmla="*/ 186491537 h 76"/>
                <a:gd name="T12" fmla="*/ 40322497 w 80"/>
                <a:gd name="T13" fmla="*/ 186491537 h 76"/>
                <a:gd name="T14" fmla="*/ 30241876 w 80"/>
                <a:gd name="T15" fmla="*/ 171370606 h 76"/>
                <a:gd name="T16" fmla="*/ 60483752 w 80"/>
                <a:gd name="T17" fmla="*/ 120967501 h 76"/>
                <a:gd name="T18" fmla="*/ 15120938 w 80"/>
                <a:gd name="T19" fmla="*/ 110886880 h 76"/>
                <a:gd name="T20" fmla="*/ 0 w 80"/>
                <a:gd name="T21" fmla="*/ 80644992 h 76"/>
                <a:gd name="T22" fmla="*/ 10080624 w 80"/>
                <a:gd name="T23" fmla="*/ 55443440 h 76"/>
                <a:gd name="T24" fmla="*/ 55443441 w 80"/>
                <a:gd name="T25" fmla="*/ 50403117 h 76"/>
                <a:gd name="T26" fmla="*/ 60483752 w 80"/>
                <a:gd name="T27" fmla="*/ 40322496 h 76"/>
                <a:gd name="T28" fmla="*/ 65524062 w 80"/>
                <a:gd name="T29" fmla="*/ 10080624 h 76"/>
                <a:gd name="T30" fmla="*/ 105846572 w 80"/>
                <a:gd name="T31" fmla="*/ 0 h 76"/>
                <a:gd name="T32" fmla="*/ 131048125 w 80"/>
                <a:gd name="T33" fmla="*/ 5040312 h 76"/>
                <a:gd name="T34" fmla="*/ 136088435 w 80"/>
                <a:gd name="T35" fmla="*/ 45362807 h 76"/>
                <a:gd name="T36" fmla="*/ 151209367 w 80"/>
                <a:gd name="T37" fmla="*/ 55443440 h 76"/>
                <a:gd name="T38" fmla="*/ 196572162 w 80"/>
                <a:gd name="T39" fmla="*/ 70564371 h 76"/>
                <a:gd name="T40" fmla="*/ 201612473 w 80"/>
                <a:gd name="T41" fmla="*/ 95765924 h 76"/>
                <a:gd name="T42" fmla="*/ 161289988 w 80"/>
                <a:gd name="T43" fmla="*/ 115927191 h 76"/>
                <a:gd name="T44" fmla="*/ 161289988 w 80"/>
                <a:gd name="T45" fmla="*/ 80644992 h 76"/>
                <a:gd name="T46" fmla="*/ 131048125 w 80"/>
                <a:gd name="T47" fmla="*/ 85685303 h 76"/>
                <a:gd name="T48" fmla="*/ 110886882 w 80"/>
                <a:gd name="T49" fmla="*/ 70564371 h 76"/>
                <a:gd name="T50" fmla="*/ 100806236 w 80"/>
                <a:gd name="T51" fmla="*/ 50403117 h 76"/>
                <a:gd name="T52" fmla="*/ 95765926 w 80"/>
                <a:gd name="T53" fmla="*/ 40322496 h 76"/>
                <a:gd name="T54" fmla="*/ 95765926 w 80"/>
                <a:gd name="T55" fmla="*/ 65524061 h 76"/>
                <a:gd name="T56" fmla="*/ 85685305 w 80"/>
                <a:gd name="T57" fmla="*/ 70564371 h 76"/>
                <a:gd name="T58" fmla="*/ 70564373 w 80"/>
                <a:gd name="T59" fmla="*/ 90725613 h 76"/>
                <a:gd name="T60" fmla="*/ 35282186 w 80"/>
                <a:gd name="T61" fmla="*/ 80644992 h 76"/>
                <a:gd name="T62" fmla="*/ 65524062 w 80"/>
                <a:gd name="T63" fmla="*/ 95765924 h 76"/>
                <a:gd name="T64" fmla="*/ 65524062 w 80"/>
                <a:gd name="T65" fmla="*/ 105846570 h 76"/>
                <a:gd name="T66" fmla="*/ 80644994 w 80"/>
                <a:gd name="T67" fmla="*/ 126007812 h 76"/>
                <a:gd name="T68" fmla="*/ 65524062 w 80"/>
                <a:gd name="T69" fmla="*/ 156249674 h 76"/>
                <a:gd name="T70" fmla="*/ 85685305 w 80"/>
                <a:gd name="T71" fmla="*/ 131048122 h 76"/>
                <a:gd name="T72" fmla="*/ 105846572 w 80"/>
                <a:gd name="T73" fmla="*/ 136088432 h 76"/>
                <a:gd name="T74" fmla="*/ 115927193 w 80"/>
                <a:gd name="T75" fmla="*/ 131048122 h 76"/>
                <a:gd name="T76" fmla="*/ 146169056 w 80"/>
                <a:gd name="T77" fmla="*/ 151209364 h 76"/>
                <a:gd name="T78" fmla="*/ 146169056 w 80"/>
                <a:gd name="T79" fmla="*/ 151209364 h 76"/>
                <a:gd name="T80" fmla="*/ 120967503 w 80"/>
                <a:gd name="T81" fmla="*/ 126007812 h 76"/>
                <a:gd name="T82" fmla="*/ 136088435 w 80"/>
                <a:gd name="T83" fmla="*/ 95765924 h 76"/>
                <a:gd name="T84" fmla="*/ 136088435 w 80"/>
                <a:gd name="T85" fmla="*/ 90725613 h 76"/>
                <a:gd name="T86" fmla="*/ 161289988 w 80"/>
                <a:gd name="T87" fmla="*/ 85685303 h 7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6"/>
                <a:gd name="T134" fmla="*/ 80 w 80"/>
                <a:gd name="T135" fmla="*/ 76 h 7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6">
                  <a:moveTo>
                    <a:pt x="54" y="44"/>
                  </a:moveTo>
                  <a:lnTo>
                    <a:pt x="54" y="44"/>
                  </a:lnTo>
                  <a:lnTo>
                    <a:pt x="64" y="48"/>
                  </a:lnTo>
                  <a:lnTo>
                    <a:pt x="72" y="54"/>
                  </a:lnTo>
                  <a:lnTo>
                    <a:pt x="74" y="58"/>
                  </a:lnTo>
                  <a:lnTo>
                    <a:pt x="76" y="60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62" y="76"/>
                  </a:lnTo>
                  <a:lnTo>
                    <a:pt x="56" y="76"/>
                  </a:lnTo>
                  <a:lnTo>
                    <a:pt x="50" y="72"/>
                  </a:lnTo>
                  <a:lnTo>
                    <a:pt x="44" y="64"/>
                  </a:lnTo>
                  <a:lnTo>
                    <a:pt x="42" y="58"/>
                  </a:lnTo>
                  <a:lnTo>
                    <a:pt x="38" y="68"/>
                  </a:lnTo>
                  <a:lnTo>
                    <a:pt x="32" y="74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74"/>
                  </a:lnTo>
                  <a:lnTo>
                    <a:pt x="14" y="72"/>
                  </a:lnTo>
                  <a:lnTo>
                    <a:pt x="12" y="68"/>
                  </a:lnTo>
                  <a:lnTo>
                    <a:pt x="12" y="62"/>
                  </a:lnTo>
                  <a:lnTo>
                    <a:pt x="18" y="54"/>
                  </a:lnTo>
                  <a:lnTo>
                    <a:pt x="24" y="48"/>
                  </a:lnTo>
                  <a:lnTo>
                    <a:pt x="12" y="46"/>
                  </a:lnTo>
                  <a:lnTo>
                    <a:pt x="6" y="44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0"/>
                  </a:lnTo>
                  <a:lnTo>
                    <a:pt x="26" y="24"/>
                  </a:lnTo>
                  <a:lnTo>
                    <a:pt x="24" y="16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2" y="2"/>
                  </a:lnTo>
                  <a:lnTo>
                    <a:pt x="54" y="6"/>
                  </a:lnTo>
                  <a:lnTo>
                    <a:pt x="54" y="10"/>
                  </a:lnTo>
                  <a:lnTo>
                    <a:pt x="54" y="18"/>
                  </a:lnTo>
                  <a:lnTo>
                    <a:pt x="52" y="28"/>
                  </a:lnTo>
                  <a:lnTo>
                    <a:pt x="60" y="22"/>
                  </a:lnTo>
                  <a:lnTo>
                    <a:pt x="68" y="20"/>
                  </a:lnTo>
                  <a:lnTo>
                    <a:pt x="74" y="22"/>
                  </a:lnTo>
                  <a:lnTo>
                    <a:pt x="78" y="28"/>
                  </a:lnTo>
                  <a:lnTo>
                    <a:pt x="80" y="34"/>
                  </a:lnTo>
                  <a:lnTo>
                    <a:pt x="80" y="38"/>
                  </a:lnTo>
                  <a:lnTo>
                    <a:pt x="78" y="40"/>
                  </a:lnTo>
                  <a:lnTo>
                    <a:pt x="74" y="42"/>
                  </a:lnTo>
                  <a:lnTo>
                    <a:pt x="64" y="46"/>
                  </a:lnTo>
                  <a:lnTo>
                    <a:pt x="54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58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38" y="16"/>
                  </a:lnTo>
                  <a:lnTo>
                    <a:pt x="38" y="26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28" y="36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22" y="34"/>
                  </a:lnTo>
                  <a:lnTo>
                    <a:pt x="26" y="38"/>
                  </a:lnTo>
                  <a:lnTo>
                    <a:pt x="26" y="42"/>
                  </a:lnTo>
                  <a:lnTo>
                    <a:pt x="28" y="46"/>
                  </a:lnTo>
                  <a:lnTo>
                    <a:pt x="32" y="50"/>
                  </a:lnTo>
                  <a:lnTo>
                    <a:pt x="28" y="56"/>
                  </a:lnTo>
                  <a:lnTo>
                    <a:pt x="26" y="62"/>
                  </a:lnTo>
                  <a:lnTo>
                    <a:pt x="34" y="52"/>
                  </a:lnTo>
                  <a:lnTo>
                    <a:pt x="38" y="54"/>
                  </a:lnTo>
                  <a:lnTo>
                    <a:pt x="42" y="54"/>
                  </a:lnTo>
                  <a:lnTo>
                    <a:pt x="46" y="52"/>
                  </a:lnTo>
                  <a:lnTo>
                    <a:pt x="52" y="54"/>
                  </a:lnTo>
                  <a:lnTo>
                    <a:pt x="58" y="60"/>
                  </a:lnTo>
                  <a:lnTo>
                    <a:pt x="54" y="54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58" y="36"/>
                  </a:lnTo>
                  <a:lnTo>
                    <a:pt x="64" y="34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0" name="Freeform 56"/>
            <p:cNvSpPr>
              <a:spLocks/>
            </p:cNvSpPr>
            <p:nvPr/>
          </p:nvSpPr>
          <p:spPr bwMode="auto">
            <a:xfrm>
              <a:off x="4338638" y="3394075"/>
              <a:ext cx="44450" cy="44450"/>
            </a:xfrm>
            <a:custGeom>
              <a:avLst/>
              <a:gdLst>
                <a:gd name="T0" fmla="*/ 70564381 w 28"/>
                <a:gd name="T1" fmla="*/ 30241879 h 28"/>
                <a:gd name="T2" fmla="*/ 70564381 w 28"/>
                <a:gd name="T3" fmla="*/ 30241879 h 28"/>
                <a:gd name="T4" fmla="*/ 70564381 w 28"/>
                <a:gd name="T5" fmla="*/ 45362813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70564381 h 28"/>
                <a:gd name="T16" fmla="*/ 15120940 w 28"/>
                <a:gd name="T17" fmla="*/ 65524069 h 28"/>
                <a:gd name="T18" fmla="*/ 5040313 w 28"/>
                <a:gd name="T19" fmla="*/ 55443447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25201562 h 28"/>
                <a:gd name="T26" fmla="*/ 10080625 w 28"/>
                <a:gd name="T27" fmla="*/ 15120940 h 28"/>
                <a:gd name="T28" fmla="*/ 20161251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5362813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30241879 h 28"/>
                <a:gd name="T42" fmla="*/ 70564381 w 28"/>
                <a:gd name="T43" fmla="*/ 30241879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1" name="Freeform 57"/>
            <p:cNvSpPr>
              <a:spLocks noEditPoints="1"/>
            </p:cNvSpPr>
            <p:nvPr/>
          </p:nvSpPr>
          <p:spPr bwMode="auto">
            <a:xfrm>
              <a:off x="4818063" y="3282950"/>
              <a:ext cx="127000" cy="117475"/>
            </a:xfrm>
            <a:custGeom>
              <a:avLst/>
              <a:gdLst>
                <a:gd name="T0" fmla="*/ 161289988 w 80"/>
                <a:gd name="T1" fmla="*/ 120967500 h 74"/>
                <a:gd name="T2" fmla="*/ 186491541 w 80"/>
                <a:gd name="T3" fmla="*/ 156249673 h 74"/>
                <a:gd name="T4" fmla="*/ 171370609 w 80"/>
                <a:gd name="T5" fmla="*/ 176410914 h 74"/>
                <a:gd name="T6" fmla="*/ 120967503 w 80"/>
                <a:gd name="T7" fmla="*/ 176410914 h 74"/>
                <a:gd name="T8" fmla="*/ 100806236 w 80"/>
                <a:gd name="T9" fmla="*/ 141128741 h 74"/>
                <a:gd name="T10" fmla="*/ 75604683 w 80"/>
                <a:gd name="T11" fmla="*/ 181451225 h 74"/>
                <a:gd name="T12" fmla="*/ 35282186 w 80"/>
                <a:gd name="T13" fmla="*/ 181451225 h 74"/>
                <a:gd name="T14" fmla="*/ 25201559 w 80"/>
                <a:gd name="T15" fmla="*/ 166330294 h 74"/>
                <a:gd name="T16" fmla="*/ 60483752 w 80"/>
                <a:gd name="T17" fmla="*/ 115927189 h 74"/>
                <a:gd name="T18" fmla="*/ 15120938 w 80"/>
                <a:gd name="T19" fmla="*/ 100806233 h 74"/>
                <a:gd name="T20" fmla="*/ 0 w 80"/>
                <a:gd name="T21" fmla="*/ 70564371 h 74"/>
                <a:gd name="T22" fmla="*/ 15120938 w 80"/>
                <a:gd name="T23" fmla="*/ 45362806 h 74"/>
                <a:gd name="T24" fmla="*/ 60483752 w 80"/>
                <a:gd name="T25" fmla="*/ 45362806 h 74"/>
                <a:gd name="T26" fmla="*/ 65524062 w 80"/>
                <a:gd name="T27" fmla="*/ 35282185 h 74"/>
                <a:gd name="T28" fmla="*/ 70564373 w 80"/>
                <a:gd name="T29" fmla="*/ 5040312 h 74"/>
                <a:gd name="T30" fmla="*/ 115927193 w 80"/>
                <a:gd name="T31" fmla="*/ 0 h 74"/>
                <a:gd name="T32" fmla="*/ 136088435 w 80"/>
                <a:gd name="T33" fmla="*/ 5040312 h 74"/>
                <a:gd name="T34" fmla="*/ 141128746 w 80"/>
                <a:gd name="T35" fmla="*/ 45362806 h 74"/>
                <a:gd name="T36" fmla="*/ 151209367 w 80"/>
                <a:gd name="T37" fmla="*/ 55443439 h 74"/>
                <a:gd name="T38" fmla="*/ 196572162 w 80"/>
                <a:gd name="T39" fmla="*/ 75604681 h 74"/>
                <a:gd name="T40" fmla="*/ 196572162 w 80"/>
                <a:gd name="T41" fmla="*/ 95765923 h 74"/>
                <a:gd name="T42" fmla="*/ 161289988 w 80"/>
                <a:gd name="T43" fmla="*/ 115927189 h 74"/>
                <a:gd name="T44" fmla="*/ 161289988 w 80"/>
                <a:gd name="T45" fmla="*/ 80644992 h 74"/>
                <a:gd name="T46" fmla="*/ 131048125 w 80"/>
                <a:gd name="T47" fmla="*/ 85685302 h 74"/>
                <a:gd name="T48" fmla="*/ 105846572 w 80"/>
                <a:gd name="T49" fmla="*/ 65524060 h 74"/>
                <a:gd name="T50" fmla="*/ 100806236 w 80"/>
                <a:gd name="T51" fmla="*/ 35282185 h 74"/>
                <a:gd name="T52" fmla="*/ 100806236 w 80"/>
                <a:gd name="T53" fmla="*/ 35282185 h 74"/>
                <a:gd name="T54" fmla="*/ 100806236 w 80"/>
                <a:gd name="T55" fmla="*/ 65524060 h 74"/>
                <a:gd name="T56" fmla="*/ 80644994 w 80"/>
                <a:gd name="T57" fmla="*/ 70564371 h 74"/>
                <a:gd name="T58" fmla="*/ 40322497 w 80"/>
                <a:gd name="T59" fmla="*/ 70564371 h 74"/>
                <a:gd name="T60" fmla="*/ 40322497 w 80"/>
                <a:gd name="T61" fmla="*/ 70564371 h 74"/>
                <a:gd name="T62" fmla="*/ 70564373 w 80"/>
                <a:gd name="T63" fmla="*/ 90725612 h 74"/>
                <a:gd name="T64" fmla="*/ 70564373 w 80"/>
                <a:gd name="T65" fmla="*/ 110886879 h 74"/>
                <a:gd name="T66" fmla="*/ 70564373 w 80"/>
                <a:gd name="T67" fmla="*/ 136088431 h 74"/>
                <a:gd name="T68" fmla="*/ 65524062 w 80"/>
                <a:gd name="T69" fmla="*/ 151209362 h 74"/>
                <a:gd name="T70" fmla="*/ 85685305 w 80"/>
                <a:gd name="T71" fmla="*/ 126007810 h 74"/>
                <a:gd name="T72" fmla="*/ 105846572 w 80"/>
                <a:gd name="T73" fmla="*/ 131048121 h 74"/>
                <a:gd name="T74" fmla="*/ 126007814 w 80"/>
                <a:gd name="T75" fmla="*/ 136088431 h 74"/>
                <a:gd name="T76" fmla="*/ 146169056 w 80"/>
                <a:gd name="T77" fmla="*/ 151209362 h 74"/>
                <a:gd name="T78" fmla="*/ 131048125 w 80"/>
                <a:gd name="T79" fmla="*/ 136088431 h 74"/>
                <a:gd name="T80" fmla="*/ 120967503 w 80"/>
                <a:gd name="T81" fmla="*/ 126007810 h 74"/>
                <a:gd name="T82" fmla="*/ 136088435 w 80"/>
                <a:gd name="T83" fmla="*/ 95765923 h 74"/>
                <a:gd name="T84" fmla="*/ 146169056 w 80"/>
                <a:gd name="T85" fmla="*/ 90725612 h 74"/>
                <a:gd name="T86" fmla="*/ 161289988 w 80"/>
                <a:gd name="T87" fmla="*/ 8064499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4"/>
                <a:gd name="T134" fmla="*/ 80 w 80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4">
                  <a:moveTo>
                    <a:pt x="54" y="44"/>
                  </a:moveTo>
                  <a:lnTo>
                    <a:pt x="54" y="44"/>
                  </a:lnTo>
                  <a:lnTo>
                    <a:pt x="64" y="48"/>
                  </a:lnTo>
                  <a:lnTo>
                    <a:pt x="72" y="54"/>
                  </a:lnTo>
                  <a:lnTo>
                    <a:pt x="74" y="58"/>
                  </a:lnTo>
                  <a:lnTo>
                    <a:pt x="74" y="62"/>
                  </a:lnTo>
                  <a:lnTo>
                    <a:pt x="72" y="66"/>
                  </a:lnTo>
                  <a:lnTo>
                    <a:pt x="68" y="70"/>
                  </a:lnTo>
                  <a:lnTo>
                    <a:pt x="60" y="74"/>
                  </a:lnTo>
                  <a:lnTo>
                    <a:pt x="54" y="74"/>
                  </a:lnTo>
                  <a:lnTo>
                    <a:pt x="48" y="70"/>
                  </a:lnTo>
                  <a:lnTo>
                    <a:pt x="42" y="62"/>
                  </a:lnTo>
                  <a:lnTo>
                    <a:pt x="40" y="56"/>
                  </a:lnTo>
                  <a:lnTo>
                    <a:pt x="36" y="66"/>
                  </a:lnTo>
                  <a:lnTo>
                    <a:pt x="30" y="72"/>
                  </a:lnTo>
                  <a:lnTo>
                    <a:pt x="22" y="74"/>
                  </a:lnTo>
                  <a:lnTo>
                    <a:pt x="18" y="74"/>
                  </a:lnTo>
                  <a:lnTo>
                    <a:pt x="14" y="72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12" y="58"/>
                  </a:lnTo>
                  <a:lnTo>
                    <a:pt x="18" y="52"/>
                  </a:lnTo>
                  <a:lnTo>
                    <a:pt x="24" y="46"/>
                  </a:lnTo>
                  <a:lnTo>
                    <a:pt x="12" y="42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2" y="14"/>
                  </a:lnTo>
                  <a:lnTo>
                    <a:pt x="18" y="14"/>
                  </a:lnTo>
                  <a:lnTo>
                    <a:pt x="24" y="18"/>
                  </a:lnTo>
                  <a:lnTo>
                    <a:pt x="28" y="22"/>
                  </a:lnTo>
                  <a:lnTo>
                    <a:pt x="26" y="14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2"/>
                  </a:lnTo>
                  <a:lnTo>
                    <a:pt x="56" y="6"/>
                  </a:lnTo>
                  <a:lnTo>
                    <a:pt x="56" y="10"/>
                  </a:lnTo>
                  <a:lnTo>
                    <a:pt x="56" y="18"/>
                  </a:lnTo>
                  <a:lnTo>
                    <a:pt x="52" y="26"/>
                  </a:lnTo>
                  <a:lnTo>
                    <a:pt x="60" y="22"/>
                  </a:lnTo>
                  <a:lnTo>
                    <a:pt x="68" y="20"/>
                  </a:lnTo>
                  <a:lnTo>
                    <a:pt x="74" y="22"/>
                  </a:lnTo>
                  <a:lnTo>
                    <a:pt x="78" y="30"/>
                  </a:lnTo>
                  <a:lnTo>
                    <a:pt x="80" y="34"/>
                  </a:lnTo>
                  <a:lnTo>
                    <a:pt x="78" y="38"/>
                  </a:lnTo>
                  <a:lnTo>
                    <a:pt x="76" y="42"/>
                  </a:lnTo>
                  <a:lnTo>
                    <a:pt x="74" y="44"/>
                  </a:lnTo>
                  <a:lnTo>
                    <a:pt x="64" y="46"/>
                  </a:lnTo>
                  <a:lnTo>
                    <a:pt x="54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58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2" y="26"/>
                  </a:lnTo>
                  <a:lnTo>
                    <a:pt x="42" y="20"/>
                  </a:lnTo>
                  <a:lnTo>
                    <a:pt x="40" y="14"/>
                  </a:lnTo>
                  <a:lnTo>
                    <a:pt x="40" y="26"/>
                  </a:lnTo>
                  <a:lnTo>
                    <a:pt x="36" y="26"/>
                  </a:lnTo>
                  <a:lnTo>
                    <a:pt x="32" y="28"/>
                  </a:lnTo>
                  <a:lnTo>
                    <a:pt x="28" y="34"/>
                  </a:lnTo>
                  <a:lnTo>
                    <a:pt x="16" y="28"/>
                  </a:lnTo>
                  <a:lnTo>
                    <a:pt x="22" y="32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32" y="48"/>
                  </a:lnTo>
                  <a:lnTo>
                    <a:pt x="28" y="54"/>
                  </a:lnTo>
                  <a:lnTo>
                    <a:pt x="26" y="60"/>
                  </a:lnTo>
                  <a:lnTo>
                    <a:pt x="34" y="50"/>
                  </a:lnTo>
                  <a:lnTo>
                    <a:pt x="38" y="52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54"/>
                  </a:lnTo>
                  <a:lnTo>
                    <a:pt x="58" y="60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58" y="36"/>
                  </a:lnTo>
                  <a:lnTo>
                    <a:pt x="64" y="34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" name="Freeform 58"/>
            <p:cNvSpPr>
              <a:spLocks/>
            </p:cNvSpPr>
            <p:nvPr/>
          </p:nvSpPr>
          <p:spPr bwMode="auto">
            <a:xfrm>
              <a:off x="4859338" y="3324225"/>
              <a:ext cx="44450" cy="41275"/>
            </a:xfrm>
            <a:custGeom>
              <a:avLst/>
              <a:gdLst>
                <a:gd name="T0" fmla="*/ 70564381 w 28"/>
                <a:gd name="T1" fmla="*/ 30241879 h 26"/>
                <a:gd name="T2" fmla="*/ 70564381 w 28"/>
                <a:gd name="T3" fmla="*/ 30241879 h 26"/>
                <a:gd name="T4" fmla="*/ 70564381 w 28"/>
                <a:gd name="T5" fmla="*/ 45362812 h 26"/>
                <a:gd name="T6" fmla="*/ 65524069 w 28"/>
                <a:gd name="T7" fmla="*/ 55443446 h 26"/>
                <a:gd name="T8" fmla="*/ 55443447 w 28"/>
                <a:gd name="T9" fmla="*/ 65524068 h 26"/>
                <a:gd name="T10" fmla="*/ 40322501 w 28"/>
                <a:gd name="T11" fmla="*/ 65524068 h 26"/>
                <a:gd name="T12" fmla="*/ 40322501 w 28"/>
                <a:gd name="T13" fmla="*/ 65524068 h 26"/>
                <a:gd name="T14" fmla="*/ 25201562 w 28"/>
                <a:gd name="T15" fmla="*/ 65524068 h 26"/>
                <a:gd name="T16" fmla="*/ 15120940 w 28"/>
                <a:gd name="T17" fmla="*/ 60483757 h 26"/>
                <a:gd name="T18" fmla="*/ 5040313 w 28"/>
                <a:gd name="T19" fmla="*/ 50403123 h 26"/>
                <a:gd name="T20" fmla="*/ 0 w 28"/>
                <a:gd name="T21" fmla="*/ 35282190 h 26"/>
                <a:gd name="T22" fmla="*/ 0 w 28"/>
                <a:gd name="T23" fmla="*/ 35282190 h 26"/>
                <a:gd name="T24" fmla="*/ 5040313 w 28"/>
                <a:gd name="T25" fmla="*/ 20161250 h 26"/>
                <a:gd name="T26" fmla="*/ 10080625 w 28"/>
                <a:gd name="T27" fmla="*/ 10080625 h 26"/>
                <a:gd name="T28" fmla="*/ 20161251 w 28"/>
                <a:gd name="T29" fmla="*/ 0 h 26"/>
                <a:gd name="T30" fmla="*/ 35282190 w 28"/>
                <a:gd name="T31" fmla="*/ 0 h 26"/>
                <a:gd name="T32" fmla="*/ 35282190 w 28"/>
                <a:gd name="T33" fmla="*/ 0 h 26"/>
                <a:gd name="T34" fmla="*/ 45362813 w 28"/>
                <a:gd name="T35" fmla="*/ 0 h 26"/>
                <a:gd name="T36" fmla="*/ 60483758 w 28"/>
                <a:gd name="T37" fmla="*/ 5040313 h 26"/>
                <a:gd name="T38" fmla="*/ 65524069 w 28"/>
                <a:gd name="T39" fmla="*/ 15120939 h 26"/>
                <a:gd name="T40" fmla="*/ 70564381 w 28"/>
                <a:gd name="T41" fmla="*/ 30241879 h 26"/>
                <a:gd name="T42" fmla="*/ 70564381 w 28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6"/>
                <a:gd name="T68" fmla="*/ 28 w 28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6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6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3" name="Freeform 59"/>
            <p:cNvSpPr>
              <a:spLocks noEditPoints="1"/>
            </p:cNvSpPr>
            <p:nvPr/>
          </p:nvSpPr>
          <p:spPr bwMode="auto">
            <a:xfrm>
              <a:off x="5100638" y="3406775"/>
              <a:ext cx="127000" cy="123825"/>
            </a:xfrm>
            <a:custGeom>
              <a:avLst/>
              <a:gdLst>
                <a:gd name="T0" fmla="*/ 166330299 w 80"/>
                <a:gd name="T1" fmla="*/ 120967502 h 78"/>
                <a:gd name="T2" fmla="*/ 196572162 w 80"/>
                <a:gd name="T3" fmla="*/ 151209365 h 78"/>
                <a:gd name="T4" fmla="*/ 181451230 w 80"/>
                <a:gd name="T5" fmla="*/ 176410918 h 78"/>
                <a:gd name="T6" fmla="*/ 131048125 w 80"/>
                <a:gd name="T7" fmla="*/ 181451229 h 78"/>
                <a:gd name="T8" fmla="*/ 110886882 w 80"/>
                <a:gd name="T9" fmla="*/ 146169055 h 78"/>
                <a:gd name="T10" fmla="*/ 85685305 w 80"/>
                <a:gd name="T11" fmla="*/ 191531850 h 78"/>
                <a:gd name="T12" fmla="*/ 45362808 w 80"/>
                <a:gd name="T13" fmla="*/ 191531850 h 78"/>
                <a:gd name="T14" fmla="*/ 35282186 w 80"/>
                <a:gd name="T15" fmla="*/ 176410918 h 78"/>
                <a:gd name="T16" fmla="*/ 45362808 w 80"/>
                <a:gd name="T17" fmla="*/ 141128744 h 78"/>
                <a:gd name="T18" fmla="*/ 30241876 w 80"/>
                <a:gd name="T19" fmla="*/ 115927192 h 78"/>
                <a:gd name="T20" fmla="*/ 0 w 80"/>
                <a:gd name="T21" fmla="*/ 95765925 h 78"/>
                <a:gd name="T22" fmla="*/ 10080624 w 80"/>
                <a:gd name="T23" fmla="*/ 55443441 h 78"/>
                <a:gd name="T24" fmla="*/ 40322497 w 80"/>
                <a:gd name="T25" fmla="*/ 45362807 h 78"/>
                <a:gd name="T26" fmla="*/ 70564373 w 80"/>
                <a:gd name="T27" fmla="*/ 65524062 h 78"/>
                <a:gd name="T28" fmla="*/ 60483752 w 80"/>
                <a:gd name="T29" fmla="*/ 20161248 h 78"/>
                <a:gd name="T30" fmla="*/ 85685305 w 80"/>
                <a:gd name="T31" fmla="*/ 0 h 78"/>
                <a:gd name="T32" fmla="*/ 120967503 w 80"/>
                <a:gd name="T33" fmla="*/ 0 h 78"/>
                <a:gd name="T34" fmla="*/ 136088435 w 80"/>
                <a:gd name="T35" fmla="*/ 20161248 h 78"/>
                <a:gd name="T36" fmla="*/ 131048125 w 80"/>
                <a:gd name="T37" fmla="*/ 65524062 h 78"/>
                <a:gd name="T38" fmla="*/ 186491541 w 80"/>
                <a:gd name="T39" fmla="*/ 50403118 h 78"/>
                <a:gd name="T40" fmla="*/ 201612473 w 80"/>
                <a:gd name="T41" fmla="*/ 80644993 h 78"/>
                <a:gd name="T42" fmla="*/ 191531852 w 80"/>
                <a:gd name="T43" fmla="*/ 105846571 h 78"/>
                <a:gd name="T44" fmla="*/ 141128746 w 80"/>
                <a:gd name="T45" fmla="*/ 110886881 h 78"/>
                <a:gd name="T46" fmla="*/ 151209367 w 80"/>
                <a:gd name="T47" fmla="*/ 85685304 h 78"/>
                <a:gd name="T48" fmla="*/ 120967503 w 80"/>
                <a:gd name="T49" fmla="*/ 70564372 h 78"/>
                <a:gd name="T50" fmla="*/ 100806236 w 80"/>
                <a:gd name="T51" fmla="*/ 65524062 h 78"/>
                <a:gd name="T52" fmla="*/ 100806236 w 80"/>
                <a:gd name="T53" fmla="*/ 40322497 h 78"/>
                <a:gd name="T54" fmla="*/ 100806236 w 80"/>
                <a:gd name="T55" fmla="*/ 65524062 h 78"/>
                <a:gd name="T56" fmla="*/ 95765926 w 80"/>
                <a:gd name="T57" fmla="*/ 65524062 h 78"/>
                <a:gd name="T58" fmla="*/ 70564373 w 80"/>
                <a:gd name="T59" fmla="*/ 95765925 h 78"/>
                <a:gd name="T60" fmla="*/ 40322497 w 80"/>
                <a:gd name="T61" fmla="*/ 80644993 h 78"/>
                <a:gd name="T62" fmla="*/ 55443441 w 80"/>
                <a:gd name="T63" fmla="*/ 90725614 h 78"/>
                <a:gd name="T64" fmla="*/ 70564373 w 80"/>
                <a:gd name="T65" fmla="*/ 105846571 h 78"/>
                <a:gd name="T66" fmla="*/ 85685305 w 80"/>
                <a:gd name="T67" fmla="*/ 131048123 h 78"/>
                <a:gd name="T68" fmla="*/ 70564373 w 80"/>
                <a:gd name="T69" fmla="*/ 156249676 h 78"/>
                <a:gd name="T70" fmla="*/ 70564373 w 80"/>
                <a:gd name="T71" fmla="*/ 161289987 h 78"/>
                <a:gd name="T72" fmla="*/ 100806236 w 80"/>
                <a:gd name="T73" fmla="*/ 136088434 h 78"/>
                <a:gd name="T74" fmla="*/ 120967503 w 80"/>
                <a:gd name="T75" fmla="*/ 131048123 h 78"/>
                <a:gd name="T76" fmla="*/ 136088435 w 80"/>
                <a:gd name="T77" fmla="*/ 136088434 h 78"/>
                <a:gd name="T78" fmla="*/ 151209367 w 80"/>
                <a:gd name="T79" fmla="*/ 151209365 h 78"/>
                <a:gd name="T80" fmla="*/ 141128746 w 80"/>
                <a:gd name="T81" fmla="*/ 136088434 h 78"/>
                <a:gd name="T82" fmla="*/ 136088435 w 80"/>
                <a:gd name="T83" fmla="*/ 110886881 h 78"/>
                <a:gd name="T84" fmla="*/ 136088435 w 80"/>
                <a:gd name="T85" fmla="*/ 90725614 h 78"/>
                <a:gd name="T86" fmla="*/ 161289988 w 80"/>
                <a:gd name="T87" fmla="*/ 80644993 h 78"/>
                <a:gd name="T88" fmla="*/ 161289988 w 80"/>
                <a:gd name="T89" fmla="*/ 80644993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0"/>
                <a:gd name="T136" fmla="*/ 0 h 78"/>
                <a:gd name="T137" fmla="*/ 80 w 80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0" h="78">
                  <a:moveTo>
                    <a:pt x="56" y="44"/>
                  </a:moveTo>
                  <a:lnTo>
                    <a:pt x="56" y="44"/>
                  </a:lnTo>
                  <a:lnTo>
                    <a:pt x="66" y="48"/>
                  </a:lnTo>
                  <a:lnTo>
                    <a:pt x="74" y="54"/>
                  </a:lnTo>
                  <a:lnTo>
                    <a:pt x="76" y="56"/>
                  </a:lnTo>
                  <a:lnTo>
                    <a:pt x="78" y="60"/>
                  </a:lnTo>
                  <a:lnTo>
                    <a:pt x="76" y="64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58" y="76"/>
                  </a:lnTo>
                  <a:lnTo>
                    <a:pt x="52" y="72"/>
                  </a:lnTo>
                  <a:lnTo>
                    <a:pt x="46" y="64"/>
                  </a:lnTo>
                  <a:lnTo>
                    <a:pt x="44" y="58"/>
                  </a:lnTo>
                  <a:lnTo>
                    <a:pt x="40" y="68"/>
                  </a:lnTo>
                  <a:lnTo>
                    <a:pt x="34" y="76"/>
                  </a:lnTo>
                  <a:lnTo>
                    <a:pt x="26" y="78"/>
                  </a:lnTo>
                  <a:lnTo>
                    <a:pt x="22" y="78"/>
                  </a:lnTo>
                  <a:lnTo>
                    <a:pt x="18" y="76"/>
                  </a:lnTo>
                  <a:lnTo>
                    <a:pt x="16" y="74"/>
                  </a:lnTo>
                  <a:lnTo>
                    <a:pt x="14" y="70"/>
                  </a:lnTo>
                  <a:lnTo>
                    <a:pt x="14" y="66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6" y="48"/>
                  </a:lnTo>
                  <a:lnTo>
                    <a:pt x="12" y="46"/>
                  </a:lnTo>
                  <a:lnTo>
                    <a:pt x="8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0"/>
                  </a:lnTo>
                  <a:lnTo>
                    <a:pt x="28" y="26"/>
                  </a:lnTo>
                  <a:lnTo>
                    <a:pt x="24" y="16"/>
                  </a:lnTo>
                  <a:lnTo>
                    <a:pt x="22" y="12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4" y="8"/>
                  </a:lnTo>
                  <a:lnTo>
                    <a:pt x="54" y="18"/>
                  </a:lnTo>
                  <a:lnTo>
                    <a:pt x="52" y="26"/>
                  </a:lnTo>
                  <a:lnTo>
                    <a:pt x="60" y="20"/>
                  </a:lnTo>
                  <a:lnTo>
                    <a:pt x="68" y="18"/>
                  </a:lnTo>
                  <a:lnTo>
                    <a:pt x="74" y="20"/>
                  </a:lnTo>
                  <a:lnTo>
                    <a:pt x="80" y="26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78" y="40"/>
                  </a:lnTo>
                  <a:lnTo>
                    <a:pt x="76" y="42"/>
                  </a:lnTo>
                  <a:lnTo>
                    <a:pt x="66" y="44"/>
                  </a:lnTo>
                  <a:lnTo>
                    <a:pt x="56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60" y="34"/>
                  </a:lnTo>
                  <a:lnTo>
                    <a:pt x="54" y="34"/>
                  </a:lnTo>
                  <a:lnTo>
                    <a:pt x="48" y="28"/>
                  </a:lnTo>
                  <a:lnTo>
                    <a:pt x="44" y="26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6" y="28"/>
                  </a:lnTo>
                  <a:lnTo>
                    <a:pt x="32" y="30"/>
                  </a:lnTo>
                  <a:lnTo>
                    <a:pt x="28" y="38"/>
                  </a:lnTo>
                  <a:lnTo>
                    <a:pt x="16" y="32"/>
                  </a:lnTo>
                  <a:lnTo>
                    <a:pt x="22" y="36"/>
                  </a:lnTo>
                  <a:lnTo>
                    <a:pt x="28" y="40"/>
                  </a:lnTo>
                  <a:lnTo>
                    <a:pt x="28" y="42"/>
                  </a:lnTo>
                  <a:lnTo>
                    <a:pt x="30" y="48"/>
                  </a:lnTo>
                  <a:lnTo>
                    <a:pt x="34" y="52"/>
                  </a:lnTo>
                  <a:lnTo>
                    <a:pt x="30" y="56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36" y="52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48" y="52"/>
                  </a:lnTo>
                  <a:lnTo>
                    <a:pt x="54" y="54"/>
                  </a:lnTo>
                  <a:lnTo>
                    <a:pt x="60" y="60"/>
                  </a:lnTo>
                  <a:lnTo>
                    <a:pt x="56" y="54"/>
                  </a:lnTo>
                  <a:lnTo>
                    <a:pt x="50" y="50"/>
                  </a:lnTo>
                  <a:lnTo>
                    <a:pt x="54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60" y="36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4" name="Freeform 60"/>
            <p:cNvSpPr>
              <a:spLocks/>
            </p:cNvSpPr>
            <p:nvPr/>
          </p:nvSpPr>
          <p:spPr bwMode="auto">
            <a:xfrm>
              <a:off x="5145088" y="3448050"/>
              <a:ext cx="44450" cy="44450"/>
            </a:xfrm>
            <a:custGeom>
              <a:avLst/>
              <a:gdLst>
                <a:gd name="T0" fmla="*/ 70564381 w 28"/>
                <a:gd name="T1" fmla="*/ 30241879 h 28"/>
                <a:gd name="T2" fmla="*/ 70564381 w 28"/>
                <a:gd name="T3" fmla="*/ 30241879 h 28"/>
                <a:gd name="T4" fmla="*/ 70564381 w 28"/>
                <a:gd name="T5" fmla="*/ 45362813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70564381 h 28"/>
                <a:gd name="T16" fmla="*/ 15120940 w 28"/>
                <a:gd name="T17" fmla="*/ 65524069 h 28"/>
                <a:gd name="T18" fmla="*/ 5040313 w 28"/>
                <a:gd name="T19" fmla="*/ 55443447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30241879 h 28"/>
                <a:gd name="T26" fmla="*/ 5040313 w 28"/>
                <a:gd name="T27" fmla="*/ 15120940 h 28"/>
                <a:gd name="T28" fmla="*/ 15120940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0322501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30241879 h 28"/>
                <a:gd name="T42" fmla="*/ 70564381 w 28"/>
                <a:gd name="T43" fmla="*/ 30241879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5" name="Freeform 61"/>
            <p:cNvSpPr>
              <a:spLocks noEditPoints="1"/>
            </p:cNvSpPr>
            <p:nvPr/>
          </p:nvSpPr>
          <p:spPr bwMode="auto">
            <a:xfrm>
              <a:off x="5164138" y="3124200"/>
              <a:ext cx="120650" cy="117475"/>
            </a:xfrm>
            <a:custGeom>
              <a:avLst/>
              <a:gdLst>
                <a:gd name="T0" fmla="*/ 151209364 w 76"/>
                <a:gd name="T1" fmla="*/ 126007810 h 74"/>
                <a:gd name="T2" fmla="*/ 171370606 w 76"/>
                <a:gd name="T3" fmla="*/ 156249673 h 74"/>
                <a:gd name="T4" fmla="*/ 156249674 w 76"/>
                <a:gd name="T5" fmla="*/ 176410914 h 74"/>
                <a:gd name="T6" fmla="*/ 105846570 w 76"/>
                <a:gd name="T7" fmla="*/ 176410914 h 74"/>
                <a:gd name="T8" fmla="*/ 90725613 w 76"/>
                <a:gd name="T9" fmla="*/ 141128741 h 74"/>
                <a:gd name="T10" fmla="*/ 65524061 w 76"/>
                <a:gd name="T11" fmla="*/ 176410914 h 74"/>
                <a:gd name="T12" fmla="*/ 25201559 w 76"/>
                <a:gd name="T13" fmla="*/ 171370604 h 74"/>
                <a:gd name="T14" fmla="*/ 20161248 w 76"/>
                <a:gd name="T15" fmla="*/ 141128741 h 74"/>
                <a:gd name="T16" fmla="*/ 55443440 w 76"/>
                <a:gd name="T17" fmla="*/ 110886879 h 74"/>
                <a:gd name="T18" fmla="*/ 5040312 w 76"/>
                <a:gd name="T19" fmla="*/ 90725612 h 74"/>
                <a:gd name="T20" fmla="*/ 5040312 w 76"/>
                <a:gd name="T21" fmla="*/ 55443439 h 74"/>
                <a:gd name="T22" fmla="*/ 30241875 w 76"/>
                <a:gd name="T23" fmla="*/ 35282185 h 74"/>
                <a:gd name="T24" fmla="*/ 65524061 w 76"/>
                <a:gd name="T25" fmla="*/ 60483750 h 74"/>
                <a:gd name="T26" fmla="*/ 60483751 w 76"/>
                <a:gd name="T27" fmla="*/ 25201558 h 74"/>
                <a:gd name="T28" fmla="*/ 80644992 w 76"/>
                <a:gd name="T29" fmla="*/ 5040312 h 74"/>
                <a:gd name="T30" fmla="*/ 110886880 w 76"/>
                <a:gd name="T31" fmla="*/ 5040312 h 74"/>
                <a:gd name="T32" fmla="*/ 136088432 w 76"/>
                <a:gd name="T33" fmla="*/ 20161248 h 74"/>
                <a:gd name="T34" fmla="*/ 126007812 w 76"/>
                <a:gd name="T35" fmla="*/ 70564371 h 74"/>
                <a:gd name="T36" fmla="*/ 166330295 w 76"/>
                <a:gd name="T37" fmla="*/ 55443439 h 74"/>
                <a:gd name="T38" fmla="*/ 186491537 w 76"/>
                <a:gd name="T39" fmla="*/ 80644992 h 74"/>
                <a:gd name="T40" fmla="*/ 181451227 w 76"/>
                <a:gd name="T41" fmla="*/ 110886879 h 74"/>
                <a:gd name="T42" fmla="*/ 126007812 w 76"/>
                <a:gd name="T43" fmla="*/ 115927189 h 74"/>
                <a:gd name="T44" fmla="*/ 151209364 w 76"/>
                <a:gd name="T45" fmla="*/ 85685302 h 74"/>
                <a:gd name="T46" fmla="*/ 126007812 w 76"/>
                <a:gd name="T47" fmla="*/ 90725612 h 74"/>
                <a:gd name="T48" fmla="*/ 95765924 w 76"/>
                <a:gd name="T49" fmla="*/ 65524060 h 74"/>
                <a:gd name="T50" fmla="*/ 95765924 w 76"/>
                <a:gd name="T51" fmla="*/ 40322496 h 74"/>
                <a:gd name="T52" fmla="*/ 95765924 w 76"/>
                <a:gd name="T53" fmla="*/ 65524060 h 74"/>
                <a:gd name="T54" fmla="*/ 95765924 w 76"/>
                <a:gd name="T55" fmla="*/ 65524060 h 74"/>
                <a:gd name="T56" fmla="*/ 65524061 w 76"/>
                <a:gd name="T57" fmla="*/ 85685302 h 74"/>
                <a:gd name="T58" fmla="*/ 35282186 w 76"/>
                <a:gd name="T59" fmla="*/ 70564371 h 74"/>
                <a:gd name="T60" fmla="*/ 65524061 w 76"/>
                <a:gd name="T61" fmla="*/ 90725612 h 74"/>
                <a:gd name="T62" fmla="*/ 60483751 w 76"/>
                <a:gd name="T63" fmla="*/ 100806233 h 74"/>
                <a:gd name="T64" fmla="*/ 70564371 w 76"/>
                <a:gd name="T65" fmla="*/ 120967500 h 74"/>
                <a:gd name="T66" fmla="*/ 55443440 w 76"/>
                <a:gd name="T67" fmla="*/ 146169052 h 74"/>
                <a:gd name="T68" fmla="*/ 75604682 w 76"/>
                <a:gd name="T69" fmla="*/ 126007810 h 74"/>
                <a:gd name="T70" fmla="*/ 95765924 w 76"/>
                <a:gd name="T71" fmla="*/ 131048121 h 74"/>
                <a:gd name="T72" fmla="*/ 115927191 w 76"/>
                <a:gd name="T73" fmla="*/ 136088431 h 74"/>
                <a:gd name="T74" fmla="*/ 131048122 w 76"/>
                <a:gd name="T75" fmla="*/ 151209362 h 74"/>
                <a:gd name="T76" fmla="*/ 120967501 w 76"/>
                <a:gd name="T77" fmla="*/ 136088431 h 74"/>
                <a:gd name="T78" fmla="*/ 110886880 w 76"/>
                <a:gd name="T79" fmla="*/ 126007810 h 74"/>
                <a:gd name="T80" fmla="*/ 126007812 w 76"/>
                <a:gd name="T81" fmla="*/ 95765923 h 74"/>
                <a:gd name="T82" fmla="*/ 141128743 w 76"/>
                <a:gd name="T83" fmla="*/ 90725612 h 74"/>
                <a:gd name="T84" fmla="*/ 151209364 w 76"/>
                <a:gd name="T85" fmla="*/ 85685302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"/>
                <a:gd name="T130" fmla="*/ 0 h 74"/>
                <a:gd name="T131" fmla="*/ 76 w 76"/>
                <a:gd name="T132" fmla="*/ 74 h 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" h="74">
                  <a:moveTo>
                    <a:pt x="50" y="46"/>
                  </a:moveTo>
                  <a:lnTo>
                    <a:pt x="50" y="46"/>
                  </a:lnTo>
                  <a:lnTo>
                    <a:pt x="60" y="50"/>
                  </a:lnTo>
                  <a:lnTo>
                    <a:pt x="66" y="56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6" y="66"/>
                  </a:lnTo>
                  <a:lnTo>
                    <a:pt x="62" y="70"/>
                  </a:lnTo>
                  <a:lnTo>
                    <a:pt x="54" y="74"/>
                  </a:lnTo>
                  <a:lnTo>
                    <a:pt x="48" y="74"/>
                  </a:lnTo>
                  <a:lnTo>
                    <a:pt x="42" y="70"/>
                  </a:lnTo>
                  <a:lnTo>
                    <a:pt x="38" y="62"/>
                  </a:lnTo>
                  <a:lnTo>
                    <a:pt x="36" y="56"/>
                  </a:lnTo>
                  <a:lnTo>
                    <a:pt x="32" y="66"/>
                  </a:lnTo>
                  <a:lnTo>
                    <a:pt x="26" y="70"/>
                  </a:lnTo>
                  <a:lnTo>
                    <a:pt x="18" y="72"/>
                  </a:lnTo>
                  <a:lnTo>
                    <a:pt x="10" y="68"/>
                  </a:lnTo>
                  <a:lnTo>
                    <a:pt x="8" y="66"/>
                  </a:lnTo>
                  <a:lnTo>
                    <a:pt x="8" y="62"/>
                  </a:lnTo>
                  <a:lnTo>
                    <a:pt x="8" y="56"/>
                  </a:lnTo>
                  <a:lnTo>
                    <a:pt x="14" y="50"/>
                  </a:lnTo>
                  <a:lnTo>
                    <a:pt x="22" y="44"/>
                  </a:lnTo>
                  <a:lnTo>
                    <a:pt x="10" y="42"/>
                  </a:lnTo>
                  <a:lnTo>
                    <a:pt x="4" y="38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6" y="16"/>
                  </a:lnTo>
                  <a:lnTo>
                    <a:pt x="12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4"/>
                  </a:lnTo>
                  <a:lnTo>
                    <a:pt x="24" y="14"/>
                  </a:lnTo>
                  <a:lnTo>
                    <a:pt x="24" y="10"/>
                  </a:lnTo>
                  <a:lnTo>
                    <a:pt x="26" y="6"/>
                  </a:lnTo>
                  <a:lnTo>
                    <a:pt x="28" y="4"/>
                  </a:lnTo>
                  <a:lnTo>
                    <a:pt x="32" y="2"/>
                  </a:lnTo>
                  <a:lnTo>
                    <a:pt x="36" y="0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2" y="4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58" y="24"/>
                  </a:lnTo>
                  <a:lnTo>
                    <a:pt x="66" y="22"/>
                  </a:lnTo>
                  <a:lnTo>
                    <a:pt x="70" y="26"/>
                  </a:lnTo>
                  <a:lnTo>
                    <a:pt x="74" y="32"/>
                  </a:lnTo>
                  <a:lnTo>
                    <a:pt x="76" y="36"/>
                  </a:lnTo>
                  <a:lnTo>
                    <a:pt x="74" y="40"/>
                  </a:lnTo>
                  <a:lnTo>
                    <a:pt x="72" y="44"/>
                  </a:lnTo>
                  <a:lnTo>
                    <a:pt x="68" y="46"/>
                  </a:lnTo>
                  <a:lnTo>
                    <a:pt x="60" y="46"/>
                  </a:lnTo>
                  <a:lnTo>
                    <a:pt x="50" y="46"/>
                  </a:lnTo>
                  <a:close/>
                  <a:moveTo>
                    <a:pt x="60" y="34"/>
                  </a:moveTo>
                  <a:lnTo>
                    <a:pt x="60" y="34"/>
                  </a:lnTo>
                  <a:lnTo>
                    <a:pt x="54" y="36"/>
                  </a:lnTo>
                  <a:lnTo>
                    <a:pt x="50" y="36"/>
                  </a:lnTo>
                  <a:lnTo>
                    <a:pt x="46" y="30"/>
                  </a:lnTo>
                  <a:lnTo>
                    <a:pt x="38" y="26"/>
                  </a:lnTo>
                  <a:lnTo>
                    <a:pt x="40" y="20"/>
                  </a:lnTo>
                  <a:lnTo>
                    <a:pt x="38" y="16"/>
                  </a:lnTo>
                  <a:lnTo>
                    <a:pt x="38" y="26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4" y="40"/>
                  </a:lnTo>
                  <a:lnTo>
                    <a:pt x="26" y="44"/>
                  </a:lnTo>
                  <a:lnTo>
                    <a:pt x="28" y="48"/>
                  </a:lnTo>
                  <a:lnTo>
                    <a:pt x="24" y="52"/>
                  </a:lnTo>
                  <a:lnTo>
                    <a:pt x="22" y="58"/>
                  </a:lnTo>
                  <a:lnTo>
                    <a:pt x="30" y="50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54"/>
                  </a:lnTo>
                  <a:lnTo>
                    <a:pt x="52" y="60"/>
                  </a:lnTo>
                  <a:lnTo>
                    <a:pt x="48" y="54"/>
                  </a:lnTo>
                  <a:lnTo>
                    <a:pt x="44" y="50"/>
                  </a:lnTo>
                  <a:lnTo>
                    <a:pt x="48" y="44"/>
                  </a:lnTo>
                  <a:lnTo>
                    <a:pt x="50" y="38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0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6" name="Freeform 62"/>
            <p:cNvSpPr>
              <a:spLocks/>
            </p:cNvSpPr>
            <p:nvPr/>
          </p:nvSpPr>
          <p:spPr bwMode="auto">
            <a:xfrm>
              <a:off x="5202238" y="3165475"/>
              <a:ext cx="44450" cy="41275"/>
            </a:xfrm>
            <a:custGeom>
              <a:avLst/>
              <a:gdLst>
                <a:gd name="T0" fmla="*/ 70564381 w 28"/>
                <a:gd name="T1" fmla="*/ 30241879 h 26"/>
                <a:gd name="T2" fmla="*/ 70564381 w 28"/>
                <a:gd name="T3" fmla="*/ 30241879 h 26"/>
                <a:gd name="T4" fmla="*/ 65524069 w 28"/>
                <a:gd name="T5" fmla="*/ 45362812 h 26"/>
                <a:gd name="T6" fmla="*/ 60483758 w 28"/>
                <a:gd name="T7" fmla="*/ 55443446 h 26"/>
                <a:gd name="T8" fmla="*/ 50403124 w 28"/>
                <a:gd name="T9" fmla="*/ 65524068 h 26"/>
                <a:gd name="T10" fmla="*/ 35282190 w 28"/>
                <a:gd name="T11" fmla="*/ 65524068 h 26"/>
                <a:gd name="T12" fmla="*/ 35282190 w 28"/>
                <a:gd name="T13" fmla="*/ 65524068 h 26"/>
                <a:gd name="T14" fmla="*/ 20161251 w 28"/>
                <a:gd name="T15" fmla="*/ 65524068 h 26"/>
                <a:gd name="T16" fmla="*/ 10080625 w 28"/>
                <a:gd name="T17" fmla="*/ 55443446 h 26"/>
                <a:gd name="T18" fmla="*/ 5040313 w 28"/>
                <a:gd name="T19" fmla="*/ 45362812 h 26"/>
                <a:gd name="T20" fmla="*/ 0 w 28"/>
                <a:gd name="T21" fmla="*/ 35282190 h 26"/>
                <a:gd name="T22" fmla="*/ 0 w 28"/>
                <a:gd name="T23" fmla="*/ 35282190 h 26"/>
                <a:gd name="T24" fmla="*/ 5040313 w 28"/>
                <a:gd name="T25" fmla="*/ 20161250 h 26"/>
                <a:gd name="T26" fmla="*/ 10080625 w 28"/>
                <a:gd name="T27" fmla="*/ 10080625 h 26"/>
                <a:gd name="T28" fmla="*/ 20161251 w 28"/>
                <a:gd name="T29" fmla="*/ 0 h 26"/>
                <a:gd name="T30" fmla="*/ 35282190 w 28"/>
                <a:gd name="T31" fmla="*/ 0 h 26"/>
                <a:gd name="T32" fmla="*/ 35282190 w 28"/>
                <a:gd name="T33" fmla="*/ 0 h 26"/>
                <a:gd name="T34" fmla="*/ 45362813 w 28"/>
                <a:gd name="T35" fmla="*/ 0 h 26"/>
                <a:gd name="T36" fmla="*/ 55443447 w 28"/>
                <a:gd name="T37" fmla="*/ 10080625 h 26"/>
                <a:gd name="T38" fmla="*/ 65524069 w 28"/>
                <a:gd name="T39" fmla="*/ 20161250 h 26"/>
                <a:gd name="T40" fmla="*/ 70564381 w 28"/>
                <a:gd name="T41" fmla="*/ 30241879 h 26"/>
                <a:gd name="T42" fmla="*/ 70564381 w 28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6"/>
                <a:gd name="T68" fmla="*/ 28 w 28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6">
                  <a:moveTo>
                    <a:pt x="28" y="12"/>
                  </a:moveTo>
                  <a:lnTo>
                    <a:pt x="28" y="12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0" y="26"/>
                  </a:lnTo>
                  <a:lnTo>
                    <a:pt x="14" y="26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7" name="Freeform 63"/>
            <p:cNvSpPr>
              <a:spLocks noEditPoints="1"/>
            </p:cNvSpPr>
            <p:nvPr/>
          </p:nvSpPr>
          <p:spPr bwMode="auto">
            <a:xfrm>
              <a:off x="4602163" y="3082925"/>
              <a:ext cx="123825" cy="117475"/>
            </a:xfrm>
            <a:custGeom>
              <a:avLst/>
              <a:gdLst>
                <a:gd name="T0" fmla="*/ 151209365 w 78"/>
                <a:gd name="T1" fmla="*/ 120967500 h 74"/>
                <a:gd name="T2" fmla="*/ 176410918 w 78"/>
                <a:gd name="T3" fmla="*/ 156249673 h 74"/>
                <a:gd name="T4" fmla="*/ 161289987 w 78"/>
                <a:gd name="T5" fmla="*/ 176410914 h 74"/>
                <a:gd name="T6" fmla="*/ 110886881 w 78"/>
                <a:gd name="T7" fmla="*/ 176410914 h 74"/>
                <a:gd name="T8" fmla="*/ 95765925 w 78"/>
                <a:gd name="T9" fmla="*/ 141128741 h 74"/>
                <a:gd name="T10" fmla="*/ 65524062 w 78"/>
                <a:gd name="T11" fmla="*/ 176410914 h 74"/>
                <a:gd name="T12" fmla="*/ 30241876 w 78"/>
                <a:gd name="T13" fmla="*/ 176410914 h 74"/>
                <a:gd name="T14" fmla="*/ 20161248 w 78"/>
                <a:gd name="T15" fmla="*/ 156249673 h 74"/>
                <a:gd name="T16" fmla="*/ 55443441 w 78"/>
                <a:gd name="T17" fmla="*/ 110886879 h 74"/>
                <a:gd name="T18" fmla="*/ 10080624 w 78"/>
                <a:gd name="T19" fmla="*/ 95765923 h 74"/>
                <a:gd name="T20" fmla="*/ 0 w 78"/>
                <a:gd name="T21" fmla="*/ 65524060 h 74"/>
                <a:gd name="T22" fmla="*/ 15120938 w 78"/>
                <a:gd name="T23" fmla="*/ 40322496 h 74"/>
                <a:gd name="T24" fmla="*/ 55443441 w 78"/>
                <a:gd name="T25" fmla="*/ 40322496 h 74"/>
                <a:gd name="T26" fmla="*/ 60483751 w 78"/>
                <a:gd name="T27" fmla="*/ 30241875 h 74"/>
                <a:gd name="T28" fmla="*/ 70564372 w 78"/>
                <a:gd name="T29" fmla="*/ 5040312 h 74"/>
                <a:gd name="T30" fmla="*/ 110886881 w 78"/>
                <a:gd name="T31" fmla="*/ 0 h 74"/>
                <a:gd name="T32" fmla="*/ 131048123 w 78"/>
                <a:gd name="T33" fmla="*/ 5040312 h 74"/>
                <a:gd name="T34" fmla="*/ 136088434 w 78"/>
                <a:gd name="T35" fmla="*/ 45362806 h 74"/>
                <a:gd name="T36" fmla="*/ 146169055 w 78"/>
                <a:gd name="T37" fmla="*/ 55443439 h 74"/>
                <a:gd name="T38" fmla="*/ 191531850 w 78"/>
                <a:gd name="T39" fmla="*/ 75604681 h 74"/>
                <a:gd name="T40" fmla="*/ 191531850 w 78"/>
                <a:gd name="T41" fmla="*/ 95765923 h 74"/>
                <a:gd name="T42" fmla="*/ 156249676 w 78"/>
                <a:gd name="T43" fmla="*/ 115927189 h 74"/>
                <a:gd name="T44" fmla="*/ 156249676 w 78"/>
                <a:gd name="T45" fmla="*/ 85685302 h 74"/>
                <a:gd name="T46" fmla="*/ 126007813 w 78"/>
                <a:gd name="T47" fmla="*/ 85685302 h 74"/>
                <a:gd name="T48" fmla="*/ 100806235 w 78"/>
                <a:gd name="T49" fmla="*/ 60483750 h 74"/>
                <a:gd name="T50" fmla="*/ 100806235 w 78"/>
                <a:gd name="T51" fmla="*/ 35282185 h 74"/>
                <a:gd name="T52" fmla="*/ 95765925 w 78"/>
                <a:gd name="T53" fmla="*/ 35282185 h 74"/>
                <a:gd name="T54" fmla="*/ 95765925 w 78"/>
                <a:gd name="T55" fmla="*/ 60483750 h 74"/>
                <a:gd name="T56" fmla="*/ 75604683 w 78"/>
                <a:gd name="T57" fmla="*/ 70564371 h 74"/>
                <a:gd name="T58" fmla="*/ 35282186 w 78"/>
                <a:gd name="T59" fmla="*/ 65524060 h 74"/>
                <a:gd name="T60" fmla="*/ 35282186 w 78"/>
                <a:gd name="T61" fmla="*/ 65524060 h 74"/>
                <a:gd name="T62" fmla="*/ 65524062 w 78"/>
                <a:gd name="T63" fmla="*/ 90725612 h 74"/>
                <a:gd name="T64" fmla="*/ 65524062 w 78"/>
                <a:gd name="T65" fmla="*/ 110886879 h 74"/>
                <a:gd name="T66" fmla="*/ 65524062 w 78"/>
                <a:gd name="T67" fmla="*/ 131048121 h 74"/>
                <a:gd name="T68" fmla="*/ 60483751 w 78"/>
                <a:gd name="T69" fmla="*/ 146169052 h 74"/>
                <a:gd name="T70" fmla="*/ 80644993 w 78"/>
                <a:gd name="T71" fmla="*/ 120967500 h 74"/>
                <a:gd name="T72" fmla="*/ 95765925 w 78"/>
                <a:gd name="T73" fmla="*/ 126007810 h 74"/>
                <a:gd name="T74" fmla="*/ 120967502 w 78"/>
                <a:gd name="T75" fmla="*/ 136088431 h 74"/>
                <a:gd name="T76" fmla="*/ 136088434 w 78"/>
                <a:gd name="T77" fmla="*/ 151209362 h 74"/>
                <a:gd name="T78" fmla="*/ 126007813 w 78"/>
                <a:gd name="T79" fmla="*/ 131048121 h 74"/>
                <a:gd name="T80" fmla="*/ 115927192 w 78"/>
                <a:gd name="T81" fmla="*/ 120967500 h 74"/>
                <a:gd name="T82" fmla="*/ 131048123 w 78"/>
                <a:gd name="T83" fmla="*/ 95765923 h 74"/>
                <a:gd name="T84" fmla="*/ 141128744 w 78"/>
                <a:gd name="T85" fmla="*/ 90725612 h 74"/>
                <a:gd name="T86" fmla="*/ 156249676 w 78"/>
                <a:gd name="T87" fmla="*/ 8568530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4"/>
                <a:gd name="T134" fmla="*/ 78 w 78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4">
                  <a:moveTo>
                    <a:pt x="52" y="44"/>
                  </a:moveTo>
                  <a:lnTo>
                    <a:pt x="52" y="44"/>
                  </a:lnTo>
                  <a:lnTo>
                    <a:pt x="60" y="48"/>
                  </a:lnTo>
                  <a:lnTo>
                    <a:pt x="68" y="54"/>
                  </a:lnTo>
                  <a:lnTo>
                    <a:pt x="70" y="58"/>
                  </a:lnTo>
                  <a:lnTo>
                    <a:pt x="70" y="62"/>
                  </a:lnTo>
                  <a:lnTo>
                    <a:pt x="68" y="66"/>
                  </a:lnTo>
                  <a:lnTo>
                    <a:pt x="64" y="70"/>
                  </a:lnTo>
                  <a:lnTo>
                    <a:pt x="56" y="74"/>
                  </a:lnTo>
                  <a:lnTo>
                    <a:pt x="50" y="74"/>
                  </a:lnTo>
                  <a:lnTo>
                    <a:pt x="44" y="70"/>
                  </a:lnTo>
                  <a:lnTo>
                    <a:pt x="40" y="62"/>
                  </a:lnTo>
                  <a:lnTo>
                    <a:pt x="38" y="56"/>
                  </a:lnTo>
                  <a:lnTo>
                    <a:pt x="34" y="64"/>
                  </a:lnTo>
                  <a:lnTo>
                    <a:pt x="26" y="70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2" y="70"/>
                  </a:lnTo>
                  <a:lnTo>
                    <a:pt x="10" y="66"/>
                  </a:lnTo>
                  <a:lnTo>
                    <a:pt x="8" y="62"/>
                  </a:lnTo>
                  <a:lnTo>
                    <a:pt x="10" y="56"/>
                  </a:lnTo>
                  <a:lnTo>
                    <a:pt x="14" y="50"/>
                  </a:lnTo>
                  <a:lnTo>
                    <a:pt x="22" y="44"/>
                  </a:lnTo>
                  <a:lnTo>
                    <a:pt x="10" y="40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6" y="16"/>
                  </a:lnTo>
                  <a:lnTo>
                    <a:pt x="10" y="12"/>
                  </a:lnTo>
                  <a:lnTo>
                    <a:pt x="16" y="14"/>
                  </a:lnTo>
                  <a:lnTo>
                    <a:pt x="22" y="16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2" y="2"/>
                  </a:lnTo>
                  <a:lnTo>
                    <a:pt x="54" y="6"/>
                  </a:lnTo>
                  <a:lnTo>
                    <a:pt x="56" y="10"/>
                  </a:lnTo>
                  <a:lnTo>
                    <a:pt x="54" y="18"/>
                  </a:lnTo>
                  <a:lnTo>
                    <a:pt x="50" y="26"/>
                  </a:lnTo>
                  <a:lnTo>
                    <a:pt x="58" y="22"/>
                  </a:lnTo>
                  <a:lnTo>
                    <a:pt x="66" y="22"/>
                  </a:lnTo>
                  <a:lnTo>
                    <a:pt x="72" y="24"/>
                  </a:lnTo>
                  <a:lnTo>
                    <a:pt x="76" y="30"/>
                  </a:lnTo>
                  <a:lnTo>
                    <a:pt x="78" y="34"/>
                  </a:lnTo>
                  <a:lnTo>
                    <a:pt x="76" y="38"/>
                  </a:lnTo>
                  <a:lnTo>
                    <a:pt x="74" y="42"/>
                  </a:lnTo>
                  <a:lnTo>
                    <a:pt x="70" y="44"/>
                  </a:lnTo>
                  <a:lnTo>
                    <a:pt x="62" y="46"/>
                  </a:lnTo>
                  <a:lnTo>
                    <a:pt x="52" y="44"/>
                  </a:lnTo>
                  <a:close/>
                  <a:moveTo>
                    <a:pt x="62" y="34"/>
                  </a:moveTo>
                  <a:lnTo>
                    <a:pt x="62" y="34"/>
                  </a:lnTo>
                  <a:lnTo>
                    <a:pt x="56" y="34"/>
                  </a:lnTo>
                  <a:lnTo>
                    <a:pt x="50" y="34"/>
                  </a:lnTo>
                  <a:lnTo>
                    <a:pt x="46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14"/>
                  </a:lnTo>
                  <a:lnTo>
                    <a:pt x="38" y="24"/>
                  </a:lnTo>
                  <a:lnTo>
                    <a:pt x="34" y="26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6"/>
                  </a:lnTo>
                  <a:lnTo>
                    <a:pt x="20" y="30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44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8" y="50"/>
                  </a:lnTo>
                  <a:lnTo>
                    <a:pt x="44" y="50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50" y="52"/>
                  </a:lnTo>
                  <a:lnTo>
                    <a:pt x="46" y="48"/>
                  </a:lnTo>
                  <a:lnTo>
                    <a:pt x="50" y="44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2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8" name="Freeform 64"/>
            <p:cNvSpPr>
              <a:spLocks/>
            </p:cNvSpPr>
            <p:nvPr/>
          </p:nvSpPr>
          <p:spPr bwMode="auto">
            <a:xfrm>
              <a:off x="4640263" y="3121025"/>
              <a:ext cx="44450" cy="44450"/>
            </a:xfrm>
            <a:custGeom>
              <a:avLst/>
              <a:gdLst>
                <a:gd name="T0" fmla="*/ 70564381 w 28"/>
                <a:gd name="T1" fmla="*/ 35282190 h 28"/>
                <a:gd name="T2" fmla="*/ 70564381 w 28"/>
                <a:gd name="T3" fmla="*/ 35282190 h 28"/>
                <a:gd name="T4" fmla="*/ 70564381 w 28"/>
                <a:gd name="T5" fmla="*/ 45362813 h 28"/>
                <a:gd name="T6" fmla="*/ 60483758 w 28"/>
                <a:gd name="T7" fmla="*/ 60483758 h 28"/>
                <a:gd name="T8" fmla="*/ 50403124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65524069 h 28"/>
                <a:gd name="T16" fmla="*/ 15120940 w 28"/>
                <a:gd name="T17" fmla="*/ 60483758 h 28"/>
                <a:gd name="T18" fmla="*/ 5040313 w 28"/>
                <a:gd name="T19" fmla="*/ 50403124 h 28"/>
                <a:gd name="T20" fmla="*/ 0 w 28"/>
                <a:gd name="T21" fmla="*/ 35282190 h 28"/>
                <a:gd name="T22" fmla="*/ 0 w 28"/>
                <a:gd name="T23" fmla="*/ 35282190 h 28"/>
                <a:gd name="T24" fmla="*/ 5040313 w 28"/>
                <a:gd name="T25" fmla="*/ 25201562 h 28"/>
                <a:gd name="T26" fmla="*/ 10080625 w 28"/>
                <a:gd name="T27" fmla="*/ 10080625 h 28"/>
                <a:gd name="T28" fmla="*/ 20161251 w 28"/>
                <a:gd name="T29" fmla="*/ 5040313 h 28"/>
                <a:gd name="T30" fmla="*/ 35282190 w 28"/>
                <a:gd name="T31" fmla="*/ 0 h 28"/>
                <a:gd name="T32" fmla="*/ 35282190 w 28"/>
                <a:gd name="T33" fmla="*/ 0 h 28"/>
                <a:gd name="T34" fmla="*/ 50403124 w 28"/>
                <a:gd name="T35" fmla="*/ 5040313 h 28"/>
                <a:gd name="T36" fmla="*/ 60483758 w 28"/>
                <a:gd name="T37" fmla="*/ 10080625 h 28"/>
                <a:gd name="T38" fmla="*/ 65524069 w 28"/>
                <a:gd name="T39" fmla="*/ 20161251 h 28"/>
                <a:gd name="T40" fmla="*/ 70564381 w 28"/>
                <a:gd name="T41" fmla="*/ 35282190 h 28"/>
                <a:gd name="T42" fmla="*/ 70564381 w 28"/>
                <a:gd name="T43" fmla="*/ 3528219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8" y="18"/>
                  </a:lnTo>
                  <a:lnTo>
                    <a:pt x="24" y="24"/>
                  </a:lnTo>
                  <a:lnTo>
                    <a:pt x="20" y="26"/>
                  </a:lnTo>
                  <a:lnTo>
                    <a:pt x="16" y="28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9" name="Freeform 65"/>
            <p:cNvSpPr>
              <a:spLocks noEditPoints="1"/>
            </p:cNvSpPr>
            <p:nvPr/>
          </p:nvSpPr>
          <p:spPr bwMode="auto">
            <a:xfrm>
              <a:off x="4510088" y="3359150"/>
              <a:ext cx="146050" cy="142875"/>
            </a:xfrm>
            <a:custGeom>
              <a:avLst/>
              <a:gdLst>
                <a:gd name="T0" fmla="*/ 191531861 w 92"/>
                <a:gd name="T1" fmla="*/ 105846576 h 90"/>
                <a:gd name="T2" fmla="*/ 231854397 w 92"/>
                <a:gd name="T3" fmla="*/ 126007819 h 90"/>
                <a:gd name="T4" fmla="*/ 226814086 w 92"/>
                <a:gd name="T5" fmla="*/ 156249684 h 90"/>
                <a:gd name="T6" fmla="*/ 196572172 w 92"/>
                <a:gd name="T7" fmla="*/ 186491549 h 90"/>
                <a:gd name="T8" fmla="*/ 156249685 w 92"/>
                <a:gd name="T9" fmla="*/ 166330306 h 90"/>
                <a:gd name="T10" fmla="*/ 141128753 w 92"/>
                <a:gd name="T11" fmla="*/ 181451238 h 90"/>
                <a:gd name="T12" fmla="*/ 115927199 w 92"/>
                <a:gd name="T13" fmla="*/ 221773774 h 90"/>
                <a:gd name="T14" fmla="*/ 95765931 w 92"/>
                <a:gd name="T15" fmla="*/ 221773774 h 90"/>
                <a:gd name="T16" fmla="*/ 70564376 w 92"/>
                <a:gd name="T17" fmla="*/ 206652792 h 90"/>
                <a:gd name="T18" fmla="*/ 85685309 w 92"/>
                <a:gd name="T19" fmla="*/ 146169063 h 90"/>
                <a:gd name="T20" fmla="*/ 50403121 w 92"/>
                <a:gd name="T21" fmla="*/ 156249684 h 90"/>
                <a:gd name="T22" fmla="*/ 10080625 w 92"/>
                <a:gd name="T23" fmla="*/ 141128752 h 90"/>
                <a:gd name="T24" fmla="*/ 5040312 w 92"/>
                <a:gd name="T25" fmla="*/ 100806241 h 90"/>
                <a:gd name="T26" fmla="*/ 30241877 w 92"/>
                <a:gd name="T27" fmla="*/ 75604687 h 90"/>
                <a:gd name="T28" fmla="*/ 65524066 w 92"/>
                <a:gd name="T29" fmla="*/ 85685308 h 90"/>
                <a:gd name="T30" fmla="*/ 40322499 w 92"/>
                <a:gd name="T31" fmla="*/ 40322499 h 90"/>
                <a:gd name="T32" fmla="*/ 60483755 w 92"/>
                <a:gd name="T33" fmla="*/ 10080625 h 90"/>
                <a:gd name="T34" fmla="*/ 95765931 w 92"/>
                <a:gd name="T35" fmla="*/ 0 h 90"/>
                <a:gd name="T36" fmla="*/ 120967509 w 92"/>
                <a:gd name="T37" fmla="*/ 15120939 h 90"/>
                <a:gd name="T38" fmla="*/ 131048131 w 92"/>
                <a:gd name="T39" fmla="*/ 65524065 h 90"/>
                <a:gd name="T40" fmla="*/ 186491550 w 92"/>
                <a:gd name="T41" fmla="*/ 25201560 h 90"/>
                <a:gd name="T42" fmla="*/ 211693154 w 92"/>
                <a:gd name="T43" fmla="*/ 50403120 h 90"/>
                <a:gd name="T44" fmla="*/ 206652794 w 92"/>
                <a:gd name="T45" fmla="*/ 80644997 h 90"/>
                <a:gd name="T46" fmla="*/ 161289996 w 92"/>
                <a:gd name="T47" fmla="*/ 105846576 h 90"/>
                <a:gd name="T48" fmla="*/ 161289996 w 92"/>
                <a:gd name="T49" fmla="*/ 75604687 h 90"/>
                <a:gd name="T50" fmla="*/ 136088442 w 92"/>
                <a:gd name="T51" fmla="*/ 75604687 h 90"/>
                <a:gd name="T52" fmla="*/ 105846577 w 92"/>
                <a:gd name="T53" fmla="*/ 75604687 h 90"/>
                <a:gd name="T54" fmla="*/ 90725620 w 92"/>
                <a:gd name="T55" fmla="*/ 45362810 h 90"/>
                <a:gd name="T56" fmla="*/ 85685309 w 92"/>
                <a:gd name="T57" fmla="*/ 50403120 h 90"/>
                <a:gd name="T58" fmla="*/ 100806241 w 92"/>
                <a:gd name="T59" fmla="*/ 75604687 h 90"/>
                <a:gd name="T60" fmla="*/ 85685309 w 92"/>
                <a:gd name="T61" fmla="*/ 90725619 h 90"/>
                <a:gd name="T62" fmla="*/ 80644998 w 92"/>
                <a:gd name="T63" fmla="*/ 115927198 h 90"/>
                <a:gd name="T64" fmla="*/ 40322499 w 92"/>
                <a:gd name="T65" fmla="*/ 110886887 h 90"/>
                <a:gd name="T66" fmla="*/ 60483755 w 92"/>
                <a:gd name="T67" fmla="*/ 115927198 h 90"/>
                <a:gd name="T68" fmla="*/ 85685309 w 92"/>
                <a:gd name="T69" fmla="*/ 126007819 h 90"/>
                <a:gd name="T70" fmla="*/ 110886888 w 92"/>
                <a:gd name="T71" fmla="*/ 146169063 h 90"/>
                <a:gd name="T72" fmla="*/ 105846577 w 92"/>
                <a:gd name="T73" fmla="*/ 181451238 h 90"/>
                <a:gd name="T74" fmla="*/ 105846577 w 92"/>
                <a:gd name="T75" fmla="*/ 181451238 h 90"/>
                <a:gd name="T76" fmla="*/ 126007820 w 92"/>
                <a:gd name="T77" fmla="*/ 146169063 h 90"/>
                <a:gd name="T78" fmla="*/ 146169064 w 92"/>
                <a:gd name="T79" fmla="*/ 131048130 h 90"/>
                <a:gd name="T80" fmla="*/ 166330307 w 92"/>
                <a:gd name="T81" fmla="*/ 136088441 h 90"/>
                <a:gd name="T82" fmla="*/ 186491550 w 92"/>
                <a:gd name="T83" fmla="*/ 141128752 h 90"/>
                <a:gd name="T84" fmla="*/ 166330307 w 92"/>
                <a:gd name="T85" fmla="*/ 131048130 h 90"/>
                <a:gd name="T86" fmla="*/ 156249685 w 92"/>
                <a:gd name="T87" fmla="*/ 105846576 h 90"/>
                <a:gd name="T88" fmla="*/ 146169064 w 92"/>
                <a:gd name="T89" fmla="*/ 85685308 h 90"/>
                <a:gd name="T90" fmla="*/ 171370618 w 92"/>
                <a:gd name="T91" fmla="*/ 65524065 h 90"/>
                <a:gd name="T92" fmla="*/ 171370618 w 92"/>
                <a:gd name="T93" fmla="*/ 65524065 h 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2"/>
                <a:gd name="T142" fmla="*/ 0 h 90"/>
                <a:gd name="T143" fmla="*/ 92 w 92"/>
                <a:gd name="T144" fmla="*/ 90 h 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2" h="90">
                  <a:moveTo>
                    <a:pt x="64" y="42"/>
                  </a:moveTo>
                  <a:lnTo>
                    <a:pt x="64" y="42"/>
                  </a:lnTo>
                  <a:lnTo>
                    <a:pt x="76" y="42"/>
                  </a:lnTo>
                  <a:lnTo>
                    <a:pt x="86" y="44"/>
                  </a:lnTo>
                  <a:lnTo>
                    <a:pt x="90" y="46"/>
                  </a:lnTo>
                  <a:lnTo>
                    <a:pt x="92" y="50"/>
                  </a:lnTo>
                  <a:lnTo>
                    <a:pt x="92" y="54"/>
                  </a:lnTo>
                  <a:lnTo>
                    <a:pt x="90" y="62"/>
                  </a:lnTo>
                  <a:lnTo>
                    <a:pt x="84" y="70"/>
                  </a:lnTo>
                  <a:lnTo>
                    <a:pt x="80" y="72"/>
                  </a:lnTo>
                  <a:lnTo>
                    <a:pt x="78" y="74"/>
                  </a:lnTo>
                  <a:lnTo>
                    <a:pt x="70" y="72"/>
                  </a:lnTo>
                  <a:lnTo>
                    <a:pt x="62" y="66"/>
                  </a:lnTo>
                  <a:lnTo>
                    <a:pt x="56" y="62"/>
                  </a:lnTo>
                  <a:lnTo>
                    <a:pt x="56" y="72"/>
                  </a:lnTo>
                  <a:lnTo>
                    <a:pt x="54" y="82"/>
                  </a:lnTo>
                  <a:lnTo>
                    <a:pt x="50" y="86"/>
                  </a:lnTo>
                  <a:lnTo>
                    <a:pt x="46" y="88"/>
                  </a:lnTo>
                  <a:lnTo>
                    <a:pt x="42" y="90"/>
                  </a:lnTo>
                  <a:lnTo>
                    <a:pt x="38" y="88"/>
                  </a:lnTo>
                  <a:lnTo>
                    <a:pt x="32" y="88"/>
                  </a:lnTo>
                  <a:lnTo>
                    <a:pt x="30" y="84"/>
                  </a:lnTo>
                  <a:lnTo>
                    <a:pt x="28" y="82"/>
                  </a:lnTo>
                  <a:lnTo>
                    <a:pt x="28" y="78"/>
                  </a:lnTo>
                  <a:lnTo>
                    <a:pt x="30" y="68"/>
                  </a:lnTo>
                  <a:lnTo>
                    <a:pt x="34" y="58"/>
                  </a:lnTo>
                  <a:lnTo>
                    <a:pt x="26" y="60"/>
                  </a:lnTo>
                  <a:lnTo>
                    <a:pt x="20" y="62"/>
                  </a:lnTo>
                  <a:lnTo>
                    <a:pt x="14" y="62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2" y="40"/>
                  </a:lnTo>
                  <a:lnTo>
                    <a:pt x="6" y="34"/>
                  </a:lnTo>
                  <a:lnTo>
                    <a:pt x="12" y="30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18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48" y="6"/>
                  </a:lnTo>
                  <a:lnTo>
                    <a:pt x="52" y="14"/>
                  </a:lnTo>
                  <a:lnTo>
                    <a:pt x="52" y="26"/>
                  </a:lnTo>
                  <a:lnTo>
                    <a:pt x="58" y="16"/>
                  </a:lnTo>
                  <a:lnTo>
                    <a:pt x="66" y="10"/>
                  </a:lnTo>
                  <a:lnTo>
                    <a:pt x="74" y="10"/>
                  </a:lnTo>
                  <a:lnTo>
                    <a:pt x="80" y="14"/>
                  </a:lnTo>
                  <a:lnTo>
                    <a:pt x="84" y="20"/>
                  </a:lnTo>
                  <a:lnTo>
                    <a:pt x="86" y="24"/>
                  </a:lnTo>
                  <a:lnTo>
                    <a:pt x="84" y="28"/>
                  </a:lnTo>
                  <a:lnTo>
                    <a:pt x="82" y="32"/>
                  </a:lnTo>
                  <a:lnTo>
                    <a:pt x="74" y="38"/>
                  </a:lnTo>
                  <a:lnTo>
                    <a:pt x="64" y="42"/>
                  </a:lnTo>
                  <a:close/>
                  <a:moveTo>
                    <a:pt x="68" y="26"/>
                  </a:moveTo>
                  <a:lnTo>
                    <a:pt x="68" y="26"/>
                  </a:lnTo>
                  <a:lnTo>
                    <a:pt x="64" y="30"/>
                  </a:lnTo>
                  <a:lnTo>
                    <a:pt x="58" y="32"/>
                  </a:lnTo>
                  <a:lnTo>
                    <a:pt x="54" y="30"/>
                  </a:lnTo>
                  <a:lnTo>
                    <a:pt x="50" y="28"/>
                  </a:lnTo>
                  <a:lnTo>
                    <a:pt x="46" y="28"/>
                  </a:lnTo>
                  <a:lnTo>
                    <a:pt x="42" y="30"/>
                  </a:lnTo>
                  <a:lnTo>
                    <a:pt x="38" y="24"/>
                  </a:lnTo>
                  <a:lnTo>
                    <a:pt x="36" y="18"/>
                  </a:lnTo>
                  <a:lnTo>
                    <a:pt x="34" y="20"/>
                  </a:lnTo>
                  <a:lnTo>
                    <a:pt x="40" y="30"/>
                  </a:lnTo>
                  <a:lnTo>
                    <a:pt x="36" y="34"/>
                  </a:lnTo>
                  <a:lnTo>
                    <a:pt x="34" y="36"/>
                  </a:lnTo>
                  <a:lnTo>
                    <a:pt x="32" y="42"/>
                  </a:lnTo>
                  <a:lnTo>
                    <a:pt x="32" y="46"/>
                  </a:lnTo>
                  <a:lnTo>
                    <a:pt x="24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24" y="46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8" y="56"/>
                  </a:lnTo>
                  <a:lnTo>
                    <a:pt x="44" y="58"/>
                  </a:lnTo>
                  <a:lnTo>
                    <a:pt x="42" y="64"/>
                  </a:lnTo>
                  <a:lnTo>
                    <a:pt x="42" y="72"/>
                  </a:lnTo>
                  <a:lnTo>
                    <a:pt x="46" y="58"/>
                  </a:lnTo>
                  <a:lnTo>
                    <a:pt x="50" y="58"/>
                  </a:lnTo>
                  <a:lnTo>
                    <a:pt x="54" y="56"/>
                  </a:lnTo>
                  <a:lnTo>
                    <a:pt x="58" y="52"/>
                  </a:lnTo>
                  <a:lnTo>
                    <a:pt x="66" y="54"/>
                  </a:lnTo>
                  <a:lnTo>
                    <a:pt x="74" y="56"/>
                  </a:lnTo>
                  <a:lnTo>
                    <a:pt x="66" y="52"/>
                  </a:lnTo>
                  <a:lnTo>
                    <a:pt x="60" y="50"/>
                  </a:lnTo>
                  <a:lnTo>
                    <a:pt x="62" y="42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64" y="30"/>
                  </a:lnTo>
                  <a:lnTo>
                    <a:pt x="68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0" name="Freeform 66"/>
            <p:cNvSpPr>
              <a:spLocks/>
            </p:cNvSpPr>
            <p:nvPr/>
          </p:nvSpPr>
          <p:spPr bwMode="auto">
            <a:xfrm>
              <a:off x="4560888" y="3403600"/>
              <a:ext cx="47625" cy="47625"/>
            </a:xfrm>
            <a:custGeom>
              <a:avLst/>
              <a:gdLst>
                <a:gd name="T0" fmla="*/ 70564382 w 30"/>
                <a:gd name="T1" fmla="*/ 20161251 h 30"/>
                <a:gd name="T2" fmla="*/ 70564382 w 30"/>
                <a:gd name="T3" fmla="*/ 20161251 h 30"/>
                <a:gd name="T4" fmla="*/ 75604693 w 30"/>
                <a:gd name="T5" fmla="*/ 30241880 h 30"/>
                <a:gd name="T6" fmla="*/ 75604693 w 30"/>
                <a:gd name="T7" fmla="*/ 45362813 h 30"/>
                <a:gd name="T8" fmla="*/ 70564382 w 30"/>
                <a:gd name="T9" fmla="*/ 60483759 h 30"/>
                <a:gd name="T10" fmla="*/ 60483759 w 30"/>
                <a:gd name="T11" fmla="*/ 70564382 h 30"/>
                <a:gd name="T12" fmla="*/ 60483759 w 30"/>
                <a:gd name="T13" fmla="*/ 70564382 h 30"/>
                <a:gd name="T14" fmla="*/ 45362813 w 30"/>
                <a:gd name="T15" fmla="*/ 75604693 h 30"/>
                <a:gd name="T16" fmla="*/ 30241880 w 30"/>
                <a:gd name="T17" fmla="*/ 75604693 h 30"/>
                <a:gd name="T18" fmla="*/ 15120940 w 30"/>
                <a:gd name="T19" fmla="*/ 70564382 h 30"/>
                <a:gd name="T20" fmla="*/ 5040313 w 30"/>
                <a:gd name="T21" fmla="*/ 60483759 h 30"/>
                <a:gd name="T22" fmla="*/ 5040313 w 30"/>
                <a:gd name="T23" fmla="*/ 60483759 h 30"/>
                <a:gd name="T24" fmla="*/ 0 w 30"/>
                <a:gd name="T25" fmla="*/ 45362813 h 30"/>
                <a:gd name="T26" fmla="*/ 0 w 30"/>
                <a:gd name="T27" fmla="*/ 30241880 h 30"/>
                <a:gd name="T28" fmla="*/ 5040313 w 30"/>
                <a:gd name="T29" fmla="*/ 15120940 h 30"/>
                <a:gd name="T30" fmla="*/ 20161251 w 30"/>
                <a:gd name="T31" fmla="*/ 5040313 h 30"/>
                <a:gd name="T32" fmla="*/ 20161251 w 30"/>
                <a:gd name="T33" fmla="*/ 5040313 h 30"/>
                <a:gd name="T34" fmla="*/ 35282191 w 30"/>
                <a:gd name="T35" fmla="*/ 0 h 30"/>
                <a:gd name="T36" fmla="*/ 50403125 w 30"/>
                <a:gd name="T37" fmla="*/ 0 h 30"/>
                <a:gd name="T38" fmla="*/ 60483759 w 30"/>
                <a:gd name="T39" fmla="*/ 5040313 h 30"/>
                <a:gd name="T40" fmla="*/ 70564382 w 30"/>
                <a:gd name="T41" fmla="*/ 20161251 h 30"/>
                <a:gd name="T42" fmla="*/ 70564382 w 30"/>
                <a:gd name="T43" fmla="*/ 2016125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28" y="8"/>
                  </a:move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4" y="28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1" name="Freeform 67"/>
            <p:cNvSpPr>
              <a:spLocks noEditPoints="1"/>
            </p:cNvSpPr>
            <p:nvPr/>
          </p:nvSpPr>
          <p:spPr bwMode="auto">
            <a:xfrm>
              <a:off x="4611688" y="2955925"/>
              <a:ext cx="117475" cy="111125"/>
            </a:xfrm>
            <a:custGeom>
              <a:avLst/>
              <a:gdLst>
                <a:gd name="T0" fmla="*/ 151209362 w 74"/>
                <a:gd name="T1" fmla="*/ 110886876 h 70"/>
                <a:gd name="T2" fmla="*/ 176410914 w 74"/>
                <a:gd name="T3" fmla="*/ 141128738 h 70"/>
                <a:gd name="T4" fmla="*/ 166330294 w 74"/>
                <a:gd name="T5" fmla="*/ 161289979 h 70"/>
                <a:gd name="T6" fmla="*/ 115927189 w 74"/>
                <a:gd name="T7" fmla="*/ 166330290 h 70"/>
                <a:gd name="T8" fmla="*/ 100806233 w 74"/>
                <a:gd name="T9" fmla="*/ 131048117 h 70"/>
                <a:gd name="T10" fmla="*/ 75604681 w 74"/>
                <a:gd name="T11" fmla="*/ 171370600 h 70"/>
                <a:gd name="T12" fmla="*/ 40322496 w 74"/>
                <a:gd name="T13" fmla="*/ 171370600 h 70"/>
                <a:gd name="T14" fmla="*/ 30241875 w 74"/>
                <a:gd name="T15" fmla="*/ 141128738 h 70"/>
                <a:gd name="T16" fmla="*/ 60483750 w 74"/>
                <a:gd name="T17" fmla="*/ 105846566 h 70"/>
                <a:gd name="T18" fmla="*/ 10080624 w 74"/>
                <a:gd name="T19" fmla="*/ 90725610 h 70"/>
                <a:gd name="T20" fmla="*/ 5040312 w 74"/>
                <a:gd name="T21" fmla="*/ 60483748 h 70"/>
                <a:gd name="T22" fmla="*/ 25201558 w 74"/>
                <a:gd name="T23" fmla="*/ 35282185 h 70"/>
                <a:gd name="T24" fmla="*/ 65524060 w 74"/>
                <a:gd name="T25" fmla="*/ 55443438 h 70"/>
                <a:gd name="T26" fmla="*/ 55443439 w 74"/>
                <a:gd name="T27" fmla="*/ 20161247 h 70"/>
                <a:gd name="T28" fmla="*/ 70564371 w 74"/>
                <a:gd name="T29" fmla="*/ 0 h 70"/>
                <a:gd name="T30" fmla="*/ 105846568 w 74"/>
                <a:gd name="T31" fmla="*/ 0 h 70"/>
                <a:gd name="T32" fmla="*/ 126007810 w 74"/>
                <a:gd name="T33" fmla="*/ 10080624 h 70"/>
                <a:gd name="T34" fmla="*/ 120967500 w 74"/>
                <a:gd name="T35" fmla="*/ 60483748 h 70"/>
                <a:gd name="T36" fmla="*/ 161289983 w 74"/>
                <a:gd name="T37" fmla="*/ 45362805 h 70"/>
                <a:gd name="T38" fmla="*/ 186491535 w 74"/>
                <a:gd name="T39" fmla="*/ 65524059 h 70"/>
                <a:gd name="T40" fmla="*/ 181451225 w 74"/>
                <a:gd name="T41" fmla="*/ 90725610 h 70"/>
                <a:gd name="T42" fmla="*/ 131048121 w 74"/>
                <a:gd name="T43" fmla="*/ 100806231 h 70"/>
                <a:gd name="T44" fmla="*/ 151209362 w 74"/>
                <a:gd name="T45" fmla="*/ 75604679 h 70"/>
                <a:gd name="T46" fmla="*/ 126007810 w 74"/>
                <a:gd name="T47" fmla="*/ 80644990 h 70"/>
                <a:gd name="T48" fmla="*/ 95765923 w 74"/>
                <a:gd name="T49" fmla="*/ 60483748 h 70"/>
                <a:gd name="T50" fmla="*/ 95765923 w 74"/>
                <a:gd name="T51" fmla="*/ 35282185 h 70"/>
                <a:gd name="T52" fmla="*/ 95765923 w 74"/>
                <a:gd name="T53" fmla="*/ 60483748 h 70"/>
                <a:gd name="T54" fmla="*/ 90725612 w 74"/>
                <a:gd name="T55" fmla="*/ 60483748 h 70"/>
                <a:gd name="T56" fmla="*/ 65524060 w 74"/>
                <a:gd name="T57" fmla="*/ 80644990 h 70"/>
                <a:gd name="T58" fmla="*/ 40322496 w 74"/>
                <a:gd name="T59" fmla="*/ 70564369 h 70"/>
                <a:gd name="T60" fmla="*/ 65524060 w 74"/>
                <a:gd name="T61" fmla="*/ 85685300 h 70"/>
                <a:gd name="T62" fmla="*/ 65524060 w 74"/>
                <a:gd name="T63" fmla="*/ 95765921 h 70"/>
                <a:gd name="T64" fmla="*/ 80644992 w 74"/>
                <a:gd name="T65" fmla="*/ 115927187 h 70"/>
                <a:gd name="T66" fmla="*/ 65524060 w 74"/>
                <a:gd name="T67" fmla="*/ 141128738 h 70"/>
                <a:gd name="T68" fmla="*/ 80644992 w 74"/>
                <a:gd name="T69" fmla="*/ 115927187 h 70"/>
                <a:gd name="T70" fmla="*/ 100806233 w 74"/>
                <a:gd name="T71" fmla="*/ 120967497 h 70"/>
                <a:gd name="T72" fmla="*/ 120967500 w 74"/>
                <a:gd name="T73" fmla="*/ 126007807 h 70"/>
                <a:gd name="T74" fmla="*/ 136088431 w 74"/>
                <a:gd name="T75" fmla="*/ 136088428 h 70"/>
                <a:gd name="T76" fmla="*/ 126007810 w 74"/>
                <a:gd name="T77" fmla="*/ 120967497 h 70"/>
                <a:gd name="T78" fmla="*/ 115927189 w 74"/>
                <a:gd name="T79" fmla="*/ 115927187 h 70"/>
                <a:gd name="T80" fmla="*/ 126007810 w 74"/>
                <a:gd name="T81" fmla="*/ 85685300 h 70"/>
                <a:gd name="T82" fmla="*/ 141128741 w 74"/>
                <a:gd name="T83" fmla="*/ 80644990 h 70"/>
                <a:gd name="T84" fmla="*/ 151209362 w 74"/>
                <a:gd name="T85" fmla="*/ 75604679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0"/>
                <a:gd name="T131" fmla="*/ 74 w 74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0">
                  <a:moveTo>
                    <a:pt x="52" y="40"/>
                  </a:moveTo>
                  <a:lnTo>
                    <a:pt x="52" y="40"/>
                  </a:lnTo>
                  <a:lnTo>
                    <a:pt x="60" y="44"/>
                  </a:lnTo>
                  <a:lnTo>
                    <a:pt x="68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68" y="60"/>
                  </a:lnTo>
                  <a:lnTo>
                    <a:pt x="66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2" y="58"/>
                  </a:lnTo>
                  <a:lnTo>
                    <a:pt x="40" y="52"/>
                  </a:lnTo>
                  <a:lnTo>
                    <a:pt x="36" y="62"/>
                  </a:lnTo>
                  <a:lnTo>
                    <a:pt x="30" y="68"/>
                  </a:lnTo>
                  <a:lnTo>
                    <a:pt x="24" y="70"/>
                  </a:lnTo>
                  <a:lnTo>
                    <a:pt x="16" y="68"/>
                  </a:lnTo>
                  <a:lnTo>
                    <a:pt x="14" y="64"/>
                  </a:lnTo>
                  <a:lnTo>
                    <a:pt x="12" y="62"/>
                  </a:lnTo>
                  <a:lnTo>
                    <a:pt x="12" y="56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12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0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4" y="6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2" y="8"/>
                  </a:lnTo>
                  <a:lnTo>
                    <a:pt x="52" y="16"/>
                  </a:lnTo>
                  <a:lnTo>
                    <a:pt x="48" y="24"/>
                  </a:lnTo>
                  <a:lnTo>
                    <a:pt x="56" y="18"/>
                  </a:lnTo>
                  <a:lnTo>
                    <a:pt x="64" y="18"/>
                  </a:lnTo>
                  <a:lnTo>
                    <a:pt x="70" y="20"/>
                  </a:lnTo>
                  <a:lnTo>
                    <a:pt x="74" y="26"/>
                  </a:lnTo>
                  <a:lnTo>
                    <a:pt x="74" y="30"/>
                  </a:lnTo>
                  <a:lnTo>
                    <a:pt x="74" y="34"/>
                  </a:lnTo>
                  <a:lnTo>
                    <a:pt x="72" y="36"/>
                  </a:lnTo>
                  <a:lnTo>
                    <a:pt x="70" y="38"/>
                  </a:lnTo>
                  <a:lnTo>
                    <a:pt x="60" y="40"/>
                  </a:lnTo>
                  <a:lnTo>
                    <a:pt x="52" y="40"/>
                  </a:lnTo>
                  <a:close/>
                  <a:moveTo>
                    <a:pt x="60" y="30"/>
                  </a:moveTo>
                  <a:lnTo>
                    <a:pt x="60" y="30"/>
                  </a:lnTo>
                  <a:lnTo>
                    <a:pt x="54" y="32"/>
                  </a:lnTo>
                  <a:lnTo>
                    <a:pt x="50" y="32"/>
                  </a:lnTo>
                  <a:lnTo>
                    <a:pt x="46" y="26"/>
                  </a:lnTo>
                  <a:lnTo>
                    <a:pt x="38" y="24"/>
                  </a:lnTo>
                  <a:lnTo>
                    <a:pt x="38" y="18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0" y="26"/>
                  </a:lnTo>
                  <a:lnTo>
                    <a:pt x="26" y="32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6"/>
                  </a:lnTo>
                  <a:lnTo>
                    <a:pt x="28" y="50"/>
                  </a:lnTo>
                  <a:lnTo>
                    <a:pt x="26" y="56"/>
                  </a:lnTo>
                  <a:lnTo>
                    <a:pt x="32" y="46"/>
                  </a:lnTo>
                  <a:lnTo>
                    <a:pt x="40" y="48"/>
                  </a:lnTo>
                  <a:lnTo>
                    <a:pt x="44" y="46"/>
                  </a:lnTo>
                  <a:lnTo>
                    <a:pt x="48" y="50"/>
                  </a:lnTo>
                  <a:lnTo>
                    <a:pt x="54" y="54"/>
                  </a:lnTo>
                  <a:lnTo>
                    <a:pt x="56" y="54"/>
                  </a:lnTo>
                  <a:lnTo>
                    <a:pt x="50" y="48"/>
                  </a:lnTo>
                  <a:lnTo>
                    <a:pt x="46" y="46"/>
                  </a:lnTo>
                  <a:lnTo>
                    <a:pt x="50" y="40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6" y="32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2" name="Freeform 68"/>
            <p:cNvSpPr>
              <a:spLocks/>
            </p:cNvSpPr>
            <p:nvPr/>
          </p:nvSpPr>
          <p:spPr bwMode="auto">
            <a:xfrm>
              <a:off x="4652963" y="2994025"/>
              <a:ext cx="41275" cy="38100"/>
            </a:xfrm>
            <a:custGeom>
              <a:avLst/>
              <a:gdLst>
                <a:gd name="T0" fmla="*/ 65524068 w 26"/>
                <a:gd name="T1" fmla="*/ 25201561 h 24"/>
                <a:gd name="T2" fmla="*/ 65524068 w 26"/>
                <a:gd name="T3" fmla="*/ 25201561 h 24"/>
                <a:gd name="T4" fmla="*/ 65524068 w 26"/>
                <a:gd name="T5" fmla="*/ 40322500 h 24"/>
                <a:gd name="T6" fmla="*/ 60483757 w 26"/>
                <a:gd name="T7" fmla="*/ 50403121 h 24"/>
                <a:gd name="T8" fmla="*/ 50403123 w 26"/>
                <a:gd name="T9" fmla="*/ 60483756 h 24"/>
                <a:gd name="T10" fmla="*/ 35282190 w 26"/>
                <a:gd name="T11" fmla="*/ 60483756 h 24"/>
                <a:gd name="T12" fmla="*/ 35282190 w 26"/>
                <a:gd name="T13" fmla="*/ 60483756 h 24"/>
                <a:gd name="T14" fmla="*/ 25201561 w 26"/>
                <a:gd name="T15" fmla="*/ 60483756 h 24"/>
                <a:gd name="T16" fmla="*/ 10080625 w 26"/>
                <a:gd name="T17" fmla="*/ 55443445 h 24"/>
                <a:gd name="T18" fmla="*/ 5040313 w 26"/>
                <a:gd name="T19" fmla="*/ 45362810 h 24"/>
                <a:gd name="T20" fmla="*/ 0 w 26"/>
                <a:gd name="T21" fmla="*/ 35282189 h 24"/>
                <a:gd name="T22" fmla="*/ 0 w 26"/>
                <a:gd name="T23" fmla="*/ 35282189 h 24"/>
                <a:gd name="T24" fmla="*/ 0 w 26"/>
                <a:gd name="T25" fmla="*/ 20161250 h 24"/>
                <a:gd name="T26" fmla="*/ 5040313 w 26"/>
                <a:gd name="T27" fmla="*/ 10080625 h 24"/>
                <a:gd name="T28" fmla="*/ 15120939 w 26"/>
                <a:gd name="T29" fmla="*/ 0 h 24"/>
                <a:gd name="T30" fmla="*/ 30241879 w 26"/>
                <a:gd name="T31" fmla="*/ 0 h 24"/>
                <a:gd name="T32" fmla="*/ 30241879 w 26"/>
                <a:gd name="T33" fmla="*/ 0 h 24"/>
                <a:gd name="T34" fmla="*/ 40322501 w 26"/>
                <a:gd name="T35" fmla="*/ 0 h 24"/>
                <a:gd name="T36" fmla="*/ 50403123 w 26"/>
                <a:gd name="T37" fmla="*/ 5040312 h 24"/>
                <a:gd name="T38" fmla="*/ 60483757 w 26"/>
                <a:gd name="T39" fmla="*/ 15120939 h 24"/>
                <a:gd name="T40" fmla="*/ 65524068 w 26"/>
                <a:gd name="T41" fmla="*/ 25201561 h 24"/>
                <a:gd name="T42" fmla="*/ 65524068 w 26"/>
                <a:gd name="T43" fmla="*/ 2520156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4"/>
                <a:gd name="T68" fmla="*/ 26 w 26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4">
                  <a:moveTo>
                    <a:pt x="26" y="10"/>
                  </a:moveTo>
                  <a:lnTo>
                    <a:pt x="26" y="10"/>
                  </a:lnTo>
                  <a:lnTo>
                    <a:pt x="26" y="16"/>
                  </a:lnTo>
                  <a:lnTo>
                    <a:pt x="24" y="20"/>
                  </a:lnTo>
                  <a:lnTo>
                    <a:pt x="20" y="24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6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3" name="Freeform 69"/>
            <p:cNvSpPr>
              <a:spLocks noEditPoints="1"/>
            </p:cNvSpPr>
            <p:nvPr/>
          </p:nvSpPr>
          <p:spPr bwMode="auto">
            <a:xfrm>
              <a:off x="4706938" y="2955925"/>
              <a:ext cx="117475" cy="114300"/>
            </a:xfrm>
            <a:custGeom>
              <a:avLst/>
              <a:gdLst>
                <a:gd name="T0" fmla="*/ 151209362 w 74"/>
                <a:gd name="T1" fmla="*/ 120967498 h 72"/>
                <a:gd name="T2" fmla="*/ 171370604 w 74"/>
                <a:gd name="T3" fmla="*/ 151209361 h 72"/>
                <a:gd name="T4" fmla="*/ 156249673 w 74"/>
                <a:gd name="T5" fmla="*/ 171370602 h 72"/>
                <a:gd name="T6" fmla="*/ 110886879 w 74"/>
                <a:gd name="T7" fmla="*/ 171370602 h 72"/>
                <a:gd name="T8" fmla="*/ 95765923 w 74"/>
                <a:gd name="T9" fmla="*/ 136088429 h 72"/>
                <a:gd name="T10" fmla="*/ 70564371 w 74"/>
                <a:gd name="T11" fmla="*/ 176410912 h 72"/>
                <a:gd name="T12" fmla="*/ 30241875 w 74"/>
                <a:gd name="T13" fmla="*/ 171370602 h 72"/>
                <a:gd name="T14" fmla="*/ 25201558 w 74"/>
                <a:gd name="T15" fmla="*/ 141128740 h 72"/>
                <a:gd name="T16" fmla="*/ 55443439 w 74"/>
                <a:gd name="T17" fmla="*/ 110886878 h 72"/>
                <a:gd name="T18" fmla="*/ 5040312 w 74"/>
                <a:gd name="T19" fmla="*/ 90725611 h 72"/>
                <a:gd name="T20" fmla="*/ 5040312 w 74"/>
                <a:gd name="T21" fmla="*/ 55443439 h 72"/>
                <a:gd name="T22" fmla="*/ 25201558 w 74"/>
                <a:gd name="T23" fmla="*/ 35282185 h 72"/>
                <a:gd name="T24" fmla="*/ 65524060 w 74"/>
                <a:gd name="T25" fmla="*/ 55443439 h 72"/>
                <a:gd name="T26" fmla="*/ 60483750 w 74"/>
                <a:gd name="T27" fmla="*/ 20161248 h 72"/>
                <a:gd name="T28" fmla="*/ 75604681 w 74"/>
                <a:gd name="T29" fmla="*/ 0 h 72"/>
                <a:gd name="T30" fmla="*/ 105846568 w 74"/>
                <a:gd name="T31" fmla="*/ 0 h 72"/>
                <a:gd name="T32" fmla="*/ 131048121 w 74"/>
                <a:gd name="T33" fmla="*/ 15120937 h 72"/>
                <a:gd name="T34" fmla="*/ 120967500 w 74"/>
                <a:gd name="T35" fmla="*/ 65524060 h 72"/>
                <a:gd name="T36" fmla="*/ 161289983 w 74"/>
                <a:gd name="T37" fmla="*/ 50403116 h 72"/>
                <a:gd name="T38" fmla="*/ 186491535 w 74"/>
                <a:gd name="T39" fmla="*/ 70564370 h 72"/>
                <a:gd name="T40" fmla="*/ 181451225 w 74"/>
                <a:gd name="T41" fmla="*/ 100806232 h 72"/>
                <a:gd name="T42" fmla="*/ 126007810 w 74"/>
                <a:gd name="T43" fmla="*/ 105846567 h 72"/>
                <a:gd name="T44" fmla="*/ 151209362 w 74"/>
                <a:gd name="T45" fmla="*/ 80644991 h 72"/>
                <a:gd name="T46" fmla="*/ 126007810 w 74"/>
                <a:gd name="T47" fmla="*/ 85685301 h 72"/>
                <a:gd name="T48" fmla="*/ 95765923 w 74"/>
                <a:gd name="T49" fmla="*/ 60483749 h 72"/>
                <a:gd name="T50" fmla="*/ 95765923 w 74"/>
                <a:gd name="T51" fmla="*/ 35282185 h 72"/>
                <a:gd name="T52" fmla="*/ 90725612 w 74"/>
                <a:gd name="T53" fmla="*/ 60483749 h 72"/>
                <a:gd name="T54" fmla="*/ 90725612 w 74"/>
                <a:gd name="T55" fmla="*/ 60483749 h 72"/>
                <a:gd name="T56" fmla="*/ 65524060 w 74"/>
                <a:gd name="T57" fmla="*/ 85685301 h 72"/>
                <a:gd name="T58" fmla="*/ 35282185 w 74"/>
                <a:gd name="T59" fmla="*/ 70564370 h 72"/>
                <a:gd name="T60" fmla="*/ 65524060 w 74"/>
                <a:gd name="T61" fmla="*/ 90725611 h 72"/>
                <a:gd name="T62" fmla="*/ 65524060 w 74"/>
                <a:gd name="T63" fmla="*/ 95765922 h 72"/>
                <a:gd name="T64" fmla="*/ 75604681 w 74"/>
                <a:gd name="T65" fmla="*/ 115927188 h 72"/>
                <a:gd name="T66" fmla="*/ 55443439 w 74"/>
                <a:gd name="T67" fmla="*/ 146169050 h 72"/>
                <a:gd name="T68" fmla="*/ 80644992 w 74"/>
                <a:gd name="T69" fmla="*/ 120967498 h 72"/>
                <a:gd name="T70" fmla="*/ 95765923 w 74"/>
                <a:gd name="T71" fmla="*/ 126007809 h 72"/>
                <a:gd name="T72" fmla="*/ 120967500 w 74"/>
                <a:gd name="T73" fmla="*/ 131048119 h 72"/>
                <a:gd name="T74" fmla="*/ 136088431 w 74"/>
                <a:gd name="T75" fmla="*/ 146169050 h 72"/>
                <a:gd name="T76" fmla="*/ 120967500 w 74"/>
                <a:gd name="T77" fmla="*/ 131048119 h 72"/>
                <a:gd name="T78" fmla="*/ 110886879 w 74"/>
                <a:gd name="T79" fmla="*/ 120967498 h 72"/>
                <a:gd name="T80" fmla="*/ 126007810 w 74"/>
                <a:gd name="T81" fmla="*/ 90725611 h 72"/>
                <a:gd name="T82" fmla="*/ 141128741 w 74"/>
                <a:gd name="T83" fmla="*/ 85685301 h 72"/>
                <a:gd name="T84" fmla="*/ 151209362 w 74"/>
                <a:gd name="T85" fmla="*/ 80644991 h 7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2"/>
                <a:gd name="T131" fmla="*/ 74 w 74"/>
                <a:gd name="T132" fmla="*/ 72 h 7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2">
                  <a:moveTo>
                    <a:pt x="50" y="42"/>
                  </a:moveTo>
                  <a:lnTo>
                    <a:pt x="50" y="42"/>
                  </a:lnTo>
                  <a:lnTo>
                    <a:pt x="60" y="48"/>
                  </a:lnTo>
                  <a:lnTo>
                    <a:pt x="66" y="52"/>
                  </a:lnTo>
                  <a:lnTo>
                    <a:pt x="68" y="56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2" y="68"/>
                  </a:lnTo>
                  <a:lnTo>
                    <a:pt x="56" y="72"/>
                  </a:lnTo>
                  <a:lnTo>
                    <a:pt x="50" y="72"/>
                  </a:lnTo>
                  <a:lnTo>
                    <a:pt x="44" y="68"/>
                  </a:lnTo>
                  <a:lnTo>
                    <a:pt x="40" y="60"/>
                  </a:lnTo>
                  <a:lnTo>
                    <a:pt x="38" y="54"/>
                  </a:lnTo>
                  <a:lnTo>
                    <a:pt x="34" y="64"/>
                  </a:lnTo>
                  <a:lnTo>
                    <a:pt x="28" y="70"/>
                  </a:lnTo>
                  <a:lnTo>
                    <a:pt x="20" y="70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10" y="62"/>
                  </a:lnTo>
                  <a:lnTo>
                    <a:pt x="10" y="56"/>
                  </a:lnTo>
                  <a:lnTo>
                    <a:pt x="16" y="50"/>
                  </a:lnTo>
                  <a:lnTo>
                    <a:pt x="22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6" y="18"/>
                  </a:lnTo>
                  <a:lnTo>
                    <a:pt x="10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52" y="18"/>
                  </a:lnTo>
                  <a:lnTo>
                    <a:pt x="48" y="26"/>
                  </a:lnTo>
                  <a:lnTo>
                    <a:pt x="56" y="22"/>
                  </a:lnTo>
                  <a:lnTo>
                    <a:pt x="64" y="20"/>
                  </a:lnTo>
                  <a:lnTo>
                    <a:pt x="70" y="22"/>
                  </a:lnTo>
                  <a:lnTo>
                    <a:pt x="74" y="28"/>
                  </a:lnTo>
                  <a:lnTo>
                    <a:pt x="74" y="34"/>
                  </a:lnTo>
                  <a:lnTo>
                    <a:pt x="74" y="38"/>
                  </a:lnTo>
                  <a:lnTo>
                    <a:pt x="72" y="40"/>
                  </a:lnTo>
                  <a:lnTo>
                    <a:pt x="68" y="42"/>
                  </a:lnTo>
                  <a:lnTo>
                    <a:pt x="60" y="44"/>
                  </a:lnTo>
                  <a:lnTo>
                    <a:pt x="50" y="42"/>
                  </a:lnTo>
                  <a:close/>
                  <a:moveTo>
                    <a:pt x="60" y="32"/>
                  </a:moveTo>
                  <a:lnTo>
                    <a:pt x="60" y="32"/>
                  </a:lnTo>
                  <a:lnTo>
                    <a:pt x="54" y="34"/>
                  </a:lnTo>
                  <a:lnTo>
                    <a:pt x="50" y="34"/>
                  </a:lnTo>
                  <a:lnTo>
                    <a:pt x="46" y="28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14"/>
                  </a:lnTo>
                  <a:lnTo>
                    <a:pt x="36" y="24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44"/>
                  </a:lnTo>
                  <a:lnTo>
                    <a:pt x="30" y="46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8" y="50"/>
                  </a:lnTo>
                  <a:lnTo>
                    <a:pt x="44" y="48"/>
                  </a:lnTo>
                  <a:lnTo>
                    <a:pt x="48" y="52"/>
                  </a:lnTo>
                  <a:lnTo>
                    <a:pt x="54" y="58"/>
                  </a:lnTo>
                  <a:lnTo>
                    <a:pt x="48" y="52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6" y="34"/>
                  </a:lnTo>
                  <a:lnTo>
                    <a:pt x="60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4" name="Freeform 70"/>
            <p:cNvSpPr>
              <a:spLocks/>
            </p:cNvSpPr>
            <p:nvPr/>
          </p:nvSpPr>
          <p:spPr bwMode="auto">
            <a:xfrm>
              <a:off x="4745038" y="2994025"/>
              <a:ext cx="41275" cy="41275"/>
            </a:xfrm>
            <a:custGeom>
              <a:avLst/>
              <a:gdLst>
                <a:gd name="T0" fmla="*/ 65524068 w 26"/>
                <a:gd name="T1" fmla="*/ 30241879 h 26"/>
                <a:gd name="T2" fmla="*/ 65524068 w 26"/>
                <a:gd name="T3" fmla="*/ 30241879 h 26"/>
                <a:gd name="T4" fmla="*/ 65524068 w 26"/>
                <a:gd name="T5" fmla="*/ 45362812 h 26"/>
                <a:gd name="T6" fmla="*/ 60483757 w 26"/>
                <a:gd name="T7" fmla="*/ 55443446 h 26"/>
                <a:gd name="T8" fmla="*/ 50403123 w 26"/>
                <a:gd name="T9" fmla="*/ 65524068 h 26"/>
                <a:gd name="T10" fmla="*/ 35282190 w 26"/>
                <a:gd name="T11" fmla="*/ 65524068 h 26"/>
                <a:gd name="T12" fmla="*/ 35282190 w 26"/>
                <a:gd name="T13" fmla="*/ 65524068 h 26"/>
                <a:gd name="T14" fmla="*/ 25201561 w 26"/>
                <a:gd name="T15" fmla="*/ 65524068 h 26"/>
                <a:gd name="T16" fmla="*/ 15120939 w 26"/>
                <a:gd name="T17" fmla="*/ 60483757 h 26"/>
                <a:gd name="T18" fmla="*/ 5040313 w 26"/>
                <a:gd name="T19" fmla="*/ 50403123 h 26"/>
                <a:gd name="T20" fmla="*/ 0 w 26"/>
                <a:gd name="T21" fmla="*/ 35282190 h 26"/>
                <a:gd name="T22" fmla="*/ 0 w 26"/>
                <a:gd name="T23" fmla="*/ 35282190 h 26"/>
                <a:gd name="T24" fmla="*/ 5040313 w 26"/>
                <a:gd name="T25" fmla="*/ 25201561 h 26"/>
                <a:gd name="T26" fmla="*/ 10080625 w 26"/>
                <a:gd name="T27" fmla="*/ 10080625 h 26"/>
                <a:gd name="T28" fmla="*/ 20161250 w 26"/>
                <a:gd name="T29" fmla="*/ 5040313 h 26"/>
                <a:gd name="T30" fmla="*/ 30241879 w 26"/>
                <a:gd name="T31" fmla="*/ 0 h 26"/>
                <a:gd name="T32" fmla="*/ 30241879 w 26"/>
                <a:gd name="T33" fmla="*/ 0 h 26"/>
                <a:gd name="T34" fmla="*/ 45362812 w 26"/>
                <a:gd name="T35" fmla="*/ 5040313 h 26"/>
                <a:gd name="T36" fmla="*/ 55443446 w 26"/>
                <a:gd name="T37" fmla="*/ 10080625 h 26"/>
                <a:gd name="T38" fmla="*/ 65524068 w 26"/>
                <a:gd name="T39" fmla="*/ 20161250 h 26"/>
                <a:gd name="T40" fmla="*/ 65524068 w 26"/>
                <a:gd name="T41" fmla="*/ 30241879 h 26"/>
                <a:gd name="T42" fmla="*/ 65524068 w 26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6"/>
                <a:gd name="T68" fmla="*/ 26 w 26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6">
                  <a:moveTo>
                    <a:pt x="26" y="12"/>
                  </a:moveTo>
                  <a:lnTo>
                    <a:pt x="26" y="12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0" y="26"/>
                  </a:lnTo>
                  <a:lnTo>
                    <a:pt x="14" y="26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5" name="Freeform 71"/>
            <p:cNvSpPr>
              <a:spLocks noEditPoints="1"/>
            </p:cNvSpPr>
            <p:nvPr/>
          </p:nvSpPr>
          <p:spPr bwMode="auto">
            <a:xfrm>
              <a:off x="5078413" y="2978150"/>
              <a:ext cx="104775" cy="104775"/>
            </a:xfrm>
            <a:custGeom>
              <a:avLst/>
              <a:gdLst>
                <a:gd name="T0" fmla="*/ 115927184 w 66"/>
                <a:gd name="T1" fmla="*/ 80644988 h 66"/>
                <a:gd name="T2" fmla="*/ 156249665 w 66"/>
                <a:gd name="T3" fmla="*/ 85685298 h 66"/>
                <a:gd name="T4" fmla="*/ 166330285 w 66"/>
                <a:gd name="T5" fmla="*/ 95765918 h 66"/>
                <a:gd name="T6" fmla="*/ 161289975 w 66"/>
                <a:gd name="T7" fmla="*/ 120967494 h 66"/>
                <a:gd name="T8" fmla="*/ 151209355 w 66"/>
                <a:gd name="T9" fmla="*/ 136088424 h 66"/>
                <a:gd name="T10" fmla="*/ 126007804 w 66"/>
                <a:gd name="T11" fmla="*/ 136088424 h 66"/>
                <a:gd name="T12" fmla="*/ 110886873 w 66"/>
                <a:gd name="T13" fmla="*/ 126007804 h 66"/>
                <a:gd name="T14" fmla="*/ 100806228 w 66"/>
                <a:gd name="T15" fmla="*/ 115927184 h 66"/>
                <a:gd name="T16" fmla="*/ 90725608 w 66"/>
                <a:gd name="T17" fmla="*/ 156249665 h 66"/>
                <a:gd name="T18" fmla="*/ 60483747 w 66"/>
                <a:gd name="T19" fmla="*/ 166330285 h 66"/>
                <a:gd name="T20" fmla="*/ 55443437 w 66"/>
                <a:gd name="T21" fmla="*/ 161289975 h 66"/>
                <a:gd name="T22" fmla="*/ 45362804 w 66"/>
                <a:gd name="T23" fmla="*/ 141128734 h 66"/>
                <a:gd name="T24" fmla="*/ 60483747 w 66"/>
                <a:gd name="T25" fmla="*/ 105846563 h 66"/>
                <a:gd name="T26" fmla="*/ 35282184 w 66"/>
                <a:gd name="T27" fmla="*/ 110886873 h 66"/>
                <a:gd name="T28" fmla="*/ 5040312 w 66"/>
                <a:gd name="T29" fmla="*/ 100806228 h 66"/>
                <a:gd name="T30" fmla="*/ 0 w 66"/>
                <a:gd name="T31" fmla="*/ 80644988 h 66"/>
                <a:gd name="T32" fmla="*/ 0 w 66"/>
                <a:gd name="T33" fmla="*/ 65524057 h 66"/>
                <a:gd name="T34" fmla="*/ 20161247 w 66"/>
                <a:gd name="T35" fmla="*/ 55443437 h 66"/>
                <a:gd name="T36" fmla="*/ 50403114 w 66"/>
                <a:gd name="T37" fmla="*/ 60483747 h 66"/>
                <a:gd name="T38" fmla="*/ 35282184 w 66"/>
                <a:gd name="T39" fmla="*/ 45362804 h 66"/>
                <a:gd name="T40" fmla="*/ 30241873 w 66"/>
                <a:gd name="T41" fmla="*/ 20161247 h 66"/>
                <a:gd name="T42" fmla="*/ 65524057 w 66"/>
                <a:gd name="T43" fmla="*/ 0 h 66"/>
                <a:gd name="T44" fmla="*/ 75604677 w 66"/>
                <a:gd name="T45" fmla="*/ 0 h 66"/>
                <a:gd name="T46" fmla="*/ 90725608 w 66"/>
                <a:gd name="T47" fmla="*/ 10080623 h 66"/>
                <a:gd name="T48" fmla="*/ 100806228 w 66"/>
                <a:gd name="T49" fmla="*/ 45362804 h 66"/>
                <a:gd name="T50" fmla="*/ 110886873 w 66"/>
                <a:gd name="T51" fmla="*/ 30241873 h 66"/>
                <a:gd name="T52" fmla="*/ 136088424 w 66"/>
                <a:gd name="T53" fmla="*/ 20161247 h 66"/>
                <a:gd name="T54" fmla="*/ 151209355 w 66"/>
                <a:gd name="T55" fmla="*/ 30241873 h 66"/>
                <a:gd name="T56" fmla="*/ 161289975 w 66"/>
                <a:gd name="T57" fmla="*/ 50403114 h 66"/>
                <a:gd name="T58" fmla="*/ 151209355 w 66"/>
                <a:gd name="T59" fmla="*/ 60483747 h 66"/>
                <a:gd name="T60" fmla="*/ 115927184 w 66"/>
                <a:gd name="T61" fmla="*/ 80644988 h 66"/>
                <a:gd name="T62" fmla="*/ 126007804 w 66"/>
                <a:gd name="T63" fmla="*/ 50403114 h 66"/>
                <a:gd name="T64" fmla="*/ 115927184 w 66"/>
                <a:gd name="T65" fmla="*/ 60483747 h 66"/>
                <a:gd name="T66" fmla="*/ 105846563 w 66"/>
                <a:gd name="T67" fmla="*/ 60483747 h 66"/>
                <a:gd name="T68" fmla="*/ 75604677 w 66"/>
                <a:gd name="T69" fmla="*/ 55443437 h 66"/>
                <a:gd name="T70" fmla="*/ 65524057 w 66"/>
                <a:gd name="T71" fmla="*/ 35282184 h 66"/>
                <a:gd name="T72" fmla="*/ 65524057 w 66"/>
                <a:gd name="T73" fmla="*/ 35282184 h 66"/>
                <a:gd name="T74" fmla="*/ 75604677 w 66"/>
                <a:gd name="T75" fmla="*/ 55443437 h 66"/>
                <a:gd name="T76" fmla="*/ 70564367 w 66"/>
                <a:gd name="T77" fmla="*/ 55443437 h 66"/>
                <a:gd name="T78" fmla="*/ 60483747 w 66"/>
                <a:gd name="T79" fmla="*/ 65524057 h 66"/>
                <a:gd name="T80" fmla="*/ 60483747 w 66"/>
                <a:gd name="T81" fmla="*/ 80644988 h 66"/>
                <a:gd name="T82" fmla="*/ 30241873 w 66"/>
                <a:gd name="T83" fmla="*/ 80644988 h 66"/>
                <a:gd name="T84" fmla="*/ 30241873 w 66"/>
                <a:gd name="T85" fmla="*/ 80644988 h 66"/>
                <a:gd name="T86" fmla="*/ 60483747 w 66"/>
                <a:gd name="T87" fmla="*/ 85685298 h 66"/>
                <a:gd name="T88" fmla="*/ 60483747 w 66"/>
                <a:gd name="T89" fmla="*/ 90725608 h 66"/>
                <a:gd name="T90" fmla="*/ 75604677 w 66"/>
                <a:gd name="T91" fmla="*/ 105846563 h 66"/>
                <a:gd name="T92" fmla="*/ 75604677 w 66"/>
                <a:gd name="T93" fmla="*/ 131048114 h 66"/>
                <a:gd name="T94" fmla="*/ 75604677 w 66"/>
                <a:gd name="T95" fmla="*/ 136088424 h 66"/>
                <a:gd name="T96" fmla="*/ 80644988 w 66"/>
                <a:gd name="T97" fmla="*/ 105846563 h 66"/>
                <a:gd name="T98" fmla="*/ 100806228 w 66"/>
                <a:gd name="T99" fmla="*/ 105846563 h 66"/>
                <a:gd name="T100" fmla="*/ 105846563 w 66"/>
                <a:gd name="T101" fmla="*/ 95765918 h 66"/>
                <a:gd name="T102" fmla="*/ 115927184 w 66"/>
                <a:gd name="T103" fmla="*/ 100806228 h 66"/>
                <a:gd name="T104" fmla="*/ 136088424 w 66"/>
                <a:gd name="T105" fmla="*/ 110886873 h 66"/>
                <a:gd name="T106" fmla="*/ 136088424 w 66"/>
                <a:gd name="T107" fmla="*/ 105846563 h 66"/>
                <a:gd name="T108" fmla="*/ 120967494 w 66"/>
                <a:gd name="T109" fmla="*/ 100806228 h 66"/>
                <a:gd name="T110" fmla="*/ 110886873 w 66"/>
                <a:gd name="T111" fmla="*/ 95765918 h 66"/>
                <a:gd name="T112" fmla="*/ 110886873 w 66"/>
                <a:gd name="T113" fmla="*/ 80644988 h 66"/>
                <a:gd name="T114" fmla="*/ 110886873 w 66"/>
                <a:gd name="T115" fmla="*/ 65524057 h 66"/>
                <a:gd name="T116" fmla="*/ 110886873 w 66"/>
                <a:gd name="T117" fmla="*/ 65524057 h 66"/>
                <a:gd name="T118" fmla="*/ 126007804 w 66"/>
                <a:gd name="T119" fmla="*/ 50403114 h 66"/>
                <a:gd name="T120" fmla="*/ 126007804 w 66"/>
                <a:gd name="T121" fmla="*/ 50403114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6"/>
                <a:gd name="T184" fmla="*/ 0 h 66"/>
                <a:gd name="T185" fmla="*/ 66 w 66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6" h="66">
                  <a:moveTo>
                    <a:pt x="46" y="32"/>
                  </a:moveTo>
                  <a:lnTo>
                    <a:pt x="46" y="32"/>
                  </a:lnTo>
                  <a:lnTo>
                    <a:pt x="56" y="32"/>
                  </a:lnTo>
                  <a:lnTo>
                    <a:pt x="62" y="34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42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6" y="56"/>
                  </a:lnTo>
                  <a:lnTo>
                    <a:pt x="50" y="54"/>
                  </a:lnTo>
                  <a:lnTo>
                    <a:pt x="44" y="50"/>
                  </a:lnTo>
                  <a:lnTo>
                    <a:pt x="40" y="46"/>
                  </a:lnTo>
                  <a:lnTo>
                    <a:pt x="40" y="54"/>
                  </a:lnTo>
                  <a:lnTo>
                    <a:pt x="36" y="62"/>
                  </a:lnTo>
                  <a:lnTo>
                    <a:pt x="32" y="64"/>
                  </a:lnTo>
                  <a:lnTo>
                    <a:pt x="24" y="66"/>
                  </a:lnTo>
                  <a:lnTo>
                    <a:pt x="22" y="64"/>
                  </a:lnTo>
                  <a:lnTo>
                    <a:pt x="20" y="62"/>
                  </a:lnTo>
                  <a:lnTo>
                    <a:pt x="18" y="56"/>
                  </a:lnTo>
                  <a:lnTo>
                    <a:pt x="20" y="50"/>
                  </a:lnTo>
                  <a:lnTo>
                    <a:pt x="24" y="42"/>
                  </a:lnTo>
                  <a:lnTo>
                    <a:pt x="14" y="44"/>
                  </a:lnTo>
                  <a:lnTo>
                    <a:pt x="4" y="42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0" y="24"/>
                  </a:lnTo>
                  <a:lnTo>
                    <a:pt x="14" y="18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6" y="6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8" y="10"/>
                  </a:lnTo>
                  <a:lnTo>
                    <a:pt x="40" y="18"/>
                  </a:lnTo>
                  <a:lnTo>
                    <a:pt x="44" y="12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60" y="12"/>
                  </a:lnTo>
                  <a:lnTo>
                    <a:pt x="62" y="16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6" y="32"/>
                  </a:lnTo>
                  <a:close/>
                  <a:moveTo>
                    <a:pt x="50" y="20"/>
                  </a:moveTo>
                  <a:lnTo>
                    <a:pt x="50" y="20"/>
                  </a:lnTo>
                  <a:lnTo>
                    <a:pt x="46" y="24"/>
                  </a:lnTo>
                  <a:lnTo>
                    <a:pt x="42" y="24"/>
                  </a:lnTo>
                  <a:lnTo>
                    <a:pt x="36" y="22"/>
                  </a:lnTo>
                  <a:lnTo>
                    <a:pt x="30" y="22"/>
                  </a:lnTo>
                  <a:lnTo>
                    <a:pt x="26" y="14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4" y="32"/>
                  </a:lnTo>
                  <a:lnTo>
                    <a:pt x="12" y="32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8" y="40"/>
                  </a:lnTo>
                  <a:lnTo>
                    <a:pt x="30" y="42"/>
                  </a:lnTo>
                  <a:lnTo>
                    <a:pt x="30" y="52"/>
                  </a:lnTo>
                  <a:lnTo>
                    <a:pt x="30" y="54"/>
                  </a:lnTo>
                  <a:lnTo>
                    <a:pt x="32" y="42"/>
                  </a:lnTo>
                  <a:lnTo>
                    <a:pt x="40" y="42"/>
                  </a:lnTo>
                  <a:lnTo>
                    <a:pt x="42" y="38"/>
                  </a:lnTo>
                  <a:lnTo>
                    <a:pt x="46" y="40"/>
                  </a:lnTo>
                  <a:lnTo>
                    <a:pt x="54" y="44"/>
                  </a:lnTo>
                  <a:lnTo>
                    <a:pt x="54" y="42"/>
                  </a:lnTo>
                  <a:lnTo>
                    <a:pt x="48" y="40"/>
                  </a:lnTo>
                  <a:lnTo>
                    <a:pt x="44" y="38"/>
                  </a:lnTo>
                  <a:lnTo>
                    <a:pt x="44" y="32"/>
                  </a:lnTo>
                  <a:lnTo>
                    <a:pt x="44" y="26"/>
                  </a:lnTo>
                  <a:lnTo>
                    <a:pt x="48" y="24"/>
                  </a:lnTo>
                  <a:lnTo>
                    <a:pt x="50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6" name="Freeform 72"/>
            <p:cNvSpPr>
              <a:spLocks/>
            </p:cNvSpPr>
            <p:nvPr/>
          </p:nvSpPr>
          <p:spPr bwMode="auto">
            <a:xfrm>
              <a:off x="5113338" y="3009900"/>
              <a:ext cx="38100" cy="38100"/>
            </a:xfrm>
            <a:custGeom>
              <a:avLst/>
              <a:gdLst>
                <a:gd name="T0" fmla="*/ 55443445 w 24"/>
                <a:gd name="T1" fmla="*/ 15120939 h 24"/>
                <a:gd name="T2" fmla="*/ 55443445 w 24"/>
                <a:gd name="T3" fmla="*/ 15120939 h 24"/>
                <a:gd name="T4" fmla="*/ 60483756 w 24"/>
                <a:gd name="T5" fmla="*/ 25201561 h 24"/>
                <a:gd name="T6" fmla="*/ 60483756 w 24"/>
                <a:gd name="T7" fmla="*/ 40322500 h 24"/>
                <a:gd name="T8" fmla="*/ 55443445 w 24"/>
                <a:gd name="T9" fmla="*/ 50403121 h 24"/>
                <a:gd name="T10" fmla="*/ 45362810 w 24"/>
                <a:gd name="T11" fmla="*/ 55443445 h 24"/>
                <a:gd name="T12" fmla="*/ 45362810 w 24"/>
                <a:gd name="T13" fmla="*/ 55443445 h 24"/>
                <a:gd name="T14" fmla="*/ 35282189 w 24"/>
                <a:gd name="T15" fmla="*/ 60483756 h 24"/>
                <a:gd name="T16" fmla="*/ 20161250 w 24"/>
                <a:gd name="T17" fmla="*/ 55443445 h 24"/>
                <a:gd name="T18" fmla="*/ 10080625 w 24"/>
                <a:gd name="T19" fmla="*/ 50403121 h 24"/>
                <a:gd name="T20" fmla="*/ 5040312 w 24"/>
                <a:gd name="T21" fmla="*/ 45362810 h 24"/>
                <a:gd name="T22" fmla="*/ 5040312 w 24"/>
                <a:gd name="T23" fmla="*/ 45362810 h 24"/>
                <a:gd name="T24" fmla="*/ 0 w 24"/>
                <a:gd name="T25" fmla="*/ 30241878 h 24"/>
                <a:gd name="T26" fmla="*/ 5040312 w 24"/>
                <a:gd name="T27" fmla="*/ 20161250 h 24"/>
                <a:gd name="T28" fmla="*/ 10080625 w 24"/>
                <a:gd name="T29" fmla="*/ 10080625 h 24"/>
                <a:gd name="T30" fmla="*/ 15120939 w 24"/>
                <a:gd name="T31" fmla="*/ 5040312 h 24"/>
                <a:gd name="T32" fmla="*/ 15120939 w 24"/>
                <a:gd name="T33" fmla="*/ 5040312 h 24"/>
                <a:gd name="T34" fmla="*/ 30241878 w 24"/>
                <a:gd name="T35" fmla="*/ 0 h 24"/>
                <a:gd name="T36" fmla="*/ 40322500 w 24"/>
                <a:gd name="T37" fmla="*/ 0 h 24"/>
                <a:gd name="T38" fmla="*/ 50403121 w 24"/>
                <a:gd name="T39" fmla="*/ 10080625 h 24"/>
                <a:gd name="T40" fmla="*/ 55443445 w 24"/>
                <a:gd name="T41" fmla="*/ 15120939 h 24"/>
                <a:gd name="T42" fmla="*/ 55443445 w 24"/>
                <a:gd name="T43" fmla="*/ 15120939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4"/>
                <a:gd name="T68" fmla="*/ 24 w 24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4">
                  <a:moveTo>
                    <a:pt x="22" y="6"/>
                  </a:moveTo>
                  <a:lnTo>
                    <a:pt x="22" y="6"/>
                  </a:lnTo>
                  <a:lnTo>
                    <a:pt x="24" y="10"/>
                  </a:lnTo>
                  <a:lnTo>
                    <a:pt x="24" y="16"/>
                  </a:lnTo>
                  <a:lnTo>
                    <a:pt x="22" y="20"/>
                  </a:lnTo>
                  <a:lnTo>
                    <a:pt x="18" y="22"/>
                  </a:lnTo>
                  <a:lnTo>
                    <a:pt x="14" y="24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7" name="Freeform 73"/>
            <p:cNvSpPr>
              <a:spLocks noEditPoints="1"/>
            </p:cNvSpPr>
            <p:nvPr/>
          </p:nvSpPr>
          <p:spPr bwMode="auto">
            <a:xfrm>
              <a:off x="4929188" y="3241675"/>
              <a:ext cx="104775" cy="104775"/>
            </a:xfrm>
            <a:custGeom>
              <a:avLst/>
              <a:gdLst>
                <a:gd name="T0" fmla="*/ 115927184 w 66"/>
                <a:gd name="T1" fmla="*/ 85685298 h 66"/>
                <a:gd name="T2" fmla="*/ 156249665 w 66"/>
                <a:gd name="T3" fmla="*/ 90725608 h 66"/>
                <a:gd name="T4" fmla="*/ 166330285 w 66"/>
                <a:gd name="T5" fmla="*/ 100806228 h 66"/>
                <a:gd name="T6" fmla="*/ 161289975 w 66"/>
                <a:gd name="T7" fmla="*/ 120967494 h 66"/>
                <a:gd name="T8" fmla="*/ 151209355 w 66"/>
                <a:gd name="T9" fmla="*/ 136088424 h 66"/>
                <a:gd name="T10" fmla="*/ 126007804 w 66"/>
                <a:gd name="T11" fmla="*/ 141128734 h 66"/>
                <a:gd name="T12" fmla="*/ 110886873 w 66"/>
                <a:gd name="T13" fmla="*/ 126007804 h 66"/>
                <a:gd name="T14" fmla="*/ 100806228 w 66"/>
                <a:gd name="T15" fmla="*/ 115927184 h 66"/>
                <a:gd name="T16" fmla="*/ 90725608 w 66"/>
                <a:gd name="T17" fmla="*/ 156249665 h 66"/>
                <a:gd name="T18" fmla="*/ 60483747 w 66"/>
                <a:gd name="T19" fmla="*/ 166330285 h 66"/>
                <a:gd name="T20" fmla="*/ 55443437 w 66"/>
                <a:gd name="T21" fmla="*/ 166330285 h 66"/>
                <a:gd name="T22" fmla="*/ 45362804 w 66"/>
                <a:gd name="T23" fmla="*/ 146169045 h 66"/>
                <a:gd name="T24" fmla="*/ 60483747 w 66"/>
                <a:gd name="T25" fmla="*/ 110886873 h 66"/>
                <a:gd name="T26" fmla="*/ 30241873 w 66"/>
                <a:gd name="T27" fmla="*/ 115927184 h 66"/>
                <a:gd name="T28" fmla="*/ 5040312 w 66"/>
                <a:gd name="T29" fmla="*/ 105846563 h 66"/>
                <a:gd name="T30" fmla="*/ 0 w 66"/>
                <a:gd name="T31" fmla="*/ 85685298 h 66"/>
                <a:gd name="T32" fmla="*/ 0 w 66"/>
                <a:gd name="T33" fmla="*/ 70564367 h 66"/>
                <a:gd name="T34" fmla="*/ 20161247 w 66"/>
                <a:gd name="T35" fmla="*/ 55443437 h 66"/>
                <a:gd name="T36" fmla="*/ 50403114 w 66"/>
                <a:gd name="T37" fmla="*/ 65524057 h 66"/>
                <a:gd name="T38" fmla="*/ 35282184 w 66"/>
                <a:gd name="T39" fmla="*/ 45362804 h 66"/>
                <a:gd name="T40" fmla="*/ 30241873 w 66"/>
                <a:gd name="T41" fmla="*/ 25201557 h 66"/>
                <a:gd name="T42" fmla="*/ 60483747 w 66"/>
                <a:gd name="T43" fmla="*/ 5040312 h 66"/>
                <a:gd name="T44" fmla="*/ 70564367 w 66"/>
                <a:gd name="T45" fmla="*/ 0 h 66"/>
                <a:gd name="T46" fmla="*/ 90725608 w 66"/>
                <a:gd name="T47" fmla="*/ 15120937 h 66"/>
                <a:gd name="T48" fmla="*/ 95765918 w 66"/>
                <a:gd name="T49" fmla="*/ 50403114 h 66"/>
                <a:gd name="T50" fmla="*/ 110886873 w 66"/>
                <a:gd name="T51" fmla="*/ 35282184 h 66"/>
                <a:gd name="T52" fmla="*/ 136088424 w 66"/>
                <a:gd name="T53" fmla="*/ 25201557 h 66"/>
                <a:gd name="T54" fmla="*/ 151209355 w 66"/>
                <a:gd name="T55" fmla="*/ 35282184 h 66"/>
                <a:gd name="T56" fmla="*/ 161289975 w 66"/>
                <a:gd name="T57" fmla="*/ 50403114 h 66"/>
                <a:gd name="T58" fmla="*/ 151209355 w 66"/>
                <a:gd name="T59" fmla="*/ 65524057 h 66"/>
                <a:gd name="T60" fmla="*/ 115927184 w 66"/>
                <a:gd name="T61" fmla="*/ 85685298 h 66"/>
                <a:gd name="T62" fmla="*/ 126007804 w 66"/>
                <a:gd name="T63" fmla="*/ 55443437 h 66"/>
                <a:gd name="T64" fmla="*/ 115927184 w 66"/>
                <a:gd name="T65" fmla="*/ 60483747 h 66"/>
                <a:gd name="T66" fmla="*/ 105846563 w 66"/>
                <a:gd name="T67" fmla="*/ 65524057 h 66"/>
                <a:gd name="T68" fmla="*/ 75604677 w 66"/>
                <a:gd name="T69" fmla="*/ 55443437 h 66"/>
                <a:gd name="T70" fmla="*/ 65524057 w 66"/>
                <a:gd name="T71" fmla="*/ 35282184 h 66"/>
                <a:gd name="T72" fmla="*/ 65524057 w 66"/>
                <a:gd name="T73" fmla="*/ 35282184 h 66"/>
                <a:gd name="T74" fmla="*/ 70564367 w 66"/>
                <a:gd name="T75" fmla="*/ 60483747 h 66"/>
                <a:gd name="T76" fmla="*/ 70564367 w 66"/>
                <a:gd name="T77" fmla="*/ 60483747 h 66"/>
                <a:gd name="T78" fmla="*/ 60483747 w 66"/>
                <a:gd name="T79" fmla="*/ 70564367 h 66"/>
                <a:gd name="T80" fmla="*/ 55443437 w 66"/>
                <a:gd name="T81" fmla="*/ 85685298 h 66"/>
                <a:gd name="T82" fmla="*/ 30241873 w 66"/>
                <a:gd name="T83" fmla="*/ 80644988 h 66"/>
                <a:gd name="T84" fmla="*/ 30241873 w 66"/>
                <a:gd name="T85" fmla="*/ 85685298 h 66"/>
                <a:gd name="T86" fmla="*/ 60483747 w 66"/>
                <a:gd name="T87" fmla="*/ 90725608 h 66"/>
                <a:gd name="T88" fmla="*/ 60483747 w 66"/>
                <a:gd name="T89" fmla="*/ 95765918 h 66"/>
                <a:gd name="T90" fmla="*/ 75604677 w 66"/>
                <a:gd name="T91" fmla="*/ 110886873 h 66"/>
                <a:gd name="T92" fmla="*/ 70564367 w 66"/>
                <a:gd name="T93" fmla="*/ 136088424 h 66"/>
                <a:gd name="T94" fmla="*/ 75604677 w 66"/>
                <a:gd name="T95" fmla="*/ 136088424 h 66"/>
                <a:gd name="T96" fmla="*/ 80644988 w 66"/>
                <a:gd name="T97" fmla="*/ 110886873 h 66"/>
                <a:gd name="T98" fmla="*/ 95765918 w 66"/>
                <a:gd name="T99" fmla="*/ 105846563 h 66"/>
                <a:gd name="T100" fmla="*/ 105846563 w 66"/>
                <a:gd name="T101" fmla="*/ 100806228 h 66"/>
                <a:gd name="T102" fmla="*/ 115927184 w 66"/>
                <a:gd name="T103" fmla="*/ 105846563 h 66"/>
                <a:gd name="T104" fmla="*/ 136088424 w 66"/>
                <a:gd name="T105" fmla="*/ 110886873 h 66"/>
                <a:gd name="T106" fmla="*/ 136088424 w 66"/>
                <a:gd name="T107" fmla="*/ 110886873 h 66"/>
                <a:gd name="T108" fmla="*/ 120967494 w 66"/>
                <a:gd name="T109" fmla="*/ 100806228 h 66"/>
                <a:gd name="T110" fmla="*/ 105846563 w 66"/>
                <a:gd name="T111" fmla="*/ 95765918 h 66"/>
                <a:gd name="T112" fmla="*/ 110886873 w 66"/>
                <a:gd name="T113" fmla="*/ 85685298 h 66"/>
                <a:gd name="T114" fmla="*/ 110886873 w 66"/>
                <a:gd name="T115" fmla="*/ 70564367 h 66"/>
                <a:gd name="T116" fmla="*/ 105846563 w 66"/>
                <a:gd name="T117" fmla="*/ 70564367 h 66"/>
                <a:gd name="T118" fmla="*/ 126007804 w 66"/>
                <a:gd name="T119" fmla="*/ 55443437 h 66"/>
                <a:gd name="T120" fmla="*/ 126007804 w 66"/>
                <a:gd name="T121" fmla="*/ 5544343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6"/>
                <a:gd name="T184" fmla="*/ 0 h 66"/>
                <a:gd name="T185" fmla="*/ 66 w 66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6" h="66">
                  <a:moveTo>
                    <a:pt x="46" y="34"/>
                  </a:moveTo>
                  <a:lnTo>
                    <a:pt x="46" y="34"/>
                  </a:lnTo>
                  <a:lnTo>
                    <a:pt x="54" y="34"/>
                  </a:lnTo>
                  <a:lnTo>
                    <a:pt x="62" y="36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6" y="44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6" y="58"/>
                  </a:lnTo>
                  <a:lnTo>
                    <a:pt x="50" y="56"/>
                  </a:lnTo>
                  <a:lnTo>
                    <a:pt x="44" y="50"/>
                  </a:lnTo>
                  <a:lnTo>
                    <a:pt x="40" y="46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2" y="66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18" y="58"/>
                  </a:lnTo>
                  <a:lnTo>
                    <a:pt x="20" y="50"/>
                  </a:lnTo>
                  <a:lnTo>
                    <a:pt x="24" y="44"/>
                  </a:lnTo>
                  <a:lnTo>
                    <a:pt x="12" y="46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0" y="2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38" y="12"/>
                  </a:lnTo>
                  <a:lnTo>
                    <a:pt x="38" y="20"/>
                  </a:lnTo>
                  <a:lnTo>
                    <a:pt x="44" y="14"/>
                  </a:lnTo>
                  <a:lnTo>
                    <a:pt x="50" y="10"/>
                  </a:lnTo>
                  <a:lnTo>
                    <a:pt x="54" y="10"/>
                  </a:lnTo>
                  <a:lnTo>
                    <a:pt x="60" y="14"/>
                  </a:lnTo>
                  <a:lnTo>
                    <a:pt x="62" y="18"/>
                  </a:lnTo>
                  <a:lnTo>
                    <a:pt x="64" y="20"/>
                  </a:lnTo>
                  <a:lnTo>
                    <a:pt x="62" y="24"/>
                  </a:lnTo>
                  <a:lnTo>
                    <a:pt x="60" y="26"/>
                  </a:lnTo>
                  <a:lnTo>
                    <a:pt x="54" y="30"/>
                  </a:lnTo>
                  <a:lnTo>
                    <a:pt x="46" y="34"/>
                  </a:lnTo>
                  <a:close/>
                  <a:moveTo>
                    <a:pt x="50" y="22"/>
                  </a:moveTo>
                  <a:lnTo>
                    <a:pt x="50" y="22"/>
                  </a:lnTo>
                  <a:lnTo>
                    <a:pt x="46" y="24"/>
                  </a:lnTo>
                  <a:lnTo>
                    <a:pt x="42" y="26"/>
                  </a:lnTo>
                  <a:lnTo>
                    <a:pt x="36" y="22"/>
                  </a:lnTo>
                  <a:lnTo>
                    <a:pt x="30" y="22"/>
                  </a:lnTo>
                  <a:lnTo>
                    <a:pt x="26" y="14"/>
                  </a:lnTo>
                  <a:lnTo>
                    <a:pt x="28" y="24"/>
                  </a:lnTo>
                  <a:lnTo>
                    <a:pt x="24" y="28"/>
                  </a:lnTo>
                  <a:lnTo>
                    <a:pt x="22" y="3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6" y="42"/>
                  </a:lnTo>
                  <a:lnTo>
                    <a:pt x="30" y="44"/>
                  </a:lnTo>
                  <a:lnTo>
                    <a:pt x="28" y="54"/>
                  </a:lnTo>
                  <a:lnTo>
                    <a:pt x="30" y="54"/>
                  </a:lnTo>
                  <a:lnTo>
                    <a:pt x="32" y="44"/>
                  </a:lnTo>
                  <a:lnTo>
                    <a:pt x="38" y="42"/>
                  </a:lnTo>
                  <a:lnTo>
                    <a:pt x="42" y="40"/>
                  </a:lnTo>
                  <a:lnTo>
                    <a:pt x="46" y="42"/>
                  </a:lnTo>
                  <a:lnTo>
                    <a:pt x="54" y="44"/>
                  </a:lnTo>
                  <a:lnTo>
                    <a:pt x="48" y="40"/>
                  </a:lnTo>
                  <a:lnTo>
                    <a:pt x="42" y="38"/>
                  </a:lnTo>
                  <a:lnTo>
                    <a:pt x="44" y="34"/>
                  </a:lnTo>
                  <a:lnTo>
                    <a:pt x="44" y="28"/>
                  </a:lnTo>
                  <a:lnTo>
                    <a:pt x="42" y="28"/>
                  </a:lnTo>
                  <a:lnTo>
                    <a:pt x="46" y="24"/>
                  </a:lnTo>
                  <a:lnTo>
                    <a:pt x="5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8" name="Freeform 74"/>
            <p:cNvSpPr>
              <a:spLocks/>
            </p:cNvSpPr>
            <p:nvPr/>
          </p:nvSpPr>
          <p:spPr bwMode="auto">
            <a:xfrm>
              <a:off x="4964113" y="3276600"/>
              <a:ext cx="38100" cy="34925"/>
            </a:xfrm>
            <a:custGeom>
              <a:avLst/>
              <a:gdLst>
                <a:gd name="T0" fmla="*/ 55443445 w 24"/>
                <a:gd name="T1" fmla="*/ 15120938 h 22"/>
                <a:gd name="T2" fmla="*/ 55443445 w 24"/>
                <a:gd name="T3" fmla="*/ 15120938 h 22"/>
                <a:gd name="T4" fmla="*/ 60483756 w 24"/>
                <a:gd name="T5" fmla="*/ 25201560 h 22"/>
                <a:gd name="T6" fmla="*/ 55443445 w 24"/>
                <a:gd name="T7" fmla="*/ 35282188 h 22"/>
                <a:gd name="T8" fmla="*/ 50403121 w 24"/>
                <a:gd name="T9" fmla="*/ 45362809 h 22"/>
                <a:gd name="T10" fmla="*/ 45362810 w 24"/>
                <a:gd name="T11" fmla="*/ 55443443 h 22"/>
                <a:gd name="T12" fmla="*/ 45362810 w 24"/>
                <a:gd name="T13" fmla="*/ 55443443 h 22"/>
                <a:gd name="T14" fmla="*/ 30241878 w 24"/>
                <a:gd name="T15" fmla="*/ 55443443 h 22"/>
                <a:gd name="T16" fmla="*/ 20161250 w 24"/>
                <a:gd name="T17" fmla="*/ 55443443 h 22"/>
                <a:gd name="T18" fmla="*/ 10080625 w 24"/>
                <a:gd name="T19" fmla="*/ 50403120 h 22"/>
                <a:gd name="T20" fmla="*/ 5040312 w 24"/>
                <a:gd name="T21" fmla="*/ 40322498 h 22"/>
                <a:gd name="T22" fmla="*/ 5040312 w 24"/>
                <a:gd name="T23" fmla="*/ 40322498 h 22"/>
                <a:gd name="T24" fmla="*/ 0 w 24"/>
                <a:gd name="T25" fmla="*/ 30241877 h 22"/>
                <a:gd name="T26" fmla="*/ 0 w 24"/>
                <a:gd name="T27" fmla="*/ 20161249 h 22"/>
                <a:gd name="T28" fmla="*/ 10080625 w 24"/>
                <a:gd name="T29" fmla="*/ 10080625 h 22"/>
                <a:gd name="T30" fmla="*/ 15120939 w 24"/>
                <a:gd name="T31" fmla="*/ 5040312 h 22"/>
                <a:gd name="T32" fmla="*/ 15120939 w 24"/>
                <a:gd name="T33" fmla="*/ 5040312 h 22"/>
                <a:gd name="T34" fmla="*/ 25201561 w 24"/>
                <a:gd name="T35" fmla="*/ 0 h 22"/>
                <a:gd name="T36" fmla="*/ 40322500 w 24"/>
                <a:gd name="T37" fmla="*/ 0 h 22"/>
                <a:gd name="T38" fmla="*/ 50403121 w 24"/>
                <a:gd name="T39" fmla="*/ 5040312 h 22"/>
                <a:gd name="T40" fmla="*/ 55443445 w 24"/>
                <a:gd name="T41" fmla="*/ 15120938 h 22"/>
                <a:gd name="T42" fmla="*/ 55443445 w 24"/>
                <a:gd name="T43" fmla="*/ 15120938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2"/>
                <a:gd name="T68" fmla="*/ 24 w 24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2">
                  <a:moveTo>
                    <a:pt x="22" y="6"/>
                  </a:moveTo>
                  <a:lnTo>
                    <a:pt x="22" y="6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8" y="22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9" name="Freeform 75"/>
            <p:cNvSpPr>
              <a:spLocks noEditPoints="1"/>
            </p:cNvSpPr>
            <p:nvPr/>
          </p:nvSpPr>
          <p:spPr bwMode="auto">
            <a:xfrm>
              <a:off x="4913313" y="3381375"/>
              <a:ext cx="107950" cy="104775"/>
            </a:xfrm>
            <a:custGeom>
              <a:avLst/>
              <a:gdLst>
                <a:gd name="T0" fmla="*/ 120967495 w 68"/>
                <a:gd name="T1" fmla="*/ 80644988 h 66"/>
                <a:gd name="T2" fmla="*/ 161289977 w 68"/>
                <a:gd name="T3" fmla="*/ 90725608 h 66"/>
                <a:gd name="T4" fmla="*/ 171370598 w 68"/>
                <a:gd name="T5" fmla="*/ 100806228 h 66"/>
                <a:gd name="T6" fmla="*/ 166330287 w 68"/>
                <a:gd name="T7" fmla="*/ 120967494 h 66"/>
                <a:gd name="T8" fmla="*/ 156249667 w 68"/>
                <a:gd name="T9" fmla="*/ 136088424 h 66"/>
                <a:gd name="T10" fmla="*/ 131048116 w 68"/>
                <a:gd name="T11" fmla="*/ 141128734 h 66"/>
                <a:gd name="T12" fmla="*/ 110886875 w 68"/>
                <a:gd name="T13" fmla="*/ 126007804 h 66"/>
                <a:gd name="T14" fmla="*/ 105846565 w 68"/>
                <a:gd name="T15" fmla="*/ 115927184 h 66"/>
                <a:gd name="T16" fmla="*/ 95765919 w 68"/>
                <a:gd name="T17" fmla="*/ 156249665 h 66"/>
                <a:gd name="T18" fmla="*/ 65524058 w 68"/>
                <a:gd name="T19" fmla="*/ 166330285 h 66"/>
                <a:gd name="T20" fmla="*/ 55443437 w 68"/>
                <a:gd name="T21" fmla="*/ 166330285 h 66"/>
                <a:gd name="T22" fmla="*/ 50403115 w 68"/>
                <a:gd name="T23" fmla="*/ 146169045 h 66"/>
                <a:gd name="T24" fmla="*/ 60483748 w 68"/>
                <a:gd name="T25" fmla="*/ 110886873 h 66"/>
                <a:gd name="T26" fmla="*/ 35282184 w 68"/>
                <a:gd name="T27" fmla="*/ 115927184 h 66"/>
                <a:gd name="T28" fmla="*/ 5040312 w 68"/>
                <a:gd name="T29" fmla="*/ 105846563 h 66"/>
                <a:gd name="T30" fmla="*/ 0 w 68"/>
                <a:gd name="T31" fmla="*/ 85685298 h 66"/>
                <a:gd name="T32" fmla="*/ 5040312 w 68"/>
                <a:gd name="T33" fmla="*/ 70564367 h 66"/>
                <a:gd name="T34" fmla="*/ 25201557 w 68"/>
                <a:gd name="T35" fmla="*/ 55443437 h 66"/>
                <a:gd name="T36" fmla="*/ 50403115 w 68"/>
                <a:gd name="T37" fmla="*/ 60483747 h 66"/>
                <a:gd name="T38" fmla="*/ 40322494 w 68"/>
                <a:gd name="T39" fmla="*/ 45362804 h 66"/>
                <a:gd name="T40" fmla="*/ 35282184 w 68"/>
                <a:gd name="T41" fmla="*/ 20161247 h 66"/>
                <a:gd name="T42" fmla="*/ 65524058 w 68"/>
                <a:gd name="T43" fmla="*/ 5040312 h 66"/>
                <a:gd name="T44" fmla="*/ 75604678 w 68"/>
                <a:gd name="T45" fmla="*/ 0 h 66"/>
                <a:gd name="T46" fmla="*/ 95765919 w 68"/>
                <a:gd name="T47" fmla="*/ 15120937 h 66"/>
                <a:gd name="T48" fmla="*/ 100806230 w 68"/>
                <a:gd name="T49" fmla="*/ 50403114 h 66"/>
                <a:gd name="T50" fmla="*/ 115927185 w 68"/>
                <a:gd name="T51" fmla="*/ 35282184 h 66"/>
                <a:gd name="T52" fmla="*/ 141128736 w 68"/>
                <a:gd name="T53" fmla="*/ 25201557 h 66"/>
                <a:gd name="T54" fmla="*/ 156249667 w 68"/>
                <a:gd name="T55" fmla="*/ 35282184 h 66"/>
                <a:gd name="T56" fmla="*/ 161289977 w 68"/>
                <a:gd name="T57" fmla="*/ 50403114 h 66"/>
                <a:gd name="T58" fmla="*/ 156249667 w 68"/>
                <a:gd name="T59" fmla="*/ 65524057 h 66"/>
                <a:gd name="T60" fmla="*/ 120967495 w 68"/>
                <a:gd name="T61" fmla="*/ 80644988 h 66"/>
                <a:gd name="T62" fmla="*/ 131048116 w 68"/>
                <a:gd name="T63" fmla="*/ 55443437 h 66"/>
                <a:gd name="T64" fmla="*/ 120967495 w 68"/>
                <a:gd name="T65" fmla="*/ 60483747 h 66"/>
                <a:gd name="T66" fmla="*/ 110886875 w 68"/>
                <a:gd name="T67" fmla="*/ 65524057 h 66"/>
                <a:gd name="T68" fmla="*/ 80644989 w 68"/>
                <a:gd name="T69" fmla="*/ 55443437 h 66"/>
                <a:gd name="T70" fmla="*/ 70564368 w 68"/>
                <a:gd name="T71" fmla="*/ 35282184 h 66"/>
                <a:gd name="T72" fmla="*/ 65524058 w 68"/>
                <a:gd name="T73" fmla="*/ 35282184 h 66"/>
                <a:gd name="T74" fmla="*/ 75604678 w 68"/>
                <a:gd name="T75" fmla="*/ 55443437 h 66"/>
                <a:gd name="T76" fmla="*/ 75604678 w 68"/>
                <a:gd name="T77" fmla="*/ 60483747 h 66"/>
                <a:gd name="T78" fmla="*/ 65524058 w 68"/>
                <a:gd name="T79" fmla="*/ 70564367 h 66"/>
                <a:gd name="T80" fmla="*/ 60483748 w 68"/>
                <a:gd name="T81" fmla="*/ 85685298 h 66"/>
                <a:gd name="T82" fmla="*/ 30241874 w 68"/>
                <a:gd name="T83" fmla="*/ 80644988 h 66"/>
                <a:gd name="T84" fmla="*/ 30241874 w 68"/>
                <a:gd name="T85" fmla="*/ 85685298 h 66"/>
                <a:gd name="T86" fmla="*/ 60483748 w 68"/>
                <a:gd name="T87" fmla="*/ 90725608 h 66"/>
                <a:gd name="T88" fmla="*/ 65524058 w 68"/>
                <a:gd name="T89" fmla="*/ 95765918 h 66"/>
                <a:gd name="T90" fmla="*/ 80644989 w 68"/>
                <a:gd name="T91" fmla="*/ 110886873 h 66"/>
                <a:gd name="T92" fmla="*/ 75604678 w 68"/>
                <a:gd name="T93" fmla="*/ 136088424 h 66"/>
                <a:gd name="T94" fmla="*/ 75604678 w 68"/>
                <a:gd name="T95" fmla="*/ 136088424 h 66"/>
                <a:gd name="T96" fmla="*/ 85685299 w 68"/>
                <a:gd name="T97" fmla="*/ 110886873 h 66"/>
                <a:gd name="T98" fmla="*/ 100806230 w 68"/>
                <a:gd name="T99" fmla="*/ 105846563 h 66"/>
                <a:gd name="T100" fmla="*/ 110886875 w 68"/>
                <a:gd name="T101" fmla="*/ 100806228 h 66"/>
                <a:gd name="T102" fmla="*/ 120967495 w 68"/>
                <a:gd name="T103" fmla="*/ 105846563 h 66"/>
                <a:gd name="T104" fmla="*/ 136088426 w 68"/>
                <a:gd name="T105" fmla="*/ 110886873 h 66"/>
                <a:gd name="T106" fmla="*/ 141128736 w 68"/>
                <a:gd name="T107" fmla="*/ 110886873 h 66"/>
                <a:gd name="T108" fmla="*/ 126007806 w 68"/>
                <a:gd name="T109" fmla="*/ 100806228 h 66"/>
                <a:gd name="T110" fmla="*/ 110886875 w 68"/>
                <a:gd name="T111" fmla="*/ 95765918 h 66"/>
                <a:gd name="T112" fmla="*/ 115927185 w 68"/>
                <a:gd name="T113" fmla="*/ 85685298 h 66"/>
                <a:gd name="T114" fmla="*/ 110886875 w 68"/>
                <a:gd name="T115" fmla="*/ 70564367 h 66"/>
                <a:gd name="T116" fmla="*/ 110886875 w 68"/>
                <a:gd name="T117" fmla="*/ 65524057 h 66"/>
                <a:gd name="T118" fmla="*/ 131048116 w 68"/>
                <a:gd name="T119" fmla="*/ 55443437 h 66"/>
                <a:gd name="T120" fmla="*/ 131048116 w 68"/>
                <a:gd name="T121" fmla="*/ 5544343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8"/>
                <a:gd name="T184" fmla="*/ 0 h 66"/>
                <a:gd name="T185" fmla="*/ 68 w 68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8" h="66">
                  <a:moveTo>
                    <a:pt x="48" y="32"/>
                  </a:moveTo>
                  <a:lnTo>
                    <a:pt x="48" y="32"/>
                  </a:lnTo>
                  <a:lnTo>
                    <a:pt x="56" y="34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6" y="48"/>
                  </a:lnTo>
                  <a:lnTo>
                    <a:pt x="62" y="54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4" y="50"/>
                  </a:lnTo>
                  <a:lnTo>
                    <a:pt x="42" y="46"/>
                  </a:lnTo>
                  <a:lnTo>
                    <a:pt x="40" y="56"/>
                  </a:lnTo>
                  <a:lnTo>
                    <a:pt x="38" y="62"/>
                  </a:lnTo>
                  <a:lnTo>
                    <a:pt x="32" y="66"/>
                  </a:lnTo>
                  <a:lnTo>
                    <a:pt x="26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20" y="58"/>
                  </a:lnTo>
                  <a:lnTo>
                    <a:pt x="22" y="50"/>
                  </a:lnTo>
                  <a:lnTo>
                    <a:pt x="24" y="44"/>
                  </a:lnTo>
                  <a:lnTo>
                    <a:pt x="14" y="46"/>
                  </a:lnTo>
                  <a:lnTo>
                    <a:pt x="6" y="44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2" y="28"/>
                  </a:lnTo>
                  <a:lnTo>
                    <a:pt x="6" y="24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16" y="18"/>
                  </a:lnTo>
                  <a:lnTo>
                    <a:pt x="14" y="12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8" y="6"/>
                  </a:lnTo>
                  <a:lnTo>
                    <a:pt x="40" y="12"/>
                  </a:lnTo>
                  <a:lnTo>
                    <a:pt x="40" y="20"/>
                  </a:lnTo>
                  <a:lnTo>
                    <a:pt x="46" y="14"/>
                  </a:lnTo>
                  <a:lnTo>
                    <a:pt x="50" y="10"/>
                  </a:lnTo>
                  <a:lnTo>
                    <a:pt x="56" y="10"/>
                  </a:lnTo>
                  <a:lnTo>
                    <a:pt x="62" y="14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2" y="26"/>
                  </a:lnTo>
                  <a:lnTo>
                    <a:pt x="56" y="30"/>
                  </a:lnTo>
                  <a:lnTo>
                    <a:pt x="48" y="32"/>
                  </a:lnTo>
                  <a:close/>
                  <a:moveTo>
                    <a:pt x="52" y="22"/>
                  </a:moveTo>
                  <a:lnTo>
                    <a:pt x="52" y="22"/>
                  </a:lnTo>
                  <a:lnTo>
                    <a:pt x="48" y="24"/>
                  </a:lnTo>
                  <a:lnTo>
                    <a:pt x="44" y="26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30" y="22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4" y="3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24" y="36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4"/>
                  </a:lnTo>
                  <a:lnTo>
                    <a:pt x="30" y="54"/>
                  </a:lnTo>
                  <a:lnTo>
                    <a:pt x="34" y="44"/>
                  </a:lnTo>
                  <a:lnTo>
                    <a:pt x="40" y="42"/>
                  </a:lnTo>
                  <a:lnTo>
                    <a:pt x="44" y="40"/>
                  </a:lnTo>
                  <a:lnTo>
                    <a:pt x="48" y="42"/>
                  </a:lnTo>
                  <a:lnTo>
                    <a:pt x="54" y="44"/>
                  </a:lnTo>
                  <a:lnTo>
                    <a:pt x="56" y="44"/>
                  </a:lnTo>
                  <a:lnTo>
                    <a:pt x="50" y="40"/>
                  </a:lnTo>
                  <a:lnTo>
                    <a:pt x="44" y="38"/>
                  </a:lnTo>
                  <a:lnTo>
                    <a:pt x="46" y="34"/>
                  </a:lnTo>
                  <a:lnTo>
                    <a:pt x="44" y="28"/>
                  </a:lnTo>
                  <a:lnTo>
                    <a:pt x="44" y="26"/>
                  </a:lnTo>
                  <a:lnTo>
                    <a:pt x="48" y="24"/>
                  </a:lnTo>
                  <a:lnTo>
                    <a:pt x="52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0" name="Freeform 76"/>
            <p:cNvSpPr>
              <a:spLocks/>
            </p:cNvSpPr>
            <p:nvPr/>
          </p:nvSpPr>
          <p:spPr bwMode="auto">
            <a:xfrm>
              <a:off x="4951413" y="3416300"/>
              <a:ext cx="34925" cy="34925"/>
            </a:xfrm>
            <a:custGeom>
              <a:avLst/>
              <a:gdLst>
                <a:gd name="T0" fmla="*/ 55443443 w 22"/>
                <a:gd name="T1" fmla="*/ 15120938 h 22"/>
                <a:gd name="T2" fmla="*/ 55443443 w 22"/>
                <a:gd name="T3" fmla="*/ 15120938 h 22"/>
                <a:gd name="T4" fmla="*/ 55443443 w 22"/>
                <a:gd name="T5" fmla="*/ 25201560 h 22"/>
                <a:gd name="T6" fmla="*/ 55443443 w 22"/>
                <a:gd name="T7" fmla="*/ 35282188 h 22"/>
                <a:gd name="T8" fmla="*/ 50403120 w 22"/>
                <a:gd name="T9" fmla="*/ 45362809 h 22"/>
                <a:gd name="T10" fmla="*/ 40322498 w 22"/>
                <a:gd name="T11" fmla="*/ 55443443 h 22"/>
                <a:gd name="T12" fmla="*/ 40322498 w 22"/>
                <a:gd name="T13" fmla="*/ 55443443 h 22"/>
                <a:gd name="T14" fmla="*/ 30241877 w 22"/>
                <a:gd name="T15" fmla="*/ 55443443 h 22"/>
                <a:gd name="T16" fmla="*/ 20161249 w 22"/>
                <a:gd name="T17" fmla="*/ 55443443 h 22"/>
                <a:gd name="T18" fmla="*/ 10080625 w 22"/>
                <a:gd name="T19" fmla="*/ 50403120 h 22"/>
                <a:gd name="T20" fmla="*/ 5040312 w 22"/>
                <a:gd name="T21" fmla="*/ 40322498 h 22"/>
                <a:gd name="T22" fmla="*/ 5040312 w 22"/>
                <a:gd name="T23" fmla="*/ 40322498 h 22"/>
                <a:gd name="T24" fmla="*/ 0 w 22"/>
                <a:gd name="T25" fmla="*/ 30241877 h 22"/>
                <a:gd name="T26" fmla="*/ 0 w 22"/>
                <a:gd name="T27" fmla="*/ 20161249 h 22"/>
                <a:gd name="T28" fmla="*/ 5040312 w 22"/>
                <a:gd name="T29" fmla="*/ 10080625 h 22"/>
                <a:gd name="T30" fmla="*/ 15120938 w 22"/>
                <a:gd name="T31" fmla="*/ 0 h 22"/>
                <a:gd name="T32" fmla="*/ 15120938 w 22"/>
                <a:gd name="T33" fmla="*/ 0 h 22"/>
                <a:gd name="T34" fmla="*/ 25201560 w 22"/>
                <a:gd name="T35" fmla="*/ 0 h 22"/>
                <a:gd name="T36" fmla="*/ 35282188 w 22"/>
                <a:gd name="T37" fmla="*/ 0 h 22"/>
                <a:gd name="T38" fmla="*/ 45362809 w 22"/>
                <a:gd name="T39" fmla="*/ 5040312 h 22"/>
                <a:gd name="T40" fmla="*/ 55443443 w 22"/>
                <a:gd name="T41" fmla="*/ 15120938 h 22"/>
                <a:gd name="T42" fmla="*/ 55443443 w 22"/>
                <a:gd name="T43" fmla="*/ 15120938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2"/>
                <a:gd name="T68" fmla="*/ 22 w 22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2">
                  <a:moveTo>
                    <a:pt x="22" y="6"/>
                  </a:moveTo>
                  <a:lnTo>
                    <a:pt x="22" y="6"/>
                  </a:lnTo>
                  <a:lnTo>
                    <a:pt x="22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6" y="22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1" name="Freeform 77"/>
            <p:cNvSpPr>
              <a:spLocks/>
            </p:cNvSpPr>
            <p:nvPr/>
          </p:nvSpPr>
          <p:spPr bwMode="auto">
            <a:xfrm>
              <a:off x="4808538" y="3489325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55443443 h 44"/>
                <a:gd name="T6" fmla="*/ 0 w 38"/>
                <a:gd name="T7" fmla="*/ 40322498 h 44"/>
                <a:gd name="T8" fmla="*/ 10080624 w 38"/>
                <a:gd name="T9" fmla="*/ 20161249 h 44"/>
                <a:gd name="T10" fmla="*/ 30241875 w 38"/>
                <a:gd name="T11" fmla="*/ 0 h 44"/>
                <a:gd name="T12" fmla="*/ 30241875 w 38"/>
                <a:gd name="T13" fmla="*/ 0 h 44"/>
                <a:gd name="T14" fmla="*/ 55443440 w 38"/>
                <a:gd name="T15" fmla="*/ 5040312 h 44"/>
                <a:gd name="T16" fmla="*/ 75604682 w 38"/>
                <a:gd name="T17" fmla="*/ 20161249 h 44"/>
                <a:gd name="T18" fmla="*/ 85685303 w 38"/>
                <a:gd name="T19" fmla="*/ 25201560 h 44"/>
                <a:gd name="T20" fmla="*/ 90725613 w 38"/>
                <a:gd name="T21" fmla="*/ 40322498 h 44"/>
                <a:gd name="T22" fmla="*/ 90725613 w 38"/>
                <a:gd name="T23" fmla="*/ 40322498 h 44"/>
                <a:gd name="T24" fmla="*/ 95765924 w 38"/>
                <a:gd name="T25" fmla="*/ 55443443 h 44"/>
                <a:gd name="T26" fmla="*/ 95765924 w 38"/>
                <a:gd name="T27" fmla="*/ 70564375 h 44"/>
                <a:gd name="T28" fmla="*/ 95765924 w 38"/>
                <a:gd name="T29" fmla="*/ 80644997 h 44"/>
                <a:gd name="T30" fmla="*/ 85685303 w 38"/>
                <a:gd name="T31" fmla="*/ 95765929 h 44"/>
                <a:gd name="T32" fmla="*/ 85685303 w 38"/>
                <a:gd name="T33" fmla="*/ 95765929 h 44"/>
                <a:gd name="T34" fmla="*/ 75604682 w 38"/>
                <a:gd name="T35" fmla="*/ 105846575 h 44"/>
                <a:gd name="T36" fmla="*/ 65524061 w 38"/>
                <a:gd name="T37" fmla="*/ 110886886 h 44"/>
                <a:gd name="T38" fmla="*/ 50403117 w 38"/>
                <a:gd name="T39" fmla="*/ 110886886 h 44"/>
                <a:gd name="T40" fmla="*/ 3528218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100806240 h 44"/>
                <a:gd name="T46" fmla="*/ 5040312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8"/>
                  </a:lnTo>
                  <a:lnTo>
                    <a:pt x="34" y="10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38" y="28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26" y="44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2" name="Freeform 78"/>
            <p:cNvSpPr>
              <a:spLocks/>
            </p:cNvSpPr>
            <p:nvPr/>
          </p:nvSpPr>
          <p:spPr bwMode="auto">
            <a:xfrm>
              <a:off x="4745038" y="3486150"/>
              <a:ext cx="66675" cy="63500"/>
            </a:xfrm>
            <a:custGeom>
              <a:avLst/>
              <a:gdLst>
                <a:gd name="T0" fmla="*/ 95765928 w 42"/>
                <a:gd name="T1" fmla="*/ 25201559 h 40"/>
                <a:gd name="T2" fmla="*/ 95765928 w 42"/>
                <a:gd name="T3" fmla="*/ 25201559 h 40"/>
                <a:gd name="T4" fmla="*/ 65524063 w 42"/>
                <a:gd name="T5" fmla="*/ 45362808 h 40"/>
                <a:gd name="T6" fmla="*/ 65524063 w 42"/>
                <a:gd name="T7" fmla="*/ 45362808 h 40"/>
                <a:gd name="T8" fmla="*/ 65524063 w 42"/>
                <a:gd name="T9" fmla="*/ 45362808 h 40"/>
                <a:gd name="T10" fmla="*/ 65524063 w 42"/>
                <a:gd name="T11" fmla="*/ 45362808 h 40"/>
                <a:gd name="T12" fmla="*/ 90725617 w 42"/>
                <a:gd name="T13" fmla="*/ 20161249 h 40"/>
                <a:gd name="T14" fmla="*/ 90725617 w 42"/>
                <a:gd name="T15" fmla="*/ 20161249 h 40"/>
                <a:gd name="T16" fmla="*/ 100806238 w 42"/>
                <a:gd name="T17" fmla="*/ 10080624 h 40"/>
                <a:gd name="T18" fmla="*/ 100806238 w 42"/>
                <a:gd name="T19" fmla="*/ 10080624 h 40"/>
                <a:gd name="T20" fmla="*/ 100806238 w 42"/>
                <a:gd name="T21" fmla="*/ 10080624 h 40"/>
                <a:gd name="T22" fmla="*/ 100806238 w 42"/>
                <a:gd name="T23" fmla="*/ 10080624 h 40"/>
                <a:gd name="T24" fmla="*/ 75604685 w 42"/>
                <a:gd name="T25" fmla="*/ 0 h 40"/>
                <a:gd name="T26" fmla="*/ 55443442 w 42"/>
                <a:gd name="T27" fmla="*/ 0 h 40"/>
                <a:gd name="T28" fmla="*/ 35282187 w 42"/>
                <a:gd name="T29" fmla="*/ 5040312 h 40"/>
                <a:gd name="T30" fmla="*/ 25201560 w 42"/>
                <a:gd name="T31" fmla="*/ 15120938 h 40"/>
                <a:gd name="T32" fmla="*/ 25201560 w 42"/>
                <a:gd name="T33" fmla="*/ 15120938 h 40"/>
                <a:gd name="T34" fmla="*/ 15120938 w 42"/>
                <a:gd name="T35" fmla="*/ 25201559 h 40"/>
                <a:gd name="T36" fmla="*/ 5040312 w 42"/>
                <a:gd name="T37" fmla="*/ 35282186 h 40"/>
                <a:gd name="T38" fmla="*/ 0 w 42"/>
                <a:gd name="T39" fmla="*/ 50403118 h 40"/>
                <a:gd name="T40" fmla="*/ 5040312 w 42"/>
                <a:gd name="T41" fmla="*/ 60483752 h 40"/>
                <a:gd name="T42" fmla="*/ 5040312 w 42"/>
                <a:gd name="T43" fmla="*/ 75604683 h 40"/>
                <a:gd name="T44" fmla="*/ 15120938 w 42"/>
                <a:gd name="T45" fmla="*/ 85685305 h 40"/>
                <a:gd name="T46" fmla="*/ 25201560 w 42"/>
                <a:gd name="T47" fmla="*/ 90725615 h 40"/>
                <a:gd name="T48" fmla="*/ 35282187 w 42"/>
                <a:gd name="T49" fmla="*/ 100806236 h 40"/>
                <a:gd name="T50" fmla="*/ 35282187 w 42"/>
                <a:gd name="T51" fmla="*/ 100806236 h 40"/>
                <a:gd name="T52" fmla="*/ 50403119 w 42"/>
                <a:gd name="T53" fmla="*/ 100806236 h 40"/>
                <a:gd name="T54" fmla="*/ 65524063 w 42"/>
                <a:gd name="T55" fmla="*/ 100806236 h 40"/>
                <a:gd name="T56" fmla="*/ 80644996 w 42"/>
                <a:gd name="T57" fmla="*/ 90725615 h 40"/>
                <a:gd name="T58" fmla="*/ 90725617 w 42"/>
                <a:gd name="T59" fmla="*/ 80644994 h 40"/>
                <a:gd name="T60" fmla="*/ 90725617 w 42"/>
                <a:gd name="T61" fmla="*/ 80644994 h 40"/>
                <a:gd name="T62" fmla="*/ 100806238 w 42"/>
                <a:gd name="T63" fmla="*/ 65524062 h 40"/>
                <a:gd name="T64" fmla="*/ 105846574 w 42"/>
                <a:gd name="T65" fmla="*/ 50403118 h 40"/>
                <a:gd name="T66" fmla="*/ 105846574 w 42"/>
                <a:gd name="T67" fmla="*/ 20161249 h 40"/>
                <a:gd name="T68" fmla="*/ 105846574 w 42"/>
                <a:gd name="T69" fmla="*/ 20161249 h 40"/>
                <a:gd name="T70" fmla="*/ 95765928 w 42"/>
                <a:gd name="T71" fmla="*/ 25201559 h 40"/>
                <a:gd name="T72" fmla="*/ 95765928 w 42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2" y="20"/>
                  </a:lnTo>
                  <a:lnTo>
                    <a:pt x="42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3" name="Freeform 79"/>
            <p:cNvSpPr>
              <a:spLocks/>
            </p:cNvSpPr>
            <p:nvPr/>
          </p:nvSpPr>
          <p:spPr bwMode="auto">
            <a:xfrm>
              <a:off x="4741863" y="3429000"/>
              <a:ext cx="69850" cy="63500"/>
            </a:xfrm>
            <a:custGeom>
              <a:avLst/>
              <a:gdLst>
                <a:gd name="T0" fmla="*/ 80644997 w 44"/>
                <a:gd name="T1" fmla="*/ 65524062 h 40"/>
                <a:gd name="T2" fmla="*/ 80644997 w 44"/>
                <a:gd name="T3" fmla="*/ 65524062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45362808 h 40"/>
                <a:gd name="T14" fmla="*/ 85685308 w 44"/>
                <a:gd name="T15" fmla="*/ 60483752 h 40"/>
                <a:gd name="T16" fmla="*/ 85685308 w 44"/>
                <a:gd name="T17" fmla="*/ 6048375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0403118 h 40"/>
                <a:gd name="T28" fmla="*/ 100806240 w 44"/>
                <a:gd name="T29" fmla="*/ 30241876 h 40"/>
                <a:gd name="T30" fmla="*/ 85685308 w 44"/>
                <a:gd name="T31" fmla="*/ 20161249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0 h 40"/>
                <a:gd name="T38" fmla="*/ 45362809 w 44"/>
                <a:gd name="T39" fmla="*/ 0 h 40"/>
                <a:gd name="T40" fmla="*/ 35282188 w 44"/>
                <a:gd name="T41" fmla="*/ 0 h 40"/>
                <a:gd name="T42" fmla="*/ 25201560 w 44"/>
                <a:gd name="T43" fmla="*/ 5040312 h 40"/>
                <a:gd name="T44" fmla="*/ 15120938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5443441 h 40"/>
                <a:gd name="T52" fmla="*/ 0 w 44"/>
                <a:gd name="T53" fmla="*/ 55443441 h 40"/>
                <a:gd name="T54" fmla="*/ 5040312 w 44"/>
                <a:gd name="T55" fmla="*/ 70564373 h 40"/>
                <a:gd name="T56" fmla="*/ 10080625 w 44"/>
                <a:gd name="T57" fmla="*/ 80644994 h 40"/>
                <a:gd name="T58" fmla="*/ 25201560 w 44"/>
                <a:gd name="T59" fmla="*/ 90725615 h 40"/>
                <a:gd name="T60" fmla="*/ 40322498 w 44"/>
                <a:gd name="T61" fmla="*/ 95765926 h 40"/>
                <a:gd name="T62" fmla="*/ 40322498 w 44"/>
                <a:gd name="T63" fmla="*/ 95765926 h 40"/>
                <a:gd name="T64" fmla="*/ 55443443 w 44"/>
                <a:gd name="T65" fmla="*/ 100806236 h 40"/>
                <a:gd name="T66" fmla="*/ 75604686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65524062 h 40"/>
                <a:gd name="T74" fmla="*/ 80644997 w 44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6"/>
                  </a:moveTo>
                  <a:lnTo>
                    <a:pt x="32" y="2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0"/>
                  </a:lnTo>
                  <a:lnTo>
                    <a:pt x="40" y="12"/>
                  </a:lnTo>
                  <a:lnTo>
                    <a:pt x="34" y="8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4" name="Freeform 80"/>
            <p:cNvSpPr>
              <a:spLocks/>
            </p:cNvSpPr>
            <p:nvPr/>
          </p:nvSpPr>
          <p:spPr bwMode="auto">
            <a:xfrm>
              <a:off x="4795838" y="3400425"/>
              <a:ext cx="60325" cy="73025"/>
            </a:xfrm>
            <a:custGeom>
              <a:avLst/>
              <a:gdLst>
                <a:gd name="T0" fmla="*/ 95765924 w 38"/>
                <a:gd name="T1" fmla="*/ 60483755 h 46"/>
                <a:gd name="T2" fmla="*/ 95765924 w 38"/>
                <a:gd name="T3" fmla="*/ 60483755 h 46"/>
                <a:gd name="T4" fmla="*/ 90725613 w 38"/>
                <a:gd name="T5" fmla="*/ 75604687 h 46"/>
                <a:gd name="T6" fmla="*/ 85685303 w 38"/>
                <a:gd name="T7" fmla="*/ 90725620 h 46"/>
                <a:gd name="T8" fmla="*/ 70564371 w 38"/>
                <a:gd name="T9" fmla="*/ 105846577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5685309 h 46"/>
                <a:gd name="T18" fmla="*/ 0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10080625 h 46"/>
                <a:gd name="T32" fmla="*/ 25201559 w 38"/>
                <a:gd name="T33" fmla="*/ 10080625 h 46"/>
                <a:gd name="T34" fmla="*/ 40322496 w 38"/>
                <a:gd name="T35" fmla="*/ 5040312 h 46"/>
                <a:gd name="T36" fmla="*/ 50403117 w 38"/>
                <a:gd name="T37" fmla="*/ 0 h 46"/>
                <a:gd name="T38" fmla="*/ 65524061 w 38"/>
                <a:gd name="T39" fmla="*/ 5040312 h 46"/>
                <a:gd name="T40" fmla="*/ 75604682 w 38"/>
                <a:gd name="T41" fmla="*/ 10080625 h 46"/>
                <a:gd name="T42" fmla="*/ 85685303 w 38"/>
                <a:gd name="T43" fmla="*/ 20161250 h 46"/>
                <a:gd name="T44" fmla="*/ 90725613 w 38"/>
                <a:gd name="T45" fmla="*/ 30241877 h 46"/>
                <a:gd name="T46" fmla="*/ 95765924 w 38"/>
                <a:gd name="T47" fmla="*/ 45362810 h 46"/>
                <a:gd name="T48" fmla="*/ 95765924 w 38"/>
                <a:gd name="T49" fmla="*/ 60483755 h 46"/>
                <a:gd name="T50" fmla="*/ 95765924 w 38"/>
                <a:gd name="T51" fmla="*/ 60483755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4"/>
                  </a:moveTo>
                  <a:lnTo>
                    <a:pt x="38" y="24"/>
                  </a:lnTo>
                  <a:lnTo>
                    <a:pt x="36" y="30"/>
                  </a:lnTo>
                  <a:lnTo>
                    <a:pt x="34" y="36"/>
                  </a:lnTo>
                  <a:lnTo>
                    <a:pt x="28" y="42"/>
                  </a:lnTo>
                  <a:lnTo>
                    <a:pt x="18" y="46"/>
                  </a:lnTo>
                  <a:lnTo>
                    <a:pt x="8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8"/>
                  </a:lnTo>
                  <a:lnTo>
                    <a:pt x="38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5" name="Freeform 81"/>
            <p:cNvSpPr>
              <a:spLocks/>
            </p:cNvSpPr>
            <p:nvPr/>
          </p:nvSpPr>
          <p:spPr bwMode="auto">
            <a:xfrm>
              <a:off x="4830763" y="3438525"/>
              <a:ext cx="73025" cy="63500"/>
            </a:xfrm>
            <a:custGeom>
              <a:avLst/>
              <a:gdLst>
                <a:gd name="T0" fmla="*/ 95765931 w 46"/>
                <a:gd name="T1" fmla="*/ 15120938 h 40"/>
                <a:gd name="T2" fmla="*/ 95765931 w 46"/>
                <a:gd name="T3" fmla="*/ 15120938 h 40"/>
                <a:gd name="T4" fmla="*/ 85685309 w 46"/>
                <a:gd name="T5" fmla="*/ 5040312 h 40"/>
                <a:gd name="T6" fmla="*/ 70564376 w 46"/>
                <a:gd name="T7" fmla="*/ 0 h 40"/>
                <a:gd name="T8" fmla="*/ 55443444 w 46"/>
                <a:gd name="T9" fmla="*/ 5040312 h 40"/>
                <a:gd name="T10" fmla="*/ 40322499 w 46"/>
                <a:gd name="T11" fmla="*/ 10080624 h 40"/>
                <a:gd name="T12" fmla="*/ 40322499 w 46"/>
                <a:gd name="T13" fmla="*/ 10080624 h 40"/>
                <a:gd name="T14" fmla="*/ 20161250 w 46"/>
                <a:gd name="T15" fmla="*/ 25201559 h 40"/>
                <a:gd name="T16" fmla="*/ 10080625 w 46"/>
                <a:gd name="T17" fmla="*/ 40322497 h 40"/>
                <a:gd name="T18" fmla="*/ 0 w 46"/>
                <a:gd name="T19" fmla="*/ 70564373 h 40"/>
                <a:gd name="T20" fmla="*/ 0 w 46"/>
                <a:gd name="T21" fmla="*/ 70564373 h 40"/>
                <a:gd name="T22" fmla="*/ 25201560 w 46"/>
                <a:gd name="T23" fmla="*/ 60483752 h 40"/>
                <a:gd name="T24" fmla="*/ 25201560 w 46"/>
                <a:gd name="T25" fmla="*/ 60483752 h 40"/>
                <a:gd name="T26" fmla="*/ 45362810 w 46"/>
                <a:gd name="T27" fmla="*/ 55443441 h 40"/>
                <a:gd name="T28" fmla="*/ 60483755 w 46"/>
                <a:gd name="T29" fmla="*/ 50403118 h 40"/>
                <a:gd name="T30" fmla="*/ 60483755 w 46"/>
                <a:gd name="T31" fmla="*/ 50403118 h 40"/>
                <a:gd name="T32" fmla="*/ 60483755 w 46"/>
                <a:gd name="T33" fmla="*/ 55443441 h 40"/>
                <a:gd name="T34" fmla="*/ 60483755 w 46"/>
                <a:gd name="T35" fmla="*/ 55443441 h 40"/>
                <a:gd name="T36" fmla="*/ 40322499 w 46"/>
                <a:gd name="T37" fmla="*/ 55443441 h 40"/>
                <a:gd name="T38" fmla="*/ 20161250 w 46"/>
                <a:gd name="T39" fmla="*/ 65524062 h 40"/>
                <a:gd name="T40" fmla="*/ 20161250 w 46"/>
                <a:gd name="T41" fmla="*/ 65524062 h 40"/>
                <a:gd name="T42" fmla="*/ 5040312 w 46"/>
                <a:gd name="T43" fmla="*/ 75604683 h 40"/>
                <a:gd name="T44" fmla="*/ 5040312 w 46"/>
                <a:gd name="T45" fmla="*/ 75604683 h 40"/>
                <a:gd name="T46" fmla="*/ 25201560 w 46"/>
                <a:gd name="T47" fmla="*/ 90725615 h 40"/>
                <a:gd name="T48" fmla="*/ 45362810 w 46"/>
                <a:gd name="T49" fmla="*/ 100806236 h 40"/>
                <a:gd name="T50" fmla="*/ 60483755 w 46"/>
                <a:gd name="T51" fmla="*/ 100806236 h 40"/>
                <a:gd name="T52" fmla="*/ 75604687 w 46"/>
                <a:gd name="T53" fmla="*/ 100806236 h 40"/>
                <a:gd name="T54" fmla="*/ 75604687 w 46"/>
                <a:gd name="T55" fmla="*/ 100806236 h 40"/>
                <a:gd name="T56" fmla="*/ 90725620 w 46"/>
                <a:gd name="T57" fmla="*/ 95765926 h 40"/>
                <a:gd name="T58" fmla="*/ 100806241 w 46"/>
                <a:gd name="T59" fmla="*/ 85685305 h 40"/>
                <a:gd name="T60" fmla="*/ 110886888 w 46"/>
                <a:gd name="T61" fmla="*/ 75604683 h 40"/>
                <a:gd name="T62" fmla="*/ 115927199 w 46"/>
                <a:gd name="T63" fmla="*/ 60483752 h 40"/>
                <a:gd name="T64" fmla="*/ 115927199 w 46"/>
                <a:gd name="T65" fmla="*/ 50403118 h 40"/>
                <a:gd name="T66" fmla="*/ 110886888 w 46"/>
                <a:gd name="T67" fmla="*/ 35282186 h 40"/>
                <a:gd name="T68" fmla="*/ 105846577 w 46"/>
                <a:gd name="T69" fmla="*/ 25201559 h 40"/>
                <a:gd name="T70" fmla="*/ 95765931 w 46"/>
                <a:gd name="T71" fmla="*/ 15120938 h 40"/>
                <a:gd name="T72" fmla="*/ 95765931 w 46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40"/>
                <a:gd name="T113" fmla="*/ 46 w 46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40">
                  <a:moveTo>
                    <a:pt x="38" y="6"/>
                  </a:moveTo>
                  <a:lnTo>
                    <a:pt x="38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4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4"/>
                  </a:lnTo>
                  <a:lnTo>
                    <a:pt x="18" y="22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4" y="40"/>
                  </a:lnTo>
                  <a:lnTo>
                    <a:pt x="30" y="40"/>
                  </a:lnTo>
                  <a:lnTo>
                    <a:pt x="36" y="38"/>
                  </a:lnTo>
                  <a:lnTo>
                    <a:pt x="40" y="34"/>
                  </a:lnTo>
                  <a:lnTo>
                    <a:pt x="44" y="30"/>
                  </a:lnTo>
                  <a:lnTo>
                    <a:pt x="46" y="24"/>
                  </a:lnTo>
                  <a:lnTo>
                    <a:pt x="46" y="20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6" name="Freeform 82"/>
            <p:cNvSpPr>
              <a:spLocks/>
            </p:cNvSpPr>
            <p:nvPr/>
          </p:nvSpPr>
          <p:spPr bwMode="auto">
            <a:xfrm>
              <a:off x="4789488" y="3457575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45362805 h 34"/>
                <a:gd name="T6" fmla="*/ 85685301 w 36"/>
                <a:gd name="T7" fmla="*/ 65524058 h 34"/>
                <a:gd name="T8" fmla="*/ 75604680 w 36"/>
                <a:gd name="T9" fmla="*/ 75604678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5040312 w 36"/>
                <a:gd name="T21" fmla="*/ 55443437 h 34"/>
                <a:gd name="T22" fmla="*/ 5040312 w 36"/>
                <a:gd name="T23" fmla="*/ 55443437 h 34"/>
                <a:gd name="T24" fmla="*/ 0 w 36"/>
                <a:gd name="T25" fmla="*/ 35282184 h 34"/>
                <a:gd name="T26" fmla="*/ 5040312 w 36"/>
                <a:gd name="T27" fmla="*/ 20161247 h 34"/>
                <a:gd name="T28" fmla="*/ 20161248 w 36"/>
                <a:gd name="T29" fmla="*/ 10080624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18"/>
                  </a:lnTo>
                  <a:lnTo>
                    <a:pt x="34" y="26"/>
                  </a:lnTo>
                  <a:lnTo>
                    <a:pt x="30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7" name="Freeform 83"/>
            <p:cNvSpPr>
              <a:spLocks/>
            </p:cNvSpPr>
            <p:nvPr/>
          </p:nvSpPr>
          <p:spPr bwMode="auto">
            <a:xfrm>
              <a:off x="5186363" y="2778125"/>
              <a:ext cx="57150" cy="66675"/>
            </a:xfrm>
            <a:custGeom>
              <a:avLst/>
              <a:gdLst>
                <a:gd name="T0" fmla="*/ 0 w 36"/>
                <a:gd name="T1" fmla="*/ 70564374 h 42"/>
                <a:gd name="T2" fmla="*/ 0 w 36"/>
                <a:gd name="T3" fmla="*/ 70564374 h 42"/>
                <a:gd name="T4" fmla="*/ 0 w 36"/>
                <a:gd name="T5" fmla="*/ 60483753 h 42"/>
                <a:gd name="T6" fmla="*/ 0 w 36"/>
                <a:gd name="T7" fmla="*/ 40322498 h 42"/>
                <a:gd name="T8" fmla="*/ 5040312 w 36"/>
                <a:gd name="T9" fmla="*/ 25201560 h 42"/>
                <a:gd name="T10" fmla="*/ 15120937 w 36"/>
                <a:gd name="T11" fmla="*/ 0 h 42"/>
                <a:gd name="T12" fmla="*/ 15120937 w 36"/>
                <a:gd name="T13" fmla="*/ 0 h 42"/>
                <a:gd name="T14" fmla="*/ 40322495 w 36"/>
                <a:gd name="T15" fmla="*/ 5040312 h 42"/>
                <a:gd name="T16" fmla="*/ 60483749 w 36"/>
                <a:gd name="T17" fmla="*/ 15120938 h 42"/>
                <a:gd name="T18" fmla="*/ 80644991 w 36"/>
                <a:gd name="T19" fmla="*/ 30241876 h 42"/>
                <a:gd name="T20" fmla="*/ 80644991 w 36"/>
                <a:gd name="T21" fmla="*/ 30241876 h 42"/>
                <a:gd name="T22" fmla="*/ 85685301 w 36"/>
                <a:gd name="T23" fmla="*/ 45362808 h 42"/>
                <a:gd name="T24" fmla="*/ 90725611 w 36"/>
                <a:gd name="T25" fmla="*/ 55443442 h 42"/>
                <a:gd name="T26" fmla="*/ 90725611 w 36"/>
                <a:gd name="T27" fmla="*/ 70564374 h 42"/>
                <a:gd name="T28" fmla="*/ 80644991 w 36"/>
                <a:gd name="T29" fmla="*/ 80644996 h 42"/>
                <a:gd name="T30" fmla="*/ 80644991 w 36"/>
                <a:gd name="T31" fmla="*/ 80644996 h 42"/>
                <a:gd name="T32" fmla="*/ 75604680 w 36"/>
                <a:gd name="T33" fmla="*/ 90725617 h 42"/>
                <a:gd name="T34" fmla="*/ 60483749 w 36"/>
                <a:gd name="T35" fmla="*/ 100806238 h 42"/>
                <a:gd name="T36" fmla="*/ 50403116 w 36"/>
                <a:gd name="T37" fmla="*/ 100806238 h 42"/>
                <a:gd name="T38" fmla="*/ 40322495 w 36"/>
                <a:gd name="T39" fmla="*/ 105846574 h 42"/>
                <a:gd name="T40" fmla="*/ 25201558 w 36"/>
                <a:gd name="T41" fmla="*/ 100806238 h 42"/>
                <a:gd name="T42" fmla="*/ 15120937 w 36"/>
                <a:gd name="T43" fmla="*/ 95765928 h 42"/>
                <a:gd name="T44" fmla="*/ 10080624 w 36"/>
                <a:gd name="T45" fmla="*/ 85685306 h 42"/>
                <a:gd name="T46" fmla="*/ 0 w 36"/>
                <a:gd name="T47" fmla="*/ 70564374 h 42"/>
                <a:gd name="T48" fmla="*/ 0 w 36"/>
                <a:gd name="T49" fmla="*/ 70564374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2"/>
                <a:gd name="T77" fmla="*/ 36 w 36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2">
                  <a:moveTo>
                    <a:pt x="0" y="28"/>
                  </a:move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4" y="6"/>
                  </a:lnTo>
                  <a:lnTo>
                    <a:pt x="32" y="12"/>
                  </a:lnTo>
                  <a:lnTo>
                    <a:pt x="34" y="18"/>
                  </a:lnTo>
                  <a:lnTo>
                    <a:pt x="36" y="22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0" y="36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16" y="42"/>
                  </a:lnTo>
                  <a:lnTo>
                    <a:pt x="10" y="40"/>
                  </a:lnTo>
                  <a:lnTo>
                    <a:pt x="6" y="38"/>
                  </a:lnTo>
                  <a:lnTo>
                    <a:pt x="4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8" name="Freeform 84"/>
            <p:cNvSpPr>
              <a:spLocks/>
            </p:cNvSpPr>
            <p:nvPr/>
          </p:nvSpPr>
          <p:spPr bwMode="auto">
            <a:xfrm>
              <a:off x="5126038" y="2781300"/>
              <a:ext cx="60325" cy="60325"/>
            </a:xfrm>
            <a:custGeom>
              <a:avLst/>
              <a:gdLst>
                <a:gd name="T0" fmla="*/ 85685303 w 38"/>
                <a:gd name="T1" fmla="*/ 20161248 h 38"/>
                <a:gd name="T2" fmla="*/ 85685303 w 38"/>
                <a:gd name="T3" fmla="*/ 20161248 h 38"/>
                <a:gd name="T4" fmla="*/ 60483751 w 38"/>
                <a:gd name="T5" fmla="*/ 40322496 h 38"/>
                <a:gd name="T6" fmla="*/ 60483751 w 38"/>
                <a:gd name="T7" fmla="*/ 40322496 h 38"/>
                <a:gd name="T8" fmla="*/ 55443440 w 38"/>
                <a:gd name="T9" fmla="*/ 40322496 h 38"/>
                <a:gd name="T10" fmla="*/ 55443440 w 38"/>
                <a:gd name="T11" fmla="*/ 40322496 h 38"/>
                <a:gd name="T12" fmla="*/ 80644992 w 38"/>
                <a:gd name="T13" fmla="*/ 15120938 h 38"/>
                <a:gd name="T14" fmla="*/ 80644992 w 38"/>
                <a:gd name="T15" fmla="*/ 15120938 h 38"/>
                <a:gd name="T16" fmla="*/ 90725613 w 38"/>
                <a:gd name="T17" fmla="*/ 5040312 h 38"/>
                <a:gd name="T18" fmla="*/ 90725613 w 38"/>
                <a:gd name="T19" fmla="*/ 5040312 h 38"/>
                <a:gd name="T20" fmla="*/ 90725613 w 38"/>
                <a:gd name="T21" fmla="*/ 5040312 h 38"/>
                <a:gd name="T22" fmla="*/ 90725613 w 38"/>
                <a:gd name="T23" fmla="*/ 5040312 h 38"/>
                <a:gd name="T24" fmla="*/ 65524061 w 38"/>
                <a:gd name="T25" fmla="*/ 0 h 38"/>
                <a:gd name="T26" fmla="*/ 45362807 w 38"/>
                <a:gd name="T27" fmla="*/ 0 h 38"/>
                <a:gd name="T28" fmla="*/ 30241875 w 38"/>
                <a:gd name="T29" fmla="*/ 10080624 h 38"/>
                <a:gd name="T30" fmla="*/ 20161248 w 38"/>
                <a:gd name="T31" fmla="*/ 15120938 h 38"/>
                <a:gd name="T32" fmla="*/ 20161248 w 38"/>
                <a:gd name="T33" fmla="*/ 15120938 h 38"/>
                <a:gd name="T34" fmla="*/ 10080624 w 38"/>
                <a:gd name="T35" fmla="*/ 25201559 h 38"/>
                <a:gd name="T36" fmla="*/ 5040312 w 38"/>
                <a:gd name="T37" fmla="*/ 40322496 h 38"/>
                <a:gd name="T38" fmla="*/ 0 w 38"/>
                <a:gd name="T39" fmla="*/ 50403117 h 38"/>
                <a:gd name="T40" fmla="*/ 5040312 w 38"/>
                <a:gd name="T41" fmla="*/ 65524061 h 38"/>
                <a:gd name="T42" fmla="*/ 10080624 w 38"/>
                <a:gd name="T43" fmla="*/ 75604682 h 38"/>
                <a:gd name="T44" fmla="*/ 15120938 w 38"/>
                <a:gd name="T45" fmla="*/ 80644992 h 38"/>
                <a:gd name="T46" fmla="*/ 25201559 w 38"/>
                <a:gd name="T47" fmla="*/ 90725613 h 38"/>
                <a:gd name="T48" fmla="*/ 40322496 w 38"/>
                <a:gd name="T49" fmla="*/ 95765924 h 38"/>
                <a:gd name="T50" fmla="*/ 40322496 w 38"/>
                <a:gd name="T51" fmla="*/ 95765924 h 38"/>
                <a:gd name="T52" fmla="*/ 55443440 w 38"/>
                <a:gd name="T53" fmla="*/ 95765924 h 38"/>
                <a:gd name="T54" fmla="*/ 65524061 w 38"/>
                <a:gd name="T55" fmla="*/ 90725613 h 38"/>
                <a:gd name="T56" fmla="*/ 75604682 w 38"/>
                <a:gd name="T57" fmla="*/ 85685303 h 38"/>
                <a:gd name="T58" fmla="*/ 85685303 w 38"/>
                <a:gd name="T59" fmla="*/ 70564371 h 38"/>
                <a:gd name="T60" fmla="*/ 85685303 w 38"/>
                <a:gd name="T61" fmla="*/ 70564371 h 38"/>
                <a:gd name="T62" fmla="*/ 95765924 w 38"/>
                <a:gd name="T63" fmla="*/ 55443440 h 38"/>
                <a:gd name="T64" fmla="*/ 95765924 w 38"/>
                <a:gd name="T65" fmla="*/ 40322496 h 38"/>
                <a:gd name="T66" fmla="*/ 90725613 w 38"/>
                <a:gd name="T67" fmla="*/ 15120938 h 38"/>
                <a:gd name="T68" fmla="*/ 90725613 w 38"/>
                <a:gd name="T69" fmla="*/ 15120938 h 38"/>
                <a:gd name="T70" fmla="*/ 85685303 w 38"/>
                <a:gd name="T71" fmla="*/ 20161248 h 38"/>
                <a:gd name="T72" fmla="*/ 85685303 w 38"/>
                <a:gd name="T73" fmla="*/ 20161248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38"/>
                <a:gd name="T113" fmla="*/ 38 w 38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38">
                  <a:moveTo>
                    <a:pt x="34" y="8"/>
                  </a:moveTo>
                  <a:lnTo>
                    <a:pt x="34" y="8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32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6" y="36"/>
                  </a:lnTo>
                  <a:lnTo>
                    <a:pt x="30" y="34"/>
                  </a:lnTo>
                  <a:lnTo>
                    <a:pt x="34" y="28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9" name="Freeform 85"/>
            <p:cNvSpPr>
              <a:spLocks/>
            </p:cNvSpPr>
            <p:nvPr/>
          </p:nvSpPr>
          <p:spPr bwMode="auto">
            <a:xfrm>
              <a:off x="5116513" y="2730500"/>
              <a:ext cx="66675" cy="57150"/>
            </a:xfrm>
            <a:custGeom>
              <a:avLst/>
              <a:gdLst>
                <a:gd name="T0" fmla="*/ 75604685 w 42"/>
                <a:gd name="T1" fmla="*/ 55443439 h 36"/>
                <a:gd name="T2" fmla="*/ 75604685 w 42"/>
                <a:gd name="T3" fmla="*/ 5544343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5282185 h 36"/>
                <a:gd name="T10" fmla="*/ 35282187 w 42"/>
                <a:gd name="T11" fmla="*/ 35282185 h 36"/>
                <a:gd name="T12" fmla="*/ 60483753 w 42"/>
                <a:gd name="T13" fmla="*/ 40322495 h 36"/>
                <a:gd name="T14" fmla="*/ 80644996 w 42"/>
                <a:gd name="T15" fmla="*/ 50403116 h 36"/>
                <a:gd name="T16" fmla="*/ 80644996 w 42"/>
                <a:gd name="T17" fmla="*/ 50403116 h 36"/>
                <a:gd name="T18" fmla="*/ 100806238 w 42"/>
                <a:gd name="T19" fmla="*/ 65524060 h 36"/>
                <a:gd name="T20" fmla="*/ 100806238 w 42"/>
                <a:gd name="T21" fmla="*/ 6552406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016124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35282187 w 42"/>
                <a:gd name="T39" fmla="*/ 0 h 36"/>
                <a:gd name="T40" fmla="*/ 25201560 w 42"/>
                <a:gd name="T41" fmla="*/ 0 h 36"/>
                <a:gd name="T42" fmla="*/ 15120938 w 42"/>
                <a:gd name="T43" fmla="*/ 10080624 h 36"/>
                <a:gd name="T44" fmla="*/ 10080624 w 42"/>
                <a:gd name="T45" fmla="*/ 20161248 h 36"/>
                <a:gd name="T46" fmla="*/ 0 w 42"/>
                <a:gd name="T47" fmla="*/ 30241875 h 36"/>
                <a:gd name="T48" fmla="*/ 0 w 42"/>
                <a:gd name="T49" fmla="*/ 40322495 h 36"/>
                <a:gd name="T50" fmla="*/ 0 w 42"/>
                <a:gd name="T51" fmla="*/ 55443439 h 36"/>
                <a:gd name="T52" fmla="*/ 0 w 42"/>
                <a:gd name="T53" fmla="*/ 55443439 h 36"/>
                <a:gd name="T54" fmla="*/ 5040312 w 42"/>
                <a:gd name="T55" fmla="*/ 65524060 h 36"/>
                <a:gd name="T56" fmla="*/ 15120938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5604685 w 42"/>
                <a:gd name="T67" fmla="*/ 85685301 h 36"/>
                <a:gd name="T68" fmla="*/ 95765928 w 42"/>
                <a:gd name="T69" fmla="*/ 70564370 h 36"/>
                <a:gd name="T70" fmla="*/ 95765928 w 42"/>
                <a:gd name="T71" fmla="*/ 70564370 h 36"/>
                <a:gd name="T72" fmla="*/ 75604685 w 42"/>
                <a:gd name="T73" fmla="*/ 55443439 h 36"/>
                <a:gd name="T74" fmla="*/ 75604685 w 42"/>
                <a:gd name="T75" fmla="*/ 5544343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2"/>
                  </a:moveTo>
                  <a:lnTo>
                    <a:pt x="30" y="22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32" y="20"/>
                  </a:lnTo>
                  <a:lnTo>
                    <a:pt x="40" y="26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4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30" y="34"/>
                  </a:lnTo>
                  <a:lnTo>
                    <a:pt x="38" y="28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0" name="Freeform 86"/>
            <p:cNvSpPr>
              <a:spLocks/>
            </p:cNvSpPr>
            <p:nvPr/>
          </p:nvSpPr>
          <p:spPr bwMode="auto">
            <a:xfrm>
              <a:off x="5160963" y="2698750"/>
              <a:ext cx="57150" cy="66675"/>
            </a:xfrm>
            <a:custGeom>
              <a:avLst/>
              <a:gdLst>
                <a:gd name="T0" fmla="*/ 90725611 w 36"/>
                <a:gd name="T1" fmla="*/ 45362808 h 42"/>
                <a:gd name="T2" fmla="*/ 90725611 w 36"/>
                <a:gd name="T3" fmla="*/ 45362808 h 42"/>
                <a:gd name="T4" fmla="*/ 90725611 w 36"/>
                <a:gd name="T5" fmla="*/ 60483753 h 42"/>
                <a:gd name="T6" fmla="*/ 85685301 w 36"/>
                <a:gd name="T7" fmla="*/ 75604685 h 42"/>
                <a:gd name="T8" fmla="*/ 70564370 w 36"/>
                <a:gd name="T9" fmla="*/ 90725617 h 42"/>
                <a:gd name="T10" fmla="*/ 50403116 w 36"/>
                <a:gd name="T11" fmla="*/ 105846574 h 42"/>
                <a:gd name="T12" fmla="*/ 50403116 w 36"/>
                <a:gd name="T13" fmla="*/ 105846574 h 42"/>
                <a:gd name="T14" fmla="*/ 30241875 w 36"/>
                <a:gd name="T15" fmla="*/ 95765928 h 42"/>
                <a:gd name="T16" fmla="*/ 15120937 w 36"/>
                <a:gd name="T17" fmla="*/ 80644996 h 42"/>
                <a:gd name="T18" fmla="*/ 5040312 w 36"/>
                <a:gd name="T19" fmla="*/ 60483753 h 42"/>
                <a:gd name="T20" fmla="*/ 5040312 w 36"/>
                <a:gd name="T21" fmla="*/ 60483753 h 42"/>
                <a:gd name="T22" fmla="*/ 0 w 36"/>
                <a:gd name="T23" fmla="*/ 40322498 h 42"/>
                <a:gd name="T24" fmla="*/ 5040312 w 36"/>
                <a:gd name="T25" fmla="*/ 30241876 h 42"/>
                <a:gd name="T26" fmla="*/ 10080624 w 36"/>
                <a:gd name="T27" fmla="*/ 15120938 h 42"/>
                <a:gd name="T28" fmla="*/ 20161248 w 36"/>
                <a:gd name="T29" fmla="*/ 5040312 h 42"/>
                <a:gd name="T30" fmla="*/ 20161248 w 36"/>
                <a:gd name="T31" fmla="*/ 5040312 h 42"/>
                <a:gd name="T32" fmla="*/ 35282185 w 36"/>
                <a:gd name="T33" fmla="*/ 0 h 42"/>
                <a:gd name="T34" fmla="*/ 45362806 w 36"/>
                <a:gd name="T35" fmla="*/ 0 h 42"/>
                <a:gd name="T36" fmla="*/ 55443439 w 36"/>
                <a:gd name="T37" fmla="*/ 0 h 42"/>
                <a:gd name="T38" fmla="*/ 70564370 w 36"/>
                <a:gd name="T39" fmla="*/ 5040312 h 42"/>
                <a:gd name="T40" fmla="*/ 80644991 w 36"/>
                <a:gd name="T41" fmla="*/ 10080624 h 42"/>
                <a:gd name="T42" fmla="*/ 85685301 w 36"/>
                <a:gd name="T43" fmla="*/ 20161249 h 42"/>
                <a:gd name="T44" fmla="*/ 90725611 w 36"/>
                <a:gd name="T45" fmla="*/ 35282187 h 42"/>
                <a:gd name="T46" fmla="*/ 90725611 w 36"/>
                <a:gd name="T47" fmla="*/ 45362808 h 42"/>
                <a:gd name="T48" fmla="*/ 90725611 w 36"/>
                <a:gd name="T49" fmla="*/ 45362808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2"/>
                <a:gd name="T77" fmla="*/ 36 w 36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2">
                  <a:moveTo>
                    <a:pt x="36" y="18"/>
                  </a:moveTo>
                  <a:lnTo>
                    <a:pt x="36" y="18"/>
                  </a:lnTo>
                  <a:lnTo>
                    <a:pt x="36" y="24"/>
                  </a:lnTo>
                  <a:lnTo>
                    <a:pt x="34" y="30"/>
                  </a:lnTo>
                  <a:lnTo>
                    <a:pt x="28" y="36"/>
                  </a:lnTo>
                  <a:lnTo>
                    <a:pt x="20" y="42"/>
                  </a:lnTo>
                  <a:lnTo>
                    <a:pt x="12" y="38"/>
                  </a:lnTo>
                  <a:lnTo>
                    <a:pt x="6" y="32"/>
                  </a:lnTo>
                  <a:lnTo>
                    <a:pt x="2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lnTo>
                    <a:pt x="36" y="14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1" name="Freeform 87"/>
            <p:cNvSpPr>
              <a:spLocks/>
            </p:cNvSpPr>
            <p:nvPr/>
          </p:nvSpPr>
          <p:spPr bwMode="auto">
            <a:xfrm>
              <a:off x="5202238" y="2727325"/>
              <a:ext cx="63500" cy="60325"/>
            </a:xfrm>
            <a:custGeom>
              <a:avLst/>
              <a:gdLst>
                <a:gd name="T0" fmla="*/ 80644994 w 40"/>
                <a:gd name="T1" fmla="*/ 10080624 h 38"/>
                <a:gd name="T2" fmla="*/ 80644994 w 40"/>
                <a:gd name="T3" fmla="*/ 10080624 h 38"/>
                <a:gd name="T4" fmla="*/ 65524062 w 40"/>
                <a:gd name="T5" fmla="*/ 5040312 h 38"/>
                <a:gd name="T6" fmla="*/ 55443441 w 40"/>
                <a:gd name="T7" fmla="*/ 0 h 38"/>
                <a:gd name="T8" fmla="*/ 40322497 w 40"/>
                <a:gd name="T9" fmla="*/ 5040312 h 38"/>
                <a:gd name="T10" fmla="*/ 25201559 w 40"/>
                <a:gd name="T11" fmla="*/ 10080624 h 38"/>
                <a:gd name="T12" fmla="*/ 25201559 w 40"/>
                <a:gd name="T13" fmla="*/ 10080624 h 38"/>
                <a:gd name="T14" fmla="*/ 15120938 w 40"/>
                <a:gd name="T15" fmla="*/ 25201559 h 38"/>
                <a:gd name="T16" fmla="*/ 5040312 w 40"/>
                <a:gd name="T17" fmla="*/ 45362807 h 38"/>
                <a:gd name="T18" fmla="*/ 0 w 40"/>
                <a:gd name="T19" fmla="*/ 70564371 h 38"/>
                <a:gd name="T20" fmla="*/ 0 w 40"/>
                <a:gd name="T21" fmla="*/ 70564371 h 38"/>
                <a:gd name="T22" fmla="*/ 20161249 w 40"/>
                <a:gd name="T23" fmla="*/ 60483751 h 38"/>
                <a:gd name="T24" fmla="*/ 20161249 w 40"/>
                <a:gd name="T25" fmla="*/ 60483751 h 38"/>
                <a:gd name="T26" fmla="*/ 35282186 w 40"/>
                <a:gd name="T27" fmla="*/ 50403117 h 38"/>
                <a:gd name="T28" fmla="*/ 55443441 w 40"/>
                <a:gd name="T29" fmla="*/ 45362807 h 38"/>
                <a:gd name="T30" fmla="*/ 55443441 w 40"/>
                <a:gd name="T31" fmla="*/ 45362807 h 38"/>
                <a:gd name="T32" fmla="*/ 55443441 w 40"/>
                <a:gd name="T33" fmla="*/ 50403117 h 38"/>
                <a:gd name="T34" fmla="*/ 55443441 w 40"/>
                <a:gd name="T35" fmla="*/ 50403117 h 38"/>
                <a:gd name="T36" fmla="*/ 35282186 w 40"/>
                <a:gd name="T37" fmla="*/ 55443440 h 38"/>
                <a:gd name="T38" fmla="*/ 15120938 w 40"/>
                <a:gd name="T39" fmla="*/ 65524061 h 38"/>
                <a:gd name="T40" fmla="*/ 15120938 w 40"/>
                <a:gd name="T41" fmla="*/ 65524061 h 38"/>
                <a:gd name="T42" fmla="*/ 5040312 w 40"/>
                <a:gd name="T43" fmla="*/ 75604682 h 38"/>
                <a:gd name="T44" fmla="*/ 5040312 w 40"/>
                <a:gd name="T45" fmla="*/ 75604682 h 38"/>
                <a:gd name="T46" fmla="*/ 25201559 w 40"/>
                <a:gd name="T47" fmla="*/ 90725613 h 38"/>
                <a:gd name="T48" fmla="*/ 40322497 w 40"/>
                <a:gd name="T49" fmla="*/ 95765924 h 38"/>
                <a:gd name="T50" fmla="*/ 55443441 w 40"/>
                <a:gd name="T51" fmla="*/ 95765924 h 38"/>
                <a:gd name="T52" fmla="*/ 70564373 w 40"/>
                <a:gd name="T53" fmla="*/ 90725613 h 38"/>
                <a:gd name="T54" fmla="*/ 70564373 w 40"/>
                <a:gd name="T55" fmla="*/ 90725613 h 38"/>
                <a:gd name="T56" fmla="*/ 85685305 w 40"/>
                <a:gd name="T57" fmla="*/ 80644992 h 38"/>
                <a:gd name="T58" fmla="*/ 90725615 w 40"/>
                <a:gd name="T59" fmla="*/ 75604682 h 38"/>
                <a:gd name="T60" fmla="*/ 100806236 w 40"/>
                <a:gd name="T61" fmla="*/ 65524061 h 38"/>
                <a:gd name="T62" fmla="*/ 100806236 w 40"/>
                <a:gd name="T63" fmla="*/ 50403117 h 38"/>
                <a:gd name="T64" fmla="*/ 100806236 w 40"/>
                <a:gd name="T65" fmla="*/ 40322496 h 38"/>
                <a:gd name="T66" fmla="*/ 95765926 w 40"/>
                <a:gd name="T67" fmla="*/ 30241875 h 38"/>
                <a:gd name="T68" fmla="*/ 90725615 w 40"/>
                <a:gd name="T69" fmla="*/ 15120938 h 38"/>
                <a:gd name="T70" fmla="*/ 80644994 w 40"/>
                <a:gd name="T71" fmla="*/ 10080624 h 38"/>
                <a:gd name="T72" fmla="*/ 80644994 w 40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8"/>
                <a:gd name="T113" fmla="*/ 40 w 40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8">
                  <a:moveTo>
                    <a:pt x="32" y="4"/>
                  </a:moveTo>
                  <a:lnTo>
                    <a:pt x="32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4" y="20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8" y="36"/>
                  </a:lnTo>
                  <a:lnTo>
                    <a:pt x="34" y="32"/>
                  </a:lnTo>
                  <a:lnTo>
                    <a:pt x="36" y="30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2"/>
                  </a:lnTo>
                  <a:lnTo>
                    <a:pt x="36" y="6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2" name="Freeform 88"/>
            <p:cNvSpPr>
              <a:spLocks/>
            </p:cNvSpPr>
            <p:nvPr/>
          </p:nvSpPr>
          <p:spPr bwMode="auto">
            <a:xfrm>
              <a:off x="5164138" y="2749550"/>
              <a:ext cx="50800" cy="50800"/>
            </a:xfrm>
            <a:custGeom>
              <a:avLst/>
              <a:gdLst>
                <a:gd name="T0" fmla="*/ 75604676 w 32"/>
                <a:gd name="T1" fmla="*/ 25201557 h 32"/>
                <a:gd name="T2" fmla="*/ 7560467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80644986 h 32"/>
                <a:gd name="T18" fmla="*/ 10080623 w 32"/>
                <a:gd name="T19" fmla="*/ 70564366 h 32"/>
                <a:gd name="T20" fmla="*/ 5040312 w 32"/>
                <a:gd name="T21" fmla="*/ 55443436 h 32"/>
                <a:gd name="T22" fmla="*/ 5040312 w 32"/>
                <a:gd name="T23" fmla="*/ 55443436 h 32"/>
                <a:gd name="T24" fmla="*/ 0 w 32"/>
                <a:gd name="T25" fmla="*/ 40322493 h 32"/>
                <a:gd name="T26" fmla="*/ 5040312 w 32"/>
                <a:gd name="T27" fmla="*/ 25201557 h 32"/>
                <a:gd name="T28" fmla="*/ 10080623 w 32"/>
                <a:gd name="T29" fmla="*/ 10080623 h 32"/>
                <a:gd name="T30" fmla="*/ 25201557 w 32"/>
                <a:gd name="T31" fmla="*/ 5040312 h 32"/>
                <a:gd name="T32" fmla="*/ 25201557 w 32"/>
                <a:gd name="T33" fmla="*/ 5040312 h 32"/>
                <a:gd name="T34" fmla="*/ 40322493 w 32"/>
                <a:gd name="T35" fmla="*/ 0 h 32"/>
                <a:gd name="T36" fmla="*/ 55443436 w 32"/>
                <a:gd name="T37" fmla="*/ 5040312 h 32"/>
                <a:gd name="T38" fmla="*/ 70564366 w 32"/>
                <a:gd name="T39" fmla="*/ 10080623 h 32"/>
                <a:gd name="T40" fmla="*/ 75604676 w 32"/>
                <a:gd name="T41" fmla="*/ 25201557 h 32"/>
                <a:gd name="T42" fmla="*/ 7560467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0" y="10"/>
                  </a:moveTo>
                  <a:lnTo>
                    <a:pt x="30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3" name="Freeform 89"/>
            <p:cNvSpPr>
              <a:spLocks/>
            </p:cNvSpPr>
            <p:nvPr/>
          </p:nvSpPr>
          <p:spPr bwMode="auto">
            <a:xfrm>
              <a:off x="5322888" y="3032125"/>
              <a:ext cx="63500" cy="69850"/>
            </a:xfrm>
            <a:custGeom>
              <a:avLst/>
              <a:gdLst>
                <a:gd name="T0" fmla="*/ 5040312 w 40"/>
                <a:gd name="T1" fmla="*/ 70564375 h 44"/>
                <a:gd name="T2" fmla="*/ 5040312 w 40"/>
                <a:gd name="T3" fmla="*/ 70564375 h 44"/>
                <a:gd name="T4" fmla="*/ 0 w 40"/>
                <a:gd name="T5" fmla="*/ 55443443 h 44"/>
                <a:gd name="T6" fmla="*/ 5040312 w 40"/>
                <a:gd name="T7" fmla="*/ 40322498 h 44"/>
                <a:gd name="T8" fmla="*/ 10080624 w 40"/>
                <a:gd name="T9" fmla="*/ 20161249 h 44"/>
                <a:gd name="T10" fmla="*/ 30241876 w 40"/>
                <a:gd name="T11" fmla="*/ 0 h 44"/>
                <a:gd name="T12" fmla="*/ 30241876 w 40"/>
                <a:gd name="T13" fmla="*/ 0 h 44"/>
                <a:gd name="T14" fmla="*/ 55443441 w 40"/>
                <a:gd name="T15" fmla="*/ 5040312 h 44"/>
                <a:gd name="T16" fmla="*/ 75604683 w 40"/>
                <a:gd name="T17" fmla="*/ 15120938 h 44"/>
                <a:gd name="T18" fmla="*/ 85685305 w 40"/>
                <a:gd name="T19" fmla="*/ 25201560 h 44"/>
                <a:gd name="T20" fmla="*/ 90725615 w 40"/>
                <a:gd name="T21" fmla="*/ 35282188 h 44"/>
                <a:gd name="T22" fmla="*/ 90725615 w 40"/>
                <a:gd name="T23" fmla="*/ 35282188 h 44"/>
                <a:gd name="T24" fmla="*/ 95765926 w 40"/>
                <a:gd name="T25" fmla="*/ 50403120 h 44"/>
                <a:gd name="T26" fmla="*/ 100806236 w 40"/>
                <a:gd name="T27" fmla="*/ 65524065 h 44"/>
                <a:gd name="T28" fmla="*/ 95765926 w 40"/>
                <a:gd name="T29" fmla="*/ 80644997 h 44"/>
                <a:gd name="T30" fmla="*/ 90725615 w 40"/>
                <a:gd name="T31" fmla="*/ 95765929 h 44"/>
                <a:gd name="T32" fmla="*/ 90725615 w 40"/>
                <a:gd name="T33" fmla="*/ 95765929 h 44"/>
                <a:gd name="T34" fmla="*/ 75604683 w 40"/>
                <a:gd name="T35" fmla="*/ 100806240 h 44"/>
                <a:gd name="T36" fmla="*/ 65524062 w 40"/>
                <a:gd name="T37" fmla="*/ 110886886 h 44"/>
                <a:gd name="T38" fmla="*/ 55443441 w 40"/>
                <a:gd name="T39" fmla="*/ 110886886 h 44"/>
                <a:gd name="T40" fmla="*/ 40322497 w 40"/>
                <a:gd name="T41" fmla="*/ 110886886 h 44"/>
                <a:gd name="T42" fmla="*/ 30241876 w 40"/>
                <a:gd name="T43" fmla="*/ 105846575 h 44"/>
                <a:gd name="T44" fmla="*/ 20161249 w 40"/>
                <a:gd name="T45" fmla="*/ 100806240 h 44"/>
                <a:gd name="T46" fmla="*/ 10080624 w 40"/>
                <a:gd name="T47" fmla="*/ 85685308 h 44"/>
                <a:gd name="T48" fmla="*/ 5040312 w 40"/>
                <a:gd name="T49" fmla="*/ 70564375 h 44"/>
                <a:gd name="T50" fmla="*/ 5040312 w 40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0"/>
                <a:gd name="T79" fmla="*/ 0 h 44"/>
                <a:gd name="T80" fmla="*/ 40 w 40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0" h="44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4" y="8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8" y="20"/>
                  </a:lnTo>
                  <a:lnTo>
                    <a:pt x="40" y="26"/>
                  </a:lnTo>
                  <a:lnTo>
                    <a:pt x="38" y="32"/>
                  </a:lnTo>
                  <a:lnTo>
                    <a:pt x="36" y="38"/>
                  </a:lnTo>
                  <a:lnTo>
                    <a:pt x="30" y="40"/>
                  </a:lnTo>
                  <a:lnTo>
                    <a:pt x="26" y="44"/>
                  </a:lnTo>
                  <a:lnTo>
                    <a:pt x="22" y="44"/>
                  </a:lnTo>
                  <a:lnTo>
                    <a:pt x="16" y="44"/>
                  </a:lnTo>
                  <a:lnTo>
                    <a:pt x="12" y="42"/>
                  </a:lnTo>
                  <a:lnTo>
                    <a:pt x="8" y="40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4" name="Freeform 90"/>
            <p:cNvSpPr>
              <a:spLocks/>
            </p:cNvSpPr>
            <p:nvPr/>
          </p:nvSpPr>
          <p:spPr bwMode="auto">
            <a:xfrm>
              <a:off x="5262563" y="3028950"/>
              <a:ext cx="63500" cy="63500"/>
            </a:xfrm>
            <a:custGeom>
              <a:avLst/>
              <a:gdLst>
                <a:gd name="T0" fmla="*/ 90725615 w 40"/>
                <a:gd name="T1" fmla="*/ 25201559 h 40"/>
                <a:gd name="T2" fmla="*/ 90725615 w 40"/>
                <a:gd name="T3" fmla="*/ 25201559 h 40"/>
                <a:gd name="T4" fmla="*/ 65524062 w 40"/>
                <a:gd name="T5" fmla="*/ 45362808 h 40"/>
                <a:gd name="T6" fmla="*/ 65524062 w 40"/>
                <a:gd name="T7" fmla="*/ 45362808 h 40"/>
                <a:gd name="T8" fmla="*/ 60483752 w 40"/>
                <a:gd name="T9" fmla="*/ 45362808 h 40"/>
                <a:gd name="T10" fmla="*/ 60483752 w 40"/>
                <a:gd name="T11" fmla="*/ 45362808 h 40"/>
                <a:gd name="T12" fmla="*/ 90725615 w 40"/>
                <a:gd name="T13" fmla="*/ 20161249 h 40"/>
                <a:gd name="T14" fmla="*/ 90725615 w 40"/>
                <a:gd name="T15" fmla="*/ 20161249 h 40"/>
                <a:gd name="T16" fmla="*/ 100806236 w 40"/>
                <a:gd name="T17" fmla="*/ 15120938 h 40"/>
                <a:gd name="T18" fmla="*/ 100806236 w 40"/>
                <a:gd name="T19" fmla="*/ 15120938 h 40"/>
                <a:gd name="T20" fmla="*/ 100806236 w 40"/>
                <a:gd name="T21" fmla="*/ 10080624 h 40"/>
                <a:gd name="T22" fmla="*/ 100806236 w 40"/>
                <a:gd name="T23" fmla="*/ 10080624 h 40"/>
                <a:gd name="T24" fmla="*/ 70564373 w 40"/>
                <a:gd name="T25" fmla="*/ 0 h 40"/>
                <a:gd name="T26" fmla="*/ 50403118 w 40"/>
                <a:gd name="T27" fmla="*/ 0 h 40"/>
                <a:gd name="T28" fmla="*/ 35282186 w 40"/>
                <a:gd name="T29" fmla="*/ 5040312 h 40"/>
                <a:gd name="T30" fmla="*/ 20161249 w 40"/>
                <a:gd name="T31" fmla="*/ 15120938 h 40"/>
                <a:gd name="T32" fmla="*/ 20161249 w 40"/>
                <a:gd name="T33" fmla="*/ 15120938 h 40"/>
                <a:gd name="T34" fmla="*/ 10080624 w 40"/>
                <a:gd name="T35" fmla="*/ 25201559 h 40"/>
                <a:gd name="T36" fmla="*/ 5040312 w 40"/>
                <a:gd name="T37" fmla="*/ 35282186 h 40"/>
                <a:gd name="T38" fmla="*/ 0 w 40"/>
                <a:gd name="T39" fmla="*/ 50403118 h 40"/>
                <a:gd name="T40" fmla="*/ 0 w 40"/>
                <a:gd name="T41" fmla="*/ 60483752 h 40"/>
                <a:gd name="T42" fmla="*/ 5040312 w 40"/>
                <a:gd name="T43" fmla="*/ 75604683 h 40"/>
                <a:gd name="T44" fmla="*/ 15120938 w 40"/>
                <a:gd name="T45" fmla="*/ 85685305 h 40"/>
                <a:gd name="T46" fmla="*/ 25201559 w 40"/>
                <a:gd name="T47" fmla="*/ 95765926 h 40"/>
                <a:gd name="T48" fmla="*/ 35282186 w 40"/>
                <a:gd name="T49" fmla="*/ 100806236 h 40"/>
                <a:gd name="T50" fmla="*/ 35282186 w 40"/>
                <a:gd name="T51" fmla="*/ 100806236 h 40"/>
                <a:gd name="T52" fmla="*/ 50403118 w 40"/>
                <a:gd name="T53" fmla="*/ 100806236 h 40"/>
                <a:gd name="T54" fmla="*/ 65524062 w 40"/>
                <a:gd name="T55" fmla="*/ 100806236 h 40"/>
                <a:gd name="T56" fmla="*/ 75604683 w 40"/>
                <a:gd name="T57" fmla="*/ 95765926 h 40"/>
                <a:gd name="T58" fmla="*/ 90725615 w 40"/>
                <a:gd name="T59" fmla="*/ 80644994 h 40"/>
                <a:gd name="T60" fmla="*/ 90725615 w 40"/>
                <a:gd name="T61" fmla="*/ 80644994 h 40"/>
                <a:gd name="T62" fmla="*/ 95765926 w 40"/>
                <a:gd name="T63" fmla="*/ 65524062 h 40"/>
                <a:gd name="T64" fmla="*/ 100806236 w 40"/>
                <a:gd name="T65" fmla="*/ 50403118 h 40"/>
                <a:gd name="T66" fmla="*/ 100806236 w 40"/>
                <a:gd name="T67" fmla="*/ 20161249 h 40"/>
                <a:gd name="T68" fmla="*/ 100806236 w 40"/>
                <a:gd name="T69" fmla="*/ 20161249 h 40"/>
                <a:gd name="T70" fmla="*/ 90725615 w 40"/>
                <a:gd name="T71" fmla="*/ 25201559 h 40"/>
                <a:gd name="T72" fmla="*/ 90725615 w 40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6" y="10"/>
                  </a:moveTo>
                  <a:lnTo>
                    <a:pt x="36" y="1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8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36" y="32"/>
                  </a:lnTo>
                  <a:lnTo>
                    <a:pt x="38" y="26"/>
                  </a:lnTo>
                  <a:lnTo>
                    <a:pt x="40" y="20"/>
                  </a:lnTo>
                  <a:lnTo>
                    <a:pt x="40" y="8"/>
                  </a:lnTo>
                  <a:lnTo>
                    <a:pt x="36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5" name="Freeform 91"/>
            <p:cNvSpPr>
              <a:spLocks/>
            </p:cNvSpPr>
            <p:nvPr/>
          </p:nvSpPr>
          <p:spPr bwMode="auto">
            <a:xfrm>
              <a:off x="5259388" y="2971800"/>
              <a:ext cx="66675" cy="63500"/>
            </a:xfrm>
            <a:custGeom>
              <a:avLst/>
              <a:gdLst>
                <a:gd name="T0" fmla="*/ 80644996 w 42"/>
                <a:gd name="T1" fmla="*/ 65524062 h 40"/>
                <a:gd name="T2" fmla="*/ 80644996 w 42"/>
                <a:gd name="T3" fmla="*/ 65524062 h 40"/>
                <a:gd name="T4" fmla="*/ 35282187 w 42"/>
                <a:gd name="T5" fmla="*/ 40322497 h 40"/>
                <a:gd name="T6" fmla="*/ 35282187 w 42"/>
                <a:gd name="T7" fmla="*/ 40322497 h 40"/>
                <a:gd name="T8" fmla="*/ 35282187 w 42"/>
                <a:gd name="T9" fmla="*/ 40322497 h 40"/>
                <a:gd name="T10" fmla="*/ 35282187 w 42"/>
                <a:gd name="T11" fmla="*/ 40322497 h 40"/>
                <a:gd name="T12" fmla="*/ 60483753 w 42"/>
                <a:gd name="T13" fmla="*/ 50403118 h 40"/>
                <a:gd name="T14" fmla="*/ 80644996 w 42"/>
                <a:gd name="T15" fmla="*/ 65524062 h 40"/>
                <a:gd name="T16" fmla="*/ 80644996 w 42"/>
                <a:gd name="T17" fmla="*/ 65524062 h 40"/>
                <a:gd name="T18" fmla="*/ 105846574 w 42"/>
                <a:gd name="T19" fmla="*/ 80644994 h 40"/>
                <a:gd name="T20" fmla="*/ 105846574 w 42"/>
                <a:gd name="T21" fmla="*/ 80644994 h 40"/>
                <a:gd name="T22" fmla="*/ 105846574 w 42"/>
                <a:gd name="T23" fmla="*/ 80644994 h 40"/>
                <a:gd name="T24" fmla="*/ 105846574 w 42"/>
                <a:gd name="T25" fmla="*/ 80644994 h 40"/>
                <a:gd name="T26" fmla="*/ 100806238 w 42"/>
                <a:gd name="T27" fmla="*/ 50403118 h 40"/>
                <a:gd name="T28" fmla="*/ 95765928 w 42"/>
                <a:gd name="T29" fmla="*/ 30241876 h 40"/>
                <a:gd name="T30" fmla="*/ 85685306 w 42"/>
                <a:gd name="T31" fmla="*/ 20161249 h 40"/>
                <a:gd name="T32" fmla="*/ 70564374 w 42"/>
                <a:gd name="T33" fmla="*/ 10080624 h 40"/>
                <a:gd name="T34" fmla="*/ 70564374 w 42"/>
                <a:gd name="T35" fmla="*/ 10080624 h 40"/>
                <a:gd name="T36" fmla="*/ 55443442 w 42"/>
                <a:gd name="T37" fmla="*/ 5040312 h 40"/>
                <a:gd name="T38" fmla="*/ 45362808 w 42"/>
                <a:gd name="T39" fmla="*/ 0 h 40"/>
                <a:gd name="T40" fmla="*/ 30241876 w 42"/>
                <a:gd name="T41" fmla="*/ 5040312 h 40"/>
                <a:gd name="T42" fmla="*/ 20161249 w 42"/>
                <a:gd name="T43" fmla="*/ 10080624 h 40"/>
                <a:gd name="T44" fmla="*/ 10080624 w 42"/>
                <a:gd name="T45" fmla="*/ 20161249 h 40"/>
                <a:gd name="T46" fmla="*/ 0 w 42"/>
                <a:gd name="T47" fmla="*/ 30241876 h 40"/>
                <a:gd name="T48" fmla="*/ 0 w 42"/>
                <a:gd name="T49" fmla="*/ 40322497 h 40"/>
                <a:gd name="T50" fmla="*/ 0 w 42"/>
                <a:gd name="T51" fmla="*/ 55443441 h 40"/>
                <a:gd name="T52" fmla="*/ 0 w 42"/>
                <a:gd name="T53" fmla="*/ 55443441 h 40"/>
                <a:gd name="T54" fmla="*/ 0 w 42"/>
                <a:gd name="T55" fmla="*/ 70564373 h 40"/>
                <a:gd name="T56" fmla="*/ 10080624 w 42"/>
                <a:gd name="T57" fmla="*/ 80644994 h 40"/>
                <a:gd name="T58" fmla="*/ 20161249 w 42"/>
                <a:gd name="T59" fmla="*/ 90725615 h 40"/>
                <a:gd name="T60" fmla="*/ 35282187 w 42"/>
                <a:gd name="T61" fmla="*/ 100806236 h 40"/>
                <a:gd name="T62" fmla="*/ 35282187 w 42"/>
                <a:gd name="T63" fmla="*/ 100806236 h 40"/>
                <a:gd name="T64" fmla="*/ 55443442 w 42"/>
                <a:gd name="T65" fmla="*/ 100806236 h 40"/>
                <a:gd name="T66" fmla="*/ 70564374 w 42"/>
                <a:gd name="T67" fmla="*/ 95765926 h 40"/>
                <a:gd name="T68" fmla="*/ 100806238 w 42"/>
                <a:gd name="T69" fmla="*/ 85685305 h 40"/>
                <a:gd name="T70" fmla="*/ 100806238 w 42"/>
                <a:gd name="T71" fmla="*/ 85685305 h 40"/>
                <a:gd name="T72" fmla="*/ 80644996 w 42"/>
                <a:gd name="T73" fmla="*/ 65524062 h 40"/>
                <a:gd name="T74" fmla="*/ 80644996 w 42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40"/>
                <a:gd name="T116" fmla="*/ 42 w 42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40">
                  <a:moveTo>
                    <a:pt x="32" y="26"/>
                  </a:moveTo>
                  <a:lnTo>
                    <a:pt x="32" y="26"/>
                  </a:lnTo>
                  <a:lnTo>
                    <a:pt x="14" y="16"/>
                  </a:lnTo>
                  <a:lnTo>
                    <a:pt x="24" y="20"/>
                  </a:lnTo>
                  <a:lnTo>
                    <a:pt x="32" y="26"/>
                  </a:lnTo>
                  <a:lnTo>
                    <a:pt x="42" y="32"/>
                  </a:lnTo>
                  <a:lnTo>
                    <a:pt x="40" y="20"/>
                  </a:lnTo>
                  <a:lnTo>
                    <a:pt x="38" y="12"/>
                  </a:lnTo>
                  <a:lnTo>
                    <a:pt x="34" y="8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6" name="Freeform 92"/>
            <p:cNvSpPr>
              <a:spLocks/>
            </p:cNvSpPr>
            <p:nvPr/>
          </p:nvSpPr>
          <p:spPr bwMode="auto">
            <a:xfrm>
              <a:off x="5310188" y="2946400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5685303 w 38"/>
                <a:gd name="T7" fmla="*/ 85685309 h 46"/>
                <a:gd name="T8" fmla="*/ 70564371 w 38"/>
                <a:gd name="T9" fmla="*/ 100806241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5201559 w 38"/>
                <a:gd name="T15" fmla="*/ 95765931 h 46"/>
                <a:gd name="T16" fmla="*/ 10080624 w 38"/>
                <a:gd name="T17" fmla="*/ 80644998 h 46"/>
                <a:gd name="T18" fmla="*/ 5040312 w 38"/>
                <a:gd name="T19" fmla="*/ 70564376 h 46"/>
                <a:gd name="T20" fmla="*/ 0 w 38"/>
                <a:gd name="T21" fmla="*/ 55443444 h 46"/>
                <a:gd name="T22" fmla="*/ 0 w 38"/>
                <a:gd name="T23" fmla="*/ 55443444 h 46"/>
                <a:gd name="T24" fmla="*/ 0 w 38"/>
                <a:gd name="T25" fmla="*/ 40322499 h 46"/>
                <a:gd name="T26" fmla="*/ 5040312 w 38"/>
                <a:gd name="T27" fmla="*/ 25201560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0 h 46"/>
                <a:gd name="T36" fmla="*/ 50403117 w 38"/>
                <a:gd name="T37" fmla="*/ 0 h 46"/>
                <a:gd name="T38" fmla="*/ 65524061 w 38"/>
                <a:gd name="T39" fmla="*/ 0 h 46"/>
                <a:gd name="T40" fmla="*/ 75604682 w 38"/>
                <a:gd name="T41" fmla="*/ 5040312 h 46"/>
                <a:gd name="T42" fmla="*/ 85685303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18" y="46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7" name="Freeform 93"/>
            <p:cNvSpPr>
              <a:spLocks/>
            </p:cNvSpPr>
            <p:nvPr/>
          </p:nvSpPr>
          <p:spPr bwMode="auto">
            <a:xfrm>
              <a:off x="5348288" y="2981325"/>
              <a:ext cx="69850" cy="63500"/>
            </a:xfrm>
            <a:custGeom>
              <a:avLst/>
              <a:gdLst>
                <a:gd name="T0" fmla="*/ 90725618 w 44"/>
                <a:gd name="T1" fmla="*/ 15120938 h 40"/>
                <a:gd name="T2" fmla="*/ 90725618 w 44"/>
                <a:gd name="T3" fmla="*/ 15120938 h 40"/>
                <a:gd name="T4" fmla="*/ 75604686 w 44"/>
                <a:gd name="T5" fmla="*/ 5040312 h 40"/>
                <a:gd name="T6" fmla="*/ 65524065 w 44"/>
                <a:gd name="T7" fmla="*/ 0 h 40"/>
                <a:gd name="T8" fmla="*/ 50403120 w 44"/>
                <a:gd name="T9" fmla="*/ 5040312 h 40"/>
                <a:gd name="T10" fmla="*/ 35282188 w 44"/>
                <a:gd name="T11" fmla="*/ 10080624 h 40"/>
                <a:gd name="T12" fmla="*/ 35282188 w 44"/>
                <a:gd name="T13" fmla="*/ 10080624 h 40"/>
                <a:gd name="T14" fmla="*/ 15120938 w 44"/>
                <a:gd name="T15" fmla="*/ 25201559 h 40"/>
                <a:gd name="T16" fmla="*/ 5040312 w 44"/>
                <a:gd name="T17" fmla="*/ 40322497 h 40"/>
                <a:gd name="T18" fmla="*/ 0 w 44"/>
                <a:gd name="T19" fmla="*/ 70564373 h 40"/>
                <a:gd name="T20" fmla="*/ 0 w 44"/>
                <a:gd name="T21" fmla="*/ 70564373 h 40"/>
                <a:gd name="T22" fmla="*/ 20161249 w 44"/>
                <a:gd name="T23" fmla="*/ 60483752 h 40"/>
                <a:gd name="T24" fmla="*/ 20161249 w 44"/>
                <a:gd name="T25" fmla="*/ 60483752 h 40"/>
                <a:gd name="T26" fmla="*/ 40322498 w 44"/>
                <a:gd name="T27" fmla="*/ 50403118 h 40"/>
                <a:gd name="T28" fmla="*/ 55443443 w 44"/>
                <a:gd name="T29" fmla="*/ 50403118 h 40"/>
                <a:gd name="T30" fmla="*/ 55443443 w 44"/>
                <a:gd name="T31" fmla="*/ 50403118 h 40"/>
                <a:gd name="T32" fmla="*/ 60483754 w 44"/>
                <a:gd name="T33" fmla="*/ 55443441 h 40"/>
                <a:gd name="T34" fmla="*/ 60483754 w 44"/>
                <a:gd name="T35" fmla="*/ 55443441 h 40"/>
                <a:gd name="T36" fmla="*/ 35282188 w 44"/>
                <a:gd name="T37" fmla="*/ 55443441 h 40"/>
                <a:gd name="T38" fmla="*/ 15120938 w 44"/>
                <a:gd name="T39" fmla="*/ 65524062 h 40"/>
                <a:gd name="T40" fmla="*/ 15120938 w 44"/>
                <a:gd name="T41" fmla="*/ 65524062 h 40"/>
                <a:gd name="T42" fmla="*/ 0 w 44"/>
                <a:gd name="T43" fmla="*/ 75604683 h 40"/>
                <a:gd name="T44" fmla="*/ 0 w 44"/>
                <a:gd name="T45" fmla="*/ 75604683 h 40"/>
                <a:gd name="T46" fmla="*/ 20161249 w 44"/>
                <a:gd name="T47" fmla="*/ 90725615 h 40"/>
                <a:gd name="T48" fmla="*/ 40322498 w 44"/>
                <a:gd name="T49" fmla="*/ 100806236 h 40"/>
                <a:gd name="T50" fmla="*/ 55443443 w 44"/>
                <a:gd name="T51" fmla="*/ 100806236 h 40"/>
                <a:gd name="T52" fmla="*/ 70564375 w 44"/>
                <a:gd name="T53" fmla="*/ 95765926 h 40"/>
                <a:gd name="T54" fmla="*/ 70564375 w 44"/>
                <a:gd name="T55" fmla="*/ 95765926 h 40"/>
                <a:gd name="T56" fmla="*/ 85685308 w 44"/>
                <a:gd name="T57" fmla="*/ 90725615 h 40"/>
                <a:gd name="T58" fmla="*/ 95765929 w 44"/>
                <a:gd name="T59" fmla="*/ 80644994 h 40"/>
                <a:gd name="T60" fmla="*/ 105846575 w 44"/>
                <a:gd name="T61" fmla="*/ 70564373 h 40"/>
                <a:gd name="T62" fmla="*/ 105846575 w 44"/>
                <a:gd name="T63" fmla="*/ 60483752 h 40"/>
                <a:gd name="T64" fmla="*/ 110886886 w 44"/>
                <a:gd name="T65" fmla="*/ 45362808 h 40"/>
                <a:gd name="T66" fmla="*/ 105846575 w 44"/>
                <a:gd name="T67" fmla="*/ 35282186 h 40"/>
                <a:gd name="T68" fmla="*/ 100806240 w 44"/>
                <a:gd name="T69" fmla="*/ 25201559 h 40"/>
                <a:gd name="T70" fmla="*/ 90725618 w 44"/>
                <a:gd name="T71" fmla="*/ 15120938 h 40"/>
                <a:gd name="T72" fmla="*/ 90725618 w 44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"/>
                <a:gd name="T112" fmla="*/ 0 h 40"/>
                <a:gd name="T113" fmla="*/ 44 w 44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" h="40">
                  <a:moveTo>
                    <a:pt x="36" y="6"/>
                  </a:moveTo>
                  <a:lnTo>
                    <a:pt x="36" y="6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4" y="4"/>
                  </a:lnTo>
                  <a:lnTo>
                    <a:pt x="6" y="10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4" y="18"/>
                  </a:lnTo>
                  <a:lnTo>
                    <a:pt x="42" y="14"/>
                  </a:lnTo>
                  <a:lnTo>
                    <a:pt x="40" y="10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8" name="Freeform 94"/>
            <p:cNvSpPr>
              <a:spLocks/>
            </p:cNvSpPr>
            <p:nvPr/>
          </p:nvSpPr>
          <p:spPr bwMode="auto">
            <a:xfrm>
              <a:off x="5307013" y="3000375"/>
              <a:ext cx="53975" cy="53975"/>
            </a:xfrm>
            <a:custGeom>
              <a:avLst/>
              <a:gdLst>
                <a:gd name="T0" fmla="*/ 85685299 w 34"/>
                <a:gd name="T1" fmla="*/ 30241874 h 34"/>
                <a:gd name="T2" fmla="*/ 85685299 w 34"/>
                <a:gd name="T3" fmla="*/ 30241874 h 34"/>
                <a:gd name="T4" fmla="*/ 85685299 w 34"/>
                <a:gd name="T5" fmla="*/ 45362805 h 34"/>
                <a:gd name="T6" fmla="*/ 80644989 w 34"/>
                <a:gd name="T7" fmla="*/ 60483748 h 34"/>
                <a:gd name="T8" fmla="*/ 70564368 w 34"/>
                <a:gd name="T9" fmla="*/ 75604678 h 34"/>
                <a:gd name="T10" fmla="*/ 55443437 w 34"/>
                <a:gd name="T11" fmla="*/ 85685299 h 34"/>
                <a:gd name="T12" fmla="*/ 55443437 w 34"/>
                <a:gd name="T13" fmla="*/ 85685299 h 34"/>
                <a:gd name="T14" fmla="*/ 35282184 w 34"/>
                <a:gd name="T15" fmla="*/ 85685299 h 34"/>
                <a:gd name="T16" fmla="*/ 20161247 w 34"/>
                <a:gd name="T17" fmla="*/ 80644989 h 34"/>
                <a:gd name="T18" fmla="*/ 10080624 w 34"/>
                <a:gd name="T19" fmla="*/ 70564368 h 34"/>
                <a:gd name="T20" fmla="*/ 0 w 34"/>
                <a:gd name="T21" fmla="*/ 55443437 h 34"/>
                <a:gd name="T22" fmla="*/ 0 w 34"/>
                <a:gd name="T23" fmla="*/ 55443437 h 34"/>
                <a:gd name="T24" fmla="*/ 0 w 34"/>
                <a:gd name="T25" fmla="*/ 35282184 h 34"/>
                <a:gd name="T26" fmla="*/ 5040312 w 34"/>
                <a:gd name="T27" fmla="*/ 20161247 h 34"/>
                <a:gd name="T28" fmla="*/ 15120937 w 34"/>
                <a:gd name="T29" fmla="*/ 10080624 h 34"/>
                <a:gd name="T30" fmla="*/ 30241874 w 34"/>
                <a:gd name="T31" fmla="*/ 0 h 34"/>
                <a:gd name="T32" fmla="*/ 30241874 w 34"/>
                <a:gd name="T33" fmla="*/ 0 h 34"/>
                <a:gd name="T34" fmla="*/ 45362805 w 34"/>
                <a:gd name="T35" fmla="*/ 0 h 34"/>
                <a:gd name="T36" fmla="*/ 60483748 w 34"/>
                <a:gd name="T37" fmla="*/ 5040312 h 34"/>
                <a:gd name="T38" fmla="*/ 75604678 w 34"/>
                <a:gd name="T39" fmla="*/ 15120937 h 34"/>
                <a:gd name="T40" fmla="*/ 85685299 w 34"/>
                <a:gd name="T41" fmla="*/ 30241874 h 34"/>
                <a:gd name="T42" fmla="*/ 85685299 w 34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34"/>
                <a:gd name="T68" fmla="*/ 34 w 34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34">
                  <a:moveTo>
                    <a:pt x="34" y="12"/>
                  </a:moveTo>
                  <a:lnTo>
                    <a:pt x="34" y="12"/>
                  </a:lnTo>
                  <a:lnTo>
                    <a:pt x="34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4" y="34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9" name="Freeform 95"/>
            <p:cNvSpPr>
              <a:spLocks/>
            </p:cNvSpPr>
            <p:nvPr/>
          </p:nvSpPr>
          <p:spPr bwMode="auto">
            <a:xfrm>
              <a:off x="5424488" y="3168650"/>
              <a:ext cx="60325" cy="66675"/>
            </a:xfrm>
            <a:custGeom>
              <a:avLst/>
              <a:gdLst>
                <a:gd name="T0" fmla="*/ 5040312 w 38"/>
                <a:gd name="T1" fmla="*/ 70564374 h 42"/>
                <a:gd name="T2" fmla="*/ 5040312 w 38"/>
                <a:gd name="T3" fmla="*/ 70564374 h 42"/>
                <a:gd name="T4" fmla="*/ 0 w 38"/>
                <a:gd name="T5" fmla="*/ 55443442 h 42"/>
                <a:gd name="T6" fmla="*/ 0 w 38"/>
                <a:gd name="T7" fmla="*/ 40322498 h 42"/>
                <a:gd name="T8" fmla="*/ 5040312 w 38"/>
                <a:gd name="T9" fmla="*/ 20161249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65524061 w 38"/>
                <a:gd name="T17" fmla="*/ 15120938 h 42"/>
                <a:gd name="T18" fmla="*/ 75604682 w 38"/>
                <a:gd name="T19" fmla="*/ 20161249 h 42"/>
                <a:gd name="T20" fmla="*/ 85685303 w 38"/>
                <a:gd name="T21" fmla="*/ 30241876 h 42"/>
                <a:gd name="T22" fmla="*/ 85685303 w 38"/>
                <a:gd name="T23" fmla="*/ 30241876 h 42"/>
                <a:gd name="T24" fmla="*/ 90725613 w 38"/>
                <a:gd name="T25" fmla="*/ 45362808 h 42"/>
                <a:gd name="T26" fmla="*/ 95765924 w 38"/>
                <a:gd name="T27" fmla="*/ 60483753 h 42"/>
                <a:gd name="T28" fmla="*/ 90725613 w 38"/>
                <a:gd name="T29" fmla="*/ 70564374 h 42"/>
                <a:gd name="T30" fmla="*/ 85685303 w 38"/>
                <a:gd name="T31" fmla="*/ 85685306 h 42"/>
                <a:gd name="T32" fmla="*/ 85685303 w 38"/>
                <a:gd name="T33" fmla="*/ 85685306 h 42"/>
                <a:gd name="T34" fmla="*/ 75604682 w 38"/>
                <a:gd name="T35" fmla="*/ 95765928 h 42"/>
                <a:gd name="T36" fmla="*/ 65524061 w 38"/>
                <a:gd name="T37" fmla="*/ 100806238 h 42"/>
                <a:gd name="T38" fmla="*/ 55443440 w 38"/>
                <a:gd name="T39" fmla="*/ 105846574 h 42"/>
                <a:gd name="T40" fmla="*/ 40322496 w 38"/>
                <a:gd name="T41" fmla="*/ 105846574 h 42"/>
                <a:gd name="T42" fmla="*/ 30241875 w 38"/>
                <a:gd name="T43" fmla="*/ 100806238 h 42"/>
                <a:gd name="T44" fmla="*/ 20161248 w 38"/>
                <a:gd name="T45" fmla="*/ 95765928 h 42"/>
                <a:gd name="T46" fmla="*/ 10080624 w 38"/>
                <a:gd name="T47" fmla="*/ 85685306 h 42"/>
                <a:gd name="T48" fmla="*/ 5040312 w 38"/>
                <a:gd name="T49" fmla="*/ 70564374 h 42"/>
                <a:gd name="T50" fmla="*/ 5040312 w 38"/>
                <a:gd name="T51" fmla="*/ 70564374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2"/>
                <a:gd name="T80" fmla="*/ 38 w 38"/>
                <a:gd name="T81" fmla="*/ 42 h 4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2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0" y="8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8" y="24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2" y="42"/>
                  </a:lnTo>
                  <a:lnTo>
                    <a:pt x="16" y="42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0" name="Freeform 96"/>
            <p:cNvSpPr>
              <a:spLocks/>
            </p:cNvSpPr>
            <p:nvPr/>
          </p:nvSpPr>
          <p:spPr bwMode="auto">
            <a:xfrm>
              <a:off x="5364163" y="3168650"/>
              <a:ext cx="63500" cy="63500"/>
            </a:xfrm>
            <a:custGeom>
              <a:avLst/>
              <a:gdLst>
                <a:gd name="T0" fmla="*/ 85685305 w 40"/>
                <a:gd name="T1" fmla="*/ 20161249 h 40"/>
                <a:gd name="T2" fmla="*/ 85685305 w 40"/>
                <a:gd name="T3" fmla="*/ 20161249 h 40"/>
                <a:gd name="T4" fmla="*/ 60483752 w 40"/>
                <a:gd name="T5" fmla="*/ 45362808 h 40"/>
                <a:gd name="T6" fmla="*/ 60483752 w 40"/>
                <a:gd name="T7" fmla="*/ 45362808 h 40"/>
                <a:gd name="T8" fmla="*/ 60483752 w 40"/>
                <a:gd name="T9" fmla="*/ 40322497 h 40"/>
                <a:gd name="T10" fmla="*/ 60483752 w 40"/>
                <a:gd name="T11" fmla="*/ 40322497 h 40"/>
                <a:gd name="T12" fmla="*/ 85685305 w 40"/>
                <a:gd name="T13" fmla="*/ 15120938 h 40"/>
                <a:gd name="T14" fmla="*/ 85685305 w 40"/>
                <a:gd name="T15" fmla="*/ 15120938 h 40"/>
                <a:gd name="T16" fmla="*/ 95765926 w 40"/>
                <a:gd name="T17" fmla="*/ 10080624 h 40"/>
                <a:gd name="T18" fmla="*/ 95765926 w 40"/>
                <a:gd name="T19" fmla="*/ 10080624 h 40"/>
                <a:gd name="T20" fmla="*/ 95765926 w 40"/>
                <a:gd name="T21" fmla="*/ 5040312 h 40"/>
                <a:gd name="T22" fmla="*/ 95765926 w 40"/>
                <a:gd name="T23" fmla="*/ 5040312 h 40"/>
                <a:gd name="T24" fmla="*/ 65524062 w 40"/>
                <a:gd name="T25" fmla="*/ 0 h 40"/>
                <a:gd name="T26" fmla="*/ 45362808 w 40"/>
                <a:gd name="T27" fmla="*/ 5040312 h 40"/>
                <a:gd name="T28" fmla="*/ 30241876 w 40"/>
                <a:gd name="T29" fmla="*/ 10080624 h 40"/>
                <a:gd name="T30" fmla="*/ 20161249 w 40"/>
                <a:gd name="T31" fmla="*/ 15120938 h 40"/>
                <a:gd name="T32" fmla="*/ 20161249 w 40"/>
                <a:gd name="T33" fmla="*/ 15120938 h 40"/>
                <a:gd name="T34" fmla="*/ 10080624 w 40"/>
                <a:gd name="T35" fmla="*/ 30241876 h 40"/>
                <a:gd name="T36" fmla="*/ 5040312 w 40"/>
                <a:gd name="T37" fmla="*/ 40322497 h 40"/>
                <a:gd name="T38" fmla="*/ 0 w 40"/>
                <a:gd name="T39" fmla="*/ 50403118 h 40"/>
                <a:gd name="T40" fmla="*/ 5040312 w 40"/>
                <a:gd name="T41" fmla="*/ 65524062 h 40"/>
                <a:gd name="T42" fmla="*/ 10080624 w 40"/>
                <a:gd name="T43" fmla="*/ 75604683 h 40"/>
                <a:gd name="T44" fmla="*/ 15120938 w 40"/>
                <a:gd name="T45" fmla="*/ 85685305 h 40"/>
                <a:gd name="T46" fmla="*/ 25201559 w 40"/>
                <a:gd name="T47" fmla="*/ 90725615 h 40"/>
                <a:gd name="T48" fmla="*/ 40322497 w 40"/>
                <a:gd name="T49" fmla="*/ 95765926 h 40"/>
                <a:gd name="T50" fmla="*/ 40322497 w 40"/>
                <a:gd name="T51" fmla="*/ 95765926 h 40"/>
                <a:gd name="T52" fmla="*/ 55443441 w 40"/>
                <a:gd name="T53" fmla="*/ 100806236 h 40"/>
                <a:gd name="T54" fmla="*/ 65524062 w 40"/>
                <a:gd name="T55" fmla="*/ 95765926 h 40"/>
                <a:gd name="T56" fmla="*/ 80644994 w 40"/>
                <a:gd name="T57" fmla="*/ 90725615 h 40"/>
                <a:gd name="T58" fmla="*/ 90725615 w 40"/>
                <a:gd name="T59" fmla="*/ 75604683 h 40"/>
                <a:gd name="T60" fmla="*/ 90725615 w 40"/>
                <a:gd name="T61" fmla="*/ 75604683 h 40"/>
                <a:gd name="T62" fmla="*/ 95765926 w 40"/>
                <a:gd name="T63" fmla="*/ 60483752 h 40"/>
                <a:gd name="T64" fmla="*/ 100806236 w 40"/>
                <a:gd name="T65" fmla="*/ 45362808 h 40"/>
                <a:gd name="T66" fmla="*/ 95765926 w 40"/>
                <a:gd name="T67" fmla="*/ 15120938 h 40"/>
                <a:gd name="T68" fmla="*/ 95765926 w 40"/>
                <a:gd name="T69" fmla="*/ 15120938 h 40"/>
                <a:gd name="T70" fmla="*/ 85685305 w 40"/>
                <a:gd name="T71" fmla="*/ 20161249 h 40"/>
                <a:gd name="T72" fmla="*/ 85685305 w 40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4" y="8"/>
                  </a:moveTo>
                  <a:lnTo>
                    <a:pt x="34" y="8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34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26" y="38"/>
                  </a:lnTo>
                  <a:lnTo>
                    <a:pt x="32" y="36"/>
                  </a:lnTo>
                  <a:lnTo>
                    <a:pt x="36" y="30"/>
                  </a:lnTo>
                  <a:lnTo>
                    <a:pt x="38" y="24"/>
                  </a:lnTo>
                  <a:lnTo>
                    <a:pt x="40" y="18"/>
                  </a:lnTo>
                  <a:lnTo>
                    <a:pt x="38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1" name="Freeform 97"/>
            <p:cNvSpPr>
              <a:spLocks/>
            </p:cNvSpPr>
            <p:nvPr/>
          </p:nvSpPr>
          <p:spPr bwMode="auto">
            <a:xfrm>
              <a:off x="5357813" y="3117850"/>
              <a:ext cx="66675" cy="57150"/>
            </a:xfrm>
            <a:custGeom>
              <a:avLst/>
              <a:gdLst>
                <a:gd name="T0" fmla="*/ 75604685 w 42"/>
                <a:gd name="T1" fmla="*/ 60483749 h 36"/>
                <a:gd name="T2" fmla="*/ 75604685 w 42"/>
                <a:gd name="T3" fmla="*/ 6048374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5282185 h 36"/>
                <a:gd name="T10" fmla="*/ 35282187 w 42"/>
                <a:gd name="T11" fmla="*/ 35282185 h 36"/>
                <a:gd name="T12" fmla="*/ 60483753 w 42"/>
                <a:gd name="T13" fmla="*/ 40322495 h 36"/>
                <a:gd name="T14" fmla="*/ 80644996 w 42"/>
                <a:gd name="T15" fmla="*/ 55443439 h 36"/>
                <a:gd name="T16" fmla="*/ 80644996 w 42"/>
                <a:gd name="T17" fmla="*/ 55443439 h 36"/>
                <a:gd name="T18" fmla="*/ 100806238 w 42"/>
                <a:gd name="T19" fmla="*/ 70564370 h 36"/>
                <a:gd name="T20" fmla="*/ 100806238 w 42"/>
                <a:gd name="T21" fmla="*/ 7056437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520155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40322498 w 42"/>
                <a:gd name="T39" fmla="*/ 0 h 36"/>
                <a:gd name="T40" fmla="*/ 25201560 w 42"/>
                <a:gd name="T41" fmla="*/ 0 h 36"/>
                <a:gd name="T42" fmla="*/ 15120938 w 42"/>
                <a:gd name="T43" fmla="*/ 5040312 h 36"/>
                <a:gd name="T44" fmla="*/ 5040312 w 42"/>
                <a:gd name="T45" fmla="*/ 15120937 h 36"/>
                <a:gd name="T46" fmla="*/ 0 w 42"/>
                <a:gd name="T47" fmla="*/ 25201558 h 36"/>
                <a:gd name="T48" fmla="*/ 0 w 42"/>
                <a:gd name="T49" fmla="*/ 40322495 h 36"/>
                <a:gd name="T50" fmla="*/ 0 w 42"/>
                <a:gd name="T51" fmla="*/ 50403116 h 36"/>
                <a:gd name="T52" fmla="*/ 0 w 42"/>
                <a:gd name="T53" fmla="*/ 50403116 h 36"/>
                <a:gd name="T54" fmla="*/ 5040312 w 42"/>
                <a:gd name="T55" fmla="*/ 65524060 h 36"/>
                <a:gd name="T56" fmla="*/ 10080624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0564374 w 42"/>
                <a:gd name="T67" fmla="*/ 85685301 h 36"/>
                <a:gd name="T68" fmla="*/ 95765928 w 42"/>
                <a:gd name="T69" fmla="*/ 75604680 h 36"/>
                <a:gd name="T70" fmla="*/ 95765928 w 42"/>
                <a:gd name="T71" fmla="*/ 75604680 h 36"/>
                <a:gd name="T72" fmla="*/ 75604685 w 42"/>
                <a:gd name="T73" fmla="*/ 60483749 h 36"/>
                <a:gd name="T74" fmla="*/ 75604685 w 42"/>
                <a:gd name="T75" fmla="*/ 6048374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4"/>
                  </a:moveTo>
                  <a:lnTo>
                    <a:pt x="30" y="24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32" y="22"/>
                  </a:lnTo>
                  <a:lnTo>
                    <a:pt x="40" y="28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10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4"/>
                  </a:lnTo>
                  <a:lnTo>
                    <a:pt x="38" y="30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2" name="Freeform 98"/>
            <p:cNvSpPr>
              <a:spLocks/>
            </p:cNvSpPr>
            <p:nvPr/>
          </p:nvSpPr>
          <p:spPr bwMode="auto">
            <a:xfrm>
              <a:off x="5405438" y="3086100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85685301 w 36"/>
                <a:gd name="T5" fmla="*/ 65524065 h 44"/>
                <a:gd name="T6" fmla="*/ 80644991 w 36"/>
                <a:gd name="T7" fmla="*/ 80644997 h 44"/>
                <a:gd name="T8" fmla="*/ 70564370 w 36"/>
                <a:gd name="T9" fmla="*/ 95765929 h 44"/>
                <a:gd name="T10" fmla="*/ 45362806 w 36"/>
                <a:gd name="T11" fmla="*/ 110886886 h 44"/>
                <a:gd name="T12" fmla="*/ 45362806 w 36"/>
                <a:gd name="T13" fmla="*/ 110886886 h 44"/>
                <a:gd name="T14" fmla="*/ 25201558 w 36"/>
                <a:gd name="T15" fmla="*/ 95765929 h 44"/>
                <a:gd name="T16" fmla="*/ 10080624 w 36"/>
                <a:gd name="T17" fmla="*/ 80644997 h 44"/>
                <a:gd name="T18" fmla="*/ 5040312 w 36"/>
                <a:gd name="T19" fmla="*/ 70564375 h 44"/>
                <a:gd name="T20" fmla="*/ 0 w 36"/>
                <a:gd name="T21" fmla="*/ 60483754 h 44"/>
                <a:gd name="T22" fmla="*/ 0 w 36"/>
                <a:gd name="T23" fmla="*/ 60483754 h 44"/>
                <a:gd name="T24" fmla="*/ 0 w 36"/>
                <a:gd name="T25" fmla="*/ 45362809 h 44"/>
                <a:gd name="T26" fmla="*/ 0 w 36"/>
                <a:gd name="T27" fmla="*/ 30241877 h 44"/>
                <a:gd name="T28" fmla="*/ 10080624 w 36"/>
                <a:gd name="T29" fmla="*/ 15120938 h 44"/>
                <a:gd name="T30" fmla="*/ 20161248 w 36"/>
                <a:gd name="T31" fmla="*/ 10080625 h 44"/>
                <a:gd name="T32" fmla="*/ 20161248 w 36"/>
                <a:gd name="T33" fmla="*/ 10080625 h 44"/>
                <a:gd name="T34" fmla="*/ 30241875 w 36"/>
                <a:gd name="T35" fmla="*/ 0 h 44"/>
                <a:gd name="T36" fmla="*/ 45362806 w 36"/>
                <a:gd name="T37" fmla="*/ 0 h 44"/>
                <a:gd name="T38" fmla="*/ 55443439 w 36"/>
                <a:gd name="T39" fmla="*/ 0 h 44"/>
                <a:gd name="T40" fmla="*/ 65524060 w 36"/>
                <a:gd name="T41" fmla="*/ 5040312 h 44"/>
                <a:gd name="T42" fmla="*/ 75604680 w 36"/>
                <a:gd name="T43" fmla="*/ 15120938 h 44"/>
                <a:gd name="T44" fmla="*/ 85685301 w 36"/>
                <a:gd name="T45" fmla="*/ 25201560 h 44"/>
                <a:gd name="T46" fmla="*/ 90725611 w 36"/>
                <a:gd name="T47" fmla="*/ 35282188 h 44"/>
                <a:gd name="T48" fmla="*/ 90725611 w 36"/>
                <a:gd name="T49" fmla="*/ 50403120 h 44"/>
                <a:gd name="T50" fmla="*/ 90725611 w 36"/>
                <a:gd name="T51" fmla="*/ 50403120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6"/>
                <a:gd name="T79" fmla="*/ 0 h 44"/>
                <a:gd name="T80" fmla="*/ 36 w 36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4" y="26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8" y="44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3" name="Freeform 99"/>
            <p:cNvSpPr>
              <a:spLocks/>
            </p:cNvSpPr>
            <p:nvPr/>
          </p:nvSpPr>
          <p:spPr bwMode="auto">
            <a:xfrm>
              <a:off x="5443538" y="3117850"/>
              <a:ext cx="66675" cy="60325"/>
            </a:xfrm>
            <a:custGeom>
              <a:avLst/>
              <a:gdLst>
                <a:gd name="T0" fmla="*/ 85685306 w 42"/>
                <a:gd name="T1" fmla="*/ 10080624 h 38"/>
                <a:gd name="T2" fmla="*/ 85685306 w 42"/>
                <a:gd name="T3" fmla="*/ 10080624 h 38"/>
                <a:gd name="T4" fmla="*/ 70564374 w 42"/>
                <a:gd name="T5" fmla="*/ 5040312 h 38"/>
                <a:gd name="T6" fmla="*/ 55443442 w 42"/>
                <a:gd name="T7" fmla="*/ 0 h 38"/>
                <a:gd name="T8" fmla="*/ 45362808 w 42"/>
                <a:gd name="T9" fmla="*/ 5040312 h 38"/>
                <a:gd name="T10" fmla="*/ 30241876 w 42"/>
                <a:gd name="T11" fmla="*/ 10080624 h 38"/>
                <a:gd name="T12" fmla="*/ 30241876 w 42"/>
                <a:gd name="T13" fmla="*/ 10080624 h 38"/>
                <a:gd name="T14" fmla="*/ 15120938 w 42"/>
                <a:gd name="T15" fmla="*/ 25201559 h 38"/>
                <a:gd name="T16" fmla="*/ 5040312 w 42"/>
                <a:gd name="T17" fmla="*/ 45362807 h 38"/>
                <a:gd name="T18" fmla="*/ 0 w 42"/>
                <a:gd name="T19" fmla="*/ 70564371 h 38"/>
                <a:gd name="T20" fmla="*/ 0 w 42"/>
                <a:gd name="T21" fmla="*/ 70564371 h 38"/>
                <a:gd name="T22" fmla="*/ 20161249 w 42"/>
                <a:gd name="T23" fmla="*/ 55443440 h 38"/>
                <a:gd name="T24" fmla="*/ 20161249 w 42"/>
                <a:gd name="T25" fmla="*/ 55443440 h 38"/>
                <a:gd name="T26" fmla="*/ 40322498 w 42"/>
                <a:gd name="T27" fmla="*/ 50403117 h 38"/>
                <a:gd name="T28" fmla="*/ 55443442 w 42"/>
                <a:gd name="T29" fmla="*/ 50403117 h 38"/>
                <a:gd name="T30" fmla="*/ 55443442 w 42"/>
                <a:gd name="T31" fmla="*/ 50403117 h 38"/>
                <a:gd name="T32" fmla="*/ 55443442 w 42"/>
                <a:gd name="T33" fmla="*/ 50403117 h 38"/>
                <a:gd name="T34" fmla="*/ 55443442 w 42"/>
                <a:gd name="T35" fmla="*/ 50403117 h 38"/>
                <a:gd name="T36" fmla="*/ 35282187 w 42"/>
                <a:gd name="T37" fmla="*/ 55443440 h 38"/>
                <a:gd name="T38" fmla="*/ 15120938 w 42"/>
                <a:gd name="T39" fmla="*/ 65524061 h 38"/>
                <a:gd name="T40" fmla="*/ 15120938 w 42"/>
                <a:gd name="T41" fmla="*/ 65524061 h 38"/>
                <a:gd name="T42" fmla="*/ 5040312 w 42"/>
                <a:gd name="T43" fmla="*/ 75604682 h 38"/>
                <a:gd name="T44" fmla="*/ 5040312 w 42"/>
                <a:gd name="T45" fmla="*/ 75604682 h 38"/>
                <a:gd name="T46" fmla="*/ 25201560 w 42"/>
                <a:gd name="T47" fmla="*/ 90725613 h 38"/>
                <a:gd name="T48" fmla="*/ 40322498 w 42"/>
                <a:gd name="T49" fmla="*/ 95765924 h 38"/>
                <a:gd name="T50" fmla="*/ 60483753 w 42"/>
                <a:gd name="T51" fmla="*/ 95765924 h 38"/>
                <a:gd name="T52" fmla="*/ 70564374 w 42"/>
                <a:gd name="T53" fmla="*/ 90725613 h 38"/>
                <a:gd name="T54" fmla="*/ 70564374 w 42"/>
                <a:gd name="T55" fmla="*/ 90725613 h 38"/>
                <a:gd name="T56" fmla="*/ 85685306 w 42"/>
                <a:gd name="T57" fmla="*/ 85685303 h 38"/>
                <a:gd name="T58" fmla="*/ 95765928 w 42"/>
                <a:gd name="T59" fmla="*/ 75604682 h 38"/>
                <a:gd name="T60" fmla="*/ 100806238 w 42"/>
                <a:gd name="T61" fmla="*/ 65524061 h 38"/>
                <a:gd name="T62" fmla="*/ 105846574 w 42"/>
                <a:gd name="T63" fmla="*/ 55443440 h 38"/>
                <a:gd name="T64" fmla="*/ 105846574 w 42"/>
                <a:gd name="T65" fmla="*/ 40322496 h 38"/>
                <a:gd name="T66" fmla="*/ 100806238 w 42"/>
                <a:gd name="T67" fmla="*/ 30241875 h 38"/>
                <a:gd name="T68" fmla="*/ 95765928 w 42"/>
                <a:gd name="T69" fmla="*/ 20161248 h 38"/>
                <a:gd name="T70" fmla="*/ 85685306 w 42"/>
                <a:gd name="T71" fmla="*/ 10080624 h 38"/>
                <a:gd name="T72" fmla="*/ 85685306 w 42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38"/>
                <a:gd name="T113" fmla="*/ 42 w 42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38">
                  <a:moveTo>
                    <a:pt x="34" y="4"/>
                  </a:moveTo>
                  <a:lnTo>
                    <a:pt x="34" y="4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28" y="36"/>
                  </a:lnTo>
                  <a:lnTo>
                    <a:pt x="34" y="34"/>
                  </a:lnTo>
                  <a:lnTo>
                    <a:pt x="38" y="30"/>
                  </a:lnTo>
                  <a:lnTo>
                    <a:pt x="40" y="26"/>
                  </a:lnTo>
                  <a:lnTo>
                    <a:pt x="42" y="22"/>
                  </a:lnTo>
                  <a:lnTo>
                    <a:pt x="42" y="16"/>
                  </a:lnTo>
                  <a:lnTo>
                    <a:pt x="40" y="12"/>
                  </a:lnTo>
                  <a:lnTo>
                    <a:pt x="38" y="8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4" name="Freeform 100"/>
            <p:cNvSpPr>
              <a:spLocks/>
            </p:cNvSpPr>
            <p:nvPr/>
          </p:nvSpPr>
          <p:spPr bwMode="auto">
            <a:xfrm>
              <a:off x="5405438" y="3140075"/>
              <a:ext cx="50800" cy="50800"/>
            </a:xfrm>
            <a:custGeom>
              <a:avLst/>
              <a:gdLst>
                <a:gd name="T0" fmla="*/ 80644986 w 32"/>
                <a:gd name="T1" fmla="*/ 25201557 h 32"/>
                <a:gd name="T2" fmla="*/ 8064498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7560467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0161247 h 32"/>
                <a:gd name="T28" fmla="*/ 10080623 w 32"/>
                <a:gd name="T29" fmla="*/ 10080623 h 32"/>
                <a:gd name="T30" fmla="*/ 25201557 w 32"/>
                <a:gd name="T31" fmla="*/ 0 h 32"/>
                <a:gd name="T32" fmla="*/ 25201557 w 32"/>
                <a:gd name="T33" fmla="*/ 0 h 32"/>
                <a:gd name="T34" fmla="*/ 40322493 w 32"/>
                <a:gd name="T35" fmla="*/ 0 h 32"/>
                <a:gd name="T36" fmla="*/ 55443436 w 32"/>
                <a:gd name="T37" fmla="*/ 0 h 32"/>
                <a:gd name="T38" fmla="*/ 70564366 w 32"/>
                <a:gd name="T39" fmla="*/ 10080623 h 32"/>
                <a:gd name="T40" fmla="*/ 80644986 w 32"/>
                <a:gd name="T41" fmla="*/ 25201557 h 32"/>
                <a:gd name="T42" fmla="*/ 8064498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2" y="10"/>
                  </a:moveTo>
                  <a:lnTo>
                    <a:pt x="32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8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5" name="Freeform 101"/>
            <p:cNvSpPr>
              <a:spLocks/>
            </p:cNvSpPr>
            <p:nvPr/>
          </p:nvSpPr>
          <p:spPr bwMode="auto">
            <a:xfrm>
              <a:off x="4567238" y="3079750"/>
              <a:ext cx="60325" cy="73025"/>
            </a:xfrm>
            <a:custGeom>
              <a:avLst/>
              <a:gdLst>
                <a:gd name="T0" fmla="*/ 0 w 38"/>
                <a:gd name="T1" fmla="*/ 75604687 h 46"/>
                <a:gd name="T2" fmla="*/ 0 w 38"/>
                <a:gd name="T3" fmla="*/ 75604687 h 46"/>
                <a:gd name="T4" fmla="*/ 0 w 38"/>
                <a:gd name="T5" fmla="*/ 60483755 h 46"/>
                <a:gd name="T6" fmla="*/ 0 w 38"/>
                <a:gd name="T7" fmla="*/ 40322499 h 46"/>
                <a:gd name="T8" fmla="*/ 10080624 w 38"/>
                <a:gd name="T9" fmla="*/ 25201560 h 46"/>
                <a:gd name="T10" fmla="*/ 25201559 w 38"/>
                <a:gd name="T11" fmla="*/ 0 h 46"/>
                <a:gd name="T12" fmla="*/ 25201559 w 38"/>
                <a:gd name="T13" fmla="*/ 0 h 46"/>
                <a:gd name="T14" fmla="*/ 50403117 w 38"/>
                <a:gd name="T15" fmla="*/ 10080625 h 46"/>
                <a:gd name="T16" fmla="*/ 75604682 w 38"/>
                <a:gd name="T17" fmla="*/ 20161250 h 46"/>
                <a:gd name="T18" fmla="*/ 80644992 w 38"/>
                <a:gd name="T19" fmla="*/ 30241877 h 46"/>
                <a:gd name="T20" fmla="*/ 90725613 w 38"/>
                <a:gd name="T21" fmla="*/ 40322499 h 46"/>
                <a:gd name="T22" fmla="*/ 90725613 w 38"/>
                <a:gd name="T23" fmla="*/ 40322499 h 46"/>
                <a:gd name="T24" fmla="*/ 95765924 w 38"/>
                <a:gd name="T25" fmla="*/ 55443444 h 46"/>
                <a:gd name="T26" fmla="*/ 95765924 w 38"/>
                <a:gd name="T27" fmla="*/ 70564376 h 46"/>
                <a:gd name="T28" fmla="*/ 90725613 w 38"/>
                <a:gd name="T29" fmla="*/ 85685309 h 46"/>
                <a:gd name="T30" fmla="*/ 85685303 w 38"/>
                <a:gd name="T31" fmla="*/ 100806241 h 46"/>
                <a:gd name="T32" fmla="*/ 85685303 w 38"/>
                <a:gd name="T33" fmla="*/ 100806241 h 46"/>
                <a:gd name="T34" fmla="*/ 75604682 w 38"/>
                <a:gd name="T35" fmla="*/ 105846577 h 46"/>
                <a:gd name="T36" fmla="*/ 60483751 w 38"/>
                <a:gd name="T37" fmla="*/ 110886888 h 46"/>
                <a:gd name="T38" fmla="*/ 50403117 w 38"/>
                <a:gd name="T39" fmla="*/ 115927199 h 46"/>
                <a:gd name="T40" fmla="*/ 35282186 w 38"/>
                <a:gd name="T41" fmla="*/ 115927199 h 46"/>
                <a:gd name="T42" fmla="*/ 25201559 w 38"/>
                <a:gd name="T43" fmla="*/ 110886888 h 46"/>
                <a:gd name="T44" fmla="*/ 15120938 w 38"/>
                <a:gd name="T45" fmla="*/ 100806241 h 46"/>
                <a:gd name="T46" fmla="*/ 5040312 w 38"/>
                <a:gd name="T47" fmla="*/ 90725620 h 46"/>
                <a:gd name="T48" fmla="*/ 0 w 38"/>
                <a:gd name="T49" fmla="*/ 75604687 h 46"/>
                <a:gd name="T50" fmla="*/ 0 w 38"/>
                <a:gd name="T51" fmla="*/ 75604687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0" y="30"/>
                  </a:moveTo>
                  <a:lnTo>
                    <a:pt x="0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4" y="10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30" y="8"/>
                  </a:lnTo>
                  <a:lnTo>
                    <a:pt x="32" y="12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38" y="28"/>
                  </a:lnTo>
                  <a:lnTo>
                    <a:pt x="36" y="34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24" y="44"/>
                  </a:lnTo>
                  <a:lnTo>
                    <a:pt x="20" y="46"/>
                  </a:lnTo>
                  <a:lnTo>
                    <a:pt x="14" y="46"/>
                  </a:lnTo>
                  <a:lnTo>
                    <a:pt x="10" y="44"/>
                  </a:lnTo>
                  <a:lnTo>
                    <a:pt x="6" y="40"/>
                  </a:lnTo>
                  <a:lnTo>
                    <a:pt x="2" y="3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6" name="Freeform 102"/>
            <p:cNvSpPr>
              <a:spLocks/>
            </p:cNvSpPr>
            <p:nvPr/>
          </p:nvSpPr>
          <p:spPr bwMode="auto">
            <a:xfrm>
              <a:off x="4503738" y="3076575"/>
              <a:ext cx="66675" cy="66675"/>
            </a:xfrm>
            <a:custGeom>
              <a:avLst/>
              <a:gdLst>
                <a:gd name="T0" fmla="*/ 95765928 w 42"/>
                <a:gd name="T1" fmla="*/ 25201560 h 42"/>
                <a:gd name="T2" fmla="*/ 95765928 w 42"/>
                <a:gd name="T3" fmla="*/ 25201560 h 42"/>
                <a:gd name="T4" fmla="*/ 65524063 w 42"/>
                <a:gd name="T5" fmla="*/ 45362808 h 42"/>
                <a:gd name="T6" fmla="*/ 65524063 w 42"/>
                <a:gd name="T7" fmla="*/ 45362808 h 42"/>
                <a:gd name="T8" fmla="*/ 60483753 w 42"/>
                <a:gd name="T9" fmla="*/ 45362808 h 42"/>
                <a:gd name="T10" fmla="*/ 60483753 w 42"/>
                <a:gd name="T11" fmla="*/ 45362808 h 42"/>
                <a:gd name="T12" fmla="*/ 90725617 w 42"/>
                <a:gd name="T13" fmla="*/ 20161249 h 42"/>
                <a:gd name="T14" fmla="*/ 90725617 w 42"/>
                <a:gd name="T15" fmla="*/ 20161249 h 42"/>
                <a:gd name="T16" fmla="*/ 100806238 w 42"/>
                <a:gd name="T17" fmla="*/ 15120938 h 42"/>
                <a:gd name="T18" fmla="*/ 100806238 w 42"/>
                <a:gd name="T19" fmla="*/ 15120938 h 42"/>
                <a:gd name="T20" fmla="*/ 100806238 w 42"/>
                <a:gd name="T21" fmla="*/ 10080624 h 42"/>
                <a:gd name="T22" fmla="*/ 100806238 w 42"/>
                <a:gd name="T23" fmla="*/ 10080624 h 42"/>
                <a:gd name="T24" fmla="*/ 75604685 w 42"/>
                <a:gd name="T25" fmla="*/ 0 h 42"/>
                <a:gd name="T26" fmla="*/ 55443442 w 42"/>
                <a:gd name="T27" fmla="*/ 0 h 42"/>
                <a:gd name="T28" fmla="*/ 35282187 w 42"/>
                <a:gd name="T29" fmla="*/ 5040312 h 42"/>
                <a:gd name="T30" fmla="*/ 25201560 w 42"/>
                <a:gd name="T31" fmla="*/ 15120938 h 42"/>
                <a:gd name="T32" fmla="*/ 25201560 w 42"/>
                <a:gd name="T33" fmla="*/ 15120938 h 42"/>
                <a:gd name="T34" fmla="*/ 10080624 w 42"/>
                <a:gd name="T35" fmla="*/ 25201560 h 42"/>
                <a:gd name="T36" fmla="*/ 5040312 w 42"/>
                <a:gd name="T37" fmla="*/ 35282187 h 42"/>
                <a:gd name="T38" fmla="*/ 0 w 42"/>
                <a:gd name="T39" fmla="*/ 50403119 h 42"/>
                <a:gd name="T40" fmla="*/ 0 w 42"/>
                <a:gd name="T41" fmla="*/ 60483753 h 42"/>
                <a:gd name="T42" fmla="*/ 5040312 w 42"/>
                <a:gd name="T43" fmla="*/ 75604685 h 42"/>
                <a:gd name="T44" fmla="*/ 10080624 w 42"/>
                <a:gd name="T45" fmla="*/ 85685306 h 42"/>
                <a:gd name="T46" fmla="*/ 20161249 w 42"/>
                <a:gd name="T47" fmla="*/ 95765928 h 42"/>
                <a:gd name="T48" fmla="*/ 35282187 w 42"/>
                <a:gd name="T49" fmla="*/ 100806238 h 42"/>
                <a:gd name="T50" fmla="*/ 35282187 w 42"/>
                <a:gd name="T51" fmla="*/ 100806238 h 42"/>
                <a:gd name="T52" fmla="*/ 50403119 w 42"/>
                <a:gd name="T53" fmla="*/ 105846574 h 42"/>
                <a:gd name="T54" fmla="*/ 65524063 w 42"/>
                <a:gd name="T55" fmla="*/ 100806238 h 42"/>
                <a:gd name="T56" fmla="*/ 75604685 w 42"/>
                <a:gd name="T57" fmla="*/ 95765928 h 42"/>
                <a:gd name="T58" fmla="*/ 90725617 w 42"/>
                <a:gd name="T59" fmla="*/ 85685306 h 42"/>
                <a:gd name="T60" fmla="*/ 90725617 w 42"/>
                <a:gd name="T61" fmla="*/ 85685306 h 42"/>
                <a:gd name="T62" fmla="*/ 100806238 w 42"/>
                <a:gd name="T63" fmla="*/ 70564374 h 42"/>
                <a:gd name="T64" fmla="*/ 105846574 w 42"/>
                <a:gd name="T65" fmla="*/ 50403119 h 42"/>
                <a:gd name="T66" fmla="*/ 100806238 w 42"/>
                <a:gd name="T67" fmla="*/ 20161249 h 42"/>
                <a:gd name="T68" fmla="*/ 100806238 w 42"/>
                <a:gd name="T69" fmla="*/ 20161249 h 42"/>
                <a:gd name="T70" fmla="*/ 95765928 w 42"/>
                <a:gd name="T71" fmla="*/ 25201560 h 42"/>
                <a:gd name="T72" fmla="*/ 95765928 w 42"/>
                <a:gd name="T73" fmla="*/ 2520156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2"/>
                <a:gd name="T113" fmla="*/ 42 w 42"/>
                <a:gd name="T114" fmla="*/ 42 h 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2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8" y="38"/>
                  </a:lnTo>
                  <a:lnTo>
                    <a:pt x="14" y="40"/>
                  </a:lnTo>
                  <a:lnTo>
                    <a:pt x="20" y="42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36" y="34"/>
                  </a:lnTo>
                  <a:lnTo>
                    <a:pt x="40" y="28"/>
                  </a:lnTo>
                  <a:lnTo>
                    <a:pt x="42" y="20"/>
                  </a:lnTo>
                  <a:lnTo>
                    <a:pt x="40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7" name="Freeform 103"/>
            <p:cNvSpPr>
              <a:spLocks/>
            </p:cNvSpPr>
            <p:nvPr/>
          </p:nvSpPr>
          <p:spPr bwMode="auto">
            <a:xfrm>
              <a:off x="4500563" y="3019425"/>
              <a:ext cx="69850" cy="63500"/>
            </a:xfrm>
            <a:custGeom>
              <a:avLst/>
              <a:gdLst>
                <a:gd name="T0" fmla="*/ 80644997 w 44"/>
                <a:gd name="T1" fmla="*/ 70564373 h 40"/>
                <a:gd name="T2" fmla="*/ 80644997 w 44"/>
                <a:gd name="T3" fmla="*/ 70564373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50403118 h 40"/>
                <a:gd name="T14" fmla="*/ 85685308 w 44"/>
                <a:gd name="T15" fmla="*/ 65524062 h 40"/>
                <a:gd name="T16" fmla="*/ 85685308 w 44"/>
                <a:gd name="T17" fmla="*/ 6552406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5443441 h 40"/>
                <a:gd name="T28" fmla="*/ 95765929 w 44"/>
                <a:gd name="T29" fmla="*/ 35282186 h 40"/>
                <a:gd name="T30" fmla="*/ 85685308 w 44"/>
                <a:gd name="T31" fmla="*/ 20161249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5040312 h 40"/>
                <a:gd name="T38" fmla="*/ 45362809 w 44"/>
                <a:gd name="T39" fmla="*/ 0 h 40"/>
                <a:gd name="T40" fmla="*/ 35282188 w 44"/>
                <a:gd name="T41" fmla="*/ 5040312 h 40"/>
                <a:gd name="T42" fmla="*/ 20161249 w 44"/>
                <a:gd name="T43" fmla="*/ 10080624 h 40"/>
                <a:gd name="T44" fmla="*/ 10080625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5443441 h 40"/>
                <a:gd name="T52" fmla="*/ 0 w 44"/>
                <a:gd name="T53" fmla="*/ 55443441 h 40"/>
                <a:gd name="T54" fmla="*/ 0 w 44"/>
                <a:gd name="T55" fmla="*/ 70564373 h 40"/>
                <a:gd name="T56" fmla="*/ 10080625 w 44"/>
                <a:gd name="T57" fmla="*/ 80644994 h 40"/>
                <a:gd name="T58" fmla="*/ 20161249 w 44"/>
                <a:gd name="T59" fmla="*/ 90725615 h 40"/>
                <a:gd name="T60" fmla="*/ 35282188 w 44"/>
                <a:gd name="T61" fmla="*/ 100806236 h 40"/>
                <a:gd name="T62" fmla="*/ 35282188 w 44"/>
                <a:gd name="T63" fmla="*/ 100806236 h 40"/>
                <a:gd name="T64" fmla="*/ 55443443 w 44"/>
                <a:gd name="T65" fmla="*/ 100806236 h 40"/>
                <a:gd name="T66" fmla="*/ 70564375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70564373 h 40"/>
                <a:gd name="T74" fmla="*/ 80644997 w 44"/>
                <a:gd name="T75" fmla="*/ 70564373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8"/>
                  </a:moveTo>
                  <a:lnTo>
                    <a:pt x="32" y="28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20"/>
                  </a:lnTo>
                  <a:lnTo>
                    <a:pt x="34" y="26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2"/>
                  </a:lnTo>
                  <a:lnTo>
                    <a:pt x="38" y="14"/>
                  </a:lnTo>
                  <a:lnTo>
                    <a:pt x="34" y="8"/>
                  </a:lnTo>
                  <a:lnTo>
                    <a:pt x="30" y="4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40" y="34"/>
                  </a:lnTo>
                  <a:lnTo>
                    <a:pt x="3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8" name="Freeform 104"/>
            <p:cNvSpPr>
              <a:spLocks/>
            </p:cNvSpPr>
            <p:nvPr/>
          </p:nvSpPr>
          <p:spPr bwMode="auto">
            <a:xfrm>
              <a:off x="4554538" y="2994025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0644992 w 38"/>
                <a:gd name="T7" fmla="*/ 85685309 h 46"/>
                <a:gd name="T8" fmla="*/ 65524061 w 38"/>
                <a:gd name="T9" fmla="*/ 100806241 h 46"/>
                <a:gd name="T10" fmla="*/ 40322496 w 38"/>
                <a:gd name="T11" fmla="*/ 115927199 h 46"/>
                <a:gd name="T12" fmla="*/ 40322496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0644998 h 46"/>
                <a:gd name="T18" fmla="*/ 0 w 38"/>
                <a:gd name="T19" fmla="*/ 70564376 h 46"/>
                <a:gd name="T20" fmla="*/ 0 w 38"/>
                <a:gd name="T21" fmla="*/ 55443444 h 46"/>
                <a:gd name="T22" fmla="*/ 0 w 38"/>
                <a:gd name="T23" fmla="*/ 55443444 h 46"/>
                <a:gd name="T24" fmla="*/ 0 w 38"/>
                <a:gd name="T25" fmla="*/ 40322499 h 46"/>
                <a:gd name="T26" fmla="*/ 5040312 w 38"/>
                <a:gd name="T27" fmla="*/ 25201560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40322496 w 38"/>
                <a:gd name="T35" fmla="*/ 0 h 46"/>
                <a:gd name="T36" fmla="*/ 50403117 w 38"/>
                <a:gd name="T37" fmla="*/ 0 h 46"/>
                <a:gd name="T38" fmla="*/ 65524061 w 38"/>
                <a:gd name="T39" fmla="*/ 0 h 46"/>
                <a:gd name="T40" fmla="*/ 75604682 w 38"/>
                <a:gd name="T41" fmla="*/ 5040312 h 46"/>
                <a:gd name="T42" fmla="*/ 85685303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2" y="34"/>
                  </a:lnTo>
                  <a:lnTo>
                    <a:pt x="26" y="40"/>
                  </a:lnTo>
                  <a:lnTo>
                    <a:pt x="16" y="46"/>
                  </a:lnTo>
                  <a:lnTo>
                    <a:pt x="8" y="40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9" name="Freeform 105"/>
            <p:cNvSpPr>
              <a:spLocks/>
            </p:cNvSpPr>
            <p:nvPr/>
          </p:nvSpPr>
          <p:spPr bwMode="auto">
            <a:xfrm>
              <a:off x="4589463" y="3032125"/>
              <a:ext cx="73025" cy="63500"/>
            </a:xfrm>
            <a:custGeom>
              <a:avLst/>
              <a:gdLst>
                <a:gd name="T0" fmla="*/ 95765931 w 46"/>
                <a:gd name="T1" fmla="*/ 10080624 h 40"/>
                <a:gd name="T2" fmla="*/ 95765931 w 46"/>
                <a:gd name="T3" fmla="*/ 10080624 h 40"/>
                <a:gd name="T4" fmla="*/ 85685309 w 46"/>
                <a:gd name="T5" fmla="*/ 5040312 h 40"/>
                <a:gd name="T6" fmla="*/ 70564376 w 46"/>
                <a:gd name="T7" fmla="*/ 0 h 40"/>
                <a:gd name="T8" fmla="*/ 55443444 w 46"/>
                <a:gd name="T9" fmla="*/ 0 h 40"/>
                <a:gd name="T10" fmla="*/ 40322499 w 46"/>
                <a:gd name="T11" fmla="*/ 5040312 h 40"/>
                <a:gd name="T12" fmla="*/ 40322499 w 46"/>
                <a:gd name="T13" fmla="*/ 5040312 h 40"/>
                <a:gd name="T14" fmla="*/ 20161250 w 46"/>
                <a:gd name="T15" fmla="*/ 20161249 h 40"/>
                <a:gd name="T16" fmla="*/ 10080625 w 46"/>
                <a:gd name="T17" fmla="*/ 40322497 h 40"/>
                <a:gd name="T18" fmla="*/ 0 w 46"/>
                <a:gd name="T19" fmla="*/ 70564373 h 40"/>
                <a:gd name="T20" fmla="*/ 0 w 46"/>
                <a:gd name="T21" fmla="*/ 70564373 h 40"/>
                <a:gd name="T22" fmla="*/ 25201560 w 46"/>
                <a:gd name="T23" fmla="*/ 55443441 h 40"/>
                <a:gd name="T24" fmla="*/ 25201560 w 46"/>
                <a:gd name="T25" fmla="*/ 55443441 h 40"/>
                <a:gd name="T26" fmla="*/ 45362810 w 46"/>
                <a:gd name="T27" fmla="*/ 50403118 h 40"/>
                <a:gd name="T28" fmla="*/ 60483755 w 46"/>
                <a:gd name="T29" fmla="*/ 50403118 h 40"/>
                <a:gd name="T30" fmla="*/ 60483755 w 46"/>
                <a:gd name="T31" fmla="*/ 50403118 h 40"/>
                <a:gd name="T32" fmla="*/ 60483755 w 46"/>
                <a:gd name="T33" fmla="*/ 50403118 h 40"/>
                <a:gd name="T34" fmla="*/ 60483755 w 46"/>
                <a:gd name="T35" fmla="*/ 50403118 h 40"/>
                <a:gd name="T36" fmla="*/ 40322499 w 46"/>
                <a:gd name="T37" fmla="*/ 55443441 h 40"/>
                <a:gd name="T38" fmla="*/ 20161250 w 46"/>
                <a:gd name="T39" fmla="*/ 65524062 h 40"/>
                <a:gd name="T40" fmla="*/ 20161250 w 46"/>
                <a:gd name="T41" fmla="*/ 65524062 h 40"/>
                <a:gd name="T42" fmla="*/ 5040312 w 46"/>
                <a:gd name="T43" fmla="*/ 75604683 h 40"/>
                <a:gd name="T44" fmla="*/ 5040312 w 46"/>
                <a:gd name="T45" fmla="*/ 75604683 h 40"/>
                <a:gd name="T46" fmla="*/ 25201560 w 46"/>
                <a:gd name="T47" fmla="*/ 90725615 h 40"/>
                <a:gd name="T48" fmla="*/ 45362810 w 46"/>
                <a:gd name="T49" fmla="*/ 95765926 h 40"/>
                <a:gd name="T50" fmla="*/ 60483755 w 46"/>
                <a:gd name="T51" fmla="*/ 100806236 h 40"/>
                <a:gd name="T52" fmla="*/ 75604687 w 46"/>
                <a:gd name="T53" fmla="*/ 95765926 h 40"/>
                <a:gd name="T54" fmla="*/ 75604687 w 46"/>
                <a:gd name="T55" fmla="*/ 95765926 h 40"/>
                <a:gd name="T56" fmla="*/ 90725620 w 46"/>
                <a:gd name="T57" fmla="*/ 90725615 h 40"/>
                <a:gd name="T58" fmla="*/ 100806241 w 46"/>
                <a:gd name="T59" fmla="*/ 80644994 h 40"/>
                <a:gd name="T60" fmla="*/ 110886888 w 46"/>
                <a:gd name="T61" fmla="*/ 70564373 h 40"/>
                <a:gd name="T62" fmla="*/ 110886888 w 46"/>
                <a:gd name="T63" fmla="*/ 60483752 h 40"/>
                <a:gd name="T64" fmla="*/ 115927199 w 46"/>
                <a:gd name="T65" fmla="*/ 45362808 h 40"/>
                <a:gd name="T66" fmla="*/ 110886888 w 46"/>
                <a:gd name="T67" fmla="*/ 35282186 h 40"/>
                <a:gd name="T68" fmla="*/ 105846577 w 46"/>
                <a:gd name="T69" fmla="*/ 20161249 h 40"/>
                <a:gd name="T70" fmla="*/ 95765931 w 46"/>
                <a:gd name="T71" fmla="*/ 10080624 h 40"/>
                <a:gd name="T72" fmla="*/ 95765931 w 46"/>
                <a:gd name="T73" fmla="*/ 10080624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40"/>
                <a:gd name="T113" fmla="*/ 46 w 46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40">
                  <a:moveTo>
                    <a:pt x="38" y="4"/>
                  </a:moveTo>
                  <a:lnTo>
                    <a:pt x="38" y="4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24" y="40"/>
                  </a:lnTo>
                  <a:lnTo>
                    <a:pt x="30" y="38"/>
                  </a:lnTo>
                  <a:lnTo>
                    <a:pt x="36" y="36"/>
                  </a:lnTo>
                  <a:lnTo>
                    <a:pt x="40" y="32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6" y="18"/>
                  </a:lnTo>
                  <a:lnTo>
                    <a:pt x="44" y="14"/>
                  </a:lnTo>
                  <a:lnTo>
                    <a:pt x="42" y="8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0" name="Freeform 106"/>
            <p:cNvSpPr>
              <a:spLocks/>
            </p:cNvSpPr>
            <p:nvPr/>
          </p:nvSpPr>
          <p:spPr bwMode="auto">
            <a:xfrm>
              <a:off x="4548188" y="3048000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50403115 h 34"/>
                <a:gd name="T6" fmla="*/ 85685301 w 36"/>
                <a:gd name="T7" fmla="*/ 65524058 h 34"/>
                <a:gd name="T8" fmla="*/ 70564370 w 36"/>
                <a:gd name="T9" fmla="*/ 80644989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0 w 36"/>
                <a:gd name="T21" fmla="*/ 55443437 h 34"/>
                <a:gd name="T22" fmla="*/ 0 w 36"/>
                <a:gd name="T23" fmla="*/ 55443437 h 34"/>
                <a:gd name="T24" fmla="*/ 0 w 36"/>
                <a:gd name="T25" fmla="*/ 40322494 h 34"/>
                <a:gd name="T26" fmla="*/ 5040312 w 36"/>
                <a:gd name="T27" fmla="*/ 20161247 h 34"/>
                <a:gd name="T28" fmla="*/ 15120937 w 36"/>
                <a:gd name="T29" fmla="*/ 10080624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20"/>
                  </a:lnTo>
                  <a:lnTo>
                    <a:pt x="34" y="26"/>
                  </a:lnTo>
                  <a:lnTo>
                    <a:pt x="28" y="32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1" name="Freeform 107"/>
            <p:cNvSpPr>
              <a:spLocks/>
            </p:cNvSpPr>
            <p:nvPr/>
          </p:nvSpPr>
          <p:spPr bwMode="auto">
            <a:xfrm>
              <a:off x="4386263" y="3181350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55443443 h 44"/>
                <a:gd name="T6" fmla="*/ 0 w 38"/>
                <a:gd name="T7" fmla="*/ 40322498 h 44"/>
                <a:gd name="T8" fmla="*/ 10080624 w 38"/>
                <a:gd name="T9" fmla="*/ 20161249 h 44"/>
                <a:gd name="T10" fmla="*/ 25201559 w 38"/>
                <a:gd name="T11" fmla="*/ 0 h 44"/>
                <a:gd name="T12" fmla="*/ 25201559 w 38"/>
                <a:gd name="T13" fmla="*/ 0 h 44"/>
                <a:gd name="T14" fmla="*/ 55443440 w 38"/>
                <a:gd name="T15" fmla="*/ 5040312 h 44"/>
                <a:gd name="T16" fmla="*/ 75604682 w 38"/>
                <a:gd name="T17" fmla="*/ 15120938 h 44"/>
                <a:gd name="T18" fmla="*/ 80644992 w 38"/>
                <a:gd name="T19" fmla="*/ 25201560 h 44"/>
                <a:gd name="T20" fmla="*/ 90725613 w 38"/>
                <a:gd name="T21" fmla="*/ 35282188 h 44"/>
                <a:gd name="T22" fmla="*/ 90725613 w 38"/>
                <a:gd name="T23" fmla="*/ 35282188 h 44"/>
                <a:gd name="T24" fmla="*/ 95765924 w 38"/>
                <a:gd name="T25" fmla="*/ 50403120 h 44"/>
                <a:gd name="T26" fmla="*/ 95765924 w 38"/>
                <a:gd name="T27" fmla="*/ 65524065 h 44"/>
                <a:gd name="T28" fmla="*/ 95765924 w 38"/>
                <a:gd name="T29" fmla="*/ 80644997 h 44"/>
                <a:gd name="T30" fmla="*/ 85685303 w 38"/>
                <a:gd name="T31" fmla="*/ 95765929 h 44"/>
                <a:gd name="T32" fmla="*/ 85685303 w 38"/>
                <a:gd name="T33" fmla="*/ 95765929 h 44"/>
                <a:gd name="T34" fmla="*/ 75604682 w 38"/>
                <a:gd name="T35" fmla="*/ 105846575 h 44"/>
                <a:gd name="T36" fmla="*/ 60483751 w 38"/>
                <a:gd name="T37" fmla="*/ 110886886 h 44"/>
                <a:gd name="T38" fmla="*/ 50403117 w 38"/>
                <a:gd name="T39" fmla="*/ 110886886 h 44"/>
                <a:gd name="T40" fmla="*/ 3528218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95765929 h 44"/>
                <a:gd name="T46" fmla="*/ 5040312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0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2" y="10"/>
                  </a:lnTo>
                  <a:lnTo>
                    <a:pt x="36" y="14"/>
                  </a:lnTo>
                  <a:lnTo>
                    <a:pt x="38" y="20"/>
                  </a:lnTo>
                  <a:lnTo>
                    <a:pt x="38" y="26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2" name="Freeform 108"/>
            <p:cNvSpPr>
              <a:spLocks/>
            </p:cNvSpPr>
            <p:nvPr/>
          </p:nvSpPr>
          <p:spPr bwMode="auto">
            <a:xfrm>
              <a:off x="4322763" y="3178175"/>
              <a:ext cx="66675" cy="63500"/>
            </a:xfrm>
            <a:custGeom>
              <a:avLst/>
              <a:gdLst>
                <a:gd name="T0" fmla="*/ 95765928 w 42"/>
                <a:gd name="T1" fmla="*/ 25201559 h 40"/>
                <a:gd name="T2" fmla="*/ 95765928 w 42"/>
                <a:gd name="T3" fmla="*/ 25201559 h 40"/>
                <a:gd name="T4" fmla="*/ 65524063 w 42"/>
                <a:gd name="T5" fmla="*/ 45362808 h 40"/>
                <a:gd name="T6" fmla="*/ 65524063 w 42"/>
                <a:gd name="T7" fmla="*/ 45362808 h 40"/>
                <a:gd name="T8" fmla="*/ 65524063 w 42"/>
                <a:gd name="T9" fmla="*/ 40322497 h 40"/>
                <a:gd name="T10" fmla="*/ 65524063 w 42"/>
                <a:gd name="T11" fmla="*/ 40322497 h 40"/>
                <a:gd name="T12" fmla="*/ 90725617 w 42"/>
                <a:gd name="T13" fmla="*/ 20161249 h 40"/>
                <a:gd name="T14" fmla="*/ 90725617 w 42"/>
                <a:gd name="T15" fmla="*/ 20161249 h 40"/>
                <a:gd name="T16" fmla="*/ 100806238 w 42"/>
                <a:gd name="T17" fmla="*/ 10080624 h 40"/>
                <a:gd name="T18" fmla="*/ 100806238 w 42"/>
                <a:gd name="T19" fmla="*/ 10080624 h 40"/>
                <a:gd name="T20" fmla="*/ 100806238 w 42"/>
                <a:gd name="T21" fmla="*/ 10080624 h 40"/>
                <a:gd name="T22" fmla="*/ 100806238 w 42"/>
                <a:gd name="T23" fmla="*/ 10080624 h 40"/>
                <a:gd name="T24" fmla="*/ 75604685 w 42"/>
                <a:gd name="T25" fmla="*/ 0 h 40"/>
                <a:gd name="T26" fmla="*/ 55443442 w 42"/>
                <a:gd name="T27" fmla="*/ 0 h 40"/>
                <a:gd name="T28" fmla="*/ 35282187 w 42"/>
                <a:gd name="T29" fmla="*/ 5040312 h 40"/>
                <a:gd name="T30" fmla="*/ 25201560 w 42"/>
                <a:gd name="T31" fmla="*/ 10080624 h 40"/>
                <a:gd name="T32" fmla="*/ 25201560 w 42"/>
                <a:gd name="T33" fmla="*/ 10080624 h 40"/>
                <a:gd name="T34" fmla="*/ 10080624 w 42"/>
                <a:gd name="T35" fmla="*/ 25201559 h 40"/>
                <a:gd name="T36" fmla="*/ 5040312 w 42"/>
                <a:gd name="T37" fmla="*/ 35282186 h 40"/>
                <a:gd name="T38" fmla="*/ 0 w 42"/>
                <a:gd name="T39" fmla="*/ 45362808 h 40"/>
                <a:gd name="T40" fmla="*/ 0 w 42"/>
                <a:gd name="T41" fmla="*/ 60483752 h 40"/>
                <a:gd name="T42" fmla="*/ 5040312 w 42"/>
                <a:gd name="T43" fmla="*/ 70564373 h 40"/>
                <a:gd name="T44" fmla="*/ 15120938 w 42"/>
                <a:gd name="T45" fmla="*/ 85685305 h 40"/>
                <a:gd name="T46" fmla="*/ 25201560 w 42"/>
                <a:gd name="T47" fmla="*/ 90725615 h 40"/>
                <a:gd name="T48" fmla="*/ 35282187 w 42"/>
                <a:gd name="T49" fmla="*/ 100806236 h 40"/>
                <a:gd name="T50" fmla="*/ 35282187 w 42"/>
                <a:gd name="T51" fmla="*/ 100806236 h 40"/>
                <a:gd name="T52" fmla="*/ 50403119 w 42"/>
                <a:gd name="T53" fmla="*/ 100806236 h 40"/>
                <a:gd name="T54" fmla="*/ 65524063 w 42"/>
                <a:gd name="T55" fmla="*/ 100806236 h 40"/>
                <a:gd name="T56" fmla="*/ 80644996 w 42"/>
                <a:gd name="T57" fmla="*/ 90725615 h 40"/>
                <a:gd name="T58" fmla="*/ 90725617 w 42"/>
                <a:gd name="T59" fmla="*/ 80644994 h 40"/>
                <a:gd name="T60" fmla="*/ 90725617 w 42"/>
                <a:gd name="T61" fmla="*/ 80644994 h 40"/>
                <a:gd name="T62" fmla="*/ 100806238 w 42"/>
                <a:gd name="T63" fmla="*/ 65524062 h 40"/>
                <a:gd name="T64" fmla="*/ 105846574 w 42"/>
                <a:gd name="T65" fmla="*/ 50403118 h 40"/>
                <a:gd name="T66" fmla="*/ 105846574 w 42"/>
                <a:gd name="T67" fmla="*/ 20161249 h 40"/>
                <a:gd name="T68" fmla="*/ 105846574 w 42"/>
                <a:gd name="T69" fmla="*/ 20161249 h 40"/>
                <a:gd name="T70" fmla="*/ 95765928 w 42"/>
                <a:gd name="T71" fmla="*/ 25201559 h 40"/>
                <a:gd name="T72" fmla="*/ 95765928 w 42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2" y="20"/>
                  </a:lnTo>
                  <a:lnTo>
                    <a:pt x="42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3" name="Freeform 109"/>
            <p:cNvSpPr>
              <a:spLocks/>
            </p:cNvSpPr>
            <p:nvPr/>
          </p:nvSpPr>
          <p:spPr bwMode="auto">
            <a:xfrm>
              <a:off x="4319588" y="3121025"/>
              <a:ext cx="69850" cy="63500"/>
            </a:xfrm>
            <a:custGeom>
              <a:avLst/>
              <a:gdLst>
                <a:gd name="T0" fmla="*/ 80644997 w 44"/>
                <a:gd name="T1" fmla="*/ 65524062 h 40"/>
                <a:gd name="T2" fmla="*/ 80644997 w 44"/>
                <a:gd name="T3" fmla="*/ 65524062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45362808 h 40"/>
                <a:gd name="T14" fmla="*/ 85685308 w 44"/>
                <a:gd name="T15" fmla="*/ 60483752 h 40"/>
                <a:gd name="T16" fmla="*/ 85685308 w 44"/>
                <a:gd name="T17" fmla="*/ 6048375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0403118 h 40"/>
                <a:gd name="T28" fmla="*/ 95765929 w 44"/>
                <a:gd name="T29" fmla="*/ 30241876 h 40"/>
                <a:gd name="T30" fmla="*/ 85685308 w 44"/>
                <a:gd name="T31" fmla="*/ 15120938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0 h 40"/>
                <a:gd name="T38" fmla="*/ 45362809 w 44"/>
                <a:gd name="T39" fmla="*/ 0 h 40"/>
                <a:gd name="T40" fmla="*/ 35282188 w 44"/>
                <a:gd name="T41" fmla="*/ 0 h 40"/>
                <a:gd name="T42" fmla="*/ 20161249 w 44"/>
                <a:gd name="T43" fmla="*/ 5040312 h 40"/>
                <a:gd name="T44" fmla="*/ 10080625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0403118 h 40"/>
                <a:gd name="T52" fmla="*/ 0 w 44"/>
                <a:gd name="T53" fmla="*/ 50403118 h 40"/>
                <a:gd name="T54" fmla="*/ 5040312 w 44"/>
                <a:gd name="T55" fmla="*/ 70564373 h 40"/>
                <a:gd name="T56" fmla="*/ 10080625 w 44"/>
                <a:gd name="T57" fmla="*/ 80644994 h 40"/>
                <a:gd name="T58" fmla="*/ 20161249 w 44"/>
                <a:gd name="T59" fmla="*/ 90725615 h 40"/>
                <a:gd name="T60" fmla="*/ 35282188 w 44"/>
                <a:gd name="T61" fmla="*/ 95765926 h 40"/>
                <a:gd name="T62" fmla="*/ 35282188 w 44"/>
                <a:gd name="T63" fmla="*/ 95765926 h 40"/>
                <a:gd name="T64" fmla="*/ 55443443 w 44"/>
                <a:gd name="T65" fmla="*/ 100806236 h 40"/>
                <a:gd name="T66" fmla="*/ 75604686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65524062 h 40"/>
                <a:gd name="T74" fmla="*/ 80644997 w 44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6"/>
                  </a:moveTo>
                  <a:lnTo>
                    <a:pt x="32" y="2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0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4" name="Freeform 110"/>
            <p:cNvSpPr>
              <a:spLocks/>
            </p:cNvSpPr>
            <p:nvPr/>
          </p:nvSpPr>
          <p:spPr bwMode="auto">
            <a:xfrm>
              <a:off x="4373563" y="3092450"/>
              <a:ext cx="60325" cy="73025"/>
            </a:xfrm>
            <a:custGeom>
              <a:avLst/>
              <a:gdLst>
                <a:gd name="T0" fmla="*/ 95765924 w 38"/>
                <a:gd name="T1" fmla="*/ 60483755 h 46"/>
                <a:gd name="T2" fmla="*/ 95765924 w 38"/>
                <a:gd name="T3" fmla="*/ 60483755 h 46"/>
                <a:gd name="T4" fmla="*/ 90725613 w 38"/>
                <a:gd name="T5" fmla="*/ 75604687 h 46"/>
                <a:gd name="T6" fmla="*/ 80644992 w 38"/>
                <a:gd name="T7" fmla="*/ 90725620 h 46"/>
                <a:gd name="T8" fmla="*/ 65524061 w 38"/>
                <a:gd name="T9" fmla="*/ 105846577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0644998 h 46"/>
                <a:gd name="T18" fmla="*/ 0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5040312 h 46"/>
                <a:gd name="T36" fmla="*/ 50403117 w 38"/>
                <a:gd name="T37" fmla="*/ 0 h 46"/>
                <a:gd name="T38" fmla="*/ 65524061 w 38"/>
                <a:gd name="T39" fmla="*/ 5040312 h 46"/>
                <a:gd name="T40" fmla="*/ 75604682 w 38"/>
                <a:gd name="T41" fmla="*/ 10080625 h 46"/>
                <a:gd name="T42" fmla="*/ 85685303 w 38"/>
                <a:gd name="T43" fmla="*/ 20161250 h 46"/>
                <a:gd name="T44" fmla="*/ 90725613 w 38"/>
                <a:gd name="T45" fmla="*/ 30241877 h 46"/>
                <a:gd name="T46" fmla="*/ 95765924 w 38"/>
                <a:gd name="T47" fmla="*/ 45362810 h 46"/>
                <a:gd name="T48" fmla="*/ 95765924 w 38"/>
                <a:gd name="T49" fmla="*/ 60483755 h 46"/>
                <a:gd name="T50" fmla="*/ 95765924 w 38"/>
                <a:gd name="T51" fmla="*/ 60483755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4"/>
                  </a:moveTo>
                  <a:lnTo>
                    <a:pt x="38" y="24"/>
                  </a:lnTo>
                  <a:lnTo>
                    <a:pt x="36" y="30"/>
                  </a:lnTo>
                  <a:lnTo>
                    <a:pt x="32" y="36"/>
                  </a:lnTo>
                  <a:lnTo>
                    <a:pt x="26" y="42"/>
                  </a:lnTo>
                  <a:lnTo>
                    <a:pt x="18" y="46"/>
                  </a:lnTo>
                  <a:lnTo>
                    <a:pt x="8" y="40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8"/>
                  </a:lnTo>
                  <a:lnTo>
                    <a:pt x="38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5" name="Freeform 111"/>
            <p:cNvSpPr>
              <a:spLocks/>
            </p:cNvSpPr>
            <p:nvPr/>
          </p:nvSpPr>
          <p:spPr bwMode="auto">
            <a:xfrm>
              <a:off x="4408488" y="3130550"/>
              <a:ext cx="69850" cy="63500"/>
            </a:xfrm>
            <a:custGeom>
              <a:avLst/>
              <a:gdLst>
                <a:gd name="T0" fmla="*/ 95765929 w 44"/>
                <a:gd name="T1" fmla="*/ 15120938 h 40"/>
                <a:gd name="T2" fmla="*/ 95765929 w 44"/>
                <a:gd name="T3" fmla="*/ 15120938 h 40"/>
                <a:gd name="T4" fmla="*/ 80644997 w 44"/>
                <a:gd name="T5" fmla="*/ 5040312 h 40"/>
                <a:gd name="T6" fmla="*/ 70564375 w 44"/>
                <a:gd name="T7" fmla="*/ 0 h 40"/>
                <a:gd name="T8" fmla="*/ 55443443 w 44"/>
                <a:gd name="T9" fmla="*/ 5040312 h 40"/>
                <a:gd name="T10" fmla="*/ 40322498 w 44"/>
                <a:gd name="T11" fmla="*/ 10080624 h 40"/>
                <a:gd name="T12" fmla="*/ 40322498 w 44"/>
                <a:gd name="T13" fmla="*/ 10080624 h 40"/>
                <a:gd name="T14" fmla="*/ 20161249 w 44"/>
                <a:gd name="T15" fmla="*/ 25201559 h 40"/>
                <a:gd name="T16" fmla="*/ 10080625 w 44"/>
                <a:gd name="T17" fmla="*/ 40322497 h 40"/>
                <a:gd name="T18" fmla="*/ 0 w 44"/>
                <a:gd name="T19" fmla="*/ 70564373 h 40"/>
                <a:gd name="T20" fmla="*/ 0 w 44"/>
                <a:gd name="T21" fmla="*/ 70564373 h 40"/>
                <a:gd name="T22" fmla="*/ 25201560 w 44"/>
                <a:gd name="T23" fmla="*/ 55443441 h 40"/>
                <a:gd name="T24" fmla="*/ 25201560 w 44"/>
                <a:gd name="T25" fmla="*/ 55443441 h 40"/>
                <a:gd name="T26" fmla="*/ 45362809 w 44"/>
                <a:gd name="T27" fmla="*/ 50403118 h 40"/>
                <a:gd name="T28" fmla="*/ 60483754 w 44"/>
                <a:gd name="T29" fmla="*/ 50403118 h 40"/>
                <a:gd name="T30" fmla="*/ 60483754 w 44"/>
                <a:gd name="T31" fmla="*/ 50403118 h 40"/>
                <a:gd name="T32" fmla="*/ 60483754 w 44"/>
                <a:gd name="T33" fmla="*/ 55443441 h 40"/>
                <a:gd name="T34" fmla="*/ 60483754 w 44"/>
                <a:gd name="T35" fmla="*/ 55443441 h 40"/>
                <a:gd name="T36" fmla="*/ 40322498 w 44"/>
                <a:gd name="T37" fmla="*/ 55443441 h 40"/>
                <a:gd name="T38" fmla="*/ 20161249 w 44"/>
                <a:gd name="T39" fmla="*/ 65524062 h 40"/>
                <a:gd name="T40" fmla="*/ 20161249 w 44"/>
                <a:gd name="T41" fmla="*/ 65524062 h 40"/>
                <a:gd name="T42" fmla="*/ 5040312 w 44"/>
                <a:gd name="T43" fmla="*/ 75604683 h 40"/>
                <a:gd name="T44" fmla="*/ 5040312 w 44"/>
                <a:gd name="T45" fmla="*/ 75604683 h 40"/>
                <a:gd name="T46" fmla="*/ 25201560 w 44"/>
                <a:gd name="T47" fmla="*/ 90725615 h 40"/>
                <a:gd name="T48" fmla="*/ 45362809 w 44"/>
                <a:gd name="T49" fmla="*/ 100806236 h 40"/>
                <a:gd name="T50" fmla="*/ 60483754 w 44"/>
                <a:gd name="T51" fmla="*/ 100806236 h 40"/>
                <a:gd name="T52" fmla="*/ 75604686 w 44"/>
                <a:gd name="T53" fmla="*/ 95765926 h 40"/>
                <a:gd name="T54" fmla="*/ 75604686 w 44"/>
                <a:gd name="T55" fmla="*/ 95765926 h 40"/>
                <a:gd name="T56" fmla="*/ 90725618 w 44"/>
                <a:gd name="T57" fmla="*/ 90725615 h 40"/>
                <a:gd name="T58" fmla="*/ 100806240 w 44"/>
                <a:gd name="T59" fmla="*/ 85685305 h 40"/>
                <a:gd name="T60" fmla="*/ 105846575 w 44"/>
                <a:gd name="T61" fmla="*/ 75604683 h 40"/>
                <a:gd name="T62" fmla="*/ 110886886 w 44"/>
                <a:gd name="T63" fmla="*/ 60483752 h 40"/>
                <a:gd name="T64" fmla="*/ 110886886 w 44"/>
                <a:gd name="T65" fmla="*/ 50403118 h 40"/>
                <a:gd name="T66" fmla="*/ 110886886 w 44"/>
                <a:gd name="T67" fmla="*/ 35282186 h 40"/>
                <a:gd name="T68" fmla="*/ 105846575 w 44"/>
                <a:gd name="T69" fmla="*/ 25201559 h 40"/>
                <a:gd name="T70" fmla="*/ 95765929 w 44"/>
                <a:gd name="T71" fmla="*/ 15120938 h 40"/>
                <a:gd name="T72" fmla="*/ 95765929 w 44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"/>
                <a:gd name="T112" fmla="*/ 0 h 40"/>
                <a:gd name="T113" fmla="*/ 44 w 44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" h="40">
                  <a:moveTo>
                    <a:pt x="38" y="6"/>
                  </a:moveTo>
                  <a:lnTo>
                    <a:pt x="38" y="6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4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4" y="40"/>
                  </a:lnTo>
                  <a:lnTo>
                    <a:pt x="30" y="38"/>
                  </a:lnTo>
                  <a:lnTo>
                    <a:pt x="36" y="36"/>
                  </a:lnTo>
                  <a:lnTo>
                    <a:pt x="40" y="34"/>
                  </a:lnTo>
                  <a:lnTo>
                    <a:pt x="42" y="30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6" name="Freeform 112"/>
            <p:cNvSpPr>
              <a:spLocks/>
            </p:cNvSpPr>
            <p:nvPr/>
          </p:nvSpPr>
          <p:spPr bwMode="auto">
            <a:xfrm>
              <a:off x="4367213" y="3149600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45362805 h 34"/>
                <a:gd name="T6" fmla="*/ 85685301 w 36"/>
                <a:gd name="T7" fmla="*/ 60483748 h 34"/>
                <a:gd name="T8" fmla="*/ 70564370 w 36"/>
                <a:gd name="T9" fmla="*/ 75604678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5040312 w 36"/>
                <a:gd name="T21" fmla="*/ 55443437 h 34"/>
                <a:gd name="T22" fmla="*/ 5040312 w 36"/>
                <a:gd name="T23" fmla="*/ 55443437 h 34"/>
                <a:gd name="T24" fmla="*/ 0 w 36"/>
                <a:gd name="T25" fmla="*/ 35282184 h 34"/>
                <a:gd name="T26" fmla="*/ 5040312 w 36"/>
                <a:gd name="T27" fmla="*/ 20161247 h 34"/>
                <a:gd name="T28" fmla="*/ 15120937 w 36"/>
                <a:gd name="T29" fmla="*/ 5040312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18"/>
                  </a:lnTo>
                  <a:lnTo>
                    <a:pt x="34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7" name="Freeform 113"/>
            <p:cNvSpPr>
              <a:spLocks/>
            </p:cNvSpPr>
            <p:nvPr/>
          </p:nvSpPr>
          <p:spPr bwMode="auto">
            <a:xfrm>
              <a:off x="4681538" y="3276600"/>
              <a:ext cx="57150" cy="63500"/>
            </a:xfrm>
            <a:custGeom>
              <a:avLst/>
              <a:gdLst>
                <a:gd name="T0" fmla="*/ 5040312 w 36"/>
                <a:gd name="T1" fmla="*/ 70564373 h 40"/>
                <a:gd name="T2" fmla="*/ 5040312 w 36"/>
                <a:gd name="T3" fmla="*/ 70564373 h 40"/>
                <a:gd name="T4" fmla="*/ 0 w 36"/>
                <a:gd name="T5" fmla="*/ 55443441 h 40"/>
                <a:gd name="T6" fmla="*/ 0 w 36"/>
                <a:gd name="T7" fmla="*/ 40322497 h 40"/>
                <a:gd name="T8" fmla="*/ 5040312 w 36"/>
                <a:gd name="T9" fmla="*/ 20161249 h 40"/>
                <a:gd name="T10" fmla="*/ 20161248 w 36"/>
                <a:gd name="T11" fmla="*/ 0 h 40"/>
                <a:gd name="T12" fmla="*/ 20161248 w 36"/>
                <a:gd name="T13" fmla="*/ 0 h 40"/>
                <a:gd name="T14" fmla="*/ 45362806 w 36"/>
                <a:gd name="T15" fmla="*/ 5040312 h 40"/>
                <a:gd name="T16" fmla="*/ 65524060 w 36"/>
                <a:gd name="T17" fmla="*/ 15120938 h 40"/>
                <a:gd name="T18" fmla="*/ 85685301 w 36"/>
                <a:gd name="T19" fmla="*/ 30241876 h 40"/>
                <a:gd name="T20" fmla="*/ 85685301 w 36"/>
                <a:gd name="T21" fmla="*/ 30241876 h 40"/>
                <a:gd name="T22" fmla="*/ 90725611 w 36"/>
                <a:gd name="T23" fmla="*/ 45362808 h 40"/>
                <a:gd name="T24" fmla="*/ 90725611 w 36"/>
                <a:gd name="T25" fmla="*/ 55443441 h 40"/>
                <a:gd name="T26" fmla="*/ 90725611 w 36"/>
                <a:gd name="T27" fmla="*/ 70564373 h 40"/>
                <a:gd name="T28" fmla="*/ 85685301 w 36"/>
                <a:gd name="T29" fmla="*/ 80644994 h 40"/>
                <a:gd name="T30" fmla="*/ 85685301 w 36"/>
                <a:gd name="T31" fmla="*/ 80644994 h 40"/>
                <a:gd name="T32" fmla="*/ 75604680 w 36"/>
                <a:gd name="T33" fmla="*/ 90725615 h 40"/>
                <a:gd name="T34" fmla="*/ 65524060 w 36"/>
                <a:gd name="T35" fmla="*/ 100806236 h 40"/>
                <a:gd name="T36" fmla="*/ 55443439 w 36"/>
                <a:gd name="T37" fmla="*/ 100806236 h 40"/>
                <a:gd name="T38" fmla="*/ 40322495 w 36"/>
                <a:gd name="T39" fmla="*/ 100806236 h 40"/>
                <a:gd name="T40" fmla="*/ 30241875 w 36"/>
                <a:gd name="T41" fmla="*/ 100806236 h 40"/>
                <a:gd name="T42" fmla="*/ 20161248 w 36"/>
                <a:gd name="T43" fmla="*/ 95765926 h 40"/>
                <a:gd name="T44" fmla="*/ 10080624 w 36"/>
                <a:gd name="T45" fmla="*/ 85685305 h 40"/>
                <a:gd name="T46" fmla="*/ 5040312 w 36"/>
                <a:gd name="T47" fmla="*/ 70564373 h 40"/>
                <a:gd name="T48" fmla="*/ 5040312 w 36"/>
                <a:gd name="T49" fmla="*/ 70564373 h 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0"/>
                <a:gd name="T77" fmla="*/ 36 w 36"/>
                <a:gd name="T78" fmla="*/ 40 h 4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0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6" y="22"/>
                  </a:lnTo>
                  <a:lnTo>
                    <a:pt x="36" y="28"/>
                  </a:lnTo>
                  <a:lnTo>
                    <a:pt x="34" y="32"/>
                  </a:lnTo>
                  <a:lnTo>
                    <a:pt x="30" y="36"/>
                  </a:lnTo>
                  <a:lnTo>
                    <a:pt x="26" y="40"/>
                  </a:lnTo>
                  <a:lnTo>
                    <a:pt x="22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8" name="Freeform 114"/>
            <p:cNvSpPr>
              <a:spLocks/>
            </p:cNvSpPr>
            <p:nvPr/>
          </p:nvSpPr>
          <p:spPr bwMode="auto">
            <a:xfrm>
              <a:off x="4624388" y="3276600"/>
              <a:ext cx="60325" cy="63500"/>
            </a:xfrm>
            <a:custGeom>
              <a:avLst/>
              <a:gdLst>
                <a:gd name="T0" fmla="*/ 80644992 w 38"/>
                <a:gd name="T1" fmla="*/ 20161249 h 40"/>
                <a:gd name="T2" fmla="*/ 80644992 w 38"/>
                <a:gd name="T3" fmla="*/ 20161249 h 40"/>
                <a:gd name="T4" fmla="*/ 55443440 w 38"/>
                <a:gd name="T5" fmla="*/ 45362808 h 40"/>
                <a:gd name="T6" fmla="*/ 55443440 w 38"/>
                <a:gd name="T7" fmla="*/ 45362808 h 40"/>
                <a:gd name="T8" fmla="*/ 55443440 w 38"/>
                <a:gd name="T9" fmla="*/ 45362808 h 40"/>
                <a:gd name="T10" fmla="*/ 55443440 w 38"/>
                <a:gd name="T11" fmla="*/ 45362808 h 40"/>
                <a:gd name="T12" fmla="*/ 80644992 w 38"/>
                <a:gd name="T13" fmla="*/ 20161249 h 40"/>
                <a:gd name="T14" fmla="*/ 80644992 w 38"/>
                <a:gd name="T15" fmla="*/ 20161249 h 40"/>
                <a:gd name="T16" fmla="*/ 90725613 w 38"/>
                <a:gd name="T17" fmla="*/ 10080624 h 40"/>
                <a:gd name="T18" fmla="*/ 90725613 w 38"/>
                <a:gd name="T19" fmla="*/ 10080624 h 40"/>
                <a:gd name="T20" fmla="*/ 85685303 w 38"/>
                <a:gd name="T21" fmla="*/ 5040312 h 40"/>
                <a:gd name="T22" fmla="*/ 85685303 w 38"/>
                <a:gd name="T23" fmla="*/ 5040312 h 40"/>
                <a:gd name="T24" fmla="*/ 60483751 w 38"/>
                <a:gd name="T25" fmla="*/ 0 h 40"/>
                <a:gd name="T26" fmla="*/ 40322496 w 38"/>
                <a:gd name="T27" fmla="*/ 5040312 h 40"/>
                <a:gd name="T28" fmla="*/ 25201559 w 38"/>
                <a:gd name="T29" fmla="*/ 10080624 h 40"/>
                <a:gd name="T30" fmla="*/ 15120938 w 38"/>
                <a:gd name="T31" fmla="*/ 20161249 h 40"/>
                <a:gd name="T32" fmla="*/ 15120938 w 38"/>
                <a:gd name="T33" fmla="*/ 20161249 h 40"/>
                <a:gd name="T34" fmla="*/ 5040312 w 38"/>
                <a:gd name="T35" fmla="*/ 30241876 h 40"/>
                <a:gd name="T36" fmla="*/ 0 w 38"/>
                <a:gd name="T37" fmla="*/ 40322497 h 40"/>
                <a:gd name="T38" fmla="*/ 0 w 38"/>
                <a:gd name="T39" fmla="*/ 55443441 h 40"/>
                <a:gd name="T40" fmla="*/ 0 w 38"/>
                <a:gd name="T41" fmla="*/ 65524062 h 40"/>
                <a:gd name="T42" fmla="*/ 5040312 w 38"/>
                <a:gd name="T43" fmla="*/ 75604683 h 40"/>
                <a:gd name="T44" fmla="*/ 15120938 w 38"/>
                <a:gd name="T45" fmla="*/ 85685305 h 40"/>
                <a:gd name="T46" fmla="*/ 25201559 w 38"/>
                <a:gd name="T47" fmla="*/ 95765926 h 40"/>
                <a:gd name="T48" fmla="*/ 35282186 w 38"/>
                <a:gd name="T49" fmla="*/ 95765926 h 40"/>
                <a:gd name="T50" fmla="*/ 35282186 w 38"/>
                <a:gd name="T51" fmla="*/ 95765926 h 40"/>
                <a:gd name="T52" fmla="*/ 50403117 w 38"/>
                <a:gd name="T53" fmla="*/ 100806236 h 40"/>
                <a:gd name="T54" fmla="*/ 65524061 w 38"/>
                <a:gd name="T55" fmla="*/ 95765926 h 40"/>
                <a:gd name="T56" fmla="*/ 75604682 w 38"/>
                <a:gd name="T57" fmla="*/ 85685305 h 40"/>
                <a:gd name="T58" fmla="*/ 85685303 w 38"/>
                <a:gd name="T59" fmla="*/ 75604683 h 40"/>
                <a:gd name="T60" fmla="*/ 85685303 w 38"/>
                <a:gd name="T61" fmla="*/ 75604683 h 40"/>
                <a:gd name="T62" fmla="*/ 90725613 w 38"/>
                <a:gd name="T63" fmla="*/ 60483752 h 40"/>
                <a:gd name="T64" fmla="*/ 95765924 w 38"/>
                <a:gd name="T65" fmla="*/ 45362808 h 40"/>
                <a:gd name="T66" fmla="*/ 90725613 w 38"/>
                <a:gd name="T67" fmla="*/ 15120938 h 40"/>
                <a:gd name="T68" fmla="*/ 90725613 w 38"/>
                <a:gd name="T69" fmla="*/ 15120938 h 40"/>
                <a:gd name="T70" fmla="*/ 80644992 w 38"/>
                <a:gd name="T71" fmla="*/ 20161249 h 40"/>
                <a:gd name="T72" fmla="*/ 80644992 w 38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40"/>
                <a:gd name="T113" fmla="*/ 38 w 38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40">
                  <a:moveTo>
                    <a:pt x="32" y="8"/>
                  </a:moveTo>
                  <a:lnTo>
                    <a:pt x="32" y="8"/>
                  </a:lnTo>
                  <a:lnTo>
                    <a:pt x="22" y="18"/>
                  </a:lnTo>
                  <a:lnTo>
                    <a:pt x="32" y="8"/>
                  </a:lnTo>
                  <a:lnTo>
                    <a:pt x="36" y="4"/>
                  </a:lnTo>
                  <a:lnTo>
                    <a:pt x="34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6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4"/>
                  </a:lnTo>
                  <a:lnTo>
                    <a:pt x="34" y="30"/>
                  </a:lnTo>
                  <a:lnTo>
                    <a:pt x="36" y="24"/>
                  </a:lnTo>
                  <a:lnTo>
                    <a:pt x="38" y="18"/>
                  </a:lnTo>
                  <a:lnTo>
                    <a:pt x="36" y="6"/>
                  </a:lnTo>
                  <a:lnTo>
                    <a:pt x="32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9" name="Freeform 115"/>
            <p:cNvSpPr>
              <a:spLocks/>
            </p:cNvSpPr>
            <p:nvPr/>
          </p:nvSpPr>
          <p:spPr bwMode="auto">
            <a:xfrm>
              <a:off x="4614863" y="3225800"/>
              <a:ext cx="63500" cy="57150"/>
            </a:xfrm>
            <a:custGeom>
              <a:avLst/>
              <a:gdLst>
                <a:gd name="T0" fmla="*/ 75604683 w 40"/>
                <a:gd name="T1" fmla="*/ 60483749 h 36"/>
                <a:gd name="T2" fmla="*/ 75604683 w 40"/>
                <a:gd name="T3" fmla="*/ 60483749 h 36"/>
                <a:gd name="T4" fmla="*/ 30241876 w 40"/>
                <a:gd name="T5" fmla="*/ 40322495 h 36"/>
                <a:gd name="T6" fmla="*/ 30241876 w 40"/>
                <a:gd name="T7" fmla="*/ 40322495 h 36"/>
                <a:gd name="T8" fmla="*/ 35282186 w 40"/>
                <a:gd name="T9" fmla="*/ 35282185 h 36"/>
                <a:gd name="T10" fmla="*/ 35282186 w 40"/>
                <a:gd name="T11" fmla="*/ 35282185 h 36"/>
                <a:gd name="T12" fmla="*/ 55443441 w 40"/>
                <a:gd name="T13" fmla="*/ 45362806 h 36"/>
                <a:gd name="T14" fmla="*/ 80644994 w 40"/>
                <a:gd name="T15" fmla="*/ 55443439 h 36"/>
                <a:gd name="T16" fmla="*/ 80644994 w 40"/>
                <a:gd name="T17" fmla="*/ 55443439 h 36"/>
                <a:gd name="T18" fmla="*/ 100806236 w 40"/>
                <a:gd name="T19" fmla="*/ 70564370 h 36"/>
                <a:gd name="T20" fmla="*/ 100806236 w 40"/>
                <a:gd name="T21" fmla="*/ 70564370 h 36"/>
                <a:gd name="T22" fmla="*/ 100806236 w 40"/>
                <a:gd name="T23" fmla="*/ 70564370 h 36"/>
                <a:gd name="T24" fmla="*/ 100806236 w 40"/>
                <a:gd name="T25" fmla="*/ 70564370 h 36"/>
                <a:gd name="T26" fmla="*/ 95765926 w 40"/>
                <a:gd name="T27" fmla="*/ 40322495 h 36"/>
                <a:gd name="T28" fmla="*/ 85685305 w 40"/>
                <a:gd name="T29" fmla="*/ 25201558 h 36"/>
                <a:gd name="T30" fmla="*/ 75604683 w 40"/>
                <a:gd name="T31" fmla="*/ 15120937 h 36"/>
                <a:gd name="T32" fmla="*/ 65524062 w 40"/>
                <a:gd name="T33" fmla="*/ 5040312 h 36"/>
                <a:gd name="T34" fmla="*/ 65524062 w 40"/>
                <a:gd name="T35" fmla="*/ 5040312 h 36"/>
                <a:gd name="T36" fmla="*/ 50403118 w 40"/>
                <a:gd name="T37" fmla="*/ 0 h 36"/>
                <a:gd name="T38" fmla="*/ 35282186 w 40"/>
                <a:gd name="T39" fmla="*/ 0 h 36"/>
                <a:gd name="T40" fmla="*/ 25201559 w 40"/>
                <a:gd name="T41" fmla="*/ 5040312 h 36"/>
                <a:gd name="T42" fmla="*/ 15120938 w 40"/>
                <a:gd name="T43" fmla="*/ 10080624 h 36"/>
                <a:gd name="T44" fmla="*/ 5040312 w 40"/>
                <a:gd name="T45" fmla="*/ 20161248 h 36"/>
                <a:gd name="T46" fmla="*/ 0 w 40"/>
                <a:gd name="T47" fmla="*/ 30241875 h 36"/>
                <a:gd name="T48" fmla="*/ 0 w 40"/>
                <a:gd name="T49" fmla="*/ 40322495 h 36"/>
                <a:gd name="T50" fmla="*/ 0 w 40"/>
                <a:gd name="T51" fmla="*/ 55443439 h 36"/>
                <a:gd name="T52" fmla="*/ 0 w 40"/>
                <a:gd name="T53" fmla="*/ 55443439 h 36"/>
                <a:gd name="T54" fmla="*/ 5040312 w 40"/>
                <a:gd name="T55" fmla="*/ 70564370 h 36"/>
                <a:gd name="T56" fmla="*/ 10080624 w 40"/>
                <a:gd name="T57" fmla="*/ 80644991 h 36"/>
                <a:gd name="T58" fmla="*/ 25201559 w 40"/>
                <a:gd name="T59" fmla="*/ 85685301 h 36"/>
                <a:gd name="T60" fmla="*/ 40322497 w 40"/>
                <a:gd name="T61" fmla="*/ 90725611 h 36"/>
                <a:gd name="T62" fmla="*/ 40322497 w 40"/>
                <a:gd name="T63" fmla="*/ 90725611 h 36"/>
                <a:gd name="T64" fmla="*/ 55443441 w 40"/>
                <a:gd name="T65" fmla="*/ 90725611 h 36"/>
                <a:gd name="T66" fmla="*/ 70564373 w 40"/>
                <a:gd name="T67" fmla="*/ 90725611 h 36"/>
                <a:gd name="T68" fmla="*/ 95765926 w 40"/>
                <a:gd name="T69" fmla="*/ 75604680 h 36"/>
                <a:gd name="T70" fmla="*/ 95765926 w 40"/>
                <a:gd name="T71" fmla="*/ 75604680 h 36"/>
                <a:gd name="T72" fmla="*/ 75604683 w 40"/>
                <a:gd name="T73" fmla="*/ 60483749 h 36"/>
                <a:gd name="T74" fmla="*/ 75604683 w 40"/>
                <a:gd name="T75" fmla="*/ 6048374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"/>
                <a:gd name="T115" fmla="*/ 0 h 36"/>
                <a:gd name="T116" fmla="*/ 40 w 40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" h="36">
                  <a:moveTo>
                    <a:pt x="30" y="24"/>
                  </a:moveTo>
                  <a:lnTo>
                    <a:pt x="30" y="24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22" y="18"/>
                  </a:lnTo>
                  <a:lnTo>
                    <a:pt x="32" y="22"/>
                  </a:lnTo>
                  <a:lnTo>
                    <a:pt x="40" y="28"/>
                  </a:lnTo>
                  <a:lnTo>
                    <a:pt x="38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6"/>
                  </a:lnTo>
                  <a:lnTo>
                    <a:pt x="38" y="30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0" name="Freeform 116"/>
            <p:cNvSpPr>
              <a:spLocks/>
            </p:cNvSpPr>
            <p:nvPr/>
          </p:nvSpPr>
          <p:spPr bwMode="auto">
            <a:xfrm>
              <a:off x="4659313" y="3194050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90725611 w 36"/>
                <a:gd name="T5" fmla="*/ 65524065 h 44"/>
                <a:gd name="T6" fmla="*/ 85685301 w 36"/>
                <a:gd name="T7" fmla="*/ 80644997 h 44"/>
                <a:gd name="T8" fmla="*/ 70564370 w 36"/>
                <a:gd name="T9" fmla="*/ 95765929 h 44"/>
                <a:gd name="T10" fmla="*/ 50403116 w 36"/>
                <a:gd name="T11" fmla="*/ 110886886 h 44"/>
                <a:gd name="T12" fmla="*/ 50403116 w 36"/>
                <a:gd name="T13" fmla="*/ 110886886 h 44"/>
                <a:gd name="T14" fmla="*/ 30241875 w 36"/>
                <a:gd name="T15" fmla="*/ 95765929 h 44"/>
                <a:gd name="T16" fmla="*/ 10080624 w 36"/>
                <a:gd name="T17" fmla="*/ 80644997 h 44"/>
                <a:gd name="T18" fmla="*/ 0 w 36"/>
                <a:gd name="T19" fmla="*/ 60483754 h 44"/>
                <a:gd name="T20" fmla="*/ 0 w 36"/>
                <a:gd name="T21" fmla="*/ 60483754 h 44"/>
                <a:gd name="T22" fmla="*/ 0 w 36"/>
                <a:gd name="T23" fmla="*/ 45362809 h 44"/>
                <a:gd name="T24" fmla="*/ 5040312 w 36"/>
                <a:gd name="T25" fmla="*/ 30241877 h 44"/>
                <a:gd name="T26" fmla="*/ 10080624 w 36"/>
                <a:gd name="T27" fmla="*/ 20161249 h 44"/>
                <a:gd name="T28" fmla="*/ 20161248 w 36"/>
                <a:gd name="T29" fmla="*/ 10080625 h 44"/>
                <a:gd name="T30" fmla="*/ 20161248 w 36"/>
                <a:gd name="T31" fmla="*/ 10080625 h 44"/>
                <a:gd name="T32" fmla="*/ 30241875 w 36"/>
                <a:gd name="T33" fmla="*/ 5040312 h 44"/>
                <a:gd name="T34" fmla="*/ 45362806 w 36"/>
                <a:gd name="T35" fmla="*/ 0 h 44"/>
                <a:gd name="T36" fmla="*/ 55443439 w 36"/>
                <a:gd name="T37" fmla="*/ 5040312 h 44"/>
                <a:gd name="T38" fmla="*/ 70564370 w 36"/>
                <a:gd name="T39" fmla="*/ 5040312 h 44"/>
                <a:gd name="T40" fmla="*/ 80644991 w 36"/>
                <a:gd name="T41" fmla="*/ 15120938 h 44"/>
                <a:gd name="T42" fmla="*/ 85685301 w 36"/>
                <a:gd name="T43" fmla="*/ 25201560 h 44"/>
                <a:gd name="T44" fmla="*/ 90725611 w 36"/>
                <a:gd name="T45" fmla="*/ 35282188 h 44"/>
                <a:gd name="T46" fmla="*/ 90725611 w 36"/>
                <a:gd name="T47" fmla="*/ 50403120 h 44"/>
                <a:gd name="T48" fmla="*/ 90725611 w 36"/>
                <a:gd name="T49" fmla="*/ 50403120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4"/>
                <a:gd name="T77" fmla="*/ 36 w 36"/>
                <a:gd name="T78" fmla="*/ 44 h 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6" y="26"/>
                  </a:lnTo>
                  <a:lnTo>
                    <a:pt x="34" y="32"/>
                  </a:lnTo>
                  <a:lnTo>
                    <a:pt x="28" y="38"/>
                  </a:lnTo>
                  <a:lnTo>
                    <a:pt x="20" y="44"/>
                  </a:lnTo>
                  <a:lnTo>
                    <a:pt x="12" y="38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2" y="12"/>
                  </a:lnTo>
                  <a:lnTo>
                    <a:pt x="4" y="8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8" y="2"/>
                  </a:lnTo>
                  <a:lnTo>
                    <a:pt x="32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1" name="Freeform 117"/>
            <p:cNvSpPr>
              <a:spLocks/>
            </p:cNvSpPr>
            <p:nvPr/>
          </p:nvSpPr>
          <p:spPr bwMode="auto">
            <a:xfrm>
              <a:off x="4700588" y="3225800"/>
              <a:ext cx="63500" cy="60325"/>
            </a:xfrm>
            <a:custGeom>
              <a:avLst/>
              <a:gdLst>
                <a:gd name="T0" fmla="*/ 80644994 w 40"/>
                <a:gd name="T1" fmla="*/ 10080624 h 38"/>
                <a:gd name="T2" fmla="*/ 80644994 w 40"/>
                <a:gd name="T3" fmla="*/ 10080624 h 38"/>
                <a:gd name="T4" fmla="*/ 65524062 w 40"/>
                <a:gd name="T5" fmla="*/ 0 h 38"/>
                <a:gd name="T6" fmla="*/ 55443441 w 40"/>
                <a:gd name="T7" fmla="*/ 0 h 38"/>
                <a:gd name="T8" fmla="*/ 40322497 w 40"/>
                <a:gd name="T9" fmla="*/ 5040312 h 38"/>
                <a:gd name="T10" fmla="*/ 25201559 w 40"/>
                <a:gd name="T11" fmla="*/ 10080624 h 38"/>
                <a:gd name="T12" fmla="*/ 25201559 w 40"/>
                <a:gd name="T13" fmla="*/ 10080624 h 38"/>
                <a:gd name="T14" fmla="*/ 10080624 w 40"/>
                <a:gd name="T15" fmla="*/ 25201559 h 38"/>
                <a:gd name="T16" fmla="*/ 5040312 w 40"/>
                <a:gd name="T17" fmla="*/ 45362807 h 38"/>
                <a:gd name="T18" fmla="*/ 0 w 40"/>
                <a:gd name="T19" fmla="*/ 70564371 h 38"/>
                <a:gd name="T20" fmla="*/ 0 w 40"/>
                <a:gd name="T21" fmla="*/ 70564371 h 38"/>
                <a:gd name="T22" fmla="*/ 20161249 w 40"/>
                <a:gd name="T23" fmla="*/ 55443440 h 38"/>
                <a:gd name="T24" fmla="*/ 20161249 w 40"/>
                <a:gd name="T25" fmla="*/ 55443440 h 38"/>
                <a:gd name="T26" fmla="*/ 35282186 w 40"/>
                <a:gd name="T27" fmla="*/ 50403117 h 38"/>
                <a:gd name="T28" fmla="*/ 50403118 w 40"/>
                <a:gd name="T29" fmla="*/ 45362807 h 38"/>
                <a:gd name="T30" fmla="*/ 50403118 w 40"/>
                <a:gd name="T31" fmla="*/ 45362807 h 38"/>
                <a:gd name="T32" fmla="*/ 55443441 w 40"/>
                <a:gd name="T33" fmla="*/ 50403117 h 38"/>
                <a:gd name="T34" fmla="*/ 55443441 w 40"/>
                <a:gd name="T35" fmla="*/ 50403117 h 38"/>
                <a:gd name="T36" fmla="*/ 35282186 w 40"/>
                <a:gd name="T37" fmla="*/ 55443440 h 38"/>
                <a:gd name="T38" fmla="*/ 15120938 w 40"/>
                <a:gd name="T39" fmla="*/ 65524061 h 38"/>
                <a:gd name="T40" fmla="*/ 15120938 w 40"/>
                <a:gd name="T41" fmla="*/ 65524061 h 38"/>
                <a:gd name="T42" fmla="*/ 0 w 40"/>
                <a:gd name="T43" fmla="*/ 75604682 h 38"/>
                <a:gd name="T44" fmla="*/ 0 w 40"/>
                <a:gd name="T45" fmla="*/ 75604682 h 38"/>
                <a:gd name="T46" fmla="*/ 20161249 w 40"/>
                <a:gd name="T47" fmla="*/ 90725613 h 38"/>
                <a:gd name="T48" fmla="*/ 40322497 w 40"/>
                <a:gd name="T49" fmla="*/ 95765924 h 38"/>
                <a:gd name="T50" fmla="*/ 55443441 w 40"/>
                <a:gd name="T51" fmla="*/ 90725613 h 38"/>
                <a:gd name="T52" fmla="*/ 70564373 w 40"/>
                <a:gd name="T53" fmla="*/ 90725613 h 38"/>
                <a:gd name="T54" fmla="*/ 70564373 w 40"/>
                <a:gd name="T55" fmla="*/ 90725613 h 38"/>
                <a:gd name="T56" fmla="*/ 80644994 w 40"/>
                <a:gd name="T57" fmla="*/ 80644992 h 38"/>
                <a:gd name="T58" fmla="*/ 90725615 w 40"/>
                <a:gd name="T59" fmla="*/ 75604682 h 38"/>
                <a:gd name="T60" fmla="*/ 95765926 w 40"/>
                <a:gd name="T61" fmla="*/ 60483751 h 38"/>
                <a:gd name="T62" fmla="*/ 100806236 w 40"/>
                <a:gd name="T63" fmla="*/ 50403117 h 38"/>
                <a:gd name="T64" fmla="*/ 100806236 w 40"/>
                <a:gd name="T65" fmla="*/ 40322496 h 38"/>
                <a:gd name="T66" fmla="*/ 95765926 w 40"/>
                <a:gd name="T67" fmla="*/ 25201559 h 38"/>
                <a:gd name="T68" fmla="*/ 90725615 w 40"/>
                <a:gd name="T69" fmla="*/ 15120938 h 38"/>
                <a:gd name="T70" fmla="*/ 80644994 w 40"/>
                <a:gd name="T71" fmla="*/ 10080624 h 38"/>
                <a:gd name="T72" fmla="*/ 80644994 w 40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8"/>
                <a:gd name="T113" fmla="*/ 40 w 40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8">
                  <a:moveTo>
                    <a:pt x="32" y="4"/>
                  </a:moveTo>
                  <a:lnTo>
                    <a:pt x="32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4" y="20"/>
                  </a:lnTo>
                  <a:lnTo>
                    <a:pt x="20" y="18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38"/>
                  </a:lnTo>
                  <a:lnTo>
                    <a:pt x="22" y="36"/>
                  </a:lnTo>
                  <a:lnTo>
                    <a:pt x="28" y="36"/>
                  </a:lnTo>
                  <a:lnTo>
                    <a:pt x="32" y="32"/>
                  </a:lnTo>
                  <a:lnTo>
                    <a:pt x="36" y="30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2" name="Freeform 118"/>
            <p:cNvSpPr>
              <a:spLocks/>
            </p:cNvSpPr>
            <p:nvPr/>
          </p:nvSpPr>
          <p:spPr bwMode="auto">
            <a:xfrm>
              <a:off x="4662488" y="3248025"/>
              <a:ext cx="50800" cy="50800"/>
            </a:xfrm>
            <a:custGeom>
              <a:avLst/>
              <a:gdLst>
                <a:gd name="T0" fmla="*/ 75604676 w 32"/>
                <a:gd name="T1" fmla="*/ 25201557 h 32"/>
                <a:gd name="T2" fmla="*/ 75604676 w 32"/>
                <a:gd name="T3" fmla="*/ 25201557 h 32"/>
                <a:gd name="T4" fmla="*/ 80644986 w 32"/>
                <a:gd name="T5" fmla="*/ 40322493 h 32"/>
                <a:gd name="T6" fmla="*/ 75604676 w 32"/>
                <a:gd name="T7" fmla="*/ 55443436 h 32"/>
                <a:gd name="T8" fmla="*/ 65524056 w 32"/>
                <a:gd name="T9" fmla="*/ 70564366 h 32"/>
                <a:gd name="T10" fmla="*/ 55443436 w 32"/>
                <a:gd name="T11" fmla="*/ 75604676 h 32"/>
                <a:gd name="T12" fmla="*/ 55443436 w 32"/>
                <a:gd name="T13" fmla="*/ 75604676 h 32"/>
                <a:gd name="T14" fmla="*/ 40322493 w 32"/>
                <a:gd name="T15" fmla="*/ 80644986 h 32"/>
                <a:gd name="T16" fmla="*/ 25201557 w 32"/>
                <a:gd name="T17" fmla="*/ 7560467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5201557 h 32"/>
                <a:gd name="T28" fmla="*/ 10080623 w 32"/>
                <a:gd name="T29" fmla="*/ 10080623 h 32"/>
                <a:gd name="T30" fmla="*/ 25201557 w 32"/>
                <a:gd name="T31" fmla="*/ 0 h 32"/>
                <a:gd name="T32" fmla="*/ 25201557 w 32"/>
                <a:gd name="T33" fmla="*/ 0 h 32"/>
                <a:gd name="T34" fmla="*/ 40322493 w 32"/>
                <a:gd name="T35" fmla="*/ 0 h 32"/>
                <a:gd name="T36" fmla="*/ 55443436 w 32"/>
                <a:gd name="T37" fmla="*/ 0 h 32"/>
                <a:gd name="T38" fmla="*/ 65524056 w 32"/>
                <a:gd name="T39" fmla="*/ 10080623 h 32"/>
                <a:gd name="T40" fmla="*/ 75604676 w 32"/>
                <a:gd name="T41" fmla="*/ 25201557 h 32"/>
                <a:gd name="T42" fmla="*/ 7560467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0" y="10"/>
                  </a:moveTo>
                  <a:lnTo>
                    <a:pt x="30" y="10"/>
                  </a:lnTo>
                  <a:lnTo>
                    <a:pt x="32" y="16"/>
                  </a:lnTo>
                  <a:lnTo>
                    <a:pt x="30" y="22"/>
                  </a:lnTo>
                  <a:lnTo>
                    <a:pt x="26" y="28"/>
                  </a:lnTo>
                  <a:lnTo>
                    <a:pt x="22" y="30"/>
                  </a:lnTo>
                  <a:lnTo>
                    <a:pt x="16" y="32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3" name="Freeform 119"/>
            <p:cNvSpPr>
              <a:spLocks/>
            </p:cNvSpPr>
            <p:nvPr/>
          </p:nvSpPr>
          <p:spPr bwMode="auto">
            <a:xfrm>
              <a:off x="4964113" y="3143250"/>
              <a:ext cx="60325" cy="66675"/>
            </a:xfrm>
            <a:custGeom>
              <a:avLst/>
              <a:gdLst>
                <a:gd name="T0" fmla="*/ 5040312 w 38"/>
                <a:gd name="T1" fmla="*/ 70564374 h 42"/>
                <a:gd name="T2" fmla="*/ 5040312 w 38"/>
                <a:gd name="T3" fmla="*/ 70564374 h 42"/>
                <a:gd name="T4" fmla="*/ 0 w 38"/>
                <a:gd name="T5" fmla="*/ 60483753 h 42"/>
                <a:gd name="T6" fmla="*/ 0 w 38"/>
                <a:gd name="T7" fmla="*/ 45362808 h 42"/>
                <a:gd name="T8" fmla="*/ 10080624 w 38"/>
                <a:gd name="T9" fmla="*/ 25201560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65524061 w 38"/>
                <a:gd name="T17" fmla="*/ 15120938 h 42"/>
                <a:gd name="T18" fmla="*/ 85685303 w 38"/>
                <a:gd name="T19" fmla="*/ 30241876 h 42"/>
                <a:gd name="T20" fmla="*/ 85685303 w 38"/>
                <a:gd name="T21" fmla="*/ 30241876 h 42"/>
                <a:gd name="T22" fmla="*/ 90725613 w 38"/>
                <a:gd name="T23" fmla="*/ 45362808 h 42"/>
                <a:gd name="T24" fmla="*/ 95765924 w 38"/>
                <a:gd name="T25" fmla="*/ 60483753 h 42"/>
                <a:gd name="T26" fmla="*/ 90725613 w 38"/>
                <a:gd name="T27" fmla="*/ 70564374 h 42"/>
                <a:gd name="T28" fmla="*/ 85685303 w 38"/>
                <a:gd name="T29" fmla="*/ 85685306 h 42"/>
                <a:gd name="T30" fmla="*/ 85685303 w 38"/>
                <a:gd name="T31" fmla="*/ 85685306 h 42"/>
                <a:gd name="T32" fmla="*/ 75604682 w 38"/>
                <a:gd name="T33" fmla="*/ 95765928 h 42"/>
                <a:gd name="T34" fmla="*/ 65524061 w 38"/>
                <a:gd name="T35" fmla="*/ 100806238 h 42"/>
                <a:gd name="T36" fmla="*/ 55443440 w 38"/>
                <a:gd name="T37" fmla="*/ 105846574 h 42"/>
                <a:gd name="T38" fmla="*/ 45362807 w 38"/>
                <a:gd name="T39" fmla="*/ 105846574 h 42"/>
                <a:gd name="T40" fmla="*/ 30241875 w 38"/>
                <a:gd name="T41" fmla="*/ 100806238 h 42"/>
                <a:gd name="T42" fmla="*/ 20161248 w 38"/>
                <a:gd name="T43" fmla="*/ 95765928 h 42"/>
                <a:gd name="T44" fmla="*/ 10080624 w 38"/>
                <a:gd name="T45" fmla="*/ 85685306 h 42"/>
                <a:gd name="T46" fmla="*/ 5040312 w 38"/>
                <a:gd name="T47" fmla="*/ 70564374 h 42"/>
                <a:gd name="T48" fmla="*/ 5040312 w 38"/>
                <a:gd name="T49" fmla="*/ 70564374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"/>
                <a:gd name="T76" fmla="*/ 0 h 42"/>
                <a:gd name="T77" fmla="*/ 38 w 38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" h="42">
                  <a:moveTo>
                    <a:pt x="2" y="28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4" y="10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8" y="24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2" y="42"/>
                  </a:lnTo>
                  <a:lnTo>
                    <a:pt x="18" y="42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4" name="Freeform 120"/>
            <p:cNvSpPr>
              <a:spLocks/>
            </p:cNvSpPr>
            <p:nvPr/>
          </p:nvSpPr>
          <p:spPr bwMode="auto">
            <a:xfrm>
              <a:off x="4906963" y="3146425"/>
              <a:ext cx="60325" cy="60325"/>
            </a:xfrm>
            <a:custGeom>
              <a:avLst/>
              <a:gdLst>
                <a:gd name="T0" fmla="*/ 85685303 w 38"/>
                <a:gd name="T1" fmla="*/ 20161248 h 38"/>
                <a:gd name="T2" fmla="*/ 85685303 w 38"/>
                <a:gd name="T3" fmla="*/ 20161248 h 38"/>
                <a:gd name="T4" fmla="*/ 60483751 w 38"/>
                <a:gd name="T5" fmla="*/ 40322496 h 38"/>
                <a:gd name="T6" fmla="*/ 60483751 w 38"/>
                <a:gd name="T7" fmla="*/ 40322496 h 38"/>
                <a:gd name="T8" fmla="*/ 55443440 w 38"/>
                <a:gd name="T9" fmla="*/ 40322496 h 38"/>
                <a:gd name="T10" fmla="*/ 55443440 w 38"/>
                <a:gd name="T11" fmla="*/ 40322496 h 38"/>
                <a:gd name="T12" fmla="*/ 80644992 w 38"/>
                <a:gd name="T13" fmla="*/ 15120938 h 38"/>
                <a:gd name="T14" fmla="*/ 80644992 w 38"/>
                <a:gd name="T15" fmla="*/ 15120938 h 38"/>
                <a:gd name="T16" fmla="*/ 90725613 w 38"/>
                <a:gd name="T17" fmla="*/ 5040312 h 38"/>
                <a:gd name="T18" fmla="*/ 90725613 w 38"/>
                <a:gd name="T19" fmla="*/ 5040312 h 38"/>
                <a:gd name="T20" fmla="*/ 90725613 w 38"/>
                <a:gd name="T21" fmla="*/ 5040312 h 38"/>
                <a:gd name="T22" fmla="*/ 90725613 w 38"/>
                <a:gd name="T23" fmla="*/ 5040312 h 38"/>
                <a:gd name="T24" fmla="*/ 65524061 w 38"/>
                <a:gd name="T25" fmla="*/ 0 h 38"/>
                <a:gd name="T26" fmla="*/ 45362807 w 38"/>
                <a:gd name="T27" fmla="*/ 0 h 38"/>
                <a:gd name="T28" fmla="*/ 30241875 w 38"/>
                <a:gd name="T29" fmla="*/ 10080624 h 38"/>
                <a:gd name="T30" fmla="*/ 15120938 w 38"/>
                <a:gd name="T31" fmla="*/ 15120938 h 38"/>
                <a:gd name="T32" fmla="*/ 15120938 w 38"/>
                <a:gd name="T33" fmla="*/ 15120938 h 38"/>
                <a:gd name="T34" fmla="*/ 5040312 w 38"/>
                <a:gd name="T35" fmla="*/ 25201559 h 38"/>
                <a:gd name="T36" fmla="*/ 0 w 38"/>
                <a:gd name="T37" fmla="*/ 40322496 h 38"/>
                <a:gd name="T38" fmla="*/ 0 w 38"/>
                <a:gd name="T39" fmla="*/ 50403117 h 38"/>
                <a:gd name="T40" fmla="*/ 0 w 38"/>
                <a:gd name="T41" fmla="*/ 65524061 h 38"/>
                <a:gd name="T42" fmla="*/ 5040312 w 38"/>
                <a:gd name="T43" fmla="*/ 75604682 h 38"/>
                <a:gd name="T44" fmla="*/ 15120938 w 38"/>
                <a:gd name="T45" fmla="*/ 85685303 h 38"/>
                <a:gd name="T46" fmla="*/ 25201559 w 38"/>
                <a:gd name="T47" fmla="*/ 90725613 h 38"/>
                <a:gd name="T48" fmla="*/ 35282186 w 38"/>
                <a:gd name="T49" fmla="*/ 95765924 h 38"/>
                <a:gd name="T50" fmla="*/ 35282186 w 38"/>
                <a:gd name="T51" fmla="*/ 95765924 h 38"/>
                <a:gd name="T52" fmla="*/ 50403117 w 38"/>
                <a:gd name="T53" fmla="*/ 95765924 h 38"/>
                <a:gd name="T54" fmla="*/ 65524061 w 38"/>
                <a:gd name="T55" fmla="*/ 90725613 h 38"/>
                <a:gd name="T56" fmla="*/ 75604682 w 38"/>
                <a:gd name="T57" fmla="*/ 85685303 h 38"/>
                <a:gd name="T58" fmla="*/ 85685303 w 38"/>
                <a:gd name="T59" fmla="*/ 70564371 h 38"/>
                <a:gd name="T60" fmla="*/ 85685303 w 38"/>
                <a:gd name="T61" fmla="*/ 70564371 h 38"/>
                <a:gd name="T62" fmla="*/ 95765924 w 38"/>
                <a:gd name="T63" fmla="*/ 55443440 h 38"/>
                <a:gd name="T64" fmla="*/ 95765924 w 38"/>
                <a:gd name="T65" fmla="*/ 40322496 h 38"/>
                <a:gd name="T66" fmla="*/ 90725613 w 38"/>
                <a:gd name="T67" fmla="*/ 15120938 h 38"/>
                <a:gd name="T68" fmla="*/ 90725613 w 38"/>
                <a:gd name="T69" fmla="*/ 15120938 h 38"/>
                <a:gd name="T70" fmla="*/ 85685303 w 38"/>
                <a:gd name="T71" fmla="*/ 20161248 h 38"/>
                <a:gd name="T72" fmla="*/ 85685303 w 38"/>
                <a:gd name="T73" fmla="*/ 20161248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38"/>
                <a:gd name="T113" fmla="*/ 38 w 38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38">
                  <a:moveTo>
                    <a:pt x="34" y="8"/>
                  </a:moveTo>
                  <a:lnTo>
                    <a:pt x="34" y="8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32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20" y="38"/>
                  </a:lnTo>
                  <a:lnTo>
                    <a:pt x="26" y="36"/>
                  </a:lnTo>
                  <a:lnTo>
                    <a:pt x="30" y="34"/>
                  </a:lnTo>
                  <a:lnTo>
                    <a:pt x="34" y="28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5" name="Freeform 121"/>
            <p:cNvSpPr>
              <a:spLocks/>
            </p:cNvSpPr>
            <p:nvPr/>
          </p:nvSpPr>
          <p:spPr bwMode="auto">
            <a:xfrm>
              <a:off x="4897438" y="3095625"/>
              <a:ext cx="66675" cy="57150"/>
            </a:xfrm>
            <a:custGeom>
              <a:avLst/>
              <a:gdLst>
                <a:gd name="T0" fmla="*/ 75604685 w 42"/>
                <a:gd name="T1" fmla="*/ 55443439 h 36"/>
                <a:gd name="T2" fmla="*/ 75604685 w 42"/>
                <a:gd name="T3" fmla="*/ 5544343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0241875 h 36"/>
                <a:gd name="T10" fmla="*/ 35282187 w 42"/>
                <a:gd name="T11" fmla="*/ 30241875 h 36"/>
                <a:gd name="T12" fmla="*/ 60483753 w 42"/>
                <a:gd name="T13" fmla="*/ 40322495 h 36"/>
                <a:gd name="T14" fmla="*/ 80644996 w 42"/>
                <a:gd name="T15" fmla="*/ 50403116 h 36"/>
                <a:gd name="T16" fmla="*/ 80644996 w 42"/>
                <a:gd name="T17" fmla="*/ 50403116 h 36"/>
                <a:gd name="T18" fmla="*/ 100806238 w 42"/>
                <a:gd name="T19" fmla="*/ 65524060 h 36"/>
                <a:gd name="T20" fmla="*/ 100806238 w 42"/>
                <a:gd name="T21" fmla="*/ 6552406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016124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40322498 w 42"/>
                <a:gd name="T39" fmla="*/ 0 h 36"/>
                <a:gd name="T40" fmla="*/ 25201560 w 42"/>
                <a:gd name="T41" fmla="*/ 0 h 36"/>
                <a:gd name="T42" fmla="*/ 15120938 w 42"/>
                <a:gd name="T43" fmla="*/ 10080624 h 36"/>
                <a:gd name="T44" fmla="*/ 10080624 w 42"/>
                <a:gd name="T45" fmla="*/ 15120937 h 36"/>
                <a:gd name="T46" fmla="*/ 0 w 42"/>
                <a:gd name="T47" fmla="*/ 25201558 h 36"/>
                <a:gd name="T48" fmla="*/ 0 w 42"/>
                <a:gd name="T49" fmla="*/ 40322495 h 36"/>
                <a:gd name="T50" fmla="*/ 0 w 42"/>
                <a:gd name="T51" fmla="*/ 50403116 h 36"/>
                <a:gd name="T52" fmla="*/ 0 w 42"/>
                <a:gd name="T53" fmla="*/ 50403116 h 36"/>
                <a:gd name="T54" fmla="*/ 5040312 w 42"/>
                <a:gd name="T55" fmla="*/ 65524060 h 36"/>
                <a:gd name="T56" fmla="*/ 15120938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0564374 w 42"/>
                <a:gd name="T67" fmla="*/ 85685301 h 36"/>
                <a:gd name="T68" fmla="*/ 95765928 w 42"/>
                <a:gd name="T69" fmla="*/ 70564370 h 36"/>
                <a:gd name="T70" fmla="*/ 95765928 w 42"/>
                <a:gd name="T71" fmla="*/ 70564370 h 36"/>
                <a:gd name="T72" fmla="*/ 75604685 w 42"/>
                <a:gd name="T73" fmla="*/ 55443439 h 36"/>
                <a:gd name="T74" fmla="*/ 75604685 w 42"/>
                <a:gd name="T75" fmla="*/ 5544343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2"/>
                  </a:moveTo>
                  <a:lnTo>
                    <a:pt x="30" y="22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24" y="16"/>
                  </a:lnTo>
                  <a:lnTo>
                    <a:pt x="32" y="20"/>
                  </a:lnTo>
                  <a:lnTo>
                    <a:pt x="40" y="26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4"/>
                  </a:lnTo>
                  <a:lnTo>
                    <a:pt x="38" y="28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6" name="Freeform 122"/>
            <p:cNvSpPr>
              <a:spLocks/>
            </p:cNvSpPr>
            <p:nvPr/>
          </p:nvSpPr>
          <p:spPr bwMode="auto">
            <a:xfrm>
              <a:off x="4945063" y="3063875"/>
              <a:ext cx="53975" cy="66675"/>
            </a:xfrm>
            <a:custGeom>
              <a:avLst/>
              <a:gdLst>
                <a:gd name="T0" fmla="*/ 85685299 w 34"/>
                <a:gd name="T1" fmla="*/ 50403119 h 42"/>
                <a:gd name="T2" fmla="*/ 85685299 w 34"/>
                <a:gd name="T3" fmla="*/ 50403119 h 42"/>
                <a:gd name="T4" fmla="*/ 85685299 w 34"/>
                <a:gd name="T5" fmla="*/ 60483753 h 42"/>
                <a:gd name="T6" fmla="*/ 80644989 w 34"/>
                <a:gd name="T7" fmla="*/ 75604685 h 42"/>
                <a:gd name="T8" fmla="*/ 65524058 w 34"/>
                <a:gd name="T9" fmla="*/ 90725617 h 42"/>
                <a:gd name="T10" fmla="*/ 45362805 w 34"/>
                <a:gd name="T11" fmla="*/ 105846574 h 42"/>
                <a:gd name="T12" fmla="*/ 45362805 w 34"/>
                <a:gd name="T13" fmla="*/ 105846574 h 42"/>
                <a:gd name="T14" fmla="*/ 25201557 w 34"/>
                <a:gd name="T15" fmla="*/ 95765928 h 42"/>
                <a:gd name="T16" fmla="*/ 10080624 w 34"/>
                <a:gd name="T17" fmla="*/ 80644996 h 42"/>
                <a:gd name="T18" fmla="*/ 0 w 34"/>
                <a:gd name="T19" fmla="*/ 55443442 h 42"/>
                <a:gd name="T20" fmla="*/ 0 w 34"/>
                <a:gd name="T21" fmla="*/ 55443442 h 42"/>
                <a:gd name="T22" fmla="*/ 0 w 34"/>
                <a:gd name="T23" fmla="*/ 40322498 h 42"/>
                <a:gd name="T24" fmla="*/ 0 w 34"/>
                <a:gd name="T25" fmla="*/ 30241876 h 42"/>
                <a:gd name="T26" fmla="*/ 5040312 w 34"/>
                <a:gd name="T27" fmla="*/ 15120938 h 42"/>
                <a:gd name="T28" fmla="*/ 15120937 w 34"/>
                <a:gd name="T29" fmla="*/ 5040312 h 42"/>
                <a:gd name="T30" fmla="*/ 15120937 w 34"/>
                <a:gd name="T31" fmla="*/ 5040312 h 42"/>
                <a:gd name="T32" fmla="*/ 30241874 w 34"/>
                <a:gd name="T33" fmla="*/ 0 h 42"/>
                <a:gd name="T34" fmla="*/ 40322494 w 34"/>
                <a:gd name="T35" fmla="*/ 0 h 42"/>
                <a:gd name="T36" fmla="*/ 55443437 w 34"/>
                <a:gd name="T37" fmla="*/ 0 h 42"/>
                <a:gd name="T38" fmla="*/ 65524058 w 34"/>
                <a:gd name="T39" fmla="*/ 5040312 h 42"/>
                <a:gd name="T40" fmla="*/ 75604678 w 34"/>
                <a:gd name="T41" fmla="*/ 10080624 h 42"/>
                <a:gd name="T42" fmla="*/ 80644989 w 34"/>
                <a:gd name="T43" fmla="*/ 20161249 h 42"/>
                <a:gd name="T44" fmla="*/ 85685299 w 34"/>
                <a:gd name="T45" fmla="*/ 35282187 h 42"/>
                <a:gd name="T46" fmla="*/ 85685299 w 34"/>
                <a:gd name="T47" fmla="*/ 50403119 h 42"/>
                <a:gd name="T48" fmla="*/ 85685299 w 34"/>
                <a:gd name="T49" fmla="*/ 50403119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42"/>
                <a:gd name="T77" fmla="*/ 34 w 34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42">
                  <a:moveTo>
                    <a:pt x="34" y="20"/>
                  </a:moveTo>
                  <a:lnTo>
                    <a:pt x="34" y="20"/>
                  </a:lnTo>
                  <a:lnTo>
                    <a:pt x="34" y="24"/>
                  </a:lnTo>
                  <a:lnTo>
                    <a:pt x="32" y="30"/>
                  </a:lnTo>
                  <a:lnTo>
                    <a:pt x="26" y="36"/>
                  </a:lnTo>
                  <a:lnTo>
                    <a:pt x="18" y="42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4" y="14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7" name="Freeform 123"/>
            <p:cNvSpPr>
              <a:spLocks/>
            </p:cNvSpPr>
            <p:nvPr/>
          </p:nvSpPr>
          <p:spPr bwMode="auto">
            <a:xfrm>
              <a:off x="4983163" y="3095625"/>
              <a:ext cx="63500" cy="57150"/>
            </a:xfrm>
            <a:custGeom>
              <a:avLst/>
              <a:gdLst>
                <a:gd name="T0" fmla="*/ 80644994 w 40"/>
                <a:gd name="T1" fmla="*/ 5040312 h 36"/>
                <a:gd name="T2" fmla="*/ 80644994 w 40"/>
                <a:gd name="T3" fmla="*/ 5040312 h 36"/>
                <a:gd name="T4" fmla="*/ 70564373 w 40"/>
                <a:gd name="T5" fmla="*/ 0 h 36"/>
                <a:gd name="T6" fmla="*/ 55443441 w 40"/>
                <a:gd name="T7" fmla="*/ 0 h 36"/>
                <a:gd name="T8" fmla="*/ 40322497 w 40"/>
                <a:gd name="T9" fmla="*/ 0 h 36"/>
                <a:gd name="T10" fmla="*/ 25201559 w 40"/>
                <a:gd name="T11" fmla="*/ 10080624 h 36"/>
                <a:gd name="T12" fmla="*/ 25201559 w 40"/>
                <a:gd name="T13" fmla="*/ 10080624 h 36"/>
                <a:gd name="T14" fmla="*/ 15120938 w 40"/>
                <a:gd name="T15" fmla="*/ 20161248 h 36"/>
                <a:gd name="T16" fmla="*/ 5040312 w 40"/>
                <a:gd name="T17" fmla="*/ 40322495 h 36"/>
                <a:gd name="T18" fmla="*/ 0 w 40"/>
                <a:gd name="T19" fmla="*/ 70564370 h 36"/>
                <a:gd name="T20" fmla="*/ 0 w 40"/>
                <a:gd name="T21" fmla="*/ 70564370 h 36"/>
                <a:gd name="T22" fmla="*/ 20161249 w 40"/>
                <a:gd name="T23" fmla="*/ 55443439 h 36"/>
                <a:gd name="T24" fmla="*/ 20161249 w 40"/>
                <a:gd name="T25" fmla="*/ 55443439 h 36"/>
                <a:gd name="T26" fmla="*/ 35282186 w 40"/>
                <a:gd name="T27" fmla="*/ 45362806 h 36"/>
                <a:gd name="T28" fmla="*/ 55443441 w 40"/>
                <a:gd name="T29" fmla="*/ 45362806 h 36"/>
                <a:gd name="T30" fmla="*/ 55443441 w 40"/>
                <a:gd name="T31" fmla="*/ 45362806 h 36"/>
                <a:gd name="T32" fmla="*/ 55443441 w 40"/>
                <a:gd name="T33" fmla="*/ 45362806 h 36"/>
                <a:gd name="T34" fmla="*/ 55443441 w 40"/>
                <a:gd name="T35" fmla="*/ 45362806 h 36"/>
                <a:gd name="T36" fmla="*/ 35282186 w 40"/>
                <a:gd name="T37" fmla="*/ 50403116 h 36"/>
                <a:gd name="T38" fmla="*/ 15120938 w 40"/>
                <a:gd name="T39" fmla="*/ 60483749 h 36"/>
                <a:gd name="T40" fmla="*/ 15120938 w 40"/>
                <a:gd name="T41" fmla="*/ 60483749 h 36"/>
                <a:gd name="T42" fmla="*/ 5040312 w 40"/>
                <a:gd name="T43" fmla="*/ 75604680 h 36"/>
                <a:gd name="T44" fmla="*/ 5040312 w 40"/>
                <a:gd name="T45" fmla="*/ 75604680 h 36"/>
                <a:gd name="T46" fmla="*/ 25201559 w 40"/>
                <a:gd name="T47" fmla="*/ 85685301 h 36"/>
                <a:gd name="T48" fmla="*/ 40322497 w 40"/>
                <a:gd name="T49" fmla="*/ 90725611 h 36"/>
                <a:gd name="T50" fmla="*/ 60483752 w 40"/>
                <a:gd name="T51" fmla="*/ 90725611 h 36"/>
                <a:gd name="T52" fmla="*/ 70564373 w 40"/>
                <a:gd name="T53" fmla="*/ 85685301 h 36"/>
                <a:gd name="T54" fmla="*/ 70564373 w 40"/>
                <a:gd name="T55" fmla="*/ 85685301 h 36"/>
                <a:gd name="T56" fmla="*/ 85685305 w 40"/>
                <a:gd name="T57" fmla="*/ 80644991 h 36"/>
                <a:gd name="T58" fmla="*/ 95765926 w 40"/>
                <a:gd name="T59" fmla="*/ 70564370 h 36"/>
                <a:gd name="T60" fmla="*/ 100806236 w 40"/>
                <a:gd name="T61" fmla="*/ 60483749 h 36"/>
                <a:gd name="T62" fmla="*/ 100806236 w 40"/>
                <a:gd name="T63" fmla="*/ 50403116 h 36"/>
                <a:gd name="T64" fmla="*/ 100806236 w 40"/>
                <a:gd name="T65" fmla="*/ 35282185 h 36"/>
                <a:gd name="T66" fmla="*/ 95765926 w 40"/>
                <a:gd name="T67" fmla="*/ 25201558 h 36"/>
                <a:gd name="T68" fmla="*/ 90725615 w 40"/>
                <a:gd name="T69" fmla="*/ 15120937 h 36"/>
                <a:gd name="T70" fmla="*/ 80644994 w 40"/>
                <a:gd name="T71" fmla="*/ 5040312 h 36"/>
                <a:gd name="T72" fmla="*/ 80644994 w 40"/>
                <a:gd name="T73" fmla="*/ 5040312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6"/>
                <a:gd name="T113" fmla="*/ 40 w 40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6">
                  <a:moveTo>
                    <a:pt x="32" y="2"/>
                  </a:moveTo>
                  <a:lnTo>
                    <a:pt x="32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4" y="18"/>
                  </a:lnTo>
                  <a:lnTo>
                    <a:pt x="22" y="18"/>
                  </a:lnTo>
                  <a:lnTo>
                    <a:pt x="14" y="20"/>
                  </a:lnTo>
                  <a:lnTo>
                    <a:pt x="6" y="24"/>
                  </a:lnTo>
                  <a:lnTo>
                    <a:pt x="2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4" y="36"/>
                  </a:lnTo>
                  <a:lnTo>
                    <a:pt x="28" y="34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8" name="Freeform 124"/>
            <p:cNvSpPr>
              <a:spLocks/>
            </p:cNvSpPr>
            <p:nvPr/>
          </p:nvSpPr>
          <p:spPr bwMode="auto">
            <a:xfrm>
              <a:off x="4945063" y="3114675"/>
              <a:ext cx="50800" cy="50800"/>
            </a:xfrm>
            <a:custGeom>
              <a:avLst/>
              <a:gdLst>
                <a:gd name="T0" fmla="*/ 80644986 w 32"/>
                <a:gd name="T1" fmla="*/ 25201557 h 32"/>
                <a:gd name="T2" fmla="*/ 8064498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8064498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5201557 h 32"/>
                <a:gd name="T28" fmla="*/ 10080623 w 32"/>
                <a:gd name="T29" fmla="*/ 15120936 h 32"/>
                <a:gd name="T30" fmla="*/ 25201557 w 32"/>
                <a:gd name="T31" fmla="*/ 5040312 h 32"/>
                <a:gd name="T32" fmla="*/ 25201557 w 32"/>
                <a:gd name="T33" fmla="*/ 5040312 h 32"/>
                <a:gd name="T34" fmla="*/ 40322493 w 32"/>
                <a:gd name="T35" fmla="*/ 0 h 32"/>
                <a:gd name="T36" fmla="*/ 55443436 w 32"/>
                <a:gd name="T37" fmla="*/ 5040312 h 32"/>
                <a:gd name="T38" fmla="*/ 70564366 w 32"/>
                <a:gd name="T39" fmla="*/ 10080623 h 32"/>
                <a:gd name="T40" fmla="*/ 80644986 w 32"/>
                <a:gd name="T41" fmla="*/ 25201557 h 32"/>
                <a:gd name="T42" fmla="*/ 8064498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2" y="10"/>
                  </a:moveTo>
                  <a:lnTo>
                    <a:pt x="32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9" name="Freeform 125"/>
            <p:cNvSpPr>
              <a:spLocks/>
            </p:cNvSpPr>
            <p:nvPr/>
          </p:nvSpPr>
          <p:spPr bwMode="auto">
            <a:xfrm>
              <a:off x="4640263" y="2809875"/>
              <a:ext cx="60325" cy="66675"/>
            </a:xfrm>
            <a:custGeom>
              <a:avLst/>
              <a:gdLst>
                <a:gd name="T0" fmla="*/ 0 w 38"/>
                <a:gd name="T1" fmla="*/ 75604685 h 42"/>
                <a:gd name="T2" fmla="*/ 0 w 38"/>
                <a:gd name="T3" fmla="*/ 75604685 h 42"/>
                <a:gd name="T4" fmla="*/ 0 w 38"/>
                <a:gd name="T5" fmla="*/ 60483753 h 42"/>
                <a:gd name="T6" fmla="*/ 0 w 38"/>
                <a:gd name="T7" fmla="*/ 40322498 h 42"/>
                <a:gd name="T8" fmla="*/ 5040312 w 38"/>
                <a:gd name="T9" fmla="*/ 20161249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70564371 w 38"/>
                <a:gd name="T17" fmla="*/ 15120938 h 42"/>
                <a:gd name="T18" fmla="*/ 75604682 w 38"/>
                <a:gd name="T19" fmla="*/ 25201560 h 42"/>
                <a:gd name="T20" fmla="*/ 85685303 w 38"/>
                <a:gd name="T21" fmla="*/ 35282187 h 42"/>
                <a:gd name="T22" fmla="*/ 85685303 w 38"/>
                <a:gd name="T23" fmla="*/ 35282187 h 42"/>
                <a:gd name="T24" fmla="*/ 90725613 w 38"/>
                <a:gd name="T25" fmla="*/ 50403119 h 42"/>
                <a:gd name="T26" fmla="*/ 95765924 w 38"/>
                <a:gd name="T27" fmla="*/ 60483753 h 42"/>
                <a:gd name="T28" fmla="*/ 90725613 w 38"/>
                <a:gd name="T29" fmla="*/ 75604685 h 42"/>
                <a:gd name="T30" fmla="*/ 85685303 w 38"/>
                <a:gd name="T31" fmla="*/ 90725617 h 42"/>
                <a:gd name="T32" fmla="*/ 85685303 w 38"/>
                <a:gd name="T33" fmla="*/ 90725617 h 42"/>
                <a:gd name="T34" fmla="*/ 75604682 w 38"/>
                <a:gd name="T35" fmla="*/ 100806238 h 42"/>
                <a:gd name="T36" fmla="*/ 60483751 w 38"/>
                <a:gd name="T37" fmla="*/ 105846574 h 42"/>
                <a:gd name="T38" fmla="*/ 50403117 w 38"/>
                <a:gd name="T39" fmla="*/ 105846574 h 42"/>
                <a:gd name="T40" fmla="*/ 40322496 w 38"/>
                <a:gd name="T41" fmla="*/ 105846574 h 42"/>
                <a:gd name="T42" fmla="*/ 25201559 w 38"/>
                <a:gd name="T43" fmla="*/ 105846574 h 42"/>
                <a:gd name="T44" fmla="*/ 15120938 w 38"/>
                <a:gd name="T45" fmla="*/ 95765928 h 42"/>
                <a:gd name="T46" fmla="*/ 5040312 w 38"/>
                <a:gd name="T47" fmla="*/ 85685306 h 42"/>
                <a:gd name="T48" fmla="*/ 0 w 38"/>
                <a:gd name="T49" fmla="*/ 75604685 h 42"/>
                <a:gd name="T50" fmla="*/ 0 w 38"/>
                <a:gd name="T51" fmla="*/ 75604685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2"/>
                <a:gd name="T80" fmla="*/ 38 w 38"/>
                <a:gd name="T81" fmla="*/ 42 h 4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2">
                  <a:moveTo>
                    <a:pt x="0" y="30"/>
                  </a:moveTo>
                  <a:lnTo>
                    <a:pt x="0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8" y="6"/>
                  </a:lnTo>
                  <a:lnTo>
                    <a:pt x="30" y="10"/>
                  </a:lnTo>
                  <a:lnTo>
                    <a:pt x="34" y="14"/>
                  </a:lnTo>
                  <a:lnTo>
                    <a:pt x="36" y="20"/>
                  </a:lnTo>
                  <a:lnTo>
                    <a:pt x="38" y="24"/>
                  </a:lnTo>
                  <a:lnTo>
                    <a:pt x="36" y="30"/>
                  </a:lnTo>
                  <a:lnTo>
                    <a:pt x="34" y="36"/>
                  </a:lnTo>
                  <a:lnTo>
                    <a:pt x="30" y="40"/>
                  </a:lnTo>
                  <a:lnTo>
                    <a:pt x="24" y="42"/>
                  </a:lnTo>
                  <a:lnTo>
                    <a:pt x="20" y="42"/>
                  </a:lnTo>
                  <a:lnTo>
                    <a:pt x="16" y="42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0" name="Freeform 126"/>
            <p:cNvSpPr>
              <a:spLocks/>
            </p:cNvSpPr>
            <p:nvPr/>
          </p:nvSpPr>
          <p:spPr bwMode="auto">
            <a:xfrm>
              <a:off x="4579938" y="2809875"/>
              <a:ext cx="60325" cy="63500"/>
            </a:xfrm>
            <a:custGeom>
              <a:avLst/>
              <a:gdLst>
                <a:gd name="T0" fmla="*/ 85685303 w 38"/>
                <a:gd name="T1" fmla="*/ 20161249 h 40"/>
                <a:gd name="T2" fmla="*/ 85685303 w 38"/>
                <a:gd name="T3" fmla="*/ 20161249 h 40"/>
                <a:gd name="T4" fmla="*/ 60483751 w 38"/>
                <a:gd name="T5" fmla="*/ 45362808 h 40"/>
                <a:gd name="T6" fmla="*/ 60483751 w 38"/>
                <a:gd name="T7" fmla="*/ 45362808 h 40"/>
                <a:gd name="T8" fmla="*/ 55443440 w 38"/>
                <a:gd name="T9" fmla="*/ 40322497 h 40"/>
                <a:gd name="T10" fmla="*/ 55443440 w 38"/>
                <a:gd name="T11" fmla="*/ 40322497 h 40"/>
                <a:gd name="T12" fmla="*/ 85685303 w 38"/>
                <a:gd name="T13" fmla="*/ 20161249 h 40"/>
                <a:gd name="T14" fmla="*/ 85685303 w 38"/>
                <a:gd name="T15" fmla="*/ 20161249 h 40"/>
                <a:gd name="T16" fmla="*/ 95765924 w 38"/>
                <a:gd name="T17" fmla="*/ 10080624 h 40"/>
                <a:gd name="T18" fmla="*/ 95765924 w 38"/>
                <a:gd name="T19" fmla="*/ 10080624 h 40"/>
                <a:gd name="T20" fmla="*/ 90725613 w 38"/>
                <a:gd name="T21" fmla="*/ 5040312 h 40"/>
                <a:gd name="T22" fmla="*/ 90725613 w 38"/>
                <a:gd name="T23" fmla="*/ 5040312 h 40"/>
                <a:gd name="T24" fmla="*/ 65524061 w 38"/>
                <a:gd name="T25" fmla="*/ 0 h 40"/>
                <a:gd name="T26" fmla="*/ 45362807 w 38"/>
                <a:gd name="T27" fmla="*/ 0 h 40"/>
                <a:gd name="T28" fmla="*/ 30241875 w 38"/>
                <a:gd name="T29" fmla="*/ 10080624 h 40"/>
                <a:gd name="T30" fmla="*/ 20161248 w 38"/>
                <a:gd name="T31" fmla="*/ 15120938 h 40"/>
                <a:gd name="T32" fmla="*/ 20161248 w 38"/>
                <a:gd name="T33" fmla="*/ 15120938 h 40"/>
                <a:gd name="T34" fmla="*/ 10080624 w 38"/>
                <a:gd name="T35" fmla="*/ 25201559 h 40"/>
                <a:gd name="T36" fmla="*/ 0 w 38"/>
                <a:gd name="T37" fmla="*/ 40322497 h 40"/>
                <a:gd name="T38" fmla="*/ 0 w 38"/>
                <a:gd name="T39" fmla="*/ 50403118 h 40"/>
                <a:gd name="T40" fmla="*/ 0 w 38"/>
                <a:gd name="T41" fmla="*/ 65524062 h 40"/>
                <a:gd name="T42" fmla="*/ 5040312 w 38"/>
                <a:gd name="T43" fmla="*/ 75604683 h 40"/>
                <a:gd name="T44" fmla="*/ 15120938 w 38"/>
                <a:gd name="T45" fmla="*/ 85685305 h 40"/>
                <a:gd name="T46" fmla="*/ 25201559 w 38"/>
                <a:gd name="T47" fmla="*/ 90725615 h 40"/>
                <a:gd name="T48" fmla="*/ 35282186 w 38"/>
                <a:gd name="T49" fmla="*/ 95765926 h 40"/>
                <a:gd name="T50" fmla="*/ 35282186 w 38"/>
                <a:gd name="T51" fmla="*/ 95765926 h 40"/>
                <a:gd name="T52" fmla="*/ 50403117 w 38"/>
                <a:gd name="T53" fmla="*/ 100806236 h 40"/>
                <a:gd name="T54" fmla="*/ 65524061 w 38"/>
                <a:gd name="T55" fmla="*/ 95765926 h 40"/>
                <a:gd name="T56" fmla="*/ 75604682 w 38"/>
                <a:gd name="T57" fmla="*/ 90725615 h 40"/>
                <a:gd name="T58" fmla="*/ 85685303 w 38"/>
                <a:gd name="T59" fmla="*/ 75604683 h 40"/>
                <a:gd name="T60" fmla="*/ 85685303 w 38"/>
                <a:gd name="T61" fmla="*/ 75604683 h 40"/>
                <a:gd name="T62" fmla="*/ 95765924 w 38"/>
                <a:gd name="T63" fmla="*/ 60483752 h 40"/>
                <a:gd name="T64" fmla="*/ 95765924 w 38"/>
                <a:gd name="T65" fmla="*/ 45362808 h 40"/>
                <a:gd name="T66" fmla="*/ 95765924 w 38"/>
                <a:gd name="T67" fmla="*/ 15120938 h 40"/>
                <a:gd name="T68" fmla="*/ 95765924 w 38"/>
                <a:gd name="T69" fmla="*/ 15120938 h 40"/>
                <a:gd name="T70" fmla="*/ 85685303 w 38"/>
                <a:gd name="T71" fmla="*/ 20161249 h 40"/>
                <a:gd name="T72" fmla="*/ 85685303 w 38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40"/>
                <a:gd name="T113" fmla="*/ 38 w 38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40">
                  <a:moveTo>
                    <a:pt x="34" y="8"/>
                  </a:moveTo>
                  <a:lnTo>
                    <a:pt x="34" y="8"/>
                  </a:lnTo>
                  <a:lnTo>
                    <a:pt x="24" y="18"/>
                  </a:lnTo>
                  <a:lnTo>
                    <a:pt x="22" y="16"/>
                  </a:lnTo>
                  <a:lnTo>
                    <a:pt x="34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4" y="30"/>
                  </a:lnTo>
                  <a:lnTo>
                    <a:pt x="38" y="24"/>
                  </a:lnTo>
                  <a:lnTo>
                    <a:pt x="38" y="18"/>
                  </a:lnTo>
                  <a:lnTo>
                    <a:pt x="38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1" name="Freeform 127"/>
            <p:cNvSpPr>
              <a:spLocks/>
            </p:cNvSpPr>
            <p:nvPr/>
          </p:nvSpPr>
          <p:spPr bwMode="auto">
            <a:xfrm>
              <a:off x="4570413" y="2755900"/>
              <a:ext cx="69850" cy="60325"/>
            </a:xfrm>
            <a:custGeom>
              <a:avLst/>
              <a:gdLst>
                <a:gd name="T0" fmla="*/ 80644997 w 44"/>
                <a:gd name="T1" fmla="*/ 60483751 h 38"/>
                <a:gd name="T2" fmla="*/ 80644997 w 44"/>
                <a:gd name="T3" fmla="*/ 60483751 h 38"/>
                <a:gd name="T4" fmla="*/ 40322498 w 44"/>
                <a:gd name="T5" fmla="*/ 40322496 h 38"/>
                <a:gd name="T6" fmla="*/ 40322498 w 44"/>
                <a:gd name="T7" fmla="*/ 40322496 h 38"/>
                <a:gd name="T8" fmla="*/ 40322498 w 44"/>
                <a:gd name="T9" fmla="*/ 35282186 h 38"/>
                <a:gd name="T10" fmla="*/ 40322498 w 44"/>
                <a:gd name="T11" fmla="*/ 35282186 h 38"/>
                <a:gd name="T12" fmla="*/ 65524065 w 44"/>
                <a:gd name="T13" fmla="*/ 45362807 h 38"/>
                <a:gd name="T14" fmla="*/ 85685308 w 44"/>
                <a:gd name="T15" fmla="*/ 60483751 h 38"/>
                <a:gd name="T16" fmla="*/ 85685308 w 44"/>
                <a:gd name="T17" fmla="*/ 60483751 h 38"/>
                <a:gd name="T18" fmla="*/ 105846575 w 44"/>
                <a:gd name="T19" fmla="*/ 75604682 h 38"/>
                <a:gd name="T20" fmla="*/ 105846575 w 44"/>
                <a:gd name="T21" fmla="*/ 75604682 h 38"/>
                <a:gd name="T22" fmla="*/ 110886886 w 44"/>
                <a:gd name="T23" fmla="*/ 70564371 h 38"/>
                <a:gd name="T24" fmla="*/ 110886886 w 44"/>
                <a:gd name="T25" fmla="*/ 70564371 h 38"/>
                <a:gd name="T26" fmla="*/ 105846575 w 44"/>
                <a:gd name="T27" fmla="*/ 45362807 h 38"/>
                <a:gd name="T28" fmla="*/ 95765929 w 44"/>
                <a:gd name="T29" fmla="*/ 30241875 h 38"/>
                <a:gd name="T30" fmla="*/ 85685308 w 44"/>
                <a:gd name="T31" fmla="*/ 15120938 h 38"/>
                <a:gd name="T32" fmla="*/ 70564375 w 44"/>
                <a:gd name="T33" fmla="*/ 5040312 h 38"/>
                <a:gd name="T34" fmla="*/ 70564375 w 44"/>
                <a:gd name="T35" fmla="*/ 5040312 h 38"/>
                <a:gd name="T36" fmla="*/ 55443443 w 44"/>
                <a:gd name="T37" fmla="*/ 0 h 38"/>
                <a:gd name="T38" fmla="*/ 45362809 w 44"/>
                <a:gd name="T39" fmla="*/ 0 h 38"/>
                <a:gd name="T40" fmla="*/ 30241877 w 44"/>
                <a:gd name="T41" fmla="*/ 5040312 h 38"/>
                <a:gd name="T42" fmla="*/ 20161249 w 44"/>
                <a:gd name="T43" fmla="*/ 10080624 h 38"/>
                <a:gd name="T44" fmla="*/ 10080625 w 44"/>
                <a:gd name="T45" fmla="*/ 20161248 h 38"/>
                <a:gd name="T46" fmla="*/ 5040312 w 44"/>
                <a:gd name="T47" fmla="*/ 30241875 h 38"/>
                <a:gd name="T48" fmla="*/ 0 w 44"/>
                <a:gd name="T49" fmla="*/ 40322496 h 38"/>
                <a:gd name="T50" fmla="*/ 0 w 44"/>
                <a:gd name="T51" fmla="*/ 55443440 h 38"/>
                <a:gd name="T52" fmla="*/ 0 w 44"/>
                <a:gd name="T53" fmla="*/ 55443440 h 38"/>
                <a:gd name="T54" fmla="*/ 5040312 w 44"/>
                <a:gd name="T55" fmla="*/ 70564371 h 38"/>
                <a:gd name="T56" fmla="*/ 15120938 w 44"/>
                <a:gd name="T57" fmla="*/ 80644992 h 38"/>
                <a:gd name="T58" fmla="*/ 25201560 w 44"/>
                <a:gd name="T59" fmla="*/ 90725613 h 38"/>
                <a:gd name="T60" fmla="*/ 40322498 w 44"/>
                <a:gd name="T61" fmla="*/ 95765924 h 38"/>
                <a:gd name="T62" fmla="*/ 40322498 w 44"/>
                <a:gd name="T63" fmla="*/ 95765924 h 38"/>
                <a:gd name="T64" fmla="*/ 60483754 w 44"/>
                <a:gd name="T65" fmla="*/ 95765924 h 38"/>
                <a:gd name="T66" fmla="*/ 75604686 w 44"/>
                <a:gd name="T67" fmla="*/ 90725613 h 38"/>
                <a:gd name="T68" fmla="*/ 100806240 w 44"/>
                <a:gd name="T69" fmla="*/ 80644992 h 38"/>
                <a:gd name="T70" fmla="*/ 100806240 w 44"/>
                <a:gd name="T71" fmla="*/ 80644992 h 38"/>
                <a:gd name="T72" fmla="*/ 80644997 w 44"/>
                <a:gd name="T73" fmla="*/ 60483751 h 38"/>
                <a:gd name="T74" fmla="*/ 80644997 w 44"/>
                <a:gd name="T75" fmla="*/ 60483751 h 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38"/>
                <a:gd name="T116" fmla="*/ 44 w 44"/>
                <a:gd name="T117" fmla="*/ 38 h 3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38">
                  <a:moveTo>
                    <a:pt x="32" y="24"/>
                  </a:moveTo>
                  <a:lnTo>
                    <a:pt x="32" y="24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0"/>
                  </a:lnTo>
                  <a:lnTo>
                    <a:pt x="44" y="28"/>
                  </a:lnTo>
                  <a:lnTo>
                    <a:pt x="42" y="18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40" y="32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2" name="Freeform 128"/>
            <p:cNvSpPr>
              <a:spLocks/>
            </p:cNvSpPr>
            <p:nvPr/>
          </p:nvSpPr>
          <p:spPr bwMode="auto">
            <a:xfrm>
              <a:off x="4621213" y="2727325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90725611 w 36"/>
                <a:gd name="T5" fmla="*/ 65524065 h 44"/>
                <a:gd name="T6" fmla="*/ 80644991 w 36"/>
                <a:gd name="T7" fmla="*/ 80644997 h 44"/>
                <a:gd name="T8" fmla="*/ 70564370 w 36"/>
                <a:gd name="T9" fmla="*/ 95765929 h 44"/>
                <a:gd name="T10" fmla="*/ 45362806 w 36"/>
                <a:gd name="T11" fmla="*/ 110886886 h 44"/>
                <a:gd name="T12" fmla="*/ 45362806 w 36"/>
                <a:gd name="T13" fmla="*/ 110886886 h 44"/>
                <a:gd name="T14" fmla="*/ 25201558 w 36"/>
                <a:gd name="T15" fmla="*/ 95765929 h 44"/>
                <a:gd name="T16" fmla="*/ 10080624 w 36"/>
                <a:gd name="T17" fmla="*/ 80644997 h 44"/>
                <a:gd name="T18" fmla="*/ 5040312 w 36"/>
                <a:gd name="T19" fmla="*/ 70564375 h 44"/>
                <a:gd name="T20" fmla="*/ 0 w 36"/>
                <a:gd name="T21" fmla="*/ 55443443 h 44"/>
                <a:gd name="T22" fmla="*/ 0 w 36"/>
                <a:gd name="T23" fmla="*/ 55443443 h 44"/>
                <a:gd name="T24" fmla="*/ 0 w 36"/>
                <a:gd name="T25" fmla="*/ 40322498 h 44"/>
                <a:gd name="T26" fmla="*/ 5040312 w 36"/>
                <a:gd name="T27" fmla="*/ 25201560 h 44"/>
                <a:gd name="T28" fmla="*/ 10080624 w 36"/>
                <a:gd name="T29" fmla="*/ 15120938 h 44"/>
                <a:gd name="T30" fmla="*/ 20161248 w 36"/>
                <a:gd name="T31" fmla="*/ 5040312 h 44"/>
                <a:gd name="T32" fmla="*/ 20161248 w 36"/>
                <a:gd name="T33" fmla="*/ 5040312 h 44"/>
                <a:gd name="T34" fmla="*/ 35282185 w 36"/>
                <a:gd name="T35" fmla="*/ 0 h 44"/>
                <a:gd name="T36" fmla="*/ 45362806 w 36"/>
                <a:gd name="T37" fmla="*/ 0 h 44"/>
                <a:gd name="T38" fmla="*/ 60483749 w 36"/>
                <a:gd name="T39" fmla="*/ 0 h 44"/>
                <a:gd name="T40" fmla="*/ 70564370 w 36"/>
                <a:gd name="T41" fmla="*/ 5040312 h 44"/>
                <a:gd name="T42" fmla="*/ 80644991 w 36"/>
                <a:gd name="T43" fmla="*/ 15120938 h 44"/>
                <a:gd name="T44" fmla="*/ 90725611 w 36"/>
                <a:gd name="T45" fmla="*/ 25201560 h 44"/>
                <a:gd name="T46" fmla="*/ 90725611 w 36"/>
                <a:gd name="T47" fmla="*/ 35282188 h 44"/>
                <a:gd name="T48" fmla="*/ 90725611 w 36"/>
                <a:gd name="T49" fmla="*/ 50403120 h 44"/>
                <a:gd name="T50" fmla="*/ 90725611 w 36"/>
                <a:gd name="T51" fmla="*/ 50403120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6"/>
                <a:gd name="T79" fmla="*/ 0 h 44"/>
                <a:gd name="T80" fmla="*/ 36 w 36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6" y="26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8" y="44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6"/>
                  </a:lnTo>
                  <a:lnTo>
                    <a:pt x="36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3" name="Freeform 129"/>
            <p:cNvSpPr>
              <a:spLocks/>
            </p:cNvSpPr>
            <p:nvPr/>
          </p:nvSpPr>
          <p:spPr bwMode="auto">
            <a:xfrm>
              <a:off x="4659313" y="2759075"/>
              <a:ext cx="66675" cy="60325"/>
            </a:xfrm>
            <a:custGeom>
              <a:avLst/>
              <a:gdLst>
                <a:gd name="T0" fmla="*/ 85685306 w 42"/>
                <a:gd name="T1" fmla="*/ 10080624 h 38"/>
                <a:gd name="T2" fmla="*/ 85685306 w 42"/>
                <a:gd name="T3" fmla="*/ 10080624 h 38"/>
                <a:gd name="T4" fmla="*/ 75604685 w 42"/>
                <a:gd name="T5" fmla="*/ 5040312 h 38"/>
                <a:gd name="T6" fmla="*/ 60483753 w 42"/>
                <a:gd name="T7" fmla="*/ 0 h 38"/>
                <a:gd name="T8" fmla="*/ 45362808 w 42"/>
                <a:gd name="T9" fmla="*/ 5040312 h 38"/>
                <a:gd name="T10" fmla="*/ 30241876 w 42"/>
                <a:gd name="T11" fmla="*/ 10080624 h 38"/>
                <a:gd name="T12" fmla="*/ 30241876 w 42"/>
                <a:gd name="T13" fmla="*/ 10080624 h 38"/>
                <a:gd name="T14" fmla="*/ 15120938 w 42"/>
                <a:gd name="T15" fmla="*/ 25201559 h 38"/>
                <a:gd name="T16" fmla="*/ 5040312 w 42"/>
                <a:gd name="T17" fmla="*/ 45362807 h 38"/>
                <a:gd name="T18" fmla="*/ 0 w 42"/>
                <a:gd name="T19" fmla="*/ 70564371 h 38"/>
                <a:gd name="T20" fmla="*/ 0 w 42"/>
                <a:gd name="T21" fmla="*/ 70564371 h 38"/>
                <a:gd name="T22" fmla="*/ 20161249 w 42"/>
                <a:gd name="T23" fmla="*/ 60483751 h 38"/>
                <a:gd name="T24" fmla="*/ 20161249 w 42"/>
                <a:gd name="T25" fmla="*/ 60483751 h 38"/>
                <a:gd name="T26" fmla="*/ 40322498 w 42"/>
                <a:gd name="T27" fmla="*/ 50403117 h 38"/>
                <a:gd name="T28" fmla="*/ 55443442 w 42"/>
                <a:gd name="T29" fmla="*/ 50403117 h 38"/>
                <a:gd name="T30" fmla="*/ 55443442 w 42"/>
                <a:gd name="T31" fmla="*/ 50403117 h 38"/>
                <a:gd name="T32" fmla="*/ 55443442 w 42"/>
                <a:gd name="T33" fmla="*/ 50403117 h 38"/>
                <a:gd name="T34" fmla="*/ 55443442 w 42"/>
                <a:gd name="T35" fmla="*/ 50403117 h 38"/>
                <a:gd name="T36" fmla="*/ 35282187 w 42"/>
                <a:gd name="T37" fmla="*/ 55443440 h 38"/>
                <a:gd name="T38" fmla="*/ 20161249 w 42"/>
                <a:gd name="T39" fmla="*/ 65524061 h 38"/>
                <a:gd name="T40" fmla="*/ 20161249 w 42"/>
                <a:gd name="T41" fmla="*/ 65524061 h 38"/>
                <a:gd name="T42" fmla="*/ 5040312 w 42"/>
                <a:gd name="T43" fmla="*/ 75604682 h 38"/>
                <a:gd name="T44" fmla="*/ 5040312 w 42"/>
                <a:gd name="T45" fmla="*/ 75604682 h 38"/>
                <a:gd name="T46" fmla="*/ 25201560 w 42"/>
                <a:gd name="T47" fmla="*/ 90725613 h 38"/>
                <a:gd name="T48" fmla="*/ 40322498 w 42"/>
                <a:gd name="T49" fmla="*/ 95765924 h 38"/>
                <a:gd name="T50" fmla="*/ 60483753 w 42"/>
                <a:gd name="T51" fmla="*/ 95765924 h 38"/>
                <a:gd name="T52" fmla="*/ 70564374 w 42"/>
                <a:gd name="T53" fmla="*/ 95765924 h 38"/>
                <a:gd name="T54" fmla="*/ 70564374 w 42"/>
                <a:gd name="T55" fmla="*/ 95765924 h 38"/>
                <a:gd name="T56" fmla="*/ 85685306 w 42"/>
                <a:gd name="T57" fmla="*/ 90725613 h 38"/>
                <a:gd name="T58" fmla="*/ 95765928 w 42"/>
                <a:gd name="T59" fmla="*/ 80644992 h 38"/>
                <a:gd name="T60" fmla="*/ 105846574 w 42"/>
                <a:gd name="T61" fmla="*/ 70564371 h 38"/>
                <a:gd name="T62" fmla="*/ 105846574 w 42"/>
                <a:gd name="T63" fmla="*/ 55443440 h 38"/>
                <a:gd name="T64" fmla="*/ 105846574 w 42"/>
                <a:gd name="T65" fmla="*/ 45362807 h 38"/>
                <a:gd name="T66" fmla="*/ 105846574 w 42"/>
                <a:gd name="T67" fmla="*/ 30241875 h 38"/>
                <a:gd name="T68" fmla="*/ 95765928 w 42"/>
                <a:gd name="T69" fmla="*/ 20161248 h 38"/>
                <a:gd name="T70" fmla="*/ 85685306 w 42"/>
                <a:gd name="T71" fmla="*/ 10080624 h 38"/>
                <a:gd name="T72" fmla="*/ 85685306 w 42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38"/>
                <a:gd name="T113" fmla="*/ 42 w 42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38">
                  <a:moveTo>
                    <a:pt x="34" y="4"/>
                  </a:moveTo>
                  <a:lnTo>
                    <a:pt x="34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8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4" name="Freeform 130"/>
            <p:cNvSpPr>
              <a:spLocks/>
            </p:cNvSpPr>
            <p:nvPr/>
          </p:nvSpPr>
          <p:spPr bwMode="auto">
            <a:xfrm>
              <a:off x="4621213" y="2778125"/>
              <a:ext cx="50800" cy="53975"/>
            </a:xfrm>
            <a:custGeom>
              <a:avLst/>
              <a:gdLst>
                <a:gd name="T0" fmla="*/ 80644986 w 32"/>
                <a:gd name="T1" fmla="*/ 30241874 h 34"/>
                <a:gd name="T2" fmla="*/ 80644986 w 32"/>
                <a:gd name="T3" fmla="*/ 30241874 h 34"/>
                <a:gd name="T4" fmla="*/ 80644986 w 32"/>
                <a:gd name="T5" fmla="*/ 45362805 h 34"/>
                <a:gd name="T6" fmla="*/ 80644986 w 32"/>
                <a:gd name="T7" fmla="*/ 60483748 h 34"/>
                <a:gd name="T8" fmla="*/ 70564366 w 32"/>
                <a:gd name="T9" fmla="*/ 75604678 h 34"/>
                <a:gd name="T10" fmla="*/ 55443436 w 32"/>
                <a:gd name="T11" fmla="*/ 85685299 h 34"/>
                <a:gd name="T12" fmla="*/ 55443436 w 32"/>
                <a:gd name="T13" fmla="*/ 85685299 h 34"/>
                <a:gd name="T14" fmla="*/ 35282183 w 32"/>
                <a:gd name="T15" fmla="*/ 85685299 h 34"/>
                <a:gd name="T16" fmla="*/ 20161247 w 32"/>
                <a:gd name="T17" fmla="*/ 80644989 h 34"/>
                <a:gd name="T18" fmla="*/ 10080623 w 32"/>
                <a:gd name="T19" fmla="*/ 75604678 h 34"/>
                <a:gd name="T20" fmla="*/ 0 w 32"/>
                <a:gd name="T21" fmla="*/ 60483748 h 34"/>
                <a:gd name="T22" fmla="*/ 0 w 32"/>
                <a:gd name="T23" fmla="*/ 60483748 h 34"/>
                <a:gd name="T24" fmla="*/ 0 w 32"/>
                <a:gd name="T25" fmla="*/ 40322494 h 34"/>
                <a:gd name="T26" fmla="*/ 0 w 32"/>
                <a:gd name="T27" fmla="*/ 25201557 h 34"/>
                <a:gd name="T28" fmla="*/ 10080623 w 32"/>
                <a:gd name="T29" fmla="*/ 15120937 h 34"/>
                <a:gd name="T30" fmla="*/ 25201557 w 32"/>
                <a:gd name="T31" fmla="*/ 5040312 h 34"/>
                <a:gd name="T32" fmla="*/ 25201557 w 32"/>
                <a:gd name="T33" fmla="*/ 5040312 h 34"/>
                <a:gd name="T34" fmla="*/ 40322493 w 32"/>
                <a:gd name="T35" fmla="*/ 0 h 34"/>
                <a:gd name="T36" fmla="*/ 60483746 w 32"/>
                <a:gd name="T37" fmla="*/ 5040312 h 34"/>
                <a:gd name="T38" fmla="*/ 70564366 w 32"/>
                <a:gd name="T39" fmla="*/ 15120937 h 34"/>
                <a:gd name="T40" fmla="*/ 80644986 w 32"/>
                <a:gd name="T41" fmla="*/ 30241874 h 34"/>
                <a:gd name="T42" fmla="*/ 80644986 w 32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4"/>
                <a:gd name="T68" fmla="*/ 32 w 32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4">
                  <a:moveTo>
                    <a:pt x="32" y="12"/>
                  </a:moveTo>
                  <a:lnTo>
                    <a:pt x="32" y="12"/>
                  </a:lnTo>
                  <a:lnTo>
                    <a:pt x="32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4" y="34"/>
                  </a:lnTo>
                  <a:lnTo>
                    <a:pt x="8" y="32"/>
                  </a:lnTo>
                  <a:lnTo>
                    <a:pt x="4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5" name="Freeform 131"/>
            <p:cNvSpPr>
              <a:spLocks/>
            </p:cNvSpPr>
            <p:nvPr/>
          </p:nvSpPr>
          <p:spPr bwMode="auto">
            <a:xfrm>
              <a:off x="5357813" y="3302000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60483754 h 44"/>
                <a:gd name="T6" fmla="*/ 0 w 38"/>
                <a:gd name="T7" fmla="*/ 40322498 h 44"/>
                <a:gd name="T8" fmla="*/ 10080624 w 38"/>
                <a:gd name="T9" fmla="*/ 20161249 h 44"/>
                <a:gd name="T10" fmla="*/ 25201559 w 38"/>
                <a:gd name="T11" fmla="*/ 0 h 44"/>
                <a:gd name="T12" fmla="*/ 25201559 w 38"/>
                <a:gd name="T13" fmla="*/ 0 h 44"/>
                <a:gd name="T14" fmla="*/ 50403117 w 38"/>
                <a:gd name="T15" fmla="*/ 5040312 h 44"/>
                <a:gd name="T16" fmla="*/ 70564371 w 38"/>
                <a:gd name="T17" fmla="*/ 15120938 h 44"/>
                <a:gd name="T18" fmla="*/ 80644992 w 38"/>
                <a:gd name="T19" fmla="*/ 25201560 h 44"/>
                <a:gd name="T20" fmla="*/ 85685303 w 38"/>
                <a:gd name="T21" fmla="*/ 35282188 h 44"/>
                <a:gd name="T22" fmla="*/ 85685303 w 38"/>
                <a:gd name="T23" fmla="*/ 35282188 h 44"/>
                <a:gd name="T24" fmla="*/ 95765924 w 38"/>
                <a:gd name="T25" fmla="*/ 50403120 h 44"/>
                <a:gd name="T26" fmla="*/ 95765924 w 38"/>
                <a:gd name="T27" fmla="*/ 65524065 h 44"/>
                <a:gd name="T28" fmla="*/ 95765924 w 38"/>
                <a:gd name="T29" fmla="*/ 80644997 h 44"/>
                <a:gd name="T30" fmla="*/ 85685303 w 38"/>
                <a:gd name="T31" fmla="*/ 90725618 h 44"/>
                <a:gd name="T32" fmla="*/ 85685303 w 38"/>
                <a:gd name="T33" fmla="*/ 90725618 h 44"/>
                <a:gd name="T34" fmla="*/ 75604682 w 38"/>
                <a:gd name="T35" fmla="*/ 100806240 h 44"/>
                <a:gd name="T36" fmla="*/ 65524061 w 38"/>
                <a:gd name="T37" fmla="*/ 105846575 h 44"/>
                <a:gd name="T38" fmla="*/ 50403117 w 38"/>
                <a:gd name="T39" fmla="*/ 110886886 h 44"/>
                <a:gd name="T40" fmla="*/ 4032249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95765929 h 44"/>
                <a:gd name="T46" fmla="*/ 10080624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0" y="0"/>
                  </a:lnTo>
                  <a:lnTo>
                    <a:pt x="20" y="2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8" y="20"/>
                  </a:lnTo>
                  <a:lnTo>
                    <a:pt x="38" y="26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30" y="40"/>
                  </a:lnTo>
                  <a:lnTo>
                    <a:pt x="26" y="42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4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6" name="Freeform 132"/>
            <p:cNvSpPr>
              <a:spLocks/>
            </p:cNvSpPr>
            <p:nvPr/>
          </p:nvSpPr>
          <p:spPr bwMode="auto">
            <a:xfrm>
              <a:off x="5297488" y="3302000"/>
              <a:ext cx="63500" cy="63500"/>
            </a:xfrm>
            <a:custGeom>
              <a:avLst/>
              <a:gdLst>
                <a:gd name="T0" fmla="*/ 90725615 w 40"/>
                <a:gd name="T1" fmla="*/ 20161249 h 40"/>
                <a:gd name="T2" fmla="*/ 90725615 w 40"/>
                <a:gd name="T3" fmla="*/ 20161249 h 40"/>
                <a:gd name="T4" fmla="*/ 60483752 w 40"/>
                <a:gd name="T5" fmla="*/ 40322497 h 40"/>
                <a:gd name="T6" fmla="*/ 60483752 w 40"/>
                <a:gd name="T7" fmla="*/ 40322497 h 40"/>
                <a:gd name="T8" fmla="*/ 60483752 w 40"/>
                <a:gd name="T9" fmla="*/ 40322497 h 40"/>
                <a:gd name="T10" fmla="*/ 60483752 w 40"/>
                <a:gd name="T11" fmla="*/ 40322497 h 40"/>
                <a:gd name="T12" fmla="*/ 85685305 w 40"/>
                <a:gd name="T13" fmla="*/ 15120938 h 40"/>
                <a:gd name="T14" fmla="*/ 85685305 w 40"/>
                <a:gd name="T15" fmla="*/ 15120938 h 40"/>
                <a:gd name="T16" fmla="*/ 95765926 w 40"/>
                <a:gd name="T17" fmla="*/ 10080624 h 40"/>
                <a:gd name="T18" fmla="*/ 95765926 w 40"/>
                <a:gd name="T19" fmla="*/ 10080624 h 40"/>
                <a:gd name="T20" fmla="*/ 95765926 w 40"/>
                <a:gd name="T21" fmla="*/ 5040312 h 40"/>
                <a:gd name="T22" fmla="*/ 95765926 w 40"/>
                <a:gd name="T23" fmla="*/ 5040312 h 40"/>
                <a:gd name="T24" fmla="*/ 70564373 w 40"/>
                <a:gd name="T25" fmla="*/ 0 h 40"/>
                <a:gd name="T26" fmla="*/ 50403118 w 40"/>
                <a:gd name="T27" fmla="*/ 0 h 40"/>
                <a:gd name="T28" fmla="*/ 30241876 w 40"/>
                <a:gd name="T29" fmla="*/ 5040312 h 40"/>
                <a:gd name="T30" fmla="*/ 20161249 w 40"/>
                <a:gd name="T31" fmla="*/ 10080624 h 40"/>
                <a:gd name="T32" fmla="*/ 20161249 w 40"/>
                <a:gd name="T33" fmla="*/ 10080624 h 40"/>
                <a:gd name="T34" fmla="*/ 10080624 w 40"/>
                <a:gd name="T35" fmla="*/ 25201559 h 40"/>
                <a:gd name="T36" fmla="*/ 0 w 40"/>
                <a:gd name="T37" fmla="*/ 35282186 h 40"/>
                <a:gd name="T38" fmla="*/ 0 w 40"/>
                <a:gd name="T39" fmla="*/ 45362808 h 40"/>
                <a:gd name="T40" fmla="*/ 0 w 40"/>
                <a:gd name="T41" fmla="*/ 60483752 h 40"/>
                <a:gd name="T42" fmla="*/ 5040312 w 40"/>
                <a:gd name="T43" fmla="*/ 70564373 h 40"/>
                <a:gd name="T44" fmla="*/ 10080624 w 40"/>
                <a:gd name="T45" fmla="*/ 80644994 h 40"/>
                <a:gd name="T46" fmla="*/ 20161249 w 40"/>
                <a:gd name="T47" fmla="*/ 90725615 h 40"/>
                <a:gd name="T48" fmla="*/ 35282186 w 40"/>
                <a:gd name="T49" fmla="*/ 95765926 h 40"/>
                <a:gd name="T50" fmla="*/ 35282186 w 40"/>
                <a:gd name="T51" fmla="*/ 95765926 h 40"/>
                <a:gd name="T52" fmla="*/ 50403118 w 40"/>
                <a:gd name="T53" fmla="*/ 100806236 h 40"/>
                <a:gd name="T54" fmla="*/ 65524062 w 40"/>
                <a:gd name="T55" fmla="*/ 95765926 h 40"/>
                <a:gd name="T56" fmla="*/ 75604683 w 40"/>
                <a:gd name="T57" fmla="*/ 90725615 h 40"/>
                <a:gd name="T58" fmla="*/ 85685305 w 40"/>
                <a:gd name="T59" fmla="*/ 75604683 h 40"/>
                <a:gd name="T60" fmla="*/ 85685305 w 40"/>
                <a:gd name="T61" fmla="*/ 75604683 h 40"/>
                <a:gd name="T62" fmla="*/ 95765926 w 40"/>
                <a:gd name="T63" fmla="*/ 60483752 h 40"/>
                <a:gd name="T64" fmla="*/ 100806236 w 40"/>
                <a:gd name="T65" fmla="*/ 45362808 h 40"/>
                <a:gd name="T66" fmla="*/ 95765926 w 40"/>
                <a:gd name="T67" fmla="*/ 15120938 h 40"/>
                <a:gd name="T68" fmla="*/ 95765926 w 40"/>
                <a:gd name="T69" fmla="*/ 15120938 h 40"/>
                <a:gd name="T70" fmla="*/ 90725615 w 40"/>
                <a:gd name="T71" fmla="*/ 20161249 h 40"/>
                <a:gd name="T72" fmla="*/ 90725615 w 40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6" y="8"/>
                  </a:moveTo>
                  <a:lnTo>
                    <a:pt x="36" y="8"/>
                  </a:lnTo>
                  <a:lnTo>
                    <a:pt x="24" y="16"/>
                  </a:lnTo>
                  <a:lnTo>
                    <a:pt x="34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4" y="30"/>
                  </a:lnTo>
                  <a:lnTo>
                    <a:pt x="38" y="24"/>
                  </a:lnTo>
                  <a:lnTo>
                    <a:pt x="40" y="18"/>
                  </a:lnTo>
                  <a:lnTo>
                    <a:pt x="38" y="6"/>
                  </a:lnTo>
                  <a:lnTo>
                    <a:pt x="36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7" name="Freeform 133"/>
            <p:cNvSpPr>
              <a:spLocks/>
            </p:cNvSpPr>
            <p:nvPr/>
          </p:nvSpPr>
          <p:spPr bwMode="auto">
            <a:xfrm>
              <a:off x="5291138" y="3244850"/>
              <a:ext cx="66675" cy="60325"/>
            </a:xfrm>
            <a:custGeom>
              <a:avLst/>
              <a:gdLst>
                <a:gd name="T0" fmla="*/ 80644996 w 42"/>
                <a:gd name="T1" fmla="*/ 65524061 h 38"/>
                <a:gd name="T2" fmla="*/ 80644996 w 42"/>
                <a:gd name="T3" fmla="*/ 65524061 h 38"/>
                <a:gd name="T4" fmla="*/ 35282187 w 42"/>
                <a:gd name="T5" fmla="*/ 40322496 h 38"/>
                <a:gd name="T6" fmla="*/ 35282187 w 42"/>
                <a:gd name="T7" fmla="*/ 40322496 h 38"/>
                <a:gd name="T8" fmla="*/ 35282187 w 42"/>
                <a:gd name="T9" fmla="*/ 35282186 h 38"/>
                <a:gd name="T10" fmla="*/ 35282187 w 42"/>
                <a:gd name="T11" fmla="*/ 35282186 h 38"/>
                <a:gd name="T12" fmla="*/ 60483753 w 42"/>
                <a:gd name="T13" fmla="*/ 45362807 h 38"/>
                <a:gd name="T14" fmla="*/ 85685306 w 42"/>
                <a:gd name="T15" fmla="*/ 60483751 h 38"/>
                <a:gd name="T16" fmla="*/ 85685306 w 42"/>
                <a:gd name="T17" fmla="*/ 60483751 h 38"/>
                <a:gd name="T18" fmla="*/ 105846574 w 42"/>
                <a:gd name="T19" fmla="*/ 75604682 h 38"/>
                <a:gd name="T20" fmla="*/ 105846574 w 42"/>
                <a:gd name="T21" fmla="*/ 75604682 h 38"/>
                <a:gd name="T22" fmla="*/ 105846574 w 42"/>
                <a:gd name="T23" fmla="*/ 75604682 h 38"/>
                <a:gd name="T24" fmla="*/ 105846574 w 42"/>
                <a:gd name="T25" fmla="*/ 75604682 h 38"/>
                <a:gd name="T26" fmla="*/ 100806238 w 42"/>
                <a:gd name="T27" fmla="*/ 50403117 h 38"/>
                <a:gd name="T28" fmla="*/ 95765928 w 42"/>
                <a:gd name="T29" fmla="*/ 30241875 h 38"/>
                <a:gd name="T30" fmla="*/ 85685306 w 42"/>
                <a:gd name="T31" fmla="*/ 15120938 h 38"/>
                <a:gd name="T32" fmla="*/ 70564374 w 42"/>
                <a:gd name="T33" fmla="*/ 10080624 h 38"/>
                <a:gd name="T34" fmla="*/ 70564374 w 42"/>
                <a:gd name="T35" fmla="*/ 10080624 h 38"/>
                <a:gd name="T36" fmla="*/ 55443442 w 42"/>
                <a:gd name="T37" fmla="*/ 0 h 38"/>
                <a:gd name="T38" fmla="*/ 45362808 w 42"/>
                <a:gd name="T39" fmla="*/ 0 h 38"/>
                <a:gd name="T40" fmla="*/ 30241876 w 42"/>
                <a:gd name="T41" fmla="*/ 5040312 h 38"/>
                <a:gd name="T42" fmla="*/ 20161249 w 42"/>
                <a:gd name="T43" fmla="*/ 10080624 h 38"/>
                <a:gd name="T44" fmla="*/ 10080624 w 42"/>
                <a:gd name="T45" fmla="*/ 15120938 h 38"/>
                <a:gd name="T46" fmla="*/ 5040312 w 42"/>
                <a:gd name="T47" fmla="*/ 30241875 h 38"/>
                <a:gd name="T48" fmla="*/ 0 w 42"/>
                <a:gd name="T49" fmla="*/ 40322496 h 38"/>
                <a:gd name="T50" fmla="*/ 0 w 42"/>
                <a:gd name="T51" fmla="*/ 55443440 h 38"/>
                <a:gd name="T52" fmla="*/ 0 w 42"/>
                <a:gd name="T53" fmla="*/ 55443440 h 38"/>
                <a:gd name="T54" fmla="*/ 5040312 w 42"/>
                <a:gd name="T55" fmla="*/ 70564371 h 38"/>
                <a:gd name="T56" fmla="*/ 10080624 w 42"/>
                <a:gd name="T57" fmla="*/ 80644992 h 38"/>
                <a:gd name="T58" fmla="*/ 20161249 w 42"/>
                <a:gd name="T59" fmla="*/ 90725613 h 38"/>
                <a:gd name="T60" fmla="*/ 35282187 w 42"/>
                <a:gd name="T61" fmla="*/ 95765924 h 38"/>
                <a:gd name="T62" fmla="*/ 35282187 w 42"/>
                <a:gd name="T63" fmla="*/ 95765924 h 38"/>
                <a:gd name="T64" fmla="*/ 55443442 w 42"/>
                <a:gd name="T65" fmla="*/ 95765924 h 38"/>
                <a:gd name="T66" fmla="*/ 70564374 w 42"/>
                <a:gd name="T67" fmla="*/ 95765924 h 38"/>
                <a:gd name="T68" fmla="*/ 100806238 w 42"/>
                <a:gd name="T69" fmla="*/ 80644992 h 38"/>
                <a:gd name="T70" fmla="*/ 100806238 w 42"/>
                <a:gd name="T71" fmla="*/ 80644992 h 38"/>
                <a:gd name="T72" fmla="*/ 80644996 w 42"/>
                <a:gd name="T73" fmla="*/ 65524061 h 38"/>
                <a:gd name="T74" fmla="*/ 80644996 w 42"/>
                <a:gd name="T75" fmla="*/ 65524061 h 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8"/>
                <a:gd name="T116" fmla="*/ 42 w 42"/>
                <a:gd name="T117" fmla="*/ 38 h 3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8">
                  <a:moveTo>
                    <a:pt x="32" y="26"/>
                  </a:moveTo>
                  <a:lnTo>
                    <a:pt x="32" y="2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2" y="30"/>
                  </a:lnTo>
                  <a:lnTo>
                    <a:pt x="40" y="20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2" y="38"/>
                  </a:lnTo>
                  <a:lnTo>
                    <a:pt x="28" y="38"/>
                  </a:lnTo>
                  <a:lnTo>
                    <a:pt x="40" y="32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8" name="Freeform 134"/>
            <p:cNvSpPr>
              <a:spLocks/>
            </p:cNvSpPr>
            <p:nvPr/>
          </p:nvSpPr>
          <p:spPr bwMode="auto">
            <a:xfrm>
              <a:off x="5341938" y="3216275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5685303 w 38"/>
                <a:gd name="T7" fmla="*/ 85685309 h 46"/>
                <a:gd name="T8" fmla="*/ 70564371 w 38"/>
                <a:gd name="T9" fmla="*/ 100806241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5201559 w 38"/>
                <a:gd name="T15" fmla="*/ 100806241 h 46"/>
                <a:gd name="T16" fmla="*/ 10080624 w 38"/>
                <a:gd name="T17" fmla="*/ 80644998 h 46"/>
                <a:gd name="T18" fmla="*/ 5040312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0 h 46"/>
                <a:gd name="T36" fmla="*/ 50403117 w 38"/>
                <a:gd name="T37" fmla="*/ 0 h 46"/>
                <a:gd name="T38" fmla="*/ 60483751 w 38"/>
                <a:gd name="T39" fmla="*/ 5040312 h 46"/>
                <a:gd name="T40" fmla="*/ 75604682 w 38"/>
                <a:gd name="T41" fmla="*/ 10080625 h 46"/>
                <a:gd name="T42" fmla="*/ 80644992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18" y="46"/>
                  </a:lnTo>
                  <a:lnTo>
                    <a:pt x="10" y="40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9" name="Freeform 135"/>
            <p:cNvSpPr>
              <a:spLocks/>
            </p:cNvSpPr>
            <p:nvPr/>
          </p:nvSpPr>
          <p:spPr bwMode="auto">
            <a:xfrm>
              <a:off x="5380038" y="3251200"/>
              <a:ext cx="66675" cy="63500"/>
            </a:xfrm>
            <a:custGeom>
              <a:avLst/>
              <a:gdLst>
                <a:gd name="T0" fmla="*/ 90725617 w 42"/>
                <a:gd name="T1" fmla="*/ 10080624 h 40"/>
                <a:gd name="T2" fmla="*/ 90725617 w 42"/>
                <a:gd name="T3" fmla="*/ 10080624 h 40"/>
                <a:gd name="T4" fmla="*/ 75604685 w 42"/>
                <a:gd name="T5" fmla="*/ 5040312 h 40"/>
                <a:gd name="T6" fmla="*/ 60483753 w 42"/>
                <a:gd name="T7" fmla="*/ 0 h 40"/>
                <a:gd name="T8" fmla="*/ 45362808 w 42"/>
                <a:gd name="T9" fmla="*/ 5040312 h 40"/>
                <a:gd name="T10" fmla="*/ 30241876 w 42"/>
                <a:gd name="T11" fmla="*/ 10080624 h 40"/>
                <a:gd name="T12" fmla="*/ 30241876 w 42"/>
                <a:gd name="T13" fmla="*/ 10080624 h 40"/>
                <a:gd name="T14" fmla="*/ 15120938 w 42"/>
                <a:gd name="T15" fmla="*/ 25201559 h 40"/>
                <a:gd name="T16" fmla="*/ 5040312 w 42"/>
                <a:gd name="T17" fmla="*/ 40322497 h 40"/>
                <a:gd name="T18" fmla="*/ 0 w 42"/>
                <a:gd name="T19" fmla="*/ 70564373 h 40"/>
                <a:gd name="T20" fmla="*/ 0 w 42"/>
                <a:gd name="T21" fmla="*/ 70564373 h 40"/>
                <a:gd name="T22" fmla="*/ 20161249 w 42"/>
                <a:gd name="T23" fmla="*/ 60483752 h 40"/>
                <a:gd name="T24" fmla="*/ 20161249 w 42"/>
                <a:gd name="T25" fmla="*/ 60483752 h 40"/>
                <a:gd name="T26" fmla="*/ 40322498 w 42"/>
                <a:gd name="T27" fmla="*/ 50403118 h 40"/>
                <a:gd name="T28" fmla="*/ 55443442 w 42"/>
                <a:gd name="T29" fmla="*/ 50403118 h 40"/>
                <a:gd name="T30" fmla="*/ 55443442 w 42"/>
                <a:gd name="T31" fmla="*/ 50403118 h 40"/>
                <a:gd name="T32" fmla="*/ 55443442 w 42"/>
                <a:gd name="T33" fmla="*/ 50403118 h 40"/>
                <a:gd name="T34" fmla="*/ 55443442 w 42"/>
                <a:gd name="T35" fmla="*/ 50403118 h 40"/>
                <a:gd name="T36" fmla="*/ 35282187 w 42"/>
                <a:gd name="T37" fmla="*/ 55443441 h 40"/>
                <a:gd name="T38" fmla="*/ 15120938 w 42"/>
                <a:gd name="T39" fmla="*/ 65524062 h 40"/>
                <a:gd name="T40" fmla="*/ 15120938 w 42"/>
                <a:gd name="T41" fmla="*/ 65524062 h 40"/>
                <a:gd name="T42" fmla="*/ 0 w 42"/>
                <a:gd name="T43" fmla="*/ 75604683 h 40"/>
                <a:gd name="T44" fmla="*/ 0 w 42"/>
                <a:gd name="T45" fmla="*/ 75604683 h 40"/>
                <a:gd name="T46" fmla="*/ 20161249 w 42"/>
                <a:gd name="T47" fmla="*/ 90725615 h 40"/>
                <a:gd name="T48" fmla="*/ 40322498 w 42"/>
                <a:gd name="T49" fmla="*/ 95765926 h 40"/>
                <a:gd name="T50" fmla="*/ 55443442 w 42"/>
                <a:gd name="T51" fmla="*/ 100806236 h 40"/>
                <a:gd name="T52" fmla="*/ 70564374 w 42"/>
                <a:gd name="T53" fmla="*/ 95765926 h 40"/>
                <a:gd name="T54" fmla="*/ 70564374 w 42"/>
                <a:gd name="T55" fmla="*/ 95765926 h 40"/>
                <a:gd name="T56" fmla="*/ 85685306 w 42"/>
                <a:gd name="T57" fmla="*/ 90725615 h 40"/>
                <a:gd name="T58" fmla="*/ 95765928 w 42"/>
                <a:gd name="T59" fmla="*/ 80644994 h 40"/>
                <a:gd name="T60" fmla="*/ 105846574 w 42"/>
                <a:gd name="T61" fmla="*/ 70564373 h 40"/>
                <a:gd name="T62" fmla="*/ 105846574 w 42"/>
                <a:gd name="T63" fmla="*/ 60483752 h 40"/>
                <a:gd name="T64" fmla="*/ 105846574 w 42"/>
                <a:gd name="T65" fmla="*/ 45362808 h 40"/>
                <a:gd name="T66" fmla="*/ 105846574 w 42"/>
                <a:gd name="T67" fmla="*/ 35282186 h 40"/>
                <a:gd name="T68" fmla="*/ 100806238 w 42"/>
                <a:gd name="T69" fmla="*/ 20161249 h 40"/>
                <a:gd name="T70" fmla="*/ 90725617 w 42"/>
                <a:gd name="T71" fmla="*/ 10080624 h 40"/>
                <a:gd name="T72" fmla="*/ 90725617 w 42"/>
                <a:gd name="T73" fmla="*/ 10080624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6" y="4"/>
                  </a:moveTo>
                  <a:lnTo>
                    <a:pt x="36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0" y="8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0" name="Freeform 136"/>
            <p:cNvSpPr>
              <a:spLocks/>
            </p:cNvSpPr>
            <p:nvPr/>
          </p:nvSpPr>
          <p:spPr bwMode="auto">
            <a:xfrm>
              <a:off x="5338763" y="3270250"/>
              <a:ext cx="53975" cy="53975"/>
            </a:xfrm>
            <a:custGeom>
              <a:avLst/>
              <a:gdLst>
                <a:gd name="T0" fmla="*/ 85685299 w 34"/>
                <a:gd name="T1" fmla="*/ 30241874 h 34"/>
                <a:gd name="T2" fmla="*/ 85685299 w 34"/>
                <a:gd name="T3" fmla="*/ 30241874 h 34"/>
                <a:gd name="T4" fmla="*/ 85685299 w 34"/>
                <a:gd name="T5" fmla="*/ 45362805 h 34"/>
                <a:gd name="T6" fmla="*/ 80644989 w 34"/>
                <a:gd name="T7" fmla="*/ 60483748 h 34"/>
                <a:gd name="T8" fmla="*/ 70564368 w 34"/>
                <a:gd name="T9" fmla="*/ 75604678 h 34"/>
                <a:gd name="T10" fmla="*/ 55443437 w 34"/>
                <a:gd name="T11" fmla="*/ 85685299 h 34"/>
                <a:gd name="T12" fmla="*/ 55443437 w 34"/>
                <a:gd name="T13" fmla="*/ 85685299 h 34"/>
                <a:gd name="T14" fmla="*/ 40322494 w 34"/>
                <a:gd name="T15" fmla="*/ 85685299 h 34"/>
                <a:gd name="T16" fmla="*/ 25201557 w 34"/>
                <a:gd name="T17" fmla="*/ 80644989 h 34"/>
                <a:gd name="T18" fmla="*/ 10080624 w 34"/>
                <a:gd name="T19" fmla="*/ 70564368 h 34"/>
                <a:gd name="T20" fmla="*/ 0 w 34"/>
                <a:gd name="T21" fmla="*/ 55443437 h 34"/>
                <a:gd name="T22" fmla="*/ 0 w 34"/>
                <a:gd name="T23" fmla="*/ 55443437 h 34"/>
                <a:gd name="T24" fmla="*/ 0 w 34"/>
                <a:gd name="T25" fmla="*/ 40322494 h 34"/>
                <a:gd name="T26" fmla="*/ 5040312 w 34"/>
                <a:gd name="T27" fmla="*/ 25201557 h 34"/>
                <a:gd name="T28" fmla="*/ 15120937 w 34"/>
                <a:gd name="T29" fmla="*/ 10080624 h 34"/>
                <a:gd name="T30" fmla="*/ 30241874 w 34"/>
                <a:gd name="T31" fmla="*/ 0 h 34"/>
                <a:gd name="T32" fmla="*/ 30241874 w 34"/>
                <a:gd name="T33" fmla="*/ 0 h 34"/>
                <a:gd name="T34" fmla="*/ 45362805 w 34"/>
                <a:gd name="T35" fmla="*/ 0 h 34"/>
                <a:gd name="T36" fmla="*/ 60483748 w 34"/>
                <a:gd name="T37" fmla="*/ 5040312 h 34"/>
                <a:gd name="T38" fmla="*/ 75604678 w 34"/>
                <a:gd name="T39" fmla="*/ 15120937 h 34"/>
                <a:gd name="T40" fmla="*/ 85685299 w 34"/>
                <a:gd name="T41" fmla="*/ 30241874 h 34"/>
                <a:gd name="T42" fmla="*/ 85685299 w 34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34"/>
                <a:gd name="T68" fmla="*/ 34 w 34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34">
                  <a:moveTo>
                    <a:pt x="34" y="12"/>
                  </a:moveTo>
                  <a:lnTo>
                    <a:pt x="34" y="12"/>
                  </a:lnTo>
                  <a:lnTo>
                    <a:pt x="34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1" name="Freeform 137"/>
            <p:cNvSpPr>
              <a:spLocks noEditPoints="1"/>
            </p:cNvSpPr>
            <p:nvPr/>
          </p:nvSpPr>
          <p:spPr bwMode="auto">
            <a:xfrm>
              <a:off x="4367213" y="3524250"/>
              <a:ext cx="130175" cy="123825"/>
            </a:xfrm>
            <a:custGeom>
              <a:avLst/>
              <a:gdLst>
                <a:gd name="T0" fmla="*/ 166330300 w 82"/>
                <a:gd name="T1" fmla="*/ 126007813 h 78"/>
                <a:gd name="T2" fmla="*/ 196572164 w 82"/>
                <a:gd name="T3" fmla="*/ 156249676 h 78"/>
                <a:gd name="T4" fmla="*/ 181451232 w 82"/>
                <a:gd name="T5" fmla="*/ 176410918 h 78"/>
                <a:gd name="T6" fmla="*/ 131048126 w 82"/>
                <a:gd name="T7" fmla="*/ 186491539 h 78"/>
                <a:gd name="T8" fmla="*/ 110886883 w 82"/>
                <a:gd name="T9" fmla="*/ 151209365 h 78"/>
                <a:gd name="T10" fmla="*/ 85685305 w 82"/>
                <a:gd name="T11" fmla="*/ 191531850 h 78"/>
                <a:gd name="T12" fmla="*/ 45362808 w 82"/>
                <a:gd name="T13" fmla="*/ 191531850 h 78"/>
                <a:gd name="T14" fmla="*/ 35282187 w 82"/>
                <a:gd name="T15" fmla="*/ 176410918 h 78"/>
                <a:gd name="T16" fmla="*/ 50403119 w 82"/>
                <a:gd name="T17" fmla="*/ 141128744 h 78"/>
                <a:gd name="T18" fmla="*/ 35282187 w 82"/>
                <a:gd name="T19" fmla="*/ 120967502 h 78"/>
                <a:gd name="T20" fmla="*/ 5040312 w 82"/>
                <a:gd name="T21" fmla="*/ 95765925 h 78"/>
                <a:gd name="T22" fmla="*/ 15120938 w 82"/>
                <a:gd name="T23" fmla="*/ 55443441 h 78"/>
                <a:gd name="T24" fmla="*/ 40322497 w 82"/>
                <a:gd name="T25" fmla="*/ 45362807 h 78"/>
                <a:gd name="T26" fmla="*/ 70564374 w 82"/>
                <a:gd name="T27" fmla="*/ 65524062 h 78"/>
                <a:gd name="T28" fmla="*/ 60483752 w 82"/>
                <a:gd name="T29" fmla="*/ 20161248 h 78"/>
                <a:gd name="T30" fmla="*/ 90725616 w 82"/>
                <a:gd name="T31" fmla="*/ 5040312 h 78"/>
                <a:gd name="T32" fmla="*/ 120967505 w 82"/>
                <a:gd name="T33" fmla="*/ 5040312 h 78"/>
                <a:gd name="T34" fmla="*/ 141128747 w 82"/>
                <a:gd name="T35" fmla="*/ 25201559 h 78"/>
                <a:gd name="T36" fmla="*/ 136088436 w 82"/>
                <a:gd name="T37" fmla="*/ 70564372 h 78"/>
                <a:gd name="T38" fmla="*/ 191531853 w 82"/>
                <a:gd name="T39" fmla="*/ 55443441 h 78"/>
                <a:gd name="T40" fmla="*/ 206652785 w 82"/>
                <a:gd name="T41" fmla="*/ 85685304 h 78"/>
                <a:gd name="T42" fmla="*/ 191531853 w 82"/>
                <a:gd name="T43" fmla="*/ 105846571 h 78"/>
                <a:gd name="T44" fmla="*/ 141128747 w 82"/>
                <a:gd name="T45" fmla="*/ 115927192 h 78"/>
                <a:gd name="T46" fmla="*/ 151209368 w 82"/>
                <a:gd name="T47" fmla="*/ 90725614 h 78"/>
                <a:gd name="T48" fmla="*/ 126007815 w 82"/>
                <a:gd name="T49" fmla="*/ 75604683 h 78"/>
                <a:gd name="T50" fmla="*/ 105846573 w 82"/>
                <a:gd name="T51" fmla="*/ 70564372 h 78"/>
                <a:gd name="T52" fmla="*/ 100806237 w 82"/>
                <a:gd name="T53" fmla="*/ 40322497 h 78"/>
                <a:gd name="T54" fmla="*/ 100806237 w 82"/>
                <a:gd name="T55" fmla="*/ 70564372 h 78"/>
                <a:gd name="T56" fmla="*/ 100806237 w 82"/>
                <a:gd name="T57" fmla="*/ 70564372 h 78"/>
                <a:gd name="T58" fmla="*/ 70564374 w 82"/>
                <a:gd name="T59" fmla="*/ 95765925 h 78"/>
                <a:gd name="T60" fmla="*/ 40322497 w 82"/>
                <a:gd name="T61" fmla="*/ 80644993 h 78"/>
                <a:gd name="T62" fmla="*/ 55443442 w 82"/>
                <a:gd name="T63" fmla="*/ 90725614 h 78"/>
                <a:gd name="T64" fmla="*/ 70564374 w 82"/>
                <a:gd name="T65" fmla="*/ 110886881 h 78"/>
                <a:gd name="T66" fmla="*/ 85685305 w 82"/>
                <a:gd name="T67" fmla="*/ 131048123 h 78"/>
                <a:gd name="T68" fmla="*/ 70564374 w 82"/>
                <a:gd name="T69" fmla="*/ 161289987 h 78"/>
                <a:gd name="T70" fmla="*/ 75604684 w 82"/>
                <a:gd name="T71" fmla="*/ 161289987 h 78"/>
                <a:gd name="T72" fmla="*/ 100806237 w 82"/>
                <a:gd name="T73" fmla="*/ 136088434 h 78"/>
                <a:gd name="T74" fmla="*/ 126007815 w 82"/>
                <a:gd name="T75" fmla="*/ 131048123 h 78"/>
                <a:gd name="T76" fmla="*/ 136088436 w 82"/>
                <a:gd name="T77" fmla="*/ 141128744 h 78"/>
                <a:gd name="T78" fmla="*/ 156249679 w 82"/>
                <a:gd name="T79" fmla="*/ 151209365 h 78"/>
                <a:gd name="T80" fmla="*/ 141128747 w 82"/>
                <a:gd name="T81" fmla="*/ 136088434 h 78"/>
                <a:gd name="T82" fmla="*/ 136088436 w 82"/>
                <a:gd name="T83" fmla="*/ 115927192 h 78"/>
                <a:gd name="T84" fmla="*/ 136088436 w 82"/>
                <a:gd name="T85" fmla="*/ 95765925 h 78"/>
                <a:gd name="T86" fmla="*/ 166330300 w 82"/>
                <a:gd name="T87" fmla="*/ 85685304 h 78"/>
                <a:gd name="T88" fmla="*/ 166330300 w 82"/>
                <a:gd name="T89" fmla="*/ 85685304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2"/>
                <a:gd name="T136" fmla="*/ 0 h 78"/>
                <a:gd name="T137" fmla="*/ 82 w 8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2" h="78">
                  <a:moveTo>
                    <a:pt x="56" y="46"/>
                  </a:moveTo>
                  <a:lnTo>
                    <a:pt x="56" y="46"/>
                  </a:lnTo>
                  <a:lnTo>
                    <a:pt x="66" y="50"/>
                  </a:lnTo>
                  <a:lnTo>
                    <a:pt x="74" y="54"/>
                  </a:lnTo>
                  <a:lnTo>
                    <a:pt x="78" y="58"/>
                  </a:lnTo>
                  <a:lnTo>
                    <a:pt x="78" y="62"/>
                  </a:lnTo>
                  <a:lnTo>
                    <a:pt x="76" y="66"/>
                  </a:lnTo>
                  <a:lnTo>
                    <a:pt x="72" y="70"/>
                  </a:lnTo>
                  <a:lnTo>
                    <a:pt x="64" y="76"/>
                  </a:lnTo>
                  <a:lnTo>
                    <a:pt x="58" y="76"/>
                  </a:lnTo>
                  <a:lnTo>
                    <a:pt x="52" y="74"/>
                  </a:lnTo>
                  <a:lnTo>
                    <a:pt x="46" y="64"/>
                  </a:lnTo>
                  <a:lnTo>
                    <a:pt x="44" y="60"/>
                  </a:lnTo>
                  <a:lnTo>
                    <a:pt x="40" y="70"/>
                  </a:lnTo>
                  <a:lnTo>
                    <a:pt x="34" y="76"/>
                  </a:lnTo>
                  <a:lnTo>
                    <a:pt x="28" y="78"/>
                  </a:lnTo>
                  <a:lnTo>
                    <a:pt x="22" y="78"/>
                  </a:lnTo>
                  <a:lnTo>
                    <a:pt x="18" y="76"/>
                  </a:lnTo>
                  <a:lnTo>
                    <a:pt x="16" y="74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4"/>
                  </a:lnTo>
                  <a:lnTo>
                    <a:pt x="20" y="56"/>
                  </a:lnTo>
                  <a:lnTo>
                    <a:pt x="26" y="50"/>
                  </a:lnTo>
                  <a:lnTo>
                    <a:pt x="14" y="48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2" y="28"/>
                  </a:lnTo>
                  <a:lnTo>
                    <a:pt x="6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2"/>
                  </a:lnTo>
                  <a:lnTo>
                    <a:pt x="28" y="2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30" y="2"/>
                  </a:lnTo>
                  <a:lnTo>
                    <a:pt x="36" y="2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52" y="4"/>
                  </a:lnTo>
                  <a:lnTo>
                    <a:pt x="54" y="6"/>
                  </a:lnTo>
                  <a:lnTo>
                    <a:pt x="56" y="10"/>
                  </a:lnTo>
                  <a:lnTo>
                    <a:pt x="56" y="18"/>
                  </a:lnTo>
                  <a:lnTo>
                    <a:pt x="54" y="28"/>
                  </a:lnTo>
                  <a:lnTo>
                    <a:pt x="62" y="22"/>
                  </a:lnTo>
                  <a:lnTo>
                    <a:pt x="68" y="20"/>
                  </a:lnTo>
                  <a:lnTo>
                    <a:pt x="76" y="22"/>
                  </a:lnTo>
                  <a:lnTo>
                    <a:pt x="80" y="28"/>
                  </a:lnTo>
                  <a:lnTo>
                    <a:pt x="82" y="34"/>
                  </a:lnTo>
                  <a:lnTo>
                    <a:pt x="82" y="38"/>
                  </a:lnTo>
                  <a:lnTo>
                    <a:pt x="80" y="40"/>
                  </a:lnTo>
                  <a:lnTo>
                    <a:pt x="76" y="42"/>
                  </a:lnTo>
                  <a:lnTo>
                    <a:pt x="66" y="46"/>
                  </a:lnTo>
                  <a:lnTo>
                    <a:pt x="56" y="46"/>
                  </a:lnTo>
                  <a:close/>
                  <a:moveTo>
                    <a:pt x="66" y="34"/>
                  </a:moveTo>
                  <a:lnTo>
                    <a:pt x="66" y="34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2" y="28"/>
                  </a:lnTo>
                  <a:lnTo>
                    <a:pt x="42" y="22"/>
                  </a:lnTo>
                  <a:lnTo>
                    <a:pt x="40" y="16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6" y="32"/>
                  </a:lnTo>
                  <a:lnTo>
                    <a:pt x="22" y="36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30" y="48"/>
                  </a:lnTo>
                  <a:lnTo>
                    <a:pt x="34" y="52"/>
                  </a:lnTo>
                  <a:lnTo>
                    <a:pt x="30" y="58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6" y="54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50" y="52"/>
                  </a:lnTo>
                  <a:lnTo>
                    <a:pt x="54" y="56"/>
                  </a:lnTo>
                  <a:lnTo>
                    <a:pt x="60" y="62"/>
                  </a:lnTo>
                  <a:lnTo>
                    <a:pt x="62" y="60"/>
                  </a:lnTo>
                  <a:lnTo>
                    <a:pt x="56" y="54"/>
                  </a:lnTo>
                  <a:lnTo>
                    <a:pt x="50" y="52"/>
                  </a:lnTo>
                  <a:lnTo>
                    <a:pt x="54" y="4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2" name="Freeform 138"/>
            <p:cNvSpPr>
              <a:spLocks/>
            </p:cNvSpPr>
            <p:nvPr/>
          </p:nvSpPr>
          <p:spPr bwMode="auto">
            <a:xfrm>
              <a:off x="4411663" y="3568700"/>
              <a:ext cx="44450" cy="44450"/>
            </a:xfrm>
            <a:custGeom>
              <a:avLst/>
              <a:gdLst>
                <a:gd name="T0" fmla="*/ 70564381 w 28"/>
                <a:gd name="T1" fmla="*/ 25201562 h 28"/>
                <a:gd name="T2" fmla="*/ 70564381 w 28"/>
                <a:gd name="T3" fmla="*/ 25201562 h 28"/>
                <a:gd name="T4" fmla="*/ 70564381 w 28"/>
                <a:gd name="T5" fmla="*/ 40322501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30241879 w 28"/>
                <a:gd name="T15" fmla="*/ 65524069 h 28"/>
                <a:gd name="T16" fmla="*/ 15120940 w 28"/>
                <a:gd name="T17" fmla="*/ 60483758 h 28"/>
                <a:gd name="T18" fmla="*/ 5040313 w 28"/>
                <a:gd name="T19" fmla="*/ 50403124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25201562 h 28"/>
                <a:gd name="T26" fmla="*/ 5040313 w 28"/>
                <a:gd name="T27" fmla="*/ 10080625 h 28"/>
                <a:gd name="T28" fmla="*/ 15120940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5362813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25201562 h 28"/>
                <a:gd name="T42" fmla="*/ 70564381 w 28"/>
                <a:gd name="T43" fmla="*/ 25201562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0"/>
                  </a:moveTo>
                  <a:lnTo>
                    <a:pt x="28" y="10"/>
                  </a:lnTo>
                  <a:lnTo>
                    <a:pt x="28" y="16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2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3" name="Freeform 139"/>
            <p:cNvSpPr>
              <a:spLocks noEditPoints="1"/>
            </p:cNvSpPr>
            <p:nvPr/>
          </p:nvSpPr>
          <p:spPr bwMode="auto">
            <a:xfrm>
              <a:off x="5053013" y="3222625"/>
              <a:ext cx="123825" cy="117475"/>
            </a:xfrm>
            <a:custGeom>
              <a:avLst/>
              <a:gdLst>
                <a:gd name="T0" fmla="*/ 156249676 w 78"/>
                <a:gd name="T1" fmla="*/ 120967500 h 74"/>
                <a:gd name="T2" fmla="*/ 176410918 w 78"/>
                <a:gd name="T3" fmla="*/ 156249673 h 74"/>
                <a:gd name="T4" fmla="*/ 161289987 w 78"/>
                <a:gd name="T5" fmla="*/ 176410914 h 74"/>
                <a:gd name="T6" fmla="*/ 110886881 w 78"/>
                <a:gd name="T7" fmla="*/ 176410914 h 74"/>
                <a:gd name="T8" fmla="*/ 95765925 w 78"/>
                <a:gd name="T9" fmla="*/ 141128741 h 74"/>
                <a:gd name="T10" fmla="*/ 70564372 w 78"/>
                <a:gd name="T11" fmla="*/ 176410914 h 74"/>
                <a:gd name="T12" fmla="*/ 30241876 w 78"/>
                <a:gd name="T13" fmla="*/ 171370604 h 74"/>
                <a:gd name="T14" fmla="*/ 20161248 w 78"/>
                <a:gd name="T15" fmla="*/ 156249673 h 74"/>
                <a:gd name="T16" fmla="*/ 55443441 w 78"/>
                <a:gd name="T17" fmla="*/ 110886879 h 74"/>
                <a:gd name="T18" fmla="*/ 15120938 w 78"/>
                <a:gd name="T19" fmla="*/ 95765923 h 74"/>
                <a:gd name="T20" fmla="*/ 0 w 78"/>
                <a:gd name="T21" fmla="*/ 65524060 h 74"/>
                <a:gd name="T22" fmla="*/ 15120938 w 78"/>
                <a:gd name="T23" fmla="*/ 40322496 h 74"/>
                <a:gd name="T24" fmla="*/ 60483751 w 78"/>
                <a:gd name="T25" fmla="*/ 40322496 h 74"/>
                <a:gd name="T26" fmla="*/ 65524062 w 78"/>
                <a:gd name="T27" fmla="*/ 30241875 h 74"/>
                <a:gd name="T28" fmla="*/ 70564372 w 78"/>
                <a:gd name="T29" fmla="*/ 5040312 h 74"/>
                <a:gd name="T30" fmla="*/ 115927192 w 78"/>
                <a:gd name="T31" fmla="*/ 0 h 74"/>
                <a:gd name="T32" fmla="*/ 136088434 w 78"/>
                <a:gd name="T33" fmla="*/ 10080624 h 74"/>
                <a:gd name="T34" fmla="*/ 136088434 w 78"/>
                <a:gd name="T35" fmla="*/ 45362806 h 74"/>
                <a:gd name="T36" fmla="*/ 151209365 w 78"/>
                <a:gd name="T37" fmla="*/ 55443439 h 74"/>
                <a:gd name="T38" fmla="*/ 191531850 w 78"/>
                <a:gd name="T39" fmla="*/ 75604681 h 74"/>
                <a:gd name="T40" fmla="*/ 191531850 w 78"/>
                <a:gd name="T41" fmla="*/ 100806233 h 74"/>
                <a:gd name="T42" fmla="*/ 156249676 w 78"/>
                <a:gd name="T43" fmla="*/ 115927189 h 74"/>
                <a:gd name="T44" fmla="*/ 156249676 w 78"/>
                <a:gd name="T45" fmla="*/ 85685302 h 74"/>
                <a:gd name="T46" fmla="*/ 131048123 w 78"/>
                <a:gd name="T47" fmla="*/ 85685302 h 74"/>
                <a:gd name="T48" fmla="*/ 100806235 w 78"/>
                <a:gd name="T49" fmla="*/ 60483750 h 74"/>
                <a:gd name="T50" fmla="*/ 100806235 w 78"/>
                <a:gd name="T51" fmla="*/ 35282185 h 74"/>
                <a:gd name="T52" fmla="*/ 100806235 w 78"/>
                <a:gd name="T53" fmla="*/ 35282185 h 74"/>
                <a:gd name="T54" fmla="*/ 95765925 w 78"/>
                <a:gd name="T55" fmla="*/ 60483750 h 74"/>
                <a:gd name="T56" fmla="*/ 65524062 w 78"/>
                <a:gd name="T57" fmla="*/ 85685302 h 74"/>
                <a:gd name="T58" fmla="*/ 40322497 w 78"/>
                <a:gd name="T59" fmla="*/ 65524060 h 74"/>
                <a:gd name="T60" fmla="*/ 55443441 w 78"/>
                <a:gd name="T61" fmla="*/ 75604681 h 74"/>
                <a:gd name="T62" fmla="*/ 65524062 w 78"/>
                <a:gd name="T63" fmla="*/ 95765923 h 74"/>
                <a:gd name="T64" fmla="*/ 75604683 w 78"/>
                <a:gd name="T65" fmla="*/ 120967500 h 74"/>
                <a:gd name="T66" fmla="*/ 55443441 w 78"/>
                <a:gd name="T67" fmla="*/ 146169052 h 74"/>
                <a:gd name="T68" fmla="*/ 60483751 w 78"/>
                <a:gd name="T69" fmla="*/ 146169052 h 74"/>
                <a:gd name="T70" fmla="*/ 90725614 w 78"/>
                <a:gd name="T71" fmla="*/ 126007810 h 74"/>
                <a:gd name="T72" fmla="*/ 110886881 w 78"/>
                <a:gd name="T73" fmla="*/ 126007810 h 74"/>
                <a:gd name="T74" fmla="*/ 120967502 w 78"/>
                <a:gd name="T75" fmla="*/ 136088431 h 74"/>
                <a:gd name="T76" fmla="*/ 136088434 w 78"/>
                <a:gd name="T77" fmla="*/ 151209362 h 74"/>
                <a:gd name="T78" fmla="*/ 126007813 w 78"/>
                <a:gd name="T79" fmla="*/ 131048121 h 74"/>
                <a:gd name="T80" fmla="*/ 126007813 w 78"/>
                <a:gd name="T81" fmla="*/ 110886879 h 74"/>
                <a:gd name="T82" fmla="*/ 131048123 w 78"/>
                <a:gd name="T83" fmla="*/ 90725612 h 74"/>
                <a:gd name="T84" fmla="*/ 156249676 w 78"/>
                <a:gd name="T85" fmla="*/ 85685302 h 74"/>
                <a:gd name="T86" fmla="*/ 156249676 w 78"/>
                <a:gd name="T87" fmla="*/ 8568530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4"/>
                <a:gd name="T134" fmla="*/ 78 w 78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4">
                  <a:moveTo>
                    <a:pt x="52" y="44"/>
                  </a:moveTo>
                  <a:lnTo>
                    <a:pt x="52" y="44"/>
                  </a:lnTo>
                  <a:lnTo>
                    <a:pt x="62" y="48"/>
                  </a:lnTo>
                  <a:lnTo>
                    <a:pt x="68" y="54"/>
                  </a:lnTo>
                  <a:lnTo>
                    <a:pt x="70" y="58"/>
                  </a:lnTo>
                  <a:lnTo>
                    <a:pt x="70" y="62"/>
                  </a:lnTo>
                  <a:lnTo>
                    <a:pt x="68" y="66"/>
                  </a:lnTo>
                  <a:lnTo>
                    <a:pt x="64" y="70"/>
                  </a:lnTo>
                  <a:lnTo>
                    <a:pt x="56" y="74"/>
                  </a:lnTo>
                  <a:lnTo>
                    <a:pt x="50" y="74"/>
                  </a:lnTo>
                  <a:lnTo>
                    <a:pt x="44" y="70"/>
                  </a:lnTo>
                  <a:lnTo>
                    <a:pt x="40" y="60"/>
                  </a:lnTo>
                  <a:lnTo>
                    <a:pt x="38" y="56"/>
                  </a:lnTo>
                  <a:lnTo>
                    <a:pt x="34" y="64"/>
                  </a:lnTo>
                  <a:lnTo>
                    <a:pt x="28" y="70"/>
                  </a:lnTo>
                  <a:lnTo>
                    <a:pt x="20" y="72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8" y="62"/>
                  </a:lnTo>
                  <a:lnTo>
                    <a:pt x="10" y="56"/>
                  </a:lnTo>
                  <a:lnTo>
                    <a:pt x="16" y="48"/>
                  </a:lnTo>
                  <a:lnTo>
                    <a:pt x="22" y="44"/>
                  </a:lnTo>
                  <a:lnTo>
                    <a:pt x="10" y="40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6" y="16"/>
                  </a:lnTo>
                  <a:lnTo>
                    <a:pt x="12" y="12"/>
                  </a:lnTo>
                  <a:lnTo>
                    <a:pt x="18" y="14"/>
                  </a:lnTo>
                  <a:lnTo>
                    <a:pt x="24" y="16"/>
                  </a:lnTo>
                  <a:lnTo>
                    <a:pt x="28" y="22"/>
                  </a:lnTo>
                  <a:lnTo>
                    <a:pt x="26" y="12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10"/>
                  </a:lnTo>
                  <a:lnTo>
                    <a:pt x="54" y="18"/>
                  </a:lnTo>
                  <a:lnTo>
                    <a:pt x="52" y="26"/>
                  </a:lnTo>
                  <a:lnTo>
                    <a:pt x="60" y="22"/>
                  </a:lnTo>
                  <a:lnTo>
                    <a:pt x="68" y="22"/>
                  </a:lnTo>
                  <a:lnTo>
                    <a:pt x="72" y="24"/>
                  </a:lnTo>
                  <a:lnTo>
                    <a:pt x="76" y="30"/>
                  </a:lnTo>
                  <a:lnTo>
                    <a:pt x="78" y="36"/>
                  </a:lnTo>
                  <a:lnTo>
                    <a:pt x="76" y="40"/>
                  </a:lnTo>
                  <a:lnTo>
                    <a:pt x="74" y="42"/>
                  </a:lnTo>
                  <a:lnTo>
                    <a:pt x="70" y="44"/>
                  </a:lnTo>
                  <a:lnTo>
                    <a:pt x="62" y="46"/>
                  </a:lnTo>
                  <a:lnTo>
                    <a:pt x="52" y="44"/>
                  </a:lnTo>
                  <a:close/>
                  <a:moveTo>
                    <a:pt x="62" y="34"/>
                  </a:moveTo>
                  <a:lnTo>
                    <a:pt x="62" y="34"/>
                  </a:lnTo>
                  <a:lnTo>
                    <a:pt x="56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24"/>
                  </a:lnTo>
                  <a:lnTo>
                    <a:pt x="32" y="28"/>
                  </a:lnTo>
                  <a:lnTo>
                    <a:pt x="26" y="34"/>
                  </a:lnTo>
                  <a:lnTo>
                    <a:pt x="16" y="26"/>
                  </a:lnTo>
                  <a:lnTo>
                    <a:pt x="22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6" y="50"/>
                  </a:lnTo>
                  <a:lnTo>
                    <a:pt x="40" y="50"/>
                  </a:lnTo>
                  <a:lnTo>
                    <a:pt x="44" y="50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50" y="52"/>
                  </a:lnTo>
                  <a:lnTo>
                    <a:pt x="46" y="48"/>
                  </a:lnTo>
                  <a:lnTo>
                    <a:pt x="50" y="44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8" y="36"/>
                  </a:lnTo>
                  <a:lnTo>
                    <a:pt x="62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4" name="Freeform 140"/>
            <p:cNvSpPr>
              <a:spLocks/>
            </p:cNvSpPr>
            <p:nvPr/>
          </p:nvSpPr>
          <p:spPr bwMode="auto">
            <a:xfrm>
              <a:off x="5094288" y="3260725"/>
              <a:ext cx="41275" cy="44450"/>
            </a:xfrm>
            <a:custGeom>
              <a:avLst/>
              <a:gdLst>
                <a:gd name="T0" fmla="*/ 65524068 w 26"/>
                <a:gd name="T1" fmla="*/ 35282190 h 28"/>
                <a:gd name="T2" fmla="*/ 65524068 w 26"/>
                <a:gd name="T3" fmla="*/ 35282190 h 28"/>
                <a:gd name="T4" fmla="*/ 65524068 w 26"/>
                <a:gd name="T5" fmla="*/ 45362813 h 28"/>
                <a:gd name="T6" fmla="*/ 60483757 w 26"/>
                <a:gd name="T7" fmla="*/ 60483758 h 28"/>
                <a:gd name="T8" fmla="*/ 45362812 w 26"/>
                <a:gd name="T9" fmla="*/ 65524069 h 28"/>
                <a:gd name="T10" fmla="*/ 35282190 w 26"/>
                <a:gd name="T11" fmla="*/ 70564381 h 28"/>
                <a:gd name="T12" fmla="*/ 35282190 w 26"/>
                <a:gd name="T13" fmla="*/ 70564381 h 28"/>
                <a:gd name="T14" fmla="*/ 20161250 w 26"/>
                <a:gd name="T15" fmla="*/ 65524069 h 28"/>
                <a:gd name="T16" fmla="*/ 10080625 w 26"/>
                <a:gd name="T17" fmla="*/ 60483758 h 28"/>
                <a:gd name="T18" fmla="*/ 0 w 26"/>
                <a:gd name="T19" fmla="*/ 50403124 h 28"/>
                <a:gd name="T20" fmla="*/ 0 w 26"/>
                <a:gd name="T21" fmla="*/ 35282190 h 28"/>
                <a:gd name="T22" fmla="*/ 0 w 26"/>
                <a:gd name="T23" fmla="*/ 35282190 h 28"/>
                <a:gd name="T24" fmla="*/ 0 w 26"/>
                <a:gd name="T25" fmla="*/ 20161251 h 28"/>
                <a:gd name="T26" fmla="*/ 10080625 w 26"/>
                <a:gd name="T27" fmla="*/ 10080625 h 28"/>
                <a:gd name="T28" fmla="*/ 20161250 w 26"/>
                <a:gd name="T29" fmla="*/ 5040313 h 28"/>
                <a:gd name="T30" fmla="*/ 30241879 w 26"/>
                <a:gd name="T31" fmla="*/ 0 h 28"/>
                <a:gd name="T32" fmla="*/ 30241879 w 26"/>
                <a:gd name="T33" fmla="*/ 0 h 28"/>
                <a:gd name="T34" fmla="*/ 45362812 w 26"/>
                <a:gd name="T35" fmla="*/ 5040313 h 28"/>
                <a:gd name="T36" fmla="*/ 55443446 w 26"/>
                <a:gd name="T37" fmla="*/ 10080625 h 28"/>
                <a:gd name="T38" fmla="*/ 65524068 w 26"/>
                <a:gd name="T39" fmla="*/ 20161251 h 28"/>
                <a:gd name="T40" fmla="*/ 65524068 w 26"/>
                <a:gd name="T41" fmla="*/ 35282190 h 28"/>
                <a:gd name="T42" fmla="*/ 65524068 w 26"/>
                <a:gd name="T43" fmla="*/ 3528219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8"/>
                <a:gd name="T68" fmla="*/ 26 w 26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8">
                  <a:moveTo>
                    <a:pt x="26" y="14"/>
                  </a:moveTo>
                  <a:lnTo>
                    <a:pt x="26" y="14"/>
                  </a:lnTo>
                  <a:lnTo>
                    <a:pt x="26" y="18"/>
                  </a:lnTo>
                  <a:lnTo>
                    <a:pt x="24" y="24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6"/>
                  </a:lnTo>
                  <a:lnTo>
                    <a:pt x="4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5" name="Freeform 141"/>
            <p:cNvSpPr>
              <a:spLocks noEditPoints="1"/>
            </p:cNvSpPr>
            <p:nvPr/>
          </p:nvSpPr>
          <p:spPr bwMode="auto">
            <a:xfrm>
              <a:off x="4503738" y="2863850"/>
              <a:ext cx="114300" cy="111125"/>
            </a:xfrm>
            <a:custGeom>
              <a:avLst/>
              <a:gdLst>
                <a:gd name="T0" fmla="*/ 126007809 w 72"/>
                <a:gd name="T1" fmla="*/ 100806231 h 70"/>
                <a:gd name="T2" fmla="*/ 171370602 w 72"/>
                <a:gd name="T3" fmla="*/ 115927187 h 70"/>
                <a:gd name="T4" fmla="*/ 176410912 w 72"/>
                <a:gd name="T5" fmla="*/ 131048117 h 70"/>
                <a:gd name="T6" fmla="*/ 166330292 w 72"/>
                <a:gd name="T7" fmla="*/ 151209359 h 70"/>
                <a:gd name="T8" fmla="*/ 146169050 w 72"/>
                <a:gd name="T9" fmla="*/ 166330290 h 70"/>
                <a:gd name="T10" fmla="*/ 120967498 w 72"/>
                <a:gd name="T11" fmla="*/ 161289979 h 70"/>
                <a:gd name="T12" fmla="*/ 105846567 w 72"/>
                <a:gd name="T13" fmla="*/ 141128738 h 70"/>
                <a:gd name="T14" fmla="*/ 100806232 w 72"/>
                <a:gd name="T15" fmla="*/ 131048117 h 70"/>
                <a:gd name="T16" fmla="*/ 80644991 w 72"/>
                <a:gd name="T17" fmla="*/ 166330290 h 70"/>
                <a:gd name="T18" fmla="*/ 45362806 w 72"/>
                <a:gd name="T19" fmla="*/ 171370600 h 70"/>
                <a:gd name="T20" fmla="*/ 35282185 w 72"/>
                <a:gd name="T21" fmla="*/ 166330290 h 70"/>
                <a:gd name="T22" fmla="*/ 35282185 w 72"/>
                <a:gd name="T23" fmla="*/ 141128738 h 70"/>
                <a:gd name="T24" fmla="*/ 60483749 w 72"/>
                <a:gd name="T25" fmla="*/ 110886876 h 70"/>
                <a:gd name="T26" fmla="*/ 30241875 w 72"/>
                <a:gd name="T27" fmla="*/ 105846566 h 70"/>
                <a:gd name="T28" fmla="*/ 10080624 w 72"/>
                <a:gd name="T29" fmla="*/ 95765921 h 70"/>
                <a:gd name="T30" fmla="*/ 0 w 72"/>
                <a:gd name="T31" fmla="*/ 75604679 h 70"/>
                <a:gd name="T32" fmla="*/ 10080624 w 72"/>
                <a:gd name="T33" fmla="*/ 50403115 h 70"/>
                <a:gd name="T34" fmla="*/ 20161248 w 72"/>
                <a:gd name="T35" fmla="*/ 40322495 h 70"/>
                <a:gd name="T36" fmla="*/ 50403116 w 72"/>
                <a:gd name="T37" fmla="*/ 45362805 h 70"/>
                <a:gd name="T38" fmla="*/ 60483749 w 72"/>
                <a:gd name="T39" fmla="*/ 55443438 h 70"/>
                <a:gd name="T40" fmla="*/ 50403116 w 72"/>
                <a:gd name="T41" fmla="*/ 15120937 h 70"/>
                <a:gd name="T42" fmla="*/ 65524060 w 72"/>
                <a:gd name="T43" fmla="*/ 5040312 h 70"/>
                <a:gd name="T44" fmla="*/ 95765922 w 72"/>
                <a:gd name="T45" fmla="*/ 0 h 70"/>
                <a:gd name="T46" fmla="*/ 115927188 w 72"/>
                <a:gd name="T47" fmla="*/ 5040312 h 70"/>
                <a:gd name="T48" fmla="*/ 120967498 w 72"/>
                <a:gd name="T49" fmla="*/ 15120937 h 70"/>
                <a:gd name="T50" fmla="*/ 115927188 w 72"/>
                <a:gd name="T51" fmla="*/ 60483748 h 70"/>
                <a:gd name="T52" fmla="*/ 136088429 w 72"/>
                <a:gd name="T53" fmla="*/ 45362805 h 70"/>
                <a:gd name="T54" fmla="*/ 166330292 w 72"/>
                <a:gd name="T55" fmla="*/ 45362805 h 70"/>
                <a:gd name="T56" fmla="*/ 176410912 w 72"/>
                <a:gd name="T57" fmla="*/ 55443438 h 70"/>
                <a:gd name="T58" fmla="*/ 181451223 w 72"/>
                <a:gd name="T59" fmla="*/ 75604679 h 70"/>
                <a:gd name="T60" fmla="*/ 171370602 w 72"/>
                <a:gd name="T61" fmla="*/ 90725610 h 70"/>
                <a:gd name="T62" fmla="*/ 126007809 w 72"/>
                <a:gd name="T63" fmla="*/ 100806231 h 70"/>
                <a:gd name="T64" fmla="*/ 146169050 w 72"/>
                <a:gd name="T65" fmla="*/ 70564369 h 70"/>
                <a:gd name="T66" fmla="*/ 136088429 w 72"/>
                <a:gd name="T67" fmla="*/ 75604679 h 70"/>
                <a:gd name="T68" fmla="*/ 120967498 w 72"/>
                <a:gd name="T69" fmla="*/ 75604679 h 70"/>
                <a:gd name="T70" fmla="*/ 90725611 w 72"/>
                <a:gd name="T71" fmla="*/ 60483748 h 70"/>
                <a:gd name="T72" fmla="*/ 90725611 w 72"/>
                <a:gd name="T73" fmla="*/ 45362805 h 70"/>
                <a:gd name="T74" fmla="*/ 85685301 w 72"/>
                <a:gd name="T75" fmla="*/ 35282185 h 70"/>
                <a:gd name="T76" fmla="*/ 85685301 w 72"/>
                <a:gd name="T77" fmla="*/ 35282185 h 70"/>
                <a:gd name="T78" fmla="*/ 90725611 w 72"/>
                <a:gd name="T79" fmla="*/ 60483748 h 70"/>
                <a:gd name="T80" fmla="*/ 85685301 w 72"/>
                <a:gd name="T81" fmla="*/ 60483748 h 70"/>
                <a:gd name="T82" fmla="*/ 65524060 w 72"/>
                <a:gd name="T83" fmla="*/ 85685300 h 70"/>
                <a:gd name="T84" fmla="*/ 35282185 w 72"/>
                <a:gd name="T85" fmla="*/ 70564369 h 70"/>
                <a:gd name="T86" fmla="*/ 35282185 w 72"/>
                <a:gd name="T87" fmla="*/ 70564369 h 70"/>
                <a:gd name="T88" fmla="*/ 65524060 w 72"/>
                <a:gd name="T89" fmla="*/ 85685300 h 70"/>
                <a:gd name="T90" fmla="*/ 65524060 w 72"/>
                <a:gd name="T91" fmla="*/ 95765921 h 70"/>
                <a:gd name="T92" fmla="*/ 70564370 w 72"/>
                <a:gd name="T93" fmla="*/ 105846566 h 70"/>
                <a:gd name="T94" fmla="*/ 75604680 w 72"/>
                <a:gd name="T95" fmla="*/ 115927187 h 70"/>
                <a:gd name="T96" fmla="*/ 65524060 w 72"/>
                <a:gd name="T97" fmla="*/ 141128738 h 70"/>
                <a:gd name="T98" fmla="*/ 65524060 w 72"/>
                <a:gd name="T99" fmla="*/ 141128738 h 70"/>
                <a:gd name="T100" fmla="*/ 80644991 w 72"/>
                <a:gd name="T101" fmla="*/ 115927187 h 70"/>
                <a:gd name="T102" fmla="*/ 100806232 w 72"/>
                <a:gd name="T103" fmla="*/ 120967497 h 70"/>
                <a:gd name="T104" fmla="*/ 110886878 w 72"/>
                <a:gd name="T105" fmla="*/ 115927187 h 70"/>
                <a:gd name="T106" fmla="*/ 120967498 w 72"/>
                <a:gd name="T107" fmla="*/ 120967497 h 70"/>
                <a:gd name="T108" fmla="*/ 136088429 w 72"/>
                <a:gd name="T109" fmla="*/ 136088428 h 70"/>
                <a:gd name="T110" fmla="*/ 141128740 w 72"/>
                <a:gd name="T111" fmla="*/ 131048117 h 70"/>
                <a:gd name="T112" fmla="*/ 126007809 w 72"/>
                <a:gd name="T113" fmla="*/ 120967497 h 70"/>
                <a:gd name="T114" fmla="*/ 115927188 w 72"/>
                <a:gd name="T115" fmla="*/ 110886876 h 70"/>
                <a:gd name="T116" fmla="*/ 120967498 w 72"/>
                <a:gd name="T117" fmla="*/ 100806231 h 70"/>
                <a:gd name="T118" fmla="*/ 126007809 w 72"/>
                <a:gd name="T119" fmla="*/ 80644990 h 70"/>
                <a:gd name="T120" fmla="*/ 120967498 w 72"/>
                <a:gd name="T121" fmla="*/ 80644990 h 70"/>
                <a:gd name="T122" fmla="*/ 146169050 w 72"/>
                <a:gd name="T123" fmla="*/ 70564369 h 70"/>
                <a:gd name="T124" fmla="*/ 146169050 w 72"/>
                <a:gd name="T125" fmla="*/ 70564369 h 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2"/>
                <a:gd name="T190" fmla="*/ 0 h 70"/>
                <a:gd name="T191" fmla="*/ 72 w 72"/>
                <a:gd name="T192" fmla="*/ 70 h 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2" h="70">
                  <a:moveTo>
                    <a:pt x="50" y="40"/>
                  </a:moveTo>
                  <a:lnTo>
                    <a:pt x="50" y="40"/>
                  </a:lnTo>
                  <a:lnTo>
                    <a:pt x="60" y="42"/>
                  </a:lnTo>
                  <a:lnTo>
                    <a:pt x="68" y="46"/>
                  </a:lnTo>
                  <a:lnTo>
                    <a:pt x="70" y="50"/>
                  </a:lnTo>
                  <a:lnTo>
                    <a:pt x="70" y="52"/>
                  </a:lnTo>
                  <a:lnTo>
                    <a:pt x="68" y="56"/>
                  </a:lnTo>
                  <a:lnTo>
                    <a:pt x="66" y="60"/>
                  </a:lnTo>
                  <a:lnTo>
                    <a:pt x="58" y="66"/>
                  </a:lnTo>
                  <a:lnTo>
                    <a:pt x="52" y="68"/>
                  </a:lnTo>
                  <a:lnTo>
                    <a:pt x="48" y="64"/>
                  </a:lnTo>
                  <a:lnTo>
                    <a:pt x="42" y="56"/>
                  </a:lnTo>
                  <a:lnTo>
                    <a:pt x="40" y="52"/>
                  </a:lnTo>
                  <a:lnTo>
                    <a:pt x="36" y="60"/>
                  </a:lnTo>
                  <a:lnTo>
                    <a:pt x="32" y="66"/>
                  </a:lnTo>
                  <a:lnTo>
                    <a:pt x="24" y="70"/>
                  </a:lnTo>
                  <a:lnTo>
                    <a:pt x="18" y="68"/>
                  </a:lnTo>
                  <a:lnTo>
                    <a:pt x="14" y="66"/>
                  </a:lnTo>
                  <a:lnTo>
                    <a:pt x="14" y="62"/>
                  </a:lnTo>
                  <a:lnTo>
                    <a:pt x="14" y="56"/>
                  </a:lnTo>
                  <a:lnTo>
                    <a:pt x="18" y="50"/>
                  </a:lnTo>
                  <a:lnTo>
                    <a:pt x="24" y="44"/>
                  </a:lnTo>
                  <a:lnTo>
                    <a:pt x="12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4" y="16"/>
                  </a:lnTo>
                  <a:lnTo>
                    <a:pt x="20" y="18"/>
                  </a:lnTo>
                  <a:lnTo>
                    <a:pt x="24" y="22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60" y="16"/>
                  </a:lnTo>
                  <a:lnTo>
                    <a:pt x="66" y="18"/>
                  </a:lnTo>
                  <a:lnTo>
                    <a:pt x="70" y="22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0" y="34"/>
                  </a:lnTo>
                  <a:lnTo>
                    <a:pt x="68" y="36"/>
                  </a:lnTo>
                  <a:lnTo>
                    <a:pt x="60" y="38"/>
                  </a:lnTo>
                  <a:lnTo>
                    <a:pt x="50" y="40"/>
                  </a:lnTo>
                  <a:close/>
                  <a:moveTo>
                    <a:pt x="58" y="28"/>
                  </a:moveTo>
                  <a:lnTo>
                    <a:pt x="58" y="28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4" y="24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4" y="14"/>
                  </a:lnTo>
                  <a:lnTo>
                    <a:pt x="36" y="24"/>
                  </a:lnTo>
                  <a:lnTo>
                    <a:pt x="34" y="24"/>
                  </a:lnTo>
                  <a:lnTo>
                    <a:pt x="28" y="26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0" y="46"/>
                  </a:lnTo>
                  <a:lnTo>
                    <a:pt x="28" y="50"/>
                  </a:lnTo>
                  <a:lnTo>
                    <a:pt x="26" y="56"/>
                  </a:lnTo>
                  <a:lnTo>
                    <a:pt x="32" y="46"/>
                  </a:lnTo>
                  <a:lnTo>
                    <a:pt x="40" y="48"/>
                  </a:lnTo>
                  <a:lnTo>
                    <a:pt x="44" y="46"/>
                  </a:lnTo>
                  <a:lnTo>
                    <a:pt x="48" y="48"/>
                  </a:lnTo>
                  <a:lnTo>
                    <a:pt x="54" y="54"/>
                  </a:lnTo>
                  <a:lnTo>
                    <a:pt x="56" y="52"/>
                  </a:lnTo>
                  <a:lnTo>
                    <a:pt x="50" y="48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54" y="30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6" name="Freeform 142"/>
            <p:cNvSpPr>
              <a:spLocks/>
            </p:cNvSpPr>
            <p:nvPr/>
          </p:nvSpPr>
          <p:spPr bwMode="auto">
            <a:xfrm>
              <a:off x="4545013" y="2901950"/>
              <a:ext cx="38100" cy="38100"/>
            </a:xfrm>
            <a:custGeom>
              <a:avLst/>
              <a:gdLst>
                <a:gd name="T0" fmla="*/ 60483756 w 24"/>
                <a:gd name="T1" fmla="*/ 20161250 h 24"/>
                <a:gd name="T2" fmla="*/ 60483756 w 24"/>
                <a:gd name="T3" fmla="*/ 20161250 h 24"/>
                <a:gd name="T4" fmla="*/ 60483756 w 24"/>
                <a:gd name="T5" fmla="*/ 35282189 h 24"/>
                <a:gd name="T6" fmla="*/ 55443445 w 24"/>
                <a:gd name="T7" fmla="*/ 45362810 h 24"/>
                <a:gd name="T8" fmla="*/ 45362810 w 24"/>
                <a:gd name="T9" fmla="*/ 55443445 h 24"/>
                <a:gd name="T10" fmla="*/ 35282189 w 24"/>
                <a:gd name="T11" fmla="*/ 60483756 h 24"/>
                <a:gd name="T12" fmla="*/ 35282189 w 24"/>
                <a:gd name="T13" fmla="*/ 60483756 h 24"/>
                <a:gd name="T14" fmla="*/ 25201561 w 24"/>
                <a:gd name="T15" fmla="*/ 60483756 h 24"/>
                <a:gd name="T16" fmla="*/ 10080625 w 24"/>
                <a:gd name="T17" fmla="*/ 55443445 h 24"/>
                <a:gd name="T18" fmla="*/ 5040312 w 24"/>
                <a:gd name="T19" fmla="*/ 45362810 h 24"/>
                <a:gd name="T20" fmla="*/ 0 w 24"/>
                <a:gd name="T21" fmla="*/ 35282189 h 24"/>
                <a:gd name="T22" fmla="*/ 0 w 24"/>
                <a:gd name="T23" fmla="*/ 35282189 h 24"/>
                <a:gd name="T24" fmla="*/ 0 w 24"/>
                <a:gd name="T25" fmla="*/ 20161250 h 24"/>
                <a:gd name="T26" fmla="*/ 5040312 w 24"/>
                <a:gd name="T27" fmla="*/ 10080625 h 24"/>
                <a:gd name="T28" fmla="*/ 10080625 w 24"/>
                <a:gd name="T29" fmla="*/ 5040312 h 24"/>
                <a:gd name="T30" fmla="*/ 25201561 w 24"/>
                <a:gd name="T31" fmla="*/ 0 h 24"/>
                <a:gd name="T32" fmla="*/ 25201561 w 24"/>
                <a:gd name="T33" fmla="*/ 0 h 24"/>
                <a:gd name="T34" fmla="*/ 35282189 w 24"/>
                <a:gd name="T35" fmla="*/ 0 h 24"/>
                <a:gd name="T36" fmla="*/ 45362810 w 24"/>
                <a:gd name="T37" fmla="*/ 0 h 24"/>
                <a:gd name="T38" fmla="*/ 55443445 w 24"/>
                <a:gd name="T39" fmla="*/ 10080625 h 24"/>
                <a:gd name="T40" fmla="*/ 60483756 w 24"/>
                <a:gd name="T41" fmla="*/ 20161250 h 24"/>
                <a:gd name="T42" fmla="*/ 60483756 w 24"/>
                <a:gd name="T43" fmla="*/ 20161250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4"/>
                <a:gd name="T68" fmla="*/ 24 w 24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4">
                  <a:moveTo>
                    <a:pt x="24" y="8"/>
                  </a:moveTo>
                  <a:lnTo>
                    <a:pt x="24" y="8"/>
                  </a:lnTo>
                  <a:lnTo>
                    <a:pt x="24" y="14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7" name="Freeform 143"/>
            <p:cNvSpPr>
              <a:spLocks/>
            </p:cNvSpPr>
            <p:nvPr/>
          </p:nvSpPr>
          <p:spPr bwMode="auto">
            <a:xfrm>
              <a:off x="4414838" y="3794125"/>
              <a:ext cx="53975" cy="44450"/>
            </a:xfrm>
            <a:custGeom>
              <a:avLst/>
              <a:gdLst>
                <a:gd name="T0" fmla="*/ 45362805 w 34"/>
                <a:gd name="T1" fmla="*/ 70564381 h 28"/>
                <a:gd name="T2" fmla="*/ 45362805 w 34"/>
                <a:gd name="T3" fmla="*/ 70564381 h 28"/>
                <a:gd name="T4" fmla="*/ 35282184 w 34"/>
                <a:gd name="T5" fmla="*/ 70564381 h 28"/>
                <a:gd name="T6" fmla="*/ 20161247 w 34"/>
                <a:gd name="T7" fmla="*/ 60483758 h 28"/>
                <a:gd name="T8" fmla="*/ 10080624 w 34"/>
                <a:gd name="T9" fmla="*/ 50403124 h 28"/>
                <a:gd name="T10" fmla="*/ 0 w 34"/>
                <a:gd name="T11" fmla="*/ 35282190 h 28"/>
                <a:gd name="T12" fmla="*/ 0 w 34"/>
                <a:gd name="T13" fmla="*/ 35282190 h 28"/>
                <a:gd name="T14" fmla="*/ 10080624 w 34"/>
                <a:gd name="T15" fmla="*/ 15120940 h 28"/>
                <a:gd name="T16" fmla="*/ 25201557 w 34"/>
                <a:gd name="T17" fmla="*/ 5040313 h 28"/>
                <a:gd name="T18" fmla="*/ 45362805 w 34"/>
                <a:gd name="T19" fmla="*/ 0 h 28"/>
                <a:gd name="T20" fmla="*/ 45362805 w 34"/>
                <a:gd name="T21" fmla="*/ 0 h 28"/>
                <a:gd name="T22" fmla="*/ 55443437 w 34"/>
                <a:gd name="T23" fmla="*/ 0 h 28"/>
                <a:gd name="T24" fmla="*/ 65524058 w 34"/>
                <a:gd name="T25" fmla="*/ 0 h 28"/>
                <a:gd name="T26" fmla="*/ 75604678 w 34"/>
                <a:gd name="T27" fmla="*/ 10080625 h 28"/>
                <a:gd name="T28" fmla="*/ 80644989 w 34"/>
                <a:gd name="T29" fmla="*/ 15120940 h 28"/>
                <a:gd name="T30" fmla="*/ 80644989 w 34"/>
                <a:gd name="T31" fmla="*/ 15120940 h 28"/>
                <a:gd name="T32" fmla="*/ 85685299 w 34"/>
                <a:gd name="T33" fmla="*/ 35282190 h 28"/>
                <a:gd name="T34" fmla="*/ 80644989 w 34"/>
                <a:gd name="T35" fmla="*/ 55443447 h 28"/>
                <a:gd name="T36" fmla="*/ 65524058 w 34"/>
                <a:gd name="T37" fmla="*/ 70564381 h 28"/>
                <a:gd name="T38" fmla="*/ 55443437 w 34"/>
                <a:gd name="T39" fmla="*/ 70564381 h 28"/>
                <a:gd name="T40" fmla="*/ 45362805 w 34"/>
                <a:gd name="T41" fmla="*/ 70564381 h 28"/>
                <a:gd name="T42" fmla="*/ 45362805 w 34"/>
                <a:gd name="T43" fmla="*/ 70564381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18" y="28"/>
                  </a:moveTo>
                  <a:lnTo>
                    <a:pt x="18" y="28"/>
                  </a:lnTo>
                  <a:lnTo>
                    <a:pt x="14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4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8" name="Freeform 144"/>
            <p:cNvSpPr>
              <a:spLocks/>
            </p:cNvSpPr>
            <p:nvPr/>
          </p:nvSpPr>
          <p:spPr bwMode="auto">
            <a:xfrm>
              <a:off x="4583113" y="3651250"/>
              <a:ext cx="47625" cy="47625"/>
            </a:xfrm>
            <a:custGeom>
              <a:avLst/>
              <a:gdLst>
                <a:gd name="T0" fmla="*/ 15120940 w 30"/>
                <a:gd name="T1" fmla="*/ 65524071 h 30"/>
                <a:gd name="T2" fmla="*/ 15120940 w 30"/>
                <a:gd name="T3" fmla="*/ 65524071 h 30"/>
                <a:gd name="T4" fmla="*/ 5040313 w 30"/>
                <a:gd name="T5" fmla="*/ 60483759 h 30"/>
                <a:gd name="T6" fmla="*/ 0 w 30"/>
                <a:gd name="T7" fmla="*/ 45362813 h 30"/>
                <a:gd name="T8" fmla="*/ 0 w 30"/>
                <a:gd name="T9" fmla="*/ 30241880 h 30"/>
                <a:gd name="T10" fmla="*/ 0 w 30"/>
                <a:gd name="T11" fmla="*/ 10080626 h 30"/>
                <a:gd name="T12" fmla="*/ 0 w 30"/>
                <a:gd name="T13" fmla="*/ 10080626 h 30"/>
                <a:gd name="T14" fmla="*/ 20161251 w 30"/>
                <a:gd name="T15" fmla="*/ 5040313 h 30"/>
                <a:gd name="T16" fmla="*/ 35282191 w 30"/>
                <a:gd name="T17" fmla="*/ 0 h 30"/>
                <a:gd name="T18" fmla="*/ 55443448 w 30"/>
                <a:gd name="T19" fmla="*/ 5040313 h 30"/>
                <a:gd name="T20" fmla="*/ 55443448 w 30"/>
                <a:gd name="T21" fmla="*/ 5040313 h 30"/>
                <a:gd name="T22" fmla="*/ 65524071 w 30"/>
                <a:gd name="T23" fmla="*/ 15120940 h 30"/>
                <a:gd name="T24" fmla="*/ 70564382 w 30"/>
                <a:gd name="T25" fmla="*/ 20161251 h 30"/>
                <a:gd name="T26" fmla="*/ 75604693 w 30"/>
                <a:gd name="T27" fmla="*/ 30241880 h 30"/>
                <a:gd name="T28" fmla="*/ 75604693 w 30"/>
                <a:gd name="T29" fmla="*/ 45362813 h 30"/>
                <a:gd name="T30" fmla="*/ 75604693 w 30"/>
                <a:gd name="T31" fmla="*/ 45362813 h 30"/>
                <a:gd name="T32" fmla="*/ 70564382 w 30"/>
                <a:gd name="T33" fmla="*/ 60483759 h 30"/>
                <a:gd name="T34" fmla="*/ 55443448 w 30"/>
                <a:gd name="T35" fmla="*/ 75604693 h 30"/>
                <a:gd name="T36" fmla="*/ 35282191 w 30"/>
                <a:gd name="T37" fmla="*/ 75604693 h 30"/>
                <a:gd name="T38" fmla="*/ 25201562 w 30"/>
                <a:gd name="T39" fmla="*/ 75604693 h 30"/>
                <a:gd name="T40" fmla="*/ 15120940 w 30"/>
                <a:gd name="T41" fmla="*/ 65524071 h 30"/>
                <a:gd name="T42" fmla="*/ 15120940 w 30"/>
                <a:gd name="T43" fmla="*/ 6552407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6" y="26"/>
                  </a:moveTo>
                  <a:lnTo>
                    <a:pt x="6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9" name="Freeform 145"/>
            <p:cNvSpPr>
              <a:spLocks/>
            </p:cNvSpPr>
            <p:nvPr/>
          </p:nvSpPr>
          <p:spPr bwMode="auto">
            <a:xfrm>
              <a:off x="4773613" y="3648075"/>
              <a:ext cx="44450" cy="38100"/>
            </a:xfrm>
            <a:custGeom>
              <a:avLst/>
              <a:gdLst>
                <a:gd name="T0" fmla="*/ 40322501 w 28"/>
                <a:gd name="T1" fmla="*/ 60483756 h 24"/>
                <a:gd name="T2" fmla="*/ 40322501 w 28"/>
                <a:gd name="T3" fmla="*/ 60483756 h 24"/>
                <a:gd name="T4" fmla="*/ 20161251 w 28"/>
                <a:gd name="T5" fmla="*/ 55443445 h 24"/>
                <a:gd name="T6" fmla="*/ 10080625 w 28"/>
                <a:gd name="T7" fmla="*/ 45362810 h 24"/>
                <a:gd name="T8" fmla="*/ 0 w 28"/>
                <a:gd name="T9" fmla="*/ 30241878 h 24"/>
                <a:gd name="T10" fmla="*/ 0 w 28"/>
                <a:gd name="T11" fmla="*/ 30241878 h 24"/>
                <a:gd name="T12" fmla="*/ 10080625 w 28"/>
                <a:gd name="T13" fmla="*/ 15120939 h 24"/>
                <a:gd name="T14" fmla="*/ 20161251 w 28"/>
                <a:gd name="T15" fmla="*/ 5040312 h 24"/>
                <a:gd name="T16" fmla="*/ 35282190 w 28"/>
                <a:gd name="T17" fmla="*/ 0 h 24"/>
                <a:gd name="T18" fmla="*/ 35282190 w 28"/>
                <a:gd name="T19" fmla="*/ 0 h 24"/>
                <a:gd name="T20" fmla="*/ 55443447 w 28"/>
                <a:gd name="T21" fmla="*/ 5040312 h 24"/>
                <a:gd name="T22" fmla="*/ 60483758 w 28"/>
                <a:gd name="T23" fmla="*/ 5040312 h 24"/>
                <a:gd name="T24" fmla="*/ 70564381 w 28"/>
                <a:gd name="T25" fmla="*/ 15120939 h 24"/>
                <a:gd name="T26" fmla="*/ 70564381 w 28"/>
                <a:gd name="T27" fmla="*/ 15120939 h 24"/>
                <a:gd name="T28" fmla="*/ 70564381 w 28"/>
                <a:gd name="T29" fmla="*/ 30241878 h 24"/>
                <a:gd name="T30" fmla="*/ 70564381 w 28"/>
                <a:gd name="T31" fmla="*/ 45362810 h 24"/>
                <a:gd name="T32" fmla="*/ 55443447 w 28"/>
                <a:gd name="T33" fmla="*/ 55443445 h 24"/>
                <a:gd name="T34" fmla="*/ 40322501 w 28"/>
                <a:gd name="T35" fmla="*/ 60483756 h 24"/>
                <a:gd name="T36" fmla="*/ 40322501 w 28"/>
                <a:gd name="T37" fmla="*/ 60483756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24"/>
                <a:gd name="T59" fmla="*/ 28 w 28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24">
                  <a:moveTo>
                    <a:pt x="16" y="24"/>
                  </a:moveTo>
                  <a:lnTo>
                    <a:pt x="16" y="24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28" y="12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0" name="Freeform 146"/>
            <p:cNvSpPr>
              <a:spLocks/>
            </p:cNvSpPr>
            <p:nvPr/>
          </p:nvSpPr>
          <p:spPr bwMode="auto">
            <a:xfrm>
              <a:off x="4840288" y="3965575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1" name="Freeform 147"/>
            <p:cNvSpPr>
              <a:spLocks/>
            </p:cNvSpPr>
            <p:nvPr/>
          </p:nvSpPr>
          <p:spPr bwMode="auto">
            <a:xfrm>
              <a:off x="4960938" y="3832225"/>
              <a:ext cx="60325" cy="50800"/>
            </a:xfrm>
            <a:custGeom>
              <a:avLst/>
              <a:gdLst>
                <a:gd name="T0" fmla="*/ 30241875 w 38"/>
                <a:gd name="T1" fmla="*/ 0 h 32"/>
                <a:gd name="T2" fmla="*/ 30241875 w 38"/>
                <a:gd name="T3" fmla="*/ 0 h 32"/>
                <a:gd name="T4" fmla="*/ 40322496 w 38"/>
                <a:gd name="T5" fmla="*/ 0 h 32"/>
                <a:gd name="T6" fmla="*/ 55443440 w 38"/>
                <a:gd name="T7" fmla="*/ 0 h 32"/>
                <a:gd name="T8" fmla="*/ 75604682 w 38"/>
                <a:gd name="T9" fmla="*/ 5040312 h 32"/>
                <a:gd name="T10" fmla="*/ 95765924 w 38"/>
                <a:gd name="T11" fmla="*/ 15120936 h 32"/>
                <a:gd name="T12" fmla="*/ 95765924 w 38"/>
                <a:gd name="T13" fmla="*/ 15120936 h 32"/>
                <a:gd name="T14" fmla="*/ 90725613 w 38"/>
                <a:gd name="T15" fmla="*/ 40322493 h 32"/>
                <a:gd name="T16" fmla="*/ 80644992 w 38"/>
                <a:gd name="T17" fmla="*/ 55443436 h 32"/>
                <a:gd name="T18" fmla="*/ 65524061 w 38"/>
                <a:gd name="T19" fmla="*/ 70564366 h 32"/>
                <a:gd name="T20" fmla="*/ 65524061 w 38"/>
                <a:gd name="T21" fmla="*/ 70564366 h 32"/>
                <a:gd name="T22" fmla="*/ 55443440 w 38"/>
                <a:gd name="T23" fmla="*/ 80644986 h 32"/>
                <a:gd name="T24" fmla="*/ 40322496 w 38"/>
                <a:gd name="T25" fmla="*/ 80644986 h 32"/>
                <a:gd name="T26" fmla="*/ 30241875 w 38"/>
                <a:gd name="T27" fmla="*/ 80644986 h 32"/>
                <a:gd name="T28" fmla="*/ 20161248 w 38"/>
                <a:gd name="T29" fmla="*/ 70564366 h 32"/>
                <a:gd name="T30" fmla="*/ 20161248 w 38"/>
                <a:gd name="T31" fmla="*/ 70564366 h 32"/>
                <a:gd name="T32" fmla="*/ 10080624 w 38"/>
                <a:gd name="T33" fmla="*/ 65524056 h 32"/>
                <a:gd name="T34" fmla="*/ 5040312 w 38"/>
                <a:gd name="T35" fmla="*/ 55443436 h 32"/>
                <a:gd name="T36" fmla="*/ 0 w 38"/>
                <a:gd name="T37" fmla="*/ 35282183 h 32"/>
                <a:gd name="T38" fmla="*/ 5040312 w 38"/>
                <a:gd name="T39" fmla="*/ 25201557 h 32"/>
                <a:gd name="T40" fmla="*/ 10080624 w 38"/>
                <a:gd name="T41" fmla="*/ 15120936 h 32"/>
                <a:gd name="T42" fmla="*/ 20161248 w 38"/>
                <a:gd name="T43" fmla="*/ 5040312 h 32"/>
                <a:gd name="T44" fmla="*/ 30241875 w 38"/>
                <a:gd name="T45" fmla="*/ 0 h 32"/>
                <a:gd name="T46" fmla="*/ 30241875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2" y="0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6"/>
                  </a:lnTo>
                  <a:lnTo>
                    <a:pt x="36" y="16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2" name="Freeform 148"/>
            <p:cNvSpPr>
              <a:spLocks/>
            </p:cNvSpPr>
            <p:nvPr/>
          </p:nvSpPr>
          <p:spPr bwMode="auto">
            <a:xfrm>
              <a:off x="4983163" y="3556000"/>
              <a:ext cx="47625" cy="50800"/>
            </a:xfrm>
            <a:custGeom>
              <a:avLst/>
              <a:gdLst>
                <a:gd name="T0" fmla="*/ 10080626 w 30"/>
                <a:gd name="T1" fmla="*/ 20161247 h 32"/>
                <a:gd name="T2" fmla="*/ 10080626 w 30"/>
                <a:gd name="T3" fmla="*/ 20161247 h 32"/>
                <a:gd name="T4" fmla="*/ 20161251 w 30"/>
                <a:gd name="T5" fmla="*/ 10080623 h 32"/>
                <a:gd name="T6" fmla="*/ 30241880 w 30"/>
                <a:gd name="T7" fmla="*/ 5040312 h 32"/>
                <a:gd name="T8" fmla="*/ 45362813 w 30"/>
                <a:gd name="T9" fmla="*/ 0 h 32"/>
                <a:gd name="T10" fmla="*/ 65524071 w 30"/>
                <a:gd name="T11" fmla="*/ 0 h 32"/>
                <a:gd name="T12" fmla="*/ 65524071 w 30"/>
                <a:gd name="T13" fmla="*/ 0 h 32"/>
                <a:gd name="T14" fmla="*/ 70564382 w 30"/>
                <a:gd name="T15" fmla="*/ 20161247 h 32"/>
                <a:gd name="T16" fmla="*/ 75604693 w 30"/>
                <a:gd name="T17" fmla="*/ 40322493 h 32"/>
                <a:gd name="T18" fmla="*/ 70564382 w 30"/>
                <a:gd name="T19" fmla="*/ 55443436 h 32"/>
                <a:gd name="T20" fmla="*/ 70564382 w 30"/>
                <a:gd name="T21" fmla="*/ 55443436 h 32"/>
                <a:gd name="T22" fmla="*/ 60483759 w 30"/>
                <a:gd name="T23" fmla="*/ 65524056 h 32"/>
                <a:gd name="T24" fmla="*/ 55443448 w 30"/>
                <a:gd name="T25" fmla="*/ 75604676 h 32"/>
                <a:gd name="T26" fmla="*/ 45362813 w 30"/>
                <a:gd name="T27" fmla="*/ 80644986 h 32"/>
                <a:gd name="T28" fmla="*/ 30241880 w 30"/>
                <a:gd name="T29" fmla="*/ 80644986 h 32"/>
                <a:gd name="T30" fmla="*/ 30241880 w 30"/>
                <a:gd name="T31" fmla="*/ 80644986 h 32"/>
                <a:gd name="T32" fmla="*/ 15120940 w 30"/>
                <a:gd name="T33" fmla="*/ 70564366 h 32"/>
                <a:gd name="T34" fmla="*/ 0 w 30"/>
                <a:gd name="T35" fmla="*/ 55443436 h 32"/>
                <a:gd name="T36" fmla="*/ 0 w 30"/>
                <a:gd name="T37" fmla="*/ 35282183 h 32"/>
                <a:gd name="T38" fmla="*/ 0 w 30"/>
                <a:gd name="T39" fmla="*/ 25201557 h 32"/>
                <a:gd name="T40" fmla="*/ 10080626 w 30"/>
                <a:gd name="T41" fmla="*/ 20161247 h 32"/>
                <a:gd name="T42" fmla="*/ 10080626 w 30"/>
                <a:gd name="T43" fmla="*/ 201612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2"/>
                <a:gd name="T68" fmla="*/ 30 w 30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2">
                  <a:moveTo>
                    <a:pt x="4" y="8"/>
                  </a:moveTo>
                  <a:lnTo>
                    <a:pt x="4" y="8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28" y="8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2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6" y="2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3" name="Freeform 149"/>
            <p:cNvSpPr>
              <a:spLocks/>
            </p:cNvSpPr>
            <p:nvPr/>
          </p:nvSpPr>
          <p:spPr bwMode="auto">
            <a:xfrm>
              <a:off x="4637088" y="3578225"/>
              <a:ext cx="41275" cy="47625"/>
            </a:xfrm>
            <a:custGeom>
              <a:avLst/>
              <a:gdLst>
                <a:gd name="T0" fmla="*/ 0 w 26"/>
                <a:gd name="T1" fmla="*/ 35282191 h 30"/>
                <a:gd name="T2" fmla="*/ 0 w 26"/>
                <a:gd name="T3" fmla="*/ 35282191 h 30"/>
                <a:gd name="T4" fmla="*/ 5040313 w 26"/>
                <a:gd name="T5" fmla="*/ 30241880 h 30"/>
                <a:gd name="T6" fmla="*/ 10080625 w 26"/>
                <a:gd name="T7" fmla="*/ 20161251 h 30"/>
                <a:gd name="T8" fmla="*/ 20161250 w 26"/>
                <a:gd name="T9" fmla="*/ 10080626 h 30"/>
                <a:gd name="T10" fmla="*/ 35282190 w 26"/>
                <a:gd name="T11" fmla="*/ 0 h 30"/>
                <a:gd name="T12" fmla="*/ 35282190 w 26"/>
                <a:gd name="T13" fmla="*/ 0 h 30"/>
                <a:gd name="T14" fmla="*/ 50403123 w 26"/>
                <a:gd name="T15" fmla="*/ 15120940 h 30"/>
                <a:gd name="T16" fmla="*/ 60483757 w 26"/>
                <a:gd name="T17" fmla="*/ 25201562 h 30"/>
                <a:gd name="T18" fmla="*/ 65524068 w 26"/>
                <a:gd name="T19" fmla="*/ 40322502 h 30"/>
                <a:gd name="T20" fmla="*/ 65524068 w 26"/>
                <a:gd name="T21" fmla="*/ 40322502 h 30"/>
                <a:gd name="T22" fmla="*/ 60483757 w 26"/>
                <a:gd name="T23" fmla="*/ 60483759 h 30"/>
                <a:gd name="T24" fmla="*/ 55443446 w 26"/>
                <a:gd name="T25" fmla="*/ 70564382 h 30"/>
                <a:gd name="T26" fmla="*/ 45362812 w 26"/>
                <a:gd name="T27" fmla="*/ 75604693 h 30"/>
                <a:gd name="T28" fmla="*/ 45362812 w 26"/>
                <a:gd name="T29" fmla="*/ 75604693 h 30"/>
                <a:gd name="T30" fmla="*/ 30241879 w 26"/>
                <a:gd name="T31" fmla="*/ 75604693 h 30"/>
                <a:gd name="T32" fmla="*/ 10080625 w 26"/>
                <a:gd name="T33" fmla="*/ 70564382 h 30"/>
                <a:gd name="T34" fmla="*/ 0 w 26"/>
                <a:gd name="T35" fmla="*/ 55443448 h 30"/>
                <a:gd name="T36" fmla="*/ 0 w 26"/>
                <a:gd name="T37" fmla="*/ 35282191 h 30"/>
                <a:gd name="T38" fmla="*/ 0 w 26"/>
                <a:gd name="T39" fmla="*/ 35282191 h 3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6"/>
                <a:gd name="T61" fmla="*/ 0 h 30"/>
                <a:gd name="T62" fmla="*/ 26 w 26"/>
                <a:gd name="T63" fmla="*/ 30 h 3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6" h="30">
                  <a:moveTo>
                    <a:pt x="0" y="14"/>
                  </a:moveTo>
                  <a:lnTo>
                    <a:pt x="0" y="14"/>
                  </a:lnTo>
                  <a:lnTo>
                    <a:pt x="2" y="12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6"/>
                  </a:lnTo>
                  <a:lnTo>
                    <a:pt x="24" y="10"/>
                  </a:lnTo>
                  <a:lnTo>
                    <a:pt x="26" y="16"/>
                  </a:lnTo>
                  <a:lnTo>
                    <a:pt x="24" y="24"/>
                  </a:lnTo>
                  <a:lnTo>
                    <a:pt x="22" y="28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4" name="Freeform 150"/>
            <p:cNvSpPr>
              <a:spLocks noEditPoints="1"/>
            </p:cNvSpPr>
            <p:nvPr/>
          </p:nvSpPr>
          <p:spPr bwMode="auto">
            <a:xfrm>
              <a:off x="4408488" y="3248025"/>
              <a:ext cx="117475" cy="111125"/>
            </a:xfrm>
            <a:custGeom>
              <a:avLst/>
              <a:gdLst>
                <a:gd name="T0" fmla="*/ 151209362 w 74"/>
                <a:gd name="T1" fmla="*/ 110886876 h 70"/>
                <a:gd name="T2" fmla="*/ 176410914 w 74"/>
                <a:gd name="T3" fmla="*/ 141128738 h 70"/>
                <a:gd name="T4" fmla="*/ 166330294 w 74"/>
                <a:gd name="T5" fmla="*/ 161289979 h 70"/>
                <a:gd name="T6" fmla="*/ 115927189 w 74"/>
                <a:gd name="T7" fmla="*/ 166330290 h 70"/>
                <a:gd name="T8" fmla="*/ 100806233 w 74"/>
                <a:gd name="T9" fmla="*/ 136088428 h 70"/>
                <a:gd name="T10" fmla="*/ 75604681 w 74"/>
                <a:gd name="T11" fmla="*/ 171370600 h 70"/>
                <a:gd name="T12" fmla="*/ 40322496 w 74"/>
                <a:gd name="T13" fmla="*/ 171370600 h 70"/>
                <a:gd name="T14" fmla="*/ 30241875 w 74"/>
                <a:gd name="T15" fmla="*/ 141128738 h 70"/>
                <a:gd name="T16" fmla="*/ 60483750 w 74"/>
                <a:gd name="T17" fmla="*/ 110886876 h 70"/>
                <a:gd name="T18" fmla="*/ 10080624 w 74"/>
                <a:gd name="T19" fmla="*/ 90725610 h 70"/>
                <a:gd name="T20" fmla="*/ 5040312 w 74"/>
                <a:gd name="T21" fmla="*/ 60483748 h 70"/>
                <a:gd name="T22" fmla="*/ 25201558 w 74"/>
                <a:gd name="T23" fmla="*/ 40322495 h 70"/>
                <a:gd name="T24" fmla="*/ 65524060 w 74"/>
                <a:gd name="T25" fmla="*/ 55443438 h 70"/>
                <a:gd name="T26" fmla="*/ 55443439 w 74"/>
                <a:gd name="T27" fmla="*/ 25201558 h 70"/>
                <a:gd name="T28" fmla="*/ 70564371 w 74"/>
                <a:gd name="T29" fmla="*/ 5040312 h 70"/>
                <a:gd name="T30" fmla="*/ 100806233 w 74"/>
                <a:gd name="T31" fmla="*/ 0 h 70"/>
                <a:gd name="T32" fmla="*/ 126007810 w 74"/>
                <a:gd name="T33" fmla="*/ 15120937 h 70"/>
                <a:gd name="T34" fmla="*/ 120967500 w 74"/>
                <a:gd name="T35" fmla="*/ 60483748 h 70"/>
                <a:gd name="T36" fmla="*/ 161289983 w 74"/>
                <a:gd name="T37" fmla="*/ 45362805 h 70"/>
                <a:gd name="T38" fmla="*/ 186491535 w 74"/>
                <a:gd name="T39" fmla="*/ 65524059 h 70"/>
                <a:gd name="T40" fmla="*/ 181451225 w 74"/>
                <a:gd name="T41" fmla="*/ 95765921 h 70"/>
                <a:gd name="T42" fmla="*/ 131048121 w 74"/>
                <a:gd name="T43" fmla="*/ 105846566 h 70"/>
                <a:gd name="T44" fmla="*/ 151209362 w 74"/>
                <a:gd name="T45" fmla="*/ 75604679 h 70"/>
                <a:gd name="T46" fmla="*/ 126007810 w 74"/>
                <a:gd name="T47" fmla="*/ 80644990 h 70"/>
                <a:gd name="T48" fmla="*/ 95765923 w 74"/>
                <a:gd name="T49" fmla="*/ 60483748 h 70"/>
                <a:gd name="T50" fmla="*/ 95765923 w 74"/>
                <a:gd name="T51" fmla="*/ 35282185 h 70"/>
                <a:gd name="T52" fmla="*/ 90725612 w 74"/>
                <a:gd name="T53" fmla="*/ 60483748 h 70"/>
                <a:gd name="T54" fmla="*/ 90725612 w 74"/>
                <a:gd name="T55" fmla="*/ 60483748 h 70"/>
                <a:gd name="T56" fmla="*/ 65524060 w 74"/>
                <a:gd name="T57" fmla="*/ 85685300 h 70"/>
                <a:gd name="T58" fmla="*/ 35282185 w 74"/>
                <a:gd name="T59" fmla="*/ 70564369 h 70"/>
                <a:gd name="T60" fmla="*/ 65524060 w 74"/>
                <a:gd name="T61" fmla="*/ 90725610 h 70"/>
                <a:gd name="T62" fmla="*/ 65524060 w 74"/>
                <a:gd name="T63" fmla="*/ 95765921 h 70"/>
                <a:gd name="T64" fmla="*/ 80644992 w 74"/>
                <a:gd name="T65" fmla="*/ 115927187 h 70"/>
                <a:gd name="T66" fmla="*/ 65524060 w 74"/>
                <a:gd name="T67" fmla="*/ 141128738 h 70"/>
                <a:gd name="T68" fmla="*/ 80644992 w 74"/>
                <a:gd name="T69" fmla="*/ 120967497 h 70"/>
                <a:gd name="T70" fmla="*/ 100806233 w 74"/>
                <a:gd name="T71" fmla="*/ 120967497 h 70"/>
                <a:gd name="T72" fmla="*/ 120967500 w 74"/>
                <a:gd name="T73" fmla="*/ 126007807 h 70"/>
                <a:gd name="T74" fmla="*/ 136088431 w 74"/>
                <a:gd name="T75" fmla="*/ 141128738 h 70"/>
                <a:gd name="T76" fmla="*/ 126007810 w 74"/>
                <a:gd name="T77" fmla="*/ 126007807 h 70"/>
                <a:gd name="T78" fmla="*/ 115927189 w 74"/>
                <a:gd name="T79" fmla="*/ 115927187 h 70"/>
                <a:gd name="T80" fmla="*/ 126007810 w 74"/>
                <a:gd name="T81" fmla="*/ 85685300 h 70"/>
                <a:gd name="T82" fmla="*/ 141128741 w 74"/>
                <a:gd name="T83" fmla="*/ 80644990 h 70"/>
                <a:gd name="T84" fmla="*/ 151209362 w 74"/>
                <a:gd name="T85" fmla="*/ 75604679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0"/>
                <a:gd name="T131" fmla="*/ 74 w 74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0">
                  <a:moveTo>
                    <a:pt x="52" y="42"/>
                  </a:moveTo>
                  <a:lnTo>
                    <a:pt x="52" y="42"/>
                  </a:lnTo>
                  <a:lnTo>
                    <a:pt x="60" y="44"/>
                  </a:lnTo>
                  <a:lnTo>
                    <a:pt x="68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68" y="60"/>
                  </a:lnTo>
                  <a:lnTo>
                    <a:pt x="66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2" y="58"/>
                  </a:lnTo>
                  <a:lnTo>
                    <a:pt x="40" y="54"/>
                  </a:lnTo>
                  <a:lnTo>
                    <a:pt x="36" y="62"/>
                  </a:lnTo>
                  <a:lnTo>
                    <a:pt x="30" y="68"/>
                  </a:lnTo>
                  <a:lnTo>
                    <a:pt x="24" y="70"/>
                  </a:lnTo>
                  <a:lnTo>
                    <a:pt x="16" y="68"/>
                  </a:lnTo>
                  <a:lnTo>
                    <a:pt x="14" y="66"/>
                  </a:lnTo>
                  <a:lnTo>
                    <a:pt x="12" y="64"/>
                  </a:lnTo>
                  <a:lnTo>
                    <a:pt x="12" y="56"/>
                  </a:lnTo>
                  <a:lnTo>
                    <a:pt x="18" y="50"/>
                  </a:lnTo>
                  <a:lnTo>
                    <a:pt x="24" y="44"/>
                  </a:lnTo>
                  <a:lnTo>
                    <a:pt x="12" y="42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2" y="24"/>
                  </a:lnTo>
                  <a:lnTo>
                    <a:pt x="6" y="20"/>
                  </a:lnTo>
                  <a:lnTo>
                    <a:pt x="10" y="16"/>
                  </a:lnTo>
                  <a:lnTo>
                    <a:pt x="16" y="16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4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48" y="2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2" y="16"/>
                  </a:lnTo>
                  <a:lnTo>
                    <a:pt x="48" y="24"/>
                  </a:lnTo>
                  <a:lnTo>
                    <a:pt x="56" y="20"/>
                  </a:lnTo>
                  <a:lnTo>
                    <a:pt x="64" y="18"/>
                  </a:lnTo>
                  <a:lnTo>
                    <a:pt x="68" y="20"/>
                  </a:lnTo>
                  <a:lnTo>
                    <a:pt x="74" y="26"/>
                  </a:lnTo>
                  <a:lnTo>
                    <a:pt x="74" y="30"/>
                  </a:lnTo>
                  <a:lnTo>
                    <a:pt x="74" y="34"/>
                  </a:lnTo>
                  <a:lnTo>
                    <a:pt x="72" y="38"/>
                  </a:lnTo>
                  <a:lnTo>
                    <a:pt x="70" y="40"/>
                  </a:lnTo>
                  <a:lnTo>
                    <a:pt x="60" y="42"/>
                  </a:lnTo>
                  <a:lnTo>
                    <a:pt x="52" y="42"/>
                  </a:lnTo>
                  <a:close/>
                  <a:moveTo>
                    <a:pt x="60" y="30"/>
                  </a:moveTo>
                  <a:lnTo>
                    <a:pt x="60" y="30"/>
                  </a:lnTo>
                  <a:lnTo>
                    <a:pt x="54" y="32"/>
                  </a:lnTo>
                  <a:lnTo>
                    <a:pt x="50" y="32"/>
                  </a:lnTo>
                  <a:lnTo>
                    <a:pt x="46" y="26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6" y="24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6"/>
                  </a:lnTo>
                  <a:lnTo>
                    <a:pt x="28" y="52"/>
                  </a:lnTo>
                  <a:lnTo>
                    <a:pt x="26" y="56"/>
                  </a:lnTo>
                  <a:lnTo>
                    <a:pt x="26" y="58"/>
                  </a:lnTo>
                  <a:lnTo>
                    <a:pt x="32" y="48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8" y="50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0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0" y="34"/>
                  </a:lnTo>
                  <a:lnTo>
                    <a:pt x="56" y="32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5" name="Freeform 151"/>
            <p:cNvSpPr>
              <a:spLocks/>
            </p:cNvSpPr>
            <p:nvPr/>
          </p:nvSpPr>
          <p:spPr bwMode="auto">
            <a:xfrm>
              <a:off x="4449763" y="3286125"/>
              <a:ext cx="41275" cy="41275"/>
            </a:xfrm>
            <a:custGeom>
              <a:avLst/>
              <a:gdLst>
                <a:gd name="T0" fmla="*/ 65524068 w 26"/>
                <a:gd name="T1" fmla="*/ 25201561 h 26"/>
                <a:gd name="T2" fmla="*/ 65524068 w 26"/>
                <a:gd name="T3" fmla="*/ 25201561 h 26"/>
                <a:gd name="T4" fmla="*/ 65524068 w 26"/>
                <a:gd name="T5" fmla="*/ 40322501 h 26"/>
                <a:gd name="T6" fmla="*/ 55443446 w 26"/>
                <a:gd name="T7" fmla="*/ 50403123 h 26"/>
                <a:gd name="T8" fmla="*/ 50403123 w 26"/>
                <a:gd name="T9" fmla="*/ 60483757 h 26"/>
                <a:gd name="T10" fmla="*/ 35282190 w 26"/>
                <a:gd name="T11" fmla="*/ 65524068 h 26"/>
                <a:gd name="T12" fmla="*/ 35282190 w 26"/>
                <a:gd name="T13" fmla="*/ 65524068 h 26"/>
                <a:gd name="T14" fmla="*/ 25201561 w 26"/>
                <a:gd name="T15" fmla="*/ 65524068 h 26"/>
                <a:gd name="T16" fmla="*/ 10080625 w 26"/>
                <a:gd name="T17" fmla="*/ 60483757 h 26"/>
                <a:gd name="T18" fmla="*/ 5040313 w 26"/>
                <a:gd name="T19" fmla="*/ 50403123 h 26"/>
                <a:gd name="T20" fmla="*/ 0 w 26"/>
                <a:gd name="T21" fmla="*/ 35282190 h 26"/>
                <a:gd name="T22" fmla="*/ 0 w 26"/>
                <a:gd name="T23" fmla="*/ 35282190 h 26"/>
                <a:gd name="T24" fmla="*/ 0 w 26"/>
                <a:gd name="T25" fmla="*/ 25201561 h 26"/>
                <a:gd name="T26" fmla="*/ 5040313 w 26"/>
                <a:gd name="T27" fmla="*/ 15120939 h 26"/>
                <a:gd name="T28" fmla="*/ 15120939 w 26"/>
                <a:gd name="T29" fmla="*/ 5040313 h 26"/>
                <a:gd name="T30" fmla="*/ 25201561 w 26"/>
                <a:gd name="T31" fmla="*/ 0 h 26"/>
                <a:gd name="T32" fmla="*/ 25201561 w 26"/>
                <a:gd name="T33" fmla="*/ 0 h 26"/>
                <a:gd name="T34" fmla="*/ 40322501 w 26"/>
                <a:gd name="T35" fmla="*/ 0 h 26"/>
                <a:gd name="T36" fmla="*/ 50403123 w 26"/>
                <a:gd name="T37" fmla="*/ 5040313 h 26"/>
                <a:gd name="T38" fmla="*/ 60483757 w 26"/>
                <a:gd name="T39" fmla="*/ 15120939 h 26"/>
                <a:gd name="T40" fmla="*/ 65524068 w 26"/>
                <a:gd name="T41" fmla="*/ 25201561 h 26"/>
                <a:gd name="T42" fmla="*/ 65524068 w 26"/>
                <a:gd name="T43" fmla="*/ 25201561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6"/>
                <a:gd name="T68" fmla="*/ 26 w 26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6">
                  <a:moveTo>
                    <a:pt x="26" y="10"/>
                  </a:moveTo>
                  <a:lnTo>
                    <a:pt x="26" y="10"/>
                  </a:lnTo>
                  <a:lnTo>
                    <a:pt x="26" y="16"/>
                  </a:lnTo>
                  <a:lnTo>
                    <a:pt x="22" y="20"/>
                  </a:lnTo>
                  <a:lnTo>
                    <a:pt x="20" y="24"/>
                  </a:lnTo>
                  <a:lnTo>
                    <a:pt x="14" y="26"/>
                  </a:lnTo>
                  <a:lnTo>
                    <a:pt x="10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6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6" name="Freeform 152"/>
            <p:cNvSpPr>
              <a:spLocks/>
            </p:cNvSpPr>
            <p:nvPr/>
          </p:nvSpPr>
          <p:spPr bwMode="auto">
            <a:xfrm>
              <a:off x="4846638" y="3225800"/>
              <a:ext cx="34925" cy="31750"/>
            </a:xfrm>
            <a:custGeom>
              <a:avLst/>
              <a:gdLst>
                <a:gd name="T0" fmla="*/ 55443443 w 22"/>
                <a:gd name="T1" fmla="*/ 25201559 h 20"/>
                <a:gd name="T2" fmla="*/ 55443443 w 22"/>
                <a:gd name="T3" fmla="*/ 25201559 h 20"/>
                <a:gd name="T4" fmla="*/ 50403120 w 22"/>
                <a:gd name="T5" fmla="*/ 35282186 h 20"/>
                <a:gd name="T6" fmla="*/ 45362809 w 22"/>
                <a:gd name="T7" fmla="*/ 45362808 h 20"/>
                <a:gd name="T8" fmla="*/ 40322498 w 22"/>
                <a:gd name="T9" fmla="*/ 50403118 h 20"/>
                <a:gd name="T10" fmla="*/ 30241877 w 22"/>
                <a:gd name="T11" fmla="*/ 50403118 h 20"/>
                <a:gd name="T12" fmla="*/ 30241877 w 22"/>
                <a:gd name="T13" fmla="*/ 50403118 h 20"/>
                <a:gd name="T14" fmla="*/ 20161249 w 22"/>
                <a:gd name="T15" fmla="*/ 50403118 h 20"/>
                <a:gd name="T16" fmla="*/ 10080625 w 22"/>
                <a:gd name="T17" fmla="*/ 45362808 h 20"/>
                <a:gd name="T18" fmla="*/ 5040312 w 22"/>
                <a:gd name="T19" fmla="*/ 35282186 h 20"/>
                <a:gd name="T20" fmla="*/ 0 w 22"/>
                <a:gd name="T21" fmla="*/ 25201559 h 20"/>
                <a:gd name="T22" fmla="*/ 0 w 22"/>
                <a:gd name="T23" fmla="*/ 25201559 h 20"/>
                <a:gd name="T24" fmla="*/ 5040312 w 22"/>
                <a:gd name="T25" fmla="*/ 15120938 h 20"/>
                <a:gd name="T26" fmla="*/ 10080625 w 22"/>
                <a:gd name="T27" fmla="*/ 5040312 h 20"/>
                <a:gd name="T28" fmla="*/ 20161249 w 22"/>
                <a:gd name="T29" fmla="*/ 0 h 20"/>
                <a:gd name="T30" fmla="*/ 30241877 w 22"/>
                <a:gd name="T31" fmla="*/ 0 h 20"/>
                <a:gd name="T32" fmla="*/ 30241877 w 22"/>
                <a:gd name="T33" fmla="*/ 0 h 20"/>
                <a:gd name="T34" fmla="*/ 40322498 w 22"/>
                <a:gd name="T35" fmla="*/ 0 h 20"/>
                <a:gd name="T36" fmla="*/ 45362809 w 22"/>
                <a:gd name="T37" fmla="*/ 5040312 h 20"/>
                <a:gd name="T38" fmla="*/ 50403120 w 22"/>
                <a:gd name="T39" fmla="*/ 15120938 h 20"/>
                <a:gd name="T40" fmla="*/ 55443443 w 22"/>
                <a:gd name="T41" fmla="*/ 25201559 h 20"/>
                <a:gd name="T42" fmla="*/ 55443443 w 22"/>
                <a:gd name="T43" fmla="*/ 25201559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0"/>
                <a:gd name="T68" fmla="*/ 22 w 22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0">
                  <a:moveTo>
                    <a:pt x="22" y="10"/>
                  </a:moveTo>
                  <a:lnTo>
                    <a:pt x="22" y="10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427" name="Group 132"/>
          <p:cNvGrpSpPr>
            <a:grpSpLocks/>
          </p:cNvGrpSpPr>
          <p:nvPr/>
        </p:nvGrpSpPr>
        <p:grpSpPr bwMode="auto">
          <a:xfrm rot="673695" flipH="1">
            <a:off x="8151217" y="979007"/>
            <a:ext cx="1277938" cy="1909763"/>
            <a:chOff x="3602038" y="2698750"/>
            <a:chExt cx="1908175" cy="1495425"/>
          </a:xfrm>
        </p:grpSpPr>
        <p:sp>
          <p:nvSpPr>
            <p:cNvPr id="428" name="Freeform 43"/>
            <p:cNvSpPr>
              <a:spLocks/>
            </p:cNvSpPr>
            <p:nvPr/>
          </p:nvSpPr>
          <p:spPr bwMode="auto">
            <a:xfrm>
              <a:off x="5160963" y="2943225"/>
              <a:ext cx="34925" cy="101600"/>
            </a:xfrm>
            <a:custGeom>
              <a:avLst/>
              <a:gdLst>
                <a:gd name="T0" fmla="*/ 25201560 w 22"/>
                <a:gd name="T1" fmla="*/ 156249663 h 64"/>
                <a:gd name="T2" fmla="*/ 25201560 w 22"/>
                <a:gd name="T3" fmla="*/ 156249663 h 64"/>
                <a:gd name="T4" fmla="*/ 40322498 w 22"/>
                <a:gd name="T5" fmla="*/ 126007802 h 64"/>
                <a:gd name="T6" fmla="*/ 45362809 w 22"/>
                <a:gd name="T7" fmla="*/ 90725607 h 64"/>
                <a:gd name="T8" fmla="*/ 45362809 w 22"/>
                <a:gd name="T9" fmla="*/ 90725607 h 64"/>
                <a:gd name="T10" fmla="*/ 45362809 w 22"/>
                <a:gd name="T11" fmla="*/ 90725607 h 64"/>
                <a:gd name="T12" fmla="*/ 40322498 w 22"/>
                <a:gd name="T13" fmla="*/ 70564366 h 64"/>
                <a:gd name="T14" fmla="*/ 35282188 w 22"/>
                <a:gd name="T15" fmla="*/ 50403113 h 64"/>
                <a:gd name="T16" fmla="*/ 35282188 w 22"/>
                <a:gd name="T17" fmla="*/ 50403113 h 64"/>
                <a:gd name="T18" fmla="*/ 35282188 w 22"/>
                <a:gd name="T19" fmla="*/ 50403113 h 64"/>
                <a:gd name="T20" fmla="*/ 20161249 w 22"/>
                <a:gd name="T21" fmla="*/ 25201557 h 64"/>
                <a:gd name="T22" fmla="*/ 10080625 w 22"/>
                <a:gd name="T23" fmla="*/ 15120936 h 64"/>
                <a:gd name="T24" fmla="*/ 0 w 22"/>
                <a:gd name="T25" fmla="*/ 10080623 h 64"/>
                <a:gd name="T26" fmla="*/ 0 w 22"/>
                <a:gd name="T27" fmla="*/ 10080623 h 64"/>
                <a:gd name="T28" fmla="*/ 0 w 22"/>
                <a:gd name="T29" fmla="*/ 10080623 h 64"/>
                <a:gd name="T30" fmla="*/ 5040312 w 22"/>
                <a:gd name="T31" fmla="*/ 0 h 64"/>
                <a:gd name="T32" fmla="*/ 5040312 w 22"/>
                <a:gd name="T33" fmla="*/ 0 h 64"/>
                <a:gd name="T34" fmla="*/ 15120938 w 22"/>
                <a:gd name="T35" fmla="*/ 10080623 h 64"/>
                <a:gd name="T36" fmla="*/ 30241877 w 22"/>
                <a:gd name="T37" fmla="*/ 20161247 h 64"/>
                <a:gd name="T38" fmla="*/ 45362809 w 22"/>
                <a:gd name="T39" fmla="*/ 45362803 h 64"/>
                <a:gd name="T40" fmla="*/ 45362809 w 22"/>
                <a:gd name="T41" fmla="*/ 45362803 h 64"/>
                <a:gd name="T42" fmla="*/ 45362809 w 22"/>
                <a:gd name="T43" fmla="*/ 45362803 h 64"/>
                <a:gd name="T44" fmla="*/ 50403120 w 22"/>
                <a:gd name="T45" fmla="*/ 70564366 h 64"/>
                <a:gd name="T46" fmla="*/ 55443443 w 22"/>
                <a:gd name="T47" fmla="*/ 90725607 h 64"/>
                <a:gd name="T48" fmla="*/ 55443443 w 22"/>
                <a:gd name="T49" fmla="*/ 90725607 h 64"/>
                <a:gd name="T50" fmla="*/ 55443443 w 22"/>
                <a:gd name="T51" fmla="*/ 90725607 h 64"/>
                <a:gd name="T52" fmla="*/ 50403120 w 22"/>
                <a:gd name="T53" fmla="*/ 110886872 h 64"/>
                <a:gd name="T54" fmla="*/ 45362809 w 22"/>
                <a:gd name="T55" fmla="*/ 126007802 h 64"/>
                <a:gd name="T56" fmla="*/ 30241877 w 22"/>
                <a:gd name="T57" fmla="*/ 161289973 h 64"/>
                <a:gd name="T58" fmla="*/ 30241877 w 22"/>
                <a:gd name="T59" fmla="*/ 161289973 h 64"/>
                <a:gd name="T60" fmla="*/ 25201560 w 22"/>
                <a:gd name="T61" fmla="*/ 156249663 h 64"/>
                <a:gd name="T62" fmla="*/ 25201560 w 22"/>
                <a:gd name="T63" fmla="*/ 156249663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64"/>
                <a:gd name="T98" fmla="*/ 22 w 22"/>
                <a:gd name="T99" fmla="*/ 64 h 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64">
                  <a:moveTo>
                    <a:pt x="10" y="62"/>
                  </a:moveTo>
                  <a:lnTo>
                    <a:pt x="10" y="62"/>
                  </a:lnTo>
                  <a:lnTo>
                    <a:pt x="16" y="50"/>
                  </a:lnTo>
                  <a:lnTo>
                    <a:pt x="18" y="36"/>
                  </a:lnTo>
                  <a:lnTo>
                    <a:pt x="16" y="28"/>
                  </a:lnTo>
                  <a:lnTo>
                    <a:pt x="14" y="20"/>
                  </a:lnTo>
                  <a:lnTo>
                    <a:pt x="8" y="10"/>
                  </a:lnTo>
                  <a:lnTo>
                    <a:pt x="4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4"/>
                  </a:lnTo>
                  <a:lnTo>
                    <a:pt x="12" y="8"/>
                  </a:lnTo>
                  <a:lnTo>
                    <a:pt x="18" y="18"/>
                  </a:lnTo>
                  <a:lnTo>
                    <a:pt x="20" y="28"/>
                  </a:lnTo>
                  <a:lnTo>
                    <a:pt x="22" y="36"/>
                  </a:lnTo>
                  <a:lnTo>
                    <a:pt x="20" y="44"/>
                  </a:lnTo>
                  <a:lnTo>
                    <a:pt x="18" y="50"/>
                  </a:lnTo>
                  <a:lnTo>
                    <a:pt x="12" y="64"/>
                  </a:lnTo>
                  <a:lnTo>
                    <a:pt x="10" y="6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9" name="Freeform 44"/>
            <p:cNvSpPr>
              <a:spLocks/>
            </p:cNvSpPr>
            <p:nvPr/>
          </p:nvSpPr>
          <p:spPr bwMode="auto">
            <a:xfrm>
              <a:off x="4408488" y="3222625"/>
              <a:ext cx="53975" cy="57150"/>
            </a:xfrm>
            <a:custGeom>
              <a:avLst/>
              <a:gdLst>
                <a:gd name="T0" fmla="*/ 0 w 34"/>
                <a:gd name="T1" fmla="*/ 0 h 36"/>
                <a:gd name="T2" fmla="*/ 10080624 w 34"/>
                <a:gd name="T3" fmla="*/ 0 h 36"/>
                <a:gd name="T4" fmla="*/ 10080624 w 34"/>
                <a:gd name="T5" fmla="*/ 0 h 36"/>
                <a:gd name="T6" fmla="*/ 20161247 w 34"/>
                <a:gd name="T7" fmla="*/ 25201558 h 36"/>
                <a:gd name="T8" fmla="*/ 35282184 w 34"/>
                <a:gd name="T9" fmla="*/ 50403116 h 36"/>
                <a:gd name="T10" fmla="*/ 60483748 w 34"/>
                <a:gd name="T11" fmla="*/ 75604680 h 36"/>
                <a:gd name="T12" fmla="*/ 70564368 w 34"/>
                <a:gd name="T13" fmla="*/ 80644991 h 36"/>
                <a:gd name="T14" fmla="*/ 85685299 w 34"/>
                <a:gd name="T15" fmla="*/ 85685301 h 36"/>
                <a:gd name="T16" fmla="*/ 85685299 w 34"/>
                <a:gd name="T17" fmla="*/ 85685301 h 36"/>
                <a:gd name="T18" fmla="*/ 85685299 w 34"/>
                <a:gd name="T19" fmla="*/ 90725611 h 36"/>
                <a:gd name="T20" fmla="*/ 85685299 w 34"/>
                <a:gd name="T21" fmla="*/ 90725611 h 36"/>
                <a:gd name="T22" fmla="*/ 70564368 w 34"/>
                <a:gd name="T23" fmla="*/ 90725611 h 36"/>
                <a:gd name="T24" fmla="*/ 55443437 w 34"/>
                <a:gd name="T25" fmla="*/ 80644991 h 36"/>
                <a:gd name="T26" fmla="*/ 30241874 w 34"/>
                <a:gd name="T27" fmla="*/ 55443439 h 36"/>
                <a:gd name="T28" fmla="*/ 10080624 w 34"/>
                <a:gd name="T29" fmla="*/ 30241875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0" y="0"/>
                  </a:moveTo>
                  <a:lnTo>
                    <a:pt x="4" y="0"/>
                  </a:lnTo>
                  <a:lnTo>
                    <a:pt x="8" y="10"/>
                  </a:lnTo>
                  <a:lnTo>
                    <a:pt x="14" y="20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34" y="34"/>
                  </a:lnTo>
                  <a:lnTo>
                    <a:pt x="34" y="36"/>
                  </a:lnTo>
                  <a:lnTo>
                    <a:pt x="28" y="36"/>
                  </a:lnTo>
                  <a:lnTo>
                    <a:pt x="22" y="32"/>
                  </a:lnTo>
                  <a:lnTo>
                    <a:pt x="12" y="2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0" name="Freeform 45"/>
            <p:cNvSpPr>
              <a:spLocks/>
            </p:cNvSpPr>
            <p:nvPr/>
          </p:nvSpPr>
          <p:spPr bwMode="auto">
            <a:xfrm>
              <a:off x="4627563" y="3048000"/>
              <a:ext cx="114300" cy="73025"/>
            </a:xfrm>
            <a:custGeom>
              <a:avLst/>
              <a:gdLst>
                <a:gd name="T0" fmla="*/ 0 w 72"/>
                <a:gd name="T1" fmla="*/ 105846577 h 46"/>
                <a:gd name="T2" fmla="*/ 5040312 w 72"/>
                <a:gd name="T3" fmla="*/ 95765931 h 46"/>
                <a:gd name="T4" fmla="*/ 5040312 w 72"/>
                <a:gd name="T5" fmla="*/ 95765931 h 46"/>
                <a:gd name="T6" fmla="*/ 30241875 w 72"/>
                <a:gd name="T7" fmla="*/ 105846577 h 46"/>
                <a:gd name="T8" fmla="*/ 60483749 w 72"/>
                <a:gd name="T9" fmla="*/ 105846577 h 46"/>
                <a:gd name="T10" fmla="*/ 60483749 w 72"/>
                <a:gd name="T11" fmla="*/ 105846577 h 46"/>
                <a:gd name="T12" fmla="*/ 60483749 w 72"/>
                <a:gd name="T13" fmla="*/ 105846577 h 46"/>
                <a:gd name="T14" fmla="*/ 80644991 w 72"/>
                <a:gd name="T15" fmla="*/ 105846577 h 46"/>
                <a:gd name="T16" fmla="*/ 100806232 w 72"/>
                <a:gd name="T17" fmla="*/ 100806241 h 46"/>
                <a:gd name="T18" fmla="*/ 120967498 w 72"/>
                <a:gd name="T19" fmla="*/ 95765931 h 46"/>
                <a:gd name="T20" fmla="*/ 136088429 w 72"/>
                <a:gd name="T21" fmla="*/ 80644998 h 46"/>
                <a:gd name="T22" fmla="*/ 151209361 w 72"/>
                <a:gd name="T23" fmla="*/ 70564376 h 46"/>
                <a:gd name="T24" fmla="*/ 161289981 w 72"/>
                <a:gd name="T25" fmla="*/ 55443444 h 46"/>
                <a:gd name="T26" fmla="*/ 171370602 w 72"/>
                <a:gd name="T27" fmla="*/ 35282188 h 46"/>
                <a:gd name="T28" fmla="*/ 171370602 w 72"/>
                <a:gd name="T29" fmla="*/ 15120939 h 46"/>
                <a:gd name="T30" fmla="*/ 171370602 w 72"/>
                <a:gd name="T31" fmla="*/ 15120939 h 46"/>
                <a:gd name="T32" fmla="*/ 171370602 w 72"/>
                <a:gd name="T33" fmla="*/ 15120939 h 46"/>
                <a:gd name="T34" fmla="*/ 171370602 w 72"/>
                <a:gd name="T35" fmla="*/ 5040312 h 46"/>
                <a:gd name="T36" fmla="*/ 171370602 w 72"/>
                <a:gd name="T37" fmla="*/ 5040312 h 46"/>
                <a:gd name="T38" fmla="*/ 171370602 w 72"/>
                <a:gd name="T39" fmla="*/ 5040312 h 46"/>
                <a:gd name="T40" fmla="*/ 181451223 w 72"/>
                <a:gd name="T41" fmla="*/ 0 h 46"/>
                <a:gd name="T42" fmla="*/ 181451223 w 72"/>
                <a:gd name="T43" fmla="*/ 0 h 46"/>
                <a:gd name="T44" fmla="*/ 181451223 w 72"/>
                <a:gd name="T45" fmla="*/ 15120939 h 46"/>
                <a:gd name="T46" fmla="*/ 181451223 w 72"/>
                <a:gd name="T47" fmla="*/ 15120939 h 46"/>
                <a:gd name="T48" fmla="*/ 181451223 w 72"/>
                <a:gd name="T49" fmla="*/ 15120939 h 46"/>
                <a:gd name="T50" fmla="*/ 176410912 w 72"/>
                <a:gd name="T51" fmla="*/ 35282188 h 46"/>
                <a:gd name="T52" fmla="*/ 171370602 w 72"/>
                <a:gd name="T53" fmla="*/ 55443444 h 46"/>
                <a:gd name="T54" fmla="*/ 156249671 w 72"/>
                <a:gd name="T55" fmla="*/ 75604687 h 46"/>
                <a:gd name="T56" fmla="*/ 141128740 w 72"/>
                <a:gd name="T57" fmla="*/ 90725620 h 46"/>
                <a:gd name="T58" fmla="*/ 126007809 w 72"/>
                <a:gd name="T59" fmla="*/ 100806241 h 46"/>
                <a:gd name="T60" fmla="*/ 105846567 w 72"/>
                <a:gd name="T61" fmla="*/ 110886888 h 46"/>
                <a:gd name="T62" fmla="*/ 80644991 w 72"/>
                <a:gd name="T63" fmla="*/ 115927199 h 46"/>
                <a:gd name="T64" fmla="*/ 60483749 w 72"/>
                <a:gd name="T65" fmla="*/ 115927199 h 46"/>
                <a:gd name="T66" fmla="*/ 60483749 w 72"/>
                <a:gd name="T67" fmla="*/ 115927199 h 46"/>
                <a:gd name="T68" fmla="*/ 60483749 w 72"/>
                <a:gd name="T69" fmla="*/ 115927199 h 46"/>
                <a:gd name="T70" fmla="*/ 30241875 w 72"/>
                <a:gd name="T71" fmla="*/ 110886888 h 46"/>
                <a:gd name="T72" fmla="*/ 0 w 72"/>
                <a:gd name="T73" fmla="*/ 105846577 h 46"/>
                <a:gd name="T74" fmla="*/ 0 w 72"/>
                <a:gd name="T75" fmla="*/ 105846577 h 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2"/>
                <a:gd name="T115" fmla="*/ 0 h 46"/>
                <a:gd name="T116" fmla="*/ 72 w 72"/>
                <a:gd name="T117" fmla="*/ 46 h 4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2" h="46">
                  <a:moveTo>
                    <a:pt x="0" y="42"/>
                  </a:moveTo>
                  <a:lnTo>
                    <a:pt x="2" y="38"/>
                  </a:lnTo>
                  <a:lnTo>
                    <a:pt x="12" y="42"/>
                  </a:lnTo>
                  <a:lnTo>
                    <a:pt x="24" y="42"/>
                  </a:lnTo>
                  <a:lnTo>
                    <a:pt x="32" y="42"/>
                  </a:lnTo>
                  <a:lnTo>
                    <a:pt x="40" y="40"/>
                  </a:lnTo>
                  <a:lnTo>
                    <a:pt x="48" y="38"/>
                  </a:lnTo>
                  <a:lnTo>
                    <a:pt x="54" y="32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8" y="14"/>
                  </a:lnTo>
                  <a:lnTo>
                    <a:pt x="68" y="6"/>
                  </a:lnTo>
                  <a:lnTo>
                    <a:pt x="68" y="2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70" y="14"/>
                  </a:lnTo>
                  <a:lnTo>
                    <a:pt x="68" y="22"/>
                  </a:lnTo>
                  <a:lnTo>
                    <a:pt x="62" y="30"/>
                  </a:lnTo>
                  <a:lnTo>
                    <a:pt x="56" y="36"/>
                  </a:lnTo>
                  <a:lnTo>
                    <a:pt x="50" y="40"/>
                  </a:lnTo>
                  <a:lnTo>
                    <a:pt x="42" y="44"/>
                  </a:lnTo>
                  <a:lnTo>
                    <a:pt x="32" y="46"/>
                  </a:lnTo>
                  <a:lnTo>
                    <a:pt x="24" y="46"/>
                  </a:lnTo>
                  <a:lnTo>
                    <a:pt x="12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1" name="Freeform 46"/>
            <p:cNvSpPr>
              <a:spLocks/>
            </p:cNvSpPr>
            <p:nvPr/>
          </p:nvSpPr>
          <p:spPr bwMode="auto">
            <a:xfrm>
              <a:off x="4859338" y="3241675"/>
              <a:ext cx="66675" cy="88900"/>
            </a:xfrm>
            <a:custGeom>
              <a:avLst/>
              <a:gdLst>
                <a:gd name="T0" fmla="*/ 100806238 w 42"/>
                <a:gd name="T1" fmla="*/ 141128761 h 56"/>
                <a:gd name="T2" fmla="*/ 100806238 w 42"/>
                <a:gd name="T3" fmla="*/ 141128761 h 56"/>
                <a:gd name="T4" fmla="*/ 100806238 w 42"/>
                <a:gd name="T5" fmla="*/ 115927206 h 56"/>
                <a:gd name="T6" fmla="*/ 100806238 w 42"/>
                <a:gd name="T7" fmla="*/ 115927206 h 56"/>
                <a:gd name="T8" fmla="*/ 100806238 w 42"/>
                <a:gd name="T9" fmla="*/ 115927206 h 56"/>
                <a:gd name="T10" fmla="*/ 95765928 w 42"/>
                <a:gd name="T11" fmla="*/ 90725625 h 56"/>
                <a:gd name="T12" fmla="*/ 85685306 w 42"/>
                <a:gd name="T13" fmla="*/ 60483758 h 56"/>
                <a:gd name="T14" fmla="*/ 85685306 w 42"/>
                <a:gd name="T15" fmla="*/ 60483758 h 56"/>
                <a:gd name="T16" fmla="*/ 85685306 w 42"/>
                <a:gd name="T17" fmla="*/ 60483758 h 56"/>
                <a:gd name="T18" fmla="*/ 75604685 w 42"/>
                <a:gd name="T19" fmla="*/ 45362813 h 56"/>
                <a:gd name="T20" fmla="*/ 55443442 w 42"/>
                <a:gd name="T21" fmla="*/ 25201562 h 56"/>
                <a:gd name="T22" fmla="*/ 35282187 w 42"/>
                <a:gd name="T23" fmla="*/ 15120940 h 56"/>
                <a:gd name="T24" fmla="*/ 15120938 w 42"/>
                <a:gd name="T25" fmla="*/ 5040313 h 56"/>
                <a:gd name="T26" fmla="*/ 15120938 w 42"/>
                <a:gd name="T27" fmla="*/ 5040313 h 56"/>
                <a:gd name="T28" fmla="*/ 15120938 w 42"/>
                <a:gd name="T29" fmla="*/ 5040313 h 56"/>
                <a:gd name="T30" fmla="*/ 5040312 w 42"/>
                <a:gd name="T31" fmla="*/ 10080625 h 56"/>
                <a:gd name="T32" fmla="*/ 5040312 w 42"/>
                <a:gd name="T33" fmla="*/ 10080625 h 56"/>
                <a:gd name="T34" fmla="*/ 0 w 42"/>
                <a:gd name="T35" fmla="*/ 0 h 56"/>
                <a:gd name="T36" fmla="*/ 0 w 42"/>
                <a:gd name="T37" fmla="*/ 0 h 56"/>
                <a:gd name="T38" fmla="*/ 15120938 w 42"/>
                <a:gd name="T39" fmla="*/ 0 h 56"/>
                <a:gd name="T40" fmla="*/ 15120938 w 42"/>
                <a:gd name="T41" fmla="*/ 0 h 56"/>
                <a:gd name="T42" fmla="*/ 15120938 w 42"/>
                <a:gd name="T43" fmla="*/ 0 h 56"/>
                <a:gd name="T44" fmla="*/ 35282187 w 42"/>
                <a:gd name="T45" fmla="*/ 5040313 h 56"/>
                <a:gd name="T46" fmla="*/ 60483753 w 42"/>
                <a:gd name="T47" fmla="*/ 20161251 h 56"/>
                <a:gd name="T48" fmla="*/ 80644996 w 42"/>
                <a:gd name="T49" fmla="*/ 40322501 h 56"/>
                <a:gd name="T50" fmla="*/ 95765928 w 42"/>
                <a:gd name="T51" fmla="*/ 55443447 h 56"/>
                <a:gd name="T52" fmla="*/ 95765928 w 42"/>
                <a:gd name="T53" fmla="*/ 55443447 h 56"/>
                <a:gd name="T54" fmla="*/ 95765928 w 42"/>
                <a:gd name="T55" fmla="*/ 55443447 h 56"/>
                <a:gd name="T56" fmla="*/ 105846574 w 42"/>
                <a:gd name="T57" fmla="*/ 85685314 h 56"/>
                <a:gd name="T58" fmla="*/ 105846574 w 42"/>
                <a:gd name="T59" fmla="*/ 115927206 h 56"/>
                <a:gd name="T60" fmla="*/ 105846574 w 42"/>
                <a:gd name="T61" fmla="*/ 115927206 h 56"/>
                <a:gd name="T62" fmla="*/ 105846574 w 42"/>
                <a:gd name="T63" fmla="*/ 115927206 h 56"/>
                <a:gd name="T64" fmla="*/ 105846574 w 42"/>
                <a:gd name="T65" fmla="*/ 141128761 h 56"/>
                <a:gd name="T66" fmla="*/ 105846574 w 42"/>
                <a:gd name="T67" fmla="*/ 141128761 h 56"/>
                <a:gd name="T68" fmla="*/ 105846574 w 42"/>
                <a:gd name="T69" fmla="*/ 141128761 h 56"/>
                <a:gd name="T70" fmla="*/ 100806238 w 42"/>
                <a:gd name="T71" fmla="*/ 141128761 h 56"/>
                <a:gd name="T72" fmla="*/ 100806238 w 42"/>
                <a:gd name="T73" fmla="*/ 141128761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56"/>
                <a:gd name="T113" fmla="*/ 42 w 42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56">
                  <a:moveTo>
                    <a:pt x="40" y="56"/>
                  </a:moveTo>
                  <a:lnTo>
                    <a:pt x="40" y="56"/>
                  </a:lnTo>
                  <a:lnTo>
                    <a:pt x="40" y="46"/>
                  </a:lnTo>
                  <a:lnTo>
                    <a:pt x="38" y="36"/>
                  </a:lnTo>
                  <a:lnTo>
                    <a:pt x="34" y="24"/>
                  </a:lnTo>
                  <a:lnTo>
                    <a:pt x="30" y="18"/>
                  </a:lnTo>
                  <a:lnTo>
                    <a:pt x="22" y="10"/>
                  </a:lnTo>
                  <a:lnTo>
                    <a:pt x="14" y="6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4" y="8"/>
                  </a:lnTo>
                  <a:lnTo>
                    <a:pt x="32" y="16"/>
                  </a:lnTo>
                  <a:lnTo>
                    <a:pt x="38" y="22"/>
                  </a:lnTo>
                  <a:lnTo>
                    <a:pt x="42" y="34"/>
                  </a:lnTo>
                  <a:lnTo>
                    <a:pt x="42" y="46"/>
                  </a:lnTo>
                  <a:lnTo>
                    <a:pt x="42" y="56"/>
                  </a:lnTo>
                  <a:lnTo>
                    <a:pt x="40" y="5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2" name="Freeform 47"/>
            <p:cNvSpPr>
              <a:spLocks/>
            </p:cNvSpPr>
            <p:nvPr/>
          </p:nvSpPr>
          <p:spPr bwMode="auto">
            <a:xfrm>
              <a:off x="5253038" y="3054350"/>
              <a:ext cx="34925" cy="127000"/>
            </a:xfrm>
            <a:custGeom>
              <a:avLst/>
              <a:gdLst>
                <a:gd name="T0" fmla="*/ 0 w 22"/>
                <a:gd name="T1" fmla="*/ 105846572 h 80"/>
                <a:gd name="T2" fmla="*/ 0 w 22"/>
                <a:gd name="T3" fmla="*/ 105846572 h 80"/>
                <a:gd name="T4" fmla="*/ 5040312 w 22"/>
                <a:gd name="T5" fmla="*/ 80644994 h 80"/>
                <a:gd name="T6" fmla="*/ 15120938 w 22"/>
                <a:gd name="T7" fmla="*/ 50403118 h 80"/>
                <a:gd name="T8" fmla="*/ 25201560 w 22"/>
                <a:gd name="T9" fmla="*/ 25201559 h 80"/>
                <a:gd name="T10" fmla="*/ 45362809 w 22"/>
                <a:gd name="T11" fmla="*/ 0 h 80"/>
                <a:gd name="T12" fmla="*/ 45362809 w 22"/>
                <a:gd name="T13" fmla="*/ 0 h 80"/>
                <a:gd name="T14" fmla="*/ 45362809 w 22"/>
                <a:gd name="T15" fmla="*/ 0 h 80"/>
                <a:gd name="T16" fmla="*/ 55443443 w 22"/>
                <a:gd name="T17" fmla="*/ 10080624 h 80"/>
                <a:gd name="T18" fmla="*/ 55443443 w 22"/>
                <a:gd name="T19" fmla="*/ 10080624 h 80"/>
                <a:gd name="T20" fmla="*/ 35282188 w 22"/>
                <a:gd name="T21" fmla="*/ 30241876 h 80"/>
                <a:gd name="T22" fmla="*/ 20161249 w 22"/>
                <a:gd name="T23" fmla="*/ 55443441 h 80"/>
                <a:gd name="T24" fmla="*/ 15120938 w 22"/>
                <a:gd name="T25" fmla="*/ 80644994 h 80"/>
                <a:gd name="T26" fmla="*/ 10080625 w 22"/>
                <a:gd name="T27" fmla="*/ 105846572 h 80"/>
                <a:gd name="T28" fmla="*/ 10080625 w 22"/>
                <a:gd name="T29" fmla="*/ 105846572 h 80"/>
                <a:gd name="T30" fmla="*/ 10080625 w 22"/>
                <a:gd name="T31" fmla="*/ 105846572 h 80"/>
                <a:gd name="T32" fmla="*/ 15120938 w 22"/>
                <a:gd name="T33" fmla="*/ 131048125 h 80"/>
                <a:gd name="T34" fmla="*/ 20161249 w 22"/>
                <a:gd name="T35" fmla="*/ 156249678 h 80"/>
                <a:gd name="T36" fmla="*/ 30241877 w 22"/>
                <a:gd name="T37" fmla="*/ 176410920 h 80"/>
                <a:gd name="T38" fmla="*/ 45362809 w 22"/>
                <a:gd name="T39" fmla="*/ 196572162 h 80"/>
                <a:gd name="T40" fmla="*/ 45362809 w 22"/>
                <a:gd name="T41" fmla="*/ 196572162 h 80"/>
                <a:gd name="T42" fmla="*/ 40322498 w 22"/>
                <a:gd name="T43" fmla="*/ 201612473 h 80"/>
                <a:gd name="T44" fmla="*/ 40322498 w 22"/>
                <a:gd name="T45" fmla="*/ 201612473 h 80"/>
                <a:gd name="T46" fmla="*/ 25201560 w 22"/>
                <a:gd name="T47" fmla="*/ 181451230 h 80"/>
                <a:gd name="T48" fmla="*/ 10080625 w 22"/>
                <a:gd name="T49" fmla="*/ 156249678 h 80"/>
                <a:gd name="T50" fmla="*/ 5040312 w 22"/>
                <a:gd name="T51" fmla="*/ 131048125 h 80"/>
                <a:gd name="T52" fmla="*/ 0 w 22"/>
                <a:gd name="T53" fmla="*/ 105846572 h 80"/>
                <a:gd name="T54" fmla="*/ 0 w 22"/>
                <a:gd name="T55" fmla="*/ 105846572 h 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2"/>
                <a:gd name="T85" fmla="*/ 0 h 80"/>
                <a:gd name="T86" fmla="*/ 22 w 22"/>
                <a:gd name="T87" fmla="*/ 80 h 8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2" h="80">
                  <a:moveTo>
                    <a:pt x="0" y="42"/>
                  </a:moveTo>
                  <a:lnTo>
                    <a:pt x="0" y="42"/>
                  </a:lnTo>
                  <a:lnTo>
                    <a:pt x="2" y="32"/>
                  </a:lnTo>
                  <a:lnTo>
                    <a:pt x="6" y="20"/>
                  </a:lnTo>
                  <a:lnTo>
                    <a:pt x="10" y="1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6" y="32"/>
                  </a:lnTo>
                  <a:lnTo>
                    <a:pt x="4" y="42"/>
                  </a:lnTo>
                  <a:lnTo>
                    <a:pt x="6" y="52"/>
                  </a:lnTo>
                  <a:lnTo>
                    <a:pt x="8" y="62"/>
                  </a:lnTo>
                  <a:lnTo>
                    <a:pt x="12" y="70"/>
                  </a:lnTo>
                  <a:lnTo>
                    <a:pt x="18" y="78"/>
                  </a:lnTo>
                  <a:lnTo>
                    <a:pt x="16" y="80"/>
                  </a:lnTo>
                  <a:lnTo>
                    <a:pt x="10" y="72"/>
                  </a:lnTo>
                  <a:lnTo>
                    <a:pt x="4" y="62"/>
                  </a:lnTo>
                  <a:lnTo>
                    <a:pt x="2" y="5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3" name="Freeform 48"/>
            <p:cNvSpPr>
              <a:spLocks/>
            </p:cNvSpPr>
            <p:nvPr/>
          </p:nvSpPr>
          <p:spPr bwMode="auto">
            <a:xfrm>
              <a:off x="4846638" y="3381375"/>
              <a:ext cx="22225" cy="85725"/>
            </a:xfrm>
            <a:custGeom>
              <a:avLst/>
              <a:gdLst>
                <a:gd name="T0" fmla="*/ 0 w 14"/>
                <a:gd name="T1" fmla="*/ 131048138 h 54"/>
                <a:gd name="T2" fmla="*/ 0 w 14"/>
                <a:gd name="T3" fmla="*/ 131048138 h 54"/>
                <a:gd name="T4" fmla="*/ 10080625 w 14"/>
                <a:gd name="T5" fmla="*/ 120967515 h 54"/>
                <a:gd name="T6" fmla="*/ 20161251 w 14"/>
                <a:gd name="T7" fmla="*/ 100806246 h 54"/>
                <a:gd name="T8" fmla="*/ 25201562 w 14"/>
                <a:gd name="T9" fmla="*/ 85685313 h 54"/>
                <a:gd name="T10" fmla="*/ 25201562 w 14"/>
                <a:gd name="T11" fmla="*/ 65524069 h 54"/>
                <a:gd name="T12" fmla="*/ 25201562 w 14"/>
                <a:gd name="T13" fmla="*/ 65524069 h 54"/>
                <a:gd name="T14" fmla="*/ 25201562 w 14"/>
                <a:gd name="T15" fmla="*/ 65524069 h 54"/>
                <a:gd name="T16" fmla="*/ 25201562 w 14"/>
                <a:gd name="T17" fmla="*/ 35282190 h 54"/>
                <a:gd name="T18" fmla="*/ 10080625 w 14"/>
                <a:gd name="T19" fmla="*/ 5040313 h 54"/>
                <a:gd name="T20" fmla="*/ 10080625 w 14"/>
                <a:gd name="T21" fmla="*/ 5040313 h 54"/>
                <a:gd name="T22" fmla="*/ 10080625 w 14"/>
                <a:gd name="T23" fmla="*/ 5040313 h 54"/>
                <a:gd name="T24" fmla="*/ 20161251 w 14"/>
                <a:gd name="T25" fmla="*/ 0 h 54"/>
                <a:gd name="T26" fmla="*/ 20161251 w 14"/>
                <a:gd name="T27" fmla="*/ 0 h 54"/>
                <a:gd name="T28" fmla="*/ 30241879 w 14"/>
                <a:gd name="T29" fmla="*/ 30241879 h 54"/>
                <a:gd name="T30" fmla="*/ 35282190 w 14"/>
                <a:gd name="T31" fmla="*/ 65524069 h 54"/>
                <a:gd name="T32" fmla="*/ 35282190 w 14"/>
                <a:gd name="T33" fmla="*/ 65524069 h 54"/>
                <a:gd name="T34" fmla="*/ 35282190 w 14"/>
                <a:gd name="T35" fmla="*/ 65524069 h 54"/>
                <a:gd name="T36" fmla="*/ 35282190 w 14"/>
                <a:gd name="T37" fmla="*/ 85685313 h 54"/>
                <a:gd name="T38" fmla="*/ 30241879 w 14"/>
                <a:gd name="T39" fmla="*/ 105846582 h 54"/>
                <a:gd name="T40" fmla="*/ 20161251 w 14"/>
                <a:gd name="T41" fmla="*/ 126007827 h 54"/>
                <a:gd name="T42" fmla="*/ 5040313 w 14"/>
                <a:gd name="T43" fmla="*/ 136088449 h 54"/>
                <a:gd name="T44" fmla="*/ 5040313 w 14"/>
                <a:gd name="T45" fmla="*/ 136088449 h 54"/>
                <a:gd name="T46" fmla="*/ 0 w 14"/>
                <a:gd name="T47" fmla="*/ 131048138 h 54"/>
                <a:gd name="T48" fmla="*/ 0 w 14"/>
                <a:gd name="T49" fmla="*/ 131048138 h 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"/>
                <a:gd name="T76" fmla="*/ 0 h 54"/>
                <a:gd name="T77" fmla="*/ 14 w 14"/>
                <a:gd name="T78" fmla="*/ 54 h 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" h="54">
                  <a:moveTo>
                    <a:pt x="0" y="52"/>
                  </a:moveTo>
                  <a:lnTo>
                    <a:pt x="0" y="52"/>
                  </a:lnTo>
                  <a:lnTo>
                    <a:pt x="4" y="48"/>
                  </a:lnTo>
                  <a:lnTo>
                    <a:pt x="8" y="40"/>
                  </a:lnTo>
                  <a:lnTo>
                    <a:pt x="10" y="34"/>
                  </a:lnTo>
                  <a:lnTo>
                    <a:pt x="10" y="26"/>
                  </a:lnTo>
                  <a:lnTo>
                    <a:pt x="10" y="1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12"/>
                  </a:lnTo>
                  <a:lnTo>
                    <a:pt x="14" y="26"/>
                  </a:lnTo>
                  <a:lnTo>
                    <a:pt x="14" y="34"/>
                  </a:lnTo>
                  <a:lnTo>
                    <a:pt x="12" y="42"/>
                  </a:lnTo>
                  <a:lnTo>
                    <a:pt x="8" y="50"/>
                  </a:lnTo>
                  <a:lnTo>
                    <a:pt x="2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4" name="Freeform 49"/>
            <p:cNvSpPr>
              <a:spLocks/>
            </p:cNvSpPr>
            <p:nvPr/>
          </p:nvSpPr>
          <p:spPr bwMode="auto">
            <a:xfrm>
              <a:off x="5148263" y="2927350"/>
              <a:ext cx="28575" cy="31750"/>
            </a:xfrm>
            <a:custGeom>
              <a:avLst/>
              <a:gdLst>
                <a:gd name="T0" fmla="*/ 45362806 w 18"/>
                <a:gd name="T1" fmla="*/ 25201559 h 20"/>
                <a:gd name="T2" fmla="*/ 45362806 w 18"/>
                <a:gd name="T3" fmla="*/ 25201559 h 20"/>
                <a:gd name="T4" fmla="*/ 45362806 w 18"/>
                <a:gd name="T5" fmla="*/ 35282186 h 20"/>
                <a:gd name="T6" fmla="*/ 40322495 w 18"/>
                <a:gd name="T7" fmla="*/ 45362808 h 20"/>
                <a:gd name="T8" fmla="*/ 30241875 w 18"/>
                <a:gd name="T9" fmla="*/ 50403118 h 20"/>
                <a:gd name="T10" fmla="*/ 20161248 w 18"/>
                <a:gd name="T11" fmla="*/ 50403118 h 20"/>
                <a:gd name="T12" fmla="*/ 20161248 w 18"/>
                <a:gd name="T13" fmla="*/ 50403118 h 20"/>
                <a:gd name="T14" fmla="*/ 15120937 w 18"/>
                <a:gd name="T15" fmla="*/ 50403118 h 20"/>
                <a:gd name="T16" fmla="*/ 5040312 w 18"/>
                <a:gd name="T17" fmla="*/ 45362808 h 20"/>
                <a:gd name="T18" fmla="*/ 0 w 18"/>
                <a:gd name="T19" fmla="*/ 35282186 h 20"/>
                <a:gd name="T20" fmla="*/ 0 w 18"/>
                <a:gd name="T21" fmla="*/ 25201559 h 20"/>
                <a:gd name="T22" fmla="*/ 0 w 18"/>
                <a:gd name="T23" fmla="*/ 25201559 h 20"/>
                <a:gd name="T24" fmla="*/ 0 w 18"/>
                <a:gd name="T25" fmla="*/ 15120938 h 20"/>
                <a:gd name="T26" fmla="*/ 5040312 w 18"/>
                <a:gd name="T27" fmla="*/ 10080624 h 20"/>
                <a:gd name="T28" fmla="*/ 15120937 w 18"/>
                <a:gd name="T29" fmla="*/ 5040312 h 20"/>
                <a:gd name="T30" fmla="*/ 20161248 w 18"/>
                <a:gd name="T31" fmla="*/ 0 h 20"/>
                <a:gd name="T32" fmla="*/ 20161248 w 18"/>
                <a:gd name="T33" fmla="*/ 0 h 20"/>
                <a:gd name="T34" fmla="*/ 30241875 w 18"/>
                <a:gd name="T35" fmla="*/ 5040312 h 20"/>
                <a:gd name="T36" fmla="*/ 40322495 w 18"/>
                <a:gd name="T37" fmla="*/ 10080624 h 20"/>
                <a:gd name="T38" fmla="*/ 45362806 w 18"/>
                <a:gd name="T39" fmla="*/ 15120938 h 20"/>
                <a:gd name="T40" fmla="*/ 45362806 w 18"/>
                <a:gd name="T41" fmla="*/ 25201559 h 20"/>
                <a:gd name="T42" fmla="*/ 45362806 w 18"/>
                <a:gd name="T43" fmla="*/ 25201559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20"/>
                <a:gd name="T68" fmla="*/ 18 w 18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20">
                  <a:moveTo>
                    <a:pt x="18" y="10"/>
                  </a:moveTo>
                  <a:lnTo>
                    <a:pt x="18" y="10"/>
                  </a:lnTo>
                  <a:lnTo>
                    <a:pt x="18" y="14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18" y="6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5" name="Freeform 50"/>
            <p:cNvSpPr>
              <a:spLocks/>
            </p:cNvSpPr>
            <p:nvPr/>
          </p:nvSpPr>
          <p:spPr bwMode="auto">
            <a:xfrm>
              <a:off x="4405313" y="3683000"/>
              <a:ext cx="142875" cy="38100"/>
            </a:xfrm>
            <a:custGeom>
              <a:avLst/>
              <a:gdLst>
                <a:gd name="T0" fmla="*/ 75604687 w 90"/>
                <a:gd name="T1" fmla="*/ 30241878 h 24"/>
                <a:gd name="T2" fmla="*/ 75604687 w 90"/>
                <a:gd name="T3" fmla="*/ 30241878 h 24"/>
                <a:gd name="T4" fmla="*/ 105846576 w 90"/>
                <a:gd name="T5" fmla="*/ 35282189 h 24"/>
                <a:gd name="T6" fmla="*/ 136088441 w 90"/>
                <a:gd name="T7" fmla="*/ 40322500 h 24"/>
                <a:gd name="T8" fmla="*/ 151209373 w 90"/>
                <a:gd name="T9" fmla="*/ 40322500 h 24"/>
                <a:gd name="T10" fmla="*/ 161289995 w 90"/>
                <a:gd name="T11" fmla="*/ 35282189 h 24"/>
                <a:gd name="T12" fmla="*/ 171370617 w 90"/>
                <a:gd name="T13" fmla="*/ 25201561 h 24"/>
                <a:gd name="T14" fmla="*/ 176410927 w 90"/>
                <a:gd name="T15" fmla="*/ 15120939 h 24"/>
                <a:gd name="T16" fmla="*/ 176410927 w 90"/>
                <a:gd name="T17" fmla="*/ 15120939 h 24"/>
                <a:gd name="T18" fmla="*/ 181451238 w 90"/>
                <a:gd name="T19" fmla="*/ 15120939 h 24"/>
                <a:gd name="T20" fmla="*/ 181451238 w 90"/>
                <a:gd name="T21" fmla="*/ 15120939 h 24"/>
                <a:gd name="T22" fmla="*/ 171370617 w 90"/>
                <a:gd name="T23" fmla="*/ 30241878 h 24"/>
                <a:gd name="T24" fmla="*/ 161289995 w 90"/>
                <a:gd name="T25" fmla="*/ 40322500 h 24"/>
                <a:gd name="T26" fmla="*/ 146169063 w 90"/>
                <a:gd name="T27" fmla="*/ 45362810 h 24"/>
                <a:gd name="T28" fmla="*/ 126007819 w 90"/>
                <a:gd name="T29" fmla="*/ 45362810 h 24"/>
                <a:gd name="T30" fmla="*/ 90725619 w 90"/>
                <a:gd name="T31" fmla="*/ 45362810 h 24"/>
                <a:gd name="T32" fmla="*/ 55443444 w 90"/>
                <a:gd name="T33" fmla="*/ 35282189 h 24"/>
                <a:gd name="T34" fmla="*/ 55443444 w 90"/>
                <a:gd name="T35" fmla="*/ 35282189 h 24"/>
                <a:gd name="T36" fmla="*/ 0 w 90"/>
                <a:gd name="T37" fmla="*/ 40322500 h 24"/>
                <a:gd name="T38" fmla="*/ 0 w 90"/>
                <a:gd name="T39" fmla="*/ 40322500 h 24"/>
                <a:gd name="T40" fmla="*/ 65524065 w 90"/>
                <a:gd name="T41" fmla="*/ 55443445 h 24"/>
                <a:gd name="T42" fmla="*/ 65524065 w 90"/>
                <a:gd name="T43" fmla="*/ 55443445 h 24"/>
                <a:gd name="T44" fmla="*/ 110886887 w 90"/>
                <a:gd name="T45" fmla="*/ 60483756 h 24"/>
                <a:gd name="T46" fmla="*/ 136088441 w 90"/>
                <a:gd name="T47" fmla="*/ 60483756 h 24"/>
                <a:gd name="T48" fmla="*/ 161289995 w 90"/>
                <a:gd name="T49" fmla="*/ 60483756 h 24"/>
                <a:gd name="T50" fmla="*/ 181451238 w 90"/>
                <a:gd name="T51" fmla="*/ 50403121 h 24"/>
                <a:gd name="T52" fmla="*/ 201612481 w 90"/>
                <a:gd name="T53" fmla="*/ 40322500 h 24"/>
                <a:gd name="T54" fmla="*/ 216733463 w 90"/>
                <a:gd name="T55" fmla="*/ 25201561 h 24"/>
                <a:gd name="T56" fmla="*/ 226814085 w 90"/>
                <a:gd name="T57" fmla="*/ 0 h 24"/>
                <a:gd name="T58" fmla="*/ 226814085 w 90"/>
                <a:gd name="T59" fmla="*/ 0 h 24"/>
                <a:gd name="T60" fmla="*/ 75604687 w 90"/>
                <a:gd name="T61" fmla="*/ 30241878 h 24"/>
                <a:gd name="T62" fmla="*/ 75604687 w 90"/>
                <a:gd name="T63" fmla="*/ 30241878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0"/>
                <a:gd name="T97" fmla="*/ 0 h 24"/>
                <a:gd name="T98" fmla="*/ 90 w 90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0" h="24">
                  <a:moveTo>
                    <a:pt x="30" y="12"/>
                  </a:moveTo>
                  <a:lnTo>
                    <a:pt x="30" y="12"/>
                  </a:lnTo>
                  <a:lnTo>
                    <a:pt x="42" y="14"/>
                  </a:lnTo>
                  <a:lnTo>
                    <a:pt x="54" y="16"/>
                  </a:lnTo>
                  <a:lnTo>
                    <a:pt x="60" y="16"/>
                  </a:lnTo>
                  <a:lnTo>
                    <a:pt x="64" y="14"/>
                  </a:lnTo>
                  <a:lnTo>
                    <a:pt x="68" y="10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58" y="18"/>
                  </a:lnTo>
                  <a:lnTo>
                    <a:pt x="50" y="18"/>
                  </a:lnTo>
                  <a:lnTo>
                    <a:pt x="36" y="18"/>
                  </a:lnTo>
                  <a:lnTo>
                    <a:pt x="22" y="14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44" y="24"/>
                  </a:lnTo>
                  <a:lnTo>
                    <a:pt x="54" y="24"/>
                  </a:lnTo>
                  <a:lnTo>
                    <a:pt x="64" y="24"/>
                  </a:lnTo>
                  <a:lnTo>
                    <a:pt x="72" y="20"/>
                  </a:lnTo>
                  <a:lnTo>
                    <a:pt x="80" y="16"/>
                  </a:lnTo>
                  <a:lnTo>
                    <a:pt x="86" y="10"/>
                  </a:lnTo>
                  <a:lnTo>
                    <a:pt x="90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6" name="Freeform 51"/>
            <p:cNvSpPr>
              <a:spLocks/>
            </p:cNvSpPr>
            <p:nvPr/>
          </p:nvSpPr>
          <p:spPr bwMode="auto">
            <a:xfrm>
              <a:off x="3602038" y="3136900"/>
              <a:ext cx="1092200" cy="1057275"/>
            </a:xfrm>
            <a:custGeom>
              <a:avLst/>
              <a:gdLst>
                <a:gd name="T0" fmla="*/ 1486892057 w 688"/>
                <a:gd name="T1" fmla="*/ 907256314 h 666"/>
                <a:gd name="T2" fmla="*/ 1411287396 w 688"/>
                <a:gd name="T3" fmla="*/ 937498178 h 666"/>
                <a:gd name="T4" fmla="*/ 1249997453 w 688"/>
                <a:gd name="T5" fmla="*/ 912296625 h 666"/>
                <a:gd name="T6" fmla="*/ 1174392793 w 688"/>
                <a:gd name="T7" fmla="*/ 831651456 h 666"/>
                <a:gd name="T8" fmla="*/ 1461690503 w 688"/>
                <a:gd name="T9" fmla="*/ 529232817 h 666"/>
                <a:gd name="T10" fmla="*/ 1617940135 w 688"/>
                <a:gd name="T11" fmla="*/ 322579981 h 666"/>
                <a:gd name="T12" fmla="*/ 1733867678 w 688"/>
                <a:gd name="T13" fmla="*/ 95765927 h 666"/>
                <a:gd name="T14" fmla="*/ 1678424261 w 688"/>
                <a:gd name="T15" fmla="*/ 206652786 h 666"/>
                <a:gd name="T16" fmla="*/ 1547375785 w 688"/>
                <a:gd name="T17" fmla="*/ 393144330 h 666"/>
                <a:gd name="T18" fmla="*/ 1386085843 w 688"/>
                <a:gd name="T19" fmla="*/ 524192506 h 666"/>
                <a:gd name="T20" fmla="*/ 1376005221 w 688"/>
                <a:gd name="T21" fmla="*/ 418345983 h 666"/>
                <a:gd name="T22" fmla="*/ 1406247085 w 688"/>
                <a:gd name="T23" fmla="*/ 221773768 h 666"/>
                <a:gd name="T24" fmla="*/ 1476811435 w 688"/>
                <a:gd name="T25" fmla="*/ 30241876 h 666"/>
                <a:gd name="T26" fmla="*/ 1476811435 w 688"/>
                <a:gd name="T27" fmla="*/ 5040312 h 666"/>
                <a:gd name="T28" fmla="*/ 1421368017 w 688"/>
                <a:gd name="T29" fmla="*/ 120967505 h 666"/>
                <a:gd name="T30" fmla="*/ 1345763357 w 688"/>
                <a:gd name="T31" fmla="*/ 438507225 h 666"/>
                <a:gd name="T32" fmla="*/ 1340723046 w 688"/>
                <a:gd name="T33" fmla="*/ 579635923 h 666"/>
                <a:gd name="T34" fmla="*/ 1340723046 w 688"/>
                <a:gd name="T35" fmla="*/ 599797166 h 666"/>
                <a:gd name="T36" fmla="*/ 1249997453 w 688"/>
                <a:gd name="T37" fmla="*/ 680442137 h 666"/>
                <a:gd name="T38" fmla="*/ 1129029996 w 688"/>
                <a:gd name="T39" fmla="*/ 806449903 h 666"/>
                <a:gd name="T40" fmla="*/ 987901296 w 688"/>
                <a:gd name="T41" fmla="*/ 917336936 h 666"/>
                <a:gd name="T42" fmla="*/ 806449912 w 688"/>
                <a:gd name="T43" fmla="*/ 977820663 h 666"/>
                <a:gd name="T44" fmla="*/ 332660606 w 688"/>
                <a:gd name="T45" fmla="*/ 1139110604 h 666"/>
                <a:gd name="T46" fmla="*/ 0 w 688"/>
                <a:gd name="T47" fmla="*/ 1421368001 h 666"/>
                <a:gd name="T48" fmla="*/ 312499363 w 688"/>
                <a:gd name="T49" fmla="*/ 1194554021 h 666"/>
                <a:gd name="T50" fmla="*/ 90725618 w 688"/>
                <a:gd name="T51" fmla="*/ 1365924584 h 666"/>
                <a:gd name="T52" fmla="*/ 5040312 w 688"/>
                <a:gd name="T53" fmla="*/ 1678424241 h 666"/>
                <a:gd name="T54" fmla="*/ 95765928 w 688"/>
                <a:gd name="T55" fmla="*/ 1537295146 h 666"/>
                <a:gd name="T56" fmla="*/ 267136567 w 688"/>
                <a:gd name="T57" fmla="*/ 1401206758 h 666"/>
                <a:gd name="T58" fmla="*/ 438507230 w 688"/>
                <a:gd name="T59" fmla="*/ 1199594332 h 666"/>
                <a:gd name="T60" fmla="*/ 504031270 w 688"/>
                <a:gd name="T61" fmla="*/ 1129029983 h 666"/>
                <a:gd name="T62" fmla="*/ 529232823 w 688"/>
                <a:gd name="T63" fmla="*/ 1113909051 h 666"/>
                <a:gd name="T64" fmla="*/ 423386298 w 688"/>
                <a:gd name="T65" fmla="*/ 1260078060 h 666"/>
                <a:gd name="T66" fmla="*/ 403224956 w 688"/>
                <a:gd name="T67" fmla="*/ 1305440856 h 666"/>
                <a:gd name="T68" fmla="*/ 554434377 w 688"/>
                <a:gd name="T69" fmla="*/ 1159271847 h 666"/>
                <a:gd name="T70" fmla="*/ 655240591 w 688"/>
                <a:gd name="T71" fmla="*/ 1093747808 h 666"/>
                <a:gd name="T72" fmla="*/ 740925873 w 688"/>
                <a:gd name="T73" fmla="*/ 1033264081 h 666"/>
                <a:gd name="T74" fmla="*/ 851812907 w 688"/>
                <a:gd name="T75" fmla="*/ 992941595 h 666"/>
                <a:gd name="T76" fmla="*/ 977820675 w 688"/>
                <a:gd name="T77" fmla="*/ 947578800 h 666"/>
                <a:gd name="T78" fmla="*/ 1108868753 w 688"/>
                <a:gd name="T79" fmla="*/ 836691965 h 666"/>
                <a:gd name="T80" fmla="*/ 1023183471 w 688"/>
                <a:gd name="T81" fmla="*/ 922377246 h 666"/>
                <a:gd name="T82" fmla="*/ 922377257 w 688"/>
                <a:gd name="T83" fmla="*/ 987901285 h 666"/>
                <a:gd name="T84" fmla="*/ 836691975 w 688"/>
                <a:gd name="T85" fmla="*/ 1008062527 h 666"/>
                <a:gd name="T86" fmla="*/ 685482455 w 688"/>
                <a:gd name="T87" fmla="*/ 1083667187 h 666"/>
                <a:gd name="T88" fmla="*/ 947578811 w 688"/>
                <a:gd name="T89" fmla="*/ 1028223770 h 666"/>
                <a:gd name="T90" fmla="*/ 1013102850 w 688"/>
                <a:gd name="T91" fmla="*/ 977820663 h 666"/>
                <a:gd name="T92" fmla="*/ 1023183471 w 688"/>
                <a:gd name="T93" fmla="*/ 957659421 h 666"/>
                <a:gd name="T94" fmla="*/ 1229836210 w 688"/>
                <a:gd name="T95" fmla="*/ 992941595 h 666"/>
                <a:gd name="T96" fmla="*/ 1507053300 w 688"/>
                <a:gd name="T97" fmla="*/ 927417557 h 666"/>
                <a:gd name="T98" fmla="*/ 1612899825 w 688"/>
                <a:gd name="T99" fmla="*/ 851812897 h 666"/>
                <a:gd name="T100" fmla="*/ 1673383950 w 688"/>
                <a:gd name="T101" fmla="*/ 821570835 h 666"/>
                <a:gd name="T102" fmla="*/ 1507053300 w 688"/>
                <a:gd name="T103" fmla="*/ 866933829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88"/>
                <a:gd name="T157" fmla="*/ 0 h 666"/>
                <a:gd name="T158" fmla="*/ 688 w 68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88" h="666">
                  <a:moveTo>
                    <a:pt x="598" y="344"/>
                  </a:moveTo>
                  <a:lnTo>
                    <a:pt x="598" y="344"/>
                  </a:lnTo>
                  <a:lnTo>
                    <a:pt x="594" y="352"/>
                  </a:lnTo>
                  <a:lnTo>
                    <a:pt x="590" y="360"/>
                  </a:lnTo>
                  <a:lnTo>
                    <a:pt x="582" y="364"/>
                  </a:lnTo>
                  <a:lnTo>
                    <a:pt x="576" y="368"/>
                  </a:lnTo>
                  <a:lnTo>
                    <a:pt x="568" y="370"/>
                  </a:lnTo>
                  <a:lnTo>
                    <a:pt x="560" y="372"/>
                  </a:lnTo>
                  <a:lnTo>
                    <a:pt x="542" y="372"/>
                  </a:lnTo>
                  <a:lnTo>
                    <a:pt x="520" y="368"/>
                  </a:lnTo>
                  <a:lnTo>
                    <a:pt x="496" y="362"/>
                  </a:lnTo>
                  <a:lnTo>
                    <a:pt x="430" y="370"/>
                  </a:lnTo>
                  <a:lnTo>
                    <a:pt x="466" y="330"/>
                  </a:lnTo>
                  <a:lnTo>
                    <a:pt x="504" y="290"/>
                  </a:lnTo>
                  <a:lnTo>
                    <a:pt x="542" y="250"/>
                  </a:lnTo>
                  <a:lnTo>
                    <a:pt x="580" y="210"/>
                  </a:lnTo>
                  <a:lnTo>
                    <a:pt x="598" y="190"/>
                  </a:lnTo>
                  <a:lnTo>
                    <a:pt x="614" y="170"/>
                  </a:lnTo>
                  <a:lnTo>
                    <a:pt x="642" y="128"/>
                  </a:lnTo>
                  <a:lnTo>
                    <a:pt x="662" y="96"/>
                  </a:lnTo>
                  <a:lnTo>
                    <a:pt x="678" y="66"/>
                  </a:lnTo>
                  <a:lnTo>
                    <a:pt x="686" y="44"/>
                  </a:lnTo>
                  <a:lnTo>
                    <a:pt x="688" y="38"/>
                  </a:lnTo>
                  <a:lnTo>
                    <a:pt x="688" y="36"/>
                  </a:lnTo>
                  <a:lnTo>
                    <a:pt x="666" y="82"/>
                  </a:lnTo>
                  <a:lnTo>
                    <a:pt x="650" y="108"/>
                  </a:lnTo>
                  <a:lnTo>
                    <a:pt x="632" y="132"/>
                  </a:lnTo>
                  <a:lnTo>
                    <a:pt x="614" y="156"/>
                  </a:lnTo>
                  <a:lnTo>
                    <a:pt x="592" y="178"/>
                  </a:lnTo>
                  <a:lnTo>
                    <a:pt x="550" y="222"/>
                  </a:lnTo>
                  <a:lnTo>
                    <a:pt x="550" y="208"/>
                  </a:lnTo>
                  <a:lnTo>
                    <a:pt x="548" y="194"/>
                  </a:lnTo>
                  <a:lnTo>
                    <a:pt x="546" y="180"/>
                  </a:lnTo>
                  <a:lnTo>
                    <a:pt x="546" y="166"/>
                  </a:lnTo>
                  <a:lnTo>
                    <a:pt x="548" y="132"/>
                  </a:lnTo>
                  <a:lnTo>
                    <a:pt x="554" y="104"/>
                  </a:lnTo>
                  <a:lnTo>
                    <a:pt x="558" y="88"/>
                  </a:lnTo>
                  <a:lnTo>
                    <a:pt x="564" y="72"/>
                  </a:lnTo>
                  <a:lnTo>
                    <a:pt x="576" y="40"/>
                  </a:lnTo>
                  <a:lnTo>
                    <a:pt x="586" y="12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86" y="2"/>
                  </a:lnTo>
                  <a:lnTo>
                    <a:pt x="582" y="10"/>
                  </a:lnTo>
                  <a:lnTo>
                    <a:pt x="572" y="28"/>
                  </a:lnTo>
                  <a:lnTo>
                    <a:pt x="564" y="48"/>
                  </a:lnTo>
                  <a:lnTo>
                    <a:pt x="550" y="90"/>
                  </a:lnTo>
                  <a:lnTo>
                    <a:pt x="540" y="132"/>
                  </a:lnTo>
                  <a:lnTo>
                    <a:pt x="534" y="174"/>
                  </a:lnTo>
                  <a:lnTo>
                    <a:pt x="538" y="188"/>
                  </a:lnTo>
                  <a:lnTo>
                    <a:pt x="538" y="202"/>
                  </a:lnTo>
                  <a:lnTo>
                    <a:pt x="536" y="216"/>
                  </a:lnTo>
                  <a:lnTo>
                    <a:pt x="532" y="230"/>
                  </a:lnTo>
                  <a:lnTo>
                    <a:pt x="532" y="232"/>
                  </a:lnTo>
                  <a:lnTo>
                    <a:pt x="532" y="238"/>
                  </a:lnTo>
                  <a:lnTo>
                    <a:pt x="528" y="240"/>
                  </a:lnTo>
                  <a:lnTo>
                    <a:pt x="520" y="248"/>
                  </a:lnTo>
                  <a:lnTo>
                    <a:pt x="496" y="270"/>
                  </a:lnTo>
                  <a:lnTo>
                    <a:pt x="472" y="294"/>
                  </a:lnTo>
                  <a:lnTo>
                    <a:pt x="448" y="320"/>
                  </a:lnTo>
                  <a:lnTo>
                    <a:pt x="434" y="334"/>
                  </a:lnTo>
                  <a:lnTo>
                    <a:pt x="420" y="346"/>
                  </a:lnTo>
                  <a:lnTo>
                    <a:pt x="406" y="356"/>
                  </a:lnTo>
                  <a:lnTo>
                    <a:pt x="392" y="364"/>
                  </a:lnTo>
                  <a:lnTo>
                    <a:pt x="370" y="376"/>
                  </a:lnTo>
                  <a:lnTo>
                    <a:pt x="354" y="382"/>
                  </a:lnTo>
                  <a:lnTo>
                    <a:pt x="320" y="388"/>
                  </a:lnTo>
                  <a:lnTo>
                    <a:pt x="280" y="400"/>
                  </a:lnTo>
                  <a:lnTo>
                    <a:pt x="232" y="416"/>
                  </a:lnTo>
                  <a:lnTo>
                    <a:pt x="184" y="432"/>
                  </a:lnTo>
                  <a:lnTo>
                    <a:pt x="132" y="452"/>
                  </a:lnTo>
                  <a:lnTo>
                    <a:pt x="84" y="472"/>
                  </a:lnTo>
                  <a:lnTo>
                    <a:pt x="40" y="492"/>
                  </a:lnTo>
                  <a:lnTo>
                    <a:pt x="2" y="510"/>
                  </a:lnTo>
                  <a:lnTo>
                    <a:pt x="0" y="564"/>
                  </a:lnTo>
                  <a:lnTo>
                    <a:pt x="28" y="544"/>
                  </a:lnTo>
                  <a:lnTo>
                    <a:pt x="68" y="516"/>
                  </a:lnTo>
                  <a:lnTo>
                    <a:pt x="124" y="474"/>
                  </a:lnTo>
                  <a:lnTo>
                    <a:pt x="58" y="526"/>
                  </a:lnTo>
                  <a:lnTo>
                    <a:pt x="36" y="542"/>
                  </a:lnTo>
                  <a:lnTo>
                    <a:pt x="12" y="562"/>
                  </a:lnTo>
                  <a:lnTo>
                    <a:pt x="2" y="570"/>
                  </a:lnTo>
                  <a:lnTo>
                    <a:pt x="2" y="666"/>
                  </a:lnTo>
                  <a:lnTo>
                    <a:pt x="12" y="646"/>
                  </a:lnTo>
                  <a:lnTo>
                    <a:pt x="24" y="628"/>
                  </a:lnTo>
                  <a:lnTo>
                    <a:pt x="38" y="610"/>
                  </a:lnTo>
                  <a:lnTo>
                    <a:pt x="48" y="602"/>
                  </a:lnTo>
                  <a:lnTo>
                    <a:pt x="58" y="594"/>
                  </a:lnTo>
                  <a:lnTo>
                    <a:pt x="106" y="556"/>
                  </a:lnTo>
                  <a:lnTo>
                    <a:pt x="154" y="516"/>
                  </a:lnTo>
                  <a:lnTo>
                    <a:pt x="164" y="492"/>
                  </a:lnTo>
                  <a:lnTo>
                    <a:pt x="174" y="476"/>
                  </a:lnTo>
                  <a:lnTo>
                    <a:pt x="182" y="462"/>
                  </a:lnTo>
                  <a:lnTo>
                    <a:pt x="190" y="454"/>
                  </a:lnTo>
                  <a:lnTo>
                    <a:pt x="200" y="448"/>
                  </a:lnTo>
                  <a:lnTo>
                    <a:pt x="210" y="442"/>
                  </a:lnTo>
                  <a:lnTo>
                    <a:pt x="198" y="452"/>
                  </a:lnTo>
                  <a:lnTo>
                    <a:pt x="186" y="464"/>
                  </a:lnTo>
                  <a:lnTo>
                    <a:pt x="176" y="482"/>
                  </a:lnTo>
                  <a:lnTo>
                    <a:pt x="168" y="500"/>
                  </a:lnTo>
                  <a:lnTo>
                    <a:pt x="164" y="508"/>
                  </a:lnTo>
                  <a:lnTo>
                    <a:pt x="160" y="518"/>
                  </a:lnTo>
                  <a:lnTo>
                    <a:pt x="174" y="508"/>
                  </a:lnTo>
                  <a:lnTo>
                    <a:pt x="186" y="496"/>
                  </a:lnTo>
                  <a:lnTo>
                    <a:pt x="208" y="472"/>
                  </a:lnTo>
                  <a:lnTo>
                    <a:pt x="220" y="460"/>
                  </a:lnTo>
                  <a:lnTo>
                    <a:pt x="232" y="448"/>
                  </a:lnTo>
                  <a:lnTo>
                    <a:pt x="246" y="440"/>
                  </a:lnTo>
                  <a:lnTo>
                    <a:pt x="260" y="434"/>
                  </a:lnTo>
                  <a:lnTo>
                    <a:pt x="268" y="426"/>
                  </a:lnTo>
                  <a:lnTo>
                    <a:pt x="280" y="418"/>
                  </a:lnTo>
                  <a:lnTo>
                    <a:pt x="294" y="410"/>
                  </a:lnTo>
                  <a:lnTo>
                    <a:pt x="306" y="404"/>
                  </a:lnTo>
                  <a:lnTo>
                    <a:pt x="320" y="398"/>
                  </a:lnTo>
                  <a:lnTo>
                    <a:pt x="338" y="394"/>
                  </a:lnTo>
                  <a:lnTo>
                    <a:pt x="354" y="392"/>
                  </a:lnTo>
                  <a:lnTo>
                    <a:pt x="372" y="386"/>
                  </a:lnTo>
                  <a:lnTo>
                    <a:pt x="388" y="376"/>
                  </a:lnTo>
                  <a:lnTo>
                    <a:pt x="404" y="364"/>
                  </a:lnTo>
                  <a:lnTo>
                    <a:pt x="422" y="348"/>
                  </a:lnTo>
                  <a:lnTo>
                    <a:pt x="440" y="332"/>
                  </a:lnTo>
                  <a:lnTo>
                    <a:pt x="430" y="344"/>
                  </a:lnTo>
                  <a:lnTo>
                    <a:pt x="418" y="356"/>
                  </a:lnTo>
                  <a:lnTo>
                    <a:pt x="406" y="366"/>
                  </a:lnTo>
                  <a:lnTo>
                    <a:pt x="394" y="376"/>
                  </a:lnTo>
                  <a:lnTo>
                    <a:pt x="380" y="386"/>
                  </a:lnTo>
                  <a:lnTo>
                    <a:pt x="366" y="392"/>
                  </a:lnTo>
                  <a:lnTo>
                    <a:pt x="348" y="396"/>
                  </a:lnTo>
                  <a:lnTo>
                    <a:pt x="332" y="400"/>
                  </a:lnTo>
                  <a:lnTo>
                    <a:pt x="316" y="404"/>
                  </a:lnTo>
                  <a:lnTo>
                    <a:pt x="300" y="412"/>
                  </a:lnTo>
                  <a:lnTo>
                    <a:pt x="286" y="420"/>
                  </a:lnTo>
                  <a:lnTo>
                    <a:pt x="272" y="430"/>
                  </a:lnTo>
                  <a:lnTo>
                    <a:pt x="324" y="418"/>
                  </a:lnTo>
                  <a:lnTo>
                    <a:pt x="376" y="408"/>
                  </a:lnTo>
                  <a:lnTo>
                    <a:pt x="388" y="406"/>
                  </a:lnTo>
                  <a:lnTo>
                    <a:pt x="398" y="396"/>
                  </a:lnTo>
                  <a:lnTo>
                    <a:pt x="402" y="388"/>
                  </a:lnTo>
                  <a:lnTo>
                    <a:pt x="406" y="380"/>
                  </a:lnTo>
                  <a:lnTo>
                    <a:pt x="402" y="394"/>
                  </a:lnTo>
                  <a:lnTo>
                    <a:pt x="394" y="406"/>
                  </a:lnTo>
                  <a:lnTo>
                    <a:pt x="488" y="394"/>
                  </a:lnTo>
                  <a:lnTo>
                    <a:pt x="534" y="386"/>
                  </a:lnTo>
                  <a:lnTo>
                    <a:pt x="580" y="378"/>
                  </a:lnTo>
                  <a:lnTo>
                    <a:pt x="598" y="368"/>
                  </a:lnTo>
                  <a:lnTo>
                    <a:pt x="626" y="346"/>
                  </a:lnTo>
                  <a:lnTo>
                    <a:pt x="640" y="338"/>
                  </a:lnTo>
                  <a:lnTo>
                    <a:pt x="654" y="330"/>
                  </a:lnTo>
                  <a:lnTo>
                    <a:pt x="664" y="326"/>
                  </a:lnTo>
                  <a:lnTo>
                    <a:pt x="624" y="338"/>
                  </a:lnTo>
                  <a:lnTo>
                    <a:pt x="598" y="344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7" name="Freeform 52"/>
            <p:cNvSpPr>
              <a:spLocks/>
            </p:cNvSpPr>
            <p:nvPr/>
          </p:nvSpPr>
          <p:spPr bwMode="auto">
            <a:xfrm>
              <a:off x="4729163" y="3603625"/>
              <a:ext cx="120650" cy="66675"/>
            </a:xfrm>
            <a:custGeom>
              <a:avLst/>
              <a:gdLst>
                <a:gd name="T0" fmla="*/ 0 w 76"/>
                <a:gd name="T1" fmla="*/ 105846574 h 42"/>
                <a:gd name="T2" fmla="*/ 0 w 76"/>
                <a:gd name="T3" fmla="*/ 105846574 h 42"/>
                <a:gd name="T4" fmla="*/ 95765924 w 76"/>
                <a:gd name="T5" fmla="*/ 60483753 h 42"/>
                <a:gd name="T6" fmla="*/ 191531848 w 76"/>
                <a:gd name="T7" fmla="*/ 0 h 42"/>
                <a:gd name="T8" fmla="*/ 191531848 w 76"/>
                <a:gd name="T9" fmla="*/ 0 h 42"/>
                <a:gd name="T10" fmla="*/ 161289985 w 76"/>
                <a:gd name="T11" fmla="*/ 5040312 h 42"/>
                <a:gd name="T12" fmla="*/ 136088432 w 76"/>
                <a:gd name="T13" fmla="*/ 15120938 h 42"/>
                <a:gd name="T14" fmla="*/ 85685303 w 76"/>
                <a:gd name="T15" fmla="*/ 35282187 h 42"/>
                <a:gd name="T16" fmla="*/ 40322496 w 76"/>
                <a:gd name="T17" fmla="*/ 70564374 h 42"/>
                <a:gd name="T18" fmla="*/ 0 w 76"/>
                <a:gd name="T19" fmla="*/ 105846574 h 42"/>
                <a:gd name="T20" fmla="*/ 0 w 76"/>
                <a:gd name="T21" fmla="*/ 105846574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2"/>
                <a:gd name="T35" fmla="*/ 76 w 76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2">
                  <a:moveTo>
                    <a:pt x="0" y="42"/>
                  </a:moveTo>
                  <a:lnTo>
                    <a:pt x="0" y="42"/>
                  </a:lnTo>
                  <a:lnTo>
                    <a:pt x="38" y="24"/>
                  </a:lnTo>
                  <a:lnTo>
                    <a:pt x="76" y="0"/>
                  </a:lnTo>
                  <a:lnTo>
                    <a:pt x="64" y="2"/>
                  </a:lnTo>
                  <a:lnTo>
                    <a:pt x="54" y="6"/>
                  </a:lnTo>
                  <a:lnTo>
                    <a:pt x="34" y="14"/>
                  </a:lnTo>
                  <a:lnTo>
                    <a:pt x="16" y="2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8" name="Freeform 53"/>
            <p:cNvSpPr>
              <a:spLocks/>
            </p:cNvSpPr>
            <p:nvPr/>
          </p:nvSpPr>
          <p:spPr bwMode="auto">
            <a:xfrm>
              <a:off x="4662488" y="3543300"/>
              <a:ext cx="266700" cy="155575"/>
            </a:xfrm>
            <a:custGeom>
              <a:avLst/>
              <a:gdLst>
                <a:gd name="T0" fmla="*/ 327620293 w 168"/>
                <a:gd name="T1" fmla="*/ 45362811 h 98"/>
                <a:gd name="T2" fmla="*/ 327620293 w 168"/>
                <a:gd name="T3" fmla="*/ 45362811 h 98"/>
                <a:gd name="T4" fmla="*/ 257055943 w 168"/>
                <a:gd name="T5" fmla="*/ 70564378 h 98"/>
                <a:gd name="T6" fmla="*/ 186491544 w 168"/>
                <a:gd name="T7" fmla="*/ 100806243 h 98"/>
                <a:gd name="T8" fmla="*/ 186491544 w 168"/>
                <a:gd name="T9" fmla="*/ 100806243 h 98"/>
                <a:gd name="T10" fmla="*/ 131048127 w 168"/>
                <a:gd name="T11" fmla="*/ 126007823 h 98"/>
                <a:gd name="T12" fmla="*/ 85685306 w 168"/>
                <a:gd name="T13" fmla="*/ 161289999 h 98"/>
                <a:gd name="T14" fmla="*/ 45362808 w 168"/>
                <a:gd name="T15" fmla="*/ 201612487 h 98"/>
                <a:gd name="T16" fmla="*/ 0 w 168"/>
                <a:gd name="T17" fmla="*/ 246975335 h 98"/>
                <a:gd name="T18" fmla="*/ 0 w 168"/>
                <a:gd name="T19" fmla="*/ 246975335 h 98"/>
                <a:gd name="T20" fmla="*/ 80644996 w 168"/>
                <a:gd name="T21" fmla="*/ 211693158 h 98"/>
                <a:gd name="T22" fmla="*/ 80644996 w 168"/>
                <a:gd name="T23" fmla="*/ 211693158 h 98"/>
                <a:gd name="T24" fmla="*/ 105846574 w 168"/>
                <a:gd name="T25" fmla="*/ 186491554 h 98"/>
                <a:gd name="T26" fmla="*/ 105846574 w 168"/>
                <a:gd name="T27" fmla="*/ 186491554 h 98"/>
                <a:gd name="T28" fmla="*/ 151209370 w 168"/>
                <a:gd name="T29" fmla="*/ 146169067 h 98"/>
                <a:gd name="T30" fmla="*/ 201612476 w 168"/>
                <a:gd name="T31" fmla="*/ 115927201 h 98"/>
                <a:gd name="T32" fmla="*/ 252015633 w 168"/>
                <a:gd name="T33" fmla="*/ 95765932 h 98"/>
                <a:gd name="T34" fmla="*/ 282257497 w 168"/>
                <a:gd name="T35" fmla="*/ 90725622 h 98"/>
                <a:gd name="T36" fmla="*/ 307459050 w 168"/>
                <a:gd name="T37" fmla="*/ 90725622 h 98"/>
                <a:gd name="T38" fmla="*/ 307459050 w 168"/>
                <a:gd name="T39" fmla="*/ 90725622 h 98"/>
                <a:gd name="T40" fmla="*/ 388104021 w 168"/>
                <a:gd name="T41" fmla="*/ 25201561 h 98"/>
                <a:gd name="T42" fmla="*/ 388104021 w 168"/>
                <a:gd name="T43" fmla="*/ 25201561 h 98"/>
                <a:gd name="T44" fmla="*/ 423386295 w 168"/>
                <a:gd name="T45" fmla="*/ 0 h 98"/>
                <a:gd name="T46" fmla="*/ 423386295 w 168"/>
                <a:gd name="T47" fmla="*/ 0 h 98"/>
                <a:gd name="T48" fmla="*/ 327620293 w 168"/>
                <a:gd name="T49" fmla="*/ 45362811 h 98"/>
                <a:gd name="T50" fmla="*/ 327620293 w 168"/>
                <a:gd name="T51" fmla="*/ 45362811 h 9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8"/>
                <a:gd name="T79" fmla="*/ 0 h 98"/>
                <a:gd name="T80" fmla="*/ 168 w 168"/>
                <a:gd name="T81" fmla="*/ 98 h 9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8" h="98">
                  <a:moveTo>
                    <a:pt x="130" y="18"/>
                  </a:moveTo>
                  <a:lnTo>
                    <a:pt x="130" y="18"/>
                  </a:lnTo>
                  <a:lnTo>
                    <a:pt x="102" y="28"/>
                  </a:lnTo>
                  <a:lnTo>
                    <a:pt x="74" y="40"/>
                  </a:lnTo>
                  <a:lnTo>
                    <a:pt x="52" y="50"/>
                  </a:lnTo>
                  <a:lnTo>
                    <a:pt x="34" y="64"/>
                  </a:lnTo>
                  <a:lnTo>
                    <a:pt x="18" y="80"/>
                  </a:lnTo>
                  <a:lnTo>
                    <a:pt x="0" y="98"/>
                  </a:lnTo>
                  <a:lnTo>
                    <a:pt x="32" y="84"/>
                  </a:lnTo>
                  <a:lnTo>
                    <a:pt x="42" y="74"/>
                  </a:lnTo>
                  <a:lnTo>
                    <a:pt x="60" y="58"/>
                  </a:lnTo>
                  <a:lnTo>
                    <a:pt x="80" y="46"/>
                  </a:lnTo>
                  <a:lnTo>
                    <a:pt x="100" y="38"/>
                  </a:lnTo>
                  <a:lnTo>
                    <a:pt x="112" y="36"/>
                  </a:lnTo>
                  <a:lnTo>
                    <a:pt x="122" y="36"/>
                  </a:lnTo>
                  <a:lnTo>
                    <a:pt x="154" y="10"/>
                  </a:lnTo>
                  <a:lnTo>
                    <a:pt x="168" y="0"/>
                  </a:lnTo>
                  <a:lnTo>
                    <a:pt x="130" y="18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9" name="Freeform 54"/>
            <p:cNvSpPr>
              <a:spLocks/>
            </p:cNvSpPr>
            <p:nvPr/>
          </p:nvSpPr>
          <p:spPr bwMode="auto">
            <a:xfrm>
              <a:off x="4548188" y="2851150"/>
              <a:ext cx="895350" cy="879475"/>
            </a:xfrm>
            <a:custGeom>
              <a:avLst/>
              <a:gdLst>
                <a:gd name="T0" fmla="*/ 1360884183 w 564"/>
                <a:gd name="T1" fmla="*/ 630038983 h 554"/>
                <a:gd name="T2" fmla="*/ 1275198907 w 564"/>
                <a:gd name="T3" fmla="*/ 700603327 h 554"/>
                <a:gd name="T4" fmla="*/ 1113908977 w 564"/>
                <a:gd name="T5" fmla="*/ 786288602 h 554"/>
                <a:gd name="T6" fmla="*/ 841732220 w 564"/>
                <a:gd name="T7" fmla="*/ 887095006 h 554"/>
                <a:gd name="T8" fmla="*/ 756046746 w 564"/>
                <a:gd name="T9" fmla="*/ 937498109 h 554"/>
                <a:gd name="T10" fmla="*/ 826611091 w 564"/>
                <a:gd name="T11" fmla="*/ 836691903 h 554"/>
                <a:gd name="T12" fmla="*/ 836691910 w 564"/>
                <a:gd name="T13" fmla="*/ 836691903 h 554"/>
                <a:gd name="T14" fmla="*/ 907256254 w 564"/>
                <a:gd name="T15" fmla="*/ 796369222 h 554"/>
                <a:gd name="T16" fmla="*/ 932457806 w 564"/>
                <a:gd name="T17" fmla="*/ 786288602 h 554"/>
                <a:gd name="T18" fmla="*/ 937498116 w 564"/>
                <a:gd name="T19" fmla="*/ 786288602 h 554"/>
                <a:gd name="T20" fmla="*/ 937498116 w 564"/>
                <a:gd name="T21" fmla="*/ 786288602 h 554"/>
                <a:gd name="T22" fmla="*/ 1043344633 w 564"/>
                <a:gd name="T23" fmla="*/ 680442086 h 554"/>
                <a:gd name="T24" fmla="*/ 1179433011 w 564"/>
                <a:gd name="T25" fmla="*/ 483869985 h 554"/>
                <a:gd name="T26" fmla="*/ 1214715184 w 564"/>
                <a:gd name="T27" fmla="*/ 423386262 h 554"/>
                <a:gd name="T28" fmla="*/ 1159271770 w 564"/>
                <a:gd name="T29" fmla="*/ 488910295 h 554"/>
                <a:gd name="T30" fmla="*/ 1068546184 w 564"/>
                <a:gd name="T31" fmla="*/ 614918052 h 554"/>
                <a:gd name="T32" fmla="*/ 947578737 w 564"/>
                <a:gd name="T33" fmla="*/ 740925809 h 554"/>
                <a:gd name="T34" fmla="*/ 851812841 w 564"/>
                <a:gd name="T35" fmla="*/ 786288602 h 554"/>
                <a:gd name="T36" fmla="*/ 942538426 w 564"/>
                <a:gd name="T37" fmla="*/ 609877742 h 554"/>
                <a:gd name="T38" fmla="*/ 1003022150 w 564"/>
                <a:gd name="T39" fmla="*/ 423386262 h 554"/>
                <a:gd name="T40" fmla="*/ 1038304322 w 564"/>
                <a:gd name="T41" fmla="*/ 206652771 h 554"/>
                <a:gd name="T42" fmla="*/ 1043344633 w 564"/>
                <a:gd name="T43" fmla="*/ 50403115 h 554"/>
                <a:gd name="T44" fmla="*/ 1038304322 w 564"/>
                <a:gd name="T45" fmla="*/ 0 h 554"/>
                <a:gd name="T46" fmla="*/ 997981840 w 564"/>
                <a:gd name="T47" fmla="*/ 302418716 h 554"/>
                <a:gd name="T48" fmla="*/ 962699668 w 564"/>
                <a:gd name="T49" fmla="*/ 453628124 h 554"/>
                <a:gd name="T50" fmla="*/ 917336875 w 564"/>
                <a:gd name="T51" fmla="*/ 554434329 h 554"/>
                <a:gd name="T52" fmla="*/ 821570780 w 564"/>
                <a:gd name="T53" fmla="*/ 740925809 h 554"/>
                <a:gd name="T54" fmla="*/ 766127367 w 564"/>
                <a:gd name="T55" fmla="*/ 841732213 h 554"/>
                <a:gd name="T56" fmla="*/ 685482402 w 564"/>
                <a:gd name="T57" fmla="*/ 922377178 h 554"/>
                <a:gd name="T58" fmla="*/ 534273092 w 564"/>
                <a:gd name="T59" fmla="*/ 1073586486 h 554"/>
                <a:gd name="T60" fmla="*/ 524192472 w 564"/>
                <a:gd name="T61" fmla="*/ 997981832 h 554"/>
                <a:gd name="T62" fmla="*/ 690522712 w 564"/>
                <a:gd name="T63" fmla="*/ 665321155 h 554"/>
                <a:gd name="T64" fmla="*/ 675401781 w 564"/>
                <a:gd name="T65" fmla="*/ 665321155 h 554"/>
                <a:gd name="T66" fmla="*/ 640119609 w 564"/>
                <a:gd name="T67" fmla="*/ 730845189 h 554"/>
                <a:gd name="T68" fmla="*/ 579635885 w 564"/>
                <a:gd name="T69" fmla="*/ 836691903 h 554"/>
                <a:gd name="T70" fmla="*/ 458668437 w 564"/>
                <a:gd name="T71" fmla="*/ 1058465555 h 554"/>
                <a:gd name="T72" fmla="*/ 423386265 w 564"/>
                <a:gd name="T73" fmla="*/ 1139110520 h 554"/>
                <a:gd name="T74" fmla="*/ 408265235 w 564"/>
                <a:gd name="T75" fmla="*/ 1159271761 h 554"/>
                <a:gd name="T76" fmla="*/ 226814064 w 564"/>
                <a:gd name="T77" fmla="*/ 1249997346 h 554"/>
                <a:gd name="T78" fmla="*/ 156249669 w 564"/>
                <a:gd name="T79" fmla="*/ 1290319828 h 554"/>
                <a:gd name="T80" fmla="*/ 85685300 w 564"/>
                <a:gd name="T81" fmla="*/ 1335682621 h 554"/>
                <a:gd name="T82" fmla="*/ 10080624 w 564"/>
                <a:gd name="T83" fmla="*/ 1391126034 h 554"/>
                <a:gd name="T84" fmla="*/ 105846566 w 564"/>
                <a:gd name="T85" fmla="*/ 1370964793 h 554"/>
                <a:gd name="T86" fmla="*/ 176410911 w 564"/>
                <a:gd name="T87" fmla="*/ 1345763241 h 554"/>
                <a:gd name="T88" fmla="*/ 307459029 w 564"/>
                <a:gd name="T89" fmla="*/ 1224795795 h 554"/>
                <a:gd name="T90" fmla="*/ 438507196 w 564"/>
                <a:gd name="T91" fmla="*/ 1164312071 h 554"/>
                <a:gd name="T92" fmla="*/ 509071541 w 564"/>
                <a:gd name="T93" fmla="*/ 1134070210 h 554"/>
                <a:gd name="T94" fmla="*/ 635079299 w 564"/>
                <a:gd name="T95" fmla="*/ 1068546176 h 554"/>
                <a:gd name="T96" fmla="*/ 735885505 w 564"/>
                <a:gd name="T97" fmla="*/ 987901212 h 554"/>
                <a:gd name="T98" fmla="*/ 887095013 w 564"/>
                <a:gd name="T99" fmla="*/ 912296557 h 554"/>
                <a:gd name="T100" fmla="*/ 1078626805 w 564"/>
                <a:gd name="T101" fmla="*/ 826611084 h 554"/>
                <a:gd name="T102" fmla="*/ 1255037666 w 564"/>
                <a:gd name="T103" fmla="*/ 740925809 h 554"/>
                <a:gd name="T104" fmla="*/ 1315521390 w 564"/>
                <a:gd name="T105" fmla="*/ 695563017 h 554"/>
                <a:gd name="T106" fmla="*/ 1421367907 w 564"/>
                <a:gd name="T107" fmla="*/ 564514950 h 554"/>
                <a:gd name="T108" fmla="*/ 1411287286 w 564"/>
                <a:gd name="T109" fmla="*/ 569555260 h 5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64"/>
                <a:gd name="T166" fmla="*/ 0 h 554"/>
                <a:gd name="T167" fmla="*/ 564 w 564"/>
                <a:gd name="T168" fmla="*/ 554 h 55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64" h="554">
                  <a:moveTo>
                    <a:pt x="560" y="226"/>
                  </a:moveTo>
                  <a:lnTo>
                    <a:pt x="560" y="226"/>
                  </a:lnTo>
                  <a:lnTo>
                    <a:pt x="540" y="250"/>
                  </a:lnTo>
                  <a:lnTo>
                    <a:pt x="530" y="260"/>
                  </a:lnTo>
                  <a:lnTo>
                    <a:pt x="520" y="270"/>
                  </a:lnTo>
                  <a:lnTo>
                    <a:pt x="506" y="278"/>
                  </a:lnTo>
                  <a:lnTo>
                    <a:pt x="490" y="288"/>
                  </a:lnTo>
                  <a:lnTo>
                    <a:pt x="442" y="312"/>
                  </a:lnTo>
                  <a:lnTo>
                    <a:pt x="406" y="326"/>
                  </a:lnTo>
                  <a:lnTo>
                    <a:pt x="370" y="338"/>
                  </a:lnTo>
                  <a:lnTo>
                    <a:pt x="334" y="352"/>
                  </a:lnTo>
                  <a:lnTo>
                    <a:pt x="316" y="362"/>
                  </a:lnTo>
                  <a:lnTo>
                    <a:pt x="300" y="372"/>
                  </a:lnTo>
                  <a:lnTo>
                    <a:pt x="320" y="346"/>
                  </a:lnTo>
                  <a:lnTo>
                    <a:pt x="328" y="332"/>
                  </a:lnTo>
                  <a:lnTo>
                    <a:pt x="332" y="332"/>
                  </a:lnTo>
                  <a:lnTo>
                    <a:pt x="340" y="324"/>
                  </a:lnTo>
                  <a:lnTo>
                    <a:pt x="350" y="320"/>
                  </a:lnTo>
                  <a:lnTo>
                    <a:pt x="360" y="316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92" y="294"/>
                  </a:lnTo>
                  <a:lnTo>
                    <a:pt x="414" y="270"/>
                  </a:lnTo>
                  <a:lnTo>
                    <a:pt x="434" y="244"/>
                  </a:lnTo>
                  <a:lnTo>
                    <a:pt x="452" y="218"/>
                  </a:lnTo>
                  <a:lnTo>
                    <a:pt x="468" y="192"/>
                  </a:lnTo>
                  <a:lnTo>
                    <a:pt x="482" y="168"/>
                  </a:lnTo>
                  <a:lnTo>
                    <a:pt x="474" y="176"/>
                  </a:lnTo>
                  <a:lnTo>
                    <a:pt x="460" y="194"/>
                  </a:lnTo>
                  <a:lnTo>
                    <a:pt x="442" y="220"/>
                  </a:lnTo>
                  <a:lnTo>
                    <a:pt x="424" y="244"/>
                  </a:lnTo>
                  <a:lnTo>
                    <a:pt x="406" y="266"/>
                  </a:lnTo>
                  <a:lnTo>
                    <a:pt x="386" y="286"/>
                  </a:lnTo>
                  <a:lnTo>
                    <a:pt x="376" y="294"/>
                  </a:lnTo>
                  <a:lnTo>
                    <a:pt x="364" y="302"/>
                  </a:lnTo>
                  <a:lnTo>
                    <a:pt x="352" y="308"/>
                  </a:lnTo>
                  <a:lnTo>
                    <a:pt x="338" y="312"/>
                  </a:lnTo>
                  <a:lnTo>
                    <a:pt x="358" y="278"/>
                  </a:lnTo>
                  <a:lnTo>
                    <a:pt x="374" y="242"/>
                  </a:lnTo>
                  <a:lnTo>
                    <a:pt x="388" y="206"/>
                  </a:lnTo>
                  <a:lnTo>
                    <a:pt x="398" y="168"/>
                  </a:lnTo>
                  <a:lnTo>
                    <a:pt x="408" y="126"/>
                  </a:lnTo>
                  <a:lnTo>
                    <a:pt x="412" y="82"/>
                  </a:lnTo>
                  <a:lnTo>
                    <a:pt x="414" y="40"/>
                  </a:lnTo>
                  <a:lnTo>
                    <a:pt x="414" y="20"/>
                  </a:lnTo>
                  <a:lnTo>
                    <a:pt x="414" y="8"/>
                  </a:lnTo>
                  <a:lnTo>
                    <a:pt x="412" y="0"/>
                  </a:lnTo>
                  <a:lnTo>
                    <a:pt x="410" y="40"/>
                  </a:lnTo>
                  <a:lnTo>
                    <a:pt x="404" y="80"/>
                  </a:lnTo>
                  <a:lnTo>
                    <a:pt x="396" y="120"/>
                  </a:lnTo>
                  <a:lnTo>
                    <a:pt x="386" y="158"/>
                  </a:lnTo>
                  <a:lnTo>
                    <a:pt x="382" y="180"/>
                  </a:lnTo>
                  <a:lnTo>
                    <a:pt x="374" y="200"/>
                  </a:lnTo>
                  <a:lnTo>
                    <a:pt x="364" y="220"/>
                  </a:lnTo>
                  <a:lnTo>
                    <a:pt x="346" y="258"/>
                  </a:lnTo>
                  <a:lnTo>
                    <a:pt x="326" y="294"/>
                  </a:lnTo>
                  <a:lnTo>
                    <a:pt x="316" y="314"/>
                  </a:lnTo>
                  <a:lnTo>
                    <a:pt x="304" y="334"/>
                  </a:lnTo>
                  <a:lnTo>
                    <a:pt x="288" y="352"/>
                  </a:lnTo>
                  <a:lnTo>
                    <a:pt x="272" y="366"/>
                  </a:lnTo>
                  <a:lnTo>
                    <a:pt x="254" y="388"/>
                  </a:lnTo>
                  <a:lnTo>
                    <a:pt x="234" y="406"/>
                  </a:lnTo>
                  <a:lnTo>
                    <a:pt x="212" y="426"/>
                  </a:lnTo>
                  <a:lnTo>
                    <a:pt x="190" y="442"/>
                  </a:lnTo>
                  <a:lnTo>
                    <a:pt x="208" y="396"/>
                  </a:lnTo>
                  <a:lnTo>
                    <a:pt x="230" y="352"/>
                  </a:lnTo>
                  <a:lnTo>
                    <a:pt x="274" y="264"/>
                  </a:lnTo>
                  <a:lnTo>
                    <a:pt x="270" y="264"/>
                  </a:lnTo>
                  <a:lnTo>
                    <a:pt x="268" y="264"/>
                  </a:lnTo>
                  <a:lnTo>
                    <a:pt x="266" y="266"/>
                  </a:lnTo>
                  <a:lnTo>
                    <a:pt x="254" y="290"/>
                  </a:lnTo>
                  <a:lnTo>
                    <a:pt x="230" y="332"/>
                  </a:lnTo>
                  <a:lnTo>
                    <a:pt x="204" y="376"/>
                  </a:lnTo>
                  <a:lnTo>
                    <a:pt x="192" y="398"/>
                  </a:lnTo>
                  <a:lnTo>
                    <a:pt x="182" y="420"/>
                  </a:lnTo>
                  <a:lnTo>
                    <a:pt x="174" y="442"/>
                  </a:lnTo>
                  <a:lnTo>
                    <a:pt x="168" y="452"/>
                  </a:lnTo>
                  <a:lnTo>
                    <a:pt x="166" y="456"/>
                  </a:lnTo>
                  <a:lnTo>
                    <a:pt x="162" y="460"/>
                  </a:lnTo>
                  <a:lnTo>
                    <a:pt x="120" y="482"/>
                  </a:lnTo>
                  <a:lnTo>
                    <a:pt x="90" y="496"/>
                  </a:lnTo>
                  <a:lnTo>
                    <a:pt x="76" y="504"/>
                  </a:lnTo>
                  <a:lnTo>
                    <a:pt x="62" y="512"/>
                  </a:lnTo>
                  <a:lnTo>
                    <a:pt x="48" y="520"/>
                  </a:lnTo>
                  <a:lnTo>
                    <a:pt x="34" y="530"/>
                  </a:lnTo>
                  <a:lnTo>
                    <a:pt x="4" y="552"/>
                  </a:lnTo>
                  <a:lnTo>
                    <a:pt x="0" y="554"/>
                  </a:lnTo>
                  <a:lnTo>
                    <a:pt x="42" y="544"/>
                  </a:lnTo>
                  <a:lnTo>
                    <a:pt x="70" y="534"/>
                  </a:lnTo>
                  <a:lnTo>
                    <a:pt x="86" y="516"/>
                  </a:lnTo>
                  <a:lnTo>
                    <a:pt x="104" y="500"/>
                  </a:lnTo>
                  <a:lnTo>
                    <a:pt x="122" y="486"/>
                  </a:lnTo>
                  <a:lnTo>
                    <a:pt x="144" y="474"/>
                  </a:lnTo>
                  <a:lnTo>
                    <a:pt x="174" y="462"/>
                  </a:lnTo>
                  <a:lnTo>
                    <a:pt x="188" y="456"/>
                  </a:lnTo>
                  <a:lnTo>
                    <a:pt x="202" y="450"/>
                  </a:lnTo>
                  <a:lnTo>
                    <a:pt x="226" y="436"/>
                  </a:lnTo>
                  <a:lnTo>
                    <a:pt x="252" y="424"/>
                  </a:lnTo>
                  <a:lnTo>
                    <a:pt x="270" y="410"/>
                  </a:lnTo>
                  <a:lnTo>
                    <a:pt x="292" y="392"/>
                  </a:lnTo>
                  <a:lnTo>
                    <a:pt x="318" y="376"/>
                  </a:lnTo>
                  <a:lnTo>
                    <a:pt x="352" y="362"/>
                  </a:lnTo>
                  <a:lnTo>
                    <a:pt x="384" y="348"/>
                  </a:lnTo>
                  <a:lnTo>
                    <a:pt x="428" y="328"/>
                  </a:lnTo>
                  <a:lnTo>
                    <a:pt x="472" y="308"/>
                  </a:lnTo>
                  <a:lnTo>
                    <a:pt x="498" y="294"/>
                  </a:lnTo>
                  <a:lnTo>
                    <a:pt x="510" y="286"/>
                  </a:lnTo>
                  <a:lnTo>
                    <a:pt x="522" y="276"/>
                  </a:lnTo>
                  <a:lnTo>
                    <a:pt x="544" y="252"/>
                  </a:lnTo>
                  <a:lnTo>
                    <a:pt x="564" y="224"/>
                  </a:lnTo>
                  <a:lnTo>
                    <a:pt x="562" y="224"/>
                  </a:lnTo>
                  <a:lnTo>
                    <a:pt x="560" y="226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0" name="Freeform 55"/>
            <p:cNvSpPr>
              <a:spLocks noEditPoints="1"/>
            </p:cNvSpPr>
            <p:nvPr/>
          </p:nvSpPr>
          <p:spPr bwMode="auto">
            <a:xfrm>
              <a:off x="4297363" y="3352800"/>
              <a:ext cx="127000" cy="120650"/>
            </a:xfrm>
            <a:custGeom>
              <a:avLst/>
              <a:gdLst>
                <a:gd name="T0" fmla="*/ 161289988 w 80"/>
                <a:gd name="T1" fmla="*/ 120967501 h 76"/>
                <a:gd name="T2" fmla="*/ 191531852 w 80"/>
                <a:gd name="T3" fmla="*/ 151209364 h 76"/>
                <a:gd name="T4" fmla="*/ 176410920 w 80"/>
                <a:gd name="T5" fmla="*/ 176410916 h 76"/>
                <a:gd name="T6" fmla="*/ 126007814 w 80"/>
                <a:gd name="T7" fmla="*/ 181451227 h 76"/>
                <a:gd name="T8" fmla="*/ 105846572 w 80"/>
                <a:gd name="T9" fmla="*/ 146169053 h 76"/>
                <a:gd name="T10" fmla="*/ 80644994 w 80"/>
                <a:gd name="T11" fmla="*/ 186491537 h 76"/>
                <a:gd name="T12" fmla="*/ 40322497 w 80"/>
                <a:gd name="T13" fmla="*/ 186491537 h 76"/>
                <a:gd name="T14" fmla="*/ 30241876 w 80"/>
                <a:gd name="T15" fmla="*/ 171370606 h 76"/>
                <a:gd name="T16" fmla="*/ 60483752 w 80"/>
                <a:gd name="T17" fmla="*/ 120967501 h 76"/>
                <a:gd name="T18" fmla="*/ 15120938 w 80"/>
                <a:gd name="T19" fmla="*/ 110886880 h 76"/>
                <a:gd name="T20" fmla="*/ 0 w 80"/>
                <a:gd name="T21" fmla="*/ 80644992 h 76"/>
                <a:gd name="T22" fmla="*/ 10080624 w 80"/>
                <a:gd name="T23" fmla="*/ 55443440 h 76"/>
                <a:gd name="T24" fmla="*/ 55443441 w 80"/>
                <a:gd name="T25" fmla="*/ 50403117 h 76"/>
                <a:gd name="T26" fmla="*/ 60483752 w 80"/>
                <a:gd name="T27" fmla="*/ 40322496 h 76"/>
                <a:gd name="T28" fmla="*/ 65524062 w 80"/>
                <a:gd name="T29" fmla="*/ 10080624 h 76"/>
                <a:gd name="T30" fmla="*/ 105846572 w 80"/>
                <a:gd name="T31" fmla="*/ 0 h 76"/>
                <a:gd name="T32" fmla="*/ 131048125 w 80"/>
                <a:gd name="T33" fmla="*/ 5040312 h 76"/>
                <a:gd name="T34" fmla="*/ 136088435 w 80"/>
                <a:gd name="T35" fmla="*/ 45362807 h 76"/>
                <a:gd name="T36" fmla="*/ 151209367 w 80"/>
                <a:gd name="T37" fmla="*/ 55443440 h 76"/>
                <a:gd name="T38" fmla="*/ 196572162 w 80"/>
                <a:gd name="T39" fmla="*/ 70564371 h 76"/>
                <a:gd name="T40" fmla="*/ 201612473 w 80"/>
                <a:gd name="T41" fmla="*/ 95765924 h 76"/>
                <a:gd name="T42" fmla="*/ 161289988 w 80"/>
                <a:gd name="T43" fmla="*/ 115927191 h 76"/>
                <a:gd name="T44" fmla="*/ 161289988 w 80"/>
                <a:gd name="T45" fmla="*/ 80644992 h 76"/>
                <a:gd name="T46" fmla="*/ 131048125 w 80"/>
                <a:gd name="T47" fmla="*/ 85685303 h 76"/>
                <a:gd name="T48" fmla="*/ 110886882 w 80"/>
                <a:gd name="T49" fmla="*/ 70564371 h 76"/>
                <a:gd name="T50" fmla="*/ 100806236 w 80"/>
                <a:gd name="T51" fmla="*/ 50403117 h 76"/>
                <a:gd name="T52" fmla="*/ 95765926 w 80"/>
                <a:gd name="T53" fmla="*/ 40322496 h 76"/>
                <a:gd name="T54" fmla="*/ 95765926 w 80"/>
                <a:gd name="T55" fmla="*/ 65524061 h 76"/>
                <a:gd name="T56" fmla="*/ 85685305 w 80"/>
                <a:gd name="T57" fmla="*/ 70564371 h 76"/>
                <a:gd name="T58" fmla="*/ 70564373 w 80"/>
                <a:gd name="T59" fmla="*/ 90725613 h 76"/>
                <a:gd name="T60" fmla="*/ 35282186 w 80"/>
                <a:gd name="T61" fmla="*/ 80644992 h 76"/>
                <a:gd name="T62" fmla="*/ 65524062 w 80"/>
                <a:gd name="T63" fmla="*/ 95765924 h 76"/>
                <a:gd name="T64" fmla="*/ 65524062 w 80"/>
                <a:gd name="T65" fmla="*/ 105846570 h 76"/>
                <a:gd name="T66" fmla="*/ 80644994 w 80"/>
                <a:gd name="T67" fmla="*/ 126007812 h 76"/>
                <a:gd name="T68" fmla="*/ 65524062 w 80"/>
                <a:gd name="T69" fmla="*/ 156249674 h 76"/>
                <a:gd name="T70" fmla="*/ 85685305 w 80"/>
                <a:gd name="T71" fmla="*/ 131048122 h 76"/>
                <a:gd name="T72" fmla="*/ 105846572 w 80"/>
                <a:gd name="T73" fmla="*/ 136088432 h 76"/>
                <a:gd name="T74" fmla="*/ 115927193 w 80"/>
                <a:gd name="T75" fmla="*/ 131048122 h 76"/>
                <a:gd name="T76" fmla="*/ 146169056 w 80"/>
                <a:gd name="T77" fmla="*/ 151209364 h 76"/>
                <a:gd name="T78" fmla="*/ 146169056 w 80"/>
                <a:gd name="T79" fmla="*/ 151209364 h 76"/>
                <a:gd name="T80" fmla="*/ 120967503 w 80"/>
                <a:gd name="T81" fmla="*/ 126007812 h 76"/>
                <a:gd name="T82" fmla="*/ 136088435 w 80"/>
                <a:gd name="T83" fmla="*/ 95765924 h 76"/>
                <a:gd name="T84" fmla="*/ 136088435 w 80"/>
                <a:gd name="T85" fmla="*/ 90725613 h 76"/>
                <a:gd name="T86" fmla="*/ 161289988 w 80"/>
                <a:gd name="T87" fmla="*/ 85685303 h 7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6"/>
                <a:gd name="T134" fmla="*/ 80 w 80"/>
                <a:gd name="T135" fmla="*/ 76 h 7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6">
                  <a:moveTo>
                    <a:pt x="54" y="44"/>
                  </a:moveTo>
                  <a:lnTo>
                    <a:pt x="54" y="44"/>
                  </a:lnTo>
                  <a:lnTo>
                    <a:pt x="64" y="48"/>
                  </a:lnTo>
                  <a:lnTo>
                    <a:pt x="72" y="54"/>
                  </a:lnTo>
                  <a:lnTo>
                    <a:pt x="74" y="58"/>
                  </a:lnTo>
                  <a:lnTo>
                    <a:pt x="76" y="60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62" y="76"/>
                  </a:lnTo>
                  <a:lnTo>
                    <a:pt x="56" y="76"/>
                  </a:lnTo>
                  <a:lnTo>
                    <a:pt x="50" y="72"/>
                  </a:lnTo>
                  <a:lnTo>
                    <a:pt x="44" y="64"/>
                  </a:lnTo>
                  <a:lnTo>
                    <a:pt x="42" y="58"/>
                  </a:lnTo>
                  <a:lnTo>
                    <a:pt x="38" y="68"/>
                  </a:lnTo>
                  <a:lnTo>
                    <a:pt x="32" y="74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74"/>
                  </a:lnTo>
                  <a:lnTo>
                    <a:pt x="14" y="72"/>
                  </a:lnTo>
                  <a:lnTo>
                    <a:pt x="12" y="68"/>
                  </a:lnTo>
                  <a:lnTo>
                    <a:pt x="12" y="62"/>
                  </a:lnTo>
                  <a:lnTo>
                    <a:pt x="18" y="54"/>
                  </a:lnTo>
                  <a:lnTo>
                    <a:pt x="24" y="48"/>
                  </a:lnTo>
                  <a:lnTo>
                    <a:pt x="12" y="46"/>
                  </a:lnTo>
                  <a:lnTo>
                    <a:pt x="6" y="44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0"/>
                  </a:lnTo>
                  <a:lnTo>
                    <a:pt x="26" y="24"/>
                  </a:lnTo>
                  <a:lnTo>
                    <a:pt x="24" y="16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2" y="2"/>
                  </a:lnTo>
                  <a:lnTo>
                    <a:pt x="54" y="6"/>
                  </a:lnTo>
                  <a:lnTo>
                    <a:pt x="54" y="10"/>
                  </a:lnTo>
                  <a:lnTo>
                    <a:pt x="54" y="18"/>
                  </a:lnTo>
                  <a:lnTo>
                    <a:pt x="52" y="28"/>
                  </a:lnTo>
                  <a:lnTo>
                    <a:pt x="60" y="22"/>
                  </a:lnTo>
                  <a:lnTo>
                    <a:pt x="68" y="20"/>
                  </a:lnTo>
                  <a:lnTo>
                    <a:pt x="74" y="22"/>
                  </a:lnTo>
                  <a:lnTo>
                    <a:pt x="78" y="28"/>
                  </a:lnTo>
                  <a:lnTo>
                    <a:pt x="80" y="34"/>
                  </a:lnTo>
                  <a:lnTo>
                    <a:pt x="80" y="38"/>
                  </a:lnTo>
                  <a:lnTo>
                    <a:pt x="78" y="40"/>
                  </a:lnTo>
                  <a:lnTo>
                    <a:pt x="74" y="42"/>
                  </a:lnTo>
                  <a:lnTo>
                    <a:pt x="64" y="46"/>
                  </a:lnTo>
                  <a:lnTo>
                    <a:pt x="54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58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38" y="16"/>
                  </a:lnTo>
                  <a:lnTo>
                    <a:pt x="38" y="26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28" y="36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22" y="34"/>
                  </a:lnTo>
                  <a:lnTo>
                    <a:pt x="26" y="38"/>
                  </a:lnTo>
                  <a:lnTo>
                    <a:pt x="26" y="42"/>
                  </a:lnTo>
                  <a:lnTo>
                    <a:pt x="28" y="46"/>
                  </a:lnTo>
                  <a:lnTo>
                    <a:pt x="32" y="50"/>
                  </a:lnTo>
                  <a:lnTo>
                    <a:pt x="28" y="56"/>
                  </a:lnTo>
                  <a:lnTo>
                    <a:pt x="26" y="62"/>
                  </a:lnTo>
                  <a:lnTo>
                    <a:pt x="34" y="52"/>
                  </a:lnTo>
                  <a:lnTo>
                    <a:pt x="38" y="54"/>
                  </a:lnTo>
                  <a:lnTo>
                    <a:pt x="42" y="54"/>
                  </a:lnTo>
                  <a:lnTo>
                    <a:pt x="46" y="52"/>
                  </a:lnTo>
                  <a:lnTo>
                    <a:pt x="52" y="54"/>
                  </a:lnTo>
                  <a:lnTo>
                    <a:pt x="58" y="60"/>
                  </a:lnTo>
                  <a:lnTo>
                    <a:pt x="54" y="54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58" y="36"/>
                  </a:lnTo>
                  <a:lnTo>
                    <a:pt x="64" y="34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1" name="Freeform 56"/>
            <p:cNvSpPr>
              <a:spLocks/>
            </p:cNvSpPr>
            <p:nvPr/>
          </p:nvSpPr>
          <p:spPr bwMode="auto">
            <a:xfrm>
              <a:off x="4338638" y="3394075"/>
              <a:ext cx="44450" cy="44450"/>
            </a:xfrm>
            <a:custGeom>
              <a:avLst/>
              <a:gdLst>
                <a:gd name="T0" fmla="*/ 70564381 w 28"/>
                <a:gd name="T1" fmla="*/ 30241879 h 28"/>
                <a:gd name="T2" fmla="*/ 70564381 w 28"/>
                <a:gd name="T3" fmla="*/ 30241879 h 28"/>
                <a:gd name="T4" fmla="*/ 70564381 w 28"/>
                <a:gd name="T5" fmla="*/ 45362813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70564381 h 28"/>
                <a:gd name="T16" fmla="*/ 15120940 w 28"/>
                <a:gd name="T17" fmla="*/ 65524069 h 28"/>
                <a:gd name="T18" fmla="*/ 5040313 w 28"/>
                <a:gd name="T19" fmla="*/ 55443447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25201562 h 28"/>
                <a:gd name="T26" fmla="*/ 10080625 w 28"/>
                <a:gd name="T27" fmla="*/ 15120940 h 28"/>
                <a:gd name="T28" fmla="*/ 20161251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5362813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30241879 h 28"/>
                <a:gd name="T42" fmla="*/ 70564381 w 28"/>
                <a:gd name="T43" fmla="*/ 30241879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2" name="Freeform 57"/>
            <p:cNvSpPr>
              <a:spLocks noEditPoints="1"/>
            </p:cNvSpPr>
            <p:nvPr/>
          </p:nvSpPr>
          <p:spPr bwMode="auto">
            <a:xfrm>
              <a:off x="4818063" y="3282950"/>
              <a:ext cx="127000" cy="117475"/>
            </a:xfrm>
            <a:custGeom>
              <a:avLst/>
              <a:gdLst>
                <a:gd name="T0" fmla="*/ 161289988 w 80"/>
                <a:gd name="T1" fmla="*/ 120967500 h 74"/>
                <a:gd name="T2" fmla="*/ 186491541 w 80"/>
                <a:gd name="T3" fmla="*/ 156249673 h 74"/>
                <a:gd name="T4" fmla="*/ 171370609 w 80"/>
                <a:gd name="T5" fmla="*/ 176410914 h 74"/>
                <a:gd name="T6" fmla="*/ 120967503 w 80"/>
                <a:gd name="T7" fmla="*/ 176410914 h 74"/>
                <a:gd name="T8" fmla="*/ 100806236 w 80"/>
                <a:gd name="T9" fmla="*/ 141128741 h 74"/>
                <a:gd name="T10" fmla="*/ 75604683 w 80"/>
                <a:gd name="T11" fmla="*/ 181451225 h 74"/>
                <a:gd name="T12" fmla="*/ 35282186 w 80"/>
                <a:gd name="T13" fmla="*/ 181451225 h 74"/>
                <a:gd name="T14" fmla="*/ 25201559 w 80"/>
                <a:gd name="T15" fmla="*/ 166330294 h 74"/>
                <a:gd name="T16" fmla="*/ 60483752 w 80"/>
                <a:gd name="T17" fmla="*/ 115927189 h 74"/>
                <a:gd name="T18" fmla="*/ 15120938 w 80"/>
                <a:gd name="T19" fmla="*/ 100806233 h 74"/>
                <a:gd name="T20" fmla="*/ 0 w 80"/>
                <a:gd name="T21" fmla="*/ 70564371 h 74"/>
                <a:gd name="T22" fmla="*/ 15120938 w 80"/>
                <a:gd name="T23" fmla="*/ 45362806 h 74"/>
                <a:gd name="T24" fmla="*/ 60483752 w 80"/>
                <a:gd name="T25" fmla="*/ 45362806 h 74"/>
                <a:gd name="T26" fmla="*/ 65524062 w 80"/>
                <a:gd name="T27" fmla="*/ 35282185 h 74"/>
                <a:gd name="T28" fmla="*/ 70564373 w 80"/>
                <a:gd name="T29" fmla="*/ 5040312 h 74"/>
                <a:gd name="T30" fmla="*/ 115927193 w 80"/>
                <a:gd name="T31" fmla="*/ 0 h 74"/>
                <a:gd name="T32" fmla="*/ 136088435 w 80"/>
                <a:gd name="T33" fmla="*/ 5040312 h 74"/>
                <a:gd name="T34" fmla="*/ 141128746 w 80"/>
                <a:gd name="T35" fmla="*/ 45362806 h 74"/>
                <a:gd name="T36" fmla="*/ 151209367 w 80"/>
                <a:gd name="T37" fmla="*/ 55443439 h 74"/>
                <a:gd name="T38" fmla="*/ 196572162 w 80"/>
                <a:gd name="T39" fmla="*/ 75604681 h 74"/>
                <a:gd name="T40" fmla="*/ 196572162 w 80"/>
                <a:gd name="T41" fmla="*/ 95765923 h 74"/>
                <a:gd name="T42" fmla="*/ 161289988 w 80"/>
                <a:gd name="T43" fmla="*/ 115927189 h 74"/>
                <a:gd name="T44" fmla="*/ 161289988 w 80"/>
                <a:gd name="T45" fmla="*/ 80644992 h 74"/>
                <a:gd name="T46" fmla="*/ 131048125 w 80"/>
                <a:gd name="T47" fmla="*/ 85685302 h 74"/>
                <a:gd name="T48" fmla="*/ 105846572 w 80"/>
                <a:gd name="T49" fmla="*/ 65524060 h 74"/>
                <a:gd name="T50" fmla="*/ 100806236 w 80"/>
                <a:gd name="T51" fmla="*/ 35282185 h 74"/>
                <a:gd name="T52" fmla="*/ 100806236 w 80"/>
                <a:gd name="T53" fmla="*/ 35282185 h 74"/>
                <a:gd name="T54" fmla="*/ 100806236 w 80"/>
                <a:gd name="T55" fmla="*/ 65524060 h 74"/>
                <a:gd name="T56" fmla="*/ 80644994 w 80"/>
                <a:gd name="T57" fmla="*/ 70564371 h 74"/>
                <a:gd name="T58" fmla="*/ 40322497 w 80"/>
                <a:gd name="T59" fmla="*/ 70564371 h 74"/>
                <a:gd name="T60" fmla="*/ 40322497 w 80"/>
                <a:gd name="T61" fmla="*/ 70564371 h 74"/>
                <a:gd name="T62" fmla="*/ 70564373 w 80"/>
                <a:gd name="T63" fmla="*/ 90725612 h 74"/>
                <a:gd name="T64" fmla="*/ 70564373 w 80"/>
                <a:gd name="T65" fmla="*/ 110886879 h 74"/>
                <a:gd name="T66" fmla="*/ 70564373 w 80"/>
                <a:gd name="T67" fmla="*/ 136088431 h 74"/>
                <a:gd name="T68" fmla="*/ 65524062 w 80"/>
                <a:gd name="T69" fmla="*/ 151209362 h 74"/>
                <a:gd name="T70" fmla="*/ 85685305 w 80"/>
                <a:gd name="T71" fmla="*/ 126007810 h 74"/>
                <a:gd name="T72" fmla="*/ 105846572 w 80"/>
                <a:gd name="T73" fmla="*/ 131048121 h 74"/>
                <a:gd name="T74" fmla="*/ 126007814 w 80"/>
                <a:gd name="T75" fmla="*/ 136088431 h 74"/>
                <a:gd name="T76" fmla="*/ 146169056 w 80"/>
                <a:gd name="T77" fmla="*/ 151209362 h 74"/>
                <a:gd name="T78" fmla="*/ 131048125 w 80"/>
                <a:gd name="T79" fmla="*/ 136088431 h 74"/>
                <a:gd name="T80" fmla="*/ 120967503 w 80"/>
                <a:gd name="T81" fmla="*/ 126007810 h 74"/>
                <a:gd name="T82" fmla="*/ 136088435 w 80"/>
                <a:gd name="T83" fmla="*/ 95765923 h 74"/>
                <a:gd name="T84" fmla="*/ 146169056 w 80"/>
                <a:gd name="T85" fmla="*/ 90725612 h 74"/>
                <a:gd name="T86" fmla="*/ 161289988 w 80"/>
                <a:gd name="T87" fmla="*/ 8064499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4"/>
                <a:gd name="T134" fmla="*/ 80 w 80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4">
                  <a:moveTo>
                    <a:pt x="54" y="44"/>
                  </a:moveTo>
                  <a:lnTo>
                    <a:pt x="54" y="44"/>
                  </a:lnTo>
                  <a:lnTo>
                    <a:pt x="64" y="48"/>
                  </a:lnTo>
                  <a:lnTo>
                    <a:pt x="72" y="54"/>
                  </a:lnTo>
                  <a:lnTo>
                    <a:pt x="74" y="58"/>
                  </a:lnTo>
                  <a:lnTo>
                    <a:pt x="74" y="62"/>
                  </a:lnTo>
                  <a:lnTo>
                    <a:pt x="72" y="66"/>
                  </a:lnTo>
                  <a:lnTo>
                    <a:pt x="68" y="70"/>
                  </a:lnTo>
                  <a:lnTo>
                    <a:pt x="60" y="74"/>
                  </a:lnTo>
                  <a:lnTo>
                    <a:pt x="54" y="74"/>
                  </a:lnTo>
                  <a:lnTo>
                    <a:pt x="48" y="70"/>
                  </a:lnTo>
                  <a:lnTo>
                    <a:pt x="42" y="62"/>
                  </a:lnTo>
                  <a:lnTo>
                    <a:pt x="40" y="56"/>
                  </a:lnTo>
                  <a:lnTo>
                    <a:pt x="36" y="66"/>
                  </a:lnTo>
                  <a:lnTo>
                    <a:pt x="30" y="72"/>
                  </a:lnTo>
                  <a:lnTo>
                    <a:pt x="22" y="74"/>
                  </a:lnTo>
                  <a:lnTo>
                    <a:pt x="18" y="74"/>
                  </a:lnTo>
                  <a:lnTo>
                    <a:pt x="14" y="72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12" y="58"/>
                  </a:lnTo>
                  <a:lnTo>
                    <a:pt x="18" y="52"/>
                  </a:lnTo>
                  <a:lnTo>
                    <a:pt x="24" y="46"/>
                  </a:lnTo>
                  <a:lnTo>
                    <a:pt x="12" y="42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2" y="14"/>
                  </a:lnTo>
                  <a:lnTo>
                    <a:pt x="18" y="14"/>
                  </a:lnTo>
                  <a:lnTo>
                    <a:pt x="24" y="18"/>
                  </a:lnTo>
                  <a:lnTo>
                    <a:pt x="28" y="22"/>
                  </a:lnTo>
                  <a:lnTo>
                    <a:pt x="26" y="14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2"/>
                  </a:lnTo>
                  <a:lnTo>
                    <a:pt x="56" y="6"/>
                  </a:lnTo>
                  <a:lnTo>
                    <a:pt x="56" y="10"/>
                  </a:lnTo>
                  <a:lnTo>
                    <a:pt x="56" y="18"/>
                  </a:lnTo>
                  <a:lnTo>
                    <a:pt x="52" y="26"/>
                  </a:lnTo>
                  <a:lnTo>
                    <a:pt x="60" y="22"/>
                  </a:lnTo>
                  <a:lnTo>
                    <a:pt x="68" y="20"/>
                  </a:lnTo>
                  <a:lnTo>
                    <a:pt x="74" y="22"/>
                  </a:lnTo>
                  <a:lnTo>
                    <a:pt x="78" y="30"/>
                  </a:lnTo>
                  <a:lnTo>
                    <a:pt x="80" y="34"/>
                  </a:lnTo>
                  <a:lnTo>
                    <a:pt x="78" y="38"/>
                  </a:lnTo>
                  <a:lnTo>
                    <a:pt x="76" y="42"/>
                  </a:lnTo>
                  <a:lnTo>
                    <a:pt x="74" y="44"/>
                  </a:lnTo>
                  <a:lnTo>
                    <a:pt x="64" y="46"/>
                  </a:lnTo>
                  <a:lnTo>
                    <a:pt x="54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58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2" y="26"/>
                  </a:lnTo>
                  <a:lnTo>
                    <a:pt x="42" y="20"/>
                  </a:lnTo>
                  <a:lnTo>
                    <a:pt x="40" y="14"/>
                  </a:lnTo>
                  <a:lnTo>
                    <a:pt x="40" y="26"/>
                  </a:lnTo>
                  <a:lnTo>
                    <a:pt x="36" y="26"/>
                  </a:lnTo>
                  <a:lnTo>
                    <a:pt x="32" y="28"/>
                  </a:lnTo>
                  <a:lnTo>
                    <a:pt x="28" y="34"/>
                  </a:lnTo>
                  <a:lnTo>
                    <a:pt x="16" y="28"/>
                  </a:lnTo>
                  <a:lnTo>
                    <a:pt x="22" y="32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32" y="48"/>
                  </a:lnTo>
                  <a:lnTo>
                    <a:pt x="28" y="54"/>
                  </a:lnTo>
                  <a:lnTo>
                    <a:pt x="26" y="60"/>
                  </a:lnTo>
                  <a:lnTo>
                    <a:pt x="34" y="50"/>
                  </a:lnTo>
                  <a:lnTo>
                    <a:pt x="38" y="52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54"/>
                  </a:lnTo>
                  <a:lnTo>
                    <a:pt x="58" y="60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58" y="36"/>
                  </a:lnTo>
                  <a:lnTo>
                    <a:pt x="64" y="34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3" name="Freeform 58"/>
            <p:cNvSpPr>
              <a:spLocks/>
            </p:cNvSpPr>
            <p:nvPr/>
          </p:nvSpPr>
          <p:spPr bwMode="auto">
            <a:xfrm>
              <a:off x="4859338" y="3324225"/>
              <a:ext cx="44450" cy="41275"/>
            </a:xfrm>
            <a:custGeom>
              <a:avLst/>
              <a:gdLst>
                <a:gd name="T0" fmla="*/ 70564381 w 28"/>
                <a:gd name="T1" fmla="*/ 30241879 h 26"/>
                <a:gd name="T2" fmla="*/ 70564381 w 28"/>
                <a:gd name="T3" fmla="*/ 30241879 h 26"/>
                <a:gd name="T4" fmla="*/ 70564381 w 28"/>
                <a:gd name="T5" fmla="*/ 45362812 h 26"/>
                <a:gd name="T6" fmla="*/ 65524069 w 28"/>
                <a:gd name="T7" fmla="*/ 55443446 h 26"/>
                <a:gd name="T8" fmla="*/ 55443447 w 28"/>
                <a:gd name="T9" fmla="*/ 65524068 h 26"/>
                <a:gd name="T10" fmla="*/ 40322501 w 28"/>
                <a:gd name="T11" fmla="*/ 65524068 h 26"/>
                <a:gd name="T12" fmla="*/ 40322501 w 28"/>
                <a:gd name="T13" fmla="*/ 65524068 h 26"/>
                <a:gd name="T14" fmla="*/ 25201562 w 28"/>
                <a:gd name="T15" fmla="*/ 65524068 h 26"/>
                <a:gd name="T16" fmla="*/ 15120940 w 28"/>
                <a:gd name="T17" fmla="*/ 60483757 h 26"/>
                <a:gd name="T18" fmla="*/ 5040313 w 28"/>
                <a:gd name="T19" fmla="*/ 50403123 h 26"/>
                <a:gd name="T20" fmla="*/ 0 w 28"/>
                <a:gd name="T21" fmla="*/ 35282190 h 26"/>
                <a:gd name="T22" fmla="*/ 0 w 28"/>
                <a:gd name="T23" fmla="*/ 35282190 h 26"/>
                <a:gd name="T24" fmla="*/ 5040313 w 28"/>
                <a:gd name="T25" fmla="*/ 20161250 h 26"/>
                <a:gd name="T26" fmla="*/ 10080625 w 28"/>
                <a:gd name="T27" fmla="*/ 10080625 h 26"/>
                <a:gd name="T28" fmla="*/ 20161251 w 28"/>
                <a:gd name="T29" fmla="*/ 0 h 26"/>
                <a:gd name="T30" fmla="*/ 35282190 w 28"/>
                <a:gd name="T31" fmla="*/ 0 h 26"/>
                <a:gd name="T32" fmla="*/ 35282190 w 28"/>
                <a:gd name="T33" fmla="*/ 0 h 26"/>
                <a:gd name="T34" fmla="*/ 45362813 w 28"/>
                <a:gd name="T35" fmla="*/ 0 h 26"/>
                <a:gd name="T36" fmla="*/ 60483758 w 28"/>
                <a:gd name="T37" fmla="*/ 5040313 h 26"/>
                <a:gd name="T38" fmla="*/ 65524069 w 28"/>
                <a:gd name="T39" fmla="*/ 15120939 h 26"/>
                <a:gd name="T40" fmla="*/ 70564381 w 28"/>
                <a:gd name="T41" fmla="*/ 30241879 h 26"/>
                <a:gd name="T42" fmla="*/ 70564381 w 28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6"/>
                <a:gd name="T68" fmla="*/ 28 w 28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6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6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4" name="Freeform 59"/>
            <p:cNvSpPr>
              <a:spLocks noEditPoints="1"/>
            </p:cNvSpPr>
            <p:nvPr/>
          </p:nvSpPr>
          <p:spPr bwMode="auto">
            <a:xfrm>
              <a:off x="5100638" y="3406775"/>
              <a:ext cx="127000" cy="123825"/>
            </a:xfrm>
            <a:custGeom>
              <a:avLst/>
              <a:gdLst>
                <a:gd name="T0" fmla="*/ 166330299 w 80"/>
                <a:gd name="T1" fmla="*/ 120967502 h 78"/>
                <a:gd name="T2" fmla="*/ 196572162 w 80"/>
                <a:gd name="T3" fmla="*/ 151209365 h 78"/>
                <a:gd name="T4" fmla="*/ 181451230 w 80"/>
                <a:gd name="T5" fmla="*/ 176410918 h 78"/>
                <a:gd name="T6" fmla="*/ 131048125 w 80"/>
                <a:gd name="T7" fmla="*/ 181451229 h 78"/>
                <a:gd name="T8" fmla="*/ 110886882 w 80"/>
                <a:gd name="T9" fmla="*/ 146169055 h 78"/>
                <a:gd name="T10" fmla="*/ 85685305 w 80"/>
                <a:gd name="T11" fmla="*/ 191531850 h 78"/>
                <a:gd name="T12" fmla="*/ 45362808 w 80"/>
                <a:gd name="T13" fmla="*/ 191531850 h 78"/>
                <a:gd name="T14" fmla="*/ 35282186 w 80"/>
                <a:gd name="T15" fmla="*/ 176410918 h 78"/>
                <a:gd name="T16" fmla="*/ 45362808 w 80"/>
                <a:gd name="T17" fmla="*/ 141128744 h 78"/>
                <a:gd name="T18" fmla="*/ 30241876 w 80"/>
                <a:gd name="T19" fmla="*/ 115927192 h 78"/>
                <a:gd name="T20" fmla="*/ 0 w 80"/>
                <a:gd name="T21" fmla="*/ 95765925 h 78"/>
                <a:gd name="T22" fmla="*/ 10080624 w 80"/>
                <a:gd name="T23" fmla="*/ 55443441 h 78"/>
                <a:gd name="T24" fmla="*/ 40322497 w 80"/>
                <a:gd name="T25" fmla="*/ 45362807 h 78"/>
                <a:gd name="T26" fmla="*/ 70564373 w 80"/>
                <a:gd name="T27" fmla="*/ 65524062 h 78"/>
                <a:gd name="T28" fmla="*/ 60483752 w 80"/>
                <a:gd name="T29" fmla="*/ 20161248 h 78"/>
                <a:gd name="T30" fmla="*/ 85685305 w 80"/>
                <a:gd name="T31" fmla="*/ 0 h 78"/>
                <a:gd name="T32" fmla="*/ 120967503 w 80"/>
                <a:gd name="T33" fmla="*/ 0 h 78"/>
                <a:gd name="T34" fmla="*/ 136088435 w 80"/>
                <a:gd name="T35" fmla="*/ 20161248 h 78"/>
                <a:gd name="T36" fmla="*/ 131048125 w 80"/>
                <a:gd name="T37" fmla="*/ 65524062 h 78"/>
                <a:gd name="T38" fmla="*/ 186491541 w 80"/>
                <a:gd name="T39" fmla="*/ 50403118 h 78"/>
                <a:gd name="T40" fmla="*/ 201612473 w 80"/>
                <a:gd name="T41" fmla="*/ 80644993 h 78"/>
                <a:gd name="T42" fmla="*/ 191531852 w 80"/>
                <a:gd name="T43" fmla="*/ 105846571 h 78"/>
                <a:gd name="T44" fmla="*/ 141128746 w 80"/>
                <a:gd name="T45" fmla="*/ 110886881 h 78"/>
                <a:gd name="T46" fmla="*/ 151209367 w 80"/>
                <a:gd name="T47" fmla="*/ 85685304 h 78"/>
                <a:gd name="T48" fmla="*/ 120967503 w 80"/>
                <a:gd name="T49" fmla="*/ 70564372 h 78"/>
                <a:gd name="T50" fmla="*/ 100806236 w 80"/>
                <a:gd name="T51" fmla="*/ 65524062 h 78"/>
                <a:gd name="T52" fmla="*/ 100806236 w 80"/>
                <a:gd name="T53" fmla="*/ 40322497 h 78"/>
                <a:gd name="T54" fmla="*/ 100806236 w 80"/>
                <a:gd name="T55" fmla="*/ 65524062 h 78"/>
                <a:gd name="T56" fmla="*/ 95765926 w 80"/>
                <a:gd name="T57" fmla="*/ 65524062 h 78"/>
                <a:gd name="T58" fmla="*/ 70564373 w 80"/>
                <a:gd name="T59" fmla="*/ 95765925 h 78"/>
                <a:gd name="T60" fmla="*/ 40322497 w 80"/>
                <a:gd name="T61" fmla="*/ 80644993 h 78"/>
                <a:gd name="T62" fmla="*/ 55443441 w 80"/>
                <a:gd name="T63" fmla="*/ 90725614 h 78"/>
                <a:gd name="T64" fmla="*/ 70564373 w 80"/>
                <a:gd name="T65" fmla="*/ 105846571 h 78"/>
                <a:gd name="T66" fmla="*/ 85685305 w 80"/>
                <a:gd name="T67" fmla="*/ 131048123 h 78"/>
                <a:gd name="T68" fmla="*/ 70564373 w 80"/>
                <a:gd name="T69" fmla="*/ 156249676 h 78"/>
                <a:gd name="T70" fmla="*/ 70564373 w 80"/>
                <a:gd name="T71" fmla="*/ 161289987 h 78"/>
                <a:gd name="T72" fmla="*/ 100806236 w 80"/>
                <a:gd name="T73" fmla="*/ 136088434 h 78"/>
                <a:gd name="T74" fmla="*/ 120967503 w 80"/>
                <a:gd name="T75" fmla="*/ 131048123 h 78"/>
                <a:gd name="T76" fmla="*/ 136088435 w 80"/>
                <a:gd name="T77" fmla="*/ 136088434 h 78"/>
                <a:gd name="T78" fmla="*/ 151209367 w 80"/>
                <a:gd name="T79" fmla="*/ 151209365 h 78"/>
                <a:gd name="T80" fmla="*/ 141128746 w 80"/>
                <a:gd name="T81" fmla="*/ 136088434 h 78"/>
                <a:gd name="T82" fmla="*/ 136088435 w 80"/>
                <a:gd name="T83" fmla="*/ 110886881 h 78"/>
                <a:gd name="T84" fmla="*/ 136088435 w 80"/>
                <a:gd name="T85" fmla="*/ 90725614 h 78"/>
                <a:gd name="T86" fmla="*/ 161289988 w 80"/>
                <a:gd name="T87" fmla="*/ 80644993 h 78"/>
                <a:gd name="T88" fmla="*/ 161289988 w 80"/>
                <a:gd name="T89" fmla="*/ 80644993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0"/>
                <a:gd name="T136" fmla="*/ 0 h 78"/>
                <a:gd name="T137" fmla="*/ 80 w 80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0" h="78">
                  <a:moveTo>
                    <a:pt x="56" y="44"/>
                  </a:moveTo>
                  <a:lnTo>
                    <a:pt x="56" y="44"/>
                  </a:lnTo>
                  <a:lnTo>
                    <a:pt x="66" y="48"/>
                  </a:lnTo>
                  <a:lnTo>
                    <a:pt x="74" y="54"/>
                  </a:lnTo>
                  <a:lnTo>
                    <a:pt x="76" y="56"/>
                  </a:lnTo>
                  <a:lnTo>
                    <a:pt x="78" y="60"/>
                  </a:lnTo>
                  <a:lnTo>
                    <a:pt x="76" y="64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58" y="76"/>
                  </a:lnTo>
                  <a:lnTo>
                    <a:pt x="52" y="72"/>
                  </a:lnTo>
                  <a:lnTo>
                    <a:pt x="46" y="64"/>
                  </a:lnTo>
                  <a:lnTo>
                    <a:pt x="44" y="58"/>
                  </a:lnTo>
                  <a:lnTo>
                    <a:pt x="40" y="68"/>
                  </a:lnTo>
                  <a:lnTo>
                    <a:pt x="34" y="76"/>
                  </a:lnTo>
                  <a:lnTo>
                    <a:pt x="26" y="78"/>
                  </a:lnTo>
                  <a:lnTo>
                    <a:pt x="22" y="78"/>
                  </a:lnTo>
                  <a:lnTo>
                    <a:pt x="18" y="76"/>
                  </a:lnTo>
                  <a:lnTo>
                    <a:pt x="16" y="74"/>
                  </a:lnTo>
                  <a:lnTo>
                    <a:pt x="14" y="70"/>
                  </a:lnTo>
                  <a:lnTo>
                    <a:pt x="14" y="66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6" y="48"/>
                  </a:lnTo>
                  <a:lnTo>
                    <a:pt x="12" y="46"/>
                  </a:lnTo>
                  <a:lnTo>
                    <a:pt x="8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0"/>
                  </a:lnTo>
                  <a:lnTo>
                    <a:pt x="28" y="26"/>
                  </a:lnTo>
                  <a:lnTo>
                    <a:pt x="24" y="16"/>
                  </a:lnTo>
                  <a:lnTo>
                    <a:pt x="22" y="12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4" y="8"/>
                  </a:lnTo>
                  <a:lnTo>
                    <a:pt x="54" y="18"/>
                  </a:lnTo>
                  <a:lnTo>
                    <a:pt x="52" y="26"/>
                  </a:lnTo>
                  <a:lnTo>
                    <a:pt x="60" y="20"/>
                  </a:lnTo>
                  <a:lnTo>
                    <a:pt x="68" y="18"/>
                  </a:lnTo>
                  <a:lnTo>
                    <a:pt x="74" y="20"/>
                  </a:lnTo>
                  <a:lnTo>
                    <a:pt x="80" y="26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78" y="40"/>
                  </a:lnTo>
                  <a:lnTo>
                    <a:pt x="76" y="42"/>
                  </a:lnTo>
                  <a:lnTo>
                    <a:pt x="66" y="44"/>
                  </a:lnTo>
                  <a:lnTo>
                    <a:pt x="56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60" y="34"/>
                  </a:lnTo>
                  <a:lnTo>
                    <a:pt x="54" y="34"/>
                  </a:lnTo>
                  <a:lnTo>
                    <a:pt x="48" y="28"/>
                  </a:lnTo>
                  <a:lnTo>
                    <a:pt x="44" y="26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6" y="28"/>
                  </a:lnTo>
                  <a:lnTo>
                    <a:pt x="32" y="30"/>
                  </a:lnTo>
                  <a:lnTo>
                    <a:pt x="28" y="38"/>
                  </a:lnTo>
                  <a:lnTo>
                    <a:pt x="16" y="32"/>
                  </a:lnTo>
                  <a:lnTo>
                    <a:pt x="22" y="36"/>
                  </a:lnTo>
                  <a:lnTo>
                    <a:pt x="28" y="40"/>
                  </a:lnTo>
                  <a:lnTo>
                    <a:pt x="28" y="42"/>
                  </a:lnTo>
                  <a:lnTo>
                    <a:pt x="30" y="48"/>
                  </a:lnTo>
                  <a:lnTo>
                    <a:pt x="34" y="52"/>
                  </a:lnTo>
                  <a:lnTo>
                    <a:pt x="30" y="56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36" y="52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48" y="52"/>
                  </a:lnTo>
                  <a:lnTo>
                    <a:pt x="54" y="54"/>
                  </a:lnTo>
                  <a:lnTo>
                    <a:pt x="60" y="60"/>
                  </a:lnTo>
                  <a:lnTo>
                    <a:pt x="56" y="54"/>
                  </a:lnTo>
                  <a:lnTo>
                    <a:pt x="50" y="50"/>
                  </a:lnTo>
                  <a:lnTo>
                    <a:pt x="54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60" y="36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5" name="Freeform 60"/>
            <p:cNvSpPr>
              <a:spLocks/>
            </p:cNvSpPr>
            <p:nvPr/>
          </p:nvSpPr>
          <p:spPr bwMode="auto">
            <a:xfrm>
              <a:off x="5145088" y="3448050"/>
              <a:ext cx="44450" cy="44450"/>
            </a:xfrm>
            <a:custGeom>
              <a:avLst/>
              <a:gdLst>
                <a:gd name="T0" fmla="*/ 70564381 w 28"/>
                <a:gd name="T1" fmla="*/ 30241879 h 28"/>
                <a:gd name="T2" fmla="*/ 70564381 w 28"/>
                <a:gd name="T3" fmla="*/ 30241879 h 28"/>
                <a:gd name="T4" fmla="*/ 70564381 w 28"/>
                <a:gd name="T5" fmla="*/ 45362813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70564381 h 28"/>
                <a:gd name="T16" fmla="*/ 15120940 w 28"/>
                <a:gd name="T17" fmla="*/ 65524069 h 28"/>
                <a:gd name="T18" fmla="*/ 5040313 w 28"/>
                <a:gd name="T19" fmla="*/ 55443447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30241879 h 28"/>
                <a:gd name="T26" fmla="*/ 5040313 w 28"/>
                <a:gd name="T27" fmla="*/ 15120940 h 28"/>
                <a:gd name="T28" fmla="*/ 15120940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0322501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30241879 h 28"/>
                <a:gd name="T42" fmla="*/ 70564381 w 28"/>
                <a:gd name="T43" fmla="*/ 30241879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6" name="Freeform 61"/>
            <p:cNvSpPr>
              <a:spLocks noEditPoints="1"/>
            </p:cNvSpPr>
            <p:nvPr/>
          </p:nvSpPr>
          <p:spPr bwMode="auto">
            <a:xfrm>
              <a:off x="5164138" y="3124200"/>
              <a:ext cx="120650" cy="117475"/>
            </a:xfrm>
            <a:custGeom>
              <a:avLst/>
              <a:gdLst>
                <a:gd name="T0" fmla="*/ 151209364 w 76"/>
                <a:gd name="T1" fmla="*/ 126007810 h 74"/>
                <a:gd name="T2" fmla="*/ 171370606 w 76"/>
                <a:gd name="T3" fmla="*/ 156249673 h 74"/>
                <a:gd name="T4" fmla="*/ 156249674 w 76"/>
                <a:gd name="T5" fmla="*/ 176410914 h 74"/>
                <a:gd name="T6" fmla="*/ 105846570 w 76"/>
                <a:gd name="T7" fmla="*/ 176410914 h 74"/>
                <a:gd name="T8" fmla="*/ 90725613 w 76"/>
                <a:gd name="T9" fmla="*/ 141128741 h 74"/>
                <a:gd name="T10" fmla="*/ 65524061 w 76"/>
                <a:gd name="T11" fmla="*/ 176410914 h 74"/>
                <a:gd name="T12" fmla="*/ 25201559 w 76"/>
                <a:gd name="T13" fmla="*/ 171370604 h 74"/>
                <a:gd name="T14" fmla="*/ 20161248 w 76"/>
                <a:gd name="T15" fmla="*/ 141128741 h 74"/>
                <a:gd name="T16" fmla="*/ 55443440 w 76"/>
                <a:gd name="T17" fmla="*/ 110886879 h 74"/>
                <a:gd name="T18" fmla="*/ 5040312 w 76"/>
                <a:gd name="T19" fmla="*/ 90725612 h 74"/>
                <a:gd name="T20" fmla="*/ 5040312 w 76"/>
                <a:gd name="T21" fmla="*/ 55443439 h 74"/>
                <a:gd name="T22" fmla="*/ 30241875 w 76"/>
                <a:gd name="T23" fmla="*/ 35282185 h 74"/>
                <a:gd name="T24" fmla="*/ 65524061 w 76"/>
                <a:gd name="T25" fmla="*/ 60483750 h 74"/>
                <a:gd name="T26" fmla="*/ 60483751 w 76"/>
                <a:gd name="T27" fmla="*/ 25201558 h 74"/>
                <a:gd name="T28" fmla="*/ 80644992 w 76"/>
                <a:gd name="T29" fmla="*/ 5040312 h 74"/>
                <a:gd name="T30" fmla="*/ 110886880 w 76"/>
                <a:gd name="T31" fmla="*/ 5040312 h 74"/>
                <a:gd name="T32" fmla="*/ 136088432 w 76"/>
                <a:gd name="T33" fmla="*/ 20161248 h 74"/>
                <a:gd name="T34" fmla="*/ 126007812 w 76"/>
                <a:gd name="T35" fmla="*/ 70564371 h 74"/>
                <a:gd name="T36" fmla="*/ 166330295 w 76"/>
                <a:gd name="T37" fmla="*/ 55443439 h 74"/>
                <a:gd name="T38" fmla="*/ 186491537 w 76"/>
                <a:gd name="T39" fmla="*/ 80644992 h 74"/>
                <a:gd name="T40" fmla="*/ 181451227 w 76"/>
                <a:gd name="T41" fmla="*/ 110886879 h 74"/>
                <a:gd name="T42" fmla="*/ 126007812 w 76"/>
                <a:gd name="T43" fmla="*/ 115927189 h 74"/>
                <a:gd name="T44" fmla="*/ 151209364 w 76"/>
                <a:gd name="T45" fmla="*/ 85685302 h 74"/>
                <a:gd name="T46" fmla="*/ 126007812 w 76"/>
                <a:gd name="T47" fmla="*/ 90725612 h 74"/>
                <a:gd name="T48" fmla="*/ 95765924 w 76"/>
                <a:gd name="T49" fmla="*/ 65524060 h 74"/>
                <a:gd name="T50" fmla="*/ 95765924 w 76"/>
                <a:gd name="T51" fmla="*/ 40322496 h 74"/>
                <a:gd name="T52" fmla="*/ 95765924 w 76"/>
                <a:gd name="T53" fmla="*/ 65524060 h 74"/>
                <a:gd name="T54" fmla="*/ 95765924 w 76"/>
                <a:gd name="T55" fmla="*/ 65524060 h 74"/>
                <a:gd name="T56" fmla="*/ 65524061 w 76"/>
                <a:gd name="T57" fmla="*/ 85685302 h 74"/>
                <a:gd name="T58" fmla="*/ 35282186 w 76"/>
                <a:gd name="T59" fmla="*/ 70564371 h 74"/>
                <a:gd name="T60" fmla="*/ 65524061 w 76"/>
                <a:gd name="T61" fmla="*/ 90725612 h 74"/>
                <a:gd name="T62" fmla="*/ 60483751 w 76"/>
                <a:gd name="T63" fmla="*/ 100806233 h 74"/>
                <a:gd name="T64" fmla="*/ 70564371 w 76"/>
                <a:gd name="T65" fmla="*/ 120967500 h 74"/>
                <a:gd name="T66" fmla="*/ 55443440 w 76"/>
                <a:gd name="T67" fmla="*/ 146169052 h 74"/>
                <a:gd name="T68" fmla="*/ 75604682 w 76"/>
                <a:gd name="T69" fmla="*/ 126007810 h 74"/>
                <a:gd name="T70" fmla="*/ 95765924 w 76"/>
                <a:gd name="T71" fmla="*/ 131048121 h 74"/>
                <a:gd name="T72" fmla="*/ 115927191 w 76"/>
                <a:gd name="T73" fmla="*/ 136088431 h 74"/>
                <a:gd name="T74" fmla="*/ 131048122 w 76"/>
                <a:gd name="T75" fmla="*/ 151209362 h 74"/>
                <a:gd name="T76" fmla="*/ 120967501 w 76"/>
                <a:gd name="T77" fmla="*/ 136088431 h 74"/>
                <a:gd name="T78" fmla="*/ 110886880 w 76"/>
                <a:gd name="T79" fmla="*/ 126007810 h 74"/>
                <a:gd name="T80" fmla="*/ 126007812 w 76"/>
                <a:gd name="T81" fmla="*/ 95765923 h 74"/>
                <a:gd name="T82" fmla="*/ 141128743 w 76"/>
                <a:gd name="T83" fmla="*/ 90725612 h 74"/>
                <a:gd name="T84" fmla="*/ 151209364 w 76"/>
                <a:gd name="T85" fmla="*/ 85685302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"/>
                <a:gd name="T130" fmla="*/ 0 h 74"/>
                <a:gd name="T131" fmla="*/ 76 w 76"/>
                <a:gd name="T132" fmla="*/ 74 h 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" h="74">
                  <a:moveTo>
                    <a:pt x="50" y="46"/>
                  </a:moveTo>
                  <a:lnTo>
                    <a:pt x="50" y="46"/>
                  </a:lnTo>
                  <a:lnTo>
                    <a:pt x="60" y="50"/>
                  </a:lnTo>
                  <a:lnTo>
                    <a:pt x="66" y="56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6" y="66"/>
                  </a:lnTo>
                  <a:lnTo>
                    <a:pt x="62" y="70"/>
                  </a:lnTo>
                  <a:lnTo>
                    <a:pt x="54" y="74"/>
                  </a:lnTo>
                  <a:lnTo>
                    <a:pt x="48" y="74"/>
                  </a:lnTo>
                  <a:lnTo>
                    <a:pt x="42" y="70"/>
                  </a:lnTo>
                  <a:lnTo>
                    <a:pt x="38" y="62"/>
                  </a:lnTo>
                  <a:lnTo>
                    <a:pt x="36" y="56"/>
                  </a:lnTo>
                  <a:lnTo>
                    <a:pt x="32" y="66"/>
                  </a:lnTo>
                  <a:lnTo>
                    <a:pt x="26" y="70"/>
                  </a:lnTo>
                  <a:lnTo>
                    <a:pt x="18" y="72"/>
                  </a:lnTo>
                  <a:lnTo>
                    <a:pt x="10" y="68"/>
                  </a:lnTo>
                  <a:lnTo>
                    <a:pt x="8" y="66"/>
                  </a:lnTo>
                  <a:lnTo>
                    <a:pt x="8" y="62"/>
                  </a:lnTo>
                  <a:lnTo>
                    <a:pt x="8" y="56"/>
                  </a:lnTo>
                  <a:lnTo>
                    <a:pt x="14" y="50"/>
                  </a:lnTo>
                  <a:lnTo>
                    <a:pt x="22" y="44"/>
                  </a:lnTo>
                  <a:lnTo>
                    <a:pt x="10" y="42"/>
                  </a:lnTo>
                  <a:lnTo>
                    <a:pt x="4" y="38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6" y="16"/>
                  </a:lnTo>
                  <a:lnTo>
                    <a:pt x="12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4"/>
                  </a:lnTo>
                  <a:lnTo>
                    <a:pt x="24" y="14"/>
                  </a:lnTo>
                  <a:lnTo>
                    <a:pt x="24" y="10"/>
                  </a:lnTo>
                  <a:lnTo>
                    <a:pt x="26" y="6"/>
                  </a:lnTo>
                  <a:lnTo>
                    <a:pt x="28" y="4"/>
                  </a:lnTo>
                  <a:lnTo>
                    <a:pt x="32" y="2"/>
                  </a:lnTo>
                  <a:lnTo>
                    <a:pt x="36" y="0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2" y="4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58" y="24"/>
                  </a:lnTo>
                  <a:lnTo>
                    <a:pt x="66" y="22"/>
                  </a:lnTo>
                  <a:lnTo>
                    <a:pt x="70" y="26"/>
                  </a:lnTo>
                  <a:lnTo>
                    <a:pt x="74" y="32"/>
                  </a:lnTo>
                  <a:lnTo>
                    <a:pt x="76" y="36"/>
                  </a:lnTo>
                  <a:lnTo>
                    <a:pt x="74" y="40"/>
                  </a:lnTo>
                  <a:lnTo>
                    <a:pt x="72" y="44"/>
                  </a:lnTo>
                  <a:lnTo>
                    <a:pt x="68" y="46"/>
                  </a:lnTo>
                  <a:lnTo>
                    <a:pt x="60" y="46"/>
                  </a:lnTo>
                  <a:lnTo>
                    <a:pt x="50" y="46"/>
                  </a:lnTo>
                  <a:close/>
                  <a:moveTo>
                    <a:pt x="60" y="34"/>
                  </a:moveTo>
                  <a:lnTo>
                    <a:pt x="60" y="34"/>
                  </a:lnTo>
                  <a:lnTo>
                    <a:pt x="54" y="36"/>
                  </a:lnTo>
                  <a:lnTo>
                    <a:pt x="50" y="36"/>
                  </a:lnTo>
                  <a:lnTo>
                    <a:pt x="46" y="30"/>
                  </a:lnTo>
                  <a:lnTo>
                    <a:pt x="38" y="26"/>
                  </a:lnTo>
                  <a:lnTo>
                    <a:pt x="40" y="20"/>
                  </a:lnTo>
                  <a:lnTo>
                    <a:pt x="38" y="16"/>
                  </a:lnTo>
                  <a:lnTo>
                    <a:pt x="38" y="26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4" y="40"/>
                  </a:lnTo>
                  <a:lnTo>
                    <a:pt x="26" y="44"/>
                  </a:lnTo>
                  <a:lnTo>
                    <a:pt x="28" y="48"/>
                  </a:lnTo>
                  <a:lnTo>
                    <a:pt x="24" y="52"/>
                  </a:lnTo>
                  <a:lnTo>
                    <a:pt x="22" y="58"/>
                  </a:lnTo>
                  <a:lnTo>
                    <a:pt x="30" y="50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54"/>
                  </a:lnTo>
                  <a:lnTo>
                    <a:pt x="52" y="60"/>
                  </a:lnTo>
                  <a:lnTo>
                    <a:pt x="48" y="54"/>
                  </a:lnTo>
                  <a:lnTo>
                    <a:pt x="44" y="50"/>
                  </a:lnTo>
                  <a:lnTo>
                    <a:pt x="48" y="44"/>
                  </a:lnTo>
                  <a:lnTo>
                    <a:pt x="50" y="38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0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7" name="Freeform 62"/>
            <p:cNvSpPr>
              <a:spLocks/>
            </p:cNvSpPr>
            <p:nvPr/>
          </p:nvSpPr>
          <p:spPr bwMode="auto">
            <a:xfrm>
              <a:off x="5202238" y="3165475"/>
              <a:ext cx="44450" cy="41275"/>
            </a:xfrm>
            <a:custGeom>
              <a:avLst/>
              <a:gdLst>
                <a:gd name="T0" fmla="*/ 70564381 w 28"/>
                <a:gd name="T1" fmla="*/ 30241879 h 26"/>
                <a:gd name="T2" fmla="*/ 70564381 w 28"/>
                <a:gd name="T3" fmla="*/ 30241879 h 26"/>
                <a:gd name="T4" fmla="*/ 65524069 w 28"/>
                <a:gd name="T5" fmla="*/ 45362812 h 26"/>
                <a:gd name="T6" fmla="*/ 60483758 w 28"/>
                <a:gd name="T7" fmla="*/ 55443446 h 26"/>
                <a:gd name="T8" fmla="*/ 50403124 w 28"/>
                <a:gd name="T9" fmla="*/ 65524068 h 26"/>
                <a:gd name="T10" fmla="*/ 35282190 w 28"/>
                <a:gd name="T11" fmla="*/ 65524068 h 26"/>
                <a:gd name="T12" fmla="*/ 35282190 w 28"/>
                <a:gd name="T13" fmla="*/ 65524068 h 26"/>
                <a:gd name="T14" fmla="*/ 20161251 w 28"/>
                <a:gd name="T15" fmla="*/ 65524068 h 26"/>
                <a:gd name="T16" fmla="*/ 10080625 w 28"/>
                <a:gd name="T17" fmla="*/ 55443446 h 26"/>
                <a:gd name="T18" fmla="*/ 5040313 w 28"/>
                <a:gd name="T19" fmla="*/ 45362812 h 26"/>
                <a:gd name="T20" fmla="*/ 0 w 28"/>
                <a:gd name="T21" fmla="*/ 35282190 h 26"/>
                <a:gd name="T22" fmla="*/ 0 w 28"/>
                <a:gd name="T23" fmla="*/ 35282190 h 26"/>
                <a:gd name="T24" fmla="*/ 5040313 w 28"/>
                <a:gd name="T25" fmla="*/ 20161250 h 26"/>
                <a:gd name="T26" fmla="*/ 10080625 w 28"/>
                <a:gd name="T27" fmla="*/ 10080625 h 26"/>
                <a:gd name="T28" fmla="*/ 20161251 w 28"/>
                <a:gd name="T29" fmla="*/ 0 h 26"/>
                <a:gd name="T30" fmla="*/ 35282190 w 28"/>
                <a:gd name="T31" fmla="*/ 0 h 26"/>
                <a:gd name="T32" fmla="*/ 35282190 w 28"/>
                <a:gd name="T33" fmla="*/ 0 h 26"/>
                <a:gd name="T34" fmla="*/ 45362813 w 28"/>
                <a:gd name="T35" fmla="*/ 0 h 26"/>
                <a:gd name="T36" fmla="*/ 55443447 w 28"/>
                <a:gd name="T37" fmla="*/ 10080625 h 26"/>
                <a:gd name="T38" fmla="*/ 65524069 w 28"/>
                <a:gd name="T39" fmla="*/ 20161250 h 26"/>
                <a:gd name="T40" fmla="*/ 70564381 w 28"/>
                <a:gd name="T41" fmla="*/ 30241879 h 26"/>
                <a:gd name="T42" fmla="*/ 70564381 w 28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6"/>
                <a:gd name="T68" fmla="*/ 28 w 28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6">
                  <a:moveTo>
                    <a:pt x="28" y="12"/>
                  </a:moveTo>
                  <a:lnTo>
                    <a:pt x="28" y="12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0" y="26"/>
                  </a:lnTo>
                  <a:lnTo>
                    <a:pt x="14" y="26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8" name="Freeform 63"/>
            <p:cNvSpPr>
              <a:spLocks noEditPoints="1"/>
            </p:cNvSpPr>
            <p:nvPr/>
          </p:nvSpPr>
          <p:spPr bwMode="auto">
            <a:xfrm>
              <a:off x="4602163" y="3082925"/>
              <a:ext cx="123825" cy="117475"/>
            </a:xfrm>
            <a:custGeom>
              <a:avLst/>
              <a:gdLst>
                <a:gd name="T0" fmla="*/ 151209365 w 78"/>
                <a:gd name="T1" fmla="*/ 120967500 h 74"/>
                <a:gd name="T2" fmla="*/ 176410918 w 78"/>
                <a:gd name="T3" fmla="*/ 156249673 h 74"/>
                <a:gd name="T4" fmla="*/ 161289987 w 78"/>
                <a:gd name="T5" fmla="*/ 176410914 h 74"/>
                <a:gd name="T6" fmla="*/ 110886881 w 78"/>
                <a:gd name="T7" fmla="*/ 176410914 h 74"/>
                <a:gd name="T8" fmla="*/ 95765925 w 78"/>
                <a:gd name="T9" fmla="*/ 141128741 h 74"/>
                <a:gd name="T10" fmla="*/ 65524062 w 78"/>
                <a:gd name="T11" fmla="*/ 176410914 h 74"/>
                <a:gd name="T12" fmla="*/ 30241876 w 78"/>
                <a:gd name="T13" fmla="*/ 176410914 h 74"/>
                <a:gd name="T14" fmla="*/ 20161248 w 78"/>
                <a:gd name="T15" fmla="*/ 156249673 h 74"/>
                <a:gd name="T16" fmla="*/ 55443441 w 78"/>
                <a:gd name="T17" fmla="*/ 110886879 h 74"/>
                <a:gd name="T18" fmla="*/ 10080624 w 78"/>
                <a:gd name="T19" fmla="*/ 95765923 h 74"/>
                <a:gd name="T20" fmla="*/ 0 w 78"/>
                <a:gd name="T21" fmla="*/ 65524060 h 74"/>
                <a:gd name="T22" fmla="*/ 15120938 w 78"/>
                <a:gd name="T23" fmla="*/ 40322496 h 74"/>
                <a:gd name="T24" fmla="*/ 55443441 w 78"/>
                <a:gd name="T25" fmla="*/ 40322496 h 74"/>
                <a:gd name="T26" fmla="*/ 60483751 w 78"/>
                <a:gd name="T27" fmla="*/ 30241875 h 74"/>
                <a:gd name="T28" fmla="*/ 70564372 w 78"/>
                <a:gd name="T29" fmla="*/ 5040312 h 74"/>
                <a:gd name="T30" fmla="*/ 110886881 w 78"/>
                <a:gd name="T31" fmla="*/ 0 h 74"/>
                <a:gd name="T32" fmla="*/ 131048123 w 78"/>
                <a:gd name="T33" fmla="*/ 5040312 h 74"/>
                <a:gd name="T34" fmla="*/ 136088434 w 78"/>
                <a:gd name="T35" fmla="*/ 45362806 h 74"/>
                <a:gd name="T36" fmla="*/ 146169055 w 78"/>
                <a:gd name="T37" fmla="*/ 55443439 h 74"/>
                <a:gd name="T38" fmla="*/ 191531850 w 78"/>
                <a:gd name="T39" fmla="*/ 75604681 h 74"/>
                <a:gd name="T40" fmla="*/ 191531850 w 78"/>
                <a:gd name="T41" fmla="*/ 95765923 h 74"/>
                <a:gd name="T42" fmla="*/ 156249676 w 78"/>
                <a:gd name="T43" fmla="*/ 115927189 h 74"/>
                <a:gd name="T44" fmla="*/ 156249676 w 78"/>
                <a:gd name="T45" fmla="*/ 85685302 h 74"/>
                <a:gd name="T46" fmla="*/ 126007813 w 78"/>
                <a:gd name="T47" fmla="*/ 85685302 h 74"/>
                <a:gd name="T48" fmla="*/ 100806235 w 78"/>
                <a:gd name="T49" fmla="*/ 60483750 h 74"/>
                <a:gd name="T50" fmla="*/ 100806235 w 78"/>
                <a:gd name="T51" fmla="*/ 35282185 h 74"/>
                <a:gd name="T52" fmla="*/ 95765925 w 78"/>
                <a:gd name="T53" fmla="*/ 35282185 h 74"/>
                <a:gd name="T54" fmla="*/ 95765925 w 78"/>
                <a:gd name="T55" fmla="*/ 60483750 h 74"/>
                <a:gd name="T56" fmla="*/ 75604683 w 78"/>
                <a:gd name="T57" fmla="*/ 70564371 h 74"/>
                <a:gd name="T58" fmla="*/ 35282186 w 78"/>
                <a:gd name="T59" fmla="*/ 65524060 h 74"/>
                <a:gd name="T60" fmla="*/ 35282186 w 78"/>
                <a:gd name="T61" fmla="*/ 65524060 h 74"/>
                <a:gd name="T62" fmla="*/ 65524062 w 78"/>
                <a:gd name="T63" fmla="*/ 90725612 h 74"/>
                <a:gd name="T64" fmla="*/ 65524062 w 78"/>
                <a:gd name="T65" fmla="*/ 110886879 h 74"/>
                <a:gd name="T66" fmla="*/ 65524062 w 78"/>
                <a:gd name="T67" fmla="*/ 131048121 h 74"/>
                <a:gd name="T68" fmla="*/ 60483751 w 78"/>
                <a:gd name="T69" fmla="*/ 146169052 h 74"/>
                <a:gd name="T70" fmla="*/ 80644993 w 78"/>
                <a:gd name="T71" fmla="*/ 120967500 h 74"/>
                <a:gd name="T72" fmla="*/ 95765925 w 78"/>
                <a:gd name="T73" fmla="*/ 126007810 h 74"/>
                <a:gd name="T74" fmla="*/ 120967502 w 78"/>
                <a:gd name="T75" fmla="*/ 136088431 h 74"/>
                <a:gd name="T76" fmla="*/ 136088434 w 78"/>
                <a:gd name="T77" fmla="*/ 151209362 h 74"/>
                <a:gd name="T78" fmla="*/ 126007813 w 78"/>
                <a:gd name="T79" fmla="*/ 131048121 h 74"/>
                <a:gd name="T80" fmla="*/ 115927192 w 78"/>
                <a:gd name="T81" fmla="*/ 120967500 h 74"/>
                <a:gd name="T82" fmla="*/ 131048123 w 78"/>
                <a:gd name="T83" fmla="*/ 95765923 h 74"/>
                <a:gd name="T84" fmla="*/ 141128744 w 78"/>
                <a:gd name="T85" fmla="*/ 90725612 h 74"/>
                <a:gd name="T86" fmla="*/ 156249676 w 78"/>
                <a:gd name="T87" fmla="*/ 8568530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4"/>
                <a:gd name="T134" fmla="*/ 78 w 78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4">
                  <a:moveTo>
                    <a:pt x="52" y="44"/>
                  </a:moveTo>
                  <a:lnTo>
                    <a:pt x="52" y="44"/>
                  </a:lnTo>
                  <a:lnTo>
                    <a:pt x="60" y="48"/>
                  </a:lnTo>
                  <a:lnTo>
                    <a:pt x="68" y="54"/>
                  </a:lnTo>
                  <a:lnTo>
                    <a:pt x="70" y="58"/>
                  </a:lnTo>
                  <a:lnTo>
                    <a:pt x="70" y="62"/>
                  </a:lnTo>
                  <a:lnTo>
                    <a:pt x="68" y="66"/>
                  </a:lnTo>
                  <a:lnTo>
                    <a:pt x="64" y="70"/>
                  </a:lnTo>
                  <a:lnTo>
                    <a:pt x="56" y="74"/>
                  </a:lnTo>
                  <a:lnTo>
                    <a:pt x="50" y="74"/>
                  </a:lnTo>
                  <a:lnTo>
                    <a:pt x="44" y="70"/>
                  </a:lnTo>
                  <a:lnTo>
                    <a:pt x="40" y="62"/>
                  </a:lnTo>
                  <a:lnTo>
                    <a:pt x="38" y="56"/>
                  </a:lnTo>
                  <a:lnTo>
                    <a:pt x="34" y="64"/>
                  </a:lnTo>
                  <a:lnTo>
                    <a:pt x="26" y="70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2" y="70"/>
                  </a:lnTo>
                  <a:lnTo>
                    <a:pt x="10" y="66"/>
                  </a:lnTo>
                  <a:lnTo>
                    <a:pt x="8" y="62"/>
                  </a:lnTo>
                  <a:lnTo>
                    <a:pt x="10" y="56"/>
                  </a:lnTo>
                  <a:lnTo>
                    <a:pt x="14" y="50"/>
                  </a:lnTo>
                  <a:lnTo>
                    <a:pt x="22" y="44"/>
                  </a:lnTo>
                  <a:lnTo>
                    <a:pt x="10" y="40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6" y="16"/>
                  </a:lnTo>
                  <a:lnTo>
                    <a:pt x="10" y="12"/>
                  </a:lnTo>
                  <a:lnTo>
                    <a:pt x="16" y="14"/>
                  </a:lnTo>
                  <a:lnTo>
                    <a:pt x="22" y="16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2" y="2"/>
                  </a:lnTo>
                  <a:lnTo>
                    <a:pt x="54" y="6"/>
                  </a:lnTo>
                  <a:lnTo>
                    <a:pt x="56" y="10"/>
                  </a:lnTo>
                  <a:lnTo>
                    <a:pt x="54" y="18"/>
                  </a:lnTo>
                  <a:lnTo>
                    <a:pt x="50" y="26"/>
                  </a:lnTo>
                  <a:lnTo>
                    <a:pt x="58" y="22"/>
                  </a:lnTo>
                  <a:lnTo>
                    <a:pt x="66" y="22"/>
                  </a:lnTo>
                  <a:lnTo>
                    <a:pt x="72" y="24"/>
                  </a:lnTo>
                  <a:lnTo>
                    <a:pt x="76" y="30"/>
                  </a:lnTo>
                  <a:lnTo>
                    <a:pt x="78" y="34"/>
                  </a:lnTo>
                  <a:lnTo>
                    <a:pt x="76" y="38"/>
                  </a:lnTo>
                  <a:lnTo>
                    <a:pt x="74" y="42"/>
                  </a:lnTo>
                  <a:lnTo>
                    <a:pt x="70" y="44"/>
                  </a:lnTo>
                  <a:lnTo>
                    <a:pt x="62" y="46"/>
                  </a:lnTo>
                  <a:lnTo>
                    <a:pt x="52" y="44"/>
                  </a:lnTo>
                  <a:close/>
                  <a:moveTo>
                    <a:pt x="62" y="34"/>
                  </a:moveTo>
                  <a:lnTo>
                    <a:pt x="62" y="34"/>
                  </a:lnTo>
                  <a:lnTo>
                    <a:pt x="56" y="34"/>
                  </a:lnTo>
                  <a:lnTo>
                    <a:pt x="50" y="34"/>
                  </a:lnTo>
                  <a:lnTo>
                    <a:pt x="46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14"/>
                  </a:lnTo>
                  <a:lnTo>
                    <a:pt x="38" y="24"/>
                  </a:lnTo>
                  <a:lnTo>
                    <a:pt x="34" y="26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6"/>
                  </a:lnTo>
                  <a:lnTo>
                    <a:pt x="20" y="30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44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8" y="50"/>
                  </a:lnTo>
                  <a:lnTo>
                    <a:pt x="44" y="50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50" y="52"/>
                  </a:lnTo>
                  <a:lnTo>
                    <a:pt x="46" y="48"/>
                  </a:lnTo>
                  <a:lnTo>
                    <a:pt x="50" y="44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2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9" name="Freeform 64"/>
            <p:cNvSpPr>
              <a:spLocks/>
            </p:cNvSpPr>
            <p:nvPr/>
          </p:nvSpPr>
          <p:spPr bwMode="auto">
            <a:xfrm>
              <a:off x="4640263" y="3121025"/>
              <a:ext cx="44450" cy="44450"/>
            </a:xfrm>
            <a:custGeom>
              <a:avLst/>
              <a:gdLst>
                <a:gd name="T0" fmla="*/ 70564381 w 28"/>
                <a:gd name="T1" fmla="*/ 35282190 h 28"/>
                <a:gd name="T2" fmla="*/ 70564381 w 28"/>
                <a:gd name="T3" fmla="*/ 35282190 h 28"/>
                <a:gd name="T4" fmla="*/ 70564381 w 28"/>
                <a:gd name="T5" fmla="*/ 45362813 h 28"/>
                <a:gd name="T6" fmla="*/ 60483758 w 28"/>
                <a:gd name="T7" fmla="*/ 60483758 h 28"/>
                <a:gd name="T8" fmla="*/ 50403124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65524069 h 28"/>
                <a:gd name="T16" fmla="*/ 15120940 w 28"/>
                <a:gd name="T17" fmla="*/ 60483758 h 28"/>
                <a:gd name="T18" fmla="*/ 5040313 w 28"/>
                <a:gd name="T19" fmla="*/ 50403124 h 28"/>
                <a:gd name="T20" fmla="*/ 0 w 28"/>
                <a:gd name="T21" fmla="*/ 35282190 h 28"/>
                <a:gd name="T22" fmla="*/ 0 w 28"/>
                <a:gd name="T23" fmla="*/ 35282190 h 28"/>
                <a:gd name="T24" fmla="*/ 5040313 w 28"/>
                <a:gd name="T25" fmla="*/ 25201562 h 28"/>
                <a:gd name="T26" fmla="*/ 10080625 w 28"/>
                <a:gd name="T27" fmla="*/ 10080625 h 28"/>
                <a:gd name="T28" fmla="*/ 20161251 w 28"/>
                <a:gd name="T29" fmla="*/ 5040313 h 28"/>
                <a:gd name="T30" fmla="*/ 35282190 w 28"/>
                <a:gd name="T31" fmla="*/ 0 h 28"/>
                <a:gd name="T32" fmla="*/ 35282190 w 28"/>
                <a:gd name="T33" fmla="*/ 0 h 28"/>
                <a:gd name="T34" fmla="*/ 50403124 w 28"/>
                <a:gd name="T35" fmla="*/ 5040313 h 28"/>
                <a:gd name="T36" fmla="*/ 60483758 w 28"/>
                <a:gd name="T37" fmla="*/ 10080625 h 28"/>
                <a:gd name="T38" fmla="*/ 65524069 w 28"/>
                <a:gd name="T39" fmla="*/ 20161251 h 28"/>
                <a:gd name="T40" fmla="*/ 70564381 w 28"/>
                <a:gd name="T41" fmla="*/ 35282190 h 28"/>
                <a:gd name="T42" fmla="*/ 70564381 w 28"/>
                <a:gd name="T43" fmla="*/ 3528219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8" y="18"/>
                  </a:lnTo>
                  <a:lnTo>
                    <a:pt x="24" y="24"/>
                  </a:lnTo>
                  <a:lnTo>
                    <a:pt x="20" y="26"/>
                  </a:lnTo>
                  <a:lnTo>
                    <a:pt x="16" y="28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0" name="Freeform 65"/>
            <p:cNvSpPr>
              <a:spLocks noEditPoints="1"/>
            </p:cNvSpPr>
            <p:nvPr/>
          </p:nvSpPr>
          <p:spPr bwMode="auto">
            <a:xfrm>
              <a:off x="4510088" y="3359150"/>
              <a:ext cx="146050" cy="142875"/>
            </a:xfrm>
            <a:custGeom>
              <a:avLst/>
              <a:gdLst>
                <a:gd name="T0" fmla="*/ 191531861 w 92"/>
                <a:gd name="T1" fmla="*/ 105846576 h 90"/>
                <a:gd name="T2" fmla="*/ 231854397 w 92"/>
                <a:gd name="T3" fmla="*/ 126007819 h 90"/>
                <a:gd name="T4" fmla="*/ 226814086 w 92"/>
                <a:gd name="T5" fmla="*/ 156249684 h 90"/>
                <a:gd name="T6" fmla="*/ 196572172 w 92"/>
                <a:gd name="T7" fmla="*/ 186491549 h 90"/>
                <a:gd name="T8" fmla="*/ 156249685 w 92"/>
                <a:gd name="T9" fmla="*/ 166330306 h 90"/>
                <a:gd name="T10" fmla="*/ 141128753 w 92"/>
                <a:gd name="T11" fmla="*/ 181451238 h 90"/>
                <a:gd name="T12" fmla="*/ 115927199 w 92"/>
                <a:gd name="T13" fmla="*/ 221773774 h 90"/>
                <a:gd name="T14" fmla="*/ 95765931 w 92"/>
                <a:gd name="T15" fmla="*/ 221773774 h 90"/>
                <a:gd name="T16" fmla="*/ 70564376 w 92"/>
                <a:gd name="T17" fmla="*/ 206652792 h 90"/>
                <a:gd name="T18" fmla="*/ 85685309 w 92"/>
                <a:gd name="T19" fmla="*/ 146169063 h 90"/>
                <a:gd name="T20" fmla="*/ 50403121 w 92"/>
                <a:gd name="T21" fmla="*/ 156249684 h 90"/>
                <a:gd name="T22" fmla="*/ 10080625 w 92"/>
                <a:gd name="T23" fmla="*/ 141128752 h 90"/>
                <a:gd name="T24" fmla="*/ 5040312 w 92"/>
                <a:gd name="T25" fmla="*/ 100806241 h 90"/>
                <a:gd name="T26" fmla="*/ 30241877 w 92"/>
                <a:gd name="T27" fmla="*/ 75604687 h 90"/>
                <a:gd name="T28" fmla="*/ 65524066 w 92"/>
                <a:gd name="T29" fmla="*/ 85685308 h 90"/>
                <a:gd name="T30" fmla="*/ 40322499 w 92"/>
                <a:gd name="T31" fmla="*/ 40322499 h 90"/>
                <a:gd name="T32" fmla="*/ 60483755 w 92"/>
                <a:gd name="T33" fmla="*/ 10080625 h 90"/>
                <a:gd name="T34" fmla="*/ 95765931 w 92"/>
                <a:gd name="T35" fmla="*/ 0 h 90"/>
                <a:gd name="T36" fmla="*/ 120967509 w 92"/>
                <a:gd name="T37" fmla="*/ 15120939 h 90"/>
                <a:gd name="T38" fmla="*/ 131048131 w 92"/>
                <a:gd name="T39" fmla="*/ 65524065 h 90"/>
                <a:gd name="T40" fmla="*/ 186491550 w 92"/>
                <a:gd name="T41" fmla="*/ 25201560 h 90"/>
                <a:gd name="T42" fmla="*/ 211693154 w 92"/>
                <a:gd name="T43" fmla="*/ 50403120 h 90"/>
                <a:gd name="T44" fmla="*/ 206652794 w 92"/>
                <a:gd name="T45" fmla="*/ 80644997 h 90"/>
                <a:gd name="T46" fmla="*/ 161289996 w 92"/>
                <a:gd name="T47" fmla="*/ 105846576 h 90"/>
                <a:gd name="T48" fmla="*/ 161289996 w 92"/>
                <a:gd name="T49" fmla="*/ 75604687 h 90"/>
                <a:gd name="T50" fmla="*/ 136088442 w 92"/>
                <a:gd name="T51" fmla="*/ 75604687 h 90"/>
                <a:gd name="T52" fmla="*/ 105846577 w 92"/>
                <a:gd name="T53" fmla="*/ 75604687 h 90"/>
                <a:gd name="T54" fmla="*/ 90725620 w 92"/>
                <a:gd name="T55" fmla="*/ 45362810 h 90"/>
                <a:gd name="T56" fmla="*/ 85685309 w 92"/>
                <a:gd name="T57" fmla="*/ 50403120 h 90"/>
                <a:gd name="T58" fmla="*/ 100806241 w 92"/>
                <a:gd name="T59" fmla="*/ 75604687 h 90"/>
                <a:gd name="T60" fmla="*/ 85685309 w 92"/>
                <a:gd name="T61" fmla="*/ 90725619 h 90"/>
                <a:gd name="T62" fmla="*/ 80644998 w 92"/>
                <a:gd name="T63" fmla="*/ 115927198 h 90"/>
                <a:gd name="T64" fmla="*/ 40322499 w 92"/>
                <a:gd name="T65" fmla="*/ 110886887 h 90"/>
                <a:gd name="T66" fmla="*/ 60483755 w 92"/>
                <a:gd name="T67" fmla="*/ 115927198 h 90"/>
                <a:gd name="T68" fmla="*/ 85685309 w 92"/>
                <a:gd name="T69" fmla="*/ 126007819 h 90"/>
                <a:gd name="T70" fmla="*/ 110886888 w 92"/>
                <a:gd name="T71" fmla="*/ 146169063 h 90"/>
                <a:gd name="T72" fmla="*/ 105846577 w 92"/>
                <a:gd name="T73" fmla="*/ 181451238 h 90"/>
                <a:gd name="T74" fmla="*/ 105846577 w 92"/>
                <a:gd name="T75" fmla="*/ 181451238 h 90"/>
                <a:gd name="T76" fmla="*/ 126007820 w 92"/>
                <a:gd name="T77" fmla="*/ 146169063 h 90"/>
                <a:gd name="T78" fmla="*/ 146169064 w 92"/>
                <a:gd name="T79" fmla="*/ 131048130 h 90"/>
                <a:gd name="T80" fmla="*/ 166330307 w 92"/>
                <a:gd name="T81" fmla="*/ 136088441 h 90"/>
                <a:gd name="T82" fmla="*/ 186491550 w 92"/>
                <a:gd name="T83" fmla="*/ 141128752 h 90"/>
                <a:gd name="T84" fmla="*/ 166330307 w 92"/>
                <a:gd name="T85" fmla="*/ 131048130 h 90"/>
                <a:gd name="T86" fmla="*/ 156249685 w 92"/>
                <a:gd name="T87" fmla="*/ 105846576 h 90"/>
                <a:gd name="T88" fmla="*/ 146169064 w 92"/>
                <a:gd name="T89" fmla="*/ 85685308 h 90"/>
                <a:gd name="T90" fmla="*/ 171370618 w 92"/>
                <a:gd name="T91" fmla="*/ 65524065 h 90"/>
                <a:gd name="T92" fmla="*/ 171370618 w 92"/>
                <a:gd name="T93" fmla="*/ 65524065 h 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2"/>
                <a:gd name="T142" fmla="*/ 0 h 90"/>
                <a:gd name="T143" fmla="*/ 92 w 92"/>
                <a:gd name="T144" fmla="*/ 90 h 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2" h="90">
                  <a:moveTo>
                    <a:pt x="64" y="42"/>
                  </a:moveTo>
                  <a:lnTo>
                    <a:pt x="64" y="42"/>
                  </a:lnTo>
                  <a:lnTo>
                    <a:pt x="76" y="42"/>
                  </a:lnTo>
                  <a:lnTo>
                    <a:pt x="86" y="44"/>
                  </a:lnTo>
                  <a:lnTo>
                    <a:pt x="90" y="46"/>
                  </a:lnTo>
                  <a:lnTo>
                    <a:pt x="92" y="50"/>
                  </a:lnTo>
                  <a:lnTo>
                    <a:pt x="92" y="54"/>
                  </a:lnTo>
                  <a:lnTo>
                    <a:pt x="90" y="62"/>
                  </a:lnTo>
                  <a:lnTo>
                    <a:pt x="84" y="70"/>
                  </a:lnTo>
                  <a:lnTo>
                    <a:pt x="80" y="72"/>
                  </a:lnTo>
                  <a:lnTo>
                    <a:pt x="78" y="74"/>
                  </a:lnTo>
                  <a:lnTo>
                    <a:pt x="70" y="72"/>
                  </a:lnTo>
                  <a:lnTo>
                    <a:pt x="62" y="66"/>
                  </a:lnTo>
                  <a:lnTo>
                    <a:pt x="56" y="62"/>
                  </a:lnTo>
                  <a:lnTo>
                    <a:pt x="56" y="72"/>
                  </a:lnTo>
                  <a:lnTo>
                    <a:pt x="54" y="82"/>
                  </a:lnTo>
                  <a:lnTo>
                    <a:pt x="50" y="86"/>
                  </a:lnTo>
                  <a:lnTo>
                    <a:pt x="46" y="88"/>
                  </a:lnTo>
                  <a:lnTo>
                    <a:pt x="42" y="90"/>
                  </a:lnTo>
                  <a:lnTo>
                    <a:pt x="38" y="88"/>
                  </a:lnTo>
                  <a:lnTo>
                    <a:pt x="32" y="88"/>
                  </a:lnTo>
                  <a:lnTo>
                    <a:pt x="30" y="84"/>
                  </a:lnTo>
                  <a:lnTo>
                    <a:pt x="28" y="82"/>
                  </a:lnTo>
                  <a:lnTo>
                    <a:pt x="28" y="78"/>
                  </a:lnTo>
                  <a:lnTo>
                    <a:pt x="30" y="68"/>
                  </a:lnTo>
                  <a:lnTo>
                    <a:pt x="34" y="58"/>
                  </a:lnTo>
                  <a:lnTo>
                    <a:pt x="26" y="60"/>
                  </a:lnTo>
                  <a:lnTo>
                    <a:pt x="20" y="62"/>
                  </a:lnTo>
                  <a:lnTo>
                    <a:pt x="14" y="62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2" y="40"/>
                  </a:lnTo>
                  <a:lnTo>
                    <a:pt x="6" y="34"/>
                  </a:lnTo>
                  <a:lnTo>
                    <a:pt x="12" y="30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18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48" y="6"/>
                  </a:lnTo>
                  <a:lnTo>
                    <a:pt x="52" y="14"/>
                  </a:lnTo>
                  <a:lnTo>
                    <a:pt x="52" y="26"/>
                  </a:lnTo>
                  <a:lnTo>
                    <a:pt x="58" y="16"/>
                  </a:lnTo>
                  <a:lnTo>
                    <a:pt x="66" y="10"/>
                  </a:lnTo>
                  <a:lnTo>
                    <a:pt x="74" y="10"/>
                  </a:lnTo>
                  <a:lnTo>
                    <a:pt x="80" y="14"/>
                  </a:lnTo>
                  <a:lnTo>
                    <a:pt x="84" y="20"/>
                  </a:lnTo>
                  <a:lnTo>
                    <a:pt x="86" y="24"/>
                  </a:lnTo>
                  <a:lnTo>
                    <a:pt x="84" y="28"/>
                  </a:lnTo>
                  <a:lnTo>
                    <a:pt x="82" y="32"/>
                  </a:lnTo>
                  <a:lnTo>
                    <a:pt x="74" y="38"/>
                  </a:lnTo>
                  <a:lnTo>
                    <a:pt x="64" y="42"/>
                  </a:lnTo>
                  <a:close/>
                  <a:moveTo>
                    <a:pt x="68" y="26"/>
                  </a:moveTo>
                  <a:lnTo>
                    <a:pt x="68" y="26"/>
                  </a:lnTo>
                  <a:lnTo>
                    <a:pt x="64" y="30"/>
                  </a:lnTo>
                  <a:lnTo>
                    <a:pt x="58" y="32"/>
                  </a:lnTo>
                  <a:lnTo>
                    <a:pt x="54" y="30"/>
                  </a:lnTo>
                  <a:lnTo>
                    <a:pt x="50" y="28"/>
                  </a:lnTo>
                  <a:lnTo>
                    <a:pt x="46" y="28"/>
                  </a:lnTo>
                  <a:lnTo>
                    <a:pt x="42" y="30"/>
                  </a:lnTo>
                  <a:lnTo>
                    <a:pt x="38" y="24"/>
                  </a:lnTo>
                  <a:lnTo>
                    <a:pt x="36" y="18"/>
                  </a:lnTo>
                  <a:lnTo>
                    <a:pt x="34" y="20"/>
                  </a:lnTo>
                  <a:lnTo>
                    <a:pt x="40" y="30"/>
                  </a:lnTo>
                  <a:lnTo>
                    <a:pt x="36" y="34"/>
                  </a:lnTo>
                  <a:lnTo>
                    <a:pt x="34" y="36"/>
                  </a:lnTo>
                  <a:lnTo>
                    <a:pt x="32" y="42"/>
                  </a:lnTo>
                  <a:lnTo>
                    <a:pt x="32" y="46"/>
                  </a:lnTo>
                  <a:lnTo>
                    <a:pt x="24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24" y="46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8" y="56"/>
                  </a:lnTo>
                  <a:lnTo>
                    <a:pt x="44" y="58"/>
                  </a:lnTo>
                  <a:lnTo>
                    <a:pt x="42" y="64"/>
                  </a:lnTo>
                  <a:lnTo>
                    <a:pt x="42" y="72"/>
                  </a:lnTo>
                  <a:lnTo>
                    <a:pt x="46" y="58"/>
                  </a:lnTo>
                  <a:lnTo>
                    <a:pt x="50" y="58"/>
                  </a:lnTo>
                  <a:lnTo>
                    <a:pt x="54" y="56"/>
                  </a:lnTo>
                  <a:lnTo>
                    <a:pt x="58" y="52"/>
                  </a:lnTo>
                  <a:lnTo>
                    <a:pt x="66" y="54"/>
                  </a:lnTo>
                  <a:lnTo>
                    <a:pt x="74" y="56"/>
                  </a:lnTo>
                  <a:lnTo>
                    <a:pt x="66" y="52"/>
                  </a:lnTo>
                  <a:lnTo>
                    <a:pt x="60" y="50"/>
                  </a:lnTo>
                  <a:lnTo>
                    <a:pt x="62" y="42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64" y="30"/>
                  </a:lnTo>
                  <a:lnTo>
                    <a:pt x="68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1" name="Freeform 66"/>
            <p:cNvSpPr>
              <a:spLocks/>
            </p:cNvSpPr>
            <p:nvPr/>
          </p:nvSpPr>
          <p:spPr bwMode="auto">
            <a:xfrm>
              <a:off x="4560888" y="3403600"/>
              <a:ext cx="47625" cy="47625"/>
            </a:xfrm>
            <a:custGeom>
              <a:avLst/>
              <a:gdLst>
                <a:gd name="T0" fmla="*/ 70564382 w 30"/>
                <a:gd name="T1" fmla="*/ 20161251 h 30"/>
                <a:gd name="T2" fmla="*/ 70564382 w 30"/>
                <a:gd name="T3" fmla="*/ 20161251 h 30"/>
                <a:gd name="T4" fmla="*/ 75604693 w 30"/>
                <a:gd name="T5" fmla="*/ 30241880 h 30"/>
                <a:gd name="T6" fmla="*/ 75604693 w 30"/>
                <a:gd name="T7" fmla="*/ 45362813 h 30"/>
                <a:gd name="T8" fmla="*/ 70564382 w 30"/>
                <a:gd name="T9" fmla="*/ 60483759 h 30"/>
                <a:gd name="T10" fmla="*/ 60483759 w 30"/>
                <a:gd name="T11" fmla="*/ 70564382 h 30"/>
                <a:gd name="T12" fmla="*/ 60483759 w 30"/>
                <a:gd name="T13" fmla="*/ 70564382 h 30"/>
                <a:gd name="T14" fmla="*/ 45362813 w 30"/>
                <a:gd name="T15" fmla="*/ 75604693 h 30"/>
                <a:gd name="T16" fmla="*/ 30241880 w 30"/>
                <a:gd name="T17" fmla="*/ 75604693 h 30"/>
                <a:gd name="T18" fmla="*/ 15120940 w 30"/>
                <a:gd name="T19" fmla="*/ 70564382 h 30"/>
                <a:gd name="T20" fmla="*/ 5040313 w 30"/>
                <a:gd name="T21" fmla="*/ 60483759 h 30"/>
                <a:gd name="T22" fmla="*/ 5040313 w 30"/>
                <a:gd name="T23" fmla="*/ 60483759 h 30"/>
                <a:gd name="T24" fmla="*/ 0 w 30"/>
                <a:gd name="T25" fmla="*/ 45362813 h 30"/>
                <a:gd name="T26" fmla="*/ 0 w 30"/>
                <a:gd name="T27" fmla="*/ 30241880 h 30"/>
                <a:gd name="T28" fmla="*/ 5040313 w 30"/>
                <a:gd name="T29" fmla="*/ 15120940 h 30"/>
                <a:gd name="T30" fmla="*/ 20161251 w 30"/>
                <a:gd name="T31" fmla="*/ 5040313 h 30"/>
                <a:gd name="T32" fmla="*/ 20161251 w 30"/>
                <a:gd name="T33" fmla="*/ 5040313 h 30"/>
                <a:gd name="T34" fmla="*/ 35282191 w 30"/>
                <a:gd name="T35" fmla="*/ 0 h 30"/>
                <a:gd name="T36" fmla="*/ 50403125 w 30"/>
                <a:gd name="T37" fmla="*/ 0 h 30"/>
                <a:gd name="T38" fmla="*/ 60483759 w 30"/>
                <a:gd name="T39" fmla="*/ 5040313 h 30"/>
                <a:gd name="T40" fmla="*/ 70564382 w 30"/>
                <a:gd name="T41" fmla="*/ 20161251 h 30"/>
                <a:gd name="T42" fmla="*/ 70564382 w 30"/>
                <a:gd name="T43" fmla="*/ 2016125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28" y="8"/>
                  </a:move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4" y="28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2" name="Freeform 67"/>
            <p:cNvSpPr>
              <a:spLocks noEditPoints="1"/>
            </p:cNvSpPr>
            <p:nvPr/>
          </p:nvSpPr>
          <p:spPr bwMode="auto">
            <a:xfrm>
              <a:off x="4611688" y="2955925"/>
              <a:ext cx="117475" cy="111125"/>
            </a:xfrm>
            <a:custGeom>
              <a:avLst/>
              <a:gdLst>
                <a:gd name="T0" fmla="*/ 151209362 w 74"/>
                <a:gd name="T1" fmla="*/ 110886876 h 70"/>
                <a:gd name="T2" fmla="*/ 176410914 w 74"/>
                <a:gd name="T3" fmla="*/ 141128738 h 70"/>
                <a:gd name="T4" fmla="*/ 166330294 w 74"/>
                <a:gd name="T5" fmla="*/ 161289979 h 70"/>
                <a:gd name="T6" fmla="*/ 115927189 w 74"/>
                <a:gd name="T7" fmla="*/ 166330290 h 70"/>
                <a:gd name="T8" fmla="*/ 100806233 w 74"/>
                <a:gd name="T9" fmla="*/ 131048117 h 70"/>
                <a:gd name="T10" fmla="*/ 75604681 w 74"/>
                <a:gd name="T11" fmla="*/ 171370600 h 70"/>
                <a:gd name="T12" fmla="*/ 40322496 w 74"/>
                <a:gd name="T13" fmla="*/ 171370600 h 70"/>
                <a:gd name="T14" fmla="*/ 30241875 w 74"/>
                <a:gd name="T15" fmla="*/ 141128738 h 70"/>
                <a:gd name="T16" fmla="*/ 60483750 w 74"/>
                <a:gd name="T17" fmla="*/ 105846566 h 70"/>
                <a:gd name="T18" fmla="*/ 10080624 w 74"/>
                <a:gd name="T19" fmla="*/ 90725610 h 70"/>
                <a:gd name="T20" fmla="*/ 5040312 w 74"/>
                <a:gd name="T21" fmla="*/ 60483748 h 70"/>
                <a:gd name="T22" fmla="*/ 25201558 w 74"/>
                <a:gd name="T23" fmla="*/ 35282185 h 70"/>
                <a:gd name="T24" fmla="*/ 65524060 w 74"/>
                <a:gd name="T25" fmla="*/ 55443438 h 70"/>
                <a:gd name="T26" fmla="*/ 55443439 w 74"/>
                <a:gd name="T27" fmla="*/ 20161247 h 70"/>
                <a:gd name="T28" fmla="*/ 70564371 w 74"/>
                <a:gd name="T29" fmla="*/ 0 h 70"/>
                <a:gd name="T30" fmla="*/ 105846568 w 74"/>
                <a:gd name="T31" fmla="*/ 0 h 70"/>
                <a:gd name="T32" fmla="*/ 126007810 w 74"/>
                <a:gd name="T33" fmla="*/ 10080624 h 70"/>
                <a:gd name="T34" fmla="*/ 120967500 w 74"/>
                <a:gd name="T35" fmla="*/ 60483748 h 70"/>
                <a:gd name="T36" fmla="*/ 161289983 w 74"/>
                <a:gd name="T37" fmla="*/ 45362805 h 70"/>
                <a:gd name="T38" fmla="*/ 186491535 w 74"/>
                <a:gd name="T39" fmla="*/ 65524059 h 70"/>
                <a:gd name="T40" fmla="*/ 181451225 w 74"/>
                <a:gd name="T41" fmla="*/ 90725610 h 70"/>
                <a:gd name="T42" fmla="*/ 131048121 w 74"/>
                <a:gd name="T43" fmla="*/ 100806231 h 70"/>
                <a:gd name="T44" fmla="*/ 151209362 w 74"/>
                <a:gd name="T45" fmla="*/ 75604679 h 70"/>
                <a:gd name="T46" fmla="*/ 126007810 w 74"/>
                <a:gd name="T47" fmla="*/ 80644990 h 70"/>
                <a:gd name="T48" fmla="*/ 95765923 w 74"/>
                <a:gd name="T49" fmla="*/ 60483748 h 70"/>
                <a:gd name="T50" fmla="*/ 95765923 w 74"/>
                <a:gd name="T51" fmla="*/ 35282185 h 70"/>
                <a:gd name="T52" fmla="*/ 95765923 w 74"/>
                <a:gd name="T53" fmla="*/ 60483748 h 70"/>
                <a:gd name="T54" fmla="*/ 90725612 w 74"/>
                <a:gd name="T55" fmla="*/ 60483748 h 70"/>
                <a:gd name="T56" fmla="*/ 65524060 w 74"/>
                <a:gd name="T57" fmla="*/ 80644990 h 70"/>
                <a:gd name="T58" fmla="*/ 40322496 w 74"/>
                <a:gd name="T59" fmla="*/ 70564369 h 70"/>
                <a:gd name="T60" fmla="*/ 65524060 w 74"/>
                <a:gd name="T61" fmla="*/ 85685300 h 70"/>
                <a:gd name="T62" fmla="*/ 65524060 w 74"/>
                <a:gd name="T63" fmla="*/ 95765921 h 70"/>
                <a:gd name="T64" fmla="*/ 80644992 w 74"/>
                <a:gd name="T65" fmla="*/ 115927187 h 70"/>
                <a:gd name="T66" fmla="*/ 65524060 w 74"/>
                <a:gd name="T67" fmla="*/ 141128738 h 70"/>
                <a:gd name="T68" fmla="*/ 80644992 w 74"/>
                <a:gd name="T69" fmla="*/ 115927187 h 70"/>
                <a:gd name="T70" fmla="*/ 100806233 w 74"/>
                <a:gd name="T71" fmla="*/ 120967497 h 70"/>
                <a:gd name="T72" fmla="*/ 120967500 w 74"/>
                <a:gd name="T73" fmla="*/ 126007807 h 70"/>
                <a:gd name="T74" fmla="*/ 136088431 w 74"/>
                <a:gd name="T75" fmla="*/ 136088428 h 70"/>
                <a:gd name="T76" fmla="*/ 126007810 w 74"/>
                <a:gd name="T77" fmla="*/ 120967497 h 70"/>
                <a:gd name="T78" fmla="*/ 115927189 w 74"/>
                <a:gd name="T79" fmla="*/ 115927187 h 70"/>
                <a:gd name="T80" fmla="*/ 126007810 w 74"/>
                <a:gd name="T81" fmla="*/ 85685300 h 70"/>
                <a:gd name="T82" fmla="*/ 141128741 w 74"/>
                <a:gd name="T83" fmla="*/ 80644990 h 70"/>
                <a:gd name="T84" fmla="*/ 151209362 w 74"/>
                <a:gd name="T85" fmla="*/ 75604679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0"/>
                <a:gd name="T131" fmla="*/ 74 w 74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0">
                  <a:moveTo>
                    <a:pt x="52" y="40"/>
                  </a:moveTo>
                  <a:lnTo>
                    <a:pt x="52" y="40"/>
                  </a:lnTo>
                  <a:lnTo>
                    <a:pt x="60" y="44"/>
                  </a:lnTo>
                  <a:lnTo>
                    <a:pt x="68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68" y="60"/>
                  </a:lnTo>
                  <a:lnTo>
                    <a:pt x="66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2" y="58"/>
                  </a:lnTo>
                  <a:lnTo>
                    <a:pt x="40" y="52"/>
                  </a:lnTo>
                  <a:lnTo>
                    <a:pt x="36" y="62"/>
                  </a:lnTo>
                  <a:lnTo>
                    <a:pt x="30" y="68"/>
                  </a:lnTo>
                  <a:lnTo>
                    <a:pt x="24" y="70"/>
                  </a:lnTo>
                  <a:lnTo>
                    <a:pt x="16" y="68"/>
                  </a:lnTo>
                  <a:lnTo>
                    <a:pt x="14" y="64"/>
                  </a:lnTo>
                  <a:lnTo>
                    <a:pt x="12" y="62"/>
                  </a:lnTo>
                  <a:lnTo>
                    <a:pt x="12" y="56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12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0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4" y="6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2" y="8"/>
                  </a:lnTo>
                  <a:lnTo>
                    <a:pt x="52" y="16"/>
                  </a:lnTo>
                  <a:lnTo>
                    <a:pt x="48" y="24"/>
                  </a:lnTo>
                  <a:lnTo>
                    <a:pt x="56" y="18"/>
                  </a:lnTo>
                  <a:lnTo>
                    <a:pt x="64" y="18"/>
                  </a:lnTo>
                  <a:lnTo>
                    <a:pt x="70" y="20"/>
                  </a:lnTo>
                  <a:lnTo>
                    <a:pt x="74" y="26"/>
                  </a:lnTo>
                  <a:lnTo>
                    <a:pt x="74" y="30"/>
                  </a:lnTo>
                  <a:lnTo>
                    <a:pt x="74" y="34"/>
                  </a:lnTo>
                  <a:lnTo>
                    <a:pt x="72" y="36"/>
                  </a:lnTo>
                  <a:lnTo>
                    <a:pt x="70" y="38"/>
                  </a:lnTo>
                  <a:lnTo>
                    <a:pt x="60" y="40"/>
                  </a:lnTo>
                  <a:lnTo>
                    <a:pt x="52" y="40"/>
                  </a:lnTo>
                  <a:close/>
                  <a:moveTo>
                    <a:pt x="60" y="30"/>
                  </a:moveTo>
                  <a:lnTo>
                    <a:pt x="60" y="30"/>
                  </a:lnTo>
                  <a:lnTo>
                    <a:pt x="54" y="32"/>
                  </a:lnTo>
                  <a:lnTo>
                    <a:pt x="50" y="32"/>
                  </a:lnTo>
                  <a:lnTo>
                    <a:pt x="46" y="26"/>
                  </a:lnTo>
                  <a:lnTo>
                    <a:pt x="38" y="24"/>
                  </a:lnTo>
                  <a:lnTo>
                    <a:pt x="38" y="18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0" y="26"/>
                  </a:lnTo>
                  <a:lnTo>
                    <a:pt x="26" y="32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6"/>
                  </a:lnTo>
                  <a:lnTo>
                    <a:pt x="28" y="50"/>
                  </a:lnTo>
                  <a:lnTo>
                    <a:pt x="26" y="56"/>
                  </a:lnTo>
                  <a:lnTo>
                    <a:pt x="32" y="46"/>
                  </a:lnTo>
                  <a:lnTo>
                    <a:pt x="40" y="48"/>
                  </a:lnTo>
                  <a:lnTo>
                    <a:pt x="44" y="46"/>
                  </a:lnTo>
                  <a:lnTo>
                    <a:pt x="48" y="50"/>
                  </a:lnTo>
                  <a:lnTo>
                    <a:pt x="54" y="54"/>
                  </a:lnTo>
                  <a:lnTo>
                    <a:pt x="56" y="54"/>
                  </a:lnTo>
                  <a:lnTo>
                    <a:pt x="50" y="48"/>
                  </a:lnTo>
                  <a:lnTo>
                    <a:pt x="46" y="46"/>
                  </a:lnTo>
                  <a:lnTo>
                    <a:pt x="50" y="40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6" y="32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3" name="Freeform 68"/>
            <p:cNvSpPr>
              <a:spLocks/>
            </p:cNvSpPr>
            <p:nvPr/>
          </p:nvSpPr>
          <p:spPr bwMode="auto">
            <a:xfrm>
              <a:off x="4652963" y="2994025"/>
              <a:ext cx="41275" cy="38100"/>
            </a:xfrm>
            <a:custGeom>
              <a:avLst/>
              <a:gdLst>
                <a:gd name="T0" fmla="*/ 65524068 w 26"/>
                <a:gd name="T1" fmla="*/ 25201561 h 24"/>
                <a:gd name="T2" fmla="*/ 65524068 w 26"/>
                <a:gd name="T3" fmla="*/ 25201561 h 24"/>
                <a:gd name="T4" fmla="*/ 65524068 w 26"/>
                <a:gd name="T5" fmla="*/ 40322500 h 24"/>
                <a:gd name="T6" fmla="*/ 60483757 w 26"/>
                <a:gd name="T7" fmla="*/ 50403121 h 24"/>
                <a:gd name="T8" fmla="*/ 50403123 w 26"/>
                <a:gd name="T9" fmla="*/ 60483756 h 24"/>
                <a:gd name="T10" fmla="*/ 35282190 w 26"/>
                <a:gd name="T11" fmla="*/ 60483756 h 24"/>
                <a:gd name="T12" fmla="*/ 35282190 w 26"/>
                <a:gd name="T13" fmla="*/ 60483756 h 24"/>
                <a:gd name="T14" fmla="*/ 25201561 w 26"/>
                <a:gd name="T15" fmla="*/ 60483756 h 24"/>
                <a:gd name="T16" fmla="*/ 10080625 w 26"/>
                <a:gd name="T17" fmla="*/ 55443445 h 24"/>
                <a:gd name="T18" fmla="*/ 5040313 w 26"/>
                <a:gd name="T19" fmla="*/ 45362810 h 24"/>
                <a:gd name="T20" fmla="*/ 0 w 26"/>
                <a:gd name="T21" fmla="*/ 35282189 h 24"/>
                <a:gd name="T22" fmla="*/ 0 w 26"/>
                <a:gd name="T23" fmla="*/ 35282189 h 24"/>
                <a:gd name="T24" fmla="*/ 0 w 26"/>
                <a:gd name="T25" fmla="*/ 20161250 h 24"/>
                <a:gd name="T26" fmla="*/ 5040313 w 26"/>
                <a:gd name="T27" fmla="*/ 10080625 h 24"/>
                <a:gd name="T28" fmla="*/ 15120939 w 26"/>
                <a:gd name="T29" fmla="*/ 0 h 24"/>
                <a:gd name="T30" fmla="*/ 30241879 w 26"/>
                <a:gd name="T31" fmla="*/ 0 h 24"/>
                <a:gd name="T32" fmla="*/ 30241879 w 26"/>
                <a:gd name="T33" fmla="*/ 0 h 24"/>
                <a:gd name="T34" fmla="*/ 40322501 w 26"/>
                <a:gd name="T35" fmla="*/ 0 h 24"/>
                <a:gd name="T36" fmla="*/ 50403123 w 26"/>
                <a:gd name="T37" fmla="*/ 5040312 h 24"/>
                <a:gd name="T38" fmla="*/ 60483757 w 26"/>
                <a:gd name="T39" fmla="*/ 15120939 h 24"/>
                <a:gd name="T40" fmla="*/ 65524068 w 26"/>
                <a:gd name="T41" fmla="*/ 25201561 h 24"/>
                <a:gd name="T42" fmla="*/ 65524068 w 26"/>
                <a:gd name="T43" fmla="*/ 2520156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4"/>
                <a:gd name="T68" fmla="*/ 26 w 26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4">
                  <a:moveTo>
                    <a:pt x="26" y="10"/>
                  </a:moveTo>
                  <a:lnTo>
                    <a:pt x="26" y="10"/>
                  </a:lnTo>
                  <a:lnTo>
                    <a:pt x="26" y="16"/>
                  </a:lnTo>
                  <a:lnTo>
                    <a:pt x="24" y="20"/>
                  </a:lnTo>
                  <a:lnTo>
                    <a:pt x="20" y="24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6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4" name="Freeform 69"/>
            <p:cNvSpPr>
              <a:spLocks noEditPoints="1"/>
            </p:cNvSpPr>
            <p:nvPr/>
          </p:nvSpPr>
          <p:spPr bwMode="auto">
            <a:xfrm>
              <a:off x="4706938" y="2955925"/>
              <a:ext cx="117475" cy="114300"/>
            </a:xfrm>
            <a:custGeom>
              <a:avLst/>
              <a:gdLst>
                <a:gd name="T0" fmla="*/ 151209362 w 74"/>
                <a:gd name="T1" fmla="*/ 120967498 h 72"/>
                <a:gd name="T2" fmla="*/ 171370604 w 74"/>
                <a:gd name="T3" fmla="*/ 151209361 h 72"/>
                <a:gd name="T4" fmla="*/ 156249673 w 74"/>
                <a:gd name="T5" fmla="*/ 171370602 h 72"/>
                <a:gd name="T6" fmla="*/ 110886879 w 74"/>
                <a:gd name="T7" fmla="*/ 171370602 h 72"/>
                <a:gd name="T8" fmla="*/ 95765923 w 74"/>
                <a:gd name="T9" fmla="*/ 136088429 h 72"/>
                <a:gd name="T10" fmla="*/ 70564371 w 74"/>
                <a:gd name="T11" fmla="*/ 176410912 h 72"/>
                <a:gd name="T12" fmla="*/ 30241875 w 74"/>
                <a:gd name="T13" fmla="*/ 171370602 h 72"/>
                <a:gd name="T14" fmla="*/ 25201558 w 74"/>
                <a:gd name="T15" fmla="*/ 141128740 h 72"/>
                <a:gd name="T16" fmla="*/ 55443439 w 74"/>
                <a:gd name="T17" fmla="*/ 110886878 h 72"/>
                <a:gd name="T18" fmla="*/ 5040312 w 74"/>
                <a:gd name="T19" fmla="*/ 90725611 h 72"/>
                <a:gd name="T20" fmla="*/ 5040312 w 74"/>
                <a:gd name="T21" fmla="*/ 55443439 h 72"/>
                <a:gd name="T22" fmla="*/ 25201558 w 74"/>
                <a:gd name="T23" fmla="*/ 35282185 h 72"/>
                <a:gd name="T24" fmla="*/ 65524060 w 74"/>
                <a:gd name="T25" fmla="*/ 55443439 h 72"/>
                <a:gd name="T26" fmla="*/ 60483750 w 74"/>
                <a:gd name="T27" fmla="*/ 20161248 h 72"/>
                <a:gd name="T28" fmla="*/ 75604681 w 74"/>
                <a:gd name="T29" fmla="*/ 0 h 72"/>
                <a:gd name="T30" fmla="*/ 105846568 w 74"/>
                <a:gd name="T31" fmla="*/ 0 h 72"/>
                <a:gd name="T32" fmla="*/ 131048121 w 74"/>
                <a:gd name="T33" fmla="*/ 15120937 h 72"/>
                <a:gd name="T34" fmla="*/ 120967500 w 74"/>
                <a:gd name="T35" fmla="*/ 65524060 h 72"/>
                <a:gd name="T36" fmla="*/ 161289983 w 74"/>
                <a:gd name="T37" fmla="*/ 50403116 h 72"/>
                <a:gd name="T38" fmla="*/ 186491535 w 74"/>
                <a:gd name="T39" fmla="*/ 70564370 h 72"/>
                <a:gd name="T40" fmla="*/ 181451225 w 74"/>
                <a:gd name="T41" fmla="*/ 100806232 h 72"/>
                <a:gd name="T42" fmla="*/ 126007810 w 74"/>
                <a:gd name="T43" fmla="*/ 105846567 h 72"/>
                <a:gd name="T44" fmla="*/ 151209362 w 74"/>
                <a:gd name="T45" fmla="*/ 80644991 h 72"/>
                <a:gd name="T46" fmla="*/ 126007810 w 74"/>
                <a:gd name="T47" fmla="*/ 85685301 h 72"/>
                <a:gd name="T48" fmla="*/ 95765923 w 74"/>
                <a:gd name="T49" fmla="*/ 60483749 h 72"/>
                <a:gd name="T50" fmla="*/ 95765923 w 74"/>
                <a:gd name="T51" fmla="*/ 35282185 h 72"/>
                <a:gd name="T52" fmla="*/ 90725612 w 74"/>
                <a:gd name="T53" fmla="*/ 60483749 h 72"/>
                <a:gd name="T54" fmla="*/ 90725612 w 74"/>
                <a:gd name="T55" fmla="*/ 60483749 h 72"/>
                <a:gd name="T56" fmla="*/ 65524060 w 74"/>
                <a:gd name="T57" fmla="*/ 85685301 h 72"/>
                <a:gd name="T58" fmla="*/ 35282185 w 74"/>
                <a:gd name="T59" fmla="*/ 70564370 h 72"/>
                <a:gd name="T60" fmla="*/ 65524060 w 74"/>
                <a:gd name="T61" fmla="*/ 90725611 h 72"/>
                <a:gd name="T62" fmla="*/ 65524060 w 74"/>
                <a:gd name="T63" fmla="*/ 95765922 h 72"/>
                <a:gd name="T64" fmla="*/ 75604681 w 74"/>
                <a:gd name="T65" fmla="*/ 115927188 h 72"/>
                <a:gd name="T66" fmla="*/ 55443439 w 74"/>
                <a:gd name="T67" fmla="*/ 146169050 h 72"/>
                <a:gd name="T68" fmla="*/ 80644992 w 74"/>
                <a:gd name="T69" fmla="*/ 120967498 h 72"/>
                <a:gd name="T70" fmla="*/ 95765923 w 74"/>
                <a:gd name="T71" fmla="*/ 126007809 h 72"/>
                <a:gd name="T72" fmla="*/ 120967500 w 74"/>
                <a:gd name="T73" fmla="*/ 131048119 h 72"/>
                <a:gd name="T74" fmla="*/ 136088431 w 74"/>
                <a:gd name="T75" fmla="*/ 146169050 h 72"/>
                <a:gd name="T76" fmla="*/ 120967500 w 74"/>
                <a:gd name="T77" fmla="*/ 131048119 h 72"/>
                <a:gd name="T78" fmla="*/ 110886879 w 74"/>
                <a:gd name="T79" fmla="*/ 120967498 h 72"/>
                <a:gd name="T80" fmla="*/ 126007810 w 74"/>
                <a:gd name="T81" fmla="*/ 90725611 h 72"/>
                <a:gd name="T82" fmla="*/ 141128741 w 74"/>
                <a:gd name="T83" fmla="*/ 85685301 h 72"/>
                <a:gd name="T84" fmla="*/ 151209362 w 74"/>
                <a:gd name="T85" fmla="*/ 80644991 h 7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2"/>
                <a:gd name="T131" fmla="*/ 74 w 74"/>
                <a:gd name="T132" fmla="*/ 72 h 7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2">
                  <a:moveTo>
                    <a:pt x="50" y="42"/>
                  </a:moveTo>
                  <a:lnTo>
                    <a:pt x="50" y="42"/>
                  </a:lnTo>
                  <a:lnTo>
                    <a:pt x="60" y="48"/>
                  </a:lnTo>
                  <a:lnTo>
                    <a:pt x="66" y="52"/>
                  </a:lnTo>
                  <a:lnTo>
                    <a:pt x="68" y="56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2" y="68"/>
                  </a:lnTo>
                  <a:lnTo>
                    <a:pt x="56" y="72"/>
                  </a:lnTo>
                  <a:lnTo>
                    <a:pt x="50" y="72"/>
                  </a:lnTo>
                  <a:lnTo>
                    <a:pt x="44" y="68"/>
                  </a:lnTo>
                  <a:lnTo>
                    <a:pt x="40" y="60"/>
                  </a:lnTo>
                  <a:lnTo>
                    <a:pt x="38" y="54"/>
                  </a:lnTo>
                  <a:lnTo>
                    <a:pt x="34" y="64"/>
                  </a:lnTo>
                  <a:lnTo>
                    <a:pt x="28" y="70"/>
                  </a:lnTo>
                  <a:lnTo>
                    <a:pt x="20" y="70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10" y="62"/>
                  </a:lnTo>
                  <a:lnTo>
                    <a:pt x="10" y="56"/>
                  </a:lnTo>
                  <a:lnTo>
                    <a:pt x="16" y="50"/>
                  </a:lnTo>
                  <a:lnTo>
                    <a:pt x="22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6" y="18"/>
                  </a:lnTo>
                  <a:lnTo>
                    <a:pt x="10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52" y="18"/>
                  </a:lnTo>
                  <a:lnTo>
                    <a:pt x="48" y="26"/>
                  </a:lnTo>
                  <a:lnTo>
                    <a:pt x="56" y="22"/>
                  </a:lnTo>
                  <a:lnTo>
                    <a:pt x="64" y="20"/>
                  </a:lnTo>
                  <a:lnTo>
                    <a:pt x="70" y="22"/>
                  </a:lnTo>
                  <a:lnTo>
                    <a:pt x="74" y="28"/>
                  </a:lnTo>
                  <a:lnTo>
                    <a:pt x="74" y="34"/>
                  </a:lnTo>
                  <a:lnTo>
                    <a:pt x="74" y="38"/>
                  </a:lnTo>
                  <a:lnTo>
                    <a:pt x="72" y="40"/>
                  </a:lnTo>
                  <a:lnTo>
                    <a:pt x="68" y="42"/>
                  </a:lnTo>
                  <a:lnTo>
                    <a:pt x="60" y="44"/>
                  </a:lnTo>
                  <a:lnTo>
                    <a:pt x="50" y="42"/>
                  </a:lnTo>
                  <a:close/>
                  <a:moveTo>
                    <a:pt x="60" y="32"/>
                  </a:moveTo>
                  <a:lnTo>
                    <a:pt x="60" y="32"/>
                  </a:lnTo>
                  <a:lnTo>
                    <a:pt x="54" y="34"/>
                  </a:lnTo>
                  <a:lnTo>
                    <a:pt x="50" y="34"/>
                  </a:lnTo>
                  <a:lnTo>
                    <a:pt x="46" y="28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14"/>
                  </a:lnTo>
                  <a:lnTo>
                    <a:pt x="36" y="24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44"/>
                  </a:lnTo>
                  <a:lnTo>
                    <a:pt x="30" y="46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8" y="50"/>
                  </a:lnTo>
                  <a:lnTo>
                    <a:pt x="44" y="48"/>
                  </a:lnTo>
                  <a:lnTo>
                    <a:pt x="48" y="52"/>
                  </a:lnTo>
                  <a:lnTo>
                    <a:pt x="54" y="58"/>
                  </a:lnTo>
                  <a:lnTo>
                    <a:pt x="48" y="52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6" y="34"/>
                  </a:lnTo>
                  <a:lnTo>
                    <a:pt x="60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5" name="Freeform 70"/>
            <p:cNvSpPr>
              <a:spLocks/>
            </p:cNvSpPr>
            <p:nvPr/>
          </p:nvSpPr>
          <p:spPr bwMode="auto">
            <a:xfrm>
              <a:off x="4745038" y="2994025"/>
              <a:ext cx="41275" cy="41275"/>
            </a:xfrm>
            <a:custGeom>
              <a:avLst/>
              <a:gdLst>
                <a:gd name="T0" fmla="*/ 65524068 w 26"/>
                <a:gd name="T1" fmla="*/ 30241879 h 26"/>
                <a:gd name="T2" fmla="*/ 65524068 w 26"/>
                <a:gd name="T3" fmla="*/ 30241879 h 26"/>
                <a:gd name="T4" fmla="*/ 65524068 w 26"/>
                <a:gd name="T5" fmla="*/ 45362812 h 26"/>
                <a:gd name="T6" fmla="*/ 60483757 w 26"/>
                <a:gd name="T7" fmla="*/ 55443446 h 26"/>
                <a:gd name="T8" fmla="*/ 50403123 w 26"/>
                <a:gd name="T9" fmla="*/ 65524068 h 26"/>
                <a:gd name="T10" fmla="*/ 35282190 w 26"/>
                <a:gd name="T11" fmla="*/ 65524068 h 26"/>
                <a:gd name="T12" fmla="*/ 35282190 w 26"/>
                <a:gd name="T13" fmla="*/ 65524068 h 26"/>
                <a:gd name="T14" fmla="*/ 25201561 w 26"/>
                <a:gd name="T15" fmla="*/ 65524068 h 26"/>
                <a:gd name="T16" fmla="*/ 15120939 w 26"/>
                <a:gd name="T17" fmla="*/ 60483757 h 26"/>
                <a:gd name="T18" fmla="*/ 5040313 w 26"/>
                <a:gd name="T19" fmla="*/ 50403123 h 26"/>
                <a:gd name="T20" fmla="*/ 0 w 26"/>
                <a:gd name="T21" fmla="*/ 35282190 h 26"/>
                <a:gd name="T22" fmla="*/ 0 w 26"/>
                <a:gd name="T23" fmla="*/ 35282190 h 26"/>
                <a:gd name="T24" fmla="*/ 5040313 w 26"/>
                <a:gd name="T25" fmla="*/ 25201561 h 26"/>
                <a:gd name="T26" fmla="*/ 10080625 w 26"/>
                <a:gd name="T27" fmla="*/ 10080625 h 26"/>
                <a:gd name="T28" fmla="*/ 20161250 w 26"/>
                <a:gd name="T29" fmla="*/ 5040313 h 26"/>
                <a:gd name="T30" fmla="*/ 30241879 w 26"/>
                <a:gd name="T31" fmla="*/ 0 h 26"/>
                <a:gd name="T32" fmla="*/ 30241879 w 26"/>
                <a:gd name="T33" fmla="*/ 0 h 26"/>
                <a:gd name="T34" fmla="*/ 45362812 w 26"/>
                <a:gd name="T35" fmla="*/ 5040313 h 26"/>
                <a:gd name="T36" fmla="*/ 55443446 w 26"/>
                <a:gd name="T37" fmla="*/ 10080625 h 26"/>
                <a:gd name="T38" fmla="*/ 65524068 w 26"/>
                <a:gd name="T39" fmla="*/ 20161250 h 26"/>
                <a:gd name="T40" fmla="*/ 65524068 w 26"/>
                <a:gd name="T41" fmla="*/ 30241879 h 26"/>
                <a:gd name="T42" fmla="*/ 65524068 w 26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6"/>
                <a:gd name="T68" fmla="*/ 26 w 26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6">
                  <a:moveTo>
                    <a:pt x="26" y="12"/>
                  </a:moveTo>
                  <a:lnTo>
                    <a:pt x="26" y="12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0" y="26"/>
                  </a:lnTo>
                  <a:lnTo>
                    <a:pt x="14" y="26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6" name="Freeform 71"/>
            <p:cNvSpPr>
              <a:spLocks noEditPoints="1"/>
            </p:cNvSpPr>
            <p:nvPr/>
          </p:nvSpPr>
          <p:spPr bwMode="auto">
            <a:xfrm>
              <a:off x="5078413" y="2978150"/>
              <a:ext cx="104775" cy="104775"/>
            </a:xfrm>
            <a:custGeom>
              <a:avLst/>
              <a:gdLst>
                <a:gd name="T0" fmla="*/ 115927184 w 66"/>
                <a:gd name="T1" fmla="*/ 80644988 h 66"/>
                <a:gd name="T2" fmla="*/ 156249665 w 66"/>
                <a:gd name="T3" fmla="*/ 85685298 h 66"/>
                <a:gd name="T4" fmla="*/ 166330285 w 66"/>
                <a:gd name="T5" fmla="*/ 95765918 h 66"/>
                <a:gd name="T6" fmla="*/ 161289975 w 66"/>
                <a:gd name="T7" fmla="*/ 120967494 h 66"/>
                <a:gd name="T8" fmla="*/ 151209355 w 66"/>
                <a:gd name="T9" fmla="*/ 136088424 h 66"/>
                <a:gd name="T10" fmla="*/ 126007804 w 66"/>
                <a:gd name="T11" fmla="*/ 136088424 h 66"/>
                <a:gd name="T12" fmla="*/ 110886873 w 66"/>
                <a:gd name="T13" fmla="*/ 126007804 h 66"/>
                <a:gd name="T14" fmla="*/ 100806228 w 66"/>
                <a:gd name="T15" fmla="*/ 115927184 h 66"/>
                <a:gd name="T16" fmla="*/ 90725608 w 66"/>
                <a:gd name="T17" fmla="*/ 156249665 h 66"/>
                <a:gd name="T18" fmla="*/ 60483747 w 66"/>
                <a:gd name="T19" fmla="*/ 166330285 h 66"/>
                <a:gd name="T20" fmla="*/ 55443437 w 66"/>
                <a:gd name="T21" fmla="*/ 161289975 h 66"/>
                <a:gd name="T22" fmla="*/ 45362804 w 66"/>
                <a:gd name="T23" fmla="*/ 141128734 h 66"/>
                <a:gd name="T24" fmla="*/ 60483747 w 66"/>
                <a:gd name="T25" fmla="*/ 105846563 h 66"/>
                <a:gd name="T26" fmla="*/ 35282184 w 66"/>
                <a:gd name="T27" fmla="*/ 110886873 h 66"/>
                <a:gd name="T28" fmla="*/ 5040312 w 66"/>
                <a:gd name="T29" fmla="*/ 100806228 h 66"/>
                <a:gd name="T30" fmla="*/ 0 w 66"/>
                <a:gd name="T31" fmla="*/ 80644988 h 66"/>
                <a:gd name="T32" fmla="*/ 0 w 66"/>
                <a:gd name="T33" fmla="*/ 65524057 h 66"/>
                <a:gd name="T34" fmla="*/ 20161247 w 66"/>
                <a:gd name="T35" fmla="*/ 55443437 h 66"/>
                <a:gd name="T36" fmla="*/ 50403114 w 66"/>
                <a:gd name="T37" fmla="*/ 60483747 h 66"/>
                <a:gd name="T38" fmla="*/ 35282184 w 66"/>
                <a:gd name="T39" fmla="*/ 45362804 h 66"/>
                <a:gd name="T40" fmla="*/ 30241873 w 66"/>
                <a:gd name="T41" fmla="*/ 20161247 h 66"/>
                <a:gd name="T42" fmla="*/ 65524057 w 66"/>
                <a:gd name="T43" fmla="*/ 0 h 66"/>
                <a:gd name="T44" fmla="*/ 75604677 w 66"/>
                <a:gd name="T45" fmla="*/ 0 h 66"/>
                <a:gd name="T46" fmla="*/ 90725608 w 66"/>
                <a:gd name="T47" fmla="*/ 10080623 h 66"/>
                <a:gd name="T48" fmla="*/ 100806228 w 66"/>
                <a:gd name="T49" fmla="*/ 45362804 h 66"/>
                <a:gd name="T50" fmla="*/ 110886873 w 66"/>
                <a:gd name="T51" fmla="*/ 30241873 h 66"/>
                <a:gd name="T52" fmla="*/ 136088424 w 66"/>
                <a:gd name="T53" fmla="*/ 20161247 h 66"/>
                <a:gd name="T54" fmla="*/ 151209355 w 66"/>
                <a:gd name="T55" fmla="*/ 30241873 h 66"/>
                <a:gd name="T56" fmla="*/ 161289975 w 66"/>
                <a:gd name="T57" fmla="*/ 50403114 h 66"/>
                <a:gd name="T58" fmla="*/ 151209355 w 66"/>
                <a:gd name="T59" fmla="*/ 60483747 h 66"/>
                <a:gd name="T60" fmla="*/ 115927184 w 66"/>
                <a:gd name="T61" fmla="*/ 80644988 h 66"/>
                <a:gd name="T62" fmla="*/ 126007804 w 66"/>
                <a:gd name="T63" fmla="*/ 50403114 h 66"/>
                <a:gd name="T64" fmla="*/ 115927184 w 66"/>
                <a:gd name="T65" fmla="*/ 60483747 h 66"/>
                <a:gd name="T66" fmla="*/ 105846563 w 66"/>
                <a:gd name="T67" fmla="*/ 60483747 h 66"/>
                <a:gd name="T68" fmla="*/ 75604677 w 66"/>
                <a:gd name="T69" fmla="*/ 55443437 h 66"/>
                <a:gd name="T70" fmla="*/ 65524057 w 66"/>
                <a:gd name="T71" fmla="*/ 35282184 h 66"/>
                <a:gd name="T72" fmla="*/ 65524057 w 66"/>
                <a:gd name="T73" fmla="*/ 35282184 h 66"/>
                <a:gd name="T74" fmla="*/ 75604677 w 66"/>
                <a:gd name="T75" fmla="*/ 55443437 h 66"/>
                <a:gd name="T76" fmla="*/ 70564367 w 66"/>
                <a:gd name="T77" fmla="*/ 55443437 h 66"/>
                <a:gd name="T78" fmla="*/ 60483747 w 66"/>
                <a:gd name="T79" fmla="*/ 65524057 h 66"/>
                <a:gd name="T80" fmla="*/ 60483747 w 66"/>
                <a:gd name="T81" fmla="*/ 80644988 h 66"/>
                <a:gd name="T82" fmla="*/ 30241873 w 66"/>
                <a:gd name="T83" fmla="*/ 80644988 h 66"/>
                <a:gd name="T84" fmla="*/ 30241873 w 66"/>
                <a:gd name="T85" fmla="*/ 80644988 h 66"/>
                <a:gd name="T86" fmla="*/ 60483747 w 66"/>
                <a:gd name="T87" fmla="*/ 85685298 h 66"/>
                <a:gd name="T88" fmla="*/ 60483747 w 66"/>
                <a:gd name="T89" fmla="*/ 90725608 h 66"/>
                <a:gd name="T90" fmla="*/ 75604677 w 66"/>
                <a:gd name="T91" fmla="*/ 105846563 h 66"/>
                <a:gd name="T92" fmla="*/ 75604677 w 66"/>
                <a:gd name="T93" fmla="*/ 131048114 h 66"/>
                <a:gd name="T94" fmla="*/ 75604677 w 66"/>
                <a:gd name="T95" fmla="*/ 136088424 h 66"/>
                <a:gd name="T96" fmla="*/ 80644988 w 66"/>
                <a:gd name="T97" fmla="*/ 105846563 h 66"/>
                <a:gd name="T98" fmla="*/ 100806228 w 66"/>
                <a:gd name="T99" fmla="*/ 105846563 h 66"/>
                <a:gd name="T100" fmla="*/ 105846563 w 66"/>
                <a:gd name="T101" fmla="*/ 95765918 h 66"/>
                <a:gd name="T102" fmla="*/ 115927184 w 66"/>
                <a:gd name="T103" fmla="*/ 100806228 h 66"/>
                <a:gd name="T104" fmla="*/ 136088424 w 66"/>
                <a:gd name="T105" fmla="*/ 110886873 h 66"/>
                <a:gd name="T106" fmla="*/ 136088424 w 66"/>
                <a:gd name="T107" fmla="*/ 105846563 h 66"/>
                <a:gd name="T108" fmla="*/ 120967494 w 66"/>
                <a:gd name="T109" fmla="*/ 100806228 h 66"/>
                <a:gd name="T110" fmla="*/ 110886873 w 66"/>
                <a:gd name="T111" fmla="*/ 95765918 h 66"/>
                <a:gd name="T112" fmla="*/ 110886873 w 66"/>
                <a:gd name="T113" fmla="*/ 80644988 h 66"/>
                <a:gd name="T114" fmla="*/ 110886873 w 66"/>
                <a:gd name="T115" fmla="*/ 65524057 h 66"/>
                <a:gd name="T116" fmla="*/ 110886873 w 66"/>
                <a:gd name="T117" fmla="*/ 65524057 h 66"/>
                <a:gd name="T118" fmla="*/ 126007804 w 66"/>
                <a:gd name="T119" fmla="*/ 50403114 h 66"/>
                <a:gd name="T120" fmla="*/ 126007804 w 66"/>
                <a:gd name="T121" fmla="*/ 50403114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6"/>
                <a:gd name="T184" fmla="*/ 0 h 66"/>
                <a:gd name="T185" fmla="*/ 66 w 66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6" h="66">
                  <a:moveTo>
                    <a:pt x="46" y="32"/>
                  </a:moveTo>
                  <a:lnTo>
                    <a:pt x="46" y="32"/>
                  </a:lnTo>
                  <a:lnTo>
                    <a:pt x="56" y="32"/>
                  </a:lnTo>
                  <a:lnTo>
                    <a:pt x="62" y="34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42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6" y="56"/>
                  </a:lnTo>
                  <a:lnTo>
                    <a:pt x="50" y="54"/>
                  </a:lnTo>
                  <a:lnTo>
                    <a:pt x="44" y="50"/>
                  </a:lnTo>
                  <a:lnTo>
                    <a:pt x="40" y="46"/>
                  </a:lnTo>
                  <a:lnTo>
                    <a:pt x="40" y="54"/>
                  </a:lnTo>
                  <a:lnTo>
                    <a:pt x="36" y="62"/>
                  </a:lnTo>
                  <a:lnTo>
                    <a:pt x="32" y="64"/>
                  </a:lnTo>
                  <a:lnTo>
                    <a:pt x="24" y="66"/>
                  </a:lnTo>
                  <a:lnTo>
                    <a:pt x="22" y="64"/>
                  </a:lnTo>
                  <a:lnTo>
                    <a:pt x="20" y="62"/>
                  </a:lnTo>
                  <a:lnTo>
                    <a:pt x="18" y="56"/>
                  </a:lnTo>
                  <a:lnTo>
                    <a:pt x="20" y="50"/>
                  </a:lnTo>
                  <a:lnTo>
                    <a:pt x="24" y="42"/>
                  </a:lnTo>
                  <a:lnTo>
                    <a:pt x="14" y="44"/>
                  </a:lnTo>
                  <a:lnTo>
                    <a:pt x="4" y="42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0" y="24"/>
                  </a:lnTo>
                  <a:lnTo>
                    <a:pt x="14" y="18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6" y="6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8" y="10"/>
                  </a:lnTo>
                  <a:lnTo>
                    <a:pt x="40" y="18"/>
                  </a:lnTo>
                  <a:lnTo>
                    <a:pt x="44" y="12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60" y="12"/>
                  </a:lnTo>
                  <a:lnTo>
                    <a:pt x="62" y="16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6" y="32"/>
                  </a:lnTo>
                  <a:close/>
                  <a:moveTo>
                    <a:pt x="50" y="20"/>
                  </a:moveTo>
                  <a:lnTo>
                    <a:pt x="50" y="20"/>
                  </a:lnTo>
                  <a:lnTo>
                    <a:pt x="46" y="24"/>
                  </a:lnTo>
                  <a:lnTo>
                    <a:pt x="42" y="24"/>
                  </a:lnTo>
                  <a:lnTo>
                    <a:pt x="36" y="22"/>
                  </a:lnTo>
                  <a:lnTo>
                    <a:pt x="30" y="22"/>
                  </a:lnTo>
                  <a:lnTo>
                    <a:pt x="26" y="14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4" y="32"/>
                  </a:lnTo>
                  <a:lnTo>
                    <a:pt x="12" y="32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8" y="40"/>
                  </a:lnTo>
                  <a:lnTo>
                    <a:pt x="30" y="42"/>
                  </a:lnTo>
                  <a:lnTo>
                    <a:pt x="30" y="52"/>
                  </a:lnTo>
                  <a:lnTo>
                    <a:pt x="30" y="54"/>
                  </a:lnTo>
                  <a:lnTo>
                    <a:pt x="32" y="42"/>
                  </a:lnTo>
                  <a:lnTo>
                    <a:pt x="40" y="42"/>
                  </a:lnTo>
                  <a:lnTo>
                    <a:pt x="42" y="38"/>
                  </a:lnTo>
                  <a:lnTo>
                    <a:pt x="46" y="40"/>
                  </a:lnTo>
                  <a:lnTo>
                    <a:pt x="54" y="44"/>
                  </a:lnTo>
                  <a:lnTo>
                    <a:pt x="54" y="42"/>
                  </a:lnTo>
                  <a:lnTo>
                    <a:pt x="48" y="40"/>
                  </a:lnTo>
                  <a:lnTo>
                    <a:pt x="44" y="38"/>
                  </a:lnTo>
                  <a:lnTo>
                    <a:pt x="44" y="32"/>
                  </a:lnTo>
                  <a:lnTo>
                    <a:pt x="44" y="26"/>
                  </a:lnTo>
                  <a:lnTo>
                    <a:pt x="48" y="24"/>
                  </a:lnTo>
                  <a:lnTo>
                    <a:pt x="50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7" name="Freeform 72"/>
            <p:cNvSpPr>
              <a:spLocks/>
            </p:cNvSpPr>
            <p:nvPr/>
          </p:nvSpPr>
          <p:spPr bwMode="auto">
            <a:xfrm>
              <a:off x="5113338" y="3009900"/>
              <a:ext cx="38100" cy="38100"/>
            </a:xfrm>
            <a:custGeom>
              <a:avLst/>
              <a:gdLst>
                <a:gd name="T0" fmla="*/ 55443445 w 24"/>
                <a:gd name="T1" fmla="*/ 15120939 h 24"/>
                <a:gd name="T2" fmla="*/ 55443445 w 24"/>
                <a:gd name="T3" fmla="*/ 15120939 h 24"/>
                <a:gd name="T4" fmla="*/ 60483756 w 24"/>
                <a:gd name="T5" fmla="*/ 25201561 h 24"/>
                <a:gd name="T6" fmla="*/ 60483756 w 24"/>
                <a:gd name="T7" fmla="*/ 40322500 h 24"/>
                <a:gd name="T8" fmla="*/ 55443445 w 24"/>
                <a:gd name="T9" fmla="*/ 50403121 h 24"/>
                <a:gd name="T10" fmla="*/ 45362810 w 24"/>
                <a:gd name="T11" fmla="*/ 55443445 h 24"/>
                <a:gd name="T12" fmla="*/ 45362810 w 24"/>
                <a:gd name="T13" fmla="*/ 55443445 h 24"/>
                <a:gd name="T14" fmla="*/ 35282189 w 24"/>
                <a:gd name="T15" fmla="*/ 60483756 h 24"/>
                <a:gd name="T16" fmla="*/ 20161250 w 24"/>
                <a:gd name="T17" fmla="*/ 55443445 h 24"/>
                <a:gd name="T18" fmla="*/ 10080625 w 24"/>
                <a:gd name="T19" fmla="*/ 50403121 h 24"/>
                <a:gd name="T20" fmla="*/ 5040312 w 24"/>
                <a:gd name="T21" fmla="*/ 45362810 h 24"/>
                <a:gd name="T22" fmla="*/ 5040312 w 24"/>
                <a:gd name="T23" fmla="*/ 45362810 h 24"/>
                <a:gd name="T24" fmla="*/ 0 w 24"/>
                <a:gd name="T25" fmla="*/ 30241878 h 24"/>
                <a:gd name="T26" fmla="*/ 5040312 w 24"/>
                <a:gd name="T27" fmla="*/ 20161250 h 24"/>
                <a:gd name="T28" fmla="*/ 10080625 w 24"/>
                <a:gd name="T29" fmla="*/ 10080625 h 24"/>
                <a:gd name="T30" fmla="*/ 15120939 w 24"/>
                <a:gd name="T31" fmla="*/ 5040312 h 24"/>
                <a:gd name="T32" fmla="*/ 15120939 w 24"/>
                <a:gd name="T33" fmla="*/ 5040312 h 24"/>
                <a:gd name="T34" fmla="*/ 30241878 w 24"/>
                <a:gd name="T35" fmla="*/ 0 h 24"/>
                <a:gd name="T36" fmla="*/ 40322500 w 24"/>
                <a:gd name="T37" fmla="*/ 0 h 24"/>
                <a:gd name="T38" fmla="*/ 50403121 w 24"/>
                <a:gd name="T39" fmla="*/ 10080625 h 24"/>
                <a:gd name="T40" fmla="*/ 55443445 w 24"/>
                <a:gd name="T41" fmla="*/ 15120939 h 24"/>
                <a:gd name="T42" fmla="*/ 55443445 w 24"/>
                <a:gd name="T43" fmla="*/ 15120939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4"/>
                <a:gd name="T68" fmla="*/ 24 w 24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4">
                  <a:moveTo>
                    <a:pt x="22" y="6"/>
                  </a:moveTo>
                  <a:lnTo>
                    <a:pt x="22" y="6"/>
                  </a:lnTo>
                  <a:lnTo>
                    <a:pt x="24" y="10"/>
                  </a:lnTo>
                  <a:lnTo>
                    <a:pt x="24" y="16"/>
                  </a:lnTo>
                  <a:lnTo>
                    <a:pt x="22" y="20"/>
                  </a:lnTo>
                  <a:lnTo>
                    <a:pt x="18" y="22"/>
                  </a:lnTo>
                  <a:lnTo>
                    <a:pt x="14" y="24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8" name="Freeform 73"/>
            <p:cNvSpPr>
              <a:spLocks noEditPoints="1"/>
            </p:cNvSpPr>
            <p:nvPr/>
          </p:nvSpPr>
          <p:spPr bwMode="auto">
            <a:xfrm>
              <a:off x="4929188" y="3241675"/>
              <a:ext cx="104775" cy="104775"/>
            </a:xfrm>
            <a:custGeom>
              <a:avLst/>
              <a:gdLst>
                <a:gd name="T0" fmla="*/ 115927184 w 66"/>
                <a:gd name="T1" fmla="*/ 85685298 h 66"/>
                <a:gd name="T2" fmla="*/ 156249665 w 66"/>
                <a:gd name="T3" fmla="*/ 90725608 h 66"/>
                <a:gd name="T4" fmla="*/ 166330285 w 66"/>
                <a:gd name="T5" fmla="*/ 100806228 h 66"/>
                <a:gd name="T6" fmla="*/ 161289975 w 66"/>
                <a:gd name="T7" fmla="*/ 120967494 h 66"/>
                <a:gd name="T8" fmla="*/ 151209355 w 66"/>
                <a:gd name="T9" fmla="*/ 136088424 h 66"/>
                <a:gd name="T10" fmla="*/ 126007804 w 66"/>
                <a:gd name="T11" fmla="*/ 141128734 h 66"/>
                <a:gd name="T12" fmla="*/ 110886873 w 66"/>
                <a:gd name="T13" fmla="*/ 126007804 h 66"/>
                <a:gd name="T14" fmla="*/ 100806228 w 66"/>
                <a:gd name="T15" fmla="*/ 115927184 h 66"/>
                <a:gd name="T16" fmla="*/ 90725608 w 66"/>
                <a:gd name="T17" fmla="*/ 156249665 h 66"/>
                <a:gd name="T18" fmla="*/ 60483747 w 66"/>
                <a:gd name="T19" fmla="*/ 166330285 h 66"/>
                <a:gd name="T20" fmla="*/ 55443437 w 66"/>
                <a:gd name="T21" fmla="*/ 166330285 h 66"/>
                <a:gd name="T22" fmla="*/ 45362804 w 66"/>
                <a:gd name="T23" fmla="*/ 146169045 h 66"/>
                <a:gd name="T24" fmla="*/ 60483747 w 66"/>
                <a:gd name="T25" fmla="*/ 110886873 h 66"/>
                <a:gd name="T26" fmla="*/ 30241873 w 66"/>
                <a:gd name="T27" fmla="*/ 115927184 h 66"/>
                <a:gd name="T28" fmla="*/ 5040312 w 66"/>
                <a:gd name="T29" fmla="*/ 105846563 h 66"/>
                <a:gd name="T30" fmla="*/ 0 w 66"/>
                <a:gd name="T31" fmla="*/ 85685298 h 66"/>
                <a:gd name="T32" fmla="*/ 0 w 66"/>
                <a:gd name="T33" fmla="*/ 70564367 h 66"/>
                <a:gd name="T34" fmla="*/ 20161247 w 66"/>
                <a:gd name="T35" fmla="*/ 55443437 h 66"/>
                <a:gd name="T36" fmla="*/ 50403114 w 66"/>
                <a:gd name="T37" fmla="*/ 65524057 h 66"/>
                <a:gd name="T38" fmla="*/ 35282184 w 66"/>
                <a:gd name="T39" fmla="*/ 45362804 h 66"/>
                <a:gd name="T40" fmla="*/ 30241873 w 66"/>
                <a:gd name="T41" fmla="*/ 25201557 h 66"/>
                <a:gd name="T42" fmla="*/ 60483747 w 66"/>
                <a:gd name="T43" fmla="*/ 5040312 h 66"/>
                <a:gd name="T44" fmla="*/ 70564367 w 66"/>
                <a:gd name="T45" fmla="*/ 0 h 66"/>
                <a:gd name="T46" fmla="*/ 90725608 w 66"/>
                <a:gd name="T47" fmla="*/ 15120937 h 66"/>
                <a:gd name="T48" fmla="*/ 95765918 w 66"/>
                <a:gd name="T49" fmla="*/ 50403114 h 66"/>
                <a:gd name="T50" fmla="*/ 110886873 w 66"/>
                <a:gd name="T51" fmla="*/ 35282184 h 66"/>
                <a:gd name="T52" fmla="*/ 136088424 w 66"/>
                <a:gd name="T53" fmla="*/ 25201557 h 66"/>
                <a:gd name="T54" fmla="*/ 151209355 w 66"/>
                <a:gd name="T55" fmla="*/ 35282184 h 66"/>
                <a:gd name="T56" fmla="*/ 161289975 w 66"/>
                <a:gd name="T57" fmla="*/ 50403114 h 66"/>
                <a:gd name="T58" fmla="*/ 151209355 w 66"/>
                <a:gd name="T59" fmla="*/ 65524057 h 66"/>
                <a:gd name="T60" fmla="*/ 115927184 w 66"/>
                <a:gd name="T61" fmla="*/ 85685298 h 66"/>
                <a:gd name="T62" fmla="*/ 126007804 w 66"/>
                <a:gd name="T63" fmla="*/ 55443437 h 66"/>
                <a:gd name="T64" fmla="*/ 115927184 w 66"/>
                <a:gd name="T65" fmla="*/ 60483747 h 66"/>
                <a:gd name="T66" fmla="*/ 105846563 w 66"/>
                <a:gd name="T67" fmla="*/ 65524057 h 66"/>
                <a:gd name="T68" fmla="*/ 75604677 w 66"/>
                <a:gd name="T69" fmla="*/ 55443437 h 66"/>
                <a:gd name="T70" fmla="*/ 65524057 w 66"/>
                <a:gd name="T71" fmla="*/ 35282184 h 66"/>
                <a:gd name="T72" fmla="*/ 65524057 w 66"/>
                <a:gd name="T73" fmla="*/ 35282184 h 66"/>
                <a:gd name="T74" fmla="*/ 70564367 w 66"/>
                <a:gd name="T75" fmla="*/ 60483747 h 66"/>
                <a:gd name="T76" fmla="*/ 70564367 w 66"/>
                <a:gd name="T77" fmla="*/ 60483747 h 66"/>
                <a:gd name="T78" fmla="*/ 60483747 w 66"/>
                <a:gd name="T79" fmla="*/ 70564367 h 66"/>
                <a:gd name="T80" fmla="*/ 55443437 w 66"/>
                <a:gd name="T81" fmla="*/ 85685298 h 66"/>
                <a:gd name="T82" fmla="*/ 30241873 w 66"/>
                <a:gd name="T83" fmla="*/ 80644988 h 66"/>
                <a:gd name="T84" fmla="*/ 30241873 w 66"/>
                <a:gd name="T85" fmla="*/ 85685298 h 66"/>
                <a:gd name="T86" fmla="*/ 60483747 w 66"/>
                <a:gd name="T87" fmla="*/ 90725608 h 66"/>
                <a:gd name="T88" fmla="*/ 60483747 w 66"/>
                <a:gd name="T89" fmla="*/ 95765918 h 66"/>
                <a:gd name="T90" fmla="*/ 75604677 w 66"/>
                <a:gd name="T91" fmla="*/ 110886873 h 66"/>
                <a:gd name="T92" fmla="*/ 70564367 w 66"/>
                <a:gd name="T93" fmla="*/ 136088424 h 66"/>
                <a:gd name="T94" fmla="*/ 75604677 w 66"/>
                <a:gd name="T95" fmla="*/ 136088424 h 66"/>
                <a:gd name="T96" fmla="*/ 80644988 w 66"/>
                <a:gd name="T97" fmla="*/ 110886873 h 66"/>
                <a:gd name="T98" fmla="*/ 95765918 w 66"/>
                <a:gd name="T99" fmla="*/ 105846563 h 66"/>
                <a:gd name="T100" fmla="*/ 105846563 w 66"/>
                <a:gd name="T101" fmla="*/ 100806228 h 66"/>
                <a:gd name="T102" fmla="*/ 115927184 w 66"/>
                <a:gd name="T103" fmla="*/ 105846563 h 66"/>
                <a:gd name="T104" fmla="*/ 136088424 w 66"/>
                <a:gd name="T105" fmla="*/ 110886873 h 66"/>
                <a:gd name="T106" fmla="*/ 136088424 w 66"/>
                <a:gd name="T107" fmla="*/ 110886873 h 66"/>
                <a:gd name="T108" fmla="*/ 120967494 w 66"/>
                <a:gd name="T109" fmla="*/ 100806228 h 66"/>
                <a:gd name="T110" fmla="*/ 105846563 w 66"/>
                <a:gd name="T111" fmla="*/ 95765918 h 66"/>
                <a:gd name="T112" fmla="*/ 110886873 w 66"/>
                <a:gd name="T113" fmla="*/ 85685298 h 66"/>
                <a:gd name="T114" fmla="*/ 110886873 w 66"/>
                <a:gd name="T115" fmla="*/ 70564367 h 66"/>
                <a:gd name="T116" fmla="*/ 105846563 w 66"/>
                <a:gd name="T117" fmla="*/ 70564367 h 66"/>
                <a:gd name="T118" fmla="*/ 126007804 w 66"/>
                <a:gd name="T119" fmla="*/ 55443437 h 66"/>
                <a:gd name="T120" fmla="*/ 126007804 w 66"/>
                <a:gd name="T121" fmla="*/ 5544343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6"/>
                <a:gd name="T184" fmla="*/ 0 h 66"/>
                <a:gd name="T185" fmla="*/ 66 w 66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6" h="66">
                  <a:moveTo>
                    <a:pt x="46" y="34"/>
                  </a:moveTo>
                  <a:lnTo>
                    <a:pt x="46" y="34"/>
                  </a:lnTo>
                  <a:lnTo>
                    <a:pt x="54" y="34"/>
                  </a:lnTo>
                  <a:lnTo>
                    <a:pt x="62" y="36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6" y="44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6" y="58"/>
                  </a:lnTo>
                  <a:lnTo>
                    <a:pt x="50" y="56"/>
                  </a:lnTo>
                  <a:lnTo>
                    <a:pt x="44" y="50"/>
                  </a:lnTo>
                  <a:lnTo>
                    <a:pt x="40" y="46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2" y="66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18" y="58"/>
                  </a:lnTo>
                  <a:lnTo>
                    <a:pt x="20" y="50"/>
                  </a:lnTo>
                  <a:lnTo>
                    <a:pt x="24" y="44"/>
                  </a:lnTo>
                  <a:lnTo>
                    <a:pt x="12" y="46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0" y="2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38" y="12"/>
                  </a:lnTo>
                  <a:lnTo>
                    <a:pt x="38" y="20"/>
                  </a:lnTo>
                  <a:lnTo>
                    <a:pt x="44" y="14"/>
                  </a:lnTo>
                  <a:lnTo>
                    <a:pt x="50" y="10"/>
                  </a:lnTo>
                  <a:lnTo>
                    <a:pt x="54" y="10"/>
                  </a:lnTo>
                  <a:lnTo>
                    <a:pt x="60" y="14"/>
                  </a:lnTo>
                  <a:lnTo>
                    <a:pt x="62" y="18"/>
                  </a:lnTo>
                  <a:lnTo>
                    <a:pt x="64" y="20"/>
                  </a:lnTo>
                  <a:lnTo>
                    <a:pt x="62" y="24"/>
                  </a:lnTo>
                  <a:lnTo>
                    <a:pt x="60" y="26"/>
                  </a:lnTo>
                  <a:lnTo>
                    <a:pt x="54" y="30"/>
                  </a:lnTo>
                  <a:lnTo>
                    <a:pt x="46" y="34"/>
                  </a:lnTo>
                  <a:close/>
                  <a:moveTo>
                    <a:pt x="50" y="22"/>
                  </a:moveTo>
                  <a:lnTo>
                    <a:pt x="50" y="22"/>
                  </a:lnTo>
                  <a:lnTo>
                    <a:pt x="46" y="24"/>
                  </a:lnTo>
                  <a:lnTo>
                    <a:pt x="42" y="26"/>
                  </a:lnTo>
                  <a:lnTo>
                    <a:pt x="36" y="22"/>
                  </a:lnTo>
                  <a:lnTo>
                    <a:pt x="30" y="22"/>
                  </a:lnTo>
                  <a:lnTo>
                    <a:pt x="26" y="14"/>
                  </a:lnTo>
                  <a:lnTo>
                    <a:pt x="28" y="24"/>
                  </a:lnTo>
                  <a:lnTo>
                    <a:pt x="24" y="28"/>
                  </a:lnTo>
                  <a:lnTo>
                    <a:pt x="22" y="3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6" y="42"/>
                  </a:lnTo>
                  <a:lnTo>
                    <a:pt x="30" y="44"/>
                  </a:lnTo>
                  <a:lnTo>
                    <a:pt x="28" y="54"/>
                  </a:lnTo>
                  <a:lnTo>
                    <a:pt x="30" y="54"/>
                  </a:lnTo>
                  <a:lnTo>
                    <a:pt x="32" y="44"/>
                  </a:lnTo>
                  <a:lnTo>
                    <a:pt x="38" y="42"/>
                  </a:lnTo>
                  <a:lnTo>
                    <a:pt x="42" y="40"/>
                  </a:lnTo>
                  <a:lnTo>
                    <a:pt x="46" y="42"/>
                  </a:lnTo>
                  <a:lnTo>
                    <a:pt x="54" y="44"/>
                  </a:lnTo>
                  <a:lnTo>
                    <a:pt x="48" y="40"/>
                  </a:lnTo>
                  <a:lnTo>
                    <a:pt x="42" y="38"/>
                  </a:lnTo>
                  <a:lnTo>
                    <a:pt x="44" y="34"/>
                  </a:lnTo>
                  <a:lnTo>
                    <a:pt x="44" y="28"/>
                  </a:lnTo>
                  <a:lnTo>
                    <a:pt x="42" y="28"/>
                  </a:lnTo>
                  <a:lnTo>
                    <a:pt x="46" y="24"/>
                  </a:lnTo>
                  <a:lnTo>
                    <a:pt x="5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9" name="Freeform 74"/>
            <p:cNvSpPr>
              <a:spLocks/>
            </p:cNvSpPr>
            <p:nvPr/>
          </p:nvSpPr>
          <p:spPr bwMode="auto">
            <a:xfrm>
              <a:off x="4964113" y="3276600"/>
              <a:ext cx="38100" cy="34925"/>
            </a:xfrm>
            <a:custGeom>
              <a:avLst/>
              <a:gdLst>
                <a:gd name="T0" fmla="*/ 55443445 w 24"/>
                <a:gd name="T1" fmla="*/ 15120938 h 22"/>
                <a:gd name="T2" fmla="*/ 55443445 w 24"/>
                <a:gd name="T3" fmla="*/ 15120938 h 22"/>
                <a:gd name="T4" fmla="*/ 60483756 w 24"/>
                <a:gd name="T5" fmla="*/ 25201560 h 22"/>
                <a:gd name="T6" fmla="*/ 55443445 w 24"/>
                <a:gd name="T7" fmla="*/ 35282188 h 22"/>
                <a:gd name="T8" fmla="*/ 50403121 w 24"/>
                <a:gd name="T9" fmla="*/ 45362809 h 22"/>
                <a:gd name="T10" fmla="*/ 45362810 w 24"/>
                <a:gd name="T11" fmla="*/ 55443443 h 22"/>
                <a:gd name="T12" fmla="*/ 45362810 w 24"/>
                <a:gd name="T13" fmla="*/ 55443443 h 22"/>
                <a:gd name="T14" fmla="*/ 30241878 w 24"/>
                <a:gd name="T15" fmla="*/ 55443443 h 22"/>
                <a:gd name="T16" fmla="*/ 20161250 w 24"/>
                <a:gd name="T17" fmla="*/ 55443443 h 22"/>
                <a:gd name="T18" fmla="*/ 10080625 w 24"/>
                <a:gd name="T19" fmla="*/ 50403120 h 22"/>
                <a:gd name="T20" fmla="*/ 5040312 w 24"/>
                <a:gd name="T21" fmla="*/ 40322498 h 22"/>
                <a:gd name="T22" fmla="*/ 5040312 w 24"/>
                <a:gd name="T23" fmla="*/ 40322498 h 22"/>
                <a:gd name="T24" fmla="*/ 0 w 24"/>
                <a:gd name="T25" fmla="*/ 30241877 h 22"/>
                <a:gd name="T26" fmla="*/ 0 w 24"/>
                <a:gd name="T27" fmla="*/ 20161249 h 22"/>
                <a:gd name="T28" fmla="*/ 10080625 w 24"/>
                <a:gd name="T29" fmla="*/ 10080625 h 22"/>
                <a:gd name="T30" fmla="*/ 15120939 w 24"/>
                <a:gd name="T31" fmla="*/ 5040312 h 22"/>
                <a:gd name="T32" fmla="*/ 15120939 w 24"/>
                <a:gd name="T33" fmla="*/ 5040312 h 22"/>
                <a:gd name="T34" fmla="*/ 25201561 w 24"/>
                <a:gd name="T35" fmla="*/ 0 h 22"/>
                <a:gd name="T36" fmla="*/ 40322500 w 24"/>
                <a:gd name="T37" fmla="*/ 0 h 22"/>
                <a:gd name="T38" fmla="*/ 50403121 w 24"/>
                <a:gd name="T39" fmla="*/ 5040312 h 22"/>
                <a:gd name="T40" fmla="*/ 55443445 w 24"/>
                <a:gd name="T41" fmla="*/ 15120938 h 22"/>
                <a:gd name="T42" fmla="*/ 55443445 w 24"/>
                <a:gd name="T43" fmla="*/ 15120938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2"/>
                <a:gd name="T68" fmla="*/ 24 w 24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2">
                  <a:moveTo>
                    <a:pt x="22" y="6"/>
                  </a:moveTo>
                  <a:lnTo>
                    <a:pt x="22" y="6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8" y="22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0" name="Freeform 75"/>
            <p:cNvSpPr>
              <a:spLocks noEditPoints="1"/>
            </p:cNvSpPr>
            <p:nvPr/>
          </p:nvSpPr>
          <p:spPr bwMode="auto">
            <a:xfrm>
              <a:off x="4913313" y="3381375"/>
              <a:ext cx="107950" cy="104775"/>
            </a:xfrm>
            <a:custGeom>
              <a:avLst/>
              <a:gdLst>
                <a:gd name="T0" fmla="*/ 120967495 w 68"/>
                <a:gd name="T1" fmla="*/ 80644988 h 66"/>
                <a:gd name="T2" fmla="*/ 161289977 w 68"/>
                <a:gd name="T3" fmla="*/ 90725608 h 66"/>
                <a:gd name="T4" fmla="*/ 171370598 w 68"/>
                <a:gd name="T5" fmla="*/ 100806228 h 66"/>
                <a:gd name="T6" fmla="*/ 166330287 w 68"/>
                <a:gd name="T7" fmla="*/ 120967494 h 66"/>
                <a:gd name="T8" fmla="*/ 156249667 w 68"/>
                <a:gd name="T9" fmla="*/ 136088424 h 66"/>
                <a:gd name="T10" fmla="*/ 131048116 w 68"/>
                <a:gd name="T11" fmla="*/ 141128734 h 66"/>
                <a:gd name="T12" fmla="*/ 110886875 w 68"/>
                <a:gd name="T13" fmla="*/ 126007804 h 66"/>
                <a:gd name="T14" fmla="*/ 105846565 w 68"/>
                <a:gd name="T15" fmla="*/ 115927184 h 66"/>
                <a:gd name="T16" fmla="*/ 95765919 w 68"/>
                <a:gd name="T17" fmla="*/ 156249665 h 66"/>
                <a:gd name="T18" fmla="*/ 65524058 w 68"/>
                <a:gd name="T19" fmla="*/ 166330285 h 66"/>
                <a:gd name="T20" fmla="*/ 55443437 w 68"/>
                <a:gd name="T21" fmla="*/ 166330285 h 66"/>
                <a:gd name="T22" fmla="*/ 50403115 w 68"/>
                <a:gd name="T23" fmla="*/ 146169045 h 66"/>
                <a:gd name="T24" fmla="*/ 60483748 w 68"/>
                <a:gd name="T25" fmla="*/ 110886873 h 66"/>
                <a:gd name="T26" fmla="*/ 35282184 w 68"/>
                <a:gd name="T27" fmla="*/ 115927184 h 66"/>
                <a:gd name="T28" fmla="*/ 5040312 w 68"/>
                <a:gd name="T29" fmla="*/ 105846563 h 66"/>
                <a:gd name="T30" fmla="*/ 0 w 68"/>
                <a:gd name="T31" fmla="*/ 85685298 h 66"/>
                <a:gd name="T32" fmla="*/ 5040312 w 68"/>
                <a:gd name="T33" fmla="*/ 70564367 h 66"/>
                <a:gd name="T34" fmla="*/ 25201557 w 68"/>
                <a:gd name="T35" fmla="*/ 55443437 h 66"/>
                <a:gd name="T36" fmla="*/ 50403115 w 68"/>
                <a:gd name="T37" fmla="*/ 60483747 h 66"/>
                <a:gd name="T38" fmla="*/ 40322494 w 68"/>
                <a:gd name="T39" fmla="*/ 45362804 h 66"/>
                <a:gd name="T40" fmla="*/ 35282184 w 68"/>
                <a:gd name="T41" fmla="*/ 20161247 h 66"/>
                <a:gd name="T42" fmla="*/ 65524058 w 68"/>
                <a:gd name="T43" fmla="*/ 5040312 h 66"/>
                <a:gd name="T44" fmla="*/ 75604678 w 68"/>
                <a:gd name="T45" fmla="*/ 0 h 66"/>
                <a:gd name="T46" fmla="*/ 95765919 w 68"/>
                <a:gd name="T47" fmla="*/ 15120937 h 66"/>
                <a:gd name="T48" fmla="*/ 100806230 w 68"/>
                <a:gd name="T49" fmla="*/ 50403114 h 66"/>
                <a:gd name="T50" fmla="*/ 115927185 w 68"/>
                <a:gd name="T51" fmla="*/ 35282184 h 66"/>
                <a:gd name="T52" fmla="*/ 141128736 w 68"/>
                <a:gd name="T53" fmla="*/ 25201557 h 66"/>
                <a:gd name="T54" fmla="*/ 156249667 w 68"/>
                <a:gd name="T55" fmla="*/ 35282184 h 66"/>
                <a:gd name="T56" fmla="*/ 161289977 w 68"/>
                <a:gd name="T57" fmla="*/ 50403114 h 66"/>
                <a:gd name="T58" fmla="*/ 156249667 w 68"/>
                <a:gd name="T59" fmla="*/ 65524057 h 66"/>
                <a:gd name="T60" fmla="*/ 120967495 w 68"/>
                <a:gd name="T61" fmla="*/ 80644988 h 66"/>
                <a:gd name="T62" fmla="*/ 131048116 w 68"/>
                <a:gd name="T63" fmla="*/ 55443437 h 66"/>
                <a:gd name="T64" fmla="*/ 120967495 w 68"/>
                <a:gd name="T65" fmla="*/ 60483747 h 66"/>
                <a:gd name="T66" fmla="*/ 110886875 w 68"/>
                <a:gd name="T67" fmla="*/ 65524057 h 66"/>
                <a:gd name="T68" fmla="*/ 80644989 w 68"/>
                <a:gd name="T69" fmla="*/ 55443437 h 66"/>
                <a:gd name="T70" fmla="*/ 70564368 w 68"/>
                <a:gd name="T71" fmla="*/ 35282184 h 66"/>
                <a:gd name="T72" fmla="*/ 65524058 w 68"/>
                <a:gd name="T73" fmla="*/ 35282184 h 66"/>
                <a:gd name="T74" fmla="*/ 75604678 w 68"/>
                <a:gd name="T75" fmla="*/ 55443437 h 66"/>
                <a:gd name="T76" fmla="*/ 75604678 w 68"/>
                <a:gd name="T77" fmla="*/ 60483747 h 66"/>
                <a:gd name="T78" fmla="*/ 65524058 w 68"/>
                <a:gd name="T79" fmla="*/ 70564367 h 66"/>
                <a:gd name="T80" fmla="*/ 60483748 w 68"/>
                <a:gd name="T81" fmla="*/ 85685298 h 66"/>
                <a:gd name="T82" fmla="*/ 30241874 w 68"/>
                <a:gd name="T83" fmla="*/ 80644988 h 66"/>
                <a:gd name="T84" fmla="*/ 30241874 w 68"/>
                <a:gd name="T85" fmla="*/ 85685298 h 66"/>
                <a:gd name="T86" fmla="*/ 60483748 w 68"/>
                <a:gd name="T87" fmla="*/ 90725608 h 66"/>
                <a:gd name="T88" fmla="*/ 65524058 w 68"/>
                <a:gd name="T89" fmla="*/ 95765918 h 66"/>
                <a:gd name="T90" fmla="*/ 80644989 w 68"/>
                <a:gd name="T91" fmla="*/ 110886873 h 66"/>
                <a:gd name="T92" fmla="*/ 75604678 w 68"/>
                <a:gd name="T93" fmla="*/ 136088424 h 66"/>
                <a:gd name="T94" fmla="*/ 75604678 w 68"/>
                <a:gd name="T95" fmla="*/ 136088424 h 66"/>
                <a:gd name="T96" fmla="*/ 85685299 w 68"/>
                <a:gd name="T97" fmla="*/ 110886873 h 66"/>
                <a:gd name="T98" fmla="*/ 100806230 w 68"/>
                <a:gd name="T99" fmla="*/ 105846563 h 66"/>
                <a:gd name="T100" fmla="*/ 110886875 w 68"/>
                <a:gd name="T101" fmla="*/ 100806228 h 66"/>
                <a:gd name="T102" fmla="*/ 120967495 w 68"/>
                <a:gd name="T103" fmla="*/ 105846563 h 66"/>
                <a:gd name="T104" fmla="*/ 136088426 w 68"/>
                <a:gd name="T105" fmla="*/ 110886873 h 66"/>
                <a:gd name="T106" fmla="*/ 141128736 w 68"/>
                <a:gd name="T107" fmla="*/ 110886873 h 66"/>
                <a:gd name="T108" fmla="*/ 126007806 w 68"/>
                <a:gd name="T109" fmla="*/ 100806228 h 66"/>
                <a:gd name="T110" fmla="*/ 110886875 w 68"/>
                <a:gd name="T111" fmla="*/ 95765918 h 66"/>
                <a:gd name="T112" fmla="*/ 115927185 w 68"/>
                <a:gd name="T113" fmla="*/ 85685298 h 66"/>
                <a:gd name="T114" fmla="*/ 110886875 w 68"/>
                <a:gd name="T115" fmla="*/ 70564367 h 66"/>
                <a:gd name="T116" fmla="*/ 110886875 w 68"/>
                <a:gd name="T117" fmla="*/ 65524057 h 66"/>
                <a:gd name="T118" fmla="*/ 131048116 w 68"/>
                <a:gd name="T119" fmla="*/ 55443437 h 66"/>
                <a:gd name="T120" fmla="*/ 131048116 w 68"/>
                <a:gd name="T121" fmla="*/ 5544343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8"/>
                <a:gd name="T184" fmla="*/ 0 h 66"/>
                <a:gd name="T185" fmla="*/ 68 w 68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8" h="66">
                  <a:moveTo>
                    <a:pt x="48" y="32"/>
                  </a:moveTo>
                  <a:lnTo>
                    <a:pt x="48" y="32"/>
                  </a:lnTo>
                  <a:lnTo>
                    <a:pt x="56" y="34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6" y="48"/>
                  </a:lnTo>
                  <a:lnTo>
                    <a:pt x="62" y="54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4" y="50"/>
                  </a:lnTo>
                  <a:lnTo>
                    <a:pt x="42" y="46"/>
                  </a:lnTo>
                  <a:lnTo>
                    <a:pt x="40" y="56"/>
                  </a:lnTo>
                  <a:lnTo>
                    <a:pt x="38" y="62"/>
                  </a:lnTo>
                  <a:lnTo>
                    <a:pt x="32" y="66"/>
                  </a:lnTo>
                  <a:lnTo>
                    <a:pt x="26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20" y="58"/>
                  </a:lnTo>
                  <a:lnTo>
                    <a:pt x="22" y="50"/>
                  </a:lnTo>
                  <a:lnTo>
                    <a:pt x="24" y="44"/>
                  </a:lnTo>
                  <a:lnTo>
                    <a:pt x="14" y="46"/>
                  </a:lnTo>
                  <a:lnTo>
                    <a:pt x="6" y="44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2" y="28"/>
                  </a:lnTo>
                  <a:lnTo>
                    <a:pt x="6" y="24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16" y="18"/>
                  </a:lnTo>
                  <a:lnTo>
                    <a:pt x="14" y="12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8" y="6"/>
                  </a:lnTo>
                  <a:lnTo>
                    <a:pt x="40" y="12"/>
                  </a:lnTo>
                  <a:lnTo>
                    <a:pt x="40" y="20"/>
                  </a:lnTo>
                  <a:lnTo>
                    <a:pt x="46" y="14"/>
                  </a:lnTo>
                  <a:lnTo>
                    <a:pt x="50" y="10"/>
                  </a:lnTo>
                  <a:lnTo>
                    <a:pt x="56" y="10"/>
                  </a:lnTo>
                  <a:lnTo>
                    <a:pt x="62" y="14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2" y="26"/>
                  </a:lnTo>
                  <a:lnTo>
                    <a:pt x="56" y="30"/>
                  </a:lnTo>
                  <a:lnTo>
                    <a:pt x="48" y="32"/>
                  </a:lnTo>
                  <a:close/>
                  <a:moveTo>
                    <a:pt x="52" y="22"/>
                  </a:moveTo>
                  <a:lnTo>
                    <a:pt x="52" y="22"/>
                  </a:lnTo>
                  <a:lnTo>
                    <a:pt x="48" y="24"/>
                  </a:lnTo>
                  <a:lnTo>
                    <a:pt x="44" y="26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30" y="22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4" y="3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24" y="36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4"/>
                  </a:lnTo>
                  <a:lnTo>
                    <a:pt x="30" y="54"/>
                  </a:lnTo>
                  <a:lnTo>
                    <a:pt x="34" y="44"/>
                  </a:lnTo>
                  <a:lnTo>
                    <a:pt x="40" y="42"/>
                  </a:lnTo>
                  <a:lnTo>
                    <a:pt x="44" y="40"/>
                  </a:lnTo>
                  <a:lnTo>
                    <a:pt x="48" y="42"/>
                  </a:lnTo>
                  <a:lnTo>
                    <a:pt x="54" y="44"/>
                  </a:lnTo>
                  <a:lnTo>
                    <a:pt x="56" y="44"/>
                  </a:lnTo>
                  <a:lnTo>
                    <a:pt x="50" y="40"/>
                  </a:lnTo>
                  <a:lnTo>
                    <a:pt x="44" y="38"/>
                  </a:lnTo>
                  <a:lnTo>
                    <a:pt x="46" y="34"/>
                  </a:lnTo>
                  <a:lnTo>
                    <a:pt x="44" y="28"/>
                  </a:lnTo>
                  <a:lnTo>
                    <a:pt x="44" y="26"/>
                  </a:lnTo>
                  <a:lnTo>
                    <a:pt x="48" y="24"/>
                  </a:lnTo>
                  <a:lnTo>
                    <a:pt x="52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1" name="Freeform 76"/>
            <p:cNvSpPr>
              <a:spLocks/>
            </p:cNvSpPr>
            <p:nvPr/>
          </p:nvSpPr>
          <p:spPr bwMode="auto">
            <a:xfrm>
              <a:off x="4951413" y="3416300"/>
              <a:ext cx="34925" cy="34925"/>
            </a:xfrm>
            <a:custGeom>
              <a:avLst/>
              <a:gdLst>
                <a:gd name="T0" fmla="*/ 55443443 w 22"/>
                <a:gd name="T1" fmla="*/ 15120938 h 22"/>
                <a:gd name="T2" fmla="*/ 55443443 w 22"/>
                <a:gd name="T3" fmla="*/ 15120938 h 22"/>
                <a:gd name="T4" fmla="*/ 55443443 w 22"/>
                <a:gd name="T5" fmla="*/ 25201560 h 22"/>
                <a:gd name="T6" fmla="*/ 55443443 w 22"/>
                <a:gd name="T7" fmla="*/ 35282188 h 22"/>
                <a:gd name="T8" fmla="*/ 50403120 w 22"/>
                <a:gd name="T9" fmla="*/ 45362809 h 22"/>
                <a:gd name="T10" fmla="*/ 40322498 w 22"/>
                <a:gd name="T11" fmla="*/ 55443443 h 22"/>
                <a:gd name="T12" fmla="*/ 40322498 w 22"/>
                <a:gd name="T13" fmla="*/ 55443443 h 22"/>
                <a:gd name="T14" fmla="*/ 30241877 w 22"/>
                <a:gd name="T15" fmla="*/ 55443443 h 22"/>
                <a:gd name="T16" fmla="*/ 20161249 w 22"/>
                <a:gd name="T17" fmla="*/ 55443443 h 22"/>
                <a:gd name="T18" fmla="*/ 10080625 w 22"/>
                <a:gd name="T19" fmla="*/ 50403120 h 22"/>
                <a:gd name="T20" fmla="*/ 5040312 w 22"/>
                <a:gd name="T21" fmla="*/ 40322498 h 22"/>
                <a:gd name="T22" fmla="*/ 5040312 w 22"/>
                <a:gd name="T23" fmla="*/ 40322498 h 22"/>
                <a:gd name="T24" fmla="*/ 0 w 22"/>
                <a:gd name="T25" fmla="*/ 30241877 h 22"/>
                <a:gd name="T26" fmla="*/ 0 w 22"/>
                <a:gd name="T27" fmla="*/ 20161249 h 22"/>
                <a:gd name="T28" fmla="*/ 5040312 w 22"/>
                <a:gd name="T29" fmla="*/ 10080625 h 22"/>
                <a:gd name="T30" fmla="*/ 15120938 w 22"/>
                <a:gd name="T31" fmla="*/ 0 h 22"/>
                <a:gd name="T32" fmla="*/ 15120938 w 22"/>
                <a:gd name="T33" fmla="*/ 0 h 22"/>
                <a:gd name="T34" fmla="*/ 25201560 w 22"/>
                <a:gd name="T35" fmla="*/ 0 h 22"/>
                <a:gd name="T36" fmla="*/ 35282188 w 22"/>
                <a:gd name="T37" fmla="*/ 0 h 22"/>
                <a:gd name="T38" fmla="*/ 45362809 w 22"/>
                <a:gd name="T39" fmla="*/ 5040312 h 22"/>
                <a:gd name="T40" fmla="*/ 55443443 w 22"/>
                <a:gd name="T41" fmla="*/ 15120938 h 22"/>
                <a:gd name="T42" fmla="*/ 55443443 w 22"/>
                <a:gd name="T43" fmla="*/ 15120938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2"/>
                <a:gd name="T68" fmla="*/ 22 w 22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2">
                  <a:moveTo>
                    <a:pt x="22" y="6"/>
                  </a:moveTo>
                  <a:lnTo>
                    <a:pt x="22" y="6"/>
                  </a:lnTo>
                  <a:lnTo>
                    <a:pt x="22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6" y="22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2" name="Freeform 77"/>
            <p:cNvSpPr>
              <a:spLocks/>
            </p:cNvSpPr>
            <p:nvPr/>
          </p:nvSpPr>
          <p:spPr bwMode="auto">
            <a:xfrm>
              <a:off x="4808538" y="3489325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55443443 h 44"/>
                <a:gd name="T6" fmla="*/ 0 w 38"/>
                <a:gd name="T7" fmla="*/ 40322498 h 44"/>
                <a:gd name="T8" fmla="*/ 10080624 w 38"/>
                <a:gd name="T9" fmla="*/ 20161249 h 44"/>
                <a:gd name="T10" fmla="*/ 30241875 w 38"/>
                <a:gd name="T11" fmla="*/ 0 h 44"/>
                <a:gd name="T12" fmla="*/ 30241875 w 38"/>
                <a:gd name="T13" fmla="*/ 0 h 44"/>
                <a:gd name="T14" fmla="*/ 55443440 w 38"/>
                <a:gd name="T15" fmla="*/ 5040312 h 44"/>
                <a:gd name="T16" fmla="*/ 75604682 w 38"/>
                <a:gd name="T17" fmla="*/ 20161249 h 44"/>
                <a:gd name="T18" fmla="*/ 85685303 w 38"/>
                <a:gd name="T19" fmla="*/ 25201560 h 44"/>
                <a:gd name="T20" fmla="*/ 90725613 w 38"/>
                <a:gd name="T21" fmla="*/ 40322498 h 44"/>
                <a:gd name="T22" fmla="*/ 90725613 w 38"/>
                <a:gd name="T23" fmla="*/ 40322498 h 44"/>
                <a:gd name="T24" fmla="*/ 95765924 w 38"/>
                <a:gd name="T25" fmla="*/ 55443443 h 44"/>
                <a:gd name="T26" fmla="*/ 95765924 w 38"/>
                <a:gd name="T27" fmla="*/ 70564375 h 44"/>
                <a:gd name="T28" fmla="*/ 95765924 w 38"/>
                <a:gd name="T29" fmla="*/ 80644997 h 44"/>
                <a:gd name="T30" fmla="*/ 85685303 w 38"/>
                <a:gd name="T31" fmla="*/ 95765929 h 44"/>
                <a:gd name="T32" fmla="*/ 85685303 w 38"/>
                <a:gd name="T33" fmla="*/ 95765929 h 44"/>
                <a:gd name="T34" fmla="*/ 75604682 w 38"/>
                <a:gd name="T35" fmla="*/ 105846575 h 44"/>
                <a:gd name="T36" fmla="*/ 65524061 w 38"/>
                <a:gd name="T37" fmla="*/ 110886886 h 44"/>
                <a:gd name="T38" fmla="*/ 50403117 w 38"/>
                <a:gd name="T39" fmla="*/ 110886886 h 44"/>
                <a:gd name="T40" fmla="*/ 3528218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100806240 h 44"/>
                <a:gd name="T46" fmla="*/ 5040312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8"/>
                  </a:lnTo>
                  <a:lnTo>
                    <a:pt x="34" y="10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38" y="28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26" y="44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3" name="Freeform 78"/>
            <p:cNvSpPr>
              <a:spLocks/>
            </p:cNvSpPr>
            <p:nvPr/>
          </p:nvSpPr>
          <p:spPr bwMode="auto">
            <a:xfrm>
              <a:off x="4745038" y="3486150"/>
              <a:ext cx="66675" cy="63500"/>
            </a:xfrm>
            <a:custGeom>
              <a:avLst/>
              <a:gdLst>
                <a:gd name="T0" fmla="*/ 95765928 w 42"/>
                <a:gd name="T1" fmla="*/ 25201559 h 40"/>
                <a:gd name="T2" fmla="*/ 95765928 w 42"/>
                <a:gd name="T3" fmla="*/ 25201559 h 40"/>
                <a:gd name="T4" fmla="*/ 65524063 w 42"/>
                <a:gd name="T5" fmla="*/ 45362808 h 40"/>
                <a:gd name="T6" fmla="*/ 65524063 w 42"/>
                <a:gd name="T7" fmla="*/ 45362808 h 40"/>
                <a:gd name="T8" fmla="*/ 65524063 w 42"/>
                <a:gd name="T9" fmla="*/ 45362808 h 40"/>
                <a:gd name="T10" fmla="*/ 65524063 w 42"/>
                <a:gd name="T11" fmla="*/ 45362808 h 40"/>
                <a:gd name="T12" fmla="*/ 90725617 w 42"/>
                <a:gd name="T13" fmla="*/ 20161249 h 40"/>
                <a:gd name="T14" fmla="*/ 90725617 w 42"/>
                <a:gd name="T15" fmla="*/ 20161249 h 40"/>
                <a:gd name="T16" fmla="*/ 100806238 w 42"/>
                <a:gd name="T17" fmla="*/ 10080624 h 40"/>
                <a:gd name="T18" fmla="*/ 100806238 w 42"/>
                <a:gd name="T19" fmla="*/ 10080624 h 40"/>
                <a:gd name="T20" fmla="*/ 100806238 w 42"/>
                <a:gd name="T21" fmla="*/ 10080624 h 40"/>
                <a:gd name="T22" fmla="*/ 100806238 w 42"/>
                <a:gd name="T23" fmla="*/ 10080624 h 40"/>
                <a:gd name="T24" fmla="*/ 75604685 w 42"/>
                <a:gd name="T25" fmla="*/ 0 h 40"/>
                <a:gd name="T26" fmla="*/ 55443442 w 42"/>
                <a:gd name="T27" fmla="*/ 0 h 40"/>
                <a:gd name="T28" fmla="*/ 35282187 w 42"/>
                <a:gd name="T29" fmla="*/ 5040312 h 40"/>
                <a:gd name="T30" fmla="*/ 25201560 w 42"/>
                <a:gd name="T31" fmla="*/ 15120938 h 40"/>
                <a:gd name="T32" fmla="*/ 25201560 w 42"/>
                <a:gd name="T33" fmla="*/ 15120938 h 40"/>
                <a:gd name="T34" fmla="*/ 15120938 w 42"/>
                <a:gd name="T35" fmla="*/ 25201559 h 40"/>
                <a:gd name="T36" fmla="*/ 5040312 w 42"/>
                <a:gd name="T37" fmla="*/ 35282186 h 40"/>
                <a:gd name="T38" fmla="*/ 0 w 42"/>
                <a:gd name="T39" fmla="*/ 50403118 h 40"/>
                <a:gd name="T40" fmla="*/ 5040312 w 42"/>
                <a:gd name="T41" fmla="*/ 60483752 h 40"/>
                <a:gd name="T42" fmla="*/ 5040312 w 42"/>
                <a:gd name="T43" fmla="*/ 75604683 h 40"/>
                <a:gd name="T44" fmla="*/ 15120938 w 42"/>
                <a:gd name="T45" fmla="*/ 85685305 h 40"/>
                <a:gd name="T46" fmla="*/ 25201560 w 42"/>
                <a:gd name="T47" fmla="*/ 90725615 h 40"/>
                <a:gd name="T48" fmla="*/ 35282187 w 42"/>
                <a:gd name="T49" fmla="*/ 100806236 h 40"/>
                <a:gd name="T50" fmla="*/ 35282187 w 42"/>
                <a:gd name="T51" fmla="*/ 100806236 h 40"/>
                <a:gd name="T52" fmla="*/ 50403119 w 42"/>
                <a:gd name="T53" fmla="*/ 100806236 h 40"/>
                <a:gd name="T54" fmla="*/ 65524063 w 42"/>
                <a:gd name="T55" fmla="*/ 100806236 h 40"/>
                <a:gd name="T56" fmla="*/ 80644996 w 42"/>
                <a:gd name="T57" fmla="*/ 90725615 h 40"/>
                <a:gd name="T58" fmla="*/ 90725617 w 42"/>
                <a:gd name="T59" fmla="*/ 80644994 h 40"/>
                <a:gd name="T60" fmla="*/ 90725617 w 42"/>
                <a:gd name="T61" fmla="*/ 80644994 h 40"/>
                <a:gd name="T62" fmla="*/ 100806238 w 42"/>
                <a:gd name="T63" fmla="*/ 65524062 h 40"/>
                <a:gd name="T64" fmla="*/ 105846574 w 42"/>
                <a:gd name="T65" fmla="*/ 50403118 h 40"/>
                <a:gd name="T66" fmla="*/ 105846574 w 42"/>
                <a:gd name="T67" fmla="*/ 20161249 h 40"/>
                <a:gd name="T68" fmla="*/ 105846574 w 42"/>
                <a:gd name="T69" fmla="*/ 20161249 h 40"/>
                <a:gd name="T70" fmla="*/ 95765928 w 42"/>
                <a:gd name="T71" fmla="*/ 25201559 h 40"/>
                <a:gd name="T72" fmla="*/ 95765928 w 42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2" y="20"/>
                  </a:lnTo>
                  <a:lnTo>
                    <a:pt x="42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4" name="Freeform 79"/>
            <p:cNvSpPr>
              <a:spLocks/>
            </p:cNvSpPr>
            <p:nvPr/>
          </p:nvSpPr>
          <p:spPr bwMode="auto">
            <a:xfrm>
              <a:off x="4741863" y="3429000"/>
              <a:ext cx="69850" cy="63500"/>
            </a:xfrm>
            <a:custGeom>
              <a:avLst/>
              <a:gdLst>
                <a:gd name="T0" fmla="*/ 80644997 w 44"/>
                <a:gd name="T1" fmla="*/ 65524062 h 40"/>
                <a:gd name="T2" fmla="*/ 80644997 w 44"/>
                <a:gd name="T3" fmla="*/ 65524062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45362808 h 40"/>
                <a:gd name="T14" fmla="*/ 85685308 w 44"/>
                <a:gd name="T15" fmla="*/ 60483752 h 40"/>
                <a:gd name="T16" fmla="*/ 85685308 w 44"/>
                <a:gd name="T17" fmla="*/ 6048375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0403118 h 40"/>
                <a:gd name="T28" fmla="*/ 100806240 w 44"/>
                <a:gd name="T29" fmla="*/ 30241876 h 40"/>
                <a:gd name="T30" fmla="*/ 85685308 w 44"/>
                <a:gd name="T31" fmla="*/ 20161249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0 h 40"/>
                <a:gd name="T38" fmla="*/ 45362809 w 44"/>
                <a:gd name="T39" fmla="*/ 0 h 40"/>
                <a:gd name="T40" fmla="*/ 35282188 w 44"/>
                <a:gd name="T41" fmla="*/ 0 h 40"/>
                <a:gd name="T42" fmla="*/ 25201560 w 44"/>
                <a:gd name="T43" fmla="*/ 5040312 h 40"/>
                <a:gd name="T44" fmla="*/ 15120938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5443441 h 40"/>
                <a:gd name="T52" fmla="*/ 0 w 44"/>
                <a:gd name="T53" fmla="*/ 55443441 h 40"/>
                <a:gd name="T54" fmla="*/ 5040312 w 44"/>
                <a:gd name="T55" fmla="*/ 70564373 h 40"/>
                <a:gd name="T56" fmla="*/ 10080625 w 44"/>
                <a:gd name="T57" fmla="*/ 80644994 h 40"/>
                <a:gd name="T58" fmla="*/ 25201560 w 44"/>
                <a:gd name="T59" fmla="*/ 90725615 h 40"/>
                <a:gd name="T60" fmla="*/ 40322498 w 44"/>
                <a:gd name="T61" fmla="*/ 95765926 h 40"/>
                <a:gd name="T62" fmla="*/ 40322498 w 44"/>
                <a:gd name="T63" fmla="*/ 95765926 h 40"/>
                <a:gd name="T64" fmla="*/ 55443443 w 44"/>
                <a:gd name="T65" fmla="*/ 100806236 h 40"/>
                <a:gd name="T66" fmla="*/ 75604686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65524062 h 40"/>
                <a:gd name="T74" fmla="*/ 80644997 w 44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6"/>
                  </a:moveTo>
                  <a:lnTo>
                    <a:pt x="32" y="2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0"/>
                  </a:lnTo>
                  <a:lnTo>
                    <a:pt x="40" y="12"/>
                  </a:lnTo>
                  <a:lnTo>
                    <a:pt x="34" y="8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5" name="Freeform 80"/>
            <p:cNvSpPr>
              <a:spLocks/>
            </p:cNvSpPr>
            <p:nvPr/>
          </p:nvSpPr>
          <p:spPr bwMode="auto">
            <a:xfrm>
              <a:off x="4795838" y="3400425"/>
              <a:ext cx="60325" cy="73025"/>
            </a:xfrm>
            <a:custGeom>
              <a:avLst/>
              <a:gdLst>
                <a:gd name="T0" fmla="*/ 95765924 w 38"/>
                <a:gd name="T1" fmla="*/ 60483755 h 46"/>
                <a:gd name="T2" fmla="*/ 95765924 w 38"/>
                <a:gd name="T3" fmla="*/ 60483755 h 46"/>
                <a:gd name="T4" fmla="*/ 90725613 w 38"/>
                <a:gd name="T5" fmla="*/ 75604687 h 46"/>
                <a:gd name="T6" fmla="*/ 85685303 w 38"/>
                <a:gd name="T7" fmla="*/ 90725620 h 46"/>
                <a:gd name="T8" fmla="*/ 70564371 w 38"/>
                <a:gd name="T9" fmla="*/ 105846577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5685309 h 46"/>
                <a:gd name="T18" fmla="*/ 0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10080625 h 46"/>
                <a:gd name="T32" fmla="*/ 25201559 w 38"/>
                <a:gd name="T33" fmla="*/ 10080625 h 46"/>
                <a:gd name="T34" fmla="*/ 40322496 w 38"/>
                <a:gd name="T35" fmla="*/ 5040312 h 46"/>
                <a:gd name="T36" fmla="*/ 50403117 w 38"/>
                <a:gd name="T37" fmla="*/ 0 h 46"/>
                <a:gd name="T38" fmla="*/ 65524061 w 38"/>
                <a:gd name="T39" fmla="*/ 5040312 h 46"/>
                <a:gd name="T40" fmla="*/ 75604682 w 38"/>
                <a:gd name="T41" fmla="*/ 10080625 h 46"/>
                <a:gd name="T42" fmla="*/ 85685303 w 38"/>
                <a:gd name="T43" fmla="*/ 20161250 h 46"/>
                <a:gd name="T44" fmla="*/ 90725613 w 38"/>
                <a:gd name="T45" fmla="*/ 30241877 h 46"/>
                <a:gd name="T46" fmla="*/ 95765924 w 38"/>
                <a:gd name="T47" fmla="*/ 45362810 h 46"/>
                <a:gd name="T48" fmla="*/ 95765924 w 38"/>
                <a:gd name="T49" fmla="*/ 60483755 h 46"/>
                <a:gd name="T50" fmla="*/ 95765924 w 38"/>
                <a:gd name="T51" fmla="*/ 60483755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4"/>
                  </a:moveTo>
                  <a:lnTo>
                    <a:pt x="38" y="24"/>
                  </a:lnTo>
                  <a:lnTo>
                    <a:pt x="36" y="30"/>
                  </a:lnTo>
                  <a:lnTo>
                    <a:pt x="34" y="36"/>
                  </a:lnTo>
                  <a:lnTo>
                    <a:pt x="28" y="42"/>
                  </a:lnTo>
                  <a:lnTo>
                    <a:pt x="18" y="46"/>
                  </a:lnTo>
                  <a:lnTo>
                    <a:pt x="8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8"/>
                  </a:lnTo>
                  <a:lnTo>
                    <a:pt x="38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6" name="Freeform 81"/>
            <p:cNvSpPr>
              <a:spLocks/>
            </p:cNvSpPr>
            <p:nvPr/>
          </p:nvSpPr>
          <p:spPr bwMode="auto">
            <a:xfrm>
              <a:off x="4830763" y="3438525"/>
              <a:ext cx="73025" cy="63500"/>
            </a:xfrm>
            <a:custGeom>
              <a:avLst/>
              <a:gdLst>
                <a:gd name="T0" fmla="*/ 95765931 w 46"/>
                <a:gd name="T1" fmla="*/ 15120938 h 40"/>
                <a:gd name="T2" fmla="*/ 95765931 w 46"/>
                <a:gd name="T3" fmla="*/ 15120938 h 40"/>
                <a:gd name="T4" fmla="*/ 85685309 w 46"/>
                <a:gd name="T5" fmla="*/ 5040312 h 40"/>
                <a:gd name="T6" fmla="*/ 70564376 w 46"/>
                <a:gd name="T7" fmla="*/ 0 h 40"/>
                <a:gd name="T8" fmla="*/ 55443444 w 46"/>
                <a:gd name="T9" fmla="*/ 5040312 h 40"/>
                <a:gd name="T10" fmla="*/ 40322499 w 46"/>
                <a:gd name="T11" fmla="*/ 10080624 h 40"/>
                <a:gd name="T12" fmla="*/ 40322499 w 46"/>
                <a:gd name="T13" fmla="*/ 10080624 h 40"/>
                <a:gd name="T14" fmla="*/ 20161250 w 46"/>
                <a:gd name="T15" fmla="*/ 25201559 h 40"/>
                <a:gd name="T16" fmla="*/ 10080625 w 46"/>
                <a:gd name="T17" fmla="*/ 40322497 h 40"/>
                <a:gd name="T18" fmla="*/ 0 w 46"/>
                <a:gd name="T19" fmla="*/ 70564373 h 40"/>
                <a:gd name="T20" fmla="*/ 0 w 46"/>
                <a:gd name="T21" fmla="*/ 70564373 h 40"/>
                <a:gd name="T22" fmla="*/ 25201560 w 46"/>
                <a:gd name="T23" fmla="*/ 60483752 h 40"/>
                <a:gd name="T24" fmla="*/ 25201560 w 46"/>
                <a:gd name="T25" fmla="*/ 60483752 h 40"/>
                <a:gd name="T26" fmla="*/ 45362810 w 46"/>
                <a:gd name="T27" fmla="*/ 55443441 h 40"/>
                <a:gd name="T28" fmla="*/ 60483755 w 46"/>
                <a:gd name="T29" fmla="*/ 50403118 h 40"/>
                <a:gd name="T30" fmla="*/ 60483755 w 46"/>
                <a:gd name="T31" fmla="*/ 50403118 h 40"/>
                <a:gd name="T32" fmla="*/ 60483755 w 46"/>
                <a:gd name="T33" fmla="*/ 55443441 h 40"/>
                <a:gd name="T34" fmla="*/ 60483755 w 46"/>
                <a:gd name="T35" fmla="*/ 55443441 h 40"/>
                <a:gd name="T36" fmla="*/ 40322499 w 46"/>
                <a:gd name="T37" fmla="*/ 55443441 h 40"/>
                <a:gd name="T38" fmla="*/ 20161250 w 46"/>
                <a:gd name="T39" fmla="*/ 65524062 h 40"/>
                <a:gd name="T40" fmla="*/ 20161250 w 46"/>
                <a:gd name="T41" fmla="*/ 65524062 h 40"/>
                <a:gd name="T42" fmla="*/ 5040312 w 46"/>
                <a:gd name="T43" fmla="*/ 75604683 h 40"/>
                <a:gd name="T44" fmla="*/ 5040312 w 46"/>
                <a:gd name="T45" fmla="*/ 75604683 h 40"/>
                <a:gd name="T46" fmla="*/ 25201560 w 46"/>
                <a:gd name="T47" fmla="*/ 90725615 h 40"/>
                <a:gd name="T48" fmla="*/ 45362810 w 46"/>
                <a:gd name="T49" fmla="*/ 100806236 h 40"/>
                <a:gd name="T50" fmla="*/ 60483755 w 46"/>
                <a:gd name="T51" fmla="*/ 100806236 h 40"/>
                <a:gd name="T52" fmla="*/ 75604687 w 46"/>
                <a:gd name="T53" fmla="*/ 100806236 h 40"/>
                <a:gd name="T54" fmla="*/ 75604687 w 46"/>
                <a:gd name="T55" fmla="*/ 100806236 h 40"/>
                <a:gd name="T56" fmla="*/ 90725620 w 46"/>
                <a:gd name="T57" fmla="*/ 95765926 h 40"/>
                <a:gd name="T58" fmla="*/ 100806241 w 46"/>
                <a:gd name="T59" fmla="*/ 85685305 h 40"/>
                <a:gd name="T60" fmla="*/ 110886888 w 46"/>
                <a:gd name="T61" fmla="*/ 75604683 h 40"/>
                <a:gd name="T62" fmla="*/ 115927199 w 46"/>
                <a:gd name="T63" fmla="*/ 60483752 h 40"/>
                <a:gd name="T64" fmla="*/ 115927199 w 46"/>
                <a:gd name="T65" fmla="*/ 50403118 h 40"/>
                <a:gd name="T66" fmla="*/ 110886888 w 46"/>
                <a:gd name="T67" fmla="*/ 35282186 h 40"/>
                <a:gd name="T68" fmla="*/ 105846577 w 46"/>
                <a:gd name="T69" fmla="*/ 25201559 h 40"/>
                <a:gd name="T70" fmla="*/ 95765931 w 46"/>
                <a:gd name="T71" fmla="*/ 15120938 h 40"/>
                <a:gd name="T72" fmla="*/ 95765931 w 46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40"/>
                <a:gd name="T113" fmla="*/ 46 w 46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40">
                  <a:moveTo>
                    <a:pt x="38" y="6"/>
                  </a:moveTo>
                  <a:lnTo>
                    <a:pt x="38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4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4"/>
                  </a:lnTo>
                  <a:lnTo>
                    <a:pt x="18" y="22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4" y="40"/>
                  </a:lnTo>
                  <a:lnTo>
                    <a:pt x="30" y="40"/>
                  </a:lnTo>
                  <a:lnTo>
                    <a:pt x="36" y="38"/>
                  </a:lnTo>
                  <a:lnTo>
                    <a:pt x="40" y="34"/>
                  </a:lnTo>
                  <a:lnTo>
                    <a:pt x="44" y="30"/>
                  </a:lnTo>
                  <a:lnTo>
                    <a:pt x="46" y="24"/>
                  </a:lnTo>
                  <a:lnTo>
                    <a:pt x="46" y="20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7" name="Freeform 82"/>
            <p:cNvSpPr>
              <a:spLocks/>
            </p:cNvSpPr>
            <p:nvPr/>
          </p:nvSpPr>
          <p:spPr bwMode="auto">
            <a:xfrm>
              <a:off x="4789488" y="3457575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45362805 h 34"/>
                <a:gd name="T6" fmla="*/ 85685301 w 36"/>
                <a:gd name="T7" fmla="*/ 65524058 h 34"/>
                <a:gd name="T8" fmla="*/ 75604680 w 36"/>
                <a:gd name="T9" fmla="*/ 75604678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5040312 w 36"/>
                <a:gd name="T21" fmla="*/ 55443437 h 34"/>
                <a:gd name="T22" fmla="*/ 5040312 w 36"/>
                <a:gd name="T23" fmla="*/ 55443437 h 34"/>
                <a:gd name="T24" fmla="*/ 0 w 36"/>
                <a:gd name="T25" fmla="*/ 35282184 h 34"/>
                <a:gd name="T26" fmla="*/ 5040312 w 36"/>
                <a:gd name="T27" fmla="*/ 20161247 h 34"/>
                <a:gd name="T28" fmla="*/ 20161248 w 36"/>
                <a:gd name="T29" fmla="*/ 10080624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18"/>
                  </a:lnTo>
                  <a:lnTo>
                    <a:pt x="34" y="26"/>
                  </a:lnTo>
                  <a:lnTo>
                    <a:pt x="30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8" name="Freeform 83"/>
            <p:cNvSpPr>
              <a:spLocks/>
            </p:cNvSpPr>
            <p:nvPr/>
          </p:nvSpPr>
          <p:spPr bwMode="auto">
            <a:xfrm>
              <a:off x="5186363" y="2778125"/>
              <a:ext cx="57150" cy="66675"/>
            </a:xfrm>
            <a:custGeom>
              <a:avLst/>
              <a:gdLst>
                <a:gd name="T0" fmla="*/ 0 w 36"/>
                <a:gd name="T1" fmla="*/ 70564374 h 42"/>
                <a:gd name="T2" fmla="*/ 0 w 36"/>
                <a:gd name="T3" fmla="*/ 70564374 h 42"/>
                <a:gd name="T4" fmla="*/ 0 w 36"/>
                <a:gd name="T5" fmla="*/ 60483753 h 42"/>
                <a:gd name="T6" fmla="*/ 0 w 36"/>
                <a:gd name="T7" fmla="*/ 40322498 h 42"/>
                <a:gd name="T8" fmla="*/ 5040312 w 36"/>
                <a:gd name="T9" fmla="*/ 25201560 h 42"/>
                <a:gd name="T10" fmla="*/ 15120937 w 36"/>
                <a:gd name="T11" fmla="*/ 0 h 42"/>
                <a:gd name="T12" fmla="*/ 15120937 w 36"/>
                <a:gd name="T13" fmla="*/ 0 h 42"/>
                <a:gd name="T14" fmla="*/ 40322495 w 36"/>
                <a:gd name="T15" fmla="*/ 5040312 h 42"/>
                <a:gd name="T16" fmla="*/ 60483749 w 36"/>
                <a:gd name="T17" fmla="*/ 15120938 h 42"/>
                <a:gd name="T18" fmla="*/ 80644991 w 36"/>
                <a:gd name="T19" fmla="*/ 30241876 h 42"/>
                <a:gd name="T20" fmla="*/ 80644991 w 36"/>
                <a:gd name="T21" fmla="*/ 30241876 h 42"/>
                <a:gd name="T22" fmla="*/ 85685301 w 36"/>
                <a:gd name="T23" fmla="*/ 45362808 h 42"/>
                <a:gd name="T24" fmla="*/ 90725611 w 36"/>
                <a:gd name="T25" fmla="*/ 55443442 h 42"/>
                <a:gd name="T26" fmla="*/ 90725611 w 36"/>
                <a:gd name="T27" fmla="*/ 70564374 h 42"/>
                <a:gd name="T28" fmla="*/ 80644991 w 36"/>
                <a:gd name="T29" fmla="*/ 80644996 h 42"/>
                <a:gd name="T30" fmla="*/ 80644991 w 36"/>
                <a:gd name="T31" fmla="*/ 80644996 h 42"/>
                <a:gd name="T32" fmla="*/ 75604680 w 36"/>
                <a:gd name="T33" fmla="*/ 90725617 h 42"/>
                <a:gd name="T34" fmla="*/ 60483749 w 36"/>
                <a:gd name="T35" fmla="*/ 100806238 h 42"/>
                <a:gd name="T36" fmla="*/ 50403116 w 36"/>
                <a:gd name="T37" fmla="*/ 100806238 h 42"/>
                <a:gd name="T38" fmla="*/ 40322495 w 36"/>
                <a:gd name="T39" fmla="*/ 105846574 h 42"/>
                <a:gd name="T40" fmla="*/ 25201558 w 36"/>
                <a:gd name="T41" fmla="*/ 100806238 h 42"/>
                <a:gd name="T42" fmla="*/ 15120937 w 36"/>
                <a:gd name="T43" fmla="*/ 95765928 h 42"/>
                <a:gd name="T44" fmla="*/ 10080624 w 36"/>
                <a:gd name="T45" fmla="*/ 85685306 h 42"/>
                <a:gd name="T46" fmla="*/ 0 w 36"/>
                <a:gd name="T47" fmla="*/ 70564374 h 42"/>
                <a:gd name="T48" fmla="*/ 0 w 36"/>
                <a:gd name="T49" fmla="*/ 70564374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2"/>
                <a:gd name="T77" fmla="*/ 36 w 36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2">
                  <a:moveTo>
                    <a:pt x="0" y="28"/>
                  </a:move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4" y="6"/>
                  </a:lnTo>
                  <a:lnTo>
                    <a:pt x="32" y="12"/>
                  </a:lnTo>
                  <a:lnTo>
                    <a:pt x="34" y="18"/>
                  </a:lnTo>
                  <a:lnTo>
                    <a:pt x="36" y="22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0" y="36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16" y="42"/>
                  </a:lnTo>
                  <a:lnTo>
                    <a:pt x="10" y="40"/>
                  </a:lnTo>
                  <a:lnTo>
                    <a:pt x="6" y="38"/>
                  </a:lnTo>
                  <a:lnTo>
                    <a:pt x="4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9" name="Freeform 84"/>
            <p:cNvSpPr>
              <a:spLocks/>
            </p:cNvSpPr>
            <p:nvPr/>
          </p:nvSpPr>
          <p:spPr bwMode="auto">
            <a:xfrm>
              <a:off x="5126038" y="2781300"/>
              <a:ext cx="60325" cy="60325"/>
            </a:xfrm>
            <a:custGeom>
              <a:avLst/>
              <a:gdLst>
                <a:gd name="T0" fmla="*/ 85685303 w 38"/>
                <a:gd name="T1" fmla="*/ 20161248 h 38"/>
                <a:gd name="T2" fmla="*/ 85685303 w 38"/>
                <a:gd name="T3" fmla="*/ 20161248 h 38"/>
                <a:gd name="T4" fmla="*/ 60483751 w 38"/>
                <a:gd name="T5" fmla="*/ 40322496 h 38"/>
                <a:gd name="T6" fmla="*/ 60483751 w 38"/>
                <a:gd name="T7" fmla="*/ 40322496 h 38"/>
                <a:gd name="T8" fmla="*/ 55443440 w 38"/>
                <a:gd name="T9" fmla="*/ 40322496 h 38"/>
                <a:gd name="T10" fmla="*/ 55443440 w 38"/>
                <a:gd name="T11" fmla="*/ 40322496 h 38"/>
                <a:gd name="T12" fmla="*/ 80644992 w 38"/>
                <a:gd name="T13" fmla="*/ 15120938 h 38"/>
                <a:gd name="T14" fmla="*/ 80644992 w 38"/>
                <a:gd name="T15" fmla="*/ 15120938 h 38"/>
                <a:gd name="T16" fmla="*/ 90725613 w 38"/>
                <a:gd name="T17" fmla="*/ 5040312 h 38"/>
                <a:gd name="T18" fmla="*/ 90725613 w 38"/>
                <a:gd name="T19" fmla="*/ 5040312 h 38"/>
                <a:gd name="T20" fmla="*/ 90725613 w 38"/>
                <a:gd name="T21" fmla="*/ 5040312 h 38"/>
                <a:gd name="T22" fmla="*/ 90725613 w 38"/>
                <a:gd name="T23" fmla="*/ 5040312 h 38"/>
                <a:gd name="T24" fmla="*/ 65524061 w 38"/>
                <a:gd name="T25" fmla="*/ 0 h 38"/>
                <a:gd name="T26" fmla="*/ 45362807 w 38"/>
                <a:gd name="T27" fmla="*/ 0 h 38"/>
                <a:gd name="T28" fmla="*/ 30241875 w 38"/>
                <a:gd name="T29" fmla="*/ 10080624 h 38"/>
                <a:gd name="T30" fmla="*/ 20161248 w 38"/>
                <a:gd name="T31" fmla="*/ 15120938 h 38"/>
                <a:gd name="T32" fmla="*/ 20161248 w 38"/>
                <a:gd name="T33" fmla="*/ 15120938 h 38"/>
                <a:gd name="T34" fmla="*/ 10080624 w 38"/>
                <a:gd name="T35" fmla="*/ 25201559 h 38"/>
                <a:gd name="T36" fmla="*/ 5040312 w 38"/>
                <a:gd name="T37" fmla="*/ 40322496 h 38"/>
                <a:gd name="T38" fmla="*/ 0 w 38"/>
                <a:gd name="T39" fmla="*/ 50403117 h 38"/>
                <a:gd name="T40" fmla="*/ 5040312 w 38"/>
                <a:gd name="T41" fmla="*/ 65524061 h 38"/>
                <a:gd name="T42" fmla="*/ 10080624 w 38"/>
                <a:gd name="T43" fmla="*/ 75604682 h 38"/>
                <a:gd name="T44" fmla="*/ 15120938 w 38"/>
                <a:gd name="T45" fmla="*/ 80644992 h 38"/>
                <a:gd name="T46" fmla="*/ 25201559 w 38"/>
                <a:gd name="T47" fmla="*/ 90725613 h 38"/>
                <a:gd name="T48" fmla="*/ 40322496 w 38"/>
                <a:gd name="T49" fmla="*/ 95765924 h 38"/>
                <a:gd name="T50" fmla="*/ 40322496 w 38"/>
                <a:gd name="T51" fmla="*/ 95765924 h 38"/>
                <a:gd name="T52" fmla="*/ 55443440 w 38"/>
                <a:gd name="T53" fmla="*/ 95765924 h 38"/>
                <a:gd name="T54" fmla="*/ 65524061 w 38"/>
                <a:gd name="T55" fmla="*/ 90725613 h 38"/>
                <a:gd name="T56" fmla="*/ 75604682 w 38"/>
                <a:gd name="T57" fmla="*/ 85685303 h 38"/>
                <a:gd name="T58" fmla="*/ 85685303 w 38"/>
                <a:gd name="T59" fmla="*/ 70564371 h 38"/>
                <a:gd name="T60" fmla="*/ 85685303 w 38"/>
                <a:gd name="T61" fmla="*/ 70564371 h 38"/>
                <a:gd name="T62" fmla="*/ 95765924 w 38"/>
                <a:gd name="T63" fmla="*/ 55443440 h 38"/>
                <a:gd name="T64" fmla="*/ 95765924 w 38"/>
                <a:gd name="T65" fmla="*/ 40322496 h 38"/>
                <a:gd name="T66" fmla="*/ 90725613 w 38"/>
                <a:gd name="T67" fmla="*/ 15120938 h 38"/>
                <a:gd name="T68" fmla="*/ 90725613 w 38"/>
                <a:gd name="T69" fmla="*/ 15120938 h 38"/>
                <a:gd name="T70" fmla="*/ 85685303 w 38"/>
                <a:gd name="T71" fmla="*/ 20161248 h 38"/>
                <a:gd name="T72" fmla="*/ 85685303 w 38"/>
                <a:gd name="T73" fmla="*/ 20161248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38"/>
                <a:gd name="T113" fmla="*/ 38 w 38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38">
                  <a:moveTo>
                    <a:pt x="34" y="8"/>
                  </a:moveTo>
                  <a:lnTo>
                    <a:pt x="34" y="8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32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6" y="36"/>
                  </a:lnTo>
                  <a:lnTo>
                    <a:pt x="30" y="34"/>
                  </a:lnTo>
                  <a:lnTo>
                    <a:pt x="34" y="28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0" name="Freeform 85"/>
            <p:cNvSpPr>
              <a:spLocks/>
            </p:cNvSpPr>
            <p:nvPr/>
          </p:nvSpPr>
          <p:spPr bwMode="auto">
            <a:xfrm>
              <a:off x="5116513" y="2730500"/>
              <a:ext cx="66675" cy="57150"/>
            </a:xfrm>
            <a:custGeom>
              <a:avLst/>
              <a:gdLst>
                <a:gd name="T0" fmla="*/ 75604685 w 42"/>
                <a:gd name="T1" fmla="*/ 55443439 h 36"/>
                <a:gd name="T2" fmla="*/ 75604685 w 42"/>
                <a:gd name="T3" fmla="*/ 5544343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5282185 h 36"/>
                <a:gd name="T10" fmla="*/ 35282187 w 42"/>
                <a:gd name="T11" fmla="*/ 35282185 h 36"/>
                <a:gd name="T12" fmla="*/ 60483753 w 42"/>
                <a:gd name="T13" fmla="*/ 40322495 h 36"/>
                <a:gd name="T14" fmla="*/ 80644996 w 42"/>
                <a:gd name="T15" fmla="*/ 50403116 h 36"/>
                <a:gd name="T16" fmla="*/ 80644996 w 42"/>
                <a:gd name="T17" fmla="*/ 50403116 h 36"/>
                <a:gd name="T18" fmla="*/ 100806238 w 42"/>
                <a:gd name="T19" fmla="*/ 65524060 h 36"/>
                <a:gd name="T20" fmla="*/ 100806238 w 42"/>
                <a:gd name="T21" fmla="*/ 6552406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016124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35282187 w 42"/>
                <a:gd name="T39" fmla="*/ 0 h 36"/>
                <a:gd name="T40" fmla="*/ 25201560 w 42"/>
                <a:gd name="T41" fmla="*/ 0 h 36"/>
                <a:gd name="T42" fmla="*/ 15120938 w 42"/>
                <a:gd name="T43" fmla="*/ 10080624 h 36"/>
                <a:gd name="T44" fmla="*/ 10080624 w 42"/>
                <a:gd name="T45" fmla="*/ 20161248 h 36"/>
                <a:gd name="T46" fmla="*/ 0 w 42"/>
                <a:gd name="T47" fmla="*/ 30241875 h 36"/>
                <a:gd name="T48" fmla="*/ 0 w 42"/>
                <a:gd name="T49" fmla="*/ 40322495 h 36"/>
                <a:gd name="T50" fmla="*/ 0 w 42"/>
                <a:gd name="T51" fmla="*/ 55443439 h 36"/>
                <a:gd name="T52" fmla="*/ 0 w 42"/>
                <a:gd name="T53" fmla="*/ 55443439 h 36"/>
                <a:gd name="T54" fmla="*/ 5040312 w 42"/>
                <a:gd name="T55" fmla="*/ 65524060 h 36"/>
                <a:gd name="T56" fmla="*/ 15120938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5604685 w 42"/>
                <a:gd name="T67" fmla="*/ 85685301 h 36"/>
                <a:gd name="T68" fmla="*/ 95765928 w 42"/>
                <a:gd name="T69" fmla="*/ 70564370 h 36"/>
                <a:gd name="T70" fmla="*/ 95765928 w 42"/>
                <a:gd name="T71" fmla="*/ 70564370 h 36"/>
                <a:gd name="T72" fmla="*/ 75604685 w 42"/>
                <a:gd name="T73" fmla="*/ 55443439 h 36"/>
                <a:gd name="T74" fmla="*/ 75604685 w 42"/>
                <a:gd name="T75" fmla="*/ 5544343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2"/>
                  </a:moveTo>
                  <a:lnTo>
                    <a:pt x="30" y="22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32" y="20"/>
                  </a:lnTo>
                  <a:lnTo>
                    <a:pt x="40" y="26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4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30" y="34"/>
                  </a:lnTo>
                  <a:lnTo>
                    <a:pt x="38" y="28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1" name="Freeform 86"/>
            <p:cNvSpPr>
              <a:spLocks/>
            </p:cNvSpPr>
            <p:nvPr/>
          </p:nvSpPr>
          <p:spPr bwMode="auto">
            <a:xfrm>
              <a:off x="5160963" y="2698750"/>
              <a:ext cx="57150" cy="66675"/>
            </a:xfrm>
            <a:custGeom>
              <a:avLst/>
              <a:gdLst>
                <a:gd name="T0" fmla="*/ 90725611 w 36"/>
                <a:gd name="T1" fmla="*/ 45362808 h 42"/>
                <a:gd name="T2" fmla="*/ 90725611 w 36"/>
                <a:gd name="T3" fmla="*/ 45362808 h 42"/>
                <a:gd name="T4" fmla="*/ 90725611 w 36"/>
                <a:gd name="T5" fmla="*/ 60483753 h 42"/>
                <a:gd name="T6" fmla="*/ 85685301 w 36"/>
                <a:gd name="T7" fmla="*/ 75604685 h 42"/>
                <a:gd name="T8" fmla="*/ 70564370 w 36"/>
                <a:gd name="T9" fmla="*/ 90725617 h 42"/>
                <a:gd name="T10" fmla="*/ 50403116 w 36"/>
                <a:gd name="T11" fmla="*/ 105846574 h 42"/>
                <a:gd name="T12" fmla="*/ 50403116 w 36"/>
                <a:gd name="T13" fmla="*/ 105846574 h 42"/>
                <a:gd name="T14" fmla="*/ 30241875 w 36"/>
                <a:gd name="T15" fmla="*/ 95765928 h 42"/>
                <a:gd name="T16" fmla="*/ 15120937 w 36"/>
                <a:gd name="T17" fmla="*/ 80644996 h 42"/>
                <a:gd name="T18" fmla="*/ 5040312 w 36"/>
                <a:gd name="T19" fmla="*/ 60483753 h 42"/>
                <a:gd name="T20" fmla="*/ 5040312 w 36"/>
                <a:gd name="T21" fmla="*/ 60483753 h 42"/>
                <a:gd name="T22" fmla="*/ 0 w 36"/>
                <a:gd name="T23" fmla="*/ 40322498 h 42"/>
                <a:gd name="T24" fmla="*/ 5040312 w 36"/>
                <a:gd name="T25" fmla="*/ 30241876 h 42"/>
                <a:gd name="T26" fmla="*/ 10080624 w 36"/>
                <a:gd name="T27" fmla="*/ 15120938 h 42"/>
                <a:gd name="T28" fmla="*/ 20161248 w 36"/>
                <a:gd name="T29" fmla="*/ 5040312 h 42"/>
                <a:gd name="T30" fmla="*/ 20161248 w 36"/>
                <a:gd name="T31" fmla="*/ 5040312 h 42"/>
                <a:gd name="T32" fmla="*/ 35282185 w 36"/>
                <a:gd name="T33" fmla="*/ 0 h 42"/>
                <a:gd name="T34" fmla="*/ 45362806 w 36"/>
                <a:gd name="T35" fmla="*/ 0 h 42"/>
                <a:gd name="T36" fmla="*/ 55443439 w 36"/>
                <a:gd name="T37" fmla="*/ 0 h 42"/>
                <a:gd name="T38" fmla="*/ 70564370 w 36"/>
                <a:gd name="T39" fmla="*/ 5040312 h 42"/>
                <a:gd name="T40" fmla="*/ 80644991 w 36"/>
                <a:gd name="T41" fmla="*/ 10080624 h 42"/>
                <a:gd name="T42" fmla="*/ 85685301 w 36"/>
                <a:gd name="T43" fmla="*/ 20161249 h 42"/>
                <a:gd name="T44" fmla="*/ 90725611 w 36"/>
                <a:gd name="T45" fmla="*/ 35282187 h 42"/>
                <a:gd name="T46" fmla="*/ 90725611 w 36"/>
                <a:gd name="T47" fmla="*/ 45362808 h 42"/>
                <a:gd name="T48" fmla="*/ 90725611 w 36"/>
                <a:gd name="T49" fmla="*/ 45362808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2"/>
                <a:gd name="T77" fmla="*/ 36 w 36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2">
                  <a:moveTo>
                    <a:pt x="36" y="18"/>
                  </a:moveTo>
                  <a:lnTo>
                    <a:pt x="36" y="18"/>
                  </a:lnTo>
                  <a:lnTo>
                    <a:pt x="36" y="24"/>
                  </a:lnTo>
                  <a:lnTo>
                    <a:pt x="34" y="30"/>
                  </a:lnTo>
                  <a:lnTo>
                    <a:pt x="28" y="36"/>
                  </a:lnTo>
                  <a:lnTo>
                    <a:pt x="20" y="42"/>
                  </a:lnTo>
                  <a:lnTo>
                    <a:pt x="12" y="38"/>
                  </a:lnTo>
                  <a:lnTo>
                    <a:pt x="6" y="32"/>
                  </a:lnTo>
                  <a:lnTo>
                    <a:pt x="2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lnTo>
                    <a:pt x="36" y="14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2" name="Freeform 87"/>
            <p:cNvSpPr>
              <a:spLocks/>
            </p:cNvSpPr>
            <p:nvPr/>
          </p:nvSpPr>
          <p:spPr bwMode="auto">
            <a:xfrm>
              <a:off x="5202238" y="2727325"/>
              <a:ext cx="63500" cy="60325"/>
            </a:xfrm>
            <a:custGeom>
              <a:avLst/>
              <a:gdLst>
                <a:gd name="T0" fmla="*/ 80644994 w 40"/>
                <a:gd name="T1" fmla="*/ 10080624 h 38"/>
                <a:gd name="T2" fmla="*/ 80644994 w 40"/>
                <a:gd name="T3" fmla="*/ 10080624 h 38"/>
                <a:gd name="T4" fmla="*/ 65524062 w 40"/>
                <a:gd name="T5" fmla="*/ 5040312 h 38"/>
                <a:gd name="T6" fmla="*/ 55443441 w 40"/>
                <a:gd name="T7" fmla="*/ 0 h 38"/>
                <a:gd name="T8" fmla="*/ 40322497 w 40"/>
                <a:gd name="T9" fmla="*/ 5040312 h 38"/>
                <a:gd name="T10" fmla="*/ 25201559 w 40"/>
                <a:gd name="T11" fmla="*/ 10080624 h 38"/>
                <a:gd name="T12" fmla="*/ 25201559 w 40"/>
                <a:gd name="T13" fmla="*/ 10080624 h 38"/>
                <a:gd name="T14" fmla="*/ 15120938 w 40"/>
                <a:gd name="T15" fmla="*/ 25201559 h 38"/>
                <a:gd name="T16" fmla="*/ 5040312 w 40"/>
                <a:gd name="T17" fmla="*/ 45362807 h 38"/>
                <a:gd name="T18" fmla="*/ 0 w 40"/>
                <a:gd name="T19" fmla="*/ 70564371 h 38"/>
                <a:gd name="T20" fmla="*/ 0 w 40"/>
                <a:gd name="T21" fmla="*/ 70564371 h 38"/>
                <a:gd name="T22" fmla="*/ 20161249 w 40"/>
                <a:gd name="T23" fmla="*/ 60483751 h 38"/>
                <a:gd name="T24" fmla="*/ 20161249 w 40"/>
                <a:gd name="T25" fmla="*/ 60483751 h 38"/>
                <a:gd name="T26" fmla="*/ 35282186 w 40"/>
                <a:gd name="T27" fmla="*/ 50403117 h 38"/>
                <a:gd name="T28" fmla="*/ 55443441 w 40"/>
                <a:gd name="T29" fmla="*/ 45362807 h 38"/>
                <a:gd name="T30" fmla="*/ 55443441 w 40"/>
                <a:gd name="T31" fmla="*/ 45362807 h 38"/>
                <a:gd name="T32" fmla="*/ 55443441 w 40"/>
                <a:gd name="T33" fmla="*/ 50403117 h 38"/>
                <a:gd name="T34" fmla="*/ 55443441 w 40"/>
                <a:gd name="T35" fmla="*/ 50403117 h 38"/>
                <a:gd name="T36" fmla="*/ 35282186 w 40"/>
                <a:gd name="T37" fmla="*/ 55443440 h 38"/>
                <a:gd name="T38" fmla="*/ 15120938 w 40"/>
                <a:gd name="T39" fmla="*/ 65524061 h 38"/>
                <a:gd name="T40" fmla="*/ 15120938 w 40"/>
                <a:gd name="T41" fmla="*/ 65524061 h 38"/>
                <a:gd name="T42" fmla="*/ 5040312 w 40"/>
                <a:gd name="T43" fmla="*/ 75604682 h 38"/>
                <a:gd name="T44" fmla="*/ 5040312 w 40"/>
                <a:gd name="T45" fmla="*/ 75604682 h 38"/>
                <a:gd name="T46" fmla="*/ 25201559 w 40"/>
                <a:gd name="T47" fmla="*/ 90725613 h 38"/>
                <a:gd name="T48" fmla="*/ 40322497 w 40"/>
                <a:gd name="T49" fmla="*/ 95765924 h 38"/>
                <a:gd name="T50" fmla="*/ 55443441 w 40"/>
                <a:gd name="T51" fmla="*/ 95765924 h 38"/>
                <a:gd name="T52" fmla="*/ 70564373 w 40"/>
                <a:gd name="T53" fmla="*/ 90725613 h 38"/>
                <a:gd name="T54" fmla="*/ 70564373 w 40"/>
                <a:gd name="T55" fmla="*/ 90725613 h 38"/>
                <a:gd name="T56" fmla="*/ 85685305 w 40"/>
                <a:gd name="T57" fmla="*/ 80644992 h 38"/>
                <a:gd name="T58" fmla="*/ 90725615 w 40"/>
                <a:gd name="T59" fmla="*/ 75604682 h 38"/>
                <a:gd name="T60" fmla="*/ 100806236 w 40"/>
                <a:gd name="T61" fmla="*/ 65524061 h 38"/>
                <a:gd name="T62" fmla="*/ 100806236 w 40"/>
                <a:gd name="T63" fmla="*/ 50403117 h 38"/>
                <a:gd name="T64" fmla="*/ 100806236 w 40"/>
                <a:gd name="T65" fmla="*/ 40322496 h 38"/>
                <a:gd name="T66" fmla="*/ 95765926 w 40"/>
                <a:gd name="T67" fmla="*/ 30241875 h 38"/>
                <a:gd name="T68" fmla="*/ 90725615 w 40"/>
                <a:gd name="T69" fmla="*/ 15120938 h 38"/>
                <a:gd name="T70" fmla="*/ 80644994 w 40"/>
                <a:gd name="T71" fmla="*/ 10080624 h 38"/>
                <a:gd name="T72" fmla="*/ 80644994 w 40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8"/>
                <a:gd name="T113" fmla="*/ 40 w 40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8">
                  <a:moveTo>
                    <a:pt x="32" y="4"/>
                  </a:moveTo>
                  <a:lnTo>
                    <a:pt x="32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4" y="20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8" y="36"/>
                  </a:lnTo>
                  <a:lnTo>
                    <a:pt x="34" y="32"/>
                  </a:lnTo>
                  <a:lnTo>
                    <a:pt x="36" y="30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2"/>
                  </a:lnTo>
                  <a:lnTo>
                    <a:pt x="36" y="6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3" name="Freeform 88"/>
            <p:cNvSpPr>
              <a:spLocks/>
            </p:cNvSpPr>
            <p:nvPr/>
          </p:nvSpPr>
          <p:spPr bwMode="auto">
            <a:xfrm>
              <a:off x="5164138" y="2749550"/>
              <a:ext cx="50800" cy="50800"/>
            </a:xfrm>
            <a:custGeom>
              <a:avLst/>
              <a:gdLst>
                <a:gd name="T0" fmla="*/ 75604676 w 32"/>
                <a:gd name="T1" fmla="*/ 25201557 h 32"/>
                <a:gd name="T2" fmla="*/ 7560467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80644986 h 32"/>
                <a:gd name="T18" fmla="*/ 10080623 w 32"/>
                <a:gd name="T19" fmla="*/ 70564366 h 32"/>
                <a:gd name="T20" fmla="*/ 5040312 w 32"/>
                <a:gd name="T21" fmla="*/ 55443436 h 32"/>
                <a:gd name="T22" fmla="*/ 5040312 w 32"/>
                <a:gd name="T23" fmla="*/ 55443436 h 32"/>
                <a:gd name="T24" fmla="*/ 0 w 32"/>
                <a:gd name="T25" fmla="*/ 40322493 h 32"/>
                <a:gd name="T26" fmla="*/ 5040312 w 32"/>
                <a:gd name="T27" fmla="*/ 25201557 h 32"/>
                <a:gd name="T28" fmla="*/ 10080623 w 32"/>
                <a:gd name="T29" fmla="*/ 10080623 h 32"/>
                <a:gd name="T30" fmla="*/ 25201557 w 32"/>
                <a:gd name="T31" fmla="*/ 5040312 h 32"/>
                <a:gd name="T32" fmla="*/ 25201557 w 32"/>
                <a:gd name="T33" fmla="*/ 5040312 h 32"/>
                <a:gd name="T34" fmla="*/ 40322493 w 32"/>
                <a:gd name="T35" fmla="*/ 0 h 32"/>
                <a:gd name="T36" fmla="*/ 55443436 w 32"/>
                <a:gd name="T37" fmla="*/ 5040312 h 32"/>
                <a:gd name="T38" fmla="*/ 70564366 w 32"/>
                <a:gd name="T39" fmla="*/ 10080623 h 32"/>
                <a:gd name="T40" fmla="*/ 75604676 w 32"/>
                <a:gd name="T41" fmla="*/ 25201557 h 32"/>
                <a:gd name="T42" fmla="*/ 7560467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0" y="10"/>
                  </a:moveTo>
                  <a:lnTo>
                    <a:pt x="30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4" name="Freeform 89"/>
            <p:cNvSpPr>
              <a:spLocks/>
            </p:cNvSpPr>
            <p:nvPr/>
          </p:nvSpPr>
          <p:spPr bwMode="auto">
            <a:xfrm>
              <a:off x="5322888" y="3032125"/>
              <a:ext cx="63500" cy="69850"/>
            </a:xfrm>
            <a:custGeom>
              <a:avLst/>
              <a:gdLst>
                <a:gd name="T0" fmla="*/ 5040312 w 40"/>
                <a:gd name="T1" fmla="*/ 70564375 h 44"/>
                <a:gd name="T2" fmla="*/ 5040312 w 40"/>
                <a:gd name="T3" fmla="*/ 70564375 h 44"/>
                <a:gd name="T4" fmla="*/ 0 w 40"/>
                <a:gd name="T5" fmla="*/ 55443443 h 44"/>
                <a:gd name="T6" fmla="*/ 5040312 w 40"/>
                <a:gd name="T7" fmla="*/ 40322498 h 44"/>
                <a:gd name="T8" fmla="*/ 10080624 w 40"/>
                <a:gd name="T9" fmla="*/ 20161249 h 44"/>
                <a:gd name="T10" fmla="*/ 30241876 w 40"/>
                <a:gd name="T11" fmla="*/ 0 h 44"/>
                <a:gd name="T12" fmla="*/ 30241876 w 40"/>
                <a:gd name="T13" fmla="*/ 0 h 44"/>
                <a:gd name="T14" fmla="*/ 55443441 w 40"/>
                <a:gd name="T15" fmla="*/ 5040312 h 44"/>
                <a:gd name="T16" fmla="*/ 75604683 w 40"/>
                <a:gd name="T17" fmla="*/ 15120938 h 44"/>
                <a:gd name="T18" fmla="*/ 85685305 w 40"/>
                <a:gd name="T19" fmla="*/ 25201560 h 44"/>
                <a:gd name="T20" fmla="*/ 90725615 w 40"/>
                <a:gd name="T21" fmla="*/ 35282188 h 44"/>
                <a:gd name="T22" fmla="*/ 90725615 w 40"/>
                <a:gd name="T23" fmla="*/ 35282188 h 44"/>
                <a:gd name="T24" fmla="*/ 95765926 w 40"/>
                <a:gd name="T25" fmla="*/ 50403120 h 44"/>
                <a:gd name="T26" fmla="*/ 100806236 w 40"/>
                <a:gd name="T27" fmla="*/ 65524065 h 44"/>
                <a:gd name="T28" fmla="*/ 95765926 w 40"/>
                <a:gd name="T29" fmla="*/ 80644997 h 44"/>
                <a:gd name="T30" fmla="*/ 90725615 w 40"/>
                <a:gd name="T31" fmla="*/ 95765929 h 44"/>
                <a:gd name="T32" fmla="*/ 90725615 w 40"/>
                <a:gd name="T33" fmla="*/ 95765929 h 44"/>
                <a:gd name="T34" fmla="*/ 75604683 w 40"/>
                <a:gd name="T35" fmla="*/ 100806240 h 44"/>
                <a:gd name="T36" fmla="*/ 65524062 w 40"/>
                <a:gd name="T37" fmla="*/ 110886886 h 44"/>
                <a:gd name="T38" fmla="*/ 55443441 w 40"/>
                <a:gd name="T39" fmla="*/ 110886886 h 44"/>
                <a:gd name="T40" fmla="*/ 40322497 w 40"/>
                <a:gd name="T41" fmla="*/ 110886886 h 44"/>
                <a:gd name="T42" fmla="*/ 30241876 w 40"/>
                <a:gd name="T43" fmla="*/ 105846575 h 44"/>
                <a:gd name="T44" fmla="*/ 20161249 w 40"/>
                <a:gd name="T45" fmla="*/ 100806240 h 44"/>
                <a:gd name="T46" fmla="*/ 10080624 w 40"/>
                <a:gd name="T47" fmla="*/ 85685308 h 44"/>
                <a:gd name="T48" fmla="*/ 5040312 w 40"/>
                <a:gd name="T49" fmla="*/ 70564375 h 44"/>
                <a:gd name="T50" fmla="*/ 5040312 w 40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0"/>
                <a:gd name="T79" fmla="*/ 0 h 44"/>
                <a:gd name="T80" fmla="*/ 40 w 40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0" h="44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4" y="8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8" y="20"/>
                  </a:lnTo>
                  <a:lnTo>
                    <a:pt x="40" y="26"/>
                  </a:lnTo>
                  <a:lnTo>
                    <a:pt x="38" y="32"/>
                  </a:lnTo>
                  <a:lnTo>
                    <a:pt x="36" y="38"/>
                  </a:lnTo>
                  <a:lnTo>
                    <a:pt x="30" y="40"/>
                  </a:lnTo>
                  <a:lnTo>
                    <a:pt x="26" y="44"/>
                  </a:lnTo>
                  <a:lnTo>
                    <a:pt x="22" y="44"/>
                  </a:lnTo>
                  <a:lnTo>
                    <a:pt x="16" y="44"/>
                  </a:lnTo>
                  <a:lnTo>
                    <a:pt x="12" y="42"/>
                  </a:lnTo>
                  <a:lnTo>
                    <a:pt x="8" y="40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5" name="Freeform 90"/>
            <p:cNvSpPr>
              <a:spLocks/>
            </p:cNvSpPr>
            <p:nvPr/>
          </p:nvSpPr>
          <p:spPr bwMode="auto">
            <a:xfrm>
              <a:off x="5262563" y="3028950"/>
              <a:ext cx="63500" cy="63500"/>
            </a:xfrm>
            <a:custGeom>
              <a:avLst/>
              <a:gdLst>
                <a:gd name="T0" fmla="*/ 90725615 w 40"/>
                <a:gd name="T1" fmla="*/ 25201559 h 40"/>
                <a:gd name="T2" fmla="*/ 90725615 w 40"/>
                <a:gd name="T3" fmla="*/ 25201559 h 40"/>
                <a:gd name="T4" fmla="*/ 65524062 w 40"/>
                <a:gd name="T5" fmla="*/ 45362808 h 40"/>
                <a:gd name="T6" fmla="*/ 65524062 w 40"/>
                <a:gd name="T7" fmla="*/ 45362808 h 40"/>
                <a:gd name="T8" fmla="*/ 60483752 w 40"/>
                <a:gd name="T9" fmla="*/ 45362808 h 40"/>
                <a:gd name="T10" fmla="*/ 60483752 w 40"/>
                <a:gd name="T11" fmla="*/ 45362808 h 40"/>
                <a:gd name="T12" fmla="*/ 90725615 w 40"/>
                <a:gd name="T13" fmla="*/ 20161249 h 40"/>
                <a:gd name="T14" fmla="*/ 90725615 w 40"/>
                <a:gd name="T15" fmla="*/ 20161249 h 40"/>
                <a:gd name="T16" fmla="*/ 100806236 w 40"/>
                <a:gd name="T17" fmla="*/ 15120938 h 40"/>
                <a:gd name="T18" fmla="*/ 100806236 w 40"/>
                <a:gd name="T19" fmla="*/ 15120938 h 40"/>
                <a:gd name="T20" fmla="*/ 100806236 w 40"/>
                <a:gd name="T21" fmla="*/ 10080624 h 40"/>
                <a:gd name="T22" fmla="*/ 100806236 w 40"/>
                <a:gd name="T23" fmla="*/ 10080624 h 40"/>
                <a:gd name="T24" fmla="*/ 70564373 w 40"/>
                <a:gd name="T25" fmla="*/ 0 h 40"/>
                <a:gd name="T26" fmla="*/ 50403118 w 40"/>
                <a:gd name="T27" fmla="*/ 0 h 40"/>
                <a:gd name="T28" fmla="*/ 35282186 w 40"/>
                <a:gd name="T29" fmla="*/ 5040312 h 40"/>
                <a:gd name="T30" fmla="*/ 20161249 w 40"/>
                <a:gd name="T31" fmla="*/ 15120938 h 40"/>
                <a:gd name="T32" fmla="*/ 20161249 w 40"/>
                <a:gd name="T33" fmla="*/ 15120938 h 40"/>
                <a:gd name="T34" fmla="*/ 10080624 w 40"/>
                <a:gd name="T35" fmla="*/ 25201559 h 40"/>
                <a:gd name="T36" fmla="*/ 5040312 w 40"/>
                <a:gd name="T37" fmla="*/ 35282186 h 40"/>
                <a:gd name="T38" fmla="*/ 0 w 40"/>
                <a:gd name="T39" fmla="*/ 50403118 h 40"/>
                <a:gd name="T40" fmla="*/ 0 w 40"/>
                <a:gd name="T41" fmla="*/ 60483752 h 40"/>
                <a:gd name="T42" fmla="*/ 5040312 w 40"/>
                <a:gd name="T43" fmla="*/ 75604683 h 40"/>
                <a:gd name="T44" fmla="*/ 15120938 w 40"/>
                <a:gd name="T45" fmla="*/ 85685305 h 40"/>
                <a:gd name="T46" fmla="*/ 25201559 w 40"/>
                <a:gd name="T47" fmla="*/ 95765926 h 40"/>
                <a:gd name="T48" fmla="*/ 35282186 w 40"/>
                <a:gd name="T49" fmla="*/ 100806236 h 40"/>
                <a:gd name="T50" fmla="*/ 35282186 w 40"/>
                <a:gd name="T51" fmla="*/ 100806236 h 40"/>
                <a:gd name="T52" fmla="*/ 50403118 w 40"/>
                <a:gd name="T53" fmla="*/ 100806236 h 40"/>
                <a:gd name="T54" fmla="*/ 65524062 w 40"/>
                <a:gd name="T55" fmla="*/ 100806236 h 40"/>
                <a:gd name="T56" fmla="*/ 75604683 w 40"/>
                <a:gd name="T57" fmla="*/ 95765926 h 40"/>
                <a:gd name="T58" fmla="*/ 90725615 w 40"/>
                <a:gd name="T59" fmla="*/ 80644994 h 40"/>
                <a:gd name="T60" fmla="*/ 90725615 w 40"/>
                <a:gd name="T61" fmla="*/ 80644994 h 40"/>
                <a:gd name="T62" fmla="*/ 95765926 w 40"/>
                <a:gd name="T63" fmla="*/ 65524062 h 40"/>
                <a:gd name="T64" fmla="*/ 100806236 w 40"/>
                <a:gd name="T65" fmla="*/ 50403118 h 40"/>
                <a:gd name="T66" fmla="*/ 100806236 w 40"/>
                <a:gd name="T67" fmla="*/ 20161249 h 40"/>
                <a:gd name="T68" fmla="*/ 100806236 w 40"/>
                <a:gd name="T69" fmla="*/ 20161249 h 40"/>
                <a:gd name="T70" fmla="*/ 90725615 w 40"/>
                <a:gd name="T71" fmla="*/ 25201559 h 40"/>
                <a:gd name="T72" fmla="*/ 90725615 w 40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6" y="10"/>
                  </a:moveTo>
                  <a:lnTo>
                    <a:pt x="36" y="1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8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36" y="32"/>
                  </a:lnTo>
                  <a:lnTo>
                    <a:pt x="38" y="26"/>
                  </a:lnTo>
                  <a:lnTo>
                    <a:pt x="40" y="20"/>
                  </a:lnTo>
                  <a:lnTo>
                    <a:pt x="40" y="8"/>
                  </a:lnTo>
                  <a:lnTo>
                    <a:pt x="36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6" name="Freeform 91"/>
            <p:cNvSpPr>
              <a:spLocks/>
            </p:cNvSpPr>
            <p:nvPr/>
          </p:nvSpPr>
          <p:spPr bwMode="auto">
            <a:xfrm>
              <a:off x="5259388" y="2971800"/>
              <a:ext cx="66675" cy="63500"/>
            </a:xfrm>
            <a:custGeom>
              <a:avLst/>
              <a:gdLst>
                <a:gd name="T0" fmla="*/ 80644996 w 42"/>
                <a:gd name="T1" fmla="*/ 65524062 h 40"/>
                <a:gd name="T2" fmla="*/ 80644996 w 42"/>
                <a:gd name="T3" fmla="*/ 65524062 h 40"/>
                <a:gd name="T4" fmla="*/ 35282187 w 42"/>
                <a:gd name="T5" fmla="*/ 40322497 h 40"/>
                <a:gd name="T6" fmla="*/ 35282187 w 42"/>
                <a:gd name="T7" fmla="*/ 40322497 h 40"/>
                <a:gd name="T8" fmla="*/ 35282187 w 42"/>
                <a:gd name="T9" fmla="*/ 40322497 h 40"/>
                <a:gd name="T10" fmla="*/ 35282187 w 42"/>
                <a:gd name="T11" fmla="*/ 40322497 h 40"/>
                <a:gd name="T12" fmla="*/ 60483753 w 42"/>
                <a:gd name="T13" fmla="*/ 50403118 h 40"/>
                <a:gd name="T14" fmla="*/ 80644996 w 42"/>
                <a:gd name="T15" fmla="*/ 65524062 h 40"/>
                <a:gd name="T16" fmla="*/ 80644996 w 42"/>
                <a:gd name="T17" fmla="*/ 65524062 h 40"/>
                <a:gd name="T18" fmla="*/ 105846574 w 42"/>
                <a:gd name="T19" fmla="*/ 80644994 h 40"/>
                <a:gd name="T20" fmla="*/ 105846574 w 42"/>
                <a:gd name="T21" fmla="*/ 80644994 h 40"/>
                <a:gd name="T22" fmla="*/ 105846574 w 42"/>
                <a:gd name="T23" fmla="*/ 80644994 h 40"/>
                <a:gd name="T24" fmla="*/ 105846574 w 42"/>
                <a:gd name="T25" fmla="*/ 80644994 h 40"/>
                <a:gd name="T26" fmla="*/ 100806238 w 42"/>
                <a:gd name="T27" fmla="*/ 50403118 h 40"/>
                <a:gd name="T28" fmla="*/ 95765928 w 42"/>
                <a:gd name="T29" fmla="*/ 30241876 h 40"/>
                <a:gd name="T30" fmla="*/ 85685306 w 42"/>
                <a:gd name="T31" fmla="*/ 20161249 h 40"/>
                <a:gd name="T32" fmla="*/ 70564374 w 42"/>
                <a:gd name="T33" fmla="*/ 10080624 h 40"/>
                <a:gd name="T34" fmla="*/ 70564374 w 42"/>
                <a:gd name="T35" fmla="*/ 10080624 h 40"/>
                <a:gd name="T36" fmla="*/ 55443442 w 42"/>
                <a:gd name="T37" fmla="*/ 5040312 h 40"/>
                <a:gd name="T38" fmla="*/ 45362808 w 42"/>
                <a:gd name="T39" fmla="*/ 0 h 40"/>
                <a:gd name="T40" fmla="*/ 30241876 w 42"/>
                <a:gd name="T41" fmla="*/ 5040312 h 40"/>
                <a:gd name="T42" fmla="*/ 20161249 w 42"/>
                <a:gd name="T43" fmla="*/ 10080624 h 40"/>
                <a:gd name="T44" fmla="*/ 10080624 w 42"/>
                <a:gd name="T45" fmla="*/ 20161249 h 40"/>
                <a:gd name="T46" fmla="*/ 0 w 42"/>
                <a:gd name="T47" fmla="*/ 30241876 h 40"/>
                <a:gd name="T48" fmla="*/ 0 w 42"/>
                <a:gd name="T49" fmla="*/ 40322497 h 40"/>
                <a:gd name="T50" fmla="*/ 0 w 42"/>
                <a:gd name="T51" fmla="*/ 55443441 h 40"/>
                <a:gd name="T52" fmla="*/ 0 w 42"/>
                <a:gd name="T53" fmla="*/ 55443441 h 40"/>
                <a:gd name="T54" fmla="*/ 0 w 42"/>
                <a:gd name="T55" fmla="*/ 70564373 h 40"/>
                <a:gd name="T56" fmla="*/ 10080624 w 42"/>
                <a:gd name="T57" fmla="*/ 80644994 h 40"/>
                <a:gd name="T58" fmla="*/ 20161249 w 42"/>
                <a:gd name="T59" fmla="*/ 90725615 h 40"/>
                <a:gd name="T60" fmla="*/ 35282187 w 42"/>
                <a:gd name="T61" fmla="*/ 100806236 h 40"/>
                <a:gd name="T62" fmla="*/ 35282187 w 42"/>
                <a:gd name="T63" fmla="*/ 100806236 h 40"/>
                <a:gd name="T64" fmla="*/ 55443442 w 42"/>
                <a:gd name="T65" fmla="*/ 100806236 h 40"/>
                <a:gd name="T66" fmla="*/ 70564374 w 42"/>
                <a:gd name="T67" fmla="*/ 95765926 h 40"/>
                <a:gd name="T68" fmla="*/ 100806238 w 42"/>
                <a:gd name="T69" fmla="*/ 85685305 h 40"/>
                <a:gd name="T70" fmla="*/ 100806238 w 42"/>
                <a:gd name="T71" fmla="*/ 85685305 h 40"/>
                <a:gd name="T72" fmla="*/ 80644996 w 42"/>
                <a:gd name="T73" fmla="*/ 65524062 h 40"/>
                <a:gd name="T74" fmla="*/ 80644996 w 42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40"/>
                <a:gd name="T116" fmla="*/ 42 w 42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40">
                  <a:moveTo>
                    <a:pt x="32" y="26"/>
                  </a:moveTo>
                  <a:lnTo>
                    <a:pt x="32" y="26"/>
                  </a:lnTo>
                  <a:lnTo>
                    <a:pt x="14" y="16"/>
                  </a:lnTo>
                  <a:lnTo>
                    <a:pt x="24" y="20"/>
                  </a:lnTo>
                  <a:lnTo>
                    <a:pt x="32" y="26"/>
                  </a:lnTo>
                  <a:lnTo>
                    <a:pt x="42" y="32"/>
                  </a:lnTo>
                  <a:lnTo>
                    <a:pt x="40" y="20"/>
                  </a:lnTo>
                  <a:lnTo>
                    <a:pt x="38" y="12"/>
                  </a:lnTo>
                  <a:lnTo>
                    <a:pt x="34" y="8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7" name="Freeform 92"/>
            <p:cNvSpPr>
              <a:spLocks/>
            </p:cNvSpPr>
            <p:nvPr/>
          </p:nvSpPr>
          <p:spPr bwMode="auto">
            <a:xfrm>
              <a:off x="5310188" y="2946400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5685303 w 38"/>
                <a:gd name="T7" fmla="*/ 85685309 h 46"/>
                <a:gd name="T8" fmla="*/ 70564371 w 38"/>
                <a:gd name="T9" fmla="*/ 100806241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5201559 w 38"/>
                <a:gd name="T15" fmla="*/ 95765931 h 46"/>
                <a:gd name="T16" fmla="*/ 10080624 w 38"/>
                <a:gd name="T17" fmla="*/ 80644998 h 46"/>
                <a:gd name="T18" fmla="*/ 5040312 w 38"/>
                <a:gd name="T19" fmla="*/ 70564376 h 46"/>
                <a:gd name="T20" fmla="*/ 0 w 38"/>
                <a:gd name="T21" fmla="*/ 55443444 h 46"/>
                <a:gd name="T22" fmla="*/ 0 w 38"/>
                <a:gd name="T23" fmla="*/ 55443444 h 46"/>
                <a:gd name="T24" fmla="*/ 0 w 38"/>
                <a:gd name="T25" fmla="*/ 40322499 h 46"/>
                <a:gd name="T26" fmla="*/ 5040312 w 38"/>
                <a:gd name="T27" fmla="*/ 25201560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0 h 46"/>
                <a:gd name="T36" fmla="*/ 50403117 w 38"/>
                <a:gd name="T37" fmla="*/ 0 h 46"/>
                <a:gd name="T38" fmla="*/ 65524061 w 38"/>
                <a:gd name="T39" fmla="*/ 0 h 46"/>
                <a:gd name="T40" fmla="*/ 75604682 w 38"/>
                <a:gd name="T41" fmla="*/ 5040312 h 46"/>
                <a:gd name="T42" fmla="*/ 85685303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18" y="46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8" name="Freeform 93"/>
            <p:cNvSpPr>
              <a:spLocks/>
            </p:cNvSpPr>
            <p:nvPr/>
          </p:nvSpPr>
          <p:spPr bwMode="auto">
            <a:xfrm>
              <a:off x="5348288" y="2981325"/>
              <a:ext cx="69850" cy="63500"/>
            </a:xfrm>
            <a:custGeom>
              <a:avLst/>
              <a:gdLst>
                <a:gd name="T0" fmla="*/ 90725618 w 44"/>
                <a:gd name="T1" fmla="*/ 15120938 h 40"/>
                <a:gd name="T2" fmla="*/ 90725618 w 44"/>
                <a:gd name="T3" fmla="*/ 15120938 h 40"/>
                <a:gd name="T4" fmla="*/ 75604686 w 44"/>
                <a:gd name="T5" fmla="*/ 5040312 h 40"/>
                <a:gd name="T6" fmla="*/ 65524065 w 44"/>
                <a:gd name="T7" fmla="*/ 0 h 40"/>
                <a:gd name="T8" fmla="*/ 50403120 w 44"/>
                <a:gd name="T9" fmla="*/ 5040312 h 40"/>
                <a:gd name="T10" fmla="*/ 35282188 w 44"/>
                <a:gd name="T11" fmla="*/ 10080624 h 40"/>
                <a:gd name="T12" fmla="*/ 35282188 w 44"/>
                <a:gd name="T13" fmla="*/ 10080624 h 40"/>
                <a:gd name="T14" fmla="*/ 15120938 w 44"/>
                <a:gd name="T15" fmla="*/ 25201559 h 40"/>
                <a:gd name="T16" fmla="*/ 5040312 w 44"/>
                <a:gd name="T17" fmla="*/ 40322497 h 40"/>
                <a:gd name="T18" fmla="*/ 0 w 44"/>
                <a:gd name="T19" fmla="*/ 70564373 h 40"/>
                <a:gd name="T20" fmla="*/ 0 w 44"/>
                <a:gd name="T21" fmla="*/ 70564373 h 40"/>
                <a:gd name="T22" fmla="*/ 20161249 w 44"/>
                <a:gd name="T23" fmla="*/ 60483752 h 40"/>
                <a:gd name="T24" fmla="*/ 20161249 w 44"/>
                <a:gd name="T25" fmla="*/ 60483752 h 40"/>
                <a:gd name="T26" fmla="*/ 40322498 w 44"/>
                <a:gd name="T27" fmla="*/ 50403118 h 40"/>
                <a:gd name="T28" fmla="*/ 55443443 w 44"/>
                <a:gd name="T29" fmla="*/ 50403118 h 40"/>
                <a:gd name="T30" fmla="*/ 55443443 w 44"/>
                <a:gd name="T31" fmla="*/ 50403118 h 40"/>
                <a:gd name="T32" fmla="*/ 60483754 w 44"/>
                <a:gd name="T33" fmla="*/ 55443441 h 40"/>
                <a:gd name="T34" fmla="*/ 60483754 w 44"/>
                <a:gd name="T35" fmla="*/ 55443441 h 40"/>
                <a:gd name="T36" fmla="*/ 35282188 w 44"/>
                <a:gd name="T37" fmla="*/ 55443441 h 40"/>
                <a:gd name="T38" fmla="*/ 15120938 w 44"/>
                <a:gd name="T39" fmla="*/ 65524062 h 40"/>
                <a:gd name="T40" fmla="*/ 15120938 w 44"/>
                <a:gd name="T41" fmla="*/ 65524062 h 40"/>
                <a:gd name="T42" fmla="*/ 0 w 44"/>
                <a:gd name="T43" fmla="*/ 75604683 h 40"/>
                <a:gd name="T44" fmla="*/ 0 w 44"/>
                <a:gd name="T45" fmla="*/ 75604683 h 40"/>
                <a:gd name="T46" fmla="*/ 20161249 w 44"/>
                <a:gd name="T47" fmla="*/ 90725615 h 40"/>
                <a:gd name="T48" fmla="*/ 40322498 w 44"/>
                <a:gd name="T49" fmla="*/ 100806236 h 40"/>
                <a:gd name="T50" fmla="*/ 55443443 w 44"/>
                <a:gd name="T51" fmla="*/ 100806236 h 40"/>
                <a:gd name="T52" fmla="*/ 70564375 w 44"/>
                <a:gd name="T53" fmla="*/ 95765926 h 40"/>
                <a:gd name="T54" fmla="*/ 70564375 w 44"/>
                <a:gd name="T55" fmla="*/ 95765926 h 40"/>
                <a:gd name="T56" fmla="*/ 85685308 w 44"/>
                <a:gd name="T57" fmla="*/ 90725615 h 40"/>
                <a:gd name="T58" fmla="*/ 95765929 w 44"/>
                <a:gd name="T59" fmla="*/ 80644994 h 40"/>
                <a:gd name="T60" fmla="*/ 105846575 w 44"/>
                <a:gd name="T61" fmla="*/ 70564373 h 40"/>
                <a:gd name="T62" fmla="*/ 105846575 w 44"/>
                <a:gd name="T63" fmla="*/ 60483752 h 40"/>
                <a:gd name="T64" fmla="*/ 110886886 w 44"/>
                <a:gd name="T65" fmla="*/ 45362808 h 40"/>
                <a:gd name="T66" fmla="*/ 105846575 w 44"/>
                <a:gd name="T67" fmla="*/ 35282186 h 40"/>
                <a:gd name="T68" fmla="*/ 100806240 w 44"/>
                <a:gd name="T69" fmla="*/ 25201559 h 40"/>
                <a:gd name="T70" fmla="*/ 90725618 w 44"/>
                <a:gd name="T71" fmla="*/ 15120938 h 40"/>
                <a:gd name="T72" fmla="*/ 90725618 w 44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"/>
                <a:gd name="T112" fmla="*/ 0 h 40"/>
                <a:gd name="T113" fmla="*/ 44 w 44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" h="40">
                  <a:moveTo>
                    <a:pt x="36" y="6"/>
                  </a:moveTo>
                  <a:lnTo>
                    <a:pt x="36" y="6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4" y="4"/>
                  </a:lnTo>
                  <a:lnTo>
                    <a:pt x="6" y="10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4" y="18"/>
                  </a:lnTo>
                  <a:lnTo>
                    <a:pt x="42" y="14"/>
                  </a:lnTo>
                  <a:lnTo>
                    <a:pt x="40" y="10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9" name="Freeform 94"/>
            <p:cNvSpPr>
              <a:spLocks/>
            </p:cNvSpPr>
            <p:nvPr/>
          </p:nvSpPr>
          <p:spPr bwMode="auto">
            <a:xfrm>
              <a:off x="5307013" y="3000375"/>
              <a:ext cx="53975" cy="53975"/>
            </a:xfrm>
            <a:custGeom>
              <a:avLst/>
              <a:gdLst>
                <a:gd name="T0" fmla="*/ 85685299 w 34"/>
                <a:gd name="T1" fmla="*/ 30241874 h 34"/>
                <a:gd name="T2" fmla="*/ 85685299 w 34"/>
                <a:gd name="T3" fmla="*/ 30241874 h 34"/>
                <a:gd name="T4" fmla="*/ 85685299 w 34"/>
                <a:gd name="T5" fmla="*/ 45362805 h 34"/>
                <a:gd name="T6" fmla="*/ 80644989 w 34"/>
                <a:gd name="T7" fmla="*/ 60483748 h 34"/>
                <a:gd name="T8" fmla="*/ 70564368 w 34"/>
                <a:gd name="T9" fmla="*/ 75604678 h 34"/>
                <a:gd name="T10" fmla="*/ 55443437 w 34"/>
                <a:gd name="T11" fmla="*/ 85685299 h 34"/>
                <a:gd name="T12" fmla="*/ 55443437 w 34"/>
                <a:gd name="T13" fmla="*/ 85685299 h 34"/>
                <a:gd name="T14" fmla="*/ 35282184 w 34"/>
                <a:gd name="T15" fmla="*/ 85685299 h 34"/>
                <a:gd name="T16" fmla="*/ 20161247 w 34"/>
                <a:gd name="T17" fmla="*/ 80644989 h 34"/>
                <a:gd name="T18" fmla="*/ 10080624 w 34"/>
                <a:gd name="T19" fmla="*/ 70564368 h 34"/>
                <a:gd name="T20" fmla="*/ 0 w 34"/>
                <a:gd name="T21" fmla="*/ 55443437 h 34"/>
                <a:gd name="T22" fmla="*/ 0 w 34"/>
                <a:gd name="T23" fmla="*/ 55443437 h 34"/>
                <a:gd name="T24" fmla="*/ 0 w 34"/>
                <a:gd name="T25" fmla="*/ 35282184 h 34"/>
                <a:gd name="T26" fmla="*/ 5040312 w 34"/>
                <a:gd name="T27" fmla="*/ 20161247 h 34"/>
                <a:gd name="T28" fmla="*/ 15120937 w 34"/>
                <a:gd name="T29" fmla="*/ 10080624 h 34"/>
                <a:gd name="T30" fmla="*/ 30241874 w 34"/>
                <a:gd name="T31" fmla="*/ 0 h 34"/>
                <a:gd name="T32" fmla="*/ 30241874 w 34"/>
                <a:gd name="T33" fmla="*/ 0 h 34"/>
                <a:gd name="T34" fmla="*/ 45362805 w 34"/>
                <a:gd name="T35" fmla="*/ 0 h 34"/>
                <a:gd name="T36" fmla="*/ 60483748 w 34"/>
                <a:gd name="T37" fmla="*/ 5040312 h 34"/>
                <a:gd name="T38" fmla="*/ 75604678 w 34"/>
                <a:gd name="T39" fmla="*/ 15120937 h 34"/>
                <a:gd name="T40" fmla="*/ 85685299 w 34"/>
                <a:gd name="T41" fmla="*/ 30241874 h 34"/>
                <a:gd name="T42" fmla="*/ 85685299 w 34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34"/>
                <a:gd name="T68" fmla="*/ 34 w 34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34">
                  <a:moveTo>
                    <a:pt x="34" y="12"/>
                  </a:moveTo>
                  <a:lnTo>
                    <a:pt x="34" y="12"/>
                  </a:lnTo>
                  <a:lnTo>
                    <a:pt x="34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4" y="34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0" name="Freeform 95"/>
            <p:cNvSpPr>
              <a:spLocks/>
            </p:cNvSpPr>
            <p:nvPr/>
          </p:nvSpPr>
          <p:spPr bwMode="auto">
            <a:xfrm>
              <a:off x="5424488" y="3168650"/>
              <a:ext cx="60325" cy="66675"/>
            </a:xfrm>
            <a:custGeom>
              <a:avLst/>
              <a:gdLst>
                <a:gd name="T0" fmla="*/ 5040312 w 38"/>
                <a:gd name="T1" fmla="*/ 70564374 h 42"/>
                <a:gd name="T2" fmla="*/ 5040312 w 38"/>
                <a:gd name="T3" fmla="*/ 70564374 h 42"/>
                <a:gd name="T4" fmla="*/ 0 w 38"/>
                <a:gd name="T5" fmla="*/ 55443442 h 42"/>
                <a:gd name="T6" fmla="*/ 0 w 38"/>
                <a:gd name="T7" fmla="*/ 40322498 h 42"/>
                <a:gd name="T8" fmla="*/ 5040312 w 38"/>
                <a:gd name="T9" fmla="*/ 20161249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65524061 w 38"/>
                <a:gd name="T17" fmla="*/ 15120938 h 42"/>
                <a:gd name="T18" fmla="*/ 75604682 w 38"/>
                <a:gd name="T19" fmla="*/ 20161249 h 42"/>
                <a:gd name="T20" fmla="*/ 85685303 w 38"/>
                <a:gd name="T21" fmla="*/ 30241876 h 42"/>
                <a:gd name="T22" fmla="*/ 85685303 w 38"/>
                <a:gd name="T23" fmla="*/ 30241876 h 42"/>
                <a:gd name="T24" fmla="*/ 90725613 w 38"/>
                <a:gd name="T25" fmla="*/ 45362808 h 42"/>
                <a:gd name="T26" fmla="*/ 95765924 w 38"/>
                <a:gd name="T27" fmla="*/ 60483753 h 42"/>
                <a:gd name="T28" fmla="*/ 90725613 w 38"/>
                <a:gd name="T29" fmla="*/ 70564374 h 42"/>
                <a:gd name="T30" fmla="*/ 85685303 w 38"/>
                <a:gd name="T31" fmla="*/ 85685306 h 42"/>
                <a:gd name="T32" fmla="*/ 85685303 w 38"/>
                <a:gd name="T33" fmla="*/ 85685306 h 42"/>
                <a:gd name="T34" fmla="*/ 75604682 w 38"/>
                <a:gd name="T35" fmla="*/ 95765928 h 42"/>
                <a:gd name="T36" fmla="*/ 65524061 w 38"/>
                <a:gd name="T37" fmla="*/ 100806238 h 42"/>
                <a:gd name="T38" fmla="*/ 55443440 w 38"/>
                <a:gd name="T39" fmla="*/ 105846574 h 42"/>
                <a:gd name="T40" fmla="*/ 40322496 w 38"/>
                <a:gd name="T41" fmla="*/ 105846574 h 42"/>
                <a:gd name="T42" fmla="*/ 30241875 w 38"/>
                <a:gd name="T43" fmla="*/ 100806238 h 42"/>
                <a:gd name="T44" fmla="*/ 20161248 w 38"/>
                <a:gd name="T45" fmla="*/ 95765928 h 42"/>
                <a:gd name="T46" fmla="*/ 10080624 w 38"/>
                <a:gd name="T47" fmla="*/ 85685306 h 42"/>
                <a:gd name="T48" fmla="*/ 5040312 w 38"/>
                <a:gd name="T49" fmla="*/ 70564374 h 42"/>
                <a:gd name="T50" fmla="*/ 5040312 w 38"/>
                <a:gd name="T51" fmla="*/ 70564374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2"/>
                <a:gd name="T80" fmla="*/ 38 w 38"/>
                <a:gd name="T81" fmla="*/ 42 h 4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2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0" y="8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8" y="24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2" y="42"/>
                  </a:lnTo>
                  <a:lnTo>
                    <a:pt x="16" y="42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1" name="Freeform 96"/>
            <p:cNvSpPr>
              <a:spLocks/>
            </p:cNvSpPr>
            <p:nvPr/>
          </p:nvSpPr>
          <p:spPr bwMode="auto">
            <a:xfrm>
              <a:off x="5364163" y="3168650"/>
              <a:ext cx="63500" cy="63500"/>
            </a:xfrm>
            <a:custGeom>
              <a:avLst/>
              <a:gdLst>
                <a:gd name="T0" fmla="*/ 85685305 w 40"/>
                <a:gd name="T1" fmla="*/ 20161249 h 40"/>
                <a:gd name="T2" fmla="*/ 85685305 w 40"/>
                <a:gd name="T3" fmla="*/ 20161249 h 40"/>
                <a:gd name="T4" fmla="*/ 60483752 w 40"/>
                <a:gd name="T5" fmla="*/ 45362808 h 40"/>
                <a:gd name="T6" fmla="*/ 60483752 w 40"/>
                <a:gd name="T7" fmla="*/ 45362808 h 40"/>
                <a:gd name="T8" fmla="*/ 60483752 w 40"/>
                <a:gd name="T9" fmla="*/ 40322497 h 40"/>
                <a:gd name="T10" fmla="*/ 60483752 w 40"/>
                <a:gd name="T11" fmla="*/ 40322497 h 40"/>
                <a:gd name="T12" fmla="*/ 85685305 w 40"/>
                <a:gd name="T13" fmla="*/ 15120938 h 40"/>
                <a:gd name="T14" fmla="*/ 85685305 w 40"/>
                <a:gd name="T15" fmla="*/ 15120938 h 40"/>
                <a:gd name="T16" fmla="*/ 95765926 w 40"/>
                <a:gd name="T17" fmla="*/ 10080624 h 40"/>
                <a:gd name="T18" fmla="*/ 95765926 w 40"/>
                <a:gd name="T19" fmla="*/ 10080624 h 40"/>
                <a:gd name="T20" fmla="*/ 95765926 w 40"/>
                <a:gd name="T21" fmla="*/ 5040312 h 40"/>
                <a:gd name="T22" fmla="*/ 95765926 w 40"/>
                <a:gd name="T23" fmla="*/ 5040312 h 40"/>
                <a:gd name="T24" fmla="*/ 65524062 w 40"/>
                <a:gd name="T25" fmla="*/ 0 h 40"/>
                <a:gd name="T26" fmla="*/ 45362808 w 40"/>
                <a:gd name="T27" fmla="*/ 5040312 h 40"/>
                <a:gd name="T28" fmla="*/ 30241876 w 40"/>
                <a:gd name="T29" fmla="*/ 10080624 h 40"/>
                <a:gd name="T30" fmla="*/ 20161249 w 40"/>
                <a:gd name="T31" fmla="*/ 15120938 h 40"/>
                <a:gd name="T32" fmla="*/ 20161249 w 40"/>
                <a:gd name="T33" fmla="*/ 15120938 h 40"/>
                <a:gd name="T34" fmla="*/ 10080624 w 40"/>
                <a:gd name="T35" fmla="*/ 30241876 h 40"/>
                <a:gd name="T36" fmla="*/ 5040312 w 40"/>
                <a:gd name="T37" fmla="*/ 40322497 h 40"/>
                <a:gd name="T38" fmla="*/ 0 w 40"/>
                <a:gd name="T39" fmla="*/ 50403118 h 40"/>
                <a:gd name="T40" fmla="*/ 5040312 w 40"/>
                <a:gd name="T41" fmla="*/ 65524062 h 40"/>
                <a:gd name="T42" fmla="*/ 10080624 w 40"/>
                <a:gd name="T43" fmla="*/ 75604683 h 40"/>
                <a:gd name="T44" fmla="*/ 15120938 w 40"/>
                <a:gd name="T45" fmla="*/ 85685305 h 40"/>
                <a:gd name="T46" fmla="*/ 25201559 w 40"/>
                <a:gd name="T47" fmla="*/ 90725615 h 40"/>
                <a:gd name="T48" fmla="*/ 40322497 w 40"/>
                <a:gd name="T49" fmla="*/ 95765926 h 40"/>
                <a:gd name="T50" fmla="*/ 40322497 w 40"/>
                <a:gd name="T51" fmla="*/ 95765926 h 40"/>
                <a:gd name="T52" fmla="*/ 55443441 w 40"/>
                <a:gd name="T53" fmla="*/ 100806236 h 40"/>
                <a:gd name="T54" fmla="*/ 65524062 w 40"/>
                <a:gd name="T55" fmla="*/ 95765926 h 40"/>
                <a:gd name="T56" fmla="*/ 80644994 w 40"/>
                <a:gd name="T57" fmla="*/ 90725615 h 40"/>
                <a:gd name="T58" fmla="*/ 90725615 w 40"/>
                <a:gd name="T59" fmla="*/ 75604683 h 40"/>
                <a:gd name="T60" fmla="*/ 90725615 w 40"/>
                <a:gd name="T61" fmla="*/ 75604683 h 40"/>
                <a:gd name="T62" fmla="*/ 95765926 w 40"/>
                <a:gd name="T63" fmla="*/ 60483752 h 40"/>
                <a:gd name="T64" fmla="*/ 100806236 w 40"/>
                <a:gd name="T65" fmla="*/ 45362808 h 40"/>
                <a:gd name="T66" fmla="*/ 95765926 w 40"/>
                <a:gd name="T67" fmla="*/ 15120938 h 40"/>
                <a:gd name="T68" fmla="*/ 95765926 w 40"/>
                <a:gd name="T69" fmla="*/ 15120938 h 40"/>
                <a:gd name="T70" fmla="*/ 85685305 w 40"/>
                <a:gd name="T71" fmla="*/ 20161249 h 40"/>
                <a:gd name="T72" fmla="*/ 85685305 w 40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4" y="8"/>
                  </a:moveTo>
                  <a:lnTo>
                    <a:pt x="34" y="8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34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26" y="38"/>
                  </a:lnTo>
                  <a:lnTo>
                    <a:pt x="32" y="36"/>
                  </a:lnTo>
                  <a:lnTo>
                    <a:pt x="36" y="30"/>
                  </a:lnTo>
                  <a:lnTo>
                    <a:pt x="38" y="24"/>
                  </a:lnTo>
                  <a:lnTo>
                    <a:pt x="40" y="18"/>
                  </a:lnTo>
                  <a:lnTo>
                    <a:pt x="38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2" name="Freeform 97"/>
            <p:cNvSpPr>
              <a:spLocks/>
            </p:cNvSpPr>
            <p:nvPr/>
          </p:nvSpPr>
          <p:spPr bwMode="auto">
            <a:xfrm>
              <a:off x="5357813" y="3117850"/>
              <a:ext cx="66675" cy="57150"/>
            </a:xfrm>
            <a:custGeom>
              <a:avLst/>
              <a:gdLst>
                <a:gd name="T0" fmla="*/ 75604685 w 42"/>
                <a:gd name="T1" fmla="*/ 60483749 h 36"/>
                <a:gd name="T2" fmla="*/ 75604685 w 42"/>
                <a:gd name="T3" fmla="*/ 6048374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5282185 h 36"/>
                <a:gd name="T10" fmla="*/ 35282187 w 42"/>
                <a:gd name="T11" fmla="*/ 35282185 h 36"/>
                <a:gd name="T12" fmla="*/ 60483753 w 42"/>
                <a:gd name="T13" fmla="*/ 40322495 h 36"/>
                <a:gd name="T14" fmla="*/ 80644996 w 42"/>
                <a:gd name="T15" fmla="*/ 55443439 h 36"/>
                <a:gd name="T16" fmla="*/ 80644996 w 42"/>
                <a:gd name="T17" fmla="*/ 55443439 h 36"/>
                <a:gd name="T18" fmla="*/ 100806238 w 42"/>
                <a:gd name="T19" fmla="*/ 70564370 h 36"/>
                <a:gd name="T20" fmla="*/ 100806238 w 42"/>
                <a:gd name="T21" fmla="*/ 7056437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520155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40322498 w 42"/>
                <a:gd name="T39" fmla="*/ 0 h 36"/>
                <a:gd name="T40" fmla="*/ 25201560 w 42"/>
                <a:gd name="T41" fmla="*/ 0 h 36"/>
                <a:gd name="T42" fmla="*/ 15120938 w 42"/>
                <a:gd name="T43" fmla="*/ 5040312 h 36"/>
                <a:gd name="T44" fmla="*/ 5040312 w 42"/>
                <a:gd name="T45" fmla="*/ 15120937 h 36"/>
                <a:gd name="T46" fmla="*/ 0 w 42"/>
                <a:gd name="T47" fmla="*/ 25201558 h 36"/>
                <a:gd name="T48" fmla="*/ 0 w 42"/>
                <a:gd name="T49" fmla="*/ 40322495 h 36"/>
                <a:gd name="T50" fmla="*/ 0 w 42"/>
                <a:gd name="T51" fmla="*/ 50403116 h 36"/>
                <a:gd name="T52" fmla="*/ 0 w 42"/>
                <a:gd name="T53" fmla="*/ 50403116 h 36"/>
                <a:gd name="T54" fmla="*/ 5040312 w 42"/>
                <a:gd name="T55" fmla="*/ 65524060 h 36"/>
                <a:gd name="T56" fmla="*/ 10080624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0564374 w 42"/>
                <a:gd name="T67" fmla="*/ 85685301 h 36"/>
                <a:gd name="T68" fmla="*/ 95765928 w 42"/>
                <a:gd name="T69" fmla="*/ 75604680 h 36"/>
                <a:gd name="T70" fmla="*/ 95765928 w 42"/>
                <a:gd name="T71" fmla="*/ 75604680 h 36"/>
                <a:gd name="T72" fmla="*/ 75604685 w 42"/>
                <a:gd name="T73" fmla="*/ 60483749 h 36"/>
                <a:gd name="T74" fmla="*/ 75604685 w 42"/>
                <a:gd name="T75" fmla="*/ 6048374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4"/>
                  </a:moveTo>
                  <a:lnTo>
                    <a:pt x="30" y="24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32" y="22"/>
                  </a:lnTo>
                  <a:lnTo>
                    <a:pt x="40" y="28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10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4"/>
                  </a:lnTo>
                  <a:lnTo>
                    <a:pt x="38" y="30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3" name="Freeform 98"/>
            <p:cNvSpPr>
              <a:spLocks/>
            </p:cNvSpPr>
            <p:nvPr/>
          </p:nvSpPr>
          <p:spPr bwMode="auto">
            <a:xfrm>
              <a:off x="5405438" y="3086100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85685301 w 36"/>
                <a:gd name="T5" fmla="*/ 65524065 h 44"/>
                <a:gd name="T6" fmla="*/ 80644991 w 36"/>
                <a:gd name="T7" fmla="*/ 80644997 h 44"/>
                <a:gd name="T8" fmla="*/ 70564370 w 36"/>
                <a:gd name="T9" fmla="*/ 95765929 h 44"/>
                <a:gd name="T10" fmla="*/ 45362806 w 36"/>
                <a:gd name="T11" fmla="*/ 110886886 h 44"/>
                <a:gd name="T12" fmla="*/ 45362806 w 36"/>
                <a:gd name="T13" fmla="*/ 110886886 h 44"/>
                <a:gd name="T14" fmla="*/ 25201558 w 36"/>
                <a:gd name="T15" fmla="*/ 95765929 h 44"/>
                <a:gd name="T16" fmla="*/ 10080624 w 36"/>
                <a:gd name="T17" fmla="*/ 80644997 h 44"/>
                <a:gd name="T18" fmla="*/ 5040312 w 36"/>
                <a:gd name="T19" fmla="*/ 70564375 h 44"/>
                <a:gd name="T20" fmla="*/ 0 w 36"/>
                <a:gd name="T21" fmla="*/ 60483754 h 44"/>
                <a:gd name="T22" fmla="*/ 0 w 36"/>
                <a:gd name="T23" fmla="*/ 60483754 h 44"/>
                <a:gd name="T24" fmla="*/ 0 w 36"/>
                <a:gd name="T25" fmla="*/ 45362809 h 44"/>
                <a:gd name="T26" fmla="*/ 0 w 36"/>
                <a:gd name="T27" fmla="*/ 30241877 h 44"/>
                <a:gd name="T28" fmla="*/ 10080624 w 36"/>
                <a:gd name="T29" fmla="*/ 15120938 h 44"/>
                <a:gd name="T30" fmla="*/ 20161248 w 36"/>
                <a:gd name="T31" fmla="*/ 10080625 h 44"/>
                <a:gd name="T32" fmla="*/ 20161248 w 36"/>
                <a:gd name="T33" fmla="*/ 10080625 h 44"/>
                <a:gd name="T34" fmla="*/ 30241875 w 36"/>
                <a:gd name="T35" fmla="*/ 0 h 44"/>
                <a:gd name="T36" fmla="*/ 45362806 w 36"/>
                <a:gd name="T37" fmla="*/ 0 h 44"/>
                <a:gd name="T38" fmla="*/ 55443439 w 36"/>
                <a:gd name="T39" fmla="*/ 0 h 44"/>
                <a:gd name="T40" fmla="*/ 65524060 w 36"/>
                <a:gd name="T41" fmla="*/ 5040312 h 44"/>
                <a:gd name="T42" fmla="*/ 75604680 w 36"/>
                <a:gd name="T43" fmla="*/ 15120938 h 44"/>
                <a:gd name="T44" fmla="*/ 85685301 w 36"/>
                <a:gd name="T45" fmla="*/ 25201560 h 44"/>
                <a:gd name="T46" fmla="*/ 90725611 w 36"/>
                <a:gd name="T47" fmla="*/ 35282188 h 44"/>
                <a:gd name="T48" fmla="*/ 90725611 w 36"/>
                <a:gd name="T49" fmla="*/ 50403120 h 44"/>
                <a:gd name="T50" fmla="*/ 90725611 w 36"/>
                <a:gd name="T51" fmla="*/ 50403120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6"/>
                <a:gd name="T79" fmla="*/ 0 h 44"/>
                <a:gd name="T80" fmla="*/ 36 w 36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4" y="26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8" y="44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4" name="Freeform 99"/>
            <p:cNvSpPr>
              <a:spLocks/>
            </p:cNvSpPr>
            <p:nvPr/>
          </p:nvSpPr>
          <p:spPr bwMode="auto">
            <a:xfrm>
              <a:off x="5443538" y="3117850"/>
              <a:ext cx="66675" cy="60325"/>
            </a:xfrm>
            <a:custGeom>
              <a:avLst/>
              <a:gdLst>
                <a:gd name="T0" fmla="*/ 85685306 w 42"/>
                <a:gd name="T1" fmla="*/ 10080624 h 38"/>
                <a:gd name="T2" fmla="*/ 85685306 w 42"/>
                <a:gd name="T3" fmla="*/ 10080624 h 38"/>
                <a:gd name="T4" fmla="*/ 70564374 w 42"/>
                <a:gd name="T5" fmla="*/ 5040312 h 38"/>
                <a:gd name="T6" fmla="*/ 55443442 w 42"/>
                <a:gd name="T7" fmla="*/ 0 h 38"/>
                <a:gd name="T8" fmla="*/ 45362808 w 42"/>
                <a:gd name="T9" fmla="*/ 5040312 h 38"/>
                <a:gd name="T10" fmla="*/ 30241876 w 42"/>
                <a:gd name="T11" fmla="*/ 10080624 h 38"/>
                <a:gd name="T12" fmla="*/ 30241876 w 42"/>
                <a:gd name="T13" fmla="*/ 10080624 h 38"/>
                <a:gd name="T14" fmla="*/ 15120938 w 42"/>
                <a:gd name="T15" fmla="*/ 25201559 h 38"/>
                <a:gd name="T16" fmla="*/ 5040312 w 42"/>
                <a:gd name="T17" fmla="*/ 45362807 h 38"/>
                <a:gd name="T18" fmla="*/ 0 w 42"/>
                <a:gd name="T19" fmla="*/ 70564371 h 38"/>
                <a:gd name="T20" fmla="*/ 0 w 42"/>
                <a:gd name="T21" fmla="*/ 70564371 h 38"/>
                <a:gd name="T22" fmla="*/ 20161249 w 42"/>
                <a:gd name="T23" fmla="*/ 55443440 h 38"/>
                <a:gd name="T24" fmla="*/ 20161249 w 42"/>
                <a:gd name="T25" fmla="*/ 55443440 h 38"/>
                <a:gd name="T26" fmla="*/ 40322498 w 42"/>
                <a:gd name="T27" fmla="*/ 50403117 h 38"/>
                <a:gd name="T28" fmla="*/ 55443442 w 42"/>
                <a:gd name="T29" fmla="*/ 50403117 h 38"/>
                <a:gd name="T30" fmla="*/ 55443442 w 42"/>
                <a:gd name="T31" fmla="*/ 50403117 h 38"/>
                <a:gd name="T32" fmla="*/ 55443442 w 42"/>
                <a:gd name="T33" fmla="*/ 50403117 h 38"/>
                <a:gd name="T34" fmla="*/ 55443442 w 42"/>
                <a:gd name="T35" fmla="*/ 50403117 h 38"/>
                <a:gd name="T36" fmla="*/ 35282187 w 42"/>
                <a:gd name="T37" fmla="*/ 55443440 h 38"/>
                <a:gd name="T38" fmla="*/ 15120938 w 42"/>
                <a:gd name="T39" fmla="*/ 65524061 h 38"/>
                <a:gd name="T40" fmla="*/ 15120938 w 42"/>
                <a:gd name="T41" fmla="*/ 65524061 h 38"/>
                <a:gd name="T42" fmla="*/ 5040312 w 42"/>
                <a:gd name="T43" fmla="*/ 75604682 h 38"/>
                <a:gd name="T44" fmla="*/ 5040312 w 42"/>
                <a:gd name="T45" fmla="*/ 75604682 h 38"/>
                <a:gd name="T46" fmla="*/ 25201560 w 42"/>
                <a:gd name="T47" fmla="*/ 90725613 h 38"/>
                <a:gd name="T48" fmla="*/ 40322498 w 42"/>
                <a:gd name="T49" fmla="*/ 95765924 h 38"/>
                <a:gd name="T50" fmla="*/ 60483753 w 42"/>
                <a:gd name="T51" fmla="*/ 95765924 h 38"/>
                <a:gd name="T52" fmla="*/ 70564374 w 42"/>
                <a:gd name="T53" fmla="*/ 90725613 h 38"/>
                <a:gd name="T54" fmla="*/ 70564374 w 42"/>
                <a:gd name="T55" fmla="*/ 90725613 h 38"/>
                <a:gd name="T56" fmla="*/ 85685306 w 42"/>
                <a:gd name="T57" fmla="*/ 85685303 h 38"/>
                <a:gd name="T58" fmla="*/ 95765928 w 42"/>
                <a:gd name="T59" fmla="*/ 75604682 h 38"/>
                <a:gd name="T60" fmla="*/ 100806238 w 42"/>
                <a:gd name="T61" fmla="*/ 65524061 h 38"/>
                <a:gd name="T62" fmla="*/ 105846574 w 42"/>
                <a:gd name="T63" fmla="*/ 55443440 h 38"/>
                <a:gd name="T64" fmla="*/ 105846574 w 42"/>
                <a:gd name="T65" fmla="*/ 40322496 h 38"/>
                <a:gd name="T66" fmla="*/ 100806238 w 42"/>
                <a:gd name="T67" fmla="*/ 30241875 h 38"/>
                <a:gd name="T68" fmla="*/ 95765928 w 42"/>
                <a:gd name="T69" fmla="*/ 20161248 h 38"/>
                <a:gd name="T70" fmla="*/ 85685306 w 42"/>
                <a:gd name="T71" fmla="*/ 10080624 h 38"/>
                <a:gd name="T72" fmla="*/ 85685306 w 42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38"/>
                <a:gd name="T113" fmla="*/ 42 w 42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38">
                  <a:moveTo>
                    <a:pt x="34" y="4"/>
                  </a:moveTo>
                  <a:lnTo>
                    <a:pt x="34" y="4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28" y="36"/>
                  </a:lnTo>
                  <a:lnTo>
                    <a:pt x="34" y="34"/>
                  </a:lnTo>
                  <a:lnTo>
                    <a:pt x="38" y="30"/>
                  </a:lnTo>
                  <a:lnTo>
                    <a:pt x="40" y="26"/>
                  </a:lnTo>
                  <a:lnTo>
                    <a:pt x="42" y="22"/>
                  </a:lnTo>
                  <a:lnTo>
                    <a:pt x="42" y="16"/>
                  </a:lnTo>
                  <a:lnTo>
                    <a:pt x="40" y="12"/>
                  </a:lnTo>
                  <a:lnTo>
                    <a:pt x="38" y="8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5" name="Freeform 100"/>
            <p:cNvSpPr>
              <a:spLocks/>
            </p:cNvSpPr>
            <p:nvPr/>
          </p:nvSpPr>
          <p:spPr bwMode="auto">
            <a:xfrm>
              <a:off x="5405438" y="3140075"/>
              <a:ext cx="50800" cy="50800"/>
            </a:xfrm>
            <a:custGeom>
              <a:avLst/>
              <a:gdLst>
                <a:gd name="T0" fmla="*/ 80644986 w 32"/>
                <a:gd name="T1" fmla="*/ 25201557 h 32"/>
                <a:gd name="T2" fmla="*/ 8064498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7560467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0161247 h 32"/>
                <a:gd name="T28" fmla="*/ 10080623 w 32"/>
                <a:gd name="T29" fmla="*/ 10080623 h 32"/>
                <a:gd name="T30" fmla="*/ 25201557 w 32"/>
                <a:gd name="T31" fmla="*/ 0 h 32"/>
                <a:gd name="T32" fmla="*/ 25201557 w 32"/>
                <a:gd name="T33" fmla="*/ 0 h 32"/>
                <a:gd name="T34" fmla="*/ 40322493 w 32"/>
                <a:gd name="T35" fmla="*/ 0 h 32"/>
                <a:gd name="T36" fmla="*/ 55443436 w 32"/>
                <a:gd name="T37" fmla="*/ 0 h 32"/>
                <a:gd name="T38" fmla="*/ 70564366 w 32"/>
                <a:gd name="T39" fmla="*/ 10080623 h 32"/>
                <a:gd name="T40" fmla="*/ 80644986 w 32"/>
                <a:gd name="T41" fmla="*/ 25201557 h 32"/>
                <a:gd name="T42" fmla="*/ 8064498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2" y="10"/>
                  </a:moveTo>
                  <a:lnTo>
                    <a:pt x="32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8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6" name="Freeform 101"/>
            <p:cNvSpPr>
              <a:spLocks/>
            </p:cNvSpPr>
            <p:nvPr/>
          </p:nvSpPr>
          <p:spPr bwMode="auto">
            <a:xfrm>
              <a:off x="4567238" y="3079750"/>
              <a:ext cx="60325" cy="73025"/>
            </a:xfrm>
            <a:custGeom>
              <a:avLst/>
              <a:gdLst>
                <a:gd name="T0" fmla="*/ 0 w 38"/>
                <a:gd name="T1" fmla="*/ 75604687 h 46"/>
                <a:gd name="T2" fmla="*/ 0 w 38"/>
                <a:gd name="T3" fmla="*/ 75604687 h 46"/>
                <a:gd name="T4" fmla="*/ 0 w 38"/>
                <a:gd name="T5" fmla="*/ 60483755 h 46"/>
                <a:gd name="T6" fmla="*/ 0 w 38"/>
                <a:gd name="T7" fmla="*/ 40322499 h 46"/>
                <a:gd name="T8" fmla="*/ 10080624 w 38"/>
                <a:gd name="T9" fmla="*/ 25201560 h 46"/>
                <a:gd name="T10" fmla="*/ 25201559 w 38"/>
                <a:gd name="T11" fmla="*/ 0 h 46"/>
                <a:gd name="T12" fmla="*/ 25201559 w 38"/>
                <a:gd name="T13" fmla="*/ 0 h 46"/>
                <a:gd name="T14" fmla="*/ 50403117 w 38"/>
                <a:gd name="T15" fmla="*/ 10080625 h 46"/>
                <a:gd name="T16" fmla="*/ 75604682 w 38"/>
                <a:gd name="T17" fmla="*/ 20161250 h 46"/>
                <a:gd name="T18" fmla="*/ 80644992 w 38"/>
                <a:gd name="T19" fmla="*/ 30241877 h 46"/>
                <a:gd name="T20" fmla="*/ 90725613 w 38"/>
                <a:gd name="T21" fmla="*/ 40322499 h 46"/>
                <a:gd name="T22" fmla="*/ 90725613 w 38"/>
                <a:gd name="T23" fmla="*/ 40322499 h 46"/>
                <a:gd name="T24" fmla="*/ 95765924 w 38"/>
                <a:gd name="T25" fmla="*/ 55443444 h 46"/>
                <a:gd name="T26" fmla="*/ 95765924 w 38"/>
                <a:gd name="T27" fmla="*/ 70564376 h 46"/>
                <a:gd name="T28" fmla="*/ 90725613 w 38"/>
                <a:gd name="T29" fmla="*/ 85685309 h 46"/>
                <a:gd name="T30" fmla="*/ 85685303 w 38"/>
                <a:gd name="T31" fmla="*/ 100806241 h 46"/>
                <a:gd name="T32" fmla="*/ 85685303 w 38"/>
                <a:gd name="T33" fmla="*/ 100806241 h 46"/>
                <a:gd name="T34" fmla="*/ 75604682 w 38"/>
                <a:gd name="T35" fmla="*/ 105846577 h 46"/>
                <a:gd name="T36" fmla="*/ 60483751 w 38"/>
                <a:gd name="T37" fmla="*/ 110886888 h 46"/>
                <a:gd name="T38" fmla="*/ 50403117 w 38"/>
                <a:gd name="T39" fmla="*/ 115927199 h 46"/>
                <a:gd name="T40" fmla="*/ 35282186 w 38"/>
                <a:gd name="T41" fmla="*/ 115927199 h 46"/>
                <a:gd name="T42" fmla="*/ 25201559 w 38"/>
                <a:gd name="T43" fmla="*/ 110886888 h 46"/>
                <a:gd name="T44" fmla="*/ 15120938 w 38"/>
                <a:gd name="T45" fmla="*/ 100806241 h 46"/>
                <a:gd name="T46" fmla="*/ 5040312 w 38"/>
                <a:gd name="T47" fmla="*/ 90725620 h 46"/>
                <a:gd name="T48" fmla="*/ 0 w 38"/>
                <a:gd name="T49" fmla="*/ 75604687 h 46"/>
                <a:gd name="T50" fmla="*/ 0 w 38"/>
                <a:gd name="T51" fmla="*/ 75604687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0" y="30"/>
                  </a:moveTo>
                  <a:lnTo>
                    <a:pt x="0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4" y="10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30" y="8"/>
                  </a:lnTo>
                  <a:lnTo>
                    <a:pt x="32" y="12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38" y="28"/>
                  </a:lnTo>
                  <a:lnTo>
                    <a:pt x="36" y="34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24" y="44"/>
                  </a:lnTo>
                  <a:lnTo>
                    <a:pt x="20" y="46"/>
                  </a:lnTo>
                  <a:lnTo>
                    <a:pt x="14" y="46"/>
                  </a:lnTo>
                  <a:lnTo>
                    <a:pt x="10" y="44"/>
                  </a:lnTo>
                  <a:lnTo>
                    <a:pt x="6" y="40"/>
                  </a:lnTo>
                  <a:lnTo>
                    <a:pt x="2" y="3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7" name="Freeform 102"/>
            <p:cNvSpPr>
              <a:spLocks/>
            </p:cNvSpPr>
            <p:nvPr/>
          </p:nvSpPr>
          <p:spPr bwMode="auto">
            <a:xfrm>
              <a:off x="4503738" y="3076575"/>
              <a:ext cx="66675" cy="66675"/>
            </a:xfrm>
            <a:custGeom>
              <a:avLst/>
              <a:gdLst>
                <a:gd name="T0" fmla="*/ 95765928 w 42"/>
                <a:gd name="T1" fmla="*/ 25201560 h 42"/>
                <a:gd name="T2" fmla="*/ 95765928 w 42"/>
                <a:gd name="T3" fmla="*/ 25201560 h 42"/>
                <a:gd name="T4" fmla="*/ 65524063 w 42"/>
                <a:gd name="T5" fmla="*/ 45362808 h 42"/>
                <a:gd name="T6" fmla="*/ 65524063 w 42"/>
                <a:gd name="T7" fmla="*/ 45362808 h 42"/>
                <a:gd name="T8" fmla="*/ 60483753 w 42"/>
                <a:gd name="T9" fmla="*/ 45362808 h 42"/>
                <a:gd name="T10" fmla="*/ 60483753 w 42"/>
                <a:gd name="T11" fmla="*/ 45362808 h 42"/>
                <a:gd name="T12" fmla="*/ 90725617 w 42"/>
                <a:gd name="T13" fmla="*/ 20161249 h 42"/>
                <a:gd name="T14" fmla="*/ 90725617 w 42"/>
                <a:gd name="T15" fmla="*/ 20161249 h 42"/>
                <a:gd name="T16" fmla="*/ 100806238 w 42"/>
                <a:gd name="T17" fmla="*/ 15120938 h 42"/>
                <a:gd name="T18" fmla="*/ 100806238 w 42"/>
                <a:gd name="T19" fmla="*/ 15120938 h 42"/>
                <a:gd name="T20" fmla="*/ 100806238 w 42"/>
                <a:gd name="T21" fmla="*/ 10080624 h 42"/>
                <a:gd name="T22" fmla="*/ 100806238 w 42"/>
                <a:gd name="T23" fmla="*/ 10080624 h 42"/>
                <a:gd name="T24" fmla="*/ 75604685 w 42"/>
                <a:gd name="T25" fmla="*/ 0 h 42"/>
                <a:gd name="T26" fmla="*/ 55443442 w 42"/>
                <a:gd name="T27" fmla="*/ 0 h 42"/>
                <a:gd name="T28" fmla="*/ 35282187 w 42"/>
                <a:gd name="T29" fmla="*/ 5040312 h 42"/>
                <a:gd name="T30" fmla="*/ 25201560 w 42"/>
                <a:gd name="T31" fmla="*/ 15120938 h 42"/>
                <a:gd name="T32" fmla="*/ 25201560 w 42"/>
                <a:gd name="T33" fmla="*/ 15120938 h 42"/>
                <a:gd name="T34" fmla="*/ 10080624 w 42"/>
                <a:gd name="T35" fmla="*/ 25201560 h 42"/>
                <a:gd name="T36" fmla="*/ 5040312 w 42"/>
                <a:gd name="T37" fmla="*/ 35282187 h 42"/>
                <a:gd name="T38" fmla="*/ 0 w 42"/>
                <a:gd name="T39" fmla="*/ 50403119 h 42"/>
                <a:gd name="T40" fmla="*/ 0 w 42"/>
                <a:gd name="T41" fmla="*/ 60483753 h 42"/>
                <a:gd name="T42" fmla="*/ 5040312 w 42"/>
                <a:gd name="T43" fmla="*/ 75604685 h 42"/>
                <a:gd name="T44" fmla="*/ 10080624 w 42"/>
                <a:gd name="T45" fmla="*/ 85685306 h 42"/>
                <a:gd name="T46" fmla="*/ 20161249 w 42"/>
                <a:gd name="T47" fmla="*/ 95765928 h 42"/>
                <a:gd name="T48" fmla="*/ 35282187 w 42"/>
                <a:gd name="T49" fmla="*/ 100806238 h 42"/>
                <a:gd name="T50" fmla="*/ 35282187 w 42"/>
                <a:gd name="T51" fmla="*/ 100806238 h 42"/>
                <a:gd name="T52" fmla="*/ 50403119 w 42"/>
                <a:gd name="T53" fmla="*/ 105846574 h 42"/>
                <a:gd name="T54" fmla="*/ 65524063 w 42"/>
                <a:gd name="T55" fmla="*/ 100806238 h 42"/>
                <a:gd name="T56" fmla="*/ 75604685 w 42"/>
                <a:gd name="T57" fmla="*/ 95765928 h 42"/>
                <a:gd name="T58" fmla="*/ 90725617 w 42"/>
                <a:gd name="T59" fmla="*/ 85685306 h 42"/>
                <a:gd name="T60" fmla="*/ 90725617 w 42"/>
                <a:gd name="T61" fmla="*/ 85685306 h 42"/>
                <a:gd name="T62" fmla="*/ 100806238 w 42"/>
                <a:gd name="T63" fmla="*/ 70564374 h 42"/>
                <a:gd name="T64" fmla="*/ 105846574 w 42"/>
                <a:gd name="T65" fmla="*/ 50403119 h 42"/>
                <a:gd name="T66" fmla="*/ 100806238 w 42"/>
                <a:gd name="T67" fmla="*/ 20161249 h 42"/>
                <a:gd name="T68" fmla="*/ 100806238 w 42"/>
                <a:gd name="T69" fmla="*/ 20161249 h 42"/>
                <a:gd name="T70" fmla="*/ 95765928 w 42"/>
                <a:gd name="T71" fmla="*/ 25201560 h 42"/>
                <a:gd name="T72" fmla="*/ 95765928 w 42"/>
                <a:gd name="T73" fmla="*/ 2520156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2"/>
                <a:gd name="T113" fmla="*/ 42 w 42"/>
                <a:gd name="T114" fmla="*/ 42 h 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2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8" y="38"/>
                  </a:lnTo>
                  <a:lnTo>
                    <a:pt x="14" y="40"/>
                  </a:lnTo>
                  <a:lnTo>
                    <a:pt x="20" y="42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36" y="34"/>
                  </a:lnTo>
                  <a:lnTo>
                    <a:pt x="40" y="28"/>
                  </a:lnTo>
                  <a:lnTo>
                    <a:pt x="42" y="20"/>
                  </a:lnTo>
                  <a:lnTo>
                    <a:pt x="40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8" name="Freeform 103"/>
            <p:cNvSpPr>
              <a:spLocks/>
            </p:cNvSpPr>
            <p:nvPr/>
          </p:nvSpPr>
          <p:spPr bwMode="auto">
            <a:xfrm>
              <a:off x="4500563" y="3019425"/>
              <a:ext cx="69850" cy="63500"/>
            </a:xfrm>
            <a:custGeom>
              <a:avLst/>
              <a:gdLst>
                <a:gd name="T0" fmla="*/ 80644997 w 44"/>
                <a:gd name="T1" fmla="*/ 70564373 h 40"/>
                <a:gd name="T2" fmla="*/ 80644997 w 44"/>
                <a:gd name="T3" fmla="*/ 70564373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50403118 h 40"/>
                <a:gd name="T14" fmla="*/ 85685308 w 44"/>
                <a:gd name="T15" fmla="*/ 65524062 h 40"/>
                <a:gd name="T16" fmla="*/ 85685308 w 44"/>
                <a:gd name="T17" fmla="*/ 6552406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5443441 h 40"/>
                <a:gd name="T28" fmla="*/ 95765929 w 44"/>
                <a:gd name="T29" fmla="*/ 35282186 h 40"/>
                <a:gd name="T30" fmla="*/ 85685308 w 44"/>
                <a:gd name="T31" fmla="*/ 20161249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5040312 h 40"/>
                <a:gd name="T38" fmla="*/ 45362809 w 44"/>
                <a:gd name="T39" fmla="*/ 0 h 40"/>
                <a:gd name="T40" fmla="*/ 35282188 w 44"/>
                <a:gd name="T41" fmla="*/ 5040312 h 40"/>
                <a:gd name="T42" fmla="*/ 20161249 w 44"/>
                <a:gd name="T43" fmla="*/ 10080624 h 40"/>
                <a:gd name="T44" fmla="*/ 10080625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5443441 h 40"/>
                <a:gd name="T52" fmla="*/ 0 w 44"/>
                <a:gd name="T53" fmla="*/ 55443441 h 40"/>
                <a:gd name="T54" fmla="*/ 0 w 44"/>
                <a:gd name="T55" fmla="*/ 70564373 h 40"/>
                <a:gd name="T56" fmla="*/ 10080625 w 44"/>
                <a:gd name="T57" fmla="*/ 80644994 h 40"/>
                <a:gd name="T58" fmla="*/ 20161249 w 44"/>
                <a:gd name="T59" fmla="*/ 90725615 h 40"/>
                <a:gd name="T60" fmla="*/ 35282188 w 44"/>
                <a:gd name="T61" fmla="*/ 100806236 h 40"/>
                <a:gd name="T62" fmla="*/ 35282188 w 44"/>
                <a:gd name="T63" fmla="*/ 100806236 h 40"/>
                <a:gd name="T64" fmla="*/ 55443443 w 44"/>
                <a:gd name="T65" fmla="*/ 100806236 h 40"/>
                <a:gd name="T66" fmla="*/ 70564375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70564373 h 40"/>
                <a:gd name="T74" fmla="*/ 80644997 w 44"/>
                <a:gd name="T75" fmla="*/ 70564373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8"/>
                  </a:moveTo>
                  <a:lnTo>
                    <a:pt x="32" y="28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20"/>
                  </a:lnTo>
                  <a:lnTo>
                    <a:pt x="34" y="26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2"/>
                  </a:lnTo>
                  <a:lnTo>
                    <a:pt x="38" y="14"/>
                  </a:lnTo>
                  <a:lnTo>
                    <a:pt x="34" y="8"/>
                  </a:lnTo>
                  <a:lnTo>
                    <a:pt x="30" y="4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40" y="34"/>
                  </a:lnTo>
                  <a:lnTo>
                    <a:pt x="3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9" name="Freeform 104"/>
            <p:cNvSpPr>
              <a:spLocks/>
            </p:cNvSpPr>
            <p:nvPr/>
          </p:nvSpPr>
          <p:spPr bwMode="auto">
            <a:xfrm>
              <a:off x="4554538" y="2994025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0644992 w 38"/>
                <a:gd name="T7" fmla="*/ 85685309 h 46"/>
                <a:gd name="T8" fmla="*/ 65524061 w 38"/>
                <a:gd name="T9" fmla="*/ 100806241 h 46"/>
                <a:gd name="T10" fmla="*/ 40322496 w 38"/>
                <a:gd name="T11" fmla="*/ 115927199 h 46"/>
                <a:gd name="T12" fmla="*/ 40322496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0644998 h 46"/>
                <a:gd name="T18" fmla="*/ 0 w 38"/>
                <a:gd name="T19" fmla="*/ 70564376 h 46"/>
                <a:gd name="T20" fmla="*/ 0 w 38"/>
                <a:gd name="T21" fmla="*/ 55443444 h 46"/>
                <a:gd name="T22" fmla="*/ 0 w 38"/>
                <a:gd name="T23" fmla="*/ 55443444 h 46"/>
                <a:gd name="T24" fmla="*/ 0 w 38"/>
                <a:gd name="T25" fmla="*/ 40322499 h 46"/>
                <a:gd name="T26" fmla="*/ 5040312 w 38"/>
                <a:gd name="T27" fmla="*/ 25201560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40322496 w 38"/>
                <a:gd name="T35" fmla="*/ 0 h 46"/>
                <a:gd name="T36" fmla="*/ 50403117 w 38"/>
                <a:gd name="T37" fmla="*/ 0 h 46"/>
                <a:gd name="T38" fmla="*/ 65524061 w 38"/>
                <a:gd name="T39" fmla="*/ 0 h 46"/>
                <a:gd name="T40" fmla="*/ 75604682 w 38"/>
                <a:gd name="T41" fmla="*/ 5040312 h 46"/>
                <a:gd name="T42" fmla="*/ 85685303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2" y="34"/>
                  </a:lnTo>
                  <a:lnTo>
                    <a:pt x="26" y="40"/>
                  </a:lnTo>
                  <a:lnTo>
                    <a:pt x="16" y="46"/>
                  </a:lnTo>
                  <a:lnTo>
                    <a:pt x="8" y="40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0" name="Freeform 105"/>
            <p:cNvSpPr>
              <a:spLocks/>
            </p:cNvSpPr>
            <p:nvPr/>
          </p:nvSpPr>
          <p:spPr bwMode="auto">
            <a:xfrm>
              <a:off x="4589463" y="3032125"/>
              <a:ext cx="73025" cy="63500"/>
            </a:xfrm>
            <a:custGeom>
              <a:avLst/>
              <a:gdLst>
                <a:gd name="T0" fmla="*/ 95765931 w 46"/>
                <a:gd name="T1" fmla="*/ 10080624 h 40"/>
                <a:gd name="T2" fmla="*/ 95765931 w 46"/>
                <a:gd name="T3" fmla="*/ 10080624 h 40"/>
                <a:gd name="T4" fmla="*/ 85685309 w 46"/>
                <a:gd name="T5" fmla="*/ 5040312 h 40"/>
                <a:gd name="T6" fmla="*/ 70564376 w 46"/>
                <a:gd name="T7" fmla="*/ 0 h 40"/>
                <a:gd name="T8" fmla="*/ 55443444 w 46"/>
                <a:gd name="T9" fmla="*/ 0 h 40"/>
                <a:gd name="T10" fmla="*/ 40322499 w 46"/>
                <a:gd name="T11" fmla="*/ 5040312 h 40"/>
                <a:gd name="T12" fmla="*/ 40322499 w 46"/>
                <a:gd name="T13" fmla="*/ 5040312 h 40"/>
                <a:gd name="T14" fmla="*/ 20161250 w 46"/>
                <a:gd name="T15" fmla="*/ 20161249 h 40"/>
                <a:gd name="T16" fmla="*/ 10080625 w 46"/>
                <a:gd name="T17" fmla="*/ 40322497 h 40"/>
                <a:gd name="T18" fmla="*/ 0 w 46"/>
                <a:gd name="T19" fmla="*/ 70564373 h 40"/>
                <a:gd name="T20" fmla="*/ 0 w 46"/>
                <a:gd name="T21" fmla="*/ 70564373 h 40"/>
                <a:gd name="T22" fmla="*/ 25201560 w 46"/>
                <a:gd name="T23" fmla="*/ 55443441 h 40"/>
                <a:gd name="T24" fmla="*/ 25201560 w 46"/>
                <a:gd name="T25" fmla="*/ 55443441 h 40"/>
                <a:gd name="T26" fmla="*/ 45362810 w 46"/>
                <a:gd name="T27" fmla="*/ 50403118 h 40"/>
                <a:gd name="T28" fmla="*/ 60483755 w 46"/>
                <a:gd name="T29" fmla="*/ 50403118 h 40"/>
                <a:gd name="T30" fmla="*/ 60483755 w 46"/>
                <a:gd name="T31" fmla="*/ 50403118 h 40"/>
                <a:gd name="T32" fmla="*/ 60483755 w 46"/>
                <a:gd name="T33" fmla="*/ 50403118 h 40"/>
                <a:gd name="T34" fmla="*/ 60483755 w 46"/>
                <a:gd name="T35" fmla="*/ 50403118 h 40"/>
                <a:gd name="T36" fmla="*/ 40322499 w 46"/>
                <a:gd name="T37" fmla="*/ 55443441 h 40"/>
                <a:gd name="T38" fmla="*/ 20161250 w 46"/>
                <a:gd name="T39" fmla="*/ 65524062 h 40"/>
                <a:gd name="T40" fmla="*/ 20161250 w 46"/>
                <a:gd name="T41" fmla="*/ 65524062 h 40"/>
                <a:gd name="T42" fmla="*/ 5040312 w 46"/>
                <a:gd name="T43" fmla="*/ 75604683 h 40"/>
                <a:gd name="T44" fmla="*/ 5040312 w 46"/>
                <a:gd name="T45" fmla="*/ 75604683 h 40"/>
                <a:gd name="T46" fmla="*/ 25201560 w 46"/>
                <a:gd name="T47" fmla="*/ 90725615 h 40"/>
                <a:gd name="T48" fmla="*/ 45362810 w 46"/>
                <a:gd name="T49" fmla="*/ 95765926 h 40"/>
                <a:gd name="T50" fmla="*/ 60483755 w 46"/>
                <a:gd name="T51" fmla="*/ 100806236 h 40"/>
                <a:gd name="T52" fmla="*/ 75604687 w 46"/>
                <a:gd name="T53" fmla="*/ 95765926 h 40"/>
                <a:gd name="T54" fmla="*/ 75604687 w 46"/>
                <a:gd name="T55" fmla="*/ 95765926 h 40"/>
                <a:gd name="T56" fmla="*/ 90725620 w 46"/>
                <a:gd name="T57" fmla="*/ 90725615 h 40"/>
                <a:gd name="T58" fmla="*/ 100806241 w 46"/>
                <a:gd name="T59" fmla="*/ 80644994 h 40"/>
                <a:gd name="T60" fmla="*/ 110886888 w 46"/>
                <a:gd name="T61" fmla="*/ 70564373 h 40"/>
                <a:gd name="T62" fmla="*/ 110886888 w 46"/>
                <a:gd name="T63" fmla="*/ 60483752 h 40"/>
                <a:gd name="T64" fmla="*/ 115927199 w 46"/>
                <a:gd name="T65" fmla="*/ 45362808 h 40"/>
                <a:gd name="T66" fmla="*/ 110886888 w 46"/>
                <a:gd name="T67" fmla="*/ 35282186 h 40"/>
                <a:gd name="T68" fmla="*/ 105846577 w 46"/>
                <a:gd name="T69" fmla="*/ 20161249 h 40"/>
                <a:gd name="T70" fmla="*/ 95765931 w 46"/>
                <a:gd name="T71" fmla="*/ 10080624 h 40"/>
                <a:gd name="T72" fmla="*/ 95765931 w 46"/>
                <a:gd name="T73" fmla="*/ 10080624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40"/>
                <a:gd name="T113" fmla="*/ 46 w 46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40">
                  <a:moveTo>
                    <a:pt x="38" y="4"/>
                  </a:moveTo>
                  <a:lnTo>
                    <a:pt x="38" y="4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24" y="40"/>
                  </a:lnTo>
                  <a:lnTo>
                    <a:pt x="30" y="38"/>
                  </a:lnTo>
                  <a:lnTo>
                    <a:pt x="36" y="36"/>
                  </a:lnTo>
                  <a:lnTo>
                    <a:pt x="40" y="32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6" y="18"/>
                  </a:lnTo>
                  <a:lnTo>
                    <a:pt x="44" y="14"/>
                  </a:lnTo>
                  <a:lnTo>
                    <a:pt x="42" y="8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1" name="Freeform 106"/>
            <p:cNvSpPr>
              <a:spLocks/>
            </p:cNvSpPr>
            <p:nvPr/>
          </p:nvSpPr>
          <p:spPr bwMode="auto">
            <a:xfrm>
              <a:off x="4548188" y="3048000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50403115 h 34"/>
                <a:gd name="T6" fmla="*/ 85685301 w 36"/>
                <a:gd name="T7" fmla="*/ 65524058 h 34"/>
                <a:gd name="T8" fmla="*/ 70564370 w 36"/>
                <a:gd name="T9" fmla="*/ 80644989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0 w 36"/>
                <a:gd name="T21" fmla="*/ 55443437 h 34"/>
                <a:gd name="T22" fmla="*/ 0 w 36"/>
                <a:gd name="T23" fmla="*/ 55443437 h 34"/>
                <a:gd name="T24" fmla="*/ 0 w 36"/>
                <a:gd name="T25" fmla="*/ 40322494 h 34"/>
                <a:gd name="T26" fmla="*/ 5040312 w 36"/>
                <a:gd name="T27" fmla="*/ 20161247 h 34"/>
                <a:gd name="T28" fmla="*/ 15120937 w 36"/>
                <a:gd name="T29" fmla="*/ 10080624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20"/>
                  </a:lnTo>
                  <a:lnTo>
                    <a:pt x="34" y="26"/>
                  </a:lnTo>
                  <a:lnTo>
                    <a:pt x="28" y="32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2" name="Freeform 107"/>
            <p:cNvSpPr>
              <a:spLocks/>
            </p:cNvSpPr>
            <p:nvPr/>
          </p:nvSpPr>
          <p:spPr bwMode="auto">
            <a:xfrm>
              <a:off x="4386263" y="3181350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55443443 h 44"/>
                <a:gd name="T6" fmla="*/ 0 w 38"/>
                <a:gd name="T7" fmla="*/ 40322498 h 44"/>
                <a:gd name="T8" fmla="*/ 10080624 w 38"/>
                <a:gd name="T9" fmla="*/ 20161249 h 44"/>
                <a:gd name="T10" fmla="*/ 25201559 w 38"/>
                <a:gd name="T11" fmla="*/ 0 h 44"/>
                <a:gd name="T12" fmla="*/ 25201559 w 38"/>
                <a:gd name="T13" fmla="*/ 0 h 44"/>
                <a:gd name="T14" fmla="*/ 55443440 w 38"/>
                <a:gd name="T15" fmla="*/ 5040312 h 44"/>
                <a:gd name="T16" fmla="*/ 75604682 w 38"/>
                <a:gd name="T17" fmla="*/ 15120938 h 44"/>
                <a:gd name="T18" fmla="*/ 80644992 w 38"/>
                <a:gd name="T19" fmla="*/ 25201560 h 44"/>
                <a:gd name="T20" fmla="*/ 90725613 w 38"/>
                <a:gd name="T21" fmla="*/ 35282188 h 44"/>
                <a:gd name="T22" fmla="*/ 90725613 w 38"/>
                <a:gd name="T23" fmla="*/ 35282188 h 44"/>
                <a:gd name="T24" fmla="*/ 95765924 w 38"/>
                <a:gd name="T25" fmla="*/ 50403120 h 44"/>
                <a:gd name="T26" fmla="*/ 95765924 w 38"/>
                <a:gd name="T27" fmla="*/ 65524065 h 44"/>
                <a:gd name="T28" fmla="*/ 95765924 w 38"/>
                <a:gd name="T29" fmla="*/ 80644997 h 44"/>
                <a:gd name="T30" fmla="*/ 85685303 w 38"/>
                <a:gd name="T31" fmla="*/ 95765929 h 44"/>
                <a:gd name="T32" fmla="*/ 85685303 w 38"/>
                <a:gd name="T33" fmla="*/ 95765929 h 44"/>
                <a:gd name="T34" fmla="*/ 75604682 w 38"/>
                <a:gd name="T35" fmla="*/ 105846575 h 44"/>
                <a:gd name="T36" fmla="*/ 60483751 w 38"/>
                <a:gd name="T37" fmla="*/ 110886886 h 44"/>
                <a:gd name="T38" fmla="*/ 50403117 w 38"/>
                <a:gd name="T39" fmla="*/ 110886886 h 44"/>
                <a:gd name="T40" fmla="*/ 3528218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95765929 h 44"/>
                <a:gd name="T46" fmla="*/ 5040312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0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2" y="10"/>
                  </a:lnTo>
                  <a:lnTo>
                    <a:pt x="36" y="14"/>
                  </a:lnTo>
                  <a:lnTo>
                    <a:pt x="38" y="20"/>
                  </a:lnTo>
                  <a:lnTo>
                    <a:pt x="38" y="26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3" name="Freeform 108"/>
            <p:cNvSpPr>
              <a:spLocks/>
            </p:cNvSpPr>
            <p:nvPr/>
          </p:nvSpPr>
          <p:spPr bwMode="auto">
            <a:xfrm>
              <a:off x="4322763" y="3178175"/>
              <a:ext cx="66675" cy="63500"/>
            </a:xfrm>
            <a:custGeom>
              <a:avLst/>
              <a:gdLst>
                <a:gd name="T0" fmla="*/ 95765928 w 42"/>
                <a:gd name="T1" fmla="*/ 25201559 h 40"/>
                <a:gd name="T2" fmla="*/ 95765928 w 42"/>
                <a:gd name="T3" fmla="*/ 25201559 h 40"/>
                <a:gd name="T4" fmla="*/ 65524063 w 42"/>
                <a:gd name="T5" fmla="*/ 45362808 h 40"/>
                <a:gd name="T6" fmla="*/ 65524063 w 42"/>
                <a:gd name="T7" fmla="*/ 45362808 h 40"/>
                <a:gd name="T8" fmla="*/ 65524063 w 42"/>
                <a:gd name="T9" fmla="*/ 40322497 h 40"/>
                <a:gd name="T10" fmla="*/ 65524063 w 42"/>
                <a:gd name="T11" fmla="*/ 40322497 h 40"/>
                <a:gd name="T12" fmla="*/ 90725617 w 42"/>
                <a:gd name="T13" fmla="*/ 20161249 h 40"/>
                <a:gd name="T14" fmla="*/ 90725617 w 42"/>
                <a:gd name="T15" fmla="*/ 20161249 h 40"/>
                <a:gd name="T16" fmla="*/ 100806238 w 42"/>
                <a:gd name="T17" fmla="*/ 10080624 h 40"/>
                <a:gd name="T18" fmla="*/ 100806238 w 42"/>
                <a:gd name="T19" fmla="*/ 10080624 h 40"/>
                <a:gd name="T20" fmla="*/ 100806238 w 42"/>
                <a:gd name="T21" fmla="*/ 10080624 h 40"/>
                <a:gd name="T22" fmla="*/ 100806238 w 42"/>
                <a:gd name="T23" fmla="*/ 10080624 h 40"/>
                <a:gd name="T24" fmla="*/ 75604685 w 42"/>
                <a:gd name="T25" fmla="*/ 0 h 40"/>
                <a:gd name="T26" fmla="*/ 55443442 w 42"/>
                <a:gd name="T27" fmla="*/ 0 h 40"/>
                <a:gd name="T28" fmla="*/ 35282187 w 42"/>
                <a:gd name="T29" fmla="*/ 5040312 h 40"/>
                <a:gd name="T30" fmla="*/ 25201560 w 42"/>
                <a:gd name="T31" fmla="*/ 10080624 h 40"/>
                <a:gd name="T32" fmla="*/ 25201560 w 42"/>
                <a:gd name="T33" fmla="*/ 10080624 h 40"/>
                <a:gd name="T34" fmla="*/ 10080624 w 42"/>
                <a:gd name="T35" fmla="*/ 25201559 h 40"/>
                <a:gd name="T36" fmla="*/ 5040312 w 42"/>
                <a:gd name="T37" fmla="*/ 35282186 h 40"/>
                <a:gd name="T38" fmla="*/ 0 w 42"/>
                <a:gd name="T39" fmla="*/ 45362808 h 40"/>
                <a:gd name="T40" fmla="*/ 0 w 42"/>
                <a:gd name="T41" fmla="*/ 60483752 h 40"/>
                <a:gd name="T42" fmla="*/ 5040312 w 42"/>
                <a:gd name="T43" fmla="*/ 70564373 h 40"/>
                <a:gd name="T44" fmla="*/ 15120938 w 42"/>
                <a:gd name="T45" fmla="*/ 85685305 h 40"/>
                <a:gd name="T46" fmla="*/ 25201560 w 42"/>
                <a:gd name="T47" fmla="*/ 90725615 h 40"/>
                <a:gd name="T48" fmla="*/ 35282187 w 42"/>
                <a:gd name="T49" fmla="*/ 100806236 h 40"/>
                <a:gd name="T50" fmla="*/ 35282187 w 42"/>
                <a:gd name="T51" fmla="*/ 100806236 h 40"/>
                <a:gd name="T52" fmla="*/ 50403119 w 42"/>
                <a:gd name="T53" fmla="*/ 100806236 h 40"/>
                <a:gd name="T54" fmla="*/ 65524063 w 42"/>
                <a:gd name="T55" fmla="*/ 100806236 h 40"/>
                <a:gd name="T56" fmla="*/ 80644996 w 42"/>
                <a:gd name="T57" fmla="*/ 90725615 h 40"/>
                <a:gd name="T58" fmla="*/ 90725617 w 42"/>
                <a:gd name="T59" fmla="*/ 80644994 h 40"/>
                <a:gd name="T60" fmla="*/ 90725617 w 42"/>
                <a:gd name="T61" fmla="*/ 80644994 h 40"/>
                <a:gd name="T62" fmla="*/ 100806238 w 42"/>
                <a:gd name="T63" fmla="*/ 65524062 h 40"/>
                <a:gd name="T64" fmla="*/ 105846574 w 42"/>
                <a:gd name="T65" fmla="*/ 50403118 h 40"/>
                <a:gd name="T66" fmla="*/ 105846574 w 42"/>
                <a:gd name="T67" fmla="*/ 20161249 h 40"/>
                <a:gd name="T68" fmla="*/ 105846574 w 42"/>
                <a:gd name="T69" fmla="*/ 20161249 h 40"/>
                <a:gd name="T70" fmla="*/ 95765928 w 42"/>
                <a:gd name="T71" fmla="*/ 25201559 h 40"/>
                <a:gd name="T72" fmla="*/ 95765928 w 42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2" y="20"/>
                  </a:lnTo>
                  <a:lnTo>
                    <a:pt x="42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4" name="Freeform 109"/>
            <p:cNvSpPr>
              <a:spLocks/>
            </p:cNvSpPr>
            <p:nvPr/>
          </p:nvSpPr>
          <p:spPr bwMode="auto">
            <a:xfrm>
              <a:off x="4319588" y="3121025"/>
              <a:ext cx="69850" cy="63500"/>
            </a:xfrm>
            <a:custGeom>
              <a:avLst/>
              <a:gdLst>
                <a:gd name="T0" fmla="*/ 80644997 w 44"/>
                <a:gd name="T1" fmla="*/ 65524062 h 40"/>
                <a:gd name="T2" fmla="*/ 80644997 w 44"/>
                <a:gd name="T3" fmla="*/ 65524062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45362808 h 40"/>
                <a:gd name="T14" fmla="*/ 85685308 w 44"/>
                <a:gd name="T15" fmla="*/ 60483752 h 40"/>
                <a:gd name="T16" fmla="*/ 85685308 w 44"/>
                <a:gd name="T17" fmla="*/ 6048375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0403118 h 40"/>
                <a:gd name="T28" fmla="*/ 95765929 w 44"/>
                <a:gd name="T29" fmla="*/ 30241876 h 40"/>
                <a:gd name="T30" fmla="*/ 85685308 w 44"/>
                <a:gd name="T31" fmla="*/ 15120938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0 h 40"/>
                <a:gd name="T38" fmla="*/ 45362809 w 44"/>
                <a:gd name="T39" fmla="*/ 0 h 40"/>
                <a:gd name="T40" fmla="*/ 35282188 w 44"/>
                <a:gd name="T41" fmla="*/ 0 h 40"/>
                <a:gd name="T42" fmla="*/ 20161249 w 44"/>
                <a:gd name="T43" fmla="*/ 5040312 h 40"/>
                <a:gd name="T44" fmla="*/ 10080625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0403118 h 40"/>
                <a:gd name="T52" fmla="*/ 0 w 44"/>
                <a:gd name="T53" fmla="*/ 50403118 h 40"/>
                <a:gd name="T54" fmla="*/ 5040312 w 44"/>
                <a:gd name="T55" fmla="*/ 70564373 h 40"/>
                <a:gd name="T56" fmla="*/ 10080625 w 44"/>
                <a:gd name="T57" fmla="*/ 80644994 h 40"/>
                <a:gd name="T58" fmla="*/ 20161249 w 44"/>
                <a:gd name="T59" fmla="*/ 90725615 h 40"/>
                <a:gd name="T60" fmla="*/ 35282188 w 44"/>
                <a:gd name="T61" fmla="*/ 95765926 h 40"/>
                <a:gd name="T62" fmla="*/ 35282188 w 44"/>
                <a:gd name="T63" fmla="*/ 95765926 h 40"/>
                <a:gd name="T64" fmla="*/ 55443443 w 44"/>
                <a:gd name="T65" fmla="*/ 100806236 h 40"/>
                <a:gd name="T66" fmla="*/ 75604686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65524062 h 40"/>
                <a:gd name="T74" fmla="*/ 80644997 w 44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6"/>
                  </a:moveTo>
                  <a:lnTo>
                    <a:pt x="32" y="2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0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5" name="Freeform 110"/>
            <p:cNvSpPr>
              <a:spLocks/>
            </p:cNvSpPr>
            <p:nvPr/>
          </p:nvSpPr>
          <p:spPr bwMode="auto">
            <a:xfrm>
              <a:off x="4373563" y="3092450"/>
              <a:ext cx="60325" cy="73025"/>
            </a:xfrm>
            <a:custGeom>
              <a:avLst/>
              <a:gdLst>
                <a:gd name="T0" fmla="*/ 95765924 w 38"/>
                <a:gd name="T1" fmla="*/ 60483755 h 46"/>
                <a:gd name="T2" fmla="*/ 95765924 w 38"/>
                <a:gd name="T3" fmla="*/ 60483755 h 46"/>
                <a:gd name="T4" fmla="*/ 90725613 w 38"/>
                <a:gd name="T5" fmla="*/ 75604687 h 46"/>
                <a:gd name="T6" fmla="*/ 80644992 w 38"/>
                <a:gd name="T7" fmla="*/ 90725620 h 46"/>
                <a:gd name="T8" fmla="*/ 65524061 w 38"/>
                <a:gd name="T9" fmla="*/ 105846577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0644998 h 46"/>
                <a:gd name="T18" fmla="*/ 0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5040312 h 46"/>
                <a:gd name="T36" fmla="*/ 50403117 w 38"/>
                <a:gd name="T37" fmla="*/ 0 h 46"/>
                <a:gd name="T38" fmla="*/ 65524061 w 38"/>
                <a:gd name="T39" fmla="*/ 5040312 h 46"/>
                <a:gd name="T40" fmla="*/ 75604682 w 38"/>
                <a:gd name="T41" fmla="*/ 10080625 h 46"/>
                <a:gd name="T42" fmla="*/ 85685303 w 38"/>
                <a:gd name="T43" fmla="*/ 20161250 h 46"/>
                <a:gd name="T44" fmla="*/ 90725613 w 38"/>
                <a:gd name="T45" fmla="*/ 30241877 h 46"/>
                <a:gd name="T46" fmla="*/ 95765924 w 38"/>
                <a:gd name="T47" fmla="*/ 45362810 h 46"/>
                <a:gd name="T48" fmla="*/ 95765924 w 38"/>
                <a:gd name="T49" fmla="*/ 60483755 h 46"/>
                <a:gd name="T50" fmla="*/ 95765924 w 38"/>
                <a:gd name="T51" fmla="*/ 60483755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4"/>
                  </a:moveTo>
                  <a:lnTo>
                    <a:pt x="38" y="24"/>
                  </a:lnTo>
                  <a:lnTo>
                    <a:pt x="36" y="30"/>
                  </a:lnTo>
                  <a:lnTo>
                    <a:pt x="32" y="36"/>
                  </a:lnTo>
                  <a:lnTo>
                    <a:pt x="26" y="42"/>
                  </a:lnTo>
                  <a:lnTo>
                    <a:pt x="18" y="46"/>
                  </a:lnTo>
                  <a:lnTo>
                    <a:pt x="8" y="40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8"/>
                  </a:lnTo>
                  <a:lnTo>
                    <a:pt x="38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6" name="Freeform 111"/>
            <p:cNvSpPr>
              <a:spLocks/>
            </p:cNvSpPr>
            <p:nvPr/>
          </p:nvSpPr>
          <p:spPr bwMode="auto">
            <a:xfrm>
              <a:off x="4408488" y="3130550"/>
              <a:ext cx="69850" cy="63500"/>
            </a:xfrm>
            <a:custGeom>
              <a:avLst/>
              <a:gdLst>
                <a:gd name="T0" fmla="*/ 95765929 w 44"/>
                <a:gd name="T1" fmla="*/ 15120938 h 40"/>
                <a:gd name="T2" fmla="*/ 95765929 w 44"/>
                <a:gd name="T3" fmla="*/ 15120938 h 40"/>
                <a:gd name="T4" fmla="*/ 80644997 w 44"/>
                <a:gd name="T5" fmla="*/ 5040312 h 40"/>
                <a:gd name="T6" fmla="*/ 70564375 w 44"/>
                <a:gd name="T7" fmla="*/ 0 h 40"/>
                <a:gd name="T8" fmla="*/ 55443443 w 44"/>
                <a:gd name="T9" fmla="*/ 5040312 h 40"/>
                <a:gd name="T10" fmla="*/ 40322498 w 44"/>
                <a:gd name="T11" fmla="*/ 10080624 h 40"/>
                <a:gd name="T12" fmla="*/ 40322498 w 44"/>
                <a:gd name="T13" fmla="*/ 10080624 h 40"/>
                <a:gd name="T14" fmla="*/ 20161249 w 44"/>
                <a:gd name="T15" fmla="*/ 25201559 h 40"/>
                <a:gd name="T16" fmla="*/ 10080625 w 44"/>
                <a:gd name="T17" fmla="*/ 40322497 h 40"/>
                <a:gd name="T18" fmla="*/ 0 w 44"/>
                <a:gd name="T19" fmla="*/ 70564373 h 40"/>
                <a:gd name="T20" fmla="*/ 0 w 44"/>
                <a:gd name="T21" fmla="*/ 70564373 h 40"/>
                <a:gd name="T22" fmla="*/ 25201560 w 44"/>
                <a:gd name="T23" fmla="*/ 55443441 h 40"/>
                <a:gd name="T24" fmla="*/ 25201560 w 44"/>
                <a:gd name="T25" fmla="*/ 55443441 h 40"/>
                <a:gd name="T26" fmla="*/ 45362809 w 44"/>
                <a:gd name="T27" fmla="*/ 50403118 h 40"/>
                <a:gd name="T28" fmla="*/ 60483754 w 44"/>
                <a:gd name="T29" fmla="*/ 50403118 h 40"/>
                <a:gd name="T30" fmla="*/ 60483754 w 44"/>
                <a:gd name="T31" fmla="*/ 50403118 h 40"/>
                <a:gd name="T32" fmla="*/ 60483754 w 44"/>
                <a:gd name="T33" fmla="*/ 55443441 h 40"/>
                <a:gd name="T34" fmla="*/ 60483754 w 44"/>
                <a:gd name="T35" fmla="*/ 55443441 h 40"/>
                <a:gd name="T36" fmla="*/ 40322498 w 44"/>
                <a:gd name="T37" fmla="*/ 55443441 h 40"/>
                <a:gd name="T38" fmla="*/ 20161249 w 44"/>
                <a:gd name="T39" fmla="*/ 65524062 h 40"/>
                <a:gd name="T40" fmla="*/ 20161249 w 44"/>
                <a:gd name="T41" fmla="*/ 65524062 h 40"/>
                <a:gd name="T42" fmla="*/ 5040312 w 44"/>
                <a:gd name="T43" fmla="*/ 75604683 h 40"/>
                <a:gd name="T44" fmla="*/ 5040312 w 44"/>
                <a:gd name="T45" fmla="*/ 75604683 h 40"/>
                <a:gd name="T46" fmla="*/ 25201560 w 44"/>
                <a:gd name="T47" fmla="*/ 90725615 h 40"/>
                <a:gd name="T48" fmla="*/ 45362809 w 44"/>
                <a:gd name="T49" fmla="*/ 100806236 h 40"/>
                <a:gd name="T50" fmla="*/ 60483754 w 44"/>
                <a:gd name="T51" fmla="*/ 100806236 h 40"/>
                <a:gd name="T52" fmla="*/ 75604686 w 44"/>
                <a:gd name="T53" fmla="*/ 95765926 h 40"/>
                <a:gd name="T54" fmla="*/ 75604686 w 44"/>
                <a:gd name="T55" fmla="*/ 95765926 h 40"/>
                <a:gd name="T56" fmla="*/ 90725618 w 44"/>
                <a:gd name="T57" fmla="*/ 90725615 h 40"/>
                <a:gd name="T58" fmla="*/ 100806240 w 44"/>
                <a:gd name="T59" fmla="*/ 85685305 h 40"/>
                <a:gd name="T60" fmla="*/ 105846575 w 44"/>
                <a:gd name="T61" fmla="*/ 75604683 h 40"/>
                <a:gd name="T62" fmla="*/ 110886886 w 44"/>
                <a:gd name="T63" fmla="*/ 60483752 h 40"/>
                <a:gd name="T64" fmla="*/ 110886886 w 44"/>
                <a:gd name="T65" fmla="*/ 50403118 h 40"/>
                <a:gd name="T66" fmla="*/ 110886886 w 44"/>
                <a:gd name="T67" fmla="*/ 35282186 h 40"/>
                <a:gd name="T68" fmla="*/ 105846575 w 44"/>
                <a:gd name="T69" fmla="*/ 25201559 h 40"/>
                <a:gd name="T70" fmla="*/ 95765929 w 44"/>
                <a:gd name="T71" fmla="*/ 15120938 h 40"/>
                <a:gd name="T72" fmla="*/ 95765929 w 44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"/>
                <a:gd name="T112" fmla="*/ 0 h 40"/>
                <a:gd name="T113" fmla="*/ 44 w 44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" h="40">
                  <a:moveTo>
                    <a:pt x="38" y="6"/>
                  </a:moveTo>
                  <a:lnTo>
                    <a:pt x="38" y="6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4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4" y="40"/>
                  </a:lnTo>
                  <a:lnTo>
                    <a:pt x="30" y="38"/>
                  </a:lnTo>
                  <a:lnTo>
                    <a:pt x="36" y="36"/>
                  </a:lnTo>
                  <a:lnTo>
                    <a:pt x="40" y="34"/>
                  </a:lnTo>
                  <a:lnTo>
                    <a:pt x="42" y="30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7" name="Freeform 112"/>
            <p:cNvSpPr>
              <a:spLocks/>
            </p:cNvSpPr>
            <p:nvPr/>
          </p:nvSpPr>
          <p:spPr bwMode="auto">
            <a:xfrm>
              <a:off x="4367213" y="3149600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45362805 h 34"/>
                <a:gd name="T6" fmla="*/ 85685301 w 36"/>
                <a:gd name="T7" fmla="*/ 60483748 h 34"/>
                <a:gd name="T8" fmla="*/ 70564370 w 36"/>
                <a:gd name="T9" fmla="*/ 75604678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5040312 w 36"/>
                <a:gd name="T21" fmla="*/ 55443437 h 34"/>
                <a:gd name="T22" fmla="*/ 5040312 w 36"/>
                <a:gd name="T23" fmla="*/ 55443437 h 34"/>
                <a:gd name="T24" fmla="*/ 0 w 36"/>
                <a:gd name="T25" fmla="*/ 35282184 h 34"/>
                <a:gd name="T26" fmla="*/ 5040312 w 36"/>
                <a:gd name="T27" fmla="*/ 20161247 h 34"/>
                <a:gd name="T28" fmla="*/ 15120937 w 36"/>
                <a:gd name="T29" fmla="*/ 5040312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18"/>
                  </a:lnTo>
                  <a:lnTo>
                    <a:pt x="34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8" name="Freeform 113"/>
            <p:cNvSpPr>
              <a:spLocks/>
            </p:cNvSpPr>
            <p:nvPr/>
          </p:nvSpPr>
          <p:spPr bwMode="auto">
            <a:xfrm>
              <a:off x="4681538" y="3276600"/>
              <a:ext cx="57150" cy="63500"/>
            </a:xfrm>
            <a:custGeom>
              <a:avLst/>
              <a:gdLst>
                <a:gd name="T0" fmla="*/ 5040312 w 36"/>
                <a:gd name="T1" fmla="*/ 70564373 h 40"/>
                <a:gd name="T2" fmla="*/ 5040312 w 36"/>
                <a:gd name="T3" fmla="*/ 70564373 h 40"/>
                <a:gd name="T4" fmla="*/ 0 w 36"/>
                <a:gd name="T5" fmla="*/ 55443441 h 40"/>
                <a:gd name="T6" fmla="*/ 0 w 36"/>
                <a:gd name="T7" fmla="*/ 40322497 h 40"/>
                <a:gd name="T8" fmla="*/ 5040312 w 36"/>
                <a:gd name="T9" fmla="*/ 20161249 h 40"/>
                <a:gd name="T10" fmla="*/ 20161248 w 36"/>
                <a:gd name="T11" fmla="*/ 0 h 40"/>
                <a:gd name="T12" fmla="*/ 20161248 w 36"/>
                <a:gd name="T13" fmla="*/ 0 h 40"/>
                <a:gd name="T14" fmla="*/ 45362806 w 36"/>
                <a:gd name="T15" fmla="*/ 5040312 h 40"/>
                <a:gd name="T16" fmla="*/ 65524060 w 36"/>
                <a:gd name="T17" fmla="*/ 15120938 h 40"/>
                <a:gd name="T18" fmla="*/ 85685301 w 36"/>
                <a:gd name="T19" fmla="*/ 30241876 h 40"/>
                <a:gd name="T20" fmla="*/ 85685301 w 36"/>
                <a:gd name="T21" fmla="*/ 30241876 h 40"/>
                <a:gd name="T22" fmla="*/ 90725611 w 36"/>
                <a:gd name="T23" fmla="*/ 45362808 h 40"/>
                <a:gd name="T24" fmla="*/ 90725611 w 36"/>
                <a:gd name="T25" fmla="*/ 55443441 h 40"/>
                <a:gd name="T26" fmla="*/ 90725611 w 36"/>
                <a:gd name="T27" fmla="*/ 70564373 h 40"/>
                <a:gd name="T28" fmla="*/ 85685301 w 36"/>
                <a:gd name="T29" fmla="*/ 80644994 h 40"/>
                <a:gd name="T30" fmla="*/ 85685301 w 36"/>
                <a:gd name="T31" fmla="*/ 80644994 h 40"/>
                <a:gd name="T32" fmla="*/ 75604680 w 36"/>
                <a:gd name="T33" fmla="*/ 90725615 h 40"/>
                <a:gd name="T34" fmla="*/ 65524060 w 36"/>
                <a:gd name="T35" fmla="*/ 100806236 h 40"/>
                <a:gd name="T36" fmla="*/ 55443439 w 36"/>
                <a:gd name="T37" fmla="*/ 100806236 h 40"/>
                <a:gd name="T38" fmla="*/ 40322495 w 36"/>
                <a:gd name="T39" fmla="*/ 100806236 h 40"/>
                <a:gd name="T40" fmla="*/ 30241875 w 36"/>
                <a:gd name="T41" fmla="*/ 100806236 h 40"/>
                <a:gd name="T42" fmla="*/ 20161248 w 36"/>
                <a:gd name="T43" fmla="*/ 95765926 h 40"/>
                <a:gd name="T44" fmla="*/ 10080624 w 36"/>
                <a:gd name="T45" fmla="*/ 85685305 h 40"/>
                <a:gd name="T46" fmla="*/ 5040312 w 36"/>
                <a:gd name="T47" fmla="*/ 70564373 h 40"/>
                <a:gd name="T48" fmla="*/ 5040312 w 36"/>
                <a:gd name="T49" fmla="*/ 70564373 h 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0"/>
                <a:gd name="T77" fmla="*/ 36 w 36"/>
                <a:gd name="T78" fmla="*/ 40 h 4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0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6" y="22"/>
                  </a:lnTo>
                  <a:lnTo>
                    <a:pt x="36" y="28"/>
                  </a:lnTo>
                  <a:lnTo>
                    <a:pt x="34" y="32"/>
                  </a:lnTo>
                  <a:lnTo>
                    <a:pt x="30" y="36"/>
                  </a:lnTo>
                  <a:lnTo>
                    <a:pt x="26" y="40"/>
                  </a:lnTo>
                  <a:lnTo>
                    <a:pt x="22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9" name="Freeform 114"/>
            <p:cNvSpPr>
              <a:spLocks/>
            </p:cNvSpPr>
            <p:nvPr/>
          </p:nvSpPr>
          <p:spPr bwMode="auto">
            <a:xfrm>
              <a:off x="4624388" y="3276600"/>
              <a:ext cx="60325" cy="63500"/>
            </a:xfrm>
            <a:custGeom>
              <a:avLst/>
              <a:gdLst>
                <a:gd name="T0" fmla="*/ 80644992 w 38"/>
                <a:gd name="T1" fmla="*/ 20161249 h 40"/>
                <a:gd name="T2" fmla="*/ 80644992 w 38"/>
                <a:gd name="T3" fmla="*/ 20161249 h 40"/>
                <a:gd name="T4" fmla="*/ 55443440 w 38"/>
                <a:gd name="T5" fmla="*/ 45362808 h 40"/>
                <a:gd name="T6" fmla="*/ 55443440 w 38"/>
                <a:gd name="T7" fmla="*/ 45362808 h 40"/>
                <a:gd name="T8" fmla="*/ 55443440 w 38"/>
                <a:gd name="T9" fmla="*/ 45362808 h 40"/>
                <a:gd name="T10" fmla="*/ 55443440 w 38"/>
                <a:gd name="T11" fmla="*/ 45362808 h 40"/>
                <a:gd name="T12" fmla="*/ 80644992 w 38"/>
                <a:gd name="T13" fmla="*/ 20161249 h 40"/>
                <a:gd name="T14" fmla="*/ 80644992 w 38"/>
                <a:gd name="T15" fmla="*/ 20161249 h 40"/>
                <a:gd name="T16" fmla="*/ 90725613 w 38"/>
                <a:gd name="T17" fmla="*/ 10080624 h 40"/>
                <a:gd name="T18" fmla="*/ 90725613 w 38"/>
                <a:gd name="T19" fmla="*/ 10080624 h 40"/>
                <a:gd name="T20" fmla="*/ 85685303 w 38"/>
                <a:gd name="T21" fmla="*/ 5040312 h 40"/>
                <a:gd name="T22" fmla="*/ 85685303 w 38"/>
                <a:gd name="T23" fmla="*/ 5040312 h 40"/>
                <a:gd name="T24" fmla="*/ 60483751 w 38"/>
                <a:gd name="T25" fmla="*/ 0 h 40"/>
                <a:gd name="T26" fmla="*/ 40322496 w 38"/>
                <a:gd name="T27" fmla="*/ 5040312 h 40"/>
                <a:gd name="T28" fmla="*/ 25201559 w 38"/>
                <a:gd name="T29" fmla="*/ 10080624 h 40"/>
                <a:gd name="T30" fmla="*/ 15120938 w 38"/>
                <a:gd name="T31" fmla="*/ 20161249 h 40"/>
                <a:gd name="T32" fmla="*/ 15120938 w 38"/>
                <a:gd name="T33" fmla="*/ 20161249 h 40"/>
                <a:gd name="T34" fmla="*/ 5040312 w 38"/>
                <a:gd name="T35" fmla="*/ 30241876 h 40"/>
                <a:gd name="T36" fmla="*/ 0 w 38"/>
                <a:gd name="T37" fmla="*/ 40322497 h 40"/>
                <a:gd name="T38" fmla="*/ 0 w 38"/>
                <a:gd name="T39" fmla="*/ 55443441 h 40"/>
                <a:gd name="T40" fmla="*/ 0 w 38"/>
                <a:gd name="T41" fmla="*/ 65524062 h 40"/>
                <a:gd name="T42" fmla="*/ 5040312 w 38"/>
                <a:gd name="T43" fmla="*/ 75604683 h 40"/>
                <a:gd name="T44" fmla="*/ 15120938 w 38"/>
                <a:gd name="T45" fmla="*/ 85685305 h 40"/>
                <a:gd name="T46" fmla="*/ 25201559 w 38"/>
                <a:gd name="T47" fmla="*/ 95765926 h 40"/>
                <a:gd name="T48" fmla="*/ 35282186 w 38"/>
                <a:gd name="T49" fmla="*/ 95765926 h 40"/>
                <a:gd name="T50" fmla="*/ 35282186 w 38"/>
                <a:gd name="T51" fmla="*/ 95765926 h 40"/>
                <a:gd name="T52" fmla="*/ 50403117 w 38"/>
                <a:gd name="T53" fmla="*/ 100806236 h 40"/>
                <a:gd name="T54" fmla="*/ 65524061 w 38"/>
                <a:gd name="T55" fmla="*/ 95765926 h 40"/>
                <a:gd name="T56" fmla="*/ 75604682 w 38"/>
                <a:gd name="T57" fmla="*/ 85685305 h 40"/>
                <a:gd name="T58" fmla="*/ 85685303 w 38"/>
                <a:gd name="T59" fmla="*/ 75604683 h 40"/>
                <a:gd name="T60" fmla="*/ 85685303 w 38"/>
                <a:gd name="T61" fmla="*/ 75604683 h 40"/>
                <a:gd name="T62" fmla="*/ 90725613 w 38"/>
                <a:gd name="T63" fmla="*/ 60483752 h 40"/>
                <a:gd name="T64" fmla="*/ 95765924 w 38"/>
                <a:gd name="T65" fmla="*/ 45362808 h 40"/>
                <a:gd name="T66" fmla="*/ 90725613 w 38"/>
                <a:gd name="T67" fmla="*/ 15120938 h 40"/>
                <a:gd name="T68" fmla="*/ 90725613 w 38"/>
                <a:gd name="T69" fmla="*/ 15120938 h 40"/>
                <a:gd name="T70" fmla="*/ 80644992 w 38"/>
                <a:gd name="T71" fmla="*/ 20161249 h 40"/>
                <a:gd name="T72" fmla="*/ 80644992 w 38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40"/>
                <a:gd name="T113" fmla="*/ 38 w 38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40">
                  <a:moveTo>
                    <a:pt x="32" y="8"/>
                  </a:moveTo>
                  <a:lnTo>
                    <a:pt x="32" y="8"/>
                  </a:lnTo>
                  <a:lnTo>
                    <a:pt x="22" y="18"/>
                  </a:lnTo>
                  <a:lnTo>
                    <a:pt x="32" y="8"/>
                  </a:lnTo>
                  <a:lnTo>
                    <a:pt x="36" y="4"/>
                  </a:lnTo>
                  <a:lnTo>
                    <a:pt x="34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6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4"/>
                  </a:lnTo>
                  <a:lnTo>
                    <a:pt x="34" y="30"/>
                  </a:lnTo>
                  <a:lnTo>
                    <a:pt x="36" y="24"/>
                  </a:lnTo>
                  <a:lnTo>
                    <a:pt x="38" y="18"/>
                  </a:lnTo>
                  <a:lnTo>
                    <a:pt x="36" y="6"/>
                  </a:lnTo>
                  <a:lnTo>
                    <a:pt x="32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0" name="Freeform 115"/>
            <p:cNvSpPr>
              <a:spLocks/>
            </p:cNvSpPr>
            <p:nvPr/>
          </p:nvSpPr>
          <p:spPr bwMode="auto">
            <a:xfrm>
              <a:off x="4614863" y="3225800"/>
              <a:ext cx="63500" cy="57150"/>
            </a:xfrm>
            <a:custGeom>
              <a:avLst/>
              <a:gdLst>
                <a:gd name="T0" fmla="*/ 75604683 w 40"/>
                <a:gd name="T1" fmla="*/ 60483749 h 36"/>
                <a:gd name="T2" fmla="*/ 75604683 w 40"/>
                <a:gd name="T3" fmla="*/ 60483749 h 36"/>
                <a:gd name="T4" fmla="*/ 30241876 w 40"/>
                <a:gd name="T5" fmla="*/ 40322495 h 36"/>
                <a:gd name="T6" fmla="*/ 30241876 w 40"/>
                <a:gd name="T7" fmla="*/ 40322495 h 36"/>
                <a:gd name="T8" fmla="*/ 35282186 w 40"/>
                <a:gd name="T9" fmla="*/ 35282185 h 36"/>
                <a:gd name="T10" fmla="*/ 35282186 w 40"/>
                <a:gd name="T11" fmla="*/ 35282185 h 36"/>
                <a:gd name="T12" fmla="*/ 55443441 w 40"/>
                <a:gd name="T13" fmla="*/ 45362806 h 36"/>
                <a:gd name="T14" fmla="*/ 80644994 w 40"/>
                <a:gd name="T15" fmla="*/ 55443439 h 36"/>
                <a:gd name="T16" fmla="*/ 80644994 w 40"/>
                <a:gd name="T17" fmla="*/ 55443439 h 36"/>
                <a:gd name="T18" fmla="*/ 100806236 w 40"/>
                <a:gd name="T19" fmla="*/ 70564370 h 36"/>
                <a:gd name="T20" fmla="*/ 100806236 w 40"/>
                <a:gd name="T21" fmla="*/ 70564370 h 36"/>
                <a:gd name="T22" fmla="*/ 100806236 w 40"/>
                <a:gd name="T23" fmla="*/ 70564370 h 36"/>
                <a:gd name="T24" fmla="*/ 100806236 w 40"/>
                <a:gd name="T25" fmla="*/ 70564370 h 36"/>
                <a:gd name="T26" fmla="*/ 95765926 w 40"/>
                <a:gd name="T27" fmla="*/ 40322495 h 36"/>
                <a:gd name="T28" fmla="*/ 85685305 w 40"/>
                <a:gd name="T29" fmla="*/ 25201558 h 36"/>
                <a:gd name="T30" fmla="*/ 75604683 w 40"/>
                <a:gd name="T31" fmla="*/ 15120937 h 36"/>
                <a:gd name="T32" fmla="*/ 65524062 w 40"/>
                <a:gd name="T33" fmla="*/ 5040312 h 36"/>
                <a:gd name="T34" fmla="*/ 65524062 w 40"/>
                <a:gd name="T35" fmla="*/ 5040312 h 36"/>
                <a:gd name="T36" fmla="*/ 50403118 w 40"/>
                <a:gd name="T37" fmla="*/ 0 h 36"/>
                <a:gd name="T38" fmla="*/ 35282186 w 40"/>
                <a:gd name="T39" fmla="*/ 0 h 36"/>
                <a:gd name="T40" fmla="*/ 25201559 w 40"/>
                <a:gd name="T41" fmla="*/ 5040312 h 36"/>
                <a:gd name="T42" fmla="*/ 15120938 w 40"/>
                <a:gd name="T43" fmla="*/ 10080624 h 36"/>
                <a:gd name="T44" fmla="*/ 5040312 w 40"/>
                <a:gd name="T45" fmla="*/ 20161248 h 36"/>
                <a:gd name="T46" fmla="*/ 0 w 40"/>
                <a:gd name="T47" fmla="*/ 30241875 h 36"/>
                <a:gd name="T48" fmla="*/ 0 w 40"/>
                <a:gd name="T49" fmla="*/ 40322495 h 36"/>
                <a:gd name="T50" fmla="*/ 0 w 40"/>
                <a:gd name="T51" fmla="*/ 55443439 h 36"/>
                <a:gd name="T52" fmla="*/ 0 w 40"/>
                <a:gd name="T53" fmla="*/ 55443439 h 36"/>
                <a:gd name="T54" fmla="*/ 5040312 w 40"/>
                <a:gd name="T55" fmla="*/ 70564370 h 36"/>
                <a:gd name="T56" fmla="*/ 10080624 w 40"/>
                <a:gd name="T57" fmla="*/ 80644991 h 36"/>
                <a:gd name="T58" fmla="*/ 25201559 w 40"/>
                <a:gd name="T59" fmla="*/ 85685301 h 36"/>
                <a:gd name="T60" fmla="*/ 40322497 w 40"/>
                <a:gd name="T61" fmla="*/ 90725611 h 36"/>
                <a:gd name="T62" fmla="*/ 40322497 w 40"/>
                <a:gd name="T63" fmla="*/ 90725611 h 36"/>
                <a:gd name="T64" fmla="*/ 55443441 w 40"/>
                <a:gd name="T65" fmla="*/ 90725611 h 36"/>
                <a:gd name="T66" fmla="*/ 70564373 w 40"/>
                <a:gd name="T67" fmla="*/ 90725611 h 36"/>
                <a:gd name="T68" fmla="*/ 95765926 w 40"/>
                <a:gd name="T69" fmla="*/ 75604680 h 36"/>
                <a:gd name="T70" fmla="*/ 95765926 w 40"/>
                <a:gd name="T71" fmla="*/ 75604680 h 36"/>
                <a:gd name="T72" fmla="*/ 75604683 w 40"/>
                <a:gd name="T73" fmla="*/ 60483749 h 36"/>
                <a:gd name="T74" fmla="*/ 75604683 w 40"/>
                <a:gd name="T75" fmla="*/ 6048374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"/>
                <a:gd name="T115" fmla="*/ 0 h 36"/>
                <a:gd name="T116" fmla="*/ 40 w 40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" h="36">
                  <a:moveTo>
                    <a:pt x="30" y="24"/>
                  </a:moveTo>
                  <a:lnTo>
                    <a:pt x="30" y="24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22" y="18"/>
                  </a:lnTo>
                  <a:lnTo>
                    <a:pt x="32" y="22"/>
                  </a:lnTo>
                  <a:lnTo>
                    <a:pt x="40" y="28"/>
                  </a:lnTo>
                  <a:lnTo>
                    <a:pt x="38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6"/>
                  </a:lnTo>
                  <a:lnTo>
                    <a:pt x="38" y="30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1" name="Freeform 116"/>
            <p:cNvSpPr>
              <a:spLocks/>
            </p:cNvSpPr>
            <p:nvPr/>
          </p:nvSpPr>
          <p:spPr bwMode="auto">
            <a:xfrm>
              <a:off x="4659313" y="3194050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90725611 w 36"/>
                <a:gd name="T5" fmla="*/ 65524065 h 44"/>
                <a:gd name="T6" fmla="*/ 85685301 w 36"/>
                <a:gd name="T7" fmla="*/ 80644997 h 44"/>
                <a:gd name="T8" fmla="*/ 70564370 w 36"/>
                <a:gd name="T9" fmla="*/ 95765929 h 44"/>
                <a:gd name="T10" fmla="*/ 50403116 w 36"/>
                <a:gd name="T11" fmla="*/ 110886886 h 44"/>
                <a:gd name="T12" fmla="*/ 50403116 w 36"/>
                <a:gd name="T13" fmla="*/ 110886886 h 44"/>
                <a:gd name="T14" fmla="*/ 30241875 w 36"/>
                <a:gd name="T15" fmla="*/ 95765929 h 44"/>
                <a:gd name="T16" fmla="*/ 10080624 w 36"/>
                <a:gd name="T17" fmla="*/ 80644997 h 44"/>
                <a:gd name="T18" fmla="*/ 0 w 36"/>
                <a:gd name="T19" fmla="*/ 60483754 h 44"/>
                <a:gd name="T20" fmla="*/ 0 w 36"/>
                <a:gd name="T21" fmla="*/ 60483754 h 44"/>
                <a:gd name="T22" fmla="*/ 0 w 36"/>
                <a:gd name="T23" fmla="*/ 45362809 h 44"/>
                <a:gd name="T24" fmla="*/ 5040312 w 36"/>
                <a:gd name="T25" fmla="*/ 30241877 h 44"/>
                <a:gd name="T26" fmla="*/ 10080624 w 36"/>
                <a:gd name="T27" fmla="*/ 20161249 h 44"/>
                <a:gd name="T28" fmla="*/ 20161248 w 36"/>
                <a:gd name="T29" fmla="*/ 10080625 h 44"/>
                <a:gd name="T30" fmla="*/ 20161248 w 36"/>
                <a:gd name="T31" fmla="*/ 10080625 h 44"/>
                <a:gd name="T32" fmla="*/ 30241875 w 36"/>
                <a:gd name="T33" fmla="*/ 5040312 h 44"/>
                <a:gd name="T34" fmla="*/ 45362806 w 36"/>
                <a:gd name="T35" fmla="*/ 0 h 44"/>
                <a:gd name="T36" fmla="*/ 55443439 w 36"/>
                <a:gd name="T37" fmla="*/ 5040312 h 44"/>
                <a:gd name="T38" fmla="*/ 70564370 w 36"/>
                <a:gd name="T39" fmla="*/ 5040312 h 44"/>
                <a:gd name="T40" fmla="*/ 80644991 w 36"/>
                <a:gd name="T41" fmla="*/ 15120938 h 44"/>
                <a:gd name="T42" fmla="*/ 85685301 w 36"/>
                <a:gd name="T43" fmla="*/ 25201560 h 44"/>
                <a:gd name="T44" fmla="*/ 90725611 w 36"/>
                <a:gd name="T45" fmla="*/ 35282188 h 44"/>
                <a:gd name="T46" fmla="*/ 90725611 w 36"/>
                <a:gd name="T47" fmla="*/ 50403120 h 44"/>
                <a:gd name="T48" fmla="*/ 90725611 w 36"/>
                <a:gd name="T49" fmla="*/ 50403120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4"/>
                <a:gd name="T77" fmla="*/ 36 w 36"/>
                <a:gd name="T78" fmla="*/ 44 h 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6" y="26"/>
                  </a:lnTo>
                  <a:lnTo>
                    <a:pt x="34" y="32"/>
                  </a:lnTo>
                  <a:lnTo>
                    <a:pt x="28" y="38"/>
                  </a:lnTo>
                  <a:lnTo>
                    <a:pt x="20" y="44"/>
                  </a:lnTo>
                  <a:lnTo>
                    <a:pt x="12" y="38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2" y="12"/>
                  </a:lnTo>
                  <a:lnTo>
                    <a:pt x="4" y="8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8" y="2"/>
                  </a:lnTo>
                  <a:lnTo>
                    <a:pt x="32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2" name="Freeform 117"/>
            <p:cNvSpPr>
              <a:spLocks/>
            </p:cNvSpPr>
            <p:nvPr/>
          </p:nvSpPr>
          <p:spPr bwMode="auto">
            <a:xfrm>
              <a:off x="4700588" y="3225800"/>
              <a:ext cx="63500" cy="60325"/>
            </a:xfrm>
            <a:custGeom>
              <a:avLst/>
              <a:gdLst>
                <a:gd name="T0" fmla="*/ 80644994 w 40"/>
                <a:gd name="T1" fmla="*/ 10080624 h 38"/>
                <a:gd name="T2" fmla="*/ 80644994 w 40"/>
                <a:gd name="T3" fmla="*/ 10080624 h 38"/>
                <a:gd name="T4" fmla="*/ 65524062 w 40"/>
                <a:gd name="T5" fmla="*/ 0 h 38"/>
                <a:gd name="T6" fmla="*/ 55443441 w 40"/>
                <a:gd name="T7" fmla="*/ 0 h 38"/>
                <a:gd name="T8" fmla="*/ 40322497 w 40"/>
                <a:gd name="T9" fmla="*/ 5040312 h 38"/>
                <a:gd name="T10" fmla="*/ 25201559 w 40"/>
                <a:gd name="T11" fmla="*/ 10080624 h 38"/>
                <a:gd name="T12" fmla="*/ 25201559 w 40"/>
                <a:gd name="T13" fmla="*/ 10080624 h 38"/>
                <a:gd name="T14" fmla="*/ 10080624 w 40"/>
                <a:gd name="T15" fmla="*/ 25201559 h 38"/>
                <a:gd name="T16" fmla="*/ 5040312 w 40"/>
                <a:gd name="T17" fmla="*/ 45362807 h 38"/>
                <a:gd name="T18" fmla="*/ 0 w 40"/>
                <a:gd name="T19" fmla="*/ 70564371 h 38"/>
                <a:gd name="T20" fmla="*/ 0 w 40"/>
                <a:gd name="T21" fmla="*/ 70564371 h 38"/>
                <a:gd name="T22" fmla="*/ 20161249 w 40"/>
                <a:gd name="T23" fmla="*/ 55443440 h 38"/>
                <a:gd name="T24" fmla="*/ 20161249 w 40"/>
                <a:gd name="T25" fmla="*/ 55443440 h 38"/>
                <a:gd name="T26" fmla="*/ 35282186 w 40"/>
                <a:gd name="T27" fmla="*/ 50403117 h 38"/>
                <a:gd name="T28" fmla="*/ 50403118 w 40"/>
                <a:gd name="T29" fmla="*/ 45362807 h 38"/>
                <a:gd name="T30" fmla="*/ 50403118 w 40"/>
                <a:gd name="T31" fmla="*/ 45362807 h 38"/>
                <a:gd name="T32" fmla="*/ 55443441 w 40"/>
                <a:gd name="T33" fmla="*/ 50403117 h 38"/>
                <a:gd name="T34" fmla="*/ 55443441 w 40"/>
                <a:gd name="T35" fmla="*/ 50403117 h 38"/>
                <a:gd name="T36" fmla="*/ 35282186 w 40"/>
                <a:gd name="T37" fmla="*/ 55443440 h 38"/>
                <a:gd name="T38" fmla="*/ 15120938 w 40"/>
                <a:gd name="T39" fmla="*/ 65524061 h 38"/>
                <a:gd name="T40" fmla="*/ 15120938 w 40"/>
                <a:gd name="T41" fmla="*/ 65524061 h 38"/>
                <a:gd name="T42" fmla="*/ 0 w 40"/>
                <a:gd name="T43" fmla="*/ 75604682 h 38"/>
                <a:gd name="T44" fmla="*/ 0 w 40"/>
                <a:gd name="T45" fmla="*/ 75604682 h 38"/>
                <a:gd name="T46" fmla="*/ 20161249 w 40"/>
                <a:gd name="T47" fmla="*/ 90725613 h 38"/>
                <a:gd name="T48" fmla="*/ 40322497 w 40"/>
                <a:gd name="T49" fmla="*/ 95765924 h 38"/>
                <a:gd name="T50" fmla="*/ 55443441 w 40"/>
                <a:gd name="T51" fmla="*/ 90725613 h 38"/>
                <a:gd name="T52" fmla="*/ 70564373 w 40"/>
                <a:gd name="T53" fmla="*/ 90725613 h 38"/>
                <a:gd name="T54" fmla="*/ 70564373 w 40"/>
                <a:gd name="T55" fmla="*/ 90725613 h 38"/>
                <a:gd name="T56" fmla="*/ 80644994 w 40"/>
                <a:gd name="T57" fmla="*/ 80644992 h 38"/>
                <a:gd name="T58" fmla="*/ 90725615 w 40"/>
                <a:gd name="T59" fmla="*/ 75604682 h 38"/>
                <a:gd name="T60" fmla="*/ 95765926 w 40"/>
                <a:gd name="T61" fmla="*/ 60483751 h 38"/>
                <a:gd name="T62" fmla="*/ 100806236 w 40"/>
                <a:gd name="T63" fmla="*/ 50403117 h 38"/>
                <a:gd name="T64" fmla="*/ 100806236 w 40"/>
                <a:gd name="T65" fmla="*/ 40322496 h 38"/>
                <a:gd name="T66" fmla="*/ 95765926 w 40"/>
                <a:gd name="T67" fmla="*/ 25201559 h 38"/>
                <a:gd name="T68" fmla="*/ 90725615 w 40"/>
                <a:gd name="T69" fmla="*/ 15120938 h 38"/>
                <a:gd name="T70" fmla="*/ 80644994 w 40"/>
                <a:gd name="T71" fmla="*/ 10080624 h 38"/>
                <a:gd name="T72" fmla="*/ 80644994 w 40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8"/>
                <a:gd name="T113" fmla="*/ 40 w 40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8">
                  <a:moveTo>
                    <a:pt x="32" y="4"/>
                  </a:moveTo>
                  <a:lnTo>
                    <a:pt x="32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4" y="20"/>
                  </a:lnTo>
                  <a:lnTo>
                    <a:pt x="20" y="18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38"/>
                  </a:lnTo>
                  <a:lnTo>
                    <a:pt x="22" y="36"/>
                  </a:lnTo>
                  <a:lnTo>
                    <a:pt x="28" y="36"/>
                  </a:lnTo>
                  <a:lnTo>
                    <a:pt x="32" y="32"/>
                  </a:lnTo>
                  <a:lnTo>
                    <a:pt x="36" y="30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3" name="Freeform 118"/>
            <p:cNvSpPr>
              <a:spLocks/>
            </p:cNvSpPr>
            <p:nvPr/>
          </p:nvSpPr>
          <p:spPr bwMode="auto">
            <a:xfrm>
              <a:off x="4662488" y="3248025"/>
              <a:ext cx="50800" cy="50800"/>
            </a:xfrm>
            <a:custGeom>
              <a:avLst/>
              <a:gdLst>
                <a:gd name="T0" fmla="*/ 75604676 w 32"/>
                <a:gd name="T1" fmla="*/ 25201557 h 32"/>
                <a:gd name="T2" fmla="*/ 75604676 w 32"/>
                <a:gd name="T3" fmla="*/ 25201557 h 32"/>
                <a:gd name="T4" fmla="*/ 80644986 w 32"/>
                <a:gd name="T5" fmla="*/ 40322493 h 32"/>
                <a:gd name="T6" fmla="*/ 75604676 w 32"/>
                <a:gd name="T7" fmla="*/ 55443436 h 32"/>
                <a:gd name="T8" fmla="*/ 65524056 w 32"/>
                <a:gd name="T9" fmla="*/ 70564366 h 32"/>
                <a:gd name="T10" fmla="*/ 55443436 w 32"/>
                <a:gd name="T11" fmla="*/ 75604676 h 32"/>
                <a:gd name="T12" fmla="*/ 55443436 w 32"/>
                <a:gd name="T13" fmla="*/ 75604676 h 32"/>
                <a:gd name="T14" fmla="*/ 40322493 w 32"/>
                <a:gd name="T15" fmla="*/ 80644986 h 32"/>
                <a:gd name="T16" fmla="*/ 25201557 w 32"/>
                <a:gd name="T17" fmla="*/ 7560467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5201557 h 32"/>
                <a:gd name="T28" fmla="*/ 10080623 w 32"/>
                <a:gd name="T29" fmla="*/ 10080623 h 32"/>
                <a:gd name="T30" fmla="*/ 25201557 w 32"/>
                <a:gd name="T31" fmla="*/ 0 h 32"/>
                <a:gd name="T32" fmla="*/ 25201557 w 32"/>
                <a:gd name="T33" fmla="*/ 0 h 32"/>
                <a:gd name="T34" fmla="*/ 40322493 w 32"/>
                <a:gd name="T35" fmla="*/ 0 h 32"/>
                <a:gd name="T36" fmla="*/ 55443436 w 32"/>
                <a:gd name="T37" fmla="*/ 0 h 32"/>
                <a:gd name="T38" fmla="*/ 65524056 w 32"/>
                <a:gd name="T39" fmla="*/ 10080623 h 32"/>
                <a:gd name="T40" fmla="*/ 75604676 w 32"/>
                <a:gd name="T41" fmla="*/ 25201557 h 32"/>
                <a:gd name="T42" fmla="*/ 7560467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0" y="10"/>
                  </a:moveTo>
                  <a:lnTo>
                    <a:pt x="30" y="10"/>
                  </a:lnTo>
                  <a:lnTo>
                    <a:pt x="32" y="16"/>
                  </a:lnTo>
                  <a:lnTo>
                    <a:pt x="30" y="22"/>
                  </a:lnTo>
                  <a:lnTo>
                    <a:pt x="26" y="28"/>
                  </a:lnTo>
                  <a:lnTo>
                    <a:pt x="22" y="30"/>
                  </a:lnTo>
                  <a:lnTo>
                    <a:pt x="16" y="32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4" name="Freeform 119"/>
            <p:cNvSpPr>
              <a:spLocks/>
            </p:cNvSpPr>
            <p:nvPr/>
          </p:nvSpPr>
          <p:spPr bwMode="auto">
            <a:xfrm>
              <a:off x="4964113" y="3143250"/>
              <a:ext cx="60325" cy="66675"/>
            </a:xfrm>
            <a:custGeom>
              <a:avLst/>
              <a:gdLst>
                <a:gd name="T0" fmla="*/ 5040312 w 38"/>
                <a:gd name="T1" fmla="*/ 70564374 h 42"/>
                <a:gd name="T2" fmla="*/ 5040312 w 38"/>
                <a:gd name="T3" fmla="*/ 70564374 h 42"/>
                <a:gd name="T4" fmla="*/ 0 w 38"/>
                <a:gd name="T5" fmla="*/ 60483753 h 42"/>
                <a:gd name="T6" fmla="*/ 0 w 38"/>
                <a:gd name="T7" fmla="*/ 45362808 h 42"/>
                <a:gd name="T8" fmla="*/ 10080624 w 38"/>
                <a:gd name="T9" fmla="*/ 25201560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65524061 w 38"/>
                <a:gd name="T17" fmla="*/ 15120938 h 42"/>
                <a:gd name="T18" fmla="*/ 85685303 w 38"/>
                <a:gd name="T19" fmla="*/ 30241876 h 42"/>
                <a:gd name="T20" fmla="*/ 85685303 w 38"/>
                <a:gd name="T21" fmla="*/ 30241876 h 42"/>
                <a:gd name="T22" fmla="*/ 90725613 w 38"/>
                <a:gd name="T23" fmla="*/ 45362808 h 42"/>
                <a:gd name="T24" fmla="*/ 95765924 w 38"/>
                <a:gd name="T25" fmla="*/ 60483753 h 42"/>
                <a:gd name="T26" fmla="*/ 90725613 w 38"/>
                <a:gd name="T27" fmla="*/ 70564374 h 42"/>
                <a:gd name="T28" fmla="*/ 85685303 w 38"/>
                <a:gd name="T29" fmla="*/ 85685306 h 42"/>
                <a:gd name="T30" fmla="*/ 85685303 w 38"/>
                <a:gd name="T31" fmla="*/ 85685306 h 42"/>
                <a:gd name="T32" fmla="*/ 75604682 w 38"/>
                <a:gd name="T33" fmla="*/ 95765928 h 42"/>
                <a:gd name="T34" fmla="*/ 65524061 w 38"/>
                <a:gd name="T35" fmla="*/ 100806238 h 42"/>
                <a:gd name="T36" fmla="*/ 55443440 w 38"/>
                <a:gd name="T37" fmla="*/ 105846574 h 42"/>
                <a:gd name="T38" fmla="*/ 45362807 w 38"/>
                <a:gd name="T39" fmla="*/ 105846574 h 42"/>
                <a:gd name="T40" fmla="*/ 30241875 w 38"/>
                <a:gd name="T41" fmla="*/ 100806238 h 42"/>
                <a:gd name="T42" fmla="*/ 20161248 w 38"/>
                <a:gd name="T43" fmla="*/ 95765928 h 42"/>
                <a:gd name="T44" fmla="*/ 10080624 w 38"/>
                <a:gd name="T45" fmla="*/ 85685306 h 42"/>
                <a:gd name="T46" fmla="*/ 5040312 w 38"/>
                <a:gd name="T47" fmla="*/ 70564374 h 42"/>
                <a:gd name="T48" fmla="*/ 5040312 w 38"/>
                <a:gd name="T49" fmla="*/ 70564374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"/>
                <a:gd name="T76" fmla="*/ 0 h 42"/>
                <a:gd name="T77" fmla="*/ 38 w 38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" h="42">
                  <a:moveTo>
                    <a:pt x="2" y="28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4" y="10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8" y="24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2" y="42"/>
                  </a:lnTo>
                  <a:lnTo>
                    <a:pt x="18" y="42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5" name="Freeform 120"/>
            <p:cNvSpPr>
              <a:spLocks/>
            </p:cNvSpPr>
            <p:nvPr/>
          </p:nvSpPr>
          <p:spPr bwMode="auto">
            <a:xfrm>
              <a:off x="4906963" y="3146425"/>
              <a:ext cx="60325" cy="60325"/>
            </a:xfrm>
            <a:custGeom>
              <a:avLst/>
              <a:gdLst>
                <a:gd name="T0" fmla="*/ 85685303 w 38"/>
                <a:gd name="T1" fmla="*/ 20161248 h 38"/>
                <a:gd name="T2" fmla="*/ 85685303 w 38"/>
                <a:gd name="T3" fmla="*/ 20161248 h 38"/>
                <a:gd name="T4" fmla="*/ 60483751 w 38"/>
                <a:gd name="T5" fmla="*/ 40322496 h 38"/>
                <a:gd name="T6" fmla="*/ 60483751 w 38"/>
                <a:gd name="T7" fmla="*/ 40322496 h 38"/>
                <a:gd name="T8" fmla="*/ 55443440 w 38"/>
                <a:gd name="T9" fmla="*/ 40322496 h 38"/>
                <a:gd name="T10" fmla="*/ 55443440 w 38"/>
                <a:gd name="T11" fmla="*/ 40322496 h 38"/>
                <a:gd name="T12" fmla="*/ 80644992 w 38"/>
                <a:gd name="T13" fmla="*/ 15120938 h 38"/>
                <a:gd name="T14" fmla="*/ 80644992 w 38"/>
                <a:gd name="T15" fmla="*/ 15120938 h 38"/>
                <a:gd name="T16" fmla="*/ 90725613 w 38"/>
                <a:gd name="T17" fmla="*/ 5040312 h 38"/>
                <a:gd name="T18" fmla="*/ 90725613 w 38"/>
                <a:gd name="T19" fmla="*/ 5040312 h 38"/>
                <a:gd name="T20" fmla="*/ 90725613 w 38"/>
                <a:gd name="T21" fmla="*/ 5040312 h 38"/>
                <a:gd name="T22" fmla="*/ 90725613 w 38"/>
                <a:gd name="T23" fmla="*/ 5040312 h 38"/>
                <a:gd name="T24" fmla="*/ 65524061 w 38"/>
                <a:gd name="T25" fmla="*/ 0 h 38"/>
                <a:gd name="T26" fmla="*/ 45362807 w 38"/>
                <a:gd name="T27" fmla="*/ 0 h 38"/>
                <a:gd name="T28" fmla="*/ 30241875 w 38"/>
                <a:gd name="T29" fmla="*/ 10080624 h 38"/>
                <a:gd name="T30" fmla="*/ 15120938 w 38"/>
                <a:gd name="T31" fmla="*/ 15120938 h 38"/>
                <a:gd name="T32" fmla="*/ 15120938 w 38"/>
                <a:gd name="T33" fmla="*/ 15120938 h 38"/>
                <a:gd name="T34" fmla="*/ 5040312 w 38"/>
                <a:gd name="T35" fmla="*/ 25201559 h 38"/>
                <a:gd name="T36" fmla="*/ 0 w 38"/>
                <a:gd name="T37" fmla="*/ 40322496 h 38"/>
                <a:gd name="T38" fmla="*/ 0 w 38"/>
                <a:gd name="T39" fmla="*/ 50403117 h 38"/>
                <a:gd name="T40" fmla="*/ 0 w 38"/>
                <a:gd name="T41" fmla="*/ 65524061 h 38"/>
                <a:gd name="T42" fmla="*/ 5040312 w 38"/>
                <a:gd name="T43" fmla="*/ 75604682 h 38"/>
                <a:gd name="T44" fmla="*/ 15120938 w 38"/>
                <a:gd name="T45" fmla="*/ 85685303 h 38"/>
                <a:gd name="T46" fmla="*/ 25201559 w 38"/>
                <a:gd name="T47" fmla="*/ 90725613 h 38"/>
                <a:gd name="T48" fmla="*/ 35282186 w 38"/>
                <a:gd name="T49" fmla="*/ 95765924 h 38"/>
                <a:gd name="T50" fmla="*/ 35282186 w 38"/>
                <a:gd name="T51" fmla="*/ 95765924 h 38"/>
                <a:gd name="T52" fmla="*/ 50403117 w 38"/>
                <a:gd name="T53" fmla="*/ 95765924 h 38"/>
                <a:gd name="T54" fmla="*/ 65524061 w 38"/>
                <a:gd name="T55" fmla="*/ 90725613 h 38"/>
                <a:gd name="T56" fmla="*/ 75604682 w 38"/>
                <a:gd name="T57" fmla="*/ 85685303 h 38"/>
                <a:gd name="T58" fmla="*/ 85685303 w 38"/>
                <a:gd name="T59" fmla="*/ 70564371 h 38"/>
                <a:gd name="T60" fmla="*/ 85685303 w 38"/>
                <a:gd name="T61" fmla="*/ 70564371 h 38"/>
                <a:gd name="T62" fmla="*/ 95765924 w 38"/>
                <a:gd name="T63" fmla="*/ 55443440 h 38"/>
                <a:gd name="T64" fmla="*/ 95765924 w 38"/>
                <a:gd name="T65" fmla="*/ 40322496 h 38"/>
                <a:gd name="T66" fmla="*/ 90725613 w 38"/>
                <a:gd name="T67" fmla="*/ 15120938 h 38"/>
                <a:gd name="T68" fmla="*/ 90725613 w 38"/>
                <a:gd name="T69" fmla="*/ 15120938 h 38"/>
                <a:gd name="T70" fmla="*/ 85685303 w 38"/>
                <a:gd name="T71" fmla="*/ 20161248 h 38"/>
                <a:gd name="T72" fmla="*/ 85685303 w 38"/>
                <a:gd name="T73" fmla="*/ 20161248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38"/>
                <a:gd name="T113" fmla="*/ 38 w 38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38">
                  <a:moveTo>
                    <a:pt x="34" y="8"/>
                  </a:moveTo>
                  <a:lnTo>
                    <a:pt x="34" y="8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32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20" y="38"/>
                  </a:lnTo>
                  <a:lnTo>
                    <a:pt x="26" y="36"/>
                  </a:lnTo>
                  <a:lnTo>
                    <a:pt x="30" y="34"/>
                  </a:lnTo>
                  <a:lnTo>
                    <a:pt x="34" y="28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6" name="Freeform 121"/>
            <p:cNvSpPr>
              <a:spLocks/>
            </p:cNvSpPr>
            <p:nvPr/>
          </p:nvSpPr>
          <p:spPr bwMode="auto">
            <a:xfrm>
              <a:off x="4897438" y="3095625"/>
              <a:ext cx="66675" cy="57150"/>
            </a:xfrm>
            <a:custGeom>
              <a:avLst/>
              <a:gdLst>
                <a:gd name="T0" fmla="*/ 75604685 w 42"/>
                <a:gd name="T1" fmla="*/ 55443439 h 36"/>
                <a:gd name="T2" fmla="*/ 75604685 w 42"/>
                <a:gd name="T3" fmla="*/ 5544343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0241875 h 36"/>
                <a:gd name="T10" fmla="*/ 35282187 w 42"/>
                <a:gd name="T11" fmla="*/ 30241875 h 36"/>
                <a:gd name="T12" fmla="*/ 60483753 w 42"/>
                <a:gd name="T13" fmla="*/ 40322495 h 36"/>
                <a:gd name="T14" fmla="*/ 80644996 w 42"/>
                <a:gd name="T15" fmla="*/ 50403116 h 36"/>
                <a:gd name="T16" fmla="*/ 80644996 w 42"/>
                <a:gd name="T17" fmla="*/ 50403116 h 36"/>
                <a:gd name="T18" fmla="*/ 100806238 w 42"/>
                <a:gd name="T19" fmla="*/ 65524060 h 36"/>
                <a:gd name="T20" fmla="*/ 100806238 w 42"/>
                <a:gd name="T21" fmla="*/ 6552406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016124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40322498 w 42"/>
                <a:gd name="T39" fmla="*/ 0 h 36"/>
                <a:gd name="T40" fmla="*/ 25201560 w 42"/>
                <a:gd name="T41" fmla="*/ 0 h 36"/>
                <a:gd name="T42" fmla="*/ 15120938 w 42"/>
                <a:gd name="T43" fmla="*/ 10080624 h 36"/>
                <a:gd name="T44" fmla="*/ 10080624 w 42"/>
                <a:gd name="T45" fmla="*/ 15120937 h 36"/>
                <a:gd name="T46" fmla="*/ 0 w 42"/>
                <a:gd name="T47" fmla="*/ 25201558 h 36"/>
                <a:gd name="T48" fmla="*/ 0 w 42"/>
                <a:gd name="T49" fmla="*/ 40322495 h 36"/>
                <a:gd name="T50" fmla="*/ 0 w 42"/>
                <a:gd name="T51" fmla="*/ 50403116 h 36"/>
                <a:gd name="T52" fmla="*/ 0 w 42"/>
                <a:gd name="T53" fmla="*/ 50403116 h 36"/>
                <a:gd name="T54" fmla="*/ 5040312 w 42"/>
                <a:gd name="T55" fmla="*/ 65524060 h 36"/>
                <a:gd name="T56" fmla="*/ 15120938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0564374 w 42"/>
                <a:gd name="T67" fmla="*/ 85685301 h 36"/>
                <a:gd name="T68" fmla="*/ 95765928 w 42"/>
                <a:gd name="T69" fmla="*/ 70564370 h 36"/>
                <a:gd name="T70" fmla="*/ 95765928 w 42"/>
                <a:gd name="T71" fmla="*/ 70564370 h 36"/>
                <a:gd name="T72" fmla="*/ 75604685 w 42"/>
                <a:gd name="T73" fmla="*/ 55443439 h 36"/>
                <a:gd name="T74" fmla="*/ 75604685 w 42"/>
                <a:gd name="T75" fmla="*/ 5544343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2"/>
                  </a:moveTo>
                  <a:lnTo>
                    <a:pt x="30" y="22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24" y="16"/>
                  </a:lnTo>
                  <a:lnTo>
                    <a:pt x="32" y="20"/>
                  </a:lnTo>
                  <a:lnTo>
                    <a:pt x="40" y="26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4"/>
                  </a:lnTo>
                  <a:lnTo>
                    <a:pt x="38" y="28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7" name="Freeform 122"/>
            <p:cNvSpPr>
              <a:spLocks/>
            </p:cNvSpPr>
            <p:nvPr/>
          </p:nvSpPr>
          <p:spPr bwMode="auto">
            <a:xfrm>
              <a:off x="4945063" y="3063875"/>
              <a:ext cx="53975" cy="66675"/>
            </a:xfrm>
            <a:custGeom>
              <a:avLst/>
              <a:gdLst>
                <a:gd name="T0" fmla="*/ 85685299 w 34"/>
                <a:gd name="T1" fmla="*/ 50403119 h 42"/>
                <a:gd name="T2" fmla="*/ 85685299 w 34"/>
                <a:gd name="T3" fmla="*/ 50403119 h 42"/>
                <a:gd name="T4" fmla="*/ 85685299 w 34"/>
                <a:gd name="T5" fmla="*/ 60483753 h 42"/>
                <a:gd name="T6" fmla="*/ 80644989 w 34"/>
                <a:gd name="T7" fmla="*/ 75604685 h 42"/>
                <a:gd name="T8" fmla="*/ 65524058 w 34"/>
                <a:gd name="T9" fmla="*/ 90725617 h 42"/>
                <a:gd name="T10" fmla="*/ 45362805 w 34"/>
                <a:gd name="T11" fmla="*/ 105846574 h 42"/>
                <a:gd name="T12" fmla="*/ 45362805 w 34"/>
                <a:gd name="T13" fmla="*/ 105846574 h 42"/>
                <a:gd name="T14" fmla="*/ 25201557 w 34"/>
                <a:gd name="T15" fmla="*/ 95765928 h 42"/>
                <a:gd name="T16" fmla="*/ 10080624 w 34"/>
                <a:gd name="T17" fmla="*/ 80644996 h 42"/>
                <a:gd name="T18" fmla="*/ 0 w 34"/>
                <a:gd name="T19" fmla="*/ 55443442 h 42"/>
                <a:gd name="T20" fmla="*/ 0 w 34"/>
                <a:gd name="T21" fmla="*/ 55443442 h 42"/>
                <a:gd name="T22" fmla="*/ 0 w 34"/>
                <a:gd name="T23" fmla="*/ 40322498 h 42"/>
                <a:gd name="T24" fmla="*/ 0 w 34"/>
                <a:gd name="T25" fmla="*/ 30241876 h 42"/>
                <a:gd name="T26" fmla="*/ 5040312 w 34"/>
                <a:gd name="T27" fmla="*/ 15120938 h 42"/>
                <a:gd name="T28" fmla="*/ 15120937 w 34"/>
                <a:gd name="T29" fmla="*/ 5040312 h 42"/>
                <a:gd name="T30" fmla="*/ 15120937 w 34"/>
                <a:gd name="T31" fmla="*/ 5040312 h 42"/>
                <a:gd name="T32" fmla="*/ 30241874 w 34"/>
                <a:gd name="T33" fmla="*/ 0 h 42"/>
                <a:gd name="T34" fmla="*/ 40322494 w 34"/>
                <a:gd name="T35" fmla="*/ 0 h 42"/>
                <a:gd name="T36" fmla="*/ 55443437 w 34"/>
                <a:gd name="T37" fmla="*/ 0 h 42"/>
                <a:gd name="T38" fmla="*/ 65524058 w 34"/>
                <a:gd name="T39" fmla="*/ 5040312 h 42"/>
                <a:gd name="T40" fmla="*/ 75604678 w 34"/>
                <a:gd name="T41" fmla="*/ 10080624 h 42"/>
                <a:gd name="T42" fmla="*/ 80644989 w 34"/>
                <a:gd name="T43" fmla="*/ 20161249 h 42"/>
                <a:gd name="T44" fmla="*/ 85685299 w 34"/>
                <a:gd name="T45" fmla="*/ 35282187 h 42"/>
                <a:gd name="T46" fmla="*/ 85685299 w 34"/>
                <a:gd name="T47" fmla="*/ 50403119 h 42"/>
                <a:gd name="T48" fmla="*/ 85685299 w 34"/>
                <a:gd name="T49" fmla="*/ 50403119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42"/>
                <a:gd name="T77" fmla="*/ 34 w 34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42">
                  <a:moveTo>
                    <a:pt x="34" y="20"/>
                  </a:moveTo>
                  <a:lnTo>
                    <a:pt x="34" y="20"/>
                  </a:lnTo>
                  <a:lnTo>
                    <a:pt x="34" y="24"/>
                  </a:lnTo>
                  <a:lnTo>
                    <a:pt x="32" y="30"/>
                  </a:lnTo>
                  <a:lnTo>
                    <a:pt x="26" y="36"/>
                  </a:lnTo>
                  <a:lnTo>
                    <a:pt x="18" y="42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4" y="14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8" name="Freeform 123"/>
            <p:cNvSpPr>
              <a:spLocks/>
            </p:cNvSpPr>
            <p:nvPr/>
          </p:nvSpPr>
          <p:spPr bwMode="auto">
            <a:xfrm>
              <a:off x="4983163" y="3095625"/>
              <a:ext cx="63500" cy="57150"/>
            </a:xfrm>
            <a:custGeom>
              <a:avLst/>
              <a:gdLst>
                <a:gd name="T0" fmla="*/ 80644994 w 40"/>
                <a:gd name="T1" fmla="*/ 5040312 h 36"/>
                <a:gd name="T2" fmla="*/ 80644994 w 40"/>
                <a:gd name="T3" fmla="*/ 5040312 h 36"/>
                <a:gd name="T4" fmla="*/ 70564373 w 40"/>
                <a:gd name="T5" fmla="*/ 0 h 36"/>
                <a:gd name="T6" fmla="*/ 55443441 w 40"/>
                <a:gd name="T7" fmla="*/ 0 h 36"/>
                <a:gd name="T8" fmla="*/ 40322497 w 40"/>
                <a:gd name="T9" fmla="*/ 0 h 36"/>
                <a:gd name="T10" fmla="*/ 25201559 w 40"/>
                <a:gd name="T11" fmla="*/ 10080624 h 36"/>
                <a:gd name="T12" fmla="*/ 25201559 w 40"/>
                <a:gd name="T13" fmla="*/ 10080624 h 36"/>
                <a:gd name="T14" fmla="*/ 15120938 w 40"/>
                <a:gd name="T15" fmla="*/ 20161248 h 36"/>
                <a:gd name="T16" fmla="*/ 5040312 w 40"/>
                <a:gd name="T17" fmla="*/ 40322495 h 36"/>
                <a:gd name="T18" fmla="*/ 0 w 40"/>
                <a:gd name="T19" fmla="*/ 70564370 h 36"/>
                <a:gd name="T20" fmla="*/ 0 w 40"/>
                <a:gd name="T21" fmla="*/ 70564370 h 36"/>
                <a:gd name="T22" fmla="*/ 20161249 w 40"/>
                <a:gd name="T23" fmla="*/ 55443439 h 36"/>
                <a:gd name="T24" fmla="*/ 20161249 w 40"/>
                <a:gd name="T25" fmla="*/ 55443439 h 36"/>
                <a:gd name="T26" fmla="*/ 35282186 w 40"/>
                <a:gd name="T27" fmla="*/ 45362806 h 36"/>
                <a:gd name="T28" fmla="*/ 55443441 w 40"/>
                <a:gd name="T29" fmla="*/ 45362806 h 36"/>
                <a:gd name="T30" fmla="*/ 55443441 w 40"/>
                <a:gd name="T31" fmla="*/ 45362806 h 36"/>
                <a:gd name="T32" fmla="*/ 55443441 w 40"/>
                <a:gd name="T33" fmla="*/ 45362806 h 36"/>
                <a:gd name="T34" fmla="*/ 55443441 w 40"/>
                <a:gd name="T35" fmla="*/ 45362806 h 36"/>
                <a:gd name="T36" fmla="*/ 35282186 w 40"/>
                <a:gd name="T37" fmla="*/ 50403116 h 36"/>
                <a:gd name="T38" fmla="*/ 15120938 w 40"/>
                <a:gd name="T39" fmla="*/ 60483749 h 36"/>
                <a:gd name="T40" fmla="*/ 15120938 w 40"/>
                <a:gd name="T41" fmla="*/ 60483749 h 36"/>
                <a:gd name="T42" fmla="*/ 5040312 w 40"/>
                <a:gd name="T43" fmla="*/ 75604680 h 36"/>
                <a:gd name="T44" fmla="*/ 5040312 w 40"/>
                <a:gd name="T45" fmla="*/ 75604680 h 36"/>
                <a:gd name="T46" fmla="*/ 25201559 w 40"/>
                <a:gd name="T47" fmla="*/ 85685301 h 36"/>
                <a:gd name="T48" fmla="*/ 40322497 w 40"/>
                <a:gd name="T49" fmla="*/ 90725611 h 36"/>
                <a:gd name="T50" fmla="*/ 60483752 w 40"/>
                <a:gd name="T51" fmla="*/ 90725611 h 36"/>
                <a:gd name="T52" fmla="*/ 70564373 w 40"/>
                <a:gd name="T53" fmla="*/ 85685301 h 36"/>
                <a:gd name="T54" fmla="*/ 70564373 w 40"/>
                <a:gd name="T55" fmla="*/ 85685301 h 36"/>
                <a:gd name="T56" fmla="*/ 85685305 w 40"/>
                <a:gd name="T57" fmla="*/ 80644991 h 36"/>
                <a:gd name="T58" fmla="*/ 95765926 w 40"/>
                <a:gd name="T59" fmla="*/ 70564370 h 36"/>
                <a:gd name="T60" fmla="*/ 100806236 w 40"/>
                <a:gd name="T61" fmla="*/ 60483749 h 36"/>
                <a:gd name="T62" fmla="*/ 100806236 w 40"/>
                <a:gd name="T63" fmla="*/ 50403116 h 36"/>
                <a:gd name="T64" fmla="*/ 100806236 w 40"/>
                <a:gd name="T65" fmla="*/ 35282185 h 36"/>
                <a:gd name="T66" fmla="*/ 95765926 w 40"/>
                <a:gd name="T67" fmla="*/ 25201558 h 36"/>
                <a:gd name="T68" fmla="*/ 90725615 w 40"/>
                <a:gd name="T69" fmla="*/ 15120937 h 36"/>
                <a:gd name="T70" fmla="*/ 80644994 w 40"/>
                <a:gd name="T71" fmla="*/ 5040312 h 36"/>
                <a:gd name="T72" fmla="*/ 80644994 w 40"/>
                <a:gd name="T73" fmla="*/ 5040312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6"/>
                <a:gd name="T113" fmla="*/ 40 w 40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6">
                  <a:moveTo>
                    <a:pt x="32" y="2"/>
                  </a:moveTo>
                  <a:lnTo>
                    <a:pt x="32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4" y="18"/>
                  </a:lnTo>
                  <a:lnTo>
                    <a:pt x="22" y="18"/>
                  </a:lnTo>
                  <a:lnTo>
                    <a:pt x="14" y="20"/>
                  </a:lnTo>
                  <a:lnTo>
                    <a:pt x="6" y="24"/>
                  </a:lnTo>
                  <a:lnTo>
                    <a:pt x="2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4" y="36"/>
                  </a:lnTo>
                  <a:lnTo>
                    <a:pt x="28" y="34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9" name="Freeform 124"/>
            <p:cNvSpPr>
              <a:spLocks/>
            </p:cNvSpPr>
            <p:nvPr/>
          </p:nvSpPr>
          <p:spPr bwMode="auto">
            <a:xfrm>
              <a:off x="4945063" y="3114675"/>
              <a:ext cx="50800" cy="50800"/>
            </a:xfrm>
            <a:custGeom>
              <a:avLst/>
              <a:gdLst>
                <a:gd name="T0" fmla="*/ 80644986 w 32"/>
                <a:gd name="T1" fmla="*/ 25201557 h 32"/>
                <a:gd name="T2" fmla="*/ 8064498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8064498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5201557 h 32"/>
                <a:gd name="T28" fmla="*/ 10080623 w 32"/>
                <a:gd name="T29" fmla="*/ 15120936 h 32"/>
                <a:gd name="T30" fmla="*/ 25201557 w 32"/>
                <a:gd name="T31" fmla="*/ 5040312 h 32"/>
                <a:gd name="T32" fmla="*/ 25201557 w 32"/>
                <a:gd name="T33" fmla="*/ 5040312 h 32"/>
                <a:gd name="T34" fmla="*/ 40322493 w 32"/>
                <a:gd name="T35" fmla="*/ 0 h 32"/>
                <a:gd name="T36" fmla="*/ 55443436 w 32"/>
                <a:gd name="T37" fmla="*/ 5040312 h 32"/>
                <a:gd name="T38" fmla="*/ 70564366 w 32"/>
                <a:gd name="T39" fmla="*/ 10080623 h 32"/>
                <a:gd name="T40" fmla="*/ 80644986 w 32"/>
                <a:gd name="T41" fmla="*/ 25201557 h 32"/>
                <a:gd name="T42" fmla="*/ 8064498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2" y="10"/>
                  </a:moveTo>
                  <a:lnTo>
                    <a:pt x="32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0" name="Freeform 125"/>
            <p:cNvSpPr>
              <a:spLocks/>
            </p:cNvSpPr>
            <p:nvPr/>
          </p:nvSpPr>
          <p:spPr bwMode="auto">
            <a:xfrm>
              <a:off x="4640263" y="2809875"/>
              <a:ext cx="60325" cy="66675"/>
            </a:xfrm>
            <a:custGeom>
              <a:avLst/>
              <a:gdLst>
                <a:gd name="T0" fmla="*/ 0 w 38"/>
                <a:gd name="T1" fmla="*/ 75604685 h 42"/>
                <a:gd name="T2" fmla="*/ 0 w 38"/>
                <a:gd name="T3" fmla="*/ 75604685 h 42"/>
                <a:gd name="T4" fmla="*/ 0 w 38"/>
                <a:gd name="T5" fmla="*/ 60483753 h 42"/>
                <a:gd name="T6" fmla="*/ 0 w 38"/>
                <a:gd name="T7" fmla="*/ 40322498 h 42"/>
                <a:gd name="T8" fmla="*/ 5040312 w 38"/>
                <a:gd name="T9" fmla="*/ 20161249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70564371 w 38"/>
                <a:gd name="T17" fmla="*/ 15120938 h 42"/>
                <a:gd name="T18" fmla="*/ 75604682 w 38"/>
                <a:gd name="T19" fmla="*/ 25201560 h 42"/>
                <a:gd name="T20" fmla="*/ 85685303 w 38"/>
                <a:gd name="T21" fmla="*/ 35282187 h 42"/>
                <a:gd name="T22" fmla="*/ 85685303 w 38"/>
                <a:gd name="T23" fmla="*/ 35282187 h 42"/>
                <a:gd name="T24" fmla="*/ 90725613 w 38"/>
                <a:gd name="T25" fmla="*/ 50403119 h 42"/>
                <a:gd name="T26" fmla="*/ 95765924 w 38"/>
                <a:gd name="T27" fmla="*/ 60483753 h 42"/>
                <a:gd name="T28" fmla="*/ 90725613 w 38"/>
                <a:gd name="T29" fmla="*/ 75604685 h 42"/>
                <a:gd name="T30" fmla="*/ 85685303 w 38"/>
                <a:gd name="T31" fmla="*/ 90725617 h 42"/>
                <a:gd name="T32" fmla="*/ 85685303 w 38"/>
                <a:gd name="T33" fmla="*/ 90725617 h 42"/>
                <a:gd name="T34" fmla="*/ 75604682 w 38"/>
                <a:gd name="T35" fmla="*/ 100806238 h 42"/>
                <a:gd name="T36" fmla="*/ 60483751 w 38"/>
                <a:gd name="T37" fmla="*/ 105846574 h 42"/>
                <a:gd name="T38" fmla="*/ 50403117 w 38"/>
                <a:gd name="T39" fmla="*/ 105846574 h 42"/>
                <a:gd name="T40" fmla="*/ 40322496 w 38"/>
                <a:gd name="T41" fmla="*/ 105846574 h 42"/>
                <a:gd name="T42" fmla="*/ 25201559 w 38"/>
                <a:gd name="T43" fmla="*/ 105846574 h 42"/>
                <a:gd name="T44" fmla="*/ 15120938 w 38"/>
                <a:gd name="T45" fmla="*/ 95765928 h 42"/>
                <a:gd name="T46" fmla="*/ 5040312 w 38"/>
                <a:gd name="T47" fmla="*/ 85685306 h 42"/>
                <a:gd name="T48" fmla="*/ 0 w 38"/>
                <a:gd name="T49" fmla="*/ 75604685 h 42"/>
                <a:gd name="T50" fmla="*/ 0 w 38"/>
                <a:gd name="T51" fmla="*/ 75604685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2"/>
                <a:gd name="T80" fmla="*/ 38 w 38"/>
                <a:gd name="T81" fmla="*/ 42 h 4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2">
                  <a:moveTo>
                    <a:pt x="0" y="30"/>
                  </a:moveTo>
                  <a:lnTo>
                    <a:pt x="0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8" y="6"/>
                  </a:lnTo>
                  <a:lnTo>
                    <a:pt x="30" y="10"/>
                  </a:lnTo>
                  <a:lnTo>
                    <a:pt x="34" y="14"/>
                  </a:lnTo>
                  <a:lnTo>
                    <a:pt x="36" y="20"/>
                  </a:lnTo>
                  <a:lnTo>
                    <a:pt x="38" y="24"/>
                  </a:lnTo>
                  <a:lnTo>
                    <a:pt x="36" y="30"/>
                  </a:lnTo>
                  <a:lnTo>
                    <a:pt x="34" y="36"/>
                  </a:lnTo>
                  <a:lnTo>
                    <a:pt x="30" y="40"/>
                  </a:lnTo>
                  <a:lnTo>
                    <a:pt x="24" y="42"/>
                  </a:lnTo>
                  <a:lnTo>
                    <a:pt x="20" y="42"/>
                  </a:lnTo>
                  <a:lnTo>
                    <a:pt x="16" y="42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1" name="Freeform 126"/>
            <p:cNvSpPr>
              <a:spLocks/>
            </p:cNvSpPr>
            <p:nvPr/>
          </p:nvSpPr>
          <p:spPr bwMode="auto">
            <a:xfrm>
              <a:off x="4579938" y="2809875"/>
              <a:ext cx="60325" cy="63500"/>
            </a:xfrm>
            <a:custGeom>
              <a:avLst/>
              <a:gdLst>
                <a:gd name="T0" fmla="*/ 85685303 w 38"/>
                <a:gd name="T1" fmla="*/ 20161249 h 40"/>
                <a:gd name="T2" fmla="*/ 85685303 w 38"/>
                <a:gd name="T3" fmla="*/ 20161249 h 40"/>
                <a:gd name="T4" fmla="*/ 60483751 w 38"/>
                <a:gd name="T5" fmla="*/ 45362808 h 40"/>
                <a:gd name="T6" fmla="*/ 60483751 w 38"/>
                <a:gd name="T7" fmla="*/ 45362808 h 40"/>
                <a:gd name="T8" fmla="*/ 55443440 w 38"/>
                <a:gd name="T9" fmla="*/ 40322497 h 40"/>
                <a:gd name="T10" fmla="*/ 55443440 w 38"/>
                <a:gd name="T11" fmla="*/ 40322497 h 40"/>
                <a:gd name="T12" fmla="*/ 85685303 w 38"/>
                <a:gd name="T13" fmla="*/ 20161249 h 40"/>
                <a:gd name="T14" fmla="*/ 85685303 w 38"/>
                <a:gd name="T15" fmla="*/ 20161249 h 40"/>
                <a:gd name="T16" fmla="*/ 95765924 w 38"/>
                <a:gd name="T17" fmla="*/ 10080624 h 40"/>
                <a:gd name="T18" fmla="*/ 95765924 w 38"/>
                <a:gd name="T19" fmla="*/ 10080624 h 40"/>
                <a:gd name="T20" fmla="*/ 90725613 w 38"/>
                <a:gd name="T21" fmla="*/ 5040312 h 40"/>
                <a:gd name="T22" fmla="*/ 90725613 w 38"/>
                <a:gd name="T23" fmla="*/ 5040312 h 40"/>
                <a:gd name="T24" fmla="*/ 65524061 w 38"/>
                <a:gd name="T25" fmla="*/ 0 h 40"/>
                <a:gd name="T26" fmla="*/ 45362807 w 38"/>
                <a:gd name="T27" fmla="*/ 0 h 40"/>
                <a:gd name="T28" fmla="*/ 30241875 w 38"/>
                <a:gd name="T29" fmla="*/ 10080624 h 40"/>
                <a:gd name="T30" fmla="*/ 20161248 w 38"/>
                <a:gd name="T31" fmla="*/ 15120938 h 40"/>
                <a:gd name="T32" fmla="*/ 20161248 w 38"/>
                <a:gd name="T33" fmla="*/ 15120938 h 40"/>
                <a:gd name="T34" fmla="*/ 10080624 w 38"/>
                <a:gd name="T35" fmla="*/ 25201559 h 40"/>
                <a:gd name="T36" fmla="*/ 0 w 38"/>
                <a:gd name="T37" fmla="*/ 40322497 h 40"/>
                <a:gd name="T38" fmla="*/ 0 w 38"/>
                <a:gd name="T39" fmla="*/ 50403118 h 40"/>
                <a:gd name="T40" fmla="*/ 0 w 38"/>
                <a:gd name="T41" fmla="*/ 65524062 h 40"/>
                <a:gd name="T42" fmla="*/ 5040312 w 38"/>
                <a:gd name="T43" fmla="*/ 75604683 h 40"/>
                <a:gd name="T44" fmla="*/ 15120938 w 38"/>
                <a:gd name="T45" fmla="*/ 85685305 h 40"/>
                <a:gd name="T46" fmla="*/ 25201559 w 38"/>
                <a:gd name="T47" fmla="*/ 90725615 h 40"/>
                <a:gd name="T48" fmla="*/ 35282186 w 38"/>
                <a:gd name="T49" fmla="*/ 95765926 h 40"/>
                <a:gd name="T50" fmla="*/ 35282186 w 38"/>
                <a:gd name="T51" fmla="*/ 95765926 h 40"/>
                <a:gd name="T52" fmla="*/ 50403117 w 38"/>
                <a:gd name="T53" fmla="*/ 100806236 h 40"/>
                <a:gd name="T54" fmla="*/ 65524061 w 38"/>
                <a:gd name="T55" fmla="*/ 95765926 h 40"/>
                <a:gd name="T56" fmla="*/ 75604682 w 38"/>
                <a:gd name="T57" fmla="*/ 90725615 h 40"/>
                <a:gd name="T58" fmla="*/ 85685303 w 38"/>
                <a:gd name="T59" fmla="*/ 75604683 h 40"/>
                <a:gd name="T60" fmla="*/ 85685303 w 38"/>
                <a:gd name="T61" fmla="*/ 75604683 h 40"/>
                <a:gd name="T62" fmla="*/ 95765924 w 38"/>
                <a:gd name="T63" fmla="*/ 60483752 h 40"/>
                <a:gd name="T64" fmla="*/ 95765924 w 38"/>
                <a:gd name="T65" fmla="*/ 45362808 h 40"/>
                <a:gd name="T66" fmla="*/ 95765924 w 38"/>
                <a:gd name="T67" fmla="*/ 15120938 h 40"/>
                <a:gd name="T68" fmla="*/ 95765924 w 38"/>
                <a:gd name="T69" fmla="*/ 15120938 h 40"/>
                <a:gd name="T70" fmla="*/ 85685303 w 38"/>
                <a:gd name="T71" fmla="*/ 20161249 h 40"/>
                <a:gd name="T72" fmla="*/ 85685303 w 38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40"/>
                <a:gd name="T113" fmla="*/ 38 w 38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40">
                  <a:moveTo>
                    <a:pt x="34" y="8"/>
                  </a:moveTo>
                  <a:lnTo>
                    <a:pt x="34" y="8"/>
                  </a:lnTo>
                  <a:lnTo>
                    <a:pt x="24" y="18"/>
                  </a:lnTo>
                  <a:lnTo>
                    <a:pt x="22" y="16"/>
                  </a:lnTo>
                  <a:lnTo>
                    <a:pt x="34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4" y="30"/>
                  </a:lnTo>
                  <a:lnTo>
                    <a:pt x="38" y="24"/>
                  </a:lnTo>
                  <a:lnTo>
                    <a:pt x="38" y="18"/>
                  </a:lnTo>
                  <a:lnTo>
                    <a:pt x="38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2" name="Freeform 127"/>
            <p:cNvSpPr>
              <a:spLocks/>
            </p:cNvSpPr>
            <p:nvPr/>
          </p:nvSpPr>
          <p:spPr bwMode="auto">
            <a:xfrm>
              <a:off x="4570413" y="2755900"/>
              <a:ext cx="69850" cy="60325"/>
            </a:xfrm>
            <a:custGeom>
              <a:avLst/>
              <a:gdLst>
                <a:gd name="T0" fmla="*/ 80644997 w 44"/>
                <a:gd name="T1" fmla="*/ 60483751 h 38"/>
                <a:gd name="T2" fmla="*/ 80644997 w 44"/>
                <a:gd name="T3" fmla="*/ 60483751 h 38"/>
                <a:gd name="T4" fmla="*/ 40322498 w 44"/>
                <a:gd name="T5" fmla="*/ 40322496 h 38"/>
                <a:gd name="T6" fmla="*/ 40322498 w 44"/>
                <a:gd name="T7" fmla="*/ 40322496 h 38"/>
                <a:gd name="T8" fmla="*/ 40322498 w 44"/>
                <a:gd name="T9" fmla="*/ 35282186 h 38"/>
                <a:gd name="T10" fmla="*/ 40322498 w 44"/>
                <a:gd name="T11" fmla="*/ 35282186 h 38"/>
                <a:gd name="T12" fmla="*/ 65524065 w 44"/>
                <a:gd name="T13" fmla="*/ 45362807 h 38"/>
                <a:gd name="T14" fmla="*/ 85685308 w 44"/>
                <a:gd name="T15" fmla="*/ 60483751 h 38"/>
                <a:gd name="T16" fmla="*/ 85685308 w 44"/>
                <a:gd name="T17" fmla="*/ 60483751 h 38"/>
                <a:gd name="T18" fmla="*/ 105846575 w 44"/>
                <a:gd name="T19" fmla="*/ 75604682 h 38"/>
                <a:gd name="T20" fmla="*/ 105846575 w 44"/>
                <a:gd name="T21" fmla="*/ 75604682 h 38"/>
                <a:gd name="T22" fmla="*/ 110886886 w 44"/>
                <a:gd name="T23" fmla="*/ 70564371 h 38"/>
                <a:gd name="T24" fmla="*/ 110886886 w 44"/>
                <a:gd name="T25" fmla="*/ 70564371 h 38"/>
                <a:gd name="T26" fmla="*/ 105846575 w 44"/>
                <a:gd name="T27" fmla="*/ 45362807 h 38"/>
                <a:gd name="T28" fmla="*/ 95765929 w 44"/>
                <a:gd name="T29" fmla="*/ 30241875 h 38"/>
                <a:gd name="T30" fmla="*/ 85685308 w 44"/>
                <a:gd name="T31" fmla="*/ 15120938 h 38"/>
                <a:gd name="T32" fmla="*/ 70564375 w 44"/>
                <a:gd name="T33" fmla="*/ 5040312 h 38"/>
                <a:gd name="T34" fmla="*/ 70564375 w 44"/>
                <a:gd name="T35" fmla="*/ 5040312 h 38"/>
                <a:gd name="T36" fmla="*/ 55443443 w 44"/>
                <a:gd name="T37" fmla="*/ 0 h 38"/>
                <a:gd name="T38" fmla="*/ 45362809 w 44"/>
                <a:gd name="T39" fmla="*/ 0 h 38"/>
                <a:gd name="T40" fmla="*/ 30241877 w 44"/>
                <a:gd name="T41" fmla="*/ 5040312 h 38"/>
                <a:gd name="T42" fmla="*/ 20161249 w 44"/>
                <a:gd name="T43" fmla="*/ 10080624 h 38"/>
                <a:gd name="T44" fmla="*/ 10080625 w 44"/>
                <a:gd name="T45" fmla="*/ 20161248 h 38"/>
                <a:gd name="T46" fmla="*/ 5040312 w 44"/>
                <a:gd name="T47" fmla="*/ 30241875 h 38"/>
                <a:gd name="T48" fmla="*/ 0 w 44"/>
                <a:gd name="T49" fmla="*/ 40322496 h 38"/>
                <a:gd name="T50" fmla="*/ 0 w 44"/>
                <a:gd name="T51" fmla="*/ 55443440 h 38"/>
                <a:gd name="T52" fmla="*/ 0 w 44"/>
                <a:gd name="T53" fmla="*/ 55443440 h 38"/>
                <a:gd name="T54" fmla="*/ 5040312 w 44"/>
                <a:gd name="T55" fmla="*/ 70564371 h 38"/>
                <a:gd name="T56" fmla="*/ 15120938 w 44"/>
                <a:gd name="T57" fmla="*/ 80644992 h 38"/>
                <a:gd name="T58" fmla="*/ 25201560 w 44"/>
                <a:gd name="T59" fmla="*/ 90725613 h 38"/>
                <a:gd name="T60" fmla="*/ 40322498 w 44"/>
                <a:gd name="T61" fmla="*/ 95765924 h 38"/>
                <a:gd name="T62" fmla="*/ 40322498 w 44"/>
                <a:gd name="T63" fmla="*/ 95765924 h 38"/>
                <a:gd name="T64" fmla="*/ 60483754 w 44"/>
                <a:gd name="T65" fmla="*/ 95765924 h 38"/>
                <a:gd name="T66" fmla="*/ 75604686 w 44"/>
                <a:gd name="T67" fmla="*/ 90725613 h 38"/>
                <a:gd name="T68" fmla="*/ 100806240 w 44"/>
                <a:gd name="T69" fmla="*/ 80644992 h 38"/>
                <a:gd name="T70" fmla="*/ 100806240 w 44"/>
                <a:gd name="T71" fmla="*/ 80644992 h 38"/>
                <a:gd name="T72" fmla="*/ 80644997 w 44"/>
                <a:gd name="T73" fmla="*/ 60483751 h 38"/>
                <a:gd name="T74" fmla="*/ 80644997 w 44"/>
                <a:gd name="T75" fmla="*/ 60483751 h 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38"/>
                <a:gd name="T116" fmla="*/ 44 w 44"/>
                <a:gd name="T117" fmla="*/ 38 h 3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38">
                  <a:moveTo>
                    <a:pt x="32" y="24"/>
                  </a:moveTo>
                  <a:lnTo>
                    <a:pt x="32" y="24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0"/>
                  </a:lnTo>
                  <a:lnTo>
                    <a:pt x="44" y="28"/>
                  </a:lnTo>
                  <a:lnTo>
                    <a:pt x="42" y="18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40" y="32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3" name="Freeform 128"/>
            <p:cNvSpPr>
              <a:spLocks/>
            </p:cNvSpPr>
            <p:nvPr/>
          </p:nvSpPr>
          <p:spPr bwMode="auto">
            <a:xfrm>
              <a:off x="4621213" y="2727325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90725611 w 36"/>
                <a:gd name="T5" fmla="*/ 65524065 h 44"/>
                <a:gd name="T6" fmla="*/ 80644991 w 36"/>
                <a:gd name="T7" fmla="*/ 80644997 h 44"/>
                <a:gd name="T8" fmla="*/ 70564370 w 36"/>
                <a:gd name="T9" fmla="*/ 95765929 h 44"/>
                <a:gd name="T10" fmla="*/ 45362806 w 36"/>
                <a:gd name="T11" fmla="*/ 110886886 h 44"/>
                <a:gd name="T12" fmla="*/ 45362806 w 36"/>
                <a:gd name="T13" fmla="*/ 110886886 h 44"/>
                <a:gd name="T14" fmla="*/ 25201558 w 36"/>
                <a:gd name="T15" fmla="*/ 95765929 h 44"/>
                <a:gd name="T16" fmla="*/ 10080624 w 36"/>
                <a:gd name="T17" fmla="*/ 80644997 h 44"/>
                <a:gd name="T18" fmla="*/ 5040312 w 36"/>
                <a:gd name="T19" fmla="*/ 70564375 h 44"/>
                <a:gd name="T20" fmla="*/ 0 w 36"/>
                <a:gd name="T21" fmla="*/ 55443443 h 44"/>
                <a:gd name="T22" fmla="*/ 0 w 36"/>
                <a:gd name="T23" fmla="*/ 55443443 h 44"/>
                <a:gd name="T24" fmla="*/ 0 w 36"/>
                <a:gd name="T25" fmla="*/ 40322498 h 44"/>
                <a:gd name="T26" fmla="*/ 5040312 w 36"/>
                <a:gd name="T27" fmla="*/ 25201560 h 44"/>
                <a:gd name="T28" fmla="*/ 10080624 w 36"/>
                <a:gd name="T29" fmla="*/ 15120938 h 44"/>
                <a:gd name="T30" fmla="*/ 20161248 w 36"/>
                <a:gd name="T31" fmla="*/ 5040312 h 44"/>
                <a:gd name="T32" fmla="*/ 20161248 w 36"/>
                <a:gd name="T33" fmla="*/ 5040312 h 44"/>
                <a:gd name="T34" fmla="*/ 35282185 w 36"/>
                <a:gd name="T35" fmla="*/ 0 h 44"/>
                <a:gd name="T36" fmla="*/ 45362806 w 36"/>
                <a:gd name="T37" fmla="*/ 0 h 44"/>
                <a:gd name="T38" fmla="*/ 60483749 w 36"/>
                <a:gd name="T39" fmla="*/ 0 h 44"/>
                <a:gd name="T40" fmla="*/ 70564370 w 36"/>
                <a:gd name="T41" fmla="*/ 5040312 h 44"/>
                <a:gd name="T42" fmla="*/ 80644991 w 36"/>
                <a:gd name="T43" fmla="*/ 15120938 h 44"/>
                <a:gd name="T44" fmla="*/ 90725611 w 36"/>
                <a:gd name="T45" fmla="*/ 25201560 h 44"/>
                <a:gd name="T46" fmla="*/ 90725611 w 36"/>
                <a:gd name="T47" fmla="*/ 35282188 h 44"/>
                <a:gd name="T48" fmla="*/ 90725611 w 36"/>
                <a:gd name="T49" fmla="*/ 50403120 h 44"/>
                <a:gd name="T50" fmla="*/ 90725611 w 36"/>
                <a:gd name="T51" fmla="*/ 50403120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6"/>
                <a:gd name="T79" fmla="*/ 0 h 44"/>
                <a:gd name="T80" fmla="*/ 36 w 36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6" y="26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8" y="44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6"/>
                  </a:lnTo>
                  <a:lnTo>
                    <a:pt x="36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4" name="Freeform 129"/>
            <p:cNvSpPr>
              <a:spLocks/>
            </p:cNvSpPr>
            <p:nvPr/>
          </p:nvSpPr>
          <p:spPr bwMode="auto">
            <a:xfrm>
              <a:off x="4659313" y="2759075"/>
              <a:ext cx="66675" cy="60325"/>
            </a:xfrm>
            <a:custGeom>
              <a:avLst/>
              <a:gdLst>
                <a:gd name="T0" fmla="*/ 85685306 w 42"/>
                <a:gd name="T1" fmla="*/ 10080624 h 38"/>
                <a:gd name="T2" fmla="*/ 85685306 w 42"/>
                <a:gd name="T3" fmla="*/ 10080624 h 38"/>
                <a:gd name="T4" fmla="*/ 75604685 w 42"/>
                <a:gd name="T5" fmla="*/ 5040312 h 38"/>
                <a:gd name="T6" fmla="*/ 60483753 w 42"/>
                <a:gd name="T7" fmla="*/ 0 h 38"/>
                <a:gd name="T8" fmla="*/ 45362808 w 42"/>
                <a:gd name="T9" fmla="*/ 5040312 h 38"/>
                <a:gd name="T10" fmla="*/ 30241876 w 42"/>
                <a:gd name="T11" fmla="*/ 10080624 h 38"/>
                <a:gd name="T12" fmla="*/ 30241876 w 42"/>
                <a:gd name="T13" fmla="*/ 10080624 h 38"/>
                <a:gd name="T14" fmla="*/ 15120938 w 42"/>
                <a:gd name="T15" fmla="*/ 25201559 h 38"/>
                <a:gd name="T16" fmla="*/ 5040312 w 42"/>
                <a:gd name="T17" fmla="*/ 45362807 h 38"/>
                <a:gd name="T18" fmla="*/ 0 w 42"/>
                <a:gd name="T19" fmla="*/ 70564371 h 38"/>
                <a:gd name="T20" fmla="*/ 0 w 42"/>
                <a:gd name="T21" fmla="*/ 70564371 h 38"/>
                <a:gd name="T22" fmla="*/ 20161249 w 42"/>
                <a:gd name="T23" fmla="*/ 60483751 h 38"/>
                <a:gd name="T24" fmla="*/ 20161249 w 42"/>
                <a:gd name="T25" fmla="*/ 60483751 h 38"/>
                <a:gd name="T26" fmla="*/ 40322498 w 42"/>
                <a:gd name="T27" fmla="*/ 50403117 h 38"/>
                <a:gd name="T28" fmla="*/ 55443442 w 42"/>
                <a:gd name="T29" fmla="*/ 50403117 h 38"/>
                <a:gd name="T30" fmla="*/ 55443442 w 42"/>
                <a:gd name="T31" fmla="*/ 50403117 h 38"/>
                <a:gd name="T32" fmla="*/ 55443442 w 42"/>
                <a:gd name="T33" fmla="*/ 50403117 h 38"/>
                <a:gd name="T34" fmla="*/ 55443442 w 42"/>
                <a:gd name="T35" fmla="*/ 50403117 h 38"/>
                <a:gd name="T36" fmla="*/ 35282187 w 42"/>
                <a:gd name="T37" fmla="*/ 55443440 h 38"/>
                <a:gd name="T38" fmla="*/ 20161249 w 42"/>
                <a:gd name="T39" fmla="*/ 65524061 h 38"/>
                <a:gd name="T40" fmla="*/ 20161249 w 42"/>
                <a:gd name="T41" fmla="*/ 65524061 h 38"/>
                <a:gd name="T42" fmla="*/ 5040312 w 42"/>
                <a:gd name="T43" fmla="*/ 75604682 h 38"/>
                <a:gd name="T44" fmla="*/ 5040312 w 42"/>
                <a:gd name="T45" fmla="*/ 75604682 h 38"/>
                <a:gd name="T46" fmla="*/ 25201560 w 42"/>
                <a:gd name="T47" fmla="*/ 90725613 h 38"/>
                <a:gd name="T48" fmla="*/ 40322498 w 42"/>
                <a:gd name="T49" fmla="*/ 95765924 h 38"/>
                <a:gd name="T50" fmla="*/ 60483753 w 42"/>
                <a:gd name="T51" fmla="*/ 95765924 h 38"/>
                <a:gd name="T52" fmla="*/ 70564374 w 42"/>
                <a:gd name="T53" fmla="*/ 95765924 h 38"/>
                <a:gd name="T54" fmla="*/ 70564374 w 42"/>
                <a:gd name="T55" fmla="*/ 95765924 h 38"/>
                <a:gd name="T56" fmla="*/ 85685306 w 42"/>
                <a:gd name="T57" fmla="*/ 90725613 h 38"/>
                <a:gd name="T58" fmla="*/ 95765928 w 42"/>
                <a:gd name="T59" fmla="*/ 80644992 h 38"/>
                <a:gd name="T60" fmla="*/ 105846574 w 42"/>
                <a:gd name="T61" fmla="*/ 70564371 h 38"/>
                <a:gd name="T62" fmla="*/ 105846574 w 42"/>
                <a:gd name="T63" fmla="*/ 55443440 h 38"/>
                <a:gd name="T64" fmla="*/ 105846574 w 42"/>
                <a:gd name="T65" fmla="*/ 45362807 h 38"/>
                <a:gd name="T66" fmla="*/ 105846574 w 42"/>
                <a:gd name="T67" fmla="*/ 30241875 h 38"/>
                <a:gd name="T68" fmla="*/ 95765928 w 42"/>
                <a:gd name="T69" fmla="*/ 20161248 h 38"/>
                <a:gd name="T70" fmla="*/ 85685306 w 42"/>
                <a:gd name="T71" fmla="*/ 10080624 h 38"/>
                <a:gd name="T72" fmla="*/ 85685306 w 42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38"/>
                <a:gd name="T113" fmla="*/ 42 w 42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38">
                  <a:moveTo>
                    <a:pt x="34" y="4"/>
                  </a:moveTo>
                  <a:lnTo>
                    <a:pt x="34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8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5" name="Freeform 130"/>
            <p:cNvSpPr>
              <a:spLocks/>
            </p:cNvSpPr>
            <p:nvPr/>
          </p:nvSpPr>
          <p:spPr bwMode="auto">
            <a:xfrm>
              <a:off x="4621213" y="2778125"/>
              <a:ext cx="50800" cy="53975"/>
            </a:xfrm>
            <a:custGeom>
              <a:avLst/>
              <a:gdLst>
                <a:gd name="T0" fmla="*/ 80644986 w 32"/>
                <a:gd name="T1" fmla="*/ 30241874 h 34"/>
                <a:gd name="T2" fmla="*/ 80644986 w 32"/>
                <a:gd name="T3" fmla="*/ 30241874 h 34"/>
                <a:gd name="T4" fmla="*/ 80644986 w 32"/>
                <a:gd name="T5" fmla="*/ 45362805 h 34"/>
                <a:gd name="T6" fmla="*/ 80644986 w 32"/>
                <a:gd name="T7" fmla="*/ 60483748 h 34"/>
                <a:gd name="T8" fmla="*/ 70564366 w 32"/>
                <a:gd name="T9" fmla="*/ 75604678 h 34"/>
                <a:gd name="T10" fmla="*/ 55443436 w 32"/>
                <a:gd name="T11" fmla="*/ 85685299 h 34"/>
                <a:gd name="T12" fmla="*/ 55443436 w 32"/>
                <a:gd name="T13" fmla="*/ 85685299 h 34"/>
                <a:gd name="T14" fmla="*/ 35282183 w 32"/>
                <a:gd name="T15" fmla="*/ 85685299 h 34"/>
                <a:gd name="T16" fmla="*/ 20161247 w 32"/>
                <a:gd name="T17" fmla="*/ 80644989 h 34"/>
                <a:gd name="T18" fmla="*/ 10080623 w 32"/>
                <a:gd name="T19" fmla="*/ 75604678 h 34"/>
                <a:gd name="T20" fmla="*/ 0 w 32"/>
                <a:gd name="T21" fmla="*/ 60483748 h 34"/>
                <a:gd name="T22" fmla="*/ 0 w 32"/>
                <a:gd name="T23" fmla="*/ 60483748 h 34"/>
                <a:gd name="T24" fmla="*/ 0 w 32"/>
                <a:gd name="T25" fmla="*/ 40322494 h 34"/>
                <a:gd name="T26" fmla="*/ 0 w 32"/>
                <a:gd name="T27" fmla="*/ 25201557 h 34"/>
                <a:gd name="T28" fmla="*/ 10080623 w 32"/>
                <a:gd name="T29" fmla="*/ 15120937 h 34"/>
                <a:gd name="T30" fmla="*/ 25201557 w 32"/>
                <a:gd name="T31" fmla="*/ 5040312 h 34"/>
                <a:gd name="T32" fmla="*/ 25201557 w 32"/>
                <a:gd name="T33" fmla="*/ 5040312 h 34"/>
                <a:gd name="T34" fmla="*/ 40322493 w 32"/>
                <a:gd name="T35" fmla="*/ 0 h 34"/>
                <a:gd name="T36" fmla="*/ 60483746 w 32"/>
                <a:gd name="T37" fmla="*/ 5040312 h 34"/>
                <a:gd name="T38" fmla="*/ 70564366 w 32"/>
                <a:gd name="T39" fmla="*/ 15120937 h 34"/>
                <a:gd name="T40" fmla="*/ 80644986 w 32"/>
                <a:gd name="T41" fmla="*/ 30241874 h 34"/>
                <a:gd name="T42" fmla="*/ 80644986 w 32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4"/>
                <a:gd name="T68" fmla="*/ 32 w 32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4">
                  <a:moveTo>
                    <a:pt x="32" y="12"/>
                  </a:moveTo>
                  <a:lnTo>
                    <a:pt x="32" y="12"/>
                  </a:lnTo>
                  <a:lnTo>
                    <a:pt x="32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4" y="34"/>
                  </a:lnTo>
                  <a:lnTo>
                    <a:pt x="8" y="32"/>
                  </a:lnTo>
                  <a:lnTo>
                    <a:pt x="4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6" name="Freeform 131"/>
            <p:cNvSpPr>
              <a:spLocks/>
            </p:cNvSpPr>
            <p:nvPr/>
          </p:nvSpPr>
          <p:spPr bwMode="auto">
            <a:xfrm>
              <a:off x="5357813" y="3302000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60483754 h 44"/>
                <a:gd name="T6" fmla="*/ 0 w 38"/>
                <a:gd name="T7" fmla="*/ 40322498 h 44"/>
                <a:gd name="T8" fmla="*/ 10080624 w 38"/>
                <a:gd name="T9" fmla="*/ 20161249 h 44"/>
                <a:gd name="T10" fmla="*/ 25201559 w 38"/>
                <a:gd name="T11" fmla="*/ 0 h 44"/>
                <a:gd name="T12" fmla="*/ 25201559 w 38"/>
                <a:gd name="T13" fmla="*/ 0 h 44"/>
                <a:gd name="T14" fmla="*/ 50403117 w 38"/>
                <a:gd name="T15" fmla="*/ 5040312 h 44"/>
                <a:gd name="T16" fmla="*/ 70564371 w 38"/>
                <a:gd name="T17" fmla="*/ 15120938 h 44"/>
                <a:gd name="T18" fmla="*/ 80644992 w 38"/>
                <a:gd name="T19" fmla="*/ 25201560 h 44"/>
                <a:gd name="T20" fmla="*/ 85685303 w 38"/>
                <a:gd name="T21" fmla="*/ 35282188 h 44"/>
                <a:gd name="T22" fmla="*/ 85685303 w 38"/>
                <a:gd name="T23" fmla="*/ 35282188 h 44"/>
                <a:gd name="T24" fmla="*/ 95765924 w 38"/>
                <a:gd name="T25" fmla="*/ 50403120 h 44"/>
                <a:gd name="T26" fmla="*/ 95765924 w 38"/>
                <a:gd name="T27" fmla="*/ 65524065 h 44"/>
                <a:gd name="T28" fmla="*/ 95765924 w 38"/>
                <a:gd name="T29" fmla="*/ 80644997 h 44"/>
                <a:gd name="T30" fmla="*/ 85685303 w 38"/>
                <a:gd name="T31" fmla="*/ 90725618 h 44"/>
                <a:gd name="T32" fmla="*/ 85685303 w 38"/>
                <a:gd name="T33" fmla="*/ 90725618 h 44"/>
                <a:gd name="T34" fmla="*/ 75604682 w 38"/>
                <a:gd name="T35" fmla="*/ 100806240 h 44"/>
                <a:gd name="T36" fmla="*/ 65524061 w 38"/>
                <a:gd name="T37" fmla="*/ 105846575 h 44"/>
                <a:gd name="T38" fmla="*/ 50403117 w 38"/>
                <a:gd name="T39" fmla="*/ 110886886 h 44"/>
                <a:gd name="T40" fmla="*/ 4032249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95765929 h 44"/>
                <a:gd name="T46" fmla="*/ 10080624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0" y="0"/>
                  </a:lnTo>
                  <a:lnTo>
                    <a:pt x="20" y="2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8" y="20"/>
                  </a:lnTo>
                  <a:lnTo>
                    <a:pt x="38" y="26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30" y="40"/>
                  </a:lnTo>
                  <a:lnTo>
                    <a:pt x="26" y="42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4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7" name="Freeform 132"/>
            <p:cNvSpPr>
              <a:spLocks/>
            </p:cNvSpPr>
            <p:nvPr/>
          </p:nvSpPr>
          <p:spPr bwMode="auto">
            <a:xfrm>
              <a:off x="5297488" y="3302000"/>
              <a:ext cx="63500" cy="63500"/>
            </a:xfrm>
            <a:custGeom>
              <a:avLst/>
              <a:gdLst>
                <a:gd name="T0" fmla="*/ 90725615 w 40"/>
                <a:gd name="T1" fmla="*/ 20161249 h 40"/>
                <a:gd name="T2" fmla="*/ 90725615 w 40"/>
                <a:gd name="T3" fmla="*/ 20161249 h 40"/>
                <a:gd name="T4" fmla="*/ 60483752 w 40"/>
                <a:gd name="T5" fmla="*/ 40322497 h 40"/>
                <a:gd name="T6" fmla="*/ 60483752 w 40"/>
                <a:gd name="T7" fmla="*/ 40322497 h 40"/>
                <a:gd name="T8" fmla="*/ 60483752 w 40"/>
                <a:gd name="T9" fmla="*/ 40322497 h 40"/>
                <a:gd name="T10" fmla="*/ 60483752 w 40"/>
                <a:gd name="T11" fmla="*/ 40322497 h 40"/>
                <a:gd name="T12" fmla="*/ 85685305 w 40"/>
                <a:gd name="T13" fmla="*/ 15120938 h 40"/>
                <a:gd name="T14" fmla="*/ 85685305 w 40"/>
                <a:gd name="T15" fmla="*/ 15120938 h 40"/>
                <a:gd name="T16" fmla="*/ 95765926 w 40"/>
                <a:gd name="T17" fmla="*/ 10080624 h 40"/>
                <a:gd name="T18" fmla="*/ 95765926 w 40"/>
                <a:gd name="T19" fmla="*/ 10080624 h 40"/>
                <a:gd name="T20" fmla="*/ 95765926 w 40"/>
                <a:gd name="T21" fmla="*/ 5040312 h 40"/>
                <a:gd name="T22" fmla="*/ 95765926 w 40"/>
                <a:gd name="T23" fmla="*/ 5040312 h 40"/>
                <a:gd name="T24" fmla="*/ 70564373 w 40"/>
                <a:gd name="T25" fmla="*/ 0 h 40"/>
                <a:gd name="T26" fmla="*/ 50403118 w 40"/>
                <a:gd name="T27" fmla="*/ 0 h 40"/>
                <a:gd name="T28" fmla="*/ 30241876 w 40"/>
                <a:gd name="T29" fmla="*/ 5040312 h 40"/>
                <a:gd name="T30" fmla="*/ 20161249 w 40"/>
                <a:gd name="T31" fmla="*/ 10080624 h 40"/>
                <a:gd name="T32" fmla="*/ 20161249 w 40"/>
                <a:gd name="T33" fmla="*/ 10080624 h 40"/>
                <a:gd name="T34" fmla="*/ 10080624 w 40"/>
                <a:gd name="T35" fmla="*/ 25201559 h 40"/>
                <a:gd name="T36" fmla="*/ 0 w 40"/>
                <a:gd name="T37" fmla="*/ 35282186 h 40"/>
                <a:gd name="T38" fmla="*/ 0 w 40"/>
                <a:gd name="T39" fmla="*/ 45362808 h 40"/>
                <a:gd name="T40" fmla="*/ 0 w 40"/>
                <a:gd name="T41" fmla="*/ 60483752 h 40"/>
                <a:gd name="T42" fmla="*/ 5040312 w 40"/>
                <a:gd name="T43" fmla="*/ 70564373 h 40"/>
                <a:gd name="T44" fmla="*/ 10080624 w 40"/>
                <a:gd name="T45" fmla="*/ 80644994 h 40"/>
                <a:gd name="T46" fmla="*/ 20161249 w 40"/>
                <a:gd name="T47" fmla="*/ 90725615 h 40"/>
                <a:gd name="T48" fmla="*/ 35282186 w 40"/>
                <a:gd name="T49" fmla="*/ 95765926 h 40"/>
                <a:gd name="T50" fmla="*/ 35282186 w 40"/>
                <a:gd name="T51" fmla="*/ 95765926 h 40"/>
                <a:gd name="T52" fmla="*/ 50403118 w 40"/>
                <a:gd name="T53" fmla="*/ 100806236 h 40"/>
                <a:gd name="T54" fmla="*/ 65524062 w 40"/>
                <a:gd name="T55" fmla="*/ 95765926 h 40"/>
                <a:gd name="T56" fmla="*/ 75604683 w 40"/>
                <a:gd name="T57" fmla="*/ 90725615 h 40"/>
                <a:gd name="T58" fmla="*/ 85685305 w 40"/>
                <a:gd name="T59" fmla="*/ 75604683 h 40"/>
                <a:gd name="T60" fmla="*/ 85685305 w 40"/>
                <a:gd name="T61" fmla="*/ 75604683 h 40"/>
                <a:gd name="T62" fmla="*/ 95765926 w 40"/>
                <a:gd name="T63" fmla="*/ 60483752 h 40"/>
                <a:gd name="T64" fmla="*/ 100806236 w 40"/>
                <a:gd name="T65" fmla="*/ 45362808 h 40"/>
                <a:gd name="T66" fmla="*/ 95765926 w 40"/>
                <a:gd name="T67" fmla="*/ 15120938 h 40"/>
                <a:gd name="T68" fmla="*/ 95765926 w 40"/>
                <a:gd name="T69" fmla="*/ 15120938 h 40"/>
                <a:gd name="T70" fmla="*/ 90725615 w 40"/>
                <a:gd name="T71" fmla="*/ 20161249 h 40"/>
                <a:gd name="T72" fmla="*/ 90725615 w 40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6" y="8"/>
                  </a:moveTo>
                  <a:lnTo>
                    <a:pt x="36" y="8"/>
                  </a:lnTo>
                  <a:lnTo>
                    <a:pt x="24" y="16"/>
                  </a:lnTo>
                  <a:lnTo>
                    <a:pt x="34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4" y="30"/>
                  </a:lnTo>
                  <a:lnTo>
                    <a:pt x="38" y="24"/>
                  </a:lnTo>
                  <a:lnTo>
                    <a:pt x="40" y="18"/>
                  </a:lnTo>
                  <a:lnTo>
                    <a:pt x="38" y="6"/>
                  </a:lnTo>
                  <a:lnTo>
                    <a:pt x="36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8" name="Freeform 133"/>
            <p:cNvSpPr>
              <a:spLocks/>
            </p:cNvSpPr>
            <p:nvPr/>
          </p:nvSpPr>
          <p:spPr bwMode="auto">
            <a:xfrm>
              <a:off x="5291138" y="3244850"/>
              <a:ext cx="66675" cy="60325"/>
            </a:xfrm>
            <a:custGeom>
              <a:avLst/>
              <a:gdLst>
                <a:gd name="T0" fmla="*/ 80644996 w 42"/>
                <a:gd name="T1" fmla="*/ 65524061 h 38"/>
                <a:gd name="T2" fmla="*/ 80644996 w 42"/>
                <a:gd name="T3" fmla="*/ 65524061 h 38"/>
                <a:gd name="T4" fmla="*/ 35282187 w 42"/>
                <a:gd name="T5" fmla="*/ 40322496 h 38"/>
                <a:gd name="T6" fmla="*/ 35282187 w 42"/>
                <a:gd name="T7" fmla="*/ 40322496 h 38"/>
                <a:gd name="T8" fmla="*/ 35282187 w 42"/>
                <a:gd name="T9" fmla="*/ 35282186 h 38"/>
                <a:gd name="T10" fmla="*/ 35282187 w 42"/>
                <a:gd name="T11" fmla="*/ 35282186 h 38"/>
                <a:gd name="T12" fmla="*/ 60483753 w 42"/>
                <a:gd name="T13" fmla="*/ 45362807 h 38"/>
                <a:gd name="T14" fmla="*/ 85685306 w 42"/>
                <a:gd name="T15" fmla="*/ 60483751 h 38"/>
                <a:gd name="T16" fmla="*/ 85685306 w 42"/>
                <a:gd name="T17" fmla="*/ 60483751 h 38"/>
                <a:gd name="T18" fmla="*/ 105846574 w 42"/>
                <a:gd name="T19" fmla="*/ 75604682 h 38"/>
                <a:gd name="T20" fmla="*/ 105846574 w 42"/>
                <a:gd name="T21" fmla="*/ 75604682 h 38"/>
                <a:gd name="T22" fmla="*/ 105846574 w 42"/>
                <a:gd name="T23" fmla="*/ 75604682 h 38"/>
                <a:gd name="T24" fmla="*/ 105846574 w 42"/>
                <a:gd name="T25" fmla="*/ 75604682 h 38"/>
                <a:gd name="T26" fmla="*/ 100806238 w 42"/>
                <a:gd name="T27" fmla="*/ 50403117 h 38"/>
                <a:gd name="T28" fmla="*/ 95765928 w 42"/>
                <a:gd name="T29" fmla="*/ 30241875 h 38"/>
                <a:gd name="T30" fmla="*/ 85685306 w 42"/>
                <a:gd name="T31" fmla="*/ 15120938 h 38"/>
                <a:gd name="T32" fmla="*/ 70564374 w 42"/>
                <a:gd name="T33" fmla="*/ 10080624 h 38"/>
                <a:gd name="T34" fmla="*/ 70564374 w 42"/>
                <a:gd name="T35" fmla="*/ 10080624 h 38"/>
                <a:gd name="T36" fmla="*/ 55443442 w 42"/>
                <a:gd name="T37" fmla="*/ 0 h 38"/>
                <a:gd name="T38" fmla="*/ 45362808 w 42"/>
                <a:gd name="T39" fmla="*/ 0 h 38"/>
                <a:gd name="T40" fmla="*/ 30241876 w 42"/>
                <a:gd name="T41" fmla="*/ 5040312 h 38"/>
                <a:gd name="T42" fmla="*/ 20161249 w 42"/>
                <a:gd name="T43" fmla="*/ 10080624 h 38"/>
                <a:gd name="T44" fmla="*/ 10080624 w 42"/>
                <a:gd name="T45" fmla="*/ 15120938 h 38"/>
                <a:gd name="T46" fmla="*/ 5040312 w 42"/>
                <a:gd name="T47" fmla="*/ 30241875 h 38"/>
                <a:gd name="T48" fmla="*/ 0 w 42"/>
                <a:gd name="T49" fmla="*/ 40322496 h 38"/>
                <a:gd name="T50" fmla="*/ 0 w 42"/>
                <a:gd name="T51" fmla="*/ 55443440 h 38"/>
                <a:gd name="T52" fmla="*/ 0 w 42"/>
                <a:gd name="T53" fmla="*/ 55443440 h 38"/>
                <a:gd name="T54" fmla="*/ 5040312 w 42"/>
                <a:gd name="T55" fmla="*/ 70564371 h 38"/>
                <a:gd name="T56" fmla="*/ 10080624 w 42"/>
                <a:gd name="T57" fmla="*/ 80644992 h 38"/>
                <a:gd name="T58" fmla="*/ 20161249 w 42"/>
                <a:gd name="T59" fmla="*/ 90725613 h 38"/>
                <a:gd name="T60" fmla="*/ 35282187 w 42"/>
                <a:gd name="T61" fmla="*/ 95765924 h 38"/>
                <a:gd name="T62" fmla="*/ 35282187 w 42"/>
                <a:gd name="T63" fmla="*/ 95765924 h 38"/>
                <a:gd name="T64" fmla="*/ 55443442 w 42"/>
                <a:gd name="T65" fmla="*/ 95765924 h 38"/>
                <a:gd name="T66" fmla="*/ 70564374 w 42"/>
                <a:gd name="T67" fmla="*/ 95765924 h 38"/>
                <a:gd name="T68" fmla="*/ 100806238 w 42"/>
                <a:gd name="T69" fmla="*/ 80644992 h 38"/>
                <a:gd name="T70" fmla="*/ 100806238 w 42"/>
                <a:gd name="T71" fmla="*/ 80644992 h 38"/>
                <a:gd name="T72" fmla="*/ 80644996 w 42"/>
                <a:gd name="T73" fmla="*/ 65524061 h 38"/>
                <a:gd name="T74" fmla="*/ 80644996 w 42"/>
                <a:gd name="T75" fmla="*/ 65524061 h 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8"/>
                <a:gd name="T116" fmla="*/ 42 w 42"/>
                <a:gd name="T117" fmla="*/ 38 h 3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8">
                  <a:moveTo>
                    <a:pt x="32" y="26"/>
                  </a:moveTo>
                  <a:lnTo>
                    <a:pt x="32" y="2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2" y="30"/>
                  </a:lnTo>
                  <a:lnTo>
                    <a:pt x="40" y="20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2" y="38"/>
                  </a:lnTo>
                  <a:lnTo>
                    <a:pt x="28" y="38"/>
                  </a:lnTo>
                  <a:lnTo>
                    <a:pt x="40" y="32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9" name="Freeform 134"/>
            <p:cNvSpPr>
              <a:spLocks/>
            </p:cNvSpPr>
            <p:nvPr/>
          </p:nvSpPr>
          <p:spPr bwMode="auto">
            <a:xfrm>
              <a:off x="5341938" y="3216275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5685303 w 38"/>
                <a:gd name="T7" fmla="*/ 85685309 h 46"/>
                <a:gd name="T8" fmla="*/ 70564371 w 38"/>
                <a:gd name="T9" fmla="*/ 100806241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5201559 w 38"/>
                <a:gd name="T15" fmla="*/ 100806241 h 46"/>
                <a:gd name="T16" fmla="*/ 10080624 w 38"/>
                <a:gd name="T17" fmla="*/ 80644998 h 46"/>
                <a:gd name="T18" fmla="*/ 5040312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0 h 46"/>
                <a:gd name="T36" fmla="*/ 50403117 w 38"/>
                <a:gd name="T37" fmla="*/ 0 h 46"/>
                <a:gd name="T38" fmla="*/ 60483751 w 38"/>
                <a:gd name="T39" fmla="*/ 5040312 h 46"/>
                <a:gd name="T40" fmla="*/ 75604682 w 38"/>
                <a:gd name="T41" fmla="*/ 10080625 h 46"/>
                <a:gd name="T42" fmla="*/ 80644992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18" y="46"/>
                  </a:lnTo>
                  <a:lnTo>
                    <a:pt x="10" y="40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0" name="Freeform 135"/>
            <p:cNvSpPr>
              <a:spLocks/>
            </p:cNvSpPr>
            <p:nvPr/>
          </p:nvSpPr>
          <p:spPr bwMode="auto">
            <a:xfrm>
              <a:off x="5380038" y="3251200"/>
              <a:ext cx="66675" cy="63500"/>
            </a:xfrm>
            <a:custGeom>
              <a:avLst/>
              <a:gdLst>
                <a:gd name="T0" fmla="*/ 90725617 w 42"/>
                <a:gd name="T1" fmla="*/ 10080624 h 40"/>
                <a:gd name="T2" fmla="*/ 90725617 w 42"/>
                <a:gd name="T3" fmla="*/ 10080624 h 40"/>
                <a:gd name="T4" fmla="*/ 75604685 w 42"/>
                <a:gd name="T5" fmla="*/ 5040312 h 40"/>
                <a:gd name="T6" fmla="*/ 60483753 w 42"/>
                <a:gd name="T7" fmla="*/ 0 h 40"/>
                <a:gd name="T8" fmla="*/ 45362808 w 42"/>
                <a:gd name="T9" fmla="*/ 5040312 h 40"/>
                <a:gd name="T10" fmla="*/ 30241876 w 42"/>
                <a:gd name="T11" fmla="*/ 10080624 h 40"/>
                <a:gd name="T12" fmla="*/ 30241876 w 42"/>
                <a:gd name="T13" fmla="*/ 10080624 h 40"/>
                <a:gd name="T14" fmla="*/ 15120938 w 42"/>
                <a:gd name="T15" fmla="*/ 25201559 h 40"/>
                <a:gd name="T16" fmla="*/ 5040312 w 42"/>
                <a:gd name="T17" fmla="*/ 40322497 h 40"/>
                <a:gd name="T18" fmla="*/ 0 w 42"/>
                <a:gd name="T19" fmla="*/ 70564373 h 40"/>
                <a:gd name="T20" fmla="*/ 0 w 42"/>
                <a:gd name="T21" fmla="*/ 70564373 h 40"/>
                <a:gd name="T22" fmla="*/ 20161249 w 42"/>
                <a:gd name="T23" fmla="*/ 60483752 h 40"/>
                <a:gd name="T24" fmla="*/ 20161249 w 42"/>
                <a:gd name="T25" fmla="*/ 60483752 h 40"/>
                <a:gd name="T26" fmla="*/ 40322498 w 42"/>
                <a:gd name="T27" fmla="*/ 50403118 h 40"/>
                <a:gd name="T28" fmla="*/ 55443442 w 42"/>
                <a:gd name="T29" fmla="*/ 50403118 h 40"/>
                <a:gd name="T30" fmla="*/ 55443442 w 42"/>
                <a:gd name="T31" fmla="*/ 50403118 h 40"/>
                <a:gd name="T32" fmla="*/ 55443442 w 42"/>
                <a:gd name="T33" fmla="*/ 50403118 h 40"/>
                <a:gd name="T34" fmla="*/ 55443442 w 42"/>
                <a:gd name="T35" fmla="*/ 50403118 h 40"/>
                <a:gd name="T36" fmla="*/ 35282187 w 42"/>
                <a:gd name="T37" fmla="*/ 55443441 h 40"/>
                <a:gd name="T38" fmla="*/ 15120938 w 42"/>
                <a:gd name="T39" fmla="*/ 65524062 h 40"/>
                <a:gd name="T40" fmla="*/ 15120938 w 42"/>
                <a:gd name="T41" fmla="*/ 65524062 h 40"/>
                <a:gd name="T42" fmla="*/ 0 w 42"/>
                <a:gd name="T43" fmla="*/ 75604683 h 40"/>
                <a:gd name="T44" fmla="*/ 0 w 42"/>
                <a:gd name="T45" fmla="*/ 75604683 h 40"/>
                <a:gd name="T46" fmla="*/ 20161249 w 42"/>
                <a:gd name="T47" fmla="*/ 90725615 h 40"/>
                <a:gd name="T48" fmla="*/ 40322498 w 42"/>
                <a:gd name="T49" fmla="*/ 95765926 h 40"/>
                <a:gd name="T50" fmla="*/ 55443442 w 42"/>
                <a:gd name="T51" fmla="*/ 100806236 h 40"/>
                <a:gd name="T52" fmla="*/ 70564374 w 42"/>
                <a:gd name="T53" fmla="*/ 95765926 h 40"/>
                <a:gd name="T54" fmla="*/ 70564374 w 42"/>
                <a:gd name="T55" fmla="*/ 95765926 h 40"/>
                <a:gd name="T56" fmla="*/ 85685306 w 42"/>
                <a:gd name="T57" fmla="*/ 90725615 h 40"/>
                <a:gd name="T58" fmla="*/ 95765928 w 42"/>
                <a:gd name="T59" fmla="*/ 80644994 h 40"/>
                <a:gd name="T60" fmla="*/ 105846574 w 42"/>
                <a:gd name="T61" fmla="*/ 70564373 h 40"/>
                <a:gd name="T62" fmla="*/ 105846574 w 42"/>
                <a:gd name="T63" fmla="*/ 60483752 h 40"/>
                <a:gd name="T64" fmla="*/ 105846574 w 42"/>
                <a:gd name="T65" fmla="*/ 45362808 h 40"/>
                <a:gd name="T66" fmla="*/ 105846574 w 42"/>
                <a:gd name="T67" fmla="*/ 35282186 h 40"/>
                <a:gd name="T68" fmla="*/ 100806238 w 42"/>
                <a:gd name="T69" fmla="*/ 20161249 h 40"/>
                <a:gd name="T70" fmla="*/ 90725617 w 42"/>
                <a:gd name="T71" fmla="*/ 10080624 h 40"/>
                <a:gd name="T72" fmla="*/ 90725617 w 42"/>
                <a:gd name="T73" fmla="*/ 10080624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6" y="4"/>
                  </a:moveTo>
                  <a:lnTo>
                    <a:pt x="36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0" y="8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1" name="Freeform 136"/>
            <p:cNvSpPr>
              <a:spLocks/>
            </p:cNvSpPr>
            <p:nvPr/>
          </p:nvSpPr>
          <p:spPr bwMode="auto">
            <a:xfrm>
              <a:off x="5338763" y="3270250"/>
              <a:ext cx="53975" cy="53975"/>
            </a:xfrm>
            <a:custGeom>
              <a:avLst/>
              <a:gdLst>
                <a:gd name="T0" fmla="*/ 85685299 w 34"/>
                <a:gd name="T1" fmla="*/ 30241874 h 34"/>
                <a:gd name="T2" fmla="*/ 85685299 w 34"/>
                <a:gd name="T3" fmla="*/ 30241874 h 34"/>
                <a:gd name="T4" fmla="*/ 85685299 w 34"/>
                <a:gd name="T5" fmla="*/ 45362805 h 34"/>
                <a:gd name="T6" fmla="*/ 80644989 w 34"/>
                <a:gd name="T7" fmla="*/ 60483748 h 34"/>
                <a:gd name="T8" fmla="*/ 70564368 w 34"/>
                <a:gd name="T9" fmla="*/ 75604678 h 34"/>
                <a:gd name="T10" fmla="*/ 55443437 w 34"/>
                <a:gd name="T11" fmla="*/ 85685299 h 34"/>
                <a:gd name="T12" fmla="*/ 55443437 w 34"/>
                <a:gd name="T13" fmla="*/ 85685299 h 34"/>
                <a:gd name="T14" fmla="*/ 40322494 w 34"/>
                <a:gd name="T15" fmla="*/ 85685299 h 34"/>
                <a:gd name="T16" fmla="*/ 25201557 w 34"/>
                <a:gd name="T17" fmla="*/ 80644989 h 34"/>
                <a:gd name="T18" fmla="*/ 10080624 w 34"/>
                <a:gd name="T19" fmla="*/ 70564368 h 34"/>
                <a:gd name="T20" fmla="*/ 0 w 34"/>
                <a:gd name="T21" fmla="*/ 55443437 h 34"/>
                <a:gd name="T22" fmla="*/ 0 w 34"/>
                <a:gd name="T23" fmla="*/ 55443437 h 34"/>
                <a:gd name="T24" fmla="*/ 0 w 34"/>
                <a:gd name="T25" fmla="*/ 40322494 h 34"/>
                <a:gd name="T26" fmla="*/ 5040312 w 34"/>
                <a:gd name="T27" fmla="*/ 25201557 h 34"/>
                <a:gd name="T28" fmla="*/ 15120937 w 34"/>
                <a:gd name="T29" fmla="*/ 10080624 h 34"/>
                <a:gd name="T30" fmla="*/ 30241874 w 34"/>
                <a:gd name="T31" fmla="*/ 0 h 34"/>
                <a:gd name="T32" fmla="*/ 30241874 w 34"/>
                <a:gd name="T33" fmla="*/ 0 h 34"/>
                <a:gd name="T34" fmla="*/ 45362805 w 34"/>
                <a:gd name="T35" fmla="*/ 0 h 34"/>
                <a:gd name="T36" fmla="*/ 60483748 w 34"/>
                <a:gd name="T37" fmla="*/ 5040312 h 34"/>
                <a:gd name="T38" fmla="*/ 75604678 w 34"/>
                <a:gd name="T39" fmla="*/ 15120937 h 34"/>
                <a:gd name="T40" fmla="*/ 85685299 w 34"/>
                <a:gd name="T41" fmla="*/ 30241874 h 34"/>
                <a:gd name="T42" fmla="*/ 85685299 w 34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34"/>
                <a:gd name="T68" fmla="*/ 34 w 34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34">
                  <a:moveTo>
                    <a:pt x="34" y="12"/>
                  </a:moveTo>
                  <a:lnTo>
                    <a:pt x="34" y="12"/>
                  </a:lnTo>
                  <a:lnTo>
                    <a:pt x="34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2" name="Freeform 137"/>
            <p:cNvSpPr>
              <a:spLocks noEditPoints="1"/>
            </p:cNvSpPr>
            <p:nvPr/>
          </p:nvSpPr>
          <p:spPr bwMode="auto">
            <a:xfrm>
              <a:off x="4367213" y="3524250"/>
              <a:ext cx="130175" cy="123825"/>
            </a:xfrm>
            <a:custGeom>
              <a:avLst/>
              <a:gdLst>
                <a:gd name="T0" fmla="*/ 166330300 w 82"/>
                <a:gd name="T1" fmla="*/ 126007813 h 78"/>
                <a:gd name="T2" fmla="*/ 196572164 w 82"/>
                <a:gd name="T3" fmla="*/ 156249676 h 78"/>
                <a:gd name="T4" fmla="*/ 181451232 w 82"/>
                <a:gd name="T5" fmla="*/ 176410918 h 78"/>
                <a:gd name="T6" fmla="*/ 131048126 w 82"/>
                <a:gd name="T7" fmla="*/ 186491539 h 78"/>
                <a:gd name="T8" fmla="*/ 110886883 w 82"/>
                <a:gd name="T9" fmla="*/ 151209365 h 78"/>
                <a:gd name="T10" fmla="*/ 85685305 w 82"/>
                <a:gd name="T11" fmla="*/ 191531850 h 78"/>
                <a:gd name="T12" fmla="*/ 45362808 w 82"/>
                <a:gd name="T13" fmla="*/ 191531850 h 78"/>
                <a:gd name="T14" fmla="*/ 35282187 w 82"/>
                <a:gd name="T15" fmla="*/ 176410918 h 78"/>
                <a:gd name="T16" fmla="*/ 50403119 w 82"/>
                <a:gd name="T17" fmla="*/ 141128744 h 78"/>
                <a:gd name="T18" fmla="*/ 35282187 w 82"/>
                <a:gd name="T19" fmla="*/ 120967502 h 78"/>
                <a:gd name="T20" fmla="*/ 5040312 w 82"/>
                <a:gd name="T21" fmla="*/ 95765925 h 78"/>
                <a:gd name="T22" fmla="*/ 15120938 w 82"/>
                <a:gd name="T23" fmla="*/ 55443441 h 78"/>
                <a:gd name="T24" fmla="*/ 40322497 w 82"/>
                <a:gd name="T25" fmla="*/ 45362807 h 78"/>
                <a:gd name="T26" fmla="*/ 70564374 w 82"/>
                <a:gd name="T27" fmla="*/ 65524062 h 78"/>
                <a:gd name="T28" fmla="*/ 60483752 w 82"/>
                <a:gd name="T29" fmla="*/ 20161248 h 78"/>
                <a:gd name="T30" fmla="*/ 90725616 w 82"/>
                <a:gd name="T31" fmla="*/ 5040312 h 78"/>
                <a:gd name="T32" fmla="*/ 120967505 w 82"/>
                <a:gd name="T33" fmla="*/ 5040312 h 78"/>
                <a:gd name="T34" fmla="*/ 141128747 w 82"/>
                <a:gd name="T35" fmla="*/ 25201559 h 78"/>
                <a:gd name="T36" fmla="*/ 136088436 w 82"/>
                <a:gd name="T37" fmla="*/ 70564372 h 78"/>
                <a:gd name="T38" fmla="*/ 191531853 w 82"/>
                <a:gd name="T39" fmla="*/ 55443441 h 78"/>
                <a:gd name="T40" fmla="*/ 206652785 w 82"/>
                <a:gd name="T41" fmla="*/ 85685304 h 78"/>
                <a:gd name="T42" fmla="*/ 191531853 w 82"/>
                <a:gd name="T43" fmla="*/ 105846571 h 78"/>
                <a:gd name="T44" fmla="*/ 141128747 w 82"/>
                <a:gd name="T45" fmla="*/ 115927192 h 78"/>
                <a:gd name="T46" fmla="*/ 151209368 w 82"/>
                <a:gd name="T47" fmla="*/ 90725614 h 78"/>
                <a:gd name="T48" fmla="*/ 126007815 w 82"/>
                <a:gd name="T49" fmla="*/ 75604683 h 78"/>
                <a:gd name="T50" fmla="*/ 105846573 w 82"/>
                <a:gd name="T51" fmla="*/ 70564372 h 78"/>
                <a:gd name="T52" fmla="*/ 100806237 w 82"/>
                <a:gd name="T53" fmla="*/ 40322497 h 78"/>
                <a:gd name="T54" fmla="*/ 100806237 w 82"/>
                <a:gd name="T55" fmla="*/ 70564372 h 78"/>
                <a:gd name="T56" fmla="*/ 100806237 w 82"/>
                <a:gd name="T57" fmla="*/ 70564372 h 78"/>
                <a:gd name="T58" fmla="*/ 70564374 w 82"/>
                <a:gd name="T59" fmla="*/ 95765925 h 78"/>
                <a:gd name="T60" fmla="*/ 40322497 w 82"/>
                <a:gd name="T61" fmla="*/ 80644993 h 78"/>
                <a:gd name="T62" fmla="*/ 55443442 w 82"/>
                <a:gd name="T63" fmla="*/ 90725614 h 78"/>
                <a:gd name="T64" fmla="*/ 70564374 w 82"/>
                <a:gd name="T65" fmla="*/ 110886881 h 78"/>
                <a:gd name="T66" fmla="*/ 85685305 w 82"/>
                <a:gd name="T67" fmla="*/ 131048123 h 78"/>
                <a:gd name="T68" fmla="*/ 70564374 w 82"/>
                <a:gd name="T69" fmla="*/ 161289987 h 78"/>
                <a:gd name="T70" fmla="*/ 75604684 w 82"/>
                <a:gd name="T71" fmla="*/ 161289987 h 78"/>
                <a:gd name="T72" fmla="*/ 100806237 w 82"/>
                <a:gd name="T73" fmla="*/ 136088434 h 78"/>
                <a:gd name="T74" fmla="*/ 126007815 w 82"/>
                <a:gd name="T75" fmla="*/ 131048123 h 78"/>
                <a:gd name="T76" fmla="*/ 136088436 w 82"/>
                <a:gd name="T77" fmla="*/ 141128744 h 78"/>
                <a:gd name="T78" fmla="*/ 156249679 w 82"/>
                <a:gd name="T79" fmla="*/ 151209365 h 78"/>
                <a:gd name="T80" fmla="*/ 141128747 w 82"/>
                <a:gd name="T81" fmla="*/ 136088434 h 78"/>
                <a:gd name="T82" fmla="*/ 136088436 w 82"/>
                <a:gd name="T83" fmla="*/ 115927192 h 78"/>
                <a:gd name="T84" fmla="*/ 136088436 w 82"/>
                <a:gd name="T85" fmla="*/ 95765925 h 78"/>
                <a:gd name="T86" fmla="*/ 166330300 w 82"/>
                <a:gd name="T87" fmla="*/ 85685304 h 78"/>
                <a:gd name="T88" fmla="*/ 166330300 w 82"/>
                <a:gd name="T89" fmla="*/ 85685304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2"/>
                <a:gd name="T136" fmla="*/ 0 h 78"/>
                <a:gd name="T137" fmla="*/ 82 w 8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2" h="78">
                  <a:moveTo>
                    <a:pt x="56" y="46"/>
                  </a:moveTo>
                  <a:lnTo>
                    <a:pt x="56" y="46"/>
                  </a:lnTo>
                  <a:lnTo>
                    <a:pt x="66" y="50"/>
                  </a:lnTo>
                  <a:lnTo>
                    <a:pt x="74" y="54"/>
                  </a:lnTo>
                  <a:lnTo>
                    <a:pt x="78" y="58"/>
                  </a:lnTo>
                  <a:lnTo>
                    <a:pt x="78" y="62"/>
                  </a:lnTo>
                  <a:lnTo>
                    <a:pt x="76" y="66"/>
                  </a:lnTo>
                  <a:lnTo>
                    <a:pt x="72" y="70"/>
                  </a:lnTo>
                  <a:lnTo>
                    <a:pt x="64" y="76"/>
                  </a:lnTo>
                  <a:lnTo>
                    <a:pt x="58" y="76"/>
                  </a:lnTo>
                  <a:lnTo>
                    <a:pt x="52" y="74"/>
                  </a:lnTo>
                  <a:lnTo>
                    <a:pt x="46" y="64"/>
                  </a:lnTo>
                  <a:lnTo>
                    <a:pt x="44" y="60"/>
                  </a:lnTo>
                  <a:lnTo>
                    <a:pt x="40" y="70"/>
                  </a:lnTo>
                  <a:lnTo>
                    <a:pt x="34" y="76"/>
                  </a:lnTo>
                  <a:lnTo>
                    <a:pt x="28" y="78"/>
                  </a:lnTo>
                  <a:lnTo>
                    <a:pt x="22" y="78"/>
                  </a:lnTo>
                  <a:lnTo>
                    <a:pt x="18" y="76"/>
                  </a:lnTo>
                  <a:lnTo>
                    <a:pt x="16" y="74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4"/>
                  </a:lnTo>
                  <a:lnTo>
                    <a:pt x="20" y="56"/>
                  </a:lnTo>
                  <a:lnTo>
                    <a:pt x="26" y="50"/>
                  </a:lnTo>
                  <a:lnTo>
                    <a:pt x="14" y="48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2" y="28"/>
                  </a:lnTo>
                  <a:lnTo>
                    <a:pt x="6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2"/>
                  </a:lnTo>
                  <a:lnTo>
                    <a:pt x="28" y="2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30" y="2"/>
                  </a:lnTo>
                  <a:lnTo>
                    <a:pt x="36" y="2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52" y="4"/>
                  </a:lnTo>
                  <a:lnTo>
                    <a:pt x="54" y="6"/>
                  </a:lnTo>
                  <a:lnTo>
                    <a:pt x="56" y="10"/>
                  </a:lnTo>
                  <a:lnTo>
                    <a:pt x="56" y="18"/>
                  </a:lnTo>
                  <a:lnTo>
                    <a:pt x="54" y="28"/>
                  </a:lnTo>
                  <a:lnTo>
                    <a:pt x="62" y="22"/>
                  </a:lnTo>
                  <a:lnTo>
                    <a:pt x="68" y="20"/>
                  </a:lnTo>
                  <a:lnTo>
                    <a:pt x="76" y="22"/>
                  </a:lnTo>
                  <a:lnTo>
                    <a:pt x="80" y="28"/>
                  </a:lnTo>
                  <a:lnTo>
                    <a:pt x="82" y="34"/>
                  </a:lnTo>
                  <a:lnTo>
                    <a:pt x="82" y="38"/>
                  </a:lnTo>
                  <a:lnTo>
                    <a:pt x="80" y="40"/>
                  </a:lnTo>
                  <a:lnTo>
                    <a:pt x="76" y="42"/>
                  </a:lnTo>
                  <a:lnTo>
                    <a:pt x="66" y="46"/>
                  </a:lnTo>
                  <a:lnTo>
                    <a:pt x="56" y="46"/>
                  </a:lnTo>
                  <a:close/>
                  <a:moveTo>
                    <a:pt x="66" y="34"/>
                  </a:moveTo>
                  <a:lnTo>
                    <a:pt x="66" y="34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2" y="28"/>
                  </a:lnTo>
                  <a:lnTo>
                    <a:pt x="42" y="22"/>
                  </a:lnTo>
                  <a:lnTo>
                    <a:pt x="40" y="16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6" y="32"/>
                  </a:lnTo>
                  <a:lnTo>
                    <a:pt x="22" y="36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30" y="48"/>
                  </a:lnTo>
                  <a:lnTo>
                    <a:pt x="34" y="52"/>
                  </a:lnTo>
                  <a:lnTo>
                    <a:pt x="30" y="58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6" y="54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50" y="52"/>
                  </a:lnTo>
                  <a:lnTo>
                    <a:pt x="54" y="56"/>
                  </a:lnTo>
                  <a:lnTo>
                    <a:pt x="60" y="62"/>
                  </a:lnTo>
                  <a:lnTo>
                    <a:pt x="62" y="60"/>
                  </a:lnTo>
                  <a:lnTo>
                    <a:pt x="56" y="54"/>
                  </a:lnTo>
                  <a:lnTo>
                    <a:pt x="50" y="52"/>
                  </a:lnTo>
                  <a:lnTo>
                    <a:pt x="54" y="4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3" name="Freeform 138"/>
            <p:cNvSpPr>
              <a:spLocks/>
            </p:cNvSpPr>
            <p:nvPr/>
          </p:nvSpPr>
          <p:spPr bwMode="auto">
            <a:xfrm>
              <a:off x="4411663" y="3568700"/>
              <a:ext cx="44450" cy="44450"/>
            </a:xfrm>
            <a:custGeom>
              <a:avLst/>
              <a:gdLst>
                <a:gd name="T0" fmla="*/ 70564381 w 28"/>
                <a:gd name="T1" fmla="*/ 25201562 h 28"/>
                <a:gd name="T2" fmla="*/ 70564381 w 28"/>
                <a:gd name="T3" fmla="*/ 25201562 h 28"/>
                <a:gd name="T4" fmla="*/ 70564381 w 28"/>
                <a:gd name="T5" fmla="*/ 40322501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30241879 w 28"/>
                <a:gd name="T15" fmla="*/ 65524069 h 28"/>
                <a:gd name="T16" fmla="*/ 15120940 w 28"/>
                <a:gd name="T17" fmla="*/ 60483758 h 28"/>
                <a:gd name="T18" fmla="*/ 5040313 w 28"/>
                <a:gd name="T19" fmla="*/ 50403124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25201562 h 28"/>
                <a:gd name="T26" fmla="*/ 5040313 w 28"/>
                <a:gd name="T27" fmla="*/ 10080625 h 28"/>
                <a:gd name="T28" fmla="*/ 15120940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5362813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25201562 h 28"/>
                <a:gd name="T42" fmla="*/ 70564381 w 28"/>
                <a:gd name="T43" fmla="*/ 25201562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0"/>
                  </a:moveTo>
                  <a:lnTo>
                    <a:pt x="28" y="10"/>
                  </a:lnTo>
                  <a:lnTo>
                    <a:pt x="28" y="16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2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4" name="Freeform 139"/>
            <p:cNvSpPr>
              <a:spLocks noEditPoints="1"/>
            </p:cNvSpPr>
            <p:nvPr/>
          </p:nvSpPr>
          <p:spPr bwMode="auto">
            <a:xfrm>
              <a:off x="5053013" y="3222625"/>
              <a:ext cx="123825" cy="117475"/>
            </a:xfrm>
            <a:custGeom>
              <a:avLst/>
              <a:gdLst>
                <a:gd name="T0" fmla="*/ 156249676 w 78"/>
                <a:gd name="T1" fmla="*/ 120967500 h 74"/>
                <a:gd name="T2" fmla="*/ 176410918 w 78"/>
                <a:gd name="T3" fmla="*/ 156249673 h 74"/>
                <a:gd name="T4" fmla="*/ 161289987 w 78"/>
                <a:gd name="T5" fmla="*/ 176410914 h 74"/>
                <a:gd name="T6" fmla="*/ 110886881 w 78"/>
                <a:gd name="T7" fmla="*/ 176410914 h 74"/>
                <a:gd name="T8" fmla="*/ 95765925 w 78"/>
                <a:gd name="T9" fmla="*/ 141128741 h 74"/>
                <a:gd name="T10" fmla="*/ 70564372 w 78"/>
                <a:gd name="T11" fmla="*/ 176410914 h 74"/>
                <a:gd name="T12" fmla="*/ 30241876 w 78"/>
                <a:gd name="T13" fmla="*/ 171370604 h 74"/>
                <a:gd name="T14" fmla="*/ 20161248 w 78"/>
                <a:gd name="T15" fmla="*/ 156249673 h 74"/>
                <a:gd name="T16" fmla="*/ 55443441 w 78"/>
                <a:gd name="T17" fmla="*/ 110886879 h 74"/>
                <a:gd name="T18" fmla="*/ 15120938 w 78"/>
                <a:gd name="T19" fmla="*/ 95765923 h 74"/>
                <a:gd name="T20" fmla="*/ 0 w 78"/>
                <a:gd name="T21" fmla="*/ 65524060 h 74"/>
                <a:gd name="T22" fmla="*/ 15120938 w 78"/>
                <a:gd name="T23" fmla="*/ 40322496 h 74"/>
                <a:gd name="T24" fmla="*/ 60483751 w 78"/>
                <a:gd name="T25" fmla="*/ 40322496 h 74"/>
                <a:gd name="T26" fmla="*/ 65524062 w 78"/>
                <a:gd name="T27" fmla="*/ 30241875 h 74"/>
                <a:gd name="T28" fmla="*/ 70564372 w 78"/>
                <a:gd name="T29" fmla="*/ 5040312 h 74"/>
                <a:gd name="T30" fmla="*/ 115927192 w 78"/>
                <a:gd name="T31" fmla="*/ 0 h 74"/>
                <a:gd name="T32" fmla="*/ 136088434 w 78"/>
                <a:gd name="T33" fmla="*/ 10080624 h 74"/>
                <a:gd name="T34" fmla="*/ 136088434 w 78"/>
                <a:gd name="T35" fmla="*/ 45362806 h 74"/>
                <a:gd name="T36" fmla="*/ 151209365 w 78"/>
                <a:gd name="T37" fmla="*/ 55443439 h 74"/>
                <a:gd name="T38" fmla="*/ 191531850 w 78"/>
                <a:gd name="T39" fmla="*/ 75604681 h 74"/>
                <a:gd name="T40" fmla="*/ 191531850 w 78"/>
                <a:gd name="T41" fmla="*/ 100806233 h 74"/>
                <a:gd name="T42" fmla="*/ 156249676 w 78"/>
                <a:gd name="T43" fmla="*/ 115927189 h 74"/>
                <a:gd name="T44" fmla="*/ 156249676 w 78"/>
                <a:gd name="T45" fmla="*/ 85685302 h 74"/>
                <a:gd name="T46" fmla="*/ 131048123 w 78"/>
                <a:gd name="T47" fmla="*/ 85685302 h 74"/>
                <a:gd name="T48" fmla="*/ 100806235 w 78"/>
                <a:gd name="T49" fmla="*/ 60483750 h 74"/>
                <a:gd name="T50" fmla="*/ 100806235 w 78"/>
                <a:gd name="T51" fmla="*/ 35282185 h 74"/>
                <a:gd name="T52" fmla="*/ 100806235 w 78"/>
                <a:gd name="T53" fmla="*/ 35282185 h 74"/>
                <a:gd name="T54" fmla="*/ 95765925 w 78"/>
                <a:gd name="T55" fmla="*/ 60483750 h 74"/>
                <a:gd name="T56" fmla="*/ 65524062 w 78"/>
                <a:gd name="T57" fmla="*/ 85685302 h 74"/>
                <a:gd name="T58" fmla="*/ 40322497 w 78"/>
                <a:gd name="T59" fmla="*/ 65524060 h 74"/>
                <a:gd name="T60" fmla="*/ 55443441 w 78"/>
                <a:gd name="T61" fmla="*/ 75604681 h 74"/>
                <a:gd name="T62" fmla="*/ 65524062 w 78"/>
                <a:gd name="T63" fmla="*/ 95765923 h 74"/>
                <a:gd name="T64" fmla="*/ 75604683 w 78"/>
                <a:gd name="T65" fmla="*/ 120967500 h 74"/>
                <a:gd name="T66" fmla="*/ 55443441 w 78"/>
                <a:gd name="T67" fmla="*/ 146169052 h 74"/>
                <a:gd name="T68" fmla="*/ 60483751 w 78"/>
                <a:gd name="T69" fmla="*/ 146169052 h 74"/>
                <a:gd name="T70" fmla="*/ 90725614 w 78"/>
                <a:gd name="T71" fmla="*/ 126007810 h 74"/>
                <a:gd name="T72" fmla="*/ 110886881 w 78"/>
                <a:gd name="T73" fmla="*/ 126007810 h 74"/>
                <a:gd name="T74" fmla="*/ 120967502 w 78"/>
                <a:gd name="T75" fmla="*/ 136088431 h 74"/>
                <a:gd name="T76" fmla="*/ 136088434 w 78"/>
                <a:gd name="T77" fmla="*/ 151209362 h 74"/>
                <a:gd name="T78" fmla="*/ 126007813 w 78"/>
                <a:gd name="T79" fmla="*/ 131048121 h 74"/>
                <a:gd name="T80" fmla="*/ 126007813 w 78"/>
                <a:gd name="T81" fmla="*/ 110886879 h 74"/>
                <a:gd name="T82" fmla="*/ 131048123 w 78"/>
                <a:gd name="T83" fmla="*/ 90725612 h 74"/>
                <a:gd name="T84" fmla="*/ 156249676 w 78"/>
                <a:gd name="T85" fmla="*/ 85685302 h 74"/>
                <a:gd name="T86" fmla="*/ 156249676 w 78"/>
                <a:gd name="T87" fmla="*/ 8568530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4"/>
                <a:gd name="T134" fmla="*/ 78 w 78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4">
                  <a:moveTo>
                    <a:pt x="52" y="44"/>
                  </a:moveTo>
                  <a:lnTo>
                    <a:pt x="52" y="44"/>
                  </a:lnTo>
                  <a:lnTo>
                    <a:pt x="62" y="48"/>
                  </a:lnTo>
                  <a:lnTo>
                    <a:pt x="68" y="54"/>
                  </a:lnTo>
                  <a:lnTo>
                    <a:pt x="70" y="58"/>
                  </a:lnTo>
                  <a:lnTo>
                    <a:pt x="70" y="62"/>
                  </a:lnTo>
                  <a:lnTo>
                    <a:pt x="68" y="66"/>
                  </a:lnTo>
                  <a:lnTo>
                    <a:pt x="64" y="70"/>
                  </a:lnTo>
                  <a:lnTo>
                    <a:pt x="56" y="74"/>
                  </a:lnTo>
                  <a:lnTo>
                    <a:pt x="50" y="74"/>
                  </a:lnTo>
                  <a:lnTo>
                    <a:pt x="44" y="70"/>
                  </a:lnTo>
                  <a:lnTo>
                    <a:pt x="40" y="60"/>
                  </a:lnTo>
                  <a:lnTo>
                    <a:pt x="38" y="56"/>
                  </a:lnTo>
                  <a:lnTo>
                    <a:pt x="34" y="64"/>
                  </a:lnTo>
                  <a:lnTo>
                    <a:pt x="28" y="70"/>
                  </a:lnTo>
                  <a:lnTo>
                    <a:pt x="20" y="72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8" y="62"/>
                  </a:lnTo>
                  <a:lnTo>
                    <a:pt x="10" y="56"/>
                  </a:lnTo>
                  <a:lnTo>
                    <a:pt x="16" y="48"/>
                  </a:lnTo>
                  <a:lnTo>
                    <a:pt x="22" y="44"/>
                  </a:lnTo>
                  <a:lnTo>
                    <a:pt x="10" y="40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6" y="16"/>
                  </a:lnTo>
                  <a:lnTo>
                    <a:pt x="12" y="12"/>
                  </a:lnTo>
                  <a:lnTo>
                    <a:pt x="18" y="14"/>
                  </a:lnTo>
                  <a:lnTo>
                    <a:pt x="24" y="16"/>
                  </a:lnTo>
                  <a:lnTo>
                    <a:pt x="28" y="22"/>
                  </a:lnTo>
                  <a:lnTo>
                    <a:pt x="26" y="12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10"/>
                  </a:lnTo>
                  <a:lnTo>
                    <a:pt x="54" y="18"/>
                  </a:lnTo>
                  <a:lnTo>
                    <a:pt x="52" y="26"/>
                  </a:lnTo>
                  <a:lnTo>
                    <a:pt x="60" y="22"/>
                  </a:lnTo>
                  <a:lnTo>
                    <a:pt x="68" y="22"/>
                  </a:lnTo>
                  <a:lnTo>
                    <a:pt x="72" y="24"/>
                  </a:lnTo>
                  <a:lnTo>
                    <a:pt x="76" y="30"/>
                  </a:lnTo>
                  <a:lnTo>
                    <a:pt x="78" y="36"/>
                  </a:lnTo>
                  <a:lnTo>
                    <a:pt x="76" y="40"/>
                  </a:lnTo>
                  <a:lnTo>
                    <a:pt x="74" y="42"/>
                  </a:lnTo>
                  <a:lnTo>
                    <a:pt x="70" y="44"/>
                  </a:lnTo>
                  <a:lnTo>
                    <a:pt x="62" y="46"/>
                  </a:lnTo>
                  <a:lnTo>
                    <a:pt x="52" y="44"/>
                  </a:lnTo>
                  <a:close/>
                  <a:moveTo>
                    <a:pt x="62" y="34"/>
                  </a:moveTo>
                  <a:lnTo>
                    <a:pt x="62" y="34"/>
                  </a:lnTo>
                  <a:lnTo>
                    <a:pt x="56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24"/>
                  </a:lnTo>
                  <a:lnTo>
                    <a:pt x="32" y="28"/>
                  </a:lnTo>
                  <a:lnTo>
                    <a:pt x="26" y="34"/>
                  </a:lnTo>
                  <a:lnTo>
                    <a:pt x="16" y="26"/>
                  </a:lnTo>
                  <a:lnTo>
                    <a:pt x="22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6" y="50"/>
                  </a:lnTo>
                  <a:lnTo>
                    <a:pt x="40" y="50"/>
                  </a:lnTo>
                  <a:lnTo>
                    <a:pt x="44" y="50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50" y="52"/>
                  </a:lnTo>
                  <a:lnTo>
                    <a:pt x="46" y="48"/>
                  </a:lnTo>
                  <a:lnTo>
                    <a:pt x="50" y="44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8" y="36"/>
                  </a:lnTo>
                  <a:lnTo>
                    <a:pt x="62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5" name="Freeform 140"/>
            <p:cNvSpPr>
              <a:spLocks/>
            </p:cNvSpPr>
            <p:nvPr/>
          </p:nvSpPr>
          <p:spPr bwMode="auto">
            <a:xfrm>
              <a:off x="5094288" y="3260725"/>
              <a:ext cx="41275" cy="44450"/>
            </a:xfrm>
            <a:custGeom>
              <a:avLst/>
              <a:gdLst>
                <a:gd name="T0" fmla="*/ 65524068 w 26"/>
                <a:gd name="T1" fmla="*/ 35282190 h 28"/>
                <a:gd name="T2" fmla="*/ 65524068 w 26"/>
                <a:gd name="T3" fmla="*/ 35282190 h 28"/>
                <a:gd name="T4" fmla="*/ 65524068 w 26"/>
                <a:gd name="T5" fmla="*/ 45362813 h 28"/>
                <a:gd name="T6" fmla="*/ 60483757 w 26"/>
                <a:gd name="T7" fmla="*/ 60483758 h 28"/>
                <a:gd name="T8" fmla="*/ 45362812 w 26"/>
                <a:gd name="T9" fmla="*/ 65524069 h 28"/>
                <a:gd name="T10" fmla="*/ 35282190 w 26"/>
                <a:gd name="T11" fmla="*/ 70564381 h 28"/>
                <a:gd name="T12" fmla="*/ 35282190 w 26"/>
                <a:gd name="T13" fmla="*/ 70564381 h 28"/>
                <a:gd name="T14" fmla="*/ 20161250 w 26"/>
                <a:gd name="T15" fmla="*/ 65524069 h 28"/>
                <a:gd name="T16" fmla="*/ 10080625 w 26"/>
                <a:gd name="T17" fmla="*/ 60483758 h 28"/>
                <a:gd name="T18" fmla="*/ 0 w 26"/>
                <a:gd name="T19" fmla="*/ 50403124 h 28"/>
                <a:gd name="T20" fmla="*/ 0 w 26"/>
                <a:gd name="T21" fmla="*/ 35282190 h 28"/>
                <a:gd name="T22" fmla="*/ 0 w 26"/>
                <a:gd name="T23" fmla="*/ 35282190 h 28"/>
                <a:gd name="T24" fmla="*/ 0 w 26"/>
                <a:gd name="T25" fmla="*/ 20161251 h 28"/>
                <a:gd name="T26" fmla="*/ 10080625 w 26"/>
                <a:gd name="T27" fmla="*/ 10080625 h 28"/>
                <a:gd name="T28" fmla="*/ 20161250 w 26"/>
                <a:gd name="T29" fmla="*/ 5040313 h 28"/>
                <a:gd name="T30" fmla="*/ 30241879 w 26"/>
                <a:gd name="T31" fmla="*/ 0 h 28"/>
                <a:gd name="T32" fmla="*/ 30241879 w 26"/>
                <a:gd name="T33" fmla="*/ 0 h 28"/>
                <a:gd name="T34" fmla="*/ 45362812 w 26"/>
                <a:gd name="T35" fmla="*/ 5040313 h 28"/>
                <a:gd name="T36" fmla="*/ 55443446 w 26"/>
                <a:gd name="T37" fmla="*/ 10080625 h 28"/>
                <a:gd name="T38" fmla="*/ 65524068 w 26"/>
                <a:gd name="T39" fmla="*/ 20161251 h 28"/>
                <a:gd name="T40" fmla="*/ 65524068 w 26"/>
                <a:gd name="T41" fmla="*/ 35282190 h 28"/>
                <a:gd name="T42" fmla="*/ 65524068 w 26"/>
                <a:gd name="T43" fmla="*/ 3528219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8"/>
                <a:gd name="T68" fmla="*/ 26 w 26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8">
                  <a:moveTo>
                    <a:pt x="26" y="14"/>
                  </a:moveTo>
                  <a:lnTo>
                    <a:pt x="26" y="14"/>
                  </a:lnTo>
                  <a:lnTo>
                    <a:pt x="26" y="18"/>
                  </a:lnTo>
                  <a:lnTo>
                    <a:pt x="24" y="24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6"/>
                  </a:lnTo>
                  <a:lnTo>
                    <a:pt x="4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6" name="Freeform 141"/>
            <p:cNvSpPr>
              <a:spLocks noEditPoints="1"/>
            </p:cNvSpPr>
            <p:nvPr/>
          </p:nvSpPr>
          <p:spPr bwMode="auto">
            <a:xfrm>
              <a:off x="4503738" y="2863850"/>
              <a:ext cx="114300" cy="111125"/>
            </a:xfrm>
            <a:custGeom>
              <a:avLst/>
              <a:gdLst>
                <a:gd name="T0" fmla="*/ 126007809 w 72"/>
                <a:gd name="T1" fmla="*/ 100806231 h 70"/>
                <a:gd name="T2" fmla="*/ 171370602 w 72"/>
                <a:gd name="T3" fmla="*/ 115927187 h 70"/>
                <a:gd name="T4" fmla="*/ 176410912 w 72"/>
                <a:gd name="T5" fmla="*/ 131048117 h 70"/>
                <a:gd name="T6" fmla="*/ 166330292 w 72"/>
                <a:gd name="T7" fmla="*/ 151209359 h 70"/>
                <a:gd name="T8" fmla="*/ 146169050 w 72"/>
                <a:gd name="T9" fmla="*/ 166330290 h 70"/>
                <a:gd name="T10" fmla="*/ 120967498 w 72"/>
                <a:gd name="T11" fmla="*/ 161289979 h 70"/>
                <a:gd name="T12" fmla="*/ 105846567 w 72"/>
                <a:gd name="T13" fmla="*/ 141128738 h 70"/>
                <a:gd name="T14" fmla="*/ 100806232 w 72"/>
                <a:gd name="T15" fmla="*/ 131048117 h 70"/>
                <a:gd name="T16" fmla="*/ 80644991 w 72"/>
                <a:gd name="T17" fmla="*/ 166330290 h 70"/>
                <a:gd name="T18" fmla="*/ 45362806 w 72"/>
                <a:gd name="T19" fmla="*/ 171370600 h 70"/>
                <a:gd name="T20" fmla="*/ 35282185 w 72"/>
                <a:gd name="T21" fmla="*/ 166330290 h 70"/>
                <a:gd name="T22" fmla="*/ 35282185 w 72"/>
                <a:gd name="T23" fmla="*/ 141128738 h 70"/>
                <a:gd name="T24" fmla="*/ 60483749 w 72"/>
                <a:gd name="T25" fmla="*/ 110886876 h 70"/>
                <a:gd name="T26" fmla="*/ 30241875 w 72"/>
                <a:gd name="T27" fmla="*/ 105846566 h 70"/>
                <a:gd name="T28" fmla="*/ 10080624 w 72"/>
                <a:gd name="T29" fmla="*/ 95765921 h 70"/>
                <a:gd name="T30" fmla="*/ 0 w 72"/>
                <a:gd name="T31" fmla="*/ 75604679 h 70"/>
                <a:gd name="T32" fmla="*/ 10080624 w 72"/>
                <a:gd name="T33" fmla="*/ 50403115 h 70"/>
                <a:gd name="T34" fmla="*/ 20161248 w 72"/>
                <a:gd name="T35" fmla="*/ 40322495 h 70"/>
                <a:gd name="T36" fmla="*/ 50403116 w 72"/>
                <a:gd name="T37" fmla="*/ 45362805 h 70"/>
                <a:gd name="T38" fmla="*/ 60483749 w 72"/>
                <a:gd name="T39" fmla="*/ 55443438 h 70"/>
                <a:gd name="T40" fmla="*/ 50403116 w 72"/>
                <a:gd name="T41" fmla="*/ 15120937 h 70"/>
                <a:gd name="T42" fmla="*/ 65524060 w 72"/>
                <a:gd name="T43" fmla="*/ 5040312 h 70"/>
                <a:gd name="T44" fmla="*/ 95765922 w 72"/>
                <a:gd name="T45" fmla="*/ 0 h 70"/>
                <a:gd name="T46" fmla="*/ 115927188 w 72"/>
                <a:gd name="T47" fmla="*/ 5040312 h 70"/>
                <a:gd name="T48" fmla="*/ 120967498 w 72"/>
                <a:gd name="T49" fmla="*/ 15120937 h 70"/>
                <a:gd name="T50" fmla="*/ 115927188 w 72"/>
                <a:gd name="T51" fmla="*/ 60483748 h 70"/>
                <a:gd name="T52" fmla="*/ 136088429 w 72"/>
                <a:gd name="T53" fmla="*/ 45362805 h 70"/>
                <a:gd name="T54" fmla="*/ 166330292 w 72"/>
                <a:gd name="T55" fmla="*/ 45362805 h 70"/>
                <a:gd name="T56" fmla="*/ 176410912 w 72"/>
                <a:gd name="T57" fmla="*/ 55443438 h 70"/>
                <a:gd name="T58" fmla="*/ 181451223 w 72"/>
                <a:gd name="T59" fmla="*/ 75604679 h 70"/>
                <a:gd name="T60" fmla="*/ 171370602 w 72"/>
                <a:gd name="T61" fmla="*/ 90725610 h 70"/>
                <a:gd name="T62" fmla="*/ 126007809 w 72"/>
                <a:gd name="T63" fmla="*/ 100806231 h 70"/>
                <a:gd name="T64" fmla="*/ 146169050 w 72"/>
                <a:gd name="T65" fmla="*/ 70564369 h 70"/>
                <a:gd name="T66" fmla="*/ 136088429 w 72"/>
                <a:gd name="T67" fmla="*/ 75604679 h 70"/>
                <a:gd name="T68" fmla="*/ 120967498 w 72"/>
                <a:gd name="T69" fmla="*/ 75604679 h 70"/>
                <a:gd name="T70" fmla="*/ 90725611 w 72"/>
                <a:gd name="T71" fmla="*/ 60483748 h 70"/>
                <a:gd name="T72" fmla="*/ 90725611 w 72"/>
                <a:gd name="T73" fmla="*/ 45362805 h 70"/>
                <a:gd name="T74" fmla="*/ 85685301 w 72"/>
                <a:gd name="T75" fmla="*/ 35282185 h 70"/>
                <a:gd name="T76" fmla="*/ 85685301 w 72"/>
                <a:gd name="T77" fmla="*/ 35282185 h 70"/>
                <a:gd name="T78" fmla="*/ 90725611 w 72"/>
                <a:gd name="T79" fmla="*/ 60483748 h 70"/>
                <a:gd name="T80" fmla="*/ 85685301 w 72"/>
                <a:gd name="T81" fmla="*/ 60483748 h 70"/>
                <a:gd name="T82" fmla="*/ 65524060 w 72"/>
                <a:gd name="T83" fmla="*/ 85685300 h 70"/>
                <a:gd name="T84" fmla="*/ 35282185 w 72"/>
                <a:gd name="T85" fmla="*/ 70564369 h 70"/>
                <a:gd name="T86" fmla="*/ 35282185 w 72"/>
                <a:gd name="T87" fmla="*/ 70564369 h 70"/>
                <a:gd name="T88" fmla="*/ 65524060 w 72"/>
                <a:gd name="T89" fmla="*/ 85685300 h 70"/>
                <a:gd name="T90" fmla="*/ 65524060 w 72"/>
                <a:gd name="T91" fmla="*/ 95765921 h 70"/>
                <a:gd name="T92" fmla="*/ 70564370 w 72"/>
                <a:gd name="T93" fmla="*/ 105846566 h 70"/>
                <a:gd name="T94" fmla="*/ 75604680 w 72"/>
                <a:gd name="T95" fmla="*/ 115927187 h 70"/>
                <a:gd name="T96" fmla="*/ 65524060 w 72"/>
                <a:gd name="T97" fmla="*/ 141128738 h 70"/>
                <a:gd name="T98" fmla="*/ 65524060 w 72"/>
                <a:gd name="T99" fmla="*/ 141128738 h 70"/>
                <a:gd name="T100" fmla="*/ 80644991 w 72"/>
                <a:gd name="T101" fmla="*/ 115927187 h 70"/>
                <a:gd name="T102" fmla="*/ 100806232 w 72"/>
                <a:gd name="T103" fmla="*/ 120967497 h 70"/>
                <a:gd name="T104" fmla="*/ 110886878 w 72"/>
                <a:gd name="T105" fmla="*/ 115927187 h 70"/>
                <a:gd name="T106" fmla="*/ 120967498 w 72"/>
                <a:gd name="T107" fmla="*/ 120967497 h 70"/>
                <a:gd name="T108" fmla="*/ 136088429 w 72"/>
                <a:gd name="T109" fmla="*/ 136088428 h 70"/>
                <a:gd name="T110" fmla="*/ 141128740 w 72"/>
                <a:gd name="T111" fmla="*/ 131048117 h 70"/>
                <a:gd name="T112" fmla="*/ 126007809 w 72"/>
                <a:gd name="T113" fmla="*/ 120967497 h 70"/>
                <a:gd name="T114" fmla="*/ 115927188 w 72"/>
                <a:gd name="T115" fmla="*/ 110886876 h 70"/>
                <a:gd name="T116" fmla="*/ 120967498 w 72"/>
                <a:gd name="T117" fmla="*/ 100806231 h 70"/>
                <a:gd name="T118" fmla="*/ 126007809 w 72"/>
                <a:gd name="T119" fmla="*/ 80644990 h 70"/>
                <a:gd name="T120" fmla="*/ 120967498 w 72"/>
                <a:gd name="T121" fmla="*/ 80644990 h 70"/>
                <a:gd name="T122" fmla="*/ 146169050 w 72"/>
                <a:gd name="T123" fmla="*/ 70564369 h 70"/>
                <a:gd name="T124" fmla="*/ 146169050 w 72"/>
                <a:gd name="T125" fmla="*/ 70564369 h 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2"/>
                <a:gd name="T190" fmla="*/ 0 h 70"/>
                <a:gd name="T191" fmla="*/ 72 w 72"/>
                <a:gd name="T192" fmla="*/ 70 h 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2" h="70">
                  <a:moveTo>
                    <a:pt x="50" y="40"/>
                  </a:moveTo>
                  <a:lnTo>
                    <a:pt x="50" y="40"/>
                  </a:lnTo>
                  <a:lnTo>
                    <a:pt x="60" y="42"/>
                  </a:lnTo>
                  <a:lnTo>
                    <a:pt x="68" y="46"/>
                  </a:lnTo>
                  <a:lnTo>
                    <a:pt x="70" y="50"/>
                  </a:lnTo>
                  <a:lnTo>
                    <a:pt x="70" y="52"/>
                  </a:lnTo>
                  <a:lnTo>
                    <a:pt x="68" y="56"/>
                  </a:lnTo>
                  <a:lnTo>
                    <a:pt x="66" y="60"/>
                  </a:lnTo>
                  <a:lnTo>
                    <a:pt x="58" y="66"/>
                  </a:lnTo>
                  <a:lnTo>
                    <a:pt x="52" y="68"/>
                  </a:lnTo>
                  <a:lnTo>
                    <a:pt x="48" y="64"/>
                  </a:lnTo>
                  <a:lnTo>
                    <a:pt x="42" y="56"/>
                  </a:lnTo>
                  <a:lnTo>
                    <a:pt x="40" y="52"/>
                  </a:lnTo>
                  <a:lnTo>
                    <a:pt x="36" y="60"/>
                  </a:lnTo>
                  <a:lnTo>
                    <a:pt x="32" y="66"/>
                  </a:lnTo>
                  <a:lnTo>
                    <a:pt x="24" y="70"/>
                  </a:lnTo>
                  <a:lnTo>
                    <a:pt x="18" y="68"/>
                  </a:lnTo>
                  <a:lnTo>
                    <a:pt x="14" y="66"/>
                  </a:lnTo>
                  <a:lnTo>
                    <a:pt x="14" y="62"/>
                  </a:lnTo>
                  <a:lnTo>
                    <a:pt x="14" y="56"/>
                  </a:lnTo>
                  <a:lnTo>
                    <a:pt x="18" y="50"/>
                  </a:lnTo>
                  <a:lnTo>
                    <a:pt x="24" y="44"/>
                  </a:lnTo>
                  <a:lnTo>
                    <a:pt x="12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4" y="16"/>
                  </a:lnTo>
                  <a:lnTo>
                    <a:pt x="20" y="18"/>
                  </a:lnTo>
                  <a:lnTo>
                    <a:pt x="24" y="22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60" y="16"/>
                  </a:lnTo>
                  <a:lnTo>
                    <a:pt x="66" y="18"/>
                  </a:lnTo>
                  <a:lnTo>
                    <a:pt x="70" y="22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0" y="34"/>
                  </a:lnTo>
                  <a:lnTo>
                    <a:pt x="68" y="36"/>
                  </a:lnTo>
                  <a:lnTo>
                    <a:pt x="60" y="38"/>
                  </a:lnTo>
                  <a:lnTo>
                    <a:pt x="50" y="40"/>
                  </a:lnTo>
                  <a:close/>
                  <a:moveTo>
                    <a:pt x="58" y="28"/>
                  </a:moveTo>
                  <a:lnTo>
                    <a:pt x="58" y="28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4" y="24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4" y="14"/>
                  </a:lnTo>
                  <a:lnTo>
                    <a:pt x="36" y="24"/>
                  </a:lnTo>
                  <a:lnTo>
                    <a:pt x="34" y="24"/>
                  </a:lnTo>
                  <a:lnTo>
                    <a:pt x="28" y="26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0" y="46"/>
                  </a:lnTo>
                  <a:lnTo>
                    <a:pt x="28" y="50"/>
                  </a:lnTo>
                  <a:lnTo>
                    <a:pt x="26" y="56"/>
                  </a:lnTo>
                  <a:lnTo>
                    <a:pt x="32" y="46"/>
                  </a:lnTo>
                  <a:lnTo>
                    <a:pt x="40" y="48"/>
                  </a:lnTo>
                  <a:lnTo>
                    <a:pt x="44" y="46"/>
                  </a:lnTo>
                  <a:lnTo>
                    <a:pt x="48" y="48"/>
                  </a:lnTo>
                  <a:lnTo>
                    <a:pt x="54" y="54"/>
                  </a:lnTo>
                  <a:lnTo>
                    <a:pt x="56" y="52"/>
                  </a:lnTo>
                  <a:lnTo>
                    <a:pt x="50" y="48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54" y="30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7" name="Freeform 142"/>
            <p:cNvSpPr>
              <a:spLocks/>
            </p:cNvSpPr>
            <p:nvPr/>
          </p:nvSpPr>
          <p:spPr bwMode="auto">
            <a:xfrm>
              <a:off x="4545013" y="2901950"/>
              <a:ext cx="38100" cy="38100"/>
            </a:xfrm>
            <a:custGeom>
              <a:avLst/>
              <a:gdLst>
                <a:gd name="T0" fmla="*/ 60483756 w 24"/>
                <a:gd name="T1" fmla="*/ 20161250 h 24"/>
                <a:gd name="T2" fmla="*/ 60483756 w 24"/>
                <a:gd name="T3" fmla="*/ 20161250 h 24"/>
                <a:gd name="T4" fmla="*/ 60483756 w 24"/>
                <a:gd name="T5" fmla="*/ 35282189 h 24"/>
                <a:gd name="T6" fmla="*/ 55443445 w 24"/>
                <a:gd name="T7" fmla="*/ 45362810 h 24"/>
                <a:gd name="T8" fmla="*/ 45362810 w 24"/>
                <a:gd name="T9" fmla="*/ 55443445 h 24"/>
                <a:gd name="T10" fmla="*/ 35282189 w 24"/>
                <a:gd name="T11" fmla="*/ 60483756 h 24"/>
                <a:gd name="T12" fmla="*/ 35282189 w 24"/>
                <a:gd name="T13" fmla="*/ 60483756 h 24"/>
                <a:gd name="T14" fmla="*/ 25201561 w 24"/>
                <a:gd name="T15" fmla="*/ 60483756 h 24"/>
                <a:gd name="T16" fmla="*/ 10080625 w 24"/>
                <a:gd name="T17" fmla="*/ 55443445 h 24"/>
                <a:gd name="T18" fmla="*/ 5040312 w 24"/>
                <a:gd name="T19" fmla="*/ 45362810 h 24"/>
                <a:gd name="T20" fmla="*/ 0 w 24"/>
                <a:gd name="T21" fmla="*/ 35282189 h 24"/>
                <a:gd name="T22" fmla="*/ 0 w 24"/>
                <a:gd name="T23" fmla="*/ 35282189 h 24"/>
                <a:gd name="T24" fmla="*/ 0 w 24"/>
                <a:gd name="T25" fmla="*/ 20161250 h 24"/>
                <a:gd name="T26" fmla="*/ 5040312 w 24"/>
                <a:gd name="T27" fmla="*/ 10080625 h 24"/>
                <a:gd name="T28" fmla="*/ 10080625 w 24"/>
                <a:gd name="T29" fmla="*/ 5040312 h 24"/>
                <a:gd name="T30" fmla="*/ 25201561 w 24"/>
                <a:gd name="T31" fmla="*/ 0 h 24"/>
                <a:gd name="T32" fmla="*/ 25201561 w 24"/>
                <a:gd name="T33" fmla="*/ 0 h 24"/>
                <a:gd name="T34" fmla="*/ 35282189 w 24"/>
                <a:gd name="T35" fmla="*/ 0 h 24"/>
                <a:gd name="T36" fmla="*/ 45362810 w 24"/>
                <a:gd name="T37" fmla="*/ 0 h 24"/>
                <a:gd name="T38" fmla="*/ 55443445 w 24"/>
                <a:gd name="T39" fmla="*/ 10080625 h 24"/>
                <a:gd name="T40" fmla="*/ 60483756 w 24"/>
                <a:gd name="T41" fmla="*/ 20161250 h 24"/>
                <a:gd name="T42" fmla="*/ 60483756 w 24"/>
                <a:gd name="T43" fmla="*/ 20161250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4"/>
                <a:gd name="T68" fmla="*/ 24 w 24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4">
                  <a:moveTo>
                    <a:pt x="24" y="8"/>
                  </a:moveTo>
                  <a:lnTo>
                    <a:pt x="24" y="8"/>
                  </a:lnTo>
                  <a:lnTo>
                    <a:pt x="24" y="14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8" name="Freeform 143"/>
            <p:cNvSpPr>
              <a:spLocks/>
            </p:cNvSpPr>
            <p:nvPr/>
          </p:nvSpPr>
          <p:spPr bwMode="auto">
            <a:xfrm>
              <a:off x="4414838" y="3794125"/>
              <a:ext cx="53975" cy="44450"/>
            </a:xfrm>
            <a:custGeom>
              <a:avLst/>
              <a:gdLst>
                <a:gd name="T0" fmla="*/ 45362805 w 34"/>
                <a:gd name="T1" fmla="*/ 70564381 h 28"/>
                <a:gd name="T2" fmla="*/ 45362805 w 34"/>
                <a:gd name="T3" fmla="*/ 70564381 h 28"/>
                <a:gd name="T4" fmla="*/ 35282184 w 34"/>
                <a:gd name="T5" fmla="*/ 70564381 h 28"/>
                <a:gd name="T6" fmla="*/ 20161247 w 34"/>
                <a:gd name="T7" fmla="*/ 60483758 h 28"/>
                <a:gd name="T8" fmla="*/ 10080624 w 34"/>
                <a:gd name="T9" fmla="*/ 50403124 h 28"/>
                <a:gd name="T10" fmla="*/ 0 w 34"/>
                <a:gd name="T11" fmla="*/ 35282190 h 28"/>
                <a:gd name="T12" fmla="*/ 0 w 34"/>
                <a:gd name="T13" fmla="*/ 35282190 h 28"/>
                <a:gd name="T14" fmla="*/ 10080624 w 34"/>
                <a:gd name="T15" fmla="*/ 15120940 h 28"/>
                <a:gd name="T16" fmla="*/ 25201557 w 34"/>
                <a:gd name="T17" fmla="*/ 5040313 h 28"/>
                <a:gd name="T18" fmla="*/ 45362805 w 34"/>
                <a:gd name="T19" fmla="*/ 0 h 28"/>
                <a:gd name="T20" fmla="*/ 45362805 w 34"/>
                <a:gd name="T21" fmla="*/ 0 h 28"/>
                <a:gd name="T22" fmla="*/ 55443437 w 34"/>
                <a:gd name="T23" fmla="*/ 0 h 28"/>
                <a:gd name="T24" fmla="*/ 65524058 w 34"/>
                <a:gd name="T25" fmla="*/ 0 h 28"/>
                <a:gd name="T26" fmla="*/ 75604678 w 34"/>
                <a:gd name="T27" fmla="*/ 10080625 h 28"/>
                <a:gd name="T28" fmla="*/ 80644989 w 34"/>
                <a:gd name="T29" fmla="*/ 15120940 h 28"/>
                <a:gd name="T30" fmla="*/ 80644989 w 34"/>
                <a:gd name="T31" fmla="*/ 15120940 h 28"/>
                <a:gd name="T32" fmla="*/ 85685299 w 34"/>
                <a:gd name="T33" fmla="*/ 35282190 h 28"/>
                <a:gd name="T34" fmla="*/ 80644989 w 34"/>
                <a:gd name="T35" fmla="*/ 55443447 h 28"/>
                <a:gd name="T36" fmla="*/ 65524058 w 34"/>
                <a:gd name="T37" fmla="*/ 70564381 h 28"/>
                <a:gd name="T38" fmla="*/ 55443437 w 34"/>
                <a:gd name="T39" fmla="*/ 70564381 h 28"/>
                <a:gd name="T40" fmla="*/ 45362805 w 34"/>
                <a:gd name="T41" fmla="*/ 70564381 h 28"/>
                <a:gd name="T42" fmla="*/ 45362805 w 34"/>
                <a:gd name="T43" fmla="*/ 70564381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18" y="28"/>
                  </a:moveTo>
                  <a:lnTo>
                    <a:pt x="18" y="28"/>
                  </a:lnTo>
                  <a:lnTo>
                    <a:pt x="14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4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9" name="Freeform 144"/>
            <p:cNvSpPr>
              <a:spLocks/>
            </p:cNvSpPr>
            <p:nvPr/>
          </p:nvSpPr>
          <p:spPr bwMode="auto">
            <a:xfrm>
              <a:off x="4583113" y="3651250"/>
              <a:ext cx="47625" cy="47625"/>
            </a:xfrm>
            <a:custGeom>
              <a:avLst/>
              <a:gdLst>
                <a:gd name="T0" fmla="*/ 15120940 w 30"/>
                <a:gd name="T1" fmla="*/ 65524071 h 30"/>
                <a:gd name="T2" fmla="*/ 15120940 w 30"/>
                <a:gd name="T3" fmla="*/ 65524071 h 30"/>
                <a:gd name="T4" fmla="*/ 5040313 w 30"/>
                <a:gd name="T5" fmla="*/ 60483759 h 30"/>
                <a:gd name="T6" fmla="*/ 0 w 30"/>
                <a:gd name="T7" fmla="*/ 45362813 h 30"/>
                <a:gd name="T8" fmla="*/ 0 w 30"/>
                <a:gd name="T9" fmla="*/ 30241880 h 30"/>
                <a:gd name="T10" fmla="*/ 0 w 30"/>
                <a:gd name="T11" fmla="*/ 10080626 h 30"/>
                <a:gd name="T12" fmla="*/ 0 w 30"/>
                <a:gd name="T13" fmla="*/ 10080626 h 30"/>
                <a:gd name="T14" fmla="*/ 20161251 w 30"/>
                <a:gd name="T15" fmla="*/ 5040313 h 30"/>
                <a:gd name="T16" fmla="*/ 35282191 w 30"/>
                <a:gd name="T17" fmla="*/ 0 h 30"/>
                <a:gd name="T18" fmla="*/ 55443448 w 30"/>
                <a:gd name="T19" fmla="*/ 5040313 h 30"/>
                <a:gd name="T20" fmla="*/ 55443448 w 30"/>
                <a:gd name="T21" fmla="*/ 5040313 h 30"/>
                <a:gd name="T22" fmla="*/ 65524071 w 30"/>
                <a:gd name="T23" fmla="*/ 15120940 h 30"/>
                <a:gd name="T24" fmla="*/ 70564382 w 30"/>
                <a:gd name="T25" fmla="*/ 20161251 h 30"/>
                <a:gd name="T26" fmla="*/ 75604693 w 30"/>
                <a:gd name="T27" fmla="*/ 30241880 h 30"/>
                <a:gd name="T28" fmla="*/ 75604693 w 30"/>
                <a:gd name="T29" fmla="*/ 45362813 h 30"/>
                <a:gd name="T30" fmla="*/ 75604693 w 30"/>
                <a:gd name="T31" fmla="*/ 45362813 h 30"/>
                <a:gd name="T32" fmla="*/ 70564382 w 30"/>
                <a:gd name="T33" fmla="*/ 60483759 h 30"/>
                <a:gd name="T34" fmla="*/ 55443448 w 30"/>
                <a:gd name="T35" fmla="*/ 75604693 h 30"/>
                <a:gd name="T36" fmla="*/ 35282191 w 30"/>
                <a:gd name="T37" fmla="*/ 75604693 h 30"/>
                <a:gd name="T38" fmla="*/ 25201562 w 30"/>
                <a:gd name="T39" fmla="*/ 75604693 h 30"/>
                <a:gd name="T40" fmla="*/ 15120940 w 30"/>
                <a:gd name="T41" fmla="*/ 65524071 h 30"/>
                <a:gd name="T42" fmla="*/ 15120940 w 30"/>
                <a:gd name="T43" fmla="*/ 6552407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6" y="26"/>
                  </a:moveTo>
                  <a:lnTo>
                    <a:pt x="6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0" name="Freeform 145"/>
            <p:cNvSpPr>
              <a:spLocks/>
            </p:cNvSpPr>
            <p:nvPr/>
          </p:nvSpPr>
          <p:spPr bwMode="auto">
            <a:xfrm>
              <a:off x="4773613" y="3648075"/>
              <a:ext cx="44450" cy="38100"/>
            </a:xfrm>
            <a:custGeom>
              <a:avLst/>
              <a:gdLst>
                <a:gd name="T0" fmla="*/ 40322501 w 28"/>
                <a:gd name="T1" fmla="*/ 60483756 h 24"/>
                <a:gd name="T2" fmla="*/ 40322501 w 28"/>
                <a:gd name="T3" fmla="*/ 60483756 h 24"/>
                <a:gd name="T4" fmla="*/ 20161251 w 28"/>
                <a:gd name="T5" fmla="*/ 55443445 h 24"/>
                <a:gd name="T6" fmla="*/ 10080625 w 28"/>
                <a:gd name="T7" fmla="*/ 45362810 h 24"/>
                <a:gd name="T8" fmla="*/ 0 w 28"/>
                <a:gd name="T9" fmla="*/ 30241878 h 24"/>
                <a:gd name="T10" fmla="*/ 0 w 28"/>
                <a:gd name="T11" fmla="*/ 30241878 h 24"/>
                <a:gd name="T12" fmla="*/ 10080625 w 28"/>
                <a:gd name="T13" fmla="*/ 15120939 h 24"/>
                <a:gd name="T14" fmla="*/ 20161251 w 28"/>
                <a:gd name="T15" fmla="*/ 5040312 h 24"/>
                <a:gd name="T16" fmla="*/ 35282190 w 28"/>
                <a:gd name="T17" fmla="*/ 0 h 24"/>
                <a:gd name="T18" fmla="*/ 35282190 w 28"/>
                <a:gd name="T19" fmla="*/ 0 h 24"/>
                <a:gd name="T20" fmla="*/ 55443447 w 28"/>
                <a:gd name="T21" fmla="*/ 5040312 h 24"/>
                <a:gd name="T22" fmla="*/ 60483758 w 28"/>
                <a:gd name="T23" fmla="*/ 5040312 h 24"/>
                <a:gd name="T24" fmla="*/ 70564381 w 28"/>
                <a:gd name="T25" fmla="*/ 15120939 h 24"/>
                <a:gd name="T26" fmla="*/ 70564381 w 28"/>
                <a:gd name="T27" fmla="*/ 15120939 h 24"/>
                <a:gd name="T28" fmla="*/ 70564381 w 28"/>
                <a:gd name="T29" fmla="*/ 30241878 h 24"/>
                <a:gd name="T30" fmla="*/ 70564381 w 28"/>
                <a:gd name="T31" fmla="*/ 45362810 h 24"/>
                <a:gd name="T32" fmla="*/ 55443447 w 28"/>
                <a:gd name="T33" fmla="*/ 55443445 h 24"/>
                <a:gd name="T34" fmla="*/ 40322501 w 28"/>
                <a:gd name="T35" fmla="*/ 60483756 h 24"/>
                <a:gd name="T36" fmla="*/ 40322501 w 28"/>
                <a:gd name="T37" fmla="*/ 60483756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24"/>
                <a:gd name="T59" fmla="*/ 28 w 28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24">
                  <a:moveTo>
                    <a:pt x="16" y="24"/>
                  </a:moveTo>
                  <a:lnTo>
                    <a:pt x="16" y="24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28" y="12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1" name="Freeform 146"/>
            <p:cNvSpPr>
              <a:spLocks/>
            </p:cNvSpPr>
            <p:nvPr/>
          </p:nvSpPr>
          <p:spPr bwMode="auto">
            <a:xfrm>
              <a:off x="4840288" y="3965575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2" name="Freeform 147"/>
            <p:cNvSpPr>
              <a:spLocks/>
            </p:cNvSpPr>
            <p:nvPr/>
          </p:nvSpPr>
          <p:spPr bwMode="auto">
            <a:xfrm>
              <a:off x="4960938" y="3832225"/>
              <a:ext cx="60325" cy="50800"/>
            </a:xfrm>
            <a:custGeom>
              <a:avLst/>
              <a:gdLst>
                <a:gd name="T0" fmla="*/ 30241875 w 38"/>
                <a:gd name="T1" fmla="*/ 0 h 32"/>
                <a:gd name="T2" fmla="*/ 30241875 w 38"/>
                <a:gd name="T3" fmla="*/ 0 h 32"/>
                <a:gd name="T4" fmla="*/ 40322496 w 38"/>
                <a:gd name="T5" fmla="*/ 0 h 32"/>
                <a:gd name="T6" fmla="*/ 55443440 w 38"/>
                <a:gd name="T7" fmla="*/ 0 h 32"/>
                <a:gd name="T8" fmla="*/ 75604682 w 38"/>
                <a:gd name="T9" fmla="*/ 5040312 h 32"/>
                <a:gd name="T10" fmla="*/ 95765924 w 38"/>
                <a:gd name="T11" fmla="*/ 15120936 h 32"/>
                <a:gd name="T12" fmla="*/ 95765924 w 38"/>
                <a:gd name="T13" fmla="*/ 15120936 h 32"/>
                <a:gd name="T14" fmla="*/ 90725613 w 38"/>
                <a:gd name="T15" fmla="*/ 40322493 h 32"/>
                <a:gd name="T16" fmla="*/ 80644992 w 38"/>
                <a:gd name="T17" fmla="*/ 55443436 h 32"/>
                <a:gd name="T18" fmla="*/ 65524061 w 38"/>
                <a:gd name="T19" fmla="*/ 70564366 h 32"/>
                <a:gd name="T20" fmla="*/ 65524061 w 38"/>
                <a:gd name="T21" fmla="*/ 70564366 h 32"/>
                <a:gd name="T22" fmla="*/ 55443440 w 38"/>
                <a:gd name="T23" fmla="*/ 80644986 h 32"/>
                <a:gd name="T24" fmla="*/ 40322496 w 38"/>
                <a:gd name="T25" fmla="*/ 80644986 h 32"/>
                <a:gd name="T26" fmla="*/ 30241875 w 38"/>
                <a:gd name="T27" fmla="*/ 80644986 h 32"/>
                <a:gd name="T28" fmla="*/ 20161248 w 38"/>
                <a:gd name="T29" fmla="*/ 70564366 h 32"/>
                <a:gd name="T30" fmla="*/ 20161248 w 38"/>
                <a:gd name="T31" fmla="*/ 70564366 h 32"/>
                <a:gd name="T32" fmla="*/ 10080624 w 38"/>
                <a:gd name="T33" fmla="*/ 65524056 h 32"/>
                <a:gd name="T34" fmla="*/ 5040312 w 38"/>
                <a:gd name="T35" fmla="*/ 55443436 h 32"/>
                <a:gd name="T36" fmla="*/ 0 w 38"/>
                <a:gd name="T37" fmla="*/ 35282183 h 32"/>
                <a:gd name="T38" fmla="*/ 5040312 w 38"/>
                <a:gd name="T39" fmla="*/ 25201557 h 32"/>
                <a:gd name="T40" fmla="*/ 10080624 w 38"/>
                <a:gd name="T41" fmla="*/ 15120936 h 32"/>
                <a:gd name="T42" fmla="*/ 20161248 w 38"/>
                <a:gd name="T43" fmla="*/ 5040312 h 32"/>
                <a:gd name="T44" fmla="*/ 30241875 w 38"/>
                <a:gd name="T45" fmla="*/ 0 h 32"/>
                <a:gd name="T46" fmla="*/ 30241875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2" y="0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6"/>
                  </a:lnTo>
                  <a:lnTo>
                    <a:pt x="36" y="16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3" name="Freeform 148"/>
            <p:cNvSpPr>
              <a:spLocks/>
            </p:cNvSpPr>
            <p:nvPr/>
          </p:nvSpPr>
          <p:spPr bwMode="auto">
            <a:xfrm>
              <a:off x="4983163" y="3556000"/>
              <a:ext cx="47625" cy="50800"/>
            </a:xfrm>
            <a:custGeom>
              <a:avLst/>
              <a:gdLst>
                <a:gd name="T0" fmla="*/ 10080626 w 30"/>
                <a:gd name="T1" fmla="*/ 20161247 h 32"/>
                <a:gd name="T2" fmla="*/ 10080626 w 30"/>
                <a:gd name="T3" fmla="*/ 20161247 h 32"/>
                <a:gd name="T4" fmla="*/ 20161251 w 30"/>
                <a:gd name="T5" fmla="*/ 10080623 h 32"/>
                <a:gd name="T6" fmla="*/ 30241880 w 30"/>
                <a:gd name="T7" fmla="*/ 5040312 h 32"/>
                <a:gd name="T8" fmla="*/ 45362813 w 30"/>
                <a:gd name="T9" fmla="*/ 0 h 32"/>
                <a:gd name="T10" fmla="*/ 65524071 w 30"/>
                <a:gd name="T11" fmla="*/ 0 h 32"/>
                <a:gd name="T12" fmla="*/ 65524071 w 30"/>
                <a:gd name="T13" fmla="*/ 0 h 32"/>
                <a:gd name="T14" fmla="*/ 70564382 w 30"/>
                <a:gd name="T15" fmla="*/ 20161247 h 32"/>
                <a:gd name="T16" fmla="*/ 75604693 w 30"/>
                <a:gd name="T17" fmla="*/ 40322493 h 32"/>
                <a:gd name="T18" fmla="*/ 70564382 w 30"/>
                <a:gd name="T19" fmla="*/ 55443436 h 32"/>
                <a:gd name="T20" fmla="*/ 70564382 w 30"/>
                <a:gd name="T21" fmla="*/ 55443436 h 32"/>
                <a:gd name="T22" fmla="*/ 60483759 w 30"/>
                <a:gd name="T23" fmla="*/ 65524056 h 32"/>
                <a:gd name="T24" fmla="*/ 55443448 w 30"/>
                <a:gd name="T25" fmla="*/ 75604676 h 32"/>
                <a:gd name="T26" fmla="*/ 45362813 w 30"/>
                <a:gd name="T27" fmla="*/ 80644986 h 32"/>
                <a:gd name="T28" fmla="*/ 30241880 w 30"/>
                <a:gd name="T29" fmla="*/ 80644986 h 32"/>
                <a:gd name="T30" fmla="*/ 30241880 w 30"/>
                <a:gd name="T31" fmla="*/ 80644986 h 32"/>
                <a:gd name="T32" fmla="*/ 15120940 w 30"/>
                <a:gd name="T33" fmla="*/ 70564366 h 32"/>
                <a:gd name="T34" fmla="*/ 0 w 30"/>
                <a:gd name="T35" fmla="*/ 55443436 h 32"/>
                <a:gd name="T36" fmla="*/ 0 w 30"/>
                <a:gd name="T37" fmla="*/ 35282183 h 32"/>
                <a:gd name="T38" fmla="*/ 0 w 30"/>
                <a:gd name="T39" fmla="*/ 25201557 h 32"/>
                <a:gd name="T40" fmla="*/ 10080626 w 30"/>
                <a:gd name="T41" fmla="*/ 20161247 h 32"/>
                <a:gd name="T42" fmla="*/ 10080626 w 30"/>
                <a:gd name="T43" fmla="*/ 201612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2"/>
                <a:gd name="T68" fmla="*/ 30 w 30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2">
                  <a:moveTo>
                    <a:pt x="4" y="8"/>
                  </a:moveTo>
                  <a:lnTo>
                    <a:pt x="4" y="8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28" y="8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2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6" y="2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4" name="Freeform 149"/>
            <p:cNvSpPr>
              <a:spLocks/>
            </p:cNvSpPr>
            <p:nvPr/>
          </p:nvSpPr>
          <p:spPr bwMode="auto">
            <a:xfrm>
              <a:off x="4637088" y="3578225"/>
              <a:ext cx="41275" cy="47625"/>
            </a:xfrm>
            <a:custGeom>
              <a:avLst/>
              <a:gdLst>
                <a:gd name="T0" fmla="*/ 0 w 26"/>
                <a:gd name="T1" fmla="*/ 35282191 h 30"/>
                <a:gd name="T2" fmla="*/ 0 w 26"/>
                <a:gd name="T3" fmla="*/ 35282191 h 30"/>
                <a:gd name="T4" fmla="*/ 5040313 w 26"/>
                <a:gd name="T5" fmla="*/ 30241880 h 30"/>
                <a:gd name="T6" fmla="*/ 10080625 w 26"/>
                <a:gd name="T7" fmla="*/ 20161251 h 30"/>
                <a:gd name="T8" fmla="*/ 20161250 w 26"/>
                <a:gd name="T9" fmla="*/ 10080626 h 30"/>
                <a:gd name="T10" fmla="*/ 35282190 w 26"/>
                <a:gd name="T11" fmla="*/ 0 h 30"/>
                <a:gd name="T12" fmla="*/ 35282190 w 26"/>
                <a:gd name="T13" fmla="*/ 0 h 30"/>
                <a:gd name="T14" fmla="*/ 50403123 w 26"/>
                <a:gd name="T15" fmla="*/ 15120940 h 30"/>
                <a:gd name="T16" fmla="*/ 60483757 w 26"/>
                <a:gd name="T17" fmla="*/ 25201562 h 30"/>
                <a:gd name="T18" fmla="*/ 65524068 w 26"/>
                <a:gd name="T19" fmla="*/ 40322502 h 30"/>
                <a:gd name="T20" fmla="*/ 65524068 w 26"/>
                <a:gd name="T21" fmla="*/ 40322502 h 30"/>
                <a:gd name="T22" fmla="*/ 60483757 w 26"/>
                <a:gd name="T23" fmla="*/ 60483759 h 30"/>
                <a:gd name="T24" fmla="*/ 55443446 w 26"/>
                <a:gd name="T25" fmla="*/ 70564382 h 30"/>
                <a:gd name="T26" fmla="*/ 45362812 w 26"/>
                <a:gd name="T27" fmla="*/ 75604693 h 30"/>
                <a:gd name="T28" fmla="*/ 45362812 w 26"/>
                <a:gd name="T29" fmla="*/ 75604693 h 30"/>
                <a:gd name="T30" fmla="*/ 30241879 w 26"/>
                <a:gd name="T31" fmla="*/ 75604693 h 30"/>
                <a:gd name="T32" fmla="*/ 10080625 w 26"/>
                <a:gd name="T33" fmla="*/ 70564382 h 30"/>
                <a:gd name="T34" fmla="*/ 0 w 26"/>
                <a:gd name="T35" fmla="*/ 55443448 h 30"/>
                <a:gd name="T36" fmla="*/ 0 w 26"/>
                <a:gd name="T37" fmla="*/ 35282191 h 30"/>
                <a:gd name="T38" fmla="*/ 0 w 26"/>
                <a:gd name="T39" fmla="*/ 35282191 h 3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6"/>
                <a:gd name="T61" fmla="*/ 0 h 30"/>
                <a:gd name="T62" fmla="*/ 26 w 26"/>
                <a:gd name="T63" fmla="*/ 30 h 3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6" h="30">
                  <a:moveTo>
                    <a:pt x="0" y="14"/>
                  </a:moveTo>
                  <a:lnTo>
                    <a:pt x="0" y="14"/>
                  </a:lnTo>
                  <a:lnTo>
                    <a:pt x="2" y="12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6"/>
                  </a:lnTo>
                  <a:lnTo>
                    <a:pt x="24" y="10"/>
                  </a:lnTo>
                  <a:lnTo>
                    <a:pt x="26" y="16"/>
                  </a:lnTo>
                  <a:lnTo>
                    <a:pt x="24" y="24"/>
                  </a:lnTo>
                  <a:lnTo>
                    <a:pt x="22" y="28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5" name="Freeform 150"/>
            <p:cNvSpPr>
              <a:spLocks noEditPoints="1"/>
            </p:cNvSpPr>
            <p:nvPr/>
          </p:nvSpPr>
          <p:spPr bwMode="auto">
            <a:xfrm>
              <a:off x="4408488" y="3248025"/>
              <a:ext cx="117475" cy="111125"/>
            </a:xfrm>
            <a:custGeom>
              <a:avLst/>
              <a:gdLst>
                <a:gd name="T0" fmla="*/ 151209362 w 74"/>
                <a:gd name="T1" fmla="*/ 110886876 h 70"/>
                <a:gd name="T2" fmla="*/ 176410914 w 74"/>
                <a:gd name="T3" fmla="*/ 141128738 h 70"/>
                <a:gd name="T4" fmla="*/ 166330294 w 74"/>
                <a:gd name="T5" fmla="*/ 161289979 h 70"/>
                <a:gd name="T6" fmla="*/ 115927189 w 74"/>
                <a:gd name="T7" fmla="*/ 166330290 h 70"/>
                <a:gd name="T8" fmla="*/ 100806233 w 74"/>
                <a:gd name="T9" fmla="*/ 136088428 h 70"/>
                <a:gd name="T10" fmla="*/ 75604681 w 74"/>
                <a:gd name="T11" fmla="*/ 171370600 h 70"/>
                <a:gd name="T12" fmla="*/ 40322496 w 74"/>
                <a:gd name="T13" fmla="*/ 171370600 h 70"/>
                <a:gd name="T14" fmla="*/ 30241875 w 74"/>
                <a:gd name="T15" fmla="*/ 141128738 h 70"/>
                <a:gd name="T16" fmla="*/ 60483750 w 74"/>
                <a:gd name="T17" fmla="*/ 110886876 h 70"/>
                <a:gd name="T18" fmla="*/ 10080624 w 74"/>
                <a:gd name="T19" fmla="*/ 90725610 h 70"/>
                <a:gd name="T20" fmla="*/ 5040312 w 74"/>
                <a:gd name="T21" fmla="*/ 60483748 h 70"/>
                <a:gd name="T22" fmla="*/ 25201558 w 74"/>
                <a:gd name="T23" fmla="*/ 40322495 h 70"/>
                <a:gd name="T24" fmla="*/ 65524060 w 74"/>
                <a:gd name="T25" fmla="*/ 55443438 h 70"/>
                <a:gd name="T26" fmla="*/ 55443439 w 74"/>
                <a:gd name="T27" fmla="*/ 25201558 h 70"/>
                <a:gd name="T28" fmla="*/ 70564371 w 74"/>
                <a:gd name="T29" fmla="*/ 5040312 h 70"/>
                <a:gd name="T30" fmla="*/ 100806233 w 74"/>
                <a:gd name="T31" fmla="*/ 0 h 70"/>
                <a:gd name="T32" fmla="*/ 126007810 w 74"/>
                <a:gd name="T33" fmla="*/ 15120937 h 70"/>
                <a:gd name="T34" fmla="*/ 120967500 w 74"/>
                <a:gd name="T35" fmla="*/ 60483748 h 70"/>
                <a:gd name="T36" fmla="*/ 161289983 w 74"/>
                <a:gd name="T37" fmla="*/ 45362805 h 70"/>
                <a:gd name="T38" fmla="*/ 186491535 w 74"/>
                <a:gd name="T39" fmla="*/ 65524059 h 70"/>
                <a:gd name="T40" fmla="*/ 181451225 w 74"/>
                <a:gd name="T41" fmla="*/ 95765921 h 70"/>
                <a:gd name="T42" fmla="*/ 131048121 w 74"/>
                <a:gd name="T43" fmla="*/ 105846566 h 70"/>
                <a:gd name="T44" fmla="*/ 151209362 w 74"/>
                <a:gd name="T45" fmla="*/ 75604679 h 70"/>
                <a:gd name="T46" fmla="*/ 126007810 w 74"/>
                <a:gd name="T47" fmla="*/ 80644990 h 70"/>
                <a:gd name="T48" fmla="*/ 95765923 w 74"/>
                <a:gd name="T49" fmla="*/ 60483748 h 70"/>
                <a:gd name="T50" fmla="*/ 95765923 w 74"/>
                <a:gd name="T51" fmla="*/ 35282185 h 70"/>
                <a:gd name="T52" fmla="*/ 90725612 w 74"/>
                <a:gd name="T53" fmla="*/ 60483748 h 70"/>
                <a:gd name="T54" fmla="*/ 90725612 w 74"/>
                <a:gd name="T55" fmla="*/ 60483748 h 70"/>
                <a:gd name="T56" fmla="*/ 65524060 w 74"/>
                <a:gd name="T57" fmla="*/ 85685300 h 70"/>
                <a:gd name="T58" fmla="*/ 35282185 w 74"/>
                <a:gd name="T59" fmla="*/ 70564369 h 70"/>
                <a:gd name="T60" fmla="*/ 65524060 w 74"/>
                <a:gd name="T61" fmla="*/ 90725610 h 70"/>
                <a:gd name="T62" fmla="*/ 65524060 w 74"/>
                <a:gd name="T63" fmla="*/ 95765921 h 70"/>
                <a:gd name="T64" fmla="*/ 80644992 w 74"/>
                <a:gd name="T65" fmla="*/ 115927187 h 70"/>
                <a:gd name="T66" fmla="*/ 65524060 w 74"/>
                <a:gd name="T67" fmla="*/ 141128738 h 70"/>
                <a:gd name="T68" fmla="*/ 80644992 w 74"/>
                <a:gd name="T69" fmla="*/ 120967497 h 70"/>
                <a:gd name="T70" fmla="*/ 100806233 w 74"/>
                <a:gd name="T71" fmla="*/ 120967497 h 70"/>
                <a:gd name="T72" fmla="*/ 120967500 w 74"/>
                <a:gd name="T73" fmla="*/ 126007807 h 70"/>
                <a:gd name="T74" fmla="*/ 136088431 w 74"/>
                <a:gd name="T75" fmla="*/ 141128738 h 70"/>
                <a:gd name="T76" fmla="*/ 126007810 w 74"/>
                <a:gd name="T77" fmla="*/ 126007807 h 70"/>
                <a:gd name="T78" fmla="*/ 115927189 w 74"/>
                <a:gd name="T79" fmla="*/ 115927187 h 70"/>
                <a:gd name="T80" fmla="*/ 126007810 w 74"/>
                <a:gd name="T81" fmla="*/ 85685300 h 70"/>
                <a:gd name="T82" fmla="*/ 141128741 w 74"/>
                <a:gd name="T83" fmla="*/ 80644990 h 70"/>
                <a:gd name="T84" fmla="*/ 151209362 w 74"/>
                <a:gd name="T85" fmla="*/ 75604679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0"/>
                <a:gd name="T131" fmla="*/ 74 w 74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0">
                  <a:moveTo>
                    <a:pt x="52" y="42"/>
                  </a:moveTo>
                  <a:lnTo>
                    <a:pt x="52" y="42"/>
                  </a:lnTo>
                  <a:lnTo>
                    <a:pt x="60" y="44"/>
                  </a:lnTo>
                  <a:lnTo>
                    <a:pt x="68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68" y="60"/>
                  </a:lnTo>
                  <a:lnTo>
                    <a:pt x="66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2" y="58"/>
                  </a:lnTo>
                  <a:lnTo>
                    <a:pt x="40" y="54"/>
                  </a:lnTo>
                  <a:lnTo>
                    <a:pt x="36" y="62"/>
                  </a:lnTo>
                  <a:lnTo>
                    <a:pt x="30" y="68"/>
                  </a:lnTo>
                  <a:lnTo>
                    <a:pt x="24" y="70"/>
                  </a:lnTo>
                  <a:lnTo>
                    <a:pt x="16" y="68"/>
                  </a:lnTo>
                  <a:lnTo>
                    <a:pt x="14" y="66"/>
                  </a:lnTo>
                  <a:lnTo>
                    <a:pt x="12" y="64"/>
                  </a:lnTo>
                  <a:lnTo>
                    <a:pt x="12" y="56"/>
                  </a:lnTo>
                  <a:lnTo>
                    <a:pt x="18" y="50"/>
                  </a:lnTo>
                  <a:lnTo>
                    <a:pt x="24" y="44"/>
                  </a:lnTo>
                  <a:lnTo>
                    <a:pt x="12" y="42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2" y="24"/>
                  </a:lnTo>
                  <a:lnTo>
                    <a:pt x="6" y="20"/>
                  </a:lnTo>
                  <a:lnTo>
                    <a:pt x="10" y="16"/>
                  </a:lnTo>
                  <a:lnTo>
                    <a:pt x="16" y="16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4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48" y="2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2" y="16"/>
                  </a:lnTo>
                  <a:lnTo>
                    <a:pt x="48" y="24"/>
                  </a:lnTo>
                  <a:lnTo>
                    <a:pt x="56" y="20"/>
                  </a:lnTo>
                  <a:lnTo>
                    <a:pt x="64" y="18"/>
                  </a:lnTo>
                  <a:lnTo>
                    <a:pt x="68" y="20"/>
                  </a:lnTo>
                  <a:lnTo>
                    <a:pt x="74" y="26"/>
                  </a:lnTo>
                  <a:lnTo>
                    <a:pt x="74" y="30"/>
                  </a:lnTo>
                  <a:lnTo>
                    <a:pt x="74" y="34"/>
                  </a:lnTo>
                  <a:lnTo>
                    <a:pt x="72" y="38"/>
                  </a:lnTo>
                  <a:lnTo>
                    <a:pt x="70" y="40"/>
                  </a:lnTo>
                  <a:lnTo>
                    <a:pt x="60" y="42"/>
                  </a:lnTo>
                  <a:lnTo>
                    <a:pt x="52" y="42"/>
                  </a:lnTo>
                  <a:close/>
                  <a:moveTo>
                    <a:pt x="60" y="30"/>
                  </a:moveTo>
                  <a:lnTo>
                    <a:pt x="60" y="30"/>
                  </a:lnTo>
                  <a:lnTo>
                    <a:pt x="54" y="32"/>
                  </a:lnTo>
                  <a:lnTo>
                    <a:pt x="50" y="32"/>
                  </a:lnTo>
                  <a:lnTo>
                    <a:pt x="46" y="26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6" y="24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6"/>
                  </a:lnTo>
                  <a:lnTo>
                    <a:pt x="28" y="52"/>
                  </a:lnTo>
                  <a:lnTo>
                    <a:pt x="26" y="56"/>
                  </a:lnTo>
                  <a:lnTo>
                    <a:pt x="26" y="58"/>
                  </a:lnTo>
                  <a:lnTo>
                    <a:pt x="32" y="48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8" y="50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0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0" y="34"/>
                  </a:lnTo>
                  <a:lnTo>
                    <a:pt x="56" y="32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6" name="Freeform 151"/>
            <p:cNvSpPr>
              <a:spLocks/>
            </p:cNvSpPr>
            <p:nvPr/>
          </p:nvSpPr>
          <p:spPr bwMode="auto">
            <a:xfrm>
              <a:off x="4449763" y="3286125"/>
              <a:ext cx="41275" cy="41275"/>
            </a:xfrm>
            <a:custGeom>
              <a:avLst/>
              <a:gdLst>
                <a:gd name="T0" fmla="*/ 65524068 w 26"/>
                <a:gd name="T1" fmla="*/ 25201561 h 26"/>
                <a:gd name="T2" fmla="*/ 65524068 w 26"/>
                <a:gd name="T3" fmla="*/ 25201561 h 26"/>
                <a:gd name="T4" fmla="*/ 65524068 w 26"/>
                <a:gd name="T5" fmla="*/ 40322501 h 26"/>
                <a:gd name="T6" fmla="*/ 55443446 w 26"/>
                <a:gd name="T7" fmla="*/ 50403123 h 26"/>
                <a:gd name="T8" fmla="*/ 50403123 w 26"/>
                <a:gd name="T9" fmla="*/ 60483757 h 26"/>
                <a:gd name="T10" fmla="*/ 35282190 w 26"/>
                <a:gd name="T11" fmla="*/ 65524068 h 26"/>
                <a:gd name="T12" fmla="*/ 35282190 w 26"/>
                <a:gd name="T13" fmla="*/ 65524068 h 26"/>
                <a:gd name="T14" fmla="*/ 25201561 w 26"/>
                <a:gd name="T15" fmla="*/ 65524068 h 26"/>
                <a:gd name="T16" fmla="*/ 10080625 w 26"/>
                <a:gd name="T17" fmla="*/ 60483757 h 26"/>
                <a:gd name="T18" fmla="*/ 5040313 w 26"/>
                <a:gd name="T19" fmla="*/ 50403123 h 26"/>
                <a:gd name="T20" fmla="*/ 0 w 26"/>
                <a:gd name="T21" fmla="*/ 35282190 h 26"/>
                <a:gd name="T22" fmla="*/ 0 w 26"/>
                <a:gd name="T23" fmla="*/ 35282190 h 26"/>
                <a:gd name="T24" fmla="*/ 0 w 26"/>
                <a:gd name="T25" fmla="*/ 25201561 h 26"/>
                <a:gd name="T26" fmla="*/ 5040313 w 26"/>
                <a:gd name="T27" fmla="*/ 15120939 h 26"/>
                <a:gd name="T28" fmla="*/ 15120939 w 26"/>
                <a:gd name="T29" fmla="*/ 5040313 h 26"/>
                <a:gd name="T30" fmla="*/ 25201561 w 26"/>
                <a:gd name="T31" fmla="*/ 0 h 26"/>
                <a:gd name="T32" fmla="*/ 25201561 w 26"/>
                <a:gd name="T33" fmla="*/ 0 h 26"/>
                <a:gd name="T34" fmla="*/ 40322501 w 26"/>
                <a:gd name="T35" fmla="*/ 0 h 26"/>
                <a:gd name="T36" fmla="*/ 50403123 w 26"/>
                <a:gd name="T37" fmla="*/ 5040313 h 26"/>
                <a:gd name="T38" fmla="*/ 60483757 w 26"/>
                <a:gd name="T39" fmla="*/ 15120939 h 26"/>
                <a:gd name="T40" fmla="*/ 65524068 w 26"/>
                <a:gd name="T41" fmla="*/ 25201561 h 26"/>
                <a:gd name="T42" fmla="*/ 65524068 w 26"/>
                <a:gd name="T43" fmla="*/ 25201561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6"/>
                <a:gd name="T68" fmla="*/ 26 w 26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6">
                  <a:moveTo>
                    <a:pt x="26" y="10"/>
                  </a:moveTo>
                  <a:lnTo>
                    <a:pt x="26" y="10"/>
                  </a:lnTo>
                  <a:lnTo>
                    <a:pt x="26" y="16"/>
                  </a:lnTo>
                  <a:lnTo>
                    <a:pt x="22" y="20"/>
                  </a:lnTo>
                  <a:lnTo>
                    <a:pt x="20" y="24"/>
                  </a:lnTo>
                  <a:lnTo>
                    <a:pt x="14" y="26"/>
                  </a:lnTo>
                  <a:lnTo>
                    <a:pt x="10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6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7" name="Freeform 152"/>
            <p:cNvSpPr>
              <a:spLocks/>
            </p:cNvSpPr>
            <p:nvPr/>
          </p:nvSpPr>
          <p:spPr bwMode="auto">
            <a:xfrm>
              <a:off x="4846638" y="3225800"/>
              <a:ext cx="34925" cy="31750"/>
            </a:xfrm>
            <a:custGeom>
              <a:avLst/>
              <a:gdLst>
                <a:gd name="T0" fmla="*/ 55443443 w 22"/>
                <a:gd name="T1" fmla="*/ 25201559 h 20"/>
                <a:gd name="T2" fmla="*/ 55443443 w 22"/>
                <a:gd name="T3" fmla="*/ 25201559 h 20"/>
                <a:gd name="T4" fmla="*/ 50403120 w 22"/>
                <a:gd name="T5" fmla="*/ 35282186 h 20"/>
                <a:gd name="T6" fmla="*/ 45362809 w 22"/>
                <a:gd name="T7" fmla="*/ 45362808 h 20"/>
                <a:gd name="T8" fmla="*/ 40322498 w 22"/>
                <a:gd name="T9" fmla="*/ 50403118 h 20"/>
                <a:gd name="T10" fmla="*/ 30241877 w 22"/>
                <a:gd name="T11" fmla="*/ 50403118 h 20"/>
                <a:gd name="T12" fmla="*/ 30241877 w 22"/>
                <a:gd name="T13" fmla="*/ 50403118 h 20"/>
                <a:gd name="T14" fmla="*/ 20161249 w 22"/>
                <a:gd name="T15" fmla="*/ 50403118 h 20"/>
                <a:gd name="T16" fmla="*/ 10080625 w 22"/>
                <a:gd name="T17" fmla="*/ 45362808 h 20"/>
                <a:gd name="T18" fmla="*/ 5040312 w 22"/>
                <a:gd name="T19" fmla="*/ 35282186 h 20"/>
                <a:gd name="T20" fmla="*/ 0 w 22"/>
                <a:gd name="T21" fmla="*/ 25201559 h 20"/>
                <a:gd name="T22" fmla="*/ 0 w 22"/>
                <a:gd name="T23" fmla="*/ 25201559 h 20"/>
                <a:gd name="T24" fmla="*/ 5040312 w 22"/>
                <a:gd name="T25" fmla="*/ 15120938 h 20"/>
                <a:gd name="T26" fmla="*/ 10080625 w 22"/>
                <a:gd name="T27" fmla="*/ 5040312 h 20"/>
                <a:gd name="T28" fmla="*/ 20161249 w 22"/>
                <a:gd name="T29" fmla="*/ 0 h 20"/>
                <a:gd name="T30" fmla="*/ 30241877 w 22"/>
                <a:gd name="T31" fmla="*/ 0 h 20"/>
                <a:gd name="T32" fmla="*/ 30241877 w 22"/>
                <a:gd name="T33" fmla="*/ 0 h 20"/>
                <a:gd name="T34" fmla="*/ 40322498 w 22"/>
                <a:gd name="T35" fmla="*/ 0 h 20"/>
                <a:gd name="T36" fmla="*/ 45362809 w 22"/>
                <a:gd name="T37" fmla="*/ 5040312 h 20"/>
                <a:gd name="T38" fmla="*/ 50403120 w 22"/>
                <a:gd name="T39" fmla="*/ 15120938 h 20"/>
                <a:gd name="T40" fmla="*/ 55443443 w 22"/>
                <a:gd name="T41" fmla="*/ 25201559 h 20"/>
                <a:gd name="T42" fmla="*/ 55443443 w 22"/>
                <a:gd name="T43" fmla="*/ 25201559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0"/>
                <a:gd name="T68" fmla="*/ 22 w 22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0">
                  <a:moveTo>
                    <a:pt x="22" y="10"/>
                  </a:moveTo>
                  <a:lnTo>
                    <a:pt x="22" y="10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sp>
        <p:nvSpPr>
          <p:cNvPr id="538" name="Freeform 91"/>
          <p:cNvSpPr>
            <a:spLocks/>
          </p:cNvSpPr>
          <p:nvPr/>
        </p:nvSpPr>
        <p:spPr bwMode="auto">
          <a:xfrm>
            <a:off x="8571645" y="2691090"/>
            <a:ext cx="1143000" cy="381000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grpSp>
        <p:nvGrpSpPr>
          <p:cNvPr id="539" name="Group 373"/>
          <p:cNvGrpSpPr>
            <a:grpSpLocks/>
          </p:cNvGrpSpPr>
          <p:nvPr/>
        </p:nvGrpSpPr>
        <p:grpSpPr bwMode="auto">
          <a:xfrm flipH="1">
            <a:off x="2499738" y="2010522"/>
            <a:ext cx="1219200" cy="1946275"/>
            <a:chOff x="3810000" y="2286000"/>
            <a:chExt cx="990600" cy="1946275"/>
          </a:xfrm>
        </p:grpSpPr>
        <p:sp>
          <p:nvSpPr>
            <p:cNvPr id="540" name="Freeform 98"/>
            <p:cNvSpPr>
              <a:spLocks/>
            </p:cNvSpPr>
            <p:nvPr/>
          </p:nvSpPr>
          <p:spPr bwMode="auto">
            <a:xfrm>
              <a:off x="4070684" y="2286000"/>
              <a:ext cx="715697" cy="666326"/>
            </a:xfrm>
            <a:custGeom>
              <a:avLst/>
              <a:gdLst>
                <a:gd name="T0" fmla="*/ 1471451701 w 302"/>
                <a:gd name="T1" fmla="*/ 829054429 h 354"/>
                <a:gd name="T2" fmla="*/ 1426521589 w 302"/>
                <a:gd name="T3" fmla="*/ 637734230 h 354"/>
                <a:gd name="T4" fmla="*/ 1426521589 w 302"/>
                <a:gd name="T5" fmla="*/ 637734230 h 354"/>
                <a:gd name="T6" fmla="*/ 1404055347 w 302"/>
                <a:gd name="T7" fmla="*/ 488928886 h 354"/>
                <a:gd name="T8" fmla="*/ 1359125235 w 302"/>
                <a:gd name="T9" fmla="*/ 269265373 h 354"/>
                <a:gd name="T10" fmla="*/ 1269267380 w 302"/>
                <a:gd name="T11" fmla="*/ 141718515 h 354"/>
                <a:gd name="T12" fmla="*/ 1201870730 w 302"/>
                <a:gd name="T13" fmla="*/ 85031856 h 354"/>
                <a:gd name="T14" fmla="*/ 1033385771 w 302"/>
                <a:gd name="T15" fmla="*/ 28343322 h 354"/>
                <a:gd name="T16" fmla="*/ 853665322 w 302"/>
                <a:gd name="T17" fmla="*/ 0 h 354"/>
                <a:gd name="T18" fmla="*/ 673947242 w 302"/>
                <a:gd name="T19" fmla="*/ 0 h 354"/>
                <a:gd name="T20" fmla="*/ 494226645 w 302"/>
                <a:gd name="T21" fmla="*/ 28343322 h 354"/>
                <a:gd name="T22" fmla="*/ 438065781 w 302"/>
                <a:gd name="T23" fmla="*/ 42514987 h 354"/>
                <a:gd name="T24" fmla="*/ 325741685 w 302"/>
                <a:gd name="T25" fmla="*/ 99203514 h 354"/>
                <a:gd name="T26" fmla="*/ 202184395 w 302"/>
                <a:gd name="T27" fmla="*/ 198405145 h 354"/>
                <a:gd name="T28" fmla="*/ 146021125 w 302"/>
                <a:gd name="T29" fmla="*/ 311780345 h 354"/>
                <a:gd name="T30" fmla="*/ 134790374 w 302"/>
                <a:gd name="T31" fmla="*/ 354297200 h 354"/>
                <a:gd name="T32" fmla="*/ 134790374 w 302"/>
                <a:gd name="T33" fmla="*/ 559789173 h 354"/>
                <a:gd name="T34" fmla="*/ 123557254 w 302"/>
                <a:gd name="T35" fmla="*/ 885741058 h 354"/>
                <a:gd name="T36" fmla="*/ 67394002 w 302"/>
                <a:gd name="T37" fmla="*/ 1077061492 h 354"/>
                <a:gd name="T38" fmla="*/ 0 w 302"/>
                <a:gd name="T39" fmla="*/ 1155006549 h 354"/>
                <a:gd name="T40" fmla="*/ 22463881 w 302"/>
                <a:gd name="T41" fmla="*/ 1140834892 h 354"/>
                <a:gd name="T42" fmla="*/ 78627141 w 302"/>
                <a:gd name="T43" fmla="*/ 1105404807 h 354"/>
                <a:gd name="T44" fmla="*/ 134790374 w 302"/>
                <a:gd name="T45" fmla="*/ 1006203205 h 354"/>
                <a:gd name="T46" fmla="*/ 168487403 w 302"/>
                <a:gd name="T47" fmla="*/ 821967659 h 354"/>
                <a:gd name="T48" fmla="*/ 179718154 w 302"/>
                <a:gd name="T49" fmla="*/ 864484513 h 354"/>
                <a:gd name="T50" fmla="*/ 168487403 w 302"/>
                <a:gd name="T51" fmla="*/ 1013288093 h 354"/>
                <a:gd name="T52" fmla="*/ 112324133 w 302"/>
                <a:gd name="T53" fmla="*/ 1119578347 h 354"/>
                <a:gd name="T54" fmla="*/ 56163251 w 302"/>
                <a:gd name="T55" fmla="*/ 1162093319 h 354"/>
                <a:gd name="T56" fmla="*/ 202184395 w 302"/>
                <a:gd name="T57" fmla="*/ 1176264976 h 354"/>
                <a:gd name="T58" fmla="*/ 718877355 w 302"/>
                <a:gd name="T59" fmla="*/ 1232951606 h 354"/>
                <a:gd name="T60" fmla="*/ 1089546634 w 302"/>
                <a:gd name="T61" fmla="*/ 1254210033 h 354"/>
                <a:gd name="T62" fmla="*/ 1224336972 w 302"/>
                <a:gd name="T63" fmla="*/ 1254210033 h 354"/>
                <a:gd name="T64" fmla="*/ 1550078805 w 302"/>
                <a:gd name="T65" fmla="*/ 1204608291 h 354"/>
                <a:gd name="T66" fmla="*/ 1696099893 w 302"/>
                <a:gd name="T67" fmla="*/ 1169178206 h 354"/>
                <a:gd name="T68" fmla="*/ 1617472789 w 302"/>
                <a:gd name="T69" fmla="*/ 1091233150 h 354"/>
                <a:gd name="T70" fmla="*/ 1505148693 w 302"/>
                <a:gd name="T71" fmla="*/ 921171143 h 354"/>
                <a:gd name="T72" fmla="*/ 1471451701 w 302"/>
                <a:gd name="T73" fmla="*/ 829054429 h 3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02"/>
                <a:gd name="T112" fmla="*/ 0 h 354"/>
                <a:gd name="T113" fmla="*/ 302 w 302"/>
                <a:gd name="T114" fmla="*/ 354 h 3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02" h="354">
                  <a:moveTo>
                    <a:pt x="262" y="234"/>
                  </a:moveTo>
                  <a:lnTo>
                    <a:pt x="262" y="234"/>
                  </a:lnTo>
                  <a:lnTo>
                    <a:pt x="256" y="208"/>
                  </a:lnTo>
                  <a:lnTo>
                    <a:pt x="254" y="180"/>
                  </a:lnTo>
                  <a:lnTo>
                    <a:pt x="250" y="138"/>
                  </a:lnTo>
                  <a:lnTo>
                    <a:pt x="246" y="96"/>
                  </a:lnTo>
                  <a:lnTo>
                    <a:pt x="242" y="76"/>
                  </a:lnTo>
                  <a:lnTo>
                    <a:pt x="236" y="56"/>
                  </a:lnTo>
                  <a:lnTo>
                    <a:pt x="226" y="40"/>
                  </a:lnTo>
                  <a:lnTo>
                    <a:pt x="214" y="24"/>
                  </a:lnTo>
                  <a:lnTo>
                    <a:pt x="200" y="16"/>
                  </a:lnTo>
                  <a:lnTo>
                    <a:pt x="184" y="8"/>
                  </a:lnTo>
                  <a:lnTo>
                    <a:pt x="168" y="4"/>
                  </a:lnTo>
                  <a:lnTo>
                    <a:pt x="152" y="0"/>
                  </a:lnTo>
                  <a:lnTo>
                    <a:pt x="136" y="0"/>
                  </a:lnTo>
                  <a:lnTo>
                    <a:pt x="120" y="0"/>
                  </a:lnTo>
                  <a:lnTo>
                    <a:pt x="102" y="4"/>
                  </a:lnTo>
                  <a:lnTo>
                    <a:pt x="88" y="8"/>
                  </a:lnTo>
                  <a:lnTo>
                    <a:pt x="78" y="12"/>
                  </a:lnTo>
                  <a:lnTo>
                    <a:pt x="68" y="20"/>
                  </a:lnTo>
                  <a:lnTo>
                    <a:pt x="58" y="28"/>
                  </a:lnTo>
                  <a:lnTo>
                    <a:pt x="46" y="40"/>
                  </a:lnTo>
                  <a:lnTo>
                    <a:pt x="36" y="56"/>
                  </a:lnTo>
                  <a:lnTo>
                    <a:pt x="28" y="76"/>
                  </a:lnTo>
                  <a:lnTo>
                    <a:pt x="26" y="88"/>
                  </a:lnTo>
                  <a:lnTo>
                    <a:pt x="24" y="100"/>
                  </a:lnTo>
                  <a:lnTo>
                    <a:pt x="24" y="128"/>
                  </a:lnTo>
                  <a:lnTo>
                    <a:pt x="24" y="158"/>
                  </a:lnTo>
                  <a:lnTo>
                    <a:pt x="24" y="220"/>
                  </a:lnTo>
                  <a:lnTo>
                    <a:pt x="22" y="250"/>
                  </a:lnTo>
                  <a:lnTo>
                    <a:pt x="18" y="278"/>
                  </a:lnTo>
                  <a:lnTo>
                    <a:pt x="12" y="304"/>
                  </a:lnTo>
                  <a:lnTo>
                    <a:pt x="6" y="316"/>
                  </a:lnTo>
                  <a:lnTo>
                    <a:pt x="0" y="326"/>
                  </a:lnTo>
                  <a:lnTo>
                    <a:pt x="4" y="322"/>
                  </a:lnTo>
                  <a:lnTo>
                    <a:pt x="8" y="318"/>
                  </a:lnTo>
                  <a:lnTo>
                    <a:pt x="14" y="312"/>
                  </a:lnTo>
                  <a:lnTo>
                    <a:pt x="20" y="300"/>
                  </a:lnTo>
                  <a:lnTo>
                    <a:pt x="24" y="284"/>
                  </a:lnTo>
                  <a:lnTo>
                    <a:pt x="28" y="262"/>
                  </a:lnTo>
                  <a:lnTo>
                    <a:pt x="30" y="232"/>
                  </a:lnTo>
                  <a:lnTo>
                    <a:pt x="32" y="244"/>
                  </a:lnTo>
                  <a:lnTo>
                    <a:pt x="32" y="270"/>
                  </a:lnTo>
                  <a:lnTo>
                    <a:pt x="30" y="286"/>
                  </a:lnTo>
                  <a:lnTo>
                    <a:pt x="26" y="302"/>
                  </a:lnTo>
                  <a:lnTo>
                    <a:pt x="20" y="316"/>
                  </a:lnTo>
                  <a:lnTo>
                    <a:pt x="16" y="322"/>
                  </a:lnTo>
                  <a:lnTo>
                    <a:pt x="10" y="328"/>
                  </a:lnTo>
                  <a:lnTo>
                    <a:pt x="36" y="332"/>
                  </a:lnTo>
                  <a:lnTo>
                    <a:pt x="94" y="342"/>
                  </a:lnTo>
                  <a:lnTo>
                    <a:pt x="128" y="348"/>
                  </a:lnTo>
                  <a:lnTo>
                    <a:pt x="162" y="352"/>
                  </a:lnTo>
                  <a:lnTo>
                    <a:pt x="194" y="354"/>
                  </a:lnTo>
                  <a:lnTo>
                    <a:pt x="218" y="354"/>
                  </a:lnTo>
                  <a:lnTo>
                    <a:pt x="252" y="348"/>
                  </a:lnTo>
                  <a:lnTo>
                    <a:pt x="276" y="340"/>
                  </a:lnTo>
                  <a:lnTo>
                    <a:pt x="294" y="334"/>
                  </a:lnTo>
                  <a:lnTo>
                    <a:pt x="302" y="330"/>
                  </a:lnTo>
                  <a:lnTo>
                    <a:pt x="288" y="308"/>
                  </a:lnTo>
                  <a:lnTo>
                    <a:pt x="278" y="284"/>
                  </a:lnTo>
                  <a:lnTo>
                    <a:pt x="268" y="260"/>
                  </a:lnTo>
                  <a:lnTo>
                    <a:pt x="262" y="23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1" name="Freeform 99"/>
            <p:cNvSpPr>
              <a:spLocks/>
            </p:cNvSpPr>
            <p:nvPr/>
          </p:nvSpPr>
          <p:spPr bwMode="auto">
            <a:xfrm>
              <a:off x="3866877" y="2805509"/>
              <a:ext cx="464492" cy="485628"/>
            </a:xfrm>
            <a:custGeom>
              <a:avLst/>
              <a:gdLst>
                <a:gd name="T0" fmla="*/ 752574266 w 196"/>
                <a:gd name="T1" fmla="*/ 141718665 h 258"/>
                <a:gd name="T2" fmla="*/ 752574266 w 196"/>
                <a:gd name="T3" fmla="*/ 141718665 h 258"/>
                <a:gd name="T4" fmla="*/ 673947170 w 196"/>
                <a:gd name="T5" fmla="*/ 297609003 h 258"/>
                <a:gd name="T6" fmla="*/ 595319926 w 196"/>
                <a:gd name="T7" fmla="*/ 410984264 h 258"/>
                <a:gd name="T8" fmla="*/ 561622938 w 196"/>
                <a:gd name="T9" fmla="*/ 453501164 h 258"/>
                <a:gd name="T10" fmla="*/ 527925950 w 196"/>
                <a:gd name="T11" fmla="*/ 488931286 h 258"/>
                <a:gd name="T12" fmla="*/ 527925950 w 196"/>
                <a:gd name="T13" fmla="*/ 488931286 h 258"/>
                <a:gd name="T14" fmla="*/ 348205520 w 196"/>
                <a:gd name="T15" fmla="*/ 616478338 h 258"/>
                <a:gd name="T16" fmla="*/ 168487385 w 196"/>
                <a:gd name="T17" fmla="*/ 751110167 h 258"/>
                <a:gd name="T18" fmla="*/ 168487385 w 196"/>
                <a:gd name="T19" fmla="*/ 751110167 h 258"/>
                <a:gd name="T20" fmla="*/ 101091002 w 196"/>
                <a:gd name="T21" fmla="*/ 786540289 h 258"/>
                <a:gd name="T22" fmla="*/ 56163245 w 196"/>
                <a:gd name="T23" fmla="*/ 814883634 h 258"/>
                <a:gd name="T24" fmla="*/ 0 w 196"/>
                <a:gd name="T25" fmla="*/ 836142083 h 258"/>
                <a:gd name="T26" fmla="*/ 112324121 w 196"/>
                <a:gd name="T27" fmla="*/ 914087223 h 258"/>
                <a:gd name="T28" fmla="*/ 112324121 w 196"/>
                <a:gd name="T29" fmla="*/ 914087223 h 258"/>
                <a:gd name="T30" fmla="*/ 190951254 w 196"/>
                <a:gd name="T31" fmla="*/ 885743878 h 258"/>
                <a:gd name="T32" fmla="*/ 381902508 w 196"/>
                <a:gd name="T33" fmla="*/ 814883634 h 258"/>
                <a:gd name="T34" fmla="*/ 494226592 w 196"/>
                <a:gd name="T35" fmla="*/ 765281839 h 258"/>
                <a:gd name="T36" fmla="*/ 606553046 w 196"/>
                <a:gd name="T37" fmla="*/ 708595150 h 258"/>
                <a:gd name="T38" fmla="*/ 707644158 w 196"/>
                <a:gd name="T39" fmla="*/ 651906578 h 258"/>
                <a:gd name="T40" fmla="*/ 797504374 w 196"/>
                <a:gd name="T41" fmla="*/ 588133111 h 258"/>
                <a:gd name="T42" fmla="*/ 797504374 w 196"/>
                <a:gd name="T43" fmla="*/ 588133111 h 258"/>
                <a:gd name="T44" fmla="*/ 898595338 w 196"/>
                <a:gd name="T45" fmla="*/ 460586059 h 258"/>
                <a:gd name="T46" fmla="*/ 988455553 w 196"/>
                <a:gd name="T47" fmla="*/ 361382470 h 258"/>
                <a:gd name="T48" fmla="*/ 1044616411 w 196"/>
                <a:gd name="T49" fmla="*/ 276352435 h 258"/>
                <a:gd name="T50" fmla="*/ 1044616411 w 196"/>
                <a:gd name="T51" fmla="*/ 276352435 h 258"/>
                <a:gd name="T52" fmla="*/ 1078315769 w 196"/>
                <a:gd name="T53" fmla="*/ 205492132 h 258"/>
                <a:gd name="T54" fmla="*/ 1089546518 w 196"/>
                <a:gd name="T55" fmla="*/ 141718665 h 258"/>
                <a:gd name="T56" fmla="*/ 1100779637 w 196"/>
                <a:gd name="T57" fmla="*/ 99203619 h 258"/>
                <a:gd name="T58" fmla="*/ 1089546518 w 196"/>
                <a:gd name="T59" fmla="*/ 56686704 h 258"/>
                <a:gd name="T60" fmla="*/ 1067082649 w 196"/>
                <a:gd name="T61" fmla="*/ 28343352 h 258"/>
                <a:gd name="T62" fmla="*/ 1044616411 w 196"/>
                <a:gd name="T63" fmla="*/ 14171676 h 258"/>
                <a:gd name="T64" fmla="*/ 1010919422 w 196"/>
                <a:gd name="T65" fmla="*/ 0 h 258"/>
                <a:gd name="T66" fmla="*/ 977222434 w 196"/>
                <a:gd name="T67" fmla="*/ 0 h 258"/>
                <a:gd name="T68" fmla="*/ 943525446 w 196"/>
                <a:gd name="T69" fmla="*/ 0 h 258"/>
                <a:gd name="T70" fmla="*/ 898595338 w 196"/>
                <a:gd name="T71" fmla="*/ 14171676 h 258"/>
                <a:gd name="T72" fmla="*/ 864898350 w 196"/>
                <a:gd name="T73" fmla="*/ 28343352 h 258"/>
                <a:gd name="T74" fmla="*/ 831201362 w 196"/>
                <a:gd name="T75" fmla="*/ 42515032 h 258"/>
                <a:gd name="T76" fmla="*/ 797504374 w 196"/>
                <a:gd name="T77" fmla="*/ 63773496 h 258"/>
                <a:gd name="T78" fmla="*/ 775038135 w 196"/>
                <a:gd name="T79" fmla="*/ 92116841 h 258"/>
                <a:gd name="T80" fmla="*/ 763807385 w 196"/>
                <a:gd name="T81" fmla="*/ 120460186 h 258"/>
                <a:gd name="T82" fmla="*/ 752574266 w 196"/>
                <a:gd name="T83" fmla="*/ 141718665 h 258"/>
                <a:gd name="T84" fmla="*/ 752574266 w 196"/>
                <a:gd name="T85" fmla="*/ 141718665 h 2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6"/>
                <a:gd name="T130" fmla="*/ 0 h 258"/>
                <a:gd name="T131" fmla="*/ 196 w 196"/>
                <a:gd name="T132" fmla="*/ 258 h 2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6" h="258">
                  <a:moveTo>
                    <a:pt x="134" y="40"/>
                  </a:moveTo>
                  <a:lnTo>
                    <a:pt x="134" y="40"/>
                  </a:lnTo>
                  <a:lnTo>
                    <a:pt x="120" y="84"/>
                  </a:lnTo>
                  <a:lnTo>
                    <a:pt x="106" y="116"/>
                  </a:lnTo>
                  <a:lnTo>
                    <a:pt x="100" y="128"/>
                  </a:lnTo>
                  <a:lnTo>
                    <a:pt x="94" y="138"/>
                  </a:lnTo>
                  <a:lnTo>
                    <a:pt x="62" y="174"/>
                  </a:lnTo>
                  <a:lnTo>
                    <a:pt x="30" y="212"/>
                  </a:lnTo>
                  <a:lnTo>
                    <a:pt x="18" y="222"/>
                  </a:lnTo>
                  <a:lnTo>
                    <a:pt x="10" y="230"/>
                  </a:lnTo>
                  <a:lnTo>
                    <a:pt x="0" y="236"/>
                  </a:lnTo>
                  <a:lnTo>
                    <a:pt x="20" y="258"/>
                  </a:lnTo>
                  <a:lnTo>
                    <a:pt x="34" y="250"/>
                  </a:lnTo>
                  <a:lnTo>
                    <a:pt x="68" y="230"/>
                  </a:lnTo>
                  <a:lnTo>
                    <a:pt x="88" y="216"/>
                  </a:lnTo>
                  <a:lnTo>
                    <a:pt x="108" y="200"/>
                  </a:lnTo>
                  <a:lnTo>
                    <a:pt x="126" y="184"/>
                  </a:lnTo>
                  <a:lnTo>
                    <a:pt x="142" y="166"/>
                  </a:lnTo>
                  <a:lnTo>
                    <a:pt x="160" y="130"/>
                  </a:lnTo>
                  <a:lnTo>
                    <a:pt x="176" y="102"/>
                  </a:lnTo>
                  <a:lnTo>
                    <a:pt x="186" y="78"/>
                  </a:lnTo>
                  <a:lnTo>
                    <a:pt x="192" y="58"/>
                  </a:lnTo>
                  <a:lnTo>
                    <a:pt x="194" y="40"/>
                  </a:lnTo>
                  <a:lnTo>
                    <a:pt x="196" y="28"/>
                  </a:lnTo>
                  <a:lnTo>
                    <a:pt x="194" y="16"/>
                  </a:lnTo>
                  <a:lnTo>
                    <a:pt x="190" y="8"/>
                  </a:lnTo>
                  <a:lnTo>
                    <a:pt x="186" y="4"/>
                  </a:lnTo>
                  <a:lnTo>
                    <a:pt x="180" y="0"/>
                  </a:lnTo>
                  <a:lnTo>
                    <a:pt x="174" y="0"/>
                  </a:lnTo>
                  <a:lnTo>
                    <a:pt x="168" y="0"/>
                  </a:lnTo>
                  <a:lnTo>
                    <a:pt x="160" y="4"/>
                  </a:lnTo>
                  <a:lnTo>
                    <a:pt x="154" y="8"/>
                  </a:lnTo>
                  <a:lnTo>
                    <a:pt x="148" y="12"/>
                  </a:lnTo>
                  <a:lnTo>
                    <a:pt x="142" y="18"/>
                  </a:lnTo>
                  <a:lnTo>
                    <a:pt x="138" y="26"/>
                  </a:lnTo>
                  <a:lnTo>
                    <a:pt x="136" y="34"/>
                  </a:lnTo>
                  <a:lnTo>
                    <a:pt x="134" y="40"/>
                  </a:lnTo>
                  <a:close/>
                </a:path>
              </a:pathLst>
            </a:custGeom>
            <a:solidFill>
              <a:srgbClr val="E0A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2" name="Freeform 100"/>
            <p:cNvSpPr>
              <a:spLocks/>
            </p:cNvSpPr>
            <p:nvPr/>
          </p:nvSpPr>
          <p:spPr bwMode="auto">
            <a:xfrm>
              <a:off x="4146520" y="2790450"/>
              <a:ext cx="208547" cy="207051"/>
            </a:xfrm>
            <a:custGeom>
              <a:avLst/>
              <a:gdLst>
                <a:gd name="T0" fmla="*/ 11233101 w 88"/>
                <a:gd name="T1" fmla="*/ 276352893 h 110"/>
                <a:gd name="T2" fmla="*/ 11233101 w 88"/>
                <a:gd name="T3" fmla="*/ 276352893 h 110"/>
                <a:gd name="T4" fmla="*/ 0 w 88"/>
                <a:gd name="T5" fmla="*/ 255094408 h 110"/>
                <a:gd name="T6" fmla="*/ 0 w 88"/>
                <a:gd name="T7" fmla="*/ 184235870 h 110"/>
                <a:gd name="T8" fmla="*/ 11233101 w 88"/>
                <a:gd name="T9" fmla="*/ 141718900 h 110"/>
                <a:gd name="T10" fmla="*/ 33696927 w 88"/>
                <a:gd name="T11" fmla="*/ 99203783 h 110"/>
                <a:gd name="T12" fmla="*/ 67393854 w 88"/>
                <a:gd name="T13" fmla="*/ 63773602 h 110"/>
                <a:gd name="T14" fmla="*/ 123556982 w 88"/>
                <a:gd name="T15" fmla="*/ 28343399 h 110"/>
                <a:gd name="T16" fmla="*/ 123556982 w 88"/>
                <a:gd name="T17" fmla="*/ 28343399 h 110"/>
                <a:gd name="T18" fmla="*/ 202183951 w 88"/>
                <a:gd name="T19" fmla="*/ 7086791 h 110"/>
                <a:gd name="T20" fmla="*/ 269577786 w 88"/>
                <a:gd name="T21" fmla="*/ 0 h 110"/>
                <a:gd name="T22" fmla="*/ 336971696 w 88"/>
                <a:gd name="T23" fmla="*/ 14171700 h 110"/>
                <a:gd name="T24" fmla="*/ 393134805 w 88"/>
                <a:gd name="T25" fmla="*/ 35430196 h 110"/>
                <a:gd name="T26" fmla="*/ 449295545 w 88"/>
                <a:gd name="T27" fmla="*/ 70860391 h 110"/>
                <a:gd name="T28" fmla="*/ 482992463 w 88"/>
                <a:gd name="T29" fmla="*/ 127547204 h 110"/>
                <a:gd name="T30" fmla="*/ 494225559 w 88"/>
                <a:gd name="T31" fmla="*/ 184235870 h 110"/>
                <a:gd name="T32" fmla="*/ 494225559 w 88"/>
                <a:gd name="T33" fmla="*/ 262181197 h 110"/>
                <a:gd name="T34" fmla="*/ 494225559 w 88"/>
                <a:gd name="T35" fmla="*/ 262181197 h 110"/>
                <a:gd name="T36" fmla="*/ 471761737 w 88"/>
                <a:gd name="T37" fmla="*/ 297611378 h 110"/>
                <a:gd name="T38" fmla="*/ 460528641 w 88"/>
                <a:gd name="T39" fmla="*/ 325954770 h 110"/>
                <a:gd name="T40" fmla="*/ 426831723 w 88"/>
                <a:gd name="T41" fmla="*/ 347213255 h 110"/>
                <a:gd name="T42" fmla="*/ 393134805 w 88"/>
                <a:gd name="T43" fmla="*/ 368469857 h 110"/>
                <a:gd name="T44" fmla="*/ 359437888 w 88"/>
                <a:gd name="T45" fmla="*/ 382641553 h 110"/>
                <a:gd name="T46" fmla="*/ 325738600 w 88"/>
                <a:gd name="T47" fmla="*/ 389728342 h 110"/>
                <a:gd name="T48" fmla="*/ 280810882 w 88"/>
                <a:gd name="T49" fmla="*/ 389728342 h 110"/>
                <a:gd name="T50" fmla="*/ 247113964 w 88"/>
                <a:gd name="T51" fmla="*/ 389728342 h 110"/>
                <a:gd name="T52" fmla="*/ 168487033 w 88"/>
                <a:gd name="T53" fmla="*/ 382641553 h 110"/>
                <a:gd name="T54" fmla="*/ 89860064 w 88"/>
                <a:gd name="T55" fmla="*/ 354298161 h 110"/>
                <a:gd name="T56" fmla="*/ 44930032 w 88"/>
                <a:gd name="T57" fmla="*/ 318867981 h 110"/>
                <a:gd name="T58" fmla="*/ 22463831 w 88"/>
                <a:gd name="T59" fmla="*/ 304696285 h 110"/>
                <a:gd name="T60" fmla="*/ 11233101 w 88"/>
                <a:gd name="T61" fmla="*/ 276352893 h 110"/>
                <a:gd name="T62" fmla="*/ 11233101 w 88"/>
                <a:gd name="T63" fmla="*/ 276352893 h 1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8"/>
                <a:gd name="T97" fmla="*/ 0 h 110"/>
                <a:gd name="T98" fmla="*/ 88 w 88"/>
                <a:gd name="T99" fmla="*/ 110 h 1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8" h="110">
                  <a:moveTo>
                    <a:pt x="2" y="78"/>
                  </a:moveTo>
                  <a:lnTo>
                    <a:pt x="2" y="78"/>
                  </a:lnTo>
                  <a:lnTo>
                    <a:pt x="0" y="72"/>
                  </a:lnTo>
                  <a:lnTo>
                    <a:pt x="0" y="52"/>
                  </a:lnTo>
                  <a:lnTo>
                    <a:pt x="2" y="40"/>
                  </a:lnTo>
                  <a:lnTo>
                    <a:pt x="6" y="28"/>
                  </a:lnTo>
                  <a:lnTo>
                    <a:pt x="12" y="18"/>
                  </a:lnTo>
                  <a:lnTo>
                    <a:pt x="22" y="8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60" y="4"/>
                  </a:lnTo>
                  <a:lnTo>
                    <a:pt x="70" y="10"/>
                  </a:lnTo>
                  <a:lnTo>
                    <a:pt x="80" y="20"/>
                  </a:lnTo>
                  <a:lnTo>
                    <a:pt x="86" y="36"/>
                  </a:lnTo>
                  <a:lnTo>
                    <a:pt x="88" y="52"/>
                  </a:lnTo>
                  <a:lnTo>
                    <a:pt x="88" y="74"/>
                  </a:lnTo>
                  <a:lnTo>
                    <a:pt x="84" y="84"/>
                  </a:lnTo>
                  <a:lnTo>
                    <a:pt x="82" y="92"/>
                  </a:lnTo>
                  <a:lnTo>
                    <a:pt x="76" y="98"/>
                  </a:lnTo>
                  <a:lnTo>
                    <a:pt x="70" y="104"/>
                  </a:lnTo>
                  <a:lnTo>
                    <a:pt x="64" y="108"/>
                  </a:lnTo>
                  <a:lnTo>
                    <a:pt x="58" y="110"/>
                  </a:lnTo>
                  <a:lnTo>
                    <a:pt x="50" y="110"/>
                  </a:lnTo>
                  <a:lnTo>
                    <a:pt x="44" y="110"/>
                  </a:lnTo>
                  <a:lnTo>
                    <a:pt x="30" y="108"/>
                  </a:lnTo>
                  <a:lnTo>
                    <a:pt x="16" y="100"/>
                  </a:lnTo>
                  <a:lnTo>
                    <a:pt x="8" y="90"/>
                  </a:lnTo>
                  <a:lnTo>
                    <a:pt x="4" y="86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F8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3" name="Freeform 101"/>
            <p:cNvSpPr>
              <a:spLocks/>
            </p:cNvSpPr>
            <p:nvPr/>
          </p:nvSpPr>
          <p:spPr bwMode="auto">
            <a:xfrm>
              <a:off x="4127561" y="2937268"/>
              <a:ext cx="175369" cy="109172"/>
            </a:xfrm>
            <a:custGeom>
              <a:avLst/>
              <a:gdLst>
                <a:gd name="T0" fmla="*/ 0 w 74"/>
                <a:gd name="T1" fmla="*/ 77945052 h 58"/>
                <a:gd name="T2" fmla="*/ 0 w 74"/>
                <a:gd name="T3" fmla="*/ 77945052 h 58"/>
                <a:gd name="T4" fmla="*/ 44930012 w 74"/>
                <a:gd name="T5" fmla="*/ 85031819 h 58"/>
                <a:gd name="T6" fmla="*/ 134787647 w 74"/>
                <a:gd name="T7" fmla="*/ 113375122 h 58"/>
                <a:gd name="T8" fmla="*/ 247111482 w 74"/>
                <a:gd name="T9" fmla="*/ 148805220 h 58"/>
                <a:gd name="T10" fmla="*/ 292041475 w 74"/>
                <a:gd name="T11" fmla="*/ 177148523 h 58"/>
                <a:gd name="T12" fmla="*/ 336971543 w 74"/>
                <a:gd name="T13" fmla="*/ 205491825 h 58"/>
                <a:gd name="T14" fmla="*/ 415598438 w 74"/>
                <a:gd name="T15" fmla="*/ 99203470 h 58"/>
                <a:gd name="T16" fmla="*/ 415598438 w 74"/>
                <a:gd name="T17" fmla="*/ 99203470 h 58"/>
                <a:gd name="T18" fmla="*/ 393134627 w 74"/>
                <a:gd name="T19" fmla="*/ 85031819 h 58"/>
                <a:gd name="T20" fmla="*/ 325738452 w 74"/>
                <a:gd name="T21" fmla="*/ 49601735 h 58"/>
                <a:gd name="T22" fmla="*/ 280810754 w 74"/>
                <a:gd name="T23" fmla="*/ 35430084 h 58"/>
                <a:gd name="T24" fmla="*/ 213414580 w 74"/>
                <a:gd name="T25" fmla="*/ 14171655 h 58"/>
                <a:gd name="T26" fmla="*/ 146020738 w 74"/>
                <a:gd name="T27" fmla="*/ 7086769 h 58"/>
                <a:gd name="T28" fmla="*/ 56163103 w 74"/>
                <a:gd name="T29" fmla="*/ 0 h 58"/>
                <a:gd name="T30" fmla="*/ 0 w 74"/>
                <a:gd name="T31" fmla="*/ 77945052 h 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4"/>
                <a:gd name="T49" fmla="*/ 0 h 58"/>
                <a:gd name="T50" fmla="*/ 74 w 74"/>
                <a:gd name="T51" fmla="*/ 58 h 5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4" h="58">
                  <a:moveTo>
                    <a:pt x="0" y="22"/>
                  </a:moveTo>
                  <a:lnTo>
                    <a:pt x="0" y="22"/>
                  </a:lnTo>
                  <a:lnTo>
                    <a:pt x="8" y="24"/>
                  </a:lnTo>
                  <a:lnTo>
                    <a:pt x="24" y="32"/>
                  </a:lnTo>
                  <a:lnTo>
                    <a:pt x="44" y="42"/>
                  </a:lnTo>
                  <a:lnTo>
                    <a:pt x="52" y="50"/>
                  </a:lnTo>
                  <a:lnTo>
                    <a:pt x="60" y="58"/>
                  </a:lnTo>
                  <a:lnTo>
                    <a:pt x="74" y="28"/>
                  </a:lnTo>
                  <a:lnTo>
                    <a:pt x="70" y="24"/>
                  </a:lnTo>
                  <a:lnTo>
                    <a:pt x="58" y="14"/>
                  </a:lnTo>
                  <a:lnTo>
                    <a:pt x="50" y="10"/>
                  </a:lnTo>
                  <a:lnTo>
                    <a:pt x="38" y="4"/>
                  </a:lnTo>
                  <a:lnTo>
                    <a:pt x="26" y="2"/>
                  </a:lnTo>
                  <a:lnTo>
                    <a:pt x="10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2A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4" name="Freeform 102"/>
            <p:cNvSpPr>
              <a:spLocks/>
            </p:cNvSpPr>
            <p:nvPr/>
          </p:nvSpPr>
          <p:spPr bwMode="auto">
            <a:xfrm>
              <a:off x="4246054" y="3565949"/>
              <a:ext cx="165890" cy="530802"/>
            </a:xfrm>
            <a:custGeom>
              <a:avLst/>
              <a:gdLst>
                <a:gd name="T0" fmla="*/ 11233123 w 70"/>
                <a:gd name="T1" fmla="*/ 77945070 h 282"/>
                <a:gd name="T2" fmla="*/ 11233123 w 70"/>
                <a:gd name="T3" fmla="*/ 77945070 h 282"/>
                <a:gd name="T4" fmla="*/ 0 w 70"/>
                <a:gd name="T5" fmla="*/ 170061793 h 282"/>
                <a:gd name="T6" fmla="*/ 0 w 70"/>
                <a:gd name="T7" fmla="*/ 255093661 h 282"/>
                <a:gd name="T8" fmla="*/ 11233123 w 70"/>
                <a:gd name="T9" fmla="*/ 354297123 h 282"/>
                <a:gd name="T10" fmla="*/ 11233123 w 70"/>
                <a:gd name="T11" fmla="*/ 354297123 h 282"/>
                <a:gd name="T12" fmla="*/ 67393987 w 70"/>
                <a:gd name="T13" fmla="*/ 630647324 h 282"/>
                <a:gd name="T14" fmla="*/ 78627123 w 70"/>
                <a:gd name="T15" fmla="*/ 800709059 h 282"/>
                <a:gd name="T16" fmla="*/ 78627123 w 70"/>
                <a:gd name="T17" fmla="*/ 878655981 h 282"/>
                <a:gd name="T18" fmla="*/ 67393987 w 70"/>
                <a:gd name="T19" fmla="*/ 942429367 h 282"/>
                <a:gd name="T20" fmla="*/ 67393987 w 70"/>
                <a:gd name="T21" fmla="*/ 942429367 h 282"/>
                <a:gd name="T22" fmla="*/ 78627123 w 70"/>
                <a:gd name="T23" fmla="*/ 956601021 h 282"/>
                <a:gd name="T24" fmla="*/ 123557225 w 70"/>
                <a:gd name="T25" fmla="*/ 977857562 h 282"/>
                <a:gd name="T26" fmla="*/ 157254246 w 70"/>
                <a:gd name="T27" fmla="*/ 992029451 h 282"/>
                <a:gd name="T28" fmla="*/ 202184348 w 70"/>
                <a:gd name="T29" fmla="*/ 999116220 h 282"/>
                <a:gd name="T30" fmla="*/ 258345198 w 70"/>
                <a:gd name="T31" fmla="*/ 999116220 h 282"/>
                <a:gd name="T32" fmla="*/ 314508492 w 70"/>
                <a:gd name="T33" fmla="*/ 984944330 h 282"/>
                <a:gd name="T34" fmla="*/ 314508492 w 70"/>
                <a:gd name="T35" fmla="*/ 984944330 h 282"/>
                <a:gd name="T36" fmla="*/ 336972358 w 70"/>
                <a:gd name="T37" fmla="*/ 942429367 h 282"/>
                <a:gd name="T38" fmla="*/ 370671712 w 70"/>
                <a:gd name="T39" fmla="*/ 829054250 h 282"/>
                <a:gd name="T40" fmla="*/ 381902460 w 70"/>
                <a:gd name="T41" fmla="*/ 751109210 h 282"/>
                <a:gd name="T42" fmla="*/ 393135578 w 70"/>
                <a:gd name="T43" fmla="*/ 666077401 h 282"/>
                <a:gd name="T44" fmla="*/ 393135578 w 70"/>
                <a:gd name="T45" fmla="*/ 573960707 h 282"/>
                <a:gd name="T46" fmla="*/ 381902460 w 70"/>
                <a:gd name="T47" fmla="*/ 481843895 h 282"/>
                <a:gd name="T48" fmla="*/ 381902460 w 70"/>
                <a:gd name="T49" fmla="*/ 481843895 h 282"/>
                <a:gd name="T50" fmla="*/ 348205476 w 70"/>
                <a:gd name="T51" fmla="*/ 318867046 h 282"/>
                <a:gd name="T52" fmla="*/ 348205476 w 70"/>
                <a:gd name="T53" fmla="*/ 191320216 h 282"/>
                <a:gd name="T54" fmla="*/ 348205476 w 70"/>
                <a:gd name="T55" fmla="*/ 99203492 h 282"/>
                <a:gd name="T56" fmla="*/ 370671712 w 70"/>
                <a:gd name="T57" fmla="*/ 42514978 h 282"/>
                <a:gd name="T58" fmla="*/ 370671712 w 70"/>
                <a:gd name="T59" fmla="*/ 42514978 h 282"/>
                <a:gd name="T60" fmla="*/ 370671712 w 70"/>
                <a:gd name="T61" fmla="*/ 35430092 h 282"/>
                <a:gd name="T62" fmla="*/ 359438594 w 70"/>
                <a:gd name="T63" fmla="*/ 21258430 h 282"/>
                <a:gd name="T64" fmla="*/ 325741610 w 70"/>
                <a:gd name="T65" fmla="*/ 7086770 h 282"/>
                <a:gd name="T66" fmla="*/ 280811434 w 70"/>
                <a:gd name="T67" fmla="*/ 0 h 282"/>
                <a:gd name="T68" fmla="*/ 224648214 w 70"/>
                <a:gd name="T69" fmla="*/ 0 h 282"/>
                <a:gd name="T70" fmla="*/ 157254246 w 70"/>
                <a:gd name="T71" fmla="*/ 7086770 h 282"/>
                <a:gd name="T72" fmla="*/ 101090989 w 70"/>
                <a:gd name="T73" fmla="*/ 21258430 h 282"/>
                <a:gd name="T74" fmla="*/ 44930120 w 70"/>
                <a:gd name="T75" fmla="*/ 42514978 h 282"/>
                <a:gd name="T76" fmla="*/ 11233123 w 70"/>
                <a:gd name="T77" fmla="*/ 77945070 h 282"/>
                <a:gd name="T78" fmla="*/ 11233123 w 70"/>
                <a:gd name="T79" fmla="*/ 77945070 h 2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0"/>
                <a:gd name="T121" fmla="*/ 0 h 282"/>
                <a:gd name="T122" fmla="*/ 70 w 70"/>
                <a:gd name="T123" fmla="*/ 282 h 2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0" h="282">
                  <a:moveTo>
                    <a:pt x="2" y="22"/>
                  </a:moveTo>
                  <a:lnTo>
                    <a:pt x="2" y="22"/>
                  </a:lnTo>
                  <a:lnTo>
                    <a:pt x="0" y="48"/>
                  </a:lnTo>
                  <a:lnTo>
                    <a:pt x="0" y="72"/>
                  </a:lnTo>
                  <a:lnTo>
                    <a:pt x="2" y="100"/>
                  </a:lnTo>
                  <a:lnTo>
                    <a:pt x="12" y="178"/>
                  </a:lnTo>
                  <a:lnTo>
                    <a:pt x="14" y="226"/>
                  </a:lnTo>
                  <a:lnTo>
                    <a:pt x="14" y="248"/>
                  </a:lnTo>
                  <a:lnTo>
                    <a:pt x="12" y="266"/>
                  </a:lnTo>
                  <a:lnTo>
                    <a:pt x="14" y="270"/>
                  </a:lnTo>
                  <a:lnTo>
                    <a:pt x="22" y="276"/>
                  </a:lnTo>
                  <a:lnTo>
                    <a:pt x="28" y="280"/>
                  </a:lnTo>
                  <a:lnTo>
                    <a:pt x="36" y="282"/>
                  </a:lnTo>
                  <a:lnTo>
                    <a:pt x="46" y="282"/>
                  </a:lnTo>
                  <a:lnTo>
                    <a:pt x="56" y="278"/>
                  </a:lnTo>
                  <a:lnTo>
                    <a:pt x="60" y="266"/>
                  </a:lnTo>
                  <a:lnTo>
                    <a:pt x="66" y="234"/>
                  </a:lnTo>
                  <a:lnTo>
                    <a:pt x="68" y="212"/>
                  </a:lnTo>
                  <a:lnTo>
                    <a:pt x="70" y="188"/>
                  </a:lnTo>
                  <a:lnTo>
                    <a:pt x="70" y="162"/>
                  </a:lnTo>
                  <a:lnTo>
                    <a:pt x="68" y="136"/>
                  </a:lnTo>
                  <a:lnTo>
                    <a:pt x="62" y="90"/>
                  </a:lnTo>
                  <a:lnTo>
                    <a:pt x="62" y="54"/>
                  </a:lnTo>
                  <a:lnTo>
                    <a:pt x="62" y="28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4" y="6"/>
                  </a:lnTo>
                  <a:lnTo>
                    <a:pt x="58" y="2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28" y="2"/>
                  </a:lnTo>
                  <a:lnTo>
                    <a:pt x="18" y="6"/>
                  </a:lnTo>
                  <a:lnTo>
                    <a:pt x="8" y="12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5" name="Freeform 103"/>
            <p:cNvSpPr>
              <a:spLocks/>
            </p:cNvSpPr>
            <p:nvPr/>
          </p:nvSpPr>
          <p:spPr bwMode="auto">
            <a:xfrm>
              <a:off x="4203396" y="4006402"/>
              <a:ext cx="199068" cy="158111"/>
            </a:xfrm>
            <a:custGeom>
              <a:avLst/>
              <a:gdLst>
                <a:gd name="T0" fmla="*/ 471762698 w 84"/>
                <a:gd name="T1" fmla="*/ 21258400 h 84"/>
                <a:gd name="T2" fmla="*/ 471762698 w 84"/>
                <a:gd name="T3" fmla="*/ 21258400 h 84"/>
                <a:gd name="T4" fmla="*/ 449298831 w 84"/>
                <a:gd name="T5" fmla="*/ 28343276 h 84"/>
                <a:gd name="T6" fmla="*/ 381902488 w 84"/>
                <a:gd name="T7" fmla="*/ 35430042 h 84"/>
                <a:gd name="T8" fmla="*/ 325741634 w 84"/>
                <a:gd name="T9" fmla="*/ 35430042 h 84"/>
                <a:gd name="T10" fmla="*/ 280811454 w 84"/>
                <a:gd name="T11" fmla="*/ 28343276 h 84"/>
                <a:gd name="T12" fmla="*/ 213417482 w 84"/>
                <a:gd name="T13" fmla="*/ 14171638 h 84"/>
                <a:gd name="T14" fmla="*/ 157254257 w 84"/>
                <a:gd name="T15" fmla="*/ 0 h 84"/>
                <a:gd name="T16" fmla="*/ 157254257 w 84"/>
                <a:gd name="T17" fmla="*/ 0 h 84"/>
                <a:gd name="T18" fmla="*/ 157254257 w 84"/>
                <a:gd name="T19" fmla="*/ 21258400 h 84"/>
                <a:gd name="T20" fmla="*/ 168487376 w 84"/>
                <a:gd name="T21" fmla="*/ 70858201 h 84"/>
                <a:gd name="T22" fmla="*/ 157254257 w 84"/>
                <a:gd name="T23" fmla="*/ 99203352 h 84"/>
                <a:gd name="T24" fmla="*/ 146021102 w 84"/>
                <a:gd name="T25" fmla="*/ 127546650 h 84"/>
                <a:gd name="T26" fmla="*/ 123557234 w 84"/>
                <a:gd name="T27" fmla="*/ 155889919 h 84"/>
                <a:gd name="T28" fmla="*/ 89860248 w 84"/>
                <a:gd name="T29" fmla="*/ 177148312 h 84"/>
                <a:gd name="T30" fmla="*/ 89860248 w 84"/>
                <a:gd name="T31" fmla="*/ 177148312 h 84"/>
                <a:gd name="T32" fmla="*/ 44930124 w 84"/>
                <a:gd name="T33" fmla="*/ 191319946 h 84"/>
                <a:gd name="T34" fmla="*/ 22463877 w 84"/>
                <a:gd name="T35" fmla="*/ 212576457 h 84"/>
                <a:gd name="T36" fmla="*/ 11233123 w 84"/>
                <a:gd name="T37" fmla="*/ 226749973 h 84"/>
                <a:gd name="T38" fmla="*/ 0 w 84"/>
                <a:gd name="T39" fmla="*/ 240921608 h 84"/>
                <a:gd name="T40" fmla="*/ 11233123 w 84"/>
                <a:gd name="T41" fmla="*/ 262178177 h 84"/>
                <a:gd name="T42" fmla="*/ 33696996 w 84"/>
                <a:gd name="T43" fmla="*/ 269264935 h 84"/>
                <a:gd name="T44" fmla="*/ 78627129 w 84"/>
                <a:gd name="T45" fmla="*/ 283436569 h 84"/>
                <a:gd name="T46" fmla="*/ 134790353 w 84"/>
                <a:gd name="T47" fmla="*/ 290521445 h 84"/>
                <a:gd name="T48" fmla="*/ 134790353 w 84"/>
                <a:gd name="T49" fmla="*/ 290521445 h 84"/>
                <a:gd name="T50" fmla="*/ 190951244 w 84"/>
                <a:gd name="T51" fmla="*/ 297608204 h 84"/>
                <a:gd name="T52" fmla="*/ 247114468 w 84"/>
                <a:gd name="T53" fmla="*/ 290521445 h 84"/>
                <a:gd name="T54" fmla="*/ 292044573 w 84"/>
                <a:gd name="T55" fmla="*/ 283436569 h 84"/>
                <a:gd name="T56" fmla="*/ 336972383 w 84"/>
                <a:gd name="T57" fmla="*/ 269264935 h 84"/>
                <a:gd name="T58" fmla="*/ 381902488 w 84"/>
                <a:gd name="T59" fmla="*/ 255093301 h 84"/>
                <a:gd name="T60" fmla="*/ 415599474 w 84"/>
                <a:gd name="T61" fmla="*/ 233834849 h 84"/>
                <a:gd name="T62" fmla="*/ 449298831 w 84"/>
                <a:gd name="T63" fmla="*/ 198404822 h 84"/>
                <a:gd name="T64" fmla="*/ 449298831 w 84"/>
                <a:gd name="T65" fmla="*/ 198404822 h 84"/>
                <a:gd name="T66" fmla="*/ 449298831 w 84"/>
                <a:gd name="T67" fmla="*/ 134631526 h 84"/>
                <a:gd name="T68" fmla="*/ 460529580 w 84"/>
                <a:gd name="T69" fmla="*/ 85031718 h 84"/>
                <a:gd name="T70" fmla="*/ 471762698 w 84"/>
                <a:gd name="T71" fmla="*/ 21258400 h 84"/>
                <a:gd name="T72" fmla="*/ 471762698 w 84"/>
                <a:gd name="T73" fmla="*/ 21258400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4"/>
                <a:gd name="T112" fmla="*/ 0 h 84"/>
                <a:gd name="T113" fmla="*/ 84 w 84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4" h="84">
                  <a:moveTo>
                    <a:pt x="84" y="6"/>
                  </a:moveTo>
                  <a:lnTo>
                    <a:pt x="84" y="6"/>
                  </a:lnTo>
                  <a:lnTo>
                    <a:pt x="80" y="8"/>
                  </a:lnTo>
                  <a:lnTo>
                    <a:pt x="68" y="10"/>
                  </a:lnTo>
                  <a:lnTo>
                    <a:pt x="58" y="10"/>
                  </a:lnTo>
                  <a:lnTo>
                    <a:pt x="50" y="8"/>
                  </a:lnTo>
                  <a:lnTo>
                    <a:pt x="38" y="4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30" y="20"/>
                  </a:lnTo>
                  <a:lnTo>
                    <a:pt x="28" y="28"/>
                  </a:lnTo>
                  <a:lnTo>
                    <a:pt x="26" y="36"/>
                  </a:lnTo>
                  <a:lnTo>
                    <a:pt x="22" y="44"/>
                  </a:lnTo>
                  <a:lnTo>
                    <a:pt x="16" y="50"/>
                  </a:lnTo>
                  <a:lnTo>
                    <a:pt x="8" y="54"/>
                  </a:lnTo>
                  <a:lnTo>
                    <a:pt x="4" y="60"/>
                  </a:lnTo>
                  <a:lnTo>
                    <a:pt x="2" y="64"/>
                  </a:lnTo>
                  <a:lnTo>
                    <a:pt x="0" y="68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14" y="80"/>
                  </a:lnTo>
                  <a:lnTo>
                    <a:pt x="24" y="82"/>
                  </a:lnTo>
                  <a:lnTo>
                    <a:pt x="34" y="84"/>
                  </a:lnTo>
                  <a:lnTo>
                    <a:pt x="44" y="82"/>
                  </a:lnTo>
                  <a:lnTo>
                    <a:pt x="52" y="80"/>
                  </a:lnTo>
                  <a:lnTo>
                    <a:pt x="60" y="76"/>
                  </a:lnTo>
                  <a:lnTo>
                    <a:pt x="68" y="72"/>
                  </a:lnTo>
                  <a:lnTo>
                    <a:pt x="74" y="66"/>
                  </a:lnTo>
                  <a:lnTo>
                    <a:pt x="80" y="56"/>
                  </a:lnTo>
                  <a:lnTo>
                    <a:pt x="80" y="38"/>
                  </a:lnTo>
                  <a:lnTo>
                    <a:pt x="82" y="24"/>
                  </a:lnTo>
                  <a:lnTo>
                    <a:pt x="84" y="6"/>
                  </a:lnTo>
                  <a:close/>
                </a:path>
              </a:pathLst>
            </a:custGeom>
            <a:solidFill>
              <a:srgbClr val="D801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6" name="Freeform 104"/>
            <p:cNvSpPr>
              <a:spLocks/>
            </p:cNvSpPr>
            <p:nvPr/>
          </p:nvSpPr>
          <p:spPr bwMode="auto">
            <a:xfrm>
              <a:off x="4141780" y="4100516"/>
              <a:ext cx="260684" cy="101643"/>
            </a:xfrm>
            <a:custGeom>
              <a:avLst/>
              <a:gdLst>
                <a:gd name="T0" fmla="*/ 595319294 w 110"/>
                <a:gd name="T1" fmla="*/ 21258447 h 54"/>
                <a:gd name="T2" fmla="*/ 595319294 w 110"/>
                <a:gd name="T3" fmla="*/ 21258447 h 54"/>
                <a:gd name="T4" fmla="*/ 561619972 w 110"/>
                <a:gd name="T5" fmla="*/ 35430119 h 54"/>
                <a:gd name="T6" fmla="*/ 471762222 w 110"/>
                <a:gd name="T7" fmla="*/ 63773465 h 54"/>
                <a:gd name="T8" fmla="*/ 415599055 w 110"/>
                <a:gd name="T9" fmla="*/ 77945130 h 54"/>
                <a:gd name="T10" fmla="*/ 348205150 w 110"/>
                <a:gd name="T11" fmla="*/ 85031904 h 54"/>
                <a:gd name="T12" fmla="*/ 292041908 w 110"/>
                <a:gd name="T13" fmla="*/ 85031904 h 54"/>
                <a:gd name="T14" fmla="*/ 235881111 w 110"/>
                <a:gd name="T15" fmla="*/ 77945130 h 54"/>
                <a:gd name="T16" fmla="*/ 235881111 w 110"/>
                <a:gd name="T17" fmla="*/ 77945130 h 54"/>
                <a:gd name="T18" fmla="*/ 190951051 w 110"/>
                <a:gd name="T19" fmla="*/ 70860239 h 54"/>
                <a:gd name="T20" fmla="*/ 179717944 w 110"/>
                <a:gd name="T21" fmla="*/ 56686676 h 54"/>
                <a:gd name="T22" fmla="*/ 168487206 w 110"/>
                <a:gd name="T23" fmla="*/ 42515011 h 54"/>
                <a:gd name="T24" fmla="*/ 179717944 w 110"/>
                <a:gd name="T25" fmla="*/ 28343338 h 54"/>
                <a:gd name="T26" fmla="*/ 213414896 w 110"/>
                <a:gd name="T27" fmla="*/ 7086776 h 54"/>
                <a:gd name="T28" fmla="*/ 235881111 w 110"/>
                <a:gd name="T29" fmla="*/ 0 h 54"/>
                <a:gd name="T30" fmla="*/ 235881111 w 110"/>
                <a:gd name="T31" fmla="*/ 0 h 54"/>
                <a:gd name="T32" fmla="*/ 190951051 w 110"/>
                <a:gd name="T33" fmla="*/ 7086776 h 54"/>
                <a:gd name="T34" fmla="*/ 101090894 w 110"/>
                <a:gd name="T35" fmla="*/ 35430119 h 54"/>
                <a:gd name="T36" fmla="*/ 56163186 w 110"/>
                <a:gd name="T37" fmla="*/ 56686676 h 54"/>
                <a:gd name="T38" fmla="*/ 22463854 w 110"/>
                <a:gd name="T39" fmla="*/ 77945130 h 54"/>
                <a:gd name="T40" fmla="*/ 0 w 110"/>
                <a:gd name="T41" fmla="*/ 106288461 h 54"/>
                <a:gd name="T42" fmla="*/ 0 w 110"/>
                <a:gd name="T43" fmla="*/ 120460126 h 54"/>
                <a:gd name="T44" fmla="*/ 11233112 w 110"/>
                <a:gd name="T45" fmla="*/ 134633703 h 54"/>
                <a:gd name="T46" fmla="*/ 11233112 w 110"/>
                <a:gd name="T47" fmla="*/ 134633703 h 54"/>
                <a:gd name="T48" fmla="*/ 44930078 w 110"/>
                <a:gd name="T49" fmla="*/ 162977034 h 54"/>
                <a:gd name="T50" fmla="*/ 89860157 w 110"/>
                <a:gd name="T51" fmla="*/ 177148700 h 54"/>
                <a:gd name="T52" fmla="*/ 146020954 w 110"/>
                <a:gd name="T53" fmla="*/ 191320365 h 54"/>
                <a:gd name="T54" fmla="*/ 224648004 w 110"/>
                <a:gd name="T55" fmla="*/ 191320365 h 54"/>
                <a:gd name="T56" fmla="*/ 303275016 w 110"/>
                <a:gd name="T57" fmla="*/ 184233591 h 54"/>
                <a:gd name="T58" fmla="*/ 404368317 w 110"/>
                <a:gd name="T59" fmla="*/ 162977034 h 54"/>
                <a:gd name="T60" fmla="*/ 505459174 w 110"/>
                <a:gd name="T61" fmla="*/ 127546930 h 54"/>
                <a:gd name="T62" fmla="*/ 617783139 w 110"/>
                <a:gd name="T63" fmla="*/ 70860239 h 54"/>
                <a:gd name="T64" fmla="*/ 595319294 w 110"/>
                <a:gd name="T65" fmla="*/ 21258447 h 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0"/>
                <a:gd name="T100" fmla="*/ 0 h 54"/>
                <a:gd name="T101" fmla="*/ 110 w 110"/>
                <a:gd name="T102" fmla="*/ 54 h 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0" h="54">
                  <a:moveTo>
                    <a:pt x="106" y="6"/>
                  </a:moveTo>
                  <a:lnTo>
                    <a:pt x="106" y="6"/>
                  </a:lnTo>
                  <a:lnTo>
                    <a:pt x="100" y="10"/>
                  </a:lnTo>
                  <a:lnTo>
                    <a:pt x="84" y="18"/>
                  </a:lnTo>
                  <a:lnTo>
                    <a:pt x="74" y="22"/>
                  </a:lnTo>
                  <a:lnTo>
                    <a:pt x="62" y="24"/>
                  </a:lnTo>
                  <a:lnTo>
                    <a:pt x="52" y="24"/>
                  </a:lnTo>
                  <a:lnTo>
                    <a:pt x="42" y="22"/>
                  </a:lnTo>
                  <a:lnTo>
                    <a:pt x="34" y="20"/>
                  </a:lnTo>
                  <a:lnTo>
                    <a:pt x="32" y="16"/>
                  </a:lnTo>
                  <a:lnTo>
                    <a:pt x="30" y="12"/>
                  </a:lnTo>
                  <a:lnTo>
                    <a:pt x="32" y="8"/>
                  </a:lnTo>
                  <a:lnTo>
                    <a:pt x="38" y="2"/>
                  </a:lnTo>
                  <a:lnTo>
                    <a:pt x="42" y="0"/>
                  </a:lnTo>
                  <a:lnTo>
                    <a:pt x="34" y="2"/>
                  </a:lnTo>
                  <a:lnTo>
                    <a:pt x="18" y="10"/>
                  </a:lnTo>
                  <a:lnTo>
                    <a:pt x="10" y="16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8" y="46"/>
                  </a:lnTo>
                  <a:lnTo>
                    <a:pt x="16" y="50"/>
                  </a:lnTo>
                  <a:lnTo>
                    <a:pt x="26" y="54"/>
                  </a:lnTo>
                  <a:lnTo>
                    <a:pt x="40" y="54"/>
                  </a:lnTo>
                  <a:lnTo>
                    <a:pt x="54" y="52"/>
                  </a:lnTo>
                  <a:lnTo>
                    <a:pt x="72" y="46"/>
                  </a:lnTo>
                  <a:lnTo>
                    <a:pt x="90" y="36"/>
                  </a:lnTo>
                  <a:lnTo>
                    <a:pt x="110" y="20"/>
                  </a:lnTo>
                  <a:lnTo>
                    <a:pt x="106" y="6"/>
                  </a:lnTo>
                  <a:close/>
                </a:path>
              </a:pathLst>
            </a:custGeom>
            <a:solidFill>
              <a:srgbClr val="F99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7" name="Freeform 105"/>
            <p:cNvSpPr>
              <a:spLocks/>
            </p:cNvSpPr>
            <p:nvPr/>
          </p:nvSpPr>
          <p:spPr bwMode="auto">
            <a:xfrm>
              <a:off x="4241314" y="4081693"/>
              <a:ext cx="104274" cy="67762"/>
            </a:xfrm>
            <a:custGeom>
              <a:avLst/>
              <a:gdLst>
                <a:gd name="T0" fmla="*/ 0 w 44"/>
                <a:gd name="T1" fmla="*/ 14171667 h 36"/>
                <a:gd name="T2" fmla="*/ 0 w 44"/>
                <a:gd name="T3" fmla="*/ 14171667 h 36"/>
                <a:gd name="T4" fmla="*/ 22463939 w 44"/>
                <a:gd name="T5" fmla="*/ 21258444 h 36"/>
                <a:gd name="T6" fmla="*/ 78627345 w 44"/>
                <a:gd name="T7" fmla="*/ 35430114 h 36"/>
                <a:gd name="T8" fmla="*/ 146021504 w 44"/>
                <a:gd name="T9" fmla="*/ 70860229 h 36"/>
                <a:gd name="T10" fmla="*/ 179720990 w 44"/>
                <a:gd name="T11" fmla="*/ 92116783 h 36"/>
                <a:gd name="T12" fmla="*/ 202184920 w 44"/>
                <a:gd name="T13" fmla="*/ 120460109 h 36"/>
                <a:gd name="T14" fmla="*/ 202184920 w 44"/>
                <a:gd name="T15" fmla="*/ 120460109 h 36"/>
                <a:gd name="T16" fmla="*/ 224651220 w 44"/>
                <a:gd name="T17" fmla="*/ 127546912 h 36"/>
                <a:gd name="T18" fmla="*/ 235881999 w 44"/>
                <a:gd name="T19" fmla="*/ 127546912 h 36"/>
                <a:gd name="T20" fmla="*/ 247115149 w 44"/>
                <a:gd name="T21" fmla="*/ 113375219 h 36"/>
                <a:gd name="T22" fmla="*/ 247115149 w 44"/>
                <a:gd name="T23" fmla="*/ 113375219 h 36"/>
                <a:gd name="T24" fmla="*/ 247115149 w 44"/>
                <a:gd name="T25" fmla="*/ 106288446 h 36"/>
                <a:gd name="T26" fmla="*/ 247115149 w 44"/>
                <a:gd name="T27" fmla="*/ 92116783 h 36"/>
                <a:gd name="T28" fmla="*/ 213418070 w 44"/>
                <a:gd name="T29" fmla="*/ 56686668 h 36"/>
                <a:gd name="T30" fmla="*/ 134790724 w 44"/>
                <a:gd name="T31" fmla="*/ 28343334 h 36"/>
                <a:gd name="T32" fmla="*/ 33697089 w 44"/>
                <a:gd name="T33" fmla="*/ 0 h 36"/>
                <a:gd name="T34" fmla="*/ 0 w 44"/>
                <a:gd name="T35" fmla="*/ 14171667 h 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36"/>
                <a:gd name="T56" fmla="*/ 44 w 44"/>
                <a:gd name="T57" fmla="*/ 36 h 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36">
                  <a:moveTo>
                    <a:pt x="0" y="4"/>
                  </a:moveTo>
                  <a:lnTo>
                    <a:pt x="0" y="4"/>
                  </a:lnTo>
                  <a:lnTo>
                    <a:pt x="4" y="6"/>
                  </a:lnTo>
                  <a:lnTo>
                    <a:pt x="14" y="10"/>
                  </a:lnTo>
                  <a:lnTo>
                    <a:pt x="26" y="20"/>
                  </a:lnTo>
                  <a:lnTo>
                    <a:pt x="32" y="26"/>
                  </a:lnTo>
                  <a:lnTo>
                    <a:pt x="36" y="34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44" y="26"/>
                  </a:lnTo>
                  <a:lnTo>
                    <a:pt x="38" y="16"/>
                  </a:lnTo>
                  <a:lnTo>
                    <a:pt x="24" y="8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99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8" name="Freeform 106"/>
            <p:cNvSpPr>
              <a:spLocks/>
            </p:cNvSpPr>
            <p:nvPr/>
          </p:nvSpPr>
          <p:spPr bwMode="auto">
            <a:xfrm>
              <a:off x="4445122" y="3592301"/>
              <a:ext cx="165890" cy="530802"/>
            </a:xfrm>
            <a:custGeom>
              <a:avLst/>
              <a:gdLst>
                <a:gd name="T0" fmla="*/ 11233123 w 70"/>
                <a:gd name="T1" fmla="*/ 85031838 h 282"/>
                <a:gd name="T2" fmla="*/ 11233123 w 70"/>
                <a:gd name="T3" fmla="*/ 85031838 h 282"/>
                <a:gd name="T4" fmla="*/ 0 w 70"/>
                <a:gd name="T5" fmla="*/ 177148562 h 282"/>
                <a:gd name="T6" fmla="*/ 0 w 70"/>
                <a:gd name="T7" fmla="*/ 262178547 h 282"/>
                <a:gd name="T8" fmla="*/ 11233123 w 70"/>
                <a:gd name="T9" fmla="*/ 354297123 h 282"/>
                <a:gd name="T10" fmla="*/ 11233123 w 70"/>
                <a:gd name="T11" fmla="*/ 354297123 h 282"/>
                <a:gd name="T12" fmla="*/ 67393987 w 70"/>
                <a:gd name="T13" fmla="*/ 637734093 h 282"/>
                <a:gd name="T14" fmla="*/ 78627123 w 70"/>
                <a:gd name="T15" fmla="*/ 800709059 h 282"/>
                <a:gd name="T16" fmla="*/ 78627123 w 70"/>
                <a:gd name="T17" fmla="*/ 878655981 h 282"/>
                <a:gd name="T18" fmla="*/ 67393987 w 70"/>
                <a:gd name="T19" fmla="*/ 949514253 h 282"/>
                <a:gd name="T20" fmla="*/ 67393987 w 70"/>
                <a:gd name="T21" fmla="*/ 949514253 h 282"/>
                <a:gd name="T22" fmla="*/ 78627123 w 70"/>
                <a:gd name="T23" fmla="*/ 963685907 h 282"/>
                <a:gd name="T24" fmla="*/ 123557225 w 70"/>
                <a:gd name="T25" fmla="*/ 984944330 h 282"/>
                <a:gd name="T26" fmla="*/ 157254246 w 70"/>
                <a:gd name="T27" fmla="*/ 992029451 h 282"/>
                <a:gd name="T28" fmla="*/ 202184348 w 70"/>
                <a:gd name="T29" fmla="*/ 999116220 h 282"/>
                <a:gd name="T30" fmla="*/ 258345198 w 70"/>
                <a:gd name="T31" fmla="*/ 999116220 h 282"/>
                <a:gd name="T32" fmla="*/ 314508492 w 70"/>
                <a:gd name="T33" fmla="*/ 992029451 h 282"/>
                <a:gd name="T34" fmla="*/ 314508492 w 70"/>
                <a:gd name="T35" fmla="*/ 992029451 h 282"/>
                <a:gd name="T36" fmla="*/ 325741610 w 70"/>
                <a:gd name="T37" fmla="*/ 949514253 h 282"/>
                <a:gd name="T38" fmla="*/ 370671712 w 70"/>
                <a:gd name="T39" fmla="*/ 836139136 h 282"/>
                <a:gd name="T40" fmla="*/ 381902460 w 70"/>
                <a:gd name="T41" fmla="*/ 758194096 h 282"/>
                <a:gd name="T42" fmla="*/ 393135578 w 70"/>
                <a:gd name="T43" fmla="*/ 673164170 h 282"/>
                <a:gd name="T44" fmla="*/ 393135578 w 70"/>
                <a:gd name="T45" fmla="*/ 581045593 h 282"/>
                <a:gd name="T46" fmla="*/ 381902460 w 70"/>
                <a:gd name="T47" fmla="*/ 488928781 h 282"/>
                <a:gd name="T48" fmla="*/ 381902460 w 70"/>
                <a:gd name="T49" fmla="*/ 488928781 h 282"/>
                <a:gd name="T50" fmla="*/ 348205476 w 70"/>
                <a:gd name="T51" fmla="*/ 318867046 h 282"/>
                <a:gd name="T52" fmla="*/ 336972358 w 70"/>
                <a:gd name="T53" fmla="*/ 198405102 h 282"/>
                <a:gd name="T54" fmla="*/ 348205476 w 70"/>
                <a:gd name="T55" fmla="*/ 106288378 h 282"/>
                <a:gd name="T56" fmla="*/ 359438594 w 70"/>
                <a:gd name="T57" fmla="*/ 49601746 h 282"/>
                <a:gd name="T58" fmla="*/ 359438594 w 70"/>
                <a:gd name="T59" fmla="*/ 49601746 h 282"/>
                <a:gd name="T60" fmla="*/ 359438594 w 70"/>
                <a:gd name="T61" fmla="*/ 35430092 h 282"/>
                <a:gd name="T62" fmla="*/ 359438594 w 70"/>
                <a:gd name="T63" fmla="*/ 28343316 h 282"/>
                <a:gd name="T64" fmla="*/ 325741610 w 70"/>
                <a:gd name="T65" fmla="*/ 14171658 h 282"/>
                <a:gd name="T66" fmla="*/ 280811434 w 70"/>
                <a:gd name="T67" fmla="*/ 7086770 h 282"/>
                <a:gd name="T68" fmla="*/ 213417466 w 70"/>
                <a:gd name="T69" fmla="*/ 0 h 282"/>
                <a:gd name="T70" fmla="*/ 157254246 w 70"/>
                <a:gd name="T71" fmla="*/ 7086770 h 282"/>
                <a:gd name="T72" fmla="*/ 101090989 w 70"/>
                <a:gd name="T73" fmla="*/ 21258430 h 282"/>
                <a:gd name="T74" fmla="*/ 44930120 w 70"/>
                <a:gd name="T75" fmla="*/ 49601746 h 282"/>
                <a:gd name="T76" fmla="*/ 11233123 w 70"/>
                <a:gd name="T77" fmla="*/ 85031838 h 282"/>
                <a:gd name="T78" fmla="*/ 11233123 w 70"/>
                <a:gd name="T79" fmla="*/ 85031838 h 2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0"/>
                <a:gd name="T121" fmla="*/ 0 h 282"/>
                <a:gd name="T122" fmla="*/ 70 w 70"/>
                <a:gd name="T123" fmla="*/ 282 h 2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0" h="282">
                  <a:moveTo>
                    <a:pt x="2" y="24"/>
                  </a:moveTo>
                  <a:lnTo>
                    <a:pt x="2" y="24"/>
                  </a:lnTo>
                  <a:lnTo>
                    <a:pt x="0" y="50"/>
                  </a:lnTo>
                  <a:lnTo>
                    <a:pt x="0" y="74"/>
                  </a:lnTo>
                  <a:lnTo>
                    <a:pt x="2" y="100"/>
                  </a:lnTo>
                  <a:lnTo>
                    <a:pt x="12" y="180"/>
                  </a:lnTo>
                  <a:lnTo>
                    <a:pt x="14" y="226"/>
                  </a:lnTo>
                  <a:lnTo>
                    <a:pt x="14" y="248"/>
                  </a:lnTo>
                  <a:lnTo>
                    <a:pt x="12" y="268"/>
                  </a:lnTo>
                  <a:lnTo>
                    <a:pt x="14" y="272"/>
                  </a:lnTo>
                  <a:lnTo>
                    <a:pt x="22" y="278"/>
                  </a:lnTo>
                  <a:lnTo>
                    <a:pt x="28" y="280"/>
                  </a:lnTo>
                  <a:lnTo>
                    <a:pt x="36" y="282"/>
                  </a:lnTo>
                  <a:lnTo>
                    <a:pt x="46" y="282"/>
                  </a:lnTo>
                  <a:lnTo>
                    <a:pt x="56" y="280"/>
                  </a:lnTo>
                  <a:lnTo>
                    <a:pt x="58" y="268"/>
                  </a:lnTo>
                  <a:lnTo>
                    <a:pt x="66" y="236"/>
                  </a:lnTo>
                  <a:lnTo>
                    <a:pt x="68" y="214"/>
                  </a:lnTo>
                  <a:lnTo>
                    <a:pt x="70" y="190"/>
                  </a:lnTo>
                  <a:lnTo>
                    <a:pt x="70" y="164"/>
                  </a:lnTo>
                  <a:lnTo>
                    <a:pt x="68" y="138"/>
                  </a:lnTo>
                  <a:lnTo>
                    <a:pt x="62" y="90"/>
                  </a:lnTo>
                  <a:lnTo>
                    <a:pt x="60" y="56"/>
                  </a:lnTo>
                  <a:lnTo>
                    <a:pt x="62" y="30"/>
                  </a:lnTo>
                  <a:lnTo>
                    <a:pt x="64" y="14"/>
                  </a:lnTo>
                  <a:lnTo>
                    <a:pt x="64" y="10"/>
                  </a:lnTo>
                  <a:lnTo>
                    <a:pt x="64" y="8"/>
                  </a:lnTo>
                  <a:lnTo>
                    <a:pt x="58" y="4"/>
                  </a:lnTo>
                  <a:lnTo>
                    <a:pt x="50" y="2"/>
                  </a:lnTo>
                  <a:lnTo>
                    <a:pt x="38" y="0"/>
                  </a:lnTo>
                  <a:lnTo>
                    <a:pt x="28" y="2"/>
                  </a:lnTo>
                  <a:lnTo>
                    <a:pt x="18" y="6"/>
                  </a:lnTo>
                  <a:lnTo>
                    <a:pt x="8" y="14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9" name="Freeform 107"/>
            <p:cNvSpPr>
              <a:spLocks/>
            </p:cNvSpPr>
            <p:nvPr/>
          </p:nvSpPr>
          <p:spPr bwMode="auto">
            <a:xfrm>
              <a:off x="4402464" y="4036518"/>
              <a:ext cx="199068" cy="158111"/>
            </a:xfrm>
            <a:custGeom>
              <a:avLst/>
              <a:gdLst>
                <a:gd name="T0" fmla="*/ 471762698 w 84"/>
                <a:gd name="T1" fmla="*/ 21258400 h 84"/>
                <a:gd name="T2" fmla="*/ 471762698 w 84"/>
                <a:gd name="T3" fmla="*/ 21258400 h 84"/>
                <a:gd name="T4" fmla="*/ 438065712 w 84"/>
                <a:gd name="T5" fmla="*/ 28343276 h 84"/>
                <a:gd name="T6" fmla="*/ 370671739 w 84"/>
                <a:gd name="T7" fmla="*/ 35430042 h 84"/>
                <a:gd name="T8" fmla="*/ 325741634 w 84"/>
                <a:gd name="T9" fmla="*/ 28343276 h 84"/>
                <a:gd name="T10" fmla="*/ 269578336 w 84"/>
                <a:gd name="T11" fmla="*/ 28343276 h 84"/>
                <a:gd name="T12" fmla="*/ 213417482 w 84"/>
                <a:gd name="T13" fmla="*/ 14171638 h 84"/>
                <a:gd name="T14" fmla="*/ 157254257 w 84"/>
                <a:gd name="T15" fmla="*/ 0 h 84"/>
                <a:gd name="T16" fmla="*/ 157254257 w 84"/>
                <a:gd name="T17" fmla="*/ 0 h 84"/>
                <a:gd name="T18" fmla="*/ 157254257 w 84"/>
                <a:gd name="T19" fmla="*/ 21258400 h 84"/>
                <a:gd name="T20" fmla="*/ 157254257 w 84"/>
                <a:gd name="T21" fmla="*/ 70858201 h 84"/>
                <a:gd name="T22" fmla="*/ 157254257 w 84"/>
                <a:gd name="T23" fmla="*/ 99203352 h 84"/>
                <a:gd name="T24" fmla="*/ 146021102 w 84"/>
                <a:gd name="T25" fmla="*/ 127546650 h 84"/>
                <a:gd name="T26" fmla="*/ 123557234 w 84"/>
                <a:gd name="T27" fmla="*/ 155889919 h 84"/>
                <a:gd name="T28" fmla="*/ 89860248 w 84"/>
                <a:gd name="T29" fmla="*/ 170061553 h 84"/>
                <a:gd name="T30" fmla="*/ 89860248 w 84"/>
                <a:gd name="T31" fmla="*/ 170061553 h 84"/>
                <a:gd name="T32" fmla="*/ 44930124 w 84"/>
                <a:gd name="T33" fmla="*/ 191319946 h 84"/>
                <a:gd name="T34" fmla="*/ 22463877 w 84"/>
                <a:gd name="T35" fmla="*/ 205491580 h 84"/>
                <a:gd name="T36" fmla="*/ 11233123 w 84"/>
                <a:gd name="T37" fmla="*/ 226749973 h 84"/>
                <a:gd name="T38" fmla="*/ 0 w 84"/>
                <a:gd name="T39" fmla="*/ 240921608 h 84"/>
                <a:gd name="T40" fmla="*/ 11233123 w 84"/>
                <a:gd name="T41" fmla="*/ 255093301 h 84"/>
                <a:gd name="T42" fmla="*/ 33696996 w 84"/>
                <a:gd name="T43" fmla="*/ 269264935 h 84"/>
                <a:gd name="T44" fmla="*/ 78627129 w 84"/>
                <a:gd name="T45" fmla="*/ 283436569 h 84"/>
                <a:gd name="T46" fmla="*/ 123557234 w 84"/>
                <a:gd name="T47" fmla="*/ 290521445 h 84"/>
                <a:gd name="T48" fmla="*/ 123557234 w 84"/>
                <a:gd name="T49" fmla="*/ 290521445 h 84"/>
                <a:gd name="T50" fmla="*/ 190951244 w 84"/>
                <a:gd name="T51" fmla="*/ 297608204 h 84"/>
                <a:gd name="T52" fmla="*/ 247114468 w 84"/>
                <a:gd name="T53" fmla="*/ 290521445 h 84"/>
                <a:gd name="T54" fmla="*/ 292044573 w 84"/>
                <a:gd name="T55" fmla="*/ 283436569 h 84"/>
                <a:gd name="T56" fmla="*/ 336972383 w 84"/>
                <a:gd name="T57" fmla="*/ 269264935 h 84"/>
                <a:gd name="T58" fmla="*/ 370671739 w 84"/>
                <a:gd name="T59" fmla="*/ 255093301 h 84"/>
                <a:gd name="T60" fmla="*/ 404368725 w 84"/>
                <a:gd name="T61" fmla="*/ 233834849 h 84"/>
                <a:gd name="T62" fmla="*/ 449298831 w 84"/>
                <a:gd name="T63" fmla="*/ 191319946 h 84"/>
                <a:gd name="T64" fmla="*/ 449298831 w 84"/>
                <a:gd name="T65" fmla="*/ 191319946 h 84"/>
                <a:gd name="T66" fmla="*/ 449298831 w 84"/>
                <a:gd name="T67" fmla="*/ 134631526 h 84"/>
                <a:gd name="T68" fmla="*/ 449298831 w 84"/>
                <a:gd name="T69" fmla="*/ 77944960 h 84"/>
                <a:gd name="T70" fmla="*/ 471762698 w 84"/>
                <a:gd name="T71" fmla="*/ 21258400 h 84"/>
                <a:gd name="T72" fmla="*/ 471762698 w 84"/>
                <a:gd name="T73" fmla="*/ 21258400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4"/>
                <a:gd name="T112" fmla="*/ 0 h 84"/>
                <a:gd name="T113" fmla="*/ 84 w 84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4" h="84">
                  <a:moveTo>
                    <a:pt x="84" y="6"/>
                  </a:moveTo>
                  <a:lnTo>
                    <a:pt x="84" y="6"/>
                  </a:lnTo>
                  <a:lnTo>
                    <a:pt x="78" y="8"/>
                  </a:lnTo>
                  <a:lnTo>
                    <a:pt x="66" y="10"/>
                  </a:lnTo>
                  <a:lnTo>
                    <a:pt x="58" y="8"/>
                  </a:lnTo>
                  <a:lnTo>
                    <a:pt x="48" y="8"/>
                  </a:lnTo>
                  <a:lnTo>
                    <a:pt x="38" y="4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8" y="20"/>
                  </a:lnTo>
                  <a:lnTo>
                    <a:pt x="28" y="28"/>
                  </a:lnTo>
                  <a:lnTo>
                    <a:pt x="26" y="36"/>
                  </a:lnTo>
                  <a:lnTo>
                    <a:pt x="22" y="44"/>
                  </a:lnTo>
                  <a:lnTo>
                    <a:pt x="16" y="48"/>
                  </a:lnTo>
                  <a:lnTo>
                    <a:pt x="8" y="54"/>
                  </a:lnTo>
                  <a:lnTo>
                    <a:pt x="4" y="58"/>
                  </a:lnTo>
                  <a:lnTo>
                    <a:pt x="2" y="64"/>
                  </a:lnTo>
                  <a:lnTo>
                    <a:pt x="0" y="68"/>
                  </a:lnTo>
                  <a:lnTo>
                    <a:pt x="2" y="72"/>
                  </a:lnTo>
                  <a:lnTo>
                    <a:pt x="6" y="76"/>
                  </a:lnTo>
                  <a:lnTo>
                    <a:pt x="14" y="80"/>
                  </a:lnTo>
                  <a:lnTo>
                    <a:pt x="22" y="82"/>
                  </a:lnTo>
                  <a:lnTo>
                    <a:pt x="34" y="84"/>
                  </a:lnTo>
                  <a:lnTo>
                    <a:pt x="44" y="82"/>
                  </a:lnTo>
                  <a:lnTo>
                    <a:pt x="52" y="80"/>
                  </a:lnTo>
                  <a:lnTo>
                    <a:pt x="60" y="76"/>
                  </a:lnTo>
                  <a:lnTo>
                    <a:pt x="66" y="72"/>
                  </a:lnTo>
                  <a:lnTo>
                    <a:pt x="72" y="66"/>
                  </a:lnTo>
                  <a:lnTo>
                    <a:pt x="80" y="54"/>
                  </a:lnTo>
                  <a:lnTo>
                    <a:pt x="80" y="38"/>
                  </a:lnTo>
                  <a:lnTo>
                    <a:pt x="80" y="22"/>
                  </a:lnTo>
                  <a:lnTo>
                    <a:pt x="84" y="6"/>
                  </a:lnTo>
                  <a:close/>
                </a:path>
              </a:pathLst>
            </a:custGeom>
            <a:solidFill>
              <a:srgbClr val="D801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0" name="Freeform 108"/>
            <p:cNvSpPr>
              <a:spLocks/>
            </p:cNvSpPr>
            <p:nvPr/>
          </p:nvSpPr>
          <p:spPr bwMode="auto">
            <a:xfrm>
              <a:off x="4340848" y="4126867"/>
              <a:ext cx="260684" cy="105408"/>
            </a:xfrm>
            <a:custGeom>
              <a:avLst/>
              <a:gdLst>
                <a:gd name="T0" fmla="*/ 595319294 w 110"/>
                <a:gd name="T1" fmla="*/ 21258536 h 56"/>
                <a:gd name="T2" fmla="*/ 595319294 w 110"/>
                <a:gd name="T3" fmla="*/ 21258536 h 56"/>
                <a:gd name="T4" fmla="*/ 561619972 w 110"/>
                <a:gd name="T5" fmla="*/ 35430269 h 56"/>
                <a:gd name="T6" fmla="*/ 471762222 w 110"/>
                <a:gd name="T7" fmla="*/ 63773734 h 56"/>
                <a:gd name="T8" fmla="*/ 415599055 w 110"/>
                <a:gd name="T9" fmla="*/ 77945460 h 56"/>
                <a:gd name="T10" fmla="*/ 348205150 w 110"/>
                <a:gd name="T11" fmla="*/ 92117185 h 56"/>
                <a:gd name="T12" fmla="*/ 292041908 w 110"/>
                <a:gd name="T13" fmla="*/ 92117185 h 56"/>
                <a:gd name="T14" fmla="*/ 235881111 w 110"/>
                <a:gd name="T15" fmla="*/ 85032263 h 56"/>
                <a:gd name="T16" fmla="*/ 235881111 w 110"/>
                <a:gd name="T17" fmla="*/ 85032263 h 56"/>
                <a:gd name="T18" fmla="*/ 190951051 w 110"/>
                <a:gd name="T19" fmla="*/ 70860538 h 56"/>
                <a:gd name="T20" fmla="*/ 179717944 w 110"/>
                <a:gd name="T21" fmla="*/ 56688798 h 56"/>
                <a:gd name="T22" fmla="*/ 168487206 w 110"/>
                <a:gd name="T23" fmla="*/ 42515191 h 56"/>
                <a:gd name="T24" fmla="*/ 179717944 w 110"/>
                <a:gd name="T25" fmla="*/ 28343458 h 56"/>
                <a:gd name="T26" fmla="*/ 213414896 w 110"/>
                <a:gd name="T27" fmla="*/ 14171729 h 56"/>
                <a:gd name="T28" fmla="*/ 235881111 w 110"/>
                <a:gd name="T29" fmla="*/ 0 h 56"/>
                <a:gd name="T30" fmla="*/ 235881111 w 110"/>
                <a:gd name="T31" fmla="*/ 0 h 56"/>
                <a:gd name="T32" fmla="*/ 190951051 w 110"/>
                <a:gd name="T33" fmla="*/ 14171729 h 56"/>
                <a:gd name="T34" fmla="*/ 101090894 w 110"/>
                <a:gd name="T35" fmla="*/ 35430269 h 56"/>
                <a:gd name="T36" fmla="*/ 56163186 w 110"/>
                <a:gd name="T37" fmla="*/ 56688798 h 56"/>
                <a:gd name="T38" fmla="*/ 22463854 w 110"/>
                <a:gd name="T39" fmla="*/ 85032263 h 56"/>
                <a:gd name="T40" fmla="*/ 0 w 110"/>
                <a:gd name="T41" fmla="*/ 106290792 h 56"/>
                <a:gd name="T42" fmla="*/ 0 w 110"/>
                <a:gd name="T43" fmla="*/ 120462518 h 56"/>
                <a:gd name="T44" fmla="*/ 11233112 w 110"/>
                <a:gd name="T45" fmla="*/ 141719194 h 56"/>
                <a:gd name="T46" fmla="*/ 11233112 w 110"/>
                <a:gd name="T47" fmla="*/ 141719194 h 56"/>
                <a:gd name="T48" fmla="*/ 44930078 w 110"/>
                <a:gd name="T49" fmla="*/ 162977723 h 56"/>
                <a:gd name="T50" fmla="*/ 89860157 w 110"/>
                <a:gd name="T51" fmla="*/ 184236252 h 56"/>
                <a:gd name="T52" fmla="*/ 146020954 w 110"/>
                <a:gd name="T53" fmla="*/ 198407977 h 56"/>
                <a:gd name="T54" fmla="*/ 213414896 w 110"/>
                <a:gd name="T55" fmla="*/ 198407977 h 56"/>
                <a:gd name="T56" fmla="*/ 303275016 w 110"/>
                <a:gd name="T57" fmla="*/ 191321174 h 56"/>
                <a:gd name="T58" fmla="*/ 393135210 w 110"/>
                <a:gd name="T59" fmla="*/ 170064527 h 56"/>
                <a:gd name="T60" fmla="*/ 505459174 w 110"/>
                <a:gd name="T61" fmla="*/ 134634272 h 56"/>
                <a:gd name="T62" fmla="*/ 617783139 w 110"/>
                <a:gd name="T63" fmla="*/ 77945460 h 56"/>
                <a:gd name="T64" fmla="*/ 595319294 w 110"/>
                <a:gd name="T65" fmla="*/ 21258536 h 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0"/>
                <a:gd name="T100" fmla="*/ 0 h 56"/>
                <a:gd name="T101" fmla="*/ 110 w 110"/>
                <a:gd name="T102" fmla="*/ 56 h 5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0" h="56">
                  <a:moveTo>
                    <a:pt x="106" y="6"/>
                  </a:moveTo>
                  <a:lnTo>
                    <a:pt x="106" y="6"/>
                  </a:lnTo>
                  <a:lnTo>
                    <a:pt x="100" y="10"/>
                  </a:lnTo>
                  <a:lnTo>
                    <a:pt x="84" y="18"/>
                  </a:lnTo>
                  <a:lnTo>
                    <a:pt x="74" y="22"/>
                  </a:lnTo>
                  <a:lnTo>
                    <a:pt x="62" y="26"/>
                  </a:lnTo>
                  <a:lnTo>
                    <a:pt x="52" y="26"/>
                  </a:lnTo>
                  <a:lnTo>
                    <a:pt x="42" y="24"/>
                  </a:lnTo>
                  <a:lnTo>
                    <a:pt x="34" y="20"/>
                  </a:lnTo>
                  <a:lnTo>
                    <a:pt x="32" y="16"/>
                  </a:lnTo>
                  <a:lnTo>
                    <a:pt x="30" y="12"/>
                  </a:lnTo>
                  <a:lnTo>
                    <a:pt x="32" y="8"/>
                  </a:lnTo>
                  <a:lnTo>
                    <a:pt x="38" y="4"/>
                  </a:lnTo>
                  <a:lnTo>
                    <a:pt x="42" y="0"/>
                  </a:lnTo>
                  <a:lnTo>
                    <a:pt x="34" y="4"/>
                  </a:lnTo>
                  <a:lnTo>
                    <a:pt x="18" y="10"/>
                  </a:lnTo>
                  <a:lnTo>
                    <a:pt x="10" y="16"/>
                  </a:lnTo>
                  <a:lnTo>
                    <a:pt x="4" y="24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8" y="46"/>
                  </a:lnTo>
                  <a:lnTo>
                    <a:pt x="16" y="52"/>
                  </a:lnTo>
                  <a:lnTo>
                    <a:pt x="26" y="56"/>
                  </a:lnTo>
                  <a:lnTo>
                    <a:pt x="38" y="56"/>
                  </a:lnTo>
                  <a:lnTo>
                    <a:pt x="54" y="54"/>
                  </a:lnTo>
                  <a:lnTo>
                    <a:pt x="70" y="48"/>
                  </a:lnTo>
                  <a:lnTo>
                    <a:pt x="90" y="38"/>
                  </a:lnTo>
                  <a:lnTo>
                    <a:pt x="110" y="22"/>
                  </a:lnTo>
                  <a:lnTo>
                    <a:pt x="106" y="6"/>
                  </a:lnTo>
                  <a:close/>
                </a:path>
              </a:pathLst>
            </a:custGeom>
            <a:solidFill>
              <a:srgbClr val="F99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1" name="Freeform 109"/>
            <p:cNvSpPr>
              <a:spLocks/>
            </p:cNvSpPr>
            <p:nvPr/>
          </p:nvSpPr>
          <p:spPr bwMode="auto">
            <a:xfrm>
              <a:off x="4440382" y="4111809"/>
              <a:ext cx="104274" cy="67762"/>
            </a:xfrm>
            <a:custGeom>
              <a:avLst/>
              <a:gdLst>
                <a:gd name="T0" fmla="*/ 0 w 44"/>
                <a:gd name="T1" fmla="*/ 14171667 h 36"/>
                <a:gd name="T2" fmla="*/ 0 w 44"/>
                <a:gd name="T3" fmla="*/ 14171667 h 36"/>
                <a:gd name="T4" fmla="*/ 22463939 w 44"/>
                <a:gd name="T5" fmla="*/ 21258444 h 36"/>
                <a:gd name="T6" fmla="*/ 78627345 w 44"/>
                <a:gd name="T7" fmla="*/ 35430114 h 36"/>
                <a:gd name="T8" fmla="*/ 146021504 w 44"/>
                <a:gd name="T9" fmla="*/ 63773456 h 36"/>
                <a:gd name="T10" fmla="*/ 179720990 w 44"/>
                <a:gd name="T11" fmla="*/ 92116783 h 36"/>
                <a:gd name="T12" fmla="*/ 202184920 w 44"/>
                <a:gd name="T13" fmla="*/ 113375219 h 36"/>
                <a:gd name="T14" fmla="*/ 202184920 w 44"/>
                <a:gd name="T15" fmla="*/ 113375219 h 36"/>
                <a:gd name="T16" fmla="*/ 224651220 w 44"/>
                <a:gd name="T17" fmla="*/ 127546912 h 36"/>
                <a:gd name="T18" fmla="*/ 235881999 w 44"/>
                <a:gd name="T19" fmla="*/ 127546912 h 36"/>
                <a:gd name="T20" fmla="*/ 247115149 w 44"/>
                <a:gd name="T21" fmla="*/ 113375219 h 36"/>
                <a:gd name="T22" fmla="*/ 247115149 w 44"/>
                <a:gd name="T23" fmla="*/ 113375219 h 36"/>
                <a:gd name="T24" fmla="*/ 247115149 w 44"/>
                <a:gd name="T25" fmla="*/ 99203555 h 36"/>
                <a:gd name="T26" fmla="*/ 235881999 w 44"/>
                <a:gd name="T27" fmla="*/ 85031892 h 36"/>
                <a:gd name="T28" fmla="*/ 202184920 w 44"/>
                <a:gd name="T29" fmla="*/ 56686668 h 36"/>
                <a:gd name="T30" fmla="*/ 134790724 w 44"/>
                <a:gd name="T31" fmla="*/ 28343334 h 36"/>
                <a:gd name="T32" fmla="*/ 33697089 w 44"/>
                <a:gd name="T33" fmla="*/ 0 h 36"/>
                <a:gd name="T34" fmla="*/ 0 w 44"/>
                <a:gd name="T35" fmla="*/ 14171667 h 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36"/>
                <a:gd name="T56" fmla="*/ 44 w 44"/>
                <a:gd name="T57" fmla="*/ 36 h 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36">
                  <a:moveTo>
                    <a:pt x="0" y="4"/>
                  </a:moveTo>
                  <a:lnTo>
                    <a:pt x="0" y="4"/>
                  </a:lnTo>
                  <a:lnTo>
                    <a:pt x="4" y="6"/>
                  </a:lnTo>
                  <a:lnTo>
                    <a:pt x="14" y="10"/>
                  </a:lnTo>
                  <a:lnTo>
                    <a:pt x="26" y="18"/>
                  </a:lnTo>
                  <a:lnTo>
                    <a:pt x="32" y="26"/>
                  </a:lnTo>
                  <a:lnTo>
                    <a:pt x="36" y="32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2" y="24"/>
                  </a:lnTo>
                  <a:lnTo>
                    <a:pt x="36" y="16"/>
                  </a:lnTo>
                  <a:lnTo>
                    <a:pt x="24" y="8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99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2" name="Freeform 110"/>
            <p:cNvSpPr>
              <a:spLocks/>
            </p:cNvSpPr>
            <p:nvPr/>
          </p:nvSpPr>
          <p:spPr bwMode="auto">
            <a:xfrm>
              <a:off x="4525697" y="4156984"/>
              <a:ext cx="14219" cy="7529"/>
            </a:xfrm>
            <a:custGeom>
              <a:avLst/>
              <a:gdLst>
                <a:gd name="T0" fmla="*/ 33696659 w 6"/>
                <a:gd name="T1" fmla="*/ 7086670 h 4"/>
                <a:gd name="T2" fmla="*/ 33696659 w 6"/>
                <a:gd name="T3" fmla="*/ 7086670 h 4"/>
                <a:gd name="T4" fmla="*/ 22463652 w 6"/>
                <a:gd name="T5" fmla="*/ 14171457 h 4"/>
                <a:gd name="T6" fmla="*/ 11233011 w 6"/>
                <a:gd name="T7" fmla="*/ 14171457 h 4"/>
                <a:gd name="T8" fmla="*/ 11233011 w 6"/>
                <a:gd name="T9" fmla="*/ 14171457 h 4"/>
                <a:gd name="T10" fmla="*/ 0 w 6"/>
                <a:gd name="T11" fmla="*/ 14171457 h 4"/>
                <a:gd name="T12" fmla="*/ 0 w 6"/>
                <a:gd name="T13" fmla="*/ 7086670 h 4"/>
                <a:gd name="T14" fmla="*/ 0 w 6"/>
                <a:gd name="T15" fmla="*/ 7086670 h 4"/>
                <a:gd name="T16" fmla="*/ 0 w 6"/>
                <a:gd name="T17" fmla="*/ 0 h 4"/>
                <a:gd name="T18" fmla="*/ 11233011 w 6"/>
                <a:gd name="T19" fmla="*/ 0 h 4"/>
                <a:gd name="T20" fmla="*/ 11233011 w 6"/>
                <a:gd name="T21" fmla="*/ 0 h 4"/>
                <a:gd name="T22" fmla="*/ 22463652 w 6"/>
                <a:gd name="T23" fmla="*/ 0 h 4"/>
                <a:gd name="T24" fmla="*/ 33696659 w 6"/>
                <a:gd name="T25" fmla="*/ 7086670 h 4"/>
                <a:gd name="T26" fmla="*/ 33696659 w 6"/>
                <a:gd name="T27" fmla="*/ 7086670 h 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"/>
                <a:gd name="T43" fmla="*/ 0 h 4"/>
                <a:gd name="T44" fmla="*/ 6 w 6"/>
                <a:gd name="T45" fmla="*/ 4 h 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" h="4">
                  <a:moveTo>
                    <a:pt x="6" y="2"/>
                  </a:move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3" name="Freeform 111"/>
            <p:cNvSpPr>
              <a:spLocks/>
            </p:cNvSpPr>
            <p:nvPr/>
          </p:nvSpPr>
          <p:spPr bwMode="auto">
            <a:xfrm>
              <a:off x="4089643" y="3200787"/>
              <a:ext cx="710957" cy="500686"/>
            </a:xfrm>
            <a:custGeom>
              <a:avLst/>
              <a:gdLst>
                <a:gd name="T0" fmla="*/ 1314194593 w 300"/>
                <a:gd name="T1" fmla="*/ 28343339 h 266"/>
                <a:gd name="T2" fmla="*/ 1314194593 w 300"/>
                <a:gd name="T3" fmla="*/ 28343339 h 266"/>
                <a:gd name="T4" fmla="*/ 1426518644 w 300"/>
                <a:gd name="T5" fmla="*/ 269265537 h 266"/>
                <a:gd name="T6" fmla="*/ 1684866093 w 300"/>
                <a:gd name="T7" fmla="*/ 779453161 h 266"/>
                <a:gd name="T8" fmla="*/ 1684866093 w 300"/>
                <a:gd name="T9" fmla="*/ 779453161 h 266"/>
                <a:gd name="T10" fmla="*/ 1606239021 w 300"/>
                <a:gd name="T11" fmla="*/ 807796493 h 266"/>
                <a:gd name="T12" fmla="*/ 1392821665 w 300"/>
                <a:gd name="T13" fmla="*/ 864485039 h 266"/>
                <a:gd name="T14" fmla="*/ 1246800636 w 300"/>
                <a:gd name="T15" fmla="*/ 892828371 h 266"/>
                <a:gd name="T16" fmla="*/ 1100779311 w 300"/>
                <a:gd name="T17" fmla="*/ 921171703 h 266"/>
                <a:gd name="T18" fmla="*/ 932292050 w 300"/>
                <a:gd name="T19" fmla="*/ 935343369 h 266"/>
                <a:gd name="T20" fmla="*/ 763807159 w 300"/>
                <a:gd name="T21" fmla="*/ 942430143 h 266"/>
                <a:gd name="T22" fmla="*/ 763807159 w 300"/>
                <a:gd name="T23" fmla="*/ 942430143 h 266"/>
                <a:gd name="T24" fmla="*/ 595319750 w 300"/>
                <a:gd name="T25" fmla="*/ 935343369 h 266"/>
                <a:gd name="T26" fmla="*/ 449298721 w 300"/>
                <a:gd name="T27" fmla="*/ 914086811 h 266"/>
                <a:gd name="T28" fmla="*/ 325741554 w 300"/>
                <a:gd name="T29" fmla="*/ 878656705 h 266"/>
                <a:gd name="T30" fmla="*/ 213417429 w 300"/>
                <a:gd name="T31" fmla="*/ 843226599 h 266"/>
                <a:gd name="T32" fmla="*/ 123557204 w 300"/>
                <a:gd name="T33" fmla="*/ 807796493 h 266"/>
                <a:gd name="T34" fmla="*/ 56163229 w 300"/>
                <a:gd name="T35" fmla="*/ 779453161 h 266"/>
                <a:gd name="T36" fmla="*/ 0 w 300"/>
                <a:gd name="T37" fmla="*/ 751109829 h 266"/>
                <a:gd name="T38" fmla="*/ 381902395 w 300"/>
                <a:gd name="T39" fmla="*/ 70860242 h 266"/>
                <a:gd name="T40" fmla="*/ 381902395 w 300"/>
                <a:gd name="T41" fmla="*/ 70860242 h 266"/>
                <a:gd name="T42" fmla="*/ 516692677 w 300"/>
                <a:gd name="T43" fmla="*/ 56686679 h 266"/>
                <a:gd name="T44" fmla="*/ 808734883 w 300"/>
                <a:gd name="T45" fmla="*/ 21258448 h 266"/>
                <a:gd name="T46" fmla="*/ 977222144 w 300"/>
                <a:gd name="T47" fmla="*/ 7086776 h 266"/>
                <a:gd name="T48" fmla="*/ 1123243173 w 300"/>
                <a:gd name="T49" fmla="*/ 0 h 266"/>
                <a:gd name="T50" fmla="*/ 1190639500 w 300"/>
                <a:gd name="T51" fmla="*/ 0 h 266"/>
                <a:gd name="T52" fmla="*/ 1246800636 w 300"/>
                <a:gd name="T53" fmla="*/ 7086776 h 266"/>
                <a:gd name="T54" fmla="*/ 1291730731 w 300"/>
                <a:gd name="T55" fmla="*/ 14171670 h 266"/>
                <a:gd name="T56" fmla="*/ 1314194593 w 300"/>
                <a:gd name="T57" fmla="*/ 28343339 h 266"/>
                <a:gd name="T58" fmla="*/ 1314194593 w 300"/>
                <a:gd name="T59" fmla="*/ 28343339 h 26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00"/>
                <a:gd name="T91" fmla="*/ 0 h 266"/>
                <a:gd name="T92" fmla="*/ 300 w 300"/>
                <a:gd name="T93" fmla="*/ 266 h 26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00" h="266">
                  <a:moveTo>
                    <a:pt x="234" y="8"/>
                  </a:moveTo>
                  <a:lnTo>
                    <a:pt x="234" y="8"/>
                  </a:lnTo>
                  <a:lnTo>
                    <a:pt x="254" y="76"/>
                  </a:lnTo>
                  <a:lnTo>
                    <a:pt x="300" y="220"/>
                  </a:lnTo>
                  <a:lnTo>
                    <a:pt x="286" y="228"/>
                  </a:lnTo>
                  <a:lnTo>
                    <a:pt x="248" y="244"/>
                  </a:lnTo>
                  <a:lnTo>
                    <a:pt x="222" y="252"/>
                  </a:lnTo>
                  <a:lnTo>
                    <a:pt x="196" y="260"/>
                  </a:lnTo>
                  <a:lnTo>
                    <a:pt x="166" y="264"/>
                  </a:lnTo>
                  <a:lnTo>
                    <a:pt x="136" y="266"/>
                  </a:lnTo>
                  <a:lnTo>
                    <a:pt x="106" y="264"/>
                  </a:lnTo>
                  <a:lnTo>
                    <a:pt x="80" y="258"/>
                  </a:lnTo>
                  <a:lnTo>
                    <a:pt x="58" y="248"/>
                  </a:lnTo>
                  <a:lnTo>
                    <a:pt x="38" y="238"/>
                  </a:lnTo>
                  <a:lnTo>
                    <a:pt x="22" y="228"/>
                  </a:lnTo>
                  <a:lnTo>
                    <a:pt x="10" y="220"/>
                  </a:lnTo>
                  <a:lnTo>
                    <a:pt x="0" y="212"/>
                  </a:lnTo>
                  <a:lnTo>
                    <a:pt x="68" y="20"/>
                  </a:lnTo>
                  <a:lnTo>
                    <a:pt x="92" y="16"/>
                  </a:lnTo>
                  <a:lnTo>
                    <a:pt x="144" y="6"/>
                  </a:lnTo>
                  <a:lnTo>
                    <a:pt x="174" y="2"/>
                  </a:lnTo>
                  <a:lnTo>
                    <a:pt x="200" y="0"/>
                  </a:lnTo>
                  <a:lnTo>
                    <a:pt x="212" y="0"/>
                  </a:lnTo>
                  <a:lnTo>
                    <a:pt x="222" y="2"/>
                  </a:lnTo>
                  <a:lnTo>
                    <a:pt x="230" y="4"/>
                  </a:lnTo>
                  <a:lnTo>
                    <a:pt x="234" y="8"/>
                  </a:lnTo>
                  <a:close/>
                </a:path>
              </a:pathLst>
            </a:custGeom>
            <a:solidFill>
              <a:srgbClr val="2F6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4" name="Freeform 112"/>
            <p:cNvSpPr>
              <a:spLocks/>
            </p:cNvSpPr>
            <p:nvPr/>
          </p:nvSpPr>
          <p:spPr bwMode="auto">
            <a:xfrm>
              <a:off x="4279232" y="2624810"/>
              <a:ext cx="251205" cy="222109"/>
            </a:xfrm>
            <a:custGeom>
              <a:avLst/>
              <a:gdLst>
                <a:gd name="T0" fmla="*/ 33697017 w 106"/>
                <a:gd name="T1" fmla="*/ 70860311 h 118"/>
                <a:gd name="T2" fmla="*/ 33697017 w 106"/>
                <a:gd name="T3" fmla="*/ 70860311 h 118"/>
                <a:gd name="T4" fmla="*/ 44930153 w 106"/>
                <a:gd name="T5" fmla="*/ 92116890 h 118"/>
                <a:gd name="T6" fmla="*/ 78627179 w 106"/>
                <a:gd name="T7" fmla="*/ 134633841 h 118"/>
                <a:gd name="T8" fmla="*/ 101091062 w 106"/>
                <a:gd name="T9" fmla="*/ 198407342 h 118"/>
                <a:gd name="T10" fmla="*/ 101091062 w 106"/>
                <a:gd name="T11" fmla="*/ 233835601 h 118"/>
                <a:gd name="T12" fmla="*/ 89860305 w 106"/>
                <a:gd name="T13" fmla="*/ 262180902 h 118"/>
                <a:gd name="T14" fmla="*/ 89860305 w 106"/>
                <a:gd name="T15" fmla="*/ 262180902 h 118"/>
                <a:gd name="T16" fmla="*/ 78627179 w 106"/>
                <a:gd name="T17" fmla="*/ 283437480 h 118"/>
                <a:gd name="T18" fmla="*/ 56163279 w 106"/>
                <a:gd name="T19" fmla="*/ 297611042 h 118"/>
                <a:gd name="T20" fmla="*/ 0 w 106"/>
                <a:gd name="T21" fmla="*/ 318867621 h 118"/>
                <a:gd name="T22" fmla="*/ 0 w 106"/>
                <a:gd name="T23" fmla="*/ 318867621 h 118"/>
                <a:gd name="T24" fmla="*/ 11233131 w 106"/>
                <a:gd name="T25" fmla="*/ 333039301 h 118"/>
                <a:gd name="T26" fmla="*/ 33697017 w 106"/>
                <a:gd name="T27" fmla="*/ 368469442 h 118"/>
                <a:gd name="T28" fmla="*/ 56163279 w 106"/>
                <a:gd name="T29" fmla="*/ 389727903 h 118"/>
                <a:gd name="T30" fmla="*/ 89860305 w 106"/>
                <a:gd name="T31" fmla="*/ 403899583 h 118"/>
                <a:gd name="T32" fmla="*/ 123557314 w 106"/>
                <a:gd name="T33" fmla="*/ 418071263 h 118"/>
                <a:gd name="T34" fmla="*/ 179718241 w 106"/>
                <a:gd name="T35" fmla="*/ 418071263 h 118"/>
                <a:gd name="T36" fmla="*/ 179718241 w 106"/>
                <a:gd name="T37" fmla="*/ 418071263 h 118"/>
                <a:gd name="T38" fmla="*/ 235881501 w 106"/>
                <a:gd name="T39" fmla="*/ 410984482 h 118"/>
                <a:gd name="T40" fmla="*/ 303275517 w 106"/>
                <a:gd name="T41" fmla="*/ 396812802 h 118"/>
                <a:gd name="T42" fmla="*/ 438065994 w 106"/>
                <a:gd name="T43" fmla="*/ 347210981 h 118"/>
                <a:gd name="T44" fmla="*/ 595320279 w 106"/>
                <a:gd name="T45" fmla="*/ 283437480 h 118"/>
                <a:gd name="T46" fmla="*/ 595320279 w 106"/>
                <a:gd name="T47" fmla="*/ 283437480 h 118"/>
                <a:gd name="T48" fmla="*/ 572856397 w 106"/>
                <a:gd name="T49" fmla="*/ 276352581 h 118"/>
                <a:gd name="T50" fmla="*/ 550390145 w 106"/>
                <a:gd name="T51" fmla="*/ 262180902 h 118"/>
                <a:gd name="T52" fmla="*/ 527926262 w 106"/>
                <a:gd name="T53" fmla="*/ 240922382 h 118"/>
                <a:gd name="T54" fmla="*/ 505460010 w 106"/>
                <a:gd name="T55" fmla="*/ 205492241 h 118"/>
                <a:gd name="T56" fmla="*/ 482996128 w 106"/>
                <a:gd name="T57" fmla="*/ 155890420 h 118"/>
                <a:gd name="T58" fmla="*/ 471763002 w 106"/>
                <a:gd name="T59" fmla="*/ 85031991 h 118"/>
                <a:gd name="T60" fmla="*/ 460529876 w 106"/>
                <a:gd name="T61" fmla="*/ 0 h 118"/>
                <a:gd name="T62" fmla="*/ 33697017 w 106"/>
                <a:gd name="T63" fmla="*/ 70860311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6"/>
                <a:gd name="T97" fmla="*/ 0 h 118"/>
                <a:gd name="T98" fmla="*/ 106 w 106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6" h="118">
                  <a:moveTo>
                    <a:pt x="6" y="20"/>
                  </a:moveTo>
                  <a:lnTo>
                    <a:pt x="6" y="20"/>
                  </a:lnTo>
                  <a:lnTo>
                    <a:pt x="8" y="26"/>
                  </a:lnTo>
                  <a:lnTo>
                    <a:pt x="14" y="38"/>
                  </a:lnTo>
                  <a:lnTo>
                    <a:pt x="18" y="56"/>
                  </a:lnTo>
                  <a:lnTo>
                    <a:pt x="18" y="66"/>
                  </a:lnTo>
                  <a:lnTo>
                    <a:pt x="16" y="74"/>
                  </a:lnTo>
                  <a:lnTo>
                    <a:pt x="14" y="80"/>
                  </a:lnTo>
                  <a:lnTo>
                    <a:pt x="10" y="84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104"/>
                  </a:lnTo>
                  <a:lnTo>
                    <a:pt x="10" y="110"/>
                  </a:lnTo>
                  <a:lnTo>
                    <a:pt x="16" y="114"/>
                  </a:lnTo>
                  <a:lnTo>
                    <a:pt x="22" y="118"/>
                  </a:lnTo>
                  <a:lnTo>
                    <a:pt x="32" y="118"/>
                  </a:lnTo>
                  <a:lnTo>
                    <a:pt x="42" y="116"/>
                  </a:lnTo>
                  <a:lnTo>
                    <a:pt x="54" y="112"/>
                  </a:lnTo>
                  <a:lnTo>
                    <a:pt x="78" y="98"/>
                  </a:lnTo>
                  <a:lnTo>
                    <a:pt x="106" y="80"/>
                  </a:lnTo>
                  <a:lnTo>
                    <a:pt x="102" y="78"/>
                  </a:lnTo>
                  <a:lnTo>
                    <a:pt x="98" y="74"/>
                  </a:lnTo>
                  <a:lnTo>
                    <a:pt x="94" y="68"/>
                  </a:lnTo>
                  <a:lnTo>
                    <a:pt x="90" y="58"/>
                  </a:lnTo>
                  <a:lnTo>
                    <a:pt x="86" y="44"/>
                  </a:lnTo>
                  <a:lnTo>
                    <a:pt x="84" y="24"/>
                  </a:lnTo>
                  <a:lnTo>
                    <a:pt x="82" y="0"/>
                  </a:lnTo>
                  <a:lnTo>
                    <a:pt x="6" y="20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5" name="Freeform 113"/>
            <p:cNvSpPr>
              <a:spLocks/>
            </p:cNvSpPr>
            <p:nvPr/>
          </p:nvSpPr>
          <p:spPr bwMode="auto">
            <a:xfrm>
              <a:off x="4321889" y="2685043"/>
              <a:ext cx="132712" cy="82820"/>
            </a:xfrm>
            <a:custGeom>
              <a:avLst/>
              <a:gdLst>
                <a:gd name="T0" fmla="*/ 0 w 56"/>
                <a:gd name="T1" fmla="*/ 85031670 h 44"/>
                <a:gd name="T2" fmla="*/ 0 w 56"/>
                <a:gd name="T3" fmla="*/ 85031670 h 44"/>
                <a:gd name="T4" fmla="*/ 0 w 56"/>
                <a:gd name="T5" fmla="*/ 99203297 h 44"/>
                <a:gd name="T6" fmla="*/ 11233124 w 56"/>
                <a:gd name="T7" fmla="*/ 127546579 h 44"/>
                <a:gd name="T8" fmla="*/ 22463879 w 56"/>
                <a:gd name="T9" fmla="*/ 141718206 h 44"/>
                <a:gd name="T10" fmla="*/ 44930128 w 56"/>
                <a:gd name="T11" fmla="*/ 148803078 h 44"/>
                <a:gd name="T12" fmla="*/ 67393998 w 56"/>
                <a:gd name="T13" fmla="*/ 155889832 h 44"/>
                <a:gd name="T14" fmla="*/ 101091006 w 56"/>
                <a:gd name="T15" fmla="*/ 155889832 h 44"/>
                <a:gd name="T16" fmla="*/ 101091006 w 56"/>
                <a:gd name="T17" fmla="*/ 155889832 h 44"/>
                <a:gd name="T18" fmla="*/ 134790365 w 56"/>
                <a:gd name="T19" fmla="*/ 148803078 h 44"/>
                <a:gd name="T20" fmla="*/ 168487392 w 56"/>
                <a:gd name="T21" fmla="*/ 134631451 h 44"/>
                <a:gd name="T22" fmla="*/ 247114490 w 56"/>
                <a:gd name="T23" fmla="*/ 85031670 h 44"/>
                <a:gd name="T24" fmla="*/ 303275350 w 56"/>
                <a:gd name="T25" fmla="*/ 35430022 h 44"/>
                <a:gd name="T26" fmla="*/ 314508544 w 56"/>
                <a:gd name="T27" fmla="*/ 0 h 44"/>
                <a:gd name="T28" fmla="*/ 314508544 w 56"/>
                <a:gd name="T29" fmla="*/ 0 h 44"/>
                <a:gd name="T30" fmla="*/ 303275350 w 56"/>
                <a:gd name="T31" fmla="*/ 0 h 44"/>
                <a:gd name="T32" fmla="*/ 269578360 w 56"/>
                <a:gd name="T33" fmla="*/ 7086756 h 44"/>
                <a:gd name="T34" fmla="*/ 157254272 w 56"/>
                <a:gd name="T35" fmla="*/ 35430022 h 44"/>
                <a:gd name="T36" fmla="*/ 0 w 56"/>
                <a:gd name="T37" fmla="*/ 85031670 h 44"/>
                <a:gd name="T38" fmla="*/ 0 w 56"/>
                <a:gd name="T39" fmla="*/ 85031670 h 4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6"/>
                <a:gd name="T61" fmla="*/ 0 h 44"/>
                <a:gd name="T62" fmla="*/ 56 w 56"/>
                <a:gd name="T63" fmla="*/ 44 h 4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6" h="44">
                  <a:moveTo>
                    <a:pt x="0" y="24"/>
                  </a:moveTo>
                  <a:lnTo>
                    <a:pt x="0" y="24"/>
                  </a:lnTo>
                  <a:lnTo>
                    <a:pt x="0" y="28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8" y="42"/>
                  </a:lnTo>
                  <a:lnTo>
                    <a:pt x="12" y="44"/>
                  </a:lnTo>
                  <a:lnTo>
                    <a:pt x="18" y="44"/>
                  </a:lnTo>
                  <a:lnTo>
                    <a:pt x="24" y="42"/>
                  </a:lnTo>
                  <a:lnTo>
                    <a:pt x="30" y="38"/>
                  </a:lnTo>
                  <a:lnTo>
                    <a:pt x="44" y="24"/>
                  </a:lnTo>
                  <a:lnTo>
                    <a:pt x="54" y="1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48" y="2"/>
                  </a:lnTo>
                  <a:lnTo>
                    <a:pt x="28" y="1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DC9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6" name="Freeform 114"/>
            <p:cNvSpPr>
              <a:spLocks/>
            </p:cNvSpPr>
            <p:nvPr/>
          </p:nvSpPr>
          <p:spPr bwMode="auto">
            <a:xfrm>
              <a:off x="4212876" y="2756569"/>
              <a:ext cx="478711" cy="553390"/>
            </a:xfrm>
            <a:custGeom>
              <a:avLst/>
              <a:gdLst>
                <a:gd name="T0" fmla="*/ 0 w 202"/>
                <a:gd name="T1" fmla="*/ 984947441 h 294"/>
                <a:gd name="T2" fmla="*/ 0 w 202"/>
                <a:gd name="T3" fmla="*/ 984947441 h 294"/>
                <a:gd name="T4" fmla="*/ 146021067 w 202"/>
                <a:gd name="T5" fmla="*/ 1020375916 h 294"/>
                <a:gd name="T6" fmla="*/ 292044504 w 202"/>
                <a:gd name="T7" fmla="*/ 1034547588 h 294"/>
                <a:gd name="T8" fmla="*/ 438065608 w 202"/>
                <a:gd name="T9" fmla="*/ 1041634365 h 294"/>
                <a:gd name="T10" fmla="*/ 584086638 w 202"/>
                <a:gd name="T11" fmla="*/ 1034547588 h 294"/>
                <a:gd name="T12" fmla="*/ 584086638 w 202"/>
                <a:gd name="T13" fmla="*/ 1034547588 h 294"/>
                <a:gd name="T14" fmla="*/ 730107816 w 202"/>
                <a:gd name="T15" fmla="*/ 1013291021 h 294"/>
                <a:gd name="T16" fmla="*/ 864898100 w 202"/>
                <a:gd name="T17" fmla="*/ 992032572 h 294"/>
                <a:gd name="T18" fmla="*/ 1134476298 w 202"/>
                <a:gd name="T19" fmla="*/ 935345648 h 294"/>
                <a:gd name="T20" fmla="*/ 1134476298 w 202"/>
                <a:gd name="T21" fmla="*/ 935345648 h 294"/>
                <a:gd name="T22" fmla="*/ 1100779319 w 202"/>
                <a:gd name="T23" fmla="*/ 836142062 h 294"/>
                <a:gd name="T24" fmla="*/ 1078313087 w 202"/>
                <a:gd name="T25" fmla="*/ 736938475 h 294"/>
                <a:gd name="T26" fmla="*/ 1055849225 w 202"/>
                <a:gd name="T27" fmla="*/ 581048200 h 294"/>
                <a:gd name="T28" fmla="*/ 1055849225 w 202"/>
                <a:gd name="T29" fmla="*/ 481844496 h 294"/>
                <a:gd name="T30" fmla="*/ 1055849225 w 202"/>
                <a:gd name="T31" fmla="*/ 439329480 h 294"/>
                <a:gd name="T32" fmla="*/ 1055849225 w 202"/>
                <a:gd name="T33" fmla="*/ 439329480 h 294"/>
                <a:gd name="T34" fmla="*/ 1044616108 w 202"/>
                <a:gd name="T35" fmla="*/ 382640910 h 294"/>
                <a:gd name="T36" fmla="*/ 1033385362 w 202"/>
                <a:gd name="T37" fmla="*/ 325954221 h 294"/>
                <a:gd name="T38" fmla="*/ 1033385362 w 202"/>
                <a:gd name="T39" fmla="*/ 269265651 h 294"/>
                <a:gd name="T40" fmla="*/ 1044616108 w 202"/>
                <a:gd name="T41" fmla="*/ 219663799 h 294"/>
                <a:gd name="T42" fmla="*/ 1067082341 w 202"/>
                <a:gd name="T43" fmla="*/ 134633767 h 294"/>
                <a:gd name="T44" fmla="*/ 1078313087 w 202"/>
                <a:gd name="T45" fmla="*/ 106288511 h 294"/>
                <a:gd name="T46" fmla="*/ 1078313087 w 202"/>
                <a:gd name="T47" fmla="*/ 106288511 h 294"/>
                <a:gd name="T48" fmla="*/ 1033385362 w 202"/>
                <a:gd name="T49" fmla="*/ 85031944 h 294"/>
                <a:gd name="T50" fmla="*/ 977222151 w 202"/>
                <a:gd name="T51" fmla="*/ 63773495 h 294"/>
                <a:gd name="T52" fmla="*/ 853664984 w 202"/>
                <a:gd name="T53" fmla="*/ 28343351 h 294"/>
                <a:gd name="T54" fmla="*/ 718877070 w 202"/>
                <a:gd name="T55" fmla="*/ 0 h 294"/>
                <a:gd name="T56" fmla="*/ 718877070 w 202"/>
                <a:gd name="T57" fmla="*/ 0 h 294"/>
                <a:gd name="T58" fmla="*/ 595319754 w 202"/>
                <a:gd name="T59" fmla="*/ 56686703 h 294"/>
                <a:gd name="T60" fmla="*/ 494226449 w 202"/>
                <a:gd name="T61" fmla="*/ 85031944 h 294"/>
                <a:gd name="T62" fmla="*/ 404368630 w 202"/>
                <a:gd name="T63" fmla="*/ 92116839 h 294"/>
                <a:gd name="T64" fmla="*/ 336972303 w 202"/>
                <a:gd name="T65" fmla="*/ 85031944 h 294"/>
                <a:gd name="T66" fmla="*/ 280811388 w 202"/>
                <a:gd name="T67" fmla="*/ 70860272 h 294"/>
                <a:gd name="T68" fmla="*/ 247114409 w 202"/>
                <a:gd name="T69" fmla="*/ 56686703 h 294"/>
                <a:gd name="T70" fmla="*/ 224648177 w 202"/>
                <a:gd name="T71" fmla="*/ 42515031 h 294"/>
                <a:gd name="T72" fmla="*/ 224648177 w 202"/>
                <a:gd name="T73" fmla="*/ 42515031 h 294"/>
                <a:gd name="T74" fmla="*/ 179718083 w 202"/>
                <a:gd name="T75" fmla="*/ 56686703 h 294"/>
                <a:gd name="T76" fmla="*/ 134790321 w 202"/>
                <a:gd name="T77" fmla="*/ 63773495 h 294"/>
                <a:gd name="T78" fmla="*/ 101090972 w 202"/>
                <a:gd name="T79" fmla="*/ 63773495 h 294"/>
                <a:gd name="T80" fmla="*/ 101090972 w 202"/>
                <a:gd name="T81" fmla="*/ 63773495 h 294"/>
                <a:gd name="T82" fmla="*/ 56163229 w 202"/>
                <a:gd name="T83" fmla="*/ 127546989 h 294"/>
                <a:gd name="T84" fmla="*/ 33696988 w 202"/>
                <a:gd name="T85" fmla="*/ 198407232 h 294"/>
                <a:gd name="T86" fmla="*/ 22463872 w 202"/>
                <a:gd name="T87" fmla="*/ 269265651 h 294"/>
                <a:gd name="T88" fmla="*/ 22463872 w 202"/>
                <a:gd name="T89" fmla="*/ 347210788 h 294"/>
                <a:gd name="T90" fmla="*/ 22463872 w 202"/>
                <a:gd name="T91" fmla="*/ 510187958 h 294"/>
                <a:gd name="T92" fmla="*/ 33696988 w 202"/>
                <a:gd name="T93" fmla="*/ 701508354 h 294"/>
                <a:gd name="T94" fmla="*/ 33696988 w 202"/>
                <a:gd name="T95" fmla="*/ 701508354 h 294"/>
                <a:gd name="T96" fmla="*/ 22463872 w 202"/>
                <a:gd name="T97" fmla="*/ 843226957 h 294"/>
                <a:gd name="T98" fmla="*/ 0 w 202"/>
                <a:gd name="T99" fmla="*/ 984947441 h 294"/>
                <a:gd name="T100" fmla="*/ 0 w 202"/>
                <a:gd name="T101" fmla="*/ 984947441 h 2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2"/>
                <a:gd name="T154" fmla="*/ 0 h 294"/>
                <a:gd name="T155" fmla="*/ 202 w 202"/>
                <a:gd name="T156" fmla="*/ 294 h 2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2" h="294">
                  <a:moveTo>
                    <a:pt x="0" y="278"/>
                  </a:moveTo>
                  <a:lnTo>
                    <a:pt x="0" y="278"/>
                  </a:lnTo>
                  <a:lnTo>
                    <a:pt x="26" y="288"/>
                  </a:lnTo>
                  <a:lnTo>
                    <a:pt x="52" y="292"/>
                  </a:lnTo>
                  <a:lnTo>
                    <a:pt x="78" y="294"/>
                  </a:lnTo>
                  <a:lnTo>
                    <a:pt x="104" y="292"/>
                  </a:lnTo>
                  <a:lnTo>
                    <a:pt x="130" y="286"/>
                  </a:lnTo>
                  <a:lnTo>
                    <a:pt x="154" y="280"/>
                  </a:lnTo>
                  <a:lnTo>
                    <a:pt x="202" y="264"/>
                  </a:lnTo>
                  <a:lnTo>
                    <a:pt x="196" y="236"/>
                  </a:lnTo>
                  <a:lnTo>
                    <a:pt x="192" y="208"/>
                  </a:lnTo>
                  <a:lnTo>
                    <a:pt x="188" y="164"/>
                  </a:lnTo>
                  <a:lnTo>
                    <a:pt x="188" y="136"/>
                  </a:lnTo>
                  <a:lnTo>
                    <a:pt x="188" y="124"/>
                  </a:lnTo>
                  <a:lnTo>
                    <a:pt x="186" y="108"/>
                  </a:lnTo>
                  <a:lnTo>
                    <a:pt x="184" y="92"/>
                  </a:lnTo>
                  <a:lnTo>
                    <a:pt x="184" y="76"/>
                  </a:lnTo>
                  <a:lnTo>
                    <a:pt x="186" y="62"/>
                  </a:lnTo>
                  <a:lnTo>
                    <a:pt x="190" y="38"/>
                  </a:lnTo>
                  <a:lnTo>
                    <a:pt x="192" y="30"/>
                  </a:lnTo>
                  <a:lnTo>
                    <a:pt x="184" y="24"/>
                  </a:lnTo>
                  <a:lnTo>
                    <a:pt x="174" y="18"/>
                  </a:lnTo>
                  <a:lnTo>
                    <a:pt x="152" y="8"/>
                  </a:lnTo>
                  <a:lnTo>
                    <a:pt x="128" y="0"/>
                  </a:lnTo>
                  <a:lnTo>
                    <a:pt x="106" y="16"/>
                  </a:lnTo>
                  <a:lnTo>
                    <a:pt x="88" y="24"/>
                  </a:lnTo>
                  <a:lnTo>
                    <a:pt x="72" y="26"/>
                  </a:lnTo>
                  <a:lnTo>
                    <a:pt x="60" y="24"/>
                  </a:lnTo>
                  <a:lnTo>
                    <a:pt x="50" y="20"/>
                  </a:lnTo>
                  <a:lnTo>
                    <a:pt x="44" y="16"/>
                  </a:lnTo>
                  <a:lnTo>
                    <a:pt x="40" y="12"/>
                  </a:lnTo>
                  <a:lnTo>
                    <a:pt x="32" y="16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0" y="36"/>
                  </a:lnTo>
                  <a:lnTo>
                    <a:pt x="6" y="56"/>
                  </a:lnTo>
                  <a:lnTo>
                    <a:pt x="4" y="76"/>
                  </a:lnTo>
                  <a:lnTo>
                    <a:pt x="4" y="98"/>
                  </a:lnTo>
                  <a:lnTo>
                    <a:pt x="4" y="144"/>
                  </a:lnTo>
                  <a:lnTo>
                    <a:pt x="6" y="198"/>
                  </a:lnTo>
                  <a:lnTo>
                    <a:pt x="4" y="23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ED7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7" name="Freeform 115"/>
            <p:cNvSpPr>
              <a:spLocks/>
            </p:cNvSpPr>
            <p:nvPr/>
          </p:nvSpPr>
          <p:spPr bwMode="auto">
            <a:xfrm>
              <a:off x="4435642" y="2805509"/>
              <a:ext cx="251205" cy="335045"/>
            </a:xfrm>
            <a:custGeom>
              <a:avLst/>
              <a:gdLst>
                <a:gd name="T0" fmla="*/ 539157019 w 106"/>
                <a:gd name="T1" fmla="*/ 290523561 h 178"/>
                <a:gd name="T2" fmla="*/ 539157019 w 106"/>
                <a:gd name="T3" fmla="*/ 290523561 h 178"/>
                <a:gd name="T4" fmla="*/ 572856397 w 106"/>
                <a:gd name="T5" fmla="*/ 212578509 h 178"/>
                <a:gd name="T6" fmla="*/ 584087153 w 106"/>
                <a:gd name="T7" fmla="*/ 155890044 h 178"/>
                <a:gd name="T8" fmla="*/ 595320279 w 106"/>
                <a:gd name="T9" fmla="*/ 106288314 h 178"/>
                <a:gd name="T10" fmla="*/ 584087153 w 106"/>
                <a:gd name="T11" fmla="*/ 63773376 h 178"/>
                <a:gd name="T12" fmla="*/ 561623271 w 106"/>
                <a:gd name="T13" fmla="*/ 35430070 h 178"/>
                <a:gd name="T14" fmla="*/ 539157019 w 106"/>
                <a:gd name="T15" fmla="*/ 14171649 h 178"/>
                <a:gd name="T16" fmla="*/ 505460010 w 106"/>
                <a:gd name="T17" fmla="*/ 7086766 h 178"/>
                <a:gd name="T18" fmla="*/ 471763002 w 106"/>
                <a:gd name="T19" fmla="*/ 0 h 178"/>
                <a:gd name="T20" fmla="*/ 426832868 w 106"/>
                <a:gd name="T21" fmla="*/ 7086766 h 178"/>
                <a:gd name="T22" fmla="*/ 381902734 w 106"/>
                <a:gd name="T23" fmla="*/ 14171649 h 178"/>
                <a:gd name="T24" fmla="*/ 348205726 w 106"/>
                <a:gd name="T25" fmla="*/ 28343299 h 178"/>
                <a:gd name="T26" fmla="*/ 314508718 w 106"/>
                <a:gd name="T27" fmla="*/ 49601716 h 178"/>
                <a:gd name="T28" fmla="*/ 280811635 w 106"/>
                <a:gd name="T29" fmla="*/ 70860140 h 178"/>
                <a:gd name="T30" fmla="*/ 258345383 w 106"/>
                <a:gd name="T31" fmla="*/ 99203432 h 178"/>
                <a:gd name="T32" fmla="*/ 247114627 w 106"/>
                <a:gd name="T33" fmla="*/ 127546753 h 178"/>
                <a:gd name="T34" fmla="*/ 235881501 w 106"/>
                <a:gd name="T35" fmla="*/ 155890044 h 178"/>
                <a:gd name="T36" fmla="*/ 235881501 w 106"/>
                <a:gd name="T37" fmla="*/ 155890044 h 178"/>
                <a:gd name="T38" fmla="*/ 146021196 w 106"/>
                <a:gd name="T39" fmla="*/ 318866852 h 178"/>
                <a:gd name="T40" fmla="*/ 78627179 w 106"/>
                <a:gd name="T41" fmla="*/ 446413546 h 178"/>
                <a:gd name="T42" fmla="*/ 0 w 106"/>
                <a:gd name="T43" fmla="*/ 545615184 h 178"/>
                <a:gd name="T44" fmla="*/ 0 w 106"/>
                <a:gd name="T45" fmla="*/ 545615184 h 178"/>
                <a:gd name="T46" fmla="*/ 78627179 w 106"/>
                <a:gd name="T47" fmla="*/ 566873594 h 178"/>
                <a:gd name="T48" fmla="*/ 146021196 w 106"/>
                <a:gd name="T49" fmla="*/ 581045239 h 178"/>
                <a:gd name="T50" fmla="*/ 202184493 w 106"/>
                <a:gd name="T51" fmla="*/ 595216885 h 178"/>
                <a:gd name="T52" fmla="*/ 235881501 w 106"/>
                <a:gd name="T53" fmla="*/ 609388531 h 178"/>
                <a:gd name="T54" fmla="*/ 258345383 w 106"/>
                <a:gd name="T55" fmla="*/ 630646941 h 178"/>
                <a:gd name="T56" fmla="*/ 258345383 w 106"/>
                <a:gd name="T57" fmla="*/ 630646941 h 178"/>
                <a:gd name="T58" fmla="*/ 280811635 w 106"/>
                <a:gd name="T59" fmla="*/ 609388531 h 178"/>
                <a:gd name="T60" fmla="*/ 280811635 w 106"/>
                <a:gd name="T61" fmla="*/ 609388531 h 178"/>
                <a:gd name="T62" fmla="*/ 393135860 w 106"/>
                <a:gd name="T63" fmla="*/ 481841719 h 178"/>
                <a:gd name="T64" fmla="*/ 471763002 w 106"/>
                <a:gd name="T65" fmla="*/ 375553435 h 178"/>
                <a:gd name="T66" fmla="*/ 539157019 w 106"/>
                <a:gd name="T67" fmla="*/ 290523561 h 178"/>
                <a:gd name="T68" fmla="*/ 539157019 w 106"/>
                <a:gd name="T69" fmla="*/ 290523561 h 17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78"/>
                <a:gd name="T107" fmla="*/ 106 w 106"/>
                <a:gd name="T108" fmla="*/ 178 h 17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78">
                  <a:moveTo>
                    <a:pt x="96" y="82"/>
                  </a:moveTo>
                  <a:lnTo>
                    <a:pt x="96" y="82"/>
                  </a:lnTo>
                  <a:lnTo>
                    <a:pt x="102" y="60"/>
                  </a:lnTo>
                  <a:lnTo>
                    <a:pt x="104" y="44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100" y="10"/>
                  </a:lnTo>
                  <a:lnTo>
                    <a:pt x="96" y="4"/>
                  </a:lnTo>
                  <a:lnTo>
                    <a:pt x="90" y="2"/>
                  </a:lnTo>
                  <a:lnTo>
                    <a:pt x="84" y="0"/>
                  </a:lnTo>
                  <a:lnTo>
                    <a:pt x="76" y="2"/>
                  </a:lnTo>
                  <a:lnTo>
                    <a:pt x="68" y="4"/>
                  </a:lnTo>
                  <a:lnTo>
                    <a:pt x="62" y="8"/>
                  </a:lnTo>
                  <a:lnTo>
                    <a:pt x="56" y="14"/>
                  </a:lnTo>
                  <a:lnTo>
                    <a:pt x="50" y="20"/>
                  </a:lnTo>
                  <a:lnTo>
                    <a:pt x="46" y="28"/>
                  </a:lnTo>
                  <a:lnTo>
                    <a:pt x="44" y="36"/>
                  </a:lnTo>
                  <a:lnTo>
                    <a:pt x="42" y="44"/>
                  </a:lnTo>
                  <a:lnTo>
                    <a:pt x="26" y="90"/>
                  </a:lnTo>
                  <a:lnTo>
                    <a:pt x="14" y="126"/>
                  </a:lnTo>
                  <a:lnTo>
                    <a:pt x="0" y="154"/>
                  </a:lnTo>
                  <a:lnTo>
                    <a:pt x="14" y="160"/>
                  </a:lnTo>
                  <a:lnTo>
                    <a:pt x="26" y="164"/>
                  </a:lnTo>
                  <a:lnTo>
                    <a:pt x="36" y="168"/>
                  </a:lnTo>
                  <a:lnTo>
                    <a:pt x="42" y="172"/>
                  </a:lnTo>
                  <a:lnTo>
                    <a:pt x="46" y="178"/>
                  </a:lnTo>
                  <a:lnTo>
                    <a:pt x="50" y="172"/>
                  </a:lnTo>
                  <a:lnTo>
                    <a:pt x="70" y="136"/>
                  </a:lnTo>
                  <a:lnTo>
                    <a:pt x="84" y="106"/>
                  </a:lnTo>
                  <a:lnTo>
                    <a:pt x="96" y="82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8" name="Freeform 116"/>
            <p:cNvSpPr>
              <a:spLocks/>
            </p:cNvSpPr>
            <p:nvPr/>
          </p:nvSpPr>
          <p:spPr bwMode="auto">
            <a:xfrm>
              <a:off x="4137040" y="2391408"/>
              <a:ext cx="412355" cy="350104"/>
            </a:xfrm>
            <a:custGeom>
              <a:avLst/>
              <a:gdLst>
                <a:gd name="T0" fmla="*/ 179718065 w 174"/>
                <a:gd name="T1" fmla="*/ 588133352 h 186"/>
                <a:gd name="T2" fmla="*/ 179718065 w 174"/>
                <a:gd name="T3" fmla="*/ 588133352 h 186"/>
                <a:gd name="T4" fmla="*/ 235881270 w 174"/>
                <a:gd name="T5" fmla="*/ 616478591 h 186"/>
                <a:gd name="T6" fmla="*/ 314508410 w 174"/>
                <a:gd name="T7" fmla="*/ 644821947 h 186"/>
                <a:gd name="T8" fmla="*/ 359438500 w 174"/>
                <a:gd name="T9" fmla="*/ 651906845 h 186"/>
                <a:gd name="T10" fmla="*/ 415599336 w 174"/>
                <a:gd name="T11" fmla="*/ 658993626 h 186"/>
                <a:gd name="T12" fmla="*/ 471762541 w 174"/>
                <a:gd name="T13" fmla="*/ 651906845 h 186"/>
                <a:gd name="T14" fmla="*/ 539156491 w 174"/>
                <a:gd name="T15" fmla="*/ 644821947 h 186"/>
                <a:gd name="T16" fmla="*/ 539156491 w 174"/>
                <a:gd name="T17" fmla="*/ 644821947 h 186"/>
                <a:gd name="T18" fmla="*/ 606550442 w 174"/>
                <a:gd name="T19" fmla="*/ 616478591 h 186"/>
                <a:gd name="T20" fmla="*/ 673946910 w 174"/>
                <a:gd name="T21" fmla="*/ 595220132 h 186"/>
                <a:gd name="T22" fmla="*/ 741340861 w 174"/>
                <a:gd name="T23" fmla="*/ 566876776 h 186"/>
                <a:gd name="T24" fmla="*/ 819967926 w 174"/>
                <a:gd name="T25" fmla="*/ 517274961 h 186"/>
                <a:gd name="T26" fmla="*/ 819967926 w 174"/>
                <a:gd name="T27" fmla="*/ 517274961 h 186"/>
                <a:gd name="T28" fmla="*/ 876131131 w 174"/>
                <a:gd name="T29" fmla="*/ 446414570 h 186"/>
                <a:gd name="T30" fmla="*/ 921058852 w 174"/>
                <a:gd name="T31" fmla="*/ 354297720 h 186"/>
                <a:gd name="T32" fmla="*/ 921058852 w 174"/>
                <a:gd name="T33" fmla="*/ 354297720 h 186"/>
                <a:gd name="T34" fmla="*/ 943525082 w 174"/>
                <a:gd name="T35" fmla="*/ 340126042 h 186"/>
                <a:gd name="T36" fmla="*/ 977222057 w 174"/>
                <a:gd name="T37" fmla="*/ 297609125 h 186"/>
                <a:gd name="T38" fmla="*/ 977222057 w 174"/>
                <a:gd name="T39" fmla="*/ 297609125 h 186"/>
                <a:gd name="T40" fmla="*/ 932291967 w 174"/>
                <a:gd name="T41" fmla="*/ 283437447 h 186"/>
                <a:gd name="T42" fmla="*/ 887361877 w 174"/>
                <a:gd name="T43" fmla="*/ 262180871 h 186"/>
                <a:gd name="T44" fmla="*/ 853664901 w 174"/>
                <a:gd name="T45" fmla="*/ 240922353 h 186"/>
                <a:gd name="T46" fmla="*/ 819967926 w 174"/>
                <a:gd name="T47" fmla="*/ 212578997 h 186"/>
                <a:gd name="T48" fmla="*/ 819967926 w 174"/>
                <a:gd name="T49" fmla="*/ 212578997 h 186"/>
                <a:gd name="T50" fmla="*/ 763804721 w 174"/>
                <a:gd name="T51" fmla="*/ 134633825 h 186"/>
                <a:gd name="T52" fmla="*/ 718877000 w 174"/>
                <a:gd name="T53" fmla="*/ 70860303 h 186"/>
                <a:gd name="T54" fmla="*/ 685177655 w 174"/>
                <a:gd name="T55" fmla="*/ 42515049 h 186"/>
                <a:gd name="T56" fmla="*/ 640249935 w 174"/>
                <a:gd name="T57" fmla="*/ 21258466 h 186"/>
                <a:gd name="T58" fmla="*/ 584086582 w 174"/>
                <a:gd name="T59" fmla="*/ 7086782 h 186"/>
                <a:gd name="T60" fmla="*/ 516692631 w 174"/>
                <a:gd name="T61" fmla="*/ 0 h 186"/>
                <a:gd name="T62" fmla="*/ 516692631 w 174"/>
                <a:gd name="T63" fmla="*/ 0 h 186"/>
                <a:gd name="T64" fmla="*/ 381902360 w 174"/>
                <a:gd name="T65" fmla="*/ 7086782 h 186"/>
                <a:gd name="T66" fmla="*/ 314508410 w 174"/>
                <a:gd name="T67" fmla="*/ 14171682 h 186"/>
                <a:gd name="T68" fmla="*/ 247114385 w 174"/>
                <a:gd name="T69" fmla="*/ 28343364 h 186"/>
                <a:gd name="T70" fmla="*/ 179718065 w 174"/>
                <a:gd name="T71" fmla="*/ 42515049 h 186"/>
                <a:gd name="T72" fmla="*/ 123557193 w 174"/>
                <a:gd name="T73" fmla="*/ 70860303 h 186"/>
                <a:gd name="T74" fmla="*/ 78627102 w 174"/>
                <a:gd name="T75" fmla="*/ 92116879 h 186"/>
                <a:gd name="T76" fmla="*/ 33696984 w 174"/>
                <a:gd name="T77" fmla="*/ 127547045 h 186"/>
                <a:gd name="T78" fmla="*/ 33696984 w 174"/>
                <a:gd name="T79" fmla="*/ 127547045 h 186"/>
                <a:gd name="T80" fmla="*/ 0 w 174"/>
                <a:gd name="T81" fmla="*/ 155890402 h 186"/>
                <a:gd name="T82" fmla="*/ 0 w 174"/>
                <a:gd name="T83" fmla="*/ 155890402 h 186"/>
                <a:gd name="T84" fmla="*/ 11233120 w 174"/>
                <a:gd name="T85" fmla="*/ 233835573 h 186"/>
                <a:gd name="T86" fmla="*/ 56163224 w 174"/>
                <a:gd name="T87" fmla="*/ 325954364 h 186"/>
                <a:gd name="T88" fmla="*/ 56163224 w 174"/>
                <a:gd name="T89" fmla="*/ 325954364 h 186"/>
                <a:gd name="T90" fmla="*/ 56163224 w 174"/>
                <a:gd name="T91" fmla="*/ 347210940 h 186"/>
                <a:gd name="T92" fmla="*/ 56163224 w 174"/>
                <a:gd name="T93" fmla="*/ 410984433 h 186"/>
                <a:gd name="T94" fmla="*/ 67393969 w 174"/>
                <a:gd name="T95" fmla="*/ 453501350 h 186"/>
                <a:gd name="T96" fmla="*/ 89860218 w 174"/>
                <a:gd name="T97" fmla="*/ 496016502 h 186"/>
                <a:gd name="T98" fmla="*/ 123557193 w 174"/>
                <a:gd name="T99" fmla="*/ 545618317 h 186"/>
                <a:gd name="T100" fmla="*/ 179718065 w 174"/>
                <a:gd name="T101" fmla="*/ 588133352 h 186"/>
                <a:gd name="T102" fmla="*/ 179718065 w 174"/>
                <a:gd name="T103" fmla="*/ 588133352 h 1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4"/>
                <a:gd name="T157" fmla="*/ 0 h 186"/>
                <a:gd name="T158" fmla="*/ 174 w 174"/>
                <a:gd name="T159" fmla="*/ 186 h 1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4" h="186">
                  <a:moveTo>
                    <a:pt x="32" y="166"/>
                  </a:moveTo>
                  <a:lnTo>
                    <a:pt x="32" y="166"/>
                  </a:lnTo>
                  <a:lnTo>
                    <a:pt x="42" y="174"/>
                  </a:lnTo>
                  <a:lnTo>
                    <a:pt x="56" y="182"/>
                  </a:lnTo>
                  <a:lnTo>
                    <a:pt x="64" y="184"/>
                  </a:lnTo>
                  <a:lnTo>
                    <a:pt x="74" y="186"/>
                  </a:lnTo>
                  <a:lnTo>
                    <a:pt x="84" y="184"/>
                  </a:lnTo>
                  <a:lnTo>
                    <a:pt x="96" y="182"/>
                  </a:lnTo>
                  <a:lnTo>
                    <a:pt x="108" y="174"/>
                  </a:lnTo>
                  <a:lnTo>
                    <a:pt x="120" y="168"/>
                  </a:lnTo>
                  <a:lnTo>
                    <a:pt x="132" y="160"/>
                  </a:lnTo>
                  <a:lnTo>
                    <a:pt x="146" y="146"/>
                  </a:lnTo>
                  <a:lnTo>
                    <a:pt x="156" y="126"/>
                  </a:lnTo>
                  <a:lnTo>
                    <a:pt x="164" y="100"/>
                  </a:lnTo>
                  <a:lnTo>
                    <a:pt x="168" y="96"/>
                  </a:lnTo>
                  <a:lnTo>
                    <a:pt x="174" y="84"/>
                  </a:lnTo>
                  <a:lnTo>
                    <a:pt x="166" y="80"/>
                  </a:lnTo>
                  <a:lnTo>
                    <a:pt x="158" y="74"/>
                  </a:lnTo>
                  <a:lnTo>
                    <a:pt x="152" y="68"/>
                  </a:lnTo>
                  <a:lnTo>
                    <a:pt x="146" y="60"/>
                  </a:lnTo>
                  <a:lnTo>
                    <a:pt x="136" y="38"/>
                  </a:lnTo>
                  <a:lnTo>
                    <a:pt x="128" y="20"/>
                  </a:lnTo>
                  <a:lnTo>
                    <a:pt x="122" y="12"/>
                  </a:lnTo>
                  <a:lnTo>
                    <a:pt x="114" y="6"/>
                  </a:lnTo>
                  <a:lnTo>
                    <a:pt x="104" y="2"/>
                  </a:lnTo>
                  <a:lnTo>
                    <a:pt x="92" y="0"/>
                  </a:lnTo>
                  <a:lnTo>
                    <a:pt x="68" y="2"/>
                  </a:lnTo>
                  <a:lnTo>
                    <a:pt x="56" y="4"/>
                  </a:lnTo>
                  <a:lnTo>
                    <a:pt x="44" y="8"/>
                  </a:lnTo>
                  <a:lnTo>
                    <a:pt x="32" y="12"/>
                  </a:lnTo>
                  <a:lnTo>
                    <a:pt x="22" y="20"/>
                  </a:lnTo>
                  <a:lnTo>
                    <a:pt x="14" y="26"/>
                  </a:lnTo>
                  <a:lnTo>
                    <a:pt x="6" y="36"/>
                  </a:lnTo>
                  <a:lnTo>
                    <a:pt x="0" y="44"/>
                  </a:lnTo>
                  <a:lnTo>
                    <a:pt x="2" y="66"/>
                  </a:lnTo>
                  <a:lnTo>
                    <a:pt x="10" y="92"/>
                  </a:lnTo>
                  <a:lnTo>
                    <a:pt x="10" y="98"/>
                  </a:lnTo>
                  <a:lnTo>
                    <a:pt x="10" y="116"/>
                  </a:lnTo>
                  <a:lnTo>
                    <a:pt x="12" y="128"/>
                  </a:lnTo>
                  <a:lnTo>
                    <a:pt x="16" y="140"/>
                  </a:lnTo>
                  <a:lnTo>
                    <a:pt x="22" y="154"/>
                  </a:lnTo>
                  <a:lnTo>
                    <a:pt x="32" y="166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9" name="Freeform 117"/>
            <p:cNvSpPr>
              <a:spLocks/>
            </p:cNvSpPr>
            <p:nvPr/>
          </p:nvSpPr>
          <p:spPr bwMode="auto">
            <a:xfrm>
              <a:off x="4231834" y="2541990"/>
              <a:ext cx="42657" cy="105408"/>
            </a:xfrm>
            <a:custGeom>
              <a:avLst/>
              <a:gdLst>
                <a:gd name="T0" fmla="*/ 0 w 18"/>
                <a:gd name="T1" fmla="*/ 0 h 56"/>
                <a:gd name="T2" fmla="*/ 0 w 18"/>
                <a:gd name="T3" fmla="*/ 0 h 56"/>
                <a:gd name="T4" fmla="*/ 22463650 w 18"/>
                <a:gd name="T5" fmla="*/ 14171729 h 56"/>
                <a:gd name="T6" fmla="*/ 56160305 w 18"/>
                <a:gd name="T7" fmla="*/ 49601994 h 56"/>
                <a:gd name="T8" fmla="*/ 67393310 w 18"/>
                <a:gd name="T9" fmla="*/ 70860538 h 56"/>
                <a:gd name="T10" fmla="*/ 67393310 w 18"/>
                <a:gd name="T11" fmla="*/ 99203989 h 56"/>
                <a:gd name="T12" fmla="*/ 67393310 w 18"/>
                <a:gd name="T13" fmla="*/ 127547469 h 56"/>
                <a:gd name="T14" fmla="*/ 56160305 w 18"/>
                <a:gd name="T15" fmla="*/ 155892801 h 56"/>
                <a:gd name="T16" fmla="*/ 56160305 w 18"/>
                <a:gd name="T17" fmla="*/ 155892801 h 56"/>
                <a:gd name="T18" fmla="*/ 56160305 w 18"/>
                <a:gd name="T19" fmla="*/ 170064527 h 56"/>
                <a:gd name="T20" fmla="*/ 67393310 w 18"/>
                <a:gd name="T21" fmla="*/ 184236252 h 56"/>
                <a:gd name="T22" fmla="*/ 101089975 w 18"/>
                <a:gd name="T23" fmla="*/ 198407977 h 56"/>
                <a:gd name="T24" fmla="*/ 101089975 w 18"/>
                <a:gd name="T25" fmla="*/ 198407977 h 56"/>
                <a:gd name="T26" fmla="*/ 67393310 w 18"/>
                <a:gd name="T27" fmla="*/ 191321174 h 56"/>
                <a:gd name="T28" fmla="*/ 44929670 w 18"/>
                <a:gd name="T29" fmla="*/ 177149448 h 56"/>
                <a:gd name="T30" fmla="*/ 33696655 w 18"/>
                <a:gd name="T31" fmla="*/ 170064527 h 56"/>
                <a:gd name="T32" fmla="*/ 33696655 w 18"/>
                <a:gd name="T33" fmla="*/ 155892801 h 56"/>
                <a:gd name="T34" fmla="*/ 33696655 w 18"/>
                <a:gd name="T35" fmla="*/ 155892801 h 56"/>
                <a:gd name="T36" fmla="*/ 44929670 w 18"/>
                <a:gd name="T37" fmla="*/ 141719194 h 56"/>
                <a:gd name="T38" fmla="*/ 56160305 w 18"/>
                <a:gd name="T39" fmla="*/ 113375714 h 56"/>
                <a:gd name="T40" fmla="*/ 56160305 w 18"/>
                <a:gd name="T41" fmla="*/ 85032263 h 56"/>
                <a:gd name="T42" fmla="*/ 44929670 w 18"/>
                <a:gd name="T43" fmla="*/ 63773734 h 56"/>
                <a:gd name="T44" fmla="*/ 33696655 w 18"/>
                <a:gd name="T45" fmla="*/ 28343458 h 56"/>
                <a:gd name="T46" fmla="*/ 0 w 18"/>
                <a:gd name="T47" fmla="*/ 0 h 56"/>
                <a:gd name="T48" fmla="*/ 0 w 18"/>
                <a:gd name="T49" fmla="*/ 0 h 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"/>
                <a:gd name="T76" fmla="*/ 0 h 56"/>
                <a:gd name="T77" fmla="*/ 18 w 18"/>
                <a:gd name="T78" fmla="*/ 56 h 5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" h="56">
                  <a:moveTo>
                    <a:pt x="0" y="0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10" y="14"/>
                  </a:lnTo>
                  <a:lnTo>
                    <a:pt x="12" y="20"/>
                  </a:lnTo>
                  <a:lnTo>
                    <a:pt x="12" y="28"/>
                  </a:lnTo>
                  <a:lnTo>
                    <a:pt x="12" y="36"/>
                  </a:lnTo>
                  <a:lnTo>
                    <a:pt x="10" y="44"/>
                  </a:lnTo>
                  <a:lnTo>
                    <a:pt x="10" y="48"/>
                  </a:lnTo>
                  <a:lnTo>
                    <a:pt x="12" y="52"/>
                  </a:lnTo>
                  <a:lnTo>
                    <a:pt x="18" y="56"/>
                  </a:lnTo>
                  <a:lnTo>
                    <a:pt x="12" y="54"/>
                  </a:lnTo>
                  <a:lnTo>
                    <a:pt x="8" y="50"/>
                  </a:lnTo>
                  <a:lnTo>
                    <a:pt x="6" y="48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0" y="32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6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9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0" name="Freeform 118"/>
            <p:cNvSpPr>
              <a:spLocks/>
            </p:cNvSpPr>
            <p:nvPr/>
          </p:nvSpPr>
          <p:spPr bwMode="auto">
            <a:xfrm>
              <a:off x="4241314" y="2662456"/>
              <a:ext cx="94794" cy="26352"/>
            </a:xfrm>
            <a:custGeom>
              <a:avLst/>
              <a:gdLst>
                <a:gd name="T0" fmla="*/ 0 w 40"/>
                <a:gd name="T1" fmla="*/ 0 h 14"/>
                <a:gd name="T2" fmla="*/ 0 w 40"/>
                <a:gd name="T3" fmla="*/ 0 h 14"/>
                <a:gd name="T4" fmla="*/ 22463809 w 40"/>
                <a:gd name="T5" fmla="*/ 7086806 h 14"/>
                <a:gd name="T6" fmla="*/ 33696894 w 40"/>
                <a:gd name="T7" fmla="*/ 7086806 h 14"/>
                <a:gd name="T8" fmla="*/ 56163072 w 40"/>
                <a:gd name="T9" fmla="*/ 0 h 14"/>
                <a:gd name="T10" fmla="*/ 56163072 w 40"/>
                <a:gd name="T11" fmla="*/ 0 h 14"/>
                <a:gd name="T12" fmla="*/ 78626890 w 40"/>
                <a:gd name="T13" fmla="*/ 7086806 h 14"/>
                <a:gd name="T14" fmla="*/ 78626890 w 40"/>
                <a:gd name="T15" fmla="*/ 7086806 h 14"/>
                <a:gd name="T16" fmla="*/ 89859975 w 40"/>
                <a:gd name="T17" fmla="*/ 7086806 h 14"/>
                <a:gd name="T18" fmla="*/ 123556859 w 40"/>
                <a:gd name="T19" fmla="*/ 7086806 h 14"/>
                <a:gd name="T20" fmla="*/ 123556859 w 40"/>
                <a:gd name="T21" fmla="*/ 7086806 h 14"/>
                <a:gd name="T22" fmla="*/ 179717580 w 40"/>
                <a:gd name="T23" fmla="*/ 14171729 h 14"/>
                <a:gd name="T24" fmla="*/ 202183750 w 40"/>
                <a:gd name="T25" fmla="*/ 7086806 h 14"/>
                <a:gd name="T26" fmla="*/ 224647549 w 40"/>
                <a:gd name="T27" fmla="*/ 0 h 14"/>
                <a:gd name="T28" fmla="*/ 224647549 w 40"/>
                <a:gd name="T29" fmla="*/ 0 h 14"/>
                <a:gd name="T30" fmla="*/ 190950665 w 40"/>
                <a:gd name="T31" fmla="*/ 28343458 h 14"/>
                <a:gd name="T32" fmla="*/ 157253781 w 40"/>
                <a:gd name="T33" fmla="*/ 42515191 h 14"/>
                <a:gd name="T34" fmla="*/ 101090690 w 40"/>
                <a:gd name="T35" fmla="*/ 49601994 h 14"/>
                <a:gd name="T36" fmla="*/ 101090690 w 40"/>
                <a:gd name="T37" fmla="*/ 49601994 h 14"/>
                <a:gd name="T38" fmla="*/ 56163072 w 40"/>
                <a:gd name="T39" fmla="*/ 42515191 h 14"/>
                <a:gd name="T40" fmla="*/ 33696894 w 40"/>
                <a:gd name="T41" fmla="*/ 28343458 h 14"/>
                <a:gd name="T42" fmla="*/ 0 w 40"/>
                <a:gd name="T43" fmla="*/ 0 h 14"/>
                <a:gd name="T44" fmla="*/ 0 w 40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0"/>
                <a:gd name="T70" fmla="*/ 0 h 14"/>
                <a:gd name="T71" fmla="*/ 40 w 40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0" h="14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32" y="4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18" y="14"/>
                  </a:lnTo>
                  <a:lnTo>
                    <a:pt x="10" y="12"/>
                  </a:lnTo>
                  <a:lnTo>
                    <a:pt x="6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1" name="Freeform 119"/>
            <p:cNvSpPr>
              <a:spLocks/>
            </p:cNvSpPr>
            <p:nvPr/>
          </p:nvSpPr>
          <p:spPr bwMode="auto">
            <a:xfrm>
              <a:off x="4487779" y="2549519"/>
              <a:ext cx="85315" cy="97878"/>
            </a:xfrm>
            <a:custGeom>
              <a:avLst/>
              <a:gdLst>
                <a:gd name="T0" fmla="*/ 22463913 w 36"/>
                <a:gd name="T1" fmla="*/ 56686418 h 52"/>
                <a:gd name="T2" fmla="*/ 22463913 w 36"/>
                <a:gd name="T3" fmla="*/ 56686418 h 52"/>
                <a:gd name="T4" fmla="*/ 22463913 w 36"/>
                <a:gd name="T5" fmla="*/ 42514817 h 52"/>
                <a:gd name="T6" fmla="*/ 56163333 w 36"/>
                <a:gd name="T7" fmla="*/ 21258350 h 52"/>
                <a:gd name="T8" fmla="*/ 78627256 w 36"/>
                <a:gd name="T9" fmla="*/ 7086743 h 52"/>
                <a:gd name="T10" fmla="*/ 101093529 w 36"/>
                <a:gd name="T11" fmla="*/ 0 h 52"/>
                <a:gd name="T12" fmla="*/ 134790570 w 36"/>
                <a:gd name="T13" fmla="*/ 0 h 52"/>
                <a:gd name="T14" fmla="*/ 168487648 w 36"/>
                <a:gd name="T15" fmla="*/ 7086743 h 52"/>
                <a:gd name="T16" fmla="*/ 168487648 w 36"/>
                <a:gd name="T17" fmla="*/ 7086743 h 52"/>
                <a:gd name="T18" fmla="*/ 202184689 w 36"/>
                <a:gd name="T19" fmla="*/ 28343209 h 52"/>
                <a:gd name="T20" fmla="*/ 202184689 w 36"/>
                <a:gd name="T21" fmla="*/ 49601559 h 52"/>
                <a:gd name="T22" fmla="*/ 190951552 w 36"/>
                <a:gd name="T23" fmla="*/ 77944775 h 52"/>
                <a:gd name="T24" fmla="*/ 168487648 w 36"/>
                <a:gd name="T25" fmla="*/ 113374719 h 52"/>
                <a:gd name="T26" fmla="*/ 146021337 w 36"/>
                <a:gd name="T27" fmla="*/ 141717950 h 52"/>
                <a:gd name="T28" fmla="*/ 101093529 w 36"/>
                <a:gd name="T29" fmla="*/ 162974410 h 52"/>
                <a:gd name="T30" fmla="*/ 56163333 w 36"/>
                <a:gd name="T31" fmla="*/ 184232753 h 52"/>
                <a:gd name="T32" fmla="*/ 11233142 w 36"/>
                <a:gd name="T33" fmla="*/ 184232753 h 52"/>
                <a:gd name="T34" fmla="*/ 11233142 w 36"/>
                <a:gd name="T35" fmla="*/ 184232753 h 52"/>
                <a:gd name="T36" fmla="*/ 0 w 36"/>
                <a:gd name="T37" fmla="*/ 127546349 h 52"/>
                <a:gd name="T38" fmla="*/ 0 w 36"/>
                <a:gd name="T39" fmla="*/ 85029635 h 52"/>
                <a:gd name="T40" fmla="*/ 11233142 w 36"/>
                <a:gd name="T41" fmla="*/ 70858034 h 52"/>
                <a:gd name="T42" fmla="*/ 22463913 w 36"/>
                <a:gd name="T43" fmla="*/ 56686418 h 52"/>
                <a:gd name="T44" fmla="*/ 22463913 w 36"/>
                <a:gd name="T45" fmla="*/ 56686418 h 5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6"/>
                <a:gd name="T70" fmla="*/ 0 h 52"/>
                <a:gd name="T71" fmla="*/ 36 w 36"/>
                <a:gd name="T72" fmla="*/ 52 h 5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6" h="52">
                  <a:moveTo>
                    <a:pt x="4" y="16"/>
                  </a:moveTo>
                  <a:lnTo>
                    <a:pt x="4" y="16"/>
                  </a:lnTo>
                  <a:lnTo>
                    <a:pt x="4" y="12"/>
                  </a:lnTo>
                  <a:lnTo>
                    <a:pt x="10" y="6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2"/>
                  </a:lnTo>
                  <a:lnTo>
                    <a:pt x="36" y="8"/>
                  </a:lnTo>
                  <a:lnTo>
                    <a:pt x="36" y="14"/>
                  </a:lnTo>
                  <a:lnTo>
                    <a:pt x="34" y="22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18" y="46"/>
                  </a:lnTo>
                  <a:lnTo>
                    <a:pt x="10" y="52"/>
                  </a:lnTo>
                  <a:lnTo>
                    <a:pt x="2" y="52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2" name="Rectangle 120"/>
            <p:cNvSpPr>
              <a:spLocks noChangeArrowheads="1"/>
            </p:cNvSpPr>
            <p:nvPr/>
          </p:nvSpPr>
          <p:spPr bwMode="auto">
            <a:xfrm>
              <a:off x="4426163" y="3648769"/>
              <a:ext cx="2371" cy="1883"/>
            </a:xfrm>
            <a:prstGeom prst="rect">
              <a:avLst/>
            </a:prstGeom>
            <a:solidFill>
              <a:srgbClr val="C2C3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3" name="Freeform 121"/>
            <p:cNvSpPr>
              <a:spLocks/>
            </p:cNvSpPr>
            <p:nvPr/>
          </p:nvSpPr>
          <p:spPr bwMode="auto">
            <a:xfrm>
              <a:off x="4108602" y="2297294"/>
              <a:ext cx="530848" cy="504450"/>
            </a:xfrm>
            <a:custGeom>
              <a:avLst/>
              <a:gdLst>
                <a:gd name="T0" fmla="*/ 0 w 224"/>
                <a:gd name="T1" fmla="*/ 425155278 h 268"/>
                <a:gd name="T2" fmla="*/ 0 w 224"/>
                <a:gd name="T3" fmla="*/ 425155278 h 268"/>
                <a:gd name="T4" fmla="*/ 134790365 w 224"/>
                <a:gd name="T5" fmla="*/ 439326928 h 268"/>
                <a:gd name="T6" fmla="*/ 280811480 w 224"/>
                <a:gd name="T7" fmla="*/ 446413695 h 268"/>
                <a:gd name="T8" fmla="*/ 449298872 w 224"/>
                <a:gd name="T9" fmla="*/ 439326928 h 268"/>
                <a:gd name="T10" fmla="*/ 449298872 w 224"/>
                <a:gd name="T11" fmla="*/ 439326928 h 268"/>
                <a:gd name="T12" fmla="*/ 449298872 w 224"/>
                <a:gd name="T13" fmla="*/ 361381910 h 268"/>
                <a:gd name="T14" fmla="*/ 449298872 w 224"/>
                <a:gd name="T15" fmla="*/ 283436891 h 268"/>
                <a:gd name="T16" fmla="*/ 471762741 w 224"/>
                <a:gd name="T17" fmla="*/ 219663464 h 268"/>
                <a:gd name="T18" fmla="*/ 471762741 w 224"/>
                <a:gd name="T19" fmla="*/ 219663464 h 268"/>
                <a:gd name="T20" fmla="*/ 471762741 w 224"/>
                <a:gd name="T21" fmla="*/ 297608542 h 268"/>
                <a:gd name="T22" fmla="*/ 471762741 w 224"/>
                <a:gd name="T23" fmla="*/ 439326928 h 268"/>
                <a:gd name="T24" fmla="*/ 471762741 w 224"/>
                <a:gd name="T25" fmla="*/ 439326928 h 268"/>
                <a:gd name="T26" fmla="*/ 606553069 w 224"/>
                <a:gd name="T27" fmla="*/ 446413695 h 268"/>
                <a:gd name="T28" fmla="*/ 797504405 w 224"/>
                <a:gd name="T29" fmla="*/ 446413695 h 268"/>
                <a:gd name="T30" fmla="*/ 797504405 w 224"/>
                <a:gd name="T31" fmla="*/ 446413695 h 268"/>
                <a:gd name="T32" fmla="*/ 797504405 w 224"/>
                <a:gd name="T33" fmla="*/ 524358831 h 268"/>
                <a:gd name="T34" fmla="*/ 808735155 w 224"/>
                <a:gd name="T35" fmla="*/ 602303850 h 268"/>
                <a:gd name="T36" fmla="*/ 831201394 w 224"/>
                <a:gd name="T37" fmla="*/ 694420519 h 268"/>
                <a:gd name="T38" fmla="*/ 842434514 w 224"/>
                <a:gd name="T39" fmla="*/ 744022236 h 268"/>
                <a:gd name="T40" fmla="*/ 876131504 w 224"/>
                <a:gd name="T41" fmla="*/ 786537188 h 268"/>
                <a:gd name="T42" fmla="*/ 909828493 w 224"/>
                <a:gd name="T43" fmla="*/ 829054021 h 268"/>
                <a:gd name="T44" fmla="*/ 954758602 w 224"/>
                <a:gd name="T45" fmla="*/ 871568973 h 268"/>
                <a:gd name="T46" fmla="*/ 1010919462 w 224"/>
                <a:gd name="T47" fmla="*/ 899912274 h 268"/>
                <a:gd name="T48" fmla="*/ 1078315811 w 224"/>
                <a:gd name="T49" fmla="*/ 928255574 h 268"/>
                <a:gd name="T50" fmla="*/ 1156942909 w 224"/>
                <a:gd name="T51" fmla="*/ 942427225 h 268"/>
                <a:gd name="T52" fmla="*/ 1258034174 w 224"/>
                <a:gd name="T53" fmla="*/ 949513991 h 268"/>
                <a:gd name="T54" fmla="*/ 1258034174 w 224"/>
                <a:gd name="T55" fmla="*/ 949513991 h 268"/>
                <a:gd name="T56" fmla="*/ 1258034174 w 224"/>
                <a:gd name="T57" fmla="*/ 850310556 h 268"/>
                <a:gd name="T58" fmla="*/ 1258034174 w 224"/>
                <a:gd name="T59" fmla="*/ 623562266 h 268"/>
                <a:gd name="T60" fmla="*/ 1246801054 w 224"/>
                <a:gd name="T61" fmla="*/ 496015530 h 268"/>
                <a:gd name="T62" fmla="*/ 1235570008 w 224"/>
                <a:gd name="T63" fmla="*/ 375553560 h 268"/>
                <a:gd name="T64" fmla="*/ 1201870649 w 224"/>
                <a:gd name="T65" fmla="*/ 269265241 h 268"/>
                <a:gd name="T66" fmla="*/ 1190639899 w 224"/>
                <a:gd name="T67" fmla="*/ 233835115 h 268"/>
                <a:gd name="T68" fmla="*/ 1168173659 w 224"/>
                <a:gd name="T69" fmla="*/ 198405047 h 268"/>
                <a:gd name="T70" fmla="*/ 1168173659 w 224"/>
                <a:gd name="T71" fmla="*/ 198405047 h 268"/>
                <a:gd name="T72" fmla="*/ 1112012800 w 224"/>
                <a:gd name="T73" fmla="*/ 155890096 h 268"/>
                <a:gd name="T74" fmla="*/ 1033385701 w 224"/>
                <a:gd name="T75" fmla="*/ 106288349 h 268"/>
                <a:gd name="T76" fmla="*/ 932292363 w 224"/>
                <a:gd name="T77" fmla="*/ 70860164 h 268"/>
                <a:gd name="T78" fmla="*/ 831201394 w 224"/>
                <a:gd name="T79" fmla="*/ 35430082 h 268"/>
                <a:gd name="T80" fmla="*/ 718877306 w 224"/>
                <a:gd name="T81" fmla="*/ 14171654 h 268"/>
                <a:gd name="T82" fmla="*/ 595319949 w 224"/>
                <a:gd name="T83" fmla="*/ 0 h 268"/>
                <a:gd name="T84" fmla="*/ 471762741 w 224"/>
                <a:gd name="T85" fmla="*/ 7086768 h 268"/>
                <a:gd name="T86" fmla="*/ 359438653 w 224"/>
                <a:gd name="T87" fmla="*/ 21258424 h 268"/>
                <a:gd name="T88" fmla="*/ 359438653 w 224"/>
                <a:gd name="T89" fmla="*/ 21258424 h 268"/>
                <a:gd name="T90" fmla="*/ 303275350 w 224"/>
                <a:gd name="T91" fmla="*/ 42514966 h 268"/>
                <a:gd name="T92" fmla="*/ 235881371 w 224"/>
                <a:gd name="T93" fmla="*/ 70860164 h 268"/>
                <a:gd name="T94" fmla="*/ 168487392 w 224"/>
                <a:gd name="T95" fmla="*/ 106288349 h 268"/>
                <a:gd name="T96" fmla="*/ 101091006 w 224"/>
                <a:gd name="T97" fmla="*/ 162976862 h 268"/>
                <a:gd name="T98" fmla="*/ 44930128 w 224"/>
                <a:gd name="T99" fmla="*/ 233835115 h 268"/>
                <a:gd name="T100" fmla="*/ 22463879 w 224"/>
                <a:gd name="T101" fmla="*/ 276352007 h 268"/>
                <a:gd name="T102" fmla="*/ 11233124 w 224"/>
                <a:gd name="T103" fmla="*/ 318866958 h 268"/>
                <a:gd name="T104" fmla="*/ 0 w 224"/>
                <a:gd name="T105" fmla="*/ 368468676 h 268"/>
                <a:gd name="T106" fmla="*/ 0 w 224"/>
                <a:gd name="T107" fmla="*/ 425155278 h 268"/>
                <a:gd name="T108" fmla="*/ 0 w 224"/>
                <a:gd name="T109" fmla="*/ 425155278 h 2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4"/>
                <a:gd name="T166" fmla="*/ 0 h 268"/>
                <a:gd name="T167" fmla="*/ 224 w 224"/>
                <a:gd name="T168" fmla="*/ 268 h 2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4" h="268">
                  <a:moveTo>
                    <a:pt x="0" y="120"/>
                  </a:moveTo>
                  <a:lnTo>
                    <a:pt x="0" y="120"/>
                  </a:lnTo>
                  <a:lnTo>
                    <a:pt x="24" y="124"/>
                  </a:lnTo>
                  <a:lnTo>
                    <a:pt x="50" y="126"/>
                  </a:lnTo>
                  <a:lnTo>
                    <a:pt x="80" y="124"/>
                  </a:lnTo>
                  <a:lnTo>
                    <a:pt x="80" y="102"/>
                  </a:lnTo>
                  <a:lnTo>
                    <a:pt x="80" y="80"/>
                  </a:lnTo>
                  <a:lnTo>
                    <a:pt x="84" y="62"/>
                  </a:lnTo>
                  <a:lnTo>
                    <a:pt x="84" y="84"/>
                  </a:lnTo>
                  <a:lnTo>
                    <a:pt x="84" y="124"/>
                  </a:lnTo>
                  <a:lnTo>
                    <a:pt x="108" y="126"/>
                  </a:lnTo>
                  <a:lnTo>
                    <a:pt x="142" y="126"/>
                  </a:lnTo>
                  <a:lnTo>
                    <a:pt x="142" y="148"/>
                  </a:lnTo>
                  <a:lnTo>
                    <a:pt x="144" y="170"/>
                  </a:lnTo>
                  <a:lnTo>
                    <a:pt x="148" y="196"/>
                  </a:lnTo>
                  <a:lnTo>
                    <a:pt x="150" y="210"/>
                  </a:lnTo>
                  <a:lnTo>
                    <a:pt x="156" y="222"/>
                  </a:lnTo>
                  <a:lnTo>
                    <a:pt x="162" y="234"/>
                  </a:lnTo>
                  <a:lnTo>
                    <a:pt x="170" y="246"/>
                  </a:lnTo>
                  <a:lnTo>
                    <a:pt x="180" y="254"/>
                  </a:lnTo>
                  <a:lnTo>
                    <a:pt x="192" y="262"/>
                  </a:lnTo>
                  <a:lnTo>
                    <a:pt x="206" y="266"/>
                  </a:lnTo>
                  <a:lnTo>
                    <a:pt x="224" y="268"/>
                  </a:lnTo>
                  <a:lnTo>
                    <a:pt x="224" y="240"/>
                  </a:lnTo>
                  <a:lnTo>
                    <a:pt x="224" y="176"/>
                  </a:lnTo>
                  <a:lnTo>
                    <a:pt x="222" y="140"/>
                  </a:lnTo>
                  <a:lnTo>
                    <a:pt x="220" y="106"/>
                  </a:lnTo>
                  <a:lnTo>
                    <a:pt x="214" y="76"/>
                  </a:lnTo>
                  <a:lnTo>
                    <a:pt x="212" y="66"/>
                  </a:lnTo>
                  <a:lnTo>
                    <a:pt x="208" y="56"/>
                  </a:lnTo>
                  <a:lnTo>
                    <a:pt x="198" y="44"/>
                  </a:lnTo>
                  <a:lnTo>
                    <a:pt x="184" y="30"/>
                  </a:lnTo>
                  <a:lnTo>
                    <a:pt x="166" y="20"/>
                  </a:lnTo>
                  <a:lnTo>
                    <a:pt x="148" y="10"/>
                  </a:lnTo>
                  <a:lnTo>
                    <a:pt x="128" y="4"/>
                  </a:lnTo>
                  <a:lnTo>
                    <a:pt x="106" y="0"/>
                  </a:lnTo>
                  <a:lnTo>
                    <a:pt x="84" y="2"/>
                  </a:lnTo>
                  <a:lnTo>
                    <a:pt x="64" y="6"/>
                  </a:lnTo>
                  <a:lnTo>
                    <a:pt x="54" y="12"/>
                  </a:lnTo>
                  <a:lnTo>
                    <a:pt x="42" y="20"/>
                  </a:lnTo>
                  <a:lnTo>
                    <a:pt x="30" y="30"/>
                  </a:lnTo>
                  <a:lnTo>
                    <a:pt x="18" y="46"/>
                  </a:lnTo>
                  <a:lnTo>
                    <a:pt x="8" y="66"/>
                  </a:lnTo>
                  <a:lnTo>
                    <a:pt x="4" y="78"/>
                  </a:lnTo>
                  <a:lnTo>
                    <a:pt x="2" y="90"/>
                  </a:lnTo>
                  <a:lnTo>
                    <a:pt x="0" y="104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4" name="Freeform 122"/>
            <p:cNvSpPr>
              <a:spLocks/>
            </p:cNvSpPr>
            <p:nvPr/>
          </p:nvSpPr>
          <p:spPr bwMode="auto">
            <a:xfrm rot="10800000">
              <a:off x="4317149" y="2553283"/>
              <a:ext cx="118493" cy="33881"/>
            </a:xfrm>
            <a:custGeom>
              <a:avLst/>
              <a:gdLst>
                <a:gd name="T0" fmla="*/ 0 w 50"/>
                <a:gd name="T1" fmla="*/ 35430114 h 18"/>
                <a:gd name="T2" fmla="*/ 0 w 50"/>
                <a:gd name="T3" fmla="*/ 35430114 h 18"/>
                <a:gd name="T4" fmla="*/ 22463905 w 50"/>
                <a:gd name="T5" fmla="*/ 42515005 h 18"/>
                <a:gd name="T6" fmla="*/ 89860361 w 50"/>
                <a:gd name="T7" fmla="*/ 42515005 h 18"/>
                <a:gd name="T8" fmla="*/ 134790523 w 50"/>
                <a:gd name="T9" fmla="*/ 42515005 h 18"/>
                <a:gd name="T10" fmla="*/ 179720722 w 50"/>
                <a:gd name="T11" fmla="*/ 35430114 h 18"/>
                <a:gd name="T12" fmla="*/ 235881647 w 50"/>
                <a:gd name="T13" fmla="*/ 21258444 h 18"/>
                <a:gd name="T14" fmla="*/ 280811809 w 50"/>
                <a:gd name="T15" fmla="*/ 0 h 18"/>
                <a:gd name="T16" fmla="*/ 280811809 w 50"/>
                <a:gd name="T17" fmla="*/ 0 h 18"/>
                <a:gd name="T18" fmla="*/ 258347913 w 50"/>
                <a:gd name="T19" fmla="*/ 14171667 h 18"/>
                <a:gd name="T20" fmla="*/ 235881647 w 50"/>
                <a:gd name="T21" fmla="*/ 35430114 h 18"/>
                <a:gd name="T22" fmla="*/ 202184618 w 50"/>
                <a:gd name="T23" fmla="*/ 49601778 h 18"/>
                <a:gd name="T24" fmla="*/ 157254456 w 50"/>
                <a:gd name="T25" fmla="*/ 63773456 h 18"/>
                <a:gd name="T26" fmla="*/ 112324257 w 50"/>
                <a:gd name="T27" fmla="*/ 63773456 h 18"/>
                <a:gd name="T28" fmla="*/ 56163314 w 50"/>
                <a:gd name="T29" fmla="*/ 63773456 h 18"/>
                <a:gd name="T30" fmla="*/ 0 w 50"/>
                <a:gd name="T31" fmla="*/ 35430114 h 18"/>
                <a:gd name="T32" fmla="*/ 0 w 50"/>
                <a:gd name="T33" fmla="*/ 3543011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0"/>
                <a:gd name="T52" fmla="*/ 0 h 18"/>
                <a:gd name="T53" fmla="*/ 50 w 5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0" h="18">
                  <a:moveTo>
                    <a:pt x="0" y="10"/>
                  </a:moveTo>
                  <a:lnTo>
                    <a:pt x="0" y="10"/>
                  </a:lnTo>
                  <a:lnTo>
                    <a:pt x="4" y="12"/>
                  </a:lnTo>
                  <a:lnTo>
                    <a:pt x="16" y="12"/>
                  </a:lnTo>
                  <a:lnTo>
                    <a:pt x="24" y="12"/>
                  </a:lnTo>
                  <a:lnTo>
                    <a:pt x="32" y="10"/>
                  </a:lnTo>
                  <a:lnTo>
                    <a:pt x="42" y="6"/>
                  </a:lnTo>
                  <a:lnTo>
                    <a:pt x="50" y="0"/>
                  </a:lnTo>
                  <a:lnTo>
                    <a:pt x="46" y="4"/>
                  </a:lnTo>
                  <a:lnTo>
                    <a:pt x="42" y="10"/>
                  </a:lnTo>
                  <a:lnTo>
                    <a:pt x="36" y="14"/>
                  </a:lnTo>
                  <a:lnTo>
                    <a:pt x="28" y="18"/>
                  </a:lnTo>
                  <a:lnTo>
                    <a:pt x="20" y="18"/>
                  </a:lnTo>
                  <a:lnTo>
                    <a:pt x="10" y="1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5" name="Freeform 123"/>
            <p:cNvSpPr>
              <a:spLocks/>
            </p:cNvSpPr>
            <p:nvPr/>
          </p:nvSpPr>
          <p:spPr bwMode="auto">
            <a:xfrm rot="10445056">
              <a:off x="4155999" y="2549519"/>
              <a:ext cx="85315" cy="33881"/>
            </a:xfrm>
            <a:custGeom>
              <a:avLst/>
              <a:gdLst>
                <a:gd name="T0" fmla="*/ 202184689 w 36"/>
                <a:gd name="T1" fmla="*/ 42515005 h 18"/>
                <a:gd name="T2" fmla="*/ 202184689 w 36"/>
                <a:gd name="T3" fmla="*/ 42515005 h 18"/>
                <a:gd name="T4" fmla="*/ 179720785 w 36"/>
                <a:gd name="T5" fmla="*/ 49601778 h 18"/>
                <a:gd name="T6" fmla="*/ 134790570 w 36"/>
                <a:gd name="T7" fmla="*/ 49601778 h 18"/>
                <a:gd name="T8" fmla="*/ 101093529 w 36"/>
                <a:gd name="T9" fmla="*/ 42515005 h 18"/>
                <a:gd name="T10" fmla="*/ 67394100 w 36"/>
                <a:gd name="T11" fmla="*/ 35430114 h 18"/>
                <a:gd name="T12" fmla="*/ 33697050 w 36"/>
                <a:gd name="T13" fmla="*/ 21258444 h 18"/>
                <a:gd name="T14" fmla="*/ 0 w 36"/>
                <a:gd name="T15" fmla="*/ 0 h 18"/>
                <a:gd name="T16" fmla="*/ 0 w 36"/>
                <a:gd name="T17" fmla="*/ 0 h 18"/>
                <a:gd name="T18" fmla="*/ 0 w 36"/>
                <a:gd name="T19" fmla="*/ 14171667 h 18"/>
                <a:gd name="T20" fmla="*/ 33697050 w 36"/>
                <a:gd name="T21" fmla="*/ 42515005 h 18"/>
                <a:gd name="T22" fmla="*/ 67394100 w 36"/>
                <a:gd name="T23" fmla="*/ 56686668 h 18"/>
                <a:gd name="T24" fmla="*/ 101093529 w 36"/>
                <a:gd name="T25" fmla="*/ 63773456 h 18"/>
                <a:gd name="T26" fmla="*/ 146021337 w 36"/>
                <a:gd name="T27" fmla="*/ 56686668 h 18"/>
                <a:gd name="T28" fmla="*/ 202184689 w 36"/>
                <a:gd name="T29" fmla="*/ 42515005 h 18"/>
                <a:gd name="T30" fmla="*/ 202184689 w 36"/>
                <a:gd name="T31" fmla="*/ 42515005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"/>
                <a:gd name="T49" fmla="*/ 0 h 18"/>
                <a:gd name="T50" fmla="*/ 36 w 36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" h="18">
                  <a:moveTo>
                    <a:pt x="36" y="12"/>
                  </a:moveTo>
                  <a:lnTo>
                    <a:pt x="36" y="12"/>
                  </a:lnTo>
                  <a:lnTo>
                    <a:pt x="32" y="14"/>
                  </a:lnTo>
                  <a:lnTo>
                    <a:pt x="24" y="14"/>
                  </a:lnTo>
                  <a:lnTo>
                    <a:pt x="18" y="12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4"/>
                  </a:lnTo>
                  <a:lnTo>
                    <a:pt x="6" y="12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6" y="16"/>
                  </a:lnTo>
                  <a:lnTo>
                    <a:pt x="3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6" name="Freeform 126"/>
            <p:cNvSpPr>
              <a:spLocks/>
            </p:cNvSpPr>
            <p:nvPr/>
          </p:nvSpPr>
          <p:spPr bwMode="auto">
            <a:xfrm>
              <a:off x="4501998" y="2790450"/>
              <a:ext cx="208547" cy="210815"/>
            </a:xfrm>
            <a:custGeom>
              <a:avLst/>
              <a:gdLst>
                <a:gd name="T0" fmla="*/ 11233101 w 88"/>
                <a:gd name="T1" fmla="*/ 283437043 h 112"/>
                <a:gd name="T2" fmla="*/ 11233101 w 88"/>
                <a:gd name="T3" fmla="*/ 283437043 h 112"/>
                <a:gd name="T4" fmla="*/ 0 w 88"/>
                <a:gd name="T5" fmla="*/ 255093727 h 112"/>
                <a:gd name="T6" fmla="*/ 0 w 88"/>
                <a:gd name="T7" fmla="*/ 184233496 h 112"/>
                <a:gd name="T8" fmla="*/ 11233101 w 88"/>
                <a:gd name="T9" fmla="*/ 141718522 h 112"/>
                <a:gd name="T10" fmla="*/ 33696927 w 88"/>
                <a:gd name="T11" fmla="*/ 99203518 h 112"/>
                <a:gd name="T12" fmla="*/ 67393854 w 88"/>
                <a:gd name="T13" fmla="*/ 56686647 h 112"/>
                <a:gd name="T14" fmla="*/ 123556982 w 88"/>
                <a:gd name="T15" fmla="*/ 21258436 h 112"/>
                <a:gd name="T16" fmla="*/ 123556982 w 88"/>
                <a:gd name="T17" fmla="*/ 21258436 h 112"/>
                <a:gd name="T18" fmla="*/ 202183951 w 88"/>
                <a:gd name="T19" fmla="*/ 0 h 112"/>
                <a:gd name="T20" fmla="*/ 269577786 w 88"/>
                <a:gd name="T21" fmla="*/ 0 h 112"/>
                <a:gd name="T22" fmla="*/ 336971696 w 88"/>
                <a:gd name="T23" fmla="*/ 7086772 h 112"/>
                <a:gd name="T24" fmla="*/ 404365531 w 88"/>
                <a:gd name="T25" fmla="*/ 35430101 h 112"/>
                <a:gd name="T26" fmla="*/ 449295545 w 88"/>
                <a:gd name="T27" fmla="*/ 70860202 h 112"/>
                <a:gd name="T28" fmla="*/ 482992463 w 88"/>
                <a:gd name="T29" fmla="*/ 127546864 h 112"/>
                <a:gd name="T30" fmla="*/ 494225559 w 88"/>
                <a:gd name="T31" fmla="*/ 191320266 h 112"/>
                <a:gd name="T32" fmla="*/ 494225559 w 88"/>
                <a:gd name="T33" fmla="*/ 262180497 h 112"/>
                <a:gd name="T34" fmla="*/ 494225559 w 88"/>
                <a:gd name="T35" fmla="*/ 262180497 h 112"/>
                <a:gd name="T36" fmla="*/ 471761737 w 88"/>
                <a:gd name="T37" fmla="*/ 297608701 h 112"/>
                <a:gd name="T38" fmla="*/ 460528641 w 88"/>
                <a:gd name="T39" fmla="*/ 325952018 h 112"/>
                <a:gd name="T40" fmla="*/ 426831723 w 88"/>
                <a:gd name="T41" fmla="*/ 354297216 h 112"/>
                <a:gd name="T42" fmla="*/ 404365531 w 88"/>
                <a:gd name="T43" fmla="*/ 368468874 h 112"/>
                <a:gd name="T44" fmla="*/ 359437888 w 88"/>
                <a:gd name="T45" fmla="*/ 382640532 h 112"/>
                <a:gd name="T46" fmla="*/ 325738600 w 88"/>
                <a:gd name="T47" fmla="*/ 389725420 h 112"/>
                <a:gd name="T48" fmla="*/ 280810882 w 88"/>
                <a:gd name="T49" fmla="*/ 396812190 h 112"/>
                <a:gd name="T50" fmla="*/ 247113964 w 88"/>
                <a:gd name="T51" fmla="*/ 396812190 h 112"/>
                <a:gd name="T52" fmla="*/ 168487033 w 88"/>
                <a:gd name="T53" fmla="*/ 382640532 h 112"/>
                <a:gd name="T54" fmla="*/ 89860064 w 88"/>
                <a:gd name="T55" fmla="*/ 361382104 h 112"/>
                <a:gd name="T56" fmla="*/ 44930032 w 88"/>
                <a:gd name="T57" fmla="*/ 325952018 h 112"/>
                <a:gd name="T58" fmla="*/ 22463831 w 88"/>
                <a:gd name="T59" fmla="*/ 304695472 h 112"/>
                <a:gd name="T60" fmla="*/ 11233101 w 88"/>
                <a:gd name="T61" fmla="*/ 283437043 h 112"/>
                <a:gd name="T62" fmla="*/ 11233101 w 88"/>
                <a:gd name="T63" fmla="*/ 283437043 h 1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8"/>
                <a:gd name="T97" fmla="*/ 0 h 112"/>
                <a:gd name="T98" fmla="*/ 88 w 88"/>
                <a:gd name="T99" fmla="*/ 112 h 1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8" h="112">
                  <a:moveTo>
                    <a:pt x="2" y="80"/>
                  </a:moveTo>
                  <a:lnTo>
                    <a:pt x="2" y="80"/>
                  </a:lnTo>
                  <a:lnTo>
                    <a:pt x="0" y="72"/>
                  </a:lnTo>
                  <a:lnTo>
                    <a:pt x="0" y="52"/>
                  </a:lnTo>
                  <a:lnTo>
                    <a:pt x="2" y="40"/>
                  </a:lnTo>
                  <a:lnTo>
                    <a:pt x="6" y="28"/>
                  </a:lnTo>
                  <a:lnTo>
                    <a:pt x="12" y="16"/>
                  </a:lnTo>
                  <a:lnTo>
                    <a:pt x="22" y="6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2"/>
                  </a:lnTo>
                  <a:lnTo>
                    <a:pt x="72" y="10"/>
                  </a:lnTo>
                  <a:lnTo>
                    <a:pt x="80" y="20"/>
                  </a:lnTo>
                  <a:lnTo>
                    <a:pt x="86" y="36"/>
                  </a:lnTo>
                  <a:lnTo>
                    <a:pt x="88" y="54"/>
                  </a:lnTo>
                  <a:lnTo>
                    <a:pt x="88" y="74"/>
                  </a:lnTo>
                  <a:lnTo>
                    <a:pt x="84" y="84"/>
                  </a:lnTo>
                  <a:lnTo>
                    <a:pt x="82" y="92"/>
                  </a:lnTo>
                  <a:lnTo>
                    <a:pt x="76" y="100"/>
                  </a:lnTo>
                  <a:lnTo>
                    <a:pt x="72" y="104"/>
                  </a:lnTo>
                  <a:lnTo>
                    <a:pt x="64" y="108"/>
                  </a:lnTo>
                  <a:lnTo>
                    <a:pt x="58" y="110"/>
                  </a:lnTo>
                  <a:lnTo>
                    <a:pt x="50" y="112"/>
                  </a:lnTo>
                  <a:lnTo>
                    <a:pt x="44" y="112"/>
                  </a:lnTo>
                  <a:lnTo>
                    <a:pt x="30" y="108"/>
                  </a:lnTo>
                  <a:lnTo>
                    <a:pt x="16" y="102"/>
                  </a:lnTo>
                  <a:lnTo>
                    <a:pt x="8" y="92"/>
                  </a:lnTo>
                  <a:lnTo>
                    <a:pt x="4" y="86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EF8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7" name="Freeform 127"/>
            <p:cNvSpPr>
              <a:spLocks/>
            </p:cNvSpPr>
            <p:nvPr/>
          </p:nvSpPr>
          <p:spPr bwMode="auto">
            <a:xfrm>
              <a:off x="4483039" y="2941033"/>
              <a:ext cx="175369" cy="105408"/>
            </a:xfrm>
            <a:custGeom>
              <a:avLst/>
              <a:gdLst>
                <a:gd name="T0" fmla="*/ 0 w 74"/>
                <a:gd name="T1" fmla="*/ 70860538 h 56"/>
                <a:gd name="T2" fmla="*/ 0 w 74"/>
                <a:gd name="T3" fmla="*/ 70860538 h 56"/>
                <a:gd name="T4" fmla="*/ 44930012 w 74"/>
                <a:gd name="T5" fmla="*/ 85032263 h 56"/>
                <a:gd name="T6" fmla="*/ 134787647 w 74"/>
                <a:gd name="T7" fmla="*/ 106290792 h 56"/>
                <a:gd name="T8" fmla="*/ 247111482 w 74"/>
                <a:gd name="T9" fmla="*/ 148805998 h 56"/>
                <a:gd name="T10" fmla="*/ 292041475 w 74"/>
                <a:gd name="T11" fmla="*/ 170064527 h 56"/>
                <a:gd name="T12" fmla="*/ 336971543 w 74"/>
                <a:gd name="T13" fmla="*/ 198407977 h 56"/>
                <a:gd name="T14" fmla="*/ 415598438 w 74"/>
                <a:gd name="T15" fmla="*/ 92117185 h 56"/>
                <a:gd name="T16" fmla="*/ 415598438 w 74"/>
                <a:gd name="T17" fmla="*/ 92117185 h 56"/>
                <a:gd name="T18" fmla="*/ 393134627 w 74"/>
                <a:gd name="T19" fmla="*/ 77945460 h 56"/>
                <a:gd name="T20" fmla="*/ 325738452 w 74"/>
                <a:gd name="T21" fmla="*/ 49601994 h 56"/>
                <a:gd name="T22" fmla="*/ 280810754 w 74"/>
                <a:gd name="T23" fmla="*/ 28343458 h 56"/>
                <a:gd name="T24" fmla="*/ 213414580 w 74"/>
                <a:gd name="T25" fmla="*/ 14171729 h 56"/>
                <a:gd name="T26" fmla="*/ 146020738 w 74"/>
                <a:gd name="T27" fmla="*/ 0 h 56"/>
                <a:gd name="T28" fmla="*/ 56163103 w 74"/>
                <a:gd name="T29" fmla="*/ 0 h 56"/>
                <a:gd name="T30" fmla="*/ 0 w 74"/>
                <a:gd name="T31" fmla="*/ 70860538 h 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4"/>
                <a:gd name="T49" fmla="*/ 0 h 56"/>
                <a:gd name="T50" fmla="*/ 74 w 74"/>
                <a:gd name="T51" fmla="*/ 56 h 5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4" h="56">
                  <a:moveTo>
                    <a:pt x="0" y="20"/>
                  </a:moveTo>
                  <a:lnTo>
                    <a:pt x="0" y="20"/>
                  </a:lnTo>
                  <a:lnTo>
                    <a:pt x="8" y="24"/>
                  </a:lnTo>
                  <a:lnTo>
                    <a:pt x="24" y="30"/>
                  </a:lnTo>
                  <a:lnTo>
                    <a:pt x="44" y="42"/>
                  </a:lnTo>
                  <a:lnTo>
                    <a:pt x="52" y="48"/>
                  </a:lnTo>
                  <a:lnTo>
                    <a:pt x="60" y="56"/>
                  </a:lnTo>
                  <a:lnTo>
                    <a:pt x="74" y="26"/>
                  </a:lnTo>
                  <a:lnTo>
                    <a:pt x="70" y="22"/>
                  </a:lnTo>
                  <a:lnTo>
                    <a:pt x="58" y="14"/>
                  </a:lnTo>
                  <a:lnTo>
                    <a:pt x="50" y="8"/>
                  </a:lnTo>
                  <a:lnTo>
                    <a:pt x="38" y="4"/>
                  </a:lnTo>
                  <a:lnTo>
                    <a:pt x="26" y="0"/>
                  </a:lnTo>
                  <a:lnTo>
                    <a:pt x="1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2A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8" name="Freeform 128"/>
            <p:cNvSpPr>
              <a:spLocks/>
            </p:cNvSpPr>
            <p:nvPr/>
          </p:nvSpPr>
          <p:spPr bwMode="auto">
            <a:xfrm>
              <a:off x="4459341" y="3336311"/>
              <a:ext cx="175369" cy="143053"/>
            </a:xfrm>
            <a:custGeom>
              <a:avLst/>
              <a:gdLst>
                <a:gd name="T0" fmla="*/ 0 w 74"/>
                <a:gd name="T1" fmla="*/ 28343313 h 76"/>
                <a:gd name="T2" fmla="*/ 0 w 74"/>
                <a:gd name="T3" fmla="*/ 28343313 h 76"/>
                <a:gd name="T4" fmla="*/ 33696912 w 74"/>
                <a:gd name="T5" fmla="*/ 28343313 h 76"/>
                <a:gd name="T6" fmla="*/ 134787647 w 74"/>
                <a:gd name="T7" fmla="*/ 28343313 h 76"/>
                <a:gd name="T8" fmla="*/ 258344573 w 74"/>
                <a:gd name="T9" fmla="*/ 21258428 h 76"/>
                <a:gd name="T10" fmla="*/ 325738452 w 74"/>
                <a:gd name="T11" fmla="*/ 14171656 h 76"/>
                <a:gd name="T12" fmla="*/ 381901536 w 74"/>
                <a:gd name="T13" fmla="*/ 0 h 76"/>
                <a:gd name="T14" fmla="*/ 381901536 w 74"/>
                <a:gd name="T15" fmla="*/ 0 h 76"/>
                <a:gd name="T16" fmla="*/ 393134627 w 74"/>
                <a:gd name="T17" fmla="*/ 35430088 h 76"/>
                <a:gd name="T18" fmla="*/ 404365348 w 74"/>
                <a:gd name="T19" fmla="*/ 70860175 h 76"/>
                <a:gd name="T20" fmla="*/ 415598438 w 74"/>
                <a:gd name="T21" fmla="*/ 120460018 h 76"/>
                <a:gd name="T22" fmla="*/ 404365348 w 74"/>
                <a:gd name="T23" fmla="*/ 170061773 h 76"/>
                <a:gd name="T24" fmla="*/ 381901536 w 74"/>
                <a:gd name="T25" fmla="*/ 212578614 h 76"/>
                <a:gd name="T26" fmla="*/ 359435354 w 74"/>
                <a:gd name="T27" fmla="*/ 226750266 h 76"/>
                <a:gd name="T28" fmla="*/ 325738452 w 74"/>
                <a:gd name="T29" fmla="*/ 248006863 h 76"/>
                <a:gd name="T30" fmla="*/ 292041475 w 74"/>
                <a:gd name="T31" fmla="*/ 262178516 h 76"/>
                <a:gd name="T32" fmla="*/ 247111482 w 74"/>
                <a:gd name="T33" fmla="*/ 269265283 h 76"/>
                <a:gd name="T34" fmla="*/ 247111482 w 74"/>
                <a:gd name="T35" fmla="*/ 269265283 h 76"/>
                <a:gd name="T36" fmla="*/ 202183859 w 74"/>
                <a:gd name="T37" fmla="*/ 269265283 h 76"/>
                <a:gd name="T38" fmla="*/ 157253865 w 74"/>
                <a:gd name="T39" fmla="*/ 269265283 h 76"/>
                <a:gd name="T40" fmla="*/ 123556926 w 74"/>
                <a:gd name="T41" fmla="*/ 255093631 h 76"/>
                <a:gd name="T42" fmla="*/ 89860024 w 74"/>
                <a:gd name="T43" fmla="*/ 248006863 h 76"/>
                <a:gd name="T44" fmla="*/ 67393823 w 74"/>
                <a:gd name="T45" fmla="*/ 226750266 h 76"/>
                <a:gd name="T46" fmla="*/ 44930012 w 74"/>
                <a:gd name="T47" fmla="*/ 205491846 h 76"/>
                <a:gd name="T48" fmla="*/ 22463821 w 74"/>
                <a:gd name="T49" fmla="*/ 162976888 h 76"/>
                <a:gd name="T50" fmla="*/ 0 w 74"/>
                <a:gd name="T51" fmla="*/ 113375133 h 76"/>
                <a:gd name="T52" fmla="*/ 0 w 74"/>
                <a:gd name="T53" fmla="*/ 70860175 h 76"/>
                <a:gd name="T54" fmla="*/ 0 w 74"/>
                <a:gd name="T55" fmla="*/ 28343313 h 76"/>
                <a:gd name="T56" fmla="*/ 0 w 74"/>
                <a:gd name="T57" fmla="*/ 28343313 h 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4"/>
                <a:gd name="T88" fmla="*/ 0 h 76"/>
                <a:gd name="T89" fmla="*/ 74 w 74"/>
                <a:gd name="T90" fmla="*/ 76 h 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4" h="76">
                  <a:moveTo>
                    <a:pt x="0" y="8"/>
                  </a:moveTo>
                  <a:lnTo>
                    <a:pt x="0" y="8"/>
                  </a:lnTo>
                  <a:lnTo>
                    <a:pt x="6" y="8"/>
                  </a:lnTo>
                  <a:lnTo>
                    <a:pt x="24" y="8"/>
                  </a:lnTo>
                  <a:lnTo>
                    <a:pt x="46" y="6"/>
                  </a:lnTo>
                  <a:lnTo>
                    <a:pt x="58" y="4"/>
                  </a:lnTo>
                  <a:lnTo>
                    <a:pt x="68" y="0"/>
                  </a:lnTo>
                  <a:lnTo>
                    <a:pt x="70" y="10"/>
                  </a:lnTo>
                  <a:lnTo>
                    <a:pt x="72" y="20"/>
                  </a:lnTo>
                  <a:lnTo>
                    <a:pt x="74" y="34"/>
                  </a:lnTo>
                  <a:lnTo>
                    <a:pt x="72" y="48"/>
                  </a:lnTo>
                  <a:lnTo>
                    <a:pt x="68" y="60"/>
                  </a:lnTo>
                  <a:lnTo>
                    <a:pt x="64" y="64"/>
                  </a:lnTo>
                  <a:lnTo>
                    <a:pt x="58" y="70"/>
                  </a:lnTo>
                  <a:lnTo>
                    <a:pt x="52" y="74"/>
                  </a:lnTo>
                  <a:lnTo>
                    <a:pt x="44" y="76"/>
                  </a:lnTo>
                  <a:lnTo>
                    <a:pt x="36" y="76"/>
                  </a:lnTo>
                  <a:lnTo>
                    <a:pt x="28" y="76"/>
                  </a:lnTo>
                  <a:lnTo>
                    <a:pt x="22" y="72"/>
                  </a:lnTo>
                  <a:lnTo>
                    <a:pt x="16" y="70"/>
                  </a:lnTo>
                  <a:lnTo>
                    <a:pt x="12" y="64"/>
                  </a:lnTo>
                  <a:lnTo>
                    <a:pt x="8" y="58"/>
                  </a:lnTo>
                  <a:lnTo>
                    <a:pt x="4" y="46"/>
                  </a:lnTo>
                  <a:lnTo>
                    <a:pt x="0" y="32"/>
                  </a:lnTo>
                  <a:lnTo>
                    <a:pt x="0" y="2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A7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9" name="Freeform 144"/>
            <p:cNvSpPr>
              <a:spLocks/>
            </p:cNvSpPr>
            <p:nvPr/>
          </p:nvSpPr>
          <p:spPr bwMode="auto">
            <a:xfrm>
              <a:off x="4075424" y="3053969"/>
              <a:ext cx="123233" cy="41410"/>
            </a:xfrm>
            <a:custGeom>
              <a:avLst/>
              <a:gdLst>
                <a:gd name="T0" fmla="*/ 0 w 52"/>
                <a:gd name="T1" fmla="*/ 7086756 h 22"/>
                <a:gd name="T2" fmla="*/ 0 w 52"/>
                <a:gd name="T3" fmla="*/ 7086756 h 22"/>
                <a:gd name="T4" fmla="*/ 33697115 w 52"/>
                <a:gd name="T5" fmla="*/ 0 h 22"/>
                <a:gd name="T6" fmla="*/ 112324514 w 52"/>
                <a:gd name="T7" fmla="*/ 0 h 22"/>
                <a:gd name="T8" fmla="*/ 157254815 w 52"/>
                <a:gd name="T9" fmla="*/ 7086756 h 22"/>
                <a:gd name="T10" fmla="*/ 202185080 w 52"/>
                <a:gd name="T11" fmla="*/ 14171630 h 22"/>
                <a:gd name="T12" fmla="*/ 247115345 w 52"/>
                <a:gd name="T13" fmla="*/ 35430022 h 22"/>
                <a:gd name="T14" fmla="*/ 292045609 w 52"/>
                <a:gd name="T15" fmla="*/ 70858162 h 22"/>
                <a:gd name="T16" fmla="*/ 292045609 w 52"/>
                <a:gd name="T17" fmla="*/ 70858162 h 22"/>
                <a:gd name="T18" fmla="*/ 258348503 w 52"/>
                <a:gd name="T19" fmla="*/ 77944916 h 22"/>
                <a:gd name="T20" fmla="*/ 190951921 w 52"/>
                <a:gd name="T21" fmla="*/ 77944916 h 22"/>
                <a:gd name="T22" fmla="*/ 146023990 w 52"/>
                <a:gd name="T23" fmla="*/ 70858162 h 22"/>
                <a:gd name="T24" fmla="*/ 101093725 w 52"/>
                <a:gd name="T25" fmla="*/ 56686521 h 22"/>
                <a:gd name="T26" fmla="*/ 56163442 w 52"/>
                <a:gd name="T27" fmla="*/ 35430022 h 22"/>
                <a:gd name="T28" fmla="*/ 0 w 52"/>
                <a:gd name="T29" fmla="*/ 7086756 h 22"/>
                <a:gd name="T30" fmla="*/ 0 w 52"/>
                <a:gd name="T31" fmla="*/ 7086756 h 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2"/>
                <a:gd name="T49" fmla="*/ 0 h 22"/>
                <a:gd name="T50" fmla="*/ 52 w 52"/>
                <a:gd name="T51" fmla="*/ 22 h 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2" h="22">
                  <a:moveTo>
                    <a:pt x="0" y="2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6" y="4"/>
                  </a:lnTo>
                  <a:lnTo>
                    <a:pt x="44" y="10"/>
                  </a:lnTo>
                  <a:lnTo>
                    <a:pt x="52" y="20"/>
                  </a:lnTo>
                  <a:lnTo>
                    <a:pt x="46" y="22"/>
                  </a:lnTo>
                  <a:lnTo>
                    <a:pt x="34" y="22"/>
                  </a:lnTo>
                  <a:lnTo>
                    <a:pt x="26" y="20"/>
                  </a:lnTo>
                  <a:lnTo>
                    <a:pt x="18" y="16"/>
                  </a:lnTo>
                  <a:lnTo>
                    <a:pt x="10" y="1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EC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70" name="Freeform 145"/>
            <p:cNvSpPr>
              <a:spLocks/>
            </p:cNvSpPr>
            <p:nvPr/>
          </p:nvSpPr>
          <p:spPr bwMode="auto">
            <a:xfrm>
              <a:off x="4028027" y="2989972"/>
              <a:ext cx="104274" cy="67762"/>
            </a:xfrm>
            <a:custGeom>
              <a:avLst/>
              <a:gdLst>
                <a:gd name="T0" fmla="*/ 0 w 44"/>
                <a:gd name="T1" fmla="*/ 127546912 h 36"/>
                <a:gd name="T2" fmla="*/ 0 w 44"/>
                <a:gd name="T3" fmla="*/ 127546912 h 36"/>
                <a:gd name="T4" fmla="*/ 33697089 w 44"/>
                <a:gd name="T5" fmla="*/ 127546912 h 36"/>
                <a:gd name="T6" fmla="*/ 67394177 w 44"/>
                <a:gd name="T7" fmla="*/ 120460109 h 36"/>
                <a:gd name="T8" fmla="*/ 112324425 w 44"/>
                <a:gd name="T9" fmla="*/ 113375219 h 36"/>
                <a:gd name="T10" fmla="*/ 157254691 w 44"/>
                <a:gd name="T11" fmla="*/ 106288446 h 36"/>
                <a:gd name="T12" fmla="*/ 202184920 w 44"/>
                <a:gd name="T13" fmla="*/ 77945119 h 36"/>
                <a:gd name="T14" fmla="*/ 235881999 w 44"/>
                <a:gd name="T15" fmla="*/ 49601778 h 36"/>
                <a:gd name="T16" fmla="*/ 247115149 w 44"/>
                <a:gd name="T17" fmla="*/ 0 h 36"/>
                <a:gd name="T18" fmla="*/ 247115149 w 44"/>
                <a:gd name="T19" fmla="*/ 0 h 36"/>
                <a:gd name="T20" fmla="*/ 224651220 w 44"/>
                <a:gd name="T21" fmla="*/ 7086775 h 36"/>
                <a:gd name="T22" fmla="*/ 146021504 w 44"/>
                <a:gd name="T23" fmla="*/ 21258444 h 36"/>
                <a:gd name="T24" fmla="*/ 101093645 w 44"/>
                <a:gd name="T25" fmla="*/ 35430114 h 36"/>
                <a:gd name="T26" fmla="*/ 67394177 w 44"/>
                <a:gd name="T27" fmla="*/ 56686668 h 36"/>
                <a:gd name="T28" fmla="*/ 22463939 w 44"/>
                <a:gd name="T29" fmla="*/ 85031892 h 36"/>
                <a:gd name="T30" fmla="*/ 0 w 44"/>
                <a:gd name="T31" fmla="*/ 127546912 h 36"/>
                <a:gd name="T32" fmla="*/ 0 w 44"/>
                <a:gd name="T33" fmla="*/ 127546912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4"/>
                <a:gd name="T52" fmla="*/ 0 h 36"/>
                <a:gd name="T53" fmla="*/ 44 w 4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4" h="36">
                  <a:moveTo>
                    <a:pt x="0" y="36"/>
                  </a:moveTo>
                  <a:lnTo>
                    <a:pt x="0" y="36"/>
                  </a:lnTo>
                  <a:lnTo>
                    <a:pt x="6" y="36"/>
                  </a:lnTo>
                  <a:lnTo>
                    <a:pt x="12" y="34"/>
                  </a:lnTo>
                  <a:lnTo>
                    <a:pt x="20" y="32"/>
                  </a:lnTo>
                  <a:lnTo>
                    <a:pt x="28" y="30"/>
                  </a:lnTo>
                  <a:lnTo>
                    <a:pt x="36" y="22"/>
                  </a:lnTo>
                  <a:lnTo>
                    <a:pt x="42" y="14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26" y="6"/>
                  </a:lnTo>
                  <a:lnTo>
                    <a:pt x="18" y="10"/>
                  </a:lnTo>
                  <a:lnTo>
                    <a:pt x="12" y="16"/>
                  </a:lnTo>
                  <a:lnTo>
                    <a:pt x="4" y="2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AEC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71" name="Freeform 151"/>
            <p:cNvSpPr>
              <a:spLocks/>
            </p:cNvSpPr>
            <p:nvPr/>
          </p:nvSpPr>
          <p:spPr bwMode="auto">
            <a:xfrm>
              <a:off x="3810000" y="3215845"/>
              <a:ext cx="151671" cy="109172"/>
            </a:xfrm>
            <a:custGeom>
              <a:avLst/>
              <a:gdLst>
                <a:gd name="T0" fmla="*/ 314508776 w 64"/>
                <a:gd name="T1" fmla="*/ 56686620 h 58"/>
                <a:gd name="T2" fmla="*/ 314508776 w 64"/>
                <a:gd name="T3" fmla="*/ 56686620 h 58"/>
                <a:gd name="T4" fmla="*/ 280811687 w 64"/>
                <a:gd name="T5" fmla="*/ 42514968 h 58"/>
                <a:gd name="T6" fmla="*/ 224648417 w 64"/>
                <a:gd name="T7" fmla="*/ 14171655 h 58"/>
                <a:gd name="T8" fmla="*/ 224648417 w 64"/>
                <a:gd name="T9" fmla="*/ 14171655 h 58"/>
                <a:gd name="T10" fmla="*/ 202184530 w 64"/>
                <a:gd name="T11" fmla="*/ 0 h 58"/>
                <a:gd name="T12" fmla="*/ 168487516 w 64"/>
                <a:gd name="T13" fmla="*/ 0 h 58"/>
                <a:gd name="T14" fmla="*/ 112324208 w 64"/>
                <a:gd name="T15" fmla="*/ 0 h 58"/>
                <a:gd name="T16" fmla="*/ 112324208 w 64"/>
                <a:gd name="T17" fmla="*/ 0 h 58"/>
                <a:gd name="T18" fmla="*/ 78627194 w 64"/>
                <a:gd name="T19" fmla="*/ 0 h 58"/>
                <a:gd name="T20" fmla="*/ 56163289 w 64"/>
                <a:gd name="T21" fmla="*/ 0 h 58"/>
                <a:gd name="T22" fmla="*/ 22463896 w 64"/>
                <a:gd name="T23" fmla="*/ 7086769 h 58"/>
                <a:gd name="T24" fmla="*/ 22463896 w 64"/>
                <a:gd name="T25" fmla="*/ 7086769 h 58"/>
                <a:gd name="T26" fmla="*/ 22463896 w 64"/>
                <a:gd name="T27" fmla="*/ 14171655 h 58"/>
                <a:gd name="T28" fmla="*/ 22463896 w 64"/>
                <a:gd name="T29" fmla="*/ 21258425 h 58"/>
                <a:gd name="T30" fmla="*/ 44930161 w 64"/>
                <a:gd name="T31" fmla="*/ 28343310 h 58"/>
                <a:gd name="T32" fmla="*/ 44930161 w 64"/>
                <a:gd name="T33" fmla="*/ 28343310 h 58"/>
                <a:gd name="T34" fmla="*/ 33697024 w 64"/>
                <a:gd name="T35" fmla="*/ 35430084 h 58"/>
                <a:gd name="T36" fmla="*/ 0 w 64"/>
                <a:gd name="T37" fmla="*/ 56686620 h 58"/>
                <a:gd name="T38" fmla="*/ 0 w 64"/>
                <a:gd name="T39" fmla="*/ 56686620 h 58"/>
                <a:gd name="T40" fmla="*/ 0 w 64"/>
                <a:gd name="T41" fmla="*/ 77945052 h 58"/>
                <a:gd name="T42" fmla="*/ 22463896 w 64"/>
                <a:gd name="T43" fmla="*/ 92116704 h 58"/>
                <a:gd name="T44" fmla="*/ 22463896 w 64"/>
                <a:gd name="T45" fmla="*/ 92116704 h 58"/>
                <a:gd name="T46" fmla="*/ 11233133 w 64"/>
                <a:gd name="T47" fmla="*/ 106288355 h 58"/>
                <a:gd name="T48" fmla="*/ 11233133 w 64"/>
                <a:gd name="T49" fmla="*/ 120460006 h 58"/>
                <a:gd name="T50" fmla="*/ 44930161 w 64"/>
                <a:gd name="T51" fmla="*/ 134631687 h 58"/>
                <a:gd name="T52" fmla="*/ 44930161 w 64"/>
                <a:gd name="T53" fmla="*/ 134631687 h 58"/>
                <a:gd name="T54" fmla="*/ 33697024 w 64"/>
                <a:gd name="T55" fmla="*/ 148805220 h 58"/>
                <a:gd name="T56" fmla="*/ 44930161 w 64"/>
                <a:gd name="T57" fmla="*/ 155890105 h 58"/>
                <a:gd name="T58" fmla="*/ 78627194 w 64"/>
                <a:gd name="T59" fmla="*/ 170061756 h 58"/>
                <a:gd name="T60" fmla="*/ 78627194 w 64"/>
                <a:gd name="T61" fmla="*/ 170061756 h 58"/>
                <a:gd name="T62" fmla="*/ 78627194 w 64"/>
                <a:gd name="T63" fmla="*/ 177148523 h 58"/>
                <a:gd name="T64" fmla="*/ 89860322 w 64"/>
                <a:gd name="T65" fmla="*/ 191320174 h 58"/>
                <a:gd name="T66" fmla="*/ 112324208 w 64"/>
                <a:gd name="T67" fmla="*/ 198405058 h 58"/>
                <a:gd name="T68" fmla="*/ 112324208 w 64"/>
                <a:gd name="T69" fmla="*/ 198405058 h 58"/>
                <a:gd name="T70" fmla="*/ 157254388 w 64"/>
                <a:gd name="T71" fmla="*/ 205491825 h 58"/>
                <a:gd name="T72" fmla="*/ 168487516 w 64"/>
                <a:gd name="T73" fmla="*/ 205491825 h 58"/>
                <a:gd name="T74" fmla="*/ 179720644 w 64"/>
                <a:gd name="T75" fmla="*/ 198405058 h 58"/>
                <a:gd name="T76" fmla="*/ 179720644 w 64"/>
                <a:gd name="T77" fmla="*/ 198405058 h 58"/>
                <a:gd name="T78" fmla="*/ 213417658 w 64"/>
                <a:gd name="T79" fmla="*/ 184233407 h 58"/>
                <a:gd name="T80" fmla="*/ 224648417 w 64"/>
                <a:gd name="T81" fmla="*/ 170061756 h 58"/>
                <a:gd name="T82" fmla="*/ 224648417 w 64"/>
                <a:gd name="T83" fmla="*/ 170061756 h 58"/>
                <a:gd name="T84" fmla="*/ 292044815 w 64"/>
                <a:gd name="T85" fmla="*/ 155890105 h 58"/>
                <a:gd name="T86" fmla="*/ 292044815 w 64"/>
                <a:gd name="T87" fmla="*/ 155890105 h 58"/>
                <a:gd name="T88" fmla="*/ 314508776 w 64"/>
                <a:gd name="T89" fmla="*/ 148805220 h 58"/>
                <a:gd name="T90" fmla="*/ 336975032 w 64"/>
                <a:gd name="T91" fmla="*/ 127546802 h 58"/>
                <a:gd name="T92" fmla="*/ 359438918 w 64"/>
                <a:gd name="T93" fmla="*/ 106288355 h 58"/>
                <a:gd name="T94" fmla="*/ 314508776 w 64"/>
                <a:gd name="T95" fmla="*/ 56686620 h 5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"/>
                <a:gd name="T145" fmla="*/ 0 h 58"/>
                <a:gd name="T146" fmla="*/ 64 w 64"/>
                <a:gd name="T147" fmla="*/ 58 h 5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" h="58">
                  <a:moveTo>
                    <a:pt x="56" y="16"/>
                  </a:moveTo>
                  <a:lnTo>
                    <a:pt x="56" y="16"/>
                  </a:lnTo>
                  <a:lnTo>
                    <a:pt x="50" y="12"/>
                  </a:lnTo>
                  <a:lnTo>
                    <a:pt x="40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8" y="8"/>
                  </a:lnTo>
                  <a:lnTo>
                    <a:pt x="6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2" y="30"/>
                  </a:lnTo>
                  <a:lnTo>
                    <a:pt x="2" y="34"/>
                  </a:lnTo>
                  <a:lnTo>
                    <a:pt x="8" y="38"/>
                  </a:lnTo>
                  <a:lnTo>
                    <a:pt x="6" y="42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6" y="54"/>
                  </a:lnTo>
                  <a:lnTo>
                    <a:pt x="20" y="56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2" y="56"/>
                  </a:lnTo>
                  <a:lnTo>
                    <a:pt x="38" y="52"/>
                  </a:lnTo>
                  <a:lnTo>
                    <a:pt x="40" y="48"/>
                  </a:lnTo>
                  <a:lnTo>
                    <a:pt x="52" y="44"/>
                  </a:lnTo>
                  <a:lnTo>
                    <a:pt x="56" y="42"/>
                  </a:lnTo>
                  <a:lnTo>
                    <a:pt x="60" y="36"/>
                  </a:lnTo>
                  <a:lnTo>
                    <a:pt x="64" y="30"/>
                  </a:lnTo>
                  <a:lnTo>
                    <a:pt x="56" y="16"/>
                  </a:lnTo>
                  <a:close/>
                </a:path>
              </a:pathLst>
            </a:custGeom>
            <a:solidFill>
              <a:srgbClr val="E0A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72" name="Freeform 152"/>
            <p:cNvSpPr>
              <a:spLocks/>
            </p:cNvSpPr>
            <p:nvPr/>
          </p:nvSpPr>
          <p:spPr bwMode="auto">
            <a:xfrm>
              <a:off x="4193917" y="3016324"/>
              <a:ext cx="374437" cy="173170"/>
            </a:xfrm>
            <a:custGeom>
              <a:avLst/>
              <a:gdLst>
                <a:gd name="T0" fmla="*/ 887361137 w 158"/>
                <a:gd name="T1" fmla="*/ 170064236 h 92"/>
                <a:gd name="T2" fmla="*/ 887361137 w 158"/>
                <a:gd name="T3" fmla="*/ 170064236 h 92"/>
                <a:gd name="T4" fmla="*/ 831197978 w 158"/>
                <a:gd name="T5" fmla="*/ 162977444 h 92"/>
                <a:gd name="T6" fmla="*/ 831197978 w 158"/>
                <a:gd name="T7" fmla="*/ 162977444 h 92"/>
                <a:gd name="T8" fmla="*/ 561619883 w 158"/>
                <a:gd name="T9" fmla="*/ 113375520 h 92"/>
                <a:gd name="T10" fmla="*/ 280811127 w 158"/>
                <a:gd name="T11" fmla="*/ 56688701 h 92"/>
                <a:gd name="T12" fmla="*/ 280811127 w 158"/>
                <a:gd name="T13" fmla="*/ 56688701 h 92"/>
                <a:gd name="T14" fmla="*/ 202184127 w 158"/>
                <a:gd name="T15" fmla="*/ 35430208 h 92"/>
                <a:gd name="T16" fmla="*/ 134790195 w 158"/>
                <a:gd name="T17" fmla="*/ 21258500 h 92"/>
                <a:gd name="T18" fmla="*/ 78627037 w 158"/>
                <a:gd name="T19" fmla="*/ 0 h 92"/>
                <a:gd name="T20" fmla="*/ 0 w 158"/>
                <a:gd name="T21" fmla="*/ 99203819 h 92"/>
                <a:gd name="T22" fmla="*/ 0 w 158"/>
                <a:gd name="T23" fmla="*/ 99203819 h 92"/>
                <a:gd name="T24" fmla="*/ 67393913 w 158"/>
                <a:gd name="T25" fmla="*/ 127547251 h 92"/>
                <a:gd name="T26" fmla="*/ 224647968 w 158"/>
                <a:gd name="T27" fmla="*/ 191320847 h 92"/>
                <a:gd name="T28" fmla="*/ 336971989 w 158"/>
                <a:gd name="T29" fmla="*/ 233837832 h 92"/>
                <a:gd name="T30" fmla="*/ 449295936 w 158"/>
                <a:gd name="T31" fmla="*/ 269266202 h 92"/>
                <a:gd name="T32" fmla="*/ 572852989 w 158"/>
                <a:gd name="T33" fmla="*/ 304696396 h 92"/>
                <a:gd name="T34" fmla="*/ 707643295 w 158"/>
                <a:gd name="T35" fmla="*/ 325954889 h 92"/>
                <a:gd name="T36" fmla="*/ 707643295 w 158"/>
                <a:gd name="T37" fmla="*/ 325954889 h 92"/>
                <a:gd name="T38" fmla="*/ 718874031 w 158"/>
                <a:gd name="T39" fmla="*/ 325954889 h 92"/>
                <a:gd name="T40" fmla="*/ 741340243 w 158"/>
                <a:gd name="T41" fmla="*/ 318868097 h 92"/>
                <a:gd name="T42" fmla="*/ 786270295 w 158"/>
                <a:gd name="T43" fmla="*/ 283439786 h 92"/>
                <a:gd name="T44" fmla="*/ 887361137 w 158"/>
                <a:gd name="T45" fmla="*/ 170064236 h 92"/>
                <a:gd name="T46" fmla="*/ 887361137 w 158"/>
                <a:gd name="T47" fmla="*/ 170064236 h 9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8"/>
                <a:gd name="T73" fmla="*/ 0 h 92"/>
                <a:gd name="T74" fmla="*/ 158 w 158"/>
                <a:gd name="T75" fmla="*/ 92 h 9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8" h="92">
                  <a:moveTo>
                    <a:pt x="158" y="48"/>
                  </a:moveTo>
                  <a:lnTo>
                    <a:pt x="158" y="48"/>
                  </a:lnTo>
                  <a:lnTo>
                    <a:pt x="148" y="46"/>
                  </a:lnTo>
                  <a:lnTo>
                    <a:pt x="100" y="32"/>
                  </a:lnTo>
                  <a:lnTo>
                    <a:pt x="50" y="16"/>
                  </a:lnTo>
                  <a:lnTo>
                    <a:pt x="36" y="10"/>
                  </a:lnTo>
                  <a:lnTo>
                    <a:pt x="24" y="6"/>
                  </a:lnTo>
                  <a:lnTo>
                    <a:pt x="14" y="0"/>
                  </a:lnTo>
                  <a:lnTo>
                    <a:pt x="0" y="28"/>
                  </a:lnTo>
                  <a:lnTo>
                    <a:pt x="12" y="36"/>
                  </a:lnTo>
                  <a:lnTo>
                    <a:pt x="40" y="54"/>
                  </a:lnTo>
                  <a:lnTo>
                    <a:pt x="60" y="66"/>
                  </a:lnTo>
                  <a:lnTo>
                    <a:pt x="80" y="76"/>
                  </a:lnTo>
                  <a:lnTo>
                    <a:pt x="102" y="86"/>
                  </a:lnTo>
                  <a:lnTo>
                    <a:pt x="126" y="92"/>
                  </a:lnTo>
                  <a:lnTo>
                    <a:pt x="128" y="92"/>
                  </a:lnTo>
                  <a:lnTo>
                    <a:pt x="132" y="90"/>
                  </a:lnTo>
                  <a:lnTo>
                    <a:pt x="140" y="80"/>
                  </a:lnTo>
                  <a:lnTo>
                    <a:pt x="158" y="48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73" name="Freeform 153"/>
            <p:cNvSpPr>
              <a:spLocks/>
            </p:cNvSpPr>
            <p:nvPr/>
          </p:nvSpPr>
          <p:spPr bwMode="auto">
            <a:xfrm>
              <a:off x="4037506" y="2959855"/>
              <a:ext cx="203808" cy="135524"/>
            </a:xfrm>
            <a:custGeom>
              <a:avLst/>
              <a:gdLst>
                <a:gd name="T0" fmla="*/ 471763364 w 86"/>
                <a:gd name="T1" fmla="*/ 184233565 h 72"/>
                <a:gd name="T2" fmla="*/ 482996498 w 86"/>
                <a:gd name="T3" fmla="*/ 155890238 h 72"/>
                <a:gd name="T4" fmla="*/ 449299464 w 86"/>
                <a:gd name="T5" fmla="*/ 106288446 h 72"/>
                <a:gd name="T6" fmla="*/ 426833195 w 86"/>
                <a:gd name="T7" fmla="*/ 92116783 h 72"/>
                <a:gd name="T8" fmla="*/ 348205993 w 86"/>
                <a:gd name="T9" fmla="*/ 28343334 h 72"/>
                <a:gd name="T10" fmla="*/ 336975228 w 86"/>
                <a:gd name="T11" fmla="*/ 0 h 72"/>
                <a:gd name="T12" fmla="*/ 292044985 w 86"/>
                <a:gd name="T13" fmla="*/ 14171667 h 72"/>
                <a:gd name="T14" fmla="*/ 280811851 w 86"/>
                <a:gd name="T15" fmla="*/ 42515005 h 72"/>
                <a:gd name="T16" fmla="*/ 325742093 w 86"/>
                <a:gd name="T17" fmla="*/ 85031892 h 72"/>
                <a:gd name="T18" fmla="*/ 280811851 w 86"/>
                <a:gd name="T19" fmla="*/ 77945119 h 72"/>
                <a:gd name="T20" fmla="*/ 168487614 w 86"/>
                <a:gd name="T21" fmla="*/ 70860229 h 72"/>
                <a:gd name="T22" fmla="*/ 56163322 w 86"/>
                <a:gd name="T23" fmla="*/ 92116783 h 72"/>
                <a:gd name="T24" fmla="*/ 33697043 w 86"/>
                <a:gd name="T25" fmla="*/ 106288446 h 72"/>
                <a:gd name="T26" fmla="*/ 44930187 w 86"/>
                <a:gd name="T27" fmla="*/ 113375219 h 72"/>
                <a:gd name="T28" fmla="*/ 78627240 w 86"/>
                <a:gd name="T29" fmla="*/ 113375219 h 72"/>
                <a:gd name="T30" fmla="*/ 213417783 w 86"/>
                <a:gd name="T31" fmla="*/ 120460109 h 72"/>
                <a:gd name="T32" fmla="*/ 134790543 w 86"/>
                <a:gd name="T33" fmla="*/ 127546912 h 72"/>
                <a:gd name="T34" fmla="*/ 11233139 w 86"/>
                <a:gd name="T35" fmla="*/ 148805348 h 72"/>
                <a:gd name="T36" fmla="*/ 0 w 86"/>
                <a:gd name="T37" fmla="*/ 155890238 h 72"/>
                <a:gd name="T38" fmla="*/ 11233139 w 86"/>
                <a:gd name="T39" fmla="*/ 177148675 h 72"/>
                <a:gd name="T40" fmla="*/ 44930187 w 86"/>
                <a:gd name="T41" fmla="*/ 177148675 h 72"/>
                <a:gd name="T42" fmla="*/ 44930187 w 86"/>
                <a:gd name="T43" fmla="*/ 191320338 h 72"/>
                <a:gd name="T44" fmla="*/ 112324274 w 86"/>
                <a:gd name="T45" fmla="*/ 198407111 h 72"/>
                <a:gd name="T46" fmla="*/ 179720749 w 86"/>
                <a:gd name="T47" fmla="*/ 198407111 h 72"/>
                <a:gd name="T48" fmla="*/ 146021308 w 86"/>
                <a:gd name="T49" fmla="*/ 212578774 h 72"/>
                <a:gd name="T50" fmla="*/ 89860374 w 86"/>
                <a:gd name="T51" fmla="*/ 226750437 h 72"/>
                <a:gd name="T52" fmla="*/ 89860374 w 86"/>
                <a:gd name="T53" fmla="*/ 240922101 h 72"/>
                <a:gd name="T54" fmla="*/ 146021308 w 86"/>
                <a:gd name="T55" fmla="*/ 233835328 h 72"/>
                <a:gd name="T56" fmla="*/ 190951513 w 86"/>
                <a:gd name="T57" fmla="*/ 233835328 h 72"/>
                <a:gd name="T58" fmla="*/ 258347951 w 86"/>
                <a:gd name="T59" fmla="*/ 248007050 h 72"/>
                <a:gd name="T60" fmla="*/ 303275750 w 86"/>
                <a:gd name="T61" fmla="*/ 255093823 h 72"/>
                <a:gd name="T62" fmla="*/ 381905396 w 86"/>
                <a:gd name="T63" fmla="*/ 248007050 h 72"/>
                <a:gd name="T64" fmla="*/ 438066330 w 86"/>
                <a:gd name="T65" fmla="*/ 240922101 h 72"/>
                <a:gd name="T66" fmla="*/ 471763364 w 86"/>
                <a:gd name="T67" fmla="*/ 226750437 h 72"/>
                <a:gd name="T68" fmla="*/ 482996498 w 86"/>
                <a:gd name="T69" fmla="*/ 191320338 h 72"/>
                <a:gd name="T70" fmla="*/ 471763364 w 86"/>
                <a:gd name="T71" fmla="*/ 184233565 h 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6"/>
                <a:gd name="T109" fmla="*/ 0 h 72"/>
                <a:gd name="T110" fmla="*/ 86 w 86"/>
                <a:gd name="T111" fmla="*/ 72 h 7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6" h="72">
                  <a:moveTo>
                    <a:pt x="84" y="52"/>
                  </a:moveTo>
                  <a:lnTo>
                    <a:pt x="84" y="52"/>
                  </a:lnTo>
                  <a:lnTo>
                    <a:pt x="86" y="50"/>
                  </a:lnTo>
                  <a:lnTo>
                    <a:pt x="86" y="44"/>
                  </a:lnTo>
                  <a:lnTo>
                    <a:pt x="84" y="36"/>
                  </a:lnTo>
                  <a:lnTo>
                    <a:pt x="80" y="30"/>
                  </a:lnTo>
                  <a:lnTo>
                    <a:pt x="76" y="26"/>
                  </a:lnTo>
                  <a:lnTo>
                    <a:pt x="68" y="16"/>
                  </a:lnTo>
                  <a:lnTo>
                    <a:pt x="62" y="8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2" y="4"/>
                  </a:lnTo>
                  <a:lnTo>
                    <a:pt x="50" y="8"/>
                  </a:lnTo>
                  <a:lnTo>
                    <a:pt x="50" y="12"/>
                  </a:lnTo>
                  <a:lnTo>
                    <a:pt x="52" y="16"/>
                  </a:lnTo>
                  <a:lnTo>
                    <a:pt x="58" y="24"/>
                  </a:lnTo>
                  <a:lnTo>
                    <a:pt x="50" y="22"/>
                  </a:lnTo>
                  <a:lnTo>
                    <a:pt x="30" y="20"/>
                  </a:lnTo>
                  <a:lnTo>
                    <a:pt x="20" y="22"/>
                  </a:lnTo>
                  <a:lnTo>
                    <a:pt x="10" y="26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4" y="32"/>
                  </a:lnTo>
                  <a:lnTo>
                    <a:pt x="30" y="32"/>
                  </a:lnTo>
                  <a:lnTo>
                    <a:pt x="38" y="34"/>
                  </a:lnTo>
                  <a:lnTo>
                    <a:pt x="24" y="36"/>
                  </a:lnTo>
                  <a:lnTo>
                    <a:pt x="12" y="38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2" y="50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20" y="56"/>
                  </a:lnTo>
                  <a:lnTo>
                    <a:pt x="32" y="56"/>
                  </a:lnTo>
                  <a:lnTo>
                    <a:pt x="36" y="58"/>
                  </a:lnTo>
                  <a:lnTo>
                    <a:pt x="26" y="60"/>
                  </a:lnTo>
                  <a:lnTo>
                    <a:pt x="16" y="64"/>
                  </a:lnTo>
                  <a:lnTo>
                    <a:pt x="14" y="66"/>
                  </a:lnTo>
                  <a:lnTo>
                    <a:pt x="16" y="68"/>
                  </a:lnTo>
                  <a:lnTo>
                    <a:pt x="18" y="68"/>
                  </a:lnTo>
                  <a:lnTo>
                    <a:pt x="26" y="66"/>
                  </a:lnTo>
                  <a:lnTo>
                    <a:pt x="34" y="66"/>
                  </a:lnTo>
                  <a:lnTo>
                    <a:pt x="38" y="66"/>
                  </a:lnTo>
                  <a:lnTo>
                    <a:pt x="46" y="70"/>
                  </a:lnTo>
                  <a:lnTo>
                    <a:pt x="54" y="72"/>
                  </a:lnTo>
                  <a:lnTo>
                    <a:pt x="62" y="72"/>
                  </a:lnTo>
                  <a:lnTo>
                    <a:pt x="68" y="70"/>
                  </a:lnTo>
                  <a:lnTo>
                    <a:pt x="78" y="68"/>
                  </a:lnTo>
                  <a:lnTo>
                    <a:pt x="82" y="66"/>
                  </a:lnTo>
                  <a:lnTo>
                    <a:pt x="84" y="64"/>
                  </a:lnTo>
                  <a:lnTo>
                    <a:pt x="86" y="58"/>
                  </a:lnTo>
                  <a:lnTo>
                    <a:pt x="86" y="54"/>
                  </a:lnTo>
                  <a:lnTo>
                    <a:pt x="84" y="52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74" name="Oval 573"/>
            <p:cNvSpPr/>
            <p:nvPr/>
          </p:nvSpPr>
          <p:spPr>
            <a:xfrm>
              <a:off x="4189214" y="2571750"/>
              <a:ext cx="45144" cy="4445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575" name="Oval 574"/>
            <p:cNvSpPr/>
            <p:nvPr/>
          </p:nvSpPr>
          <p:spPr>
            <a:xfrm>
              <a:off x="4349155" y="2571750"/>
              <a:ext cx="46434" cy="460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pic>
        <p:nvPicPr>
          <p:cNvPr id="576" name="Picture 575" descr="flowers15.gif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0302" y="3409483"/>
            <a:ext cx="1066800" cy="138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52" name="Picture 187" descr="hoa hong"/>
          <p:cNvPicPr>
            <a:picLocks noChangeAspect="1" noChangeArrowheads="1" noCrop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8140" y="4342777"/>
            <a:ext cx="1441389" cy="2234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53" name="Picture 188" descr="hoa hong"/>
          <p:cNvPicPr>
            <a:picLocks noChangeAspect="1" noChangeArrowheads="1" noCrop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5541" y="4483626"/>
            <a:ext cx="1441389" cy="2234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485784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9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0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9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0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41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42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0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1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2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5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0.07237 C 0.15468 0.08393 0.30955 0.09549 0.37777 0.07653 C 0.446 0.05757 0.40434 -0.02151 0.40955 -0.04185 " pathEditMode="relative" rAng="0" ptsTypes="aaA">
                                      <p:cBhvr>
                                        <p:cTn id="62" dur="2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292" y="-45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6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67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8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9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8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9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0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1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8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89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90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1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8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99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00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0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11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12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3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0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21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22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3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0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31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32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3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3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2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43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44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5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2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53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54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5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5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4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65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66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7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4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75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76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7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7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D2D26A9-C967-4B69-8FFF-C9EB61781530}" type="slidenum">
              <a:rPr lang="en-US" altLang="en-US"/>
              <a:pPr>
                <a:defRPr/>
              </a:pPr>
              <a:t>17</a:t>
            </a:fld>
            <a:endParaRPr lang="en-US" altLang="en-US"/>
          </a:p>
        </p:txBody>
      </p:sp>
      <p:pic>
        <p:nvPicPr>
          <p:cNvPr id="23555" name="Picture 2" descr="Top 75+ hình nền powerpoint học tập chất lượng full hd cực đẹ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2095500" y="1982788"/>
            <a:ext cx="8001000" cy="212365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vi-VN" sz="4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Nhờ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loài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vẻ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đẹp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đầy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đào</a:t>
            </a:r>
            <a:r>
              <a:rPr lang="vi-VN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4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8193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76201" y="2132430"/>
            <a:ext cx="12192000" cy="4724400"/>
            <a:chOff x="-794" y="3352800"/>
            <a:chExt cx="9144794" cy="3505200"/>
          </a:xfrm>
        </p:grpSpPr>
        <p:sp>
          <p:nvSpPr>
            <p:cNvPr id="3" name="Arc 2"/>
            <p:cNvSpPr/>
            <p:nvPr/>
          </p:nvSpPr>
          <p:spPr>
            <a:xfrm>
              <a:off x="794" y="3352800"/>
              <a:ext cx="9143206" cy="990706"/>
            </a:xfrm>
            <a:prstGeom prst="arc">
              <a:avLst>
                <a:gd name="adj1" fmla="val 10800060"/>
                <a:gd name="adj2" fmla="val 9148"/>
              </a:avLst>
            </a:prstGeom>
            <a:gradFill flip="none" rotWithShape="1">
              <a:gsLst>
                <a:gs pos="0">
                  <a:srgbClr val="DDEBCF"/>
                </a:gs>
                <a:gs pos="50000">
                  <a:srgbClr val="9CB86E"/>
                </a:gs>
                <a:gs pos="100000">
                  <a:srgbClr val="156B13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-794" y="3839633"/>
              <a:ext cx="9143206" cy="3018367"/>
            </a:xfrm>
            <a:prstGeom prst="rect">
              <a:avLst/>
            </a:prstGeom>
            <a:gradFill flip="none" rotWithShape="1">
              <a:gsLst>
                <a:gs pos="0">
                  <a:srgbClr val="DDEBCF"/>
                </a:gs>
                <a:gs pos="50000">
                  <a:srgbClr val="9CB86E"/>
                </a:gs>
                <a:gs pos="100000">
                  <a:srgbClr val="156B13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pic>
        <p:nvPicPr>
          <p:cNvPr id="5" name="Picture 20" descr="Daisies_in_love.gif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81616" y="3385682"/>
            <a:ext cx="83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5"/>
          <p:cNvGrpSpPr>
            <a:grpSpLocks noChangeAspect="1"/>
          </p:cNvGrpSpPr>
          <p:nvPr/>
        </p:nvGrpSpPr>
        <p:grpSpPr bwMode="auto">
          <a:xfrm>
            <a:off x="3798483" y="469325"/>
            <a:ext cx="3124200" cy="2143125"/>
            <a:chOff x="2019" y="1756"/>
            <a:chExt cx="909" cy="534"/>
          </a:xfrm>
        </p:grpSpPr>
        <p:sp>
          <p:nvSpPr>
            <p:cNvPr id="7" name="AutoShape 4"/>
            <p:cNvSpPr>
              <a:spLocks noChangeAspect="1" noChangeArrowheads="1" noTextEdit="1"/>
            </p:cNvSpPr>
            <p:nvPr/>
          </p:nvSpPr>
          <p:spPr bwMode="auto">
            <a:xfrm>
              <a:off x="2019" y="1756"/>
              <a:ext cx="909" cy="5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2024" y="1766"/>
              <a:ext cx="901" cy="520"/>
            </a:xfrm>
            <a:custGeom>
              <a:avLst/>
              <a:gdLst>
                <a:gd name="T0" fmla="*/ 152 w 901"/>
                <a:gd name="T1" fmla="*/ 86 h 520"/>
                <a:gd name="T2" fmla="*/ 324 w 901"/>
                <a:gd name="T3" fmla="*/ 98 h 520"/>
                <a:gd name="T4" fmla="*/ 656 w 901"/>
                <a:gd name="T5" fmla="*/ 0 h 520"/>
                <a:gd name="T6" fmla="*/ 898 w 901"/>
                <a:gd name="T7" fmla="*/ 168 h 520"/>
                <a:gd name="T8" fmla="*/ 901 w 901"/>
                <a:gd name="T9" fmla="*/ 192 h 520"/>
                <a:gd name="T10" fmla="*/ 880 w 901"/>
                <a:gd name="T11" fmla="*/ 196 h 520"/>
                <a:gd name="T12" fmla="*/ 879 w 901"/>
                <a:gd name="T13" fmla="*/ 466 h 520"/>
                <a:gd name="T14" fmla="*/ 862 w 901"/>
                <a:gd name="T15" fmla="*/ 478 h 520"/>
                <a:gd name="T16" fmla="*/ 857 w 901"/>
                <a:gd name="T17" fmla="*/ 518 h 520"/>
                <a:gd name="T18" fmla="*/ 352 w 901"/>
                <a:gd name="T19" fmla="*/ 520 h 520"/>
                <a:gd name="T20" fmla="*/ 247 w 901"/>
                <a:gd name="T21" fmla="*/ 480 h 520"/>
                <a:gd name="T22" fmla="*/ 171 w 901"/>
                <a:gd name="T23" fmla="*/ 486 h 520"/>
                <a:gd name="T24" fmla="*/ 102 w 901"/>
                <a:gd name="T25" fmla="*/ 442 h 520"/>
                <a:gd name="T26" fmla="*/ 102 w 901"/>
                <a:gd name="T27" fmla="*/ 414 h 520"/>
                <a:gd name="T28" fmla="*/ 26 w 901"/>
                <a:gd name="T29" fmla="*/ 386 h 520"/>
                <a:gd name="T30" fmla="*/ 26 w 901"/>
                <a:gd name="T31" fmla="*/ 362 h 520"/>
                <a:gd name="T32" fmla="*/ 12 w 901"/>
                <a:gd name="T33" fmla="*/ 352 h 520"/>
                <a:gd name="T34" fmla="*/ 12 w 901"/>
                <a:gd name="T35" fmla="*/ 216 h 520"/>
                <a:gd name="T36" fmla="*/ 0 w 901"/>
                <a:gd name="T37" fmla="*/ 204 h 520"/>
                <a:gd name="T38" fmla="*/ 1 w 901"/>
                <a:gd name="T39" fmla="*/ 192 h 520"/>
                <a:gd name="T40" fmla="*/ 103 w 901"/>
                <a:gd name="T41" fmla="*/ 154 h 520"/>
                <a:gd name="T42" fmla="*/ 117 w 901"/>
                <a:gd name="T43" fmla="*/ 98 h 520"/>
                <a:gd name="T44" fmla="*/ 152 w 901"/>
                <a:gd name="T45" fmla="*/ 86 h 52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01"/>
                <a:gd name="T70" fmla="*/ 0 h 520"/>
                <a:gd name="T71" fmla="*/ 901 w 901"/>
                <a:gd name="T72" fmla="*/ 520 h 52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01" h="520">
                  <a:moveTo>
                    <a:pt x="152" y="86"/>
                  </a:moveTo>
                  <a:lnTo>
                    <a:pt x="324" y="98"/>
                  </a:lnTo>
                  <a:lnTo>
                    <a:pt x="656" y="0"/>
                  </a:lnTo>
                  <a:lnTo>
                    <a:pt x="898" y="168"/>
                  </a:lnTo>
                  <a:lnTo>
                    <a:pt x="901" y="192"/>
                  </a:lnTo>
                  <a:lnTo>
                    <a:pt x="880" y="196"/>
                  </a:lnTo>
                  <a:lnTo>
                    <a:pt x="879" y="466"/>
                  </a:lnTo>
                  <a:lnTo>
                    <a:pt x="862" y="478"/>
                  </a:lnTo>
                  <a:lnTo>
                    <a:pt x="857" y="518"/>
                  </a:lnTo>
                  <a:lnTo>
                    <a:pt x="352" y="520"/>
                  </a:lnTo>
                  <a:lnTo>
                    <a:pt x="247" y="480"/>
                  </a:lnTo>
                  <a:lnTo>
                    <a:pt x="171" y="486"/>
                  </a:lnTo>
                  <a:lnTo>
                    <a:pt x="102" y="442"/>
                  </a:lnTo>
                  <a:lnTo>
                    <a:pt x="102" y="414"/>
                  </a:lnTo>
                  <a:lnTo>
                    <a:pt x="26" y="386"/>
                  </a:lnTo>
                  <a:lnTo>
                    <a:pt x="26" y="362"/>
                  </a:lnTo>
                  <a:lnTo>
                    <a:pt x="12" y="352"/>
                  </a:lnTo>
                  <a:lnTo>
                    <a:pt x="12" y="216"/>
                  </a:lnTo>
                  <a:lnTo>
                    <a:pt x="0" y="204"/>
                  </a:lnTo>
                  <a:lnTo>
                    <a:pt x="1" y="192"/>
                  </a:lnTo>
                  <a:lnTo>
                    <a:pt x="103" y="154"/>
                  </a:lnTo>
                  <a:lnTo>
                    <a:pt x="117" y="98"/>
                  </a:lnTo>
                  <a:lnTo>
                    <a:pt x="152" y="86"/>
                  </a:lnTo>
                  <a:close/>
                </a:path>
              </a:pathLst>
            </a:custGeom>
            <a:solidFill>
              <a:srgbClr val="9B8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2046" y="2122"/>
              <a:ext cx="109" cy="48"/>
            </a:xfrm>
            <a:custGeom>
              <a:avLst/>
              <a:gdLst>
                <a:gd name="T0" fmla="*/ 0 w 109"/>
                <a:gd name="T1" fmla="*/ 0 h 48"/>
                <a:gd name="T2" fmla="*/ 108 w 109"/>
                <a:gd name="T3" fmla="*/ 34 h 48"/>
                <a:gd name="T4" fmla="*/ 109 w 109"/>
                <a:gd name="T5" fmla="*/ 48 h 48"/>
                <a:gd name="T6" fmla="*/ 9 w 109"/>
                <a:gd name="T7" fmla="*/ 14 h 48"/>
                <a:gd name="T8" fmla="*/ 0 w 109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9"/>
                <a:gd name="T16" fmla="*/ 0 h 48"/>
                <a:gd name="T17" fmla="*/ 109 w 109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9" h="48">
                  <a:moveTo>
                    <a:pt x="0" y="0"/>
                  </a:moveTo>
                  <a:lnTo>
                    <a:pt x="108" y="34"/>
                  </a:lnTo>
                  <a:lnTo>
                    <a:pt x="109" y="48"/>
                  </a:lnTo>
                  <a:lnTo>
                    <a:pt x="9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" name="Rectangle 8"/>
            <p:cNvSpPr>
              <a:spLocks noChangeArrowheads="1"/>
            </p:cNvSpPr>
            <p:nvPr/>
          </p:nvSpPr>
          <p:spPr bwMode="auto">
            <a:xfrm>
              <a:off x="2082" y="1906"/>
              <a:ext cx="6" cy="32"/>
            </a:xfrm>
            <a:prstGeom prst="rect">
              <a:avLst/>
            </a:prstGeom>
            <a:solidFill>
              <a:srgbClr val="55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2367" y="1822"/>
              <a:ext cx="537" cy="422"/>
            </a:xfrm>
            <a:custGeom>
              <a:avLst/>
              <a:gdLst>
                <a:gd name="T0" fmla="*/ 3 w 537"/>
                <a:gd name="T1" fmla="*/ 92 h 422"/>
                <a:gd name="T2" fmla="*/ 0 w 537"/>
                <a:gd name="T3" fmla="*/ 422 h 422"/>
                <a:gd name="T4" fmla="*/ 536 w 537"/>
                <a:gd name="T5" fmla="*/ 420 h 422"/>
                <a:gd name="T6" fmla="*/ 537 w 537"/>
                <a:gd name="T7" fmla="*/ 152 h 422"/>
                <a:gd name="T8" fmla="*/ 327 w 537"/>
                <a:gd name="T9" fmla="*/ 0 h 422"/>
                <a:gd name="T10" fmla="*/ 3 w 537"/>
                <a:gd name="T11" fmla="*/ 92 h 4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7"/>
                <a:gd name="T19" fmla="*/ 0 h 422"/>
                <a:gd name="T20" fmla="*/ 537 w 537"/>
                <a:gd name="T21" fmla="*/ 422 h 4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7" h="422">
                  <a:moveTo>
                    <a:pt x="3" y="92"/>
                  </a:moveTo>
                  <a:lnTo>
                    <a:pt x="0" y="422"/>
                  </a:lnTo>
                  <a:lnTo>
                    <a:pt x="536" y="420"/>
                  </a:lnTo>
                  <a:lnTo>
                    <a:pt x="537" y="152"/>
                  </a:lnTo>
                  <a:lnTo>
                    <a:pt x="327" y="0"/>
                  </a:lnTo>
                  <a:lnTo>
                    <a:pt x="3" y="92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2358" y="1760"/>
              <a:ext cx="567" cy="200"/>
            </a:xfrm>
            <a:custGeom>
              <a:avLst/>
              <a:gdLst>
                <a:gd name="T0" fmla="*/ 0 w 567"/>
                <a:gd name="T1" fmla="*/ 94 h 200"/>
                <a:gd name="T2" fmla="*/ 332 w 567"/>
                <a:gd name="T3" fmla="*/ 0 h 200"/>
                <a:gd name="T4" fmla="*/ 567 w 567"/>
                <a:gd name="T5" fmla="*/ 174 h 200"/>
                <a:gd name="T6" fmla="*/ 567 w 567"/>
                <a:gd name="T7" fmla="*/ 200 h 200"/>
                <a:gd name="T8" fmla="*/ 330 w 567"/>
                <a:gd name="T9" fmla="*/ 20 h 200"/>
                <a:gd name="T10" fmla="*/ 3 w 567"/>
                <a:gd name="T11" fmla="*/ 116 h 200"/>
                <a:gd name="T12" fmla="*/ 0 w 567"/>
                <a:gd name="T13" fmla="*/ 94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67"/>
                <a:gd name="T22" fmla="*/ 0 h 200"/>
                <a:gd name="T23" fmla="*/ 567 w 567"/>
                <a:gd name="T24" fmla="*/ 200 h 2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67" h="200">
                  <a:moveTo>
                    <a:pt x="0" y="94"/>
                  </a:moveTo>
                  <a:lnTo>
                    <a:pt x="332" y="0"/>
                  </a:lnTo>
                  <a:lnTo>
                    <a:pt x="567" y="174"/>
                  </a:lnTo>
                  <a:lnTo>
                    <a:pt x="567" y="200"/>
                  </a:lnTo>
                  <a:lnTo>
                    <a:pt x="330" y="20"/>
                  </a:lnTo>
                  <a:lnTo>
                    <a:pt x="3" y="116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2224" y="1856"/>
              <a:ext cx="135" cy="70"/>
            </a:xfrm>
            <a:custGeom>
              <a:avLst/>
              <a:gdLst>
                <a:gd name="T0" fmla="*/ 135 w 135"/>
                <a:gd name="T1" fmla="*/ 0 h 70"/>
                <a:gd name="T2" fmla="*/ 0 w 135"/>
                <a:gd name="T3" fmla="*/ 50 h 70"/>
                <a:gd name="T4" fmla="*/ 7 w 135"/>
                <a:gd name="T5" fmla="*/ 70 h 70"/>
                <a:gd name="T6" fmla="*/ 135 w 135"/>
                <a:gd name="T7" fmla="*/ 20 h 70"/>
                <a:gd name="T8" fmla="*/ 135 w 135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5"/>
                <a:gd name="T16" fmla="*/ 0 h 70"/>
                <a:gd name="T17" fmla="*/ 135 w 135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5" h="70">
                  <a:moveTo>
                    <a:pt x="135" y="0"/>
                  </a:moveTo>
                  <a:lnTo>
                    <a:pt x="0" y="50"/>
                  </a:lnTo>
                  <a:lnTo>
                    <a:pt x="7" y="70"/>
                  </a:lnTo>
                  <a:lnTo>
                    <a:pt x="135" y="20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224" y="1854"/>
              <a:ext cx="135" cy="74"/>
            </a:xfrm>
            <a:custGeom>
              <a:avLst/>
              <a:gdLst>
                <a:gd name="T0" fmla="*/ 135 w 135"/>
                <a:gd name="T1" fmla="*/ 0 h 74"/>
                <a:gd name="T2" fmla="*/ 0 w 135"/>
                <a:gd name="T3" fmla="*/ 50 h 74"/>
                <a:gd name="T4" fmla="*/ 5 w 135"/>
                <a:gd name="T5" fmla="*/ 74 h 74"/>
                <a:gd name="T6" fmla="*/ 135 w 135"/>
                <a:gd name="T7" fmla="*/ 22 h 74"/>
                <a:gd name="T8" fmla="*/ 135 w 135"/>
                <a:gd name="T9" fmla="*/ 0 h 74"/>
                <a:gd name="T10" fmla="*/ 135 w 135"/>
                <a:gd name="T11" fmla="*/ 0 h 74"/>
                <a:gd name="T12" fmla="*/ 135 w 135"/>
                <a:gd name="T13" fmla="*/ 2 h 74"/>
                <a:gd name="T14" fmla="*/ 135 w 135"/>
                <a:gd name="T15" fmla="*/ 2 h 74"/>
                <a:gd name="T16" fmla="*/ 135 w 135"/>
                <a:gd name="T17" fmla="*/ 20 h 74"/>
                <a:gd name="T18" fmla="*/ 135 w 135"/>
                <a:gd name="T19" fmla="*/ 20 h 74"/>
                <a:gd name="T20" fmla="*/ 7 w 135"/>
                <a:gd name="T21" fmla="*/ 70 h 74"/>
                <a:gd name="T22" fmla="*/ 7 w 135"/>
                <a:gd name="T23" fmla="*/ 70 h 74"/>
                <a:gd name="T24" fmla="*/ 2 w 135"/>
                <a:gd name="T25" fmla="*/ 52 h 74"/>
                <a:gd name="T26" fmla="*/ 2 w 135"/>
                <a:gd name="T27" fmla="*/ 52 h 74"/>
                <a:gd name="T28" fmla="*/ 135 w 135"/>
                <a:gd name="T29" fmla="*/ 2 h 74"/>
                <a:gd name="T30" fmla="*/ 135 w 135"/>
                <a:gd name="T31" fmla="*/ 2 h 7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74"/>
                <a:gd name="T50" fmla="*/ 135 w 135"/>
                <a:gd name="T51" fmla="*/ 74 h 7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74">
                  <a:moveTo>
                    <a:pt x="135" y="0"/>
                  </a:moveTo>
                  <a:lnTo>
                    <a:pt x="0" y="50"/>
                  </a:lnTo>
                  <a:lnTo>
                    <a:pt x="5" y="74"/>
                  </a:lnTo>
                  <a:lnTo>
                    <a:pt x="135" y="22"/>
                  </a:lnTo>
                  <a:lnTo>
                    <a:pt x="135" y="0"/>
                  </a:lnTo>
                  <a:close/>
                  <a:moveTo>
                    <a:pt x="135" y="2"/>
                  </a:moveTo>
                  <a:lnTo>
                    <a:pt x="135" y="2"/>
                  </a:lnTo>
                  <a:lnTo>
                    <a:pt x="135" y="20"/>
                  </a:lnTo>
                  <a:lnTo>
                    <a:pt x="7" y="70"/>
                  </a:lnTo>
                  <a:lnTo>
                    <a:pt x="2" y="52"/>
                  </a:lnTo>
                  <a:lnTo>
                    <a:pt x="135" y="2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2212" y="1944"/>
              <a:ext cx="20" cy="200"/>
            </a:xfrm>
            <a:custGeom>
              <a:avLst/>
              <a:gdLst>
                <a:gd name="T0" fmla="*/ 19 w 20"/>
                <a:gd name="T1" fmla="*/ 0 h 200"/>
                <a:gd name="T2" fmla="*/ 20 w 20"/>
                <a:gd name="T3" fmla="*/ 198 h 200"/>
                <a:gd name="T4" fmla="*/ 0 w 20"/>
                <a:gd name="T5" fmla="*/ 200 h 200"/>
                <a:gd name="T6" fmla="*/ 0 w 20"/>
                <a:gd name="T7" fmla="*/ 0 h 200"/>
                <a:gd name="T8" fmla="*/ 19 w 20"/>
                <a:gd name="T9" fmla="*/ 0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200"/>
                <a:gd name="T17" fmla="*/ 20 w 20"/>
                <a:gd name="T18" fmla="*/ 200 h 2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200">
                  <a:moveTo>
                    <a:pt x="19" y="0"/>
                  </a:moveTo>
                  <a:lnTo>
                    <a:pt x="20" y="198"/>
                  </a:lnTo>
                  <a:lnTo>
                    <a:pt x="0" y="200"/>
                  </a:lnTo>
                  <a:lnTo>
                    <a:pt x="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2169" y="1976"/>
              <a:ext cx="43" cy="164"/>
            </a:xfrm>
            <a:custGeom>
              <a:avLst/>
              <a:gdLst>
                <a:gd name="T0" fmla="*/ 0 w 43"/>
                <a:gd name="T1" fmla="*/ 0 h 164"/>
                <a:gd name="T2" fmla="*/ 43 w 43"/>
                <a:gd name="T3" fmla="*/ 0 h 164"/>
                <a:gd name="T4" fmla="*/ 43 w 43"/>
                <a:gd name="T5" fmla="*/ 164 h 164"/>
                <a:gd name="T6" fmla="*/ 5 w 43"/>
                <a:gd name="T7" fmla="*/ 162 h 164"/>
                <a:gd name="T8" fmla="*/ 0 w 43"/>
                <a:gd name="T9" fmla="*/ 0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164"/>
                <a:gd name="T17" fmla="*/ 43 w 43"/>
                <a:gd name="T18" fmla="*/ 164 h 1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164">
                  <a:moveTo>
                    <a:pt x="0" y="0"/>
                  </a:moveTo>
                  <a:lnTo>
                    <a:pt x="43" y="0"/>
                  </a:lnTo>
                  <a:lnTo>
                    <a:pt x="43" y="164"/>
                  </a:lnTo>
                  <a:lnTo>
                    <a:pt x="5" y="1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160" y="1908"/>
              <a:ext cx="71" cy="20"/>
            </a:xfrm>
            <a:custGeom>
              <a:avLst/>
              <a:gdLst>
                <a:gd name="T0" fmla="*/ 2 w 71"/>
                <a:gd name="T1" fmla="*/ 4 h 20"/>
                <a:gd name="T2" fmla="*/ 71 w 71"/>
                <a:gd name="T3" fmla="*/ 0 h 20"/>
                <a:gd name="T4" fmla="*/ 71 w 71"/>
                <a:gd name="T5" fmla="*/ 20 h 20"/>
                <a:gd name="T6" fmla="*/ 0 w 71"/>
                <a:gd name="T7" fmla="*/ 20 h 20"/>
                <a:gd name="T8" fmla="*/ 2 w 71"/>
                <a:gd name="T9" fmla="*/ 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20"/>
                <a:gd name="T17" fmla="*/ 71 w 71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20">
                  <a:moveTo>
                    <a:pt x="2" y="4"/>
                  </a:moveTo>
                  <a:lnTo>
                    <a:pt x="71" y="0"/>
                  </a:lnTo>
                  <a:lnTo>
                    <a:pt x="71" y="20"/>
                  </a:lnTo>
                  <a:lnTo>
                    <a:pt x="0" y="2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CBB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133" y="1852"/>
              <a:ext cx="228" cy="60"/>
            </a:xfrm>
            <a:custGeom>
              <a:avLst/>
              <a:gdLst>
                <a:gd name="T0" fmla="*/ 0 w 228"/>
                <a:gd name="T1" fmla="*/ 0 h 60"/>
                <a:gd name="T2" fmla="*/ 228 w 228"/>
                <a:gd name="T3" fmla="*/ 2 h 60"/>
                <a:gd name="T4" fmla="*/ 99 w 228"/>
                <a:gd name="T5" fmla="*/ 60 h 60"/>
                <a:gd name="T6" fmla="*/ 30 w 228"/>
                <a:gd name="T7" fmla="*/ 60 h 60"/>
                <a:gd name="T8" fmla="*/ 0 w 228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"/>
                <a:gd name="T16" fmla="*/ 0 h 60"/>
                <a:gd name="T17" fmla="*/ 228 w 228"/>
                <a:gd name="T18" fmla="*/ 60 h 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" h="60">
                  <a:moveTo>
                    <a:pt x="0" y="0"/>
                  </a:moveTo>
                  <a:lnTo>
                    <a:pt x="228" y="2"/>
                  </a:lnTo>
                  <a:lnTo>
                    <a:pt x="99" y="60"/>
                  </a:lnTo>
                  <a:lnTo>
                    <a:pt x="30" y="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154" y="1938"/>
              <a:ext cx="67" cy="204"/>
            </a:xfrm>
            <a:custGeom>
              <a:avLst/>
              <a:gdLst>
                <a:gd name="T0" fmla="*/ 0 w 67"/>
                <a:gd name="T1" fmla="*/ 0 h 204"/>
                <a:gd name="T2" fmla="*/ 3 w 67"/>
                <a:gd name="T3" fmla="*/ 204 h 204"/>
                <a:gd name="T4" fmla="*/ 25 w 67"/>
                <a:gd name="T5" fmla="*/ 204 h 204"/>
                <a:gd name="T6" fmla="*/ 25 w 67"/>
                <a:gd name="T7" fmla="*/ 24 h 204"/>
                <a:gd name="T8" fmla="*/ 62 w 67"/>
                <a:gd name="T9" fmla="*/ 24 h 204"/>
                <a:gd name="T10" fmla="*/ 67 w 67"/>
                <a:gd name="T11" fmla="*/ 6 h 204"/>
                <a:gd name="T12" fmla="*/ 4 w 67"/>
                <a:gd name="T13" fmla="*/ 6 h 204"/>
                <a:gd name="T14" fmla="*/ 0 w 67"/>
                <a:gd name="T15" fmla="*/ 0 h 2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204"/>
                <a:gd name="T26" fmla="*/ 67 w 67"/>
                <a:gd name="T27" fmla="*/ 204 h 20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204">
                  <a:moveTo>
                    <a:pt x="0" y="0"/>
                  </a:moveTo>
                  <a:lnTo>
                    <a:pt x="3" y="204"/>
                  </a:lnTo>
                  <a:lnTo>
                    <a:pt x="25" y="204"/>
                  </a:lnTo>
                  <a:lnTo>
                    <a:pt x="25" y="24"/>
                  </a:lnTo>
                  <a:lnTo>
                    <a:pt x="62" y="24"/>
                  </a:lnTo>
                  <a:lnTo>
                    <a:pt x="67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2118" y="1852"/>
              <a:ext cx="44" cy="76"/>
            </a:xfrm>
            <a:custGeom>
              <a:avLst/>
              <a:gdLst>
                <a:gd name="T0" fmla="*/ 19 w 44"/>
                <a:gd name="T1" fmla="*/ 0 h 76"/>
                <a:gd name="T2" fmla="*/ 0 w 44"/>
                <a:gd name="T3" fmla="*/ 72 h 76"/>
                <a:gd name="T4" fmla="*/ 9 w 44"/>
                <a:gd name="T5" fmla="*/ 76 h 76"/>
                <a:gd name="T6" fmla="*/ 20 w 44"/>
                <a:gd name="T7" fmla="*/ 34 h 76"/>
                <a:gd name="T8" fmla="*/ 42 w 44"/>
                <a:gd name="T9" fmla="*/ 76 h 76"/>
                <a:gd name="T10" fmla="*/ 44 w 44"/>
                <a:gd name="T11" fmla="*/ 60 h 76"/>
                <a:gd name="T12" fmla="*/ 19 w 44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4"/>
                <a:gd name="T22" fmla="*/ 0 h 76"/>
                <a:gd name="T23" fmla="*/ 44 w 44"/>
                <a:gd name="T24" fmla="*/ 76 h 7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4" h="76">
                  <a:moveTo>
                    <a:pt x="19" y="0"/>
                  </a:moveTo>
                  <a:lnTo>
                    <a:pt x="0" y="72"/>
                  </a:lnTo>
                  <a:lnTo>
                    <a:pt x="9" y="76"/>
                  </a:lnTo>
                  <a:lnTo>
                    <a:pt x="20" y="34"/>
                  </a:lnTo>
                  <a:lnTo>
                    <a:pt x="42" y="76"/>
                  </a:lnTo>
                  <a:lnTo>
                    <a:pt x="44" y="6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2506" y="1922"/>
              <a:ext cx="101" cy="192"/>
            </a:xfrm>
            <a:custGeom>
              <a:avLst/>
              <a:gdLst>
                <a:gd name="T0" fmla="*/ 0 w 101"/>
                <a:gd name="T1" fmla="*/ 2 h 192"/>
                <a:gd name="T2" fmla="*/ 101 w 101"/>
                <a:gd name="T3" fmla="*/ 0 h 192"/>
                <a:gd name="T4" fmla="*/ 101 w 101"/>
                <a:gd name="T5" fmla="*/ 192 h 192"/>
                <a:gd name="T6" fmla="*/ 0 w 101"/>
                <a:gd name="T7" fmla="*/ 192 h 192"/>
                <a:gd name="T8" fmla="*/ 0 w 101"/>
                <a:gd name="T9" fmla="*/ 2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192"/>
                <a:gd name="T17" fmla="*/ 101 w 101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192">
                  <a:moveTo>
                    <a:pt x="0" y="2"/>
                  </a:moveTo>
                  <a:lnTo>
                    <a:pt x="101" y="0"/>
                  </a:lnTo>
                  <a:lnTo>
                    <a:pt x="101" y="192"/>
                  </a:lnTo>
                  <a:lnTo>
                    <a:pt x="0" y="19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2516" y="1930"/>
              <a:ext cx="83" cy="166"/>
            </a:xfrm>
            <a:custGeom>
              <a:avLst/>
              <a:gdLst>
                <a:gd name="T0" fmla="*/ 0 w 83"/>
                <a:gd name="T1" fmla="*/ 2 h 166"/>
                <a:gd name="T2" fmla="*/ 83 w 83"/>
                <a:gd name="T3" fmla="*/ 0 h 166"/>
                <a:gd name="T4" fmla="*/ 83 w 83"/>
                <a:gd name="T5" fmla="*/ 164 h 166"/>
                <a:gd name="T6" fmla="*/ 0 w 83"/>
                <a:gd name="T7" fmla="*/ 166 h 166"/>
                <a:gd name="T8" fmla="*/ 0 w 83"/>
                <a:gd name="T9" fmla="*/ 2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3"/>
                <a:gd name="T16" fmla="*/ 0 h 166"/>
                <a:gd name="T17" fmla="*/ 83 w 83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3" h="166">
                  <a:moveTo>
                    <a:pt x="0" y="2"/>
                  </a:moveTo>
                  <a:lnTo>
                    <a:pt x="83" y="0"/>
                  </a:lnTo>
                  <a:lnTo>
                    <a:pt x="83" y="164"/>
                  </a:lnTo>
                  <a:lnTo>
                    <a:pt x="0" y="16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55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2126" y="1918"/>
              <a:ext cx="73" cy="336"/>
            </a:xfrm>
            <a:custGeom>
              <a:avLst/>
              <a:gdLst>
                <a:gd name="T0" fmla="*/ 15 w 73"/>
                <a:gd name="T1" fmla="*/ 0 h 336"/>
                <a:gd name="T2" fmla="*/ 0 w 73"/>
                <a:gd name="T3" fmla="*/ 46 h 336"/>
                <a:gd name="T4" fmla="*/ 0 w 73"/>
                <a:gd name="T5" fmla="*/ 294 h 336"/>
                <a:gd name="T6" fmla="*/ 73 w 73"/>
                <a:gd name="T7" fmla="*/ 336 h 336"/>
                <a:gd name="T8" fmla="*/ 72 w 73"/>
                <a:gd name="T9" fmla="*/ 316 h 336"/>
                <a:gd name="T10" fmla="*/ 59 w 73"/>
                <a:gd name="T11" fmla="*/ 306 h 336"/>
                <a:gd name="T12" fmla="*/ 59 w 73"/>
                <a:gd name="T13" fmla="*/ 290 h 336"/>
                <a:gd name="T14" fmla="*/ 48 w 73"/>
                <a:gd name="T15" fmla="*/ 282 h 336"/>
                <a:gd name="T16" fmla="*/ 48 w 73"/>
                <a:gd name="T17" fmla="*/ 264 h 336"/>
                <a:gd name="T18" fmla="*/ 37 w 73"/>
                <a:gd name="T19" fmla="*/ 252 h 336"/>
                <a:gd name="T20" fmla="*/ 37 w 73"/>
                <a:gd name="T21" fmla="*/ 234 h 336"/>
                <a:gd name="T22" fmla="*/ 32 w 73"/>
                <a:gd name="T23" fmla="*/ 224 h 336"/>
                <a:gd name="T24" fmla="*/ 32 w 73"/>
                <a:gd name="T25" fmla="*/ 22 h 336"/>
                <a:gd name="T26" fmla="*/ 15 w 73"/>
                <a:gd name="T27" fmla="*/ 0 h 3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3"/>
                <a:gd name="T43" fmla="*/ 0 h 336"/>
                <a:gd name="T44" fmla="*/ 73 w 73"/>
                <a:gd name="T45" fmla="*/ 336 h 3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3" h="336">
                  <a:moveTo>
                    <a:pt x="15" y="0"/>
                  </a:moveTo>
                  <a:lnTo>
                    <a:pt x="0" y="46"/>
                  </a:lnTo>
                  <a:lnTo>
                    <a:pt x="0" y="294"/>
                  </a:lnTo>
                  <a:lnTo>
                    <a:pt x="73" y="336"/>
                  </a:lnTo>
                  <a:lnTo>
                    <a:pt x="72" y="316"/>
                  </a:lnTo>
                  <a:lnTo>
                    <a:pt x="59" y="306"/>
                  </a:lnTo>
                  <a:lnTo>
                    <a:pt x="59" y="290"/>
                  </a:lnTo>
                  <a:lnTo>
                    <a:pt x="48" y="282"/>
                  </a:lnTo>
                  <a:lnTo>
                    <a:pt x="48" y="264"/>
                  </a:lnTo>
                  <a:lnTo>
                    <a:pt x="37" y="252"/>
                  </a:lnTo>
                  <a:lnTo>
                    <a:pt x="37" y="234"/>
                  </a:lnTo>
                  <a:lnTo>
                    <a:pt x="32" y="224"/>
                  </a:lnTo>
                  <a:lnTo>
                    <a:pt x="32" y="2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EB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2231" y="1918"/>
              <a:ext cx="139" cy="326"/>
            </a:xfrm>
            <a:custGeom>
              <a:avLst/>
              <a:gdLst>
                <a:gd name="T0" fmla="*/ 139 w 139"/>
                <a:gd name="T1" fmla="*/ 0 h 326"/>
                <a:gd name="T2" fmla="*/ 139 w 139"/>
                <a:gd name="T3" fmla="*/ 326 h 326"/>
                <a:gd name="T4" fmla="*/ 36 w 139"/>
                <a:gd name="T5" fmla="*/ 298 h 326"/>
                <a:gd name="T6" fmla="*/ 34 w 139"/>
                <a:gd name="T7" fmla="*/ 282 h 326"/>
                <a:gd name="T8" fmla="*/ 20 w 139"/>
                <a:gd name="T9" fmla="*/ 276 h 326"/>
                <a:gd name="T10" fmla="*/ 20 w 139"/>
                <a:gd name="T11" fmla="*/ 258 h 326"/>
                <a:gd name="T12" fmla="*/ 9 w 139"/>
                <a:gd name="T13" fmla="*/ 248 h 326"/>
                <a:gd name="T14" fmla="*/ 9 w 139"/>
                <a:gd name="T15" fmla="*/ 232 h 326"/>
                <a:gd name="T16" fmla="*/ 0 w 139"/>
                <a:gd name="T17" fmla="*/ 232 h 326"/>
                <a:gd name="T18" fmla="*/ 1 w 139"/>
                <a:gd name="T19" fmla="*/ 34 h 326"/>
                <a:gd name="T20" fmla="*/ 139 w 139"/>
                <a:gd name="T21" fmla="*/ 0 h 3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9"/>
                <a:gd name="T34" fmla="*/ 0 h 326"/>
                <a:gd name="T35" fmla="*/ 139 w 139"/>
                <a:gd name="T36" fmla="*/ 326 h 32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9" h="326">
                  <a:moveTo>
                    <a:pt x="139" y="0"/>
                  </a:moveTo>
                  <a:lnTo>
                    <a:pt x="139" y="326"/>
                  </a:lnTo>
                  <a:lnTo>
                    <a:pt x="36" y="298"/>
                  </a:lnTo>
                  <a:lnTo>
                    <a:pt x="34" y="282"/>
                  </a:lnTo>
                  <a:lnTo>
                    <a:pt x="20" y="276"/>
                  </a:lnTo>
                  <a:lnTo>
                    <a:pt x="20" y="258"/>
                  </a:lnTo>
                  <a:lnTo>
                    <a:pt x="9" y="248"/>
                  </a:lnTo>
                  <a:lnTo>
                    <a:pt x="9" y="232"/>
                  </a:lnTo>
                  <a:lnTo>
                    <a:pt x="0" y="232"/>
                  </a:lnTo>
                  <a:lnTo>
                    <a:pt x="1" y="34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EB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2253" y="1924"/>
              <a:ext cx="58" cy="166"/>
            </a:xfrm>
            <a:custGeom>
              <a:avLst/>
              <a:gdLst>
                <a:gd name="T0" fmla="*/ 0 w 58"/>
                <a:gd name="T1" fmla="*/ 18 h 166"/>
                <a:gd name="T2" fmla="*/ 58 w 58"/>
                <a:gd name="T3" fmla="*/ 0 h 166"/>
                <a:gd name="T4" fmla="*/ 58 w 58"/>
                <a:gd name="T5" fmla="*/ 166 h 166"/>
                <a:gd name="T6" fmla="*/ 0 w 58"/>
                <a:gd name="T7" fmla="*/ 156 h 166"/>
                <a:gd name="T8" fmla="*/ 0 w 58"/>
                <a:gd name="T9" fmla="*/ 18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66"/>
                <a:gd name="T17" fmla="*/ 58 w 58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66">
                  <a:moveTo>
                    <a:pt x="0" y="18"/>
                  </a:moveTo>
                  <a:lnTo>
                    <a:pt x="58" y="0"/>
                  </a:lnTo>
                  <a:lnTo>
                    <a:pt x="58" y="166"/>
                  </a:lnTo>
                  <a:lnTo>
                    <a:pt x="0" y="15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5B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2257" y="1930"/>
              <a:ext cx="50" cy="150"/>
            </a:xfrm>
            <a:custGeom>
              <a:avLst/>
              <a:gdLst>
                <a:gd name="T0" fmla="*/ 0 w 50"/>
                <a:gd name="T1" fmla="*/ 16 h 150"/>
                <a:gd name="T2" fmla="*/ 50 w 50"/>
                <a:gd name="T3" fmla="*/ 0 h 150"/>
                <a:gd name="T4" fmla="*/ 50 w 50"/>
                <a:gd name="T5" fmla="*/ 150 h 150"/>
                <a:gd name="T6" fmla="*/ 0 w 50"/>
                <a:gd name="T7" fmla="*/ 142 h 150"/>
                <a:gd name="T8" fmla="*/ 0 w 50"/>
                <a:gd name="T9" fmla="*/ 16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50"/>
                <a:gd name="T17" fmla="*/ 50 w 50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50">
                  <a:moveTo>
                    <a:pt x="0" y="16"/>
                  </a:moveTo>
                  <a:lnTo>
                    <a:pt x="50" y="0"/>
                  </a:lnTo>
                  <a:lnTo>
                    <a:pt x="50" y="150"/>
                  </a:lnTo>
                  <a:lnTo>
                    <a:pt x="0" y="14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5F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2022" y="1918"/>
              <a:ext cx="105" cy="52"/>
            </a:xfrm>
            <a:custGeom>
              <a:avLst/>
              <a:gdLst>
                <a:gd name="T0" fmla="*/ 2 w 105"/>
                <a:gd name="T1" fmla="*/ 40 h 52"/>
                <a:gd name="T2" fmla="*/ 104 w 105"/>
                <a:gd name="T3" fmla="*/ 0 h 52"/>
                <a:gd name="T4" fmla="*/ 105 w 105"/>
                <a:gd name="T5" fmla="*/ 12 h 52"/>
                <a:gd name="T6" fmla="*/ 0 w 105"/>
                <a:gd name="T7" fmla="*/ 52 h 52"/>
                <a:gd name="T8" fmla="*/ 2 w 105"/>
                <a:gd name="T9" fmla="*/ 4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"/>
                <a:gd name="T16" fmla="*/ 0 h 52"/>
                <a:gd name="T17" fmla="*/ 105 w 105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" h="52">
                  <a:moveTo>
                    <a:pt x="2" y="40"/>
                  </a:moveTo>
                  <a:lnTo>
                    <a:pt x="104" y="0"/>
                  </a:lnTo>
                  <a:lnTo>
                    <a:pt x="105" y="12"/>
                  </a:lnTo>
                  <a:lnTo>
                    <a:pt x="0" y="52"/>
                  </a:lnTo>
                  <a:lnTo>
                    <a:pt x="2" y="40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2036" y="1958"/>
              <a:ext cx="83" cy="186"/>
            </a:xfrm>
            <a:custGeom>
              <a:avLst/>
              <a:gdLst>
                <a:gd name="T0" fmla="*/ 0 w 83"/>
                <a:gd name="T1" fmla="*/ 24 h 186"/>
                <a:gd name="T2" fmla="*/ 83 w 83"/>
                <a:gd name="T3" fmla="*/ 0 h 186"/>
                <a:gd name="T4" fmla="*/ 83 w 83"/>
                <a:gd name="T5" fmla="*/ 186 h 186"/>
                <a:gd name="T6" fmla="*/ 0 w 83"/>
                <a:gd name="T7" fmla="*/ 158 h 186"/>
                <a:gd name="T8" fmla="*/ 0 w 83"/>
                <a:gd name="T9" fmla="*/ 24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3"/>
                <a:gd name="T16" fmla="*/ 0 h 186"/>
                <a:gd name="T17" fmla="*/ 83 w 8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3" h="186">
                  <a:moveTo>
                    <a:pt x="0" y="24"/>
                  </a:moveTo>
                  <a:lnTo>
                    <a:pt x="83" y="0"/>
                  </a:lnTo>
                  <a:lnTo>
                    <a:pt x="83" y="186"/>
                  </a:lnTo>
                  <a:lnTo>
                    <a:pt x="0" y="15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BEB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2274" y="2220"/>
              <a:ext cx="110" cy="66"/>
            </a:xfrm>
            <a:custGeom>
              <a:avLst/>
              <a:gdLst>
                <a:gd name="T0" fmla="*/ 0 w 110"/>
                <a:gd name="T1" fmla="*/ 0 h 66"/>
                <a:gd name="T2" fmla="*/ 90 w 110"/>
                <a:gd name="T3" fmla="*/ 28 h 66"/>
                <a:gd name="T4" fmla="*/ 110 w 110"/>
                <a:gd name="T5" fmla="*/ 28 h 66"/>
                <a:gd name="T6" fmla="*/ 110 w 110"/>
                <a:gd name="T7" fmla="*/ 66 h 66"/>
                <a:gd name="T8" fmla="*/ 2 w 110"/>
                <a:gd name="T9" fmla="*/ 26 h 66"/>
                <a:gd name="T10" fmla="*/ 0 w 110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0"/>
                <a:gd name="T19" fmla="*/ 0 h 66"/>
                <a:gd name="T20" fmla="*/ 110 w 110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0" h="66">
                  <a:moveTo>
                    <a:pt x="0" y="0"/>
                  </a:moveTo>
                  <a:lnTo>
                    <a:pt x="90" y="28"/>
                  </a:lnTo>
                  <a:lnTo>
                    <a:pt x="110" y="28"/>
                  </a:lnTo>
                  <a:lnTo>
                    <a:pt x="110" y="66"/>
                  </a:lnTo>
                  <a:lnTo>
                    <a:pt x="2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2376" y="2244"/>
              <a:ext cx="521" cy="18"/>
            </a:xfrm>
            <a:custGeom>
              <a:avLst/>
              <a:gdLst>
                <a:gd name="T0" fmla="*/ 0 w 521"/>
                <a:gd name="T1" fmla="*/ 0 h 18"/>
                <a:gd name="T2" fmla="*/ 521 w 521"/>
                <a:gd name="T3" fmla="*/ 0 h 18"/>
                <a:gd name="T4" fmla="*/ 507 w 521"/>
                <a:gd name="T5" fmla="*/ 12 h 18"/>
                <a:gd name="T6" fmla="*/ 0 w 521"/>
                <a:gd name="T7" fmla="*/ 18 h 18"/>
                <a:gd name="T8" fmla="*/ 0 w 52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1"/>
                <a:gd name="T16" fmla="*/ 0 h 18"/>
                <a:gd name="T17" fmla="*/ 521 w 52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1" h="18">
                  <a:moveTo>
                    <a:pt x="0" y="0"/>
                  </a:moveTo>
                  <a:lnTo>
                    <a:pt x="521" y="0"/>
                  </a:lnTo>
                  <a:lnTo>
                    <a:pt x="507" y="12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2359" y="1786"/>
              <a:ext cx="566" cy="174"/>
            </a:xfrm>
            <a:custGeom>
              <a:avLst/>
              <a:gdLst>
                <a:gd name="T0" fmla="*/ 0 w 566"/>
                <a:gd name="T1" fmla="*/ 96 h 174"/>
                <a:gd name="T2" fmla="*/ 326 w 566"/>
                <a:gd name="T3" fmla="*/ 0 h 174"/>
                <a:gd name="T4" fmla="*/ 566 w 566"/>
                <a:gd name="T5" fmla="*/ 172 h 174"/>
                <a:gd name="T6" fmla="*/ 545 w 566"/>
                <a:gd name="T7" fmla="*/ 174 h 174"/>
                <a:gd name="T8" fmla="*/ 329 w 566"/>
                <a:gd name="T9" fmla="*/ 16 h 174"/>
                <a:gd name="T10" fmla="*/ 0 w 566"/>
                <a:gd name="T11" fmla="*/ 106 h 174"/>
                <a:gd name="T12" fmla="*/ 0 w 566"/>
                <a:gd name="T13" fmla="*/ 96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66"/>
                <a:gd name="T22" fmla="*/ 0 h 174"/>
                <a:gd name="T23" fmla="*/ 566 w 566"/>
                <a:gd name="T24" fmla="*/ 174 h 1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66" h="174">
                  <a:moveTo>
                    <a:pt x="0" y="96"/>
                  </a:moveTo>
                  <a:lnTo>
                    <a:pt x="326" y="0"/>
                  </a:lnTo>
                  <a:lnTo>
                    <a:pt x="566" y="172"/>
                  </a:lnTo>
                  <a:lnTo>
                    <a:pt x="545" y="174"/>
                  </a:lnTo>
                  <a:lnTo>
                    <a:pt x="329" y="16"/>
                  </a:lnTo>
                  <a:lnTo>
                    <a:pt x="0" y="10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2032" y="1932"/>
              <a:ext cx="90" cy="44"/>
            </a:xfrm>
            <a:custGeom>
              <a:avLst/>
              <a:gdLst>
                <a:gd name="T0" fmla="*/ 0 w 90"/>
                <a:gd name="T1" fmla="*/ 36 h 44"/>
                <a:gd name="T2" fmla="*/ 90 w 90"/>
                <a:gd name="T3" fmla="*/ 0 h 44"/>
                <a:gd name="T4" fmla="*/ 89 w 90"/>
                <a:gd name="T5" fmla="*/ 14 h 44"/>
                <a:gd name="T6" fmla="*/ 4 w 90"/>
                <a:gd name="T7" fmla="*/ 44 h 44"/>
                <a:gd name="T8" fmla="*/ 0 w 90"/>
                <a:gd name="T9" fmla="*/ 3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44"/>
                <a:gd name="T17" fmla="*/ 90 w 90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44">
                  <a:moveTo>
                    <a:pt x="0" y="36"/>
                  </a:moveTo>
                  <a:lnTo>
                    <a:pt x="90" y="0"/>
                  </a:lnTo>
                  <a:lnTo>
                    <a:pt x="89" y="14"/>
                  </a:lnTo>
                  <a:lnTo>
                    <a:pt x="4" y="4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2231" y="1876"/>
              <a:ext cx="130" cy="64"/>
            </a:xfrm>
            <a:custGeom>
              <a:avLst/>
              <a:gdLst>
                <a:gd name="T0" fmla="*/ 0 w 130"/>
                <a:gd name="T1" fmla="*/ 64 h 64"/>
                <a:gd name="T2" fmla="*/ 3 w 130"/>
                <a:gd name="T3" fmla="*/ 54 h 64"/>
                <a:gd name="T4" fmla="*/ 130 w 130"/>
                <a:gd name="T5" fmla="*/ 0 h 64"/>
                <a:gd name="T6" fmla="*/ 130 w 130"/>
                <a:gd name="T7" fmla="*/ 18 h 64"/>
                <a:gd name="T8" fmla="*/ 0 w 130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64"/>
                <a:gd name="T17" fmla="*/ 130 w 130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64">
                  <a:moveTo>
                    <a:pt x="0" y="64"/>
                  </a:moveTo>
                  <a:lnTo>
                    <a:pt x="3" y="54"/>
                  </a:lnTo>
                  <a:lnTo>
                    <a:pt x="130" y="0"/>
                  </a:lnTo>
                  <a:lnTo>
                    <a:pt x="130" y="18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2158" y="2144"/>
              <a:ext cx="82" cy="6"/>
            </a:xfrm>
            <a:custGeom>
              <a:avLst/>
              <a:gdLst>
                <a:gd name="T0" fmla="*/ 0 w 82"/>
                <a:gd name="T1" fmla="*/ 0 h 6"/>
                <a:gd name="T2" fmla="*/ 77 w 82"/>
                <a:gd name="T3" fmla="*/ 0 h 6"/>
                <a:gd name="T4" fmla="*/ 82 w 82"/>
                <a:gd name="T5" fmla="*/ 6 h 6"/>
                <a:gd name="T6" fmla="*/ 7 w 82"/>
                <a:gd name="T7" fmla="*/ 6 h 6"/>
                <a:gd name="T8" fmla="*/ 0 w 8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6"/>
                <a:gd name="T17" fmla="*/ 82 w 8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6">
                  <a:moveTo>
                    <a:pt x="0" y="0"/>
                  </a:moveTo>
                  <a:lnTo>
                    <a:pt x="77" y="0"/>
                  </a:lnTo>
                  <a:lnTo>
                    <a:pt x="82" y="6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2163" y="2168"/>
              <a:ext cx="86" cy="12"/>
            </a:xfrm>
            <a:custGeom>
              <a:avLst/>
              <a:gdLst>
                <a:gd name="T0" fmla="*/ 0 w 86"/>
                <a:gd name="T1" fmla="*/ 2 h 12"/>
                <a:gd name="T2" fmla="*/ 77 w 86"/>
                <a:gd name="T3" fmla="*/ 0 h 12"/>
                <a:gd name="T4" fmla="*/ 86 w 86"/>
                <a:gd name="T5" fmla="*/ 6 h 12"/>
                <a:gd name="T6" fmla="*/ 11 w 86"/>
                <a:gd name="T7" fmla="*/ 12 h 12"/>
                <a:gd name="T8" fmla="*/ 0 w 8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2"/>
                <a:gd name="T17" fmla="*/ 86 w 86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2">
                  <a:moveTo>
                    <a:pt x="0" y="2"/>
                  </a:moveTo>
                  <a:lnTo>
                    <a:pt x="77" y="0"/>
                  </a:lnTo>
                  <a:lnTo>
                    <a:pt x="86" y="6"/>
                  </a:lnTo>
                  <a:lnTo>
                    <a:pt x="11" y="1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2174" y="2192"/>
              <a:ext cx="88" cy="14"/>
            </a:xfrm>
            <a:custGeom>
              <a:avLst/>
              <a:gdLst>
                <a:gd name="T0" fmla="*/ 0 w 88"/>
                <a:gd name="T1" fmla="*/ 6 h 14"/>
                <a:gd name="T2" fmla="*/ 77 w 88"/>
                <a:gd name="T3" fmla="*/ 0 h 14"/>
                <a:gd name="T4" fmla="*/ 88 w 88"/>
                <a:gd name="T5" fmla="*/ 8 h 14"/>
                <a:gd name="T6" fmla="*/ 11 w 88"/>
                <a:gd name="T7" fmla="*/ 14 h 14"/>
                <a:gd name="T8" fmla="*/ 0 w 88"/>
                <a:gd name="T9" fmla="*/ 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14"/>
                <a:gd name="T17" fmla="*/ 88 w 88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14">
                  <a:moveTo>
                    <a:pt x="0" y="6"/>
                  </a:moveTo>
                  <a:lnTo>
                    <a:pt x="77" y="0"/>
                  </a:lnTo>
                  <a:lnTo>
                    <a:pt x="88" y="8"/>
                  </a:lnTo>
                  <a:lnTo>
                    <a:pt x="11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2187" y="2218"/>
              <a:ext cx="91" cy="16"/>
            </a:xfrm>
            <a:custGeom>
              <a:avLst/>
              <a:gdLst>
                <a:gd name="T0" fmla="*/ 0 w 91"/>
                <a:gd name="T1" fmla="*/ 6 h 16"/>
                <a:gd name="T2" fmla="*/ 80 w 91"/>
                <a:gd name="T3" fmla="*/ 0 h 16"/>
                <a:gd name="T4" fmla="*/ 91 w 91"/>
                <a:gd name="T5" fmla="*/ 8 h 16"/>
                <a:gd name="T6" fmla="*/ 12 w 91"/>
                <a:gd name="T7" fmla="*/ 16 h 16"/>
                <a:gd name="T8" fmla="*/ 0 w 91"/>
                <a:gd name="T9" fmla="*/ 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1"/>
                <a:gd name="T16" fmla="*/ 0 h 16"/>
                <a:gd name="T17" fmla="*/ 91 w 91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1" h="16">
                  <a:moveTo>
                    <a:pt x="0" y="6"/>
                  </a:moveTo>
                  <a:lnTo>
                    <a:pt x="80" y="0"/>
                  </a:lnTo>
                  <a:lnTo>
                    <a:pt x="91" y="8"/>
                  </a:lnTo>
                  <a:lnTo>
                    <a:pt x="12" y="1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2521" y="1934"/>
              <a:ext cx="31" cy="154"/>
            </a:xfrm>
            <a:custGeom>
              <a:avLst/>
              <a:gdLst>
                <a:gd name="T0" fmla="*/ 0 w 31"/>
                <a:gd name="T1" fmla="*/ 0 h 154"/>
                <a:gd name="T2" fmla="*/ 31 w 31"/>
                <a:gd name="T3" fmla="*/ 2 h 154"/>
                <a:gd name="T4" fmla="*/ 31 w 31"/>
                <a:gd name="T5" fmla="*/ 154 h 154"/>
                <a:gd name="T6" fmla="*/ 0 w 31"/>
                <a:gd name="T7" fmla="*/ 154 h 154"/>
                <a:gd name="T8" fmla="*/ 0 w 31"/>
                <a:gd name="T9" fmla="*/ 0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154"/>
                <a:gd name="T17" fmla="*/ 31 w 31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154">
                  <a:moveTo>
                    <a:pt x="0" y="0"/>
                  </a:moveTo>
                  <a:lnTo>
                    <a:pt x="31" y="2"/>
                  </a:lnTo>
                  <a:lnTo>
                    <a:pt x="31" y="154"/>
                  </a:lnTo>
                  <a:lnTo>
                    <a:pt x="0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" name="Rectangle 37"/>
            <p:cNvSpPr>
              <a:spLocks noChangeArrowheads="1"/>
            </p:cNvSpPr>
            <p:nvPr/>
          </p:nvSpPr>
          <p:spPr bwMode="auto">
            <a:xfrm>
              <a:off x="2563" y="1936"/>
              <a:ext cx="30" cy="154"/>
            </a:xfrm>
            <a:prstGeom prst="rect">
              <a:avLst/>
            </a:pr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2527" y="1942"/>
              <a:ext cx="15" cy="98"/>
            </a:xfrm>
            <a:custGeom>
              <a:avLst/>
              <a:gdLst>
                <a:gd name="T0" fmla="*/ 0 w 15"/>
                <a:gd name="T1" fmla="*/ 2 h 98"/>
                <a:gd name="T2" fmla="*/ 0 w 15"/>
                <a:gd name="T3" fmla="*/ 98 h 98"/>
                <a:gd name="T4" fmla="*/ 3 w 15"/>
                <a:gd name="T5" fmla="*/ 94 h 98"/>
                <a:gd name="T6" fmla="*/ 4 w 15"/>
                <a:gd name="T7" fmla="*/ 74 h 98"/>
                <a:gd name="T8" fmla="*/ 6 w 15"/>
                <a:gd name="T9" fmla="*/ 52 h 98"/>
                <a:gd name="T10" fmla="*/ 11 w 15"/>
                <a:gd name="T11" fmla="*/ 62 h 98"/>
                <a:gd name="T12" fmla="*/ 15 w 15"/>
                <a:gd name="T13" fmla="*/ 58 h 98"/>
                <a:gd name="T14" fmla="*/ 15 w 15"/>
                <a:gd name="T15" fmla="*/ 48 h 98"/>
                <a:gd name="T16" fmla="*/ 15 w 15"/>
                <a:gd name="T17" fmla="*/ 4 h 98"/>
                <a:gd name="T18" fmla="*/ 8 w 15"/>
                <a:gd name="T19" fmla="*/ 2 h 98"/>
                <a:gd name="T20" fmla="*/ 8 w 15"/>
                <a:gd name="T21" fmla="*/ 2 h 98"/>
                <a:gd name="T22" fmla="*/ 3 w 15"/>
                <a:gd name="T23" fmla="*/ 0 h 98"/>
                <a:gd name="T24" fmla="*/ 0 w 15"/>
                <a:gd name="T25" fmla="*/ 0 h 98"/>
                <a:gd name="T26" fmla="*/ 0 w 15"/>
                <a:gd name="T27" fmla="*/ 2 h 98"/>
                <a:gd name="T28" fmla="*/ 0 w 15"/>
                <a:gd name="T29" fmla="*/ 2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98"/>
                <a:gd name="T47" fmla="*/ 15 w 15"/>
                <a:gd name="T48" fmla="*/ 98 h 9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98">
                  <a:moveTo>
                    <a:pt x="0" y="2"/>
                  </a:moveTo>
                  <a:lnTo>
                    <a:pt x="0" y="98"/>
                  </a:lnTo>
                  <a:lnTo>
                    <a:pt x="3" y="94"/>
                  </a:lnTo>
                  <a:lnTo>
                    <a:pt x="4" y="74"/>
                  </a:lnTo>
                  <a:lnTo>
                    <a:pt x="6" y="52"/>
                  </a:lnTo>
                  <a:lnTo>
                    <a:pt x="11" y="62"/>
                  </a:lnTo>
                  <a:lnTo>
                    <a:pt x="15" y="58"/>
                  </a:lnTo>
                  <a:lnTo>
                    <a:pt x="15" y="48"/>
                  </a:lnTo>
                  <a:lnTo>
                    <a:pt x="15" y="4"/>
                  </a:lnTo>
                  <a:lnTo>
                    <a:pt x="8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97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2566" y="1946"/>
              <a:ext cx="22" cy="106"/>
            </a:xfrm>
            <a:custGeom>
              <a:avLst/>
              <a:gdLst>
                <a:gd name="T0" fmla="*/ 0 w 22"/>
                <a:gd name="T1" fmla="*/ 0 h 106"/>
                <a:gd name="T2" fmla="*/ 22 w 22"/>
                <a:gd name="T3" fmla="*/ 2 h 106"/>
                <a:gd name="T4" fmla="*/ 22 w 22"/>
                <a:gd name="T5" fmla="*/ 54 h 106"/>
                <a:gd name="T6" fmla="*/ 22 w 22"/>
                <a:gd name="T7" fmla="*/ 104 h 106"/>
                <a:gd name="T8" fmla="*/ 17 w 22"/>
                <a:gd name="T9" fmla="*/ 106 h 106"/>
                <a:gd name="T10" fmla="*/ 17 w 22"/>
                <a:gd name="T11" fmla="*/ 106 h 106"/>
                <a:gd name="T12" fmla="*/ 17 w 22"/>
                <a:gd name="T13" fmla="*/ 94 h 106"/>
                <a:gd name="T14" fmla="*/ 17 w 22"/>
                <a:gd name="T15" fmla="*/ 94 h 106"/>
                <a:gd name="T16" fmla="*/ 17 w 22"/>
                <a:gd name="T17" fmla="*/ 20 h 106"/>
                <a:gd name="T18" fmla="*/ 11 w 22"/>
                <a:gd name="T19" fmla="*/ 16 h 106"/>
                <a:gd name="T20" fmla="*/ 9 w 22"/>
                <a:gd name="T21" fmla="*/ 24 h 106"/>
                <a:gd name="T22" fmla="*/ 5 w 22"/>
                <a:gd name="T23" fmla="*/ 26 h 106"/>
                <a:gd name="T24" fmla="*/ 2 w 22"/>
                <a:gd name="T25" fmla="*/ 18 h 106"/>
                <a:gd name="T26" fmla="*/ 0 w 22"/>
                <a:gd name="T27" fmla="*/ 0 h 1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106"/>
                <a:gd name="T44" fmla="*/ 22 w 22"/>
                <a:gd name="T45" fmla="*/ 106 h 10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106">
                  <a:moveTo>
                    <a:pt x="0" y="0"/>
                  </a:moveTo>
                  <a:lnTo>
                    <a:pt x="22" y="2"/>
                  </a:lnTo>
                  <a:lnTo>
                    <a:pt x="22" y="54"/>
                  </a:lnTo>
                  <a:lnTo>
                    <a:pt x="22" y="104"/>
                  </a:lnTo>
                  <a:lnTo>
                    <a:pt x="17" y="106"/>
                  </a:lnTo>
                  <a:lnTo>
                    <a:pt x="17" y="94"/>
                  </a:lnTo>
                  <a:lnTo>
                    <a:pt x="17" y="20"/>
                  </a:lnTo>
                  <a:lnTo>
                    <a:pt x="11" y="16"/>
                  </a:lnTo>
                  <a:lnTo>
                    <a:pt x="9" y="24"/>
                  </a:lnTo>
                  <a:lnTo>
                    <a:pt x="5" y="26"/>
                  </a:lnTo>
                  <a:lnTo>
                    <a:pt x="2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7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2527" y="2064"/>
              <a:ext cx="20" cy="20"/>
            </a:xfrm>
            <a:custGeom>
              <a:avLst/>
              <a:gdLst>
                <a:gd name="T0" fmla="*/ 0 w 20"/>
                <a:gd name="T1" fmla="*/ 10 h 20"/>
                <a:gd name="T2" fmla="*/ 14 w 20"/>
                <a:gd name="T3" fmla="*/ 10 h 20"/>
                <a:gd name="T4" fmla="*/ 14 w 20"/>
                <a:gd name="T5" fmla="*/ 0 h 20"/>
                <a:gd name="T6" fmla="*/ 20 w 20"/>
                <a:gd name="T7" fmla="*/ 2 h 20"/>
                <a:gd name="T8" fmla="*/ 17 w 20"/>
                <a:gd name="T9" fmla="*/ 20 h 20"/>
                <a:gd name="T10" fmla="*/ 0 w 20"/>
                <a:gd name="T11" fmla="*/ 20 h 20"/>
                <a:gd name="T12" fmla="*/ 0 w 20"/>
                <a:gd name="T13" fmla="*/ 1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20"/>
                <a:gd name="T23" fmla="*/ 20 w 20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20">
                  <a:moveTo>
                    <a:pt x="0" y="10"/>
                  </a:moveTo>
                  <a:lnTo>
                    <a:pt x="14" y="1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17" y="20"/>
                  </a:lnTo>
                  <a:lnTo>
                    <a:pt x="0" y="2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697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2260" y="1946"/>
              <a:ext cx="16" cy="122"/>
            </a:xfrm>
            <a:custGeom>
              <a:avLst/>
              <a:gdLst>
                <a:gd name="T0" fmla="*/ 0 w 16"/>
                <a:gd name="T1" fmla="*/ 6 h 122"/>
                <a:gd name="T2" fmla="*/ 14 w 16"/>
                <a:gd name="T3" fmla="*/ 0 h 122"/>
                <a:gd name="T4" fmla="*/ 16 w 16"/>
                <a:gd name="T5" fmla="*/ 122 h 122"/>
                <a:gd name="T6" fmla="*/ 0 w 16"/>
                <a:gd name="T7" fmla="*/ 120 h 122"/>
                <a:gd name="T8" fmla="*/ 0 w 16"/>
                <a:gd name="T9" fmla="*/ 6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22"/>
                <a:gd name="T17" fmla="*/ 16 w 16"/>
                <a:gd name="T18" fmla="*/ 122 h 1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22">
                  <a:moveTo>
                    <a:pt x="0" y="6"/>
                  </a:moveTo>
                  <a:lnTo>
                    <a:pt x="14" y="0"/>
                  </a:lnTo>
                  <a:lnTo>
                    <a:pt x="16" y="122"/>
                  </a:lnTo>
                  <a:lnTo>
                    <a:pt x="0" y="12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2282" y="1940"/>
              <a:ext cx="19" cy="134"/>
            </a:xfrm>
            <a:custGeom>
              <a:avLst/>
              <a:gdLst>
                <a:gd name="T0" fmla="*/ 2 w 19"/>
                <a:gd name="T1" fmla="*/ 6 h 134"/>
                <a:gd name="T2" fmla="*/ 0 w 19"/>
                <a:gd name="T3" fmla="*/ 130 h 134"/>
                <a:gd name="T4" fmla="*/ 19 w 19"/>
                <a:gd name="T5" fmla="*/ 134 h 134"/>
                <a:gd name="T6" fmla="*/ 18 w 19"/>
                <a:gd name="T7" fmla="*/ 0 h 134"/>
                <a:gd name="T8" fmla="*/ 2 w 19"/>
                <a:gd name="T9" fmla="*/ 6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134"/>
                <a:gd name="T17" fmla="*/ 19 w 19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134">
                  <a:moveTo>
                    <a:pt x="2" y="6"/>
                  </a:moveTo>
                  <a:lnTo>
                    <a:pt x="0" y="130"/>
                  </a:lnTo>
                  <a:lnTo>
                    <a:pt x="19" y="134"/>
                  </a:lnTo>
                  <a:lnTo>
                    <a:pt x="18" y="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2262" y="1958"/>
              <a:ext cx="11" cy="48"/>
            </a:xfrm>
            <a:custGeom>
              <a:avLst/>
              <a:gdLst>
                <a:gd name="T0" fmla="*/ 3 w 11"/>
                <a:gd name="T1" fmla="*/ 2 h 48"/>
                <a:gd name="T2" fmla="*/ 0 w 11"/>
                <a:gd name="T3" fmla="*/ 48 h 48"/>
                <a:gd name="T4" fmla="*/ 3 w 11"/>
                <a:gd name="T5" fmla="*/ 40 h 48"/>
                <a:gd name="T6" fmla="*/ 6 w 11"/>
                <a:gd name="T7" fmla="*/ 30 h 48"/>
                <a:gd name="T8" fmla="*/ 8 w 11"/>
                <a:gd name="T9" fmla="*/ 40 h 48"/>
                <a:gd name="T10" fmla="*/ 9 w 11"/>
                <a:gd name="T11" fmla="*/ 34 h 48"/>
                <a:gd name="T12" fmla="*/ 11 w 11"/>
                <a:gd name="T13" fmla="*/ 0 h 48"/>
                <a:gd name="T14" fmla="*/ 3 w 11"/>
                <a:gd name="T15" fmla="*/ 2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48"/>
                <a:gd name="T26" fmla="*/ 11 w 11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48">
                  <a:moveTo>
                    <a:pt x="3" y="2"/>
                  </a:moveTo>
                  <a:lnTo>
                    <a:pt x="0" y="48"/>
                  </a:lnTo>
                  <a:lnTo>
                    <a:pt x="3" y="40"/>
                  </a:lnTo>
                  <a:lnTo>
                    <a:pt x="6" y="30"/>
                  </a:lnTo>
                  <a:lnTo>
                    <a:pt x="8" y="40"/>
                  </a:lnTo>
                  <a:lnTo>
                    <a:pt x="9" y="34"/>
                  </a:lnTo>
                  <a:lnTo>
                    <a:pt x="11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2285" y="1950"/>
              <a:ext cx="10" cy="114"/>
            </a:xfrm>
            <a:custGeom>
              <a:avLst/>
              <a:gdLst>
                <a:gd name="T0" fmla="*/ 2 w 10"/>
                <a:gd name="T1" fmla="*/ 68 h 114"/>
                <a:gd name="T2" fmla="*/ 2 w 10"/>
                <a:gd name="T3" fmla="*/ 108 h 114"/>
                <a:gd name="T4" fmla="*/ 7 w 10"/>
                <a:gd name="T5" fmla="*/ 114 h 114"/>
                <a:gd name="T6" fmla="*/ 10 w 10"/>
                <a:gd name="T7" fmla="*/ 104 h 114"/>
                <a:gd name="T8" fmla="*/ 10 w 10"/>
                <a:gd name="T9" fmla="*/ 0 h 114"/>
                <a:gd name="T10" fmla="*/ 4 w 10"/>
                <a:gd name="T11" fmla="*/ 2 h 114"/>
                <a:gd name="T12" fmla="*/ 5 w 10"/>
                <a:gd name="T13" fmla="*/ 22 h 114"/>
                <a:gd name="T14" fmla="*/ 4 w 10"/>
                <a:gd name="T15" fmla="*/ 48 h 114"/>
                <a:gd name="T16" fmla="*/ 0 w 10"/>
                <a:gd name="T17" fmla="*/ 38 h 114"/>
                <a:gd name="T18" fmla="*/ 0 w 10"/>
                <a:gd name="T19" fmla="*/ 72 h 114"/>
                <a:gd name="T20" fmla="*/ 2 w 10"/>
                <a:gd name="T21" fmla="*/ 68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14"/>
                <a:gd name="T35" fmla="*/ 10 w 10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14">
                  <a:moveTo>
                    <a:pt x="2" y="68"/>
                  </a:moveTo>
                  <a:lnTo>
                    <a:pt x="2" y="108"/>
                  </a:lnTo>
                  <a:lnTo>
                    <a:pt x="7" y="114"/>
                  </a:lnTo>
                  <a:lnTo>
                    <a:pt x="10" y="104"/>
                  </a:lnTo>
                  <a:lnTo>
                    <a:pt x="10" y="0"/>
                  </a:lnTo>
                  <a:lnTo>
                    <a:pt x="4" y="2"/>
                  </a:lnTo>
                  <a:lnTo>
                    <a:pt x="5" y="22"/>
                  </a:lnTo>
                  <a:lnTo>
                    <a:pt x="4" y="48"/>
                  </a:lnTo>
                  <a:lnTo>
                    <a:pt x="0" y="38"/>
                  </a:lnTo>
                  <a:lnTo>
                    <a:pt x="0" y="72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2184" y="1984"/>
              <a:ext cx="22" cy="150"/>
            </a:xfrm>
            <a:custGeom>
              <a:avLst/>
              <a:gdLst>
                <a:gd name="T0" fmla="*/ 0 w 22"/>
                <a:gd name="T1" fmla="*/ 0 h 150"/>
                <a:gd name="T2" fmla="*/ 0 w 22"/>
                <a:gd name="T3" fmla="*/ 148 h 150"/>
                <a:gd name="T4" fmla="*/ 20 w 22"/>
                <a:gd name="T5" fmla="*/ 150 h 150"/>
                <a:gd name="T6" fmla="*/ 22 w 22"/>
                <a:gd name="T7" fmla="*/ 0 h 150"/>
                <a:gd name="T8" fmla="*/ 0 w 22"/>
                <a:gd name="T9" fmla="*/ 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150"/>
                <a:gd name="T17" fmla="*/ 22 w 22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150">
                  <a:moveTo>
                    <a:pt x="0" y="0"/>
                  </a:moveTo>
                  <a:lnTo>
                    <a:pt x="0" y="148"/>
                  </a:lnTo>
                  <a:lnTo>
                    <a:pt x="20" y="150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7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2053" y="1958"/>
              <a:ext cx="43" cy="120"/>
            </a:xfrm>
            <a:custGeom>
              <a:avLst/>
              <a:gdLst>
                <a:gd name="T0" fmla="*/ 0 w 43"/>
                <a:gd name="T1" fmla="*/ 14 h 120"/>
                <a:gd name="T2" fmla="*/ 43 w 43"/>
                <a:gd name="T3" fmla="*/ 0 h 120"/>
                <a:gd name="T4" fmla="*/ 43 w 43"/>
                <a:gd name="T5" fmla="*/ 120 h 120"/>
                <a:gd name="T6" fmla="*/ 0 w 43"/>
                <a:gd name="T7" fmla="*/ 114 h 120"/>
                <a:gd name="T8" fmla="*/ 0 w 43"/>
                <a:gd name="T9" fmla="*/ 14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120"/>
                <a:gd name="T17" fmla="*/ 43 w 43"/>
                <a:gd name="T18" fmla="*/ 120 h 1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120">
                  <a:moveTo>
                    <a:pt x="0" y="14"/>
                  </a:moveTo>
                  <a:lnTo>
                    <a:pt x="43" y="0"/>
                  </a:lnTo>
                  <a:lnTo>
                    <a:pt x="43" y="120"/>
                  </a:lnTo>
                  <a:lnTo>
                    <a:pt x="0" y="1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5B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2055" y="1964"/>
              <a:ext cx="38" cy="108"/>
            </a:xfrm>
            <a:custGeom>
              <a:avLst/>
              <a:gdLst>
                <a:gd name="T0" fmla="*/ 0 w 38"/>
                <a:gd name="T1" fmla="*/ 12 h 108"/>
                <a:gd name="T2" fmla="*/ 38 w 38"/>
                <a:gd name="T3" fmla="*/ 0 h 108"/>
                <a:gd name="T4" fmla="*/ 38 w 38"/>
                <a:gd name="T5" fmla="*/ 108 h 108"/>
                <a:gd name="T6" fmla="*/ 0 w 38"/>
                <a:gd name="T7" fmla="*/ 102 h 108"/>
                <a:gd name="T8" fmla="*/ 0 w 38"/>
                <a:gd name="T9" fmla="*/ 12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08"/>
                <a:gd name="T17" fmla="*/ 38 w 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08">
                  <a:moveTo>
                    <a:pt x="0" y="12"/>
                  </a:moveTo>
                  <a:lnTo>
                    <a:pt x="38" y="0"/>
                  </a:lnTo>
                  <a:lnTo>
                    <a:pt x="38" y="108"/>
                  </a:lnTo>
                  <a:lnTo>
                    <a:pt x="0" y="10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5F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2058" y="1974"/>
              <a:ext cx="11" cy="90"/>
            </a:xfrm>
            <a:custGeom>
              <a:avLst/>
              <a:gdLst>
                <a:gd name="T0" fmla="*/ 0 w 11"/>
                <a:gd name="T1" fmla="*/ 6 h 90"/>
                <a:gd name="T2" fmla="*/ 11 w 11"/>
                <a:gd name="T3" fmla="*/ 0 h 90"/>
                <a:gd name="T4" fmla="*/ 11 w 11"/>
                <a:gd name="T5" fmla="*/ 90 h 90"/>
                <a:gd name="T6" fmla="*/ 0 w 11"/>
                <a:gd name="T7" fmla="*/ 88 h 90"/>
                <a:gd name="T8" fmla="*/ 0 w 11"/>
                <a:gd name="T9" fmla="*/ 6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90"/>
                <a:gd name="T17" fmla="*/ 11 w 11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90">
                  <a:moveTo>
                    <a:pt x="0" y="6"/>
                  </a:moveTo>
                  <a:lnTo>
                    <a:pt x="11" y="0"/>
                  </a:lnTo>
                  <a:lnTo>
                    <a:pt x="11" y="90"/>
                  </a:lnTo>
                  <a:lnTo>
                    <a:pt x="0" y="8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2075" y="1970"/>
              <a:ext cx="13" cy="98"/>
            </a:xfrm>
            <a:custGeom>
              <a:avLst/>
              <a:gdLst>
                <a:gd name="T0" fmla="*/ 0 w 13"/>
                <a:gd name="T1" fmla="*/ 4 h 98"/>
                <a:gd name="T2" fmla="*/ 0 w 13"/>
                <a:gd name="T3" fmla="*/ 96 h 98"/>
                <a:gd name="T4" fmla="*/ 13 w 13"/>
                <a:gd name="T5" fmla="*/ 98 h 98"/>
                <a:gd name="T6" fmla="*/ 11 w 13"/>
                <a:gd name="T7" fmla="*/ 0 h 98"/>
                <a:gd name="T8" fmla="*/ 0 w 13"/>
                <a:gd name="T9" fmla="*/ 4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8"/>
                <a:gd name="T17" fmla="*/ 13 w 13"/>
                <a:gd name="T18" fmla="*/ 98 h 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8">
                  <a:moveTo>
                    <a:pt x="0" y="4"/>
                  </a:moveTo>
                  <a:lnTo>
                    <a:pt x="0" y="96"/>
                  </a:lnTo>
                  <a:lnTo>
                    <a:pt x="13" y="98"/>
                  </a:lnTo>
                  <a:lnTo>
                    <a:pt x="11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2060" y="1984"/>
              <a:ext cx="8" cy="34"/>
            </a:xfrm>
            <a:custGeom>
              <a:avLst/>
              <a:gdLst>
                <a:gd name="T0" fmla="*/ 1 w 8"/>
                <a:gd name="T1" fmla="*/ 2 h 34"/>
                <a:gd name="T2" fmla="*/ 0 w 8"/>
                <a:gd name="T3" fmla="*/ 34 h 34"/>
                <a:gd name="T4" fmla="*/ 1 w 8"/>
                <a:gd name="T5" fmla="*/ 28 h 34"/>
                <a:gd name="T6" fmla="*/ 3 w 8"/>
                <a:gd name="T7" fmla="*/ 22 h 34"/>
                <a:gd name="T8" fmla="*/ 4 w 8"/>
                <a:gd name="T9" fmla="*/ 28 h 34"/>
                <a:gd name="T10" fmla="*/ 6 w 8"/>
                <a:gd name="T11" fmla="*/ 24 h 34"/>
                <a:gd name="T12" fmla="*/ 8 w 8"/>
                <a:gd name="T13" fmla="*/ 0 h 34"/>
                <a:gd name="T14" fmla="*/ 1 w 8"/>
                <a:gd name="T15" fmla="*/ 2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34"/>
                <a:gd name="T26" fmla="*/ 8 w 8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34">
                  <a:moveTo>
                    <a:pt x="1" y="2"/>
                  </a:moveTo>
                  <a:lnTo>
                    <a:pt x="0" y="34"/>
                  </a:lnTo>
                  <a:lnTo>
                    <a:pt x="1" y="28"/>
                  </a:lnTo>
                  <a:lnTo>
                    <a:pt x="3" y="2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8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2077" y="1978"/>
              <a:ext cx="6" cy="82"/>
            </a:xfrm>
            <a:custGeom>
              <a:avLst/>
              <a:gdLst>
                <a:gd name="T0" fmla="*/ 2 w 6"/>
                <a:gd name="T1" fmla="*/ 50 h 82"/>
                <a:gd name="T2" fmla="*/ 2 w 6"/>
                <a:gd name="T3" fmla="*/ 78 h 82"/>
                <a:gd name="T4" fmla="*/ 3 w 6"/>
                <a:gd name="T5" fmla="*/ 82 h 82"/>
                <a:gd name="T6" fmla="*/ 6 w 6"/>
                <a:gd name="T7" fmla="*/ 74 h 82"/>
                <a:gd name="T8" fmla="*/ 6 w 6"/>
                <a:gd name="T9" fmla="*/ 0 h 82"/>
                <a:gd name="T10" fmla="*/ 2 w 6"/>
                <a:gd name="T11" fmla="*/ 2 h 82"/>
                <a:gd name="T12" fmla="*/ 3 w 6"/>
                <a:gd name="T13" fmla="*/ 16 h 82"/>
                <a:gd name="T14" fmla="*/ 2 w 6"/>
                <a:gd name="T15" fmla="*/ 34 h 82"/>
                <a:gd name="T16" fmla="*/ 0 w 6"/>
                <a:gd name="T17" fmla="*/ 28 h 82"/>
                <a:gd name="T18" fmla="*/ 0 w 6"/>
                <a:gd name="T19" fmla="*/ 52 h 82"/>
                <a:gd name="T20" fmla="*/ 2 w 6"/>
                <a:gd name="T21" fmla="*/ 50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2"/>
                <a:gd name="T35" fmla="*/ 6 w 6"/>
                <a:gd name="T36" fmla="*/ 82 h 8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2">
                  <a:moveTo>
                    <a:pt x="2" y="50"/>
                  </a:moveTo>
                  <a:lnTo>
                    <a:pt x="2" y="78"/>
                  </a:lnTo>
                  <a:lnTo>
                    <a:pt x="3" y="82"/>
                  </a:lnTo>
                  <a:lnTo>
                    <a:pt x="6" y="74"/>
                  </a:lnTo>
                  <a:lnTo>
                    <a:pt x="6" y="0"/>
                  </a:lnTo>
                  <a:lnTo>
                    <a:pt x="2" y="2"/>
                  </a:lnTo>
                  <a:lnTo>
                    <a:pt x="3" y="1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52"/>
                  </a:lnTo>
                  <a:lnTo>
                    <a:pt x="2" y="50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" name="Rectangle 52"/>
            <p:cNvSpPr>
              <a:spLocks noChangeArrowheads="1"/>
            </p:cNvSpPr>
            <p:nvPr/>
          </p:nvSpPr>
          <p:spPr bwMode="auto">
            <a:xfrm>
              <a:off x="2453" y="2268"/>
              <a:ext cx="49" cy="18"/>
            </a:xfrm>
            <a:prstGeom prst="rect">
              <a:avLst/>
            </a:prstGeom>
            <a:solidFill>
              <a:srgbClr val="15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" name="Rectangle 53"/>
            <p:cNvSpPr>
              <a:spLocks noChangeArrowheads="1"/>
            </p:cNvSpPr>
            <p:nvPr/>
          </p:nvSpPr>
          <p:spPr bwMode="auto">
            <a:xfrm>
              <a:off x="2611" y="2266"/>
              <a:ext cx="49" cy="18"/>
            </a:xfrm>
            <a:prstGeom prst="rect">
              <a:avLst/>
            </a:prstGeom>
            <a:solidFill>
              <a:srgbClr val="15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" name="Rectangle 54"/>
            <p:cNvSpPr>
              <a:spLocks noChangeArrowheads="1"/>
            </p:cNvSpPr>
            <p:nvPr/>
          </p:nvSpPr>
          <p:spPr bwMode="auto">
            <a:xfrm>
              <a:off x="2767" y="2266"/>
              <a:ext cx="48" cy="18"/>
            </a:xfrm>
            <a:prstGeom prst="rect">
              <a:avLst/>
            </a:prstGeom>
            <a:solidFill>
              <a:srgbClr val="15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2367" y="1876"/>
              <a:ext cx="135" cy="306"/>
            </a:xfrm>
            <a:custGeom>
              <a:avLst/>
              <a:gdLst>
                <a:gd name="T0" fmla="*/ 0 w 135"/>
                <a:gd name="T1" fmla="*/ 38 h 306"/>
                <a:gd name="T2" fmla="*/ 0 w 135"/>
                <a:gd name="T3" fmla="*/ 306 h 306"/>
                <a:gd name="T4" fmla="*/ 19 w 135"/>
                <a:gd name="T5" fmla="*/ 302 h 306"/>
                <a:gd name="T6" fmla="*/ 23 w 135"/>
                <a:gd name="T7" fmla="*/ 282 h 306"/>
                <a:gd name="T8" fmla="*/ 28 w 135"/>
                <a:gd name="T9" fmla="*/ 228 h 306"/>
                <a:gd name="T10" fmla="*/ 42 w 135"/>
                <a:gd name="T11" fmla="*/ 200 h 306"/>
                <a:gd name="T12" fmla="*/ 47 w 135"/>
                <a:gd name="T13" fmla="*/ 222 h 306"/>
                <a:gd name="T14" fmla="*/ 63 w 135"/>
                <a:gd name="T15" fmla="*/ 244 h 306"/>
                <a:gd name="T16" fmla="*/ 81 w 135"/>
                <a:gd name="T17" fmla="*/ 240 h 306"/>
                <a:gd name="T18" fmla="*/ 86 w 135"/>
                <a:gd name="T19" fmla="*/ 214 h 306"/>
                <a:gd name="T20" fmla="*/ 86 w 135"/>
                <a:gd name="T21" fmla="*/ 164 h 306"/>
                <a:gd name="T22" fmla="*/ 91 w 135"/>
                <a:gd name="T23" fmla="*/ 98 h 306"/>
                <a:gd name="T24" fmla="*/ 96 w 135"/>
                <a:gd name="T25" fmla="*/ 70 h 306"/>
                <a:gd name="T26" fmla="*/ 114 w 135"/>
                <a:gd name="T27" fmla="*/ 112 h 306"/>
                <a:gd name="T28" fmla="*/ 130 w 135"/>
                <a:gd name="T29" fmla="*/ 106 h 306"/>
                <a:gd name="T30" fmla="*/ 135 w 135"/>
                <a:gd name="T31" fmla="*/ 0 h 306"/>
                <a:gd name="T32" fmla="*/ 0 w 135"/>
                <a:gd name="T33" fmla="*/ 38 h 3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5"/>
                <a:gd name="T52" fmla="*/ 0 h 306"/>
                <a:gd name="T53" fmla="*/ 135 w 135"/>
                <a:gd name="T54" fmla="*/ 306 h 30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5" h="306">
                  <a:moveTo>
                    <a:pt x="0" y="38"/>
                  </a:moveTo>
                  <a:lnTo>
                    <a:pt x="0" y="306"/>
                  </a:lnTo>
                  <a:lnTo>
                    <a:pt x="19" y="302"/>
                  </a:lnTo>
                  <a:lnTo>
                    <a:pt x="23" y="282"/>
                  </a:lnTo>
                  <a:lnTo>
                    <a:pt x="28" y="228"/>
                  </a:lnTo>
                  <a:lnTo>
                    <a:pt x="42" y="200"/>
                  </a:lnTo>
                  <a:lnTo>
                    <a:pt x="47" y="222"/>
                  </a:lnTo>
                  <a:lnTo>
                    <a:pt x="63" y="244"/>
                  </a:lnTo>
                  <a:lnTo>
                    <a:pt x="81" y="240"/>
                  </a:lnTo>
                  <a:lnTo>
                    <a:pt x="86" y="214"/>
                  </a:lnTo>
                  <a:lnTo>
                    <a:pt x="86" y="164"/>
                  </a:lnTo>
                  <a:lnTo>
                    <a:pt x="91" y="98"/>
                  </a:lnTo>
                  <a:lnTo>
                    <a:pt x="96" y="70"/>
                  </a:lnTo>
                  <a:lnTo>
                    <a:pt x="114" y="112"/>
                  </a:lnTo>
                  <a:lnTo>
                    <a:pt x="130" y="106"/>
                  </a:lnTo>
                  <a:lnTo>
                    <a:pt x="135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2372" y="1924"/>
              <a:ext cx="529" cy="324"/>
            </a:xfrm>
            <a:custGeom>
              <a:avLst/>
              <a:gdLst>
                <a:gd name="T0" fmla="*/ 114 w 529"/>
                <a:gd name="T1" fmla="*/ 186 h 324"/>
                <a:gd name="T2" fmla="*/ 114 w 529"/>
                <a:gd name="T3" fmla="*/ 240 h 324"/>
                <a:gd name="T4" fmla="*/ 133 w 529"/>
                <a:gd name="T5" fmla="*/ 262 h 324"/>
                <a:gd name="T6" fmla="*/ 169 w 529"/>
                <a:gd name="T7" fmla="*/ 264 h 324"/>
                <a:gd name="T8" fmla="*/ 174 w 529"/>
                <a:gd name="T9" fmla="*/ 222 h 324"/>
                <a:gd name="T10" fmla="*/ 200 w 529"/>
                <a:gd name="T11" fmla="*/ 220 h 324"/>
                <a:gd name="T12" fmla="*/ 205 w 529"/>
                <a:gd name="T13" fmla="*/ 238 h 324"/>
                <a:gd name="T14" fmla="*/ 235 w 529"/>
                <a:gd name="T15" fmla="*/ 234 h 324"/>
                <a:gd name="T16" fmla="*/ 249 w 529"/>
                <a:gd name="T17" fmla="*/ 210 h 324"/>
                <a:gd name="T18" fmla="*/ 264 w 529"/>
                <a:gd name="T19" fmla="*/ 100 h 324"/>
                <a:gd name="T20" fmla="*/ 269 w 529"/>
                <a:gd name="T21" fmla="*/ 4 h 324"/>
                <a:gd name="T22" fmla="*/ 285 w 529"/>
                <a:gd name="T23" fmla="*/ 0 h 324"/>
                <a:gd name="T24" fmla="*/ 293 w 529"/>
                <a:gd name="T25" fmla="*/ 34 h 324"/>
                <a:gd name="T26" fmla="*/ 304 w 529"/>
                <a:gd name="T27" fmla="*/ 142 h 324"/>
                <a:gd name="T28" fmla="*/ 307 w 529"/>
                <a:gd name="T29" fmla="*/ 196 h 324"/>
                <a:gd name="T30" fmla="*/ 326 w 529"/>
                <a:gd name="T31" fmla="*/ 186 h 324"/>
                <a:gd name="T32" fmla="*/ 330 w 529"/>
                <a:gd name="T33" fmla="*/ 160 h 324"/>
                <a:gd name="T34" fmla="*/ 341 w 529"/>
                <a:gd name="T35" fmla="*/ 166 h 324"/>
                <a:gd name="T36" fmla="*/ 341 w 529"/>
                <a:gd name="T37" fmla="*/ 166 h 324"/>
                <a:gd name="T38" fmla="*/ 344 w 529"/>
                <a:gd name="T39" fmla="*/ 174 h 324"/>
                <a:gd name="T40" fmla="*/ 346 w 529"/>
                <a:gd name="T41" fmla="*/ 182 h 324"/>
                <a:gd name="T42" fmla="*/ 348 w 529"/>
                <a:gd name="T43" fmla="*/ 200 h 324"/>
                <a:gd name="T44" fmla="*/ 349 w 529"/>
                <a:gd name="T45" fmla="*/ 222 h 324"/>
                <a:gd name="T46" fmla="*/ 354 w 529"/>
                <a:gd name="T47" fmla="*/ 258 h 324"/>
                <a:gd name="T48" fmla="*/ 402 w 529"/>
                <a:gd name="T49" fmla="*/ 276 h 324"/>
                <a:gd name="T50" fmla="*/ 409 w 529"/>
                <a:gd name="T51" fmla="*/ 254 h 324"/>
                <a:gd name="T52" fmla="*/ 443 w 529"/>
                <a:gd name="T53" fmla="*/ 240 h 324"/>
                <a:gd name="T54" fmla="*/ 443 w 529"/>
                <a:gd name="T55" fmla="*/ 264 h 324"/>
                <a:gd name="T56" fmla="*/ 475 w 529"/>
                <a:gd name="T57" fmla="*/ 262 h 324"/>
                <a:gd name="T58" fmla="*/ 485 w 529"/>
                <a:gd name="T59" fmla="*/ 226 h 324"/>
                <a:gd name="T60" fmla="*/ 506 w 529"/>
                <a:gd name="T61" fmla="*/ 180 h 324"/>
                <a:gd name="T62" fmla="*/ 520 w 529"/>
                <a:gd name="T63" fmla="*/ 178 h 324"/>
                <a:gd name="T64" fmla="*/ 526 w 529"/>
                <a:gd name="T65" fmla="*/ 198 h 324"/>
                <a:gd name="T66" fmla="*/ 529 w 529"/>
                <a:gd name="T67" fmla="*/ 320 h 324"/>
                <a:gd name="T68" fmla="*/ 0 w 529"/>
                <a:gd name="T69" fmla="*/ 324 h 324"/>
                <a:gd name="T70" fmla="*/ 0 w 529"/>
                <a:gd name="T71" fmla="*/ 284 h 324"/>
                <a:gd name="T72" fmla="*/ 15 w 529"/>
                <a:gd name="T73" fmla="*/ 290 h 324"/>
                <a:gd name="T74" fmla="*/ 33 w 529"/>
                <a:gd name="T75" fmla="*/ 296 h 324"/>
                <a:gd name="T76" fmla="*/ 44 w 529"/>
                <a:gd name="T77" fmla="*/ 262 h 324"/>
                <a:gd name="T78" fmla="*/ 67 w 529"/>
                <a:gd name="T79" fmla="*/ 258 h 324"/>
                <a:gd name="T80" fmla="*/ 72 w 529"/>
                <a:gd name="T81" fmla="*/ 272 h 324"/>
                <a:gd name="T82" fmla="*/ 92 w 529"/>
                <a:gd name="T83" fmla="*/ 276 h 324"/>
                <a:gd name="T84" fmla="*/ 100 w 529"/>
                <a:gd name="T85" fmla="*/ 220 h 324"/>
                <a:gd name="T86" fmla="*/ 100 w 529"/>
                <a:gd name="T87" fmla="*/ 198 h 324"/>
                <a:gd name="T88" fmla="*/ 114 w 529"/>
                <a:gd name="T89" fmla="*/ 186 h 32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9"/>
                <a:gd name="T136" fmla="*/ 0 h 324"/>
                <a:gd name="T137" fmla="*/ 529 w 529"/>
                <a:gd name="T138" fmla="*/ 324 h 32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9" h="324">
                  <a:moveTo>
                    <a:pt x="114" y="186"/>
                  </a:moveTo>
                  <a:lnTo>
                    <a:pt x="114" y="240"/>
                  </a:lnTo>
                  <a:lnTo>
                    <a:pt x="133" y="262"/>
                  </a:lnTo>
                  <a:lnTo>
                    <a:pt x="169" y="264"/>
                  </a:lnTo>
                  <a:lnTo>
                    <a:pt x="174" y="222"/>
                  </a:lnTo>
                  <a:lnTo>
                    <a:pt x="200" y="220"/>
                  </a:lnTo>
                  <a:lnTo>
                    <a:pt x="205" y="238"/>
                  </a:lnTo>
                  <a:lnTo>
                    <a:pt x="235" y="234"/>
                  </a:lnTo>
                  <a:lnTo>
                    <a:pt x="249" y="210"/>
                  </a:lnTo>
                  <a:lnTo>
                    <a:pt x="264" y="100"/>
                  </a:lnTo>
                  <a:lnTo>
                    <a:pt x="269" y="4"/>
                  </a:lnTo>
                  <a:lnTo>
                    <a:pt x="285" y="0"/>
                  </a:lnTo>
                  <a:lnTo>
                    <a:pt x="293" y="34"/>
                  </a:lnTo>
                  <a:lnTo>
                    <a:pt x="304" y="142"/>
                  </a:lnTo>
                  <a:lnTo>
                    <a:pt x="307" y="196"/>
                  </a:lnTo>
                  <a:lnTo>
                    <a:pt x="326" y="186"/>
                  </a:lnTo>
                  <a:lnTo>
                    <a:pt x="330" y="160"/>
                  </a:lnTo>
                  <a:lnTo>
                    <a:pt x="341" y="166"/>
                  </a:lnTo>
                  <a:lnTo>
                    <a:pt x="344" y="174"/>
                  </a:lnTo>
                  <a:lnTo>
                    <a:pt x="346" y="182"/>
                  </a:lnTo>
                  <a:lnTo>
                    <a:pt x="348" y="200"/>
                  </a:lnTo>
                  <a:lnTo>
                    <a:pt x="349" y="222"/>
                  </a:lnTo>
                  <a:lnTo>
                    <a:pt x="354" y="258"/>
                  </a:lnTo>
                  <a:lnTo>
                    <a:pt x="402" y="276"/>
                  </a:lnTo>
                  <a:lnTo>
                    <a:pt x="409" y="254"/>
                  </a:lnTo>
                  <a:lnTo>
                    <a:pt x="443" y="240"/>
                  </a:lnTo>
                  <a:lnTo>
                    <a:pt x="443" y="264"/>
                  </a:lnTo>
                  <a:lnTo>
                    <a:pt x="475" y="262"/>
                  </a:lnTo>
                  <a:lnTo>
                    <a:pt x="485" y="226"/>
                  </a:lnTo>
                  <a:lnTo>
                    <a:pt x="506" y="180"/>
                  </a:lnTo>
                  <a:lnTo>
                    <a:pt x="520" y="178"/>
                  </a:lnTo>
                  <a:lnTo>
                    <a:pt x="526" y="198"/>
                  </a:lnTo>
                  <a:lnTo>
                    <a:pt x="529" y="320"/>
                  </a:lnTo>
                  <a:lnTo>
                    <a:pt x="0" y="324"/>
                  </a:lnTo>
                  <a:lnTo>
                    <a:pt x="0" y="284"/>
                  </a:lnTo>
                  <a:lnTo>
                    <a:pt x="15" y="290"/>
                  </a:lnTo>
                  <a:lnTo>
                    <a:pt x="33" y="296"/>
                  </a:lnTo>
                  <a:lnTo>
                    <a:pt x="44" y="262"/>
                  </a:lnTo>
                  <a:lnTo>
                    <a:pt x="67" y="258"/>
                  </a:lnTo>
                  <a:lnTo>
                    <a:pt x="72" y="272"/>
                  </a:lnTo>
                  <a:lnTo>
                    <a:pt x="92" y="276"/>
                  </a:lnTo>
                  <a:lnTo>
                    <a:pt x="100" y="220"/>
                  </a:lnTo>
                  <a:lnTo>
                    <a:pt x="100" y="198"/>
                  </a:lnTo>
                  <a:lnTo>
                    <a:pt x="114" y="186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2478" y="1824"/>
              <a:ext cx="420" cy="194"/>
            </a:xfrm>
            <a:custGeom>
              <a:avLst/>
              <a:gdLst>
                <a:gd name="T0" fmla="*/ 63 w 420"/>
                <a:gd name="T1" fmla="*/ 40 h 194"/>
                <a:gd name="T2" fmla="*/ 212 w 420"/>
                <a:gd name="T3" fmla="*/ 0 h 194"/>
                <a:gd name="T4" fmla="*/ 420 w 420"/>
                <a:gd name="T5" fmla="*/ 146 h 194"/>
                <a:gd name="T6" fmla="*/ 420 w 420"/>
                <a:gd name="T7" fmla="*/ 182 h 194"/>
                <a:gd name="T8" fmla="*/ 409 w 420"/>
                <a:gd name="T9" fmla="*/ 194 h 194"/>
                <a:gd name="T10" fmla="*/ 400 w 420"/>
                <a:gd name="T11" fmla="*/ 170 h 194"/>
                <a:gd name="T12" fmla="*/ 395 w 420"/>
                <a:gd name="T13" fmla="*/ 156 h 194"/>
                <a:gd name="T14" fmla="*/ 384 w 420"/>
                <a:gd name="T15" fmla="*/ 156 h 194"/>
                <a:gd name="T16" fmla="*/ 347 w 420"/>
                <a:gd name="T17" fmla="*/ 182 h 194"/>
                <a:gd name="T18" fmla="*/ 312 w 420"/>
                <a:gd name="T19" fmla="*/ 174 h 194"/>
                <a:gd name="T20" fmla="*/ 287 w 420"/>
                <a:gd name="T21" fmla="*/ 114 h 194"/>
                <a:gd name="T22" fmla="*/ 282 w 420"/>
                <a:gd name="T23" fmla="*/ 76 h 194"/>
                <a:gd name="T24" fmla="*/ 231 w 420"/>
                <a:gd name="T25" fmla="*/ 70 h 194"/>
                <a:gd name="T26" fmla="*/ 231 w 420"/>
                <a:gd name="T27" fmla="*/ 96 h 194"/>
                <a:gd name="T28" fmla="*/ 229 w 420"/>
                <a:gd name="T29" fmla="*/ 152 h 194"/>
                <a:gd name="T30" fmla="*/ 220 w 420"/>
                <a:gd name="T31" fmla="*/ 194 h 194"/>
                <a:gd name="T32" fmla="*/ 202 w 420"/>
                <a:gd name="T33" fmla="*/ 146 h 194"/>
                <a:gd name="T34" fmla="*/ 196 w 420"/>
                <a:gd name="T35" fmla="*/ 90 h 194"/>
                <a:gd name="T36" fmla="*/ 196 w 420"/>
                <a:gd name="T37" fmla="*/ 40 h 194"/>
                <a:gd name="T38" fmla="*/ 144 w 420"/>
                <a:gd name="T39" fmla="*/ 42 h 194"/>
                <a:gd name="T40" fmla="*/ 143 w 420"/>
                <a:gd name="T41" fmla="*/ 76 h 194"/>
                <a:gd name="T42" fmla="*/ 119 w 420"/>
                <a:gd name="T43" fmla="*/ 76 h 194"/>
                <a:gd name="T44" fmla="*/ 119 w 420"/>
                <a:gd name="T45" fmla="*/ 58 h 194"/>
                <a:gd name="T46" fmla="*/ 66 w 420"/>
                <a:gd name="T47" fmla="*/ 60 h 194"/>
                <a:gd name="T48" fmla="*/ 0 w 420"/>
                <a:gd name="T49" fmla="*/ 84 h 194"/>
                <a:gd name="T50" fmla="*/ 8 w 420"/>
                <a:gd name="T51" fmla="*/ 58 h 194"/>
                <a:gd name="T52" fmla="*/ 63 w 420"/>
                <a:gd name="T53" fmla="*/ 40 h 19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0"/>
                <a:gd name="T82" fmla="*/ 0 h 194"/>
                <a:gd name="T83" fmla="*/ 420 w 420"/>
                <a:gd name="T84" fmla="*/ 194 h 19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0" h="194">
                  <a:moveTo>
                    <a:pt x="63" y="40"/>
                  </a:moveTo>
                  <a:lnTo>
                    <a:pt x="212" y="0"/>
                  </a:lnTo>
                  <a:lnTo>
                    <a:pt x="420" y="146"/>
                  </a:lnTo>
                  <a:lnTo>
                    <a:pt x="420" y="182"/>
                  </a:lnTo>
                  <a:lnTo>
                    <a:pt x="409" y="194"/>
                  </a:lnTo>
                  <a:lnTo>
                    <a:pt x="400" y="170"/>
                  </a:lnTo>
                  <a:lnTo>
                    <a:pt x="395" y="156"/>
                  </a:lnTo>
                  <a:lnTo>
                    <a:pt x="384" y="156"/>
                  </a:lnTo>
                  <a:lnTo>
                    <a:pt x="347" y="182"/>
                  </a:lnTo>
                  <a:lnTo>
                    <a:pt x="312" y="174"/>
                  </a:lnTo>
                  <a:lnTo>
                    <a:pt x="287" y="114"/>
                  </a:lnTo>
                  <a:lnTo>
                    <a:pt x="282" y="76"/>
                  </a:lnTo>
                  <a:lnTo>
                    <a:pt x="231" y="70"/>
                  </a:lnTo>
                  <a:lnTo>
                    <a:pt x="231" y="96"/>
                  </a:lnTo>
                  <a:lnTo>
                    <a:pt x="229" y="152"/>
                  </a:lnTo>
                  <a:lnTo>
                    <a:pt x="220" y="194"/>
                  </a:lnTo>
                  <a:lnTo>
                    <a:pt x="202" y="146"/>
                  </a:lnTo>
                  <a:lnTo>
                    <a:pt x="196" y="90"/>
                  </a:lnTo>
                  <a:lnTo>
                    <a:pt x="196" y="40"/>
                  </a:lnTo>
                  <a:lnTo>
                    <a:pt x="144" y="42"/>
                  </a:lnTo>
                  <a:lnTo>
                    <a:pt x="143" y="76"/>
                  </a:lnTo>
                  <a:lnTo>
                    <a:pt x="119" y="76"/>
                  </a:lnTo>
                  <a:lnTo>
                    <a:pt x="119" y="58"/>
                  </a:lnTo>
                  <a:lnTo>
                    <a:pt x="66" y="60"/>
                  </a:lnTo>
                  <a:lnTo>
                    <a:pt x="0" y="84"/>
                  </a:lnTo>
                  <a:lnTo>
                    <a:pt x="8" y="58"/>
                  </a:lnTo>
                  <a:lnTo>
                    <a:pt x="63" y="40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2323" y="1916"/>
              <a:ext cx="44" cy="242"/>
            </a:xfrm>
            <a:custGeom>
              <a:avLst/>
              <a:gdLst>
                <a:gd name="T0" fmla="*/ 44 w 44"/>
                <a:gd name="T1" fmla="*/ 0 h 242"/>
                <a:gd name="T2" fmla="*/ 44 w 44"/>
                <a:gd name="T3" fmla="*/ 242 h 242"/>
                <a:gd name="T4" fmla="*/ 24 w 44"/>
                <a:gd name="T5" fmla="*/ 210 h 242"/>
                <a:gd name="T6" fmla="*/ 24 w 44"/>
                <a:gd name="T7" fmla="*/ 168 h 242"/>
                <a:gd name="T8" fmla="*/ 24 w 44"/>
                <a:gd name="T9" fmla="*/ 120 h 242"/>
                <a:gd name="T10" fmla="*/ 14 w 44"/>
                <a:gd name="T11" fmla="*/ 138 h 242"/>
                <a:gd name="T12" fmla="*/ 0 w 44"/>
                <a:gd name="T13" fmla="*/ 108 h 242"/>
                <a:gd name="T14" fmla="*/ 5 w 44"/>
                <a:gd name="T15" fmla="*/ 72 h 242"/>
                <a:gd name="T16" fmla="*/ 2 w 44"/>
                <a:gd name="T17" fmla="*/ 12 h 242"/>
                <a:gd name="T18" fmla="*/ 44 w 44"/>
                <a:gd name="T19" fmla="*/ 0 h 2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242"/>
                <a:gd name="T32" fmla="*/ 44 w 44"/>
                <a:gd name="T33" fmla="*/ 242 h 24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242">
                  <a:moveTo>
                    <a:pt x="44" y="0"/>
                  </a:moveTo>
                  <a:lnTo>
                    <a:pt x="44" y="242"/>
                  </a:lnTo>
                  <a:lnTo>
                    <a:pt x="24" y="210"/>
                  </a:lnTo>
                  <a:lnTo>
                    <a:pt x="24" y="168"/>
                  </a:lnTo>
                  <a:lnTo>
                    <a:pt x="24" y="120"/>
                  </a:lnTo>
                  <a:lnTo>
                    <a:pt x="14" y="138"/>
                  </a:lnTo>
                  <a:lnTo>
                    <a:pt x="0" y="108"/>
                  </a:lnTo>
                  <a:lnTo>
                    <a:pt x="5" y="72"/>
                  </a:lnTo>
                  <a:lnTo>
                    <a:pt x="2" y="1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CBB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pic>
        <p:nvPicPr>
          <p:cNvPr id="61" name="Picture 162" descr="C:\Documents and Settings\Van Phong\Local Settings\Temporary Internet Files\Content.IE5\H1UZWIMW\MCj04124640000[1].wm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13738" y="-76200"/>
            <a:ext cx="906462" cy="890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" name="AutoShape 166"/>
          <p:cNvSpPr>
            <a:spLocks noChangeAspect="1" noChangeArrowheads="1" noTextEdit="1"/>
          </p:cNvSpPr>
          <p:nvPr/>
        </p:nvSpPr>
        <p:spPr bwMode="auto">
          <a:xfrm>
            <a:off x="4495800" y="1219200"/>
            <a:ext cx="847725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63" name="Picture 2" descr="E:\Write disc\ANIMATION\Animais\Abelhas\Abelha_07.gif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3048000"/>
            <a:ext cx="3667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" name="Freeform 91"/>
          <p:cNvSpPr>
            <a:spLocks/>
          </p:cNvSpPr>
          <p:nvPr/>
        </p:nvSpPr>
        <p:spPr bwMode="auto">
          <a:xfrm>
            <a:off x="5410200" y="3810000"/>
            <a:ext cx="685800" cy="206375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65" name="Freeform 91"/>
          <p:cNvSpPr>
            <a:spLocks/>
          </p:cNvSpPr>
          <p:nvPr/>
        </p:nvSpPr>
        <p:spPr bwMode="auto">
          <a:xfrm>
            <a:off x="6858000" y="4648200"/>
            <a:ext cx="685800" cy="206375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66" name="Freeform 91"/>
          <p:cNvSpPr>
            <a:spLocks/>
          </p:cNvSpPr>
          <p:nvPr/>
        </p:nvSpPr>
        <p:spPr bwMode="auto">
          <a:xfrm>
            <a:off x="838200" y="6477000"/>
            <a:ext cx="685800" cy="206375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pic>
        <p:nvPicPr>
          <p:cNvPr id="67" name="Group 131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96150">
            <a:off x="8368406" y="2911393"/>
            <a:ext cx="1335087" cy="384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8" name="Group 132"/>
          <p:cNvGrpSpPr/>
          <p:nvPr/>
        </p:nvGrpSpPr>
        <p:grpSpPr>
          <a:xfrm rot="21311430">
            <a:off x="12700" y="4471987"/>
            <a:ext cx="1325562" cy="371475"/>
            <a:chOff x="5075238" y="2066925"/>
            <a:chExt cx="827088" cy="333375"/>
          </a:xfrm>
          <a:blipFill>
            <a:blip r:embed="rId6"/>
            <a:tile tx="0" ty="0" sx="100000" sy="100000" flip="none" algn="tl"/>
          </a:blipFill>
        </p:grpSpPr>
        <p:sp>
          <p:nvSpPr>
            <p:cNvPr id="69" name="Freeform 23"/>
            <p:cNvSpPr>
              <a:spLocks/>
            </p:cNvSpPr>
            <p:nvPr/>
          </p:nvSpPr>
          <p:spPr bwMode="auto">
            <a:xfrm>
              <a:off x="5124450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0" name="Freeform 24"/>
            <p:cNvSpPr>
              <a:spLocks/>
            </p:cNvSpPr>
            <p:nvPr/>
          </p:nvSpPr>
          <p:spPr bwMode="auto">
            <a:xfrm>
              <a:off x="524033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1" name="Freeform 25"/>
            <p:cNvSpPr>
              <a:spLocks/>
            </p:cNvSpPr>
            <p:nvPr/>
          </p:nvSpPr>
          <p:spPr bwMode="auto">
            <a:xfrm>
              <a:off x="5356225" y="2066925"/>
              <a:ext cx="50800" cy="333375"/>
            </a:xfrm>
            <a:custGeom>
              <a:avLst/>
              <a:gdLst/>
              <a:ahLst/>
              <a:cxnLst>
                <a:cxn ang="0">
                  <a:pos x="66" y="419"/>
                </a:cxn>
                <a:cxn ang="0">
                  <a:pos x="66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6" y="419"/>
                </a:cxn>
              </a:cxnLst>
              <a:rect l="0" t="0" r="r" b="b"/>
              <a:pathLst>
                <a:path w="66" h="419">
                  <a:moveTo>
                    <a:pt x="66" y="419"/>
                  </a:moveTo>
                  <a:lnTo>
                    <a:pt x="66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6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2" name="Freeform 26"/>
            <p:cNvSpPr>
              <a:spLocks/>
            </p:cNvSpPr>
            <p:nvPr/>
          </p:nvSpPr>
          <p:spPr bwMode="auto">
            <a:xfrm>
              <a:off x="5472113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3" name="Freeform 27"/>
            <p:cNvSpPr>
              <a:spLocks/>
            </p:cNvSpPr>
            <p:nvPr/>
          </p:nvSpPr>
          <p:spPr bwMode="auto">
            <a:xfrm>
              <a:off x="5588000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3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3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4" name="Freeform 28"/>
            <p:cNvSpPr>
              <a:spLocks/>
            </p:cNvSpPr>
            <p:nvPr/>
          </p:nvSpPr>
          <p:spPr bwMode="auto">
            <a:xfrm>
              <a:off x="570388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1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1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5" name="Freeform 29"/>
            <p:cNvSpPr>
              <a:spLocks/>
            </p:cNvSpPr>
            <p:nvPr/>
          </p:nvSpPr>
          <p:spPr bwMode="auto">
            <a:xfrm>
              <a:off x="5818188" y="2066925"/>
              <a:ext cx="52388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6" name="Rectangle 30"/>
            <p:cNvSpPr>
              <a:spLocks noChangeArrowheads="1"/>
            </p:cNvSpPr>
            <p:nvPr/>
          </p:nvSpPr>
          <p:spPr bwMode="auto">
            <a:xfrm>
              <a:off x="5075238" y="2136775"/>
              <a:ext cx="82708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7" name="Rectangle 31"/>
            <p:cNvSpPr>
              <a:spLocks noChangeArrowheads="1"/>
            </p:cNvSpPr>
            <p:nvPr/>
          </p:nvSpPr>
          <p:spPr bwMode="auto">
            <a:xfrm>
              <a:off x="5075238" y="2287588"/>
              <a:ext cx="827088" cy="301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</p:grpSp>
      <p:grpSp>
        <p:nvGrpSpPr>
          <p:cNvPr id="78" name="Group 142"/>
          <p:cNvGrpSpPr/>
          <p:nvPr/>
        </p:nvGrpSpPr>
        <p:grpSpPr>
          <a:xfrm rot="21368946">
            <a:off x="1219200" y="5410200"/>
            <a:ext cx="1325562" cy="371475"/>
            <a:chOff x="5075238" y="2066925"/>
            <a:chExt cx="827088" cy="333375"/>
          </a:xfrm>
          <a:blipFill>
            <a:blip r:embed="rId6"/>
            <a:tile tx="0" ty="0" sx="100000" sy="100000" flip="none" algn="tl"/>
          </a:blipFill>
        </p:grpSpPr>
        <p:sp>
          <p:nvSpPr>
            <p:cNvPr id="79" name="Freeform 23"/>
            <p:cNvSpPr>
              <a:spLocks/>
            </p:cNvSpPr>
            <p:nvPr/>
          </p:nvSpPr>
          <p:spPr bwMode="auto">
            <a:xfrm>
              <a:off x="5124450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0" name="Freeform 24"/>
            <p:cNvSpPr>
              <a:spLocks/>
            </p:cNvSpPr>
            <p:nvPr/>
          </p:nvSpPr>
          <p:spPr bwMode="auto">
            <a:xfrm>
              <a:off x="524033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1" name="Freeform 25"/>
            <p:cNvSpPr>
              <a:spLocks/>
            </p:cNvSpPr>
            <p:nvPr/>
          </p:nvSpPr>
          <p:spPr bwMode="auto">
            <a:xfrm>
              <a:off x="5356225" y="2066925"/>
              <a:ext cx="50800" cy="333375"/>
            </a:xfrm>
            <a:custGeom>
              <a:avLst/>
              <a:gdLst/>
              <a:ahLst/>
              <a:cxnLst>
                <a:cxn ang="0">
                  <a:pos x="66" y="419"/>
                </a:cxn>
                <a:cxn ang="0">
                  <a:pos x="66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6" y="419"/>
                </a:cxn>
              </a:cxnLst>
              <a:rect l="0" t="0" r="r" b="b"/>
              <a:pathLst>
                <a:path w="66" h="419">
                  <a:moveTo>
                    <a:pt x="66" y="419"/>
                  </a:moveTo>
                  <a:lnTo>
                    <a:pt x="66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6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2" name="Freeform 26"/>
            <p:cNvSpPr>
              <a:spLocks/>
            </p:cNvSpPr>
            <p:nvPr/>
          </p:nvSpPr>
          <p:spPr bwMode="auto">
            <a:xfrm>
              <a:off x="5472113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3" name="Freeform 27"/>
            <p:cNvSpPr>
              <a:spLocks/>
            </p:cNvSpPr>
            <p:nvPr/>
          </p:nvSpPr>
          <p:spPr bwMode="auto">
            <a:xfrm>
              <a:off x="5588000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3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3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4" name="Freeform 28"/>
            <p:cNvSpPr>
              <a:spLocks/>
            </p:cNvSpPr>
            <p:nvPr/>
          </p:nvSpPr>
          <p:spPr bwMode="auto">
            <a:xfrm>
              <a:off x="570388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1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1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5" name="Freeform 29"/>
            <p:cNvSpPr>
              <a:spLocks/>
            </p:cNvSpPr>
            <p:nvPr/>
          </p:nvSpPr>
          <p:spPr bwMode="auto">
            <a:xfrm>
              <a:off x="5818188" y="2066925"/>
              <a:ext cx="52388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6" name="Rectangle 30"/>
            <p:cNvSpPr>
              <a:spLocks noChangeArrowheads="1"/>
            </p:cNvSpPr>
            <p:nvPr/>
          </p:nvSpPr>
          <p:spPr bwMode="auto">
            <a:xfrm>
              <a:off x="5075238" y="2136775"/>
              <a:ext cx="82708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7" name="Rectangle 31"/>
            <p:cNvSpPr>
              <a:spLocks noChangeArrowheads="1"/>
            </p:cNvSpPr>
            <p:nvPr/>
          </p:nvSpPr>
          <p:spPr bwMode="auto">
            <a:xfrm>
              <a:off x="5075238" y="2287588"/>
              <a:ext cx="827088" cy="301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</p:grpSp>
      <p:pic>
        <p:nvPicPr>
          <p:cNvPr id="89" name="Picture 3" descr="E:\Write disc\ANIMATION\Animais\Borboletas\Borboleta_02.gif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5334000"/>
            <a:ext cx="4762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0" name="Group 152"/>
          <p:cNvGrpSpPr/>
          <p:nvPr/>
        </p:nvGrpSpPr>
        <p:grpSpPr>
          <a:xfrm>
            <a:off x="1377950" y="3432175"/>
            <a:ext cx="1325562" cy="371475"/>
            <a:chOff x="5075238" y="2066925"/>
            <a:chExt cx="827088" cy="333375"/>
          </a:xfrm>
          <a:blipFill>
            <a:blip r:embed="rId6"/>
            <a:tile tx="0" ty="0" sx="100000" sy="100000" flip="none" algn="tl"/>
          </a:blipFill>
        </p:grpSpPr>
        <p:sp>
          <p:nvSpPr>
            <p:cNvPr id="91" name="Freeform 23"/>
            <p:cNvSpPr>
              <a:spLocks/>
            </p:cNvSpPr>
            <p:nvPr/>
          </p:nvSpPr>
          <p:spPr bwMode="auto">
            <a:xfrm>
              <a:off x="5124450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2" name="Freeform 24"/>
            <p:cNvSpPr>
              <a:spLocks/>
            </p:cNvSpPr>
            <p:nvPr/>
          </p:nvSpPr>
          <p:spPr bwMode="auto">
            <a:xfrm>
              <a:off x="524033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3" name="Freeform 25"/>
            <p:cNvSpPr>
              <a:spLocks/>
            </p:cNvSpPr>
            <p:nvPr/>
          </p:nvSpPr>
          <p:spPr bwMode="auto">
            <a:xfrm>
              <a:off x="5356225" y="2066925"/>
              <a:ext cx="50800" cy="333375"/>
            </a:xfrm>
            <a:custGeom>
              <a:avLst/>
              <a:gdLst/>
              <a:ahLst/>
              <a:cxnLst>
                <a:cxn ang="0">
                  <a:pos x="66" y="419"/>
                </a:cxn>
                <a:cxn ang="0">
                  <a:pos x="66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6" y="419"/>
                </a:cxn>
              </a:cxnLst>
              <a:rect l="0" t="0" r="r" b="b"/>
              <a:pathLst>
                <a:path w="66" h="419">
                  <a:moveTo>
                    <a:pt x="66" y="419"/>
                  </a:moveTo>
                  <a:lnTo>
                    <a:pt x="66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6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4" name="Freeform 26"/>
            <p:cNvSpPr>
              <a:spLocks/>
            </p:cNvSpPr>
            <p:nvPr/>
          </p:nvSpPr>
          <p:spPr bwMode="auto">
            <a:xfrm>
              <a:off x="5472113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5" name="Freeform 27"/>
            <p:cNvSpPr>
              <a:spLocks/>
            </p:cNvSpPr>
            <p:nvPr/>
          </p:nvSpPr>
          <p:spPr bwMode="auto">
            <a:xfrm>
              <a:off x="5588000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3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3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6" name="Freeform 28"/>
            <p:cNvSpPr>
              <a:spLocks/>
            </p:cNvSpPr>
            <p:nvPr/>
          </p:nvSpPr>
          <p:spPr bwMode="auto">
            <a:xfrm>
              <a:off x="570388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1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1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7" name="Freeform 29"/>
            <p:cNvSpPr>
              <a:spLocks/>
            </p:cNvSpPr>
            <p:nvPr/>
          </p:nvSpPr>
          <p:spPr bwMode="auto">
            <a:xfrm>
              <a:off x="5818188" y="2066925"/>
              <a:ext cx="52388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8" name="Rectangle 30"/>
            <p:cNvSpPr>
              <a:spLocks noChangeArrowheads="1"/>
            </p:cNvSpPr>
            <p:nvPr/>
          </p:nvSpPr>
          <p:spPr bwMode="auto">
            <a:xfrm>
              <a:off x="5075238" y="2136775"/>
              <a:ext cx="82708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9" name="Rectangle 31"/>
            <p:cNvSpPr>
              <a:spLocks noChangeArrowheads="1"/>
            </p:cNvSpPr>
            <p:nvPr/>
          </p:nvSpPr>
          <p:spPr bwMode="auto">
            <a:xfrm>
              <a:off x="5075238" y="2287588"/>
              <a:ext cx="827088" cy="301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</p:grpSp>
      <p:pic>
        <p:nvPicPr>
          <p:cNvPr id="100" name="Picture 23" descr="Poppies.gif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2353" y="5153703"/>
            <a:ext cx="1066800" cy="142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1" name="Picture 26" descr="Sunflower_smiles.gif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5799" y="4623236"/>
            <a:ext cx="952500" cy="189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" name="Group 320"/>
          <p:cNvGrpSpPr>
            <a:grpSpLocks/>
          </p:cNvGrpSpPr>
          <p:nvPr/>
        </p:nvGrpSpPr>
        <p:grpSpPr bwMode="auto">
          <a:xfrm>
            <a:off x="954590" y="535436"/>
            <a:ext cx="1219200" cy="1676400"/>
            <a:chOff x="5108575" y="1908175"/>
            <a:chExt cx="831850" cy="874713"/>
          </a:xfrm>
        </p:grpSpPr>
        <p:sp>
          <p:nvSpPr>
            <p:cNvPr id="103" name="Freeform 83"/>
            <p:cNvSpPr>
              <a:spLocks/>
            </p:cNvSpPr>
            <p:nvPr/>
          </p:nvSpPr>
          <p:spPr bwMode="auto">
            <a:xfrm>
              <a:off x="5108575" y="1908175"/>
              <a:ext cx="831850" cy="606425"/>
            </a:xfrm>
            <a:custGeom>
              <a:avLst/>
              <a:gdLst>
                <a:gd name="T0" fmla="*/ 1277718227 w 524"/>
                <a:gd name="T1" fmla="*/ 645159992 h 382"/>
                <a:gd name="T2" fmla="*/ 1237395745 w 524"/>
                <a:gd name="T3" fmla="*/ 559474707 h 382"/>
                <a:gd name="T4" fmla="*/ 1204634523 w 524"/>
                <a:gd name="T5" fmla="*/ 536792514 h 382"/>
                <a:gd name="T6" fmla="*/ 1224795764 w 524"/>
                <a:gd name="T7" fmla="*/ 491429716 h 382"/>
                <a:gd name="T8" fmla="*/ 1292840745 w 524"/>
                <a:gd name="T9" fmla="*/ 425907262 h 382"/>
                <a:gd name="T10" fmla="*/ 1280239175 w 524"/>
                <a:gd name="T11" fmla="*/ 385584676 h 382"/>
                <a:gd name="T12" fmla="*/ 1287798847 w 524"/>
                <a:gd name="T13" fmla="*/ 297378442 h 382"/>
                <a:gd name="T14" fmla="*/ 1209674833 w 524"/>
                <a:gd name="T15" fmla="*/ 249494694 h 382"/>
                <a:gd name="T16" fmla="*/ 1113908940 w 524"/>
                <a:gd name="T17" fmla="*/ 236894711 h 382"/>
                <a:gd name="T18" fmla="*/ 1053425219 w 524"/>
                <a:gd name="T19" fmla="*/ 236894711 h 382"/>
                <a:gd name="T20" fmla="*/ 1015622099 w 524"/>
                <a:gd name="T21" fmla="*/ 239415660 h 382"/>
                <a:gd name="T22" fmla="*/ 995460858 w 524"/>
                <a:gd name="T23" fmla="*/ 209173795 h 382"/>
                <a:gd name="T24" fmla="*/ 932457775 w 524"/>
                <a:gd name="T25" fmla="*/ 183972191 h 382"/>
                <a:gd name="T26" fmla="*/ 892135294 w 524"/>
                <a:gd name="T27" fmla="*/ 161289998 h 382"/>
                <a:gd name="T28" fmla="*/ 856853123 w 524"/>
                <a:gd name="T29" fmla="*/ 123486873 h 382"/>
                <a:gd name="T30" fmla="*/ 816530443 w 524"/>
                <a:gd name="T31" fmla="*/ 73083739 h 382"/>
                <a:gd name="T32" fmla="*/ 748485462 w 524"/>
                <a:gd name="T33" fmla="*/ 0 h 382"/>
                <a:gd name="T34" fmla="*/ 655240518 w 524"/>
                <a:gd name="T35" fmla="*/ 42843449 h 382"/>
                <a:gd name="T36" fmla="*/ 627518019 w 524"/>
                <a:gd name="T37" fmla="*/ 115927200 h 382"/>
                <a:gd name="T38" fmla="*/ 569555246 w 524"/>
                <a:gd name="T39" fmla="*/ 113407838 h 382"/>
                <a:gd name="T40" fmla="*/ 493950593 w 524"/>
                <a:gd name="T41" fmla="*/ 98286881 h 382"/>
                <a:gd name="T42" fmla="*/ 410784583 w 524"/>
                <a:gd name="T43" fmla="*/ 108367527 h 382"/>
                <a:gd name="T44" fmla="*/ 340220241 w 524"/>
                <a:gd name="T45" fmla="*/ 178931880 h 382"/>
                <a:gd name="T46" fmla="*/ 211693126 w 524"/>
                <a:gd name="T47" fmla="*/ 181451242 h 382"/>
                <a:gd name="T48" fmla="*/ 171370595 w 524"/>
                <a:gd name="T49" fmla="*/ 252015644 h 382"/>
                <a:gd name="T50" fmla="*/ 176410905 w 524"/>
                <a:gd name="T51" fmla="*/ 309978425 h 382"/>
                <a:gd name="T52" fmla="*/ 113406234 w 524"/>
                <a:gd name="T53" fmla="*/ 335181567 h 382"/>
                <a:gd name="T54" fmla="*/ 98285279 w 524"/>
                <a:gd name="T55" fmla="*/ 380544365 h 382"/>
                <a:gd name="T56" fmla="*/ 100806228 w 524"/>
                <a:gd name="T57" fmla="*/ 423386313 h 382"/>
                <a:gd name="T58" fmla="*/ 27720924 w 524"/>
                <a:gd name="T59" fmla="*/ 466229749 h 382"/>
                <a:gd name="T60" fmla="*/ 5040312 w 524"/>
                <a:gd name="T61" fmla="*/ 554434396 h 382"/>
                <a:gd name="T62" fmla="*/ 103325589 w 524"/>
                <a:gd name="T63" fmla="*/ 612397178 h 382"/>
                <a:gd name="T64" fmla="*/ 161289974 w 524"/>
                <a:gd name="T65" fmla="*/ 657761563 h 382"/>
                <a:gd name="T66" fmla="*/ 186491525 w 524"/>
                <a:gd name="T67" fmla="*/ 715724345 h 382"/>
                <a:gd name="T68" fmla="*/ 226814056 w 524"/>
                <a:gd name="T69" fmla="*/ 720764656 h 382"/>
                <a:gd name="T70" fmla="*/ 171370595 w 524"/>
                <a:gd name="T71" fmla="*/ 745966210 h 382"/>
                <a:gd name="T72" fmla="*/ 158769026 w 524"/>
                <a:gd name="T73" fmla="*/ 816530563 h 382"/>
                <a:gd name="T74" fmla="*/ 257055917 w 524"/>
                <a:gd name="T75" fmla="*/ 854333886 h 382"/>
                <a:gd name="T76" fmla="*/ 302418708 w 524"/>
                <a:gd name="T77" fmla="*/ 871974181 h 382"/>
                <a:gd name="T78" fmla="*/ 330141208 w 524"/>
                <a:gd name="T79" fmla="*/ 899696684 h 382"/>
                <a:gd name="T80" fmla="*/ 375502412 w 524"/>
                <a:gd name="T81" fmla="*/ 960180415 h 382"/>
                <a:gd name="T82" fmla="*/ 435986233 w 524"/>
                <a:gd name="T83" fmla="*/ 932457911 h 382"/>
                <a:gd name="T84" fmla="*/ 488910283 w 524"/>
                <a:gd name="T85" fmla="*/ 914817617 h 382"/>
                <a:gd name="T86" fmla="*/ 506550575 w 524"/>
                <a:gd name="T87" fmla="*/ 856853248 h 382"/>
                <a:gd name="T88" fmla="*/ 559474625 w 524"/>
                <a:gd name="T89" fmla="*/ 864414508 h 382"/>
                <a:gd name="T90" fmla="*/ 504031214 w 524"/>
                <a:gd name="T91" fmla="*/ 751006521 h 382"/>
                <a:gd name="T92" fmla="*/ 539313385 w 524"/>
                <a:gd name="T93" fmla="*/ 705643723 h 382"/>
                <a:gd name="T94" fmla="*/ 561993987 w 524"/>
                <a:gd name="T95" fmla="*/ 645159992 h 382"/>
                <a:gd name="T96" fmla="*/ 589716486 w 524"/>
                <a:gd name="T97" fmla="*/ 627518110 h 382"/>
                <a:gd name="T98" fmla="*/ 602316468 w 524"/>
                <a:gd name="T99" fmla="*/ 599797194 h 382"/>
                <a:gd name="T100" fmla="*/ 675401759 w 524"/>
                <a:gd name="T101" fmla="*/ 637598732 h 382"/>
                <a:gd name="T102" fmla="*/ 748485462 w 524"/>
                <a:gd name="T103" fmla="*/ 670361547 h 382"/>
                <a:gd name="T104" fmla="*/ 841732192 w 524"/>
                <a:gd name="T105" fmla="*/ 677922807 h 382"/>
                <a:gd name="T106" fmla="*/ 796369202 w 524"/>
                <a:gd name="T107" fmla="*/ 781248386 h 382"/>
                <a:gd name="T108" fmla="*/ 824090114 w 524"/>
                <a:gd name="T109" fmla="*/ 806449941 h 382"/>
                <a:gd name="T110" fmla="*/ 866933743 w 524"/>
                <a:gd name="T111" fmla="*/ 859374197 h 382"/>
                <a:gd name="T112" fmla="*/ 950098067 w 524"/>
                <a:gd name="T113" fmla="*/ 904736995 h 382"/>
                <a:gd name="T114" fmla="*/ 1013102737 w 524"/>
                <a:gd name="T115" fmla="*/ 902216046 h 382"/>
                <a:gd name="T116" fmla="*/ 1113908940 w 524"/>
                <a:gd name="T117" fmla="*/ 834172643 h 382"/>
                <a:gd name="T118" fmla="*/ 1156750783 w 524"/>
                <a:gd name="T119" fmla="*/ 798890268 h 382"/>
                <a:gd name="T120" fmla="*/ 1192032954 w 524"/>
                <a:gd name="T121" fmla="*/ 786288697 h 382"/>
                <a:gd name="T122" fmla="*/ 1282758537 w 524"/>
                <a:gd name="T123" fmla="*/ 745966210 h 382"/>
                <a:gd name="T124" fmla="*/ 1318042295 w 524"/>
                <a:gd name="T125" fmla="*/ 672882496 h 3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24"/>
                <a:gd name="T190" fmla="*/ 0 h 382"/>
                <a:gd name="T191" fmla="*/ 524 w 524"/>
                <a:gd name="T192" fmla="*/ 382 h 3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24" h="382">
                  <a:moveTo>
                    <a:pt x="523" y="267"/>
                  </a:moveTo>
                  <a:lnTo>
                    <a:pt x="523" y="267"/>
                  </a:lnTo>
                  <a:lnTo>
                    <a:pt x="522" y="260"/>
                  </a:lnTo>
                  <a:lnTo>
                    <a:pt x="521" y="258"/>
                  </a:lnTo>
                  <a:lnTo>
                    <a:pt x="520" y="257"/>
                  </a:lnTo>
                  <a:lnTo>
                    <a:pt x="514" y="256"/>
                  </a:lnTo>
                  <a:lnTo>
                    <a:pt x="507" y="256"/>
                  </a:lnTo>
                  <a:lnTo>
                    <a:pt x="506" y="249"/>
                  </a:lnTo>
                  <a:lnTo>
                    <a:pt x="503" y="244"/>
                  </a:lnTo>
                  <a:lnTo>
                    <a:pt x="496" y="232"/>
                  </a:lnTo>
                  <a:lnTo>
                    <a:pt x="493" y="225"/>
                  </a:lnTo>
                  <a:lnTo>
                    <a:pt x="491" y="222"/>
                  </a:lnTo>
                  <a:lnTo>
                    <a:pt x="486" y="219"/>
                  </a:lnTo>
                  <a:lnTo>
                    <a:pt x="480" y="219"/>
                  </a:lnTo>
                  <a:lnTo>
                    <a:pt x="474" y="219"/>
                  </a:lnTo>
                  <a:lnTo>
                    <a:pt x="475" y="216"/>
                  </a:lnTo>
                  <a:lnTo>
                    <a:pt x="478" y="213"/>
                  </a:lnTo>
                  <a:lnTo>
                    <a:pt x="480" y="211"/>
                  </a:lnTo>
                  <a:lnTo>
                    <a:pt x="481" y="206"/>
                  </a:lnTo>
                  <a:lnTo>
                    <a:pt x="481" y="199"/>
                  </a:lnTo>
                  <a:lnTo>
                    <a:pt x="483" y="197"/>
                  </a:lnTo>
                  <a:lnTo>
                    <a:pt x="486" y="195"/>
                  </a:lnTo>
                  <a:lnTo>
                    <a:pt x="497" y="186"/>
                  </a:lnTo>
                  <a:lnTo>
                    <a:pt x="509" y="176"/>
                  </a:lnTo>
                  <a:lnTo>
                    <a:pt x="512" y="173"/>
                  </a:lnTo>
                  <a:lnTo>
                    <a:pt x="513" y="172"/>
                  </a:lnTo>
                  <a:lnTo>
                    <a:pt x="513" y="169"/>
                  </a:lnTo>
                  <a:lnTo>
                    <a:pt x="511" y="166"/>
                  </a:lnTo>
                  <a:lnTo>
                    <a:pt x="507" y="162"/>
                  </a:lnTo>
                  <a:lnTo>
                    <a:pt x="502" y="159"/>
                  </a:lnTo>
                  <a:lnTo>
                    <a:pt x="499" y="155"/>
                  </a:lnTo>
                  <a:lnTo>
                    <a:pt x="503" y="154"/>
                  </a:lnTo>
                  <a:lnTo>
                    <a:pt x="508" y="153"/>
                  </a:lnTo>
                  <a:lnTo>
                    <a:pt x="510" y="151"/>
                  </a:lnTo>
                  <a:lnTo>
                    <a:pt x="512" y="147"/>
                  </a:lnTo>
                  <a:lnTo>
                    <a:pt x="514" y="144"/>
                  </a:lnTo>
                  <a:lnTo>
                    <a:pt x="515" y="141"/>
                  </a:lnTo>
                  <a:lnTo>
                    <a:pt x="515" y="133"/>
                  </a:lnTo>
                  <a:lnTo>
                    <a:pt x="514" y="126"/>
                  </a:lnTo>
                  <a:lnTo>
                    <a:pt x="511" y="118"/>
                  </a:lnTo>
                  <a:lnTo>
                    <a:pt x="507" y="112"/>
                  </a:lnTo>
                  <a:lnTo>
                    <a:pt x="501" y="108"/>
                  </a:lnTo>
                  <a:lnTo>
                    <a:pt x="495" y="103"/>
                  </a:lnTo>
                  <a:lnTo>
                    <a:pt x="487" y="100"/>
                  </a:lnTo>
                  <a:lnTo>
                    <a:pt x="480" y="99"/>
                  </a:lnTo>
                  <a:lnTo>
                    <a:pt x="472" y="99"/>
                  </a:lnTo>
                  <a:lnTo>
                    <a:pt x="465" y="99"/>
                  </a:lnTo>
                  <a:lnTo>
                    <a:pt x="458" y="98"/>
                  </a:lnTo>
                  <a:lnTo>
                    <a:pt x="451" y="96"/>
                  </a:lnTo>
                  <a:lnTo>
                    <a:pt x="446" y="95"/>
                  </a:lnTo>
                  <a:lnTo>
                    <a:pt x="442" y="94"/>
                  </a:lnTo>
                  <a:lnTo>
                    <a:pt x="438" y="95"/>
                  </a:lnTo>
                  <a:lnTo>
                    <a:pt x="431" y="96"/>
                  </a:lnTo>
                  <a:lnTo>
                    <a:pt x="425" y="97"/>
                  </a:lnTo>
                  <a:lnTo>
                    <a:pt x="421" y="96"/>
                  </a:lnTo>
                  <a:lnTo>
                    <a:pt x="418" y="94"/>
                  </a:lnTo>
                  <a:lnTo>
                    <a:pt x="418" y="92"/>
                  </a:lnTo>
                  <a:lnTo>
                    <a:pt x="417" y="89"/>
                  </a:lnTo>
                  <a:lnTo>
                    <a:pt x="414" y="88"/>
                  </a:lnTo>
                  <a:lnTo>
                    <a:pt x="412" y="89"/>
                  </a:lnTo>
                  <a:lnTo>
                    <a:pt x="409" y="90"/>
                  </a:lnTo>
                  <a:lnTo>
                    <a:pt x="403" y="95"/>
                  </a:lnTo>
                  <a:lnTo>
                    <a:pt x="395" y="103"/>
                  </a:lnTo>
                  <a:lnTo>
                    <a:pt x="396" y="100"/>
                  </a:lnTo>
                  <a:lnTo>
                    <a:pt x="397" y="96"/>
                  </a:lnTo>
                  <a:lnTo>
                    <a:pt x="396" y="87"/>
                  </a:lnTo>
                  <a:lnTo>
                    <a:pt x="395" y="83"/>
                  </a:lnTo>
                  <a:lnTo>
                    <a:pt x="393" y="81"/>
                  </a:lnTo>
                  <a:lnTo>
                    <a:pt x="389" y="79"/>
                  </a:lnTo>
                  <a:lnTo>
                    <a:pt x="386" y="78"/>
                  </a:lnTo>
                  <a:lnTo>
                    <a:pt x="378" y="76"/>
                  </a:lnTo>
                  <a:lnTo>
                    <a:pt x="373" y="75"/>
                  </a:lnTo>
                  <a:lnTo>
                    <a:pt x="370" y="73"/>
                  </a:lnTo>
                  <a:lnTo>
                    <a:pt x="368" y="71"/>
                  </a:lnTo>
                  <a:lnTo>
                    <a:pt x="366" y="69"/>
                  </a:lnTo>
                  <a:lnTo>
                    <a:pt x="363" y="66"/>
                  </a:lnTo>
                  <a:lnTo>
                    <a:pt x="361" y="64"/>
                  </a:lnTo>
                  <a:lnTo>
                    <a:pt x="359" y="64"/>
                  </a:lnTo>
                  <a:lnTo>
                    <a:pt x="357" y="62"/>
                  </a:lnTo>
                  <a:lnTo>
                    <a:pt x="354" y="64"/>
                  </a:lnTo>
                  <a:lnTo>
                    <a:pt x="353" y="66"/>
                  </a:lnTo>
                  <a:lnTo>
                    <a:pt x="351" y="60"/>
                  </a:lnTo>
                  <a:lnTo>
                    <a:pt x="347" y="56"/>
                  </a:lnTo>
                  <a:lnTo>
                    <a:pt x="344" y="52"/>
                  </a:lnTo>
                  <a:lnTo>
                    <a:pt x="340" y="49"/>
                  </a:lnTo>
                  <a:lnTo>
                    <a:pt x="336" y="46"/>
                  </a:lnTo>
                  <a:lnTo>
                    <a:pt x="330" y="45"/>
                  </a:lnTo>
                  <a:lnTo>
                    <a:pt x="325" y="44"/>
                  </a:lnTo>
                  <a:lnTo>
                    <a:pt x="320" y="43"/>
                  </a:lnTo>
                  <a:lnTo>
                    <a:pt x="323" y="37"/>
                  </a:lnTo>
                  <a:lnTo>
                    <a:pt x="324" y="29"/>
                  </a:lnTo>
                  <a:lnTo>
                    <a:pt x="323" y="22"/>
                  </a:lnTo>
                  <a:lnTo>
                    <a:pt x="321" y="15"/>
                  </a:lnTo>
                  <a:lnTo>
                    <a:pt x="316" y="9"/>
                  </a:lnTo>
                  <a:lnTo>
                    <a:pt x="311" y="4"/>
                  </a:lnTo>
                  <a:lnTo>
                    <a:pt x="304" y="1"/>
                  </a:lnTo>
                  <a:lnTo>
                    <a:pt x="297" y="0"/>
                  </a:lnTo>
                  <a:lnTo>
                    <a:pt x="286" y="0"/>
                  </a:lnTo>
                  <a:lnTo>
                    <a:pt x="282" y="1"/>
                  </a:lnTo>
                  <a:lnTo>
                    <a:pt x="278" y="2"/>
                  </a:lnTo>
                  <a:lnTo>
                    <a:pt x="268" y="9"/>
                  </a:lnTo>
                  <a:lnTo>
                    <a:pt x="264" y="13"/>
                  </a:lnTo>
                  <a:lnTo>
                    <a:pt x="260" y="17"/>
                  </a:lnTo>
                  <a:lnTo>
                    <a:pt x="255" y="25"/>
                  </a:lnTo>
                  <a:lnTo>
                    <a:pt x="254" y="31"/>
                  </a:lnTo>
                  <a:lnTo>
                    <a:pt x="254" y="39"/>
                  </a:lnTo>
                  <a:lnTo>
                    <a:pt x="255" y="49"/>
                  </a:lnTo>
                  <a:lnTo>
                    <a:pt x="249" y="46"/>
                  </a:lnTo>
                  <a:lnTo>
                    <a:pt x="243" y="44"/>
                  </a:lnTo>
                  <a:lnTo>
                    <a:pt x="239" y="44"/>
                  </a:lnTo>
                  <a:lnTo>
                    <a:pt x="234" y="45"/>
                  </a:lnTo>
                  <a:lnTo>
                    <a:pt x="229" y="45"/>
                  </a:lnTo>
                  <a:lnTo>
                    <a:pt x="226" y="45"/>
                  </a:lnTo>
                  <a:lnTo>
                    <a:pt x="222" y="45"/>
                  </a:lnTo>
                  <a:lnTo>
                    <a:pt x="218" y="43"/>
                  </a:lnTo>
                  <a:lnTo>
                    <a:pt x="214" y="42"/>
                  </a:lnTo>
                  <a:lnTo>
                    <a:pt x="210" y="41"/>
                  </a:lnTo>
                  <a:lnTo>
                    <a:pt x="203" y="41"/>
                  </a:lnTo>
                  <a:lnTo>
                    <a:pt x="196" y="39"/>
                  </a:lnTo>
                  <a:lnTo>
                    <a:pt x="186" y="37"/>
                  </a:lnTo>
                  <a:lnTo>
                    <a:pt x="181" y="37"/>
                  </a:lnTo>
                  <a:lnTo>
                    <a:pt x="177" y="37"/>
                  </a:lnTo>
                  <a:lnTo>
                    <a:pt x="171" y="38"/>
                  </a:lnTo>
                  <a:lnTo>
                    <a:pt x="167" y="40"/>
                  </a:lnTo>
                  <a:lnTo>
                    <a:pt x="163" y="43"/>
                  </a:lnTo>
                  <a:lnTo>
                    <a:pt x="159" y="46"/>
                  </a:lnTo>
                  <a:lnTo>
                    <a:pt x="149" y="59"/>
                  </a:lnTo>
                  <a:lnTo>
                    <a:pt x="144" y="66"/>
                  </a:lnTo>
                  <a:lnTo>
                    <a:pt x="140" y="73"/>
                  </a:lnTo>
                  <a:lnTo>
                    <a:pt x="135" y="71"/>
                  </a:lnTo>
                  <a:lnTo>
                    <a:pt x="128" y="69"/>
                  </a:lnTo>
                  <a:lnTo>
                    <a:pt x="122" y="66"/>
                  </a:lnTo>
                  <a:lnTo>
                    <a:pt x="115" y="64"/>
                  </a:lnTo>
                  <a:lnTo>
                    <a:pt x="108" y="65"/>
                  </a:lnTo>
                  <a:lnTo>
                    <a:pt x="99" y="67"/>
                  </a:lnTo>
                  <a:lnTo>
                    <a:pt x="84" y="72"/>
                  </a:lnTo>
                  <a:lnTo>
                    <a:pt x="75" y="76"/>
                  </a:lnTo>
                  <a:lnTo>
                    <a:pt x="72" y="79"/>
                  </a:lnTo>
                  <a:lnTo>
                    <a:pt x="70" y="82"/>
                  </a:lnTo>
                  <a:lnTo>
                    <a:pt x="68" y="87"/>
                  </a:lnTo>
                  <a:lnTo>
                    <a:pt x="67" y="94"/>
                  </a:lnTo>
                  <a:lnTo>
                    <a:pt x="68" y="100"/>
                  </a:lnTo>
                  <a:lnTo>
                    <a:pt x="71" y="108"/>
                  </a:lnTo>
                  <a:lnTo>
                    <a:pt x="74" y="114"/>
                  </a:lnTo>
                  <a:lnTo>
                    <a:pt x="79" y="121"/>
                  </a:lnTo>
                  <a:lnTo>
                    <a:pt x="75" y="119"/>
                  </a:lnTo>
                  <a:lnTo>
                    <a:pt x="73" y="121"/>
                  </a:lnTo>
                  <a:lnTo>
                    <a:pt x="70" y="123"/>
                  </a:lnTo>
                  <a:lnTo>
                    <a:pt x="68" y="127"/>
                  </a:lnTo>
                  <a:lnTo>
                    <a:pt x="64" y="130"/>
                  </a:lnTo>
                  <a:lnTo>
                    <a:pt x="59" y="131"/>
                  </a:lnTo>
                  <a:lnTo>
                    <a:pt x="55" y="131"/>
                  </a:lnTo>
                  <a:lnTo>
                    <a:pt x="50" y="131"/>
                  </a:lnTo>
                  <a:lnTo>
                    <a:pt x="45" y="133"/>
                  </a:lnTo>
                  <a:lnTo>
                    <a:pt x="42" y="138"/>
                  </a:lnTo>
                  <a:lnTo>
                    <a:pt x="39" y="142"/>
                  </a:lnTo>
                  <a:lnTo>
                    <a:pt x="38" y="146"/>
                  </a:lnTo>
                  <a:lnTo>
                    <a:pt x="39" y="151"/>
                  </a:lnTo>
                  <a:lnTo>
                    <a:pt x="42" y="154"/>
                  </a:lnTo>
                  <a:lnTo>
                    <a:pt x="46" y="157"/>
                  </a:lnTo>
                  <a:lnTo>
                    <a:pt x="50" y="160"/>
                  </a:lnTo>
                  <a:lnTo>
                    <a:pt x="52" y="165"/>
                  </a:lnTo>
                  <a:lnTo>
                    <a:pt x="46" y="167"/>
                  </a:lnTo>
                  <a:lnTo>
                    <a:pt x="40" y="168"/>
                  </a:lnTo>
                  <a:lnTo>
                    <a:pt x="33" y="169"/>
                  </a:lnTo>
                  <a:lnTo>
                    <a:pt x="27" y="171"/>
                  </a:lnTo>
                  <a:lnTo>
                    <a:pt x="23" y="173"/>
                  </a:lnTo>
                  <a:lnTo>
                    <a:pt x="17" y="176"/>
                  </a:lnTo>
                  <a:lnTo>
                    <a:pt x="14" y="181"/>
                  </a:lnTo>
                  <a:lnTo>
                    <a:pt x="11" y="185"/>
                  </a:lnTo>
                  <a:lnTo>
                    <a:pt x="6" y="195"/>
                  </a:lnTo>
                  <a:lnTo>
                    <a:pt x="1" y="206"/>
                  </a:lnTo>
                  <a:lnTo>
                    <a:pt x="1" y="211"/>
                  </a:lnTo>
                  <a:lnTo>
                    <a:pt x="0" y="214"/>
                  </a:lnTo>
                  <a:lnTo>
                    <a:pt x="1" y="218"/>
                  </a:lnTo>
                  <a:lnTo>
                    <a:pt x="2" y="220"/>
                  </a:lnTo>
                  <a:lnTo>
                    <a:pt x="7" y="226"/>
                  </a:lnTo>
                  <a:lnTo>
                    <a:pt x="13" y="229"/>
                  </a:lnTo>
                  <a:lnTo>
                    <a:pt x="20" y="232"/>
                  </a:lnTo>
                  <a:lnTo>
                    <a:pt x="27" y="234"/>
                  </a:lnTo>
                  <a:lnTo>
                    <a:pt x="42" y="239"/>
                  </a:lnTo>
                  <a:lnTo>
                    <a:pt x="41" y="243"/>
                  </a:lnTo>
                  <a:lnTo>
                    <a:pt x="41" y="247"/>
                  </a:lnTo>
                  <a:lnTo>
                    <a:pt x="42" y="251"/>
                  </a:lnTo>
                  <a:lnTo>
                    <a:pt x="46" y="255"/>
                  </a:lnTo>
                  <a:lnTo>
                    <a:pt x="52" y="258"/>
                  </a:lnTo>
                  <a:lnTo>
                    <a:pt x="58" y="259"/>
                  </a:lnTo>
                  <a:lnTo>
                    <a:pt x="64" y="261"/>
                  </a:lnTo>
                  <a:lnTo>
                    <a:pt x="70" y="263"/>
                  </a:lnTo>
                  <a:lnTo>
                    <a:pt x="70" y="270"/>
                  </a:lnTo>
                  <a:lnTo>
                    <a:pt x="70" y="276"/>
                  </a:lnTo>
                  <a:lnTo>
                    <a:pt x="71" y="279"/>
                  </a:lnTo>
                  <a:lnTo>
                    <a:pt x="72" y="282"/>
                  </a:lnTo>
                  <a:lnTo>
                    <a:pt x="74" y="284"/>
                  </a:lnTo>
                  <a:lnTo>
                    <a:pt x="78" y="285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6"/>
                  </a:lnTo>
                  <a:lnTo>
                    <a:pt x="94" y="288"/>
                  </a:lnTo>
                  <a:lnTo>
                    <a:pt x="83" y="288"/>
                  </a:lnTo>
                  <a:lnTo>
                    <a:pt x="78" y="289"/>
                  </a:lnTo>
                  <a:lnTo>
                    <a:pt x="72" y="292"/>
                  </a:lnTo>
                  <a:lnTo>
                    <a:pt x="68" y="296"/>
                  </a:lnTo>
                  <a:lnTo>
                    <a:pt x="65" y="301"/>
                  </a:lnTo>
                  <a:lnTo>
                    <a:pt x="61" y="306"/>
                  </a:lnTo>
                  <a:lnTo>
                    <a:pt x="59" y="312"/>
                  </a:lnTo>
                  <a:lnTo>
                    <a:pt x="59" y="315"/>
                  </a:lnTo>
                  <a:lnTo>
                    <a:pt x="60" y="318"/>
                  </a:lnTo>
                  <a:lnTo>
                    <a:pt x="63" y="324"/>
                  </a:lnTo>
                  <a:lnTo>
                    <a:pt x="68" y="329"/>
                  </a:lnTo>
                  <a:lnTo>
                    <a:pt x="74" y="333"/>
                  </a:lnTo>
                  <a:lnTo>
                    <a:pt x="82" y="337"/>
                  </a:lnTo>
                  <a:lnTo>
                    <a:pt x="89" y="339"/>
                  </a:lnTo>
                  <a:lnTo>
                    <a:pt x="96" y="339"/>
                  </a:lnTo>
                  <a:lnTo>
                    <a:pt x="102" y="339"/>
                  </a:lnTo>
                  <a:lnTo>
                    <a:pt x="103" y="340"/>
                  </a:lnTo>
                  <a:lnTo>
                    <a:pt x="104" y="341"/>
                  </a:lnTo>
                  <a:lnTo>
                    <a:pt x="109" y="343"/>
                  </a:lnTo>
                  <a:lnTo>
                    <a:pt x="114" y="344"/>
                  </a:lnTo>
                  <a:lnTo>
                    <a:pt x="118" y="344"/>
                  </a:lnTo>
                  <a:lnTo>
                    <a:pt x="120" y="346"/>
                  </a:lnTo>
                  <a:lnTo>
                    <a:pt x="118" y="348"/>
                  </a:lnTo>
                  <a:lnTo>
                    <a:pt x="117" y="354"/>
                  </a:lnTo>
                  <a:lnTo>
                    <a:pt x="121" y="355"/>
                  </a:lnTo>
                  <a:lnTo>
                    <a:pt x="124" y="356"/>
                  </a:lnTo>
                  <a:lnTo>
                    <a:pt x="131" y="357"/>
                  </a:lnTo>
                  <a:lnTo>
                    <a:pt x="132" y="361"/>
                  </a:lnTo>
                  <a:lnTo>
                    <a:pt x="133" y="364"/>
                  </a:lnTo>
                  <a:lnTo>
                    <a:pt x="137" y="368"/>
                  </a:lnTo>
                  <a:lnTo>
                    <a:pt x="140" y="370"/>
                  </a:lnTo>
                  <a:lnTo>
                    <a:pt x="145" y="375"/>
                  </a:lnTo>
                  <a:lnTo>
                    <a:pt x="147" y="377"/>
                  </a:lnTo>
                  <a:lnTo>
                    <a:pt x="149" y="381"/>
                  </a:lnTo>
                  <a:lnTo>
                    <a:pt x="154" y="382"/>
                  </a:lnTo>
                  <a:lnTo>
                    <a:pt x="158" y="381"/>
                  </a:lnTo>
                  <a:lnTo>
                    <a:pt x="163" y="380"/>
                  </a:lnTo>
                  <a:lnTo>
                    <a:pt x="167" y="376"/>
                  </a:lnTo>
                  <a:lnTo>
                    <a:pt x="170" y="373"/>
                  </a:lnTo>
                  <a:lnTo>
                    <a:pt x="173" y="370"/>
                  </a:lnTo>
                  <a:lnTo>
                    <a:pt x="175" y="366"/>
                  </a:lnTo>
                  <a:lnTo>
                    <a:pt x="177" y="361"/>
                  </a:lnTo>
                  <a:lnTo>
                    <a:pt x="179" y="362"/>
                  </a:lnTo>
                  <a:lnTo>
                    <a:pt x="182" y="363"/>
                  </a:lnTo>
                  <a:lnTo>
                    <a:pt x="187" y="364"/>
                  </a:lnTo>
                  <a:lnTo>
                    <a:pt x="194" y="363"/>
                  </a:lnTo>
                  <a:lnTo>
                    <a:pt x="196" y="361"/>
                  </a:lnTo>
                  <a:lnTo>
                    <a:pt x="198" y="360"/>
                  </a:lnTo>
                  <a:lnTo>
                    <a:pt x="200" y="356"/>
                  </a:lnTo>
                  <a:lnTo>
                    <a:pt x="201" y="351"/>
                  </a:lnTo>
                  <a:lnTo>
                    <a:pt x="201" y="340"/>
                  </a:lnTo>
                  <a:lnTo>
                    <a:pt x="204" y="340"/>
                  </a:lnTo>
                  <a:lnTo>
                    <a:pt x="208" y="341"/>
                  </a:lnTo>
                  <a:lnTo>
                    <a:pt x="212" y="343"/>
                  </a:lnTo>
                  <a:lnTo>
                    <a:pt x="214" y="344"/>
                  </a:lnTo>
                  <a:lnTo>
                    <a:pt x="216" y="345"/>
                  </a:lnTo>
                  <a:lnTo>
                    <a:pt x="220" y="344"/>
                  </a:lnTo>
                  <a:lnTo>
                    <a:pt x="222" y="343"/>
                  </a:lnTo>
                  <a:lnTo>
                    <a:pt x="220" y="335"/>
                  </a:lnTo>
                  <a:lnTo>
                    <a:pt x="215" y="329"/>
                  </a:lnTo>
                  <a:lnTo>
                    <a:pt x="209" y="317"/>
                  </a:lnTo>
                  <a:lnTo>
                    <a:pt x="204" y="311"/>
                  </a:lnTo>
                  <a:lnTo>
                    <a:pt x="202" y="304"/>
                  </a:lnTo>
                  <a:lnTo>
                    <a:pt x="200" y="298"/>
                  </a:lnTo>
                  <a:lnTo>
                    <a:pt x="199" y="290"/>
                  </a:lnTo>
                  <a:lnTo>
                    <a:pt x="199" y="281"/>
                  </a:lnTo>
                  <a:lnTo>
                    <a:pt x="207" y="281"/>
                  </a:lnTo>
                  <a:lnTo>
                    <a:pt x="211" y="281"/>
                  </a:lnTo>
                  <a:lnTo>
                    <a:pt x="214" y="280"/>
                  </a:lnTo>
                  <a:lnTo>
                    <a:pt x="217" y="277"/>
                  </a:lnTo>
                  <a:lnTo>
                    <a:pt x="220" y="275"/>
                  </a:lnTo>
                  <a:lnTo>
                    <a:pt x="221" y="272"/>
                  </a:lnTo>
                  <a:lnTo>
                    <a:pt x="222" y="270"/>
                  </a:lnTo>
                  <a:lnTo>
                    <a:pt x="223" y="263"/>
                  </a:lnTo>
                  <a:lnTo>
                    <a:pt x="223" y="256"/>
                  </a:lnTo>
                  <a:lnTo>
                    <a:pt x="225" y="256"/>
                  </a:lnTo>
                  <a:lnTo>
                    <a:pt x="227" y="255"/>
                  </a:lnTo>
                  <a:lnTo>
                    <a:pt x="229" y="253"/>
                  </a:lnTo>
                  <a:lnTo>
                    <a:pt x="230" y="251"/>
                  </a:lnTo>
                  <a:lnTo>
                    <a:pt x="234" y="249"/>
                  </a:lnTo>
                  <a:lnTo>
                    <a:pt x="236" y="248"/>
                  </a:lnTo>
                  <a:lnTo>
                    <a:pt x="237" y="246"/>
                  </a:lnTo>
                  <a:lnTo>
                    <a:pt x="237" y="245"/>
                  </a:lnTo>
                  <a:lnTo>
                    <a:pt x="238" y="241"/>
                  </a:lnTo>
                  <a:lnTo>
                    <a:pt x="238" y="240"/>
                  </a:lnTo>
                  <a:lnTo>
                    <a:pt x="239" y="238"/>
                  </a:lnTo>
                  <a:lnTo>
                    <a:pt x="241" y="237"/>
                  </a:lnTo>
                  <a:lnTo>
                    <a:pt x="244" y="237"/>
                  </a:lnTo>
                  <a:lnTo>
                    <a:pt x="252" y="236"/>
                  </a:lnTo>
                  <a:lnTo>
                    <a:pt x="265" y="238"/>
                  </a:lnTo>
                  <a:lnTo>
                    <a:pt x="266" y="246"/>
                  </a:lnTo>
                  <a:lnTo>
                    <a:pt x="268" y="253"/>
                  </a:lnTo>
                  <a:lnTo>
                    <a:pt x="272" y="258"/>
                  </a:lnTo>
                  <a:lnTo>
                    <a:pt x="279" y="263"/>
                  </a:lnTo>
                  <a:lnTo>
                    <a:pt x="286" y="268"/>
                  </a:lnTo>
                  <a:lnTo>
                    <a:pt x="289" y="269"/>
                  </a:lnTo>
                  <a:lnTo>
                    <a:pt x="292" y="268"/>
                  </a:lnTo>
                  <a:lnTo>
                    <a:pt x="297" y="266"/>
                  </a:lnTo>
                  <a:lnTo>
                    <a:pt x="303" y="260"/>
                  </a:lnTo>
                  <a:lnTo>
                    <a:pt x="307" y="262"/>
                  </a:lnTo>
                  <a:lnTo>
                    <a:pt x="310" y="265"/>
                  </a:lnTo>
                  <a:lnTo>
                    <a:pt x="317" y="267"/>
                  </a:lnTo>
                  <a:lnTo>
                    <a:pt x="334" y="269"/>
                  </a:lnTo>
                  <a:lnTo>
                    <a:pt x="327" y="279"/>
                  </a:lnTo>
                  <a:lnTo>
                    <a:pt x="322" y="288"/>
                  </a:lnTo>
                  <a:lnTo>
                    <a:pt x="320" y="294"/>
                  </a:lnTo>
                  <a:lnTo>
                    <a:pt x="317" y="299"/>
                  </a:lnTo>
                  <a:lnTo>
                    <a:pt x="316" y="304"/>
                  </a:lnTo>
                  <a:lnTo>
                    <a:pt x="316" y="310"/>
                  </a:lnTo>
                  <a:lnTo>
                    <a:pt x="320" y="310"/>
                  </a:lnTo>
                  <a:lnTo>
                    <a:pt x="323" y="311"/>
                  </a:lnTo>
                  <a:lnTo>
                    <a:pt x="324" y="315"/>
                  </a:lnTo>
                  <a:lnTo>
                    <a:pt x="324" y="319"/>
                  </a:lnTo>
                  <a:lnTo>
                    <a:pt x="327" y="320"/>
                  </a:lnTo>
                  <a:lnTo>
                    <a:pt x="329" y="323"/>
                  </a:lnTo>
                  <a:lnTo>
                    <a:pt x="332" y="328"/>
                  </a:lnTo>
                  <a:lnTo>
                    <a:pt x="336" y="334"/>
                  </a:lnTo>
                  <a:lnTo>
                    <a:pt x="338" y="337"/>
                  </a:lnTo>
                  <a:lnTo>
                    <a:pt x="340" y="339"/>
                  </a:lnTo>
                  <a:lnTo>
                    <a:pt x="344" y="341"/>
                  </a:lnTo>
                  <a:lnTo>
                    <a:pt x="350" y="342"/>
                  </a:lnTo>
                  <a:lnTo>
                    <a:pt x="355" y="342"/>
                  </a:lnTo>
                  <a:lnTo>
                    <a:pt x="360" y="341"/>
                  </a:lnTo>
                  <a:lnTo>
                    <a:pt x="366" y="347"/>
                  </a:lnTo>
                  <a:lnTo>
                    <a:pt x="371" y="354"/>
                  </a:lnTo>
                  <a:lnTo>
                    <a:pt x="377" y="359"/>
                  </a:lnTo>
                  <a:lnTo>
                    <a:pt x="380" y="361"/>
                  </a:lnTo>
                  <a:lnTo>
                    <a:pt x="384" y="363"/>
                  </a:lnTo>
                  <a:lnTo>
                    <a:pt x="389" y="363"/>
                  </a:lnTo>
                  <a:lnTo>
                    <a:pt x="394" y="362"/>
                  </a:lnTo>
                  <a:lnTo>
                    <a:pt x="398" y="360"/>
                  </a:lnTo>
                  <a:lnTo>
                    <a:pt x="402" y="358"/>
                  </a:lnTo>
                  <a:lnTo>
                    <a:pt x="409" y="354"/>
                  </a:lnTo>
                  <a:lnTo>
                    <a:pt x="416" y="351"/>
                  </a:lnTo>
                  <a:lnTo>
                    <a:pt x="429" y="345"/>
                  </a:lnTo>
                  <a:lnTo>
                    <a:pt x="435" y="341"/>
                  </a:lnTo>
                  <a:lnTo>
                    <a:pt x="439" y="337"/>
                  </a:lnTo>
                  <a:lnTo>
                    <a:pt x="442" y="331"/>
                  </a:lnTo>
                  <a:lnTo>
                    <a:pt x="443" y="323"/>
                  </a:lnTo>
                  <a:lnTo>
                    <a:pt x="450" y="323"/>
                  </a:lnTo>
                  <a:lnTo>
                    <a:pt x="456" y="320"/>
                  </a:lnTo>
                  <a:lnTo>
                    <a:pt x="458" y="319"/>
                  </a:lnTo>
                  <a:lnTo>
                    <a:pt x="459" y="317"/>
                  </a:lnTo>
                  <a:lnTo>
                    <a:pt x="463" y="316"/>
                  </a:lnTo>
                  <a:lnTo>
                    <a:pt x="465" y="316"/>
                  </a:lnTo>
                  <a:lnTo>
                    <a:pt x="468" y="316"/>
                  </a:lnTo>
                  <a:lnTo>
                    <a:pt x="471" y="314"/>
                  </a:lnTo>
                  <a:lnTo>
                    <a:pt x="473" y="312"/>
                  </a:lnTo>
                  <a:lnTo>
                    <a:pt x="474" y="309"/>
                  </a:lnTo>
                  <a:lnTo>
                    <a:pt x="474" y="301"/>
                  </a:lnTo>
                  <a:lnTo>
                    <a:pt x="487" y="300"/>
                  </a:lnTo>
                  <a:lnTo>
                    <a:pt x="498" y="299"/>
                  </a:lnTo>
                  <a:lnTo>
                    <a:pt x="503" y="298"/>
                  </a:lnTo>
                  <a:lnTo>
                    <a:pt x="509" y="296"/>
                  </a:lnTo>
                  <a:lnTo>
                    <a:pt x="513" y="291"/>
                  </a:lnTo>
                  <a:lnTo>
                    <a:pt x="518" y="287"/>
                  </a:lnTo>
                  <a:lnTo>
                    <a:pt x="521" y="282"/>
                  </a:lnTo>
                  <a:lnTo>
                    <a:pt x="523" y="277"/>
                  </a:lnTo>
                  <a:lnTo>
                    <a:pt x="524" y="272"/>
                  </a:lnTo>
                  <a:lnTo>
                    <a:pt x="523" y="267"/>
                  </a:lnTo>
                  <a:close/>
                </a:path>
              </a:pathLst>
            </a:custGeom>
            <a:solidFill>
              <a:srgbClr val="AFD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4" name="Freeform 84"/>
            <p:cNvSpPr>
              <a:spLocks/>
            </p:cNvSpPr>
            <p:nvPr/>
          </p:nvSpPr>
          <p:spPr bwMode="auto">
            <a:xfrm>
              <a:off x="5316538" y="2314575"/>
              <a:ext cx="314325" cy="220663"/>
            </a:xfrm>
            <a:custGeom>
              <a:avLst/>
              <a:gdLst>
                <a:gd name="T0" fmla="*/ 0 w 198"/>
                <a:gd name="T1" fmla="*/ 80645172 h 139"/>
                <a:gd name="T2" fmla="*/ 0 w 198"/>
                <a:gd name="T3" fmla="*/ 118448403 h 139"/>
                <a:gd name="T4" fmla="*/ 2520950 w 198"/>
                <a:gd name="T5" fmla="*/ 138609690 h 139"/>
                <a:gd name="T6" fmla="*/ 22682199 w 198"/>
                <a:gd name="T7" fmla="*/ 161290344 h 139"/>
                <a:gd name="T8" fmla="*/ 63003118 w 198"/>
                <a:gd name="T9" fmla="*/ 186491953 h 139"/>
                <a:gd name="T10" fmla="*/ 93246571 w 198"/>
                <a:gd name="T11" fmla="*/ 199093551 h 139"/>
                <a:gd name="T12" fmla="*/ 83165949 w 198"/>
                <a:gd name="T13" fmla="*/ 216733933 h 139"/>
                <a:gd name="T14" fmla="*/ 65524067 w 198"/>
                <a:gd name="T15" fmla="*/ 234375852 h 139"/>
                <a:gd name="T16" fmla="*/ 60483756 w 198"/>
                <a:gd name="T17" fmla="*/ 252016185 h 139"/>
                <a:gd name="T18" fmla="*/ 60483756 w 198"/>
                <a:gd name="T19" fmla="*/ 262096828 h 139"/>
                <a:gd name="T20" fmla="*/ 75604689 w 198"/>
                <a:gd name="T21" fmla="*/ 289819391 h 139"/>
                <a:gd name="T22" fmla="*/ 108367529 w 198"/>
                <a:gd name="T23" fmla="*/ 315021000 h 139"/>
                <a:gd name="T24" fmla="*/ 141128756 w 198"/>
                <a:gd name="T25" fmla="*/ 320061321 h 139"/>
                <a:gd name="T26" fmla="*/ 166330311 w 198"/>
                <a:gd name="T27" fmla="*/ 315021000 h 139"/>
                <a:gd name="T28" fmla="*/ 191531866 w 198"/>
                <a:gd name="T29" fmla="*/ 297379080 h 139"/>
                <a:gd name="T30" fmla="*/ 204133437 w 198"/>
                <a:gd name="T31" fmla="*/ 287298437 h 139"/>
                <a:gd name="T32" fmla="*/ 231854403 w 198"/>
                <a:gd name="T33" fmla="*/ 307459723 h 139"/>
                <a:gd name="T34" fmla="*/ 274696252 w 198"/>
                <a:gd name="T35" fmla="*/ 337701654 h 139"/>
                <a:gd name="T36" fmla="*/ 304938118 w 198"/>
                <a:gd name="T37" fmla="*/ 350303252 h 139"/>
                <a:gd name="T38" fmla="*/ 320059051 w 198"/>
                <a:gd name="T39" fmla="*/ 347782297 h 139"/>
                <a:gd name="T40" fmla="*/ 342741244 w 198"/>
                <a:gd name="T41" fmla="*/ 335182287 h 139"/>
                <a:gd name="T42" fmla="*/ 352821865 w 198"/>
                <a:gd name="T43" fmla="*/ 322580689 h 139"/>
                <a:gd name="T44" fmla="*/ 367942798 w 198"/>
                <a:gd name="T45" fmla="*/ 297379080 h 139"/>
                <a:gd name="T46" fmla="*/ 372983109 w 198"/>
                <a:gd name="T47" fmla="*/ 289819391 h 139"/>
                <a:gd name="T48" fmla="*/ 390624991 w 198"/>
                <a:gd name="T49" fmla="*/ 279738748 h 139"/>
                <a:gd name="T50" fmla="*/ 441028200 w 198"/>
                <a:gd name="T51" fmla="*/ 267137150 h 139"/>
                <a:gd name="T52" fmla="*/ 461189444 w 198"/>
                <a:gd name="T53" fmla="*/ 262096828 h 139"/>
                <a:gd name="T54" fmla="*/ 486390999 w 198"/>
                <a:gd name="T55" fmla="*/ 246975863 h 139"/>
                <a:gd name="T56" fmla="*/ 498990982 w 198"/>
                <a:gd name="T57" fmla="*/ 224295209 h 139"/>
                <a:gd name="T58" fmla="*/ 498990982 w 198"/>
                <a:gd name="T59" fmla="*/ 199093551 h 139"/>
                <a:gd name="T60" fmla="*/ 488910360 w 198"/>
                <a:gd name="T61" fmla="*/ 171370988 h 139"/>
                <a:gd name="T62" fmla="*/ 481350688 w 198"/>
                <a:gd name="T63" fmla="*/ 156250023 h 139"/>
                <a:gd name="T64" fmla="*/ 453628184 w 198"/>
                <a:gd name="T65" fmla="*/ 120967771 h 139"/>
                <a:gd name="T66" fmla="*/ 413305597 w 198"/>
                <a:gd name="T67" fmla="*/ 78125805 h 139"/>
                <a:gd name="T68" fmla="*/ 405745924 w 198"/>
                <a:gd name="T69" fmla="*/ 68045162 h 139"/>
                <a:gd name="T70" fmla="*/ 400705613 w 198"/>
                <a:gd name="T71" fmla="*/ 52924196 h 139"/>
                <a:gd name="T72" fmla="*/ 357862176 w 198"/>
                <a:gd name="T73" fmla="*/ 37803219 h 139"/>
                <a:gd name="T74" fmla="*/ 302418756 w 198"/>
                <a:gd name="T75" fmla="*/ 10080647 h 139"/>
                <a:gd name="T76" fmla="*/ 259575319 w 198"/>
                <a:gd name="T77" fmla="*/ 0 h 139"/>
                <a:gd name="T78" fmla="*/ 0 w 198"/>
                <a:gd name="T79" fmla="*/ 80645172 h 13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98"/>
                <a:gd name="T121" fmla="*/ 0 h 139"/>
                <a:gd name="T122" fmla="*/ 198 w 198"/>
                <a:gd name="T123" fmla="*/ 139 h 13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98" h="139">
                  <a:moveTo>
                    <a:pt x="0" y="32"/>
                  </a:moveTo>
                  <a:lnTo>
                    <a:pt x="0" y="32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5"/>
                  </a:lnTo>
                  <a:lnTo>
                    <a:pt x="5" y="60"/>
                  </a:lnTo>
                  <a:lnTo>
                    <a:pt x="9" y="64"/>
                  </a:lnTo>
                  <a:lnTo>
                    <a:pt x="14" y="68"/>
                  </a:lnTo>
                  <a:lnTo>
                    <a:pt x="25" y="74"/>
                  </a:lnTo>
                  <a:lnTo>
                    <a:pt x="37" y="79"/>
                  </a:lnTo>
                  <a:lnTo>
                    <a:pt x="35" y="83"/>
                  </a:lnTo>
                  <a:lnTo>
                    <a:pt x="33" y="86"/>
                  </a:lnTo>
                  <a:lnTo>
                    <a:pt x="28" y="91"/>
                  </a:lnTo>
                  <a:lnTo>
                    <a:pt x="26" y="93"/>
                  </a:lnTo>
                  <a:lnTo>
                    <a:pt x="24" y="97"/>
                  </a:lnTo>
                  <a:lnTo>
                    <a:pt x="24" y="100"/>
                  </a:lnTo>
                  <a:lnTo>
                    <a:pt x="24" y="104"/>
                  </a:lnTo>
                  <a:lnTo>
                    <a:pt x="26" y="110"/>
                  </a:lnTo>
                  <a:lnTo>
                    <a:pt x="30" y="115"/>
                  </a:lnTo>
                  <a:lnTo>
                    <a:pt x="36" y="120"/>
                  </a:lnTo>
                  <a:lnTo>
                    <a:pt x="43" y="125"/>
                  </a:lnTo>
                  <a:lnTo>
                    <a:pt x="51" y="127"/>
                  </a:lnTo>
                  <a:lnTo>
                    <a:pt x="56" y="127"/>
                  </a:lnTo>
                  <a:lnTo>
                    <a:pt x="61" y="126"/>
                  </a:lnTo>
                  <a:lnTo>
                    <a:pt x="66" y="125"/>
                  </a:lnTo>
                  <a:lnTo>
                    <a:pt x="70" y="122"/>
                  </a:lnTo>
                  <a:lnTo>
                    <a:pt x="76" y="118"/>
                  </a:lnTo>
                  <a:lnTo>
                    <a:pt x="81" y="114"/>
                  </a:lnTo>
                  <a:lnTo>
                    <a:pt x="86" y="118"/>
                  </a:lnTo>
                  <a:lnTo>
                    <a:pt x="92" y="122"/>
                  </a:lnTo>
                  <a:lnTo>
                    <a:pt x="103" y="131"/>
                  </a:lnTo>
                  <a:lnTo>
                    <a:pt x="109" y="134"/>
                  </a:lnTo>
                  <a:lnTo>
                    <a:pt x="114" y="138"/>
                  </a:lnTo>
                  <a:lnTo>
                    <a:pt x="121" y="139"/>
                  </a:lnTo>
                  <a:lnTo>
                    <a:pt x="127" y="138"/>
                  </a:lnTo>
                  <a:lnTo>
                    <a:pt x="133" y="135"/>
                  </a:lnTo>
                  <a:lnTo>
                    <a:pt x="136" y="133"/>
                  </a:lnTo>
                  <a:lnTo>
                    <a:pt x="138" y="131"/>
                  </a:lnTo>
                  <a:lnTo>
                    <a:pt x="140" y="128"/>
                  </a:lnTo>
                  <a:lnTo>
                    <a:pt x="143" y="121"/>
                  </a:lnTo>
                  <a:lnTo>
                    <a:pt x="146" y="118"/>
                  </a:lnTo>
                  <a:lnTo>
                    <a:pt x="148" y="115"/>
                  </a:lnTo>
                  <a:lnTo>
                    <a:pt x="151" y="113"/>
                  </a:lnTo>
                  <a:lnTo>
                    <a:pt x="155" y="111"/>
                  </a:lnTo>
                  <a:lnTo>
                    <a:pt x="165" y="108"/>
                  </a:lnTo>
                  <a:lnTo>
                    <a:pt x="175" y="106"/>
                  </a:lnTo>
                  <a:lnTo>
                    <a:pt x="183" y="104"/>
                  </a:lnTo>
                  <a:lnTo>
                    <a:pt x="189" y="101"/>
                  </a:lnTo>
                  <a:lnTo>
                    <a:pt x="193" y="98"/>
                  </a:lnTo>
                  <a:lnTo>
                    <a:pt x="196" y="93"/>
                  </a:lnTo>
                  <a:lnTo>
                    <a:pt x="198" y="89"/>
                  </a:lnTo>
                  <a:lnTo>
                    <a:pt x="198" y="85"/>
                  </a:lnTo>
                  <a:lnTo>
                    <a:pt x="198" y="79"/>
                  </a:lnTo>
                  <a:lnTo>
                    <a:pt x="197" y="74"/>
                  </a:lnTo>
                  <a:lnTo>
                    <a:pt x="194" y="68"/>
                  </a:lnTo>
                  <a:lnTo>
                    <a:pt x="191" y="62"/>
                  </a:lnTo>
                  <a:lnTo>
                    <a:pt x="187" y="58"/>
                  </a:lnTo>
                  <a:lnTo>
                    <a:pt x="180" y="48"/>
                  </a:lnTo>
                  <a:lnTo>
                    <a:pt x="171" y="40"/>
                  </a:lnTo>
                  <a:lnTo>
                    <a:pt x="164" y="31"/>
                  </a:lnTo>
                  <a:lnTo>
                    <a:pt x="161" y="27"/>
                  </a:lnTo>
                  <a:lnTo>
                    <a:pt x="159" y="25"/>
                  </a:lnTo>
                  <a:lnTo>
                    <a:pt x="159" y="21"/>
                  </a:lnTo>
                  <a:lnTo>
                    <a:pt x="142" y="15"/>
                  </a:lnTo>
                  <a:lnTo>
                    <a:pt x="120" y="4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97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5" name="Freeform 85"/>
            <p:cNvSpPr>
              <a:spLocks/>
            </p:cNvSpPr>
            <p:nvPr/>
          </p:nvSpPr>
          <p:spPr bwMode="auto">
            <a:xfrm>
              <a:off x="5486400" y="2201863"/>
              <a:ext cx="293688" cy="344488"/>
            </a:xfrm>
            <a:custGeom>
              <a:avLst/>
              <a:gdLst>
                <a:gd name="T0" fmla="*/ 113408030 w 185"/>
                <a:gd name="T1" fmla="*/ 131048328 h 217"/>
                <a:gd name="T2" fmla="*/ 35282248 w 185"/>
                <a:gd name="T3" fmla="*/ 191532149 h 217"/>
                <a:gd name="T4" fmla="*/ 10080642 w 185"/>
                <a:gd name="T5" fmla="*/ 216733790 h 217"/>
                <a:gd name="T6" fmla="*/ 0 w 185"/>
                <a:gd name="T7" fmla="*/ 246975701 h 217"/>
                <a:gd name="T8" fmla="*/ 0 w 185"/>
                <a:gd name="T9" fmla="*/ 279738564 h 217"/>
                <a:gd name="T10" fmla="*/ 5040321 w 185"/>
                <a:gd name="T11" fmla="*/ 297378885 h 217"/>
                <a:gd name="T12" fmla="*/ 20161284 w 185"/>
                <a:gd name="T13" fmla="*/ 325101430 h 217"/>
                <a:gd name="T14" fmla="*/ 55443538 w 185"/>
                <a:gd name="T15" fmla="*/ 355343340 h 217"/>
                <a:gd name="T16" fmla="*/ 83166089 w 185"/>
                <a:gd name="T17" fmla="*/ 372983661 h 217"/>
                <a:gd name="T18" fmla="*/ 78125770 w 185"/>
                <a:gd name="T19" fmla="*/ 383064297 h 217"/>
                <a:gd name="T20" fmla="*/ 57964492 w 185"/>
                <a:gd name="T21" fmla="*/ 400706206 h 217"/>
                <a:gd name="T22" fmla="*/ 42843521 w 185"/>
                <a:gd name="T23" fmla="*/ 420867578 h 217"/>
                <a:gd name="T24" fmla="*/ 40322568 w 185"/>
                <a:gd name="T25" fmla="*/ 428427262 h 217"/>
                <a:gd name="T26" fmla="*/ 37803202 w 185"/>
                <a:gd name="T27" fmla="*/ 468749809 h 217"/>
                <a:gd name="T28" fmla="*/ 42843521 w 185"/>
                <a:gd name="T29" fmla="*/ 506552991 h 217"/>
                <a:gd name="T30" fmla="*/ 47883841 w 185"/>
                <a:gd name="T31" fmla="*/ 519152993 h 217"/>
                <a:gd name="T32" fmla="*/ 68045131 w 185"/>
                <a:gd name="T33" fmla="*/ 539314267 h 217"/>
                <a:gd name="T34" fmla="*/ 83166089 w 185"/>
                <a:gd name="T35" fmla="*/ 544354585 h 217"/>
                <a:gd name="T36" fmla="*/ 115927396 w 185"/>
                <a:gd name="T37" fmla="*/ 544354585 h 217"/>
                <a:gd name="T38" fmla="*/ 141128993 w 185"/>
                <a:gd name="T39" fmla="*/ 536794902 h 217"/>
                <a:gd name="T40" fmla="*/ 156249952 w 185"/>
                <a:gd name="T41" fmla="*/ 516633628 h 217"/>
                <a:gd name="T42" fmla="*/ 171370910 w 185"/>
                <a:gd name="T43" fmla="*/ 483870765 h 217"/>
                <a:gd name="T44" fmla="*/ 183972502 w 185"/>
                <a:gd name="T45" fmla="*/ 496472354 h 217"/>
                <a:gd name="T46" fmla="*/ 219254788 w 185"/>
                <a:gd name="T47" fmla="*/ 509072357 h 217"/>
                <a:gd name="T48" fmla="*/ 257056390 w 185"/>
                <a:gd name="T49" fmla="*/ 509072357 h 217"/>
                <a:gd name="T50" fmla="*/ 289819260 w 185"/>
                <a:gd name="T51" fmla="*/ 496472354 h 217"/>
                <a:gd name="T52" fmla="*/ 297378945 w 185"/>
                <a:gd name="T53" fmla="*/ 478830446 h 217"/>
                <a:gd name="T54" fmla="*/ 299899898 w 185"/>
                <a:gd name="T55" fmla="*/ 473790128 h 217"/>
                <a:gd name="T56" fmla="*/ 297378945 w 185"/>
                <a:gd name="T57" fmla="*/ 463709491 h 217"/>
                <a:gd name="T58" fmla="*/ 299899898 w 185"/>
                <a:gd name="T59" fmla="*/ 458669173 h 217"/>
                <a:gd name="T60" fmla="*/ 309980537 w 185"/>
                <a:gd name="T61" fmla="*/ 446069170 h 217"/>
                <a:gd name="T62" fmla="*/ 340222454 w 185"/>
                <a:gd name="T63" fmla="*/ 441028852 h 217"/>
                <a:gd name="T64" fmla="*/ 375504690 w 185"/>
                <a:gd name="T65" fmla="*/ 441028852 h 217"/>
                <a:gd name="T66" fmla="*/ 398185333 w 185"/>
                <a:gd name="T67" fmla="*/ 433467581 h 217"/>
                <a:gd name="T68" fmla="*/ 408265972 w 185"/>
                <a:gd name="T69" fmla="*/ 423386944 h 217"/>
                <a:gd name="T70" fmla="*/ 410786926 w 185"/>
                <a:gd name="T71" fmla="*/ 413306208 h 217"/>
                <a:gd name="T72" fmla="*/ 408265972 w 185"/>
                <a:gd name="T73" fmla="*/ 388104616 h 217"/>
                <a:gd name="T74" fmla="*/ 393145014 w 185"/>
                <a:gd name="T75" fmla="*/ 360383658 h 217"/>
                <a:gd name="T76" fmla="*/ 365424051 w 185"/>
                <a:gd name="T77" fmla="*/ 322580477 h 217"/>
                <a:gd name="T78" fmla="*/ 362903097 w 185"/>
                <a:gd name="T79" fmla="*/ 312499840 h 217"/>
                <a:gd name="T80" fmla="*/ 372983736 w 185"/>
                <a:gd name="T81" fmla="*/ 289819201 h 217"/>
                <a:gd name="T82" fmla="*/ 395665967 w 185"/>
                <a:gd name="T83" fmla="*/ 274698246 h 217"/>
                <a:gd name="T84" fmla="*/ 433467668 w 185"/>
                <a:gd name="T85" fmla="*/ 252016019 h 217"/>
                <a:gd name="T86" fmla="*/ 441028941 w 185"/>
                <a:gd name="T87" fmla="*/ 244456335 h 217"/>
                <a:gd name="T88" fmla="*/ 463709585 w 185"/>
                <a:gd name="T89" fmla="*/ 214214425 h 217"/>
                <a:gd name="T90" fmla="*/ 466230538 w 185"/>
                <a:gd name="T91" fmla="*/ 194053102 h 217"/>
                <a:gd name="T92" fmla="*/ 461190219 w 185"/>
                <a:gd name="T93" fmla="*/ 166330557 h 217"/>
                <a:gd name="T94" fmla="*/ 435988622 w 185"/>
                <a:gd name="T95" fmla="*/ 128528963 h 217"/>
                <a:gd name="T96" fmla="*/ 395665967 w 185"/>
                <a:gd name="T97" fmla="*/ 95766074 h 217"/>
                <a:gd name="T98" fmla="*/ 299899898 w 185"/>
                <a:gd name="T99" fmla="*/ 35282241 h 217"/>
                <a:gd name="T100" fmla="*/ 113408030 w 185"/>
                <a:gd name="T101" fmla="*/ 131048328 h 2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5"/>
                <a:gd name="T154" fmla="*/ 0 h 217"/>
                <a:gd name="T155" fmla="*/ 185 w 185"/>
                <a:gd name="T156" fmla="*/ 217 h 21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5" h="217">
                  <a:moveTo>
                    <a:pt x="45" y="52"/>
                  </a:moveTo>
                  <a:lnTo>
                    <a:pt x="45" y="52"/>
                  </a:lnTo>
                  <a:lnTo>
                    <a:pt x="23" y="68"/>
                  </a:lnTo>
                  <a:lnTo>
                    <a:pt x="14" y="76"/>
                  </a:lnTo>
                  <a:lnTo>
                    <a:pt x="4" y="86"/>
                  </a:lnTo>
                  <a:lnTo>
                    <a:pt x="1" y="91"/>
                  </a:lnTo>
                  <a:lnTo>
                    <a:pt x="0" y="98"/>
                  </a:lnTo>
                  <a:lnTo>
                    <a:pt x="0" y="104"/>
                  </a:lnTo>
                  <a:lnTo>
                    <a:pt x="0" y="111"/>
                  </a:lnTo>
                  <a:lnTo>
                    <a:pt x="2" y="118"/>
                  </a:lnTo>
                  <a:lnTo>
                    <a:pt x="4" y="125"/>
                  </a:lnTo>
                  <a:lnTo>
                    <a:pt x="8" y="129"/>
                  </a:lnTo>
                  <a:lnTo>
                    <a:pt x="13" y="133"/>
                  </a:lnTo>
                  <a:lnTo>
                    <a:pt x="22" y="141"/>
                  </a:lnTo>
                  <a:lnTo>
                    <a:pt x="28" y="144"/>
                  </a:lnTo>
                  <a:lnTo>
                    <a:pt x="33" y="148"/>
                  </a:lnTo>
                  <a:lnTo>
                    <a:pt x="31" y="152"/>
                  </a:lnTo>
                  <a:lnTo>
                    <a:pt x="29" y="155"/>
                  </a:lnTo>
                  <a:lnTo>
                    <a:pt x="23" y="159"/>
                  </a:lnTo>
                  <a:lnTo>
                    <a:pt x="19" y="163"/>
                  </a:lnTo>
                  <a:lnTo>
                    <a:pt x="17" y="167"/>
                  </a:lnTo>
                  <a:lnTo>
                    <a:pt x="16" y="170"/>
                  </a:lnTo>
                  <a:lnTo>
                    <a:pt x="16" y="177"/>
                  </a:lnTo>
                  <a:lnTo>
                    <a:pt x="15" y="186"/>
                  </a:lnTo>
                  <a:lnTo>
                    <a:pt x="16" y="193"/>
                  </a:lnTo>
                  <a:lnTo>
                    <a:pt x="17" y="201"/>
                  </a:lnTo>
                  <a:lnTo>
                    <a:pt x="19" y="206"/>
                  </a:lnTo>
                  <a:lnTo>
                    <a:pt x="22" y="211"/>
                  </a:lnTo>
                  <a:lnTo>
                    <a:pt x="27" y="214"/>
                  </a:lnTo>
                  <a:lnTo>
                    <a:pt x="33" y="216"/>
                  </a:lnTo>
                  <a:lnTo>
                    <a:pt x="40" y="217"/>
                  </a:lnTo>
                  <a:lnTo>
                    <a:pt x="46" y="216"/>
                  </a:lnTo>
                  <a:lnTo>
                    <a:pt x="50" y="215"/>
                  </a:lnTo>
                  <a:lnTo>
                    <a:pt x="56" y="213"/>
                  </a:lnTo>
                  <a:lnTo>
                    <a:pt x="59" y="210"/>
                  </a:lnTo>
                  <a:lnTo>
                    <a:pt x="62" y="205"/>
                  </a:lnTo>
                  <a:lnTo>
                    <a:pt x="65" y="199"/>
                  </a:lnTo>
                  <a:lnTo>
                    <a:pt x="68" y="192"/>
                  </a:lnTo>
                  <a:lnTo>
                    <a:pt x="73" y="197"/>
                  </a:lnTo>
                  <a:lnTo>
                    <a:pt x="79" y="200"/>
                  </a:lnTo>
                  <a:lnTo>
                    <a:pt x="87" y="202"/>
                  </a:lnTo>
                  <a:lnTo>
                    <a:pt x="94" y="203"/>
                  </a:lnTo>
                  <a:lnTo>
                    <a:pt x="102" y="202"/>
                  </a:lnTo>
                  <a:lnTo>
                    <a:pt x="109" y="200"/>
                  </a:lnTo>
                  <a:lnTo>
                    <a:pt x="115" y="197"/>
                  </a:lnTo>
                  <a:lnTo>
                    <a:pt x="117" y="193"/>
                  </a:lnTo>
                  <a:lnTo>
                    <a:pt x="118" y="190"/>
                  </a:lnTo>
                  <a:lnTo>
                    <a:pt x="119" y="188"/>
                  </a:lnTo>
                  <a:lnTo>
                    <a:pt x="118" y="186"/>
                  </a:lnTo>
                  <a:lnTo>
                    <a:pt x="118" y="184"/>
                  </a:lnTo>
                  <a:lnTo>
                    <a:pt x="119" y="182"/>
                  </a:lnTo>
                  <a:lnTo>
                    <a:pt x="121" y="179"/>
                  </a:lnTo>
                  <a:lnTo>
                    <a:pt x="123" y="177"/>
                  </a:lnTo>
                  <a:lnTo>
                    <a:pt x="129" y="175"/>
                  </a:lnTo>
                  <a:lnTo>
                    <a:pt x="135" y="175"/>
                  </a:lnTo>
                  <a:lnTo>
                    <a:pt x="143" y="175"/>
                  </a:lnTo>
                  <a:lnTo>
                    <a:pt x="149" y="175"/>
                  </a:lnTo>
                  <a:lnTo>
                    <a:pt x="156" y="173"/>
                  </a:lnTo>
                  <a:lnTo>
                    <a:pt x="158" y="172"/>
                  </a:lnTo>
                  <a:lnTo>
                    <a:pt x="160" y="170"/>
                  </a:lnTo>
                  <a:lnTo>
                    <a:pt x="162" y="168"/>
                  </a:lnTo>
                  <a:lnTo>
                    <a:pt x="163" y="164"/>
                  </a:lnTo>
                  <a:lnTo>
                    <a:pt x="164" y="159"/>
                  </a:lnTo>
                  <a:lnTo>
                    <a:pt x="162" y="154"/>
                  </a:lnTo>
                  <a:lnTo>
                    <a:pt x="159" y="148"/>
                  </a:lnTo>
                  <a:lnTo>
                    <a:pt x="156" y="143"/>
                  </a:lnTo>
                  <a:lnTo>
                    <a:pt x="148" y="133"/>
                  </a:lnTo>
                  <a:lnTo>
                    <a:pt x="145" y="128"/>
                  </a:lnTo>
                  <a:lnTo>
                    <a:pt x="144" y="124"/>
                  </a:lnTo>
                  <a:lnTo>
                    <a:pt x="145" y="119"/>
                  </a:lnTo>
                  <a:lnTo>
                    <a:pt x="148" y="115"/>
                  </a:lnTo>
                  <a:lnTo>
                    <a:pt x="153" y="112"/>
                  </a:lnTo>
                  <a:lnTo>
                    <a:pt x="157" y="109"/>
                  </a:lnTo>
                  <a:lnTo>
                    <a:pt x="168" y="102"/>
                  </a:lnTo>
                  <a:lnTo>
                    <a:pt x="172" y="100"/>
                  </a:lnTo>
                  <a:lnTo>
                    <a:pt x="175" y="97"/>
                  </a:lnTo>
                  <a:lnTo>
                    <a:pt x="182" y="89"/>
                  </a:lnTo>
                  <a:lnTo>
                    <a:pt x="184" y="85"/>
                  </a:lnTo>
                  <a:lnTo>
                    <a:pt x="185" y="81"/>
                  </a:lnTo>
                  <a:lnTo>
                    <a:pt x="185" y="77"/>
                  </a:lnTo>
                  <a:lnTo>
                    <a:pt x="185" y="73"/>
                  </a:lnTo>
                  <a:lnTo>
                    <a:pt x="183" y="66"/>
                  </a:lnTo>
                  <a:lnTo>
                    <a:pt x="178" y="58"/>
                  </a:lnTo>
                  <a:lnTo>
                    <a:pt x="173" y="51"/>
                  </a:lnTo>
                  <a:lnTo>
                    <a:pt x="165" y="44"/>
                  </a:lnTo>
                  <a:lnTo>
                    <a:pt x="157" y="38"/>
                  </a:lnTo>
                  <a:lnTo>
                    <a:pt x="139" y="25"/>
                  </a:lnTo>
                  <a:lnTo>
                    <a:pt x="119" y="14"/>
                  </a:lnTo>
                  <a:lnTo>
                    <a:pt x="89" y="0"/>
                  </a:lnTo>
                  <a:lnTo>
                    <a:pt x="45" y="52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6" name="Freeform 86"/>
            <p:cNvSpPr>
              <a:spLocks/>
            </p:cNvSpPr>
            <p:nvPr/>
          </p:nvSpPr>
          <p:spPr bwMode="auto">
            <a:xfrm>
              <a:off x="5183188" y="2114550"/>
              <a:ext cx="655638" cy="444500"/>
            </a:xfrm>
            <a:custGeom>
              <a:avLst/>
              <a:gdLst>
                <a:gd name="T0" fmla="*/ 65524118 w 413"/>
                <a:gd name="T1" fmla="*/ 68043420 h 280"/>
                <a:gd name="T2" fmla="*/ 55443488 w 413"/>
                <a:gd name="T3" fmla="*/ 95765921 h 280"/>
                <a:gd name="T4" fmla="*/ 20161266 w 413"/>
                <a:gd name="T5" fmla="*/ 126007807 h 280"/>
                <a:gd name="T6" fmla="*/ 5040316 w 413"/>
                <a:gd name="T7" fmla="*/ 176410910 h 280"/>
                <a:gd name="T8" fmla="*/ 0 w 413"/>
                <a:gd name="T9" fmla="*/ 209172183 h 280"/>
                <a:gd name="T10" fmla="*/ 5040316 w 413"/>
                <a:gd name="T11" fmla="*/ 224293114 h 280"/>
                <a:gd name="T12" fmla="*/ 32762853 w 413"/>
                <a:gd name="T13" fmla="*/ 244454355 h 280"/>
                <a:gd name="T14" fmla="*/ 42843482 w 413"/>
                <a:gd name="T15" fmla="*/ 259575286 h 280"/>
                <a:gd name="T16" fmla="*/ 27722538 w 413"/>
                <a:gd name="T17" fmla="*/ 297378407 h 280"/>
                <a:gd name="T18" fmla="*/ 30241902 w 413"/>
                <a:gd name="T19" fmla="*/ 315018699 h 280"/>
                <a:gd name="T20" fmla="*/ 52924125 w 413"/>
                <a:gd name="T21" fmla="*/ 335181528 h 280"/>
                <a:gd name="T22" fmla="*/ 75604748 w 413"/>
                <a:gd name="T23" fmla="*/ 357862131 h 280"/>
                <a:gd name="T24" fmla="*/ 95766007 w 413"/>
                <a:gd name="T25" fmla="*/ 400703975 h 280"/>
                <a:gd name="T26" fmla="*/ 108367613 w 413"/>
                <a:gd name="T27" fmla="*/ 413305544 h 280"/>
                <a:gd name="T28" fmla="*/ 98286958 w 413"/>
                <a:gd name="T29" fmla="*/ 438507195 h 280"/>
                <a:gd name="T30" fmla="*/ 78125699 w 413"/>
                <a:gd name="T31" fmla="*/ 466228108 h 280"/>
                <a:gd name="T32" fmla="*/ 68045069 w 413"/>
                <a:gd name="T33" fmla="*/ 488910298 h 280"/>
                <a:gd name="T34" fmla="*/ 78125699 w 413"/>
                <a:gd name="T35" fmla="*/ 516631211 h 280"/>
                <a:gd name="T36" fmla="*/ 108367613 w 413"/>
                <a:gd name="T37" fmla="*/ 539313401 h 280"/>
                <a:gd name="T38" fmla="*/ 183972336 w 413"/>
                <a:gd name="T39" fmla="*/ 541832762 h 280"/>
                <a:gd name="T40" fmla="*/ 189012650 w 413"/>
                <a:gd name="T41" fmla="*/ 567034314 h 280"/>
                <a:gd name="T42" fmla="*/ 216733638 w 413"/>
                <a:gd name="T43" fmla="*/ 597276176 h 280"/>
                <a:gd name="T44" fmla="*/ 304939942 w 413"/>
                <a:gd name="T45" fmla="*/ 624998676 h 280"/>
                <a:gd name="T46" fmla="*/ 367943084 w 413"/>
                <a:gd name="T47" fmla="*/ 630038986 h 280"/>
                <a:gd name="T48" fmla="*/ 385584979 w 413"/>
                <a:gd name="T49" fmla="*/ 617437417 h 280"/>
                <a:gd name="T50" fmla="*/ 400705924 w 413"/>
                <a:gd name="T51" fmla="*/ 655240538 h 280"/>
                <a:gd name="T52" fmla="*/ 435988227 w 413"/>
                <a:gd name="T53" fmla="*/ 670361469 h 280"/>
                <a:gd name="T54" fmla="*/ 521673580 w 413"/>
                <a:gd name="T55" fmla="*/ 675401779 h 280"/>
                <a:gd name="T56" fmla="*/ 549394518 w 413"/>
                <a:gd name="T57" fmla="*/ 690522710 h 280"/>
                <a:gd name="T58" fmla="*/ 564515462 w 413"/>
                <a:gd name="T59" fmla="*/ 705643641 h 280"/>
                <a:gd name="T60" fmla="*/ 597278302 w 413"/>
                <a:gd name="T61" fmla="*/ 703124279 h 280"/>
                <a:gd name="T62" fmla="*/ 632560506 w 413"/>
                <a:gd name="T63" fmla="*/ 657761487 h 280"/>
                <a:gd name="T64" fmla="*/ 660281444 w 413"/>
                <a:gd name="T65" fmla="*/ 604837435 h 280"/>
                <a:gd name="T66" fmla="*/ 688003970 w 413"/>
                <a:gd name="T67" fmla="*/ 612397106 h 280"/>
                <a:gd name="T68" fmla="*/ 713205544 w 413"/>
                <a:gd name="T69" fmla="*/ 607356796 h 280"/>
                <a:gd name="T70" fmla="*/ 748487748 w 413"/>
                <a:gd name="T71" fmla="*/ 594756814 h 280"/>
                <a:gd name="T72" fmla="*/ 778729637 w 413"/>
                <a:gd name="T73" fmla="*/ 597276176 h 280"/>
                <a:gd name="T74" fmla="*/ 856853922 w 413"/>
                <a:gd name="T75" fmla="*/ 617437417 h 280"/>
                <a:gd name="T76" fmla="*/ 887095811 w 413"/>
                <a:gd name="T77" fmla="*/ 612397106 h 280"/>
                <a:gd name="T78" fmla="*/ 907257071 w 413"/>
                <a:gd name="T79" fmla="*/ 597276176 h 280"/>
                <a:gd name="T80" fmla="*/ 907257071 w 413"/>
                <a:gd name="T81" fmla="*/ 559474642 h 280"/>
                <a:gd name="T82" fmla="*/ 904737707 w 413"/>
                <a:gd name="T83" fmla="*/ 491429659 h 280"/>
                <a:gd name="T84" fmla="*/ 917337700 w 413"/>
                <a:gd name="T85" fmla="*/ 471268418 h 280"/>
                <a:gd name="T86" fmla="*/ 957660219 w 413"/>
                <a:gd name="T87" fmla="*/ 458668436 h 280"/>
                <a:gd name="T88" fmla="*/ 1013103683 w 413"/>
                <a:gd name="T89" fmla="*/ 443547505 h 280"/>
                <a:gd name="T90" fmla="*/ 1033264942 w 413"/>
                <a:gd name="T91" fmla="*/ 420865315 h 280"/>
                <a:gd name="T92" fmla="*/ 1040826208 w 413"/>
                <a:gd name="T93" fmla="*/ 375502423 h 280"/>
                <a:gd name="T94" fmla="*/ 1018143997 w 413"/>
                <a:gd name="T95" fmla="*/ 284776838 h 280"/>
                <a:gd name="T96" fmla="*/ 990423059 w 413"/>
                <a:gd name="T97" fmla="*/ 201612462 h 280"/>
                <a:gd name="T98" fmla="*/ 990423059 w 413"/>
                <a:gd name="T99" fmla="*/ 168851238 h 280"/>
                <a:gd name="T100" fmla="*/ 995463374 w 413"/>
                <a:gd name="T101" fmla="*/ 110886876 h 280"/>
                <a:gd name="T102" fmla="*/ 962700534 w 413"/>
                <a:gd name="T103" fmla="*/ 73083730 h 280"/>
                <a:gd name="T104" fmla="*/ 892136126 w 413"/>
                <a:gd name="T105" fmla="*/ 32761236 h 280"/>
                <a:gd name="T106" fmla="*/ 811490890 w 413"/>
                <a:gd name="T107" fmla="*/ 5040312 h 280"/>
                <a:gd name="T108" fmla="*/ 57964439 w 413"/>
                <a:gd name="T109" fmla="*/ 57962800 h 28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13"/>
                <a:gd name="T166" fmla="*/ 0 h 280"/>
                <a:gd name="T167" fmla="*/ 413 w 413"/>
                <a:gd name="T168" fmla="*/ 280 h 28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13" h="280">
                  <a:moveTo>
                    <a:pt x="23" y="23"/>
                  </a:moveTo>
                  <a:lnTo>
                    <a:pt x="23" y="23"/>
                  </a:lnTo>
                  <a:lnTo>
                    <a:pt x="26" y="27"/>
                  </a:lnTo>
                  <a:lnTo>
                    <a:pt x="27" y="30"/>
                  </a:lnTo>
                  <a:lnTo>
                    <a:pt x="25" y="34"/>
                  </a:lnTo>
                  <a:lnTo>
                    <a:pt x="22" y="38"/>
                  </a:lnTo>
                  <a:lnTo>
                    <a:pt x="14" y="44"/>
                  </a:lnTo>
                  <a:lnTo>
                    <a:pt x="8" y="50"/>
                  </a:lnTo>
                  <a:lnTo>
                    <a:pt x="5" y="55"/>
                  </a:lnTo>
                  <a:lnTo>
                    <a:pt x="3" y="63"/>
                  </a:lnTo>
                  <a:lnTo>
                    <a:pt x="2" y="70"/>
                  </a:lnTo>
                  <a:lnTo>
                    <a:pt x="0" y="76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2" y="89"/>
                  </a:lnTo>
                  <a:lnTo>
                    <a:pt x="5" y="93"/>
                  </a:lnTo>
                  <a:lnTo>
                    <a:pt x="9" y="95"/>
                  </a:lnTo>
                  <a:lnTo>
                    <a:pt x="13" y="97"/>
                  </a:lnTo>
                  <a:lnTo>
                    <a:pt x="17" y="100"/>
                  </a:lnTo>
                  <a:lnTo>
                    <a:pt x="17" y="103"/>
                  </a:lnTo>
                  <a:lnTo>
                    <a:pt x="17" y="107"/>
                  </a:lnTo>
                  <a:lnTo>
                    <a:pt x="14" y="112"/>
                  </a:lnTo>
                  <a:lnTo>
                    <a:pt x="11" y="118"/>
                  </a:lnTo>
                  <a:lnTo>
                    <a:pt x="11" y="122"/>
                  </a:lnTo>
                  <a:lnTo>
                    <a:pt x="12" y="125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21" y="133"/>
                  </a:lnTo>
                  <a:lnTo>
                    <a:pt x="25" y="138"/>
                  </a:lnTo>
                  <a:lnTo>
                    <a:pt x="30" y="142"/>
                  </a:lnTo>
                  <a:lnTo>
                    <a:pt x="33" y="147"/>
                  </a:lnTo>
                  <a:lnTo>
                    <a:pt x="35" y="154"/>
                  </a:lnTo>
                  <a:lnTo>
                    <a:pt x="38" y="159"/>
                  </a:lnTo>
                  <a:lnTo>
                    <a:pt x="40" y="161"/>
                  </a:lnTo>
                  <a:lnTo>
                    <a:pt x="43" y="164"/>
                  </a:lnTo>
                  <a:lnTo>
                    <a:pt x="43" y="168"/>
                  </a:lnTo>
                  <a:lnTo>
                    <a:pt x="42" y="171"/>
                  </a:lnTo>
                  <a:lnTo>
                    <a:pt x="39" y="174"/>
                  </a:lnTo>
                  <a:lnTo>
                    <a:pt x="36" y="178"/>
                  </a:lnTo>
                  <a:lnTo>
                    <a:pt x="33" y="181"/>
                  </a:lnTo>
                  <a:lnTo>
                    <a:pt x="31" y="185"/>
                  </a:lnTo>
                  <a:lnTo>
                    <a:pt x="28" y="189"/>
                  </a:lnTo>
                  <a:lnTo>
                    <a:pt x="27" y="194"/>
                  </a:lnTo>
                  <a:lnTo>
                    <a:pt x="28" y="199"/>
                  </a:lnTo>
                  <a:lnTo>
                    <a:pt x="30" y="202"/>
                  </a:lnTo>
                  <a:lnTo>
                    <a:pt x="31" y="205"/>
                  </a:lnTo>
                  <a:lnTo>
                    <a:pt x="33" y="209"/>
                  </a:lnTo>
                  <a:lnTo>
                    <a:pt x="38" y="212"/>
                  </a:lnTo>
                  <a:lnTo>
                    <a:pt x="43" y="214"/>
                  </a:lnTo>
                  <a:lnTo>
                    <a:pt x="51" y="215"/>
                  </a:lnTo>
                  <a:lnTo>
                    <a:pt x="59" y="215"/>
                  </a:lnTo>
                  <a:lnTo>
                    <a:pt x="73" y="215"/>
                  </a:lnTo>
                  <a:lnTo>
                    <a:pt x="73" y="221"/>
                  </a:lnTo>
                  <a:lnTo>
                    <a:pt x="75" y="225"/>
                  </a:lnTo>
                  <a:lnTo>
                    <a:pt x="78" y="229"/>
                  </a:lnTo>
                  <a:lnTo>
                    <a:pt x="82" y="232"/>
                  </a:lnTo>
                  <a:lnTo>
                    <a:pt x="86" y="237"/>
                  </a:lnTo>
                  <a:lnTo>
                    <a:pt x="93" y="240"/>
                  </a:lnTo>
                  <a:lnTo>
                    <a:pt x="106" y="245"/>
                  </a:lnTo>
                  <a:lnTo>
                    <a:pt x="121" y="248"/>
                  </a:lnTo>
                  <a:lnTo>
                    <a:pt x="134" y="251"/>
                  </a:lnTo>
                  <a:lnTo>
                    <a:pt x="140" y="251"/>
                  </a:lnTo>
                  <a:lnTo>
                    <a:pt x="146" y="250"/>
                  </a:lnTo>
                  <a:lnTo>
                    <a:pt x="150" y="247"/>
                  </a:lnTo>
                  <a:lnTo>
                    <a:pt x="153" y="245"/>
                  </a:lnTo>
                  <a:lnTo>
                    <a:pt x="154" y="252"/>
                  </a:lnTo>
                  <a:lnTo>
                    <a:pt x="156" y="257"/>
                  </a:lnTo>
                  <a:lnTo>
                    <a:pt x="159" y="260"/>
                  </a:lnTo>
                  <a:lnTo>
                    <a:pt x="163" y="262"/>
                  </a:lnTo>
                  <a:lnTo>
                    <a:pt x="167" y="265"/>
                  </a:lnTo>
                  <a:lnTo>
                    <a:pt x="173" y="266"/>
                  </a:lnTo>
                  <a:lnTo>
                    <a:pt x="184" y="266"/>
                  </a:lnTo>
                  <a:lnTo>
                    <a:pt x="196" y="266"/>
                  </a:lnTo>
                  <a:lnTo>
                    <a:pt x="207" y="268"/>
                  </a:lnTo>
                  <a:lnTo>
                    <a:pt x="211" y="269"/>
                  </a:lnTo>
                  <a:lnTo>
                    <a:pt x="216" y="271"/>
                  </a:lnTo>
                  <a:lnTo>
                    <a:pt x="218" y="274"/>
                  </a:lnTo>
                  <a:lnTo>
                    <a:pt x="219" y="280"/>
                  </a:lnTo>
                  <a:lnTo>
                    <a:pt x="224" y="280"/>
                  </a:lnTo>
                  <a:lnTo>
                    <a:pt x="228" y="280"/>
                  </a:lnTo>
                  <a:lnTo>
                    <a:pt x="233" y="280"/>
                  </a:lnTo>
                  <a:lnTo>
                    <a:pt x="237" y="279"/>
                  </a:lnTo>
                  <a:lnTo>
                    <a:pt x="242" y="274"/>
                  </a:lnTo>
                  <a:lnTo>
                    <a:pt x="247" y="268"/>
                  </a:lnTo>
                  <a:lnTo>
                    <a:pt x="251" y="261"/>
                  </a:lnTo>
                  <a:lnTo>
                    <a:pt x="254" y="254"/>
                  </a:lnTo>
                  <a:lnTo>
                    <a:pt x="257" y="246"/>
                  </a:lnTo>
                  <a:lnTo>
                    <a:pt x="262" y="240"/>
                  </a:lnTo>
                  <a:lnTo>
                    <a:pt x="267" y="242"/>
                  </a:lnTo>
                  <a:lnTo>
                    <a:pt x="273" y="243"/>
                  </a:lnTo>
                  <a:lnTo>
                    <a:pt x="278" y="242"/>
                  </a:lnTo>
                  <a:lnTo>
                    <a:pt x="283" y="241"/>
                  </a:lnTo>
                  <a:lnTo>
                    <a:pt x="290" y="238"/>
                  </a:lnTo>
                  <a:lnTo>
                    <a:pt x="294" y="237"/>
                  </a:lnTo>
                  <a:lnTo>
                    <a:pt x="297" y="236"/>
                  </a:lnTo>
                  <a:lnTo>
                    <a:pt x="304" y="236"/>
                  </a:lnTo>
                  <a:lnTo>
                    <a:pt x="309" y="237"/>
                  </a:lnTo>
                  <a:lnTo>
                    <a:pt x="322" y="241"/>
                  </a:lnTo>
                  <a:lnTo>
                    <a:pt x="335" y="244"/>
                  </a:lnTo>
                  <a:lnTo>
                    <a:pt x="340" y="245"/>
                  </a:lnTo>
                  <a:lnTo>
                    <a:pt x="347" y="244"/>
                  </a:lnTo>
                  <a:lnTo>
                    <a:pt x="352" y="243"/>
                  </a:lnTo>
                  <a:lnTo>
                    <a:pt x="355" y="242"/>
                  </a:lnTo>
                  <a:lnTo>
                    <a:pt x="357" y="239"/>
                  </a:lnTo>
                  <a:lnTo>
                    <a:pt x="360" y="237"/>
                  </a:lnTo>
                  <a:lnTo>
                    <a:pt x="360" y="233"/>
                  </a:lnTo>
                  <a:lnTo>
                    <a:pt x="361" y="229"/>
                  </a:lnTo>
                  <a:lnTo>
                    <a:pt x="360" y="222"/>
                  </a:lnTo>
                  <a:lnTo>
                    <a:pt x="357" y="205"/>
                  </a:lnTo>
                  <a:lnTo>
                    <a:pt x="357" y="198"/>
                  </a:lnTo>
                  <a:lnTo>
                    <a:pt x="359" y="195"/>
                  </a:lnTo>
                  <a:lnTo>
                    <a:pt x="360" y="191"/>
                  </a:lnTo>
                  <a:lnTo>
                    <a:pt x="364" y="187"/>
                  </a:lnTo>
                  <a:lnTo>
                    <a:pt x="368" y="184"/>
                  </a:lnTo>
                  <a:lnTo>
                    <a:pt x="374" y="183"/>
                  </a:lnTo>
                  <a:lnTo>
                    <a:pt x="380" y="182"/>
                  </a:lnTo>
                  <a:lnTo>
                    <a:pt x="391" y="180"/>
                  </a:lnTo>
                  <a:lnTo>
                    <a:pt x="396" y="179"/>
                  </a:lnTo>
                  <a:lnTo>
                    <a:pt x="402" y="176"/>
                  </a:lnTo>
                  <a:lnTo>
                    <a:pt x="407" y="172"/>
                  </a:lnTo>
                  <a:lnTo>
                    <a:pt x="410" y="167"/>
                  </a:lnTo>
                  <a:lnTo>
                    <a:pt x="412" y="161"/>
                  </a:lnTo>
                  <a:lnTo>
                    <a:pt x="413" y="155"/>
                  </a:lnTo>
                  <a:lnTo>
                    <a:pt x="413" y="149"/>
                  </a:lnTo>
                  <a:lnTo>
                    <a:pt x="413" y="142"/>
                  </a:lnTo>
                  <a:lnTo>
                    <a:pt x="409" y="127"/>
                  </a:lnTo>
                  <a:lnTo>
                    <a:pt x="404" y="113"/>
                  </a:lnTo>
                  <a:lnTo>
                    <a:pt x="398" y="98"/>
                  </a:lnTo>
                  <a:lnTo>
                    <a:pt x="395" y="85"/>
                  </a:lnTo>
                  <a:lnTo>
                    <a:pt x="393" y="80"/>
                  </a:lnTo>
                  <a:lnTo>
                    <a:pt x="393" y="74"/>
                  </a:lnTo>
                  <a:lnTo>
                    <a:pt x="393" y="67"/>
                  </a:lnTo>
                  <a:lnTo>
                    <a:pt x="394" y="60"/>
                  </a:lnTo>
                  <a:lnTo>
                    <a:pt x="396" y="49"/>
                  </a:lnTo>
                  <a:lnTo>
                    <a:pt x="395" y="44"/>
                  </a:lnTo>
                  <a:lnTo>
                    <a:pt x="393" y="39"/>
                  </a:lnTo>
                  <a:lnTo>
                    <a:pt x="389" y="35"/>
                  </a:lnTo>
                  <a:lnTo>
                    <a:pt x="382" y="29"/>
                  </a:lnTo>
                  <a:lnTo>
                    <a:pt x="364" y="18"/>
                  </a:lnTo>
                  <a:lnTo>
                    <a:pt x="354" y="13"/>
                  </a:lnTo>
                  <a:lnTo>
                    <a:pt x="344" y="9"/>
                  </a:lnTo>
                  <a:lnTo>
                    <a:pt x="333" y="4"/>
                  </a:lnTo>
                  <a:lnTo>
                    <a:pt x="322" y="2"/>
                  </a:lnTo>
                  <a:lnTo>
                    <a:pt x="312" y="0"/>
                  </a:lnTo>
                  <a:lnTo>
                    <a:pt x="302" y="0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7" name="Freeform 88"/>
            <p:cNvSpPr>
              <a:spLocks/>
            </p:cNvSpPr>
            <p:nvPr/>
          </p:nvSpPr>
          <p:spPr bwMode="auto">
            <a:xfrm>
              <a:off x="5448300" y="2206625"/>
              <a:ext cx="211138" cy="401638"/>
            </a:xfrm>
            <a:custGeom>
              <a:avLst/>
              <a:gdLst>
                <a:gd name="T0" fmla="*/ 307459749 w 133"/>
                <a:gd name="T1" fmla="*/ 234375659 h 253"/>
                <a:gd name="T2" fmla="*/ 284779093 w 133"/>
                <a:gd name="T3" fmla="*/ 236895024 h 253"/>
                <a:gd name="T4" fmla="*/ 274698449 w 133"/>
                <a:gd name="T5" fmla="*/ 246975660 h 253"/>
                <a:gd name="T6" fmla="*/ 234375872 w 133"/>
                <a:gd name="T7" fmla="*/ 309980423 h 253"/>
                <a:gd name="T8" fmla="*/ 181451646 w 133"/>
                <a:gd name="T9" fmla="*/ 393144869 h 253"/>
                <a:gd name="T10" fmla="*/ 166330680 w 133"/>
                <a:gd name="T11" fmla="*/ 423386873 h 253"/>
                <a:gd name="T12" fmla="*/ 151209713 w 133"/>
                <a:gd name="T13" fmla="*/ 430948143 h 253"/>
                <a:gd name="T14" fmla="*/ 148690346 w 133"/>
                <a:gd name="T15" fmla="*/ 403225504 h 253"/>
                <a:gd name="T16" fmla="*/ 163811312 w 133"/>
                <a:gd name="T17" fmla="*/ 357862646 h 253"/>
                <a:gd name="T18" fmla="*/ 173891957 w 133"/>
                <a:gd name="T19" fmla="*/ 312499788 h 253"/>
                <a:gd name="T20" fmla="*/ 211693628 w 133"/>
                <a:gd name="T21" fmla="*/ 171370847 h 253"/>
                <a:gd name="T22" fmla="*/ 239416194 w 133"/>
                <a:gd name="T23" fmla="*/ 30241918 h 253"/>
                <a:gd name="T24" fmla="*/ 231854917 w 133"/>
                <a:gd name="T25" fmla="*/ 50403188 h 253"/>
                <a:gd name="T26" fmla="*/ 196572612 w 133"/>
                <a:gd name="T27" fmla="*/ 181451482 h 253"/>
                <a:gd name="T28" fmla="*/ 196572612 w 133"/>
                <a:gd name="T29" fmla="*/ 163811164 h 253"/>
                <a:gd name="T30" fmla="*/ 191532290 w 133"/>
                <a:gd name="T31" fmla="*/ 153730529 h 253"/>
                <a:gd name="T32" fmla="*/ 191532290 w 133"/>
                <a:gd name="T33" fmla="*/ 110887036 h 253"/>
                <a:gd name="T34" fmla="*/ 189012923 w 133"/>
                <a:gd name="T35" fmla="*/ 183972434 h 253"/>
                <a:gd name="T36" fmla="*/ 183972601 w 133"/>
                <a:gd name="T37" fmla="*/ 206653070 h 253"/>
                <a:gd name="T38" fmla="*/ 163811312 w 133"/>
                <a:gd name="T39" fmla="*/ 294859470 h 253"/>
                <a:gd name="T40" fmla="*/ 133569380 w 133"/>
                <a:gd name="T41" fmla="*/ 360383598 h 253"/>
                <a:gd name="T42" fmla="*/ 126008103 w 133"/>
                <a:gd name="T43" fmla="*/ 362902963 h 253"/>
                <a:gd name="T44" fmla="*/ 98287100 w 133"/>
                <a:gd name="T45" fmla="*/ 322580423 h 253"/>
                <a:gd name="T46" fmla="*/ 88206456 w 133"/>
                <a:gd name="T47" fmla="*/ 277217565 h 253"/>
                <a:gd name="T48" fmla="*/ 40322589 w 133"/>
                <a:gd name="T49" fmla="*/ 108367671 h 253"/>
                <a:gd name="T50" fmla="*/ 32762900 w 133"/>
                <a:gd name="T51" fmla="*/ 70564471 h 253"/>
                <a:gd name="T52" fmla="*/ 2520956 w 133"/>
                <a:gd name="T53" fmla="*/ 0 h 253"/>
                <a:gd name="T54" fmla="*/ 2520956 w 133"/>
                <a:gd name="T55" fmla="*/ 30241918 h 253"/>
                <a:gd name="T56" fmla="*/ 55443568 w 133"/>
                <a:gd name="T57" fmla="*/ 262096612 h 253"/>
                <a:gd name="T58" fmla="*/ 65524212 w 133"/>
                <a:gd name="T59" fmla="*/ 302419153 h 253"/>
                <a:gd name="T60" fmla="*/ 93246778 w 133"/>
                <a:gd name="T61" fmla="*/ 451109414 h 253"/>
                <a:gd name="T62" fmla="*/ 80645179 w 133"/>
                <a:gd name="T63" fmla="*/ 463709414 h 253"/>
                <a:gd name="T64" fmla="*/ 73085489 w 133"/>
                <a:gd name="T65" fmla="*/ 456149731 h 253"/>
                <a:gd name="T66" fmla="*/ 45362912 w 133"/>
                <a:gd name="T67" fmla="*/ 375504551 h 253"/>
                <a:gd name="T68" fmla="*/ 27722578 w 133"/>
                <a:gd name="T69" fmla="*/ 231854707 h 253"/>
                <a:gd name="T70" fmla="*/ 25201617 w 133"/>
                <a:gd name="T71" fmla="*/ 292338518 h 253"/>
                <a:gd name="T72" fmla="*/ 25201617 w 133"/>
                <a:gd name="T73" fmla="*/ 355343281 h 253"/>
                <a:gd name="T74" fmla="*/ 15120973 w 133"/>
                <a:gd name="T75" fmla="*/ 355343281 h 253"/>
                <a:gd name="T76" fmla="*/ 2520956 w 133"/>
                <a:gd name="T77" fmla="*/ 352822328 h 253"/>
                <a:gd name="T78" fmla="*/ 40322589 w 133"/>
                <a:gd name="T79" fmla="*/ 453628779 h 253"/>
                <a:gd name="T80" fmla="*/ 73085489 w 133"/>
                <a:gd name="T81" fmla="*/ 609878623 h 253"/>
                <a:gd name="T82" fmla="*/ 103327422 w 133"/>
                <a:gd name="T83" fmla="*/ 635080211 h 253"/>
                <a:gd name="T84" fmla="*/ 146169391 w 133"/>
                <a:gd name="T85" fmla="*/ 637601163 h 253"/>
                <a:gd name="T86" fmla="*/ 166330680 w 133"/>
                <a:gd name="T87" fmla="*/ 630039893 h 253"/>
                <a:gd name="T88" fmla="*/ 189012923 w 133"/>
                <a:gd name="T89" fmla="*/ 506552907 h 253"/>
                <a:gd name="T90" fmla="*/ 219254905 w 133"/>
                <a:gd name="T91" fmla="*/ 423386873 h 253"/>
                <a:gd name="T92" fmla="*/ 277217816 w 133"/>
                <a:gd name="T93" fmla="*/ 340222328 h 253"/>
                <a:gd name="T94" fmla="*/ 335182314 w 133"/>
                <a:gd name="T95" fmla="*/ 221774072 h 253"/>
                <a:gd name="T96" fmla="*/ 322580715 w 133"/>
                <a:gd name="T97" fmla="*/ 229335342 h 25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3"/>
                <a:gd name="T148" fmla="*/ 0 h 253"/>
                <a:gd name="T149" fmla="*/ 133 w 133"/>
                <a:gd name="T150" fmla="*/ 253 h 25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3" h="253">
                  <a:moveTo>
                    <a:pt x="128" y="91"/>
                  </a:moveTo>
                  <a:lnTo>
                    <a:pt x="128" y="91"/>
                  </a:lnTo>
                  <a:lnTo>
                    <a:pt x="122" y="93"/>
                  </a:lnTo>
                  <a:lnTo>
                    <a:pt x="115" y="94"/>
                  </a:lnTo>
                  <a:lnTo>
                    <a:pt x="113" y="94"/>
                  </a:lnTo>
                  <a:lnTo>
                    <a:pt x="111" y="94"/>
                  </a:lnTo>
                  <a:lnTo>
                    <a:pt x="109" y="98"/>
                  </a:lnTo>
                  <a:lnTo>
                    <a:pt x="106" y="102"/>
                  </a:lnTo>
                  <a:lnTo>
                    <a:pt x="93" y="123"/>
                  </a:lnTo>
                  <a:lnTo>
                    <a:pt x="81" y="143"/>
                  </a:lnTo>
                  <a:lnTo>
                    <a:pt x="72" y="156"/>
                  </a:lnTo>
                  <a:lnTo>
                    <a:pt x="70" y="163"/>
                  </a:lnTo>
                  <a:lnTo>
                    <a:pt x="66" y="168"/>
                  </a:lnTo>
                  <a:lnTo>
                    <a:pt x="63" y="170"/>
                  </a:lnTo>
                  <a:lnTo>
                    <a:pt x="60" y="171"/>
                  </a:lnTo>
                  <a:lnTo>
                    <a:pt x="59" y="166"/>
                  </a:lnTo>
                  <a:lnTo>
                    <a:pt x="59" y="160"/>
                  </a:lnTo>
                  <a:lnTo>
                    <a:pt x="63" y="152"/>
                  </a:lnTo>
                  <a:lnTo>
                    <a:pt x="65" y="142"/>
                  </a:lnTo>
                  <a:lnTo>
                    <a:pt x="67" y="132"/>
                  </a:lnTo>
                  <a:lnTo>
                    <a:pt x="69" y="124"/>
                  </a:lnTo>
                  <a:lnTo>
                    <a:pt x="72" y="117"/>
                  </a:lnTo>
                  <a:lnTo>
                    <a:pt x="75" y="104"/>
                  </a:lnTo>
                  <a:lnTo>
                    <a:pt x="84" y="68"/>
                  </a:lnTo>
                  <a:lnTo>
                    <a:pt x="92" y="32"/>
                  </a:lnTo>
                  <a:lnTo>
                    <a:pt x="94" y="20"/>
                  </a:lnTo>
                  <a:lnTo>
                    <a:pt x="95" y="12"/>
                  </a:lnTo>
                  <a:lnTo>
                    <a:pt x="94" y="13"/>
                  </a:lnTo>
                  <a:lnTo>
                    <a:pt x="92" y="20"/>
                  </a:lnTo>
                  <a:lnTo>
                    <a:pt x="86" y="42"/>
                  </a:lnTo>
                  <a:lnTo>
                    <a:pt x="78" y="72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6" y="60"/>
                  </a:lnTo>
                  <a:lnTo>
                    <a:pt x="76" y="61"/>
                  </a:lnTo>
                  <a:lnTo>
                    <a:pt x="76" y="60"/>
                  </a:lnTo>
                  <a:lnTo>
                    <a:pt x="76" y="52"/>
                  </a:lnTo>
                  <a:lnTo>
                    <a:pt x="76" y="44"/>
                  </a:lnTo>
                  <a:lnTo>
                    <a:pt x="76" y="59"/>
                  </a:lnTo>
                  <a:lnTo>
                    <a:pt x="75" y="73"/>
                  </a:lnTo>
                  <a:lnTo>
                    <a:pt x="74" y="78"/>
                  </a:lnTo>
                  <a:lnTo>
                    <a:pt x="73" y="82"/>
                  </a:lnTo>
                  <a:lnTo>
                    <a:pt x="70" y="95"/>
                  </a:lnTo>
                  <a:lnTo>
                    <a:pt x="65" y="117"/>
                  </a:lnTo>
                  <a:lnTo>
                    <a:pt x="60" y="128"/>
                  </a:lnTo>
                  <a:lnTo>
                    <a:pt x="57" y="138"/>
                  </a:lnTo>
                  <a:lnTo>
                    <a:pt x="53" y="143"/>
                  </a:lnTo>
                  <a:lnTo>
                    <a:pt x="52" y="144"/>
                  </a:lnTo>
                  <a:lnTo>
                    <a:pt x="50" y="144"/>
                  </a:lnTo>
                  <a:lnTo>
                    <a:pt x="46" y="141"/>
                  </a:lnTo>
                  <a:lnTo>
                    <a:pt x="43" y="138"/>
                  </a:lnTo>
                  <a:lnTo>
                    <a:pt x="39" y="128"/>
                  </a:lnTo>
                  <a:lnTo>
                    <a:pt x="36" y="118"/>
                  </a:lnTo>
                  <a:lnTo>
                    <a:pt x="35" y="110"/>
                  </a:lnTo>
                  <a:lnTo>
                    <a:pt x="30" y="95"/>
                  </a:lnTo>
                  <a:lnTo>
                    <a:pt x="24" y="69"/>
                  </a:lnTo>
                  <a:lnTo>
                    <a:pt x="16" y="43"/>
                  </a:lnTo>
                  <a:lnTo>
                    <a:pt x="14" y="34"/>
                  </a:lnTo>
                  <a:lnTo>
                    <a:pt x="13" y="28"/>
                  </a:lnTo>
                  <a:lnTo>
                    <a:pt x="4" y="5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12"/>
                  </a:lnTo>
                  <a:lnTo>
                    <a:pt x="6" y="31"/>
                  </a:lnTo>
                  <a:lnTo>
                    <a:pt x="16" y="80"/>
                  </a:lnTo>
                  <a:lnTo>
                    <a:pt x="22" y="104"/>
                  </a:lnTo>
                  <a:lnTo>
                    <a:pt x="24" y="110"/>
                  </a:lnTo>
                  <a:lnTo>
                    <a:pt x="26" y="120"/>
                  </a:lnTo>
                  <a:lnTo>
                    <a:pt x="31" y="144"/>
                  </a:lnTo>
                  <a:lnTo>
                    <a:pt x="37" y="179"/>
                  </a:lnTo>
                  <a:lnTo>
                    <a:pt x="36" y="183"/>
                  </a:lnTo>
                  <a:lnTo>
                    <a:pt x="33" y="184"/>
                  </a:lnTo>
                  <a:lnTo>
                    <a:pt x="32" y="184"/>
                  </a:lnTo>
                  <a:lnTo>
                    <a:pt x="31" y="184"/>
                  </a:lnTo>
                  <a:lnTo>
                    <a:pt x="29" y="181"/>
                  </a:lnTo>
                  <a:lnTo>
                    <a:pt x="26" y="175"/>
                  </a:lnTo>
                  <a:lnTo>
                    <a:pt x="22" y="164"/>
                  </a:lnTo>
                  <a:lnTo>
                    <a:pt x="18" y="149"/>
                  </a:lnTo>
                  <a:lnTo>
                    <a:pt x="15" y="132"/>
                  </a:lnTo>
                  <a:lnTo>
                    <a:pt x="12" y="103"/>
                  </a:lnTo>
                  <a:lnTo>
                    <a:pt x="11" y="92"/>
                  </a:lnTo>
                  <a:lnTo>
                    <a:pt x="6" y="96"/>
                  </a:lnTo>
                  <a:lnTo>
                    <a:pt x="10" y="116"/>
                  </a:lnTo>
                  <a:lnTo>
                    <a:pt x="12" y="130"/>
                  </a:lnTo>
                  <a:lnTo>
                    <a:pt x="11" y="138"/>
                  </a:lnTo>
                  <a:lnTo>
                    <a:pt x="10" y="141"/>
                  </a:lnTo>
                  <a:lnTo>
                    <a:pt x="9" y="142"/>
                  </a:lnTo>
                  <a:lnTo>
                    <a:pt x="8" y="142"/>
                  </a:lnTo>
                  <a:lnTo>
                    <a:pt x="6" y="141"/>
                  </a:lnTo>
                  <a:lnTo>
                    <a:pt x="3" y="138"/>
                  </a:lnTo>
                  <a:lnTo>
                    <a:pt x="1" y="140"/>
                  </a:lnTo>
                  <a:lnTo>
                    <a:pt x="7" y="149"/>
                  </a:lnTo>
                  <a:lnTo>
                    <a:pt x="11" y="163"/>
                  </a:lnTo>
                  <a:lnTo>
                    <a:pt x="16" y="180"/>
                  </a:lnTo>
                  <a:lnTo>
                    <a:pt x="21" y="197"/>
                  </a:lnTo>
                  <a:lnTo>
                    <a:pt x="27" y="228"/>
                  </a:lnTo>
                  <a:lnTo>
                    <a:pt x="29" y="242"/>
                  </a:lnTo>
                  <a:lnTo>
                    <a:pt x="35" y="247"/>
                  </a:lnTo>
                  <a:lnTo>
                    <a:pt x="41" y="252"/>
                  </a:lnTo>
                  <a:lnTo>
                    <a:pt x="47" y="253"/>
                  </a:lnTo>
                  <a:lnTo>
                    <a:pt x="53" y="253"/>
                  </a:lnTo>
                  <a:lnTo>
                    <a:pt x="58" y="253"/>
                  </a:lnTo>
                  <a:lnTo>
                    <a:pt x="63" y="251"/>
                  </a:lnTo>
                  <a:lnTo>
                    <a:pt x="66" y="250"/>
                  </a:lnTo>
                  <a:lnTo>
                    <a:pt x="69" y="231"/>
                  </a:lnTo>
                  <a:lnTo>
                    <a:pt x="72" y="215"/>
                  </a:lnTo>
                  <a:lnTo>
                    <a:pt x="75" y="201"/>
                  </a:lnTo>
                  <a:lnTo>
                    <a:pt x="79" y="188"/>
                  </a:lnTo>
                  <a:lnTo>
                    <a:pt x="83" y="178"/>
                  </a:lnTo>
                  <a:lnTo>
                    <a:pt x="87" y="168"/>
                  </a:lnTo>
                  <a:lnTo>
                    <a:pt x="96" y="152"/>
                  </a:lnTo>
                  <a:lnTo>
                    <a:pt x="103" y="141"/>
                  </a:lnTo>
                  <a:lnTo>
                    <a:pt x="110" y="135"/>
                  </a:lnTo>
                  <a:lnTo>
                    <a:pt x="114" y="131"/>
                  </a:lnTo>
                  <a:lnTo>
                    <a:pt x="115" y="130"/>
                  </a:lnTo>
                  <a:lnTo>
                    <a:pt x="133" y="88"/>
                  </a:lnTo>
                  <a:lnTo>
                    <a:pt x="128" y="91"/>
                  </a:lnTo>
                  <a:close/>
                </a:path>
              </a:pathLst>
            </a:custGeom>
            <a:solidFill>
              <a:srgbClr val="B57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8" name="Freeform 89"/>
            <p:cNvSpPr>
              <a:spLocks/>
            </p:cNvSpPr>
            <p:nvPr/>
          </p:nvSpPr>
          <p:spPr bwMode="auto">
            <a:xfrm>
              <a:off x="5127625" y="1908175"/>
              <a:ext cx="793750" cy="606425"/>
            </a:xfrm>
            <a:custGeom>
              <a:avLst/>
              <a:gdLst>
                <a:gd name="T0" fmla="*/ 1219755724 w 500"/>
                <a:gd name="T1" fmla="*/ 645159992 h 382"/>
                <a:gd name="T2" fmla="*/ 1181954183 w 500"/>
                <a:gd name="T3" fmla="*/ 559474707 h 382"/>
                <a:gd name="T4" fmla="*/ 1149191366 w 500"/>
                <a:gd name="T5" fmla="*/ 536792514 h 382"/>
                <a:gd name="T6" fmla="*/ 1171873561 w 500"/>
                <a:gd name="T7" fmla="*/ 491429716 h 382"/>
                <a:gd name="T8" fmla="*/ 1234876658 w 500"/>
                <a:gd name="T9" fmla="*/ 425907262 h 382"/>
                <a:gd name="T10" fmla="*/ 1222276673 w 500"/>
                <a:gd name="T11" fmla="*/ 385584676 h 382"/>
                <a:gd name="T12" fmla="*/ 1229836347 w 500"/>
                <a:gd name="T13" fmla="*/ 297378442 h 382"/>
                <a:gd name="T14" fmla="*/ 1154231678 w 500"/>
                <a:gd name="T15" fmla="*/ 249494694 h 382"/>
                <a:gd name="T16" fmla="*/ 1066027024 w 500"/>
                <a:gd name="T17" fmla="*/ 236894711 h 382"/>
                <a:gd name="T18" fmla="*/ 1008062651 w 500"/>
                <a:gd name="T19" fmla="*/ 236894711 h 382"/>
                <a:gd name="T20" fmla="*/ 970261110 w 500"/>
                <a:gd name="T21" fmla="*/ 239415660 h 382"/>
                <a:gd name="T22" fmla="*/ 947578916 w 500"/>
                <a:gd name="T23" fmla="*/ 209173795 h 382"/>
                <a:gd name="T24" fmla="*/ 889616130 w 500"/>
                <a:gd name="T25" fmla="*/ 183972191 h 382"/>
                <a:gd name="T26" fmla="*/ 851813001 w 500"/>
                <a:gd name="T27" fmla="*/ 161289998 h 382"/>
                <a:gd name="T28" fmla="*/ 806450002 w 500"/>
                <a:gd name="T29" fmla="*/ 115927200 h 382"/>
                <a:gd name="T30" fmla="*/ 778729083 w 500"/>
                <a:gd name="T31" fmla="*/ 55443445 h 382"/>
                <a:gd name="T32" fmla="*/ 688003480 w 500"/>
                <a:gd name="T33" fmla="*/ 0 h 382"/>
                <a:gd name="T34" fmla="*/ 624998796 w 500"/>
                <a:gd name="T35" fmla="*/ 42843449 h 382"/>
                <a:gd name="T36" fmla="*/ 582156944 w 500"/>
                <a:gd name="T37" fmla="*/ 110886889 h 382"/>
                <a:gd name="T38" fmla="*/ 534273193 w 500"/>
                <a:gd name="T39" fmla="*/ 113407838 h 382"/>
                <a:gd name="T40" fmla="*/ 471270096 w 500"/>
                <a:gd name="T41" fmla="*/ 98286881 h 382"/>
                <a:gd name="T42" fmla="*/ 383063756 w 500"/>
                <a:gd name="T43" fmla="*/ 115927200 h 382"/>
                <a:gd name="T44" fmla="*/ 315020347 w 500"/>
                <a:gd name="T45" fmla="*/ 186491553 h 382"/>
                <a:gd name="T46" fmla="*/ 219254433 w 500"/>
                <a:gd name="T47" fmla="*/ 176410931 h 382"/>
                <a:gd name="T48" fmla="*/ 163810960 w 500"/>
                <a:gd name="T49" fmla="*/ 252015644 h 382"/>
                <a:gd name="T50" fmla="*/ 168851271 w 500"/>
                <a:gd name="T51" fmla="*/ 309978425 h 382"/>
                <a:gd name="T52" fmla="*/ 108367536 w 500"/>
                <a:gd name="T53" fmla="*/ 335181567 h 382"/>
                <a:gd name="T54" fmla="*/ 95765939 w 500"/>
                <a:gd name="T55" fmla="*/ 380544365 h 382"/>
                <a:gd name="T56" fmla="*/ 95765939 w 500"/>
                <a:gd name="T57" fmla="*/ 423386313 h 382"/>
                <a:gd name="T58" fmla="*/ 25201563 w 500"/>
                <a:gd name="T59" fmla="*/ 466229749 h 382"/>
                <a:gd name="T60" fmla="*/ 5040313 w 500"/>
                <a:gd name="T61" fmla="*/ 554434396 h 382"/>
                <a:gd name="T62" fmla="*/ 98286888 w 500"/>
                <a:gd name="T63" fmla="*/ 612397178 h 382"/>
                <a:gd name="T64" fmla="*/ 153730337 w 500"/>
                <a:gd name="T65" fmla="*/ 657761563 h 382"/>
                <a:gd name="T66" fmla="*/ 183972205 w 500"/>
                <a:gd name="T67" fmla="*/ 718245294 h 382"/>
                <a:gd name="T68" fmla="*/ 224294744 w 500"/>
                <a:gd name="T69" fmla="*/ 725804967 h 382"/>
                <a:gd name="T70" fmla="*/ 153730337 w 500"/>
                <a:gd name="T71" fmla="*/ 758567781 h 382"/>
                <a:gd name="T72" fmla="*/ 163810960 w 500"/>
                <a:gd name="T73" fmla="*/ 829132133 h 382"/>
                <a:gd name="T74" fmla="*/ 246975351 w 500"/>
                <a:gd name="T75" fmla="*/ 856853248 h 382"/>
                <a:gd name="T76" fmla="*/ 284778480 w 500"/>
                <a:gd name="T77" fmla="*/ 877014492 h 382"/>
                <a:gd name="T78" fmla="*/ 317539709 w 500"/>
                <a:gd name="T79" fmla="*/ 909777306 h 382"/>
                <a:gd name="T80" fmla="*/ 357862199 w 500"/>
                <a:gd name="T81" fmla="*/ 960180415 h 382"/>
                <a:gd name="T82" fmla="*/ 423386345 w 500"/>
                <a:gd name="T83" fmla="*/ 922377290 h 382"/>
                <a:gd name="T84" fmla="*/ 471270096 w 500"/>
                <a:gd name="T85" fmla="*/ 909777306 h 382"/>
                <a:gd name="T86" fmla="*/ 491431341 w 500"/>
                <a:gd name="T87" fmla="*/ 856853248 h 382"/>
                <a:gd name="T88" fmla="*/ 534273193 w 500"/>
                <a:gd name="T89" fmla="*/ 864414508 h 382"/>
                <a:gd name="T90" fmla="*/ 476310407 w 500"/>
                <a:gd name="T91" fmla="*/ 730845277 h 382"/>
                <a:gd name="T92" fmla="*/ 524192570 w 500"/>
                <a:gd name="T93" fmla="*/ 698084050 h 382"/>
                <a:gd name="T94" fmla="*/ 546874765 w 500"/>
                <a:gd name="T95" fmla="*/ 642639043 h 382"/>
                <a:gd name="T96" fmla="*/ 569555372 w 500"/>
                <a:gd name="T97" fmla="*/ 617437489 h 382"/>
                <a:gd name="T98" fmla="*/ 604837551 w 500"/>
                <a:gd name="T99" fmla="*/ 594756883 h 382"/>
                <a:gd name="T100" fmla="*/ 672882547 w 500"/>
                <a:gd name="T101" fmla="*/ 662801874 h 382"/>
                <a:gd name="T102" fmla="*/ 735885644 w 500"/>
                <a:gd name="T103" fmla="*/ 660280925 h 382"/>
                <a:gd name="T104" fmla="*/ 763608150 w 500"/>
                <a:gd name="T105" fmla="*/ 753527470 h 382"/>
                <a:gd name="T106" fmla="*/ 778729083 w 500"/>
                <a:gd name="T107" fmla="*/ 793849957 h 382"/>
                <a:gd name="T108" fmla="*/ 814011262 w 500"/>
                <a:gd name="T109" fmla="*/ 849293575 h 382"/>
                <a:gd name="T110" fmla="*/ 866933935 w 500"/>
                <a:gd name="T111" fmla="*/ 859374197 h 382"/>
                <a:gd name="T112" fmla="*/ 937498293 w 500"/>
                <a:gd name="T113" fmla="*/ 914817617 h 382"/>
                <a:gd name="T114" fmla="*/ 1033264207 w 500"/>
                <a:gd name="T115" fmla="*/ 869454819 h 382"/>
                <a:gd name="T116" fmla="*/ 1096268892 w 500"/>
                <a:gd name="T117" fmla="*/ 806449941 h 382"/>
                <a:gd name="T118" fmla="*/ 1126510759 w 500"/>
                <a:gd name="T119" fmla="*/ 796369319 h 382"/>
                <a:gd name="T120" fmla="*/ 1171873561 w 500"/>
                <a:gd name="T121" fmla="*/ 756046832 h 382"/>
                <a:gd name="T122" fmla="*/ 1255037903 w 500"/>
                <a:gd name="T123" fmla="*/ 710684034 h 38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00"/>
                <a:gd name="T187" fmla="*/ 0 h 382"/>
                <a:gd name="T188" fmla="*/ 500 w 500"/>
                <a:gd name="T189" fmla="*/ 382 h 38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00" h="382">
                  <a:moveTo>
                    <a:pt x="500" y="267"/>
                  </a:moveTo>
                  <a:lnTo>
                    <a:pt x="500" y="267"/>
                  </a:lnTo>
                  <a:lnTo>
                    <a:pt x="499" y="260"/>
                  </a:lnTo>
                  <a:lnTo>
                    <a:pt x="498" y="258"/>
                  </a:lnTo>
                  <a:lnTo>
                    <a:pt x="496" y="257"/>
                  </a:lnTo>
                  <a:lnTo>
                    <a:pt x="490" y="256"/>
                  </a:lnTo>
                  <a:lnTo>
                    <a:pt x="484" y="256"/>
                  </a:lnTo>
                  <a:lnTo>
                    <a:pt x="483" y="249"/>
                  </a:lnTo>
                  <a:lnTo>
                    <a:pt x="481" y="244"/>
                  </a:lnTo>
                  <a:lnTo>
                    <a:pt x="474" y="232"/>
                  </a:lnTo>
                  <a:lnTo>
                    <a:pt x="471" y="225"/>
                  </a:lnTo>
                  <a:lnTo>
                    <a:pt x="469" y="222"/>
                  </a:lnTo>
                  <a:lnTo>
                    <a:pt x="463" y="219"/>
                  </a:lnTo>
                  <a:lnTo>
                    <a:pt x="458" y="219"/>
                  </a:lnTo>
                  <a:lnTo>
                    <a:pt x="453" y="219"/>
                  </a:lnTo>
                  <a:lnTo>
                    <a:pt x="454" y="216"/>
                  </a:lnTo>
                  <a:lnTo>
                    <a:pt x="456" y="213"/>
                  </a:lnTo>
                  <a:lnTo>
                    <a:pt x="458" y="211"/>
                  </a:lnTo>
                  <a:lnTo>
                    <a:pt x="459" y="206"/>
                  </a:lnTo>
                  <a:lnTo>
                    <a:pt x="459" y="199"/>
                  </a:lnTo>
                  <a:lnTo>
                    <a:pt x="460" y="197"/>
                  </a:lnTo>
                  <a:lnTo>
                    <a:pt x="465" y="195"/>
                  </a:lnTo>
                  <a:lnTo>
                    <a:pt x="475" y="186"/>
                  </a:lnTo>
                  <a:lnTo>
                    <a:pt x="485" y="176"/>
                  </a:lnTo>
                  <a:lnTo>
                    <a:pt x="489" y="173"/>
                  </a:lnTo>
                  <a:lnTo>
                    <a:pt x="490" y="172"/>
                  </a:lnTo>
                  <a:lnTo>
                    <a:pt x="490" y="169"/>
                  </a:lnTo>
                  <a:lnTo>
                    <a:pt x="488" y="166"/>
                  </a:lnTo>
                  <a:lnTo>
                    <a:pt x="484" y="162"/>
                  </a:lnTo>
                  <a:lnTo>
                    <a:pt x="480" y="159"/>
                  </a:lnTo>
                  <a:lnTo>
                    <a:pt x="477" y="155"/>
                  </a:lnTo>
                  <a:lnTo>
                    <a:pt x="481" y="154"/>
                  </a:lnTo>
                  <a:lnTo>
                    <a:pt x="485" y="153"/>
                  </a:lnTo>
                  <a:lnTo>
                    <a:pt x="487" y="151"/>
                  </a:lnTo>
                  <a:lnTo>
                    <a:pt x="489" y="147"/>
                  </a:lnTo>
                  <a:lnTo>
                    <a:pt x="491" y="144"/>
                  </a:lnTo>
                  <a:lnTo>
                    <a:pt x="491" y="141"/>
                  </a:lnTo>
                  <a:lnTo>
                    <a:pt x="492" y="133"/>
                  </a:lnTo>
                  <a:lnTo>
                    <a:pt x="490" y="126"/>
                  </a:lnTo>
                  <a:lnTo>
                    <a:pt x="488" y="118"/>
                  </a:lnTo>
                  <a:lnTo>
                    <a:pt x="484" y="112"/>
                  </a:lnTo>
                  <a:lnTo>
                    <a:pt x="479" y="108"/>
                  </a:lnTo>
                  <a:lnTo>
                    <a:pt x="472" y="103"/>
                  </a:lnTo>
                  <a:lnTo>
                    <a:pt x="466" y="100"/>
                  </a:lnTo>
                  <a:lnTo>
                    <a:pt x="458" y="99"/>
                  </a:lnTo>
                  <a:lnTo>
                    <a:pt x="451" y="99"/>
                  </a:lnTo>
                  <a:lnTo>
                    <a:pt x="444" y="99"/>
                  </a:lnTo>
                  <a:lnTo>
                    <a:pt x="438" y="98"/>
                  </a:lnTo>
                  <a:lnTo>
                    <a:pt x="430" y="96"/>
                  </a:lnTo>
                  <a:lnTo>
                    <a:pt x="427" y="95"/>
                  </a:lnTo>
                  <a:lnTo>
                    <a:pt x="423" y="94"/>
                  </a:lnTo>
                  <a:lnTo>
                    <a:pt x="417" y="95"/>
                  </a:lnTo>
                  <a:lnTo>
                    <a:pt x="412" y="96"/>
                  </a:lnTo>
                  <a:lnTo>
                    <a:pt x="405" y="97"/>
                  </a:lnTo>
                  <a:lnTo>
                    <a:pt x="402" y="96"/>
                  </a:lnTo>
                  <a:lnTo>
                    <a:pt x="400" y="94"/>
                  </a:lnTo>
                  <a:lnTo>
                    <a:pt x="399" y="92"/>
                  </a:lnTo>
                  <a:lnTo>
                    <a:pt x="398" y="89"/>
                  </a:lnTo>
                  <a:lnTo>
                    <a:pt x="395" y="88"/>
                  </a:lnTo>
                  <a:lnTo>
                    <a:pt x="392" y="89"/>
                  </a:lnTo>
                  <a:lnTo>
                    <a:pt x="390" y="90"/>
                  </a:lnTo>
                  <a:lnTo>
                    <a:pt x="385" y="95"/>
                  </a:lnTo>
                  <a:lnTo>
                    <a:pt x="377" y="103"/>
                  </a:lnTo>
                  <a:lnTo>
                    <a:pt x="379" y="100"/>
                  </a:lnTo>
                  <a:lnTo>
                    <a:pt x="379" y="96"/>
                  </a:lnTo>
                  <a:lnTo>
                    <a:pt x="379" y="87"/>
                  </a:lnTo>
                  <a:lnTo>
                    <a:pt x="376" y="83"/>
                  </a:lnTo>
                  <a:lnTo>
                    <a:pt x="374" y="81"/>
                  </a:lnTo>
                  <a:lnTo>
                    <a:pt x="372" y="79"/>
                  </a:lnTo>
                  <a:lnTo>
                    <a:pt x="369" y="78"/>
                  </a:lnTo>
                  <a:lnTo>
                    <a:pt x="361" y="76"/>
                  </a:lnTo>
                  <a:lnTo>
                    <a:pt x="357" y="75"/>
                  </a:lnTo>
                  <a:lnTo>
                    <a:pt x="353" y="73"/>
                  </a:lnTo>
                  <a:lnTo>
                    <a:pt x="349" y="69"/>
                  </a:lnTo>
                  <a:lnTo>
                    <a:pt x="346" y="66"/>
                  </a:lnTo>
                  <a:lnTo>
                    <a:pt x="345" y="64"/>
                  </a:lnTo>
                  <a:lnTo>
                    <a:pt x="343" y="64"/>
                  </a:lnTo>
                  <a:lnTo>
                    <a:pt x="341" y="62"/>
                  </a:lnTo>
                  <a:lnTo>
                    <a:pt x="338" y="64"/>
                  </a:lnTo>
                  <a:lnTo>
                    <a:pt x="337" y="66"/>
                  </a:lnTo>
                  <a:lnTo>
                    <a:pt x="334" y="60"/>
                  </a:lnTo>
                  <a:lnTo>
                    <a:pt x="332" y="56"/>
                  </a:lnTo>
                  <a:lnTo>
                    <a:pt x="329" y="52"/>
                  </a:lnTo>
                  <a:lnTo>
                    <a:pt x="325" y="49"/>
                  </a:lnTo>
                  <a:lnTo>
                    <a:pt x="320" y="46"/>
                  </a:lnTo>
                  <a:lnTo>
                    <a:pt x="315" y="45"/>
                  </a:lnTo>
                  <a:lnTo>
                    <a:pt x="310" y="44"/>
                  </a:lnTo>
                  <a:lnTo>
                    <a:pt x="304" y="43"/>
                  </a:lnTo>
                  <a:lnTo>
                    <a:pt x="308" y="37"/>
                  </a:lnTo>
                  <a:lnTo>
                    <a:pt x="309" y="29"/>
                  </a:lnTo>
                  <a:lnTo>
                    <a:pt x="309" y="22"/>
                  </a:lnTo>
                  <a:lnTo>
                    <a:pt x="305" y="15"/>
                  </a:lnTo>
                  <a:lnTo>
                    <a:pt x="302" y="9"/>
                  </a:lnTo>
                  <a:lnTo>
                    <a:pt x="297" y="4"/>
                  </a:lnTo>
                  <a:lnTo>
                    <a:pt x="290" y="1"/>
                  </a:lnTo>
                  <a:lnTo>
                    <a:pt x="284" y="0"/>
                  </a:lnTo>
                  <a:lnTo>
                    <a:pt x="273" y="0"/>
                  </a:lnTo>
                  <a:lnTo>
                    <a:pt x="269" y="1"/>
                  </a:lnTo>
                  <a:lnTo>
                    <a:pt x="265" y="2"/>
                  </a:lnTo>
                  <a:lnTo>
                    <a:pt x="256" y="9"/>
                  </a:lnTo>
                  <a:lnTo>
                    <a:pt x="252" y="13"/>
                  </a:lnTo>
                  <a:lnTo>
                    <a:pt x="248" y="17"/>
                  </a:lnTo>
                  <a:lnTo>
                    <a:pt x="244" y="25"/>
                  </a:lnTo>
                  <a:lnTo>
                    <a:pt x="242" y="31"/>
                  </a:lnTo>
                  <a:lnTo>
                    <a:pt x="242" y="39"/>
                  </a:lnTo>
                  <a:lnTo>
                    <a:pt x="244" y="49"/>
                  </a:lnTo>
                  <a:lnTo>
                    <a:pt x="238" y="46"/>
                  </a:lnTo>
                  <a:lnTo>
                    <a:pt x="231" y="44"/>
                  </a:lnTo>
                  <a:lnTo>
                    <a:pt x="228" y="44"/>
                  </a:lnTo>
                  <a:lnTo>
                    <a:pt x="224" y="45"/>
                  </a:lnTo>
                  <a:lnTo>
                    <a:pt x="219" y="45"/>
                  </a:lnTo>
                  <a:lnTo>
                    <a:pt x="215" y="45"/>
                  </a:lnTo>
                  <a:lnTo>
                    <a:pt x="212" y="45"/>
                  </a:lnTo>
                  <a:lnTo>
                    <a:pt x="209" y="43"/>
                  </a:lnTo>
                  <a:lnTo>
                    <a:pt x="204" y="42"/>
                  </a:lnTo>
                  <a:lnTo>
                    <a:pt x="201" y="41"/>
                  </a:lnTo>
                  <a:lnTo>
                    <a:pt x="194" y="41"/>
                  </a:lnTo>
                  <a:lnTo>
                    <a:pt x="187" y="39"/>
                  </a:lnTo>
                  <a:lnTo>
                    <a:pt x="177" y="37"/>
                  </a:lnTo>
                  <a:lnTo>
                    <a:pt x="173" y="37"/>
                  </a:lnTo>
                  <a:lnTo>
                    <a:pt x="168" y="37"/>
                  </a:lnTo>
                  <a:lnTo>
                    <a:pt x="163" y="38"/>
                  </a:lnTo>
                  <a:lnTo>
                    <a:pt x="159" y="40"/>
                  </a:lnTo>
                  <a:lnTo>
                    <a:pt x="156" y="43"/>
                  </a:lnTo>
                  <a:lnTo>
                    <a:pt x="152" y="46"/>
                  </a:lnTo>
                  <a:lnTo>
                    <a:pt x="145" y="54"/>
                  </a:lnTo>
                  <a:lnTo>
                    <a:pt x="140" y="60"/>
                  </a:lnTo>
                  <a:lnTo>
                    <a:pt x="133" y="68"/>
                  </a:lnTo>
                  <a:lnTo>
                    <a:pt x="129" y="75"/>
                  </a:lnTo>
                  <a:lnTo>
                    <a:pt x="125" y="74"/>
                  </a:lnTo>
                  <a:lnTo>
                    <a:pt x="119" y="72"/>
                  </a:lnTo>
                  <a:lnTo>
                    <a:pt x="114" y="70"/>
                  </a:lnTo>
                  <a:lnTo>
                    <a:pt x="109" y="69"/>
                  </a:lnTo>
                  <a:lnTo>
                    <a:pt x="101" y="69"/>
                  </a:lnTo>
                  <a:lnTo>
                    <a:pt x="94" y="69"/>
                  </a:lnTo>
                  <a:lnTo>
                    <a:pt x="87" y="70"/>
                  </a:lnTo>
                  <a:lnTo>
                    <a:pt x="80" y="72"/>
                  </a:lnTo>
                  <a:lnTo>
                    <a:pt x="72" y="76"/>
                  </a:lnTo>
                  <a:lnTo>
                    <a:pt x="67" y="82"/>
                  </a:lnTo>
                  <a:lnTo>
                    <a:pt x="65" y="87"/>
                  </a:lnTo>
                  <a:lnTo>
                    <a:pt x="63" y="94"/>
                  </a:lnTo>
                  <a:lnTo>
                    <a:pt x="65" y="100"/>
                  </a:lnTo>
                  <a:lnTo>
                    <a:pt x="68" y="108"/>
                  </a:lnTo>
                  <a:lnTo>
                    <a:pt x="71" y="114"/>
                  </a:lnTo>
                  <a:lnTo>
                    <a:pt x="75" y="121"/>
                  </a:lnTo>
                  <a:lnTo>
                    <a:pt x="72" y="119"/>
                  </a:lnTo>
                  <a:lnTo>
                    <a:pt x="70" y="121"/>
                  </a:lnTo>
                  <a:lnTo>
                    <a:pt x="67" y="123"/>
                  </a:lnTo>
                  <a:lnTo>
                    <a:pt x="65" y="127"/>
                  </a:lnTo>
                  <a:lnTo>
                    <a:pt x="60" y="130"/>
                  </a:lnTo>
                  <a:lnTo>
                    <a:pt x="57" y="131"/>
                  </a:lnTo>
                  <a:lnTo>
                    <a:pt x="52" y="131"/>
                  </a:lnTo>
                  <a:lnTo>
                    <a:pt x="47" y="131"/>
                  </a:lnTo>
                  <a:lnTo>
                    <a:pt x="43" y="133"/>
                  </a:lnTo>
                  <a:lnTo>
                    <a:pt x="40" y="138"/>
                  </a:lnTo>
                  <a:lnTo>
                    <a:pt x="37" y="142"/>
                  </a:lnTo>
                  <a:lnTo>
                    <a:pt x="35" y="146"/>
                  </a:lnTo>
                  <a:lnTo>
                    <a:pt x="38" y="151"/>
                  </a:lnTo>
                  <a:lnTo>
                    <a:pt x="40" y="154"/>
                  </a:lnTo>
                  <a:lnTo>
                    <a:pt x="43" y="157"/>
                  </a:lnTo>
                  <a:lnTo>
                    <a:pt x="47" y="160"/>
                  </a:lnTo>
                  <a:lnTo>
                    <a:pt x="49" y="165"/>
                  </a:lnTo>
                  <a:lnTo>
                    <a:pt x="44" y="167"/>
                  </a:lnTo>
                  <a:lnTo>
                    <a:pt x="38" y="168"/>
                  </a:lnTo>
                  <a:lnTo>
                    <a:pt x="32" y="169"/>
                  </a:lnTo>
                  <a:lnTo>
                    <a:pt x="26" y="171"/>
                  </a:lnTo>
                  <a:lnTo>
                    <a:pt x="21" y="173"/>
                  </a:lnTo>
                  <a:lnTo>
                    <a:pt x="16" y="176"/>
                  </a:lnTo>
                  <a:lnTo>
                    <a:pt x="13" y="181"/>
                  </a:lnTo>
                  <a:lnTo>
                    <a:pt x="10" y="185"/>
                  </a:lnTo>
                  <a:lnTo>
                    <a:pt x="4" y="195"/>
                  </a:lnTo>
                  <a:lnTo>
                    <a:pt x="1" y="206"/>
                  </a:lnTo>
                  <a:lnTo>
                    <a:pt x="0" y="211"/>
                  </a:lnTo>
                  <a:lnTo>
                    <a:pt x="0" y="214"/>
                  </a:lnTo>
                  <a:lnTo>
                    <a:pt x="1" y="218"/>
                  </a:lnTo>
                  <a:lnTo>
                    <a:pt x="2" y="220"/>
                  </a:lnTo>
                  <a:lnTo>
                    <a:pt x="6" y="226"/>
                  </a:lnTo>
                  <a:lnTo>
                    <a:pt x="12" y="229"/>
                  </a:lnTo>
                  <a:lnTo>
                    <a:pt x="18" y="232"/>
                  </a:lnTo>
                  <a:lnTo>
                    <a:pt x="26" y="234"/>
                  </a:lnTo>
                  <a:lnTo>
                    <a:pt x="40" y="239"/>
                  </a:lnTo>
                  <a:lnTo>
                    <a:pt x="39" y="243"/>
                  </a:lnTo>
                  <a:lnTo>
                    <a:pt x="39" y="247"/>
                  </a:lnTo>
                  <a:lnTo>
                    <a:pt x="40" y="251"/>
                  </a:lnTo>
                  <a:lnTo>
                    <a:pt x="44" y="255"/>
                  </a:lnTo>
                  <a:lnTo>
                    <a:pt x="49" y="258"/>
                  </a:lnTo>
                  <a:lnTo>
                    <a:pt x="55" y="259"/>
                  </a:lnTo>
                  <a:lnTo>
                    <a:pt x="61" y="261"/>
                  </a:lnTo>
                  <a:lnTo>
                    <a:pt x="67" y="263"/>
                  </a:lnTo>
                  <a:lnTo>
                    <a:pt x="67" y="270"/>
                  </a:lnTo>
                  <a:lnTo>
                    <a:pt x="67" y="276"/>
                  </a:lnTo>
                  <a:lnTo>
                    <a:pt x="69" y="282"/>
                  </a:lnTo>
                  <a:lnTo>
                    <a:pt x="71" y="284"/>
                  </a:lnTo>
                  <a:lnTo>
                    <a:pt x="73" y="285"/>
                  </a:lnTo>
                  <a:lnTo>
                    <a:pt x="76" y="286"/>
                  </a:lnTo>
                  <a:lnTo>
                    <a:pt x="80" y="286"/>
                  </a:lnTo>
                  <a:lnTo>
                    <a:pt x="83" y="286"/>
                  </a:lnTo>
                  <a:lnTo>
                    <a:pt x="86" y="286"/>
                  </a:lnTo>
                  <a:lnTo>
                    <a:pt x="89" y="288"/>
                  </a:lnTo>
                  <a:lnTo>
                    <a:pt x="78" y="288"/>
                  </a:lnTo>
                  <a:lnTo>
                    <a:pt x="73" y="289"/>
                  </a:lnTo>
                  <a:lnTo>
                    <a:pt x="69" y="292"/>
                  </a:lnTo>
                  <a:lnTo>
                    <a:pt x="65" y="296"/>
                  </a:lnTo>
                  <a:lnTo>
                    <a:pt x="61" y="301"/>
                  </a:lnTo>
                  <a:lnTo>
                    <a:pt x="58" y="306"/>
                  </a:lnTo>
                  <a:lnTo>
                    <a:pt x="57" y="312"/>
                  </a:lnTo>
                  <a:lnTo>
                    <a:pt x="56" y="315"/>
                  </a:lnTo>
                  <a:lnTo>
                    <a:pt x="57" y="318"/>
                  </a:lnTo>
                  <a:lnTo>
                    <a:pt x="60" y="324"/>
                  </a:lnTo>
                  <a:lnTo>
                    <a:pt x="65" y="329"/>
                  </a:lnTo>
                  <a:lnTo>
                    <a:pt x="71" y="333"/>
                  </a:lnTo>
                  <a:lnTo>
                    <a:pt x="77" y="337"/>
                  </a:lnTo>
                  <a:lnTo>
                    <a:pt x="85" y="339"/>
                  </a:lnTo>
                  <a:lnTo>
                    <a:pt x="91" y="339"/>
                  </a:lnTo>
                  <a:lnTo>
                    <a:pt x="98" y="339"/>
                  </a:lnTo>
                  <a:lnTo>
                    <a:pt x="98" y="340"/>
                  </a:lnTo>
                  <a:lnTo>
                    <a:pt x="100" y="341"/>
                  </a:lnTo>
                  <a:lnTo>
                    <a:pt x="104" y="343"/>
                  </a:lnTo>
                  <a:lnTo>
                    <a:pt x="109" y="344"/>
                  </a:lnTo>
                  <a:lnTo>
                    <a:pt x="113" y="344"/>
                  </a:lnTo>
                  <a:lnTo>
                    <a:pt x="114" y="346"/>
                  </a:lnTo>
                  <a:lnTo>
                    <a:pt x="113" y="348"/>
                  </a:lnTo>
                  <a:lnTo>
                    <a:pt x="112" y="354"/>
                  </a:lnTo>
                  <a:lnTo>
                    <a:pt x="115" y="355"/>
                  </a:lnTo>
                  <a:lnTo>
                    <a:pt x="118" y="356"/>
                  </a:lnTo>
                  <a:lnTo>
                    <a:pt x="126" y="357"/>
                  </a:lnTo>
                  <a:lnTo>
                    <a:pt x="126" y="361"/>
                  </a:lnTo>
                  <a:lnTo>
                    <a:pt x="128" y="364"/>
                  </a:lnTo>
                  <a:lnTo>
                    <a:pt x="130" y="368"/>
                  </a:lnTo>
                  <a:lnTo>
                    <a:pt x="133" y="370"/>
                  </a:lnTo>
                  <a:lnTo>
                    <a:pt x="139" y="375"/>
                  </a:lnTo>
                  <a:lnTo>
                    <a:pt x="141" y="377"/>
                  </a:lnTo>
                  <a:lnTo>
                    <a:pt x="142" y="381"/>
                  </a:lnTo>
                  <a:lnTo>
                    <a:pt x="146" y="382"/>
                  </a:lnTo>
                  <a:lnTo>
                    <a:pt x="152" y="381"/>
                  </a:lnTo>
                  <a:lnTo>
                    <a:pt x="156" y="380"/>
                  </a:lnTo>
                  <a:lnTo>
                    <a:pt x="159" y="376"/>
                  </a:lnTo>
                  <a:lnTo>
                    <a:pt x="162" y="374"/>
                  </a:lnTo>
                  <a:lnTo>
                    <a:pt x="166" y="370"/>
                  </a:lnTo>
                  <a:lnTo>
                    <a:pt x="168" y="366"/>
                  </a:lnTo>
                  <a:lnTo>
                    <a:pt x="169" y="361"/>
                  </a:lnTo>
                  <a:lnTo>
                    <a:pt x="171" y="363"/>
                  </a:lnTo>
                  <a:lnTo>
                    <a:pt x="173" y="363"/>
                  </a:lnTo>
                  <a:lnTo>
                    <a:pt x="178" y="364"/>
                  </a:lnTo>
                  <a:lnTo>
                    <a:pt x="185" y="363"/>
                  </a:lnTo>
                  <a:lnTo>
                    <a:pt x="187" y="361"/>
                  </a:lnTo>
                  <a:lnTo>
                    <a:pt x="188" y="360"/>
                  </a:lnTo>
                  <a:lnTo>
                    <a:pt x="190" y="356"/>
                  </a:lnTo>
                  <a:lnTo>
                    <a:pt x="191" y="351"/>
                  </a:lnTo>
                  <a:lnTo>
                    <a:pt x="191" y="340"/>
                  </a:lnTo>
                  <a:lnTo>
                    <a:pt x="195" y="340"/>
                  </a:lnTo>
                  <a:lnTo>
                    <a:pt x="198" y="341"/>
                  </a:lnTo>
                  <a:lnTo>
                    <a:pt x="202" y="343"/>
                  </a:lnTo>
                  <a:lnTo>
                    <a:pt x="204" y="344"/>
                  </a:lnTo>
                  <a:lnTo>
                    <a:pt x="206" y="345"/>
                  </a:lnTo>
                  <a:lnTo>
                    <a:pt x="209" y="344"/>
                  </a:lnTo>
                  <a:lnTo>
                    <a:pt x="212" y="343"/>
                  </a:lnTo>
                  <a:lnTo>
                    <a:pt x="209" y="335"/>
                  </a:lnTo>
                  <a:lnTo>
                    <a:pt x="205" y="329"/>
                  </a:lnTo>
                  <a:lnTo>
                    <a:pt x="199" y="317"/>
                  </a:lnTo>
                  <a:lnTo>
                    <a:pt x="192" y="304"/>
                  </a:lnTo>
                  <a:lnTo>
                    <a:pt x="190" y="298"/>
                  </a:lnTo>
                  <a:lnTo>
                    <a:pt x="189" y="290"/>
                  </a:lnTo>
                  <a:lnTo>
                    <a:pt x="189" y="281"/>
                  </a:lnTo>
                  <a:lnTo>
                    <a:pt x="198" y="281"/>
                  </a:lnTo>
                  <a:lnTo>
                    <a:pt x="201" y="281"/>
                  </a:lnTo>
                  <a:lnTo>
                    <a:pt x="204" y="280"/>
                  </a:lnTo>
                  <a:lnTo>
                    <a:pt x="208" y="277"/>
                  </a:lnTo>
                  <a:lnTo>
                    <a:pt x="210" y="275"/>
                  </a:lnTo>
                  <a:lnTo>
                    <a:pt x="212" y="270"/>
                  </a:lnTo>
                  <a:lnTo>
                    <a:pt x="212" y="263"/>
                  </a:lnTo>
                  <a:lnTo>
                    <a:pt x="212" y="256"/>
                  </a:lnTo>
                  <a:lnTo>
                    <a:pt x="215" y="256"/>
                  </a:lnTo>
                  <a:lnTo>
                    <a:pt x="217" y="255"/>
                  </a:lnTo>
                  <a:lnTo>
                    <a:pt x="218" y="253"/>
                  </a:lnTo>
                  <a:lnTo>
                    <a:pt x="219" y="251"/>
                  </a:lnTo>
                  <a:lnTo>
                    <a:pt x="223" y="249"/>
                  </a:lnTo>
                  <a:lnTo>
                    <a:pt x="225" y="248"/>
                  </a:lnTo>
                  <a:lnTo>
                    <a:pt x="226" y="246"/>
                  </a:lnTo>
                  <a:lnTo>
                    <a:pt x="226" y="245"/>
                  </a:lnTo>
                  <a:lnTo>
                    <a:pt x="227" y="241"/>
                  </a:lnTo>
                  <a:lnTo>
                    <a:pt x="227" y="240"/>
                  </a:lnTo>
                  <a:lnTo>
                    <a:pt x="228" y="238"/>
                  </a:lnTo>
                  <a:lnTo>
                    <a:pt x="230" y="237"/>
                  </a:lnTo>
                  <a:lnTo>
                    <a:pt x="233" y="237"/>
                  </a:lnTo>
                  <a:lnTo>
                    <a:pt x="240" y="236"/>
                  </a:lnTo>
                  <a:lnTo>
                    <a:pt x="253" y="238"/>
                  </a:lnTo>
                  <a:lnTo>
                    <a:pt x="254" y="246"/>
                  </a:lnTo>
                  <a:lnTo>
                    <a:pt x="256" y="253"/>
                  </a:lnTo>
                  <a:lnTo>
                    <a:pt x="260" y="258"/>
                  </a:lnTo>
                  <a:lnTo>
                    <a:pt x="267" y="263"/>
                  </a:lnTo>
                  <a:lnTo>
                    <a:pt x="273" y="268"/>
                  </a:lnTo>
                  <a:lnTo>
                    <a:pt x="276" y="269"/>
                  </a:lnTo>
                  <a:lnTo>
                    <a:pt x="278" y="268"/>
                  </a:lnTo>
                  <a:lnTo>
                    <a:pt x="283" y="266"/>
                  </a:lnTo>
                  <a:lnTo>
                    <a:pt x="290" y="260"/>
                  </a:lnTo>
                  <a:lnTo>
                    <a:pt x="292" y="262"/>
                  </a:lnTo>
                  <a:lnTo>
                    <a:pt x="296" y="265"/>
                  </a:lnTo>
                  <a:lnTo>
                    <a:pt x="303" y="267"/>
                  </a:lnTo>
                  <a:lnTo>
                    <a:pt x="318" y="269"/>
                  </a:lnTo>
                  <a:lnTo>
                    <a:pt x="313" y="279"/>
                  </a:lnTo>
                  <a:lnTo>
                    <a:pt x="308" y="288"/>
                  </a:lnTo>
                  <a:lnTo>
                    <a:pt x="303" y="299"/>
                  </a:lnTo>
                  <a:lnTo>
                    <a:pt x="302" y="304"/>
                  </a:lnTo>
                  <a:lnTo>
                    <a:pt x="302" y="310"/>
                  </a:lnTo>
                  <a:lnTo>
                    <a:pt x="305" y="310"/>
                  </a:lnTo>
                  <a:lnTo>
                    <a:pt x="308" y="311"/>
                  </a:lnTo>
                  <a:lnTo>
                    <a:pt x="309" y="315"/>
                  </a:lnTo>
                  <a:lnTo>
                    <a:pt x="310" y="319"/>
                  </a:lnTo>
                  <a:lnTo>
                    <a:pt x="312" y="320"/>
                  </a:lnTo>
                  <a:lnTo>
                    <a:pt x="314" y="323"/>
                  </a:lnTo>
                  <a:lnTo>
                    <a:pt x="317" y="328"/>
                  </a:lnTo>
                  <a:lnTo>
                    <a:pt x="320" y="334"/>
                  </a:lnTo>
                  <a:lnTo>
                    <a:pt x="323" y="337"/>
                  </a:lnTo>
                  <a:lnTo>
                    <a:pt x="325" y="339"/>
                  </a:lnTo>
                  <a:lnTo>
                    <a:pt x="329" y="341"/>
                  </a:lnTo>
                  <a:lnTo>
                    <a:pt x="334" y="342"/>
                  </a:lnTo>
                  <a:lnTo>
                    <a:pt x="339" y="342"/>
                  </a:lnTo>
                  <a:lnTo>
                    <a:pt x="344" y="341"/>
                  </a:lnTo>
                  <a:lnTo>
                    <a:pt x="349" y="347"/>
                  </a:lnTo>
                  <a:lnTo>
                    <a:pt x="354" y="354"/>
                  </a:lnTo>
                  <a:lnTo>
                    <a:pt x="359" y="359"/>
                  </a:lnTo>
                  <a:lnTo>
                    <a:pt x="362" y="361"/>
                  </a:lnTo>
                  <a:lnTo>
                    <a:pt x="367" y="363"/>
                  </a:lnTo>
                  <a:lnTo>
                    <a:pt x="372" y="363"/>
                  </a:lnTo>
                  <a:lnTo>
                    <a:pt x="376" y="362"/>
                  </a:lnTo>
                  <a:lnTo>
                    <a:pt x="381" y="360"/>
                  </a:lnTo>
                  <a:lnTo>
                    <a:pt x="384" y="358"/>
                  </a:lnTo>
                  <a:lnTo>
                    <a:pt x="390" y="354"/>
                  </a:lnTo>
                  <a:lnTo>
                    <a:pt x="397" y="351"/>
                  </a:lnTo>
                  <a:lnTo>
                    <a:pt x="410" y="345"/>
                  </a:lnTo>
                  <a:lnTo>
                    <a:pt x="415" y="341"/>
                  </a:lnTo>
                  <a:lnTo>
                    <a:pt x="419" y="337"/>
                  </a:lnTo>
                  <a:lnTo>
                    <a:pt x="423" y="331"/>
                  </a:lnTo>
                  <a:lnTo>
                    <a:pt x="424" y="323"/>
                  </a:lnTo>
                  <a:lnTo>
                    <a:pt x="429" y="323"/>
                  </a:lnTo>
                  <a:lnTo>
                    <a:pt x="435" y="320"/>
                  </a:lnTo>
                  <a:lnTo>
                    <a:pt x="438" y="319"/>
                  </a:lnTo>
                  <a:lnTo>
                    <a:pt x="439" y="317"/>
                  </a:lnTo>
                  <a:lnTo>
                    <a:pt x="442" y="316"/>
                  </a:lnTo>
                  <a:lnTo>
                    <a:pt x="444" y="316"/>
                  </a:lnTo>
                  <a:lnTo>
                    <a:pt x="447" y="316"/>
                  </a:lnTo>
                  <a:lnTo>
                    <a:pt x="449" y="314"/>
                  </a:lnTo>
                  <a:lnTo>
                    <a:pt x="452" y="312"/>
                  </a:lnTo>
                  <a:lnTo>
                    <a:pt x="453" y="309"/>
                  </a:lnTo>
                  <a:lnTo>
                    <a:pt x="453" y="301"/>
                  </a:lnTo>
                  <a:lnTo>
                    <a:pt x="465" y="300"/>
                  </a:lnTo>
                  <a:lnTo>
                    <a:pt x="475" y="299"/>
                  </a:lnTo>
                  <a:lnTo>
                    <a:pt x="481" y="298"/>
                  </a:lnTo>
                  <a:lnTo>
                    <a:pt x="486" y="296"/>
                  </a:lnTo>
                  <a:lnTo>
                    <a:pt x="490" y="291"/>
                  </a:lnTo>
                  <a:lnTo>
                    <a:pt x="495" y="287"/>
                  </a:lnTo>
                  <a:lnTo>
                    <a:pt x="498" y="282"/>
                  </a:lnTo>
                  <a:lnTo>
                    <a:pt x="499" y="277"/>
                  </a:lnTo>
                  <a:lnTo>
                    <a:pt x="500" y="272"/>
                  </a:lnTo>
                  <a:lnTo>
                    <a:pt x="500" y="267"/>
                  </a:lnTo>
                  <a:close/>
                </a:path>
              </a:pathLst>
            </a:custGeom>
            <a:solidFill>
              <a:srgbClr val="85C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9" name="Freeform 90"/>
            <p:cNvSpPr>
              <a:spLocks/>
            </p:cNvSpPr>
            <p:nvPr/>
          </p:nvSpPr>
          <p:spPr bwMode="auto">
            <a:xfrm>
              <a:off x="5276850" y="2049463"/>
              <a:ext cx="438150" cy="228600"/>
            </a:xfrm>
            <a:custGeom>
              <a:avLst/>
              <a:gdLst>
                <a:gd name="T0" fmla="*/ 50403115 w 276"/>
                <a:gd name="T1" fmla="*/ 264615600 h 144"/>
                <a:gd name="T2" fmla="*/ 15120937 w 276"/>
                <a:gd name="T3" fmla="*/ 239414048 h 144"/>
                <a:gd name="T4" fmla="*/ 0 w 276"/>
                <a:gd name="T5" fmla="*/ 204131826 h 144"/>
                <a:gd name="T6" fmla="*/ 7559675 w 276"/>
                <a:gd name="T7" fmla="*/ 189010894 h 144"/>
                <a:gd name="T8" fmla="*/ 57962799 w 276"/>
                <a:gd name="T9" fmla="*/ 176410912 h 144"/>
                <a:gd name="T10" fmla="*/ 90725610 w 276"/>
                <a:gd name="T11" fmla="*/ 166330292 h 144"/>
                <a:gd name="T12" fmla="*/ 95765920 w 276"/>
                <a:gd name="T13" fmla="*/ 148688412 h 144"/>
                <a:gd name="T14" fmla="*/ 93244971 w 276"/>
                <a:gd name="T15" fmla="*/ 136088429 h 144"/>
                <a:gd name="T16" fmla="*/ 65524058 w 276"/>
                <a:gd name="T17" fmla="*/ 93244973 h 144"/>
                <a:gd name="T18" fmla="*/ 63003109 w 276"/>
                <a:gd name="T19" fmla="*/ 73083731 h 144"/>
                <a:gd name="T20" fmla="*/ 75604679 w 276"/>
                <a:gd name="T21" fmla="*/ 40322495 h 144"/>
                <a:gd name="T22" fmla="*/ 100806230 w 276"/>
                <a:gd name="T23" fmla="*/ 20161248 h 144"/>
                <a:gd name="T24" fmla="*/ 153728719 w 276"/>
                <a:gd name="T25" fmla="*/ 0 h 144"/>
                <a:gd name="T26" fmla="*/ 186491530 w 276"/>
                <a:gd name="T27" fmla="*/ 7559675 h 144"/>
                <a:gd name="T28" fmla="*/ 211693131 w 276"/>
                <a:gd name="T29" fmla="*/ 25201558 h 144"/>
                <a:gd name="T30" fmla="*/ 252015613 w 276"/>
                <a:gd name="T31" fmla="*/ 52922490 h 144"/>
                <a:gd name="T32" fmla="*/ 294857456 w 276"/>
                <a:gd name="T33" fmla="*/ 60483749 h 144"/>
                <a:gd name="T34" fmla="*/ 332660577 w 276"/>
                <a:gd name="T35" fmla="*/ 73083731 h 144"/>
                <a:gd name="T36" fmla="*/ 347781508 w 276"/>
                <a:gd name="T37" fmla="*/ 90725611 h 144"/>
                <a:gd name="T38" fmla="*/ 365421800 w 276"/>
                <a:gd name="T39" fmla="*/ 123486860 h 144"/>
                <a:gd name="T40" fmla="*/ 400703972 w 276"/>
                <a:gd name="T41" fmla="*/ 153728722 h 144"/>
                <a:gd name="T42" fmla="*/ 423386261 w 276"/>
                <a:gd name="T43" fmla="*/ 158769032 h 144"/>
                <a:gd name="T44" fmla="*/ 481349036 w 276"/>
                <a:gd name="T45" fmla="*/ 146169050 h 144"/>
                <a:gd name="T46" fmla="*/ 539313397 w 276"/>
                <a:gd name="T47" fmla="*/ 143648101 h 144"/>
                <a:gd name="T48" fmla="*/ 584676190 w 276"/>
                <a:gd name="T49" fmla="*/ 156249671 h 144"/>
                <a:gd name="T50" fmla="*/ 614918051 w 276"/>
                <a:gd name="T51" fmla="*/ 189010894 h 144"/>
                <a:gd name="T52" fmla="*/ 622477723 w 276"/>
                <a:gd name="T53" fmla="*/ 211693134 h 144"/>
                <a:gd name="T54" fmla="*/ 632558344 w 276"/>
                <a:gd name="T55" fmla="*/ 229333427 h 144"/>
                <a:gd name="T56" fmla="*/ 657761483 w 276"/>
                <a:gd name="T57" fmla="*/ 239414048 h 144"/>
                <a:gd name="T58" fmla="*/ 693043654 w 276"/>
                <a:gd name="T59" fmla="*/ 269655910 h 144"/>
                <a:gd name="T60" fmla="*/ 695563016 w 276"/>
                <a:gd name="T61" fmla="*/ 287297790 h 144"/>
                <a:gd name="T62" fmla="*/ 682963034 w 276"/>
                <a:gd name="T63" fmla="*/ 315018703 h 144"/>
                <a:gd name="T64" fmla="*/ 655240534 w 276"/>
                <a:gd name="T65" fmla="*/ 337700894 h 144"/>
                <a:gd name="T66" fmla="*/ 599797121 w 276"/>
                <a:gd name="T67" fmla="*/ 355342774 h 144"/>
                <a:gd name="T68" fmla="*/ 584676190 w 276"/>
                <a:gd name="T69" fmla="*/ 352821825 h 144"/>
                <a:gd name="T70" fmla="*/ 564514949 w 276"/>
                <a:gd name="T71" fmla="*/ 315018703 h 144"/>
                <a:gd name="T72" fmla="*/ 551913379 w 276"/>
                <a:gd name="T73" fmla="*/ 299897772 h 144"/>
                <a:gd name="T74" fmla="*/ 506550587 w 276"/>
                <a:gd name="T75" fmla="*/ 302418721 h 144"/>
                <a:gd name="T76" fmla="*/ 456147484 w 276"/>
                <a:gd name="T77" fmla="*/ 307459031 h 144"/>
                <a:gd name="T78" fmla="*/ 403224921 w 276"/>
                <a:gd name="T79" fmla="*/ 337700894 h 144"/>
                <a:gd name="T80" fmla="*/ 375502421 w 276"/>
                <a:gd name="T81" fmla="*/ 355342774 h 144"/>
                <a:gd name="T82" fmla="*/ 345262147 w 276"/>
                <a:gd name="T83" fmla="*/ 362902445 h 144"/>
                <a:gd name="T84" fmla="*/ 294857456 w 276"/>
                <a:gd name="T85" fmla="*/ 350302463 h 144"/>
                <a:gd name="T86" fmla="*/ 241934992 w 276"/>
                <a:gd name="T87" fmla="*/ 325100911 h 144"/>
                <a:gd name="T88" fmla="*/ 219252802 w 276"/>
                <a:gd name="T89" fmla="*/ 322579962 h 144"/>
                <a:gd name="T90" fmla="*/ 196572150 w 276"/>
                <a:gd name="T91" fmla="*/ 335181532 h 144"/>
                <a:gd name="T92" fmla="*/ 166330289 w 276"/>
                <a:gd name="T93" fmla="*/ 342741204 h 144"/>
                <a:gd name="T94" fmla="*/ 133567478 w 276"/>
                <a:gd name="T95" fmla="*/ 347781514 h 144"/>
                <a:gd name="T96" fmla="*/ 113406237 w 276"/>
                <a:gd name="T97" fmla="*/ 340221843 h 144"/>
                <a:gd name="T98" fmla="*/ 88204661 w 276"/>
                <a:gd name="T99" fmla="*/ 317539652 h 144"/>
                <a:gd name="T100" fmla="*/ 83165938 w 276"/>
                <a:gd name="T101" fmla="*/ 309978393 h 14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6"/>
                <a:gd name="T154" fmla="*/ 0 h 144"/>
                <a:gd name="T155" fmla="*/ 276 w 276"/>
                <a:gd name="T156" fmla="*/ 144 h 14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6" h="144">
                  <a:moveTo>
                    <a:pt x="24" y="106"/>
                  </a:moveTo>
                  <a:lnTo>
                    <a:pt x="24" y="106"/>
                  </a:lnTo>
                  <a:lnTo>
                    <a:pt x="20" y="105"/>
                  </a:lnTo>
                  <a:lnTo>
                    <a:pt x="16" y="102"/>
                  </a:lnTo>
                  <a:lnTo>
                    <a:pt x="10" y="99"/>
                  </a:lnTo>
                  <a:lnTo>
                    <a:pt x="6" y="95"/>
                  </a:lnTo>
                  <a:lnTo>
                    <a:pt x="3" y="91"/>
                  </a:lnTo>
                  <a:lnTo>
                    <a:pt x="0" y="86"/>
                  </a:lnTo>
                  <a:lnTo>
                    <a:pt x="0" y="81"/>
                  </a:lnTo>
                  <a:lnTo>
                    <a:pt x="1" y="77"/>
                  </a:lnTo>
                  <a:lnTo>
                    <a:pt x="3" y="75"/>
                  </a:lnTo>
                  <a:lnTo>
                    <a:pt x="5" y="73"/>
                  </a:lnTo>
                  <a:lnTo>
                    <a:pt x="10" y="71"/>
                  </a:lnTo>
                  <a:lnTo>
                    <a:pt x="23" y="70"/>
                  </a:lnTo>
                  <a:lnTo>
                    <a:pt x="29" y="69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7" y="65"/>
                  </a:lnTo>
                  <a:lnTo>
                    <a:pt x="38" y="63"/>
                  </a:lnTo>
                  <a:lnTo>
                    <a:pt x="38" y="59"/>
                  </a:lnTo>
                  <a:lnTo>
                    <a:pt x="38" y="57"/>
                  </a:lnTo>
                  <a:lnTo>
                    <a:pt x="37" y="54"/>
                  </a:lnTo>
                  <a:lnTo>
                    <a:pt x="34" y="49"/>
                  </a:lnTo>
                  <a:lnTo>
                    <a:pt x="30" y="42"/>
                  </a:lnTo>
                  <a:lnTo>
                    <a:pt x="26" y="37"/>
                  </a:lnTo>
                  <a:lnTo>
                    <a:pt x="25" y="34"/>
                  </a:lnTo>
                  <a:lnTo>
                    <a:pt x="25" y="29"/>
                  </a:lnTo>
                  <a:lnTo>
                    <a:pt x="25" y="26"/>
                  </a:lnTo>
                  <a:lnTo>
                    <a:pt x="26" y="23"/>
                  </a:lnTo>
                  <a:lnTo>
                    <a:pt x="30" y="16"/>
                  </a:lnTo>
                  <a:lnTo>
                    <a:pt x="35" y="11"/>
                  </a:lnTo>
                  <a:lnTo>
                    <a:pt x="40" y="8"/>
                  </a:lnTo>
                  <a:lnTo>
                    <a:pt x="48" y="5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7" y="0"/>
                  </a:lnTo>
                  <a:lnTo>
                    <a:pt x="74" y="3"/>
                  </a:lnTo>
                  <a:lnTo>
                    <a:pt x="79" y="6"/>
                  </a:lnTo>
                  <a:lnTo>
                    <a:pt x="84" y="10"/>
                  </a:lnTo>
                  <a:lnTo>
                    <a:pt x="91" y="16"/>
                  </a:lnTo>
                  <a:lnTo>
                    <a:pt x="95" y="19"/>
                  </a:lnTo>
                  <a:lnTo>
                    <a:pt x="100" y="21"/>
                  </a:lnTo>
                  <a:lnTo>
                    <a:pt x="108" y="22"/>
                  </a:lnTo>
                  <a:lnTo>
                    <a:pt x="117" y="24"/>
                  </a:lnTo>
                  <a:lnTo>
                    <a:pt x="124" y="25"/>
                  </a:lnTo>
                  <a:lnTo>
                    <a:pt x="129" y="27"/>
                  </a:lnTo>
                  <a:lnTo>
                    <a:pt x="132" y="29"/>
                  </a:lnTo>
                  <a:lnTo>
                    <a:pt x="135" y="33"/>
                  </a:lnTo>
                  <a:lnTo>
                    <a:pt x="138" y="36"/>
                  </a:lnTo>
                  <a:lnTo>
                    <a:pt x="141" y="43"/>
                  </a:lnTo>
                  <a:lnTo>
                    <a:pt x="145" y="49"/>
                  </a:lnTo>
                  <a:lnTo>
                    <a:pt x="148" y="53"/>
                  </a:lnTo>
                  <a:lnTo>
                    <a:pt x="152" y="57"/>
                  </a:lnTo>
                  <a:lnTo>
                    <a:pt x="159" y="61"/>
                  </a:lnTo>
                  <a:lnTo>
                    <a:pt x="163" y="62"/>
                  </a:lnTo>
                  <a:lnTo>
                    <a:pt x="168" y="63"/>
                  </a:lnTo>
                  <a:lnTo>
                    <a:pt x="175" y="62"/>
                  </a:lnTo>
                  <a:lnTo>
                    <a:pt x="180" y="61"/>
                  </a:lnTo>
                  <a:lnTo>
                    <a:pt x="191" y="58"/>
                  </a:lnTo>
                  <a:lnTo>
                    <a:pt x="202" y="56"/>
                  </a:lnTo>
                  <a:lnTo>
                    <a:pt x="214" y="57"/>
                  </a:lnTo>
                  <a:lnTo>
                    <a:pt x="220" y="58"/>
                  </a:lnTo>
                  <a:lnTo>
                    <a:pt x="225" y="59"/>
                  </a:lnTo>
                  <a:lnTo>
                    <a:pt x="232" y="62"/>
                  </a:lnTo>
                  <a:lnTo>
                    <a:pt x="236" y="65"/>
                  </a:lnTo>
                  <a:lnTo>
                    <a:pt x="240" y="69"/>
                  </a:lnTo>
                  <a:lnTo>
                    <a:pt x="244" y="75"/>
                  </a:lnTo>
                  <a:lnTo>
                    <a:pt x="246" y="81"/>
                  </a:lnTo>
                  <a:lnTo>
                    <a:pt x="247" y="84"/>
                  </a:lnTo>
                  <a:lnTo>
                    <a:pt x="249" y="87"/>
                  </a:lnTo>
                  <a:lnTo>
                    <a:pt x="251" y="91"/>
                  </a:lnTo>
                  <a:lnTo>
                    <a:pt x="254" y="92"/>
                  </a:lnTo>
                  <a:lnTo>
                    <a:pt x="261" y="95"/>
                  </a:lnTo>
                  <a:lnTo>
                    <a:pt x="269" y="100"/>
                  </a:lnTo>
                  <a:lnTo>
                    <a:pt x="272" y="104"/>
                  </a:lnTo>
                  <a:lnTo>
                    <a:pt x="275" y="107"/>
                  </a:lnTo>
                  <a:lnTo>
                    <a:pt x="276" y="111"/>
                  </a:lnTo>
                  <a:lnTo>
                    <a:pt x="276" y="114"/>
                  </a:lnTo>
                  <a:lnTo>
                    <a:pt x="276" y="117"/>
                  </a:lnTo>
                  <a:lnTo>
                    <a:pt x="275" y="120"/>
                  </a:lnTo>
                  <a:lnTo>
                    <a:pt x="271" y="125"/>
                  </a:lnTo>
                  <a:lnTo>
                    <a:pt x="265" y="130"/>
                  </a:lnTo>
                  <a:lnTo>
                    <a:pt x="260" y="134"/>
                  </a:lnTo>
                  <a:lnTo>
                    <a:pt x="252" y="137"/>
                  </a:lnTo>
                  <a:lnTo>
                    <a:pt x="246" y="140"/>
                  </a:lnTo>
                  <a:lnTo>
                    <a:pt x="238" y="141"/>
                  </a:lnTo>
                  <a:lnTo>
                    <a:pt x="234" y="141"/>
                  </a:lnTo>
                  <a:lnTo>
                    <a:pt x="232" y="140"/>
                  </a:lnTo>
                  <a:lnTo>
                    <a:pt x="230" y="137"/>
                  </a:lnTo>
                  <a:lnTo>
                    <a:pt x="228" y="134"/>
                  </a:lnTo>
                  <a:lnTo>
                    <a:pt x="224" y="125"/>
                  </a:lnTo>
                  <a:lnTo>
                    <a:pt x="222" y="122"/>
                  </a:lnTo>
                  <a:lnTo>
                    <a:pt x="219" y="119"/>
                  </a:lnTo>
                  <a:lnTo>
                    <a:pt x="216" y="117"/>
                  </a:lnTo>
                  <a:lnTo>
                    <a:pt x="210" y="117"/>
                  </a:lnTo>
                  <a:lnTo>
                    <a:pt x="201" y="120"/>
                  </a:lnTo>
                  <a:lnTo>
                    <a:pt x="189" y="121"/>
                  </a:lnTo>
                  <a:lnTo>
                    <a:pt x="181" y="122"/>
                  </a:lnTo>
                  <a:lnTo>
                    <a:pt x="175" y="124"/>
                  </a:lnTo>
                  <a:lnTo>
                    <a:pt x="169" y="126"/>
                  </a:lnTo>
                  <a:lnTo>
                    <a:pt x="160" y="134"/>
                  </a:lnTo>
                  <a:lnTo>
                    <a:pt x="152" y="139"/>
                  </a:lnTo>
                  <a:lnTo>
                    <a:pt x="149" y="141"/>
                  </a:lnTo>
                  <a:lnTo>
                    <a:pt x="145" y="143"/>
                  </a:lnTo>
                  <a:lnTo>
                    <a:pt x="137" y="144"/>
                  </a:lnTo>
                  <a:lnTo>
                    <a:pt x="130" y="143"/>
                  </a:lnTo>
                  <a:lnTo>
                    <a:pt x="123" y="141"/>
                  </a:lnTo>
                  <a:lnTo>
                    <a:pt x="117" y="139"/>
                  </a:lnTo>
                  <a:lnTo>
                    <a:pt x="106" y="134"/>
                  </a:lnTo>
                  <a:lnTo>
                    <a:pt x="96" y="129"/>
                  </a:lnTo>
                  <a:lnTo>
                    <a:pt x="91" y="128"/>
                  </a:lnTo>
                  <a:lnTo>
                    <a:pt x="87" y="128"/>
                  </a:lnTo>
                  <a:lnTo>
                    <a:pt x="82" y="130"/>
                  </a:lnTo>
                  <a:lnTo>
                    <a:pt x="78" y="133"/>
                  </a:lnTo>
                  <a:lnTo>
                    <a:pt x="76" y="135"/>
                  </a:lnTo>
                  <a:lnTo>
                    <a:pt x="73" y="135"/>
                  </a:lnTo>
                  <a:lnTo>
                    <a:pt x="66" y="136"/>
                  </a:lnTo>
                  <a:lnTo>
                    <a:pt x="58" y="138"/>
                  </a:lnTo>
                  <a:lnTo>
                    <a:pt x="53" y="138"/>
                  </a:lnTo>
                  <a:lnTo>
                    <a:pt x="49" y="137"/>
                  </a:lnTo>
                  <a:lnTo>
                    <a:pt x="45" y="135"/>
                  </a:lnTo>
                  <a:lnTo>
                    <a:pt x="40" y="131"/>
                  </a:lnTo>
                  <a:lnTo>
                    <a:pt x="36" y="128"/>
                  </a:lnTo>
                  <a:lnTo>
                    <a:pt x="35" y="126"/>
                  </a:lnTo>
                  <a:lnTo>
                    <a:pt x="35" y="123"/>
                  </a:lnTo>
                  <a:lnTo>
                    <a:pt x="33" y="123"/>
                  </a:lnTo>
                  <a:lnTo>
                    <a:pt x="24" y="106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0" name="Freeform 91"/>
            <p:cNvSpPr>
              <a:spLocks/>
            </p:cNvSpPr>
            <p:nvPr/>
          </p:nvSpPr>
          <p:spPr bwMode="auto">
            <a:xfrm>
              <a:off x="5483225" y="2568575"/>
              <a:ext cx="74613" cy="53975"/>
            </a:xfrm>
            <a:custGeom>
              <a:avLst/>
              <a:gdLst>
                <a:gd name="T0" fmla="*/ 0 w 47"/>
                <a:gd name="T1" fmla="*/ 22680609 h 34"/>
                <a:gd name="T2" fmla="*/ 0 w 47"/>
                <a:gd name="T3" fmla="*/ 22680609 h 34"/>
                <a:gd name="T4" fmla="*/ 5040346 w 47"/>
                <a:gd name="T5" fmla="*/ 37801545 h 34"/>
                <a:gd name="T6" fmla="*/ 10080692 w 47"/>
                <a:gd name="T7" fmla="*/ 55443437 h 34"/>
                <a:gd name="T8" fmla="*/ 20161385 w 47"/>
                <a:gd name="T9" fmla="*/ 68043419 h 34"/>
                <a:gd name="T10" fmla="*/ 32763046 w 47"/>
                <a:gd name="T11" fmla="*/ 78124040 h 34"/>
                <a:gd name="T12" fmla="*/ 32763046 w 47"/>
                <a:gd name="T13" fmla="*/ 78124040 h 34"/>
                <a:gd name="T14" fmla="*/ 42843736 w 47"/>
                <a:gd name="T15" fmla="*/ 83165937 h 34"/>
                <a:gd name="T16" fmla="*/ 52924437 w 47"/>
                <a:gd name="T17" fmla="*/ 85685299 h 34"/>
                <a:gd name="T18" fmla="*/ 73085816 w 47"/>
                <a:gd name="T19" fmla="*/ 85685299 h 34"/>
                <a:gd name="T20" fmla="*/ 93247194 w 47"/>
                <a:gd name="T21" fmla="*/ 85685299 h 34"/>
                <a:gd name="T22" fmla="*/ 115927976 w 47"/>
                <a:gd name="T23" fmla="*/ 83165937 h 34"/>
                <a:gd name="T24" fmla="*/ 115927976 w 47"/>
                <a:gd name="T25" fmla="*/ 83165937 h 34"/>
                <a:gd name="T26" fmla="*/ 118448942 w 47"/>
                <a:gd name="T27" fmla="*/ 80644989 h 34"/>
                <a:gd name="T28" fmla="*/ 118448942 w 47"/>
                <a:gd name="T29" fmla="*/ 78124040 h 34"/>
                <a:gd name="T30" fmla="*/ 118448942 w 47"/>
                <a:gd name="T31" fmla="*/ 68043419 h 34"/>
                <a:gd name="T32" fmla="*/ 118448942 w 47"/>
                <a:gd name="T33" fmla="*/ 55443437 h 34"/>
                <a:gd name="T34" fmla="*/ 118448942 w 47"/>
                <a:gd name="T35" fmla="*/ 47882166 h 34"/>
                <a:gd name="T36" fmla="*/ 118448942 w 47"/>
                <a:gd name="T37" fmla="*/ 47882166 h 34"/>
                <a:gd name="T38" fmla="*/ 115927976 w 47"/>
                <a:gd name="T39" fmla="*/ 50403115 h 34"/>
                <a:gd name="T40" fmla="*/ 115927976 w 47"/>
                <a:gd name="T41" fmla="*/ 50403115 h 34"/>
                <a:gd name="T42" fmla="*/ 113408598 w 47"/>
                <a:gd name="T43" fmla="*/ 57962799 h 34"/>
                <a:gd name="T44" fmla="*/ 110887632 w 47"/>
                <a:gd name="T45" fmla="*/ 65524058 h 34"/>
                <a:gd name="T46" fmla="*/ 110887632 w 47"/>
                <a:gd name="T47" fmla="*/ 75604678 h 34"/>
                <a:gd name="T48" fmla="*/ 113408598 w 47"/>
                <a:gd name="T49" fmla="*/ 80644989 h 34"/>
                <a:gd name="T50" fmla="*/ 113408598 w 47"/>
                <a:gd name="T51" fmla="*/ 80644989 h 34"/>
                <a:gd name="T52" fmla="*/ 115927976 w 47"/>
                <a:gd name="T53" fmla="*/ 83165937 h 34"/>
                <a:gd name="T54" fmla="*/ 115927976 w 47"/>
                <a:gd name="T55" fmla="*/ 83165937 h 34"/>
                <a:gd name="T56" fmla="*/ 118448942 w 47"/>
                <a:gd name="T57" fmla="*/ 47882166 h 34"/>
                <a:gd name="T58" fmla="*/ 118448942 w 47"/>
                <a:gd name="T59" fmla="*/ 47882166 h 34"/>
                <a:gd name="T60" fmla="*/ 83166505 w 47"/>
                <a:gd name="T61" fmla="*/ 50403115 h 34"/>
                <a:gd name="T62" fmla="*/ 63005127 w 47"/>
                <a:gd name="T63" fmla="*/ 50403115 h 34"/>
                <a:gd name="T64" fmla="*/ 47884080 w 47"/>
                <a:gd name="T65" fmla="*/ 47882166 h 34"/>
                <a:gd name="T66" fmla="*/ 32763046 w 47"/>
                <a:gd name="T67" fmla="*/ 42843443 h 34"/>
                <a:gd name="T68" fmla="*/ 20161385 w 47"/>
                <a:gd name="T69" fmla="*/ 32761235 h 34"/>
                <a:gd name="T70" fmla="*/ 10080692 w 47"/>
                <a:gd name="T71" fmla="*/ 20161247 h 34"/>
                <a:gd name="T72" fmla="*/ 2520967 w 47"/>
                <a:gd name="T73" fmla="*/ 0 h 34"/>
                <a:gd name="T74" fmla="*/ 2520967 w 47"/>
                <a:gd name="T75" fmla="*/ 0 h 34"/>
                <a:gd name="T76" fmla="*/ 2520967 w 47"/>
                <a:gd name="T77" fmla="*/ 10080624 h 34"/>
                <a:gd name="T78" fmla="*/ 0 w 47"/>
                <a:gd name="T79" fmla="*/ 22680609 h 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"/>
                <a:gd name="T121" fmla="*/ 0 h 34"/>
                <a:gd name="T122" fmla="*/ 47 w 47"/>
                <a:gd name="T123" fmla="*/ 34 h 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" h="34">
                  <a:moveTo>
                    <a:pt x="0" y="9"/>
                  </a:moveTo>
                  <a:lnTo>
                    <a:pt x="0" y="9"/>
                  </a:lnTo>
                  <a:lnTo>
                    <a:pt x="2" y="15"/>
                  </a:lnTo>
                  <a:lnTo>
                    <a:pt x="4" y="22"/>
                  </a:lnTo>
                  <a:lnTo>
                    <a:pt x="8" y="27"/>
                  </a:lnTo>
                  <a:lnTo>
                    <a:pt x="13" y="31"/>
                  </a:lnTo>
                  <a:lnTo>
                    <a:pt x="17" y="33"/>
                  </a:lnTo>
                  <a:lnTo>
                    <a:pt x="21" y="34"/>
                  </a:lnTo>
                  <a:lnTo>
                    <a:pt x="29" y="34"/>
                  </a:lnTo>
                  <a:lnTo>
                    <a:pt x="37" y="34"/>
                  </a:lnTo>
                  <a:lnTo>
                    <a:pt x="46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7" y="27"/>
                  </a:lnTo>
                  <a:lnTo>
                    <a:pt x="47" y="22"/>
                  </a:lnTo>
                  <a:lnTo>
                    <a:pt x="47" y="19"/>
                  </a:lnTo>
                  <a:lnTo>
                    <a:pt x="46" y="20"/>
                  </a:lnTo>
                  <a:lnTo>
                    <a:pt x="45" y="23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5" y="32"/>
                  </a:lnTo>
                  <a:lnTo>
                    <a:pt x="46" y="33"/>
                  </a:lnTo>
                  <a:lnTo>
                    <a:pt x="47" y="19"/>
                  </a:lnTo>
                  <a:lnTo>
                    <a:pt x="33" y="20"/>
                  </a:lnTo>
                  <a:lnTo>
                    <a:pt x="25" y="20"/>
                  </a:lnTo>
                  <a:lnTo>
                    <a:pt x="19" y="19"/>
                  </a:lnTo>
                  <a:lnTo>
                    <a:pt x="13" y="17"/>
                  </a:lnTo>
                  <a:lnTo>
                    <a:pt x="8" y="13"/>
                  </a:lnTo>
                  <a:lnTo>
                    <a:pt x="4" y="8"/>
                  </a:lnTo>
                  <a:lnTo>
                    <a:pt x="1" y="0"/>
                  </a:lnTo>
                  <a:lnTo>
                    <a:pt x="1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CD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1" name="Freeform 92"/>
            <p:cNvSpPr>
              <a:spLocks/>
            </p:cNvSpPr>
            <p:nvPr/>
          </p:nvSpPr>
          <p:spPr bwMode="auto">
            <a:xfrm>
              <a:off x="5483225" y="2568575"/>
              <a:ext cx="74613" cy="53975"/>
            </a:xfrm>
            <a:custGeom>
              <a:avLst/>
              <a:gdLst>
                <a:gd name="T0" fmla="*/ 0 w 47"/>
                <a:gd name="T1" fmla="*/ 22680609 h 34"/>
                <a:gd name="T2" fmla="*/ 0 w 47"/>
                <a:gd name="T3" fmla="*/ 22680609 h 34"/>
                <a:gd name="T4" fmla="*/ 5040346 w 47"/>
                <a:gd name="T5" fmla="*/ 37801545 h 34"/>
                <a:gd name="T6" fmla="*/ 10080692 w 47"/>
                <a:gd name="T7" fmla="*/ 55443437 h 34"/>
                <a:gd name="T8" fmla="*/ 20161385 w 47"/>
                <a:gd name="T9" fmla="*/ 68043419 h 34"/>
                <a:gd name="T10" fmla="*/ 32763046 w 47"/>
                <a:gd name="T11" fmla="*/ 78124040 h 34"/>
                <a:gd name="T12" fmla="*/ 32763046 w 47"/>
                <a:gd name="T13" fmla="*/ 78124040 h 34"/>
                <a:gd name="T14" fmla="*/ 42843736 w 47"/>
                <a:gd name="T15" fmla="*/ 83165937 h 34"/>
                <a:gd name="T16" fmla="*/ 52924437 w 47"/>
                <a:gd name="T17" fmla="*/ 85685299 h 34"/>
                <a:gd name="T18" fmla="*/ 73085816 w 47"/>
                <a:gd name="T19" fmla="*/ 85685299 h 34"/>
                <a:gd name="T20" fmla="*/ 93247194 w 47"/>
                <a:gd name="T21" fmla="*/ 85685299 h 34"/>
                <a:gd name="T22" fmla="*/ 115927976 w 47"/>
                <a:gd name="T23" fmla="*/ 83165937 h 34"/>
                <a:gd name="T24" fmla="*/ 115927976 w 47"/>
                <a:gd name="T25" fmla="*/ 83165937 h 34"/>
                <a:gd name="T26" fmla="*/ 118448942 w 47"/>
                <a:gd name="T27" fmla="*/ 80644989 h 34"/>
                <a:gd name="T28" fmla="*/ 118448942 w 47"/>
                <a:gd name="T29" fmla="*/ 78124040 h 34"/>
                <a:gd name="T30" fmla="*/ 118448942 w 47"/>
                <a:gd name="T31" fmla="*/ 68043419 h 34"/>
                <a:gd name="T32" fmla="*/ 118448942 w 47"/>
                <a:gd name="T33" fmla="*/ 55443437 h 34"/>
                <a:gd name="T34" fmla="*/ 118448942 w 47"/>
                <a:gd name="T35" fmla="*/ 47882166 h 34"/>
                <a:gd name="T36" fmla="*/ 118448942 w 47"/>
                <a:gd name="T37" fmla="*/ 47882166 h 34"/>
                <a:gd name="T38" fmla="*/ 115927976 w 47"/>
                <a:gd name="T39" fmla="*/ 50403115 h 34"/>
                <a:gd name="T40" fmla="*/ 115927976 w 47"/>
                <a:gd name="T41" fmla="*/ 50403115 h 34"/>
                <a:gd name="T42" fmla="*/ 113408598 w 47"/>
                <a:gd name="T43" fmla="*/ 57962799 h 34"/>
                <a:gd name="T44" fmla="*/ 110887632 w 47"/>
                <a:gd name="T45" fmla="*/ 65524058 h 34"/>
                <a:gd name="T46" fmla="*/ 110887632 w 47"/>
                <a:gd name="T47" fmla="*/ 75604678 h 34"/>
                <a:gd name="T48" fmla="*/ 113408598 w 47"/>
                <a:gd name="T49" fmla="*/ 80644989 h 34"/>
                <a:gd name="T50" fmla="*/ 113408598 w 47"/>
                <a:gd name="T51" fmla="*/ 80644989 h 34"/>
                <a:gd name="T52" fmla="*/ 115927976 w 47"/>
                <a:gd name="T53" fmla="*/ 83165937 h 34"/>
                <a:gd name="T54" fmla="*/ 115927976 w 47"/>
                <a:gd name="T55" fmla="*/ 83165937 h 34"/>
                <a:gd name="T56" fmla="*/ 118448942 w 47"/>
                <a:gd name="T57" fmla="*/ 47882166 h 34"/>
                <a:gd name="T58" fmla="*/ 118448942 w 47"/>
                <a:gd name="T59" fmla="*/ 47882166 h 34"/>
                <a:gd name="T60" fmla="*/ 83166505 w 47"/>
                <a:gd name="T61" fmla="*/ 50403115 h 34"/>
                <a:gd name="T62" fmla="*/ 63005127 w 47"/>
                <a:gd name="T63" fmla="*/ 50403115 h 34"/>
                <a:gd name="T64" fmla="*/ 47884080 w 47"/>
                <a:gd name="T65" fmla="*/ 47882166 h 34"/>
                <a:gd name="T66" fmla="*/ 32763046 w 47"/>
                <a:gd name="T67" fmla="*/ 42843443 h 34"/>
                <a:gd name="T68" fmla="*/ 20161385 w 47"/>
                <a:gd name="T69" fmla="*/ 32761235 h 34"/>
                <a:gd name="T70" fmla="*/ 10080692 w 47"/>
                <a:gd name="T71" fmla="*/ 20161247 h 34"/>
                <a:gd name="T72" fmla="*/ 2520967 w 47"/>
                <a:gd name="T73" fmla="*/ 0 h 34"/>
                <a:gd name="T74" fmla="*/ 2520967 w 47"/>
                <a:gd name="T75" fmla="*/ 0 h 34"/>
                <a:gd name="T76" fmla="*/ 2520967 w 47"/>
                <a:gd name="T77" fmla="*/ 10080624 h 34"/>
                <a:gd name="T78" fmla="*/ 0 w 47"/>
                <a:gd name="T79" fmla="*/ 22680609 h 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"/>
                <a:gd name="T121" fmla="*/ 0 h 34"/>
                <a:gd name="T122" fmla="*/ 47 w 47"/>
                <a:gd name="T123" fmla="*/ 34 h 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" h="34">
                  <a:moveTo>
                    <a:pt x="0" y="9"/>
                  </a:moveTo>
                  <a:lnTo>
                    <a:pt x="0" y="9"/>
                  </a:lnTo>
                  <a:lnTo>
                    <a:pt x="2" y="15"/>
                  </a:lnTo>
                  <a:lnTo>
                    <a:pt x="4" y="22"/>
                  </a:lnTo>
                  <a:lnTo>
                    <a:pt x="8" y="27"/>
                  </a:lnTo>
                  <a:lnTo>
                    <a:pt x="13" y="31"/>
                  </a:lnTo>
                  <a:lnTo>
                    <a:pt x="17" y="33"/>
                  </a:lnTo>
                  <a:lnTo>
                    <a:pt x="21" y="34"/>
                  </a:lnTo>
                  <a:lnTo>
                    <a:pt x="29" y="34"/>
                  </a:lnTo>
                  <a:lnTo>
                    <a:pt x="37" y="34"/>
                  </a:lnTo>
                  <a:lnTo>
                    <a:pt x="46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7" y="27"/>
                  </a:lnTo>
                  <a:lnTo>
                    <a:pt x="47" y="22"/>
                  </a:lnTo>
                  <a:lnTo>
                    <a:pt x="47" y="19"/>
                  </a:lnTo>
                  <a:lnTo>
                    <a:pt x="46" y="20"/>
                  </a:lnTo>
                  <a:lnTo>
                    <a:pt x="45" y="23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5" y="32"/>
                  </a:lnTo>
                  <a:lnTo>
                    <a:pt x="46" y="33"/>
                  </a:lnTo>
                  <a:lnTo>
                    <a:pt x="47" y="19"/>
                  </a:lnTo>
                  <a:lnTo>
                    <a:pt x="33" y="20"/>
                  </a:lnTo>
                  <a:lnTo>
                    <a:pt x="25" y="20"/>
                  </a:lnTo>
                  <a:lnTo>
                    <a:pt x="19" y="19"/>
                  </a:lnTo>
                  <a:lnTo>
                    <a:pt x="13" y="17"/>
                  </a:lnTo>
                  <a:lnTo>
                    <a:pt x="8" y="13"/>
                  </a:lnTo>
                  <a:lnTo>
                    <a:pt x="4" y="8"/>
                  </a:lnTo>
                  <a:lnTo>
                    <a:pt x="1" y="0"/>
                  </a:lnTo>
                  <a:lnTo>
                    <a:pt x="1" y="4"/>
                  </a:lnTo>
                  <a:lnTo>
                    <a:pt x="0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2" name="Freeform 93"/>
            <p:cNvSpPr>
              <a:spLocks/>
            </p:cNvSpPr>
            <p:nvPr/>
          </p:nvSpPr>
          <p:spPr bwMode="auto">
            <a:xfrm>
              <a:off x="5549900" y="2590800"/>
              <a:ext cx="173038" cy="76200"/>
            </a:xfrm>
            <a:custGeom>
              <a:avLst/>
              <a:gdLst>
                <a:gd name="T0" fmla="*/ 0 w 109"/>
                <a:gd name="T1" fmla="*/ 37801550 h 48"/>
                <a:gd name="T2" fmla="*/ 7561285 w 109"/>
                <a:gd name="T3" fmla="*/ 45362810 h 48"/>
                <a:gd name="T4" fmla="*/ 15120983 w 109"/>
                <a:gd name="T5" fmla="*/ 83165948 h 48"/>
                <a:gd name="T6" fmla="*/ 17641940 w 109"/>
                <a:gd name="T7" fmla="*/ 98286881 h 48"/>
                <a:gd name="T8" fmla="*/ 27722597 w 109"/>
                <a:gd name="T9" fmla="*/ 103327192 h 48"/>
                <a:gd name="T10" fmla="*/ 40322618 w 109"/>
                <a:gd name="T11" fmla="*/ 98286881 h 48"/>
                <a:gd name="T12" fmla="*/ 57964564 w 109"/>
                <a:gd name="T13" fmla="*/ 75604688 h 48"/>
                <a:gd name="T14" fmla="*/ 73085541 w 109"/>
                <a:gd name="T15" fmla="*/ 63003117 h 48"/>
                <a:gd name="T16" fmla="*/ 105846888 w 109"/>
                <a:gd name="T17" fmla="*/ 40322500 h 48"/>
                <a:gd name="T18" fmla="*/ 123488822 w 109"/>
                <a:gd name="T19" fmla="*/ 37801550 h 48"/>
                <a:gd name="T20" fmla="*/ 141129168 w 109"/>
                <a:gd name="T21" fmla="*/ 35282189 h 48"/>
                <a:gd name="T22" fmla="*/ 148690450 w 109"/>
                <a:gd name="T23" fmla="*/ 40322500 h 48"/>
                <a:gd name="T24" fmla="*/ 148690450 w 109"/>
                <a:gd name="T25" fmla="*/ 45362810 h 48"/>
                <a:gd name="T26" fmla="*/ 156250145 w 109"/>
                <a:gd name="T27" fmla="*/ 78124050 h 48"/>
                <a:gd name="T28" fmla="*/ 166330796 w 109"/>
                <a:gd name="T29" fmla="*/ 93246570 h 48"/>
                <a:gd name="T30" fmla="*/ 194053381 w 109"/>
                <a:gd name="T31" fmla="*/ 113407839 h 48"/>
                <a:gd name="T32" fmla="*/ 209174408 w 109"/>
                <a:gd name="T33" fmla="*/ 118448149 h 48"/>
                <a:gd name="T34" fmla="*/ 244456687 w 109"/>
                <a:gd name="T35" fmla="*/ 115927200 h 48"/>
                <a:gd name="T36" fmla="*/ 269658315 w 109"/>
                <a:gd name="T37" fmla="*/ 93246570 h 48"/>
                <a:gd name="T38" fmla="*/ 272177684 w 109"/>
                <a:gd name="T39" fmla="*/ 83165948 h 48"/>
                <a:gd name="T40" fmla="*/ 274698641 w 109"/>
                <a:gd name="T41" fmla="*/ 50403121 h 48"/>
                <a:gd name="T42" fmla="*/ 269658315 w 109"/>
                <a:gd name="T43" fmla="*/ 37801550 h 48"/>
                <a:gd name="T44" fmla="*/ 259577664 w 109"/>
                <a:gd name="T45" fmla="*/ 15120939 h 48"/>
                <a:gd name="T46" fmla="*/ 244456687 w 109"/>
                <a:gd name="T47" fmla="*/ 10080625 h 48"/>
                <a:gd name="T48" fmla="*/ 239416361 w 109"/>
                <a:gd name="T49" fmla="*/ 12601574 h 48"/>
                <a:gd name="T50" fmla="*/ 236895405 w 109"/>
                <a:gd name="T51" fmla="*/ 25201561 h 48"/>
                <a:gd name="T52" fmla="*/ 236895405 w 109"/>
                <a:gd name="T53" fmla="*/ 35282189 h 48"/>
                <a:gd name="T54" fmla="*/ 252016382 w 109"/>
                <a:gd name="T55" fmla="*/ 35282189 h 48"/>
                <a:gd name="T56" fmla="*/ 262097033 w 109"/>
                <a:gd name="T57" fmla="*/ 45362810 h 48"/>
                <a:gd name="T58" fmla="*/ 269658315 w 109"/>
                <a:gd name="T59" fmla="*/ 68043428 h 48"/>
                <a:gd name="T60" fmla="*/ 267137359 w 109"/>
                <a:gd name="T61" fmla="*/ 73083739 h 48"/>
                <a:gd name="T62" fmla="*/ 259577664 w 109"/>
                <a:gd name="T63" fmla="*/ 85685310 h 48"/>
                <a:gd name="T64" fmla="*/ 229335710 w 109"/>
                <a:gd name="T65" fmla="*/ 95765932 h 48"/>
                <a:gd name="T66" fmla="*/ 214214733 w 109"/>
                <a:gd name="T67" fmla="*/ 93246570 h 48"/>
                <a:gd name="T68" fmla="*/ 189013055 w 109"/>
                <a:gd name="T69" fmla="*/ 83165948 h 48"/>
                <a:gd name="T70" fmla="*/ 168851753 w 109"/>
                <a:gd name="T71" fmla="*/ 65524066 h 48"/>
                <a:gd name="T72" fmla="*/ 158771101 w 109"/>
                <a:gd name="T73" fmla="*/ 47883760 h 48"/>
                <a:gd name="T74" fmla="*/ 153730776 w 109"/>
                <a:gd name="T75" fmla="*/ 30241878 h 48"/>
                <a:gd name="T76" fmla="*/ 151209819 w 109"/>
                <a:gd name="T77" fmla="*/ 10080625 h 48"/>
                <a:gd name="T78" fmla="*/ 148690450 w 109"/>
                <a:gd name="T79" fmla="*/ 5040312 h 48"/>
                <a:gd name="T80" fmla="*/ 141129168 w 109"/>
                <a:gd name="T81" fmla="*/ 0 h 48"/>
                <a:gd name="T82" fmla="*/ 118448496 w 109"/>
                <a:gd name="T83" fmla="*/ 5040312 h 48"/>
                <a:gd name="T84" fmla="*/ 108367845 w 109"/>
                <a:gd name="T85" fmla="*/ 7561263 h 48"/>
                <a:gd name="T86" fmla="*/ 83166192 w 109"/>
                <a:gd name="T87" fmla="*/ 20161250 h 48"/>
                <a:gd name="T88" fmla="*/ 63004889 w 109"/>
                <a:gd name="T89" fmla="*/ 37801550 h 48"/>
                <a:gd name="T90" fmla="*/ 57964564 w 109"/>
                <a:gd name="T91" fmla="*/ 47883760 h 48"/>
                <a:gd name="T92" fmla="*/ 40322618 w 109"/>
                <a:gd name="T93" fmla="*/ 68043428 h 48"/>
                <a:gd name="T94" fmla="*/ 25201634 w 109"/>
                <a:gd name="T95" fmla="*/ 68043428 h 48"/>
                <a:gd name="T96" fmla="*/ 22682265 w 109"/>
                <a:gd name="T97" fmla="*/ 68043428 h 48"/>
                <a:gd name="T98" fmla="*/ 15120983 w 109"/>
                <a:gd name="T99" fmla="*/ 45362810 h 48"/>
                <a:gd name="T100" fmla="*/ 10080654 w 109"/>
                <a:gd name="T101" fmla="*/ 15120939 h 48"/>
                <a:gd name="T102" fmla="*/ 10080654 w 109"/>
                <a:gd name="T103" fmla="*/ 15120939 h 48"/>
                <a:gd name="T104" fmla="*/ 2520957 w 109"/>
                <a:gd name="T105" fmla="*/ 15120939 h 48"/>
                <a:gd name="T106" fmla="*/ 0 w 109"/>
                <a:gd name="T107" fmla="*/ 27722516 h 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"/>
                <a:gd name="T163" fmla="*/ 0 h 48"/>
                <a:gd name="T164" fmla="*/ 109 w 109"/>
                <a:gd name="T165" fmla="*/ 48 h 4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" h="48">
                  <a:moveTo>
                    <a:pt x="0" y="15"/>
                  </a:moveTo>
                  <a:lnTo>
                    <a:pt x="0" y="15"/>
                  </a:lnTo>
                  <a:lnTo>
                    <a:pt x="2" y="16"/>
                  </a:lnTo>
                  <a:lnTo>
                    <a:pt x="3" y="18"/>
                  </a:lnTo>
                  <a:lnTo>
                    <a:pt x="5" y="25"/>
                  </a:lnTo>
                  <a:lnTo>
                    <a:pt x="6" y="33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4" y="40"/>
                  </a:lnTo>
                  <a:lnTo>
                    <a:pt x="16" y="39"/>
                  </a:lnTo>
                  <a:lnTo>
                    <a:pt x="21" y="34"/>
                  </a:lnTo>
                  <a:lnTo>
                    <a:pt x="23" y="30"/>
                  </a:lnTo>
                  <a:lnTo>
                    <a:pt x="29" y="25"/>
                  </a:lnTo>
                  <a:lnTo>
                    <a:pt x="34" y="19"/>
                  </a:lnTo>
                  <a:lnTo>
                    <a:pt x="42" y="16"/>
                  </a:lnTo>
                  <a:lnTo>
                    <a:pt x="49" y="15"/>
                  </a:lnTo>
                  <a:lnTo>
                    <a:pt x="52" y="14"/>
                  </a:lnTo>
                  <a:lnTo>
                    <a:pt x="56" y="14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60" y="25"/>
                  </a:lnTo>
                  <a:lnTo>
                    <a:pt x="62" y="31"/>
                  </a:lnTo>
                  <a:lnTo>
                    <a:pt x="66" y="37"/>
                  </a:lnTo>
                  <a:lnTo>
                    <a:pt x="71" y="42"/>
                  </a:lnTo>
                  <a:lnTo>
                    <a:pt x="77" y="45"/>
                  </a:lnTo>
                  <a:lnTo>
                    <a:pt x="83" y="47"/>
                  </a:lnTo>
                  <a:lnTo>
                    <a:pt x="91" y="48"/>
                  </a:lnTo>
                  <a:lnTo>
                    <a:pt x="97" y="46"/>
                  </a:lnTo>
                  <a:lnTo>
                    <a:pt x="103" y="43"/>
                  </a:lnTo>
                  <a:lnTo>
                    <a:pt x="107" y="37"/>
                  </a:lnTo>
                  <a:lnTo>
                    <a:pt x="108" y="33"/>
                  </a:lnTo>
                  <a:lnTo>
                    <a:pt x="109" y="29"/>
                  </a:lnTo>
                  <a:lnTo>
                    <a:pt x="109" y="20"/>
                  </a:lnTo>
                  <a:lnTo>
                    <a:pt x="107" y="15"/>
                  </a:lnTo>
                  <a:lnTo>
                    <a:pt x="105" y="9"/>
                  </a:lnTo>
                  <a:lnTo>
                    <a:pt x="103" y="6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5" y="5"/>
                  </a:lnTo>
                  <a:lnTo>
                    <a:pt x="94" y="6"/>
                  </a:lnTo>
                  <a:lnTo>
                    <a:pt x="94" y="10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100" y="14"/>
                  </a:lnTo>
                  <a:lnTo>
                    <a:pt x="102" y="16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07" y="27"/>
                  </a:lnTo>
                  <a:lnTo>
                    <a:pt x="106" y="29"/>
                  </a:lnTo>
                  <a:lnTo>
                    <a:pt x="105" y="32"/>
                  </a:lnTo>
                  <a:lnTo>
                    <a:pt x="103" y="34"/>
                  </a:lnTo>
                  <a:lnTo>
                    <a:pt x="97" y="37"/>
                  </a:lnTo>
                  <a:lnTo>
                    <a:pt x="91" y="38"/>
                  </a:lnTo>
                  <a:lnTo>
                    <a:pt x="85" y="37"/>
                  </a:lnTo>
                  <a:lnTo>
                    <a:pt x="79" y="36"/>
                  </a:lnTo>
                  <a:lnTo>
                    <a:pt x="75" y="33"/>
                  </a:lnTo>
                  <a:lnTo>
                    <a:pt x="71" y="30"/>
                  </a:lnTo>
                  <a:lnTo>
                    <a:pt x="67" y="26"/>
                  </a:lnTo>
                  <a:lnTo>
                    <a:pt x="63" y="19"/>
                  </a:lnTo>
                  <a:lnTo>
                    <a:pt x="61" y="15"/>
                  </a:lnTo>
                  <a:lnTo>
                    <a:pt x="61" y="12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7" y="2"/>
                  </a:lnTo>
                  <a:lnTo>
                    <a:pt x="43" y="3"/>
                  </a:lnTo>
                  <a:lnTo>
                    <a:pt x="37" y="5"/>
                  </a:lnTo>
                  <a:lnTo>
                    <a:pt x="33" y="8"/>
                  </a:lnTo>
                  <a:lnTo>
                    <a:pt x="30" y="11"/>
                  </a:lnTo>
                  <a:lnTo>
                    <a:pt x="25" y="15"/>
                  </a:lnTo>
                  <a:lnTo>
                    <a:pt x="23" y="19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6" y="1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CD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3" name="Freeform 94"/>
            <p:cNvSpPr>
              <a:spLocks/>
            </p:cNvSpPr>
            <p:nvPr/>
          </p:nvSpPr>
          <p:spPr bwMode="auto">
            <a:xfrm>
              <a:off x="5549900" y="2590800"/>
              <a:ext cx="173038" cy="76200"/>
            </a:xfrm>
            <a:custGeom>
              <a:avLst/>
              <a:gdLst>
                <a:gd name="T0" fmla="*/ 0 w 109"/>
                <a:gd name="T1" fmla="*/ 37801550 h 48"/>
                <a:gd name="T2" fmla="*/ 7561285 w 109"/>
                <a:gd name="T3" fmla="*/ 45362810 h 48"/>
                <a:gd name="T4" fmla="*/ 15120983 w 109"/>
                <a:gd name="T5" fmla="*/ 83165948 h 48"/>
                <a:gd name="T6" fmla="*/ 17641940 w 109"/>
                <a:gd name="T7" fmla="*/ 98286881 h 48"/>
                <a:gd name="T8" fmla="*/ 27722597 w 109"/>
                <a:gd name="T9" fmla="*/ 103327192 h 48"/>
                <a:gd name="T10" fmla="*/ 40322618 w 109"/>
                <a:gd name="T11" fmla="*/ 98286881 h 48"/>
                <a:gd name="T12" fmla="*/ 57964564 w 109"/>
                <a:gd name="T13" fmla="*/ 75604688 h 48"/>
                <a:gd name="T14" fmla="*/ 73085541 w 109"/>
                <a:gd name="T15" fmla="*/ 63003117 h 48"/>
                <a:gd name="T16" fmla="*/ 105846888 w 109"/>
                <a:gd name="T17" fmla="*/ 40322500 h 48"/>
                <a:gd name="T18" fmla="*/ 123488822 w 109"/>
                <a:gd name="T19" fmla="*/ 37801550 h 48"/>
                <a:gd name="T20" fmla="*/ 141129168 w 109"/>
                <a:gd name="T21" fmla="*/ 35282189 h 48"/>
                <a:gd name="T22" fmla="*/ 148690450 w 109"/>
                <a:gd name="T23" fmla="*/ 40322500 h 48"/>
                <a:gd name="T24" fmla="*/ 148690450 w 109"/>
                <a:gd name="T25" fmla="*/ 45362810 h 48"/>
                <a:gd name="T26" fmla="*/ 156250145 w 109"/>
                <a:gd name="T27" fmla="*/ 78124050 h 48"/>
                <a:gd name="T28" fmla="*/ 166330796 w 109"/>
                <a:gd name="T29" fmla="*/ 93246570 h 48"/>
                <a:gd name="T30" fmla="*/ 194053381 w 109"/>
                <a:gd name="T31" fmla="*/ 113407839 h 48"/>
                <a:gd name="T32" fmla="*/ 209174408 w 109"/>
                <a:gd name="T33" fmla="*/ 118448149 h 48"/>
                <a:gd name="T34" fmla="*/ 244456687 w 109"/>
                <a:gd name="T35" fmla="*/ 115927200 h 48"/>
                <a:gd name="T36" fmla="*/ 269658315 w 109"/>
                <a:gd name="T37" fmla="*/ 93246570 h 48"/>
                <a:gd name="T38" fmla="*/ 272177684 w 109"/>
                <a:gd name="T39" fmla="*/ 83165948 h 48"/>
                <a:gd name="T40" fmla="*/ 274698641 w 109"/>
                <a:gd name="T41" fmla="*/ 50403121 h 48"/>
                <a:gd name="T42" fmla="*/ 269658315 w 109"/>
                <a:gd name="T43" fmla="*/ 37801550 h 48"/>
                <a:gd name="T44" fmla="*/ 259577664 w 109"/>
                <a:gd name="T45" fmla="*/ 15120939 h 48"/>
                <a:gd name="T46" fmla="*/ 244456687 w 109"/>
                <a:gd name="T47" fmla="*/ 10080625 h 48"/>
                <a:gd name="T48" fmla="*/ 239416361 w 109"/>
                <a:gd name="T49" fmla="*/ 12601574 h 48"/>
                <a:gd name="T50" fmla="*/ 236895405 w 109"/>
                <a:gd name="T51" fmla="*/ 25201561 h 48"/>
                <a:gd name="T52" fmla="*/ 236895405 w 109"/>
                <a:gd name="T53" fmla="*/ 35282189 h 48"/>
                <a:gd name="T54" fmla="*/ 252016382 w 109"/>
                <a:gd name="T55" fmla="*/ 35282189 h 48"/>
                <a:gd name="T56" fmla="*/ 262097033 w 109"/>
                <a:gd name="T57" fmla="*/ 45362810 h 48"/>
                <a:gd name="T58" fmla="*/ 269658315 w 109"/>
                <a:gd name="T59" fmla="*/ 68043428 h 48"/>
                <a:gd name="T60" fmla="*/ 267137359 w 109"/>
                <a:gd name="T61" fmla="*/ 73083739 h 48"/>
                <a:gd name="T62" fmla="*/ 259577664 w 109"/>
                <a:gd name="T63" fmla="*/ 85685310 h 48"/>
                <a:gd name="T64" fmla="*/ 229335710 w 109"/>
                <a:gd name="T65" fmla="*/ 95765932 h 48"/>
                <a:gd name="T66" fmla="*/ 214214733 w 109"/>
                <a:gd name="T67" fmla="*/ 93246570 h 48"/>
                <a:gd name="T68" fmla="*/ 189013055 w 109"/>
                <a:gd name="T69" fmla="*/ 83165948 h 48"/>
                <a:gd name="T70" fmla="*/ 168851753 w 109"/>
                <a:gd name="T71" fmla="*/ 65524066 h 48"/>
                <a:gd name="T72" fmla="*/ 158771101 w 109"/>
                <a:gd name="T73" fmla="*/ 47883760 h 48"/>
                <a:gd name="T74" fmla="*/ 153730776 w 109"/>
                <a:gd name="T75" fmla="*/ 30241878 h 48"/>
                <a:gd name="T76" fmla="*/ 151209819 w 109"/>
                <a:gd name="T77" fmla="*/ 10080625 h 48"/>
                <a:gd name="T78" fmla="*/ 148690450 w 109"/>
                <a:gd name="T79" fmla="*/ 5040312 h 48"/>
                <a:gd name="T80" fmla="*/ 141129168 w 109"/>
                <a:gd name="T81" fmla="*/ 0 h 48"/>
                <a:gd name="T82" fmla="*/ 118448496 w 109"/>
                <a:gd name="T83" fmla="*/ 5040312 h 48"/>
                <a:gd name="T84" fmla="*/ 108367845 w 109"/>
                <a:gd name="T85" fmla="*/ 7561263 h 48"/>
                <a:gd name="T86" fmla="*/ 83166192 w 109"/>
                <a:gd name="T87" fmla="*/ 20161250 h 48"/>
                <a:gd name="T88" fmla="*/ 63004889 w 109"/>
                <a:gd name="T89" fmla="*/ 37801550 h 48"/>
                <a:gd name="T90" fmla="*/ 57964564 w 109"/>
                <a:gd name="T91" fmla="*/ 47883760 h 48"/>
                <a:gd name="T92" fmla="*/ 40322618 w 109"/>
                <a:gd name="T93" fmla="*/ 68043428 h 48"/>
                <a:gd name="T94" fmla="*/ 25201634 w 109"/>
                <a:gd name="T95" fmla="*/ 68043428 h 48"/>
                <a:gd name="T96" fmla="*/ 22682265 w 109"/>
                <a:gd name="T97" fmla="*/ 68043428 h 48"/>
                <a:gd name="T98" fmla="*/ 15120983 w 109"/>
                <a:gd name="T99" fmla="*/ 45362810 h 48"/>
                <a:gd name="T100" fmla="*/ 10080654 w 109"/>
                <a:gd name="T101" fmla="*/ 15120939 h 48"/>
                <a:gd name="T102" fmla="*/ 10080654 w 109"/>
                <a:gd name="T103" fmla="*/ 15120939 h 48"/>
                <a:gd name="T104" fmla="*/ 2520957 w 109"/>
                <a:gd name="T105" fmla="*/ 15120939 h 48"/>
                <a:gd name="T106" fmla="*/ 0 w 109"/>
                <a:gd name="T107" fmla="*/ 27722516 h 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"/>
                <a:gd name="T163" fmla="*/ 0 h 48"/>
                <a:gd name="T164" fmla="*/ 109 w 109"/>
                <a:gd name="T165" fmla="*/ 48 h 4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" h="48">
                  <a:moveTo>
                    <a:pt x="0" y="15"/>
                  </a:moveTo>
                  <a:lnTo>
                    <a:pt x="0" y="15"/>
                  </a:lnTo>
                  <a:lnTo>
                    <a:pt x="2" y="16"/>
                  </a:lnTo>
                  <a:lnTo>
                    <a:pt x="3" y="18"/>
                  </a:lnTo>
                  <a:lnTo>
                    <a:pt x="5" y="25"/>
                  </a:lnTo>
                  <a:lnTo>
                    <a:pt x="6" y="33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4" y="40"/>
                  </a:lnTo>
                  <a:lnTo>
                    <a:pt x="16" y="39"/>
                  </a:lnTo>
                  <a:lnTo>
                    <a:pt x="21" y="34"/>
                  </a:lnTo>
                  <a:lnTo>
                    <a:pt x="23" y="30"/>
                  </a:lnTo>
                  <a:lnTo>
                    <a:pt x="29" y="25"/>
                  </a:lnTo>
                  <a:lnTo>
                    <a:pt x="34" y="19"/>
                  </a:lnTo>
                  <a:lnTo>
                    <a:pt x="42" y="16"/>
                  </a:lnTo>
                  <a:lnTo>
                    <a:pt x="49" y="15"/>
                  </a:lnTo>
                  <a:lnTo>
                    <a:pt x="52" y="14"/>
                  </a:lnTo>
                  <a:lnTo>
                    <a:pt x="56" y="14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60" y="25"/>
                  </a:lnTo>
                  <a:lnTo>
                    <a:pt x="62" y="31"/>
                  </a:lnTo>
                  <a:lnTo>
                    <a:pt x="66" y="37"/>
                  </a:lnTo>
                  <a:lnTo>
                    <a:pt x="71" y="42"/>
                  </a:lnTo>
                  <a:lnTo>
                    <a:pt x="77" y="45"/>
                  </a:lnTo>
                  <a:lnTo>
                    <a:pt x="83" y="47"/>
                  </a:lnTo>
                  <a:lnTo>
                    <a:pt x="91" y="48"/>
                  </a:lnTo>
                  <a:lnTo>
                    <a:pt x="97" y="46"/>
                  </a:lnTo>
                  <a:lnTo>
                    <a:pt x="103" y="43"/>
                  </a:lnTo>
                  <a:lnTo>
                    <a:pt x="107" y="37"/>
                  </a:lnTo>
                  <a:lnTo>
                    <a:pt x="108" y="33"/>
                  </a:lnTo>
                  <a:lnTo>
                    <a:pt x="109" y="29"/>
                  </a:lnTo>
                  <a:lnTo>
                    <a:pt x="109" y="20"/>
                  </a:lnTo>
                  <a:lnTo>
                    <a:pt x="107" y="15"/>
                  </a:lnTo>
                  <a:lnTo>
                    <a:pt x="105" y="9"/>
                  </a:lnTo>
                  <a:lnTo>
                    <a:pt x="103" y="6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5" y="5"/>
                  </a:lnTo>
                  <a:lnTo>
                    <a:pt x="94" y="6"/>
                  </a:lnTo>
                  <a:lnTo>
                    <a:pt x="94" y="10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100" y="14"/>
                  </a:lnTo>
                  <a:lnTo>
                    <a:pt x="102" y="16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07" y="27"/>
                  </a:lnTo>
                  <a:lnTo>
                    <a:pt x="106" y="29"/>
                  </a:lnTo>
                  <a:lnTo>
                    <a:pt x="105" y="32"/>
                  </a:lnTo>
                  <a:lnTo>
                    <a:pt x="103" y="34"/>
                  </a:lnTo>
                  <a:lnTo>
                    <a:pt x="97" y="37"/>
                  </a:lnTo>
                  <a:lnTo>
                    <a:pt x="91" y="38"/>
                  </a:lnTo>
                  <a:lnTo>
                    <a:pt x="85" y="37"/>
                  </a:lnTo>
                  <a:lnTo>
                    <a:pt x="79" y="36"/>
                  </a:lnTo>
                  <a:lnTo>
                    <a:pt x="75" y="33"/>
                  </a:lnTo>
                  <a:lnTo>
                    <a:pt x="71" y="30"/>
                  </a:lnTo>
                  <a:lnTo>
                    <a:pt x="67" y="26"/>
                  </a:lnTo>
                  <a:lnTo>
                    <a:pt x="63" y="19"/>
                  </a:lnTo>
                  <a:lnTo>
                    <a:pt x="61" y="15"/>
                  </a:lnTo>
                  <a:lnTo>
                    <a:pt x="61" y="12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7" y="2"/>
                  </a:lnTo>
                  <a:lnTo>
                    <a:pt x="43" y="3"/>
                  </a:lnTo>
                  <a:lnTo>
                    <a:pt x="37" y="5"/>
                  </a:lnTo>
                  <a:lnTo>
                    <a:pt x="33" y="8"/>
                  </a:lnTo>
                  <a:lnTo>
                    <a:pt x="30" y="11"/>
                  </a:lnTo>
                  <a:lnTo>
                    <a:pt x="25" y="15"/>
                  </a:lnTo>
                  <a:lnTo>
                    <a:pt x="23" y="19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6" y="1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4" name="Freeform 95"/>
            <p:cNvSpPr>
              <a:spLocks/>
            </p:cNvSpPr>
            <p:nvPr/>
          </p:nvSpPr>
          <p:spPr bwMode="auto">
            <a:xfrm>
              <a:off x="5548313" y="2552700"/>
              <a:ext cx="49213" cy="68263"/>
            </a:xfrm>
            <a:custGeom>
              <a:avLst/>
              <a:gdLst>
                <a:gd name="T0" fmla="*/ 0 w 31"/>
                <a:gd name="T1" fmla="*/ 105847350 h 43"/>
                <a:gd name="T2" fmla="*/ 0 w 31"/>
                <a:gd name="T3" fmla="*/ 105847350 h 43"/>
                <a:gd name="T4" fmla="*/ 10080728 w 31"/>
                <a:gd name="T5" fmla="*/ 108368317 h 43"/>
                <a:gd name="T6" fmla="*/ 20161456 w 31"/>
                <a:gd name="T7" fmla="*/ 108368317 h 43"/>
                <a:gd name="T8" fmla="*/ 27722800 w 31"/>
                <a:gd name="T9" fmla="*/ 105847350 h 43"/>
                <a:gd name="T10" fmla="*/ 37803525 w 31"/>
                <a:gd name="T11" fmla="*/ 98287597 h 43"/>
                <a:gd name="T12" fmla="*/ 37803525 w 31"/>
                <a:gd name="T13" fmla="*/ 98287597 h 43"/>
                <a:gd name="T14" fmla="*/ 40322912 w 31"/>
                <a:gd name="T15" fmla="*/ 90726282 h 43"/>
                <a:gd name="T16" fmla="*/ 40322912 w 31"/>
                <a:gd name="T17" fmla="*/ 83166554 h 43"/>
                <a:gd name="T18" fmla="*/ 42843887 w 31"/>
                <a:gd name="T19" fmla="*/ 63005164 h 43"/>
                <a:gd name="T20" fmla="*/ 42843887 w 31"/>
                <a:gd name="T21" fmla="*/ 63005164 h 43"/>
                <a:gd name="T22" fmla="*/ 40322912 w 31"/>
                <a:gd name="T23" fmla="*/ 55443849 h 43"/>
                <a:gd name="T24" fmla="*/ 40322912 w 31"/>
                <a:gd name="T25" fmla="*/ 50403489 h 43"/>
                <a:gd name="T26" fmla="*/ 40322912 w 31"/>
                <a:gd name="T27" fmla="*/ 50403489 h 43"/>
                <a:gd name="T28" fmla="*/ 32763162 w 31"/>
                <a:gd name="T29" fmla="*/ 35282446 h 43"/>
                <a:gd name="T30" fmla="*/ 32763162 w 31"/>
                <a:gd name="T31" fmla="*/ 35282446 h 43"/>
                <a:gd name="T32" fmla="*/ 30242187 w 31"/>
                <a:gd name="T33" fmla="*/ 32763066 h 43"/>
                <a:gd name="T34" fmla="*/ 30242187 w 31"/>
                <a:gd name="T35" fmla="*/ 35282446 h 43"/>
                <a:gd name="T36" fmla="*/ 30242187 w 31"/>
                <a:gd name="T37" fmla="*/ 37803413 h 43"/>
                <a:gd name="T38" fmla="*/ 32763162 w 31"/>
                <a:gd name="T39" fmla="*/ 35282446 h 43"/>
                <a:gd name="T40" fmla="*/ 32763162 w 31"/>
                <a:gd name="T41" fmla="*/ 35282446 h 43"/>
                <a:gd name="T42" fmla="*/ 37803525 w 31"/>
                <a:gd name="T43" fmla="*/ 30242098 h 43"/>
                <a:gd name="T44" fmla="*/ 42843887 w 31"/>
                <a:gd name="T45" fmla="*/ 27722718 h 43"/>
                <a:gd name="T46" fmla="*/ 55444012 w 31"/>
                <a:gd name="T47" fmla="*/ 22682364 h 43"/>
                <a:gd name="T48" fmla="*/ 55444012 w 31"/>
                <a:gd name="T49" fmla="*/ 22682364 h 43"/>
                <a:gd name="T50" fmla="*/ 60484374 w 31"/>
                <a:gd name="T51" fmla="*/ 25201744 h 43"/>
                <a:gd name="T52" fmla="*/ 65524737 w 31"/>
                <a:gd name="T53" fmla="*/ 27722718 h 43"/>
                <a:gd name="T54" fmla="*/ 73086074 w 31"/>
                <a:gd name="T55" fmla="*/ 37803413 h 43"/>
                <a:gd name="T56" fmla="*/ 73086074 w 31"/>
                <a:gd name="T57" fmla="*/ 37803413 h 43"/>
                <a:gd name="T58" fmla="*/ 75605462 w 31"/>
                <a:gd name="T59" fmla="*/ 27722718 h 43"/>
                <a:gd name="T60" fmla="*/ 78126437 w 31"/>
                <a:gd name="T61" fmla="*/ 22682364 h 43"/>
                <a:gd name="T62" fmla="*/ 75605462 w 31"/>
                <a:gd name="T63" fmla="*/ 17642017 h 43"/>
                <a:gd name="T64" fmla="*/ 75605462 w 31"/>
                <a:gd name="T65" fmla="*/ 17642017 h 43"/>
                <a:gd name="T66" fmla="*/ 68045712 w 31"/>
                <a:gd name="T67" fmla="*/ 7561318 h 43"/>
                <a:gd name="T68" fmla="*/ 63005349 w 31"/>
                <a:gd name="T69" fmla="*/ 0 h 43"/>
                <a:gd name="T70" fmla="*/ 55444012 w 31"/>
                <a:gd name="T71" fmla="*/ 0 h 43"/>
                <a:gd name="T72" fmla="*/ 45363275 w 31"/>
                <a:gd name="T73" fmla="*/ 2520968 h 43"/>
                <a:gd name="T74" fmla="*/ 45363275 w 31"/>
                <a:gd name="T75" fmla="*/ 2520968 h 43"/>
                <a:gd name="T76" fmla="*/ 37803525 w 31"/>
                <a:gd name="T77" fmla="*/ 10080698 h 43"/>
                <a:gd name="T78" fmla="*/ 32763162 w 31"/>
                <a:gd name="T79" fmla="*/ 17642017 h 43"/>
                <a:gd name="T80" fmla="*/ 30242187 w 31"/>
                <a:gd name="T81" fmla="*/ 25201744 h 43"/>
                <a:gd name="T82" fmla="*/ 27722800 w 31"/>
                <a:gd name="T83" fmla="*/ 32763066 h 43"/>
                <a:gd name="T84" fmla="*/ 27722800 w 31"/>
                <a:gd name="T85" fmla="*/ 32763066 h 43"/>
                <a:gd name="T86" fmla="*/ 30242187 w 31"/>
                <a:gd name="T87" fmla="*/ 55443849 h 43"/>
                <a:gd name="T88" fmla="*/ 37803525 w 31"/>
                <a:gd name="T89" fmla="*/ 73085859 h 43"/>
                <a:gd name="T90" fmla="*/ 37803525 w 31"/>
                <a:gd name="T91" fmla="*/ 73085859 h 43"/>
                <a:gd name="T92" fmla="*/ 37803525 w 31"/>
                <a:gd name="T93" fmla="*/ 73085859 h 43"/>
                <a:gd name="T94" fmla="*/ 37803525 w 31"/>
                <a:gd name="T95" fmla="*/ 73085859 h 43"/>
                <a:gd name="T96" fmla="*/ 37803525 w 31"/>
                <a:gd name="T97" fmla="*/ 75605239 h 43"/>
                <a:gd name="T98" fmla="*/ 37803525 w 31"/>
                <a:gd name="T99" fmla="*/ 75605239 h 43"/>
                <a:gd name="T100" fmla="*/ 30242187 w 31"/>
                <a:gd name="T101" fmla="*/ 83166554 h 43"/>
                <a:gd name="T102" fmla="*/ 25201819 w 31"/>
                <a:gd name="T103" fmla="*/ 85685935 h 43"/>
                <a:gd name="T104" fmla="*/ 25201819 w 31"/>
                <a:gd name="T105" fmla="*/ 85685935 h 43"/>
                <a:gd name="T106" fmla="*/ 20161456 w 31"/>
                <a:gd name="T107" fmla="*/ 85685935 h 43"/>
                <a:gd name="T108" fmla="*/ 12601703 w 31"/>
                <a:gd name="T109" fmla="*/ 85685935 h 43"/>
                <a:gd name="T110" fmla="*/ 2520976 w 31"/>
                <a:gd name="T111" fmla="*/ 83166554 h 43"/>
                <a:gd name="T112" fmla="*/ 2520976 w 31"/>
                <a:gd name="T113" fmla="*/ 83166554 h 43"/>
                <a:gd name="T114" fmla="*/ 0 w 31"/>
                <a:gd name="T115" fmla="*/ 95766630 h 43"/>
                <a:gd name="T116" fmla="*/ 0 w 31"/>
                <a:gd name="T117" fmla="*/ 105847350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1"/>
                <a:gd name="T178" fmla="*/ 0 h 43"/>
                <a:gd name="T179" fmla="*/ 31 w 31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1" h="43">
                  <a:moveTo>
                    <a:pt x="0" y="42"/>
                  </a:moveTo>
                  <a:lnTo>
                    <a:pt x="0" y="42"/>
                  </a:lnTo>
                  <a:lnTo>
                    <a:pt x="4" y="43"/>
                  </a:lnTo>
                  <a:lnTo>
                    <a:pt x="8" y="43"/>
                  </a:lnTo>
                  <a:lnTo>
                    <a:pt x="11" y="42"/>
                  </a:lnTo>
                  <a:lnTo>
                    <a:pt x="15" y="39"/>
                  </a:lnTo>
                  <a:lnTo>
                    <a:pt x="16" y="36"/>
                  </a:lnTo>
                  <a:lnTo>
                    <a:pt x="16" y="33"/>
                  </a:lnTo>
                  <a:lnTo>
                    <a:pt x="17" y="25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1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6" y="11"/>
                  </a:lnTo>
                  <a:lnTo>
                    <a:pt x="29" y="15"/>
                  </a:lnTo>
                  <a:lnTo>
                    <a:pt x="30" y="11"/>
                  </a:lnTo>
                  <a:lnTo>
                    <a:pt x="31" y="9"/>
                  </a:lnTo>
                  <a:lnTo>
                    <a:pt x="30" y="7"/>
                  </a:lnTo>
                  <a:lnTo>
                    <a:pt x="27" y="3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1" y="13"/>
                  </a:lnTo>
                  <a:lnTo>
                    <a:pt x="12" y="22"/>
                  </a:lnTo>
                  <a:lnTo>
                    <a:pt x="15" y="29"/>
                  </a:lnTo>
                  <a:lnTo>
                    <a:pt x="15" y="30"/>
                  </a:lnTo>
                  <a:lnTo>
                    <a:pt x="12" y="33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CD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5" name="Freeform 96"/>
            <p:cNvSpPr>
              <a:spLocks/>
            </p:cNvSpPr>
            <p:nvPr/>
          </p:nvSpPr>
          <p:spPr bwMode="auto">
            <a:xfrm>
              <a:off x="5548313" y="2552700"/>
              <a:ext cx="49213" cy="68263"/>
            </a:xfrm>
            <a:custGeom>
              <a:avLst/>
              <a:gdLst>
                <a:gd name="T0" fmla="*/ 0 w 31"/>
                <a:gd name="T1" fmla="*/ 105847350 h 43"/>
                <a:gd name="T2" fmla="*/ 0 w 31"/>
                <a:gd name="T3" fmla="*/ 105847350 h 43"/>
                <a:gd name="T4" fmla="*/ 10080728 w 31"/>
                <a:gd name="T5" fmla="*/ 108368317 h 43"/>
                <a:gd name="T6" fmla="*/ 20161456 w 31"/>
                <a:gd name="T7" fmla="*/ 108368317 h 43"/>
                <a:gd name="T8" fmla="*/ 27722800 w 31"/>
                <a:gd name="T9" fmla="*/ 105847350 h 43"/>
                <a:gd name="T10" fmla="*/ 37803525 w 31"/>
                <a:gd name="T11" fmla="*/ 98287597 h 43"/>
                <a:gd name="T12" fmla="*/ 37803525 w 31"/>
                <a:gd name="T13" fmla="*/ 98287597 h 43"/>
                <a:gd name="T14" fmla="*/ 40322912 w 31"/>
                <a:gd name="T15" fmla="*/ 90726282 h 43"/>
                <a:gd name="T16" fmla="*/ 40322912 w 31"/>
                <a:gd name="T17" fmla="*/ 83166554 h 43"/>
                <a:gd name="T18" fmla="*/ 42843887 w 31"/>
                <a:gd name="T19" fmla="*/ 63005164 h 43"/>
                <a:gd name="T20" fmla="*/ 42843887 w 31"/>
                <a:gd name="T21" fmla="*/ 63005164 h 43"/>
                <a:gd name="T22" fmla="*/ 40322912 w 31"/>
                <a:gd name="T23" fmla="*/ 55443849 h 43"/>
                <a:gd name="T24" fmla="*/ 40322912 w 31"/>
                <a:gd name="T25" fmla="*/ 50403489 h 43"/>
                <a:gd name="T26" fmla="*/ 40322912 w 31"/>
                <a:gd name="T27" fmla="*/ 50403489 h 43"/>
                <a:gd name="T28" fmla="*/ 32763162 w 31"/>
                <a:gd name="T29" fmla="*/ 35282446 h 43"/>
                <a:gd name="T30" fmla="*/ 32763162 w 31"/>
                <a:gd name="T31" fmla="*/ 35282446 h 43"/>
                <a:gd name="T32" fmla="*/ 30242187 w 31"/>
                <a:gd name="T33" fmla="*/ 32763066 h 43"/>
                <a:gd name="T34" fmla="*/ 30242187 w 31"/>
                <a:gd name="T35" fmla="*/ 35282446 h 43"/>
                <a:gd name="T36" fmla="*/ 30242187 w 31"/>
                <a:gd name="T37" fmla="*/ 37803413 h 43"/>
                <a:gd name="T38" fmla="*/ 32763162 w 31"/>
                <a:gd name="T39" fmla="*/ 35282446 h 43"/>
                <a:gd name="T40" fmla="*/ 32763162 w 31"/>
                <a:gd name="T41" fmla="*/ 35282446 h 43"/>
                <a:gd name="T42" fmla="*/ 37803525 w 31"/>
                <a:gd name="T43" fmla="*/ 30242098 h 43"/>
                <a:gd name="T44" fmla="*/ 42843887 w 31"/>
                <a:gd name="T45" fmla="*/ 27722718 h 43"/>
                <a:gd name="T46" fmla="*/ 55444012 w 31"/>
                <a:gd name="T47" fmla="*/ 22682364 h 43"/>
                <a:gd name="T48" fmla="*/ 55444012 w 31"/>
                <a:gd name="T49" fmla="*/ 22682364 h 43"/>
                <a:gd name="T50" fmla="*/ 60484374 w 31"/>
                <a:gd name="T51" fmla="*/ 25201744 h 43"/>
                <a:gd name="T52" fmla="*/ 65524737 w 31"/>
                <a:gd name="T53" fmla="*/ 27722718 h 43"/>
                <a:gd name="T54" fmla="*/ 73086074 w 31"/>
                <a:gd name="T55" fmla="*/ 37803413 h 43"/>
                <a:gd name="T56" fmla="*/ 73086074 w 31"/>
                <a:gd name="T57" fmla="*/ 37803413 h 43"/>
                <a:gd name="T58" fmla="*/ 75605462 w 31"/>
                <a:gd name="T59" fmla="*/ 27722718 h 43"/>
                <a:gd name="T60" fmla="*/ 78126437 w 31"/>
                <a:gd name="T61" fmla="*/ 22682364 h 43"/>
                <a:gd name="T62" fmla="*/ 75605462 w 31"/>
                <a:gd name="T63" fmla="*/ 17642017 h 43"/>
                <a:gd name="T64" fmla="*/ 75605462 w 31"/>
                <a:gd name="T65" fmla="*/ 17642017 h 43"/>
                <a:gd name="T66" fmla="*/ 68045712 w 31"/>
                <a:gd name="T67" fmla="*/ 7561318 h 43"/>
                <a:gd name="T68" fmla="*/ 63005349 w 31"/>
                <a:gd name="T69" fmla="*/ 0 h 43"/>
                <a:gd name="T70" fmla="*/ 55444012 w 31"/>
                <a:gd name="T71" fmla="*/ 0 h 43"/>
                <a:gd name="T72" fmla="*/ 45363275 w 31"/>
                <a:gd name="T73" fmla="*/ 2520968 h 43"/>
                <a:gd name="T74" fmla="*/ 45363275 w 31"/>
                <a:gd name="T75" fmla="*/ 2520968 h 43"/>
                <a:gd name="T76" fmla="*/ 37803525 w 31"/>
                <a:gd name="T77" fmla="*/ 10080698 h 43"/>
                <a:gd name="T78" fmla="*/ 32763162 w 31"/>
                <a:gd name="T79" fmla="*/ 17642017 h 43"/>
                <a:gd name="T80" fmla="*/ 30242187 w 31"/>
                <a:gd name="T81" fmla="*/ 25201744 h 43"/>
                <a:gd name="T82" fmla="*/ 27722800 w 31"/>
                <a:gd name="T83" fmla="*/ 32763066 h 43"/>
                <a:gd name="T84" fmla="*/ 27722800 w 31"/>
                <a:gd name="T85" fmla="*/ 32763066 h 43"/>
                <a:gd name="T86" fmla="*/ 30242187 w 31"/>
                <a:gd name="T87" fmla="*/ 55443849 h 43"/>
                <a:gd name="T88" fmla="*/ 37803525 w 31"/>
                <a:gd name="T89" fmla="*/ 73085859 h 43"/>
                <a:gd name="T90" fmla="*/ 37803525 w 31"/>
                <a:gd name="T91" fmla="*/ 73085859 h 43"/>
                <a:gd name="T92" fmla="*/ 37803525 w 31"/>
                <a:gd name="T93" fmla="*/ 73085859 h 43"/>
                <a:gd name="T94" fmla="*/ 37803525 w 31"/>
                <a:gd name="T95" fmla="*/ 73085859 h 43"/>
                <a:gd name="T96" fmla="*/ 37803525 w 31"/>
                <a:gd name="T97" fmla="*/ 75605239 h 43"/>
                <a:gd name="T98" fmla="*/ 37803525 w 31"/>
                <a:gd name="T99" fmla="*/ 75605239 h 43"/>
                <a:gd name="T100" fmla="*/ 30242187 w 31"/>
                <a:gd name="T101" fmla="*/ 83166554 h 43"/>
                <a:gd name="T102" fmla="*/ 25201819 w 31"/>
                <a:gd name="T103" fmla="*/ 85685935 h 43"/>
                <a:gd name="T104" fmla="*/ 25201819 w 31"/>
                <a:gd name="T105" fmla="*/ 85685935 h 43"/>
                <a:gd name="T106" fmla="*/ 20161456 w 31"/>
                <a:gd name="T107" fmla="*/ 85685935 h 43"/>
                <a:gd name="T108" fmla="*/ 12601703 w 31"/>
                <a:gd name="T109" fmla="*/ 85685935 h 43"/>
                <a:gd name="T110" fmla="*/ 2520976 w 31"/>
                <a:gd name="T111" fmla="*/ 83166554 h 43"/>
                <a:gd name="T112" fmla="*/ 2520976 w 31"/>
                <a:gd name="T113" fmla="*/ 83166554 h 43"/>
                <a:gd name="T114" fmla="*/ 0 w 31"/>
                <a:gd name="T115" fmla="*/ 95766630 h 43"/>
                <a:gd name="T116" fmla="*/ 0 w 31"/>
                <a:gd name="T117" fmla="*/ 105847350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1"/>
                <a:gd name="T178" fmla="*/ 0 h 43"/>
                <a:gd name="T179" fmla="*/ 31 w 31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1" h="43">
                  <a:moveTo>
                    <a:pt x="0" y="42"/>
                  </a:moveTo>
                  <a:lnTo>
                    <a:pt x="0" y="42"/>
                  </a:lnTo>
                  <a:lnTo>
                    <a:pt x="4" y="43"/>
                  </a:lnTo>
                  <a:lnTo>
                    <a:pt x="8" y="43"/>
                  </a:lnTo>
                  <a:lnTo>
                    <a:pt x="11" y="42"/>
                  </a:lnTo>
                  <a:lnTo>
                    <a:pt x="15" y="39"/>
                  </a:lnTo>
                  <a:lnTo>
                    <a:pt x="16" y="36"/>
                  </a:lnTo>
                  <a:lnTo>
                    <a:pt x="16" y="33"/>
                  </a:lnTo>
                  <a:lnTo>
                    <a:pt x="17" y="25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1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6" y="11"/>
                  </a:lnTo>
                  <a:lnTo>
                    <a:pt x="29" y="15"/>
                  </a:lnTo>
                  <a:lnTo>
                    <a:pt x="30" y="11"/>
                  </a:lnTo>
                  <a:lnTo>
                    <a:pt x="31" y="9"/>
                  </a:lnTo>
                  <a:lnTo>
                    <a:pt x="30" y="7"/>
                  </a:lnTo>
                  <a:lnTo>
                    <a:pt x="27" y="3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1" y="13"/>
                  </a:lnTo>
                  <a:lnTo>
                    <a:pt x="12" y="22"/>
                  </a:lnTo>
                  <a:lnTo>
                    <a:pt x="15" y="29"/>
                  </a:lnTo>
                  <a:lnTo>
                    <a:pt x="15" y="30"/>
                  </a:lnTo>
                  <a:lnTo>
                    <a:pt x="12" y="33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6" name="Freeform 97"/>
            <p:cNvSpPr>
              <a:spLocks/>
            </p:cNvSpPr>
            <p:nvPr/>
          </p:nvSpPr>
          <p:spPr bwMode="auto">
            <a:xfrm>
              <a:off x="5392738" y="2611438"/>
              <a:ext cx="242888" cy="171450"/>
            </a:xfrm>
            <a:custGeom>
              <a:avLst/>
              <a:gdLst>
                <a:gd name="T0" fmla="*/ 12601599 w 153"/>
                <a:gd name="T1" fmla="*/ 211693164 h 108"/>
                <a:gd name="T2" fmla="*/ 27722571 w 153"/>
                <a:gd name="T3" fmla="*/ 204133442 h 108"/>
                <a:gd name="T4" fmla="*/ 75604838 w 153"/>
                <a:gd name="T5" fmla="*/ 206652804 h 108"/>
                <a:gd name="T6" fmla="*/ 50403221 w 153"/>
                <a:gd name="T7" fmla="*/ 229335047 h 108"/>
                <a:gd name="T8" fmla="*/ 42843534 w 153"/>
                <a:gd name="T9" fmla="*/ 246975342 h 108"/>
                <a:gd name="T10" fmla="*/ 37803213 w 153"/>
                <a:gd name="T11" fmla="*/ 254536602 h 108"/>
                <a:gd name="T12" fmla="*/ 68045150 w 153"/>
                <a:gd name="T13" fmla="*/ 246975342 h 108"/>
                <a:gd name="T14" fmla="*/ 80645159 w 153"/>
                <a:gd name="T15" fmla="*/ 239415669 h 108"/>
                <a:gd name="T16" fmla="*/ 90725800 w 153"/>
                <a:gd name="T17" fmla="*/ 226814098 h 108"/>
                <a:gd name="T18" fmla="*/ 108367742 w 153"/>
                <a:gd name="T19" fmla="*/ 219254425 h 108"/>
                <a:gd name="T20" fmla="*/ 133569346 w 153"/>
                <a:gd name="T21" fmla="*/ 214214114 h 108"/>
                <a:gd name="T22" fmla="*/ 161290317 w 153"/>
                <a:gd name="T23" fmla="*/ 221773787 h 108"/>
                <a:gd name="T24" fmla="*/ 181451601 w 153"/>
                <a:gd name="T25" fmla="*/ 229335047 h 108"/>
                <a:gd name="T26" fmla="*/ 194053197 w 153"/>
                <a:gd name="T27" fmla="*/ 244455980 h 108"/>
                <a:gd name="T28" fmla="*/ 206653205 w 153"/>
                <a:gd name="T29" fmla="*/ 272176897 h 108"/>
                <a:gd name="T30" fmla="*/ 201612884 w 153"/>
                <a:gd name="T31" fmla="*/ 252015653 h 108"/>
                <a:gd name="T32" fmla="*/ 196572563 w 153"/>
                <a:gd name="T33" fmla="*/ 226814098 h 108"/>
                <a:gd name="T34" fmla="*/ 252016142 w 153"/>
                <a:gd name="T35" fmla="*/ 231854409 h 108"/>
                <a:gd name="T36" fmla="*/ 287298389 w 153"/>
                <a:gd name="T37" fmla="*/ 249496291 h 108"/>
                <a:gd name="T38" fmla="*/ 309980626 w 153"/>
                <a:gd name="T39" fmla="*/ 264617224 h 108"/>
                <a:gd name="T40" fmla="*/ 322580635 w 153"/>
                <a:gd name="T41" fmla="*/ 267136586 h 108"/>
                <a:gd name="T42" fmla="*/ 307459672 w 153"/>
                <a:gd name="T43" fmla="*/ 252015653 h 108"/>
                <a:gd name="T44" fmla="*/ 294859664 w 153"/>
                <a:gd name="T45" fmla="*/ 239415669 h 108"/>
                <a:gd name="T46" fmla="*/ 307459672 w 153"/>
                <a:gd name="T47" fmla="*/ 231854409 h 108"/>
                <a:gd name="T48" fmla="*/ 350303193 w 153"/>
                <a:gd name="T49" fmla="*/ 244455980 h 108"/>
                <a:gd name="T50" fmla="*/ 385585439 w 153"/>
                <a:gd name="T51" fmla="*/ 262096275 h 108"/>
                <a:gd name="T52" fmla="*/ 367943522 w 153"/>
                <a:gd name="T53" fmla="*/ 249496291 h 108"/>
                <a:gd name="T54" fmla="*/ 327620955 w 153"/>
                <a:gd name="T55" fmla="*/ 229335047 h 108"/>
                <a:gd name="T56" fmla="*/ 322580635 w 153"/>
                <a:gd name="T57" fmla="*/ 219254425 h 108"/>
                <a:gd name="T58" fmla="*/ 337701597 w 153"/>
                <a:gd name="T59" fmla="*/ 214214114 h 108"/>
                <a:gd name="T60" fmla="*/ 357862881 w 153"/>
                <a:gd name="T61" fmla="*/ 209173803 h 108"/>
                <a:gd name="T62" fmla="*/ 383064485 w 153"/>
                <a:gd name="T63" fmla="*/ 209173803 h 108"/>
                <a:gd name="T64" fmla="*/ 367943522 w 153"/>
                <a:gd name="T65" fmla="*/ 199093131 h 108"/>
                <a:gd name="T66" fmla="*/ 320061268 w 153"/>
                <a:gd name="T67" fmla="*/ 194052820 h 108"/>
                <a:gd name="T68" fmla="*/ 299899984 w 153"/>
                <a:gd name="T69" fmla="*/ 189012509 h 108"/>
                <a:gd name="T70" fmla="*/ 267137105 w 153"/>
                <a:gd name="T71" fmla="*/ 146169071 h 108"/>
                <a:gd name="T72" fmla="*/ 254537097 w 153"/>
                <a:gd name="T73" fmla="*/ 115927204 h 108"/>
                <a:gd name="T74" fmla="*/ 249496776 w 153"/>
                <a:gd name="T75" fmla="*/ 70564380 h 108"/>
                <a:gd name="T76" fmla="*/ 249496776 w 153"/>
                <a:gd name="T77" fmla="*/ 22682200 h 108"/>
                <a:gd name="T78" fmla="*/ 239416134 w 153"/>
                <a:gd name="T79" fmla="*/ 17640301 h 108"/>
                <a:gd name="T80" fmla="*/ 219254851 w 153"/>
                <a:gd name="T81" fmla="*/ 15120939 h 108"/>
                <a:gd name="T82" fmla="*/ 194053197 w 153"/>
                <a:gd name="T83" fmla="*/ 12601575 h 108"/>
                <a:gd name="T84" fmla="*/ 168851592 w 153"/>
                <a:gd name="T85" fmla="*/ 5040313 h 108"/>
                <a:gd name="T86" fmla="*/ 163811271 w 153"/>
                <a:gd name="T87" fmla="*/ 0 h 108"/>
                <a:gd name="T88" fmla="*/ 156249996 w 153"/>
                <a:gd name="T89" fmla="*/ 85685313 h 108"/>
                <a:gd name="T90" fmla="*/ 138609667 w 153"/>
                <a:gd name="T91" fmla="*/ 146169071 h 108"/>
                <a:gd name="T92" fmla="*/ 115927430 w 153"/>
                <a:gd name="T93" fmla="*/ 173891575 h 108"/>
                <a:gd name="T94" fmla="*/ 83166113 w 153"/>
                <a:gd name="T95" fmla="*/ 186491559 h 108"/>
                <a:gd name="T96" fmla="*/ 0 w 153"/>
                <a:gd name="T97" fmla="*/ 224294736 h 10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3"/>
                <a:gd name="T148" fmla="*/ 0 h 108"/>
                <a:gd name="T149" fmla="*/ 153 w 153"/>
                <a:gd name="T150" fmla="*/ 108 h 10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3" h="108">
                  <a:moveTo>
                    <a:pt x="0" y="89"/>
                  </a:moveTo>
                  <a:lnTo>
                    <a:pt x="0" y="89"/>
                  </a:lnTo>
                  <a:lnTo>
                    <a:pt x="5" y="84"/>
                  </a:lnTo>
                  <a:lnTo>
                    <a:pt x="8" y="82"/>
                  </a:lnTo>
                  <a:lnTo>
                    <a:pt x="11" y="81"/>
                  </a:lnTo>
                  <a:lnTo>
                    <a:pt x="20" y="81"/>
                  </a:lnTo>
                  <a:lnTo>
                    <a:pt x="30" y="82"/>
                  </a:lnTo>
                  <a:lnTo>
                    <a:pt x="23" y="88"/>
                  </a:lnTo>
                  <a:lnTo>
                    <a:pt x="20" y="91"/>
                  </a:lnTo>
                  <a:lnTo>
                    <a:pt x="18" y="95"/>
                  </a:lnTo>
                  <a:lnTo>
                    <a:pt x="17" y="98"/>
                  </a:lnTo>
                  <a:lnTo>
                    <a:pt x="16" y="99"/>
                  </a:lnTo>
                  <a:lnTo>
                    <a:pt x="15" y="101"/>
                  </a:lnTo>
                  <a:lnTo>
                    <a:pt x="18" y="100"/>
                  </a:lnTo>
                  <a:lnTo>
                    <a:pt x="22" y="99"/>
                  </a:lnTo>
                  <a:lnTo>
                    <a:pt x="27" y="98"/>
                  </a:lnTo>
                  <a:lnTo>
                    <a:pt x="31" y="97"/>
                  </a:lnTo>
                  <a:lnTo>
                    <a:pt x="32" y="95"/>
                  </a:lnTo>
                  <a:lnTo>
                    <a:pt x="33" y="92"/>
                  </a:lnTo>
                  <a:lnTo>
                    <a:pt x="36" y="90"/>
                  </a:lnTo>
                  <a:lnTo>
                    <a:pt x="39" y="89"/>
                  </a:lnTo>
                  <a:lnTo>
                    <a:pt x="43" y="87"/>
                  </a:lnTo>
                  <a:lnTo>
                    <a:pt x="46" y="86"/>
                  </a:lnTo>
                  <a:lnTo>
                    <a:pt x="53" y="85"/>
                  </a:lnTo>
                  <a:lnTo>
                    <a:pt x="62" y="86"/>
                  </a:lnTo>
                  <a:lnTo>
                    <a:pt x="64" y="88"/>
                  </a:lnTo>
                  <a:lnTo>
                    <a:pt x="67" y="89"/>
                  </a:lnTo>
                  <a:lnTo>
                    <a:pt x="72" y="91"/>
                  </a:lnTo>
                  <a:lnTo>
                    <a:pt x="75" y="93"/>
                  </a:lnTo>
                  <a:lnTo>
                    <a:pt x="77" y="97"/>
                  </a:lnTo>
                  <a:lnTo>
                    <a:pt x="79" y="102"/>
                  </a:lnTo>
                  <a:lnTo>
                    <a:pt x="82" y="108"/>
                  </a:lnTo>
                  <a:lnTo>
                    <a:pt x="81" y="103"/>
                  </a:lnTo>
                  <a:lnTo>
                    <a:pt x="80" y="100"/>
                  </a:lnTo>
                  <a:lnTo>
                    <a:pt x="78" y="96"/>
                  </a:lnTo>
                  <a:lnTo>
                    <a:pt x="78" y="90"/>
                  </a:lnTo>
                  <a:lnTo>
                    <a:pt x="86" y="90"/>
                  </a:lnTo>
                  <a:lnTo>
                    <a:pt x="93" y="91"/>
                  </a:lnTo>
                  <a:lnTo>
                    <a:pt x="100" y="92"/>
                  </a:lnTo>
                  <a:lnTo>
                    <a:pt x="107" y="96"/>
                  </a:lnTo>
                  <a:lnTo>
                    <a:pt x="114" y="99"/>
                  </a:lnTo>
                  <a:lnTo>
                    <a:pt x="120" y="102"/>
                  </a:lnTo>
                  <a:lnTo>
                    <a:pt x="123" y="105"/>
                  </a:lnTo>
                  <a:lnTo>
                    <a:pt x="125" y="106"/>
                  </a:lnTo>
                  <a:lnTo>
                    <a:pt x="128" y="106"/>
                  </a:lnTo>
                  <a:lnTo>
                    <a:pt x="125" y="103"/>
                  </a:lnTo>
                  <a:lnTo>
                    <a:pt x="122" y="100"/>
                  </a:lnTo>
                  <a:lnTo>
                    <a:pt x="120" y="97"/>
                  </a:lnTo>
                  <a:lnTo>
                    <a:pt x="119" y="96"/>
                  </a:lnTo>
                  <a:lnTo>
                    <a:pt x="117" y="95"/>
                  </a:lnTo>
                  <a:lnTo>
                    <a:pt x="119" y="92"/>
                  </a:lnTo>
                  <a:lnTo>
                    <a:pt x="122" y="92"/>
                  </a:lnTo>
                  <a:lnTo>
                    <a:pt x="128" y="93"/>
                  </a:lnTo>
                  <a:lnTo>
                    <a:pt x="139" y="97"/>
                  </a:lnTo>
                  <a:lnTo>
                    <a:pt x="148" y="101"/>
                  </a:lnTo>
                  <a:lnTo>
                    <a:pt x="153" y="104"/>
                  </a:lnTo>
                  <a:lnTo>
                    <a:pt x="150" y="101"/>
                  </a:lnTo>
                  <a:lnTo>
                    <a:pt x="146" y="99"/>
                  </a:lnTo>
                  <a:lnTo>
                    <a:pt x="137" y="93"/>
                  </a:lnTo>
                  <a:lnTo>
                    <a:pt x="130" y="91"/>
                  </a:lnTo>
                  <a:lnTo>
                    <a:pt x="128" y="90"/>
                  </a:lnTo>
                  <a:lnTo>
                    <a:pt x="127" y="89"/>
                  </a:lnTo>
                  <a:lnTo>
                    <a:pt x="128" y="87"/>
                  </a:lnTo>
                  <a:lnTo>
                    <a:pt x="131" y="86"/>
                  </a:lnTo>
                  <a:lnTo>
                    <a:pt x="134" y="85"/>
                  </a:lnTo>
                  <a:lnTo>
                    <a:pt x="137" y="84"/>
                  </a:lnTo>
                  <a:lnTo>
                    <a:pt x="142" y="83"/>
                  </a:lnTo>
                  <a:lnTo>
                    <a:pt x="147" y="83"/>
                  </a:lnTo>
                  <a:lnTo>
                    <a:pt x="152" y="83"/>
                  </a:lnTo>
                  <a:lnTo>
                    <a:pt x="149" y="81"/>
                  </a:lnTo>
                  <a:lnTo>
                    <a:pt x="146" y="79"/>
                  </a:lnTo>
                  <a:lnTo>
                    <a:pt x="138" y="78"/>
                  </a:lnTo>
                  <a:lnTo>
                    <a:pt x="130" y="78"/>
                  </a:lnTo>
                  <a:lnTo>
                    <a:pt x="127" y="77"/>
                  </a:lnTo>
                  <a:lnTo>
                    <a:pt x="122" y="76"/>
                  </a:lnTo>
                  <a:lnTo>
                    <a:pt x="119" y="75"/>
                  </a:lnTo>
                  <a:lnTo>
                    <a:pt x="117" y="73"/>
                  </a:lnTo>
                  <a:lnTo>
                    <a:pt x="111" y="65"/>
                  </a:lnTo>
                  <a:lnTo>
                    <a:pt x="106" y="58"/>
                  </a:lnTo>
                  <a:lnTo>
                    <a:pt x="103" y="52"/>
                  </a:lnTo>
                  <a:lnTo>
                    <a:pt x="101" y="46"/>
                  </a:lnTo>
                  <a:lnTo>
                    <a:pt x="100" y="40"/>
                  </a:lnTo>
                  <a:lnTo>
                    <a:pt x="99" y="28"/>
                  </a:lnTo>
                  <a:lnTo>
                    <a:pt x="100" y="18"/>
                  </a:lnTo>
                  <a:lnTo>
                    <a:pt x="100" y="13"/>
                  </a:lnTo>
                  <a:lnTo>
                    <a:pt x="99" y="9"/>
                  </a:lnTo>
                  <a:lnTo>
                    <a:pt x="99" y="7"/>
                  </a:lnTo>
                  <a:lnTo>
                    <a:pt x="95" y="7"/>
                  </a:lnTo>
                  <a:lnTo>
                    <a:pt x="91" y="6"/>
                  </a:lnTo>
                  <a:lnTo>
                    <a:pt x="87" y="6"/>
                  </a:lnTo>
                  <a:lnTo>
                    <a:pt x="81" y="6"/>
                  </a:lnTo>
                  <a:lnTo>
                    <a:pt x="77" y="5"/>
                  </a:lnTo>
                  <a:lnTo>
                    <a:pt x="73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4" y="17"/>
                  </a:lnTo>
                  <a:lnTo>
                    <a:pt x="62" y="34"/>
                  </a:lnTo>
                  <a:lnTo>
                    <a:pt x="61" y="43"/>
                  </a:lnTo>
                  <a:lnTo>
                    <a:pt x="58" y="50"/>
                  </a:lnTo>
                  <a:lnTo>
                    <a:pt x="55" y="58"/>
                  </a:lnTo>
                  <a:lnTo>
                    <a:pt x="50" y="65"/>
                  </a:lnTo>
                  <a:lnTo>
                    <a:pt x="46" y="69"/>
                  </a:lnTo>
                  <a:lnTo>
                    <a:pt x="42" y="71"/>
                  </a:lnTo>
                  <a:lnTo>
                    <a:pt x="37" y="73"/>
                  </a:lnTo>
                  <a:lnTo>
                    <a:pt x="33" y="74"/>
                  </a:lnTo>
                  <a:lnTo>
                    <a:pt x="23" y="75"/>
                  </a:lnTo>
                  <a:lnTo>
                    <a:pt x="14" y="76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B57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7" name="Freeform 98"/>
            <p:cNvSpPr>
              <a:spLocks/>
            </p:cNvSpPr>
            <p:nvPr/>
          </p:nvSpPr>
          <p:spPr bwMode="auto">
            <a:xfrm>
              <a:off x="5551488" y="2044700"/>
              <a:ext cx="46038" cy="47625"/>
            </a:xfrm>
            <a:custGeom>
              <a:avLst/>
              <a:gdLst>
                <a:gd name="T0" fmla="*/ 47884282 w 29"/>
                <a:gd name="T1" fmla="*/ 7561264 h 30"/>
                <a:gd name="T2" fmla="*/ 47884282 w 29"/>
                <a:gd name="T3" fmla="*/ 7561264 h 30"/>
                <a:gd name="T4" fmla="*/ 42843916 w 29"/>
                <a:gd name="T5" fmla="*/ 5040313 h 30"/>
                <a:gd name="T6" fmla="*/ 40322940 w 29"/>
                <a:gd name="T7" fmla="*/ 2520950 h 30"/>
                <a:gd name="T8" fmla="*/ 27722819 w 29"/>
                <a:gd name="T9" fmla="*/ 0 h 30"/>
                <a:gd name="T10" fmla="*/ 17642081 w 29"/>
                <a:gd name="T11" fmla="*/ 5040313 h 30"/>
                <a:gd name="T12" fmla="*/ 10080735 w 29"/>
                <a:gd name="T13" fmla="*/ 17641889 h 30"/>
                <a:gd name="T14" fmla="*/ 2520977 w 29"/>
                <a:gd name="T15" fmla="*/ 27722518 h 30"/>
                <a:gd name="T16" fmla="*/ 0 w 29"/>
                <a:gd name="T17" fmla="*/ 40322502 h 30"/>
                <a:gd name="T18" fmla="*/ 0 w 29"/>
                <a:gd name="T19" fmla="*/ 47883763 h 30"/>
                <a:gd name="T20" fmla="*/ 2520977 w 29"/>
                <a:gd name="T21" fmla="*/ 55443448 h 30"/>
                <a:gd name="T22" fmla="*/ 7561346 w 29"/>
                <a:gd name="T23" fmla="*/ 60483759 h 30"/>
                <a:gd name="T24" fmla="*/ 15121104 w 29"/>
                <a:gd name="T25" fmla="*/ 68045020 h 30"/>
                <a:gd name="T26" fmla="*/ 15121104 w 29"/>
                <a:gd name="T27" fmla="*/ 68045020 h 30"/>
                <a:gd name="T28" fmla="*/ 25201836 w 29"/>
                <a:gd name="T29" fmla="*/ 73085331 h 30"/>
                <a:gd name="T30" fmla="*/ 40322940 w 29"/>
                <a:gd name="T31" fmla="*/ 75604693 h 30"/>
                <a:gd name="T32" fmla="*/ 52924661 w 29"/>
                <a:gd name="T33" fmla="*/ 75604693 h 30"/>
                <a:gd name="T34" fmla="*/ 60484416 w 29"/>
                <a:gd name="T35" fmla="*/ 73085331 h 30"/>
                <a:gd name="T36" fmla="*/ 70565148 w 29"/>
                <a:gd name="T37" fmla="*/ 68045020 h 30"/>
                <a:gd name="T38" fmla="*/ 73086124 w 29"/>
                <a:gd name="T39" fmla="*/ 60483759 h 30"/>
                <a:gd name="T40" fmla="*/ 70565148 w 29"/>
                <a:gd name="T41" fmla="*/ 52924086 h 30"/>
                <a:gd name="T42" fmla="*/ 60484416 w 29"/>
                <a:gd name="T43" fmla="*/ 37803140 h 30"/>
                <a:gd name="T44" fmla="*/ 47884282 w 29"/>
                <a:gd name="T45" fmla="*/ 7561264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"/>
                <a:gd name="T70" fmla="*/ 0 h 30"/>
                <a:gd name="T71" fmla="*/ 29 w 29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" h="30">
                  <a:moveTo>
                    <a:pt x="19" y="3"/>
                  </a:moveTo>
                  <a:lnTo>
                    <a:pt x="19" y="3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7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0" y="29"/>
                  </a:lnTo>
                  <a:lnTo>
                    <a:pt x="16" y="30"/>
                  </a:lnTo>
                  <a:lnTo>
                    <a:pt x="21" y="30"/>
                  </a:lnTo>
                  <a:lnTo>
                    <a:pt x="24" y="29"/>
                  </a:lnTo>
                  <a:lnTo>
                    <a:pt x="28" y="27"/>
                  </a:lnTo>
                  <a:lnTo>
                    <a:pt x="29" y="24"/>
                  </a:lnTo>
                  <a:lnTo>
                    <a:pt x="28" y="21"/>
                  </a:lnTo>
                  <a:lnTo>
                    <a:pt x="24" y="15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8" name="Freeform 99"/>
            <p:cNvSpPr>
              <a:spLocks/>
            </p:cNvSpPr>
            <p:nvPr/>
          </p:nvSpPr>
          <p:spPr bwMode="auto">
            <a:xfrm>
              <a:off x="5649913" y="2093913"/>
              <a:ext cx="23813" cy="19050"/>
            </a:xfrm>
            <a:custGeom>
              <a:avLst/>
              <a:gdLst>
                <a:gd name="T0" fmla="*/ 30242515 w 15"/>
                <a:gd name="T1" fmla="*/ 2520950 h 12"/>
                <a:gd name="T2" fmla="*/ 30242515 w 15"/>
                <a:gd name="T3" fmla="*/ 2520950 h 12"/>
                <a:gd name="T4" fmla="*/ 15121257 w 15"/>
                <a:gd name="T5" fmla="*/ 0 h 12"/>
                <a:gd name="T6" fmla="*/ 7561422 w 15"/>
                <a:gd name="T7" fmla="*/ 0 h 12"/>
                <a:gd name="T8" fmla="*/ 0 w 15"/>
                <a:gd name="T9" fmla="*/ 2520950 h 12"/>
                <a:gd name="T10" fmla="*/ 0 w 15"/>
                <a:gd name="T11" fmla="*/ 2520950 h 12"/>
                <a:gd name="T12" fmla="*/ 2521003 w 15"/>
                <a:gd name="T13" fmla="*/ 12601574 h 12"/>
                <a:gd name="T14" fmla="*/ 5040419 w 15"/>
                <a:gd name="T15" fmla="*/ 20161250 h 12"/>
                <a:gd name="T16" fmla="*/ 12601839 w 15"/>
                <a:gd name="T17" fmla="*/ 25201561 h 12"/>
                <a:gd name="T18" fmla="*/ 20161674 w 15"/>
                <a:gd name="T19" fmla="*/ 30241878 h 12"/>
                <a:gd name="T20" fmla="*/ 27723100 w 15"/>
                <a:gd name="T21" fmla="*/ 30241878 h 12"/>
                <a:gd name="T22" fmla="*/ 35282932 w 15"/>
                <a:gd name="T23" fmla="*/ 30241878 h 12"/>
                <a:gd name="T24" fmla="*/ 37803934 w 15"/>
                <a:gd name="T25" fmla="*/ 25201561 h 12"/>
                <a:gd name="T26" fmla="*/ 37803934 w 15"/>
                <a:gd name="T27" fmla="*/ 17640301 h 12"/>
                <a:gd name="T28" fmla="*/ 30242515 w 15"/>
                <a:gd name="T29" fmla="*/ 2520950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12"/>
                <a:gd name="T47" fmla="*/ 15 w 15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12">
                  <a:moveTo>
                    <a:pt x="12" y="1"/>
                  </a:moveTo>
                  <a:lnTo>
                    <a:pt x="12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2" y="8"/>
                  </a:lnTo>
                  <a:lnTo>
                    <a:pt x="5" y="10"/>
                  </a:lnTo>
                  <a:lnTo>
                    <a:pt x="8" y="12"/>
                  </a:lnTo>
                  <a:lnTo>
                    <a:pt x="11" y="12"/>
                  </a:lnTo>
                  <a:lnTo>
                    <a:pt x="14" y="12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9" name="Freeform 100"/>
            <p:cNvSpPr>
              <a:spLocks/>
            </p:cNvSpPr>
            <p:nvPr/>
          </p:nvSpPr>
          <p:spPr bwMode="auto">
            <a:xfrm>
              <a:off x="5622925" y="2051050"/>
              <a:ext cx="23813" cy="28575"/>
            </a:xfrm>
            <a:custGeom>
              <a:avLst/>
              <a:gdLst>
                <a:gd name="T0" fmla="*/ 17642260 w 15"/>
                <a:gd name="T1" fmla="*/ 7559675 h 18"/>
                <a:gd name="T2" fmla="*/ 17642260 w 15"/>
                <a:gd name="T3" fmla="*/ 7559675 h 18"/>
                <a:gd name="T4" fmla="*/ 17642260 w 15"/>
                <a:gd name="T5" fmla="*/ 5040312 h 18"/>
                <a:gd name="T6" fmla="*/ 15121257 w 15"/>
                <a:gd name="T7" fmla="*/ 0 h 18"/>
                <a:gd name="T8" fmla="*/ 15121257 w 15"/>
                <a:gd name="T9" fmla="*/ 0 h 18"/>
                <a:gd name="T10" fmla="*/ 5040419 w 15"/>
                <a:gd name="T11" fmla="*/ 7559675 h 18"/>
                <a:gd name="T12" fmla="*/ 0 w 15"/>
                <a:gd name="T13" fmla="*/ 15120937 h 18"/>
                <a:gd name="T14" fmla="*/ 0 w 15"/>
                <a:gd name="T15" fmla="*/ 22682197 h 18"/>
                <a:gd name="T16" fmla="*/ 2521003 w 15"/>
                <a:gd name="T17" fmla="*/ 30241875 h 18"/>
                <a:gd name="T18" fmla="*/ 7561422 w 15"/>
                <a:gd name="T19" fmla="*/ 35282185 h 18"/>
                <a:gd name="T20" fmla="*/ 12601839 w 15"/>
                <a:gd name="T21" fmla="*/ 42843444 h 18"/>
                <a:gd name="T22" fmla="*/ 25202091 w 15"/>
                <a:gd name="T23" fmla="*/ 45362806 h 18"/>
                <a:gd name="T24" fmla="*/ 35282932 w 15"/>
                <a:gd name="T25" fmla="*/ 45362806 h 18"/>
                <a:gd name="T26" fmla="*/ 35282932 w 15"/>
                <a:gd name="T27" fmla="*/ 45362806 h 18"/>
                <a:gd name="T28" fmla="*/ 37803934 w 15"/>
                <a:gd name="T29" fmla="*/ 30241875 h 18"/>
                <a:gd name="T30" fmla="*/ 37803934 w 15"/>
                <a:gd name="T31" fmla="*/ 17640299 h 18"/>
                <a:gd name="T32" fmla="*/ 17642260 w 15"/>
                <a:gd name="T33" fmla="*/ 7559675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18"/>
                <a:gd name="T53" fmla="*/ 15 w 15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18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2"/>
                  </a:lnTo>
                  <a:lnTo>
                    <a:pt x="3" y="14"/>
                  </a:lnTo>
                  <a:lnTo>
                    <a:pt x="5" y="17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5" y="12"/>
                  </a:lnTo>
                  <a:lnTo>
                    <a:pt x="15" y="7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0" name="Freeform 101"/>
            <p:cNvSpPr>
              <a:spLocks/>
            </p:cNvSpPr>
            <p:nvPr/>
          </p:nvSpPr>
          <p:spPr bwMode="auto">
            <a:xfrm>
              <a:off x="5273675" y="2246313"/>
              <a:ext cx="46038" cy="47625"/>
            </a:xfrm>
            <a:custGeom>
              <a:avLst/>
              <a:gdLst>
                <a:gd name="T0" fmla="*/ 50403672 w 29"/>
                <a:gd name="T1" fmla="*/ 7561264 h 30"/>
                <a:gd name="T2" fmla="*/ 50403672 w 29"/>
                <a:gd name="T3" fmla="*/ 7561264 h 30"/>
                <a:gd name="T4" fmla="*/ 47884282 w 29"/>
                <a:gd name="T5" fmla="*/ 2520950 h 30"/>
                <a:gd name="T6" fmla="*/ 42843916 w 29"/>
                <a:gd name="T7" fmla="*/ 0 h 30"/>
                <a:gd name="T8" fmla="*/ 32763185 w 29"/>
                <a:gd name="T9" fmla="*/ 0 h 30"/>
                <a:gd name="T10" fmla="*/ 22682447 w 29"/>
                <a:gd name="T11" fmla="*/ 5040313 h 30"/>
                <a:gd name="T12" fmla="*/ 12601712 w 29"/>
                <a:gd name="T13" fmla="*/ 12601575 h 30"/>
                <a:gd name="T14" fmla="*/ 5040367 w 29"/>
                <a:gd name="T15" fmla="*/ 27722518 h 30"/>
                <a:gd name="T16" fmla="*/ 0 w 29"/>
                <a:gd name="T17" fmla="*/ 40322502 h 30"/>
                <a:gd name="T18" fmla="*/ 5040367 w 29"/>
                <a:gd name="T19" fmla="*/ 45362813 h 30"/>
                <a:gd name="T20" fmla="*/ 7561346 w 29"/>
                <a:gd name="T21" fmla="*/ 52924086 h 30"/>
                <a:gd name="T22" fmla="*/ 10080735 w 29"/>
                <a:gd name="T23" fmla="*/ 60483759 h 30"/>
                <a:gd name="T24" fmla="*/ 17642081 w 29"/>
                <a:gd name="T25" fmla="*/ 65524071 h 30"/>
                <a:gd name="T26" fmla="*/ 17642081 w 29"/>
                <a:gd name="T27" fmla="*/ 65524071 h 30"/>
                <a:gd name="T28" fmla="*/ 30242208 w 29"/>
                <a:gd name="T29" fmla="*/ 73085331 h 30"/>
                <a:gd name="T30" fmla="*/ 42843916 w 29"/>
                <a:gd name="T31" fmla="*/ 75604693 h 30"/>
                <a:gd name="T32" fmla="*/ 55444050 w 29"/>
                <a:gd name="T33" fmla="*/ 75604693 h 30"/>
                <a:gd name="T34" fmla="*/ 63005393 w 29"/>
                <a:gd name="T35" fmla="*/ 73085331 h 30"/>
                <a:gd name="T36" fmla="*/ 70565148 w 29"/>
                <a:gd name="T37" fmla="*/ 68045020 h 30"/>
                <a:gd name="T38" fmla="*/ 73086124 w 29"/>
                <a:gd name="T39" fmla="*/ 60483759 h 30"/>
                <a:gd name="T40" fmla="*/ 70565148 w 29"/>
                <a:gd name="T41" fmla="*/ 47883763 h 30"/>
                <a:gd name="T42" fmla="*/ 63005393 w 29"/>
                <a:gd name="T43" fmla="*/ 37803140 h 30"/>
                <a:gd name="T44" fmla="*/ 50403672 w 29"/>
                <a:gd name="T45" fmla="*/ 7561264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"/>
                <a:gd name="T70" fmla="*/ 0 h 30"/>
                <a:gd name="T71" fmla="*/ 29 w 29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" h="30">
                  <a:moveTo>
                    <a:pt x="20" y="3"/>
                  </a:moveTo>
                  <a:lnTo>
                    <a:pt x="20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3" y="21"/>
                  </a:lnTo>
                  <a:lnTo>
                    <a:pt x="4" y="24"/>
                  </a:lnTo>
                  <a:lnTo>
                    <a:pt x="7" y="26"/>
                  </a:lnTo>
                  <a:lnTo>
                    <a:pt x="12" y="29"/>
                  </a:lnTo>
                  <a:lnTo>
                    <a:pt x="17" y="30"/>
                  </a:lnTo>
                  <a:lnTo>
                    <a:pt x="22" y="30"/>
                  </a:lnTo>
                  <a:lnTo>
                    <a:pt x="25" y="29"/>
                  </a:lnTo>
                  <a:lnTo>
                    <a:pt x="28" y="27"/>
                  </a:lnTo>
                  <a:lnTo>
                    <a:pt x="29" y="24"/>
                  </a:lnTo>
                  <a:lnTo>
                    <a:pt x="28" y="19"/>
                  </a:lnTo>
                  <a:lnTo>
                    <a:pt x="25" y="1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1" name="Freeform 102"/>
            <p:cNvSpPr>
              <a:spLocks/>
            </p:cNvSpPr>
            <p:nvPr/>
          </p:nvSpPr>
          <p:spPr bwMode="auto">
            <a:xfrm>
              <a:off x="5756275" y="2200275"/>
              <a:ext cx="22225" cy="20638"/>
            </a:xfrm>
            <a:custGeom>
              <a:avLst/>
              <a:gdLst>
                <a:gd name="T0" fmla="*/ 30241879 w 14"/>
                <a:gd name="T1" fmla="*/ 2521011 h 13"/>
                <a:gd name="T2" fmla="*/ 30241879 w 14"/>
                <a:gd name="T3" fmla="*/ 2521011 h 13"/>
                <a:gd name="T4" fmla="*/ 12601575 w 14"/>
                <a:gd name="T5" fmla="*/ 0 h 13"/>
                <a:gd name="T6" fmla="*/ 5040313 w 14"/>
                <a:gd name="T7" fmla="*/ 2521011 h 13"/>
                <a:gd name="T8" fmla="*/ 0 w 14"/>
                <a:gd name="T9" fmla="*/ 2521011 h 13"/>
                <a:gd name="T10" fmla="*/ 0 w 14"/>
                <a:gd name="T11" fmla="*/ 2521011 h 13"/>
                <a:gd name="T12" fmla="*/ 0 w 14"/>
                <a:gd name="T13" fmla="*/ 12601880 h 13"/>
                <a:gd name="T14" fmla="*/ 2520950 w 14"/>
                <a:gd name="T15" fmla="*/ 22682749 h 13"/>
                <a:gd name="T16" fmla="*/ 10080625 w 14"/>
                <a:gd name="T17" fmla="*/ 27723188 h 13"/>
                <a:gd name="T18" fmla="*/ 17641889 w 14"/>
                <a:gd name="T19" fmla="*/ 32763622 h 13"/>
                <a:gd name="T20" fmla="*/ 22682200 w 14"/>
                <a:gd name="T21" fmla="*/ 32763622 h 13"/>
                <a:gd name="T22" fmla="*/ 32762828 w 14"/>
                <a:gd name="T23" fmla="*/ 30242611 h 13"/>
                <a:gd name="T24" fmla="*/ 35282190 w 14"/>
                <a:gd name="T25" fmla="*/ 27723188 h 13"/>
                <a:gd name="T26" fmla="*/ 35282190 w 14"/>
                <a:gd name="T27" fmla="*/ 17642316 h 13"/>
                <a:gd name="T28" fmla="*/ 30241879 w 14"/>
                <a:gd name="T29" fmla="*/ 2521011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3"/>
                <a:gd name="T47" fmla="*/ 14 w 14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3">
                  <a:moveTo>
                    <a:pt x="12" y="1"/>
                  </a:moveTo>
                  <a:lnTo>
                    <a:pt x="12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11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4" y="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2" name="Freeform 103"/>
            <p:cNvSpPr>
              <a:spLocks/>
            </p:cNvSpPr>
            <p:nvPr/>
          </p:nvSpPr>
          <p:spPr bwMode="auto">
            <a:xfrm>
              <a:off x="5726113" y="2159000"/>
              <a:ext cx="23813" cy="26988"/>
            </a:xfrm>
            <a:custGeom>
              <a:avLst/>
              <a:gdLst>
                <a:gd name="T0" fmla="*/ 20161674 w 15"/>
                <a:gd name="T1" fmla="*/ 2520996 h 17"/>
                <a:gd name="T2" fmla="*/ 20161674 w 15"/>
                <a:gd name="T3" fmla="*/ 2520996 h 17"/>
                <a:gd name="T4" fmla="*/ 20161674 w 15"/>
                <a:gd name="T5" fmla="*/ 0 h 17"/>
                <a:gd name="T6" fmla="*/ 17642260 w 15"/>
                <a:gd name="T7" fmla="*/ 0 h 17"/>
                <a:gd name="T8" fmla="*/ 17642260 w 15"/>
                <a:gd name="T9" fmla="*/ 0 h 17"/>
                <a:gd name="T10" fmla="*/ 7561422 w 15"/>
                <a:gd name="T11" fmla="*/ 5040405 h 17"/>
                <a:gd name="T12" fmla="*/ 5040419 w 15"/>
                <a:gd name="T13" fmla="*/ 15121217 h 17"/>
                <a:gd name="T14" fmla="*/ 0 w 15"/>
                <a:gd name="T15" fmla="*/ 22682616 h 17"/>
                <a:gd name="T16" fmla="*/ 5040419 w 15"/>
                <a:gd name="T17" fmla="*/ 27723026 h 17"/>
                <a:gd name="T18" fmla="*/ 10080837 w 15"/>
                <a:gd name="T19" fmla="*/ 35282838 h 17"/>
                <a:gd name="T20" fmla="*/ 15121257 w 15"/>
                <a:gd name="T21" fmla="*/ 40323241 h 17"/>
                <a:gd name="T22" fmla="*/ 25202091 w 15"/>
                <a:gd name="T23" fmla="*/ 42844237 h 17"/>
                <a:gd name="T24" fmla="*/ 35282932 w 15"/>
                <a:gd name="T25" fmla="*/ 42844237 h 17"/>
                <a:gd name="T26" fmla="*/ 35282932 w 15"/>
                <a:gd name="T27" fmla="*/ 42844237 h 17"/>
                <a:gd name="T28" fmla="*/ 37803934 w 15"/>
                <a:gd name="T29" fmla="*/ 30242434 h 17"/>
                <a:gd name="T30" fmla="*/ 37803934 w 15"/>
                <a:gd name="T31" fmla="*/ 17642213 h 17"/>
                <a:gd name="T32" fmla="*/ 20161674 w 15"/>
                <a:gd name="T33" fmla="*/ 2520996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17"/>
                <a:gd name="T53" fmla="*/ 15 w 15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17">
                  <a:moveTo>
                    <a:pt x="8" y="1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3" y="2"/>
                  </a:lnTo>
                  <a:lnTo>
                    <a:pt x="2" y="6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7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5" y="7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3" name="Freeform 104"/>
            <p:cNvSpPr>
              <a:spLocks/>
            </p:cNvSpPr>
            <p:nvPr/>
          </p:nvSpPr>
          <p:spPr bwMode="auto">
            <a:xfrm>
              <a:off x="5114925" y="1909763"/>
              <a:ext cx="542925" cy="606425"/>
            </a:xfrm>
            <a:custGeom>
              <a:avLst/>
              <a:gdLst>
                <a:gd name="T0" fmla="*/ 824091792 w 342"/>
                <a:gd name="T1" fmla="*/ 110886889 h 382"/>
                <a:gd name="T2" fmla="*/ 791328978 w 342"/>
                <a:gd name="T3" fmla="*/ 27722516 h 382"/>
                <a:gd name="T4" fmla="*/ 640119657 w 342"/>
                <a:gd name="T5" fmla="*/ 42843449 h 382"/>
                <a:gd name="T6" fmla="*/ 640119657 w 342"/>
                <a:gd name="T7" fmla="*/ 120967511 h 382"/>
                <a:gd name="T8" fmla="*/ 559474686 w 342"/>
                <a:gd name="T9" fmla="*/ 120967511 h 382"/>
                <a:gd name="T10" fmla="*/ 516631252 w 342"/>
                <a:gd name="T11" fmla="*/ 100806243 h 382"/>
                <a:gd name="T12" fmla="*/ 415826526 w 342"/>
                <a:gd name="T13" fmla="*/ 98286881 h 382"/>
                <a:gd name="T14" fmla="*/ 347781538 w 342"/>
                <a:gd name="T15" fmla="*/ 168851258 h 382"/>
                <a:gd name="T16" fmla="*/ 292338120 w 342"/>
                <a:gd name="T17" fmla="*/ 158769049 h 382"/>
                <a:gd name="T18" fmla="*/ 173891563 w 342"/>
                <a:gd name="T19" fmla="*/ 229335038 h 382"/>
                <a:gd name="T20" fmla="*/ 168851252 w 342"/>
                <a:gd name="T21" fmla="*/ 302418753 h 382"/>
                <a:gd name="T22" fmla="*/ 123486868 w 342"/>
                <a:gd name="T23" fmla="*/ 332660618 h 382"/>
                <a:gd name="T24" fmla="*/ 103327188 w 342"/>
                <a:gd name="T25" fmla="*/ 398184659 h 382"/>
                <a:gd name="T26" fmla="*/ 68043426 w 342"/>
                <a:gd name="T27" fmla="*/ 428426624 h 382"/>
                <a:gd name="T28" fmla="*/ 0 w 342"/>
                <a:gd name="T29" fmla="*/ 526711893 h 382"/>
                <a:gd name="T30" fmla="*/ 108365936 w 342"/>
                <a:gd name="T31" fmla="*/ 599797194 h 382"/>
                <a:gd name="T32" fmla="*/ 120967506 w 342"/>
                <a:gd name="T33" fmla="*/ 632558421 h 382"/>
                <a:gd name="T34" fmla="*/ 191531856 w 342"/>
                <a:gd name="T35" fmla="*/ 670361547 h 382"/>
                <a:gd name="T36" fmla="*/ 206652788 w 342"/>
                <a:gd name="T37" fmla="*/ 713204983 h 382"/>
                <a:gd name="T38" fmla="*/ 163810941 w 342"/>
                <a:gd name="T39" fmla="*/ 751006521 h 382"/>
                <a:gd name="T40" fmla="*/ 156249681 w 342"/>
                <a:gd name="T41" fmla="*/ 829132133 h 382"/>
                <a:gd name="T42" fmla="*/ 246975324 w 342"/>
                <a:gd name="T43" fmla="*/ 859374197 h 382"/>
                <a:gd name="T44" fmla="*/ 277217188 w 342"/>
                <a:gd name="T45" fmla="*/ 859374197 h 382"/>
                <a:gd name="T46" fmla="*/ 309978414 w 342"/>
                <a:gd name="T47" fmla="*/ 894656373 h 382"/>
                <a:gd name="T48" fmla="*/ 347781538 w 342"/>
                <a:gd name="T49" fmla="*/ 929938550 h 382"/>
                <a:gd name="T50" fmla="*/ 446066902 w 342"/>
                <a:gd name="T51" fmla="*/ 957659466 h 382"/>
                <a:gd name="T52" fmla="*/ 483870026 w 342"/>
                <a:gd name="T53" fmla="*/ 887095113 h 382"/>
                <a:gd name="T54" fmla="*/ 476308766 w 342"/>
                <a:gd name="T55" fmla="*/ 937498222 h 382"/>
                <a:gd name="T56" fmla="*/ 372983091 w 342"/>
                <a:gd name="T57" fmla="*/ 950099793 h 382"/>
                <a:gd name="T58" fmla="*/ 355342797 w 342"/>
                <a:gd name="T59" fmla="*/ 897175735 h 382"/>
                <a:gd name="T60" fmla="*/ 315018724 w 342"/>
                <a:gd name="T61" fmla="*/ 889616063 h 382"/>
                <a:gd name="T62" fmla="*/ 312499363 w 342"/>
                <a:gd name="T63" fmla="*/ 869454819 h 382"/>
                <a:gd name="T64" fmla="*/ 277217188 w 342"/>
                <a:gd name="T65" fmla="*/ 846772626 h 382"/>
                <a:gd name="T66" fmla="*/ 206652788 w 342"/>
                <a:gd name="T67" fmla="*/ 851812937 h 382"/>
                <a:gd name="T68" fmla="*/ 156249681 w 342"/>
                <a:gd name="T69" fmla="*/ 768648403 h 382"/>
                <a:gd name="T70" fmla="*/ 236894702 w 342"/>
                <a:gd name="T71" fmla="*/ 725804967 h 382"/>
                <a:gd name="T72" fmla="*/ 236894702 w 342"/>
                <a:gd name="T73" fmla="*/ 720764656 h 382"/>
                <a:gd name="T74" fmla="*/ 183972184 w 342"/>
                <a:gd name="T75" fmla="*/ 685482479 h 382"/>
                <a:gd name="T76" fmla="*/ 183972184 w 342"/>
                <a:gd name="T77" fmla="*/ 660280925 h 382"/>
                <a:gd name="T78" fmla="*/ 118446557 w 342"/>
                <a:gd name="T79" fmla="*/ 614918127 h 382"/>
                <a:gd name="T80" fmla="*/ 57962804 w 342"/>
                <a:gd name="T81" fmla="*/ 579635951 h 382"/>
                <a:gd name="T82" fmla="*/ 12601574 w 342"/>
                <a:gd name="T83" fmla="*/ 488910355 h 382"/>
                <a:gd name="T84" fmla="*/ 115927196 w 342"/>
                <a:gd name="T85" fmla="*/ 420866951 h 382"/>
                <a:gd name="T86" fmla="*/ 151209371 w 342"/>
                <a:gd name="T87" fmla="*/ 420866951 h 382"/>
                <a:gd name="T88" fmla="*/ 103327188 w 342"/>
                <a:gd name="T89" fmla="*/ 360383122 h 382"/>
                <a:gd name="T90" fmla="*/ 168851252 w 342"/>
                <a:gd name="T91" fmla="*/ 330141256 h 382"/>
                <a:gd name="T92" fmla="*/ 209173787 w 342"/>
                <a:gd name="T93" fmla="*/ 307459063 h 382"/>
                <a:gd name="T94" fmla="*/ 183972184 w 342"/>
                <a:gd name="T95" fmla="*/ 236894711 h 382"/>
                <a:gd name="T96" fmla="*/ 287297809 w 342"/>
                <a:gd name="T97" fmla="*/ 163810947 h 382"/>
                <a:gd name="T98" fmla="*/ 352821848 w 342"/>
                <a:gd name="T99" fmla="*/ 194052813 h 382"/>
                <a:gd name="T100" fmla="*/ 390624972 w 342"/>
                <a:gd name="T101" fmla="*/ 115927200 h 382"/>
                <a:gd name="T102" fmla="*/ 501510319 w 342"/>
                <a:gd name="T103" fmla="*/ 103327192 h 382"/>
                <a:gd name="T104" fmla="*/ 519152201 w 342"/>
                <a:gd name="T105" fmla="*/ 113407838 h 382"/>
                <a:gd name="T106" fmla="*/ 539313443 w 342"/>
                <a:gd name="T107" fmla="*/ 108367527 h 382"/>
                <a:gd name="T108" fmla="*/ 592235912 w 342"/>
                <a:gd name="T109" fmla="*/ 110886889 h 382"/>
                <a:gd name="T110" fmla="*/ 647680917 w 342"/>
                <a:gd name="T111" fmla="*/ 133567494 h 382"/>
                <a:gd name="T112" fmla="*/ 637598708 w 342"/>
                <a:gd name="T113" fmla="*/ 57964394 h 382"/>
                <a:gd name="T114" fmla="*/ 761087114 w 342"/>
                <a:gd name="T115" fmla="*/ 12601574 h 382"/>
                <a:gd name="T116" fmla="*/ 806449911 w 342"/>
                <a:gd name="T117" fmla="*/ 98286881 h 382"/>
                <a:gd name="T118" fmla="*/ 806449911 w 342"/>
                <a:gd name="T119" fmla="*/ 115927200 h 382"/>
                <a:gd name="T120" fmla="*/ 856853216 w 342"/>
                <a:gd name="T121" fmla="*/ 168851258 h 38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2"/>
                <a:gd name="T184" fmla="*/ 0 h 382"/>
                <a:gd name="T185" fmla="*/ 342 w 342"/>
                <a:gd name="T186" fmla="*/ 382 h 38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2" h="382">
                  <a:moveTo>
                    <a:pt x="342" y="67"/>
                  </a:moveTo>
                  <a:lnTo>
                    <a:pt x="342" y="67"/>
                  </a:lnTo>
                  <a:lnTo>
                    <a:pt x="342" y="61"/>
                  </a:lnTo>
                  <a:lnTo>
                    <a:pt x="341" y="56"/>
                  </a:lnTo>
                  <a:lnTo>
                    <a:pt x="338" y="52"/>
                  </a:lnTo>
                  <a:lnTo>
                    <a:pt x="334" y="48"/>
                  </a:lnTo>
                  <a:lnTo>
                    <a:pt x="327" y="44"/>
                  </a:lnTo>
                  <a:lnTo>
                    <a:pt x="324" y="43"/>
                  </a:lnTo>
                  <a:lnTo>
                    <a:pt x="321" y="43"/>
                  </a:lnTo>
                  <a:lnTo>
                    <a:pt x="323" y="38"/>
                  </a:lnTo>
                  <a:lnTo>
                    <a:pt x="324" y="30"/>
                  </a:lnTo>
                  <a:lnTo>
                    <a:pt x="323" y="24"/>
                  </a:lnTo>
                  <a:lnTo>
                    <a:pt x="321" y="17"/>
                  </a:lnTo>
                  <a:lnTo>
                    <a:pt x="314" y="11"/>
                  </a:lnTo>
                  <a:lnTo>
                    <a:pt x="308" y="6"/>
                  </a:lnTo>
                  <a:lnTo>
                    <a:pt x="299" y="2"/>
                  </a:lnTo>
                  <a:lnTo>
                    <a:pt x="291" y="0"/>
                  </a:lnTo>
                  <a:lnTo>
                    <a:pt x="285" y="1"/>
                  </a:lnTo>
                  <a:lnTo>
                    <a:pt x="280" y="1"/>
                  </a:lnTo>
                  <a:lnTo>
                    <a:pt x="270" y="6"/>
                  </a:lnTo>
                  <a:lnTo>
                    <a:pt x="262" y="11"/>
                  </a:lnTo>
                  <a:lnTo>
                    <a:pt x="254" y="17"/>
                  </a:lnTo>
                  <a:lnTo>
                    <a:pt x="251" y="22"/>
                  </a:lnTo>
                  <a:lnTo>
                    <a:pt x="250" y="26"/>
                  </a:lnTo>
                  <a:lnTo>
                    <a:pt x="249" y="30"/>
                  </a:lnTo>
                  <a:lnTo>
                    <a:pt x="250" y="35"/>
                  </a:lnTo>
                  <a:lnTo>
                    <a:pt x="251" y="42"/>
                  </a:lnTo>
                  <a:lnTo>
                    <a:pt x="254" y="48"/>
                  </a:lnTo>
                  <a:lnTo>
                    <a:pt x="250" y="46"/>
                  </a:lnTo>
                  <a:lnTo>
                    <a:pt x="246" y="44"/>
                  </a:lnTo>
                  <a:lnTo>
                    <a:pt x="241" y="43"/>
                  </a:lnTo>
                  <a:lnTo>
                    <a:pt x="236" y="43"/>
                  </a:lnTo>
                  <a:lnTo>
                    <a:pt x="232" y="43"/>
                  </a:lnTo>
                  <a:lnTo>
                    <a:pt x="222" y="48"/>
                  </a:lnTo>
                  <a:lnTo>
                    <a:pt x="221" y="45"/>
                  </a:lnTo>
                  <a:lnTo>
                    <a:pt x="220" y="44"/>
                  </a:lnTo>
                  <a:lnTo>
                    <a:pt x="216" y="41"/>
                  </a:lnTo>
                  <a:lnTo>
                    <a:pt x="210" y="39"/>
                  </a:lnTo>
                  <a:lnTo>
                    <a:pt x="208" y="39"/>
                  </a:lnTo>
                  <a:lnTo>
                    <a:pt x="207" y="39"/>
                  </a:lnTo>
                  <a:lnTo>
                    <a:pt x="205" y="40"/>
                  </a:lnTo>
                  <a:lnTo>
                    <a:pt x="204" y="41"/>
                  </a:lnTo>
                  <a:lnTo>
                    <a:pt x="199" y="39"/>
                  </a:lnTo>
                  <a:lnTo>
                    <a:pt x="195" y="37"/>
                  </a:lnTo>
                  <a:lnTo>
                    <a:pt x="188" y="36"/>
                  </a:lnTo>
                  <a:lnTo>
                    <a:pt x="180" y="36"/>
                  </a:lnTo>
                  <a:lnTo>
                    <a:pt x="173" y="37"/>
                  </a:lnTo>
                  <a:lnTo>
                    <a:pt x="165" y="39"/>
                  </a:lnTo>
                  <a:lnTo>
                    <a:pt x="160" y="41"/>
                  </a:lnTo>
                  <a:lnTo>
                    <a:pt x="154" y="44"/>
                  </a:lnTo>
                  <a:lnTo>
                    <a:pt x="150" y="49"/>
                  </a:lnTo>
                  <a:lnTo>
                    <a:pt x="146" y="54"/>
                  </a:lnTo>
                  <a:lnTo>
                    <a:pt x="142" y="58"/>
                  </a:lnTo>
                  <a:lnTo>
                    <a:pt x="139" y="63"/>
                  </a:lnTo>
                  <a:lnTo>
                    <a:pt x="138" y="67"/>
                  </a:lnTo>
                  <a:lnTo>
                    <a:pt x="137" y="72"/>
                  </a:lnTo>
                  <a:lnTo>
                    <a:pt x="132" y="69"/>
                  </a:lnTo>
                  <a:lnTo>
                    <a:pt x="123" y="65"/>
                  </a:lnTo>
                  <a:lnTo>
                    <a:pt x="116" y="63"/>
                  </a:lnTo>
                  <a:lnTo>
                    <a:pt x="107" y="61"/>
                  </a:lnTo>
                  <a:lnTo>
                    <a:pt x="99" y="63"/>
                  </a:lnTo>
                  <a:lnTo>
                    <a:pt x="92" y="65"/>
                  </a:lnTo>
                  <a:lnTo>
                    <a:pt x="84" y="68"/>
                  </a:lnTo>
                  <a:lnTo>
                    <a:pt x="78" y="72"/>
                  </a:lnTo>
                  <a:lnTo>
                    <a:pt x="74" y="78"/>
                  </a:lnTo>
                  <a:lnTo>
                    <a:pt x="71" y="84"/>
                  </a:lnTo>
                  <a:lnTo>
                    <a:pt x="69" y="91"/>
                  </a:lnTo>
                  <a:lnTo>
                    <a:pt x="70" y="98"/>
                  </a:lnTo>
                  <a:lnTo>
                    <a:pt x="73" y="104"/>
                  </a:lnTo>
                  <a:lnTo>
                    <a:pt x="76" y="111"/>
                  </a:lnTo>
                  <a:lnTo>
                    <a:pt x="80" y="117"/>
                  </a:lnTo>
                  <a:lnTo>
                    <a:pt x="74" y="117"/>
                  </a:lnTo>
                  <a:lnTo>
                    <a:pt x="67" y="120"/>
                  </a:lnTo>
                  <a:lnTo>
                    <a:pt x="65" y="121"/>
                  </a:lnTo>
                  <a:lnTo>
                    <a:pt x="63" y="124"/>
                  </a:lnTo>
                  <a:lnTo>
                    <a:pt x="63" y="125"/>
                  </a:lnTo>
                  <a:lnTo>
                    <a:pt x="63" y="127"/>
                  </a:lnTo>
                  <a:lnTo>
                    <a:pt x="64" y="129"/>
                  </a:lnTo>
                  <a:lnTo>
                    <a:pt x="55" y="130"/>
                  </a:lnTo>
                  <a:lnTo>
                    <a:pt x="49" y="132"/>
                  </a:lnTo>
                  <a:lnTo>
                    <a:pt x="46" y="135"/>
                  </a:lnTo>
                  <a:lnTo>
                    <a:pt x="42" y="137"/>
                  </a:lnTo>
                  <a:lnTo>
                    <a:pt x="40" y="140"/>
                  </a:lnTo>
                  <a:lnTo>
                    <a:pt x="38" y="144"/>
                  </a:lnTo>
                  <a:lnTo>
                    <a:pt x="37" y="149"/>
                  </a:lnTo>
                  <a:lnTo>
                    <a:pt x="38" y="152"/>
                  </a:lnTo>
                  <a:lnTo>
                    <a:pt x="39" y="155"/>
                  </a:lnTo>
                  <a:lnTo>
                    <a:pt x="41" y="158"/>
                  </a:lnTo>
                  <a:lnTo>
                    <a:pt x="45" y="163"/>
                  </a:lnTo>
                  <a:lnTo>
                    <a:pt x="50" y="165"/>
                  </a:lnTo>
                  <a:lnTo>
                    <a:pt x="43" y="165"/>
                  </a:lnTo>
                  <a:lnTo>
                    <a:pt x="39" y="166"/>
                  </a:lnTo>
                  <a:lnTo>
                    <a:pt x="35" y="167"/>
                  </a:lnTo>
                  <a:lnTo>
                    <a:pt x="27" y="170"/>
                  </a:lnTo>
                  <a:lnTo>
                    <a:pt x="21" y="174"/>
                  </a:lnTo>
                  <a:lnTo>
                    <a:pt x="14" y="178"/>
                  </a:lnTo>
                  <a:lnTo>
                    <a:pt x="10" y="183"/>
                  </a:lnTo>
                  <a:lnTo>
                    <a:pt x="6" y="189"/>
                  </a:lnTo>
                  <a:lnTo>
                    <a:pt x="3" y="196"/>
                  </a:lnTo>
                  <a:lnTo>
                    <a:pt x="0" y="202"/>
                  </a:lnTo>
                  <a:lnTo>
                    <a:pt x="0" y="209"/>
                  </a:lnTo>
                  <a:lnTo>
                    <a:pt x="3" y="215"/>
                  </a:lnTo>
                  <a:lnTo>
                    <a:pt x="7" y="222"/>
                  </a:lnTo>
                  <a:lnTo>
                    <a:pt x="13" y="227"/>
                  </a:lnTo>
                  <a:lnTo>
                    <a:pt x="20" y="231"/>
                  </a:lnTo>
                  <a:lnTo>
                    <a:pt x="26" y="233"/>
                  </a:lnTo>
                  <a:lnTo>
                    <a:pt x="35" y="236"/>
                  </a:lnTo>
                  <a:lnTo>
                    <a:pt x="43" y="238"/>
                  </a:lnTo>
                  <a:lnTo>
                    <a:pt x="47" y="239"/>
                  </a:lnTo>
                  <a:lnTo>
                    <a:pt x="47" y="240"/>
                  </a:lnTo>
                  <a:lnTo>
                    <a:pt x="46" y="242"/>
                  </a:lnTo>
                  <a:lnTo>
                    <a:pt x="46" y="245"/>
                  </a:lnTo>
                  <a:lnTo>
                    <a:pt x="46" y="247"/>
                  </a:lnTo>
                  <a:lnTo>
                    <a:pt x="48" y="251"/>
                  </a:lnTo>
                  <a:lnTo>
                    <a:pt x="50" y="253"/>
                  </a:lnTo>
                  <a:lnTo>
                    <a:pt x="55" y="256"/>
                  </a:lnTo>
                  <a:lnTo>
                    <a:pt x="63" y="260"/>
                  </a:lnTo>
                  <a:lnTo>
                    <a:pt x="70" y="262"/>
                  </a:lnTo>
                  <a:lnTo>
                    <a:pt x="74" y="265"/>
                  </a:lnTo>
                  <a:lnTo>
                    <a:pt x="76" y="266"/>
                  </a:lnTo>
                  <a:lnTo>
                    <a:pt x="74" y="268"/>
                  </a:lnTo>
                  <a:lnTo>
                    <a:pt x="71" y="270"/>
                  </a:lnTo>
                  <a:lnTo>
                    <a:pt x="71" y="272"/>
                  </a:lnTo>
                  <a:lnTo>
                    <a:pt x="71" y="274"/>
                  </a:lnTo>
                  <a:lnTo>
                    <a:pt x="74" y="278"/>
                  </a:lnTo>
                  <a:lnTo>
                    <a:pt x="76" y="280"/>
                  </a:lnTo>
                  <a:lnTo>
                    <a:pt x="82" y="283"/>
                  </a:lnTo>
                  <a:lnTo>
                    <a:pt x="91" y="286"/>
                  </a:lnTo>
                  <a:lnTo>
                    <a:pt x="85" y="287"/>
                  </a:lnTo>
                  <a:lnTo>
                    <a:pt x="80" y="289"/>
                  </a:lnTo>
                  <a:lnTo>
                    <a:pt x="73" y="293"/>
                  </a:lnTo>
                  <a:lnTo>
                    <a:pt x="68" y="295"/>
                  </a:lnTo>
                  <a:lnTo>
                    <a:pt x="65" y="298"/>
                  </a:lnTo>
                  <a:lnTo>
                    <a:pt x="61" y="302"/>
                  </a:lnTo>
                  <a:lnTo>
                    <a:pt x="59" y="307"/>
                  </a:lnTo>
                  <a:lnTo>
                    <a:pt x="57" y="311"/>
                  </a:lnTo>
                  <a:lnTo>
                    <a:pt x="57" y="315"/>
                  </a:lnTo>
                  <a:lnTo>
                    <a:pt x="59" y="320"/>
                  </a:lnTo>
                  <a:lnTo>
                    <a:pt x="60" y="325"/>
                  </a:lnTo>
                  <a:lnTo>
                    <a:pt x="62" y="329"/>
                  </a:lnTo>
                  <a:lnTo>
                    <a:pt x="66" y="332"/>
                  </a:lnTo>
                  <a:lnTo>
                    <a:pt x="70" y="336"/>
                  </a:lnTo>
                  <a:lnTo>
                    <a:pt x="76" y="338"/>
                  </a:lnTo>
                  <a:lnTo>
                    <a:pt x="81" y="340"/>
                  </a:lnTo>
                  <a:lnTo>
                    <a:pt x="86" y="341"/>
                  </a:lnTo>
                  <a:lnTo>
                    <a:pt x="92" y="341"/>
                  </a:lnTo>
                  <a:lnTo>
                    <a:pt x="98" y="341"/>
                  </a:lnTo>
                  <a:lnTo>
                    <a:pt x="103" y="339"/>
                  </a:lnTo>
                  <a:lnTo>
                    <a:pt x="107" y="338"/>
                  </a:lnTo>
                  <a:lnTo>
                    <a:pt x="109" y="337"/>
                  </a:lnTo>
                  <a:lnTo>
                    <a:pt x="109" y="338"/>
                  </a:lnTo>
                  <a:lnTo>
                    <a:pt x="109" y="340"/>
                  </a:lnTo>
                  <a:lnTo>
                    <a:pt x="110" y="341"/>
                  </a:lnTo>
                  <a:lnTo>
                    <a:pt x="112" y="344"/>
                  </a:lnTo>
                  <a:lnTo>
                    <a:pt x="117" y="347"/>
                  </a:lnTo>
                  <a:lnTo>
                    <a:pt x="119" y="348"/>
                  </a:lnTo>
                  <a:lnTo>
                    <a:pt x="122" y="350"/>
                  </a:lnTo>
                  <a:lnTo>
                    <a:pt x="121" y="352"/>
                  </a:lnTo>
                  <a:lnTo>
                    <a:pt x="122" y="354"/>
                  </a:lnTo>
                  <a:lnTo>
                    <a:pt x="123" y="355"/>
                  </a:lnTo>
                  <a:lnTo>
                    <a:pt x="126" y="357"/>
                  </a:lnTo>
                  <a:lnTo>
                    <a:pt x="129" y="358"/>
                  </a:lnTo>
                  <a:lnTo>
                    <a:pt x="133" y="358"/>
                  </a:lnTo>
                  <a:lnTo>
                    <a:pt x="137" y="358"/>
                  </a:lnTo>
                  <a:lnTo>
                    <a:pt x="136" y="361"/>
                  </a:lnTo>
                  <a:lnTo>
                    <a:pt x="136" y="366"/>
                  </a:lnTo>
                  <a:lnTo>
                    <a:pt x="138" y="369"/>
                  </a:lnTo>
                  <a:lnTo>
                    <a:pt x="139" y="372"/>
                  </a:lnTo>
                  <a:lnTo>
                    <a:pt x="145" y="377"/>
                  </a:lnTo>
                  <a:lnTo>
                    <a:pt x="151" y="380"/>
                  </a:lnTo>
                  <a:lnTo>
                    <a:pt x="157" y="382"/>
                  </a:lnTo>
                  <a:lnTo>
                    <a:pt x="164" y="382"/>
                  </a:lnTo>
                  <a:lnTo>
                    <a:pt x="170" y="381"/>
                  </a:lnTo>
                  <a:lnTo>
                    <a:pt x="177" y="380"/>
                  </a:lnTo>
                  <a:lnTo>
                    <a:pt x="183" y="376"/>
                  </a:lnTo>
                  <a:lnTo>
                    <a:pt x="189" y="373"/>
                  </a:lnTo>
                  <a:lnTo>
                    <a:pt x="194" y="367"/>
                  </a:lnTo>
                  <a:lnTo>
                    <a:pt x="197" y="360"/>
                  </a:lnTo>
                  <a:lnTo>
                    <a:pt x="197" y="358"/>
                  </a:lnTo>
                  <a:lnTo>
                    <a:pt x="196" y="356"/>
                  </a:lnTo>
                  <a:lnTo>
                    <a:pt x="192" y="352"/>
                  </a:lnTo>
                  <a:lnTo>
                    <a:pt x="195" y="356"/>
                  </a:lnTo>
                  <a:lnTo>
                    <a:pt x="196" y="359"/>
                  </a:lnTo>
                  <a:lnTo>
                    <a:pt x="195" y="363"/>
                  </a:lnTo>
                  <a:lnTo>
                    <a:pt x="193" y="368"/>
                  </a:lnTo>
                  <a:lnTo>
                    <a:pt x="189" y="372"/>
                  </a:lnTo>
                  <a:lnTo>
                    <a:pt x="183" y="375"/>
                  </a:lnTo>
                  <a:lnTo>
                    <a:pt x="179" y="377"/>
                  </a:lnTo>
                  <a:lnTo>
                    <a:pt x="175" y="379"/>
                  </a:lnTo>
                  <a:lnTo>
                    <a:pt x="164" y="381"/>
                  </a:lnTo>
                  <a:lnTo>
                    <a:pt x="159" y="381"/>
                  </a:lnTo>
                  <a:lnTo>
                    <a:pt x="153" y="380"/>
                  </a:lnTo>
                  <a:lnTo>
                    <a:pt x="148" y="377"/>
                  </a:lnTo>
                  <a:lnTo>
                    <a:pt x="143" y="374"/>
                  </a:lnTo>
                  <a:lnTo>
                    <a:pt x="139" y="370"/>
                  </a:lnTo>
                  <a:lnTo>
                    <a:pt x="138" y="363"/>
                  </a:lnTo>
                  <a:lnTo>
                    <a:pt x="138" y="361"/>
                  </a:lnTo>
                  <a:lnTo>
                    <a:pt x="138" y="359"/>
                  </a:lnTo>
                  <a:lnTo>
                    <a:pt x="141" y="356"/>
                  </a:lnTo>
                  <a:lnTo>
                    <a:pt x="142" y="355"/>
                  </a:lnTo>
                  <a:lnTo>
                    <a:pt x="141" y="354"/>
                  </a:lnTo>
                  <a:lnTo>
                    <a:pt x="141" y="353"/>
                  </a:lnTo>
                  <a:lnTo>
                    <a:pt x="139" y="353"/>
                  </a:lnTo>
                  <a:lnTo>
                    <a:pt x="136" y="355"/>
                  </a:lnTo>
                  <a:lnTo>
                    <a:pt x="133" y="355"/>
                  </a:lnTo>
                  <a:lnTo>
                    <a:pt x="129" y="354"/>
                  </a:lnTo>
                  <a:lnTo>
                    <a:pt x="125" y="353"/>
                  </a:lnTo>
                  <a:lnTo>
                    <a:pt x="124" y="352"/>
                  </a:lnTo>
                  <a:lnTo>
                    <a:pt x="125" y="350"/>
                  </a:lnTo>
                  <a:lnTo>
                    <a:pt x="126" y="347"/>
                  </a:lnTo>
                  <a:lnTo>
                    <a:pt x="126" y="345"/>
                  </a:lnTo>
                  <a:lnTo>
                    <a:pt x="125" y="345"/>
                  </a:lnTo>
                  <a:lnTo>
                    <a:pt x="124" y="345"/>
                  </a:lnTo>
                  <a:lnTo>
                    <a:pt x="122" y="346"/>
                  </a:lnTo>
                  <a:lnTo>
                    <a:pt x="120" y="346"/>
                  </a:lnTo>
                  <a:lnTo>
                    <a:pt x="116" y="344"/>
                  </a:lnTo>
                  <a:lnTo>
                    <a:pt x="112" y="341"/>
                  </a:lnTo>
                  <a:lnTo>
                    <a:pt x="111" y="340"/>
                  </a:lnTo>
                  <a:lnTo>
                    <a:pt x="111" y="338"/>
                  </a:lnTo>
                  <a:lnTo>
                    <a:pt x="111" y="336"/>
                  </a:lnTo>
                  <a:lnTo>
                    <a:pt x="110" y="336"/>
                  </a:lnTo>
                  <a:lnTo>
                    <a:pt x="108" y="334"/>
                  </a:lnTo>
                  <a:lnTo>
                    <a:pt x="103" y="337"/>
                  </a:lnTo>
                  <a:lnTo>
                    <a:pt x="98" y="339"/>
                  </a:lnTo>
                  <a:lnTo>
                    <a:pt x="92" y="340"/>
                  </a:lnTo>
                  <a:lnTo>
                    <a:pt x="88" y="339"/>
                  </a:lnTo>
                  <a:lnTo>
                    <a:pt x="82" y="338"/>
                  </a:lnTo>
                  <a:lnTo>
                    <a:pt x="71" y="333"/>
                  </a:lnTo>
                  <a:lnTo>
                    <a:pt x="67" y="330"/>
                  </a:lnTo>
                  <a:lnTo>
                    <a:pt x="63" y="326"/>
                  </a:lnTo>
                  <a:lnTo>
                    <a:pt x="61" y="322"/>
                  </a:lnTo>
                  <a:lnTo>
                    <a:pt x="60" y="315"/>
                  </a:lnTo>
                  <a:lnTo>
                    <a:pt x="60" y="310"/>
                  </a:lnTo>
                  <a:lnTo>
                    <a:pt x="62" y="305"/>
                  </a:lnTo>
                  <a:lnTo>
                    <a:pt x="65" y="301"/>
                  </a:lnTo>
                  <a:lnTo>
                    <a:pt x="68" y="298"/>
                  </a:lnTo>
                  <a:lnTo>
                    <a:pt x="73" y="295"/>
                  </a:lnTo>
                  <a:lnTo>
                    <a:pt x="77" y="293"/>
                  </a:lnTo>
                  <a:lnTo>
                    <a:pt x="86" y="289"/>
                  </a:lnTo>
                  <a:lnTo>
                    <a:pt x="90" y="289"/>
                  </a:lnTo>
                  <a:lnTo>
                    <a:pt x="94" y="288"/>
                  </a:lnTo>
                  <a:lnTo>
                    <a:pt x="99" y="290"/>
                  </a:lnTo>
                  <a:lnTo>
                    <a:pt x="100" y="289"/>
                  </a:lnTo>
                  <a:lnTo>
                    <a:pt x="97" y="287"/>
                  </a:lnTo>
                  <a:lnTo>
                    <a:pt x="94" y="286"/>
                  </a:lnTo>
                  <a:lnTo>
                    <a:pt x="90" y="285"/>
                  </a:lnTo>
                  <a:lnTo>
                    <a:pt x="83" y="282"/>
                  </a:lnTo>
                  <a:lnTo>
                    <a:pt x="78" y="280"/>
                  </a:lnTo>
                  <a:lnTo>
                    <a:pt x="75" y="278"/>
                  </a:lnTo>
                  <a:lnTo>
                    <a:pt x="74" y="274"/>
                  </a:lnTo>
                  <a:lnTo>
                    <a:pt x="73" y="272"/>
                  </a:lnTo>
                  <a:lnTo>
                    <a:pt x="73" y="271"/>
                  </a:lnTo>
                  <a:lnTo>
                    <a:pt x="76" y="268"/>
                  </a:lnTo>
                  <a:lnTo>
                    <a:pt x="78" y="266"/>
                  </a:lnTo>
                  <a:lnTo>
                    <a:pt x="78" y="265"/>
                  </a:lnTo>
                  <a:lnTo>
                    <a:pt x="76" y="264"/>
                  </a:lnTo>
                  <a:lnTo>
                    <a:pt x="73" y="262"/>
                  </a:lnTo>
                  <a:lnTo>
                    <a:pt x="62" y="258"/>
                  </a:lnTo>
                  <a:lnTo>
                    <a:pt x="52" y="252"/>
                  </a:lnTo>
                  <a:lnTo>
                    <a:pt x="48" y="248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0"/>
                  </a:lnTo>
                  <a:lnTo>
                    <a:pt x="49" y="239"/>
                  </a:lnTo>
                  <a:lnTo>
                    <a:pt x="48" y="238"/>
                  </a:lnTo>
                  <a:lnTo>
                    <a:pt x="46" y="237"/>
                  </a:lnTo>
                  <a:lnTo>
                    <a:pt x="40" y="236"/>
                  </a:lnTo>
                  <a:lnTo>
                    <a:pt x="28" y="232"/>
                  </a:lnTo>
                  <a:lnTo>
                    <a:pt x="23" y="230"/>
                  </a:lnTo>
                  <a:lnTo>
                    <a:pt x="18" y="228"/>
                  </a:lnTo>
                  <a:lnTo>
                    <a:pt x="11" y="224"/>
                  </a:lnTo>
                  <a:lnTo>
                    <a:pt x="7" y="218"/>
                  </a:lnTo>
                  <a:lnTo>
                    <a:pt x="4" y="213"/>
                  </a:lnTo>
                  <a:lnTo>
                    <a:pt x="3" y="205"/>
                  </a:lnTo>
                  <a:lnTo>
                    <a:pt x="3" y="200"/>
                  </a:lnTo>
                  <a:lnTo>
                    <a:pt x="5" y="194"/>
                  </a:lnTo>
                  <a:lnTo>
                    <a:pt x="8" y="188"/>
                  </a:lnTo>
                  <a:lnTo>
                    <a:pt x="11" y="184"/>
                  </a:lnTo>
                  <a:lnTo>
                    <a:pt x="16" y="180"/>
                  </a:lnTo>
                  <a:lnTo>
                    <a:pt x="21" y="176"/>
                  </a:lnTo>
                  <a:lnTo>
                    <a:pt x="31" y="171"/>
                  </a:lnTo>
                  <a:lnTo>
                    <a:pt x="38" y="168"/>
                  </a:lnTo>
                  <a:lnTo>
                    <a:pt x="46" y="167"/>
                  </a:lnTo>
                  <a:lnTo>
                    <a:pt x="49" y="167"/>
                  </a:lnTo>
                  <a:lnTo>
                    <a:pt x="52" y="168"/>
                  </a:lnTo>
                  <a:lnTo>
                    <a:pt x="59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60" y="167"/>
                  </a:lnTo>
                  <a:lnTo>
                    <a:pt x="53" y="164"/>
                  </a:lnTo>
                  <a:lnTo>
                    <a:pt x="47" y="159"/>
                  </a:lnTo>
                  <a:lnTo>
                    <a:pt x="45" y="157"/>
                  </a:lnTo>
                  <a:lnTo>
                    <a:pt x="42" y="155"/>
                  </a:lnTo>
                  <a:lnTo>
                    <a:pt x="41" y="152"/>
                  </a:lnTo>
                  <a:lnTo>
                    <a:pt x="40" y="147"/>
                  </a:lnTo>
                  <a:lnTo>
                    <a:pt x="41" y="143"/>
                  </a:lnTo>
                  <a:lnTo>
                    <a:pt x="43" y="140"/>
                  </a:lnTo>
                  <a:lnTo>
                    <a:pt x="47" y="138"/>
                  </a:lnTo>
                  <a:lnTo>
                    <a:pt x="50" y="136"/>
                  </a:lnTo>
                  <a:lnTo>
                    <a:pt x="57" y="133"/>
                  </a:lnTo>
                  <a:lnTo>
                    <a:pt x="66" y="132"/>
                  </a:lnTo>
                  <a:lnTo>
                    <a:pt x="67" y="132"/>
                  </a:lnTo>
                  <a:lnTo>
                    <a:pt x="67" y="131"/>
                  </a:lnTo>
                  <a:lnTo>
                    <a:pt x="67" y="129"/>
                  </a:lnTo>
                  <a:lnTo>
                    <a:pt x="67" y="127"/>
                  </a:lnTo>
                  <a:lnTo>
                    <a:pt x="67" y="124"/>
                  </a:lnTo>
                  <a:lnTo>
                    <a:pt x="69" y="123"/>
                  </a:lnTo>
                  <a:lnTo>
                    <a:pt x="73" y="121"/>
                  </a:lnTo>
                  <a:lnTo>
                    <a:pt x="76" y="121"/>
                  </a:lnTo>
                  <a:lnTo>
                    <a:pt x="80" y="121"/>
                  </a:lnTo>
                  <a:lnTo>
                    <a:pt x="83" y="122"/>
                  </a:lnTo>
                  <a:lnTo>
                    <a:pt x="84" y="122"/>
                  </a:lnTo>
                  <a:lnTo>
                    <a:pt x="85" y="122"/>
                  </a:lnTo>
                  <a:lnTo>
                    <a:pt x="85" y="120"/>
                  </a:lnTo>
                  <a:lnTo>
                    <a:pt x="77" y="108"/>
                  </a:lnTo>
                  <a:lnTo>
                    <a:pt x="75" y="101"/>
                  </a:lnTo>
                  <a:lnTo>
                    <a:pt x="73" y="94"/>
                  </a:lnTo>
                  <a:lnTo>
                    <a:pt x="74" y="86"/>
                  </a:lnTo>
                  <a:lnTo>
                    <a:pt x="76" y="80"/>
                  </a:lnTo>
                  <a:lnTo>
                    <a:pt x="80" y="74"/>
                  </a:lnTo>
                  <a:lnTo>
                    <a:pt x="85" y="70"/>
                  </a:lnTo>
                  <a:lnTo>
                    <a:pt x="93" y="67"/>
                  </a:lnTo>
                  <a:lnTo>
                    <a:pt x="99" y="65"/>
                  </a:lnTo>
                  <a:lnTo>
                    <a:pt x="107" y="64"/>
                  </a:lnTo>
                  <a:lnTo>
                    <a:pt x="114" y="65"/>
                  </a:lnTo>
                  <a:lnTo>
                    <a:pt x="122" y="67"/>
                  </a:lnTo>
                  <a:lnTo>
                    <a:pt x="128" y="70"/>
                  </a:lnTo>
                  <a:lnTo>
                    <a:pt x="136" y="73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39" y="72"/>
                  </a:lnTo>
                  <a:lnTo>
                    <a:pt x="139" y="69"/>
                  </a:lnTo>
                  <a:lnTo>
                    <a:pt x="141" y="63"/>
                  </a:lnTo>
                  <a:lnTo>
                    <a:pt x="146" y="56"/>
                  </a:lnTo>
                  <a:lnTo>
                    <a:pt x="150" y="52"/>
                  </a:lnTo>
                  <a:lnTo>
                    <a:pt x="155" y="46"/>
                  </a:lnTo>
                  <a:lnTo>
                    <a:pt x="162" y="42"/>
                  </a:lnTo>
                  <a:lnTo>
                    <a:pt x="168" y="40"/>
                  </a:lnTo>
                  <a:lnTo>
                    <a:pt x="176" y="38"/>
                  </a:lnTo>
                  <a:lnTo>
                    <a:pt x="182" y="38"/>
                  </a:lnTo>
                  <a:lnTo>
                    <a:pt x="188" y="38"/>
                  </a:lnTo>
                  <a:lnTo>
                    <a:pt x="194" y="39"/>
                  </a:lnTo>
                  <a:lnTo>
                    <a:pt x="199" y="41"/>
                  </a:lnTo>
                  <a:lnTo>
                    <a:pt x="202" y="42"/>
                  </a:lnTo>
                  <a:lnTo>
                    <a:pt x="204" y="43"/>
                  </a:lnTo>
                  <a:lnTo>
                    <a:pt x="204" y="44"/>
                  </a:lnTo>
                  <a:lnTo>
                    <a:pt x="205" y="45"/>
                  </a:lnTo>
                  <a:lnTo>
                    <a:pt x="206" y="45"/>
                  </a:lnTo>
                  <a:lnTo>
                    <a:pt x="206" y="44"/>
                  </a:lnTo>
                  <a:lnTo>
                    <a:pt x="208" y="41"/>
                  </a:lnTo>
                  <a:lnTo>
                    <a:pt x="210" y="41"/>
                  </a:lnTo>
                  <a:lnTo>
                    <a:pt x="214" y="43"/>
                  </a:lnTo>
                  <a:lnTo>
                    <a:pt x="219" y="45"/>
                  </a:lnTo>
                  <a:lnTo>
                    <a:pt x="220" y="48"/>
                  </a:lnTo>
                  <a:lnTo>
                    <a:pt x="220" y="49"/>
                  </a:lnTo>
                  <a:lnTo>
                    <a:pt x="221" y="50"/>
                  </a:lnTo>
                  <a:lnTo>
                    <a:pt x="222" y="50"/>
                  </a:lnTo>
                  <a:lnTo>
                    <a:pt x="231" y="45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5" y="45"/>
                  </a:lnTo>
                  <a:lnTo>
                    <a:pt x="250" y="48"/>
                  </a:lnTo>
                  <a:lnTo>
                    <a:pt x="253" y="50"/>
                  </a:lnTo>
                  <a:lnTo>
                    <a:pt x="256" y="52"/>
                  </a:lnTo>
                  <a:lnTo>
                    <a:pt x="257" y="53"/>
                  </a:lnTo>
                  <a:lnTo>
                    <a:pt x="257" y="51"/>
                  </a:lnTo>
                  <a:lnTo>
                    <a:pt x="254" y="44"/>
                  </a:lnTo>
                  <a:lnTo>
                    <a:pt x="252" y="38"/>
                  </a:lnTo>
                  <a:lnTo>
                    <a:pt x="251" y="32"/>
                  </a:lnTo>
                  <a:lnTo>
                    <a:pt x="252" y="28"/>
                  </a:lnTo>
                  <a:lnTo>
                    <a:pt x="253" y="23"/>
                  </a:lnTo>
                  <a:lnTo>
                    <a:pt x="255" y="20"/>
                  </a:lnTo>
                  <a:lnTo>
                    <a:pt x="262" y="13"/>
                  </a:lnTo>
                  <a:lnTo>
                    <a:pt x="269" y="9"/>
                  </a:lnTo>
                  <a:lnTo>
                    <a:pt x="277" y="6"/>
                  </a:lnTo>
                  <a:lnTo>
                    <a:pt x="285" y="3"/>
                  </a:lnTo>
                  <a:lnTo>
                    <a:pt x="294" y="3"/>
                  </a:lnTo>
                  <a:lnTo>
                    <a:pt x="302" y="5"/>
                  </a:lnTo>
                  <a:lnTo>
                    <a:pt x="308" y="9"/>
                  </a:lnTo>
                  <a:lnTo>
                    <a:pt x="314" y="13"/>
                  </a:lnTo>
                  <a:lnTo>
                    <a:pt x="318" y="17"/>
                  </a:lnTo>
                  <a:lnTo>
                    <a:pt x="320" y="22"/>
                  </a:lnTo>
                  <a:lnTo>
                    <a:pt x="321" y="27"/>
                  </a:lnTo>
                  <a:lnTo>
                    <a:pt x="321" y="32"/>
                  </a:lnTo>
                  <a:lnTo>
                    <a:pt x="320" y="39"/>
                  </a:lnTo>
                  <a:lnTo>
                    <a:pt x="319" y="42"/>
                  </a:lnTo>
                  <a:lnTo>
                    <a:pt x="317" y="45"/>
                  </a:lnTo>
                  <a:lnTo>
                    <a:pt x="317" y="46"/>
                  </a:lnTo>
                  <a:lnTo>
                    <a:pt x="317" y="48"/>
                  </a:lnTo>
                  <a:lnTo>
                    <a:pt x="318" y="48"/>
                  </a:lnTo>
                  <a:lnTo>
                    <a:pt x="320" y="46"/>
                  </a:lnTo>
                  <a:lnTo>
                    <a:pt x="322" y="45"/>
                  </a:lnTo>
                  <a:lnTo>
                    <a:pt x="326" y="46"/>
                  </a:lnTo>
                  <a:lnTo>
                    <a:pt x="331" y="49"/>
                  </a:lnTo>
                  <a:lnTo>
                    <a:pt x="334" y="52"/>
                  </a:lnTo>
                  <a:lnTo>
                    <a:pt x="337" y="55"/>
                  </a:lnTo>
                  <a:lnTo>
                    <a:pt x="338" y="59"/>
                  </a:lnTo>
                  <a:lnTo>
                    <a:pt x="340" y="67"/>
                  </a:lnTo>
                  <a:lnTo>
                    <a:pt x="340" y="68"/>
                  </a:lnTo>
                  <a:lnTo>
                    <a:pt x="341" y="68"/>
                  </a:lnTo>
                  <a:lnTo>
                    <a:pt x="342" y="68"/>
                  </a:lnTo>
                  <a:lnTo>
                    <a:pt x="342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4" name="Freeform 105"/>
            <p:cNvSpPr>
              <a:spLocks/>
            </p:cNvSpPr>
            <p:nvPr/>
          </p:nvSpPr>
          <p:spPr bwMode="auto">
            <a:xfrm>
              <a:off x="5114925" y="1909763"/>
              <a:ext cx="542925" cy="606425"/>
            </a:xfrm>
            <a:custGeom>
              <a:avLst/>
              <a:gdLst>
                <a:gd name="T0" fmla="*/ 824091792 w 342"/>
                <a:gd name="T1" fmla="*/ 110886889 h 382"/>
                <a:gd name="T2" fmla="*/ 791328978 w 342"/>
                <a:gd name="T3" fmla="*/ 27722516 h 382"/>
                <a:gd name="T4" fmla="*/ 640119657 w 342"/>
                <a:gd name="T5" fmla="*/ 42843449 h 382"/>
                <a:gd name="T6" fmla="*/ 640119657 w 342"/>
                <a:gd name="T7" fmla="*/ 120967511 h 382"/>
                <a:gd name="T8" fmla="*/ 559474686 w 342"/>
                <a:gd name="T9" fmla="*/ 120967511 h 382"/>
                <a:gd name="T10" fmla="*/ 516631252 w 342"/>
                <a:gd name="T11" fmla="*/ 100806243 h 382"/>
                <a:gd name="T12" fmla="*/ 415826526 w 342"/>
                <a:gd name="T13" fmla="*/ 98286881 h 382"/>
                <a:gd name="T14" fmla="*/ 347781538 w 342"/>
                <a:gd name="T15" fmla="*/ 168851258 h 382"/>
                <a:gd name="T16" fmla="*/ 292338120 w 342"/>
                <a:gd name="T17" fmla="*/ 158769049 h 382"/>
                <a:gd name="T18" fmla="*/ 173891563 w 342"/>
                <a:gd name="T19" fmla="*/ 229335038 h 382"/>
                <a:gd name="T20" fmla="*/ 168851252 w 342"/>
                <a:gd name="T21" fmla="*/ 302418753 h 382"/>
                <a:gd name="T22" fmla="*/ 123486868 w 342"/>
                <a:gd name="T23" fmla="*/ 332660618 h 382"/>
                <a:gd name="T24" fmla="*/ 103327188 w 342"/>
                <a:gd name="T25" fmla="*/ 398184659 h 382"/>
                <a:gd name="T26" fmla="*/ 68043426 w 342"/>
                <a:gd name="T27" fmla="*/ 428426624 h 382"/>
                <a:gd name="T28" fmla="*/ 0 w 342"/>
                <a:gd name="T29" fmla="*/ 526711893 h 382"/>
                <a:gd name="T30" fmla="*/ 108365936 w 342"/>
                <a:gd name="T31" fmla="*/ 599797194 h 382"/>
                <a:gd name="T32" fmla="*/ 120967506 w 342"/>
                <a:gd name="T33" fmla="*/ 632558421 h 382"/>
                <a:gd name="T34" fmla="*/ 191531856 w 342"/>
                <a:gd name="T35" fmla="*/ 670361547 h 382"/>
                <a:gd name="T36" fmla="*/ 206652788 w 342"/>
                <a:gd name="T37" fmla="*/ 713204983 h 382"/>
                <a:gd name="T38" fmla="*/ 163810941 w 342"/>
                <a:gd name="T39" fmla="*/ 751006521 h 382"/>
                <a:gd name="T40" fmla="*/ 156249681 w 342"/>
                <a:gd name="T41" fmla="*/ 829132133 h 382"/>
                <a:gd name="T42" fmla="*/ 246975324 w 342"/>
                <a:gd name="T43" fmla="*/ 859374197 h 382"/>
                <a:gd name="T44" fmla="*/ 277217188 w 342"/>
                <a:gd name="T45" fmla="*/ 859374197 h 382"/>
                <a:gd name="T46" fmla="*/ 309978414 w 342"/>
                <a:gd name="T47" fmla="*/ 894656373 h 382"/>
                <a:gd name="T48" fmla="*/ 347781538 w 342"/>
                <a:gd name="T49" fmla="*/ 929938550 h 382"/>
                <a:gd name="T50" fmla="*/ 446066902 w 342"/>
                <a:gd name="T51" fmla="*/ 957659466 h 382"/>
                <a:gd name="T52" fmla="*/ 483870026 w 342"/>
                <a:gd name="T53" fmla="*/ 887095113 h 382"/>
                <a:gd name="T54" fmla="*/ 476308766 w 342"/>
                <a:gd name="T55" fmla="*/ 937498222 h 382"/>
                <a:gd name="T56" fmla="*/ 372983091 w 342"/>
                <a:gd name="T57" fmla="*/ 950099793 h 382"/>
                <a:gd name="T58" fmla="*/ 355342797 w 342"/>
                <a:gd name="T59" fmla="*/ 897175735 h 382"/>
                <a:gd name="T60" fmla="*/ 315018724 w 342"/>
                <a:gd name="T61" fmla="*/ 889616063 h 382"/>
                <a:gd name="T62" fmla="*/ 312499363 w 342"/>
                <a:gd name="T63" fmla="*/ 869454819 h 382"/>
                <a:gd name="T64" fmla="*/ 277217188 w 342"/>
                <a:gd name="T65" fmla="*/ 846772626 h 382"/>
                <a:gd name="T66" fmla="*/ 206652788 w 342"/>
                <a:gd name="T67" fmla="*/ 851812937 h 382"/>
                <a:gd name="T68" fmla="*/ 156249681 w 342"/>
                <a:gd name="T69" fmla="*/ 768648403 h 382"/>
                <a:gd name="T70" fmla="*/ 236894702 w 342"/>
                <a:gd name="T71" fmla="*/ 725804967 h 382"/>
                <a:gd name="T72" fmla="*/ 236894702 w 342"/>
                <a:gd name="T73" fmla="*/ 720764656 h 382"/>
                <a:gd name="T74" fmla="*/ 183972184 w 342"/>
                <a:gd name="T75" fmla="*/ 685482479 h 382"/>
                <a:gd name="T76" fmla="*/ 183972184 w 342"/>
                <a:gd name="T77" fmla="*/ 660280925 h 382"/>
                <a:gd name="T78" fmla="*/ 118446557 w 342"/>
                <a:gd name="T79" fmla="*/ 614918127 h 382"/>
                <a:gd name="T80" fmla="*/ 57962804 w 342"/>
                <a:gd name="T81" fmla="*/ 579635951 h 382"/>
                <a:gd name="T82" fmla="*/ 12601574 w 342"/>
                <a:gd name="T83" fmla="*/ 488910355 h 382"/>
                <a:gd name="T84" fmla="*/ 115927196 w 342"/>
                <a:gd name="T85" fmla="*/ 420866951 h 382"/>
                <a:gd name="T86" fmla="*/ 151209371 w 342"/>
                <a:gd name="T87" fmla="*/ 420866951 h 382"/>
                <a:gd name="T88" fmla="*/ 103327188 w 342"/>
                <a:gd name="T89" fmla="*/ 360383122 h 382"/>
                <a:gd name="T90" fmla="*/ 168851252 w 342"/>
                <a:gd name="T91" fmla="*/ 330141256 h 382"/>
                <a:gd name="T92" fmla="*/ 209173787 w 342"/>
                <a:gd name="T93" fmla="*/ 307459063 h 382"/>
                <a:gd name="T94" fmla="*/ 183972184 w 342"/>
                <a:gd name="T95" fmla="*/ 236894711 h 382"/>
                <a:gd name="T96" fmla="*/ 287297809 w 342"/>
                <a:gd name="T97" fmla="*/ 163810947 h 382"/>
                <a:gd name="T98" fmla="*/ 352821848 w 342"/>
                <a:gd name="T99" fmla="*/ 194052813 h 382"/>
                <a:gd name="T100" fmla="*/ 390624972 w 342"/>
                <a:gd name="T101" fmla="*/ 115927200 h 382"/>
                <a:gd name="T102" fmla="*/ 501510319 w 342"/>
                <a:gd name="T103" fmla="*/ 103327192 h 382"/>
                <a:gd name="T104" fmla="*/ 519152201 w 342"/>
                <a:gd name="T105" fmla="*/ 113407838 h 382"/>
                <a:gd name="T106" fmla="*/ 539313443 w 342"/>
                <a:gd name="T107" fmla="*/ 108367527 h 382"/>
                <a:gd name="T108" fmla="*/ 592235912 w 342"/>
                <a:gd name="T109" fmla="*/ 110886889 h 382"/>
                <a:gd name="T110" fmla="*/ 647680917 w 342"/>
                <a:gd name="T111" fmla="*/ 133567494 h 382"/>
                <a:gd name="T112" fmla="*/ 637598708 w 342"/>
                <a:gd name="T113" fmla="*/ 57964394 h 382"/>
                <a:gd name="T114" fmla="*/ 761087114 w 342"/>
                <a:gd name="T115" fmla="*/ 12601574 h 382"/>
                <a:gd name="T116" fmla="*/ 806449911 w 342"/>
                <a:gd name="T117" fmla="*/ 98286881 h 382"/>
                <a:gd name="T118" fmla="*/ 806449911 w 342"/>
                <a:gd name="T119" fmla="*/ 115927200 h 382"/>
                <a:gd name="T120" fmla="*/ 856853216 w 342"/>
                <a:gd name="T121" fmla="*/ 168851258 h 38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2"/>
                <a:gd name="T184" fmla="*/ 0 h 382"/>
                <a:gd name="T185" fmla="*/ 342 w 342"/>
                <a:gd name="T186" fmla="*/ 382 h 38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2" h="382">
                  <a:moveTo>
                    <a:pt x="342" y="67"/>
                  </a:moveTo>
                  <a:lnTo>
                    <a:pt x="342" y="67"/>
                  </a:lnTo>
                  <a:lnTo>
                    <a:pt x="342" y="61"/>
                  </a:lnTo>
                  <a:lnTo>
                    <a:pt x="341" y="56"/>
                  </a:lnTo>
                  <a:lnTo>
                    <a:pt x="338" y="52"/>
                  </a:lnTo>
                  <a:lnTo>
                    <a:pt x="334" y="48"/>
                  </a:lnTo>
                  <a:lnTo>
                    <a:pt x="327" y="44"/>
                  </a:lnTo>
                  <a:lnTo>
                    <a:pt x="324" y="43"/>
                  </a:lnTo>
                  <a:lnTo>
                    <a:pt x="321" y="43"/>
                  </a:lnTo>
                  <a:lnTo>
                    <a:pt x="323" y="38"/>
                  </a:lnTo>
                  <a:lnTo>
                    <a:pt x="324" y="30"/>
                  </a:lnTo>
                  <a:lnTo>
                    <a:pt x="323" y="24"/>
                  </a:lnTo>
                  <a:lnTo>
                    <a:pt x="321" y="17"/>
                  </a:lnTo>
                  <a:lnTo>
                    <a:pt x="314" y="11"/>
                  </a:lnTo>
                  <a:lnTo>
                    <a:pt x="308" y="6"/>
                  </a:lnTo>
                  <a:lnTo>
                    <a:pt x="299" y="2"/>
                  </a:lnTo>
                  <a:lnTo>
                    <a:pt x="291" y="0"/>
                  </a:lnTo>
                  <a:lnTo>
                    <a:pt x="285" y="1"/>
                  </a:lnTo>
                  <a:lnTo>
                    <a:pt x="280" y="1"/>
                  </a:lnTo>
                  <a:lnTo>
                    <a:pt x="270" y="6"/>
                  </a:lnTo>
                  <a:lnTo>
                    <a:pt x="262" y="11"/>
                  </a:lnTo>
                  <a:lnTo>
                    <a:pt x="254" y="17"/>
                  </a:lnTo>
                  <a:lnTo>
                    <a:pt x="251" y="22"/>
                  </a:lnTo>
                  <a:lnTo>
                    <a:pt x="250" y="26"/>
                  </a:lnTo>
                  <a:lnTo>
                    <a:pt x="249" y="30"/>
                  </a:lnTo>
                  <a:lnTo>
                    <a:pt x="250" y="35"/>
                  </a:lnTo>
                  <a:lnTo>
                    <a:pt x="251" y="42"/>
                  </a:lnTo>
                  <a:lnTo>
                    <a:pt x="254" y="48"/>
                  </a:lnTo>
                  <a:lnTo>
                    <a:pt x="250" y="46"/>
                  </a:lnTo>
                  <a:lnTo>
                    <a:pt x="246" y="44"/>
                  </a:lnTo>
                  <a:lnTo>
                    <a:pt x="241" y="43"/>
                  </a:lnTo>
                  <a:lnTo>
                    <a:pt x="236" y="43"/>
                  </a:lnTo>
                  <a:lnTo>
                    <a:pt x="232" y="43"/>
                  </a:lnTo>
                  <a:lnTo>
                    <a:pt x="222" y="48"/>
                  </a:lnTo>
                  <a:lnTo>
                    <a:pt x="221" y="45"/>
                  </a:lnTo>
                  <a:lnTo>
                    <a:pt x="220" y="44"/>
                  </a:lnTo>
                  <a:lnTo>
                    <a:pt x="216" y="41"/>
                  </a:lnTo>
                  <a:lnTo>
                    <a:pt x="210" y="39"/>
                  </a:lnTo>
                  <a:lnTo>
                    <a:pt x="208" y="39"/>
                  </a:lnTo>
                  <a:lnTo>
                    <a:pt x="207" y="39"/>
                  </a:lnTo>
                  <a:lnTo>
                    <a:pt x="205" y="40"/>
                  </a:lnTo>
                  <a:lnTo>
                    <a:pt x="204" y="41"/>
                  </a:lnTo>
                  <a:lnTo>
                    <a:pt x="199" y="39"/>
                  </a:lnTo>
                  <a:lnTo>
                    <a:pt x="195" y="37"/>
                  </a:lnTo>
                  <a:lnTo>
                    <a:pt x="188" y="36"/>
                  </a:lnTo>
                  <a:lnTo>
                    <a:pt x="180" y="36"/>
                  </a:lnTo>
                  <a:lnTo>
                    <a:pt x="173" y="37"/>
                  </a:lnTo>
                  <a:lnTo>
                    <a:pt x="165" y="39"/>
                  </a:lnTo>
                  <a:lnTo>
                    <a:pt x="160" y="41"/>
                  </a:lnTo>
                  <a:lnTo>
                    <a:pt x="154" y="44"/>
                  </a:lnTo>
                  <a:lnTo>
                    <a:pt x="150" y="49"/>
                  </a:lnTo>
                  <a:lnTo>
                    <a:pt x="146" y="54"/>
                  </a:lnTo>
                  <a:lnTo>
                    <a:pt x="142" y="58"/>
                  </a:lnTo>
                  <a:lnTo>
                    <a:pt x="139" y="63"/>
                  </a:lnTo>
                  <a:lnTo>
                    <a:pt x="138" y="67"/>
                  </a:lnTo>
                  <a:lnTo>
                    <a:pt x="137" y="72"/>
                  </a:lnTo>
                  <a:lnTo>
                    <a:pt x="132" y="69"/>
                  </a:lnTo>
                  <a:lnTo>
                    <a:pt x="123" y="65"/>
                  </a:lnTo>
                  <a:lnTo>
                    <a:pt x="116" y="63"/>
                  </a:lnTo>
                  <a:lnTo>
                    <a:pt x="107" y="61"/>
                  </a:lnTo>
                  <a:lnTo>
                    <a:pt x="99" y="63"/>
                  </a:lnTo>
                  <a:lnTo>
                    <a:pt x="92" y="65"/>
                  </a:lnTo>
                  <a:lnTo>
                    <a:pt x="84" y="68"/>
                  </a:lnTo>
                  <a:lnTo>
                    <a:pt x="78" y="72"/>
                  </a:lnTo>
                  <a:lnTo>
                    <a:pt x="74" y="78"/>
                  </a:lnTo>
                  <a:lnTo>
                    <a:pt x="71" y="84"/>
                  </a:lnTo>
                  <a:lnTo>
                    <a:pt x="69" y="91"/>
                  </a:lnTo>
                  <a:lnTo>
                    <a:pt x="70" y="98"/>
                  </a:lnTo>
                  <a:lnTo>
                    <a:pt x="73" y="104"/>
                  </a:lnTo>
                  <a:lnTo>
                    <a:pt x="76" y="111"/>
                  </a:lnTo>
                  <a:lnTo>
                    <a:pt x="80" y="117"/>
                  </a:lnTo>
                  <a:lnTo>
                    <a:pt x="74" y="117"/>
                  </a:lnTo>
                  <a:lnTo>
                    <a:pt x="67" y="120"/>
                  </a:lnTo>
                  <a:lnTo>
                    <a:pt x="65" y="121"/>
                  </a:lnTo>
                  <a:lnTo>
                    <a:pt x="63" y="124"/>
                  </a:lnTo>
                  <a:lnTo>
                    <a:pt x="63" y="125"/>
                  </a:lnTo>
                  <a:lnTo>
                    <a:pt x="63" y="127"/>
                  </a:lnTo>
                  <a:lnTo>
                    <a:pt x="64" y="129"/>
                  </a:lnTo>
                  <a:lnTo>
                    <a:pt x="55" y="130"/>
                  </a:lnTo>
                  <a:lnTo>
                    <a:pt x="49" y="132"/>
                  </a:lnTo>
                  <a:lnTo>
                    <a:pt x="46" y="135"/>
                  </a:lnTo>
                  <a:lnTo>
                    <a:pt x="42" y="137"/>
                  </a:lnTo>
                  <a:lnTo>
                    <a:pt x="40" y="140"/>
                  </a:lnTo>
                  <a:lnTo>
                    <a:pt x="38" y="144"/>
                  </a:lnTo>
                  <a:lnTo>
                    <a:pt x="37" y="149"/>
                  </a:lnTo>
                  <a:lnTo>
                    <a:pt x="38" y="152"/>
                  </a:lnTo>
                  <a:lnTo>
                    <a:pt x="39" y="155"/>
                  </a:lnTo>
                  <a:lnTo>
                    <a:pt x="41" y="158"/>
                  </a:lnTo>
                  <a:lnTo>
                    <a:pt x="45" y="163"/>
                  </a:lnTo>
                  <a:lnTo>
                    <a:pt x="50" y="165"/>
                  </a:lnTo>
                  <a:lnTo>
                    <a:pt x="43" y="165"/>
                  </a:lnTo>
                  <a:lnTo>
                    <a:pt x="39" y="166"/>
                  </a:lnTo>
                  <a:lnTo>
                    <a:pt x="35" y="167"/>
                  </a:lnTo>
                  <a:lnTo>
                    <a:pt x="27" y="170"/>
                  </a:lnTo>
                  <a:lnTo>
                    <a:pt x="21" y="174"/>
                  </a:lnTo>
                  <a:lnTo>
                    <a:pt x="14" y="178"/>
                  </a:lnTo>
                  <a:lnTo>
                    <a:pt x="10" y="183"/>
                  </a:lnTo>
                  <a:lnTo>
                    <a:pt x="6" y="189"/>
                  </a:lnTo>
                  <a:lnTo>
                    <a:pt x="3" y="196"/>
                  </a:lnTo>
                  <a:lnTo>
                    <a:pt x="0" y="202"/>
                  </a:lnTo>
                  <a:lnTo>
                    <a:pt x="0" y="209"/>
                  </a:lnTo>
                  <a:lnTo>
                    <a:pt x="3" y="215"/>
                  </a:lnTo>
                  <a:lnTo>
                    <a:pt x="7" y="222"/>
                  </a:lnTo>
                  <a:lnTo>
                    <a:pt x="13" y="227"/>
                  </a:lnTo>
                  <a:lnTo>
                    <a:pt x="20" y="231"/>
                  </a:lnTo>
                  <a:lnTo>
                    <a:pt x="26" y="233"/>
                  </a:lnTo>
                  <a:lnTo>
                    <a:pt x="35" y="236"/>
                  </a:lnTo>
                  <a:lnTo>
                    <a:pt x="43" y="238"/>
                  </a:lnTo>
                  <a:lnTo>
                    <a:pt x="47" y="239"/>
                  </a:lnTo>
                  <a:lnTo>
                    <a:pt x="47" y="240"/>
                  </a:lnTo>
                  <a:lnTo>
                    <a:pt x="46" y="242"/>
                  </a:lnTo>
                  <a:lnTo>
                    <a:pt x="46" y="245"/>
                  </a:lnTo>
                  <a:lnTo>
                    <a:pt x="46" y="247"/>
                  </a:lnTo>
                  <a:lnTo>
                    <a:pt x="48" y="251"/>
                  </a:lnTo>
                  <a:lnTo>
                    <a:pt x="50" y="253"/>
                  </a:lnTo>
                  <a:lnTo>
                    <a:pt x="55" y="256"/>
                  </a:lnTo>
                  <a:lnTo>
                    <a:pt x="63" y="260"/>
                  </a:lnTo>
                  <a:lnTo>
                    <a:pt x="70" y="262"/>
                  </a:lnTo>
                  <a:lnTo>
                    <a:pt x="74" y="265"/>
                  </a:lnTo>
                  <a:lnTo>
                    <a:pt x="76" y="266"/>
                  </a:lnTo>
                  <a:lnTo>
                    <a:pt x="74" y="268"/>
                  </a:lnTo>
                  <a:lnTo>
                    <a:pt x="71" y="270"/>
                  </a:lnTo>
                  <a:lnTo>
                    <a:pt x="71" y="272"/>
                  </a:lnTo>
                  <a:lnTo>
                    <a:pt x="71" y="274"/>
                  </a:lnTo>
                  <a:lnTo>
                    <a:pt x="74" y="278"/>
                  </a:lnTo>
                  <a:lnTo>
                    <a:pt x="76" y="280"/>
                  </a:lnTo>
                  <a:lnTo>
                    <a:pt x="82" y="283"/>
                  </a:lnTo>
                  <a:lnTo>
                    <a:pt x="91" y="286"/>
                  </a:lnTo>
                  <a:lnTo>
                    <a:pt x="85" y="287"/>
                  </a:lnTo>
                  <a:lnTo>
                    <a:pt x="80" y="289"/>
                  </a:lnTo>
                  <a:lnTo>
                    <a:pt x="73" y="293"/>
                  </a:lnTo>
                  <a:lnTo>
                    <a:pt x="68" y="295"/>
                  </a:lnTo>
                  <a:lnTo>
                    <a:pt x="65" y="298"/>
                  </a:lnTo>
                  <a:lnTo>
                    <a:pt x="61" y="302"/>
                  </a:lnTo>
                  <a:lnTo>
                    <a:pt x="59" y="307"/>
                  </a:lnTo>
                  <a:lnTo>
                    <a:pt x="57" y="311"/>
                  </a:lnTo>
                  <a:lnTo>
                    <a:pt x="57" y="315"/>
                  </a:lnTo>
                  <a:lnTo>
                    <a:pt x="59" y="320"/>
                  </a:lnTo>
                  <a:lnTo>
                    <a:pt x="60" y="325"/>
                  </a:lnTo>
                  <a:lnTo>
                    <a:pt x="62" y="329"/>
                  </a:lnTo>
                  <a:lnTo>
                    <a:pt x="66" y="332"/>
                  </a:lnTo>
                  <a:lnTo>
                    <a:pt x="70" y="336"/>
                  </a:lnTo>
                  <a:lnTo>
                    <a:pt x="76" y="338"/>
                  </a:lnTo>
                  <a:lnTo>
                    <a:pt x="81" y="340"/>
                  </a:lnTo>
                  <a:lnTo>
                    <a:pt x="86" y="341"/>
                  </a:lnTo>
                  <a:lnTo>
                    <a:pt x="92" y="341"/>
                  </a:lnTo>
                  <a:lnTo>
                    <a:pt x="98" y="341"/>
                  </a:lnTo>
                  <a:lnTo>
                    <a:pt x="103" y="339"/>
                  </a:lnTo>
                  <a:lnTo>
                    <a:pt x="107" y="338"/>
                  </a:lnTo>
                  <a:lnTo>
                    <a:pt x="109" y="337"/>
                  </a:lnTo>
                  <a:lnTo>
                    <a:pt x="109" y="338"/>
                  </a:lnTo>
                  <a:lnTo>
                    <a:pt x="109" y="340"/>
                  </a:lnTo>
                  <a:lnTo>
                    <a:pt x="110" y="341"/>
                  </a:lnTo>
                  <a:lnTo>
                    <a:pt x="112" y="344"/>
                  </a:lnTo>
                  <a:lnTo>
                    <a:pt x="117" y="347"/>
                  </a:lnTo>
                  <a:lnTo>
                    <a:pt x="119" y="348"/>
                  </a:lnTo>
                  <a:lnTo>
                    <a:pt x="122" y="350"/>
                  </a:lnTo>
                  <a:lnTo>
                    <a:pt x="121" y="352"/>
                  </a:lnTo>
                  <a:lnTo>
                    <a:pt x="122" y="354"/>
                  </a:lnTo>
                  <a:lnTo>
                    <a:pt x="123" y="355"/>
                  </a:lnTo>
                  <a:lnTo>
                    <a:pt x="126" y="357"/>
                  </a:lnTo>
                  <a:lnTo>
                    <a:pt x="129" y="358"/>
                  </a:lnTo>
                  <a:lnTo>
                    <a:pt x="133" y="358"/>
                  </a:lnTo>
                  <a:lnTo>
                    <a:pt x="137" y="358"/>
                  </a:lnTo>
                  <a:lnTo>
                    <a:pt x="136" y="361"/>
                  </a:lnTo>
                  <a:lnTo>
                    <a:pt x="136" y="366"/>
                  </a:lnTo>
                  <a:lnTo>
                    <a:pt x="138" y="369"/>
                  </a:lnTo>
                  <a:lnTo>
                    <a:pt x="139" y="372"/>
                  </a:lnTo>
                  <a:lnTo>
                    <a:pt x="145" y="377"/>
                  </a:lnTo>
                  <a:lnTo>
                    <a:pt x="151" y="380"/>
                  </a:lnTo>
                  <a:lnTo>
                    <a:pt x="157" y="382"/>
                  </a:lnTo>
                  <a:lnTo>
                    <a:pt x="164" y="382"/>
                  </a:lnTo>
                  <a:lnTo>
                    <a:pt x="170" y="381"/>
                  </a:lnTo>
                  <a:lnTo>
                    <a:pt x="177" y="380"/>
                  </a:lnTo>
                  <a:lnTo>
                    <a:pt x="183" y="376"/>
                  </a:lnTo>
                  <a:lnTo>
                    <a:pt x="189" y="373"/>
                  </a:lnTo>
                  <a:lnTo>
                    <a:pt x="194" y="367"/>
                  </a:lnTo>
                  <a:lnTo>
                    <a:pt x="197" y="360"/>
                  </a:lnTo>
                  <a:lnTo>
                    <a:pt x="197" y="358"/>
                  </a:lnTo>
                  <a:lnTo>
                    <a:pt x="196" y="356"/>
                  </a:lnTo>
                  <a:lnTo>
                    <a:pt x="192" y="352"/>
                  </a:lnTo>
                  <a:lnTo>
                    <a:pt x="195" y="356"/>
                  </a:lnTo>
                  <a:lnTo>
                    <a:pt x="196" y="359"/>
                  </a:lnTo>
                  <a:lnTo>
                    <a:pt x="195" y="363"/>
                  </a:lnTo>
                  <a:lnTo>
                    <a:pt x="193" y="368"/>
                  </a:lnTo>
                  <a:lnTo>
                    <a:pt x="189" y="372"/>
                  </a:lnTo>
                  <a:lnTo>
                    <a:pt x="183" y="375"/>
                  </a:lnTo>
                  <a:lnTo>
                    <a:pt x="179" y="377"/>
                  </a:lnTo>
                  <a:lnTo>
                    <a:pt x="175" y="379"/>
                  </a:lnTo>
                  <a:lnTo>
                    <a:pt x="164" y="381"/>
                  </a:lnTo>
                  <a:lnTo>
                    <a:pt x="159" y="381"/>
                  </a:lnTo>
                  <a:lnTo>
                    <a:pt x="153" y="380"/>
                  </a:lnTo>
                  <a:lnTo>
                    <a:pt x="148" y="377"/>
                  </a:lnTo>
                  <a:lnTo>
                    <a:pt x="143" y="374"/>
                  </a:lnTo>
                  <a:lnTo>
                    <a:pt x="139" y="370"/>
                  </a:lnTo>
                  <a:lnTo>
                    <a:pt x="138" y="363"/>
                  </a:lnTo>
                  <a:lnTo>
                    <a:pt x="138" y="361"/>
                  </a:lnTo>
                  <a:lnTo>
                    <a:pt x="138" y="359"/>
                  </a:lnTo>
                  <a:lnTo>
                    <a:pt x="141" y="356"/>
                  </a:lnTo>
                  <a:lnTo>
                    <a:pt x="142" y="355"/>
                  </a:lnTo>
                  <a:lnTo>
                    <a:pt x="141" y="354"/>
                  </a:lnTo>
                  <a:lnTo>
                    <a:pt x="141" y="353"/>
                  </a:lnTo>
                  <a:lnTo>
                    <a:pt x="139" y="353"/>
                  </a:lnTo>
                  <a:lnTo>
                    <a:pt x="136" y="355"/>
                  </a:lnTo>
                  <a:lnTo>
                    <a:pt x="133" y="355"/>
                  </a:lnTo>
                  <a:lnTo>
                    <a:pt x="129" y="354"/>
                  </a:lnTo>
                  <a:lnTo>
                    <a:pt x="125" y="353"/>
                  </a:lnTo>
                  <a:lnTo>
                    <a:pt x="124" y="352"/>
                  </a:lnTo>
                  <a:lnTo>
                    <a:pt x="125" y="350"/>
                  </a:lnTo>
                  <a:lnTo>
                    <a:pt x="126" y="347"/>
                  </a:lnTo>
                  <a:lnTo>
                    <a:pt x="126" y="345"/>
                  </a:lnTo>
                  <a:lnTo>
                    <a:pt x="125" y="345"/>
                  </a:lnTo>
                  <a:lnTo>
                    <a:pt x="124" y="345"/>
                  </a:lnTo>
                  <a:lnTo>
                    <a:pt x="122" y="346"/>
                  </a:lnTo>
                  <a:lnTo>
                    <a:pt x="120" y="346"/>
                  </a:lnTo>
                  <a:lnTo>
                    <a:pt x="116" y="344"/>
                  </a:lnTo>
                  <a:lnTo>
                    <a:pt x="112" y="341"/>
                  </a:lnTo>
                  <a:lnTo>
                    <a:pt x="111" y="340"/>
                  </a:lnTo>
                  <a:lnTo>
                    <a:pt x="111" y="338"/>
                  </a:lnTo>
                  <a:lnTo>
                    <a:pt x="111" y="336"/>
                  </a:lnTo>
                  <a:lnTo>
                    <a:pt x="110" y="336"/>
                  </a:lnTo>
                  <a:lnTo>
                    <a:pt x="108" y="334"/>
                  </a:lnTo>
                  <a:lnTo>
                    <a:pt x="103" y="337"/>
                  </a:lnTo>
                  <a:lnTo>
                    <a:pt x="98" y="339"/>
                  </a:lnTo>
                  <a:lnTo>
                    <a:pt x="92" y="340"/>
                  </a:lnTo>
                  <a:lnTo>
                    <a:pt x="88" y="339"/>
                  </a:lnTo>
                  <a:lnTo>
                    <a:pt x="82" y="338"/>
                  </a:lnTo>
                  <a:lnTo>
                    <a:pt x="71" y="333"/>
                  </a:lnTo>
                  <a:lnTo>
                    <a:pt x="67" y="330"/>
                  </a:lnTo>
                  <a:lnTo>
                    <a:pt x="63" y="326"/>
                  </a:lnTo>
                  <a:lnTo>
                    <a:pt x="61" y="322"/>
                  </a:lnTo>
                  <a:lnTo>
                    <a:pt x="60" y="315"/>
                  </a:lnTo>
                  <a:lnTo>
                    <a:pt x="60" y="310"/>
                  </a:lnTo>
                  <a:lnTo>
                    <a:pt x="62" y="305"/>
                  </a:lnTo>
                  <a:lnTo>
                    <a:pt x="65" y="301"/>
                  </a:lnTo>
                  <a:lnTo>
                    <a:pt x="68" y="298"/>
                  </a:lnTo>
                  <a:lnTo>
                    <a:pt x="73" y="295"/>
                  </a:lnTo>
                  <a:lnTo>
                    <a:pt x="77" y="293"/>
                  </a:lnTo>
                  <a:lnTo>
                    <a:pt x="86" y="289"/>
                  </a:lnTo>
                  <a:lnTo>
                    <a:pt x="90" y="289"/>
                  </a:lnTo>
                  <a:lnTo>
                    <a:pt x="94" y="288"/>
                  </a:lnTo>
                  <a:lnTo>
                    <a:pt x="99" y="290"/>
                  </a:lnTo>
                  <a:lnTo>
                    <a:pt x="100" y="289"/>
                  </a:lnTo>
                  <a:lnTo>
                    <a:pt x="97" y="287"/>
                  </a:lnTo>
                  <a:lnTo>
                    <a:pt x="94" y="286"/>
                  </a:lnTo>
                  <a:lnTo>
                    <a:pt x="90" y="285"/>
                  </a:lnTo>
                  <a:lnTo>
                    <a:pt x="83" y="282"/>
                  </a:lnTo>
                  <a:lnTo>
                    <a:pt x="78" y="280"/>
                  </a:lnTo>
                  <a:lnTo>
                    <a:pt x="75" y="278"/>
                  </a:lnTo>
                  <a:lnTo>
                    <a:pt x="74" y="274"/>
                  </a:lnTo>
                  <a:lnTo>
                    <a:pt x="73" y="272"/>
                  </a:lnTo>
                  <a:lnTo>
                    <a:pt x="73" y="271"/>
                  </a:lnTo>
                  <a:lnTo>
                    <a:pt x="76" y="268"/>
                  </a:lnTo>
                  <a:lnTo>
                    <a:pt x="78" y="266"/>
                  </a:lnTo>
                  <a:lnTo>
                    <a:pt x="78" y="265"/>
                  </a:lnTo>
                  <a:lnTo>
                    <a:pt x="76" y="264"/>
                  </a:lnTo>
                  <a:lnTo>
                    <a:pt x="73" y="262"/>
                  </a:lnTo>
                  <a:lnTo>
                    <a:pt x="62" y="258"/>
                  </a:lnTo>
                  <a:lnTo>
                    <a:pt x="52" y="252"/>
                  </a:lnTo>
                  <a:lnTo>
                    <a:pt x="48" y="248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0"/>
                  </a:lnTo>
                  <a:lnTo>
                    <a:pt x="49" y="239"/>
                  </a:lnTo>
                  <a:lnTo>
                    <a:pt x="48" y="238"/>
                  </a:lnTo>
                  <a:lnTo>
                    <a:pt x="46" y="237"/>
                  </a:lnTo>
                  <a:lnTo>
                    <a:pt x="40" y="236"/>
                  </a:lnTo>
                  <a:lnTo>
                    <a:pt x="28" y="232"/>
                  </a:lnTo>
                  <a:lnTo>
                    <a:pt x="23" y="230"/>
                  </a:lnTo>
                  <a:lnTo>
                    <a:pt x="18" y="228"/>
                  </a:lnTo>
                  <a:lnTo>
                    <a:pt x="11" y="224"/>
                  </a:lnTo>
                  <a:lnTo>
                    <a:pt x="7" y="218"/>
                  </a:lnTo>
                  <a:lnTo>
                    <a:pt x="4" y="213"/>
                  </a:lnTo>
                  <a:lnTo>
                    <a:pt x="3" y="205"/>
                  </a:lnTo>
                  <a:lnTo>
                    <a:pt x="3" y="200"/>
                  </a:lnTo>
                  <a:lnTo>
                    <a:pt x="5" y="194"/>
                  </a:lnTo>
                  <a:lnTo>
                    <a:pt x="8" y="188"/>
                  </a:lnTo>
                  <a:lnTo>
                    <a:pt x="11" y="184"/>
                  </a:lnTo>
                  <a:lnTo>
                    <a:pt x="16" y="180"/>
                  </a:lnTo>
                  <a:lnTo>
                    <a:pt x="21" y="176"/>
                  </a:lnTo>
                  <a:lnTo>
                    <a:pt x="31" y="171"/>
                  </a:lnTo>
                  <a:lnTo>
                    <a:pt x="38" y="168"/>
                  </a:lnTo>
                  <a:lnTo>
                    <a:pt x="46" y="167"/>
                  </a:lnTo>
                  <a:lnTo>
                    <a:pt x="49" y="167"/>
                  </a:lnTo>
                  <a:lnTo>
                    <a:pt x="52" y="168"/>
                  </a:lnTo>
                  <a:lnTo>
                    <a:pt x="59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60" y="167"/>
                  </a:lnTo>
                  <a:lnTo>
                    <a:pt x="53" y="164"/>
                  </a:lnTo>
                  <a:lnTo>
                    <a:pt x="47" y="159"/>
                  </a:lnTo>
                  <a:lnTo>
                    <a:pt x="45" y="157"/>
                  </a:lnTo>
                  <a:lnTo>
                    <a:pt x="42" y="155"/>
                  </a:lnTo>
                  <a:lnTo>
                    <a:pt x="41" y="152"/>
                  </a:lnTo>
                  <a:lnTo>
                    <a:pt x="40" y="147"/>
                  </a:lnTo>
                  <a:lnTo>
                    <a:pt x="41" y="143"/>
                  </a:lnTo>
                  <a:lnTo>
                    <a:pt x="43" y="140"/>
                  </a:lnTo>
                  <a:lnTo>
                    <a:pt x="47" y="138"/>
                  </a:lnTo>
                  <a:lnTo>
                    <a:pt x="50" y="136"/>
                  </a:lnTo>
                  <a:lnTo>
                    <a:pt x="57" y="133"/>
                  </a:lnTo>
                  <a:lnTo>
                    <a:pt x="66" y="132"/>
                  </a:lnTo>
                  <a:lnTo>
                    <a:pt x="67" y="132"/>
                  </a:lnTo>
                  <a:lnTo>
                    <a:pt x="67" y="131"/>
                  </a:lnTo>
                  <a:lnTo>
                    <a:pt x="67" y="129"/>
                  </a:lnTo>
                  <a:lnTo>
                    <a:pt x="67" y="127"/>
                  </a:lnTo>
                  <a:lnTo>
                    <a:pt x="67" y="124"/>
                  </a:lnTo>
                  <a:lnTo>
                    <a:pt x="69" y="123"/>
                  </a:lnTo>
                  <a:lnTo>
                    <a:pt x="73" y="121"/>
                  </a:lnTo>
                  <a:lnTo>
                    <a:pt x="76" y="121"/>
                  </a:lnTo>
                  <a:lnTo>
                    <a:pt x="80" y="121"/>
                  </a:lnTo>
                  <a:lnTo>
                    <a:pt x="83" y="122"/>
                  </a:lnTo>
                  <a:lnTo>
                    <a:pt x="84" y="122"/>
                  </a:lnTo>
                  <a:lnTo>
                    <a:pt x="85" y="122"/>
                  </a:lnTo>
                  <a:lnTo>
                    <a:pt x="85" y="120"/>
                  </a:lnTo>
                  <a:lnTo>
                    <a:pt x="77" y="108"/>
                  </a:lnTo>
                  <a:lnTo>
                    <a:pt x="75" y="101"/>
                  </a:lnTo>
                  <a:lnTo>
                    <a:pt x="73" y="94"/>
                  </a:lnTo>
                  <a:lnTo>
                    <a:pt x="74" y="86"/>
                  </a:lnTo>
                  <a:lnTo>
                    <a:pt x="76" y="80"/>
                  </a:lnTo>
                  <a:lnTo>
                    <a:pt x="80" y="74"/>
                  </a:lnTo>
                  <a:lnTo>
                    <a:pt x="85" y="70"/>
                  </a:lnTo>
                  <a:lnTo>
                    <a:pt x="93" y="67"/>
                  </a:lnTo>
                  <a:lnTo>
                    <a:pt x="99" y="65"/>
                  </a:lnTo>
                  <a:lnTo>
                    <a:pt x="107" y="64"/>
                  </a:lnTo>
                  <a:lnTo>
                    <a:pt x="114" y="65"/>
                  </a:lnTo>
                  <a:lnTo>
                    <a:pt x="122" y="67"/>
                  </a:lnTo>
                  <a:lnTo>
                    <a:pt x="128" y="70"/>
                  </a:lnTo>
                  <a:lnTo>
                    <a:pt x="136" y="73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39" y="72"/>
                  </a:lnTo>
                  <a:lnTo>
                    <a:pt x="139" y="69"/>
                  </a:lnTo>
                  <a:lnTo>
                    <a:pt x="141" y="63"/>
                  </a:lnTo>
                  <a:lnTo>
                    <a:pt x="146" y="56"/>
                  </a:lnTo>
                  <a:lnTo>
                    <a:pt x="150" y="52"/>
                  </a:lnTo>
                  <a:lnTo>
                    <a:pt x="155" y="46"/>
                  </a:lnTo>
                  <a:lnTo>
                    <a:pt x="162" y="42"/>
                  </a:lnTo>
                  <a:lnTo>
                    <a:pt x="168" y="40"/>
                  </a:lnTo>
                  <a:lnTo>
                    <a:pt x="176" y="38"/>
                  </a:lnTo>
                  <a:lnTo>
                    <a:pt x="182" y="38"/>
                  </a:lnTo>
                  <a:lnTo>
                    <a:pt x="188" y="38"/>
                  </a:lnTo>
                  <a:lnTo>
                    <a:pt x="194" y="39"/>
                  </a:lnTo>
                  <a:lnTo>
                    <a:pt x="199" y="41"/>
                  </a:lnTo>
                  <a:lnTo>
                    <a:pt x="202" y="42"/>
                  </a:lnTo>
                  <a:lnTo>
                    <a:pt x="204" y="43"/>
                  </a:lnTo>
                  <a:lnTo>
                    <a:pt x="204" y="44"/>
                  </a:lnTo>
                  <a:lnTo>
                    <a:pt x="205" y="45"/>
                  </a:lnTo>
                  <a:lnTo>
                    <a:pt x="206" y="45"/>
                  </a:lnTo>
                  <a:lnTo>
                    <a:pt x="206" y="44"/>
                  </a:lnTo>
                  <a:lnTo>
                    <a:pt x="208" y="41"/>
                  </a:lnTo>
                  <a:lnTo>
                    <a:pt x="210" y="41"/>
                  </a:lnTo>
                  <a:lnTo>
                    <a:pt x="214" y="43"/>
                  </a:lnTo>
                  <a:lnTo>
                    <a:pt x="219" y="45"/>
                  </a:lnTo>
                  <a:lnTo>
                    <a:pt x="220" y="48"/>
                  </a:lnTo>
                  <a:lnTo>
                    <a:pt x="220" y="49"/>
                  </a:lnTo>
                  <a:lnTo>
                    <a:pt x="221" y="50"/>
                  </a:lnTo>
                  <a:lnTo>
                    <a:pt x="222" y="50"/>
                  </a:lnTo>
                  <a:lnTo>
                    <a:pt x="231" y="45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5" y="45"/>
                  </a:lnTo>
                  <a:lnTo>
                    <a:pt x="250" y="48"/>
                  </a:lnTo>
                  <a:lnTo>
                    <a:pt x="253" y="50"/>
                  </a:lnTo>
                  <a:lnTo>
                    <a:pt x="256" y="52"/>
                  </a:lnTo>
                  <a:lnTo>
                    <a:pt x="257" y="53"/>
                  </a:lnTo>
                  <a:lnTo>
                    <a:pt x="257" y="51"/>
                  </a:lnTo>
                  <a:lnTo>
                    <a:pt x="254" y="44"/>
                  </a:lnTo>
                  <a:lnTo>
                    <a:pt x="252" y="38"/>
                  </a:lnTo>
                  <a:lnTo>
                    <a:pt x="251" y="32"/>
                  </a:lnTo>
                  <a:lnTo>
                    <a:pt x="252" y="28"/>
                  </a:lnTo>
                  <a:lnTo>
                    <a:pt x="253" y="23"/>
                  </a:lnTo>
                  <a:lnTo>
                    <a:pt x="255" y="20"/>
                  </a:lnTo>
                  <a:lnTo>
                    <a:pt x="262" y="13"/>
                  </a:lnTo>
                  <a:lnTo>
                    <a:pt x="269" y="9"/>
                  </a:lnTo>
                  <a:lnTo>
                    <a:pt x="277" y="6"/>
                  </a:lnTo>
                  <a:lnTo>
                    <a:pt x="285" y="3"/>
                  </a:lnTo>
                  <a:lnTo>
                    <a:pt x="294" y="3"/>
                  </a:lnTo>
                  <a:lnTo>
                    <a:pt x="302" y="5"/>
                  </a:lnTo>
                  <a:lnTo>
                    <a:pt x="308" y="9"/>
                  </a:lnTo>
                  <a:lnTo>
                    <a:pt x="314" y="13"/>
                  </a:lnTo>
                  <a:lnTo>
                    <a:pt x="318" y="17"/>
                  </a:lnTo>
                  <a:lnTo>
                    <a:pt x="320" y="22"/>
                  </a:lnTo>
                  <a:lnTo>
                    <a:pt x="321" y="27"/>
                  </a:lnTo>
                  <a:lnTo>
                    <a:pt x="321" y="32"/>
                  </a:lnTo>
                  <a:lnTo>
                    <a:pt x="320" y="39"/>
                  </a:lnTo>
                  <a:lnTo>
                    <a:pt x="319" y="42"/>
                  </a:lnTo>
                  <a:lnTo>
                    <a:pt x="317" y="45"/>
                  </a:lnTo>
                  <a:lnTo>
                    <a:pt x="317" y="46"/>
                  </a:lnTo>
                  <a:lnTo>
                    <a:pt x="317" y="48"/>
                  </a:lnTo>
                  <a:lnTo>
                    <a:pt x="318" y="48"/>
                  </a:lnTo>
                  <a:lnTo>
                    <a:pt x="320" y="46"/>
                  </a:lnTo>
                  <a:lnTo>
                    <a:pt x="322" y="45"/>
                  </a:lnTo>
                  <a:lnTo>
                    <a:pt x="326" y="46"/>
                  </a:lnTo>
                  <a:lnTo>
                    <a:pt x="331" y="49"/>
                  </a:lnTo>
                  <a:lnTo>
                    <a:pt x="334" y="52"/>
                  </a:lnTo>
                  <a:lnTo>
                    <a:pt x="337" y="55"/>
                  </a:lnTo>
                  <a:lnTo>
                    <a:pt x="338" y="59"/>
                  </a:lnTo>
                  <a:lnTo>
                    <a:pt x="340" y="67"/>
                  </a:lnTo>
                  <a:lnTo>
                    <a:pt x="340" y="68"/>
                  </a:lnTo>
                  <a:lnTo>
                    <a:pt x="341" y="68"/>
                  </a:lnTo>
                  <a:lnTo>
                    <a:pt x="342" y="68"/>
                  </a:lnTo>
                  <a:lnTo>
                    <a:pt x="342" y="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5" name="Freeform 106"/>
            <p:cNvSpPr>
              <a:spLocks/>
            </p:cNvSpPr>
            <p:nvPr/>
          </p:nvSpPr>
          <p:spPr bwMode="auto">
            <a:xfrm>
              <a:off x="5394325" y="2452688"/>
              <a:ext cx="101600" cy="300038"/>
            </a:xfrm>
            <a:custGeom>
              <a:avLst/>
              <a:gdLst>
                <a:gd name="T0" fmla="*/ 108365923 w 64"/>
                <a:gd name="T1" fmla="*/ 2520954 h 189"/>
                <a:gd name="T2" fmla="*/ 108365923 w 64"/>
                <a:gd name="T3" fmla="*/ 2520954 h 189"/>
                <a:gd name="T4" fmla="*/ 120967492 w 64"/>
                <a:gd name="T5" fmla="*/ 40322567 h 189"/>
                <a:gd name="T6" fmla="*/ 131048112 w 64"/>
                <a:gd name="T7" fmla="*/ 78125767 h 189"/>
                <a:gd name="T8" fmla="*/ 141128732 w 64"/>
                <a:gd name="T9" fmla="*/ 115927393 h 189"/>
                <a:gd name="T10" fmla="*/ 148688404 w 64"/>
                <a:gd name="T11" fmla="*/ 156249947 h 189"/>
                <a:gd name="T12" fmla="*/ 151209353 w 64"/>
                <a:gd name="T13" fmla="*/ 194053135 h 189"/>
                <a:gd name="T14" fmla="*/ 153728714 w 64"/>
                <a:gd name="T15" fmla="*/ 234375739 h 189"/>
                <a:gd name="T16" fmla="*/ 153728714 w 64"/>
                <a:gd name="T17" fmla="*/ 277217659 h 189"/>
                <a:gd name="T18" fmla="*/ 151209353 w 64"/>
                <a:gd name="T19" fmla="*/ 315020847 h 189"/>
                <a:gd name="T20" fmla="*/ 151209353 w 64"/>
                <a:gd name="T21" fmla="*/ 315020847 h 189"/>
                <a:gd name="T22" fmla="*/ 146169042 w 64"/>
                <a:gd name="T23" fmla="*/ 352822448 h 189"/>
                <a:gd name="T24" fmla="*/ 141128732 w 64"/>
                <a:gd name="T25" fmla="*/ 370464359 h 189"/>
                <a:gd name="T26" fmla="*/ 136088422 w 64"/>
                <a:gd name="T27" fmla="*/ 388104683 h 189"/>
                <a:gd name="T28" fmla="*/ 126007802 w 64"/>
                <a:gd name="T29" fmla="*/ 403225641 h 189"/>
                <a:gd name="T30" fmla="*/ 118446543 w 64"/>
                <a:gd name="T31" fmla="*/ 420867651 h 189"/>
                <a:gd name="T32" fmla="*/ 103325588 w 64"/>
                <a:gd name="T33" fmla="*/ 430948290 h 189"/>
                <a:gd name="T34" fmla="*/ 85685296 w 64"/>
                <a:gd name="T35" fmla="*/ 438507975 h 189"/>
                <a:gd name="T36" fmla="*/ 85685296 w 64"/>
                <a:gd name="T37" fmla="*/ 438507975 h 189"/>
                <a:gd name="T38" fmla="*/ 60483746 w 64"/>
                <a:gd name="T39" fmla="*/ 441028928 h 189"/>
                <a:gd name="T40" fmla="*/ 32761234 w 64"/>
                <a:gd name="T41" fmla="*/ 441028928 h 189"/>
                <a:gd name="T42" fmla="*/ 20161247 w 64"/>
                <a:gd name="T43" fmla="*/ 446069248 h 189"/>
                <a:gd name="T44" fmla="*/ 10080623 w 64"/>
                <a:gd name="T45" fmla="*/ 451109567 h 189"/>
                <a:gd name="T46" fmla="*/ 2520950 w 64"/>
                <a:gd name="T47" fmla="*/ 461190206 h 189"/>
                <a:gd name="T48" fmla="*/ 0 w 64"/>
                <a:gd name="T49" fmla="*/ 473790210 h 189"/>
                <a:gd name="T50" fmla="*/ 0 w 64"/>
                <a:gd name="T51" fmla="*/ 473790210 h 189"/>
                <a:gd name="T52" fmla="*/ 2520950 w 64"/>
                <a:gd name="T53" fmla="*/ 476311163 h 189"/>
                <a:gd name="T54" fmla="*/ 2520950 w 64"/>
                <a:gd name="T55" fmla="*/ 473790210 h 189"/>
                <a:gd name="T56" fmla="*/ 2520950 w 64"/>
                <a:gd name="T57" fmla="*/ 473790210 h 189"/>
                <a:gd name="T58" fmla="*/ 5040312 w 64"/>
                <a:gd name="T59" fmla="*/ 463709571 h 189"/>
                <a:gd name="T60" fmla="*/ 10080623 w 64"/>
                <a:gd name="T61" fmla="*/ 458669252 h 189"/>
                <a:gd name="T62" fmla="*/ 17640298 w 64"/>
                <a:gd name="T63" fmla="*/ 451109567 h 189"/>
                <a:gd name="T64" fmla="*/ 25201557 w 64"/>
                <a:gd name="T65" fmla="*/ 446069248 h 189"/>
                <a:gd name="T66" fmla="*/ 47882165 w 64"/>
                <a:gd name="T67" fmla="*/ 443548294 h 189"/>
                <a:gd name="T68" fmla="*/ 68043417 w 64"/>
                <a:gd name="T69" fmla="*/ 443548294 h 189"/>
                <a:gd name="T70" fmla="*/ 68043417 w 64"/>
                <a:gd name="T71" fmla="*/ 443548294 h 189"/>
                <a:gd name="T72" fmla="*/ 80644986 w 64"/>
                <a:gd name="T73" fmla="*/ 443548294 h 189"/>
                <a:gd name="T74" fmla="*/ 93244968 w 64"/>
                <a:gd name="T75" fmla="*/ 438507975 h 189"/>
                <a:gd name="T76" fmla="*/ 108365923 w 64"/>
                <a:gd name="T77" fmla="*/ 433467656 h 189"/>
                <a:gd name="T78" fmla="*/ 118446543 w 64"/>
                <a:gd name="T79" fmla="*/ 425907971 h 189"/>
                <a:gd name="T80" fmla="*/ 118446543 w 64"/>
                <a:gd name="T81" fmla="*/ 425907971 h 189"/>
                <a:gd name="T82" fmla="*/ 128527163 w 64"/>
                <a:gd name="T83" fmla="*/ 415827233 h 189"/>
                <a:gd name="T84" fmla="*/ 138607784 w 64"/>
                <a:gd name="T85" fmla="*/ 403225641 h 189"/>
                <a:gd name="T86" fmla="*/ 143648094 w 64"/>
                <a:gd name="T87" fmla="*/ 393145002 h 189"/>
                <a:gd name="T88" fmla="*/ 146169042 w 64"/>
                <a:gd name="T89" fmla="*/ 378024045 h 189"/>
                <a:gd name="T90" fmla="*/ 146169042 w 64"/>
                <a:gd name="T91" fmla="*/ 378024045 h 189"/>
                <a:gd name="T92" fmla="*/ 153728714 w 64"/>
                <a:gd name="T93" fmla="*/ 342741810 h 189"/>
                <a:gd name="T94" fmla="*/ 158769024 w 64"/>
                <a:gd name="T95" fmla="*/ 304940209 h 189"/>
                <a:gd name="T96" fmla="*/ 158769024 w 64"/>
                <a:gd name="T97" fmla="*/ 304940209 h 189"/>
                <a:gd name="T98" fmla="*/ 161289973 w 64"/>
                <a:gd name="T99" fmla="*/ 267137021 h 189"/>
                <a:gd name="T100" fmla="*/ 158769024 w 64"/>
                <a:gd name="T101" fmla="*/ 229335420 h 189"/>
                <a:gd name="T102" fmla="*/ 156249663 w 64"/>
                <a:gd name="T103" fmla="*/ 189012816 h 189"/>
                <a:gd name="T104" fmla="*/ 153728714 w 64"/>
                <a:gd name="T105" fmla="*/ 151209628 h 189"/>
                <a:gd name="T106" fmla="*/ 153728714 w 64"/>
                <a:gd name="T107" fmla="*/ 151209628 h 189"/>
                <a:gd name="T108" fmla="*/ 146169042 w 64"/>
                <a:gd name="T109" fmla="*/ 113408027 h 189"/>
                <a:gd name="T110" fmla="*/ 136088422 w 64"/>
                <a:gd name="T111" fmla="*/ 75604814 h 189"/>
                <a:gd name="T112" fmla="*/ 110886872 w 64"/>
                <a:gd name="T113" fmla="*/ 0 h 189"/>
                <a:gd name="T114" fmla="*/ 110886872 w 64"/>
                <a:gd name="T115" fmla="*/ 0 h 189"/>
                <a:gd name="T116" fmla="*/ 108365923 w 64"/>
                <a:gd name="T117" fmla="*/ 2520954 h 1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"/>
                <a:gd name="T178" fmla="*/ 0 h 189"/>
                <a:gd name="T179" fmla="*/ 64 w 64"/>
                <a:gd name="T180" fmla="*/ 189 h 1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" h="189">
                  <a:moveTo>
                    <a:pt x="43" y="1"/>
                  </a:moveTo>
                  <a:lnTo>
                    <a:pt x="43" y="1"/>
                  </a:lnTo>
                  <a:lnTo>
                    <a:pt x="48" y="16"/>
                  </a:lnTo>
                  <a:lnTo>
                    <a:pt x="52" y="31"/>
                  </a:lnTo>
                  <a:lnTo>
                    <a:pt x="56" y="46"/>
                  </a:lnTo>
                  <a:lnTo>
                    <a:pt x="59" y="62"/>
                  </a:lnTo>
                  <a:lnTo>
                    <a:pt x="60" y="77"/>
                  </a:lnTo>
                  <a:lnTo>
                    <a:pt x="61" y="93"/>
                  </a:lnTo>
                  <a:lnTo>
                    <a:pt x="61" y="110"/>
                  </a:lnTo>
                  <a:lnTo>
                    <a:pt x="60" y="125"/>
                  </a:lnTo>
                  <a:lnTo>
                    <a:pt x="58" y="140"/>
                  </a:lnTo>
                  <a:lnTo>
                    <a:pt x="56" y="147"/>
                  </a:lnTo>
                  <a:lnTo>
                    <a:pt x="54" y="154"/>
                  </a:lnTo>
                  <a:lnTo>
                    <a:pt x="50" y="160"/>
                  </a:lnTo>
                  <a:lnTo>
                    <a:pt x="47" y="167"/>
                  </a:lnTo>
                  <a:lnTo>
                    <a:pt x="41" y="171"/>
                  </a:lnTo>
                  <a:lnTo>
                    <a:pt x="34" y="174"/>
                  </a:lnTo>
                  <a:lnTo>
                    <a:pt x="24" y="175"/>
                  </a:lnTo>
                  <a:lnTo>
                    <a:pt x="13" y="175"/>
                  </a:lnTo>
                  <a:lnTo>
                    <a:pt x="8" y="177"/>
                  </a:lnTo>
                  <a:lnTo>
                    <a:pt x="4" y="179"/>
                  </a:lnTo>
                  <a:lnTo>
                    <a:pt x="1" y="183"/>
                  </a:lnTo>
                  <a:lnTo>
                    <a:pt x="0" y="188"/>
                  </a:lnTo>
                  <a:lnTo>
                    <a:pt x="1" y="189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4" y="182"/>
                  </a:lnTo>
                  <a:lnTo>
                    <a:pt x="7" y="179"/>
                  </a:lnTo>
                  <a:lnTo>
                    <a:pt x="10" y="177"/>
                  </a:lnTo>
                  <a:lnTo>
                    <a:pt x="19" y="176"/>
                  </a:lnTo>
                  <a:lnTo>
                    <a:pt x="27" y="176"/>
                  </a:lnTo>
                  <a:lnTo>
                    <a:pt x="32" y="176"/>
                  </a:lnTo>
                  <a:lnTo>
                    <a:pt x="37" y="174"/>
                  </a:lnTo>
                  <a:lnTo>
                    <a:pt x="43" y="172"/>
                  </a:lnTo>
                  <a:lnTo>
                    <a:pt x="47" y="169"/>
                  </a:lnTo>
                  <a:lnTo>
                    <a:pt x="51" y="165"/>
                  </a:lnTo>
                  <a:lnTo>
                    <a:pt x="55" y="160"/>
                  </a:lnTo>
                  <a:lnTo>
                    <a:pt x="57" y="156"/>
                  </a:lnTo>
                  <a:lnTo>
                    <a:pt x="58" y="150"/>
                  </a:lnTo>
                  <a:lnTo>
                    <a:pt x="61" y="136"/>
                  </a:lnTo>
                  <a:lnTo>
                    <a:pt x="63" y="121"/>
                  </a:lnTo>
                  <a:lnTo>
                    <a:pt x="64" y="106"/>
                  </a:lnTo>
                  <a:lnTo>
                    <a:pt x="63" y="91"/>
                  </a:lnTo>
                  <a:lnTo>
                    <a:pt x="62" y="75"/>
                  </a:lnTo>
                  <a:lnTo>
                    <a:pt x="61" y="60"/>
                  </a:lnTo>
                  <a:lnTo>
                    <a:pt x="58" y="45"/>
                  </a:lnTo>
                  <a:lnTo>
                    <a:pt x="54" y="30"/>
                  </a:lnTo>
                  <a:lnTo>
                    <a:pt x="44" y="0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6" name="Freeform 107"/>
            <p:cNvSpPr>
              <a:spLocks/>
            </p:cNvSpPr>
            <p:nvPr/>
          </p:nvSpPr>
          <p:spPr bwMode="auto">
            <a:xfrm>
              <a:off x="5394325" y="2452688"/>
              <a:ext cx="101600" cy="300038"/>
            </a:xfrm>
            <a:custGeom>
              <a:avLst/>
              <a:gdLst>
                <a:gd name="T0" fmla="*/ 108365923 w 64"/>
                <a:gd name="T1" fmla="*/ 2520954 h 189"/>
                <a:gd name="T2" fmla="*/ 108365923 w 64"/>
                <a:gd name="T3" fmla="*/ 2520954 h 189"/>
                <a:gd name="T4" fmla="*/ 120967492 w 64"/>
                <a:gd name="T5" fmla="*/ 40322567 h 189"/>
                <a:gd name="T6" fmla="*/ 131048112 w 64"/>
                <a:gd name="T7" fmla="*/ 78125767 h 189"/>
                <a:gd name="T8" fmla="*/ 141128732 w 64"/>
                <a:gd name="T9" fmla="*/ 115927393 h 189"/>
                <a:gd name="T10" fmla="*/ 148688404 w 64"/>
                <a:gd name="T11" fmla="*/ 156249947 h 189"/>
                <a:gd name="T12" fmla="*/ 151209353 w 64"/>
                <a:gd name="T13" fmla="*/ 194053135 h 189"/>
                <a:gd name="T14" fmla="*/ 153728714 w 64"/>
                <a:gd name="T15" fmla="*/ 234375739 h 189"/>
                <a:gd name="T16" fmla="*/ 153728714 w 64"/>
                <a:gd name="T17" fmla="*/ 277217659 h 189"/>
                <a:gd name="T18" fmla="*/ 151209353 w 64"/>
                <a:gd name="T19" fmla="*/ 315020847 h 189"/>
                <a:gd name="T20" fmla="*/ 151209353 w 64"/>
                <a:gd name="T21" fmla="*/ 315020847 h 189"/>
                <a:gd name="T22" fmla="*/ 146169042 w 64"/>
                <a:gd name="T23" fmla="*/ 352822448 h 189"/>
                <a:gd name="T24" fmla="*/ 141128732 w 64"/>
                <a:gd name="T25" fmla="*/ 370464359 h 189"/>
                <a:gd name="T26" fmla="*/ 136088422 w 64"/>
                <a:gd name="T27" fmla="*/ 388104683 h 189"/>
                <a:gd name="T28" fmla="*/ 126007802 w 64"/>
                <a:gd name="T29" fmla="*/ 403225641 h 189"/>
                <a:gd name="T30" fmla="*/ 118446543 w 64"/>
                <a:gd name="T31" fmla="*/ 420867651 h 189"/>
                <a:gd name="T32" fmla="*/ 103325588 w 64"/>
                <a:gd name="T33" fmla="*/ 430948290 h 189"/>
                <a:gd name="T34" fmla="*/ 85685296 w 64"/>
                <a:gd name="T35" fmla="*/ 438507975 h 189"/>
                <a:gd name="T36" fmla="*/ 85685296 w 64"/>
                <a:gd name="T37" fmla="*/ 438507975 h 189"/>
                <a:gd name="T38" fmla="*/ 60483746 w 64"/>
                <a:gd name="T39" fmla="*/ 441028928 h 189"/>
                <a:gd name="T40" fmla="*/ 32761234 w 64"/>
                <a:gd name="T41" fmla="*/ 441028928 h 189"/>
                <a:gd name="T42" fmla="*/ 20161247 w 64"/>
                <a:gd name="T43" fmla="*/ 446069248 h 189"/>
                <a:gd name="T44" fmla="*/ 10080623 w 64"/>
                <a:gd name="T45" fmla="*/ 451109567 h 189"/>
                <a:gd name="T46" fmla="*/ 2520950 w 64"/>
                <a:gd name="T47" fmla="*/ 461190206 h 189"/>
                <a:gd name="T48" fmla="*/ 0 w 64"/>
                <a:gd name="T49" fmla="*/ 473790210 h 189"/>
                <a:gd name="T50" fmla="*/ 0 w 64"/>
                <a:gd name="T51" fmla="*/ 473790210 h 189"/>
                <a:gd name="T52" fmla="*/ 2520950 w 64"/>
                <a:gd name="T53" fmla="*/ 476311163 h 189"/>
                <a:gd name="T54" fmla="*/ 2520950 w 64"/>
                <a:gd name="T55" fmla="*/ 473790210 h 189"/>
                <a:gd name="T56" fmla="*/ 2520950 w 64"/>
                <a:gd name="T57" fmla="*/ 473790210 h 189"/>
                <a:gd name="T58" fmla="*/ 5040312 w 64"/>
                <a:gd name="T59" fmla="*/ 463709571 h 189"/>
                <a:gd name="T60" fmla="*/ 10080623 w 64"/>
                <a:gd name="T61" fmla="*/ 458669252 h 189"/>
                <a:gd name="T62" fmla="*/ 17640298 w 64"/>
                <a:gd name="T63" fmla="*/ 451109567 h 189"/>
                <a:gd name="T64" fmla="*/ 25201557 w 64"/>
                <a:gd name="T65" fmla="*/ 446069248 h 189"/>
                <a:gd name="T66" fmla="*/ 47882165 w 64"/>
                <a:gd name="T67" fmla="*/ 443548294 h 189"/>
                <a:gd name="T68" fmla="*/ 68043417 w 64"/>
                <a:gd name="T69" fmla="*/ 443548294 h 189"/>
                <a:gd name="T70" fmla="*/ 68043417 w 64"/>
                <a:gd name="T71" fmla="*/ 443548294 h 189"/>
                <a:gd name="T72" fmla="*/ 80644986 w 64"/>
                <a:gd name="T73" fmla="*/ 443548294 h 189"/>
                <a:gd name="T74" fmla="*/ 93244968 w 64"/>
                <a:gd name="T75" fmla="*/ 438507975 h 189"/>
                <a:gd name="T76" fmla="*/ 108365923 w 64"/>
                <a:gd name="T77" fmla="*/ 433467656 h 189"/>
                <a:gd name="T78" fmla="*/ 118446543 w 64"/>
                <a:gd name="T79" fmla="*/ 425907971 h 189"/>
                <a:gd name="T80" fmla="*/ 118446543 w 64"/>
                <a:gd name="T81" fmla="*/ 425907971 h 189"/>
                <a:gd name="T82" fmla="*/ 128527163 w 64"/>
                <a:gd name="T83" fmla="*/ 415827233 h 189"/>
                <a:gd name="T84" fmla="*/ 138607784 w 64"/>
                <a:gd name="T85" fmla="*/ 403225641 h 189"/>
                <a:gd name="T86" fmla="*/ 143648094 w 64"/>
                <a:gd name="T87" fmla="*/ 393145002 h 189"/>
                <a:gd name="T88" fmla="*/ 146169042 w 64"/>
                <a:gd name="T89" fmla="*/ 378024045 h 189"/>
                <a:gd name="T90" fmla="*/ 146169042 w 64"/>
                <a:gd name="T91" fmla="*/ 378024045 h 189"/>
                <a:gd name="T92" fmla="*/ 153728714 w 64"/>
                <a:gd name="T93" fmla="*/ 342741810 h 189"/>
                <a:gd name="T94" fmla="*/ 158769024 w 64"/>
                <a:gd name="T95" fmla="*/ 304940209 h 189"/>
                <a:gd name="T96" fmla="*/ 158769024 w 64"/>
                <a:gd name="T97" fmla="*/ 304940209 h 189"/>
                <a:gd name="T98" fmla="*/ 161289973 w 64"/>
                <a:gd name="T99" fmla="*/ 267137021 h 189"/>
                <a:gd name="T100" fmla="*/ 158769024 w 64"/>
                <a:gd name="T101" fmla="*/ 229335420 h 189"/>
                <a:gd name="T102" fmla="*/ 156249663 w 64"/>
                <a:gd name="T103" fmla="*/ 189012816 h 189"/>
                <a:gd name="T104" fmla="*/ 153728714 w 64"/>
                <a:gd name="T105" fmla="*/ 151209628 h 189"/>
                <a:gd name="T106" fmla="*/ 153728714 w 64"/>
                <a:gd name="T107" fmla="*/ 151209628 h 189"/>
                <a:gd name="T108" fmla="*/ 146169042 w 64"/>
                <a:gd name="T109" fmla="*/ 113408027 h 189"/>
                <a:gd name="T110" fmla="*/ 136088422 w 64"/>
                <a:gd name="T111" fmla="*/ 75604814 h 189"/>
                <a:gd name="T112" fmla="*/ 110886872 w 64"/>
                <a:gd name="T113" fmla="*/ 0 h 189"/>
                <a:gd name="T114" fmla="*/ 110886872 w 64"/>
                <a:gd name="T115" fmla="*/ 0 h 189"/>
                <a:gd name="T116" fmla="*/ 108365923 w 64"/>
                <a:gd name="T117" fmla="*/ 2520954 h 1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"/>
                <a:gd name="T178" fmla="*/ 0 h 189"/>
                <a:gd name="T179" fmla="*/ 64 w 64"/>
                <a:gd name="T180" fmla="*/ 189 h 1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" h="189">
                  <a:moveTo>
                    <a:pt x="43" y="1"/>
                  </a:moveTo>
                  <a:lnTo>
                    <a:pt x="43" y="1"/>
                  </a:lnTo>
                  <a:lnTo>
                    <a:pt x="48" y="16"/>
                  </a:lnTo>
                  <a:lnTo>
                    <a:pt x="52" y="31"/>
                  </a:lnTo>
                  <a:lnTo>
                    <a:pt x="56" y="46"/>
                  </a:lnTo>
                  <a:lnTo>
                    <a:pt x="59" y="62"/>
                  </a:lnTo>
                  <a:lnTo>
                    <a:pt x="60" y="77"/>
                  </a:lnTo>
                  <a:lnTo>
                    <a:pt x="61" y="93"/>
                  </a:lnTo>
                  <a:lnTo>
                    <a:pt x="61" y="110"/>
                  </a:lnTo>
                  <a:lnTo>
                    <a:pt x="60" y="125"/>
                  </a:lnTo>
                  <a:lnTo>
                    <a:pt x="58" y="140"/>
                  </a:lnTo>
                  <a:lnTo>
                    <a:pt x="56" y="147"/>
                  </a:lnTo>
                  <a:lnTo>
                    <a:pt x="54" y="154"/>
                  </a:lnTo>
                  <a:lnTo>
                    <a:pt x="50" y="160"/>
                  </a:lnTo>
                  <a:lnTo>
                    <a:pt x="47" y="167"/>
                  </a:lnTo>
                  <a:lnTo>
                    <a:pt x="41" y="171"/>
                  </a:lnTo>
                  <a:lnTo>
                    <a:pt x="34" y="174"/>
                  </a:lnTo>
                  <a:lnTo>
                    <a:pt x="24" y="175"/>
                  </a:lnTo>
                  <a:lnTo>
                    <a:pt x="13" y="175"/>
                  </a:lnTo>
                  <a:lnTo>
                    <a:pt x="8" y="177"/>
                  </a:lnTo>
                  <a:lnTo>
                    <a:pt x="4" y="179"/>
                  </a:lnTo>
                  <a:lnTo>
                    <a:pt x="1" y="183"/>
                  </a:lnTo>
                  <a:lnTo>
                    <a:pt x="0" y="188"/>
                  </a:lnTo>
                  <a:lnTo>
                    <a:pt x="1" y="189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4" y="182"/>
                  </a:lnTo>
                  <a:lnTo>
                    <a:pt x="7" y="179"/>
                  </a:lnTo>
                  <a:lnTo>
                    <a:pt x="10" y="177"/>
                  </a:lnTo>
                  <a:lnTo>
                    <a:pt x="19" y="176"/>
                  </a:lnTo>
                  <a:lnTo>
                    <a:pt x="27" y="176"/>
                  </a:lnTo>
                  <a:lnTo>
                    <a:pt x="32" y="176"/>
                  </a:lnTo>
                  <a:lnTo>
                    <a:pt x="37" y="174"/>
                  </a:lnTo>
                  <a:lnTo>
                    <a:pt x="43" y="172"/>
                  </a:lnTo>
                  <a:lnTo>
                    <a:pt x="47" y="169"/>
                  </a:lnTo>
                  <a:lnTo>
                    <a:pt x="51" y="165"/>
                  </a:lnTo>
                  <a:lnTo>
                    <a:pt x="55" y="160"/>
                  </a:lnTo>
                  <a:lnTo>
                    <a:pt x="57" y="156"/>
                  </a:lnTo>
                  <a:lnTo>
                    <a:pt x="58" y="150"/>
                  </a:lnTo>
                  <a:lnTo>
                    <a:pt x="61" y="136"/>
                  </a:lnTo>
                  <a:lnTo>
                    <a:pt x="63" y="121"/>
                  </a:lnTo>
                  <a:lnTo>
                    <a:pt x="64" y="106"/>
                  </a:lnTo>
                  <a:lnTo>
                    <a:pt x="63" y="91"/>
                  </a:lnTo>
                  <a:lnTo>
                    <a:pt x="62" y="75"/>
                  </a:lnTo>
                  <a:lnTo>
                    <a:pt x="61" y="60"/>
                  </a:lnTo>
                  <a:lnTo>
                    <a:pt x="58" y="45"/>
                  </a:lnTo>
                  <a:lnTo>
                    <a:pt x="54" y="30"/>
                  </a:lnTo>
                  <a:lnTo>
                    <a:pt x="44" y="0"/>
                  </a:lnTo>
                  <a:lnTo>
                    <a:pt x="43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7" name="Freeform 114"/>
            <p:cNvSpPr>
              <a:spLocks/>
            </p:cNvSpPr>
            <p:nvPr/>
          </p:nvSpPr>
          <p:spPr bwMode="auto">
            <a:xfrm>
              <a:off x="5354638" y="2719388"/>
              <a:ext cx="42863" cy="22225"/>
            </a:xfrm>
            <a:custGeom>
              <a:avLst/>
              <a:gdLst>
                <a:gd name="T0" fmla="*/ 68045812 w 27"/>
                <a:gd name="T1" fmla="*/ 35282190 h 14"/>
                <a:gd name="T2" fmla="*/ 68045812 w 27"/>
                <a:gd name="T3" fmla="*/ 35282190 h 14"/>
                <a:gd name="T4" fmla="*/ 57965072 w 27"/>
                <a:gd name="T5" fmla="*/ 20161251 h 14"/>
                <a:gd name="T6" fmla="*/ 45363341 w 27"/>
                <a:gd name="T7" fmla="*/ 10080625 h 14"/>
                <a:gd name="T8" fmla="*/ 32763210 w 27"/>
                <a:gd name="T9" fmla="*/ 2520950 h 14"/>
                <a:gd name="T10" fmla="*/ 20161486 w 27"/>
                <a:gd name="T11" fmla="*/ 0 h 14"/>
                <a:gd name="T12" fmla="*/ 20161486 w 27"/>
                <a:gd name="T13" fmla="*/ 0 h 14"/>
                <a:gd name="T14" fmla="*/ 10080743 w 27"/>
                <a:gd name="T15" fmla="*/ 0 h 14"/>
                <a:gd name="T16" fmla="*/ 5040371 w 27"/>
                <a:gd name="T17" fmla="*/ 2520950 h 14"/>
                <a:gd name="T18" fmla="*/ 0 w 27"/>
                <a:gd name="T19" fmla="*/ 7561264 h 14"/>
                <a:gd name="T20" fmla="*/ 0 w 27"/>
                <a:gd name="T21" fmla="*/ 10080625 h 14"/>
                <a:gd name="T22" fmla="*/ 2520979 w 27"/>
                <a:gd name="T23" fmla="*/ 12601575 h 14"/>
                <a:gd name="T24" fmla="*/ 2520979 w 27"/>
                <a:gd name="T25" fmla="*/ 12601575 h 14"/>
                <a:gd name="T26" fmla="*/ 5040371 w 27"/>
                <a:gd name="T27" fmla="*/ 12601575 h 14"/>
                <a:gd name="T28" fmla="*/ 5040371 w 27"/>
                <a:gd name="T29" fmla="*/ 10080625 h 14"/>
                <a:gd name="T30" fmla="*/ 5040371 w 27"/>
                <a:gd name="T31" fmla="*/ 10080625 h 14"/>
                <a:gd name="T32" fmla="*/ 7561352 w 27"/>
                <a:gd name="T33" fmla="*/ 2520950 h 14"/>
                <a:gd name="T34" fmla="*/ 7561352 w 27"/>
                <a:gd name="T35" fmla="*/ 2520950 h 14"/>
                <a:gd name="T36" fmla="*/ 15121116 w 27"/>
                <a:gd name="T37" fmla="*/ 2520950 h 14"/>
                <a:gd name="T38" fmla="*/ 27722840 w 27"/>
                <a:gd name="T39" fmla="*/ 2520950 h 14"/>
                <a:gd name="T40" fmla="*/ 27722840 w 27"/>
                <a:gd name="T41" fmla="*/ 2520950 h 14"/>
                <a:gd name="T42" fmla="*/ 35282602 w 27"/>
                <a:gd name="T43" fmla="*/ 5040313 h 14"/>
                <a:gd name="T44" fmla="*/ 42843950 w 27"/>
                <a:gd name="T45" fmla="*/ 10080625 h 14"/>
                <a:gd name="T46" fmla="*/ 42843950 w 27"/>
                <a:gd name="T47" fmla="*/ 10080625 h 14"/>
                <a:gd name="T48" fmla="*/ 57965072 w 27"/>
                <a:gd name="T49" fmla="*/ 22682200 h 14"/>
                <a:gd name="T50" fmla="*/ 68045812 w 27"/>
                <a:gd name="T51" fmla="*/ 35282190 h 14"/>
                <a:gd name="T52" fmla="*/ 68045812 w 27"/>
                <a:gd name="T53" fmla="*/ 35282190 h 14"/>
                <a:gd name="T54" fmla="*/ 68045812 w 27"/>
                <a:gd name="T55" fmla="*/ 35282190 h 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7"/>
                <a:gd name="T85" fmla="*/ 0 h 14"/>
                <a:gd name="T86" fmla="*/ 27 w 27"/>
                <a:gd name="T87" fmla="*/ 14 h 1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7" h="14">
                  <a:moveTo>
                    <a:pt x="27" y="14"/>
                  </a:moveTo>
                  <a:lnTo>
                    <a:pt x="27" y="14"/>
                  </a:lnTo>
                  <a:lnTo>
                    <a:pt x="23" y="8"/>
                  </a:lnTo>
                  <a:lnTo>
                    <a:pt x="18" y="4"/>
                  </a:lnTo>
                  <a:lnTo>
                    <a:pt x="13" y="1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1"/>
                  </a:lnTo>
                  <a:lnTo>
                    <a:pt x="6" y="1"/>
                  </a:lnTo>
                  <a:lnTo>
                    <a:pt x="11" y="1"/>
                  </a:lnTo>
                  <a:lnTo>
                    <a:pt x="14" y="2"/>
                  </a:lnTo>
                  <a:lnTo>
                    <a:pt x="17" y="4"/>
                  </a:lnTo>
                  <a:lnTo>
                    <a:pt x="23" y="9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8" name="Freeform 115"/>
            <p:cNvSpPr>
              <a:spLocks/>
            </p:cNvSpPr>
            <p:nvPr/>
          </p:nvSpPr>
          <p:spPr bwMode="auto">
            <a:xfrm>
              <a:off x="5354638" y="2719388"/>
              <a:ext cx="42863" cy="22225"/>
            </a:xfrm>
            <a:custGeom>
              <a:avLst/>
              <a:gdLst>
                <a:gd name="T0" fmla="*/ 68045812 w 27"/>
                <a:gd name="T1" fmla="*/ 35282190 h 14"/>
                <a:gd name="T2" fmla="*/ 68045812 w 27"/>
                <a:gd name="T3" fmla="*/ 35282190 h 14"/>
                <a:gd name="T4" fmla="*/ 57965072 w 27"/>
                <a:gd name="T5" fmla="*/ 20161251 h 14"/>
                <a:gd name="T6" fmla="*/ 45363341 w 27"/>
                <a:gd name="T7" fmla="*/ 10080625 h 14"/>
                <a:gd name="T8" fmla="*/ 32763210 w 27"/>
                <a:gd name="T9" fmla="*/ 2520950 h 14"/>
                <a:gd name="T10" fmla="*/ 20161486 w 27"/>
                <a:gd name="T11" fmla="*/ 0 h 14"/>
                <a:gd name="T12" fmla="*/ 20161486 w 27"/>
                <a:gd name="T13" fmla="*/ 0 h 14"/>
                <a:gd name="T14" fmla="*/ 10080743 w 27"/>
                <a:gd name="T15" fmla="*/ 0 h 14"/>
                <a:gd name="T16" fmla="*/ 5040371 w 27"/>
                <a:gd name="T17" fmla="*/ 2520950 h 14"/>
                <a:gd name="T18" fmla="*/ 0 w 27"/>
                <a:gd name="T19" fmla="*/ 7561264 h 14"/>
                <a:gd name="T20" fmla="*/ 0 w 27"/>
                <a:gd name="T21" fmla="*/ 10080625 h 14"/>
                <a:gd name="T22" fmla="*/ 2520979 w 27"/>
                <a:gd name="T23" fmla="*/ 12601575 h 14"/>
                <a:gd name="T24" fmla="*/ 2520979 w 27"/>
                <a:gd name="T25" fmla="*/ 12601575 h 14"/>
                <a:gd name="T26" fmla="*/ 5040371 w 27"/>
                <a:gd name="T27" fmla="*/ 12601575 h 14"/>
                <a:gd name="T28" fmla="*/ 5040371 w 27"/>
                <a:gd name="T29" fmla="*/ 10080625 h 14"/>
                <a:gd name="T30" fmla="*/ 5040371 w 27"/>
                <a:gd name="T31" fmla="*/ 10080625 h 14"/>
                <a:gd name="T32" fmla="*/ 7561352 w 27"/>
                <a:gd name="T33" fmla="*/ 2520950 h 14"/>
                <a:gd name="T34" fmla="*/ 7561352 w 27"/>
                <a:gd name="T35" fmla="*/ 2520950 h 14"/>
                <a:gd name="T36" fmla="*/ 15121116 w 27"/>
                <a:gd name="T37" fmla="*/ 2520950 h 14"/>
                <a:gd name="T38" fmla="*/ 27722840 w 27"/>
                <a:gd name="T39" fmla="*/ 2520950 h 14"/>
                <a:gd name="T40" fmla="*/ 27722840 w 27"/>
                <a:gd name="T41" fmla="*/ 2520950 h 14"/>
                <a:gd name="T42" fmla="*/ 35282602 w 27"/>
                <a:gd name="T43" fmla="*/ 5040313 h 14"/>
                <a:gd name="T44" fmla="*/ 42843950 w 27"/>
                <a:gd name="T45" fmla="*/ 10080625 h 14"/>
                <a:gd name="T46" fmla="*/ 42843950 w 27"/>
                <a:gd name="T47" fmla="*/ 10080625 h 14"/>
                <a:gd name="T48" fmla="*/ 57965072 w 27"/>
                <a:gd name="T49" fmla="*/ 22682200 h 14"/>
                <a:gd name="T50" fmla="*/ 68045812 w 27"/>
                <a:gd name="T51" fmla="*/ 35282190 h 14"/>
                <a:gd name="T52" fmla="*/ 68045812 w 27"/>
                <a:gd name="T53" fmla="*/ 35282190 h 14"/>
                <a:gd name="T54" fmla="*/ 68045812 w 27"/>
                <a:gd name="T55" fmla="*/ 35282190 h 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7"/>
                <a:gd name="T85" fmla="*/ 0 h 14"/>
                <a:gd name="T86" fmla="*/ 27 w 27"/>
                <a:gd name="T87" fmla="*/ 14 h 1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7" h="14">
                  <a:moveTo>
                    <a:pt x="27" y="14"/>
                  </a:moveTo>
                  <a:lnTo>
                    <a:pt x="27" y="14"/>
                  </a:lnTo>
                  <a:lnTo>
                    <a:pt x="23" y="8"/>
                  </a:lnTo>
                  <a:lnTo>
                    <a:pt x="18" y="4"/>
                  </a:lnTo>
                  <a:lnTo>
                    <a:pt x="13" y="1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1"/>
                  </a:lnTo>
                  <a:lnTo>
                    <a:pt x="6" y="1"/>
                  </a:lnTo>
                  <a:lnTo>
                    <a:pt x="11" y="1"/>
                  </a:lnTo>
                  <a:lnTo>
                    <a:pt x="14" y="2"/>
                  </a:lnTo>
                  <a:lnTo>
                    <a:pt x="17" y="4"/>
                  </a:lnTo>
                  <a:lnTo>
                    <a:pt x="23" y="9"/>
                  </a:lnTo>
                  <a:lnTo>
                    <a:pt x="27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9" name="Freeform 118"/>
            <p:cNvSpPr>
              <a:spLocks/>
            </p:cNvSpPr>
            <p:nvPr/>
          </p:nvSpPr>
          <p:spPr bwMode="auto">
            <a:xfrm>
              <a:off x="5468938" y="2371725"/>
              <a:ext cx="38100" cy="130175"/>
            </a:xfrm>
            <a:custGeom>
              <a:avLst/>
              <a:gdLst>
                <a:gd name="T0" fmla="*/ 0 w 24"/>
                <a:gd name="T1" fmla="*/ 108365934 h 82"/>
                <a:gd name="T2" fmla="*/ 0 w 24"/>
                <a:gd name="T3" fmla="*/ 108365934 h 82"/>
                <a:gd name="T4" fmla="*/ 12601574 w 24"/>
                <a:gd name="T5" fmla="*/ 151209368 h 82"/>
                <a:gd name="T6" fmla="*/ 22682199 w 24"/>
                <a:gd name="T7" fmla="*/ 171370611 h 82"/>
                <a:gd name="T8" fmla="*/ 32761239 w 24"/>
                <a:gd name="T9" fmla="*/ 191531853 h 82"/>
                <a:gd name="T10" fmla="*/ 32761239 w 24"/>
                <a:gd name="T11" fmla="*/ 191531853 h 82"/>
                <a:gd name="T12" fmla="*/ 40322500 w 24"/>
                <a:gd name="T13" fmla="*/ 201612475 h 82"/>
                <a:gd name="T14" fmla="*/ 45362810 w 24"/>
                <a:gd name="T15" fmla="*/ 206652785 h 82"/>
                <a:gd name="T16" fmla="*/ 55443445 w 24"/>
                <a:gd name="T17" fmla="*/ 206652785 h 82"/>
                <a:gd name="T18" fmla="*/ 55443445 w 24"/>
                <a:gd name="T19" fmla="*/ 206652785 h 82"/>
                <a:gd name="T20" fmla="*/ 57964394 w 24"/>
                <a:gd name="T21" fmla="*/ 206652785 h 82"/>
                <a:gd name="T22" fmla="*/ 60483756 w 24"/>
                <a:gd name="T23" fmla="*/ 201612475 h 82"/>
                <a:gd name="T24" fmla="*/ 60483756 w 24"/>
                <a:gd name="T25" fmla="*/ 194052802 h 82"/>
                <a:gd name="T26" fmla="*/ 60483756 w 24"/>
                <a:gd name="T27" fmla="*/ 194052802 h 82"/>
                <a:gd name="T28" fmla="*/ 60483756 w 24"/>
                <a:gd name="T29" fmla="*/ 168851249 h 82"/>
                <a:gd name="T30" fmla="*/ 57964394 w 24"/>
                <a:gd name="T31" fmla="*/ 143648109 h 82"/>
                <a:gd name="T32" fmla="*/ 57964394 w 24"/>
                <a:gd name="T33" fmla="*/ 143648109 h 82"/>
                <a:gd name="T34" fmla="*/ 50403121 w 24"/>
                <a:gd name="T35" fmla="*/ 93246565 h 82"/>
                <a:gd name="T36" fmla="*/ 50403121 w 24"/>
                <a:gd name="T37" fmla="*/ 93246565 h 82"/>
                <a:gd name="T38" fmla="*/ 45362810 w 24"/>
                <a:gd name="T39" fmla="*/ 68043424 h 82"/>
                <a:gd name="T40" fmla="*/ 40322500 w 24"/>
                <a:gd name="T41" fmla="*/ 45362808 h 82"/>
                <a:gd name="T42" fmla="*/ 35282189 w 24"/>
                <a:gd name="T43" fmla="*/ 22682198 h 82"/>
                <a:gd name="T44" fmla="*/ 22682199 w 24"/>
                <a:gd name="T45" fmla="*/ 0 h 82"/>
                <a:gd name="T46" fmla="*/ 22682199 w 24"/>
                <a:gd name="T47" fmla="*/ 0 h 82"/>
                <a:gd name="T48" fmla="*/ 22682199 w 24"/>
                <a:gd name="T49" fmla="*/ 0 h 82"/>
                <a:gd name="T50" fmla="*/ 20161250 w 24"/>
                <a:gd name="T51" fmla="*/ 0 h 82"/>
                <a:gd name="T52" fmla="*/ 20161250 w 24"/>
                <a:gd name="T53" fmla="*/ 0 h 82"/>
                <a:gd name="T54" fmla="*/ 35282189 w 24"/>
                <a:gd name="T55" fmla="*/ 40322497 h 82"/>
                <a:gd name="T56" fmla="*/ 45362810 w 24"/>
                <a:gd name="T57" fmla="*/ 80644995 h 82"/>
                <a:gd name="T58" fmla="*/ 50403121 w 24"/>
                <a:gd name="T59" fmla="*/ 120967505 h 82"/>
                <a:gd name="T60" fmla="*/ 55443445 w 24"/>
                <a:gd name="T61" fmla="*/ 161289990 h 82"/>
                <a:gd name="T62" fmla="*/ 55443445 w 24"/>
                <a:gd name="T63" fmla="*/ 161289990 h 82"/>
                <a:gd name="T64" fmla="*/ 57964394 w 24"/>
                <a:gd name="T65" fmla="*/ 194052802 h 82"/>
                <a:gd name="T66" fmla="*/ 57964394 w 24"/>
                <a:gd name="T67" fmla="*/ 194052802 h 82"/>
                <a:gd name="T68" fmla="*/ 57964394 w 24"/>
                <a:gd name="T69" fmla="*/ 196572164 h 82"/>
                <a:gd name="T70" fmla="*/ 55443445 w 24"/>
                <a:gd name="T71" fmla="*/ 199093113 h 82"/>
                <a:gd name="T72" fmla="*/ 45362810 w 24"/>
                <a:gd name="T73" fmla="*/ 201612475 h 82"/>
                <a:gd name="T74" fmla="*/ 45362810 w 24"/>
                <a:gd name="T75" fmla="*/ 201612475 h 82"/>
                <a:gd name="T76" fmla="*/ 40322500 w 24"/>
                <a:gd name="T77" fmla="*/ 194052802 h 82"/>
                <a:gd name="T78" fmla="*/ 40322500 w 24"/>
                <a:gd name="T79" fmla="*/ 194052802 h 82"/>
                <a:gd name="T80" fmla="*/ 30241878 w 24"/>
                <a:gd name="T81" fmla="*/ 178931871 h 82"/>
                <a:gd name="T82" fmla="*/ 30241878 w 24"/>
                <a:gd name="T83" fmla="*/ 178931871 h 82"/>
                <a:gd name="T84" fmla="*/ 20161250 w 24"/>
                <a:gd name="T85" fmla="*/ 163810939 h 82"/>
                <a:gd name="T86" fmla="*/ 10080625 w 24"/>
                <a:gd name="T87" fmla="*/ 143648109 h 82"/>
                <a:gd name="T88" fmla="*/ 0 w 24"/>
                <a:gd name="T89" fmla="*/ 108365934 h 82"/>
                <a:gd name="T90" fmla="*/ 0 w 24"/>
                <a:gd name="T91" fmla="*/ 108365934 h 82"/>
                <a:gd name="T92" fmla="*/ 0 w 24"/>
                <a:gd name="T93" fmla="*/ 108365934 h 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82"/>
                <a:gd name="T143" fmla="*/ 24 w 24"/>
                <a:gd name="T144" fmla="*/ 82 h 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82">
                  <a:moveTo>
                    <a:pt x="0" y="43"/>
                  </a:moveTo>
                  <a:lnTo>
                    <a:pt x="0" y="43"/>
                  </a:lnTo>
                  <a:lnTo>
                    <a:pt x="5" y="60"/>
                  </a:lnTo>
                  <a:lnTo>
                    <a:pt x="9" y="68"/>
                  </a:lnTo>
                  <a:lnTo>
                    <a:pt x="13" y="76"/>
                  </a:lnTo>
                  <a:lnTo>
                    <a:pt x="16" y="80"/>
                  </a:lnTo>
                  <a:lnTo>
                    <a:pt x="18" y="82"/>
                  </a:lnTo>
                  <a:lnTo>
                    <a:pt x="22" y="82"/>
                  </a:lnTo>
                  <a:lnTo>
                    <a:pt x="23" y="82"/>
                  </a:lnTo>
                  <a:lnTo>
                    <a:pt x="24" y="80"/>
                  </a:lnTo>
                  <a:lnTo>
                    <a:pt x="24" y="77"/>
                  </a:lnTo>
                  <a:lnTo>
                    <a:pt x="24" y="67"/>
                  </a:lnTo>
                  <a:lnTo>
                    <a:pt x="23" y="57"/>
                  </a:lnTo>
                  <a:lnTo>
                    <a:pt x="20" y="37"/>
                  </a:lnTo>
                  <a:lnTo>
                    <a:pt x="18" y="27"/>
                  </a:lnTo>
                  <a:lnTo>
                    <a:pt x="16" y="18"/>
                  </a:lnTo>
                  <a:lnTo>
                    <a:pt x="14" y="9"/>
                  </a:lnTo>
                  <a:lnTo>
                    <a:pt x="9" y="0"/>
                  </a:lnTo>
                  <a:lnTo>
                    <a:pt x="8" y="0"/>
                  </a:lnTo>
                  <a:lnTo>
                    <a:pt x="14" y="16"/>
                  </a:lnTo>
                  <a:lnTo>
                    <a:pt x="18" y="32"/>
                  </a:lnTo>
                  <a:lnTo>
                    <a:pt x="20" y="48"/>
                  </a:lnTo>
                  <a:lnTo>
                    <a:pt x="22" y="64"/>
                  </a:lnTo>
                  <a:lnTo>
                    <a:pt x="23" y="77"/>
                  </a:lnTo>
                  <a:lnTo>
                    <a:pt x="23" y="78"/>
                  </a:lnTo>
                  <a:lnTo>
                    <a:pt x="22" y="79"/>
                  </a:lnTo>
                  <a:lnTo>
                    <a:pt x="18" y="80"/>
                  </a:lnTo>
                  <a:lnTo>
                    <a:pt x="16" y="77"/>
                  </a:lnTo>
                  <a:lnTo>
                    <a:pt x="12" y="71"/>
                  </a:lnTo>
                  <a:lnTo>
                    <a:pt x="8" y="65"/>
                  </a:lnTo>
                  <a:lnTo>
                    <a:pt x="4" y="5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0" name="Freeform 119"/>
            <p:cNvSpPr>
              <a:spLocks/>
            </p:cNvSpPr>
            <p:nvPr/>
          </p:nvSpPr>
          <p:spPr bwMode="auto">
            <a:xfrm>
              <a:off x="5468938" y="2371725"/>
              <a:ext cx="38100" cy="130175"/>
            </a:xfrm>
            <a:custGeom>
              <a:avLst/>
              <a:gdLst>
                <a:gd name="T0" fmla="*/ 0 w 24"/>
                <a:gd name="T1" fmla="*/ 108365934 h 82"/>
                <a:gd name="T2" fmla="*/ 0 w 24"/>
                <a:gd name="T3" fmla="*/ 108365934 h 82"/>
                <a:gd name="T4" fmla="*/ 12601574 w 24"/>
                <a:gd name="T5" fmla="*/ 151209368 h 82"/>
                <a:gd name="T6" fmla="*/ 22682199 w 24"/>
                <a:gd name="T7" fmla="*/ 171370611 h 82"/>
                <a:gd name="T8" fmla="*/ 32761239 w 24"/>
                <a:gd name="T9" fmla="*/ 191531853 h 82"/>
                <a:gd name="T10" fmla="*/ 32761239 w 24"/>
                <a:gd name="T11" fmla="*/ 191531853 h 82"/>
                <a:gd name="T12" fmla="*/ 40322500 w 24"/>
                <a:gd name="T13" fmla="*/ 201612475 h 82"/>
                <a:gd name="T14" fmla="*/ 45362810 w 24"/>
                <a:gd name="T15" fmla="*/ 206652785 h 82"/>
                <a:gd name="T16" fmla="*/ 55443445 w 24"/>
                <a:gd name="T17" fmla="*/ 206652785 h 82"/>
                <a:gd name="T18" fmla="*/ 55443445 w 24"/>
                <a:gd name="T19" fmla="*/ 206652785 h 82"/>
                <a:gd name="T20" fmla="*/ 57964394 w 24"/>
                <a:gd name="T21" fmla="*/ 206652785 h 82"/>
                <a:gd name="T22" fmla="*/ 60483756 w 24"/>
                <a:gd name="T23" fmla="*/ 201612475 h 82"/>
                <a:gd name="T24" fmla="*/ 60483756 w 24"/>
                <a:gd name="T25" fmla="*/ 194052802 h 82"/>
                <a:gd name="T26" fmla="*/ 60483756 w 24"/>
                <a:gd name="T27" fmla="*/ 194052802 h 82"/>
                <a:gd name="T28" fmla="*/ 60483756 w 24"/>
                <a:gd name="T29" fmla="*/ 168851249 h 82"/>
                <a:gd name="T30" fmla="*/ 57964394 w 24"/>
                <a:gd name="T31" fmla="*/ 143648109 h 82"/>
                <a:gd name="T32" fmla="*/ 57964394 w 24"/>
                <a:gd name="T33" fmla="*/ 143648109 h 82"/>
                <a:gd name="T34" fmla="*/ 50403121 w 24"/>
                <a:gd name="T35" fmla="*/ 93246565 h 82"/>
                <a:gd name="T36" fmla="*/ 50403121 w 24"/>
                <a:gd name="T37" fmla="*/ 93246565 h 82"/>
                <a:gd name="T38" fmla="*/ 45362810 w 24"/>
                <a:gd name="T39" fmla="*/ 68043424 h 82"/>
                <a:gd name="T40" fmla="*/ 40322500 w 24"/>
                <a:gd name="T41" fmla="*/ 45362808 h 82"/>
                <a:gd name="T42" fmla="*/ 35282189 w 24"/>
                <a:gd name="T43" fmla="*/ 22682198 h 82"/>
                <a:gd name="T44" fmla="*/ 22682199 w 24"/>
                <a:gd name="T45" fmla="*/ 0 h 82"/>
                <a:gd name="T46" fmla="*/ 22682199 w 24"/>
                <a:gd name="T47" fmla="*/ 0 h 82"/>
                <a:gd name="T48" fmla="*/ 22682199 w 24"/>
                <a:gd name="T49" fmla="*/ 0 h 82"/>
                <a:gd name="T50" fmla="*/ 20161250 w 24"/>
                <a:gd name="T51" fmla="*/ 0 h 82"/>
                <a:gd name="T52" fmla="*/ 20161250 w 24"/>
                <a:gd name="T53" fmla="*/ 0 h 82"/>
                <a:gd name="T54" fmla="*/ 35282189 w 24"/>
                <a:gd name="T55" fmla="*/ 40322497 h 82"/>
                <a:gd name="T56" fmla="*/ 45362810 w 24"/>
                <a:gd name="T57" fmla="*/ 80644995 h 82"/>
                <a:gd name="T58" fmla="*/ 50403121 w 24"/>
                <a:gd name="T59" fmla="*/ 120967505 h 82"/>
                <a:gd name="T60" fmla="*/ 55443445 w 24"/>
                <a:gd name="T61" fmla="*/ 161289990 h 82"/>
                <a:gd name="T62" fmla="*/ 55443445 w 24"/>
                <a:gd name="T63" fmla="*/ 161289990 h 82"/>
                <a:gd name="T64" fmla="*/ 57964394 w 24"/>
                <a:gd name="T65" fmla="*/ 194052802 h 82"/>
                <a:gd name="T66" fmla="*/ 57964394 w 24"/>
                <a:gd name="T67" fmla="*/ 194052802 h 82"/>
                <a:gd name="T68" fmla="*/ 57964394 w 24"/>
                <a:gd name="T69" fmla="*/ 196572164 h 82"/>
                <a:gd name="T70" fmla="*/ 55443445 w 24"/>
                <a:gd name="T71" fmla="*/ 199093113 h 82"/>
                <a:gd name="T72" fmla="*/ 45362810 w 24"/>
                <a:gd name="T73" fmla="*/ 201612475 h 82"/>
                <a:gd name="T74" fmla="*/ 45362810 w 24"/>
                <a:gd name="T75" fmla="*/ 201612475 h 82"/>
                <a:gd name="T76" fmla="*/ 40322500 w 24"/>
                <a:gd name="T77" fmla="*/ 194052802 h 82"/>
                <a:gd name="T78" fmla="*/ 40322500 w 24"/>
                <a:gd name="T79" fmla="*/ 194052802 h 82"/>
                <a:gd name="T80" fmla="*/ 30241878 w 24"/>
                <a:gd name="T81" fmla="*/ 178931871 h 82"/>
                <a:gd name="T82" fmla="*/ 30241878 w 24"/>
                <a:gd name="T83" fmla="*/ 178931871 h 82"/>
                <a:gd name="T84" fmla="*/ 20161250 w 24"/>
                <a:gd name="T85" fmla="*/ 163810939 h 82"/>
                <a:gd name="T86" fmla="*/ 10080625 w 24"/>
                <a:gd name="T87" fmla="*/ 143648109 h 82"/>
                <a:gd name="T88" fmla="*/ 0 w 24"/>
                <a:gd name="T89" fmla="*/ 108365934 h 82"/>
                <a:gd name="T90" fmla="*/ 0 w 24"/>
                <a:gd name="T91" fmla="*/ 108365934 h 82"/>
                <a:gd name="T92" fmla="*/ 0 w 24"/>
                <a:gd name="T93" fmla="*/ 108365934 h 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82"/>
                <a:gd name="T143" fmla="*/ 24 w 24"/>
                <a:gd name="T144" fmla="*/ 82 h 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82">
                  <a:moveTo>
                    <a:pt x="0" y="43"/>
                  </a:moveTo>
                  <a:lnTo>
                    <a:pt x="0" y="43"/>
                  </a:lnTo>
                  <a:lnTo>
                    <a:pt x="5" y="60"/>
                  </a:lnTo>
                  <a:lnTo>
                    <a:pt x="9" y="68"/>
                  </a:lnTo>
                  <a:lnTo>
                    <a:pt x="13" y="76"/>
                  </a:lnTo>
                  <a:lnTo>
                    <a:pt x="16" y="80"/>
                  </a:lnTo>
                  <a:lnTo>
                    <a:pt x="18" y="82"/>
                  </a:lnTo>
                  <a:lnTo>
                    <a:pt x="22" y="82"/>
                  </a:lnTo>
                  <a:lnTo>
                    <a:pt x="23" y="82"/>
                  </a:lnTo>
                  <a:lnTo>
                    <a:pt x="24" y="80"/>
                  </a:lnTo>
                  <a:lnTo>
                    <a:pt x="24" y="77"/>
                  </a:lnTo>
                  <a:lnTo>
                    <a:pt x="24" y="67"/>
                  </a:lnTo>
                  <a:lnTo>
                    <a:pt x="23" y="57"/>
                  </a:lnTo>
                  <a:lnTo>
                    <a:pt x="20" y="37"/>
                  </a:lnTo>
                  <a:lnTo>
                    <a:pt x="18" y="27"/>
                  </a:lnTo>
                  <a:lnTo>
                    <a:pt x="16" y="18"/>
                  </a:lnTo>
                  <a:lnTo>
                    <a:pt x="14" y="9"/>
                  </a:lnTo>
                  <a:lnTo>
                    <a:pt x="9" y="0"/>
                  </a:lnTo>
                  <a:lnTo>
                    <a:pt x="8" y="0"/>
                  </a:lnTo>
                  <a:lnTo>
                    <a:pt x="14" y="16"/>
                  </a:lnTo>
                  <a:lnTo>
                    <a:pt x="18" y="32"/>
                  </a:lnTo>
                  <a:lnTo>
                    <a:pt x="20" y="48"/>
                  </a:lnTo>
                  <a:lnTo>
                    <a:pt x="22" y="64"/>
                  </a:lnTo>
                  <a:lnTo>
                    <a:pt x="23" y="77"/>
                  </a:lnTo>
                  <a:lnTo>
                    <a:pt x="23" y="78"/>
                  </a:lnTo>
                  <a:lnTo>
                    <a:pt x="22" y="79"/>
                  </a:lnTo>
                  <a:lnTo>
                    <a:pt x="18" y="80"/>
                  </a:lnTo>
                  <a:lnTo>
                    <a:pt x="16" y="77"/>
                  </a:lnTo>
                  <a:lnTo>
                    <a:pt x="12" y="71"/>
                  </a:lnTo>
                  <a:lnTo>
                    <a:pt x="8" y="65"/>
                  </a:lnTo>
                  <a:lnTo>
                    <a:pt x="4" y="57"/>
                  </a:lnTo>
                  <a:lnTo>
                    <a:pt x="0" y="4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1" name="Freeform 120"/>
            <p:cNvSpPr>
              <a:spLocks/>
            </p:cNvSpPr>
            <p:nvPr/>
          </p:nvSpPr>
          <p:spPr bwMode="auto">
            <a:xfrm>
              <a:off x="5500688" y="2392363"/>
              <a:ext cx="49213" cy="57150"/>
            </a:xfrm>
            <a:custGeom>
              <a:avLst/>
              <a:gdLst>
                <a:gd name="T0" fmla="*/ 0 w 31"/>
                <a:gd name="T1" fmla="*/ 0 h 36"/>
                <a:gd name="T2" fmla="*/ 0 w 31"/>
                <a:gd name="T3" fmla="*/ 0 h 36"/>
                <a:gd name="T4" fmla="*/ 5040364 w 31"/>
                <a:gd name="T5" fmla="*/ 30241875 h 36"/>
                <a:gd name="T6" fmla="*/ 12601703 w 31"/>
                <a:gd name="T7" fmla="*/ 60483749 h 36"/>
                <a:gd name="T8" fmla="*/ 12601703 w 31"/>
                <a:gd name="T9" fmla="*/ 60483749 h 36"/>
                <a:gd name="T10" fmla="*/ 15121094 w 31"/>
                <a:gd name="T11" fmla="*/ 70564370 h 36"/>
                <a:gd name="T12" fmla="*/ 22682431 w 31"/>
                <a:gd name="T13" fmla="*/ 80644991 h 36"/>
                <a:gd name="T14" fmla="*/ 27722800 w 31"/>
                <a:gd name="T15" fmla="*/ 88206250 h 36"/>
                <a:gd name="T16" fmla="*/ 32763162 w 31"/>
                <a:gd name="T17" fmla="*/ 90725611 h 36"/>
                <a:gd name="T18" fmla="*/ 40322912 w 31"/>
                <a:gd name="T19" fmla="*/ 90725611 h 36"/>
                <a:gd name="T20" fmla="*/ 40322912 w 31"/>
                <a:gd name="T21" fmla="*/ 90725611 h 36"/>
                <a:gd name="T22" fmla="*/ 47884250 w 31"/>
                <a:gd name="T23" fmla="*/ 88206250 h 36"/>
                <a:gd name="T24" fmla="*/ 52924624 w 31"/>
                <a:gd name="T25" fmla="*/ 83165940 h 36"/>
                <a:gd name="T26" fmla="*/ 60484374 w 31"/>
                <a:gd name="T27" fmla="*/ 65524060 h 36"/>
                <a:gd name="T28" fmla="*/ 60484374 w 31"/>
                <a:gd name="T29" fmla="*/ 65524060 h 36"/>
                <a:gd name="T30" fmla="*/ 65524737 w 31"/>
                <a:gd name="T31" fmla="*/ 55443439 h 36"/>
                <a:gd name="T32" fmla="*/ 70565099 w 31"/>
                <a:gd name="T33" fmla="*/ 40322495 h 36"/>
                <a:gd name="T34" fmla="*/ 75605462 w 31"/>
                <a:gd name="T35" fmla="*/ 27720926 h 36"/>
                <a:gd name="T36" fmla="*/ 78126437 w 31"/>
                <a:gd name="T37" fmla="*/ 12599985 h 36"/>
                <a:gd name="T38" fmla="*/ 78126437 w 31"/>
                <a:gd name="T39" fmla="*/ 12599985 h 36"/>
                <a:gd name="T40" fmla="*/ 75605462 w 31"/>
                <a:gd name="T41" fmla="*/ 12599985 h 36"/>
                <a:gd name="T42" fmla="*/ 75605462 w 31"/>
                <a:gd name="T43" fmla="*/ 12599985 h 36"/>
                <a:gd name="T44" fmla="*/ 70565099 w 31"/>
                <a:gd name="T45" fmla="*/ 32761236 h 36"/>
                <a:gd name="T46" fmla="*/ 65524737 w 31"/>
                <a:gd name="T47" fmla="*/ 52922490 h 36"/>
                <a:gd name="T48" fmla="*/ 57964987 w 31"/>
                <a:gd name="T49" fmla="*/ 70564370 h 36"/>
                <a:gd name="T50" fmla="*/ 45363275 w 31"/>
                <a:gd name="T51" fmla="*/ 85685301 h 36"/>
                <a:gd name="T52" fmla="*/ 45363275 w 31"/>
                <a:gd name="T53" fmla="*/ 85685301 h 36"/>
                <a:gd name="T54" fmla="*/ 40322912 w 31"/>
                <a:gd name="T55" fmla="*/ 90725611 h 36"/>
                <a:gd name="T56" fmla="*/ 32763162 w 31"/>
                <a:gd name="T57" fmla="*/ 90725611 h 36"/>
                <a:gd name="T58" fmla="*/ 27722800 w 31"/>
                <a:gd name="T59" fmla="*/ 85685301 h 36"/>
                <a:gd name="T60" fmla="*/ 22682431 w 31"/>
                <a:gd name="T61" fmla="*/ 80644991 h 36"/>
                <a:gd name="T62" fmla="*/ 15121094 w 31"/>
                <a:gd name="T63" fmla="*/ 63003111 h 36"/>
                <a:gd name="T64" fmla="*/ 12601703 w 31"/>
                <a:gd name="T65" fmla="*/ 52922490 h 36"/>
                <a:gd name="T66" fmla="*/ 12601703 w 31"/>
                <a:gd name="T67" fmla="*/ 52922490 h 36"/>
                <a:gd name="T68" fmla="*/ 5040364 w 31"/>
                <a:gd name="T69" fmla="*/ 27720926 h 36"/>
                <a:gd name="T70" fmla="*/ 0 w 31"/>
                <a:gd name="T71" fmla="*/ 0 h 36"/>
                <a:gd name="T72" fmla="*/ 0 w 31"/>
                <a:gd name="T73" fmla="*/ 0 h 36"/>
                <a:gd name="T74" fmla="*/ 0 w 31"/>
                <a:gd name="T75" fmla="*/ 0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"/>
                <a:gd name="T115" fmla="*/ 0 h 36"/>
                <a:gd name="T116" fmla="*/ 31 w 31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" h="36">
                  <a:moveTo>
                    <a:pt x="0" y="0"/>
                  </a:moveTo>
                  <a:lnTo>
                    <a:pt x="0" y="0"/>
                  </a:lnTo>
                  <a:lnTo>
                    <a:pt x="2" y="12"/>
                  </a:lnTo>
                  <a:lnTo>
                    <a:pt x="5" y="24"/>
                  </a:lnTo>
                  <a:lnTo>
                    <a:pt x="6" y="28"/>
                  </a:lnTo>
                  <a:lnTo>
                    <a:pt x="9" y="32"/>
                  </a:lnTo>
                  <a:lnTo>
                    <a:pt x="11" y="35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9" y="35"/>
                  </a:lnTo>
                  <a:lnTo>
                    <a:pt x="21" y="33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30" y="11"/>
                  </a:lnTo>
                  <a:lnTo>
                    <a:pt x="31" y="5"/>
                  </a:lnTo>
                  <a:lnTo>
                    <a:pt x="30" y="5"/>
                  </a:lnTo>
                  <a:lnTo>
                    <a:pt x="28" y="13"/>
                  </a:lnTo>
                  <a:lnTo>
                    <a:pt x="26" y="21"/>
                  </a:lnTo>
                  <a:lnTo>
                    <a:pt x="23" y="28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6" y="25"/>
                  </a:lnTo>
                  <a:lnTo>
                    <a:pt x="5" y="21"/>
                  </a:lnTo>
                  <a:lnTo>
                    <a:pt x="2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2" name="Freeform 121"/>
            <p:cNvSpPr>
              <a:spLocks/>
            </p:cNvSpPr>
            <p:nvPr/>
          </p:nvSpPr>
          <p:spPr bwMode="auto">
            <a:xfrm>
              <a:off x="5500688" y="2392363"/>
              <a:ext cx="49213" cy="57150"/>
            </a:xfrm>
            <a:custGeom>
              <a:avLst/>
              <a:gdLst>
                <a:gd name="T0" fmla="*/ 0 w 31"/>
                <a:gd name="T1" fmla="*/ 0 h 36"/>
                <a:gd name="T2" fmla="*/ 0 w 31"/>
                <a:gd name="T3" fmla="*/ 0 h 36"/>
                <a:gd name="T4" fmla="*/ 5040364 w 31"/>
                <a:gd name="T5" fmla="*/ 30241875 h 36"/>
                <a:gd name="T6" fmla="*/ 12601703 w 31"/>
                <a:gd name="T7" fmla="*/ 60483749 h 36"/>
                <a:gd name="T8" fmla="*/ 12601703 w 31"/>
                <a:gd name="T9" fmla="*/ 60483749 h 36"/>
                <a:gd name="T10" fmla="*/ 15121094 w 31"/>
                <a:gd name="T11" fmla="*/ 70564370 h 36"/>
                <a:gd name="T12" fmla="*/ 22682431 w 31"/>
                <a:gd name="T13" fmla="*/ 80644991 h 36"/>
                <a:gd name="T14" fmla="*/ 27722800 w 31"/>
                <a:gd name="T15" fmla="*/ 88206250 h 36"/>
                <a:gd name="T16" fmla="*/ 32763162 w 31"/>
                <a:gd name="T17" fmla="*/ 90725611 h 36"/>
                <a:gd name="T18" fmla="*/ 40322912 w 31"/>
                <a:gd name="T19" fmla="*/ 90725611 h 36"/>
                <a:gd name="T20" fmla="*/ 40322912 w 31"/>
                <a:gd name="T21" fmla="*/ 90725611 h 36"/>
                <a:gd name="T22" fmla="*/ 47884250 w 31"/>
                <a:gd name="T23" fmla="*/ 88206250 h 36"/>
                <a:gd name="T24" fmla="*/ 52924624 w 31"/>
                <a:gd name="T25" fmla="*/ 83165940 h 36"/>
                <a:gd name="T26" fmla="*/ 60484374 w 31"/>
                <a:gd name="T27" fmla="*/ 65524060 h 36"/>
                <a:gd name="T28" fmla="*/ 60484374 w 31"/>
                <a:gd name="T29" fmla="*/ 65524060 h 36"/>
                <a:gd name="T30" fmla="*/ 65524737 w 31"/>
                <a:gd name="T31" fmla="*/ 55443439 h 36"/>
                <a:gd name="T32" fmla="*/ 70565099 w 31"/>
                <a:gd name="T33" fmla="*/ 40322495 h 36"/>
                <a:gd name="T34" fmla="*/ 75605462 w 31"/>
                <a:gd name="T35" fmla="*/ 27720926 h 36"/>
                <a:gd name="T36" fmla="*/ 78126437 w 31"/>
                <a:gd name="T37" fmla="*/ 12599985 h 36"/>
                <a:gd name="T38" fmla="*/ 78126437 w 31"/>
                <a:gd name="T39" fmla="*/ 12599985 h 36"/>
                <a:gd name="T40" fmla="*/ 75605462 w 31"/>
                <a:gd name="T41" fmla="*/ 12599985 h 36"/>
                <a:gd name="T42" fmla="*/ 75605462 w 31"/>
                <a:gd name="T43" fmla="*/ 12599985 h 36"/>
                <a:gd name="T44" fmla="*/ 70565099 w 31"/>
                <a:gd name="T45" fmla="*/ 32761236 h 36"/>
                <a:gd name="T46" fmla="*/ 65524737 w 31"/>
                <a:gd name="T47" fmla="*/ 52922490 h 36"/>
                <a:gd name="T48" fmla="*/ 57964987 w 31"/>
                <a:gd name="T49" fmla="*/ 70564370 h 36"/>
                <a:gd name="T50" fmla="*/ 45363275 w 31"/>
                <a:gd name="T51" fmla="*/ 85685301 h 36"/>
                <a:gd name="T52" fmla="*/ 45363275 w 31"/>
                <a:gd name="T53" fmla="*/ 85685301 h 36"/>
                <a:gd name="T54" fmla="*/ 40322912 w 31"/>
                <a:gd name="T55" fmla="*/ 90725611 h 36"/>
                <a:gd name="T56" fmla="*/ 32763162 w 31"/>
                <a:gd name="T57" fmla="*/ 90725611 h 36"/>
                <a:gd name="T58" fmla="*/ 27722800 w 31"/>
                <a:gd name="T59" fmla="*/ 85685301 h 36"/>
                <a:gd name="T60" fmla="*/ 22682431 w 31"/>
                <a:gd name="T61" fmla="*/ 80644991 h 36"/>
                <a:gd name="T62" fmla="*/ 15121094 w 31"/>
                <a:gd name="T63" fmla="*/ 63003111 h 36"/>
                <a:gd name="T64" fmla="*/ 12601703 w 31"/>
                <a:gd name="T65" fmla="*/ 52922490 h 36"/>
                <a:gd name="T66" fmla="*/ 12601703 w 31"/>
                <a:gd name="T67" fmla="*/ 52922490 h 36"/>
                <a:gd name="T68" fmla="*/ 5040364 w 31"/>
                <a:gd name="T69" fmla="*/ 27720926 h 36"/>
                <a:gd name="T70" fmla="*/ 0 w 31"/>
                <a:gd name="T71" fmla="*/ 0 h 36"/>
                <a:gd name="T72" fmla="*/ 0 w 31"/>
                <a:gd name="T73" fmla="*/ 0 h 36"/>
                <a:gd name="T74" fmla="*/ 0 w 31"/>
                <a:gd name="T75" fmla="*/ 0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"/>
                <a:gd name="T115" fmla="*/ 0 h 36"/>
                <a:gd name="T116" fmla="*/ 31 w 31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" h="36">
                  <a:moveTo>
                    <a:pt x="0" y="0"/>
                  </a:moveTo>
                  <a:lnTo>
                    <a:pt x="0" y="0"/>
                  </a:lnTo>
                  <a:lnTo>
                    <a:pt x="2" y="12"/>
                  </a:lnTo>
                  <a:lnTo>
                    <a:pt x="5" y="24"/>
                  </a:lnTo>
                  <a:lnTo>
                    <a:pt x="6" y="28"/>
                  </a:lnTo>
                  <a:lnTo>
                    <a:pt x="9" y="32"/>
                  </a:lnTo>
                  <a:lnTo>
                    <a:pt x="11" y="35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9" y="35"/>
                  </a:lnTo>
                  <a:lnTo>
                    <a:pt x="21" y="33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30" y="11"/>
                  </a:lnTo>
                  <a:lnTo>
                    <a:pt x="31" y="5"/>
                  </a:lnTo>
                  <a:lnTo>
                    <a:pt x="30" y="5"/>
                  </a:lnTo>
                  <a:lnTo>
                    <a:pt x="28" y="13"/>
                  </a:lnTo>
                  <a:lnTo>
                    <a:pt x="26" y="21"/>
                  </a:lnTo>
                  <a:lnTo>
                    <a:pt x="23" y="28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6" y="25"/>
                  </a:lnTo>
                  <a:lnTo>
                    <a:pt x="5" y="21"/>
                  </a:lnTo>
                  <a:lnTo>
                    <a:pt x="2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3" name="Freeform 122"/>
            <p:cNvSpPr>
              <a:spLocks/>
            </p:cNvSpPr>
            <p:nvPr/>
          </p:nvSpPr>
          <p:spPr bwMode="auto">
            <a:xfrm>
              <a:off x="5540375" y="2405063"/>
              <a:ext cx="47625" cy="79375"/>
            </a:xfrm>
            <a:custGeom>
              <a:avLst/>
              <a:gdLst>
                <a:gd name="T0" fmla="*/ 22682200 w 30"/>
                <a:gd name="T1" fmla="*/ 2520950 h 50"/>
                <a:gd name="T2" fmla="*/ 22682200 w 30"/>
                <a:gd name="T3" fmla="*/ 2520950 h 50"/>
                <a:gd name="T4" fmla="*/ 22682200 w 30"/>
                <a:gd name="T5" fmla="*/ 12601574 h 50"/>
                <a:gd name="T6" fmla="*/ 17641889 w 30"/>
                <a:gd name="T7" fmla="*/ 27722516 h 50"/>
                <a:gd name="T8" fmla="*/ 12601575 w 30"/>
                <a:gd name="T9" fmla="*/ 45362811 h 50"/>
                <a:gd name="T10" fmla="*/ 12601575 w 30"/>
                <a:gd name="T11" fmla="*/ 45362811 h 50"/>
                <a:gd name="T12" fmla="*/ 2520950 w 30"/>
                <a:gd name="T13" fmla="*/ 83165949 h 50"/>
                <a:gd name="T14" fmla="*/ 2520950 w 30"/>
                <a:gd name="T15" fmla="*/ 83165949 h 50"/>
                <a:gd name="T16" fmla="*/ 0 w 30"/>
                <a:gd name="T17" fmla="*/ 118448151 h 50"/>
                <a:gd name="T18" fmla="*/ 0 w 30"/>
                <a:gd name="T19" fmla="*/ 118448151 h 50"/>
                <a:gd name="T20" fmla="*/ 0 w 30"/>
                <a:gd name="T21" fmla="*/ 123488462 h 50"/>
                <a:gd name="T22" fmla="*/ 0 w 30"/>
                <a:gd name="T23" fmla="*/ 126007824 h 50"/>
                <a:gd name="T24" fmla="*/ 2520950 w 30"/>
                <a:gd name="T25" fmla="*/ 126007824 h 50"/>
                <a:gd name="T26" fmla="*/ 2520950 w 30"/>
                <a:gd name="T27" fmla="*/ 126007824 h 50"/>
                <a:gd name="T28" fmla="*/ 7561264 w 30"/>
                <a:gd name="T29" fmla="*/ 126007824 h 50"/>
                <a:gd name="T30" fmla="*/ 15120940 w 30"/>
                <a:gd name="T31" fmla="*/ 123488462 h 50"/>
                <a:gd name="T32" fmla="*/ 22682200 w 30"/>
                <a:gd name="T33" fmla="*/ 115927202 h 50"/>
                <a:gd name="T34" fmla="*/ 37803140 w 30"/>
                <a:gd name="T35" fmla="*/ 90725622 h 50"/>
                <a:gd name="T36" fmla="*/ 37803140 w 30"/>
                <a:gd name="T37" fmla="*/ 90725622 h 50"/>
                <a:gd name="T38" fmla="*/ 57964398 w 30"/>
                <a:gd name="T39" fmla="*/ 55443445 h 50"/>
                <a:gd name="T40" fmla="*/ 75604693 w 30"/>
                <a:gd name="T41" fmla="*/ 20161250 h 50"/>
                <a:gd name="T42" fmla="*/ 75604693 w 30"/>
                <a:gd name="T43" fmla="*/ 20161250 h 50"/>
                <a:gd name="T44" fmla="*/ 75604693 w 30"/>
                <a:gd name="T45" fmla="*/ 17640301 h 50"/>
                <a:gd name="T46" fmla="*/ 73085331 w 30"/>
                <a:gd name="T47" fmla="*/ 20161250 h 50"/>
                <a:gd name="T48" fmla="*/ 73085331 w 30"/>
                <a:gd name="T49" fmla="*/ 20161250 h 50"/>
                <a:gd name="T50" fmla="*/ 57964398 w 30"/>
                <a:gd name="T51" fmla="*/ 42843449 h 50"/>
                <a:gd name="T52" fmla="*/ 42843452 w 30"/>
                <a:gd name="T53" fmla="*/ 70564378 h 50"/>
                <a:gd name="T54" fmla="*/ 30241880 w 30"/>
                <a:gd name="T55" fmla="*/ 95765933 h 50"/>
                <a:gd name="T56" fmla="*/ 15120940 w 30"/>
                <a:gd name="T57" fmla="*/ 115927202 h 50"/>
                <a:gd name="T58" fmla="*/ 15120940 w 30"/>
                <a:gd name="T59" fmla="*/ 115927202 h 50"/>
                <a:gd name="T60" fmla="*/ 7561264 w 30"/>
                <a:gd name="T61" fmla="*/ 120967513 h 50"/>
                <a:gd name="T62" fmla="*/ 5040313 w 30"/>
                <a:gd name="T63" fmla="*/ 120967513 h 50"/>
                <a:gd name="T64" fmla="*/ 2520950 w 30"/>
                <a:gd name="T65" fmla="*/ 120967513 h 50"/>
                <a:gd name="T66" fmla="*/ 2520950 w 30"/>
                <a:gd name="T67" fmla="*/ 115927202 h 50"/>
                <a:gd name="T68" fmla="*/ 2520950 w 30"/>
                <a:gd name="T69" fmla="*/ 103327193 h 50"/>
                <a:gd name="T70" fmla="*/ 2520950 w 30"/>
                <a:gd name="T71" fmla="*/ 103327193 h 50"/>
                <a:gd name="T72" fmla="*/ 5040313 w 30"/>
                <a:gd name="T73" fmla="*/ 70564378 h 50"/>
                <a:gd name="T74" fmla="*/ 5040313 w 30"/>
                <a:gd name="T75" fmla="*/ 70564378 h 50"/>
                <a:gd name="T76" fmla="*/ 17641889 w 30"/>
                <a:gd name="T77" fmla="*/ 37801551 h 50"/>
                <a:gd name="T78" fmla="*/ 27722518 w 30"/>
                <a:gd name="T79" fmla="*/ 5040313 h 50"/>
                <a:gd name="T80" fmla="*/ 27722518 w 30"/>
                <a:gd name="T81" fmla="*/ 5040313 h 50"/>
                <a:gd name="T82" fmla="*/ 30241880 w 30"/>
                <a:gd name="T83" fmla="*/ 2520950 h 50"/>
                <a:gd name="T84" fmla="*/ 25201562 w 30"/>
                <a:gd name="T85" fmla="*/ 0 h 50"/>
                <a:gd name="T86" fmla="*/ 22682200 w 30"/>
                <a:gd name="T87" fmla="*/ 0 h 50"/>
                <a:gd name="T88" fmla="*/ 22682200 w 30"/>
                <a:gd name="T89" fmla="*/ 2520950 h 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"/>
                <a:gd name="T136" fmla="*/ 0 h 50"/>
                <a:gd name="T137" fmla="*/ 30 w 30"/>
                <a:gd name="T138" fmla="*/ 50 h 5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" h="50">
                  <a:moveTo>
                    <a:pt x="9" y="1"/>
                  </a:moveTo>
                  <a:lnTo>
                    <a:pt x="9" y="1"/>
                  </a:lnTo>
                  <a:lnTo>
                    <a:pt x="9" y="5"/>
                  </a:lnTo>
                  <a:lnTo>
                    <a:pt x="7" y="11"/>
                  </a:lnTo>
                  <a:lnTo>
                    <a:pt x="5" y="18"/>
                  </a:lnTo>
                  <a:lnTo>
                    <a:pt x="1" y="33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6" y="49"/>
                  </a:lnTo>
                  <a:lnTo>
                    <a:pt x="9" y="46"/>
                  </a:lnTo>
                  <a:lnTo>
                    <a:pt x="15" y="36"/>
                  </a:lnTo>
                  <a:lnTo>
                    <a:pt x="23" y="22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9" y="8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2" y="38"/>
                  </a:lnTo>
                  <a:lnTo>
                    <a:pt x="6" y="46"/>
                  </a:lnTo>
                  <a:lnTo>
                    <a:pt x="3" y="48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1"/>
                  </a:lnTo>
                  <a:lnTo>
                    <a:pt x="2" y="28"/>
                  </a:lnTo>
                  <a:lnTo>
                    <a:pt x="7" y="15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4" name="Freeform 123"/>
            <p:cNvSpPr>
              <a:spLocks/>
            </p:cNvSpPr>
            <p:nvPr/>
          </p:nvSpPr>
          <p:spPr bwMode="auto">
            <a:xfrm>
              <a:off x="5540375" y="2405063"/>
              <a:ext cx="47625" cy="79375"/>
            </a:xfrm>
            <a:custGeom>
              <a:avLst/>
              <a:gdLst>
                <a:gd name="T0" fmla="*/ 22682200 w 30"/>
                <a:gd name="T1" fmla="*/ 2520950 h 50"/>
                <a:gd name="T2" fmla="*/ 22682200 w 30"/>
                <a:gd name="T3" fmla="*/ 2520950 h 50"/>
                <a:gd name="T4" fmla="*/ 22682200 w 30"/>
                <a:gd name="T5" fmla="*/ 12601574 h 50"/>
                <a:gd name="T6" fmla="*/ 17641889 w 30"/>
                <a:gd name="T7" fmla="*/ 27722516 h 50"/>
                <a:gd name="T8" fmla="*/ 12601575 w 30"/>
                <a:gd name="T9" fmla="*/ 45362811 h 50"/>
                <a:gd name="T10" fmla="*/ 12601575 w 30"/>
                <a:gd name="T11" fmla="*/ 45362811 h 50"/>
                <a:gd name="T12" fmla="*/ 2520950 w 30"/>
                <a:gd name="T13" fmla="*/ 83165949 h 50"/>
                <a:gd name="T14" fmla="*/ 2520950 w 30"/>
                <a:gd name="T15" fmla="*/ 83165949 h 50"/>
                <a:gd name="T16" fmla="*/ 0 w 30"/>
                <a:gd name="T17" fmla="*/ 118448151 h 50"/>
                <a:gd name="T18" fmla="*/ 0 w 30"/>
                <a:gd name="T19" fmla="*/ 118448151 h 50"/>
                <a:gd name="T20" fmla="*/ 0 w 30"/>
                <a:gd name="T21" fmla="*/ 123488462 h 50"/>
                <a:gd name="T22" fmla="*/ 0 w 30"/>
                <a:gd name="T23" fmla="*/ 126007824 h 50"/>
                <a:gd name="T24" fmla="*/ 2520950 w 30"/>
                <a:gd name="T25" fmla="*/ 126007824 h 50"/>
                <a:gd name="T26" fmla="*/ 2520950 w 30"/>
                <a:gd name="T27" fmla="*/ 126007824 h 50"/>
                <a:gd name="T28" fmla="*/ 7561264 w 30"/>
                <a:gd name="T29" fmla="*/ 126007824 h 50"/>
                <a:gd name="T30" fmla="*/ 15120940 w 30"/>
                <a:gd name="T31" fmla="*/ 123488462 h 50"/>
                <a:gd name="T32" fmla="*/ 22682200 w 30"/>
                <a:gd name="T33" fmla="*/ 115927202 h 50"/>
                <a:gd name="T34" fmla="*/ 37803140 w 30"/>
                <a:gd name="T35" fmla="*/ 90725622 h 50"/>
                <a:gd name="T36" fmla="*/ 37803140 w 30"/>
                <a:gd name="T37" fmla="*/ 90725622 h 50"/>
                <a:gd name="T38" fmla="*/ 57964398 w 30"/>
                <a:gd name="T39" fmla="*/ 55443445 h 50"/>
                <a:gd name="T40" fmla="*/ 75604693 w 30"/>
                <a:gd name="T41" fmla="*/ 20161250 h 50"/>
                <a:gd name="T42" fmla="*/ 75604693 w 30"/>
                <a:gd name="T43" fmla="*/ 20161250 h 50"/>
                <a:gd name="T44" fmla="*/ 75604693 w 30"/>
                <a:gd name="T45" fmla="*/ 17640301 h 50"/>
                <a:gd name="T46" fmla="*/ 73085331 w 30"/>
                <a:gd name="T47" fmla="*/ 20161250 h 50"/>
                <a:gd name="T48" fmla="*/ 73085331 w 30"/>
                <a:gd name="T49" fmla="*/ 20161250 h 50"/>
                <a:gd name="T50" fmla="*/ 57964398 w 30"/>
                <a:gd name="T51" fmla="*/ 42843449 h 50"/>
                <a:gd name="T52" fmla="*/ 42843452 w 30"/>
                <a:gd name="T53" fmla="*/ 70564378 h 50"/>
                <a:gd name="T54" fmla="*/ 30241880 w 30"/>
                <a:gd name="T55" fmla="*/ 95765933 h 50"/>
                <a:gd name="T56" fmla="*/ 15120940 w 30"/>
                <a:gd name="T57" fmla="*/ 115927202 h 50"/>
                <a:gd name="T58" fmla="*/ 15120940 w 30"/>
                <a:gd name="T59" fmla="*/ 115927202 h 50"/>
                <a:gd name="T60" fmla="*/ 7561264 w 30"/>
                <a:gd name="T61" fmla="*/ 120967513 h 50"/>
                <a:gd name="T62" fmla="*/ 5040313 w 30"/>
                <a:gd name="T63" fmla="*/ 120967513 h 50"/>
                <a:gd name="T64" fmla="*/ 2520950 w 30"/>
                <a:gd name="T65" fmla="*/ 120967513 h 50"/>
                <a:gd name="T66" fmla="*/ 2520950 w 30"/>
                <a:gd name="T67" fmla="*/ 115927202 h 50"/>
                <a:gd name="T68" fmla="*/ 2520950 w 30"/>
                <a:gd name="T69" fmla="*/ 103327193 h 50"/>
                <a:gd name="T70" fmla="*/ 2520950 w 30"/>
                <a:gd name="T71" fmla="*/ 103327193 h 50"/>
                <a:gd name="T72" fmla="*/ 5040313 w 30"/>
                <a:gd name="T73" fmla="*/ 70564378 h 50"/>
                <a:gd name="T74" fmla="*/ 5040313 w 30"/>
                <a:gd name="T75" fmla="*/ 70564378 h 50"/>
                <a:gd name="T76" fmla="*/ 17641889 w 30"/>
                <a:gd name="T77" fmla="*/ 37801551 h 50"/>
                <a:gd name="T78" fmla="*/ 27722518 w 30"/>
                <a:gd name="T79" fmla="*/ 5040313 h 50"/>
                <a:gd name="T80" fmla="*/ 27722518 w 30"/>
                <a:gd name="T81" fmla="*/ 5040313 h 50"/>
                <a:gd name="T82" fmla="*/ 30241880 w 30"/>
                <a:gd name="T83" fmla="*/ 2520950 h 50"/>
                <a:gd name="T84" fmla="*/ 25201562 w 30"/>
                <a:gd name="T85" fmla="*/ 0 h 50"/>
                <a:gd name="T86" fmla="*/ 22682200 w 30"/>
                <a:gd name="T87" fmla="*/ 0 h 50"/>
                <a:gd name="T88" fmla="*/ 22682200 w 30"/>
                <a:gd name="T89" fmla="*/ 2520950 h 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"/>
                <a:gd name="T136" fmla="*/ 0 h 50"/>
                <a:gd name="T137" fmla="*/ 30 w 30"/>
                <a:gd name="T138" fmla="*/ 50 h 5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" h="50">
                  <a:moveTo>
                    <a:pt x="9" y="1"/>
                  </a:moveTo>
                  <a:lnTo>
                    <a:pt x="9" y="1"/>
                  </a:lnTo>
                  <a:lnTo>
                    <a:pt x="9" y="5"/>
                  </a:lnTo>
                  <a:lnTo>
                    <a:pt x="7" y="11"/>
                  </a:lnTo>
                  <a:lnTo>
                    <a:pt x="5" y="18"/>
                  </a:lnTo>
                  <a:lnTo>
                    <a:pt x="1" y="33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6" y="49"/>
                  </a:lnTo>
                  <a:lnTo>
                    <a:pt x="9" y="46"/>
                  </a:lnTo>
                  <a:lnTo>
                    <a:pt x="15" y="36"/>
                  </a:lnTo>
                  <a:lnTo>
                    <a:pt x="23" y="22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9" y="8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2" y="38"/>
                  </a:lnTo>
                  <a:lnTo>
                    <a:pt x="6" y="46"/>
                  </a:lnTo>
                  <a:lnTo>
                    <a:pt x="3" y="48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1"/>
                  </a:lnTo>
                  <a:lnTo>
                    <a:pt x="2" y="28"/>
                  </a:lnTo>
                  <a:lnTo>
                    <a:pt x="7" y="15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5" name="Freeform 124"/>
            <p:cNvSpPr>
              <a:spLocks/>
            </p:cNvSpPr>
            <p:nvPr/>
          </p:nvSpPr>
          <p:spPr bwMode="auto">
            <a:xfrm>
              <a:off x="5548313" y="2432050"/>
              <a:ext cx="136525" cy="320675"/>
            </a:xfrm>
            <a:custGeom>
              <a:avLst/>
              <a:gdLst>
                <a:gd name="T0" fmla="*/ 98286877 w 86"/>
                <a:gd name="T1" fmla="*/ 0 h 202"/>
                <a:gd name="T2" fmla="*/ 75604685 w 86"/>
                <a:gd name="T3" fmla="*/ 30241878 h 202"/>
                <a:gd name="T4" fmla="*/ 55443443 w 86"/>
                <a:gd name="T5" fmla="*/ 65524068 h 202"/>
                <a:gd name="T6" fmla="*/ 22682198 w 86"/>
                <a:gd name="T7" fmla="*/ 146169068 h 202"/>
                <a:gd name="T8" fmla="*/ 12601574 w 86"/>
                <a:gd name="T9" fmla="*/ 194052816 h 202"/>
                <a:gd name="T10" fmla="*/ 5040312 w 86"/>
                <a:gd name="T11" fmla="*/ 244455975 h 202"/>
                <a:gd name="T12" fmla="*/ 0 w 86"/>
                <a:gd name="T13" fmla="*/ 317539691 h 202"/>
                <a:gd name="T14" fmla="*/ 0 w 86"/>
                <a:gd name="T15" fmla="*/ 342741246 h 202"/>
                <a:gd name="T16" fmla="*/ 7559675 w 86"/>
                <a:gd name="T17" fmla="*/ 408265288 h 202"/>
                <a:gd name="T18" fmla="*/ 12601574 w 86"/>
                <a:gd name="T19" fmla="*/ 430947581 h 202"/>
                <a:gd name="T20" fmla="*/ 30241877 w 86"/>
                <a:gd name="T21" fmla="*/ 461189447 h 202"/>
                <a:gd name="T22" fmla="*/ 60483753 w 86"/>
                <a:gd name="T23" fmla="*/ 478829741 h 202"/>
                <a:gd name="T24" fmla="*/ 78124047 w 86"/>
                <a:gd name="T25" fmla="*/ 483870052 h 202"/>
                <a:gd name="T26" fmla="*/ 93246567 w 86"/>
                <a:gd name="T27" fmla="*/ 481350690 h 202"/>
                <a:gd name="T28" fmla="*/ 120967507 w 86"/>
                <a:gd name="T29" fmla="*/ 483870052 h 202"/>
                <a:gd name="T30" fmla="*/ 146169060 w 86"/>
                <a:gd name="T31" fmla="*/ 498990985 h 202"/>
                <a:gd name="T32" fmla="*/ 158769043 w 86"/>
                <a:gd name="T33" fmla="*/ 506552245 h 202"/>
                <a:gd name="T34" fmla="*/ 173891563 w 86"/>
                <a:gd name="T35" fmla="*/ 509071607 h 202"/>
                <a:gd name="T36" fmla="*/ 196572167 w 86"/>
                <a:gd name="T37" fmla="*/ 506552245 h 202"/>
                <a:gd name="T38" fmla="*/ 204133427 w 86"/>
                <a:gd name="T39" fmla="*/ 504031296 h 202"/>
                <a:gd name="T40" fmla="*/ 211693149 w 86"/>
                <a:gd name="T41" fmla="*/ 501511934 h 202"/>
                <a:gd name="T42" fmla="*/ 211693149 w 86"/>
                <a:gd name="T43" fmla="*/ 498990985 h 202"/>
                <a:gd name="T44" fmla="*/ 201612478 w 86"/>
                <a:gd name="T45" fmla="*/ 501511934 h 202"/>
                <a:gd name="T46" fmla="*/ 189012495 w 86"/>
                <a:gd name="T47" fmla="*/ 504031296 h 202"/>
                <a:gd name="T48" fmla="*/ 163810941 w 86"/>
                <a:gd name="T49" fmla="*/ 504031296 h 202"/>
                <a:gd name="T50" fmla="*/ 138607800 w 86"/>
                <a:gd name="T51" fmla="*/ 491431312 h 202"/>
                <a:gd name="T52" fmla="*/ 126007817 w 86"/>
                <a:gd name="T53" fmla="*/ 481350690 h 202"/>
                <a:gd name="T54" fmla="*/ 113406247 w 86"/>
                <a:gd name="T55" fmla="*/ 476310380 h 202"/>
                <a:gd name="T56" fmla="*/ 93246567 w 86"/>
                <a:gd name="T57" fmla="*/ 476310380 h 202"/>
                <a:gd name="T58" fmla="*/ 75604685 w 86"/>
                <a:gd name="T59" fmla="*/ 478829741 h 202"/>
                <a:gd name="T60" fmla="*/ 63003115 w 86"/>
                <a:gd name="T61" fmla="*/ 473789430 h 202"/>
                <a:gd name="T62" fmla="*/ 37801549 w 86"/>
                <a:gd name="T63" fmla="*/ 453628186 h 202"/>
                <a:gd name="T64" fmla="*/ 27720928 w 86"/>
                <a:gd name="T65" fmla="*/ 443547564 h 202"/>
                <a:gd name="T66" fmla="*/ 17640300 w 86"/>
                <a:gd name="T67" fmla="*/ 410786238 h 202"/>
                <a:gd name="T68" fmla="*/ 10080625 w 86"/>
                <a:gd name="T69" fmla="*/ 367942801 h 202"/>
                <a:gd name="T70" fmla="*/ 7559675 w 86"/>
                <a:gd name="T71" fmla="*/ 322580002 h 202"/>
                <a:gd name="T72" fmla="*/ 10080625 w 86"/>
                <a:gd name="T73" fmla="*/ 282257514 h 202"/>
                <a:gd name="T74" fmla="*/ 15120938 w 86"/>
                <a:gd name="T75" fmla="*/ 241935026 h 202"/>
                <a:gd name="T76" fmla="*/ 27720928 w 86"/>
                <a:gd name="T77" fmla="*/ 151209379 h 202"/>
                <a:gd name="T78" fmla="*/ 40322498 w 86"/>
                <a:gd name="T79" fmla="*/ 110886891 h 202"/>
                <a:gd name="T80" fmla="*/ 55443443 w 86"/>
                <a:gd name="T81" fmla="*/ 70564378 h 202"/>
                <a:gd name="T82" fmla="*/ 85685307 w 86"/>
                <a:gd name="T83" fmla="*/ 17640301 h 202"/>
                <a:gd name="T84" fmla="*/ 98286877 w 86"/>
                <a:gd name="T85" fmla="*/ 0 h 2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02"/>
                <a:gd name="T131" fmla="*/ 86 w 86"/>
                <a:gd name="T132" fmla="*/ 202 h 2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02">
                  <a:moveTo>
                    <a:pt x="39" y="0"/>
                  </a:moveTo>
                  <a:lnTo>
                    <a:pt x="39" y="0"/>
                  </a:lnTo>
                  <a:lnTo>
                    <a:pt x="34" y="5"/>
                  </a:lnTo>
                  <a:lnTo>
                    <a:pt x="30" y="12"/>
                  </a:lnTo>
                  <a:lnTo>
                    <a:pt x="22" y="26"/>
                  </a:lnTo>
                  <a:lnTo>
                    <a:pt x="16" y="42"/>
                  </a:lnTo>
                  <a:lnTo>
                    <a:pt x="9" y="58"/>
                  </a:lnTo>
                  <a:lnTo>
                    <a:pt x="5" y="77"/>
                  </a:lnTo>
                  <a:lnTo>
                    <a:pt x="2" y="97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0" y="136"/>
                  </a:lnTo>
                  <a:lnTo>
                    <a:pt x="2" y="153"/>
                  </a:lnTo>
                  <a:lnTo>
                    <a:pt x="3" y="162"/>
                  </a:lnTo>
                  <a:lnTo>
                    <a:pt x="5" y="171"/>
                  </a:lnTo>
                  <a:lnTo>
                    <a:pt x="8" y="176"/>
                  </a:lnTo>
                  <a:lnTo>
                    <a:pt x="12" y="183"/>
                  </a:lnTo>
                  <a:lnTo>
                    <a:pt x="19" y="187"/>
                  </a:lnTo>
                  <a:lnTo>
                    <a:pt x="24" y="190"/>
                  </a:lnTo>
                  <a:lnTo>
                    <a:pt x="31" y="192"/>
                  </a:lnTo>
                  <a:lnTo>
                    <a:pt x="37" y="191"/>
                  </a:lnTo>
                  <a:lnTo>
                    <a:pt x="43" y="191"/>
                  </a:lnTo>
                  <a:lnTo>
                    <a:pt x="48" y="192"/>
                  </a:lnTo>
                  <a:lnTo>
                    <a:pt x="52" y="195"/>
                  </a:lnTo>
                  <a:lnTo>
                    <a:pt x="58" y="198"/>
                  </a:lnTo>
                  <a:lnTo>
                    <a:pt x="63" y="201"/>
                  </a:lnTo>
                  <a:lnTo>
                    <a:pt x="66" y="202"/>
                  </a:lnTo>
                  <a:lnTo>
                    <a:pt x="69" y="202"/>
                  </a:lnTo>
                  <a:lnTo>
                    <a:pt x="78" y="201"/>
                  </a:lnTo>
                  <a:lnTo>
                    <a:pt x="81" y="200"/>
                  </a:lnTo>
                  <a:lnTo>
                    <a:pt x="84" y="199"/>
                  </a:lnTo>
                  <a:lnTo>
                    <a:pt x="86" y="198"/>
                  </a:lnTo>
                  <a:lnTo>
                    <a:pt x="84" y="198"/>
                  </a:lnTo>
                  <a:lnTo>
                    <a:pt x="80" y="199"/>
                  </a:lnTo>
                  <a:lnTo>
                    <a:pt x="75" y="200"/>
                  </a:lnTo>
                  <a:lnTo>
                    <a:pt x="69" y="200"/>
                  </a:lnTo>
                  <a:lnTo>
                    <a:pt x="65" y="200"/>
                  </a:lnTo>
                  <a:lnTo>
                    <a:pt x="60" y="198"/>
                  </a:lnTo>
                  <a:lnTo>
                    <a:pt x="55" y="195"/>
                  </a:lnTo>
                  <a:lnTo>
                    <a:pt x="50" y="191"/>
                  </a:lnTo>
                  <a:lnTo>
                    <a:pt x="45" y="189"/>
                  </a:lnTo>
                  <a:lnTo>
                    <a:pt x="41" y="189"/>
                  </a:lnTo>
                  <a:lnTo>
                    <a:pt x="37" y="189"/>
                  </a:lnTo>
                  <a:lnTo>
                    <a:pt x="34" y="190"/>
                  </a:lnTo>
                  <a:lnTo>
                    <a:pt x="30" y="190"/>
                  </a:lnTo>
                  <a:lnTo>
                    <a:pt x="25" y="188"/>
                  </a:lnTo>
                  <a:lnTo>
                    <a:pt x="21" y="186"/>
                  </a:lnTo>
                  <a:lnTo>
                    <a:pt x="15" y="180"/>
                  </a:lnTo>
                  <a:lnTo>
                    <a:pt x="11" y="176"/>
                  </a:lnTo>
                  <a:lnTo>
                    <a:pt x="9" y="172"/>
                  </a:lnTo>
                  <a:lnTo>
                    <a:pt x="7" y="163"/>
                  </a:lnTo>
                  <a:lnTo>
                    <a:pt x="4" y="146"/>
                  </a:lnTo>
                  <a:lnTo>
                    <a:pt x="3" y="128"/>
                  </a:lnTo>
                  <a:lnTo>
                    <a:pt x="3" y="120"/>
                  </a:lnTo>
                  <a:lnTo>
                    <a:pt x="4" y="112"/>
                  </a:lnTo>
                  <a:lnTo>
                    <a:pt x="6" y="96"/>
                  </a:lnTo>
                  <a:lnTo>
                    <a:pt x="8" y="77"/>
                  </a:lnTo>
                  <a:lnTo>
                    <a:pt x="11" y="60"/>
                  </a:lnTo>
                  <a:lnTo>
                    <a:pt x="16" y="44"/>
                  </a:lnTo>
                  <a:lnTo>
                    <a:pt x="22" y="28"/>
                  </a:lnTo>
                  <a:lnTo>
                    <a:pt x="30" y="13"/>
                  </a:lnTo>
                  <a:lnTo>
                    <a:pt x="34" y="7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6" name="Freeform 125"/>
            <p:cNvSpPr>
              <a:spLocks/>
            </p:cNvSpPr>
            <p:nvPr/>
          </p:nvSpPr>
          <p:spPr bwMode="auto">
            <a:xfrm>
              <a:off x="5548313" y="2432050"/>
              <a:ext cx="136525" cy="320675"/>
            </a:xfrm>
            <a:custGeom>
              <a:avLst/>
              <a:gdLst>
                <a:gd name="T0" fmla="*/ 98286877 w 86"/>
                <a:gd name="T1" fmla="*/ 0 h 202"/>
                <a:gd name="T2" fmla="*/ 75604685 w 86"/>
                <a:gd name="T3" fmla="*/ 30241878 h 202"/>
                <a:gd name="T4" fmla="*/ 55443443 w 86"/>
                <a:gd name="T5" fmla="*/ 65524068 h 202"/>
                <a:gd name="T6" fmla="*/ 22682198 w 86"/>
                <a:gd name="T7" fmla="*/ 146169068 h 202"/>
                <a:gd name="T8" fmla="*/ 12601574 w 86"/>
                <a:gd name="T9" fmla="*/ 194052816 h 202"/>
                <a:gd name="T10" fmla="*/ 5040312 w 86"/>
                <a:gd name="T11" fmla="*/ 244455975 h 202"/>
                <a:gd name="T12" fmla="*/ 0 w 86"/>
                <a:gd name="T13" fmla="*/ 317539691 h 202"/>
                <a:gd name="T14" fmla="*/ 0 w 86"/>
                <a:gd name="T15" fmla="*/ 342741246 h 202"/>
                <a:gd name="T16" fmla="*/ 7559675 w 86"/>
                <a:gd name="T17" fmla="*/ 408265288 h 202"/>
                <a:gd name="T18" fmla="*/ 12601574 w 86"/>
                <a:gd name="T19" fmla="*/ 430947581 h 202"/>
                <a:gd name="T20" fmla="*/ 30241877 w 86"/>
                <a:gd name="T21" fmla="*/ 461189447 h 202"/>
                <a:gd name="T22" fmla="*/ 60483753 w 86"/>
                <a:gd name="T23" fmla="*/ 478829741 h 202"/>
                <a:gd name="T24" fmla="*/ 78124047 w 86"/>
                <a:gd name="T25" fmla="*/ 483870052 h 202"/>
                <a:gd name="T26" fmla="*/ 93246567 w 86"/>
                <a:gd name="T27" fmla="*/ 481350690 h 202"/>
                <a:gd name="T28" fmla="*/ 120967507 w 86"/>
                <a:gd name="T29" fmla="*/ 483870052 h 202"/>
                <a:gd name="T30" fmla="*/ 146169060 w 86"/>
                <a:gd name="T31" fmla="*/ 498990985 h 202"/>
                <a:gd name="T32" fmla="*/ 158769043 w 86"/>
                <a:gd name="T33" fmla="*/ 506552245 h 202"/>
                <a:gd name="T34" fmla="*/ 173891563 w 86"/>
                <a:gd name="T35" fmla="*/ 509071607 h 202"/>
                <a:gd name="T36" fmla="*/ 196572167 w 86"/>
                <a:gd name="T37" fmla="*/ 506552245 h 202"/>
                <a:gd name="T38" fmla="*/ 204133427 w 86"/>
                <a:gd name="T39" fmla="*/ 504031296 h 202"/>
                <a:gd name="T40" fmla="*/ 211693149 w 86"/>
                <a:gd name="T41" fmla="*/ 501511934 h 202"/>
                <a:gd name="T42" fmla="*/ 211693149 w 86"/>
                <a:gd name="T43" fmla="*/ 498990985 h 202"/>
                <a:gd name="T44" fmla="*/ 201612478 w 86"/>
                <a:gd name="T45" fmla="*/ 501511934 h 202"/>
                <a:gd name="T46" fmla="*/ 189012495 w 86"/>
                <a:gd name="T47" fmla="*/ 504031296 h 202"/>
                <a:gd name="T48" fmla="*/ 163810941 w 86"/>
                <a:gd name="T49" fmla="*/ 504031296 h 202"/>
                <a:gd name="T50" fmla="*/ 138607800 w 86"/>
                <a:gd name="T51" fmla="*/ 491431312 h 202"/>
                <a:gd name="T52" fmla="*/ 126007817 w 86"/>
                <a:gd name="T53" fmla="*/ 481350690 h 202"/>
                <a:gd name="T54" fmla="*/ 113406247 w 86"/>
                <a:gd name="T55" fmla="*/ 476310380 h 202"/>
                <a:gd name="T56" fmla="*/ 93246567 w 86"/>
                <a:gd name="T57" fmla="*/ 476310380 h 202"/>
                <a:gd name="T58" fmla="*/ 75604685 w 86"/>
                <a:gd name="T59" fmla="*/ 478829741 h 202"/>
                <a:gd name="T60" fmla="*/ 63003115 w 86"/>
                <a:gd name="T61" fmla="*/ 473789430 h 202"/>
                <a:gd name="T62" fmla="*/ 37801549 w 86"/>
                <a:gd name="T63" fmla="*/ 453628186 h 202"/>
                <a:gd name="T64" fmla="*/ 27720928 w 86"/>
                <a:gd name="T65" fmla="*/ 443547564 h 202"/>
                <a:gd name="T66" fmla="*/ 17640300 w 86"/>
                <a:gd name="T67" fmla="*/ 410786238 h 202"/>
                <a:gd name="T68" fmla="*/ 10080625 w 86"/>
                <a:gd name="T69" fmla="*/ 367942801 h 202"/>
                <a:gd name="T70" fmla="*/ 7559675 w 86"/>
                <a:gd name="T71" fmla="*/ 322580002 h 202"/>
                <a:gd name="T72" fmla="*/ 10080625 w 86"/>
                <a:gd name="T73" fmla="*/ 282257514 h 202"/>
                <a:gd name="T74" fmla="*/ 15120938 w 86"/>
                <a:gd name="T75" fmla="*/ 241935026 h 202"/>
                <a:gd name="T76" fmla="*/ 27720928 w 86"/>
                <a:gd name="T77" fmla="*/ 151209379 h 202"/>
                <a:gd name="T78" fmla="*/ 40322498 w 86"/>
                <a:gd name="T79" fmla="*/ 110886891 h 202"/>
                <a:gd name="T80" fmla="*/ 55443443 w 86"/>
                <a:gd name="T81" fmla="*/ 70564378 h 202"/>
                <a:gd name="T82" fmla="*/ 85685307 w 86"/>
                <a:gd name="T83" fmla="*/ 17640301 h 202"/>
                <a:gd name="T84" fmla="*/ 98286877 w 86"/>
                <a:gd name="T85" fmla="*/ 0 h 2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02"/>
                <a:gd name="T131" fmla="*/ 86 w 86"/>
                <a:gd name="T132" fmla="*/ 202 h 2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02">
                  <a:moveTo>
                    <a:pt x="39" y="0"/>
                  </a:moveTo>
                  <a:lnTo>
                    <a:pt x="39" y="0"/>
                  </a:lnTo>
                  <a:lnTo>
                    <a:pt x="34" y="5"/>
                  </a:lnTo>
                  <a:lnTo>
                    <a:pt x="30" y="12"/>
                  </a:lnTo>
                  <a:lnTo>
                    <a:pt x="22" y="26"/>
                  </a:lnTo>
                  <a:lnTo>
                    <a:pt x="16" y="42"/>
                  </a:lnTo>
                  <a:lnTo>
                    <a:pt x="9" y="58"/>
                  </a:lnTo>
                  <a:lnTo>
                    <a:pt x="5" y="77"/>
                  </a:lnTo>
                  <a:lnTo>
                    <a:pt x="2" y="97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0" y="136"/>
                  </a:lnTo>
                  <a:lnTo>
                    <a:pt x="2" y="153"/>
                  </a:lnTo>
                  <a:lnTo>
                    <a:pt x="3" y="162"/>
                  </a:lnTo>
                  <a:lnTo>
                    <a:pt x="5" y="171"/>
                  </a:lnTo>
                  <a:lnTo>
                    <a:pt x="8" y="176"/>
                  </a:lnTo>
                  <a:lnTo>
                    <a:pt x="12" y="183"/>
                  </a:lnTo>
                  <a:lnTo>
                    <a:pt x="19" y="187"/>
                  </a:lnTo>
                  <a:lnTo>
                    <a:pt x="24" y="190"/>
                  </a:lnTo>
                  <a:lnTo>
                    <a:pt x="31" y="192"/>
                  </a:lnTo>
                  <a:lnTo>
                    <a:pt x="37" y="191"/>
                  </a:lnTo>
                  <a:lnTo>
                    <a:pt x="43" y="191"/>
                  </a:lnTo>
                  <a:lnTo>
                    <a:pt x="48" y="192"/>
                  </a:lnTo>
                  <a:lnTo>
                    <a:pt x="52" y="195"/>
                  </a:lnTo>
                  <a:lnTo>
                    <a:pt x="58" y="198"/>
                  </a:lnTo>
                  <a:lnTo>
                    <a:pt x="63" y="201"/>
                  </a:lnTo>
                  <a:lnTo>
                    <a:pt x="66" y="202"/>
                  </a:lnTo>
                  <a:lnTo>
                    <a:pt x="69" y="202"/>
                  </a:lnTo>
                  <a:lnTo>
                    <a:pt x="78" y="201"/>
                  </a:lnTo>
                  <a:lnTo>
                    <a:pt x="81" y="200"/>
                  </a:lnTo>
                  <a:lnTo>
                    <a:pt x="84" y="199"/>
                  </a:lnTo>
                  <a:lnTo>
                    <a:pt x="86" y="198"/>
                  </a:lnTo>
                  <a:lnTo>
                    <a:pt x="84" y="198"/>
                  </a:lnTo>
                  <a:lnTo>
                    <a:pt x="80" y="199"/>
                  </a:lnTo>
                  <a:lnTo>
                    <a:pt x="75" y="200"/>
                  </a:lnTo>
                  <a:lnTo>
                    <a:pt x="69" y="200"/>
                  </a:lnTo>
                  <a:lnTo>
                    <a:pt x="65" y="200"/>
                  </a:lnTo>
                  <a:lnTo>
                    <a:pt x="60" y="198"/>
                  </a:lnTo>
                  <a:lnTo>
                    <a:pt x="55" y="195"/>
                  </a:lnTo>
                  <a:lnTo>
                    <a:pt x="50" y="191"/>
                  </a:lnTo>
                  <a:lnTo>
                    <a:pt x="45" y="189"/>
                  </a:lnTo>
                  <a:lnTo>
                    <a:pt x="41" y="189"/>
                  </a:lnTo>
                  <a:lnTo>
                    <a:pt x="37" y="189"/>
                  </a:lnTo>
                  <a:lnTo>
                    <a:pt x="34" y="190"/>
                  </a:lnTo>
                  <a:lnTo>
                    <a:pt x="30" y="190"/>
                  </a:lnTo>
                  <a:lnTo>
                    <a:pt x="25" y="188"/>
                  </a:lnTo>
                  <a:lnTo>
                    <a:pt x="21" y="186"/>
                  </a:lnTo>
                  <a:lnTo>
                    <a:pt x="15" y="180"/>
                  </a:lnTo>
                  <a:lnTo>
                    <a:pt x="11" y="176"/>
                  </a:lnTo>
                  <a:lnTo>
                    <a:pt x="9" y="172"/>
                  </a:lnTo>
                  <a:lnTo>
                    <a:pt x="7" y="163"/>
                  </a:lnTo>
                  <a:lnTo>
                    <a:pt x="4" y="146"/>
                  </a:lnTo>
                  <a:lnTo>
                    <a:pt x="3" y="128"/>
                  </a:lnTo>
                  <a:lnTo>
                    <a:pt x="3" y="120"/>
                  </a:lnTo>
                  <a:lnTo>
                    <a:pt x="4" y="112"/>
                  </a:lnTo>
                  <a:lnTo>
                    <a:pt x="6" y="96"/>
                  </a:lnTo>
                  <a:lnTo>
                    <a:pt x="8" y="77"/>
                  </a:lnTo>
                  <a:lnTo>
                    <a:pt x="11" y="60"/>
                  </a:lnTo>
                  <a:lnTo>
                    <a:pt x="16" y="44"/>
                  </a:lnTo>
                  <a:lnTo>
                    <a:pt x="22" y="28"/>
                  </a:lnTo>
                  <a:lnTo>
                    <a:pt x="30" y="13"/>
                  </a:lnTo>
                  <a:lnTo>
                    <a:pt x="34" y="7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7" name="Freeform 138"/>
            <p:cNvSpPr>
              <a:spLocks/>
            </p:cNvSpPr>
            <p:nvPr/>
          </p:nvSpPr>
          <p:spPr bwMode="auto">
            <a:xfrm>
              <a:off x="5626100" y="2693988"/>
              <a:ext cx="30163" cy="71438"/>
            </a:xfrm>
            <a:custGeom>
              <a:avLst/>
              <a:gdLst>
                <a:gd name="T0" fmla="*/ 47884549 w 19"/>
                <a:gd name="T1" fmla="*/ 113408630 h 45"/>
                <a:gd name="T2" fmla="*/ 47884549 w 19"/>
                <a:gd name="T3" fmla="*/ 113408630 h 45"/>
                <a:gd name="T4" fmla="*/ 47884549 w 19"/>
                <a:gd name="T5" fmla="*/ 88206875 h 45"/>
                <a:gd name="T6" fmla="*/ 47884549 w 19"/>
                <a:gd name="T7" fmla="*/ 63005144 h 45"/>
                <a:gd name="T8" fmla="*/ 42844155 w 19"/>
                <a:gd name="T9" fmla="*/ 42843748 h 45"/>
                <a:gd name="T10" fmla="*/ 37803761 w 19"/>
                <a:gd name="T11" fmla="*/ 30242089 h 45"/>
                <a:gd name="T12" fmla="*/ 32763367 w 19"/>
                <a:gd name="T13" fmla="*/ 20161390 h 45"/>
                <a:gd name="T14" fmla="*/ 32763367 w 19"/>
                <a:gd name="T15" fmla="*/ 20161390 h 45"/>
                <a:gd name="T16" fmla="*/ 22682573 w 19"/>
                <a:gd name="T17" fmla="*/ 7561316 h 45"/>
                <a:gd name="T18" fmla="*/ 12601782 w 19"/>
                <a:gd name="T19" fmla="*/ 2520968 h 45"/>
                <a:gd name="T20" fmla="*/ 5040396 w 19"/>
                <a:gd name="T21" fmla="*/ 0 h 45"/>
                <a:gd name="T22" fmla="*/ 5040396 w 19"/>
                <a:gd name="T23" fmla="*/ 0 h 45"/>
                <a:gd name="T24" fmla="*/ 2520992 w 19"/>
                <a:gd name="T25" fmla="*/ 0 h 45"/>
                <a:gd name="T26" fmla="*/ 0 w 19"/>
                <a:gd name="T27" fmla="*/ 2520968 h 45"/>
                <a:gd name="T28" fmla="*/ 0 w 19"/>
                <a:gd name="T29" fmla="*/ 12601662 h 45"/>
                <a:gd name="T30" fmla="*/ 0 w 19"/>
                <a:gd name="T31" fmla="*/ 12601662 h 45"/>
                <a:gd name="T32" fmla="*/ 2520992 w 19"/>
                <a:gd name="T33" fmla="*/ 12601662 h 45"/>
                <a:gd name="T34" fmla="*/ 2520992 w 19"/>
                <a:gd name="T35" fmla="*/ 10080695 h 45"/>
                <a:gd name="T36" fmla="*/ 2520992 w 19"/>
                <a:gd name="T37" fmla="*/ 10080695 h 45"/>
                <a:gd name="T38" fmla="*/ 2520992 w 19"/>
                <a:gd name="T39" fmla="*/ 5040348 h 45"/>
                <a:gd name="T40" fmla="*/ 5040396 w 19"/>
                <a:gd name="T41" fmla="*/ 5040348 h 45"/>
                <a:gd name="T42" fmla="*/ 10080791 w 19"/>
                <a:gd name="T43" fmla="*/ 5040348 h 45"/>
                <a:gd name="T44" fmla="*/ 12601782 w 19"/>
                <a:gd name="T45" fmla="*/ 5040348 h 45"/>
                <a:gd name="T46" fmla="*/ 12601782 w 19"/>
                <a:gd name="T47" fmla="*/ 5040348 h 45"/>
                <a:gd name="T48" fmla="*/ 25201976 w 19"/>
                <a:gd name="T49" fmla="*/ 15121044 h 45"/>
                <a:gd name="T50" fmla="*/ 25201976 w 19"/>
                <a:gd name="T51" fmla="*/ 15121044 h 45"/>
                <a:gd name="T52" fmla="*/ 35282771 w 19"/>
                <a:gd name="T53" fmla="*/ 30242089 h 45"/>
                <a:gd name="T54" fmla="*/ 40323165 w 19"/>
                <a:gd name="T55" fmla="*/ 47884094 h 45"/>
                <a:gd name="T56" fmla="*/ 40323165 w 19"/>
                <a:gd name="T57" fmla="*/ 47884094 h 45"/>
                <a:gd name="T58" fmla="*/ 45363559 w 19"/>
                <a:gd name="T59" fmla="*/ 63005144 h 45"/>
                <a:gd name="T60" fmla="*/ 45363559 w 19"/>
                <a:gd name="T61" fmla="*/ 80645562 h 45"/>
                <a:gd name="T62" fmla="*/ 47884549 w 19"/>
                <a:gd name="T63" fmla="*/ 113408630 h 45"/>
                <a:gd name="T64" fmla="*/ 47884549 w 19"/>
                <a:gd name="T65" fmla="*/ 113408630 h 45"/>
                <a:gd name="T66" fmla="*/ 47884549 w 19"/>
                <a:gd name="T67" fmla="*/ 11340863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"/>
                <a:gd name="T103" fmla="*/ 0 h 45"/>
                <a:gd name="T104" fmla="*/ 19 w 19"/>
                <a:gd name="T105" fmla="*/ 45 h 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" h="45">
                  <a:moveTo>
                    <a:pt x="19" y="45"/>
                  </a:moveTo>
                  <a:lnTo>
                    <a:pt x="19" y="45"/>
                  </a:lnTo>
                  <a:lnTo>
                    <a:pt x="19" y="35"/>
                  </a:lnTo>
                  <a:lnTo>
                    <a:pt x="19" y="25"/>
                  </a:lnTo>
                  <a:lnTo>
                    <a:pt x="17" y="17"/>
                  </a:lnTo>
                  <a:lnTo>
                    <a:pt x="15" y="12"/>
                  </a:lnTo>
                  <a:lnTo>
                    <a:pt x="13" y="8"/>
                  </a:lnTo>
                  <a:lnTo>
                    <a:pt x="9" y="3"/>
                  </a:lnTo>
                  <a:lnTo>
                    <a:pt x="5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10" y="6"/>
                  </a:lnTo>
                  <a:lnTo>
                    <a:pt x="14" y="12"/>
                  </a:lnTo>
                  <a:lnTo>
                    <a:pt x="16" y="19"/>
                  </a:lnTo>
                  <a:lnTo>
                    <a:pt x="18" y="25"/>
                  </a:lnTo>
                  <a:lnTo>
                    <a:pt x="18" y="32"/>
                  </a:lnTo>
                  <a:lnTo>
                    <a:pt x="19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8" name="Freeform 139"/>
            <p:cNvSpPr>
              <a:spLocks/>
            </p:cNvSpPr>
            <p:nvPr/>
          </p:nvSpPr>
          <p:spPr bwMode="auto">
            <a:xfrm>
              <a:off x="5626100" y="2693988"/>
              <a:ext cx="30163" cy="71438"/>
            </a:xfrm>
            <a:custGeom>
              <a:avLst/>
              <a:gdLst>
                <a:gd name="T0" fmla="*/ 47884549 w 19"/>
                <a:gd name="T1" fmla="*/ 113408630 h 45"/>
                <a:gd name="T2" fmla="*/ 47884549 w 19"/>
                <a:gd name="T3" fmla="*/ 113408630 h 45"/>
                <a:gd name="T4" fmla="*/ 47884549 w 19"/>
                <a:gd name="T5" fmla="*/ 88206875 h 45"/>
                <a:gd name="T6" fmla="*/ 47884549 w 19"/>
                <a:gd name="T7" fmla="*/ 63005144 h 45"/>
                <a:gd name="T8" fmla="*/ 42844155 w 19"/>
                <a:gd name="T9" fmla="*/ 42843748 h 45"/>
                <a:gd name="T10" fmla="*/ 37803761 w 19"/>
                <a:gd name="T11" fmla="*/ 30242089 h 45"/>
                <a:gd name="T12" fmla="*/ 32763367 w 19"/>
                <a:gd name="T13" fmla="*/ 20161390 h 45"/>
                <a:gd name="T14" fmla="*/ 32763367 w 19"/>
                <a:gd name="T15" fmla="*/ 20161390 h 45"/>
                <a:gd name="T16" fmla="*/ 22682573 w 19"/>
                <a:gd name="T17" fmla="*/ 7561316 h 45"/>
                <a:gd name="T18" fmla="*/ 12601782 w 19"/>
                <a:gd name="T19" fmla="*/ 2520968 h 45"/>
                <a:gd name="T20" fmla="*/ 5040396 w 19"/>
                <a:gd name="T21" fmla="*/ 0 h 45"/>
                <a:gd name="T22" fmla="*/ 5040396 w 19"/>
                <a:gd name="T23" fmla="*/ 0 h 45"/>
                <a:gd name="T24" fmla="*/ 2520992 w 19"/>
                <a:gd name="T25" fmla="*/ 0 h 45"/>
                <a:gd name="T26" fmla="*/ 0 w 19"/>
                <a:gd name="T27" fmla="*/ 2520968 h 45"/>
                <a:gd name="T28" fmla="*/ 0 w 19"/>
                <a:gd name="T29" fmla="*/ 12601662 h 45"/>
                <a:gd name="T30" fmla="*/ 0 w 19"/>
                <a:gd name="T31" fmla="*/ 12601662 h 45"/>
                <a:gd name="T32" fmla="*/ 2520992 w 19"/>
                <a:gd name="T33" fmla="*/ 12601662 h 45"/>
                <a:gd name="T34" fmla="*/ 2520992 w 19"/>
                <a:gd name="T35" fmla="*/ 10080695 h 45"/>
                <a:gd name="T36" fmla="*/ 2520992 w 19"/>
                <a:gd name="T37" fmla="*/ 10080695 h 45"/>
                <a:gd name="T38" fmla="*/ 2520992 w 19"/>
                <a:gd name="T39" fmla="*/ 5040348 h 45"/>
                <a:gd name="T40" fmla="*/ 5040396 w 19"/>
                <a:gd name="T41" fmla="*/ 5040348 h 45"/>
                <a:gd name="T42" fmla="*/ 10080791 w 19"/>
                <a:gd name="T43" fmla="*/ 5040348 h 45"/>
                <a:gd name="T44" fmla="*/ 12601782 w 19"/>
                <a:gd name="T45" fmla="*/ 5040348 h 45"/>
                <a:gd name="T46" fmla="*/ 12601782 w 19"/>
                <a:gd name="T47" fmla="*/ 5040348 h 45"/>
                <a:gd name="T48" fmla="*/ 25201976 w 19"/>
                <a:gd name="T49" fmla="*/ 15121044 h 45"/>
                <a:gd name="T50" fmla="*/ 25201976 w 19"/>
                <a:gd name="T51" fmla="*/ 15121044 h 45"/>
                <a:gd name="T52" fmla="*/ 35282771 w 19"/>
                <a:gd name="T53" fmla="*/ 30242089 h 45"/>
                <a:gd name="T54" fmla="*/ 40323165 w 19"/>
                <a:gd name="T55" fmla="*/ 47884094 h 45"/>
                <a:gd name="T56" fmla="*/ 40323165 w 19"/>
                <a:gd name="T57" fmla="*/ 47884094 h 45"/>
                <a:gd name="T58" fmla="*/ 45363559 w 19"/>
                <a:gd name="T59" fmla="*/ 63005144 h 45"/>
                <a:gd name="T60" fmla="*/ 45363559 w 19"/>
                <a:gd name="T61" fmla="*/ 80645562 h 45"/>
                <a:gd name="T62" fmla="*/ 47884549 w 19"/>
                <a:gd name="T63" fmla="*/ 113408630 h 45"/>
                <a:gd name="T64" fmla="*/ 47884549 w 19"/>
                <a:gd name="T65" fmla="*/ 113408630 h 45"/>
                <a:gd name="T66" fmla="*/ 47884549 w 19"/>
                <a:gd name="T67" fmla="*/ 11340863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"/>
                <a:gd name="T103" fmla="*/ 0 h 45"/>
                <a:gd name="T104" fmla="*/ 19 w 19"/>
                <a:gd name="T105" fmla="*/ 45 h 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" h="45">
                  <a:moveTo>
                    <a:pt x="19" y="45"/>
                  </a:moveTo>
                  <a:lnTo>
                    <a:pt x="19" y="45"/>
                  </a:lnTo>
                  <a:lnTo>
                    <a:pt x="19" y="35"/>
                  </a:lnTo>
                  <a:lnTo>
                    <a:pt x="19" y="25"/>
                  </a:lnTo>
                  <a:lnTo>
                    <a:pt x="17" y="17"/>
                  </a:lnTo>
                  <a:lnTo>
                    <a:pt x="15" y="12"/>
                  </a:lnTo>
                  <a:lnTo>
                    <a:pt x="13" y="8"/>
                  </a:lnTo>
                  <a:lnTo>
                    <a:pt x="9" y="3"/>
                  </a:lnTo>
                  <a:lnTo>
                    <a:pt x="5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10" y="6"/>
                  </a:lnTo>
                  <a:lnTo>
                    <a:pt x="14" y="12"/>
                  </a:lnTo>
                  <a:lnTo>
                    <a:pt x="16" y="19"/>
                  </a:lnTo>
                  <a:lnTo>
                    <a:pt x="18" y="25"/>
                  </a:lnTo>
                  <a:lnTo>
                    <a:pt x="18" y="32"/>
                  </a:lnTo>
                  <a:lnTo>
                    <a:pt x="19" y="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9" name="Freeform 140"/>
            <p:cNvSpPr>
              <a:spLocks/>
            </p:cNvSpPr>
            <p:nvPr/>
          </p:nvSpPr>
          <p:spPr bwMode="auto">
            <a:xfrm>
              <a:off x="5656263" y="2701925"/>
              <a:ext cx="17463" cy="47625"/>
            </a:xfrm>
            <a:custGeom>
              <a:avLst/>
              <a:gdLst>
                <a:gd name="T0" fmla="*/ 0 w 11"/>
                <a:gd name="T1" fmla="*/ 75604693 h 30"/>
                <a:gd name="T2" fmla="*/ 0 w 11"/>
                <a:gd name="T3" fmla="*/ 75604693 h 30"/>
                <a:gd name="T4" fmla="*/ 2521022 w 11"/>
                <a:gd name="T5" fmla="*/ 52924086 h 30"/>
                <a:gd name="T6" fmla="*/ 2521022 w 11"/>
                <a:gd name="T7" fmla="*/ 32762829 h 30"/>
                <a:gd name="T8" fmla="*/ 2521022 w 11"/>
                <a:gd name="T9" fmla="*/ 32762829 h 30"/>
                <a:gd name="T10" fmla="*/ 10080913 w 11"/>
                <a:gd name="T11" fmla="*/ 12601575 h 30"/>
                <a:gd name="T12" fmla="*/ 10080913 w 11"/>
                <a:gd name="T13" fmla="*/ 12601575 h 30"/>
                <a:gd name="T14" fmla="*/ 12601935 w 11"/>
                <a:gd name="T15" fmla="*/ 7561264 h 30"/>
                <a:gd name="T16" fmla="*/ 12601935 w 11"/>
                <a:gd name="T17" fmla="*/ 7561264 h 30"/>
                <a:gd name="T18" fmla="*/ 27723309 w 11"/>
                <a:gd name="T19" fmla="*/ 7561264 h 30"/>
                <a:gd name="T20" fmla="*/ 27723309 w 11"/>
                <a:gd name="T21" fmla="*/ 7561264 h 30"/>
                <a:gd name="T22" fmla="*/ 27723309 w 11"/>
                <a:gd name="T23" fmla="*/ 10080626 h 30"/>
                <a:gd name="T24" fmla="*/ 27723309 w 11"/>
                <a:gd name="T25" fmla="*/ 10080626 h 30"/>
                <a:gd name="T26" fmla="*/ 27723309 w 11"/>
                <a:gd name="T27" fmla="*/ 10080626 h 30"/>
                <a:gd name="T28" fmla="*/ 27723309 w 11"/>
                <a:gd name="T29" fmla="*/ 10080626 h 30"/>
                <a:gd name="T30" fmla="*/ 27723309 w 11"/>
                <a:gd name="T31" fmla="*/ 10080626 h 30"/>
                <a:gd name="T32" fmla="*/ 27723309 w 11"/>
                <a:gd name="T33" fmla="*/ 10080626 h 30"/>
                <a:gd name="T34" fmla="*/ 27723309 w 11"/>
                <a:gd name="T35" fmla="*/ 10080626 h 30"/>
                <a:gd name="T36" fmla="*/ 27723309 w 11"/>
                <a:gd name="T37" fmla="*/ 10080626 h 30"/>
                <a:gd name="T38" fmla="*/ 27723309 w 11"/>
                <a:gd name="T39" fmla="*/ 2520950 h 30"/>
                <a:gd name="T40" fmla="*/ 22682848 w 11"/>
                <a:gd name="T41" fmla="*/ 0 h 30"/>
                <a:gd name="T42" fmla="*/ 17642393 w 11"/>
                <a:gd name="T43" fmla="*/ 0 h 30"/>
                <a:gd name="T44" fmla="*/ 12601935 w 11"/>
                <a:gd name="T45" fmla="*/ 5040313 h 30"/>
                <a:gd name="T46" fmla="*/ 12601935 w 11"/>
                <a:gd name="T47" fmla="*/ 5040313 h 30"/>
                <a:gd name="T48" fmla="*/ 5040457 w 11"/>
                <a:gd name="T49" fmla="*/ 20161251 h 30"/>
                <a:gd name="T50" fmla="*/ 0 w 11"/>
                <a:gd name="T51" fmla="*/ 40322502 h 30"/>
                <a:gd name="T52" fmla="*/ 0 w 11"/>
                <a:gd name="T53" fmla="*/ 75604693 h 30"/>
                <a:gd name="T54" fmla="*/ 0 w 11"/>
                <a:gd name="T55" fmla="*/ 75604693 h 30"/>
                <a:gd name="T56" fmla="*/ 0 w 11"/>
                <a:gd name="T57" fmla="*/ 75604693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"/>
                <a:gd name="T88" fmla="*/ 0 h 30"/>
                <a:gd name="T89" fmla="*/ 11 w 11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" h="30">
                  <a:moveTo>
                    <a:pt x="0" y="30"/>
                  </a:moveTo>
                  <a:lnTo>
                    <a:pt x="0" y="30"/>
                  </a:lnTo>
                  <a:lnTo>
                    <a:pt x="1" y="21"/>
                  </a:lnTo>
                  <a:lnTo>
                    <a:pt x="1" y="13"/>
                  </a:lnTo>
                  <a:lnTo>
                    <a:pt x="4" y="5"/>
                  </a:lnTo>
                  <a:lnTo>
                    <a:pt x="5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0" name="Freeform 141"/>
            <p:cNvSpPr>
              <a:spLocks/>
            </p:cNvSpPr>
            <p:nvPr/>
          </p:nvSpPr>
          <p:spPr bwMode="auto">
            <a:xfrm>
              <a:off x="5656263" y="2701925"/>
              <a:ext cx="17463" cy="47625"/>
            </a:xfrm>
            <a:custGeom>
              <a:avLst/>
              <a:gdLst>
                <a:gd name="T0" fmla="*/ 0 w 11"/>
                <a:gd name="T1" fmla="*/ 75604693 h 30"/>
                <a:gd name="T2" fmla="*/ 0 w 11"/>
                <a:gd name="T3" fmla="*/ 75604693 h 30"/>
                <a:gd name="T4" fmla="*/ 2521022 w 11"/>
                <a:gd name="T5" fmla="*/ 52924086 h 30"/>
                <a:gd name="T6" fmla="*/ 2521022 w 11"/>
                <a:gd name="T7" fmla="*/ 32762829 h 30"/>
                <a:gd name="T8" fmla="*/ 2521022 w 11"/>
                <a:gd name="T9" fmla="*/ 32762829 h 30"/>
                <a:gd name="T10" fmla="*/ 10080913 w 11"/>
                <a:gd name="T11" fmla="*/ 12601575 h 30"/>
                <a:gd name="T12" fmla="*/ 10080913 w 11"/>
                <a:gd name="T13" fmla="*/ 12601575 h 30"/>
                <a:gd name="T14" fmla="*/ 12601935 w 11"/>
                <a:gd name="T15" fmla="*/ 7561264 h 30"/>
                <a:gd name="T16" fmla="*/ 12601935 w 11"/>
                <a:gd name="T17" fmla="*/ 7561264 h 30"/>
                <a:gd name="T18" fmla="*/ 27723309 w 11"/>
                <a:gd name="T19" fmla="*/ 7561264 h 30"/>
                <a:gd name="T20" fmla="*/ 27723309 w 11"/>
                <a:gd name="T21" fmla="*/ 7561264 h 30"/>
                <a:gd name="T22" fmla="*/ 27723309 w 11"/>
                <a:gd name="T23" fmla="*/ 10080626 h 30"/>
                <a:gd name="T24" fmla="*/ 27723309 w 11"/>
                <a:gd name="T25" fmla="*/ 10080626 h 30"/>
                <a:gd name="T26" fmla="*/ 27723309 w 11"/>
                <a:gd name="T27" fmla="*/ 10080626 h 30"/>
                <a:gd name="T28" fmla="*/ 27723309 w 11"/>
                <a:gd name="T29" fmla="*/ 10080626 h 30"/>
                <a:gd name="T30" fmla="*/ 27723309 w 11"/>
                <a:gd name="T31" fmla="*/ 10080626 h 30"/>
                <a:gd name="T32" fmla="*/ 27723309 w 11"/>
                <a:gd name="T33" fmla="*/ 10080626 h 30"/>
                <a:gd name="T34" fmla="*/ 27723309 w 11"/>
                <a:gd name="T35" fmla="*/ 10080626 h 30"/>
                <a:gd name="T36" fmla="*/ 27723309 w 11"/>
                <a:gd name="T37" fmla="*/ 10080626 h 30"/>
                <a:gd name="T38" fmla="*/ 27723309 w 11"/>
                <a:gd name="T39" fmla="*/ 2520950 h 30"/>
                <a:gd name="T40" fmla="*/ 22682848 w 11"/>
                <a:gd name="T41" fmla="*/ 0 h 30"/>
                <a:gd name="T42" fmla="*/ 17642393 w 11"/>
                <a:gd name="T43" fmla="*/ 0 h 30"/>
                <a:gd name="T44" fmla="*/ 12601935 w 11"/>
                <a:gd name="T45" fmla="*/ 5040313 h 30"/>
                <a:gd name="T46" fmla="*/ 12601935 w 11"/>
                <a:gd name="T47" fmla="*/ 5040313 h 30"/>
                <a:gd name="T48" fmla="*/ 5040457 w 11"/>
                <a:gd name="T49" fmla="*/ 20161251 h 30"/>
                <a:gd name="T50" fmla="*/ 0 w 11"/>
                <a:gd name="T51" fmla="*/ 40322502 h 30"/>
                <a:gd name="T52" fmla="*/ 0 w 11"/>
                <a:gd name="T53" fmla="*/ 75604693 h 30"/>
                <a:gd name="T54" fmla="*/ 0 w 11"/>
                <a:gd name="T55" fmla="*/ 75604693 h 30"/>
                <a:gd name="T56" fmla="*/ 0 w 11"/>
                <a:gd name="T57" fmla="*/ 75604693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"/>
                <a:gd name="T88" fmla="*/ 0 h 30"/>
                <a:gd name="T89" fmla="*/ 11 w 11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" h="30">
                  <a:moveTo>
                    <a:pt x="0" y="30"/>
                  </a:moveTo>
                  <a:lnTo>
                    <a:pt x="0" y="30"/>
                  </a:lnTo>
                  <a:lnTo>
                    <a:pt x="1" y="21"/>
                  </a:lnTo>
                  <a:lnTo>
                    <a:pt x="1" y="13"/>
                  </a:lnTo>
                  <a:lnTo>
                    <a:pt x="4" y="5"/>
                  </a:lnTo>
                  <a:lnTo>
                    <a:pt x="5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0" y="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1" name="Freeform 150"/>
            <p:cNvSpPr>
              <a:spLocks/>
            </p:cNvSpPr>
            <p:nvPr/>
          </p:nvSpPr>
          <p:spPr bwMode="auto">
            <a:xfrm>
              <a:off x="5503863" y="2365375"/>
              <a:ext cx="4763" cy="50800"/>
            </a:xfrm>
            <a:custGeom>
              <a:avLst/>
              <a:gdLst>
                <a:gd name="T0" fmla="*/ 0 w 3"/>
                <a:gd name="T1" fmla="*/ 78124038 h 32"/>
                <a:gd name="T2" fmla="*/ 0 w 3"/>
                <a:gd name="T3" fmla="*/ 78124038 h 32"/>
                <a:gd name="T4" fmla="*/ 7562057 w 3"/>
                <a:gd name="T5" fmla="*/ 60483746 h 32"/>
                <a:gd name="T6" fmla="*/ 7562057 w 3"/>
                <a:gd name="T7" fmla="*/ 40322493 h 32"/>
                <a:gd name="T8" fmla="*/ 7562057 w 3"/>
                <a:gd name="T9" fmla="*/ 40322493 h 32"/>
                <a:gd name="T10" fmla="*/ 7562057 w 3"/>
                <a:gd name="T11" fmla="*/ 20161247 h 32"/>
                <a:gd name="T12" fmla="*/ 7562057 w 3"/>
                <a:gd name="T13" fmla="*/ 7559674 h 32"/>
                <a:gd name="T14" fmla="*/ 5040842 w 3"/>
                <a:gd name="T15" fmla="*/ 0 h 32"/>
                <a:gd name="T16" fmla="*/ 5040842 w 3"/>
                <a:gd name="T17" fmla="*/ 0 h 32"/>
                <a:gd name="T18" fmla="*/ 2521215 w 3"/>
                <a:gd name="T19" fmla="*/ 0 h 32"/>
                <a:gd name="T20" fmla="*/ 2521215 w 3"/>
                <a:gd name="T21" fmla="*/ 0 h 32"/>
                <a:gd name="T22" fmla="*/ 5040842 w 3"/>
                <a:gd name="T23" fmla="*/ 20161247 h 32"/>
                <a:gd name="T24" fmla="*/ 5040842 w 3"/>
                <a:gd name="T25" fmla="*/ 40322493 h 32"/>
                <a:gd name="T26" fmla="*/ 5040842 w 3"/>
                <a:gd name="T27" fmla="*/ 60483746 h 32"/>
                <a:gd name="T28" fmla="*/ 0 w 3"/>
                <a:gd name="T29" fmla="*/ 78124038 h 32"/>
                <a:gd name="T30" fmla="*/ 0 w 3"/>
                <a:gd name="T31" fmla="*/ 78124038 h 32"/>
                <a:gd name="T32" fmla="*/ 0 w 3"/>
                <a:gd name="T33" fmla="*/ 80644986 h 32"/>
                <a:gd name="T34" fmla="*/ 0 w 3"/>
                <a:gd name="T35" fmla="*/ 78124038 h 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"/>
                <a:gd name="T55" fmla="*/ 0 h 32"/>
                <a:gd name="T56" fmla="*/ 3 w 3"/>
                <a:gd name="T57" fmla="*/ 32 h 3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" h="32">
                  <a:moveTo>
                    <a:pt x="0" y="31"/>
                  </a:moveTo>
                  <a:lnTo>
                    <a:pt x="0" y="31"/>
                  </a:lnTo>
                  <a:lnTo>
                    <a:pt x="3" y="24"/>
                  </a:lnTo>
                  <a:lnTo>
                    <a:pt x="3" y="16"/>
                  </a:lnTo>
                  <a:lnTo>
                    <a:pt x="3" y="8"/>
                  </a:lnTo>
                  <a:lnTo>
                    <a:pt x="3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8"/>
                  </a:lnTo>
                  <a:lnTo>
                    <a:pt x="2" y="16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2" name="Freeform 151"/>
            <p:cNvSpPr>
              <a:spLocks/>
            </p:cNvSpPr>
            <p:nvPr/>
          </p:nvSpPr>
          <p:spPr bwMode="auto">
            <a:xfrm>
              <a:off x="5503863" y="2365375"/>
              <a:ext cx="4763" cy="50800"/>
            </a:xfrm>
            <a:custGeom>
              <a:avLst/>
              <a:gdLst>
                <a:gd name="T0" fmla="*/ 0 w 3"/>
                <a:gd name="T1" fmla="*/ 78124038 h 32"/>
                <a:gd name="T2" fmla="*/ 0 w 3"/>
                <a:gd name="T3" fmla="*/ 78124038 h 32"/>
                <a:gd name="T4" fmla="*/ 7562057 w 3"/>
                <a:gd name="T5" fmla="*/ 60483746 h 32"/>
                <a:gd name="T6" fmla="*/ 7562057 w 3"/>
                <a:gd name="T7" fmla="*/ 40322493 h 32"/>
                <a:gd name="T8" fmla="*/ 7562057 w 3"/>
                <a:gd name="T9" fmla="*/ 40322493 h 32"/>
                <a:gd name="T10" fmla="*/ 7562057 w 3"/>
                <a:gd name="T11" fmla="*/ 20161247 h 32"/>
                <a:gd name="T12" fmla="*/ 7562057 w 3"/>
                <a:gd name="T13" fmla="*/ 7559674 h 32"/>
                <a:gd name="T14" fmla="*/ 5040842 w 3"/>
                <a:gd name="T15" fmla="*/ 0 h 32"/>
                <a:gd name="T16" fmla="*/ 5040842 w 3"/>
                <a:gd name="T17" fmla="*/ 0 h 32"/>
                <a:gd name="T18" fmla="*/ 2521215 w 3"/>
                <a:gd name="T19" fmla="*/ 0 h 32"/>
                <a:gd name="T20" fmla="*/ 2521215 w 3"/>
                <a:gd name="T21" fmla="*/ 0 h 32"/>
                <a:gd name="T22" fmla="*/ 5040842 w 3"/>
                <a:gd name="T23" fmla="*/ 20161247 h 32"/>
                <a:gd name="T24" fmla="*/ 5040842 w 3"/>
                <a:gd name="T25" fmla="*/ 40322493 h 32"/>
                <a:gd name="T26" fmla="*/ 5040842 w 3"/>
                <a:gd name="T27" fmla="*/ 60483746 h 32"/>
                <a:gd name="T28" fmla="*/ 0 w 3"/>
                <a:gd name="T29" fmla="*/ 78124038 h 32"/>
                <a:gd name="T30" fmla="*/ 0 w 3"/>
                <a:gd name="T31" fmla="*/ 78124038 h 32"/>
                <a:gd name="T32" fmla="*/ 0 w 3"/>
                <a:gd name="T33" fmla="*/ 80644986 h 32"/>
                <a:gd name="T34" fmla="*/ 0 w 3"/>
                <a:gd name="T35" fmla="*/ 78124038 h 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"/>
                <a:gd name="T55" fmla="*/ 0 h 32"/>
                <a:gd name="T56" fmla="*/ 3 w 3"/>
                <a:gd name="T57" fmla="*/ 32 h 3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" h="32">
                  <a:moveTo>
                    <a:pt x="0" y="31"/>
                  </a:moveTo>
                  <a:lnTo>
                    <a:pt x="0" y="31"/>
                  </a:lnTo>
                  <a:lnTo>
                    <a:pt x="3" y="24"/>
                  </a:lnTo>
                  <a:lnTo>
                    <a:pt x="3" y="16"/>
                  </a:lnTo>
                  <a:lnTo>
                    <a:pt x="3" y="8"/>
                  </a:lnTo>
                  <a:lnTo>
                    <a:pt x="3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8"/>
                  </a:lnTo>
                  <a:lnTo>
                    <a:pt x="2" y="16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3" name="Freeform 152"/>
            <p:cNvSpPr>
              <a:spLocks/>
            </p:cNvSpPr>
            <p:nvPr/>
          </p:nvSpPr>
          <p:spPr bwMode="auto">
            <a:xfrm>
              <a:off x="5568950" y="2306638"/>
              <a:ext cx="11113" cy="127000"/>
            </a:xfrm>
            <a:custGeom>
              <a:avLst/>
              <a:gdLst>
                <a:gd name="T0" fmla="*/ 17642683 w 7"/>
                <a:gd name="T1" fmla="*/ 199093111 h 80"/>
                <a:gd name="T2" fmla="*/ 17642683 w 7"/>
                <a:gd name="T3" fmla="*/ 199093111 h 80"/>
                <a:gd name="T4" fmla="*/ 15121620 w 7"/>
                <a:gd name="T5" fmla="*/ 194052801 h 80"/>
                <a:gd name="T6" fmla="*/ 12602142 w 7"/>
                <a:gd name="T7" fmla="*/ 186491541 h 80"/>
                <a:gd name="T8" fmla="*/ 12602142 w 7"/>
                <a:gd name="T9" fmla="*/ 186491541 h 80"/>
                <a:gd name="T10" fmla="*/ 7561604 w 7"/>
                <a:gd name="T11" fmla="*/ 158769039 h 80"/>
                <a:gd name="T12" fmla="*/ 7561604 w 7"/>
                <a:gd name="T13" fmla="*/ 158769039 h 80"/>
                <a:gd name="T14" fmla="*/ 5040539 w 7"/>
                <a:gd name="T15" fmla="*/ 131048125 h 80"/>
                <a:gd name="T16" fmla="*/ 5040539 w 7"/>
                <a:gd name="T17" fmla="*/ 103325598 h 80"/>
                <a:gd name="T18" fmla="*/ 5040539 w 7"/>
                <a:gd name="T19" fmla="*/ 103325598 h 80"/>
                <a:gd name="T20" fmla="*/ 5040539 w 7"/>
                <a:gd name="T21" fmla="*/ 78124045 h 80"/>
                <a:gd name="T22" fmla="*/ 7561604 w 7"/>
                <a:gd name="T23" fmla="*/ 50403118 h 80"/>
                <a:gd name="T24" fmla="*/ 12602142 w 7"/>
                <a:gd name="T25" fmla="*/ 22682198 h 80"/>
                <a:gd name="T26" fmla="*/ 17642683 w 7"/>
                <a:gd name="T27" fmla="*/ 0 h 80"/>
                <a:gd name="T28" fmla="*/ 17642683 w 7"/>
                <a:gd name="T29" fmla="*/ 0 h 80"/>
                <a:gd name="T30" fmla="*/ 17642683 w 7"/>
                <a:gd name="T31" fmla="*/ 0 h 80"/>
                <a:gd name="T32" fmla="*/ 17642683 w 7"/>
                <a:gd name="T33" fmla="*/ 0 h 80"/>
                <a:gd name="T34" fmla="*/ 10081079 w 7"/>
                <a:gd name="T35" fmla="*/ 25201559 h 80"/>
                <a:gd name="T36" fmla="*/ 5040539 w 7"/>
                <a:gd name="T37" fmla="*/ 52922492 h 80"/>
                <a:gd name="T38" fmla="*/ 0 w 7"/>
                <a:gd name="T39" fmla="*/ 110886882 h 80"/>
                <a:gd name="T40" fmla="*/ 0 w 7"/>
                <a:gd name="T41" fmla="*/ 110886882 h 80"/>
                <a:gd name="T42" fmla="*/ 0 w 7"/>
                <a:gd name="T43" fmla="*/ 138607797 h 80"/>
                <a:gd name="T44" fmla="*/ 5040539 w 7"/>
                <a:gd name="T45" fmla="*/ 166330299 h 80"/>
                <a:gd name="T46" fmla="*/ 5040539 w 7"/>
                <a:gd name="T47" fmla="*/ 166330299 h 80"/>
                <a:gd name="T48" fmla="*/ 7561604 w 7"/>
                <a:gd name="T49" fmla="*/ 181451230 h 80"/>
                <a:gd name="T50" fmla="*/ 10081079 w 7"/>
                <a:gd name="T51" fmla="*/ 191531852 h 80"/>
                <a:gd name="T52" fmla="*/ 10081079 w 7"/>
                <a:gd name="T53" fmla="*/ 191531852 h 80"/>
                <a:gd name="T54" fmla="*/ 10081079 w 7"/>
                <a:gd name="T55" fmla="*/ 199093111 h 80"/>
                <a:gd name="T56" fmla="*/ 12602142 w 7"/>
                <a:gd name="T57" fmla="*/ 201612473 h 80"/>
                <a:gd name="T58" fmla="*/ 12602142 w 7"/>
                <a:gd name="T59" fmla="*/ 201612473 h 80"/>
                <a:gd name="T60" fmla="*/ 17642683 w 7"/>
                <a:gd name="T61" fmla="*/ 201612473 h 80"/>
                <a:gd name="T62" fmla="*/ 17642683 w 7"/>
                <a:gd name="T63" fmla="*/ 199093111 h 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"/>
                <a:gd name="T97" fmla="*/ 0 h 80"/>
                <a:gd name="T98" fmla="*/ 7 w 7"/>
                <a:gd name="T99" fmla="*/ 80 h 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" h="80">
                  <a:moveTo>
                    <a:pt x="7" y="79"/>
                  </a:moveTo>
                  <a:lnTo>
                    <a:pt x="7" y="79"/>
                  </a:lnTo>
                  <a:lnTo>
                    <a:pt x="6" y="77"/>
                  </a:lnTo>
                  <a:lnTo>
                    <a:pt x="5" y="74"/>
                  </a:lnTo>
                  <a:lnTo>
                    <a:pt x="3" y="63"/>
                  </a:lnTo>
                  <a:lnTo>
                    <a:pt x="2" y="52"/>
                  </a:lnTo>
                  <a:lnTo>
                    <a:pt x="2" y="41"/>
                  </a:lnTo>
                  <a:lnTo>
                    <a:pt x="2" y="31"/>
                  </a:lnTo>
                  <a:lnTo>
                    <a:pt x="3" y="20"/>
                  </a:lnTo>
                  <a:lnTo>
                    <a:pt x="5" y="9"/>
                  </a:lnTo>
                  <a:lnTo>
                    <a:pt x="7" y="0"/>
                  </a:lnTo>
                  <a:lnTo>
                    <a:pt x="4" y="10"/>
                  </a:lnTo>
                  <a:lnTo>
                    <a:pt x="2" y="21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2" y="66"/>
                  </a:lnTo>
                  <a:lnTo>
                    <a:pt x="3" y="72"/>
                  </a:lnTo>
                  <a:lnTo>
                    <a:pt x="4" y="76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7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4" name="Freeform 153"/>
            <p:cNvSpPr>
              <a:spLocks/>
            </p:cNvSpPr>
            <p:nvPr/>
          </p:nvSpPr>
          <p:spPr bwMode="auto">
            <a:xfrm>
              <a:off x="5568950" y="2306638"/>
              <a:ext cx="11113" cy="127000"/>
            </a:xfrm>
            <a:custGeom>
              <a:avLst/>
              <a:gdLst>
                <a:gd name="T0" fmla="*/ 17642683 w 7"/>
                <a:gd name="T1" fmla="*/ 199093111 h 80"/>
                <a:gd name="T2" fmla="*/ 17642683 w 7"/>
                <a:gd name="T3" fmla="*/ 199093111 h 80"/>
                <a:gd name="T4" fmla="*/ 15121620 w 7"/>
                <a:gd name="T5" fmla="*/ 194052801 h 80"/>
                <a:gd name="T6" fmla="*/ 12602142 w 7"/>
                <a:gd name="T7" fmla="*/ 186491541 h 80"/>
                <a:gd name="T8" fmla="*/ 12602142 w 7"/>
                <a:gd name="T9" fmla="*/ 186491541 h 80"/>
                <a:gd name="T10" fmla="*/ 7561604 w 7"/>
                <a:gd name="T11" fmla="*/ 158769039 h 80"/>
                <a:gd name="T12" fmla="*/ 7561604 w 7"/>
                <a:gd name="T13" fmla="*/ 158769039 h 80"/>
                <a:gd name="T14" fmla="*/ 5040539 w 7"/>
                <a:gd name="T15" fmla="*/ 131048125 h 80"/>
                <a:gd name="T16" fmla="*/ 5040539 w 7"/>
                <a:gd name="T17" fmla="*/ 103325598 h 80"/>
                <a:gd name="T18" fmla="*/ 5040539 w 7"/>
                <a:gd name="T19" fmla="*/ 103325598 h 80"/>
                <a:gd name="T20" fmla="*/ 5040539 w 7"/>
                <a:gd name="T21" fmla="*/ 78124045 h 80"/>
                <a:gd name="T22" fmla="*/ 7561604 w 7"/>
                <a:gd name="T23" fmla="*/ 50403118 h 80"/>
                <a:gd name="T24" fmla="*/ 12602142 w 7"/>
                <a:gd name="T25" fmla="*/ 22682198 h 80"/>
                <a:gd name="T26" fmla="*/ 17642683 w 7"/>
                <a:gd name="T27" fmla="*/ 0 h 80"/>
                <a:gd name="T28" fmla="*/ 17642683 w 7"/>
                <a:gd name="T29" fmla="*/ 0 h 80"/>
                <a:gd name="T30" fmla="*/ 17642683 w 7"/>
                <a:gd name="T31" fmla="*/ 0 h 80"/>
                <a:gd name="T32" fmla="*/ 17642683 w 7"/>
                <a:gd name="T33" fmla="*/ 0 h 80"/>
                <a:gd name="T34" fmla="*/ 10081079 w 7"/>
                <a:gd name="T35" fmla="*/ 25201559 h 80"/>
                <a:gd name="T36" fmla="*/ 5040539 w 7"/>
                <a:gd name="T37" fmla="*/ 52922492 h 80"/>
                <a:gd name="T38" fmla="*/ 0 w 7"/>
                <a:gd name="T39" fmla="*/ 110886882 h 80"/>
                <a:gd name="T40" fmla="*/ 0 w 7"/>
                <a:gd name="T41" fmla="*/ 110886882 h 80"/>
                <a:gd name="T42" fmla="*/ 0 w 7"/>
                <a:gd name="T43" fmla="*/ 138607797 h 80"/>
                <a:gd name="T44" fmla="*/ 5040539 w 7"/>
                <a:gd name="T45" fmla="*/ 166330299 h 80"/>
                <a:gd name="T46" fmla="*/ 5040539 w 7"/>
                <a:gd name="T47" fmla="*/ 166330299 h 80"/>
                <a:gd name="T48" fmla="*/ 7561604 w 7"/>
                <a:gd name="T49" fmla="*/ 181451230 h 80"/>
                <a:gd name="T50" fmla="*/ 10081079 w 7"/>
                <a:gd name="T51" fmla="*/ 191531852 h 80"/>
                <a:gd name="T52" fmla="*/ 10081079 w 7"/>
                <a:gd name="T53" fmla="*/ 191531852 h 80"/>
                <a:gd name="T54" fmla="*/ 10081079 w 7"/>
                <a:gd name="T55" fmla="*/ 199093111 h 80"/>
                <a:gd name="T56" fmla="*/ 12602142 w 7"/>
                <a:gd name="T57" fmla="*/ 201612473 h 80"/>
                <a:gd name="T58" fmla="*/ 12602142 w 7"/>
                <a:gd name="T59" fmla="*/ 201612473 h 80"/>
                <a:gd name="T60" fmla="*/ 17642683 w 7"/>
                <a:gd name="T61" fmla="*/ 201612473 h 80"/>
                <a:gd name="T62" fmla="*/ 17642683 w 7"/>
                <a:gd name="T63" fmla="*/ 199093111 h 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"/>
                <a:gd name="T97" fmla="*/ 0 h 80"/>
                <a:gd name="T98" fmla="*/ 7 w 7"/>
                <a:gd name="T99" fmla="*/ 80 h 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" h="80">
                  <a:moveTo>
                    <a:pt x="7" y="79"/>
                  </a:moveTo>
                  <a:lnTo>
                    <a:pt x="7" y="79"/>
                  </a:lnTo>
                  <a:lnTo>
                    <a:pt x="6" y="77"/>
                  </a:lnTo>
                  <a:lnTo>
                    <a:pt x="5" y="74"/>
                  </a:lnTo>
                  <a:lnTo>
                    <a:pt x="3" y="63"/>
                  </a:lnTo>
                  <a:lnTo>
                    <a:pt x="2" y="52"/>
                  </a:lnTo>
                  <a:lnTo>
                    <a:pt x="2" y="41"/>
                  </a:lnTo>
                  <a:lnTo>
                    <a:pt x="2" y="31"/>
                  </a:lnTo>
                  <a:lnTo>
                    <a:pt x="3" y="20"/>
                  </a:lnTo>
                  <a:lnTo>
                    <a:pt x="5" y="9"/>
                  </a:lnTo>
                  <a:lnTo>
                    <a:pt x="7" y="0"/>
                  </a:lnTo>
                  <a:lnTo>
                    <a:pt x="4" y="10"/>
                  </a:lnTo>
                  <a:lnTo>
                    <a:pt x="2" y="21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2" y="66"/>
                  </a:lnTo>
                  <a:lnTo>
                    <a:pt x="3" y="72"/>
                  </a:lnTo>
                  <a:lnTo>
                    <a:pt x="4" y="76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7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5" name="Freeform 154"/>
            <p:cNvSpPr>
              <a:spLocks/>
            </p:cNvSpPr>
            <p:nvPr/>
          </p:nvSpPr>
          <p:spPr bwMode="auto">
            <a:xfrm>
              <a:off x="5568950" y="2330450"/>
              <a:ext cx="20638" cy="57150"/>
            </a:xfrm>
            <a:custGeom>
              <a:avLst/>
              <a:gdLst>
                <a:gd name="T0" fmla="*/ 5040435 w 13"/>
                <a:gd name="T1" fmla="*/ 90725611 h 36"/>
                <a:gd name="T2" fmla="*/ 5040435 w 13"/>
                <a:gd name="T3" fmla="*/ 90725611 h 36"/>
                <a:gd name="T4" fmla="*/ 15121306 w 13"/>
                <a:gd name="T5" fmla="*/ 73083731 h 36"/>
                <a:gd name="T6" fmla="*/ 22682749 w 13"/>
                <a:gd name="T7" fmla="*/ 55443439 h 36"/>
                <a:gd name="T8" fmla="*/ 22682749 w 13"/>
                <a:gd name="T9" fmla="*/ 55443439 h 36"/>
                <a:gd name="T10" fmla="*/ 30242611 w 13"/>
                <a:gd name="T11" fmla="*/ 27720926 h 36"/>
                <a:gd name="T12" fmla="*/ 32763622 w 13"/>
                <a:gd name="T13" fmla="*/ 2520950 h 36"/>
                <a:gd name="T14" fmla="*/ 32763622 w 13"/>
                <a:gd name="T15" fmla="*/ 2520950 h 36"/>
                <a:gd name="T16" fmla="*/ 32763622 w 13"/>
                <a:gd name="T17" fmla="*/ 0 h 36"/>
                <a:gd name="T18" fmla="*/ 30242611 w 13"/>
                <a:gd name="T19" fmla="*/ 2520950 h 36"/>
                <a:gd name="T20" fmla="*/ 30242611 w 13"/>
                <a:gd name="T21" fmla="*/ 2520950 h 36"/>
                <a:gd name="T22" fmla="*/ 25202172 w 13"/>
                <a:gd name="T23" fmla="*/ 27720926 h 36"/>
                <a:gd name="T24" fmla="*/ 17642316 w 13"/>
                <a:gd name="T25" fmla="*/ 52922490 h 36"/>
                <a:gd name="T26" fmla="*/ 17642316 w 13"/>
                <a:gd name="T27" fmla="*/ 52922490 h 36"/>
                <a:gd name="T28" fmla="*/ 12601880 w 13"/>
                <a:gd name="T29" fmla="*/ 63003111 h 36"/>
                <a:gd name="T30" fmla="*/ 7561447 w 13"/>
                <a:gd name="T31" fmla="*/ 75604680 h 36"/>
                <a:gd name="T32" fmla="*/ 7561447 w 13"/>
                <a:gd name="T33" fmla="*/ 75604680 h 36"/>
                <a:gd name="T34" fmla="*/ 5040435 w 13"/>
                <a:gd name="T35" fmla="*/ 83165940 h 36"/>
                <a:gd name="T36" fmla="*/ 0 w 13"/>
                <a:gd name="T37" fmla="*/ 88206250 h 36"/>
                <a:gd name="T38" fmla="*/ 0 w 13"/>
                <a:gd name="T39" fmla="*/ 88206250 h 36"/>
                <a:gd name="T40" fmla="*/ 0 w 13"/>
                <a:gd name="T41" fmla="*/ 90725611 h 36"/>
                <a:gd name="T42" fmla="*/ 5040435 w 13"/>
                <a:gd name="T43" fmla="*/ 90725611 h 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36"/>
                <a:gd name="T68" fmla="*/ 13 w 13"/>
                <a:gd name="T69" fmla="*/ 36 h 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36">
                  <a:moveTo>
                    <a:pt x="2" y="36"/>
                  </a:moveTo>
                  <a:lnTo>
                    <a:pt x="2" y="36"/>
                  </a:lnTo>
                  <a:lnTo>
                    <a:pt x="6" y="29"/>
                  </a:lnTo>
                  <a:lnTo>
                    <a:pt x="9" y="22"/>
                  </a:lnTo>
                  <a:lnTo>
                    <a:pt x="12" y="1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0" y="11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3" y="30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6" name="Freeform 155"/>
            <p:cNvSpPr>
              <a:spLocks/>
            </p:cNvSpPr>
            <p:nvPr/>
          </p:nvSpPr>
          <p:spPr bwMode="auto">
            <a:xfrm>
              <a:off x="5568950" y="2330450"/>
              <a:ext cx="20638" cy="57150"/>
            </a:xfrm>
            <a:custGeom>
              <a:avLst/>
              <a:gdLst>
                <a:gd name="T0" fmla="*/ 5040435 w 13"/>
                <a:gd name="T1" fmla="*/ 90725611 h 36"/>
                <a:gd name="T2" fmla="*/ 5040435 w 13"/>
                <a:gd name="T3" fmla="*/ 90725611 h 36"/>
                <a:gd name="T4" fmla="*/ 15121306 w 13"/>
                <a:gd name="T5" fmla="*/ 73083731 h 36"/>
                <a:gd name="T6" fmla="*/ 22682749 w 13"/>
                <a:gd name="T7" fmla="*/ 55443439 h 36"/>
                <a:gd name="T8" fmla="*/ 22682749 w 13"/>
                <a:gd name="T9" fmla="*/ 55443439 h 36"/>
                <a:gd name="T10" fmla="*/ 30242611 w 13"/>
                <a:gd name="T11" fmla="*/ 27720926 h 36"/>
                <a:gd name="T12" fmla="*/ 32763622 w 13"/>
                <a:gd name="T13" fmla="*/ 2520950 h 36"/>
                <a:gd name="T14" fmla="*/ 32763622 w 13"/>
                <a:gd name="T15" fmla="*/ 2520950 h 36"/>
                <a:gd name="T16" fmla="*/ 32763622 w 13"/>
                <a:gd name="T17" fmla="*/ 0 h 36"/>
                <a:gd name="T18" fmla="*/ 30242611 w 13"/>
                <a:gd name="T19" fmla="*/ 2520950 h 36"/>
                <a:gd name="T20" fmla="*/ 30242611 w 13"/>
                <a:gd name="T21" fmla="*/ 2520950 h 36"/>
                <a:gd name="T22" fmla="*/ 25202172 w 13"/>
                <a:gd name="T23" fmla="*/ 27720926 h 36"/>
                <a:gd name="T24" fmla="*/ 17642316 w 13"/>
                <a:gd name="T25" fmla="*/ 52922490 h 36"/>
                <a:gd name="T26" fmla="*/ 17642316 w 13"/>
                <a:gd name="T27" fmla="*/ 52922490 h 36"/>
                <a:gd name="T28" fmla="*/ 12601880 w 13"/>
                <a:gd name="T29" fmla="*/ 63003111 h 36"/>
                <a:gd name="T30" fmla="*/ 7561447 w 13"/>
                <a:gd name="T31" fmla="*/ 75604680 h 36"/>
                <a:gd name="T32" fmla="*/ 7561447 w 13"/>
                <a:gd name="T33" fmla="*/ 75604680 h 36"/>
                <a:gd name="T34" fmla="*/ 5040435 w 13"/>
                <a:gd name="T35" fmla="*/ 83165940 h 36"/>
                <a:gd name="T36" fmla="*/ 0 w 13"/>
                <a:gd name="T37" fmla="*/ 88206250 h 36"/>
                <a:gd name="T38" fmla="*/ 0 w 13"/>
                <a:gd name="T39" fmla="*/ 88206250 h 36"/>
                <a:gd name="T40" fmla="*/ 0 w 13"/>
                <a:gd name="T41" fmla="*/ 90725611 h 36"/>
                <a:gd name="T42" fmla="*/ 5040435 w 13"/>
                <a:gd name="T43" fmla="*/ 90725611 h 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36"/>
                <a:gd name="T68" fmla="*/ 13 w 13"/>
                <a:gd name="T69" fmla="*/ 36 h 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36">
                  <a:moveTo>
                    <a:pt x="2" y="36"/>
                  </a:moveTo>
                  <a:lnTo>
                    <a:pt x="2" y="36"/>
                  </a:lnTo>
                  <a:lnTo>
                    <a:pt x="6" y="29"/>
                  </a:lnTo>
                  <a:lnTo>
                    <a:pt x="9" y="22"/>
                  </a:lnTo>
                  <a:lnTo>
                    <a:pt x="12" y="1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0" y="11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3" y="30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2" y="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7" name="Freeform 156"/>
            <p:cNvSpPr>
              <a:spLocks/>
            </p:cNvSpPr>
            <p:nvPr/>
          </p:nvSpPr>
          <p:spPr bwMode="auto">
            <a:xfrm>
              <a:off x="5508625" y="2308225"/>
              <a:ext cx="11113" cy="73025"/>
            </a:xfrm>
            <a:custGeom>
              <a:avLst/>
              <a:gdLst>
                <a:gd name="T0" fmla="*/ 2521064 w 7"/>
                <a:gd name="T1" fmla="*/ 115927199 h 46"/>
                <a:gd name="T2" fmla="*/ 2521064 w 7"/>
                <a:gd name="T3" fmla="*/ 115927199 h 46"/>
                <a:gd name="T4" fmla="*/ 5040539 w 7"/>
                <a:gd name="T5" fmla="*/ 105846577 h 46"/>
                <a:gd name="T6" fmla="*/ 10081079 w 7"/>
                <a:gd name="T7" fmla="*/ 90725620 h 46"/>
                <a:gd name="T8" fmla="*/ 12602142 w 7"/>
                <a:gd name="T9" fmla="*/ 68043427 h 46"/>
                <a:gd name="T10" fmla="*/ 12602142 w 7"/>
                <a:gd name="T11" fmla="*/ 68043427 h 46"/>
                <a:gd name="T12" fmla="*/ 15121620 w 7"/>
                <a:gd name="T13" fmla="*/ 35282188 h 46"/>
                <a:gd name="T14" fmla="*/ 17642683 w 7"/>
                <a:gd name="T15" fmla="*/ 0 h 46"/>
                <a:gd name="T16" fmla="*/ 17642683 w 7"/>
                <a:gd name="T17" fmla="*/ 0 h 46"/>
                <a:gd name="T18" fmla="*/ 15121620 w 7"/>
                <a:gd name="T19" fmla="*/ 0 h 46"/>
                <a:gd name="T20" fmla="*/ 15121620 w 7"/>
                <a:gd name="T21" fmla="*/ 0 h 46"/>
                <a:gd name="T22" fmla="*/ 10081079 w 7"/>
                <a:gd name="T23" fmla="*/ 57964393 h 46"/>
                <a:gd name="T24" fmla="*/ 7561604 w 7"/>
                <a:gd name="T25" fmla="*/ 85685309 h 46"/>
                <a:gd name="T26" fmla="*/ 0 w 7"/>
                <a:gd name="T27" fmla="*/ 115927199 h 46"/>
                <a:gd name="T28" fmla="*/ 0 w 7"/>
                <a:gd name="T29" fmla="*/ 115927199 h 46"/>
                <a:gd name="T30" fmla="*/ 2521064 w 7"/>
                <a:gd name="T31" fmla="*/ 115927199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46"/>
                <a:gd name="T50" fmla="*/ 7 w 7"/>
                <a:gd name="T51" fmla="*/ 46 h 4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46">
                  <a:moveTo>
                    <a:pt x="1" y="46"/>
                  </a:moveTo>
                  <a:lnTo>
                    <a:pt x="1" y="46"/>
                  </a:lnTo>
                  <a:lnTo>
                    <a:pt x="2" y="42"/>
                  </a:lnTo>
                  <a:lnTo>
                    <a:pt x="4" y="36"/>
                  </a:lnTo>
                  <a:lnTo>
                    <a:pt x="5" y="27"/>
                  </a:lnTo>
                  <a:lnTo>
                    <a:pt x="6" y="14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3"/>
                  </a:lnTo>
                  <a:lnTo>
                    <a:pt x="3" y="34"/>
                  </a:lnTo>
                  <a:lnTo>
                    <a:pt x="0" y="46"/>
                  </a:lnTo>
                  <a:lnTo>
                    <a:pt x="1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8" name="Freeform 157"/>
            <p:cNvSpPr>
              <a:spLocks/>
            </p:cNvSpPr>
            <p:nvPr/>
          </p:nvSpPr>
          <p:spPr bwMode="auto">
            <a:xfrm>
              <a:off x="5508625" y="2308225"/>
              <a:ext cx="11113" cy="73025"/>
            </a:xfrm>
            <a:custGeom>
              <a:avLst/>
              <a:gdLst>
                <a:gd name="T0" fmla="*/ 2521064 w 7"/>
                <a:gd name="T1" fmla="*/ 115927199 h 46"/>
                <a:gd name="T2" fmla="*/ 2521064 w 7"/>
                <a:gd name="T3" fmla="*/ 115927199 h 46"/>
                <a:gd name="T4" fmla="*/ 5040539 w 7"/>
                <a:gd name="T5" fmla="*/ 105846577 h 46"/>
                <a:gd name="T6" fmla="*/ 10081079 w 7"/>
                <a:gd name="T7" fmla="*/ 90725620 h 46"/>
                <a:gd name="T8" fmla="*/ 12602142 w 7"/>
                <a:gd name="T9" fmla="*/ 68043427 h 46"/>
                <a:gd name="T10" fmla="*/ 12602142 w 7"/>
                <a:gd name="T11" fmla="*/ 68043427 h 46"/>
                <a:gd name="T12" fmla="*/ 15121620 w 7"/>
                <a:gd name="T13" fmla="*/ 35282188 h 46"/>
                <a:gd name="T14" fmla="*/ 17642683 w 7"/>
                <a:gd name="T15" fmla="*/ 0 h 46"/>
                <a:gd name="T16" fmla="*/ 17642683 w 7"/>
                <a:gd name="T17" fmla="*/ 0 h 46"/>
                <a:gd name="T18" fmla="*/ 15121620 w 7"/>
                <a:gd name="T19" fmla="*/ 0 h 46"/>
                <a:gd name="T20" fmla="*/ 15121620 w 7"/>
                <a:gd name="T21" fmla="*/ 0 h 46"/>
                <a:gd name="T22" fmla="*/ 10081079 w 7"/>
                <a:gd name="T23" fmla="*/ 57964393 h 46"/>
                <a:gd name="T24" fmla="*/ 7561604 w 7"/>
                <a:gd name="T25" fmla="*/ 85685309 h 46"/>
                <a:gd name="T26" fmla="*/ 0 w 7"/>
                <a:gd name="T27" fmla="*/ 115927199 h 46"/>
                <a:gd name="T28" fmla="*/ 0 w 7"/>
                <a:gd name="T29" fmla="*/ 115927199 h 46"/>
                <a:gd name="T30" fmla="*/ 2521064 w 7"/>
                <a:gd name="T31" fmla="*/ 115927199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46"/>
                <a:gd name="T50" fmla="*/ 7 w 7"/>
                <a:gd name="T51" fmla="*/ 46 h 4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46">
                  <a:moveTo>
                    <a:pt x="1" y="46"/>
                  </a:moveTo>
                  <a:lnTo>
                    <a:pt x="1" y="46"/>
                  </a:lnTo>
                  <a:lnTo>
                    <a:pt x="2" y="42"/>
                  </a:lnTo>
                  <a:lnTo>
                    <a:pt x="4" y="36"/>
                  </a:lnTo>
                  <a:lnTo>
                    <a:pt x="5" y="27"/>
                  </a:lnTo>
                  <a:lnTo>
                    <a:pt x="6" y="14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3"/>
                  </a:lnTo>
                  <a:lnTo>
                    <a:pt x="3" y="34"/>
                  </a:lnTo>
                  <a:lnTo>
                    <a:pt x="0" y="46"/>
                  </a:lnTo>
                  <a:lnTo>
                    <a:pt x="1" y="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9" name="Freeform 158"/>
            <p:cNvSpPr>
              <a:spLocks/>
            </p:cNvSpPr>
            <p:nvPr/>
          </p:nvSpPr>
          <p:spPr bwMode="auto">
            <a:xfrm>
              <a:off x="5426075" y="2343150"/>
              <a:ext cx="36513" cy="93663"/>
            </a:xfrm>
            <a:custGeom>
              <a:avLst/>
              <a:gdLst>
                <a:gd name="T0" fmla="*/ 57965187 w 23"/>
                <a:gd name="T1" fmla="*/ 146169855 h 59"/>
                <a:gd name="T2" fmla="*/ 57965187 w 23"/>
                <a:gd name="T3" fmla="*/ 146169855 h 59"/>
                <a:gd name="T4" fmla="*/ 52924807 w 23"/>
                <a:gd name="T5" fmla="*/ 138610141 h 59"/>
                <a:gd name="T6" fmla="*/ 52924807 w 23"/>
                <a:gd name="T7" fmla="*/ 138610141 h 59"/>
                <a:gd name="T8" fmla="*/ 40323051 w 23"/>
                <a:gd name="T9" fmla="*/ 123489127 h 59"/>
                <a:gd name="T10" fmla="*/ 40323051 w 23"/>
                <a:gd name="T11" fmla="*/ 123489127 h 59"/>
                <a:gd name="T12" fmla="*/ 30242292 w 23"/>
                <a:gd name="T13" fmla="*/ 103327750 h 59"/>
                <a:gd name="T14" fmla="*/ 22682509 w 23"/>
                <a:gd name="T15" fmla="*/ 85685773 h 59"/>
                <a:gd name="T16" fmla="*/ 22682509 w 23"/>
                <a:gd name="T17" fmla="*/ 85685773 h 59"/>
                <a:gd name="T18" fmla="*/ 17642129 w 23"/>
                <a:gd name="T19" fmla="*/ 63005045 h 59"/>
                <a:gd name="T20" fmla="*/ 10080763 w 23"/>
                <a:gd name="T21" fmla="*/ 42843680 h 59"/>
                <a:gd name="T22" fmla="*/ 2520984 w 23"/>
                <a:gd name="T23" fmla="*/ 0 h 59"/>
                <a:gd name="T24" fmla="*/ 2520984 w 23"/>
                <a:gd name="T25" fmla="*/ 0 h 59"/>
                <a:gd name="T26" fmla="*/ 0 w 23"/>
                <a:gd name="T27" fmla="*/ 0 h 59"/>
                <a:gd name="T28" fmla="*/ 0 w 23"/>
                <a:gd name="T29" fmla="*/ 0 h 59"/>
                <a:gd name="T30" fmla="*/ 7561367 w 23"/>
                <a:gd name="T31" fmla="*/ 45363055 h 59"/>
                <a:gd name="T32" fmla="*/ 15121146 w 23"/>
                <a:gd name="T33" fmla="*/ 68045383 h 59"/>
                <a:gd name="T34" fmla="*/ 22682509 w 23"/>
                <a:gd name="T35" fmla="*/ 90726111 h 59"/>
                <a:gd name="T36" fmla="*/ 22682509 w 23"/>
                <a:gd name="T37" fmla="*/ 90726111 h 59"/>
                <a:gd name="T38" fmla="*/ 30242292 w 23"/>
                <a:gd name="T39" fmla="*/ 108368113 h 59"/>
                <a:gd name="T40" fmla="*/ 40323051 w 23"/>
                <a:gd name="T41" fmla="*/ 131048840 h 59"/>
                <a:gd name="T42" fmla="*/ 40323051 w 23"/>
                <a:gd name="T43" fmla="*/ 131048840 h 59"/>
                <a:gd name="T44" fmla="*/ 45363431 w 23"/>
                <a:gd name="T45" fmla="*/ 141129517 h 59"/>
                <a:gd name="T46" fmla="*/ 52924807 w 23"/>
                <a:gd name="T47" fmla="*/ 146169855 h 59"/>
                <a:gd name="T48" fmla="*/ 57965187 w 23"/>
                <a:gd name="T49" fmla="*/ 148690817 h 59"/>
                <a:gd name="T50" fmla="*/ 57965187 w 23"/>
                <a:gd name="T51" fmla="*/ 148690817 h 59"/>
                <a:gd name="T52" fmla="*/ 57965187 w 23"/>
                <a:gd name="T53" fmla="*/ 146169855 h 59"/>
                <a:gd name="T54" fmla="*/ 57965187 w 23"/>
                <a:gd name="T55" fmla="*/ 146169855 h 59"/>
                <a:gd name="T56" fmla="*/ 57965187 w 23"/>
                <a:gd name="T57" fmla="*/ 146169855 h 59"/>
                <a:gd name="T58" fmla="*/ 57965187 w 23"/>
                <a:gd name="T59" fmla="*/ 146169855 h 59"/>
                <a:gd name="T60" fmla="*/ 57965187 w 23"/>
                <a:gd name="T61" fmla="*/ 143650479 h 59"/>
                <a:gd name="T62" fmla="*/ 57965187 w 23"/>
                <a:gd name="T63" fmla="*/ 146169855 h 5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"/>
                <a:gd name="T97" fmla="*/ 0 h 59"/>
                <a:gd name="T98" fmla="*/ 23 w 23"/>
                <a:gd name="T99" fmla="*/ 59 h 5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" h="59">
                  <a:moveTo>
                    <a:pt x="23" y="58"/>
                  </a:moveTo>
                  <a:lnTo>
                    <a:pt x="23" y="58"/>
                  </a:lnTo>
                  <a:lnTo>
                    <a:pt x="21" y="55"/>
                  </a:lnTo>
                  <a:lnTo>
                    <a:pt x="16" y="49"/>
                  </a:lnTo>
                  <a:lnTo>
                    <a:pt x="12" y="41"/>
                  </a:lnTo>
                  <a:lnTo>
                    <a:pt x="9" y="34"/>
                  </a:lnTo>
                  <a:lnTo>
                    <a:pt x="7" y="25"/>
                  </a:lnTo>
                  <a:lnTo>
                    <a:pt x="4" y="17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18"/>
                  </a:lnTo>
                  <a:lnTo>
                    <a:pt x="6" y="27"/>
                  </a:lnTo>
                  <a:lnTo>
                    <a:pt x="9" y="36"/>
                  </a:lnTo>
                  <a:lnTo>
                    <a:pt x="12" y="43"/>
                  </a:lnTo>
                  <a:lnTo>
                    <a:pt x="16" y="52"/>
                  </a:lnTo>
                  <a:lnTo>
                    <a:pt x="18" y="56"/>
                  </a:lnTo>
                  <a:lnTo>
                    <a:pt x="21" y="58"/>
                  </a:lnTo>
                  <a:lnTo>
                    <a:pt x="23" y="59"/>
                  </a:lnTo>
                  <a:lnTo>
                    <a:pt x="23" y="58"/>
                  </a:lnTo>
                  <a:lnTo>
                    <a:pt x="23" y="57"/>
                  </a:lnTo>
                  <a:lnTo>
                    <a:pt x="23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0" name="Freeform 159"/>
            <p:cNvSpPr>
              <a:spLocks/>
            </p:cNvSpPr>
            <p:nvPr/>
          </p:nvSpPr>
          <p:spPr bwMode="auto">
            <a:xfrm>
              <a:off x="5426075" y="2343150"/>
              <a:ext cx="36513" cy="93663"/>
            </a:xfrm>
            <a:custGeom>
              <a:avLst/>
              <a:gdLst>
                <a:gd name="T0" fmla="*/ 57965187 w 23"/>
                <a:gd name="T1" fmla="*/ 146169855 h 59"/>
                <a:gd name="T2" fmla="*/ 57965187 w 23"/>
                <a:gd name="T3" fmla="*/ 146169855 h 59"/>
                <a:gd name="T4" fmla="*/ 52924807 w 23"/>
                <a:gd name="T5" fmla="*/ 138610141 h 59"/>
                <a:gd name="T6" fmla="*/ 52924807 w 23"/>
                <a:gd name="T7" fmla="*/ 138610141 h 59"/>
                <a:gd name="T8" fmla="*/ 40323051 w 23"/>
                <a:gd name="T9" fmla="*/ 123489127 h 59"/>
                <a:gd name="T10" fmla="*/ 40323051 w 23"/>
                <a:gd name="T11" fmla="*/ 123489127 h 59"/>
                <a:gd name="T12" fmla="*/ 30242292 w 23"/>
                <a:gd name="T13" fmla="*/ 103327750 h 59"/>
                <a:gd name="T14" fmla="*/ 22682509 w 23"/>
                <a:gd name="T15" fmla="*/ 85685773 h 59"/>
                <a:gd name="T16" fmla="*/ 22682509 w 23"/>
                <a:gd name="T17" fmla="*/ 85685773 h 59"/>
                <a:gd name="T18" fmla="*/ 17642129 w 23"/>
                <a:gd name="T19" fmla="*/ 63005045 h 59"/>
                <a:gd name="T20" fmla="*/ 10080763 w 23"/>
                <a:gd name="T21" fmla="*/ 42843680 h 59"/>
                <a:gd name="T22" fmla="*/ 2520984 w 23"/>
                <a:gd name="T23" fmla="*/ 0 h 59"/>
                <a:gd name="T24" fmla="*/ 2520984 w 23"/>
                <a:gd name="T25" fmla="*/ 0 h 59"/>
                <a:gd name="T26" fmla="*/ 0 w 23"/>
                <a:gd name="T27" fmla="*/ 0 h 59"/>
                <a:gd name="T28" fmla="*/ 0 w 23"/>
                <a:gd name="T29" fmla="*/ 0 h 59"/>
                <a:gd name="T30" fmla="*/ 7561367 w 23"/>
                <a:gd name="T31" fmla="*/ 45363055 h 59"/>
                <a:gd name="T32" fmla="*/ 15121146 w 23"/>
                <a:gd name="T33" fmla="*/ 68045383 h 59"/>
                <a:gd name="T34" fmla="*/ 22682509 w 23"/>
                <a:gd name="T35" fmla="*/ 90726111 h 59"/>
                <a:gd name="T36" fmla="*/ 22682509 w 23"/>
                <a:gd name="T37" fmla="*/ 90726111 h 59"/>
                <a:gd name="T38" fmla="*/ 30242292 w 23"/>
                <a:gd name="T39" fmla="*/ 108368113 h 59"/>
                <a:gd name="T40" fmla="*/ 40323051 w 23"/>
                <a:gd name="T41" fmla="*/ 131048840 h 59"/>
                <a:gd name="T42" fmla="*/ 40323051 w 23"/>
                <a:gd name="T43" fmla="*/ 131048840 h 59"/>
                <a:gd name="T44" fmla="*/ 45363431 w 23"/>
                <a:gd name="T45" fmla="*/ 141129517 h 59"/>
                <a:gd name="T46" fmla="*/ 52924807 w 23"/>
                <a:gd name="T47" fmla="*/ 146169855 h 59"/>
                <a:gd name="T48" fmla="*/ 57965187 w 23"/>
                <a:gd name="T49" fmla="*/ 148690817 h 59"/>
                <a:gd name="T50" fmla="*/ 57965187 w 23"/>
                <a:gd name="T51" fmla="*/ 148690817 h 59"/>
                <a:gd name="T52" fmla="*/ 57965187 w 23"/>
                <a:gd name="T53" fmla="*/ 146169855 h 59"/>
                <a:gd name="T54" fmla="*/ 57965187 w 23"/>
                <a:gd name="T55" fmla="*/ 146169855 h 59"/>
                <a:gd name="T56" fmla="*/ 57965187 w 23"/>
                <a:gd name="T57" fmla="*/ 146169855 h 59"/>
                <a:gd name="T58" fmla="*/ 57965187 w 23"/>
                <a:gd name="T59" fmla="*/ 146169855 h 59"/>
                <a:gd name="T60" fmla="*/ 57965187 w 23"/>
                <a:gd name="T61" fmla="*/ 143650479 h 59"/>
                <a:gd name="T62" fmla="*/ 57965187 w 23"/>
                <a:gd name="T63" fmla="*/ 146169855 h 5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"/>
                <a:gd name="T97" fmla="*/ 0 h 59"/>
                <a:gd name="T98" fmla="*/ 23 w 23"/>
                <a:gd name="T99" fmla="*/ 59 h 5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" h="59">
                  <a:moveTo>
                    <a:pt x="23" y="58"/>
                  </a:moveTo>
                  <a:lnTo>
                    <a:pt x="23" y="58"/>
                  </a:lnTo>
                  <a:lnTo>
                    <a:pt x="21" y="55"/>
                  </a:lnTo>
                  <a:lnTo>
                    <a:pt x="16" y="49"/>
                  </a:lnTo>
                  <a:lnTo>
                    <a:pt x="12" y="41"/>
                  </a:lnTo>
                  <a:lnTo>
                    <a:pt x="9" y="34"/>
                  </a:lnTo>
                  <a:lnTo>
                    <a:pt x="7" y="25"/>
                  </a:lnTo>
                  <a:lnTo>
                    <a:pt x="4" y="17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18"/>
                  </a:lnTo>
                  <a:lnTo>
                    <a:pt x="6" y="27"/>
                  </a:lnTo>
                  <a:lnTo>
                    <a:pt x="9" y="36"/>
                  </a:lnTo>
                  <a:lnTo>
                    <a:pt x="12" y="43"/>
                  </a:lnTo>
                  <a:lnTo>
                    <a:pt x="16" y="52"/>
                  </a:lnTo>
                  <a:lnTo>
                    <a:pt x="18" y="56"/>
                  </a:lnTo>
                  <a:lnTo>
                    <a:pt x="21" y="58"/>
                  </a:lnTo>
                  <a:lnTo>
                    <a:pt x="23" y="59"/>
                  </a:lnTo>
                  <a:lnTo>
                    <a:pt x="23" y="58"/>
                  </a:lnTo>
                  <a:lnTo>
                    <a:pt x="23" y="57"/>
                  </a:lnTo>
                  <a:lnTo>
                    <a:pt x="23" y="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1" name="Freeform 160"/>
            <p:cNvSpPr>
              <a:spLocks/>
            </p:cNvSpPr>
            <p:nvPr/>
          </p:nvSpPr>
          <p:spPr bwMode="auto">
            <a:xfrm>
              <a:off x="5407025" y="2355850"/>
              <a:ext cx="30163" cy="36513"/>
            </a:xfrm>
            <a:custGeom>
              <a:avLst/>
              <a:gdLst>
                <a:gd name="T0" fmla="*/ 47884549 w 19"/>
                <a:gd name="T1" fmla="*/ 55444203 h 23"/>
                <a:gd name="T2" fmla="*/ 47884549 w 19"/>
                <a:gd name="T3" fmla="*/ 55444203 h 23"/>
                <a:gd name="T4" fmla="*/ 25201976 w 19"/>
                <a:gd name="T5" fmla="*/ 37803655 h 23"/>
                <a:gd name="T6" fmla="*/ 25201976 w 19"/>
                <a:gd name="T7" fmla="*/ 37803655 h 23"/>
                <a:gd name="T8" fmla="*/ 12601782 w 19"/>
                <a:gd name="T9" fmla="*/ 17642129 h 23"/>
                <a:gd name="T10" fmla="*/ 2520992 w 19"/>
                <a:gd name="T11" fmla="*/ 0 h 23"/>
                <a:gd name="T12" fmla="*/ 2520992 w 19"/>
                <a:gd name="T13" fmla="*/ 0 h 23"/>
                <a:gd name="T14" fmla="*/ 0 w 19"/>
                <a:gd name="T15" fmla="*/ 0 h 23"/>
                <a:gd name="T16" fmla="*/ 0 w 19"/>
                <a:gd name="T17" fmla="*/ 0 h 23"/>
                <a:gd name="T18" fmla="*/ 0 w 19"/>
                <a:gd name="T19" fmla="*/ 0 h 23"/>
                <a:gd name="T20" fmla="*/ 0 w 19"/>
                <a:gd name="T21" fmla="*/ 2520984 h 23"/>
                <a:gd name="T22" fmla="*/ 0 w 19"/>
                <a:gd name="T23" fmla="*/ 2520984 h 23"/>
                <a:gd name="T24" fmla="*/ 2520992 w 19"/>
                <a:gd name="T25" fmla="*/ 2520984 h 23"/>
                <a:gd name="T26" fmla="*/ 2520992 w 19"/>
                <a:gd name="T27" fmla="*/ 2520984 h 23"/>
                <a:gd name="T28" fmla="*/ 2520992 w 19"/>
                <a:gd name="T29" fmla="*/ 0 h 23"/>
                <a:gd name="T30" fmla="*/ 2520992 w 19"/>
                <a:gd name="T31" fmla="*/ 0 h 23"/>
                <a:gd name="T32" fmla="*/ 2520992 w 19"/>
                <a:gd name="T33" fmla="*/ 0 h 23"/>
                <a:gd name="T34" fmla="*/ 0 w 19"/>
                <a:gd name="T35" fmla="*/ 0 h 23"/>
                <a:gd name="T36" fmla="*/ 0 w 19"/>
                <a:gd name="T37" fmla="*/ 0 h 23"/>
                <a:gd name="T38" fmla="*/ 0 w 19"/>
                <a:gd name="T39" fmla="*/ 7561367 h 23"/>
                <a:gd name="T40" fmla="*/ 2520992 w 19"/>
                <a:gd name="T41" fmla="*/ 15121146 h 23"/>
                <a:gd name="T42" fmla="*/ 12601782 w 19"/>
                <a:gd name="T43" fmla="*/ 25201905 h 23"/>
                <a:gd name="T44" fmla="*/ 12601782 w 19"/>
                <a:gd name="T45" fmla="*/ 25201905 h 23"/>
                <a:gd name="T46" fmla="*/ 27722973 w 19"/>
                <a:gd name="T47" fmla="*/ 45363431 h 23"/>
                <a:gd name="T48" fmla="*/ 45363559 w 19"/>
                <a:gd name="T49" fmla="*/ 57965187 h 23"/>
                <a:gd name="T50" fmla="*/ 45363559 w 19"/>
                <a:gd name="T51" fmla="*/ 57965187 h 23"/>
                <a:gd name="T52" fmla="*/ 47884549 w 19"/>
                <a:gd name="T53" fmla="*/ 55444203 h 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9"/>
                <a:gd name="T82" fmla="*/ 0 h 23"/>
                <a:gd name="T83" fmla="*/ 19 w 19"/>
                <a:gd name="T84" fmla="*/ 23 h 2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9" h="23">
                  <a:moveTo>
                    <a:pt x="19" y="22"/>
                  </a:moveTo>
                  <a:lnTo>
                    <a:pt x="19" y="22"/>
                  </a:lnTo>
                  <a:lnTo>
                    <a:pt x="10" y="15"/>
                  </a:lnTo>
                  <a:lnTo>
                    <a:pt x="5" y="7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5" y="10"/>
                  </a:lnTo>
                  <a:lnTo>
                    <a:pt x="11" y="18"/>
                  </a:lnTo>
                  <a:lnTo>
                    <a:pt x="18" y="23"/>
                  </a:lnTo>
                  <a:lnTo>
                    <a:pt x="1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2" name="Freeform 161"/>
            <p:cNvSpPr>
              <a:spLocks/>
            </p:cNvSpPr>
            <p:nvPr/>
          </p:nvSpPr>
          <p:spPr bwMode="auto">
            <a:xfrm>
              <a:off x="5407025" y="2355850"/>
              <a:ext cx="30163" cy="36513"/>
            </a:xfrm>
            <a:custGeom>
              <a:avLst/>
              <a:gdLst>
                <a:gd name="T0" fmla="*/ 47884549 w 19"/>
                <a:gd name="T1" fmla="*/ 55444203 h 23"/>
                <a:gd name="T2" fmla="*/ 47884549 w 19"/>
                <a:gd name="T3" fmla="*/ 55444203 h 23"/>
                <a:gd name="T4" fmla="*/ 25201976 w 19"/>
                <a:gd name="T5" fmla="*/ 37803655 h 23"/>
                <a:gd name="T6" fmla="*/ 25201976 w 19"/>
                <a:gd name="T7" fmla="*/ 37803655 h 23"/>
                <a:gd name="T8" fmla="*/ 12601782 w 19"/>
                <a:gd name="T9" fmla="*/ 17642129 h 23"/>
                <a:gd name="T10" fmla="*/ 2520992 w 19"/>
                <a:gd name="T11" fmla="*/ 0 h 23"/>
                <a:gd name="T12" fmla="*/ 2520992 w 19"/>
                <a:gd name="T13" fmla="*/ 0 h 23"/>
                <a:gd name="T14" fmla="*/ 0 w 19"/>
                <a:gd name="T15" fmla="*/ 0 h 23"/>
                <a:gd name="T16" fmla="*/ 0 w 19"/>
                <a:gd name="T17" fmla="*/ 0 h 23"/>
                <a:gd name="T18" fmla="*/ 0 w 19"/>
                <a:gd name="T19" fmla="*/ 0 h 23"/>
                <a:gd name="T20" fmla="*/ 0 w 19"/>
                <a:gd name="T21" fmla="*/ 2520984 h 23"/>
                <a:gd name="T22" fmla="*/ 0 w 19"/>
                <a:gd name="T23" fmla="*/ 2520984 h 23"/>
                <a:gd name="T24" fmla="*/ 2520992 w 19"/>
                <a:gd name="T25" fmla="*/ 2520984 h 23"/>
                <a:gd name="T26" fmla="*/ 2520992 w 19"/>
                <a:gd name="T27" fmla="*/ 2520984 h 23"/>
                <a:gd name="T28" fmla="*/ 2520992 w 19"/>
                <a:gd name="T29" fmla="*/ 0 h 23"/>
                <a:gd name="T30" fmla="*/ 2520992 w 19"/>
                <a:gd name="T31" fmla="*/ 0 h 23"/>
                <a:gd name="T32" fmla="*/ 2520992 w 19"/>
                <a:gd name="T33" fmla="*/ 0 h 23"/>
                <a:gd name="T34" fmla="*/ 0 w 19"/>
                <a:gd name="T35" fmla="*/ 0 h 23"/>
                <a:gd name="T36" fmla="*/ 0 w 19"/>
                <a:gd name="T37" fmla="*/ 0 h 23"/>
                <a:gd name="T38" fmla="*/ 0 w 19"/>
                <a:gd name="T39" fmla="*/ 7561367 h 23"/>
                <a:gd name="T40" fmla="*/ 2520992 w 19"/>
                <a:gd name="T41" fmla="*/ 15121146 h 23"/>
                <a:gd name="T42" fmla="*/ 12601782 w 19"/>
                <a:gd name="T43" fmla="*/ 25201905 h 23"/>
                <a:gd name="T44" fmla="*/ 12601782 w 19"/>
                <a:gd name="T45" fmla="*/ 25201905 h 23"/>
                <a:gd name="T46" fmla="*/ 27722973 w 19"/>
                <a:gd name="T47" fmla="*/ 45363431 h 23"/>
                <a:gd name="T48" fmla="*/ 45363559 w 19"/>
                <a:gd name="T49" fmla="*/ 57965187 h 23"/>
                <a:gd name="T50" fmla="*/ 45363559 w 19"/>
                <a:gd name="T51" fmla="*/ 57965187 h 23"/>
                <a:gd name="T52" fmla="*/ 47884549 w 19"/>
                <a:gd name="T53" fmla="*/ 55444203 h 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9"/>
                <a:gd name="T82" fmla="*/ 0 h 23"/>
                <a:gd name="T83" fmla="*/ 19 w 19"/>
                <a:gd name="T84" fmla="*/ 23 h 2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9" h="23">
                  <a:moveTo>
                    <a:pt x="19" y="22"/>
                  </a:moveTo>
                  <a:lnTo>
                    <a:pt x="19" y="22"/>
                  </a:lnTo>
                  <a:lnTo>
                    <a:pt x="10" y="15"/>
                  </a:lnTo>
                  <a:lnTo>
                    <a:pt x="5" y="7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5" y="10"/>
                  </a:lnTo>
                  <a:lnTo>
                    <a:pt x="11" y="18"/>
                  </a:lnTo>
                  <a:lnTo>
                    <a:pt x="18" y="23"/>
                  </a:lnTo>
                  <a:lnTo>
                    <a:pt x="19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3" name="Freeform 162"/>
            <p:cNvSpPr>
              <a:spLocks/>
            </p:cNvSpPr>
            <p:nvPr/>
          </p:nvSpPr>
          <p:spPr bwMode="auto">
            <a:xfrm>
              <a:off x="5461000" y="2382838"/>
              <a:ext cx="6350" cy="55563"/>
            </a:xfrm>
            <a:custGeom>
              <a:avLst/>
              <a:gdLst>
                <a:gd name="T0" fmla="*/ 0 w 4"/>
                <a:gd name="T1" fmla="*/ 83166687 h 35"/>
                <a:gd name="T2" fmla="*/ 0 w 4"/>
                <a:gd name="T3" fmla="*/ 83166687 h 35"/>
                <a:gd name="T4" fmla="*/ 2520950 w 4"/>
                <a:gd name="T5" fmla="*/ 85686071 h 35"/>
                <a:gd name="T6" fmla="*/ 2520950 w 4"/>
                <a:gd name="T7" fmla="*/ 85686071 h 35"/>
                <a:gd name="T8" fmla="*/ 5040312 w 4"/>
                <a:gd name="T9" fmla="*/ 88207043 h 35"/>
                <a:gd name="T10" fmla="*/ 7559674 w 4"/>
                <a:gd name="T11" fmla="*/ 85686071 h 35"/>
                <a:gd name="T12" fmla="*/ 7559674 w 4"/>
                <a:gd name="T13" fmla="*/ 85686071 h 35"/>
                <a:gd name="T14" fmla="*/ 10080623 w 4"/>
                <a:gd name="T15" fmla="*/ 78126331 h 35"/>
                <a:gd name="T16" fmla="*/ 10080623 w 4"/>
                <a:gd name="T17" fmla="*/ 70565004 h 35"/>
                <a:gd name="T18" fmla="*/ 7559674 w 4"/>
                <a:gd name="T19" fmla="*/ 50403569 h 35"/>
                <a:gd name="T20" fmla="*/ 7559674 w 4"/>
                <a:gd name="T21" fmla="*/ 50403569 h 35"/>
                <a:gd name="T22" fmla="*/ 5040312 w 4"/>
                <a:gd name="T23" fmla="*/ 27722762 h 35"/>
                <a:gd name="T24" fmla="*/ 2520950 w 4"/>
                <a:gd name="T25" fmla="*/ 2520972 h 35"/>
                <a:gd name="T26" fmla="*/ 2520950 w 4"/>
                <a:gd name="T27" fmla="*/ 2520972 h 35"/>
                <a:gd name="T28" fmla="*/ 0 w 4"/>
                <a:gd name="T29" fmla="*/ 0 h 35"/>
                <a:gd name="T30" fmla="*/ 0 w 4"/>
                <a:gd name="T31" fmla="*/ 2520972 h 35"/>
                <a:gd name="T32" fmla="*/ 0 w 4"/>
                <a:gd name="T33" fmla="*/ 2520972 h 35"/>
                <a:gd name="T34" fmla="*/ 2520950 w 4"/>
                <a:gd name="T35" fmla="*/ 52924553 h 35"/>
                <a:gd name="T36" fmla="*/ 2520950 w 4"/>
                <a:gd name="T37" fmla="*/ 52924553 h 35"/>
                <a:gd name="T38" fmla="*/ 5040312 w 4"/>
                <a:gd name="T39" fmla="*/ 70565004 h 35"/>
                <a:gd name="T40" fmla="*/ 5040312 w 4"/>
                <a:gd name="T41" fmla="*/ 78126331 h 35"/>
                <a:gd name="T42" fmla="*/ 2520950 w 4"/>
                <a:gd name="T43" fmla="*/ 80645715 h 35"/>
                <a:gd name="T44" fmla="*/ 0 w 4"/>
                <a:gd name="T45" fmla="*/ 80645715 h 35"/>
                <a:gd name="T46" fmla="*/ 0 w 4"/>
                <a:gd name="T47" fmla="*/ 80645715 h 35"/>
                <a:gd name="T48" fmla="*/ 0 w 4"/>
                <a:gd name="T49" fmla="*/ 83166687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"/>
                <a:gd name="T76" fmla="*/ 0 h 35"/>
                <a:gd name="T77" fmla="*/ 4 w 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" h="35">
                  <a:moveTo>
                    <a:pt x="0" y="33"/>
                  </a:moveTo>
                  <a:lnTo>
                    <a:pt x="0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3" y="34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3" y="20"/>
                  </a:lnTo>
                  <a:lnTo>
                    <a:pt x="2" y="1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1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4" name="Freeform 163"/>
            <p:cNvSpPr>
              <a:spLocks/>
            </p:cNvSpPr>
            <p:nvPr/>
          </p:nvSpPr>
          <p:spPr bwMode="auto">
            <a:xfrm>
              <a:off x="5461000" y="2382838"/>
              <a:ext cx="6350" cy="55563"/>
            </a:xfrm>
            <a:custGeom>
              <a:avLst/>
              <a:gdLst>
                <a:gd name="T0" fmla="*/ 0 w 4"/>
                <a:gd name="T1" fmla="*/ 83166687 h 35"/>
                <a:gd name="T2" fmla="*/ 0 w 4"/>
                <a:gd name="T3" fmla="*/ 83166687 h 35"/>
                <a:gd name="T4" fmla="*/ 2520950 w 4"/>
                <a:gd name="T5" fmla="*/ 85686071 h 35"/>
                <a:gd name="T6" fmla="*/ 2520950 w 4"/>
                <a:gd name="T7" fmla="*/ 85686071 h 35"/>
                <a:gd name="T8" fmla="*/ 5040312 w 4"/>
                <a:gd name="T9" fmla="*/ 88207043 h 35"/>
                <a:gd name="T10" fmla="*/ 7559674 w 4"/>
                <a:gd name="T11" fmla="*/ 85686071 h 35"/>
                <a:gd name="T12" fmla="*/ 7559674 w 4"/>
                <a:gd name="T13" fmla="*/ 85686071 h 35"/>
                <a:gd name="T14" fmla="*/ 10080623 w 4"/>
                <a:gd name="T15" fmla="*/ 78126331 h 35"/>
                <a:gd name="T16" fmla="*/ 10080623 w 4"/>
                <a:gd name="T17" fmla="*/ 70565004 h 35"/>
                <a:gd name="T18" fmla="*/ 7559674 w 4"/>
                <a:gd name="T19" fmla="*/ 50403569 h 35"/>
                <a:gd name="T20" fmla="*/ 7559674 w 4"/>
                <a:gd name="T21" fmla="*/ 50403569 h 35"/>
                <a:gd name="T22" fmla="*/ 5040312 w 4"/>
                <a:gd name="T23" fmla="*/ 27722762 h 35"/>
                <a:gd name="T24" fmla="*/ 2520950 w 4"/>
                <a:gd name="T25" fmla="*/ 2520972 h 35"/>
                <a:gd name="T26" fmla="*/ 2520950 w 4"/>
                <a:gd name="T27" fmla="*/ 2520972 h 35"/>
                <a:gd name="T28" fmla="*/ 0 w 4"/>
                <a:gd name="T29" fmla="*/ 0 h 35"/>
                <a:gd name="T30" fmla="*/ 0 w 4"/>
                <a:gd name="T31" fmla="*/ 2520972 h 35"/>
                <a:gd name="T32" fmla="*/ 0 w 4"/>
                <a:gd name="T33" fmla="*/ 2520972 h 35"/>
                <a:gd name="T34" fmla="*/ 2520950 w 4"/>
                <a:gd name="T35" fmla="*/ 52924553 h 35"/>
                <a:gd name="T36" fmla="*/ 2520950 w 4"/>
                <a:gd name="T37" fmla="*/ 52924553 h 35"/>
                <a:gd name="T38" fmla="*/ 5040312 w 4"/>
                <a:gd name="T39" fmla="*/ 70565004 h 35"/>
                <a:gd name="T40" fmla="*/ 5040312 w 4"/>
                <a:gd name="T41" fmla="*/ 78126331 h 35"/>
                <a:gd name="T42" fmla="*/ 2520950 w 4"/>
                <a:gd name="T43" fmla="*/ 80645715 h 35"/>
                <a:gd name="T44" fmla="*/ 0 w 4"/>
                <a:gd name="T45" fmla="*/ 80645715 h 35"/>
                <a:gd name="T46" fmla="*/ 0 w 4"/>
                <a:gd name="T47" fmla="*/ 80645715 h 35"/>
                <a:gd name="T48" fmla="*/ 0 w 4"/>
                <a:gd name="T49" fmla="*/ 83166687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"/>
                <a:gd name="T76" fmla="*/ 0 h 35"/>
                <a:gd name="T77" fmla="*/ 4 w 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" h="35">
                  <a:moveTo>
                    <a:pt x="0" y="33"/>
                  </a:moveTo>
                  <a:lnTo>
                    <a:pt x="0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3" y="34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3" y="20"/>
                  </a:lnTo>
                  <a:lnTo>
                    <a:pt x="2" y="1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1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5" name="Freeform 164"/>
            <p:cNvSpPr>
              <a:spLocks/>
            </p:cNvSpPr>
            <p:nvPr/>
          </p:nvSpPr>
          <p:spPr bwMode="auto">
            <a:xfrm>
              <a:off x="5465763" y="2433638"/>
              <a:ext cx="9525" cy="25400"/>
            </a:xfrm>
            <a:custGeom>
              <a:avLst/>
              <a:gdLst>
                <a:gd name="T0" fmla="*/ 0 w 6"/>
                <a:gd name="T1" fmla="*/ 0 h 16"/>
                <a:gd name="T2" fmla="*/ 0 w 6"/>
                <a:gd name="T3" fmla="*/ 0 h 16"/>
                <a:gd name="T4" fmla="*/ 2520950 w 6"/>
                <a:gd name="T5" fmla="*/ 10080623 h 16"/>
                <a:gd name="T6" fmla="*/ 7561263 w 6"/>
                <a:gd name="T7" fmla="*/ 22680608 h 16"/>
                <a:gd name="T8" fmla="*/ 15120939 w 6"/>
                <a:gd name="T9" fmla="*/ 40322493 h 16"/>
                <a:gd name="T10" fmla="*/ 15120939 w 6"/>
                <a:gd name="T11" fmla="*/ 40322493 h 16"/>
                <a:gd name="T12" fmla="*/ 15120939 w 6"/>
                <a:gd name="T13" fmla="*/ 40322493 h 16"/>
                <a:gd name="T14" fmla="*/ 15120939 w 6"/>
                <a:gd name="T15" fmla="*/ 40322493 h 16"/>
                <a:gd name="T16" fmla="*/ 7561263 w 6"/>
                <a:gd name="T17" fmla="*/ 22680608 h 16"/>
                <a:gd name="T18" fmla="*/ 2520950 w 6"/>
                <a:gd name="T19" fmla="*/ 10080623 h 16"/>
                <a:gd name="T20" fmla="*/ 2520950 w 6"/>
                <a:gd name="T21" fmla="*/ 0 h 16"/>
                <a:gd name="T22" fmla="*/ 2520950 w 6"/>
                <a:gd name="T23" fmla="*/ 0 h 16"/>
                <a:gd name="T24" fmla="*/ 0 w 6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6"/>
                <a:gd name="T41" fmla="*/ 6 w 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6">
                  <a:moveTo>
                    <a:pt x="0" y="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3" y="9"/>
                  </a:lnTo>
                  <a:lnTo>
                    <a:pt x="6" y="16"/>
                  </a:lnTo>
                  <a:lnTo>
                    <a:pt x="3" y="9"/>
                  </a:lnTo>
                  <a:lnTo>
                    <a:pt x="1" y="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6" name="Freeform 165"/>
            <p:cNvSpPr>
              <a:spLocks/>
            </p:cNvSpPr>
            <p:nvPr/>
          </p:nvSpPr>
          <p:spPr bwMode="auto">
            <a:xfrm>
              <a:off x="5465763" y="2433638"/>
              <a:ext cx="9525" cy="25400"/>
            </a:xfrm>
            <a:custGeom>
              <a:avLst/>
              <a:gdLst>
                <a:gd name="T0" fmla="*/ 0 w 6"/>
                <a:gd name="T1" fmla="*/ 0 h 16"/>
                <a:gd name="T2" fmla="*/ 0 w 6"/>
                <a:gd name="T3" fmla="*/ 0 h 16"/>
                <a:gd name="T4" fmla="*/ 2520950 w 6"/>
                <a:gd name="T5" fmla="*/ 10080623 h 16"/>
                <a:gd name="T6" fmla="*/ 7561263 w 6"/>
                <a:gd name="T7" fmla="*/ 22680608 h 16"/>
                <a:gd name="T8" fmla="*/ 15120939 w 6"/>
                <a:gd name="T9" fmla="*/ 40322493 h 16"/>
                <a:gd name="T10" fmla="*/ 15120939 w 6"/>
                <a:gd name="T11" fmla="*/ 40322493 h 16"/>
                <a:gd name="T12" fmla="*/ 15120939 w 6"/>
                <a:gd name="T13" fmla="*/ 40322493 h 16"/>
                <a:gd name="T14" fmla="*/ 15120939 w 6"/>
                <a:gd name="T15" fmla="*/ 40322493 h 16"/>
                <a:gd name="T16" fmla="*/ 7561263 w 6"/>
                <a:gd name="T17" fmla="*/ 22680608 h 16"/>
                <a:gd name="T18" fmla="*/ 2520950 w 6"/>
                <a:gd name="T19" fmla="*/ 10080623 h 16"/>
                <a:gd name="T20" fmla="*/ 2520950 w 6"/>
                <a:gd name="T21" fmla="*/ 0 h 16"/>
                <a:gd name="T22" fmla="*/ 2520950 w 6"/>
                <a:gd name="T23" fmla="*/ 0 h 16"/>
                <a:gd name="T24" fmla="*/ 0 w 6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6"/>
                <a:gd name="T41" fmla="*/ 6 w 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6">
                  <a:moveTo>
                    <a:pt x="0" y="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3" y="9"/>
                  </a:lnTo>
                  <a:lnTo>
                    <a:pt x="6" y="16"/>
                  </a:lnTo>
                  <a:lnTo>
                    <a:pt x="3" y="9"/>
                  </a:lnTo>
                  <a:lnTo>
                    <a:pt x="1" y="4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7" name="Freeform 166"/>
            <p:cNvSpPr>
              <a:spLocks/>
            </p:cNvSpPr>
            <p:nvPr/>
          </p:nvSpPr>
          <p:spPr bwMode="auto">
            <a:xfrm>
              <a:off x="5621338" y="2001838"/>
              <a:ext cx="306388" cy="490538"/>
            </a:xfrm>
            <a:custGeom>
              <a:avLst/>
              <a:gdLst>
                <a:gd name="T0" fmla="*/ 446069235 w 193"/>
                <a:gd name="T1" fmla="*/ 478830185 h 309"/>
                <a:gd name="T2" fmla="*/ 405746583 w 193"/>
                <a:gd name="T3" fmla="*/ 400705987 h 309"/>
                <a:gd name="T4" fmla="*/ 378024034 w 193"/>
                <a:gd name="T5" fmla="*/ 380544724 h 309"/>
                <a:gd name="T6" fmla="*/ 378024034 w 193"/>
                <a:gd name="T7" fmla="*/ 345262515 h 309"/>
                <a:gd name="T8" fmla="*/ 441028916 w 193"/>
                <a:gd name="T9" fmla="*/ 297378722 h 309"/>
                <a:gd name="T10" fmla="*/ 430948278 w 193"/>
                <a:gd name="T11" fmla="*/ 229335255 h 309"/>
                <a:gd name="T12" fmla="*/ 451109554 w 193"/>
                <a:gd name="T13" fmla="*/ 151209519 h 309"/>
                <a:gd name="T14" fmla="*/ 355343392 w 193"/>
                <a:gd name="T15" fmla="*/ 105846678 h 309"/>
                <a:gd name="T16" fmla="*/ 312499885 w 193"/>
                <a:gd name="T17" fmla="*/ 83166027 h 309"/>
                <a:gd name="T18" fmla="*/ 236895098 w 193"/>
                <a:gd name="T19" fmla="*/ 88206342 h 309"/>
                <a:gd name="T20" fmla="*/ 166330581 w 193"/>
                <a:gd name="T21" fmla="*/ 88206342 h 309"/>
                <a:gd name="T22" fmla="*/ 146169304 w 193"/>
                <a:gd name="T23" fmla="*/ 60483813 h 309"/>
                <a:gd name="T24" fmla="*/ 115927390 w 193"/>
                <a:gd name="T25" fmla="*/ 20161269 h 309"/>
                <a:gd name="T26" fmla="*/ 70564493 w 193"/>
                <a:gd name="T27" fmla="*/ 2520952 h 309"/>
                <a:gd name="T28" fmla="*/ 47883838 w 193"/>
                <a:gd name="T29" fmla="*/ 25201584 h 309"/>
                <a:gd name="T30" fmla="*/ 50403204 w 193"/>
                <a:gd name="T31" fmla="*/ 20161269 h 309"/>
                <a:gd name="T32" fmla="*/ 95766088 w 193"/>
                <a:gd name="T33" fmla="*/ 5040317 h 309"/>
                <a:gd name="T34" fmla="*/ 113408024 w 193"/>
                <a:gd name="T35" fmla="*/ 50403169 h 309"/>
                <a:gd name="T36" fmla="*/ 156249943 w 193"/>
                <a:gd name="T37" fmla="*/ 83166027 h 309"/>
                <a:gd name="T38" fmla="*/ 173891853 w 193"/>
                <a:gd name="T39" fmla="*/ 90725706 h 309"/>
                <a:gd name="T40" fmla="*/ 226814460 w 193"/>
                <a:gd name="T41" fmla="*/ 85685391 h 309"/>
                <a:gd name="T42" fmla="*/ 244456371 w 193"/>
                <a:gd name="T43" fmla="*/ 105846678 h 309"/>
                <a:gd name="T44" fmla="*/ 320061158 w 193"/>
                <a:gd name="T45" fmla="*/ 90725706 h 309"/>
                <a:gd name="T46" fmla="*/ 380544987 w 193"/>
                <a:gd name="T47" fmla="*/ 113407945 h 309"/>
                <a:gd name="T48" fmla="*/ 441028916 w 193"/>
                <a:gd name="T49" fmla="*/ 146169203 h 309"/>
                <a:gd name="T50" fmla="*/ 430948278 w 193"/>
                <a:gd name="T51" fmla="*/ 216733672 h 309"/>
                <a:gd name="T52" fmla="*/ 435988597 w 193"/>
                <a:gd name="T53" fmla="*/ 246975566 h 309"/>
                <a:gd name="T54" fmla="*/ 430948278 w 193"/>
                <a:gd name="T55" fmla="*/ 297378722 h 309"/>
                <a:gd name="T56" fmla="*/ 365424030 w 193"/>
                <a:gd name="T57" fmla="*/ 347781879 h 309"/>
                <a:gd name="T58" fmla="*/ 365424030 w 193"/>
                <a:gd name="T59" fmla="*/ 383064088 h 309"/>
                <a:gd name="T60" fmla="*/ 360383711 w 193"/>
                <a:gd name="T61" fmla="*/ 403225351 h 309"/>
                <a:gd name="T62" fmla="*/ 423387005 w 193"/>
                <a:gd name="T63" fmla="*/ 425907664 h 309"/>
                <a:gd name="T64" fmla="*/ 438507963 w 193"/>
                <a:gd name="T65" fmla="*/ 488910816 h 309"/>
                <a:gd name="T66" fmla="*/ 476311150 w 193"/>
                <a:gd name="T67" fmla="*/ 539313973 h 309"/>
                <a:gd name="T68" fmla="*/ 418346686 w 193"/>
                <a:gd name="T69" fmla="*/ 587197765 h 309"/>
                <a:gd name="T70" fmla="*/ 342741800 w 193"/>
                <a:gd name="T71" fmla="*/ 604838076 h 309"/>
                <a:gd name="T72" fmla="*/ 340222434 w 193"/>
                <a:gd name="T73" fmla="*/ 640120286 h 309"/>
                <a:gd name="T74" fmla="*/ 279738605 w 193"/>
                <a:gd name="T75" fmla="*/ 650200917 h 309"/>
                <a:gd name="T76" fmla="*/ 267137013 w 193"/>
                <a:gd name="T77" fmla="*/ 700604073 h 309"/>
                <a:gd name="T78" fmla="*/ 221774141 w 193"/>
                <a:gd name="T79" fmla="*/ 718245972 h 309"/>
                <a:gd name="T80" fmla="*/ 178932173 w 193"/>
                <a:gd name="T81" fmla="*/ 761087861 h 309"/>
                <a:gd name="T82" fmla="*/ 110887071 w 193"/>
                <a:gd name="T83" fmla="*/ 745966914 h 309"/>
                <a:gd name="T84" fmla="*/ 88206403 w 193"/>
                <a:gd name="T85" fmla="*/ 705644389 h 309"/>
                <a:gd name="T86" fmla="*/ 32762881 w 193"/>
                <a:gd name="T87" fmla="*/ 695563758 h 309"/>
                <a:gd name="T88" fmla="*/ 15120964 w 193"/>
                <a:gd name="T89" fmla="*/ 657762184 h 309"/>
                <a:gd name="T90" fmla="*/ 0 w 193"/>
                <a:gd name="T91" fmla="*/ 635079970 h 309"/>
                <a:gd name="T92" fmla="*/ 12601595 w 193"/>
                <a:gd name="T93" fmla="*/ 667842815 h 309"/>
                <a:gd name="T94" fmla="*/ 47883838 w 193"/>
                <a:gd name="T95" fmla="*/ 718245972 h 309"/>
                <a:gd name="T96" fmla="*/ 110887071 w 193"/>
                <a:gd name="T97" fmla="*/ 758568497 h 309"/>
                <a:gd name="T98" fmla="*/ 176411219 w 193"/>
                <a:gd name="T99" fmla="*/ 773689444 h 309"/>
                <a:gd name="T100" fmla="*/ 216733822 w 193"/>
                <a:gd name="T101" fmla="*/ 730845967 h 309"/>
                <a:gd name="T102" fmla="*/ 279738605 w 193"/>
                <a:gd name="T103" fmla="*/ 705644389 h 309"/>
                <a:gd name="T104" fmla="*/ 282257971 w 193"/>
                <a:gd name="T105" fmla="*/ 660281548 h 309"/>
                <a:gd name="T106" fmla="*/ 345262753 w 193"/>
                <a:gd name="T107" fmla="*/ 647681553 h 309"/>
                <a:gd name="T108" fmla="*/ 357862758 w 193"/>
                <a:gd name="T109" fmla="*/ 607359028 h 309"/>
                <a:gd name="T110" fmla="*/ 451109554 w 193"/>
                <a:gd name="T111" fmla="*/ 587197765 h 309"/>
                <a:gd name="T112" fmla="*/ 483870835 w 193"/>
                <a:gd name="T113" fmla="*/ 521673662 h 3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3"/>
                <a:gd name="T172" fmla="*/ 0 h 309"/>
                <a:gd name="T173" fmla="*/ 193 w 193"/>
                <a:gd name="T174" fmla="*/ 309 h 30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3" h="309">
                  <a:moveTo>
                    <a:pt x="192" y="207"/>
                  </a:moveTo>
                  <a:lnTo>
                    <a:pt x="192" y="207"/>
                  </a:lnTo>
                  <a:lnTo>
                    <a:pt x="190" y="201"/>
                  </a:lnTo>
                  <a:lnTo>
                    <a:pt x="186" y="197"/>
                  </a:lnTo>
                  <a:lnTo>
                    <a:pt x="181" y="194"/>
                  </a:lnTo>
                  <a:lnTo>
                    <a:pt x="177" y="190"/>
                  </a:lnTo>
                  <a:lnTo>
                    <a:pt x="177" y="185"/>
                  </a:lnTo>
                  <a:lnTo>
                    <a:pt x="177" y="180"/>
                  </a:lnTo>
                  <a:lnTo>
                    <a:pt x="176" y="174"/>
                  </a:lnTo>
                  <a:lnTo>
                    <a:pt x="173" y="169"/>
                  </a:lnTo>
                  <a:lnTo>
                    <a:pt x="168" y="164"/>
                  </a:lnTo>
                  <a:lnTo>
                    <a:pt x="161" y="159"/>
                  </a:lnTo>
                  <a:lnTo>
                    <a:pt x="158" y="157"/>
                  </a:lnTo>
                  <a:lnTo>
                    <a:pt x="156" y="156"/>
                  </a:lnTo>
                  <a:lnTo>
                    <a:pt x="147" y="156"/>
                  </a:lnTo>
                  <a:lnTo>
                    <a:pt x="150" y="151"/>
                  </a:lnTo>
                  <a:lnTo>
                    <a:pt x="151" y="149"/>
                  </a:lnTo>
                  <a:lnTo>
                    <a:pt x="150" y="146"/>
                  </a:lnTo>
                  <a:lnTo>
                    <a:pt x="149" y="142"/>
                  </a:lnTo>
                  <a:lnTo>
                    <a:pt x="149" y="139"/>
                  </a:lnTo>
                  <a:lnTo>
                    <a:pt x="150" y="137"/>
                  </a:lnTo>
                  <a:lnTo>
                    <a:pt x="154" y="135"/>
                  </a:lnTo>
                  <a:lnTo>
                    <a:pt x="157" y="132"/>
                  </a:lnTo>
                  <a:lnTo>
                    <a:pt x="163" y="130"/>
                  </a:lnTo>
                  <a:lnTo>
                    <a:pt x="169" y="127"/>
                  </a:lnTo>
                  <a:lnTo>
                    <a:pt x="172" y="123"/>
                  </a:lnTo>
                  <a:lnTo>
                    <a:pt x="175" y="118"/>
                  </a:lnTo>
                  <a:lnTo>
                    <a:pt x="177" y="113"/>
                  </a:lnTo>
                  <a:lnTo>
                    <a:pt x="178" y="108"/>
                  </a:lnTo>
                  <a:lnTo>
                    <a:pt x="178" y="102"/>
                  </a:lnTo>
                  <a:lnTo>
                    <a:pt x="177" y="98"/>
                  </a:lnTo>
                  <a:lnTo>
                    <a:pt x="174" y="94"/>
                  </a:lnTo>
                  <a:lnTo>
                    <a:pt x="171" y="91"/>
                  </a:lnTo>
                  <a:lnTo>
                    <a:pt x="176" y="84"/>
                  </a:lnTo>
                  <a:lnTo>
                    <a:pt x="179" y="77"/>
                  </a:lnTo>
                  <a:lnTo>
                    <a:pt x="180" y="68"/>
                  </a:lnTo>
                  <a:lnTo>
                    <a:pt x="180" y="65"/>
                  </a:lnTo>
                  <a:lnTo>
                    <a:pt x="179" y="60"/>
                  </a:lnTo>
                  <a:lnTo>
                    <a:pt x="176" y="53"/>
                  </a:lnTo>
                  <a:lnTo>
                    <a:pt x="171" y="49"/>
                  </a:lnTo>
                  <a:lnTo>
                    <a:pt x="164" y="44"/>
                  </a:lnTo>
                  <a:lnTo>
                    <a:pt x="157" y="42"/>
                  </a:lnTo>
                  <a:lnTo>
                    <a:pt x="149" y="42"/>
                  </a:lnTo>
                  <a:lnTo>
                    <a:pt x="141" y="42"/>
                  </a:lnTo>
                  <a:lnTo>
                    <a:pt x="136" y="41"/>
                  </a:lnTo>
                  <a:lnTo>
                    <a:pt x="133" y="38"/>
                  </a:lnTo>
                  <a:lnTo>
                    <a:pt x="128" y="35"/>
                  </a:lnTo>
                  <a:lnTo>
                    <a:pt x="124" y="33"/>
                  </a:lnTo>
                  <a:lnTo>
                    <a:pt x="120" y="31"/>
                  </a:lnTo>
                  <a:lnTo>
                    <a:pt x="116" y="31"/>
                  </a:lnTo>
                  <a:lnTo>
                    <a:pt x="112" y="33"/>
                  </a:lnTo>
                  <a:lnTo>
                    <a:pt x="104" y="36"/>
                  </a:lnTo>
                  <a:lnTo>
                    <a:pt x="97" y="40"/>
                  </a:lnTo>
                  <a:lnTo>
                    <a:pt x="94" y="35"/>
                  </a:lnTo>
                  <a:lnTo>
                    <a:pt x="90" y="31"/>
                  </a:lnTo>
                  <a:lnTo>
                    <a:pt x="85" y="28"/>
                  </a:lnTo>
                  <a:lnTo>
                    <a:pt x="79" y="27"/>
                  </a:lnTo>
                  <a:lnTo>
                    <a:pt x="74" y="28"/>
                  </a:lnTo>
                  <a:lnTo>
                    <a:pt x="71" y="30"/>
                  </a:lnTo>
                  <a:lnTo>
                    <a:pt x="66" y="35"/>
                  </a:lnTo>
                  <a:lnTo>
                    <a:pt x="63" y="38"/>
                  </a:lnTo>
                  <a:lnTo>
                    <a:pt x="64" y="34"/>
                  </a:lnTo>
                  <a:lnTo>
                    <a:pt x="63" y="30"/>
                  </a:lnTo>
                  <a:lnTo>
                    <a:pt x="61" y="27"/>
                  </a:lnTo>
                  <a:lnTo>
                    <a:pt x="58" y="24"/>
                  </a:lnTo>
                  <a:lnTo>
                    <a:pt x="52" y="21"/>
                  </a:lnTo>
                  <a:lnTo>
                    <a:pt x="47" y="19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6" y="11"/>
                  </a:lnTo>
                  <a:lnTo>
                    <a:pt x="46" y="8"/>
                  </a:lnTo>
                  <a:lnTo>
                    <a:pt x="43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3" y="3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6" y="5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3" y="6"/>
                  </a:lnTo>
                  <a:lnTo>
                    <a:pt x="44" y="9"/>
                  </a:lnTo>
                  <a:lnTo>
                    <a:pt x="45" y="12"/>
                  </a:lnTo>
                  <a:lnTo>
                    <a:pt x="44" y="19"/>
                  </a:lnTo>
                  <a:lnTo>
                    <a:pt x="45" y="20"/>
                  </a:lnTo>
                  <a:lnTo>
                    <a:pt x="47" y="21"/>
                  </a:lnTo>
                  <a:lnTo>
                    <a:pt x="51" y="22"/>
                  </a:lnTo>
                  <a:lnTo>
                    <a:pt x="57" y="25"/>
                  </a:lnTo>
                  <a:lnTo>
                    <a:pt x="61" y="29"/>
                  </a:lnTo>
                  <a:lnTo>
                    <a:pt x="62" y="33"/>
                  </a:lnTo>
                  <a:lnTo>
                    <a:pt x="62" y="36"/>
                  </a:lnTo>
                  <a:lnTo>
                    <a:pt x="61" y="41"/>
                  </a:lnTo>
                  <a:lnTo>
                    <a:pt x="61" y="42"/>
                  </a:lnTo>
                  <a:lnTo>
                    <a:pt x="62" y="42"/>
                  </a:lnTo>
                  <a:lnTo>
                    <a:pt x="69" y="36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8" y="29"/>
                  </a:lnTo>
                  <a:lnTo>
                    <a:pt x="81" y="29"/>
                  </a:lnTo>
                  <a:lnTo>
                    <a:pt x="88" y="31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9"/>
                  </a:lnTo>
                  <a:lnTo>
                    <a:pt x="95" y="41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100" y="39"/>
                  </a:lnTo>
                  <a:lnTo>
                    <a:pt x="104" y="37"/>
                  </a:lnTo>
                  <a:lnTo>
                    <a:pt x="108" y="36"/>
                  </a:lnTo>
                  <a:lnTo>
                    <a:pt x="113" y="35"/>
                  </a:lnTo>
                  <a:lnTo>
                    <a:pt x="118" y="34"/>
                  </a:lnTo>
                  <a:lnTo>
                    <a:pt x="122" y="35"/>
                  </a:lnTo>
                  <a:lnTo>
                    <a:pt x="127" y="36"/>
                  </a:lnTo>
                  <a:lnTo>
                    <a:pt x="130" y="39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5"/>
                  </a:lnTo>
                  <a:lnTo>
                    <a:pt x="151" y="45"/>
                  </a:lnTo>
                  <a:lnTo>
                    <a:pt x="159" y="46"/>
                  </a:lnTo>
                  <a:lnTo>
                    <a:pt x="165" y="49"/>
                  </a:lnTo>
                  <a:lnTo>
                    <a:pt x="171" y="52"/>
                  </a:lnTo>
                  <a:lnTo>
                    <a:pt x="173" y="55"/>
                  </a:lnTo>
                  <a:lnTo>
                    <a:pt x="175" y="58"/>
                  </a:lnTo>
                  <a:lnTo>
                    <a:pt x="176" y="62"/>
                  </a:lnTo>
                  <a:lnTo>
                    <a:pt x="177" y="66"/>
                  </a:lnTo>
                  <a:lnTo>
                    <a:pt x="177" y="70"/>
                  </a:lnTo>
                  <a:lnTo>
                    <a:pt x="176" y="74"/>
                  </a:lnTo>
                  <a:lnTo>
                    <a:pt x="175" y="79"/>
                  </a:lnTo>
                  <a:lnTo>
                    <a:pt x="173" y="82"/>
                  </a:lnTo>
                  <a:lnTo>
                    <a:pt x="171" y="86"/>
                  </a:lnTo>
                  <a:lnTo>
                    <a:pt x="166" y="89"/>
                  </a:lnTo>
                  <a:lnTo>
                    <a:pt x="166" y="91"/>
                  </a:lnTo>
                  <a:lnTo>
                    <a:pt x="166" y="92"/>
                  </a:lnTo>
                  <a:lnTo>
                    <a:pt x="171" y="96"/>
                  </a:lnTo>
                  <a:lnTo>
                    <a:pt x="173" y="98"/>
                  </a:lnTo>
                  <a:lnTo>
                    <a:pt x="174" y="100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3" y="113"/>
                  </a:lnTo>
                  <a:lnTo>
                    <a:pt x="171" y="118"/>
                  </a:lnTo>
                  <a:lnTo>
                    <a:pt x="168" y="123"/>
                  </a:lnTo>
                  <a:lnTo>
                    <a:pt x="163" y="126"/>
                  </a:lnTo>
                  <a:lnTo>
                    <a:pt x="158" y="128"/>
                  </a:lnTo>
                  <a:lnTo>
                    <a:pt x="150" y="132"/>
                  </a:lnTo>
                  <a:lnTo>
                    <a:pt x="147" y="135"/>
                  </a:lnTo>
                  <a:lnTo>
                    <a:pt x="145" y="138"/>
                  </a:lnTo>
                  <a:lnTo>
                    <a:pt x="145" y="140"/>
                  </a:lnTo>
                  <a:lnTo>
                    <a:pt x="145" y="142"/>
                  </a:lnTo>
                  <a:lnTo>
                    <a:pt x="146" y="146"/>
                  </a:lnTo>
                  <a:lnTo>
                    <a:pt x="146" y="150"/>
                  </a:lnTo>
                  <a:lnTo>
                    <a:pt x="145" y="152"/>
                  </a:lnTo>
                  <a:lnTo>
                    <a:pt x="142" y="157"/>
                  </a:lnTo>
                  <a:lnTo>
                    <a:pt x="141" y="158"/>
                  </a:lnTo>
                  <a:lnTo>
                    <a:pt x="141" y="159"/>
                  </a:lnTo>
                  <a:lnTo>
                    <a:pt x="142" y="159"/>
                  </a:lnTo>
                  <a:lnTo>
                    <a:pt x="143" y="160"/>
                  </a:lnTo>
                  <a:lnTo>
                    <a:pt x="150" y="160"/>
                  </a:lnTo>
                  <a:lnTo>
                    <a:pt x="154" y="160"/>
                  </a:lnTo>
                  <a:lnTo>
                    <a:pt x="157" y="161"/>
                  </a:lnTo>
                  <a:lnTo>
                    <a:pt x="163" y="165"/>
                  </a:lnTo>
                  <a:lnTo>
                    <a:pt x="168" y="169"/>
                  </a:lnTo>
                  <a:lnTo>
                    <a:pt x="172" y="174"/>
                  </a:lnTo>
                  <a:lnTo>
                    <a:pt x="173" y="180"/>
                  </a:lnTo>
                  <a:lnTo>
                    <a:pt x="173" y="185"/>
                  </a:lnTo>
                  <a:lnTo>
                    <a:pt x="173" y="192"/>
                  </a:lnTo>
                  <a:lnTo>
                    <a:pt x="173" y="193"/>
                  </a:lnTo>
                  <a:lnTo>
                    <a:pt x="174" y="194"/>
                  </a:lnTo>
                  <a:lnTo>
                    <a:pt x="178" y="197"/>
                  </a:lnTo>
                  <a:lnTo>
                    <a:pt x="183" y="200"/>
                  </a:lnTo>
                  <a:lnTo>
                    <a:pt x="186" y="203"/>
                  </a:lnTo>
                  <a:lnTo>
                    <a:pt x="188" y="208"/>
                  </a:lnTo>
                  <a:lnTo>
                    <a:pt x="189" y="214"/>
                  </a:lnTo>
                  <a:lnTo>
                    <a:pt x="188" y="218"/>
                  </a:lnTo>
                  <a:lnTo>
                    <a:pt x="185" y="223"/>
                  </a:lnTo>
                  <a:lnTo>
                    <a:pt x="181" y="227"/>
                  </a:lnTo>
                  <a:lnTo>
                    <a:pt x="176" y="230"/>
                  </a:lnTo>
                  <a:lnTo>
                    <a:pt x="171" y="232"/>
                  </a:lnTo>
                  <a:lnTo>
                    <a:pt x="166" y="233"/>
                  </a:lnTo>
                  <a:lnTo>
                    <a:pt x="160" y="235"/>
                  </a:lnTo>
                  <a:lnTo>
                    <a:pt x="149" y="236"/>
                  </a:lnTo>
                  <a:lnTo>
                    <a:pt x="138" y="237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7" y="242"/>
                  </a:lnTo>
                  <a:lnTo>
                    <a:pt x="138" y="244"/>
                  </a:lnTo>
                  <a:lnTo>
                    <a:pt x="141" y="247"/>
                  </a:lnTo>
                  <a:lnTo>
                    <a:pt x="140" y="250"/>
                  </a:lnTo>
                  <a:lnTo>
                    <a:pt x="135" y="254"/>
                  </a:lnTo>
                  <a:lnTo>
                    <a:pt x="132" y="256"/>
                  </a:lnTo>
                  <a:lnTo>
                    <a:pt x="128" y="257"/>
                  </a:lnTo>
                  <a:lnTo>
                    <a:pt x="120" y="259"/>
                  </a:lnTo>
                  <a:lnTo>
                    <a:pt x="116" y="258"/>
                  </a:lnTo>
                  <a:lnTo>
                    <a:pt x="114" y="258"/>
                  </a:lnTo>
                  <a:lnTo>
                    <a:pt x="111" y="258"/>
                  </a:lnTo>
                  <a:lnTo>
                    <a:pt x="108" y="259"/>
                  </a:lnTo>
                  <a:lnTo>
                    <a:pt x="107" y="261"/>
                  </a:lnTo>
                  <a:lnTo>
                    <a:pt x="106" y="267"/>
                  </a:lnTo>
                  <a:lnTo>
                    <a:pt x="107" y="274"/>
                  </a:lnTo>
                  <a:lnTo>
                    <a:pt x="106" y="278"/>
                  </a:lnTo>
                  <a:lnTo>
                    <a:pt x="104" y="282"/>
                  </a:lnTo>
                  <a:lnTo>
                    <a:pt x="102" y="284"/>
                  </a:lnTo>
                  <a:lnTo>
                    <a:pt x="100" y="285"/>
                  </a:lnTo>
                  <a:lnTo>
                    <a:pt x="94" y="285"/>
                  </a:lnTo>
                  <a:lnTo>
                    <a:pt x="88" y="285"/>
                  </a:lnTo>
                  <a:lnTo>
                    <a:pt x="85" y="286"/>
                  </a:lnTo>
                  <a:lnTo>
                    <a:pt x="81" y="287"/>
                  </a:lnTo>
                  <a:lnTo>
                    <a:pt x="79" y="292"/>
                  </a:lnTo>
                  <a:lnTo>
                    <a:pt x="77" y="295"/>
                  </a:lnTo>
                  <a:lnTo>
                    <a:pt x="74" y="299"/>
                  </a:lnTo>
                  <a:lnTo>
                    <a:pt x="71" y="302"/>
                  </a:lnTo>
                  <a:lnTo>
                    <a:pt x="64" y="304"/>
                  </a:lnTo>
                  <a:lnTo>
                    <a:pt x="59" y="304"/>
                  </a:lnTo>
                  <a:lnTo>
                    <a:pt x="52" y="303"/>
                  </a:lnTo>
                  <a:lnTo>
                    <a:pt x="48" y="300"/>
                  </a:lnTo>
                  <a:lnTo>
                    <a:pt x="44" y="296"/>
                  </a:lnTo>
                  <a:lnTo>
                    <a:pt x="42" y="292"/>
                  </a:lnTo>
                  <a:lnTo>
                    <a:pt x="40" y="286"/>
                  </a:lnTo>
                  <a:lnTo>
                    <a:pt x="38" y="281"/>
                  </a:lnTo>
                  <a:lnTo>
                    <a:pt x="37" y="280"/>
                  </a:lnTo>
                  <a:lnTo>
                    <a:pt x="35" y="280"/>
                  </a:lnTo>
                  <a:lnTo>
                    <a:pt x="32" y="282"/>
                  </a:lnTo>
                  <a:lnTo>
                    <a:pt x="30" y="283"/>
                  </a:lnTo>
                  <a:lnTo>
                    <a:pt x="27" y="283"/>
                  </a:lnTo>
                  <a:lnTo>
                    <a:pt x="23" y="283"/>
                  </a:lnTo>
                  <a:lnTo>
                    <a:pt x="18" y="281"/>
                  </a:lnTo>
                  <a:lnTo>
                    <a:pt x="13" y="276"/>
                  </a:lnTo>
                  <a:lnTo>
                    <a:pt x="11" y="274"/>
                  </a:lnTo>
                  <a:lnTo>
                    <a:pt x="9" y="270"/>
                  </a:lnTo>
                  <a:lnTo>
                    <a:pt x="8" y="261"/>
                  </a:lnTo>
                  <a:lnTo>
                    <a:pt x="7" y="260"/>
                  </a:lnTo>
                  <a:lnTo>
                    <a:pt x="6" y="261"/>
                  </a:lnTo>
                  <a:lnTo>
                    <a:pt x="4" y="261"/>
                  </a:lnTo>
                  <a:lnTo>
                    <a:pt x="2" y="258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1" y="260"/>
                  </a:lnTo>
                  <a:lnTo>
                    <a:pt x="2" y="265"/>
                  </a:lnTo>
                  <a:lnTo>
                    <a:pt x="4" y="266"/>
                  </a:lnTo>
                  <a:lnTo>
                    <a:pt x="5" y="265"/>
                  </a:lnTo>
                  <a:lnTo>
                    <a:pt x="7" y="274"/>
                  </a:lnTo>
                  <a:lnTo>
                    <a:pt x="8" y="276"/>
                  </a:lnTo>
                  <a:lnTo>
                    <a:pt x="9" y="279"/>
                  </a:lnTo>
                  <a:lnTo>
                    <a:pt x="14" y="282"/>
                  </a:lnTo>
                  <a:lnTo>
                    <a:pt x="19" y="285"/>
                  </a:lnTo>
                  <a:lnTo>
                    <a:pt x="24" y="286"/>
                  </a:lnTo>
                  <a:lnTo>
                    <a:pt x="30" y="286"/>
                  </a:lnTo>
                  <a:lnTo>
                    <a:pt x="35" y="284"/>
                  </a:lnTo>
                  <a:lnTo>
                    <a:pt x="38" y="293"/>
                  </a:lnTo>
                  <a:lnTo>
                    <a:pt x="41" y="297"/>
                  </a:lnTo>
                  <a:lnTo>
                    <a:pt x="44" y="301"/>
                  </a:lnTo>
                  <a:lnTo>
                    <a:pt x="47" y="304"/>
                  </a:lnTo>
                  <a:lnTo>
                    <a:pt x="50" y="307"/>
                  </a:lnTo>
                  <a:lnTo>
                    <a:pt x="55" y="309"/>
                  </a:lnTo>
                  <a:lnTo>
                    <a:pt x="60" y="309"/>
                  </a:lnTo>
                  <a:lnTo>
                    <a:pt x="64" y="308"/>
                  </a:lnTo>
                  <a:lnTo>
                    <a:pt x="70" y="307"/>
                  </a:lnTo>
                  <a:lnTo>
                    <a:pt x="74" y="304"/>
                  </a:lnTo>
                  <a:lnTo>
                    <a:pt x="78" y="301"/>
                  </a:lnTo>
                  <a:lnTo>
                    <a:pt x="81" y="297"/>
                  </a:lnTo>
                  <a:lnTo>
                    <a:pt x="84" y="293"/>
                  </a:lnTo>
                  <a:lnTo>
                    <a:pt x="86" y="290"/>
                  </a:lnTo>
                  <a:lnTo>
                    <a:pt x="88" y="289"/>
                  </a:lnTo>
                  <a:lnTo>
                    <a:pt x="94" y="289"/>
                  </a:lnTo>
                  <a:lnTo>
                    <a:pt x="100" y="289"/>
                  </a:lnTo>
                  <a:lnTo>
                    <a:pt x="104" y="287"/>
                  </a:lnTo>
                  <a:lnTo>
                    <a:pt x="107" y="284"/>
                  </a:lnTo>
                  <a:lnTo>
                    <a:pt x="111" y="280"/>
                  </a:lnTo>
                  <a:lnTo>
                    <a:pt x="112" y="278"/>
                  </a:lnTo>
                  <a:lnTo>
                    <a:pt x="112" y="274"/>
                  </a:lnTo>
                  <a:lnTo>
                    <a:pt x="111" y="268"/>
                  </a:lnTo>
                  <a:lnTo>
                    <a:pt x="111" y="265"/>
                  </a:lnTo>
                  <a:lnTo>
                    <a:pt x="112" y="262"/>
                  </a:lnTo>
                  <a:lnTo>
                    <a:pt x="114" y="262"/>
                  </a:lnTo>
                  <a:lnTo>
                    <a:pt x="120" y="264"/>
                  </a:lnTo>
                  <a:lnTo>
                    <a:pt x="127" y="262"/>
                  </a:lnTo>
                  <a:lnTo>
                    <a:pt x="132" y="260"/>
                  </a:lnTo>
                  <a:lnTo>
                    <a:pt x="137" y="257"/>
                  </a:lnTo>
                  <a:lnTo>
                    <a:pt x="143" y="254"/>
                  </a:lnTo>
                  <a:lnTo>
                    <a:pt x="145" y="250"/>
                  </a:lnTo>
                  <a:lnTo>
                    <a:pt x="145" y="245"/>
                  </a:lnTo>
                  <a:lnTo>
                    <a:pt x="144" y="243"/>
                  </a:lnTo>
                  <a:lnTo>
                    <a:pt x="142" y="241"/>
                  </a:lnTo>
                  <a:lnTo>
                    <a:pt x="156" y="240"/>
                  </a:lnTo>
                  <a:lnTo>
                    <a:pt x="162" y="239"/>
                  </a:lnTo>
                  <a:lnTo>
                    <a:pt x="170" y="238"/>
                  </a:lnTo>
                  <a:lnTo>
                    <a:pt x="175" y="237"/>
                  </a:lnTo>
                  <a:lnTo>
                    <a:pt x="179" y="233"/>
                  </a:lnTo>
                  <a:lnTo>
                    <a:pt x="184" y="230"/>
                  </a:lnTo>
                  <a:lnTo>
                    <a:pt x="188" y="227"/>
                  </a:lnTo>
                  <a:lnTo>
                    <a:pt x="191" y="223"/>
                  </a:lnTo>
                  <a:lnTo>
                    <a:pt x="193" y="217"/>
                  </a:lnTo>
                  <a:lnTo>
                    <a:pt x="193" y="212"/>
                  </a:lnTo>
                  <a:lnTo>
                    <a:pt x="192" y="2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8" name="Freeform 167"/>
            <p:cNvSpPr>
              <a:spLocks/>
            </p:cNvSpPr>
            <p:nvPr/>
          </p:nvSpPr>
          <p:spPr bwMode="auto">
            <a:xfrm>
              <a:off x="5621338" y="2001838"/>
              <a:ext cx="306388" cy="490538"/>
            </a:xfrm>
            <a:custGeom>
              <a:avLst/>
              <a:gdLst>
                <a:gd name="T0" fmla="*/ 446069235 w 193"/>
                <a:gd name="T1" fmla="*/ 478830185 h 309"/>
                <a:gd name="T2" fmla="*/ 405746583 w 193"/>
                <a:gd name="T3" fmla="*/ 400705987 h 309"/>
                <a:gd name="T4" fmla="*/ 378024034 w 193"/>
                <a:gd name="T5" fmla="*/ 380544724 h 309"/>
                <a:gd name="T6" fmla="*/ 378024034 w 193"/>
                <a:gd name="T7" fmla="*/ 345262515 h 309"/>
                <a:gd name="T8" fmla="*/ 441028916 w 193"/>
                <a:gd name="T9" fmla="*/ 297378722 h 309"/>
                <a:gd name="T10" fmla="*/ 430948278 w 193"/>
                <a:gd name="T11" fmla="*/ 229335255 h 309"/>
                <a:gd name="T12" fmla="*/ 451109554 w 193"/>
                <a:gd name="T13" fmla="*/ 151209519 h 309"/>
                <a:gd name="T14" fmla="*/ 355343392 w 193"/>
                <a:gd name="T15" fmla="*/ 105846678 h 309"/>
                <a:gd name="T16" fmla="*/ 312499885 w 193"/>
                <a:gd name="T17" fmla="*/ 83166027 h 309"/>
                <a:gd name="T18" fmla="*/ 236895098 w 193"/>
                <a:gd name="T19" fmla="*/ 88206342 h 309"/>
                <a:gd name="T20" fmla="*/ 166330581 w 193"/>
                <a:gd name="T21" fmla="*/ 88206342 h 309"/>
                <a:gd name="T22" fmla="*/ 146169304 w 193"/>
                <a:gd name="T23" fmla="*/ 60483813 h 309"/>
                <a:gd name="T24" fmla="*/ 115927390 w 193"/>
                <a:gd name="T25" fmla="*/ 20161269 h 309"/>
                <a:gd name="T26" fmla="*/ 70564493 w 193"/>
                <a:gd name="T27" fmla="*/ 2520952 h 309"/>
                <a:gd name="T28" fmla="*/ 47883838 w 193"/>
                <a:gd name="T29" fmla="*/ 25201584 h 309"/>
                <a:gd name="T30" fmla="*/ 50403204 w 193"/>
                <a:gd name="T31" fmla="*/ 20161269 h 309"/>
                <a:gd name="T32" fmla="*/ 95766088 w 193"/>
                <a:gd name="T33" fmla="*/ 5040317 h 309"/>
                <a:gd name="T34" fmla="*/ 113408024 w 193"/>
                <a:gd name="T35" fmla="*/ 50403169 h 309"/>
                <a:gd name="T36" fmla="*/ 156249943 w 193"/>
                <a:gd name="T37" fmla="*/ 83166027 h 309"/>
                <a:gd name="T38" fmla="*/ 173891853 w 193"/>
                <a:gd name="T39" fmla="*/ 90725706 h 309"/>
                <a:gd name="T40" fmla="*/ 226814460 w 193"/>
                <a:gd name="T41" fmla="*/ 85685391 h 309"/>
                <a:gd name="T42" fmla="*/ 244456371 w 193"/>
                <a:gd name="T43" fmla="*/ 105846678 h 309"/>
                <a:gd name="T44" fmla="*/ 320061158 w 193"/>
                <a:gd name="T45" fmla="*/ 90725706 h 309"/>
                <a:gd name="T46" fmla="*/ 380544987 w 193"/>
                <a:gd name="T47" fmla="*/ 113407945 h 309"/>
                <a:gd name="T48" fmla="*/ 441028916 w 193"/>
                <a:gd name="T49" fmla="*/ 146169203 h 309"/>
                <a:gd name="T50" fmla="*/ 430948278 w 193"/>
                <a:gd name="T51" fmla="*/ 216733672 h 309"/>
                <a:gd name="T52" fmla="*/ 435988597 w 193"/>
                <a:gd name="T53" fmla="*/ 246975566 h 309"/>
                <a:gd name="T54" fmla="*/ 430948278 w 193"/>
                <a:gd name="T55" fmla="*/ 297378722 h 309"/>
                <a:gd name="T56" fmla="*/ 365424030 w 193"/>
                <a:gd name="T57" fmla="*/ 347781879 h 309"/>
                <a:gd name="T58" fmla="*/ 365424030 w 193"/>
                <a:gd name="T59" fmla="*/ 383064088 h 309"/>
                <a:gd name="T60" fmla="*/ 360383711 w 193"/>
                <a:gd name="T61" fmla="*/ 403225351 h 309"/>
                <a:gd name="T62" fmla="*/ 423387005 w 193"/>
                <a:gd name="T63" fmla="*/ 425907664 h 309"/>
                <a:gd name="T64" fmla="*/ 438507963 w 193"/>
                <a:gd name="T65" fmla="*/ 488910816 h 309"/>
                <a:gd name="T66" fmla="*/ 476311150 w 193"/>
                <a:gd name="T67" fmla="*/ 539313973 h 309"/>
                <a:gd name="T68" fmla="*/ 418346686 w 193"/>
                <a:gd name="T69" fmla="*/ 587197765 h 309"/>
                <a:gd name="T70" fmla="*/ 342741800 w 193"/>
                <a:gd name="T71" fmla="*/ 604838076 h 309"/>
                <a:gd name="T72" fmla="*/ 340222434 w 193"/>
                <a:gd name="T73" fmla="*/ 640120286 h 309"/>
                <a:gd name="T74" fmla="*/ 279738605 w 193"/>
                <a:gd name="T75" fmla="*/ 650200917 h 309"/>
                <a:gd name="T76" fmla="*/ 267137013 w 193"/>
                <a:gd name="T77" fmla="*/ 700604073 h 309"/>
                <a:gd name="T78" fmla="*/ 221774141 w 193"/>
                <a:gd name="T79" fmla="*/ 718245972 h 309"/>
                <a:gd name="T80" fmla="*/ 178932173 w 193"/>
                <a:gd name="T81" fmla="*/ 761087861 h 309"/>
                <a:gd name="T82" fmla="*/ 110887071 w 193"/>
                <a:gd name="T83" fmla="*/ 745966914 h 309"/>
                <a:gd name="T84" fmla="*/ 88206403 w 193"/>
                <a:gd name="T85" fmla="*/ 705644389 h 309"/>
                <a:gd name="T86" fmla="*/ 32762881 w 193"/>
                <a:gd name="T87" fmla="*/ 695563758 h 309"/>
                <a:gd name="T88" fmla="*/ 15120964 w 193"/>
                <a:gd name="T89" fmla="*/ 657762184 h 309"/>
                <a:gd name="T90" fmla="*/ 0 w 193"/>
                <a:gd name="T91" fmla="*/ 635079970 h 309"/>
                <a:gd name="T92" fmla="*/ 12601595 w 193"/>
                <a:gd name="T93" fmla="*/ 667842815 h 309"/>
                <a:gd name="T94" fmla="*/ 47883838 w 193"/>
                <a:gd name="T95" fmla="*/ 718245972 h 309"/>
                <a:gd name="T96" fmla="*/ 110887071 w 193"/>
                <a:gd name="T97" fmla="*/ 758568497 h 309"/>
                <a:gd name="T98" fmla="*/ 176411219 w 193"/>
                <a:gd name="T99" fmla="*/ 773689444 h 309"/>
                <a:gd name="T100" fmla="*/ 216733822 w 193"/>
                <a:gd name="T101" fmla="*/ 730845967 h 309"/>
                <a:gd name="T102" fmla="*/ 279738605 w 193"/>
                <a:gd name="T103" fmla="*/ 705644389 h 309"/>
                <a:gd name="T104" fmla="*/ 282257971 w 193"/>
                <a:gd name="T105" fmla="*/ 660281548 h 309"/>
                <a:gd name="T106" fmla="*/ 345262753 w 193"/>
                <a:gd name="T107" fmla="*/ 647681553 h 309"/>
                <a:gd name="T108" fmla="*/ 357862758 w 193"/>
                <a:gd name="T109" fmla="*/ 607359028 h 309"/>
                <a:gd name="T110" fmla="*/ 451109554 w 193"/>
                <a:gd name="T111" fmla="*/ 587197765 h 309"/>
                <a:gd name="T112" fmla="*/ 483870835 w 193"/>
                <a:gd name="T113" fmla="*/ 521673662 h 3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3"/>
                <a:gd name="T172" fmla="*/ 0 h 309"/>
                <a:gd name="T173" fmla="*/ 193 w 193"/>
                <a:gd name="T174" fmla="*/ 309 h 30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3" h="309">
                  <a:moveTo>
                    <a:pt x="192" y="207"/>
                  </a:moveTo>
                  <a:lnTo>
                    <a:pt x="192" y="207"/>
                  </a:lnTo>
                  <a:lnTo>
                    <a:pt x="190" y="201"/>
                  </a:lnTo>
                  <a:lnTo>
                    <a:pt x="186" y="197"/>
                  </a:lnTo>
                  <a:lnTo>
                    <a:pt x="181" y="194"/>
                  </a:lnTo>
                  <a:lnTo>
                    <a:pt x="177" y="190"/>
                  </a:lnTo>
                  <a:lnTo>
                    <a:pt x="177" y="185"/>
                  </a:lnTo>
                  <a:lnTo>
                    <a:pt x="177" y="180"/>
                  </a:lnTo>
                  <a:lnTo>
                    <a:pt x="176" y="174"/>
                  </a:lnTo>
                  <a:lnTo>
                    <a:pt x="173" y="169"/>
                  </a:lnTo>
                  <a:lnTo>
                    <a:pt x="168" y="164"/>
                  </a:lnTo>
                  <a:lnTo>
                    <a:pt x="161" y="159"/>
                  </a:lnTo>
                  <a:lnTo>
                    <a:pt x="158" y="157"/>
                  </a:lnTo>
                  <a:lnTo>
                    <a:pt x="156" y="156"/>
                  </a:lnTo>
                  <a:lnTo>
                    <a:pt x="147" y="156"/>
                  </a:lnTo>
                  <a:lnTo>
                    <a:pt x="150" y="151"/>
                  </a:lnTo>
                  <a:lnTo>
                    <a:pt x="151" y="149"/>
                  </a:lnTo>
                  <a:lnTo>
                    <a:pt x="150" y="146"/>
                  </a:lnTo>
                  <a:lnTo>
                    <a:pt x="149" y="142"/>
                  </a:lnTo>
                  <a:lnTo>
                    <a:pt x="149" y="139"/>
                  </a:lnTo>
                  <a:lnTo>
                    <a:pt x="150" y="137"/>
                  </a:lnTo>
                  <a:lnTo>
                    <a:pt x="154" y="135"/>
                  </a:lnTo>
                  <a:lnTo>
                    <a:pt x="157" y="132"/>
                  </a:lnTo>
                  <a:lnTo>
                    <a:pt x="163" y="130"/>
                  </a:lnTo>
                  <a:lnTo>
                    <a:pt x="169" y="127"/>
                  </a:lnTo>
                  <a:lnTo>
                    <a:pt x="172" y="123"/>
                  </a:lnTo>
                  <a:lnTo>
                    <a:pt x="175" y="118"/>
                  </a:lnTo>
                  <a:lnTo>
                    <a:pt x="177" y="113"/>
                  </a:lnTo>
                  <a:lnTo>
                    <a:pt x="178" y="108"/>
                  </a:lnTo>
                  <a:lnTo>
                    <a:pt x="178" y="102"/>
                  </a:lnTo>
                  <a:lnTo>
                    <a:pt x="177" y="98"/>
                  </a:lnTo>
                  <a:lnTo>
                    <a:pt x="174" y="94"/>
                  </a:lnTo>
                  <a:lnTo>
                    <a:pt x="171" y="91"/>
                  </a:lnTo>
                  <a:lnTo>
                    <a:pt x="176" y="84"/>
                  </a:lnTo>
                  <a:lnTo>
                    <a:pt x="179" y="77"/>
                  </a:lnTo>
                  <a:lnTo>
                    <a:pt x="180" y="68"/>
                  </a:lnTo>
                  <a:lnTo>
                    <a:pt x="180" y="65"/>
                  </a:lnTo>
                  <a:lnTo>
                    <a:pt x="179" y="60"/>
                  </a:lnTo>
                  <a:lnTo>
                    <a:pt x="176" y="53"/>
                  </a:lnTo>
                  <a:lnTo>
                    <a:pt x="171" y="49"/>
                  </a:lnTo>
                  <a:lnTo>
                    <a:pt x="164" y="44"/>
                  </a:lnTo>
                  <a:lnTo>
                    <a:pt x="157" y="42"/>
                  </a:lnTo>
                  <a:lnTo>
                    <a:pt x="149" y="42"/>
                  </a:lnTo>
                  <a:lnTo>
                    <a:pt x="141" y="42"/>
                  </a:lnTo>
                  <a:lnTo>
                    <a:pt x="136" y="41"/>
                  </a:lnTo>
                  <a:lnTo>
                    <a:pt x="133" y="38"/>
                  </a:lnTo>
                  <a:lnTo>
                    <a:pt x="128" y="35"/>
                  </a:lnTo>
                  <a:lnTo>
                    <a:pt x="124" y="33"/>
                  </a:lnTo>
                  <a:lnTo>
                    <a:pt x="120" y="31"/>
                  </a:lnTo>
                  <a:lnTo>
                    <a:pt x="116" y="31"/>
                  </a:lnTo>
                  <a:lnTo>
                    <a:pt x="112" y="33"/>
                  </a:lnTo>
                  <a:lnTo>
                    <a:pt x="104" y="36"/>
                  </a:lnTo>
                  <a:lnTo>
                    <a:pt x="97" y="40"/>
                  </a:lnTo>
                  <a:lnTo>
                    <a:pt x="94" y="35"/>
                  </a:lnTo>
                  <a:lnTo>
                    <a:pt x="90" y="31"/>
                  </a:lnTo>
                  <a:lnTo>
                    <a:pt x="85" y="28"/>
                  </a:lnTo>
                  <a:lnTo>
                    <a:pt x="79" y="27"/>
                  </a:lnTo>
                  <a:lnTo>
                    <a:pt x="74" y="28"/>
                  </a:lnTo>
                  <a:lnTo>
                    <a:pt x="71" y="30"/>
                  </a:lnTo>
                  <a:lnTo>
                    <a:pt x="66" y="35"/>
                  </a:lnTo>
                  <a:lnTo>
                    <a:pt x="63" y="38"/>
                  </a:lnTo>
                  <a:lnTo>
                    <a:pt x="64" y="34"/>
                  </a:lnTo>
                  <a:lnTo>
                    <a:pt x="63" y="30"/>
                  </a:lnTo>
                  <a:lnTo>
                    <a:pt x="61" y="27"/>
                  </a:lnTo>
                  <a:lnTo>
                    <a:pt x="58" y="24"/>
                  </a:lnTo>
                  <a:lnTo>
                    <a:pt x="52" y="21"/>
                  </a:lnTo>
                  <a:lnTo>
                    <a:pt x="47" y="19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6" y="11"/>
                  </a:lnTo>
                  <a:lnTo>
                    <a:pt x="46" y="8"/>
                  </a:lnTo>
                  <a:lnTo>
                    <a:pt x="43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3" y="3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6" y="5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3" y="6"/>
                  </a:lnTo>
                  <a:lnTo>
                    <a:pt x="44" y="9"/>
                  </a:lnTo>
                  <a:lnTo>
                    <a:pt x="45" y="12"/>
                  </a:lnTo>
                  <a:lnTo>
                    <a:pt x="44" y="19"/>
                  </a:lnTo>
                  <a:lnTo>
                    <a:pt x="45" y="20"/>
                  </a:lnTo>
                  <a:lnTo>
                    <a:pt x="47" y="21"/>
                  </a:lnTo>
                  <a:lnTo>
                    <a:pt x="51" y="22"/>
                  </a:lnTo>
                  <a:lnTo>
                    <a:pt x="57" y="25"/>
                  </a:lnTo>
                  <a:lnTo>
                    <a:pt x="61" y="29"/>
                  </a:lnTo>
                  <a:lnTo>
                    <a:pt x="62" y="33"/>
                  </a:lnTo>
                  <a:lnTo>
                    <a:pt x="62" y="36"/>
                  </a:lnTo>
                  <a:lnTo>
                    <a:pt x="61" y="41"/>
                  </a:lnTo>
                  <a:lnTo>
                    <a:pt x="61" y="42"/>
                  </a:lnTo>
                  <a:lnTo>
                    <a:pt x="62" y="42"/>
                  </a:lnTo>
                  <a:lnTo>
                    <a:pt x="69" y="36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8" y="29"/>
                  </a:lnTo>
                  <a:lnTo>
                    <a:pt x="81" y="29"/>
                  </a:lnTo>
                  <a:lnTo>
                    <a:pt x="88" y="31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9"/>
                  </a:lnTo>
                  <a:lnTo>
                    <a:pt x="95" y="41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100" y="39"/>
                  </a:lnTo>
                  <a:lnTo>
                    <a:pt x="104" y="37"/>
                  </a:lnTo>
                  <a:lnTo>
                    <a:pt x="108" y="36"/>
                  </a:lnTo>
                  <a:lnTo>
                    <a:pt x="113" y="35"/>
                  </a:lnTo>
                  <a:lnTo>
                    <a:pt x="118" y="34"/>
                  </a:lnTo>
                  <a:lnTo>
                    <a:pt x="122" y="35"/>
                  </a:lnTo>
                  <a:lnTo>
                    <a:pt x="127" y="36"/>
                  </a:lnTo>
                  <a:lnTo>
                    <a:pt x="130" y="39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5"/>
                  </a:lnTo>
                  <a:lnTo>
                    <a:pt x="151" y="45"/>
                  </a:lnTo>
                  <a:lnTo>
                    <a:pt x="159" y="46"/>
                  </a:lnTo>
                  <a:lnTo>
                    <a:pt x="165" y="49"/>
                  </a:lnTo>
                  <a:lnTo>
                    <a:pt x="171" y="52"/>
                  </a:lnTo>
                  <a:lnTo>
                    <a:pt x="173" y="55"/>
                  </a:lnTo>
                  <a:lnTo>
                    <a:pt x="175" y="58"/>
                  </a:lnTo>
                  <a:lnTo>
                    <a:pt x="176" y="62"/>
                  </a:lnTo>
                  <a:lnTo>
                    <a:pt x="177" y="66"/>
                  </a:lnTo>
                  <a:lnTo>
                    <a:pt x="177" y="70"/>
                  </a:lnTo>
                  <a:lnTo>
                    <a:pt x="176" y="74"/>
                  </a:lnTo>
                  <a:lnTo>
                    <a:pt x="175" y="79"/>
                  </a:lnTo>
                  <a:lnTo>
                    <a:pt x="173" y="82"/>
                  </a:lnTo>
                  <a:lnTo>
                    <a:pt x="171" y="86"/>
                  </a:lnTo>
                  <a:lnTo>
                    <a:pt x="166" y="89"/>
                  </a:lnTo>
                  <a:lnTo>
                    <a:pt x="166" y="91"/>
                  </a:lnTo>
                  <a:lnTo>
                    <a:pt x="166" y="92"/>
                  </a:lnTo>
                  <a:lnTo>
                    <a:pt x="171" y="96"/>
                  </a:lnTo>
                  <a:lnTo>
                    <a:pt x="173" y="98"/>
                  </a:lnTo>
                  <a:lnTo>
                    <a:pt x="174" y="100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3" y="113"/>
                  </a:lnTo>
                  <a:lnTo>
                    <a:pt x="171" y="118"/>
                  </a:lnTo>
                  <a:lnTo>
                    <a:pt x="168" y="123"/>
                  </a:lnTo>
                  <a:lnTo>
                    <a:pt x="163" y="126"/>
                  </a:lnTo>
                  <a:lnTo>
                    <a:pt x="158" y="128"/>
                  </a:lnTo>
                  <a:lnTo>
                    <a:pt x="150" y="132"/>
                  </a:lnTo>
                  <a:lnTo>
                    <a:pt x="147" y="135"/>
                  </a:lnTo>
                  <a:lnTo>
                    <a:pt x="145" y="138"/>
                  </a:lnTo>
                  <a:lnTo>
                    <a:pt x="145" y="140"/>
                  </a:lnTo>
                  <a:lnTo>
                    <a:pt x="145" y="142"/>
                  </a:lnTo>
                  <a:lnTo>
                    <a:pt x="146" y="146"/>
                  </a:lnTo>
                  <a:lnTo>
                    <a:pt x="146" y="150"/>
                  </a:lnTo>
                  <a:lnTo>
                    <a:pt x="145" y="152"/>
                  </a:lnTo>
                  <a:lnTo>
                    <a:pt x="142" y="157"/>
                  </a:lnTo>
                  <a:lnTo>
                    <a:pt x="141" y="158"/>
                  </a:lnTo>
                  <a:lnTo>
                    <a:pt x="141" y="159"/>
                  </a:lnTo>
                  <a:lnTo>
                    <a:pt x="142" y="159"/>
                  </a:lnTo>
                  <a:lnTo>
                    <a:pt x="143" y="160"/>
                  </a:lnTo>
                  <a:lnTo>
                    <a:pt x="150" y="160"/>
                  </a:lnTo>
                  <a:lnTo>
                    <a:pt x="154" y="160"/>
                  </a:lnTo>
                  <a:lnTo>
                    <a:pt x="157" y="161"/>
                  </a:lnTo>
                  <a:lnTo>
                    <a:pt x="163" y="165"/>
                  </a:lnTo>
                  <a:lnTo>
                    <a:pt x="168" y="169"/>
                  </a:lnTo>
                  <a:lnTo>
                    <a:pt x="172" y="174"/>
                  </a:lnTo>
                  <a:lnTo>
                    <a:pt x="173" y="180"/>
                  </a:lnTo>
                  <a:lnTo>
                    <a:pt x="173" y="185"/>
                  </a:lnTo>
                  <a:lnTo>
                    <a:pt x="173" y="192"/>
                  </a:lnTo>
                  <a:lnTo>
                    <a:pt x="173" y="193"/>
                  </a:lnTo>
                  <a:lnTo>
                    <a:pt x="174" y="194"/>
                  </a:lnTo>
                  <a:lnTo>
                    <a:pt x="178" y="197"/>
                  </a:lnTo>
                  <a:lnTo>
                    <a:pt x="183" y="200"/>
                  </a:lnTo>
                  <a:lnTo>
                    <a:pt x="186" y="203"/>
                  </a:lnTo>
                  <a:lnTo>
                    <a:pt x="188" y="208"/>
                  </a:lnTo>
                  <a:lnTo>
                    <a:pt x="189" y="214"/>
                  </a:lnTo>
                  <a:lnTo>
                    <a:pt x="188" y="218"/>
                  </a:lnTo>
                  <a:lnTo>
                    <a:pt x="185" y="223"/>
                  </a:lnTo>
                  <a:lnTo>
                    <a:pt x="181" y="227"/>
                  </a:lnTo>
                  <a:lnTo>
                    <a:pt x="176" y="230"/>
                  </a:lnTo>
                  <a:lnTo>
                    <a:pt x="171" y="232"/>
                  </a:lnTo>
                  <a:lnTo>
                    <a:pt x="166" y="233"/>
                  </a:lnTo>
                  <a:lnTo>
                    <a:pt x="160" y="235"/>
                  </a:lnTo>
                  <a:lnTo>
                    <a:pt x="149" y="236"/>
                  </a:lnTo>
                  <a:lnTo>
                    <a:pt x="138" y="237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7" y="242"/>
                  </a:lnTo>
                  <a:lnTo>
                    <a:pt x="138" y="244"/>
                  </a:lnTo>
                  <a:lnTo>
                    <a:pt x="141" y="247"/>
                  </a:lnTo>
                  <a:lnTo>
                    <a:pt x="140" y="250"/>
                  </a:lnTo>
                  <a:lnTo>
                    <a:pt x="135" y="254"/>
                  </a:lnTo>
                  <a:lnTo>
                    <a:pt x="132" y="256"/>
                  </a:lnTo>
                  <a:lnTo>
                    <a:pt x="128" y="257"/>
                  </a:lnTo>
                  <a:lnTo>
                    <a:pt x="120" y="259"/>
                  </a:lnTo>
                  <a:lnTo>
                    <a:pt x="116" y="258"/>
                  </a:lnTo>
                  <a:lnTo>
                    <a:pt x="114" y="258"/>
                  </a:lnTo>
                  <a:lnTo>
                    <a:pt x="111" y="258"/>
                  </a:lnTo>
                  <a:lnTo>
                    <a:pt x="108" y="259"/>
                  </a:lnTo>
                  <a:lnTo>
                    <a:pt x="107" y="261"/>
                  </a:lnTo>
                  <a:lnTo>
                    <a:pt x="106" y="267"/>
                  </a:lnTo>
                  <a:lnTo>
                    <a:pt x="107" y="274"/>
                  </a:lnTo>
                  <a:lnTo>
                    <a:pt x="106" y="278"/>
                  </a:lnTo>
                  <a:lnTo>
                    <a:pt x="104" y="282"/>
                  </a:lnTo>
                  <a:lnTo>
                    <a:pt x="102" y="284"/>
                  </a:lnTo>
                  <a:lnTo>
                    <a:pt x="100" y="285"/>
                  </a:lnTo>
                  <a:lnTo>
                    <a:pt x="94" y="285"/>
                  </a:lnTo>
                  <a:lnTo>
                    <a:pt x="88" y="285"/>
                  </a:lnTo>
                  <a:lnTo>
                    <a:pt x="85" y="286"/>
                  </a:lnTo>
                  <a:lnTo>
                    <a:pt x="81" y="287"/>
                  </a:lnTo>
                  <a:lnTo>
                    <a:pt x="79" y="292"/>
                  </a:lnTo>
                  <a:lnTo>
                    <a:pt x="77" y="295"/>
                  </a:lnTo>
                  <a:lnTo>
                    <a:pt x="74" y="299"/>
                  </a:lnTo>
                  <a:lnTo>
                    <a:pt x="71" y="302"/>
                  </a:lnTo>
                  <a:lnTo>
                    <a:pt x="64" y="304"/>
                  </a:lnTo>
                  <a:lnTo>
                    <a:pt x="59" y="304"/>
                  </a:lnTo>
                  <a:lnTo>
                    <a:pt x="52" y="303"/>
                  </a:lnTo>
                  <a:lnTo>
                    <a:pt x="48" y="300"/>
                  </a:lnTo>
                  <a:lnTo>
                    <a:pt x="44" y="296"/>
                  </a:lnTo>
                  <a:lnTo>
                    <a:pt x="42" y="292"/>
                  </a:lnTo>
                  <a:lnTo>
                    <a:pt x="40" y="286"/>
                  </a:lnTo>
                  <a:lnTo>
                    <a:pt x="38" y="281"/>
                  </a:lnTo>
                  <a:lnTo>
                    <a:pt x="37" y="280"/>
                  </a:lnTo>
                  <a:lnTo>
                    <a:pt x="35" y="280"/>
                  </a:lnTo>
                  <a:lnTo>
                    <a:pt x="32" y="282"/>
                  </a:lnTo>
                  <a:lnTo>
                    <a:pt x="30" y="283"/>
                  </a:lnTo>
                  <a:lnTo>
                    <a:pt x="27" y="283"/>
                  </a:lnTo>
                  <a:lnTo>
                    <a:pt x="23" y="283"/>
                  </a:lnTo>
                  <a:lnTo>
                    <a:pt x="18" y="281"/>
                  </a:lnTo>
                  <a:lnTo>
                    <a:pt x="13" y="276"/>
                  </a:lnTo>
                  <a:lnTo>
                    <a:pt x="11" y="274"/>
                  </a:lnTo>
                  <a:lnTo>
                    <a:pt x="9" y="270"/>
                  </a:lnTo>
                  <a:lnTo>
                    <a:pt x="8" y="261"/>
                  </a:lnTo>
                  <a:lnTo>
                    <a:pt x="7" y="260"/>
                  </a:lnTo>
                  <a:lnTo>
                    <a:pt x="6" y="261"/>
                  </a:lnTo>
                  <a:lnTo>
                    <a:pt x="4" y="261"/>
                  </a:lnTo>
                  <a:lnTo>
                    <a:pt x="2" y="258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1" y="260"/>
                  </a:lnTo>
                  <a:lnTo>
                    <a:pt x="2" y="265"/>
                  </a:lnTo>
                  <a:lnTo>
                    <a:pt x="4" y="266"/>
                  </a:lnTo>
                  <a:lnTo>
                    <a:pt x="5" y="265"/>
                  </a:lnTo>
                  <a:lnTo>
                    <a:pt x="7" y="274"/>
                  </a:lnTo>
                  <a:lnTo>
                    <a:pt x="8" y="276"/>
                  </a:lnTo>
                  <a:lnTo>
                    <a:pt x="9" y="279"/>
                  </a:lnTo>
                  <a:lnTo>
                    <a:pt x="14" y="282"/>
                  </a:lnTo>
                  <a:lnTo>
                    <a:pt x="19" y="285"/>
                  </a:lnTo>
                  <a:lnTo>
                    <a:pt x="24" y="286"/>
                  </a:lnTo>
                  <a:lnTo>
                    <a:pt x="30" y="286"/>
                  </a:lnTo>
                  <a:lnTo>
                    <a:pt x="35" y="284"/>
                  </a:lnTo>
                  <a:lnTo>
                    <a:pt x="38" y="293"/>
                  </a:lnTo>
                  <a:lnTo>
                    <a:pt x="41" y="297"/>
                  </a:lnTo>
                  <a:lnTo>
                    <a:pt x="44" y="301"/>
                  </a:lnTo>
                  <a:lnTo>
                    <a:pt x="47" y="304"/>
                  </a:lnTo>
                  <a:lnTo>
                    <a:pt x="50" y="307"/>
                  </a:lnTo>
                  <a:lnTo>
                    <a:pt x="55" y="309"/>
                  </a:lnTo>
                  <a:lnTo>
                    <a:pt x="60" y="309"/>
                  </a:lnTo>
                  <a:lnTo>
                    <a:pt x="64" y="308"/>
                  </a:lnTo>
                  <a:lnTo>
                    <a:pt x="70" y="307"/>
                  </a:lnTo>
                  <a:lnTo>
                    <a:pt x="74" y="304"/>
                  </a:lnTo>
                  <a:lnTo>
                    <a:pt x="78" y="301"/>
                  </a:lnTo>
                  <a:lnTo>
                    <a:pt x="81" y="297"/>
                  </a:lnTo>
                  <a:lnTo>
                    <a:pt x="84" y="293"/>
                  </a:lnTo>
                  <a:lnTo>
                    <a:pt x="86" y="290"/>
                  </a:lnTo>
                  <a:lnTo>
                    <a:pt x="88" y="289"/>
                  </a:lnTo>
                  <a:lnTo>
                    <a:pt x="94" y="289"/>
                  </a:lnTo>
                  <a:lnTo>
                    <a:pt x="100" y="289"/>
                  </a:lnTo>
                  <a:lnTo>
                    <a:pt x="104" y="287"/>
                  </a:lnTo>
                  <a:lnTo>
                    <a:pt x="107" y="284"/>
                  </a:lnTo>
                  <a:lnTo>
                    <a:pt x="111" y="280"/>
                  </a:lnTo>
                  <a:lnTo>
                    <a:pt x="112" y="278"/>
                  </a:lnTo>
                  <a:lnTo>
                    <a:pt x="112" y="274"/>
                  </a:lnTo>
                  <a:lnTo>
                    <a:pt x="111" y="268"/>
                  </a:lnTo>
                  <a:lnTo>
                    <a:pt x="111" y="265"/>
                  </a:lnTo>
                  <a:lnTo>
                    <a:pt x="112" y="262"/>
                  </a:lnTo>
                  <a:lnTo>
                    <a:pt x="114" y="262"/>
                  </a:lnTo>
                  <a:lnTo>
                    <a:pt x="120" y="264"/>
                  </a:lnTo>
                  <a:lnTo>
                    <a:pt x="127" y="262"/>
                  </a:lnTo>
                  <a:lnTo>
                    <a:pt x="132" y="260"/>
                  </a:lnTo>
                  <a:lnTo>
                    <a:pt x="137" y="257"/>
                  </a:lnTo>
                  <a:lnTo>
                    <a:pt x="143" y="254"/>
                  </a:lnTo>
                  <a:lnTo>
                    <a:pt x="145" y="250"/>
                  </a:lnTo>
                  <a:lnTo>
                    <a:pt x="145" y="245"/>
                  </a:lnTo>
                  <a:lnTo>
                    <a:pt x="144" y="243"/>
                  </a:lnTo>
                  <a:lnTo>
                    <a:pt x="142" y="241"/>
                  </a:lnTo>
                  <a:lnTo>
                    <a:pt x="156" y="240"/>
                  </a:lnTo>
                  <a:lnTo>
                    <a:pt x="162" y="239"/>
                  </a:lnTo>
                  <a:lnTo>
                    <a:pt x="170" y="238"/>
                  </a:lnTo>
                  <a:lnTo>
                    <a:pt x="175" y="237"/>
                  </a:lnTo>
                  <a:lnTo>
                    <a:pt x="179" y="233"/>
                  </a:lnTo>
                  <a:lnTo>
                    <a:pt x="184" y="230"/>
                  </a:lnTo>
                  <a:lnTo>
                    <a:pt x="188" y="227"/>
                  </a:lnTo>
                  <a:lnTo>
                    <a:pt x="191" y="223"/>
                  </a:lnTo>
                  <a:lnTo>
                    <a:pt x="193" y="217"/>
                  </a:lnTo>
                  <a:lnTo>
                    <a:pt x="193" y="212"/>
                  </a:lnTo>
                  <a:lnTo>
                    <a:pt x="192" y="2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9" name="Freeform 168"/>
            <p:cNvSpPr>
              <a:spLocks/>
            </p:cNvSpPr>
            <p:nvPr/>
          </p:nvSpPr>
          <p:spPr bwMode="auto">
            <a:xfrm>
              <a:off x="5356225" y="2263775"/>
              <a:ext cx="268288" cy="100013"/>
            </a:xfrm>
            <a:custGeom>
              <a:avLst/>
              <a:gdLst>
                <a:gd name="T0" fmla="*/ 7561277 w 169"/>
                <a:gd name="T1" fmla="*/ 131048798 h 63"/>
                <a:gd name="T2" fmla="*/ 35282253 w 169"/>
                <a:gd name="T3" fmla="*/ 153731106 h 63"/>
                <a:gd name="T4" fmla="*/ 95766106 w 169"/>
                <a:gd name="T5" fmla="*/ 158771442 h 63"/>
                <a:gd name="T6" fmla="*/ 118448365 w 169"/>
                <a:gd name="T7" fmla="*/ 131048798 h 63"/>
                <a:gd name="T8" fmla="*/ 128529005 w 169"/>
                <a:gd name="T9" fmla="*/ 146169807 h 63"/>
                <a:gd name="T10" fmla="*/ 151209652 w 169"/>
                <a:gd name="T11" fmla="*/ 153731106 h 63"/>
                <a:gd name="T12" fmla="*/ 173891886 w 169"/>
                <a:gd name="T13" fmla="*/ 141129471 h 63"/>
                <a:gd name="T14" fmla="*/ 183972526 w 169"/>
                <a:gd name="T15" fmla="*/ 108368078 h 63"/>
                <a:gd name="T16" fmla="*/ 178932206 w 169"/>
                <a:gd name="T17" fmla="*/ 80645408 h 63"/>
                <a:gd name="T18" fmla="*/ 171370932 w 169"/>
                <a:gd name="T19" fmla="*/ 70564735 h 63"/>
                <a:gd name="T20" fmla="*/ 168851566 w 169"/>
                <a:gd name="T21" fmla="*/ 80645408 h 63"/>
                <a:gd name="T22" fmla="*/ 199093486 w 169"/>
                <a:gd name="T23" fmla="*/ 83166370 h 63"/>
                <a:gd name="T24" fmla="*/ 226814503 w 169"/>
                <a:gd name="T25" fmla="*/ 68045361 h 63"/>
                <a:gd name="T26" fmla="*/ 221774182 w 169"/>
                <a:gd name="T27" fmla="*/ 5040338 h 63"/>
                <a:gd name="T28" fmla="*/ 214214496 w 169"/>
                <a:gd name="T29" fmla="*/ 12601638 h 63"/>
                <a:gd name="T30" fmla="*/ 244456417 w 169"/>
                <a:gd name="T31" fmla="*/ 30242031 h 63"/>
                <a:gd name="T32" fmla="*/ 274698337 w 169"/>
                <a:gd name="T33" fmla="*/ 35282368 h 63"/>
                <a:gd name="T34" fmla="*/ 282258023 w 169"/>
                <a:gd name="T35" fmla="*/ 40322704 h 63"/>
                <a:gd name="T36" fmla="*/ 272177383 w 169"/>
                <a:gd name="T37" fmla="*/ 57964688 h 63"/>
                <a:gd name="T38" fmla="*/ 279738657 w 169"/>
                <a:gd name="T39" fmla="*/ 90726081 h 63"/>
                <a:gd name="T40" fmla="*/ 337701544 w 169"/>
                <a:gd name="T41" fmla="*/ 120968125 h 63"/>
                <a:gd name="T42" fmla="*/ 365424098 w 169"/>
                <a:gd name="T43" fmla="*/ 108368078 h 63"/>
                <a:gd name="T44" fmla="*/ 360383778 w 169"/>
                <a:gd name="T45" fmla="*/ 105847116 h 63"/>
                <a:gd name="T46" fmla="*/ 408266025 w 169"/>
                <a:gd name="T47" fmla="*/ 108368078 h 63"/>
                <a:gd name="T48" fmla="*/ 425908038 w 169"/>
                <a:gd name="T49" fmla="*/ 85685745 h 63"/>
                <a:gd name="T50" fmla="*/ 425908038 w 169"/>
                <a:gd name="T51" fmla="*/ 52924352 h 63"/>
                <a:gd name="T52" fmla="*/ 418346765 w 169"/>
                <a:gd name="T53" fmla="*/ 55443726 h 63"/>
                <a:gd name="T54" fmla="*/ 403225705 w 169"/>
                <a:gd name="T55" fmla="*/ 98287380 h 63"/>
                <a:gd name="T56" fmla="*/ 362903144 w 169"/>
                <a:gd name="T57" fmla="*/ 93247043 h 63"/>
                <a:gd name="T58" fmla="*/ 355343458 w 169"/>
                <a:gd name="T59" fmla="*/ 108368078 h 63"/>
                <a:gd name="T60" fmla="*/ 322580584 w 169"/>
                <a:gd name="T61" fmla="*/ 105847116 h 63"/>
                <a:gd name="T62" fmla="*/ 292338663 w 169"/>
                <a:gd name="T63" fmla="*/ 88206707 h 63"/>
                <a:gd name="T64" fmla="*/ 282258023 w 169"/>
                <a:gd name="T65" fmla="*/ 68045361 h 63"/>
                <a:gd name="T66" fmla="*/ 292338663 w 169"/>
                <a:gd name="T67" fmla="*/ 45363041 h 63"/>
                <a:gd name="T68" fmla="*/ 289819297 w 169"/>
                <a:gd name="T69" fmla="*/ 25201689 h 63"/>
                <a:gd name="T70" fmla="*/ 259577377 w 169"/>
                <a:gd name="T71" fmla="*/ 20161352 h 63"/>
                <a:gd name="T72" fmla="*/ 221774182 w 169"/>
                <a:gd name="T73" fmla="*/ 5040338 h 63"/>
                <a:gd name="T74" fmla="*/ 214214496 w 169"/>
                <a:gd name="T75" fmla="*/ 0 h 63"/>
                <a:gd name="T76" fmla="*/ 219254816 w 169"/>
                <a:gd name="T77" fmla="*/ 37803330 h 63"/>
                <a:gd name="T78" fmla="*/ 219254816 w 169"/>
                <a:gd name="T79" fmla="*/ 60484063 h 63"/>
                <a:gd name="T80" fmla="*/ 189012846 w 169"/>
                <a:gd name="T81" fmla="*/ 78126034 h 63"/>
                <a:gd name="T82" fmla="*/ 173891886 w 169"/>
                <a:gd name="T83" fmla="*/ 73085697 h 63"/>
                <a:gd name="T84" fmla="*/ 171370932 w 169"/>
                <a:gd name="T85" fmla="*/ 85685745 h 63"/>
                <a:gd name="T86" fmla="*/ 176411252 w 169"/>
                <a:gd name="T87" fmla="*/ 113408414 h 63"/>
                <a:gd name="T88" fmla="*/ 166330612 w 169"/>
                <a:gd name="T89" fmla="*/ 138610096 h 63"/>
                <a:gd name="T90" fmla="*/ 141129012 w 169"/>
                <a:gd name="T91" fmla="*/ 146169807 h 63"/>
                <a:gd name="T92" fmla="*/ 115927411 w 169"/>
                <a:gd name="T93" fmla="*/ 131048798 h 63"/>
                <a:gd name="T94" fmla="*/ 108367725 w 169"/>
                <a:gd name="T95" fmla="*/ 148690769 h 63"/>
                <a:gd name="T96" fmla="*/ 57964499 w 169"/>
                <a:gd name="T97" fmla="*/ 153731106 h 63"/>
                <a:gd name="T98" fmla="*/ 20161286 w 169"/>
                <a:gd name="T99" fmla="*/ 138610096 h 63"/>
                <a:gd name="T100" fmla="*/ 7561277 w 169"/>
                <a:gd name="T101" fmla="*/ 103327716 h 63"/>
                <a:gd name="T102" fmla="*/ 0 w 169"/>
                <a:gd name="T103" fmla="*/ 95766418 h 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63"/>
                <a:gd name="T158" fmla="*/ 169 w 169"/>
                <a:gd name="T159" fmla="*/ 63 h 6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63">
                  <a:moveTo>
                    <a:pt x="0" y="41"/>
                  </a:moveTo>
                  <a:lnTo>
                    <a:pt x="0" y="41"/>
                  </a:lnTo>
                  <a:lnTo>
                    <a:pt x="2" y="49"/>
                  </a:lnTo>
                  <a:lnTo>
                    <a:pt x="3" y="52"/>
                  </a:lnTo>
                  <a:lnTo>
                    <a:pt x="7" y="56"/>
                  </a:lnTo>
                  <a:lnTo>
                    <a:pt x="10" y="59"/>
                  </a:lnTo>
                  <a:lnTo>
                    <a:pt x="14" y="61"/>
                  </a:lnTo>
                  <a:lnTo>
                    <a:pt x="23" y="63"/>
                  </a:lnTo>
                  <a:lnTo>
                    <a:pt x="30" y="63"/>
                  </a:lnTo>
                  <a:lnTo>
                    <a:pt x="38" y="63"/>
                  </a:lnTo>
                  <a:lnTo>
                    <a:pt x="41" y="62"/>
                  </a:lnTo>
                  <a:lnTo>
                    <a:pt x="44" y="60"/>
                  </a:lnTo>
                  <a:lnTo>
                    <a:pt x="46" y="57"/>
                  </a:lnTo>
                  <a:lnTo>
                    <a:pt x="47" y="52"/>
                  </a:lnTo>
                  <a:lnTo>
                    <a:pt x="45" y="53"/>
                  </a:lnTo>
                  <a:lnTo>
                    <a:pt x="51" y="58"/>
                  </a:lnTo>
                  <a:lnTo>
                    <a:pt x="54" y="60"/>
                  </a:lnTo>
                  <a:lnTo>
                    <a:pt x="57" y="61"/>
                  </a:lnTo>
                  <a:lnTo>
                    <a:pt x="60" y="61"/>
                  </a:lnTo>
                  <a:lnTo>
                    <a:pt x="64" y="60"/>
                  </a:lnTo>
                  <a:lnTo>
                    <a:pt x="66" y="58"/>
                  </a:lnTo>
                  <a:lnTo>
                    <a:pt x="69" y="56"/>
                  </a:lnTo>
                  <a:lnTo>
                    <a:pt x="71" y="53"/>
                  </a:lnTo>
                  <a:lnTo>
                    <a:pt x="72" y="50"/>
                  </a:lnTo>
                  <a:lnTo>
                    <a:pt x="73" y="43"/>
                  </a:lnTo>
                  <a:lnTo>
                    <a:pt x="72" y="36"/>
                  </a:lnTo>
                  <a:lnTo>
                    <a:pt x="71" y="32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6" y="29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5"/>
                  </a:lnTo>
                  <a:lnTo>
                    <a:pt x="73" y="35"/>
                  </a:lnTo>
                  <a:lnTo>
                    <a:pt x="79" y="33"/>
                  </a:lnTo>
                  <a:lnTo>
                    <a:pt x="84" y="32"/>
                  </a:lnTo>
                  <a:lnTo>
                    <a:pt x="88" y="29"/>
                  </a:lnTo>
                  <a:lnTo>
                    <a:pt x="90" y="27"/>
                  </a:lnTo>
                  <a:lnTo>
                    <a:pt x="91" y="22"/>
                  </a:lnTo>
                  <a:lnTo>
                    <a:pt x="91" y="18"/>
                  </a:lnTo>
                  <a:lnTo>
                    <a:pt x="90" y="9"/>
                  </a:lnTo>
                  <a:lnTo>
                    <a:pt x="88" y="2"/>
                  </a:lnTo>
                  <a:lnTo>
                    <a:pt x="85" y="2"/>
                  </a:lnTo>
                  <a:lnTo>
                    <a:pt x="85" y="5"/>
                  </a:lnTo>
                  <a:lnTo>
                    <a:pt x="86" y="7"/>
                  </a:lnTo>
                  <a:lnTo>
                    <a:pt x="88" y="8"/>
                  </a:lnTo>
                  <a:lnTo>
                    <a:pt x="90" y="10"/>
                  </a:lnTo>
                  <a:lnTo>
                    <a:pt x="97" y="12"/>
                  </a:lnTo>
                  <a:lnTo>
                    <a:pt x="102" y="13"/>
                  </a:lnTo>
                  <a:lnTo>
                    <a:pt x="109" y="14"/>
                  </a:lnTo>
                  <a:lnTo>
                    <a:pt x="111" y="14"/>
                  </a:lnTo>
                  <a:lnTo>
                    <a:pt x="113" y="14"/>
                  </a:lnTo>
                  <a:lnTo>
                    <a:pt x="112" y="16"/>
                  </a:lnTo>
                  <a:lnTo>
                    <a:pt x="110" y="20"/>
                  </a:lnTo>
                  <a:lnTo>
                    <a:pt x="108" y="23"/>
                  </a:lnTo>
                  <a:lnTo>
                    <a:pt x="108" y="28"/>
                  </a:lnTo>
                  <a:lnTo>
                    <a:pt x="109" y="32"/>
                  </a:lnTo>
                  <a:lnTo>
                    <a:pt x="111" y="36"/>
                  </a:lnTo>
                  <a:lnTo>
                    <a:pt x="116" y="41"/>
                  </a:lnTo>
                  <a:lnTo>
                    <a:pt x="122" y="44"/>
                  </a:lnTo>
                  <a:lnTo>
                    <a:pt x="128" y="47"/>
                  </a:lnTo>
                  <a:lnTo>
                    <a:pt x="134" y="48"/>
                  </a:lnTo>
                  <a:lnTo>
                    <a:pt x="140" y="48"/>
                  </a:lnTo>
                  <a:lnTo>
                    <a:pt x="143" y="47"/>
                  </a:lnTo>
                  <a:lnTo>
                    <a:pt x="144" y="45"/>
                  </a:lnTo>
                  <a:lnTo>
                    <a:pt x="145" y="43"/>
                  </a:lnTo>
                  <a:lnTo>
                    <a:pt x="146" y="39"/>
                  </a:lnTo>
                  <a:lnTo>
                    <a:pt x="143" y="42"/>
                  </a:lnTo>
                  <a:lnTo>
                    <a:pt x="148" y="44"/>
                  </a:lnTo>
                  <a:lnTo>
                    <a:pt x="153" y="45"/>
                  </a:lnTo>
                  <a:lnTo>
                    <a:pt x="158" y="45"/>
                  </a:lnTo>
                  <a:lnTo>
                    <a:pt x="162" y="43"/>
                  </a:lnTo>
                  <a:lnTo>
                    <a:pt x="166" y="41"/>
                  </a:lnTo>
                  <a:lnTo>
                    <a:pt x="167" y="38"/>
                  </a:lnTo>
                  <a:lnTo>
                    <a:pt x="169" y="34"/>
                  </a:lnTo>
                  <a:lnTo>
                    <a:pt x="169" y="29"/>
                  </a:lnTo>
                  <a:lnTo>
                    <a:pt x="169" y="22"/>
                  </a:lnTo>
                  <a:lnTo>
                    <a:pt x="169" y="21"/>
                  </a:lnTo>
                  <a:lnTo>
                    <a:pt x="168" y="21"/>
                  </a:lnTo>
                  <a:lnTo>
                    <a:pt x="167" y="21"/>
                  </a:lnTo>
                  <a:lnTo>
                    <a:pt x="166" y="22"/>
                  </a:lnTo>
                  <a:lnTo>
                    <a:pt x="166" y="32"/>
                  </a:lnTo>
                  <a:lnTo>
                    <a:pt x="165" y="36"/>
                  </a:lnTo>
                  <a:lnTo>
                    <a:pt x="160" y="39"/>
                  </a:lnTo>
                  <a:lnTo>
                    <a:pt x="157" y="41"/>
                  </a:lnTo>
                  <a:lnTo>
                    <a:pt x="153" y="41"/>
                  </a:lnTo>
                  <a:lnTo>
                    <a:pt x="144" y="37"/>
                  </a:lnTo>
                  <a:lnTo>
                    <a:pt x="143" y="38"/>
                  </a:lnTo>
                  <a:lnTo>
                    <a:pt x="142" y="39"/>
                  </a:lnTo>
                  <a:lnTo>
                    <a:pt x="141" y="43"/>
                  </a:lnTo>
                  <a:lnTo>
                    <a:pt x="139" y="44"/>
                  </a:lnTo>
                  <a:lnTo>
                    <a:pt x="137" y="44"/>
                  </a:lnTo>
                  <a:lnTo>
                    <a:pt x="133" y="44"/>
                  </a:lnTo>
                  <a:lnTo>
                    <a:pt x="128" y="42"/>
                  </a:lnTo>
                  <a:lnTo>
                    <a:pt x="123" y="39"/>
                  </a:lnTo>
                  <a:lnTo>
                    <a:pt x="116" y="35"/>
                  </a:lnTo>
                  <a:lnTo>
                    <a:pt x="114" y="33"/>
                  </a:lnTo>
                  <a:lnTo>
                    <a:pt x="113" y="31"/>
                  </a:lnTo>
                  <a:lnTo>
                    <a:pt x="112" y="27"/>
                  </a:lnTo>
                  <a:lnTo>
                    <a:pt x="113" y="24"/>
                  </a:lnTo>
                  <a:lnTo>
                    <a:pt x="113" y="22"/>
                  </a:lnTo>
                  <a:lnTo>
                    <a:pt x="116" y="18"/>
                  </a:lnTo>
                  <a:lnTo>
                    <a:pt x="117" y="14"/>
                  </a:lnTo>
                  <a:lnTo>
                    <a:pt x="116" y="12"/>
                  </a:lnTo>
                  <a:lnTo>
                    <a:pt x="115" y="10"/>
                  </a:lnTo>
                  <a:lnTo>
                    <a:pt x="112" y="9"/>
                  </a:lnTo>
                  <a:lnTo>
                    <a:pt x="109" y="9"/>
                  </a:lnTo>
                  <a:lnTo>
                    <a:pt x="103" y="8"/>
                  </a:lnTo>
                  <a:lnTo>
                    <a:pt x="97" y="8"/>
                  </a:lnTo>
                  <a:lnTo>
                    <a:pt x="91" y="6"/>
                  </a:lnTo>
                  <a:lnTo>
                    <a:pt x="89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5" y="2"/>
                  </a:lnTo>
                  <a:lnTo>
                    <a:pt x="86" y="8"/>
                  </a:lnTo>
                  <a:lnTo>
                    <a:pt x="87" y="15"/>
                  </a:lnTo>
                  <a:lnTo>
                    <a:pt x="88" y="20"/>
                  </a:lnTo>
                  <a:lnTo>
                    <a:pt x="87" y="24"/>
                  </a:lnTo>
                  <a:lnTo>
                    <a:pt x="85" y="27"/>
                  </a:lnTo>
                  <a:lnTo>
                    <a:pt x="84" y="28"/>
                  </a:lnTo>
                  <a:lnTo>
                    <a:pt x="75" y="31"/>
                  </a:lnTo>
                  <a:lnTo>
                    <a:pt x="72" y="31"/>
                  </a:lnTo>
                  <a:lnTo>
                    <a:pt x="70" y="31"/>
                  </a:lnTo>
                  <a:lnTo>
                    <a:pt x="69" y="29"/>
                  </a:lnTo>
                  <a:lnTo>
                    <a:pt x="66" y="30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7"/>
                  </a:lnTo>
                  <a:lnTo>
                    <a:pt x="70" y="42"/>
                  </a:lnTo>
                  <a:lnTo>
                    <a:pt x="70" y="45"/>
                  </a:lnTo>
                  <a:lnTo>
                    <a:pt x="70" y="49"/>
                  </a:lnTo>
                  <a:lnTo>
                    <a:pt x="68" y="52"/>
                  </a:lnTo>
                  <a:lnTo>
                    <a:pt x="66" y="55"/>
                  </a:lnTo>
                  <a:lnTo>
                    <a:pt x="62" y="57"/>
                  </a:lnTo>
                  <a:lnTo>
                    <a:pt x="59" y="58"/>
                  </a:lnTo>
                  <a:lnTo>
                    <a:pt x="56" y="58"/>
                  </a:lnTo>
                  <a:lnTo>
                    <a:pt x="53" y="57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0" y="61"/>
                  </a:lnTo>
                  <a:lnTo>
                    <a:pt x="37" y="61"/>
                  </a:lnTo>
                  <a:lnTo>
                    <a:pt x="29" y="62"/>
                  </a:lnTo>
                  <a:lnTo>
                    <a:pt x="23" y="61"/>
                  </a:lnTo>
                  <a:lnTo>
                    <a:pt x="14" y="59"/>
                  </a:lnTo>
                  <a:lnTo>
                    <a:pt x="11" y="57"/>
                  </a:lnTo>
                  <a:lnTo>
                    <a:pt x="8" y="55"/>
                  </a:lnTo>
                  <a:lnTo>
                    <a:pt x="5" y="52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0" name="Freeform 169"/>
            <p:cNvSpPr>
              <a:spLocks/>
            </p:cNvSpPr>
            <p:nvPr/>
          </p:nvSpPr>
          <p:spPr bwMode="auto">
            <a:xfrm>
              <a:off x="5356225" y="2263775"/>
              <a:ext cx="268288" cy="100013"/>
            </a:xfrm>
            <a:custGeom>
              <a:avLst/>
              <a:gdLst>
                <a:gd name="T0" fmla="*/ 7561277 w 169"/>
                <a:gd name="T1" fmla="*/ 131048798 h 63"/>
                <a:gd name="T2" fmla="*/ 35282253 w 169"/>
                <a:gd name="T3" fmla="*/ 153731106 h 63"/>
                <a:gd name="T4" fmla="*/ 95766106 w 169"/>
                <a:gd name="T5" fmla="*/ 158771442 h 63"/>
                <a:gd name="T6" fmla="*/ 118448365 w 169"/>
                <a:gd name="T7" fmla="*/ 131048798 h 63"/>
                <a:gd name="T8" fmla="*/ 128529005 w 169"/>
                <a:gd name="T9" fmla="*/ 146169807 h 63"/>
                <a:gd name="T10" fmla="*/ 151209652 w 169"/>
                <a:gd name="T11" fmla="*/ 153731106 h 63"/>
                <a:gd name="T12" fmla="*/ 173891886 w 169"/>
                <a:gd name="T13" fmla="*/ 141129471 h 63"/>
                <a:gd name="T14" fmla="*/ 183972526 w 169"/>
                <a:gd name="T15" fmla="*/ 108368078 h 63"/>
                <a:gd name="T16" fmla="*/ 178932206 w 169"/>
                <a:gd name="T17" fmla="*/ 80645408 h 63"/>
                <a:gd name="T18" fmla="*/ 171370932 w 169"/>
                <a:gd name="T19" fmla="*/ 70564735 h 63"/>
                <a:gd name="T20" fmla="*/ 168851566 w 169"/>
                <a:gd name="T21" fmla="*/ 80645408 h 63"/>
                <a:gd name="T22" fmla="*/ 199093486 w 169"/>
                <a:gd name="T23" fmla="*/ 83166370 h 63"/>
                <a:gd name="T24" fmla="*/ 226814503 w 169"/>
                <a:gd name="T25" fmla="*/ 68045361 h 63"/>
                <a:gd name="T26" fmla="*/ 221774182 w 169"/>
                <a:gd name="T27" fmla="*/ 5040338 h 63"/>
                <a:gd name="T28" fmla="*/ 214214496 w 169"/>
                <a:gd name="T29" fmla="*/ 12601638 h 63"/>
                <a:gd name="T30" fmla="*/ 244456417 w 169"/>
                <a:gd name="T31" fmla="*/ 30242031 h 63"/>
                <a:gd name="T32" fmla="*/ 274698337 w 169"/>
                <a:gd name="T33" fmla="*/ 35282368 h 63"/>
                <a:gd name="T34" fmla="*/ 282258023 w 169"/>
                <a:gd name="T35" fmla="*/ 40322704 h 63"/>
                <a:gd name="T36" fmla="*/ 272177383 w 169"/>
                <a:gd name="T37" fmla="*/ 57964688 h 63"/>
                <a:gd name="T38" fmla="*/ 279738657 w 169"/>
                <a:gd name="T39" fmla="*/ 90726081 h 63"/>
                <a:gd name="T40" fmla="*/ 337701544 w 169"/>
                <a:gd name="T41" fmla="*/ 120968125 h 63"/>
                <a:gd name="T42" fmla="*/ 365424098 w 169"/>
                <a:gd name="T43" fmla="*/ 108368078 h 63"/>
                <a:gd name="T44" fmla="*/ 360383778 w 169"/>
                <a:gd name="T45" fmla="*/ 105847116 h 63"/>
                <a:gd name="T46" fmla="*/ 408266025 w 169"/>
                <a:gd name="T47" fmla="*/ 108368078 h 63"/>
                <a:gd name="T48" fmla="*/ 425908038 w 169"/>
                <a:gd name="T49" fmla="*/ 85685745 h 63"/>
                <a:gd name="T50" fmla="*/ 425908038 w 169"/>
                <a:gd name="T51" fmla="*/ 52924352 h 63"/>
                <a:gd name="T52" fmla="*/ 418346765 w 169"/>
                <a:gd name="T53" fmla="*/ 55443726 h 63"/>
                <a:gd name="T54" fmla="*/ 403225705 w 169"/>
                <a:gd name="T55" fmla="*/ 98287380 h 63"/>
                <a:gd name="T56" fmla="*/ 362903144 w 169"/>
                <a:gd name="T57" fmla="*/ 93247043 h 63"/>
                <a:gd name="T58" fmla="*/ 355343458 w 169"/>
                <a:gd name="T59" fmla="*/ 108368078 h 63"/>
                <a:gd name="T60" fmla="*/ 322580584 w 169"/>
                <a:gd name="T61" fmla="*/ 105847116 h 63"/>
                <a:gd name="T62" fmla="*/ 292338663 w 169"/>
                <a:gd name="T63" fmla="*/ 88206707 h 63"/>
                <a:gd name="T64" fmla="*/ 282258023 w 169"/>
                <a:gd name="T65" fmla="*/ 68045361 h 63"/>
                <a:gd name="T66" fmla="*/ 292338663 w 169"/>
                <a:gd name="T67" fmla="*/ 45363041 h 63"/>
                <a:gd name="T68" fmla="*/ 289819297 w 169"/>
                <a:gd name="T69" fmla="*/ 25201689 h 63"/>
                <a:gd name="T70" fmla="*/ 259577377 w 169"/>
                <a:gd name="T71" fmla="*/ 20161352 h 63"/>
                <a:gd name="T72" fmla="*/ 221774182 w 169"/>
                <a:gd name="T73" fmla="*/ 5040338 h 63"/>
                <a:gd name="T74" fmla="*/ 214214496 w 169"/>
                <a:gd name="T75" fmla="*/ 0 h 63"/>
                <a:gd name="T76" fmla="*/ 219254816 w 169"/>
                <a:gd name="T77" fmla="*/ 37803330 h 63"/>
                <a:gd name="T78" fmla="*/ 219254816 w 169"/>
                <a:gd name="T79" fmla="*/ 60484063 h 63"/>
                <a:gd name="T80" fmla="*/ 189012846 w 169"/>
                <a:gd name="T81" fmla="*/ 78126034 h 63"/>
                <a:gd name="T82" fmla="*/ 173891886 w 169"/>
                <a:gd name="T83" fmla="*/ 73085697 h 63"/>
                <a:gd name="T84" fmla="*/ 171370932 w 169"/>
                <a:gd name="T85" fmla="*/ 85685745 h 63"/>
                <a:gd name="T86" fmla="*/ 176411252 w 169"/>
                <a:gd name="T87" fmla="*/ 113408414 h 63"/>
                <a:gd name="T88" fmla="*/ 166330612 w 169"/>
                <a:gd name="T89" fmla="*/ 138610096 h 63"/>
                <a:gd name="T90" fmla="*/ 141129012 w 169"/>
                <a:gd name="T91" fmla="*/ 146169807 h 63"/>
                <a:gd name="T92" fmla="*/ 115927411 w 169"/>
                <a:gd name="T93" fmla="*/ 131048798 h 63"/>
                <a:gd name="T94" fmla="*/ 108367725 w 169"/>
                <a:gd name="T95" fmla="*/ 148690769 h 63"/>
                <a:gd name="T96" fmla="*/ 57964499 w 169"/>
                <a:gd name="T97" fmla="*/ 153731106 h 63"/>
                <a:gd name="T98" fmla="*/ 20161286 w 169"/>
                <a:gd name="T99" fmla="*/ 138610096 h 63"/>
                <a:gd name="T100" fmla="*/ 7561277 w 169"/>
                <a:gd name="T101" fmla="*/ 103327716 h 63"/>
                <a:gd name="T102" fmla="*/ 0 w 169"/>
                <a:gd name="T103" fmla="*/ 95766418 h 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63"/>
                <a:gd name="T158" fmla="*/ 169 w 169"/>
                <a:gd name="T159" fmla="*/ 63 h 6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63">
                  <a:moveTo>
                    <a:pt x="0" y="41"/>
                  </a:moveTo>
                  <a:lnTo>
                    <a:pt x="0" y="41"/>
                  </a:lnTo>
                  <a:lnTo>
                    <a:pt x="2" y="49"/>
                  </a:lnTo>
                  <a:lnTo>
                    <a:pt x="3" y="52"/>
                  </a:lnTo>
                  <a:lnTo>
                    <a:pt x="7" y="56"/>
                  </a:lnTo>
                  <a:lnTo>
                    <a:pt x="10" y="59"/>
                  </a:lnTo>
                  <a:lnTo>
                    <a:pt x="14" y="61"/>
                  </a:lnTo>
                  <a:lnTo>
                    <a:pt x="23" y="63"/>
                  </a:lnTo>
                  <a:lnTo>
                    <a:pt x="30" y="63"/>
                  </a:lnTo>
                  <a:lnTo>
                    <a:pt x="38" y="63"/>
                  </a:lnTo>
                  <a:lnTo>
                    <a:pt x="41" y="62"/>
                  </a:lnTo>
                  <a:lnTo>
                    <a:pt x="44" y="60"/>
                  </a:lnTo>
                  <a:lnTo>
                    <a:pt x="46" y="57"/>
                  </a:lnTo>
                  <a:lnTo>
                    <a:pt x="47" y="52"/>
                  </a:lnTo>
                  <a:lnTo>
                    <a:pt x="45" y="53"/>
                  </a:lnTo>
                  <a:lnTo>
                    <a:pt x="51" y="58"/>
                  </a:lnTo>
                  <a:lnTo>
                    <a:pt x="54" y="60"/>
                  </a:lnTo>
                  <a:lnTo>
                    <a:pt x="57" y="61"/>
                  </a:lnTo>
                  <a:lnTo>
                    <a:pt x="60" y="61"/>
                  </a:lnTo>
                  <a:lnTo>
                    <a:pt x="64" y="60"/>
                  </a:lnTo>
                  <a:lnTo>
                    <a:pt x="66" y="58"/>
                  </a:lnTo>
                  <a:lnTo>
                    <a:pt x="69" y="56"/>
                  </a:lnTo>
                  <a:lnTo>
                    <a:pt x="71" y="53"/>
                  </a:lnTo>
                  <a:lnTo>
                    <a:pt x="72" y="50"/>
                  </a:lnTo>
                  <a:lnTo>
                    <a:pt x="73" y="43"/>
                  </a:lnTo>
                  <a:lnTo>
                    <a:pt x="72" y="36"/>
                  </a:lnTo>
                  <a:lnTo>
                    <a:pt x="71" y="32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6" y="29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5"/>
                  </a:lnTo>
                  <a:lnTo>
                    <a:pt x="73" y="35"/>
                  </a:lnTo>
                  <a:lnTo>
                    <a:pt x="79" y="33"/>
                  </a:lnTo>
                  <a:lnTo>
                    <a:pt x="84" y="32"/>
                  </a:lnTo>
                  <a:lnTo>
                    <a:pt x="88" y="29"/>
                  </a:lnTo>
                  <a:lnTo>
                    <a:pt x="90" y="27"/>
                  </a:lnTo>
                  <a:lnTo>
                    <a:pt x="91" y="22"/>
                  </a:lnTo>
                  <a:lnTo>
                    <a:pt x="91" y="18"/>
                  </a:lnTo>
                  <a:lnTo>
                    <a:pt x="90" y="9"/>
                  </a:lnTo>
                  <a:lnTo>
                    <a:pt x="88" y="2"/>
                  </a:lnTo>
                  <a:lnTo>
                    <a:pt x="85" y="2"/>
                  </a:lnTo>
                  <a:lnTo>
                    <a:pt x="85" y="5"/>
                  </a:lnTo>
                  <a:lnTo>
                    <a:pt x="86" y="7"/>
                  </a:lnTo>
                  <a:lnTo>
                    <a:pt x="88" y="8"/>
                  </a:lnTo>
                  <a:lnTo>
                    <a:pt x="90" y="10"/>
                  </a:lnTo>
                  <a:lnTo>
                    <a:pt x="97" y="12"/>
                  </a:lnTo>
                  <a:lnTo>
                    <a:pt x="102" y="13"/>
                  </a:lnTo>
                  <a:lnTo>
                    <a:pt x="109" y="14"/>
                  </a:lnTo>
                  <a:lnTo>
                    <a:pt x="111" y="14"/>
                  </a:lnTo>
                  <a:lnTo>
                    <a:pt x="113" y="14"/>
                  </a:lnTo>
                  <a:lnTo>
                    <a:pt x="112" y="16"/>
                  </a:lnTo>
                  <a:lnTo>
                    <a:pt x="110" y="20"/>
                  </a:lnTo>
                  <a:lnTo>
                    <a:pt x="108" y="23"/>
                  </a:lnTo>
                  <a:lnTo>
                    <a:pt x="108" y="28"/>
                  </a:lnTo>
                  <a:lnTo>
                    <a:pt x="109" y="32"/>
                  </a:lnTo>
                  <a:lnTo>
                    <a:pt x="111" y="36"/>
                  </a:lnTo>
                  <a:lnTo>
                    <a:pt x="116" y="41"/>
                  </a:lnTo>
                  <a:lnTo>
                    <a:pt x="122" y="44"/>
                  </a:lnTo>
                  <a:lnTo>
                    <a:pt x="128" y="47"/>
                  </a:lnTo>
                  <a:lnTo>
                    <a:pt x="134" y="48"/>
                  </a:lnTo>
                  <a:lnTo>
                    <a:pt x="140" y="48"/>
                  </a:lnTo>
                  <a:lnTo>
                    <a:pt x="143" y="47"/>
                  </a:lnTo>
                  <a:lnTo>
                    <a:pt x="144" y="45"/>
                  </a:lnTo>
                  <a:lnTo>
                    <a:pt x="145" y="43"/>
                  </a:lnTo>
                  <a:lnTo>
                    <a:pt x="146" y="39"/>
                  </a:lnTo>
                  <a:lnTo>
                    <a:pt x="143" y="42"/>
                  </a:lnTo>
                  <a:lnTo>
                    <a:pt x="148" y="44"/>
                  </a:lnTo>
                  <a:lnTo>
                    <a:pt x="153" y="45"/>
                  </a:lnTo>
                  <a:lnTo>
                    <a:pt x="158" y="45"/>
                  </a:lnTo>
                  <a:lnTo>
                    <a:pt x="162" y="43"/>
                  </a:lnTo>
                  <a:lnTo>
                    <a:pt x="166" y="41"/>
                  </a:lnTo>
                  <a:lnTo>
                    <a:pt x="167" y="38"/>
                  </a:lnTo>
                  <a:lnTo>
                    <a:pt x="169" y="34"/>
                  </a:lnTo>
                  <a:lnTo>
                    <a:pt x="169" y="29"/>
                  </a:lnTo>
                  <a:lnTo>
                    <a:pt x="169" y="22"/>
                  </a:lnTo>
                  <a:lnTo>
                    <a:pt x="169" y="21"/>
                  </a:lnTo>
                  <a:lnTo>
                    <a:pt x="168" y="21"/>
                  </a:lnTo>
                  <a:lnTo>
                    <a:pt x="167" y="21"/>
                  </a:lnTo>
                  <a:lnTo>
                    <a:pt x="166" y="22"/>
                  </a:lnTo>
                  <a:lnTo>
                    <a:pt x="166" y="32"/>
                  </a:lnTo>
                  <a:lnTo>
                    <a:pt x="165" y="36"/>
                  </a:lnTo>
                  <a:lnTo>
                    <a:pt x="160" y="39"/>
                  </a:lnTo>
                  <a:lnTo>
                    <a:pt x="157" y="41"/>
                  </a:lnTo>
                  <a:lnTo>
                    <a:pt x="153" y="41"/>
                  </a:lnTo>
                  <a:lnTo>
                    <a:pt x="144" y="37"/>
                  </a:lnTo>
                  <a:lnTo>
                    <a:pt x="143" y="38"/>
                  </a:lnTo>
                  <a:lnTo>
                    <a:pt x="142" y="39"/>
                  </a:lnTo>
                  <a:lnTo>
                    <a:pt x="141" y="43"/>
                  </a:lnTo>
                  <a:lnTo>
                    <a:pt x="139" y="44"/>
                  </a:lnTo>
                  <a:lnTo>
                    <a:pt x="137" y="44"/>
                  </a:lnTo>
                  <a:lnTo>
                    <a:pt x="133" y="44"/>
                  </a:lnTo>
                  <a:lnTo>
                    <a:pt x="128" y="42"/>
                  </a:lnTo>
                  <a:lnTo>
                    <a:pt x="123" y="39"/>
                  </a:lnTo>
                  <a:lnTo>
                    <a:pt x="116" y="35"/>
                  </a:lnTo>
                  <a:lnTo>
                    <a:pt x="114" y="33"/>
                  </a:lnTo>
                  <a:lnTo>
                    <a:pt x="113" y="31"/>
                  </a:lnTo>
                  <a:lnTo>
                    <a:pt x="112" y="27"/>
                  </a:lnTo>
                  <a:lnTo>
                    <a:pt x="113" y="24"/>
                  </a:lnTo>
                  <a:lnTo>
                    <a:pt x="113" y="22"/>
                  </a:lnTo>
                  <a:lnTo>
                    <a:pt x="116" y="18"/>
                  </a:lnTo>
                  <a:lnTo>
                    <a:pt x="117" y="14"/>
                  </a:lnTo>
                  <a:lnTo>
                    <a:pt x="116" y="12"/>
                  </a:lnTo>
                  <a:lnTo>
                    <a:pt x="115" y="10"/>
                  </a:lnTo>
                  <a:lnTo>
                    <a:pt x="112" y="9"/>
                  </a:lnTo>
                  <a:lnTo>
                    <a:pt x="109" y="9"/>
                  </a:lnTo>
                  <a:lnTo>
                    <a:pt x="103" y="8"/>
                  </a:lnTo>
                  <a:lnTo>
                    <a:pt x="97" y="8"/>
                  </a:lnTo>
                  <a:lnTo>
                    <a:pt x="91" y="6"/>
                  </a:lnTo>
                  <a:lnTo>
                    <a:pt x="89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5" y="2"/>
                  </a:lnTo>
                  <a:lnTo>
                    <a:pt x="86" y="8"/>
                  </a:lnTo>
                  <a:lnTo>
                    <a:pt x="87" y="15"/>
                  </a:lnTo>
                  <a:lnTo>
                    <a:pt x="88" y="20"/>
                  </a:lnTo>
                  <a:lnTo>
                    <a:pt x="87" y="24"/>
                  </a:lnTo>
                  <a:lnTo>
                    <a:pt x="85" y="27"/>
                  </a:lnTo>
                  <a:lnTo>
                    <a:pt x="84" y="28"/>
                  </a:lnTo>
                  <a:lnTo>
                    <a:pt x="75" y="31"/>
                  </a:lnTo>
                  <a:lnTo>
                    <a:pt x="72" y="31"/>
                  </a:lnTo>
                  <a:lnTo>
                    <a:pt x="70" y="31"/>
                  </a:lnTo>
                  <a:lnTo>
                    <a:pt x="69" y="29"/>
                  </a:lnTo>
                  <a:lnTo>
                    <a:pt x="66" y="30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7"/>
                  </a:lnTo>
                  <a:lnTo>
                    <a:pt x="70" y="42"/>
                  </a:lnTo>
                  <a:lnTo>
                    <a:pt x="70" y="45"/>
                  </a:lnTo>
                  <a:lnTo>
                    <a:pt x="70" y="49"/>
                  </a:lnTo>
                  <a:lnTo>
                    <a:pt x="68" y="52"/>
                  </a:lnTo>
                  <a:lnTo>
                    <a:pt x="66" y="55"/>
                  </a:lnTo>
                  <a:lnTo>
                    <a:pt x="62" y="57"/>
                  </a:lnTo>
                  <a:lnTo>
                    <a:pt x="59" y="58"/>
                  </a:lnTo>
                  <a:lnTo>
                    <a:pt x="56" y="58"/>
                  </a:lnTo>
                  <a:lnTo>
                    <a:pt x="53" y="57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0" y="61"/>
                  </a:lnTo>
                  <a:lnTo>
                    <a:pt x="37" y="61"/>
                  </a:lnTo>
                  <a:lnTo>
                    <a:pt x="29" y="62"/>
                  </a:lnTo>
                  <a:lnTo>
                    <a:pt x="23" y="61"/>
                  </a:lnTo>
                  <a:lnTo>
                    <a:pt x="14" y="59"/>
                  </a:lnTo>
                  <a:lnTo>
                    <a:pt x="11" y="57"/>
                  </a:lnTo>
                  <a:lnTo>
                    <a:pt x="8" y="55"/>
                  </a:lnTo>
                  <a:lnTo>
                    <a:pt x="5" y="52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1" name="Freeform 170"/>
            <p:cNvSpPr>
              <a:spLocks/>
            </p:cNvSpPr>
            <p:nvPr/>
          </p:nvSpPr>
          <p:spPr bwMode="auto">
            <a:xfrm>
              <a:off x="5616575" y="2254250"/>
              <a:ext cx="141288" cy="131763"/>
            </a:xfrm>
            <a:custGeom>
              <a:avLst/>
              <a:gdLst>
                <a:gd name="T0" fmla="*/ 209174530 w 89"/>
                <a:gd name="T1" fmla="*/ 153730901 h 83"/>
                <a:gd name="T2" fmla="*/ 219255187 w 89"/>
                <a:gd name="T3" fmla="*/ 171371262 h 83"/>
                <a:gd name="T4" fmla="*/ 206653523 w 89"/>
                <a:gd name="T5" fmla="*/ 194053540 h 83"/>
                <a:gd name="T6" fmla="*/ 191532537 w 89"/>
                <a:gd name="T7" fmla="*/ 204134199 h 83"/>
                <a:gd name="T8" fmla="*/ 158771195 w 89"/>
                <a:gd name="T9" fmla="*/ 196572911 h 83"/>
                <a:gd name="T10" fmla="*/ 143650209 w 89"/>
                <a:gd name="T11" fmla="*/ 183972880 h 83"/>
                <a:gd name="T12" fmla="*/ 131048593 w 89"/>
                <a:gd name="T13" fmla="*/ 173892221 h 83"/>
                <a:gd name="T14" fmla="*/ 126008265 w 89"/>
                <a:gd name="T15" fmla="*/ 163811561 h 83"/>
                <a:gd name="T16" fmla="*/ 115927608 w 89"/>
                <a:gd name="T17" fmla="*/ 168851891 h 83"/>
                <a:gd name="T18" fmla="*/ 103327555 w 89"/>
                <a:gd name="T19" fmla="*/ 173892221 h 83"/>
                <a:gd name="T20" fmla="*/ 83166241 w 89"/>
                <a:gd name="T21" fmla="*/ 181451921 h 83"/>
                <a:gd name="T22" fmla="*/ 63004926 w 89"/>
                <a:gd name="T23" fmla="*/ 176411592 h 83"/>
                <a:gd name="T24" fmla="*/ 37803271 w 89"/>
                <a:gd name="T25" fmla="*/ 148690572 h 83"/>
                <a:gd name="T26" fmla="*/ 30241984 w 89"/>
                <a:gd name="T27" fmla="*/ 118448593 h 83"/>
                <a:gd name="T28" fmla="*/ 42843599 w 89"/>
                <a:gd name="T29" fmla="*/ 95766290 h 83"/>
                <a:gd name="T30" fmla="*/ 40322641 w 89"/>
                <a:gd name="T31" fmla="*/ 93246919 h 83"/>
                <a:gd name="T32" fmla="*/ 27722614 w 89"/>
                <a:gd name="T33" fmla="*/ 83166260 h 83"/>
                <a:gd name="T34" fmla="*/ 27722614 w 89"/>
                <a:gd name="T35" fmla="*/ 47883939 h 83"/>
                <a:gd name="T36" fmla="*/ 25201649 w 89"/>
                <a:gd name="T37" fmla="*/ 45362980 h 83"/>
                <a:gd name="T38" fmla="*/ 10080660 w 89"/>
                <a:gd name="T39" fmla="*/ 27722620 h 83"/>
                <a:gd name="T40" fmla="*/ 7561290 w 89"/>
                <a:gd name="T41" fmla="*/ 2520959 h 83"/>
                <a:gd name="T42" fmla="*/ 2520959 w 89"/>
                <a:gd name="T43" fmla="*/ 2520959 h 83"/>
                <a:gd name="T44" fmla="*/ 2520959 w 89"/>
                <a:gd name="T45" fmla="*/ 27722620 h 83"/>
                <a:gd name="T46" fmla="*/ 10080660 w 89"/>
                <a:gd name="T47" fmla="*/ 40322651 h 83"/>
                <a:gd name="T48" fmla="*/ 17641950 w 89"/>
                <a:gd name="T49" fmla="*/ 47883939 h 83"/>
                <a:gd name="T50" fmla="*/ 20161321 w 89"/>
                <a:gd name="T51" fmla="*/ 57964611 h 83"/>
                <a:gd name="T52" fmla="*/ 22682279 w 89"/>
                <a:gd name="T53" fmla="*/ 85685631 h 83"/>
                <a:gd name="T54" fmla="*/ 35282313 w 89"/>
                <a:gd name="T55" fmla="*/ 95766290 h 83"/>
                <a:gd name="T56" fmla="*/ 40322641 w 89"/>
                <a:gd name="T57" fmla="*/ 93246919 h 83"/>
                <a:gd name="T58" fmla="*/ 27722614 w 89"/>
                <a:gd name="T59" fmla="*/ 113408263 h 83"/>
                <a:gd name="T60" fmla="*/ 25201649 w 89"/>
                <a:gd name="T61" fmla="*/ 138609912 h 83"/>
                <a:gd name="T62" fmla="*/ 47883928 w 89"/>
                <a:gd name="T63" fmla="*/ 168851891 h 83"/>
                <a:gd name="T64" fmla="*/ 65524297 w 89"/>
                <a:gd name="T65" fmla="*/ 181451921 h 83"/>
                <a:gd name="T66" fmla="*/ 98287226 w 89"/>
                <a:gd name="T67" fmla="*/ 181451921 h 83"/>
                <a:gd name="T68" fmla="*/ 115927608 w 89"/>
                <a:gd name="T69" fmla="*/ 171371262 h 83"/>
                <a:gd name="T70" fmla="*/ 126008265 w 89"/>
                <a:gd name="T71" fmla="*/ 166330932 h 83"/>
                <a:gd name="T72" fmla="*/ 128529223 w 89"/>
                <a:gd name="T73" fmla="*/ 178932550 h 83"/>
                <a:gd name="T74" fmla="*/ 143650209 w 89"/>
                <a:gd name="T75" fmla="*/ 191532581 h 83"/>
                <a:gd name="T76" fmla="*/ 163811523 w 89"/>
                <a:gd name="T77" fmla="*/ 204134199 h 83"/>
                <a:gd name="T78" fmla="*/ 194053495 w 89"/>
                <a:gd name="T79" fmla="*/ 206653570 h 83"/>
                <a:gd name="T80" fmla="*/ 216734229 w 89"/>
                <a:gd name="T81" fmla="*/ 186492251 h 83"/>
                <a:gd name="T82" fmla="*/ 224295516 w 89"/>
                <a:gd name="T83" fmla="*/ 163811561 h 83"/>
                <a:gd name="T84" fmla="*/ 206653523 w 89"/>
                <a:gd name="T85" fmla="*/ 143650242 h 83"/>
                <a:gd name="T86" fmla="*/ 201613194 w 89"/>
                <a:gd name="T87" fmla="*/ 146169613 h 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9"/>
                <a:gd name="T133" fmla="*/ 0 h 83"/>
                <a:gd name="T134" fmla="*/ 89 w 89"/>
                <a:gd name="T135" fmla="*/ 83 h 8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9" h="83">
                  <a:moveTo>
                    <a:pt x="81" y="61"/>
                  </a:moveTo>
                  <a:lnTo>
                    <a:pt x="81" y="61"/>
                  </a:lnTo>
                  <a:lnTo>
                    <a:pt x="83" y="61"/>
                  </a:lnTo>
                  <a:lnTo>
                    <a:pt x="86" y="62"/>
                  </a:lnTo>
                  <a:lnTo>
                    <a:pt x="87" y="65"/>
                  </a:lnTo>
                  <a:lnTo>
                    <a:pt x="87" y="68"/>
                  </a:lnTo>
                  <a:lnTo>
                    <a:pt x="86" y="71"/>
                  </a:lnTo>
                  <a:lnTo>
                    <a:pt x="82" y="77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3" y="81"/>
                  </a:lnTo>
                  <a:lnTo>
                    <a:pt x="68" y="80"/>
                  </a:lnTo>
                  <a:lnTo>
                    <a:pt x="63" y="78"/>
                  </a:lnTo>
                  <a:lnTo>
                    <a:pt x="59" y="76"/>
                  </a:lnTo>
                  <a:lnTo>
                    <a:pt x="57" y="73"/>
                  </a:lnTo>
                  <a:lnTo>
                    <a:pt x="54" y="72"/>
                  </a:lnTo>
                  <a:lnTo>
                    <a:pt x="52" y="69"/>
                  </a:lnTo>
                  <a:lnTo>
                    <a:pt x="51" y="65"/>
                  </a:lnTo>
                  <a:lnTo>
                    <a:pt x="50" y="65"/>
                  </a:lnTo>
                  <a:lnTo>
                    <a:pt x="48" y="65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1" y="69"/>
                  </a:lnTo>
                  <a:lnTo>
                    <a:pt x="36" y="72"/>
                  </a:lnTo>
                  <a:lnTo>
                    <a:pt x="33" y="72"/>
                  </a:lnTo>
                  <a:lnTo>
                    <a:pt x="30" y="72"/>
                  </a:lnTo>
                  <a:lnTo>
                    <a:pt x="25" y="70"/>
                  </a:lnTo>
                  <a:lnTo>
                    <a:pt x="21" y="67"/>
                  </a:lnTo>
                  <a:lnTo>
                    <a:pt x="17" y="64"/>
                  </a:lnTo>
                  <a:lnTo>
                    <a:pt x="15" y="59"/>
                  </a:lnTo>
                  <a:lnTo>
                    <a:pt x="12" y="55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4" y="42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6" y="37"/>
                  </a:lnTo>
                  <a:lnTo>
                    <a:pt x="14" y="36"/>
                  </a:lnTo>
                  <a:lnTo>
                    <a:pt x="12" y="35"/>
                  </a:lnTo>
                  <a:lnTo>
                    <a:pt x="11" y="33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3" y="6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1" y="11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8"/>
                  </a:lnTo>
                  <a:lnTo>
                    <a:pt x="9" y="34"/>
                  </a:lnTo>
                  <a:lnTo>
                    <a:pt x="10" y="36"/>
                  </a:lnTo>
                  <a:lnTo>
                    <a:pt x="11" y="38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16" y="37"/>
                  </a:lnTo>
                  <a:lnTo>
                    <a:pt x="12" y="41"/>
                  </a:lnTo>
                  <a:lnTo>
                    <a:pt x="11" y="45"/>
                  </a:lnTo>
                  <a:lnTo>
                    <a:pt x="10" y="50"/>
                  </a:lnTo>
                  <a:lnTo>
                    <a:pt x="10" y="55"/>
                  </a:lnTo>
                  <a:lnTo>
                    <a:pt x="12" y="59"/>
                  </a:lnTo>
                  <a:lnTo>
                    <a:pt x="16" y="64"/>
                  </a:lnTo>
                  <a:lnTo>
                    <a:pt x="19" y="67"/>
                  </a:lnTo>
                  <a:lnTo>
                    <a:pt x="22" y="70"/>
                  </a:lnTo>
                  <a:lnTo>
                    <a:pt x="26" y="72"/>
                  </a:lnTo>
                  <a:lnTo>
                    <a:pt x="31" y="73"/>
                  </a:lnTo>
                  <a:lnTo>
                    <a:pt x="35" y="73"/>
                  </a:lnTo>
                  <a:lnTo>
                    <a:pt x="39" y="72"/>
                  </a:lnTo>
                  <a:lnTo>
                    <a:pt x="46" y="68"/>
                  </a:lnTo>
                  <a:lnTo>
                    <a:pt x="48" y="67"/>
                  </a:lnTo>
                  <a:lnTo>
                    <a:pt x="49" y="66"/>
                  </a:lnTo>
                  <a:lnTo>
                    <a:pt x="50" y="66"/>
                  </a:lnTo>
                  <a:lnTo>
                    <a:pt x="51" y="71"/>
                  </a:lnTo>
                  <a:lnTo>
                    <a:pt x="54" y="74"/>
                  </a:lnTo>
                  <a:lnTo>
                    <a:pt x="57" y="76"/>
                  </a:lnTo>
                  <a:lnTo>
                    <a:pt x="61" y="79"/>
                  </a:lnTo>
                  <a:lnTo>
                    <a:pt x="65" y="81"/>
                  </a:lnTo>
                  <a:lnTo>
                    <a:pt x="69" y="82"/>
                  </a:lnTo>
                  <a:lnTo>
                    <a:pt x="74" y="83"/>
                  </a:lnTo>
                  <a:lnTo>
                    <a:pt x="77" y="82"/>
                  </a:lnTo>
                  <a:lnTo>
                    <a:pt x="81" y="80"/>
                  </a:lnTo>
                  <a:lnTo>
                    <a:pt x="86" y="74"/>
                  </a:lnTo>
                  <a:lnTo>
                    <a:pt x="89" y="68"/>
                  </a:lnTo>
                  <a:lnTo>
                    <a:pt x="89" y="65"/>
                  </a:lnTo>
                  <a:lnTo>
                    <a:pt x="88" y="62"/>
                  </a:lnTo>
                  <a:lnTo>
                    <a:pt x="86" y="59"/>
                  </a:lnTo>
                  <a:lnTo>
                    <a:pt x="82" y="57"/>
                  </a:lnTo>
                  <a:lnTo>
                    <a:pt x="81" y="57"/>
                  </a:lnTo>
                  <a:lnTo>
                    <a:pt x="80" y="58"/>
                  </a:lnTo>
                  <a:lnTo>
                    <a:pt x="80" y="59"/>
                  </a:lnTo>
                  <a:lnTo>
                    <a:pt x="81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2" name="Freeform 171"/>
            <p:cNvSpPr>
              <a:spLocks/>
            </p:cNvSpPr>
            <p:nvPr/>
          </p:nvSpPr>
          <p:spPr bwMode="auto">
            <a:xfrm>
              <a:off x="5616575" y="2254250"/>
              <a:ext cx="141288" cy="131763"/>
            </a:xfrm>
            <a:custGeom>
              <a:avLst/>
              <a:gdLst>
                <a:gd name="T0" fmla="*/ 209174530 w 89"/>
                <a:gd name="T1" fmla="*/ 153730901 h 83"/>
                <a:gd name="T2" fmla="*/ 219255187 w 89"/>
                <a:gd name="T3" fmla="*/ 171371262 h 83"/>
                <a:gd name="T4" fmla="*/ 206653523 w 89"/>
                <a:gd name="T5" fmla="*/ 194053540 h 83"/>
                <a:gd name="T6" fmla="*/ 191532537 w 89"/>
                <a:gd name="T7" fmla="*/ 204134199 h 83"/>
                <a:gd name="T8" fmla="*/ 158771195 w 89"/>
                <a:gd name="T9" fmla="*/ 196572911 h 83"/>
                <a:gd name="T10" fmla="*/ 143650209 w 89"/>
                <a:gd name="T11" fmla="*/ 183972880 h 83"/>
                <a:gd name="T12" fmla="*/ 131048593 w 89"/>
                <a:gd name="T13" fmla="*/ 173892221 h 83"/>
                <a:gd name="T14" fmla="*/ 126008265 w 89"/>
                <a:gd name="T15" fmla="*/ 163811561 h 83"/>
                <a:gd name="T16" fmla="*/ 115927608 w 89"/>
                <a:gd name="T17" fmla="*/ 168851891 h 83"/>
                <a:gd name="T18" fmla="*/ 103327555 w 89"/>
                <a:gd name="T19" fmla="*/ 173892221 h 83"/>
                <a:gd name="T20" fmla="*/ 83166241 w 89"/>
                <a:gd name="T21" fmla="*/ 181451921 h 83"/>
                <a:gd name="T22" fmla="*/ 63004926 w 89"/>
                <a:gd name="T23" fmla="*/ 176411592 h 83"/>
                <a:gd name="T24" fmla="*/ 37803271 w 89"/>
                <a:gd name="T25" fmla="*/ 148690572 h 83"/>
                <a:gd name="T26" fmla="*/ 30241984 w 89"/>
                <a:gd name="T27" fmla="*/ 118448593 h 83"/>
                <a:gd name="T28" fmla="*/ 42843599 w 89"/>
                <a:gd name="T29" fmla="*/ 95766290 h 83"/>
                <a:gd name="T30" fmla="*/ 40322641 w 89"/>
                <a:gd name="T31" fmla="*/ 93246919 h 83"/>
                <a:gd name="T32" fmla="*/ 27722614 w 89"/>
                <a:gd name="T33" fmla="*/ 83166260 h 83"/>
                <a:gd name="T34" fmla="*/ 27722614 w 89"/>
                <a:gd name="T35" fmla="*/ 47883939 h 83"/>
                <a:gd name="T36" fmla="*/ 25201649 w 89"/>
                <a:gd name="T37" fmla="*/ 45362980 h 83"/>
                <a:gd name="T38" fmla="*/ 10080660 w 89"/>
                <a:gd name="T39" fmla="*/ 27722620 h 83"/>
                <a:gd name="T40" fmla="*/ 7561290 w 89"/>
                <a:gd name="T41" fmla="*/ 2520959 h 83"/>
                <a:gd name="T42" fmla="*/ 2520959 w 89"/>
                <a:gd name="T43" fmla="*/ 2520959 h 83"/>
                <a:gd name="T44" fmla="*/ 2520959 w 89"/>
                <a:gd name="T45" fmla="*/ 27722620 h 83"/>
                <a:gd name="T46" fmla="*/ 10080660 w 89"/>
                <a:gd name="T47" fmla="*/ 40322651 h 83"/>
                <a:gd name="T48" fmla="*/ 17641950 w 89"/>
                <a:gd name="T49" fmla="*/ 47883939 h 83"/>
                <a:gd name="T50" fmla="*/ 20161321 w 89"/>
                <a:gd name="T51" fmla="*/ 57964611 h 83"/>
                <a:gd name="T52" fmla="*/ 22682279 w 89"/>
                <a:gd name="T53" fmla="*/ 85685631 h 83"/>
                <a:gd name="T54" fmla="*/ 35282313 w 89"/>
                <a:gd name="T55" fmla="*/ 95766290 h 83"/>
                <a:gd name="T56" fmla="*/ 40322641 w 89"/>
                <a:gd name="T57" fmla="*/ 93246919 h 83"/>
                <a:gd name="T58" fmla="*/ 27722614 w 89"/>
                <a:gd name="T59" fmla="*/ 113408263 h 83"/>
                <a:gd name="T60" fmla="*/ 25201649 w 89"/>
                <a:gd name="T61" fmla="*/ 138609912 h 83"/>
                <a:gd name="T62" fmla="*/ 47883928 w 89"/>
                <a:gd name="T63" fmla="*/ 168851891 h 83"/>
                <a:gd name="T64" fmla="*/ 65524297 w 89"/>
                <a:gd name="T65" fmla="*/ 181451921 h 83"/>
                <a:gd name="T66" fmla="*/ 98287226 w 89"/>
                <a:gd name="T67" fmla="*/ 181451921 h 83"/>
                <a:gd name="T68" fmla="*/ 115927608 w 89"/>
                <a:gd name="T69" fmla="*/ 171371262 h 83"/>
                <a:gd name="T70" fmla="*/ 126008265 w 89"/>
                <a:gd name="T71" fmla="*/ 166330932 h 83"/>
                <a:gd name="T72" fmla="*/ 128529223 w 89"/>
                <a:gd name="T73" fmla="*/ 178932550 h 83"/>
                <a:gd name="T74" fmla="*/ 143650209 w 89"/>
                <a:gd name="T75" fmla="*/ 191532581 h 83"/>
                <a:gd name="T76" fmla="*/ 163811523 w 89"/>
                <a:gd name="T77" fmla="*/ 204134199 h 83"/>
                <a:gd name="T78" fmla="*/ 194053495 w 89"/>
                <a:gd name="T79" fmla="*/ 206653570 h 83"/>
                <a:gd name="T80" fmla="*/ 216734229 w 89"/>
                <a:gd name="T81" fmla="*/ 186492251 h 83"/>
                <a:gd name="T82" fmla="*/ 224295516 w 89"/>
                <a:gd name="T83" fmla="*/ 163811561 h 83"/>
                <a:gd name="T84" fmla="*/ 206653523 w 89"/>
                <a:gd name="T85" fmla="*/ 143650242 h 83"/>
                <a:gd name="T86" fmla="*/ 201613194 w 89"/>
                <a:gd name="T87" fmla="*/ 146169613 h 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9"/>
                <a:gd name="T133" fmla="*/ 0 h 83"/>
                <a:gd name="T134" fmla="*/ 89 w 89"/>
                <a:gd name="T135" fmla="*/ 83 h 8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9" h="83">
                  <a:moveTo>
                    <a:pt x="81" y="61"/>
                  </a:moveTo>
                  <a:lnTo>
                    <a:pt x="81" y="61"/>
                  </a:lnTo>
                  <a:lnTo>
                    <a:pt x="83" y="61"/>
                  </a:lnTo>
                  <a:lnTo>
                    <a:pt x="86" y="62"/>
                  </a:lnTo>
                  <a:lnTo>
                    <a:pt x="87" y="65"/>
                  </a:lnTo>
                  <a:lnTo>
                    <a:pt x="87" y="68"/>
                  </a:lnTo>
                  <a:lnTo>
                    <a:pt x="86" y="71"/>
                  </a:lnTo>
                  <a:lnTo>
                    <a:pt x="82" y="77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3" y="81"/>
                  </a:lnTo>
                  <a:lnTo>
                    <a:pt x="68" y="80"/>
                  </a:lnTo>
                  <a:lnTo>
                    <a:pt x="63" y="78"/>
                  </a:lnTo>
                  <a:lnTo>
                    <a:pt x="59" y="76"/>
                  </a:lnTo>
                  <a:lnTo>
                    <a:pt x="57" y="73"/>
                  </a:lnTo>
                  <a:lnTo>
                    <a:pt x="54" y="72"/>
                  </a:lnTo>
                  <a:lnTo>
                    <a:pt x="52" y="69"/>
                  </a:lnTo>
                  <a:lnTo>
                    <a:pt x="51" y="65"/>
                  </a:lnTo>
                  <a:lnTo>
                    <a:pt x="50" y="65"/>
                  </a:lnTo>
                  <a:lnTo>
                    <a:pt x="48" y="65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1" y="69"/>
                  </a:lnTo>
                  <a:lnTo>
                    <a:pt x="36" y="72"/>
                  </a:lnTo>
                  <a:lnTo>
                    <a:pt x="33" y="72"/>
                  </a:lnTo>
                  <a:lnTo>
                    <a:pt x="30" y="72"/>
                  </a:lnTo>
                  <a:lnTo>
                    <a:pt x="25" y="70"/>
                  </a:lnTo>
                  <a:lnTo>
                    <a:pt x="21" y="67"/>
                  </a:lnTo>
                  <a:lnTo>
                    <a:pt x="17" y="64"/>
                  </a:lnTo>
                  <a:lnTo>
                    <a:pt x="15" y="59"/>
                  </a:lnTo>
                  <a:lnTo>
                    <a:pt x="12" y="55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4" y="42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6" y="37"/>
                  </a:lnTo>
                  <a:lnTo>
                    <a:pt x="14" y="36"/>
                  </a:lnTo>
                  <a:lnTo>
                    <a:pt x="12" y="35"/>
                  </a:lnTo>
                  <a:lnTo>
                    <a:pt x="11" y="33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3" y="6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1" y="11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8"/>
                  </a:lnTo>
                  <a:lnTo>
                    <a:pt x="9" y="34"/>
                  </a:lnTo>
                  <a:lnTo>
                    <a:pt x="10" y="36"/>
                  </a:lnTo>
                  <a:lnTo>
                    <a:pt x="11" y="38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16" y="37"/>
                  </a:lnTo>
                  <a:lnTo>
                    <a:pt x="12" y="41"/>
                  </a:lnTo>
                  <a:lnTo>
                    <a:pt x="11" y="45"/>
                  </a:lnTo>
                  <a:lnTo>
                    <a:pt x="10" y="50"/>
                  </a:lnTo>
                  <a:lnTo>
                    <a:pt x="10" y="55"/>
                  </a:lnTo>
                  <a:lnTo>
                    <a:pt x="12" y="59"/>
                  </a:lnTo>
                  <a:lnTo>
                    <a:pt x="16" y="64"/>
                  </a:lnTo>
                  <a:lnTo>
                    <a:pt x="19" y="67"/>
                  </a:lnTo>
                  <a:lnTo>
                    <a:pt x="22" y="70"/>
                  </a:lnTo>
                  <a:lnTo>
                    <a:pt x="26" y="72"/>
                  </a:lnTo>
                  <a:lnTo>
                    <a:pt x="31" y="73"/>
                  </a:lnTo>
                  <a:lnTo>
                    <a:pt x="35" y="73"/>
                  </a:lnTo>
                  <a:lnTo>
                    <a:pt x="39" y="72"/>
                  </a:lnTo>
                  <a:lnTo>
                    <a:pt x="46" y="68"/>
                  </a:lnTo>
                  <a:lnTo>
                    <a:pt x="48" y="67"/>
                  </a:lnTo>
                  <a:lnTo>
                    <a:pt x="49" y="66"/>
                  </a:lnTo>
                  <a:lnTo>
                    <a:pt x="50" y="66"/>
                  </a:lnTo>
                  <a:lnTo>
                    <a:pt x="51" y="71"/>
                  </a:lnTo>
                  <a:lnTo>
                    <a:pt x="54" y="74"/>
                  </a:lnTo>
                  <a:lnTo>
                    <a:pt x="57" y="76"/>
                  </a:lnTo>
                  <a:lnTo>
                    <a:pt x="61" y="79"/>
                  </a:lnTo>
                  <a:lnTo>
                    <a:pt x="65" y="81"/>
                  </a:lnTo>
                  <a:lnTo>
                    <a:pt x="69" y="82"/>
                  </a:lnTo>
                  <a:lnTo>
                    <a:pt x="74" y="83"/>
                  </a:lnTo>
                  <a:lnTo>
                    <a:pt x="77" y="82"/>
                  </a:lnTo>
                  <a:lnTo>
                    <a:pt x="81" y="80"/>
                  </a:lnTo>
                  <a:lnTo>
                    <a:pt x="86" y="74"/>
                  </a:lnTo>
                  <a:lnTo>
                    <a:pt x="89" y="68"/>
                  </a:lnTo>
                  <a:lnTo>
                    <a:pt x="89" y="65"/>
                  </a:lnTo>
                  <a:lnTo>
                    <a:pt x="88" y="62"/>
                  </a:lnTo>
                  <a:lnTo>
                    <a:pt x="86" y="59"/>
                  </a:lnTo>
                  <a:lnTo>
                    <a:pt x="82" y="57"/>
                  </a:lnTo>
                  <a:lnTo>
                    <a:pt x="81" y="57"/>
                  </a:lnTo>
                  <a:lnTo>
                    <a:pt x="80" y="58"/>
                  </a:lnTo>
                  <a:lnTo>
                    <a:pt x="80" y="59"/>
                  </a:lnTo>
                  <a:lnTo>
                    <a:pt x="81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3" name="Freeform 176"/>
            <p:cNvSpPr>
              <a:spLocks/>
            </p:cNvSpPr>
            <p:nvPr/>
          </p:nvSpPr>
          <p:spPr bwMode="auto">
            <a:xfrm>
              <a:off x="5483225" y="2586038"/>
              <a:ext cx="77788" cy="39688"/>
            </a:xfrm>
            <a:custGeom>
              <a:avLst/>
              <a:gdLst>
                <a:gd name="T0" fmla="*/ 0 w 49"/>
                <a:gd name="T1" fmla="*/ 0 h 25"/>
                <a:gd name="T2" fmla="*/ 0 w 49"/>
                <a:gd name="T3" fmla="*/ 0 h 25"/>
                <a:gd name="T4" fmla="*/ 5040345 w 49"/>
                <a:gd name="T5" fmla="*/ 20161504 h 25"/>
                <a:gd name="T6" fmla="*/ 12601655 w 49"/>
                <a:gd name="T7" fmla="*/ 37803615 h 25"/>
                <a:gd name="T8" fmla="*/ 25201723 w 49"/>
                <a:gd name="T9" fmla="*/ 47884364 h 25"/>
                <a:gd name="T10" fmla="*/ 47884068 w 49"/>
                <a:gd name="T11" fmla="*/ 57965125 h 25"/>
                <a:gd name="T12" fmla="*/ 47884068 w 49"/>
                <a:gd name="T13" fmla="*/ 57965125 h 25"/>
                <a:gd name="T14" fmla="*/ 68045453 w 49"/>
                <a:gd name="T15" fmla="*/ 63005499 h 25"/>
                <a:gd name="T16" fmla="*/ 85685861 w 49"/>
                <a:gd name="T17" fmla="*/ 63005499 h 25"/>
                <a:gd name="T18" fmla="*/ 105847260 w 49"/>
                <a:gd name="T19" fmla="*/ 57965125 h 25"/>
                <a:gd name="T20" fmla="*/ 120968289 w 49"/>
                <a:gd name="T21" fmla="*/ 52924750 h 25"/>
                <a:gd name="T22" fmla="*/ 120968289 w 49"/>
                <a:gd name="T23" fmla="*/ 52924750 h 25"/>
                <a:gd name="T24" fmla="*/ 123489255 w 49"/>
                <a:gd name="T25" fmla="*/ 52924750 h 25"/>
                <a:gd name="T26" fmla="*/ 120968289 w 49"/>
                <a:gd name="T27" fmla="*/ 50403757 h 25"/>
                <a:gd name="T28" fmla="*/ 120968289 w 49"/>
                <a:gd name="T29" fmla="*/ 50403757 h 25"/>
                <a:gd name="T30" fmla="*/ 93247170 w 49"/>
                <a:gd name="T31" fmla="*/ 55444144 h 25"/>
                <a:gd name="T32" fmla="*/ 68045453 w 49"/>
                <a:gd name="T33" fmla="*/ 55444144 h 25"/>
                <a:gd name="T34" fmla="*/ 68045453 w 49"/>
                <a:gd name="T35" fmla="*/ 55444144 h 25"/>
                <a:gd name="T36" fmla="*/ 52924424 w 49"/>
                <a:gd name="T37" fmla="*/ 55444144 h 25"/>
                <a:gd name="T38" fmla="*/ 42843724 w 49"/>
                <a:gd name="T39" fmla="*/ 52924750 h 25"/>
                <a:gd name="T40" fmla="*/ 32763038 w 49"/>
                <a:gd name="T41" fmla="*/ 47884364 h 25"/>
                <a:gd name="T42" fmla="*/ 22682345 w 49"/>
                <a:gd name="T43" fmla="*/ 40323008 h 25"/>
                <a:gd name="T44" fmla="*/ 15121036 w 49"/>
                <a:gd name="T45" fmla="*/ 32763240 h 25"/>
                <a:gd name="T46" fmla="*/ 10080690 w 49"/>
                <a:gd name="T47" fmla="*/ 20161504 h 25"/>
                <a:gd name="T48" fmla="*/ 5040345 w 49"/>
                <a:gd name="T49" fmla="*/ 10080752 h 25"/>
                <a:gd name="T50" fmla="*/ 2520966 w 49"/>
                <a:gd name="T51" fmla="*/ 0 h 25"/>
                <a:gd name="T52" fmla="*/ 2520966 w 49"/>
                <a:gd name="T53" fmla="*/ 0 h 25"/>
                <a:gd name="T54" fmla="*/ 0 w 49"/>
                <a:gd name="T55" fmla="*/ 0 h 2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9"/>
                <a:gd name="T85" fmla="*/ 0 h 25"/>
                <a:gd name="T86" fmla="*/ 49 w 49"/>
                <a:gd name="T87" fmla="*/ 25 h 2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9" h="25">
                  <a:moveTo>
                    <a:pt x="0" y="0"/>
                  </a:moveTo>
                  <a:lnTo>
                    <a:pt x="0" y="0"/>
                  </a:lnTo>
                  <a:lnTo>
                    <a:pt x="2" y="8"/>
                  </a:lnTo>
                  <a:lnTo>
                    <a:pt x="5" y="15"/>
                  </a:lnTo>
                  <a:lnTo>
                    <a:pt x="10" y="19"/>
                  </a:lnTo>
                  <a:lnTo>
                    <a:pt x="19" y="23"/>
                  </a:lnTo>
                  <a:lnTo>
                    <a:pt x="27" y="25"/>
                  </a:lnTo>
                  <a:lnTo>
                    <a:pt x="34" y="25"/>
                  </a:lnTo>
                  <a:lnTo>
                    <a:pt x="42" y="23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48" y="20"/>
                  </a:lnTo>
                  <a:lnTo>
                    <a:pt x="37" y="22"/>
                  </a:lnTo>
                  <a:lnTo>
                    <a:pt x="27" y="22"/>
                  </a:lnTo>
                  <a:lnTo>
                    <a:pt x="21" y="22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4" y="8"/>
                  </a:lnTo>
                  <a:lnTo>
                    <a:pt x="2" y="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4" name="Freeform 177"/>
            <p:cNvSpPr>
              <a:spLocks/>
            </p:cNvSpPr>
            <p:nvPr/>
          </p:nvSpPr>
          <p:spPr bwMode="auto">
            <a:xfrm>
              <a:off x="5483225" y="2586038"/>
              <a:ext cx="77788" cy="39688"/>
            </a:xfrm>
            <a:custGeom>
              <a:avLst/>
              <a:gdLst>
                <a:gd name="T0" fmla="*/ 0 w 49"/>
                <a:gd name="T1" fmla="*/ 0 h 25"/>
                <a:gd name="T2" fmla="*/ 0 w 49"/>
                <a:gd name="T3" fmla="*/ 0 h 25"/>
                <a:gd name="T4" fmla="*/ 5040345 w 49"/>
                <a:gd name="T5" fmla="*/ 20161504 h 25"/>
                <a:gd name="T6" fmla="*/ 12601655 w 49"/>
                <a:gd name="T7" fmla="*/ 37803615 h 25"/>
                <a:gd name="T8" fmla="*/ 25201723 w 49"/>
                <a:gd name="T9" fmla="*/ 47884364 h 25"/>
                <a:gd name="T10" fmla="*/ 47884068 w 49"/>
                <a:gd name="T11" fmla="*/ 57965125 h 25"/>
                <a:gd name="T12" fmla="*/ 47884068 w 49"/>
                <a:gd name="T13" fmla="*/ 57965125 h 25"/>
                <a:gd name="T14" fmla="*/ 68045453 w 49"/>
                <a:gd name="T15" fmla="*/ 63005499 h 25"/>
                <a:gd name="T16" fmla="*/ 85685861 w 49"/>
                <a:gd name="T17" fmla="*/ 63005499 h 25"/>
                <a:gd name="T18" fmla="*/ 105847260 w 49"/>
                <a:gd name="T19" fmla="*/ 57965125 h 25"/>
                <a:gd name="T20" fmla="*/ 120968289 w 49"/>
                <a:gd name="T21" fmla="*/ 52924750 h 25"/>
                <a:gd name="T22" fmla="*/ 120968289 w 49"/>
                <a:gd name="T23" fmla="*/ 52924750 h 25"/>
                <a:gd name="T24" fmla="*/ 123489255 w 49"/>
                <a:gd name="T25" fmla="*/ 52924750 h 25"/>
                <a:gd name="T26" fmla="*/ 120968289 w 49"/>
                <a:gd name="T27" fmla="*/ 50403757 h 25"/>
                <a:gd name="T28" fmla="*/ 120968289 w 49"/>
                <a:gd name="T29" fmla="*/ 50403757 h 25"/>
                <a:gd name="T30" fmla="*/ 93247170 w 49"/>
                <a:gd name="T31" fmla="*/ 55444144 h 25"/>
                <a:gd name="T32" fmla="*/ 68045453 w 49"/>
                <a:gd name="T33" fmla="*/ 55444144 h 25"/>
                <a:gd name="T34" fmla="*/ 68045453 w 49"/>
                <a:gd name="T35" fmla="*/ 55444144 h 25"/>
                <a:gd name="T36" fmla="*/ 52924424 w 49"/>
                <a:gd name="T37" fmla="*/ 55444144 h 25"/>
                <a:gd name="T38" fmla="*/ 42843724 w 49"/>
                <a:gd name="T39" fmla="*/ 52924750 h 25"/>
                <a:gd name="T40" fmla="*/ 32763038 w 49"/>
                <a:gd name="T41" fmla="*/ 47884364 h 25"/>
                <a:gd name="T42" fmla="*/ 22682345 w 49"/>
                <a:gd name="T43" fmla="*/ 40323008 h 25"/>
                <a:gd name="T44" fmla="*/ 15121036 w 49"/>
                <a:gd name="T45" fmla="*/ 32763240 h 25"/>
                <a:gd name="T46" fmla="*/ 10080690 w 49"/>
                <a:gd name="T47" fmla="*/ 20161504 h 25"/>
                <a:gd name="T48" fmla="*/ 5040345 w 49"/>
                <a:gd name="T49" fmla="*/ 10080752 h 25"/>
                <a:gd name="T50" fmla="*/ 2520966 w 49"/>
                <a:gd name="T51" fmla="*/ 0 h 25"/>
                <a:gd name="T52" fmla="*/ 2520966 w 49"/>
                <a:gd name="T53" fmla="*/ 0 h 25"/>
                <a:gd name="T54" fmla="*/ 0 w 49"/>
                <a:gd name="T55" fmla="*/ 0 h 2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9"/>
                <a:gd name="T85" fmla="*/ 0 h 25"/>
                <a:gd name="T86" fmla="*/ 49 w 49"/>
                <a:gd name="T87" fmla="*/ 25 h 2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9" h="25">
                  <a:moveTo>
                    <a:pt x="0" y="0"/>
                  </a:moveTo>
                  <a:lnTo>
                    <a:pt x="0" y="0"/>
                  </a:lnTo>
                  <a:lnTo>
                    <a:pt x="2" y="8"/>
                  </a:lnTo>
                  <a:lnTo>
                    <a:pt x="5" y="15"/>
                  </a:lnTo>
                  <a:lnTo>
                    <a:pt x="10" y="19"/>
                  </a:lnTo>
                  <a:lnTo>
                    <a:pt x="19" y="23"/>
                  </a:lnTo>
                  <a:lnTo>
                    <a:pt x="27" y="25"/>
                  </a:lnTo>
                  <a:lnTo>
                    <a:pt x="34" y="25"/>
                  </a:lnTo>
                  <a:lnTo>
                    <a:pt x="42" y="23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48" y="20"/>
                  </a:lnTo>
                  <a:lnTo>
                    <a:pt x="37" y="22"/>
                  </a:lnTo>
                  <a:lnTo>
                    <a:pt x="27" y="22"/>
                  </a:lnTo>
                  <a:lnTo>
                    <a:pt x="21" y="22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4" y="8"/>
                  </a:lnTo>
                  <a:lnTo>
                    <a:pt x="2" y="4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5" name="Freeform 178"/>
            <p:cNvSpPr>
              <a:spLocks/>
            </p:cNvSpPr>
            <p:nvPr/>
          </p:nvSpPr>
          <p:spPr bwMode="auto">
            <a:xfrm>
              <a:off x="5487988" y="2581275"/>
              <a:ext cx="71438" cy="22225"/>
            </a:xfrm>
            <a:custGeom>
              <a:avLst/>
              <a:gdLst>
                <a:gd name="T0" fmla="*/ 0 w 45"/>
                <a:gd name="T1" fmla="*/ 0 h 14"/>
                <a:gd name="T2" fmla="*/ 0 w 45"/>
                <a:gd name="T3" fmla="*/ 0 h 14"/>
                <a:gd name="T4" fmla="*/ 10080695 w 45"/>
                <a:gd name="T5" fmla="*/ 12601575 h 14"/>
                <a:gd name="T6" fmla="*/ 20161390 w 45"/>
                <a:gd name="T7" fmla="*/ 20161251 h 14"/>
                <a:gd name="T8" fmla="*/ 37803402 w 45"/>
                <a:gd name="T9" fmla="*/ 25201562 h 14"/>
                <a:gd name="T10" fmla="*/ 50403473 w 45"/>
                <a:gd name="T11" fmla="*/ 30241879 h 14"/>
                <a:gd name="T12" fmla="*/ 68045490 w 45"/>
                <a:gd name="T13" fmla="*/ 35282190 h 14"/>
                <a:gd name="T14" fmla="*/ 83166529 w 45"/>
                <a:gd name="T15" fmla="*/ 35282190 h 14"/>
                <a:gd name="T16" fmla="*/ 100806946 w 45"/>
                <a:gd name="T17" fmla="*/ 30241879 h 14"/>
                <a:gd name="T18" fmla="*/ 113408630 w 45"/>
                <a:gd name="T19" fmla="*/ 27722517 h 14"/>
                <a:gd name="T20" fmla="*/ 113408630 w 45"/>
                <a:gd name="T21" fmla="*/ 27722517 h 14"/>
                <a:gd name="T22" fmla="*/ 113408630 w 45"/>
                <a:gd name="T23" fmla="*/ 27722517 h 14"/>
                <a:gd name="T24" fmla="*/ 113408630 w 45"/>
                <a:gd name="T25" fmla="*/ 25201562 h 14"/>
                <a:gd name="T26" fmla="*/ 113408630 w 45"/>
                <a:gd name="T27" fmla="*/ 25201562 h 14"/>
                <a:gd name="T28" fmla="*/ 83166529 w 45"/>
                <a:gd name="T29" fmla="*/ 30241879 h 14"/>
                <a:gd name="T30" fmla="*/ 68045490 w 45"/>
                <a:gd name="T31" fmla="*/ 30241879 h 14"/>
                <a:gd name="T32" fmla="*/ 50403473 w 45"/>
                <a:gd name="T33" fmla="*/ 27722517 h 14"/>
                <a:gd name="T34" fmla="*/ 37803402 w 45"/>
                <a:gd name="T35" fmla="*/ 25201562 h 14"/>
                <a:gd name="T36" fmla="*/ 25201737 w 45"/>
                <a:gd name="T37" fmla="*/ 20161251 h 14"/>
                <a:gd name="T38" fmla="*/ 10080695 w 45"/>
                <a:gd name="T39" fmla="*/ 10080625 h 14"/>
                <a:gd name="T40" fmla="*/ 0 w 45"/>
                <a:gd name="T41" fmla="*/ 0 h 14"/>
                <a:gd name="T42" fmla="*/ 0 w 45"/>
                <a:gd name="T43" fmla="*/ 0 h 14"/>
                <a:gd name="T44" fmla="*/ 0 w 45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14"/>
                <a:gd name="T71" fmla="*/ 45 w 45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14">
                  <a:moveTo>
                    <a:pt x="0" y="0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8" y="8"/>
                  </a:lnTo>
                  <a:lnTo>
                    <a:pt x="15" y="10"/>
                  </a:lnTo>
                  <a:lnTo>
                    <a:pt x="20" y="12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40" y="12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33" y="12"/>
                  </a:lnTo>
                  <a:lnTo>
                    <a:pt x="27" y="12"/>
                  </a:lnTo>
                  <a:lnTo>
                    <a:pt x="20" y="11"/>
                  </a:lnTo>
                  <a:lnTo>
                    <a:pt x="15" y="10"/>
                  </a:lnTo>
                  <a:lnTo>
                    <a:pt x="10" y="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6" name="Freeform 179"/>
            <p:cNvSpPr>
              <a:spLocks/>
            </p:cNvSpPr>
            <p:nvPr/>
          </p:nvSpPr>
          <p:spPr bwMode="auto">
            <a:xfrm>
              <a:off x="5487988" y="2581275"/>
              <a:ext cx="71438" cy="22225"/>
            </a:xfrm>
            <a:custGeom>
              <a:avLst/>
              <a:gdLst>
                <a:gd name="T0" fmla="*/ 0 w 45"/>
                <a:gd name="T1" fmla="*/ 0 h 14"/>
                <a:gd name="T2" fmla="*/ 0 w 45"/>
                <a:gd name="T3" fmla="*/ 0 h 14"/>
                <a:gd name="T4" fmla="*/ 10080695 w 45"/>
                <a:gd name="T5" fmla="*/ 12601575 h 14"/>
                <a:gd name="T6" fmla="*/ 20161390 w 45"/>
                <a:gd name="T7" fmla="*/ 20161251 h 14"/>
                <a:gd name="T8" fmla="*/ 37803402 w 45"/>
                <a:gd name="T9" fmla="*/ 25201562 h 14"/>
                <a:gd name="T10" fmla="*/ 50403473 w 45"/>
                <a:gd name="T11" fmla="*/ 30241879 h 14"/>
                <a:gd name="T12" fmla="*/ 68045490 w 45"/>
                <a:gd name="T13" fmla="*/ 35282190 h 14"/>
                <a:gd name="T14" fmla="*/ 83166529 w 45"/>
                <a:gd name="T15" fmla="*/ 35282190 h 14"/>
                <a:gd name="T16" fmla="*/ 100806946 w 45"/>
                <a:gd name="T17" fmla="*/ 30241879 h 14"/>
                <a:gd name="T18" fmla="*/ 113408630 w 45"/>
                <a:gd name="T19" fmla="*/ 27722517 h 14"/>
                <a:gd name="T20" fmla="*/ 113408630 w 45"/>
                <a:gd name="T21" fmla="*/ 27722517 h 14"/>
                <a:gd name="T22" fmla="*/ 113408630 w 45"/>
                <a:gd name="T23" fmla="*/ 27722517 h 14"/>
                <a:gd name="T24" fmla="*/ 113408630 w 45"/>
                <a:gd name="T25" fmla="*/ 25201562 h 14"/>
                <a:gd name="T26" fmla="*/ 113408630 w 45"/>
                <a:gd name="T27" fmla="*/ 25201562 h 14"/>
                <a:gd name="T28" fmla="*/ 83166529 w 45"/>
                <a:gd name="T29" fmla="*/ 30241879 h 14"/>
                <a:gd name="T30" fmla="*/ 68045490 w 45"/>
                <a:gd name="T31" fmla="*/ 30241879 h 14"/>
                <a:gd name="T32" fmla="*/ 50403473 w 45"/>
                <a:gd name="T33" fmla="*/ 27722517 h 14"/>
                <a:gd name="T34" fmla="*/ 37803402 w 45"/>
                <a:gd name="T35" fmla="*/ 25201562 h 14"/>
                <a:gd name="T36" fmla="*/ 25201737 w 45"/>
                <a:gd name="T37" fmla="*/ 20161251 h 14"/>
                <a:gd name="T38" fmla="*/ 10080695 w 45"/>
                <a:gd name="T39" fmla="*/ 10080625 h 14"/>
                <a:gd name="T40" fmla="*/ 0 w 45"/>
                <a:gd name="T41" fmla="*/ 0 h 14"/>
                <a:gd name="T42" fmla="*/ 0 w 45"/>
                <a:gd name="T43" fmla="*/ 0 h 14"/>
                <a:gd name="T44" fmla="*/ 0 w 45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14"/>
                <a:gd name="T71" fmla="*/ 45 w 45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14">
                  <a:moveTo>
                    <a:pt x="0" y="0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8" y="8"/>
                  </a:lnTo>
                  <a:lnTo>
                    <a:pt x="15" y="10"/>
                  </a:lnTo>
                  <a:lnTo>
                    <a:pt x="20" y="12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40" y="12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33" y="12"/>
                  </a:lnTo>
                  <a:lnTo>
                    <a:pt x="27" y="12"/>
                  </a:lnTo>
                  <a:lnTo>
                    <a:pt x="20" y="11"/>
                  </a:lnTo>
                  <a:lnTo>
                    <a:pt x="15" y="10"/>
                  </a:lnTo>
                  <a:lnTo>
                    <a:pt x="10" y="8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7" name="Freeform 180"/>
            <p:cNvSpPr>
              <a:spLocks/>
            </p:cNvSpPr>
            <p:nvPr/>
          </p:nvSpPr>
          <p:spPr bwMode="auto">
            <a:xfrm>
              <a:off x="5561013" y="2552700"/>
              <a:ext cx="39688" cy="65088"/>
            </a:xfrm>
            <a:custGeom>
              <a:avLst/>
              <a:gdLst>
                <a:gd name="T0" fmla="*/ 0 w 25"/>
                <a:gd name="T1" fmla="*/ 103327980 h 41"/>
                <a:gd name="T2" fmla="*/ 0 w 25"/>
                <a:gd name="T3" fmla="*/ 103327980 h 41"/>
                <a:gd name="T4" fmla="*/ 7561359 w 25"/>
                <a:gd name="T5" fmla="*/ 98287631 h 41"/>
                <a:gd name="T6" fmla="*/ 12601733 w 25"/>
                <a:gd name="T7" fmla="*/ 90726313 h 41"/>
                <a:gd name="T8" fmla="*/ 20161504 w 25"/>
                <a:gd name="T9" fmla="*/ 83166583 h 41"/>
                <a:gd name="T10" fmla="*/ 20161504 w 25"/>
                <a:gd name="T11" fmla="*/ 70564916 h 41"/>
                <a:gd name="T12" fmla="*/ 20161504 w 25"/>
                <a:gd name="T13" fmla="*/ 70564916 h 41"/>
                <a:gd name="T14" fmla="*/ 20161504 w 25"/>
                <a:gd name="T15" fmla="*/ 57964836 h 41"/>
                <a:gd name="T16" fmla="*/ 17642111 w 25"/>
                <a:gd name="T17" fmla="*/ 45363156 h 41"/>
                <a:gd name="T18" fmla="*/ 17642111 w 25"/>
                <a:gd name="T19" fmla="*/ 45363156 h 41"/>
                <a:gd name="T20" fmla="*/ 12601733 w 25"/>
                <a:gd name="T21" fmla="*/ 30242108 h 41"/>
                <a:gd name="T22" fmla="*/ 17642111 w 25"/>
                <a:gd name="T23" fmla="*/ 20161404 h 41"/>
                <a:gd name="T24" fmla="*/ 22682485 w 25"/>
                <a:gd name="T25" fmla="*/ 15121054 h 41"/>
                <a:gd name="T26" fmla="*/ 32763240 w 25"/>
                <a:gd name="T27" fmla="*/ 10080702 h 41"/>
                <a:gd name="T28" fmla="*/ 32763240 w 25"/>
                <a:gd name="T29" fmla="*/ 10080702 h 41"/>
                <a:gd name="T30" fmla="*/ 42843989 w 25"/>
                <a:gd name="T31" fmla="*/ 7561321 h 41"/>
                <a:gd name="T32" fmla="*/ 52924750 w 25"/>
                <a:gd name="T33" fmla="*/ 12601670 h 41"/>
                <a:gd name="T34" fmla="*/ 55444144 w 25"/>
                <a:gd name="T35" fmla="*/ 20161404 h 41"/>
                <a:gd name="T36" fmla="*/ 57965125 w 25"/>
                <a:gd name="T37" fmla="*/ 27722728 h 41"/>
                <a:gd name="T38" fmla="*/ 57965125 w 25"/>
                <a:gd name="T39" fmla="*/ 27722728 h 41"/>
                <a:gd name="T40" fmla="*/ 57965125 w 25"/>
                <a:gd name="T41" fmla="*/ 27722728 h 41"/>
                <a:gd name="T42" fmla="*/ 60484518 w 25"/>
                <a:gd name="T43" fmla="*/ 27722728 h 41"/>
                <a:gd name="T44" fmla="*/ 60484518 w 25"/>
                <a:gd name="T45" fmla="*/ 27722728 h 41"/>
                <a:gd name="T46" fmla="*/ 63005499 w 25"/>
                <a:gd name="T47" fmla="*/ 17642023 h 41"/>
                <a:gd name="T48" fmla="*/ 60484518 w 25"/>
                <a:gd name="T49" fmla="*/ 12601670 h 41"/>
                <a:gd name="T50" fmla="*/ 57965125 w 25"/>
                <a:gd name="T51" fmla="*/ 7561321 h 41"/>
                <a:gd name="T52" fmla="*/ 47884364 w 25"/>
                <a:gd name="T53" fmla="*/ 2520969 h 41"/>
                <a:gd name="T54" fmla="*/ 40323008 w 25"/>
                <a:gd name="T55" fmla="*/ 0 h 41"/>
                <a:gd name="T56" fmla="*/ 32763240 w 25"/>
                <a:gd name="T57" fmla="*/ 2520969 h 41"/>
                <a:gd name="T58" fmla="*/ 20161504 w 25"/>
                <a:gd name="T59" fmla="*/ 7561321 h 41"/>
                <a:gd name="T60" fmla="*/ 20161504 w 25"/>
                <a:gd name="T61" fmla="*/ 7561321 h 41"/>
                <a:gd name="T62" fmla="*/ 10080752 w 25"/>
                <a:gd name="T63" fmla="*/ 15121054 h 41"/>
                <a:gd name="T64" fmla="*/ 7561359 w 25"/>
                <a:gd name="T65" fmla="*/ 20161404 h 41"/>
                <a:gd name="T66" fmla="*/ 7561359 w 25"/>
                <a:gd name="T67" fmla="*/ 25201753 h 41"/>
                <a:gd name="T68" fmla="*/ 7561359 w 25"/>
                <a:gd name="T69" fmla="*/ 25201753 h 41"/>
                <a:gd name="T70" fmla="*/ 12601733 w 25"/>
                <a:gd name="T71" fmla="*/ 45363156 h 41"/>
                <a:gd name="T72" fmla="*/ 20161504 w 25"/>
                <a:gd name="T73" fmla="*/ 65524566 h 41"/>
                <a:gd name="T74" fmla="*/ 17642111 w 25"/>
                <a:gd name="T75" fmla="*/ 75605265 h 41"/>
                <a:gd name="T76" fmla="*/ 12601733 w 25"/>
                <a:gd name="T77" fmla="*/ 88206932 h 41"/>
                <a:gd name="T78" fmla="*/ 7561359 w 25"/>
                <a:gd name="T79" fmla="*/ 95766662 h 41"/>
                <a:gd name="T80" fmla="*/ 0 w 25"/>
                <a:gd name="T81" fmla="*/ 100807012 h 41"/>
                <a:gd name="T82" fmla="*/ 0 w 25"/>
                <a:gd name="T83" fmla="*/ 100807012 h 41"/>
                <a:gd name="T84" fmla="*/ 0 w 25"/>
                <a:gd name="T85" fmla="*/ 103327980 h 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41"/>
                <a:gd name="T131" fmla="*/ 25 w 25"/>
                <a:gd name="T132" fmla="*/ 41 h 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41">
                  <a:moveTo>
                    <a:pt x="0" y="41"/>
                  </a:moveTo>
                  <a:lnTo>
                    <a:pt x="0" y="41"/>
                  </a:lnTo>
                  <a:lnTo>
                    <a:pt x="3" y="39"/>
                  </a:lnTo>
                  <a:lnTo>
                    <a:pt x="5" y="36"/>
                  </a:lnTo>
                  <a:lnTo>
                    <a:pt x="8" y="33"/>
                  </a:lnTo>
                  <a:lnTo>
                    <a:pt x="8" y="28"/>
                  </a:lnTo>
                  <a:lnTo>
                    <a:pt x="8" y="23"/>
                  </a:lnTo>
                  <a:lnTo>
                    <a:pt x="7" y="18"/>
                  </a:lnTo>
                  <a:lnTo>
                    <a:pt x="5" y="12"/>
                  </a:lnTo>
                  <a:lnTo>
                    <a:pt x="7" y="8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5"/>
                  </a:lnTo>
                  <a:lnTo>
                    <a:pt x="22" y="8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8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5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8" name="Freeform 181"/>
            <p:cNvSpPr>
              <a:spLocks/>
            </p:cNvSpPr>
            <p:nvPr/>
          </p:nvSpPr>
          <p:spPr bwMode="auto">
            <a:xfrm>
              <a:off x="5561013" y="2552700"/>
              <a:ext cx="39688" cy="65088"/>
            </a:xfrm>
            <a:custGeom>
              <a:avLst/>
              <a:gdLst>
                <a:gd name="T0" fmla="*/ 0 w 25"/>
                <a:gd name="T1" fmla="*/ 103327980 h 41"/>
                <a:gd name="T2" fmla="*/ 0 w 25"/>
                <a:gd name="T3" fmla="*/ 103327980 h 41"/>
                <a:gd name="T4" fmla="*/ 7561359 w 25"/>
                <a:gd name="T5" fmla="*/ 98287631 h 41"/>
                <a:gd name="T6" fmla="*/ 12601733 w 25"/>
                <a:gd name="T7" fmla="*/ 90726313 h 41"/>
                <a:gd name="T8" fmla="*/ 20161504 w 25"/>
                <a:gd name="T9" fmla="*/ 83166583 h 41"/>
                <a:gd name="T10" fmla="*/ 20161504 w 25"/>
                <a:gd name="T11" fmla="*/ 70564916 h 41"/>
                <a:gd name="T12" fmla="*/ 20161504 w 25"/>
                <a:gd name="T13" fmla="*/ 70564916 h 41"/>
                <a:gd name="T14" fmla="*/ 20161504 w 25"/>
                <a:gd name="T15" fmla="*/ 57964836 h 41"/>
                <a:gd name="T16" fmla="*/ 17642111 w 25"/>
                <a:gd name="T17" fmla="*/ 45363156 h 41"/>
                <a:gd name="T18" fmla="*/ 17642111 w 25"/>
                <a:gd name="T19" fmla="*/ 45363156 h 41"/>
                <a:gd name="T20" fmla="*/ 12601733 w 25"/>
                <a:gd name="T21" fmla="*/ 30242108 h 41"/>
                <a:gd name="T22" fmla="*/ 17642111 w 25"/>
                <a:gd name="T23" fmla="*/ 20161404 h 41"/>
                <a:gd name="T24" fmla="*/ 22682485 w 25"/>
                <a:gd name="T25" fmla="*/ 15121054 h 41"/>
                <a:gd name="T26" fmla="*/ 32763240 w 25"/>
                <a:gd name="T27" fmla="*/ 10080702 h 41"/>
                <a:gd name="T28" fmla="*/ 32763240 w 25"/>
                <a:gd name="T29" fmla="*/ 10080702 h 41"/>
                <a:gd name="T30" fmla="*/ 42843989 w 25"/>
                <a:gd name="T31" fmla="*/ 7561321 h 41"/>
                <a:gd name="T32" fmla="*/ 52924750 w 25"/>
                <a:gd name="T33" fmla="*/ 12601670 h 41"/>
                <a:gd name="T34" fmla="*/ 55444144 w 25"/>
                <a:gd name="T35" fmla="*/ 20161404 h 41"/>
                <a:gd name="T36" fmla="*/ 57965125 w 25"/>
                <a:gd name="T37" fmla="*/ 27722728 h 41"/>
                <a:gd name="T38" fmla="*/ 57965125 w 25"/>
                <a:gd name="T39" fmla="*/ 27722728 h 41"/>
                <a:gd name="T40" fmla="*/ 57965125 w 25"/>
                <a:gd name="T41" fmla="*/ 27722728 h 41"/>
                <a:gd name="T42" fmla="*/ 60484518 w 25"/>
                <a:gd name="T43" fmla="*/ 27722728 h 41"/>
                <a:gd name="T44" fmla="*/ 60484518 w 25"/>
                <a:gd name="T45" fmla="*/ 27722728 h 41"/>
                <a:gd name="T46" fmla="*/ 63005499 w 25"/>
                <a:gd name="T47" fmla="*/ 17642023 h 41"/>
                <a:gd name="T48" fmla="*/ 60484518 w 25"/>
                <a:gd name="T49" fmla="*/ 12601670 h 41"/>
                <a:gd name="T50" fmla="*/ 57965125 w 25"/>
                <a:gd name="T51" fmla="*/ 7561321 h 41"/>
                <a:gd name="T52" fmla="*/ 47884364 w 25"/>
                <a:gd name="T53" fmla="*/ 2520969 h 41"/>
                <a:gd name="T54" fmla="*/ 40323008 w 25"/>
                <a:gd name="T55" fmla="*/ 0 h 41"/>
                <a:gd name="T56" fmla="*/ 32763240 w 25"/>
                <a:gd name="T57" fmla="*/ 2520969 h 41"/>
                <a:gd name="T58" fmla="*/ 20161504 w 25"/>
                <a:gd name="T59" fmla="*/ 7561321 h 41"/>
                <a:gd name="T60" fmla="*/ 20161504 w 25"/>
                <a:gd name="T61" fmla="*/ 7561321 h 41"/>
                <a:gd name="T62" fmla="*/ 10080752 w 25"/>
                <a:gd name="T63" fmla="*/ 15121054 h 41"/>
                <a:gd name="T64" fmla="*/ 7561359 w 25"/>
                <a:gd name="T65" fmla="*/ 20161404 h 41"/>
                <a:gd name="T66" fmla="*/ 7561359 w 25"/>
                <a:gd name="T67" fmla="*/ 25201753 h 41"/>
                <a:gd name="T68" fmla="*/ 7561359 w 25"/>
                <a:gd name="T69" fmla="*/ 25201753 h 41"/>
                <a:gd name="T70" fmla="*/ 12601733 w 25"/>
                <a:gd name="T71" fmla="*/ 45363156 h 41"/>
                <a:gd name="T72" fmla="*/ 20161504 w 25"/>
                <a:gd name="T73" fmla="*/ 65524566 h 41"/>
                <a:gd name="T74" fmla="*/ 17642111 w 25"/>
                <a:gd name="T75" fmla="*/ 75605265 h 41"/>
                <a:gd name="T76" fmla="*/ 12601733 w 25"/>
                <a:gd name="T77" fmla="*/ 88206932 h 41"/>
                <a:gd name="T78" fmla="*/ 7561359 w 25"/>
                <a:gd name="T79" fmla="*/ 95766662 h 41"/>
                <a:gd name="T80" fmla="*/ 0 w 25"/>
                <a:gd name="T81" fmla="*/ 100807012 h 41"/>
                <a:gd name="T82" fmla="*/ 0 w 25"/>
                <a:gd name="T83" fmla="*/ 100807012 h 41"/>
                <a:gd name="T84" fmla="*/ 0 w 25"/>
                <a:gd name="T85" fmla="*/ 103327980 h 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41"/>
                <a:gd name="T131" fmla="*/ 25 w 25"/>
                <a:gd name="T132" fmla="*/ 41 h 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41">
                  <a:moveTo>
                    <a:pt x="0" y="41"/>
                  </a:moveTo>
                  <a:lnTo>
                    <a:pt x="0" y="41"/>
                  </a:lnTo>
                  <a:lnTo>
                    <a:pt x="3" y="39"/>
                  </a:lnTo>
                  <a:lnTo>
                    <a:pt x="5" y="36"/>
                  </a:lnTo>
                  <a:lnTo>
                    <a:pt x="8" y="33"/>
                  </a:lnTo>
                  <a:lnTo>
                    <a:pt x="8" y="28"/>
                  </a:lnTo>
                  <a:lnTo>
                    <a:pt x="8" y="23"/>
                  </a:lnTo>
                  <a:lnTo>
                    <a:pt x="7" y="18"/>
                  </a:lnTo>
                  <a:lnTo>
                    <a:pt x="5" y="12"/>
                  </a:lnTo>
                  <a:lnTo>
                    <a:pt x="7" y="8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5"/>
                  </a:lnTo>
                  <a:lnTo>
                    <a:pt x="22" y="8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8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5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9" name="Freeform 182"/>
            <p:cNvSpPr>
              <a:spLocks/>
            </p:cNvSpPr>
            <p:nvPr/>
          </p:nvSpPr>
          <p:spPr bwMode="auto">
            <a:xfrm>
              <a:off x="5572125" y="2566988"/>
              <a:ext cx="22225" cy="15875"/>
            </a:xfrm>
            <a:custGeom>
              <a:avLst/>
              <a:gdLst>
                <a:gd name="T0" fmla="*/ 0 w 14"/>
                <a:gd name="T1" fmla="*/ 25201559 h 10"/>
                <a:gd name="T2" fmla="*/ 0 w 14"/>
                <a:gd name="T3" fmla="*/ 25201559 h 10"/>
                <a:gd name="T4" fmla="*/ 2520950 w 14"/>
                <a:gd name="T5" fmla="*/ 15120938 h 10"/>
                <a:gd name="T6" fmla="*/ 5040313 w 14"/>
                <a:gd name="T7" fmla="*/ 10080624 h 10"/>
                <a:gd name="T8" fmla="*/ 7561264 w 14"/>
                <a:gd name="T9" fmla="*/ 7559675 h 10"/>
                <a:gd name="T10" fmla="*/ 7561264 w 14"/>
                <a:gd name="T11" fmla="*/ 7559675 h 10"/>
                <a:gd name="T12" fmla="*/ 12601575 w 14"/>
                <a:gd name="T13" fmla="*/ 2520950 h 10"/>
                <a:gd name="T14" fmla="*/ 20161251 w 14"/>
                <a:gd name="T15" fmla="*/ 5040312 h 10"/>
                <a:gd name="T16" fmla="*/ 27722517 w 14"/>
                <a:gd name="T17" fmla="*/ 7559675 h 10"/>
                <a:gd name="T18" fmla="*/ 35282190 w 14"/>
                <a:gd name="T19" fmla="*/ 12601573 h 10"/>
                <a:gd name="T20" fmla="*/ 35282190 w 14"/>
                <a:gd name="T21" fmla="*/ 12601573 h 10"/>
                <a:gd name="T22" fmla="*/ 35282190 w 14"/>
                <a:gd name="T23" fmla="*/ 10080624 h 10"/>
                <a:gd name="T24" fmla="*/ 35282190 w 14"/>
                <a:gd name="T25" fmla="*/ 10080624 h 10"/>
                <a:gd name="T26" fmla="*/ 27722517 w 14"/>
                <a:gd name="T27" fmla="*/ 5040312 h 10"/>
                <a:gd name="T28" fmla="*/ 22682200 w 14"/>
                <a:gd name="T29" fmla="*/ 2520950 h 10"/>
                <a:gd name="T30" fmla="*/ 15120940 w 14"/>
                <a:gd name="T31" fmla="*/ 0 h 10"/>
                <a:gd name="T32" fmla="*/ 7561264 w 14"/>
                <a:gd name="T33" fmla="*/ 5040312 h 10"/>
                <a:gd name="T34" fmla="*/ 7561264 w 14"/>
                <a:gd name="T35" fmla="*/ 5040312 h 10"/>
                <a:gd name="T36" fmla="*/ 2520950 w 14"/>
                <a:gd name="T37" fmla="*/ 7559675 h 10"/>
                <a:gd name="T38" fmla="*/ 0 w 14"/>
                <a:gd name="T39" fmla="*/ 12601573 h 10"/>
                <a:gd name="T40" fmla="*/ 0 w 14"/>
                <a:gd name="T41" fmla="*/ 25201559 h 10"/>
                <a:gd name="T42" fmla="*/ 0 w 14"/>
                <a:gd name="T43" fmla="*/ 25201559 h 10"/>
                <a:gd name="T44" fmla="*/ 0 w 14"/>
                <a:gd name="T45" fmla="*/ 25201559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10"/>
                <a:gd name="T71" fmla="*/ 14 w 14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10">
                  <a:moveTo>
                    <a:pt x="0" y="10"/>
                  </a:moveTo>
                  <a:lnTo>
                    <a:pt x="0" y="10"/>
                  </a:lnTo>
                  <a:lnTo>
                    <a:pt x="1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2"/>
                  </a:lnTo>
                  <a:lnTo>
                    <a:pt x="11" y="3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0" name="Freeform 183"/>
            <p:cNvSpPr>
              <a:spLocks/>
            </p:cNvSpPr>
            <p:nvPr/>
          </p:nvSpPr>
          <p:spPr bwMode="auto">
            <a:xfrm>
              <a:off x="5572125" y="2566988"/>
              <a:ext cx="22225" cy="15875"/>
            </a:xfrm>
            <a:custGeom>
              <a:avLst/>
              <a:gdLst>
                <a:gd name="T0" fmla="*/ 0 w 14"/>
                <a:gd name="T1" fmla="*/ 25201559 h 10"/>
                <a:gd name="T2" fmla="*/ 0 w 14"/>
                <a:gd name="T3" fmla="*/ 25201559 h 10"/>
                <a:gd name="T4" fmla="*/ 2520950 w 14"/>
                <a:gd name="T5" fmla="*/ 15120938 h 10"/>
                <a:gd name="T6" fmla="*/ 5040313 w 14"/>
                <a:gd name="T7" fmla="*/ 10080624 h 10"/>
                <a:gd name="T8" fmla="*/ 7561264 w 14"/>
                <a:gd name="T9" fmla="*/ 7559675 h 10"/>
                <a:gd name="T10" fmla="*/ 7561264 w 14"/>
                <a:gd name="T11" fmla="*/ 7559675 h 10"/>
                <a:gd name="T12" fmla="*/ 12601575 w 14"/>
                <a:gd name="T13" fmla="*/ 2520950 h 10"/>
                <a:gd name="T14" fmla="*/ 20161251 w 14"/>
                <a:gd name="T15" fmla="*/ 5040312 h 10"/>
                <a:gd name="T16" fmla="*/ 27722517 w 14"/>
                <a:gd name="T17" fmla="*/ 7559675 h 10"/>
                <a:gd name="T18" fmla="*/ 35282190 w 14"/>
                <a:gd name="T19" fmla="*/ 12601573 h 10"/>
                <a:gd name="T20" fmla="*/ 35282190 w 14"/>
                <a:gd name="T21" fmla="*/ 12601573 h 10"/>
                <a:gd name="T22" fmla="*/ 35282190 w 14"/>
                <a:gd name="T23" fmla="*/ 10080624 h 10"/>
                <a:gd name="T24" fmla="*/ 35282190 w 14"/>
                <a:gd name="T25" fmla="*/ 10080624 h 10"/>
                <a:gd name="T26" fmla="*/ 27722517 w 14"/>
                <a:gd name="T27" fmla="*/ 5040312 h 10"/>
                <a:gd name="T28" fmla="*/ 22682200 w 14"/>
                <a:gd name="T29" fmla="*/ 2520950 h 10"/>
                <a:gd name="T30" fmla="*/ 15120940 w 14"/>
                <a:gd name="T31" fmla="*/ 0 h 10"/>
                <a:gd name="T32" fmla="*/ 7561264 w 14"/>
                <a:gd name="T33" fmla="*/ 5040312 h 10"/>
                <a:gd name="T34" fmla="*/ 7561264 w 14"/>
                <a:gd name="T35" fmla="*/ 5040312 h 10"/>
                <a:gd name="T36" fmla="*/ 2520950 w 14"/>
                <a:gd name="T37" fmla="*/ 7559675 h 10"/>
                <a:gd name="T38" fmla="*/ 0 w 14"/>
                <a:gd name="T39" fmla="*/ 12601573 h 10"/>
                <a:gd name="T40" fmla="*/ 0 w 14"/>
                <a:gd name="T41" fmla="*/ 25201559 h 10"/>
                <a:gd name="T42" fmla="*/ 0 w 14"/>
                <a:gd name="T43" fmla="*/ 25201559 h 10"/>
                <a:gd name="T44" fmla="*/ 0 w 14"/>
                <a:gd name="T45" fmla="*/ 25201559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10"/>
                <a:gd name="T71" fmla="*/ 14 w 14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10">
                  <a:moveTo>
                    <a:pt x="0" y="10"/>
                  </a:moveTo>
                  <a:lnTo>
                    <a:pt x="0" y="10"/>
                  </a:lnTo>
                  <a:lnTo>
                    <a:pt x="1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2"/>
                  </a:lnTo>
                  <a:lnTo>
                    <a:pt x="11" y="3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1" name="Freeform 184"/>
            <p:cNvSpPr>
              <a:spLocks/>
            </p:cNvSpPr>
            <p:nvPr/>
          </p:nvSpPr>
          <p:spPr bwMode="auto">
            <a:xfrm>
              <a:off x="5557838" y="2590800"/>
              <a:ext cx="166688" cy="57150"/>
            </a:xfrm>
            <a:custGeom>
              <a:avLst/>
              <a:gdLst>
                <a:gd name="T0" fmla="*/ 0 w 105"/>
                <a:gd name="T1" fmla="*/ 45362806 h 36"/>
                <a:gd name="T2" fmla="*/ 5040328 w 105"/>
                <a:gd name="T3" fmla="*/ 63003111 h 36"/>
                <a:gd name="T4" fmla="*/ 17641941 w 105"/>
                <a:gd name="T5" fmla="*/ 73083731 h 36"/>
                <a:gd name="T6" fmla="*/ 25201637 w 105"/>
                <a:gd name="T7" fmla="*/ 70564370 h 36"/>
                <a:gd name="T8" fmla="*/ 40322622 w 105"/>
                <a:gd name="T9" fmla="*/ 63003111 h 36"/>
                <a:gd name="T10" fmla="*/ 57964569 w 105"/>
                <a:gd name="T11" fmla="*/ 42843444 h 36"/>
                <a:gd name="T12" fmla="*/ 88206526 w 105"/>
                <a:gd name="T13" fmla="*/ 20161248 h 36"/>
                <a:gd name="T14" fmla="*/ 100806548 w 105"/>
                <a:gd name="T15" fmla="*/ 12599985 h 36"/>
                <a:gd name="T16" fmla="*/ 133569486 w 105"/>
                <a:gd name="T17" fmla="*/ 10080624 h 36"/>
                <a:gd name="T18" fmla="*/ 141129182 w 105"/>
                <a:gd name="T19" fmla="*/ 20161248 h 36"/>
                <a:gd name="T20" fmla="*/ 143650139 w 105"/>
                <a:gd name="T21" fmla="*/ 35282185 h 36"/>
                <a:gd name="T22" fmla="*/ 146169508 w 105"/>
                <a:gd name="T23" fmla="*/ 47882167 h 36"/>
                <a:gd name="T24" fmla="*/ 161290487 w 105"/>
                <a:gd name="T25" fmla="*/ 70564370 h 36"/>
                <a:gd name="T26" fmla="*/ 171371139 w 105"/>
                <a:gd name="T27" fmla="*/ 75604680 h 36"/>
                <a:gd name="T28" fmla="*/ 196572770 w 105"/>
                <a:gd name="T29" fmla="*/ 85685301 h 36"/>
                <a:gd name="T30" fmla="*/ 224295407 w 105"/>
                <a:gd name="T31" fmla="*/ 90725611 h 36"/>
                <a:gd name="T32" fmla="*/ 249497038 w 105"/>
                <a:gd name="T33" fmla="*/ 80644991 h 36"/>
                <a:gd name="T34" fmla="*/ 264618016 w 105"/>
                <a:gd name="T35" fmla="*/ 60483749 h 36"/>
                <a:gd name="T36" fmla="*/ 264618016 w 105"/>
                <a:gd name="T37" fmla="*/ 50403116 h 36"/>
                <a:gd name="T38" fmla="*/ 259577690 w 105"/>
                <a:gd name="T39" fmla="*/ 32761236 h 36"/>
                <a:gd name="T40" fmla="*/ 249497038 w 105"/>
                <a:gd name="T41" fmla="*/ 12599985 h 36"/>
                <a:gd name="T42" fmla="*/ 231855102 w 105"/>
                <a:gd name="T43" fmla="*/ 10080624 h 36"/>
                <a:gd name="T44" fmla="*/ 226814776 w 105"/>
                <a:gd name="T45" fmla="*/ 15120937 h 36"/>
                <a:gd name="T46" fmla="*/ 229335733 w 105"/>
                <a:gd name="T47" fmla="*/ 22682197 h 36"/>
                <a:gd name="T48" fmla="*/ 231855102 w 105"/>
                <a:gd name="T49" fmla="*/ 20161248 h 36"/>
                <a:gd name="T50" fmla="*/ 239416385 w 105"/>
                <a:gd name="T51" fmla="*/ 20161248 h 36"/>
                <a:gd name="T52" fmla="*/ 249497038 w 105"/>
                <a:gd name="T53" fmla="*/ 22682197 h 36"/>
                <a:gd name="T54" fmla="*/ 254537364 w 105"/>
                <a:gd name="T55" fmla="*/ 27720926 h 36"/>
                <a:gd name="T56" fmla="*/ 262097059 w 105"/>
                <a:gd name="T57" fmla="*/ 40322495 h 36"/>
                <a:gd name="T58" fmla="*/ 259577690 w 105"/>
                <a:gd name="T59" fmla="*/ 57962800 h 36"/>
                <a:gd name="T60" fmla="*/ 252016407 w 105"/>
                <a:gd name="T61" fmla="*/ 70564370 h 36"/>
                <a:gd name="T62" fmla="*/ 239416385 w 105"/>
                <a:gd name="T63" fmla="*/ 80644991 h 36"/>
                <a:gd name="T64" fmla="*/ 219255081 w 105"/>
                <a:gd name="T65" fmla="*/ 85685301 h 36"/>
                <a:gd name="T66" fmla="*/ 183972748 w 105"/>
                <a:gd name="T67" fmla="*/ 78124042 h 36"/>
                <a:gd name="T68" fmla="*/ 168851770 w 105"/>
                <a:gd name="T69" fmla="*/ 70564370 h 36"/>
                <a:gd name="T70" fmla="*/ 156250160 w 105"/>
                <a:gd name="T71" fmla="*/ 60483749 h 36"/>
                <a:gd name="T72" fmla="*/ 148690465 w 105"/>
                <a:gd name="T73" fmla="*/ 32761236 h 36"/>
                <a:gd name="T74" fmla="*/ 148690465 w 105"/>
                <a:gd name="T75" fmla="*/ 15120937 h 36"/>
                <a:gd name="T76" fmla="*/ 143650139 w 105"/>
                <a:gd name="T77" fmla="*/ 5040312 h 36"/>
                <a:gd name="T78" fmla="*/ 128529160 w 105"/>
                <a:gd name="T79" fmla="*/ 0 h 36"/>
                <a:gd name="T80" fmla="*/ 98287179 w 105"/>
                <a:gd name="T81" fmla="*/ 2520950 h 36"/>
                <a:gd name="T82" fmla="*/ 83166200 w 105"/>
                <a:gd name="T83" fmla="*/ 7559675 h 36"/>
                <a:gd name="T84" fmla="*/ 68045222 w 105"/>
                <a:gd name="T85" fmla="*/ 20161248 h 36"/>
                <a:gd name="T86" fmla="*/ 57964569 w 105"/>
                <a:gd name="T87" fmla="*/ 32761236 h 36"/>
                <a:gd name="T88" fmla="*/ 40322622 w 105"/>
                <a:gd name="T89" fmla="*/ 57962800 h 36"/>
                <a:gd name="T90" fmla="*/ 32762926 w 105"/>
                <a:gd name="T91" fmla="*/ 63003111 h 36"/>
                <a:gd name="T92" fmla="*/ 22682268 w 105"/>
                <a:gd name="T93" fmla="*/ 65524060 h 36"/>
                <a:gd name="T94" fmla="*/ 5040328 w 105"/>
                <a:gd name="T95" fmla="*/ 57962800 h 36"/>
                <a:gd name="T96" fmla="*/ 0 w 105"/>
                <a:gd name="T97" fmla="*/ 45362806 h 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5"/>
                <a:gd name="T148" fmla="*/ 0 h 36"/>
                <a:gd name="T149" fmla="*/ 105 w 105"/>
                <a:gd name="T150" fmla="*/ 36 h 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5" h="36">
                  <a:moveTo>
                    <a:pt x="0" y="18"/>
                  </a:moveTo>
                  <a:lnTo>
                    <a:pt x="0" y="18"/>
                  </a:lnTo>
                  <a:lnTo>
                    <a:pt x="1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9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6" y="25"/>
                  </a:lnTo>
                  <a:lnTo>
                    <a:pt x="23" y="17"/>
                  </a:lnTo>
                  <a:lnTo>
                    <a:pt x="30" y="10"/>
                  </a:lnTo>
                  <a:lnTo>
                    <a:pt x="35" y="8"/>
                  </a:lnTo>
                  <a:lnTo>
                    <a:pt x="40" y="5"/>
                  </a:lnTo>
                  <a:lnTo>
                    <a:pt x="46" y="4"/>
                  </a:lnTo>
                  <a:lnTo>
                    <a:pt x="53" y="4"/>
                  </a:lnTo>
                  <a:lnTo>
                    <a:pt x="55" y="5"/>
                  </a:lnTo>
                  <a:lnTo>
                    <a:pt x="56" y="8"/>
                  </a:lnTo>
                  <a:lnTo>
                    <a:pt x="57" y="10"/>
                  </a:lnTo>
                  <a:lnTo>
                    <a:pt x="57" y="14"/>
                  </a:lnTo>
                  <a:lnTo>
                    <a:pt x="58" y="19"/>
                  </a:lnTo>
                  <a:lnTo>
                    <a:pt x="60" y="24"/>
                  </a:lnTo>
                  <a:lnTo>
                    <a:pt x="64" y="28"/>
                  </a:lnTo>
                  <a:lnTo>
                    <a:pt x="68" y="30"/>
                  </a:lnTo>
                  <a:lnTo>
                    <a:pt x="73" y="33"/>
                  </a:lnTo>
                  <a:lnTo>
                    <a:pt x="78" y="34"/>
                  </a:lnTo>
                  <a:lnTo>
                    <a:pt x="84" y="36"/>
                  </a:lnTo>
                  <a:lnTo>
                    <a:pt x="89" y="36"/>
                  </a:lnTo>
                  <a:lnTo>
                    <a:pt x="95" y="34"/>
                  </a:lnTo>
                  <a:lnTo>
                    <a:pt x="99" y="32"/>
                  </a:lnTo>
                  <a:lnTo>
                    <a:pt x="102" y="28"/>
                  </a:lnTo>
                  <a:lnTo>
                    <a:pt x="105" y="24"/>
                  </a:lnTo>
                  <a:lnTo>
                    <a:pt x="105" y="20"/>
                  </a:lnTo>
                  <a:lnTo>
                    <a:pt x="105" y="16"/>
                  </a:lnTo>
                  <a:lnTo>
                    <a:pt x="103" y="13"/>
                  </a:lnTo>
                  <a:lnTo>
                    <a:pt x="101" y="9"/>
                  </a:lnTo>
                  <a:lnTo>
                    <a:pt x="99" y="5"/>
                  </a:lnTo>
                  <a:lnTo>
                    <a:pt x="96" y="4"/>
                  </a:lnTo>
                  <a:lnTo>
                    <a:pt x="92" y="4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1" y="9"/>
                  </a:lnTo>
                  <a:lnTo>
                    <a:pt x="92" y="8"/>
                  </a:lnTo>
                  <a:lnTo>
                    <a:pt x="95" y="8"/>
                  </a:lnTo>
                  <a:lnTo>
                    <a:pt x="97" y="8"/>
                  </a:lnTo>
                  <a:lnTo>
                    <a:pt x="99" y="9"/>
                  </a:lnTo>
                  <a:lnTo>
                    <a:pt x="101" y="11"/>
                  </a:lnTo>
                  <a:lnTo>
                    <a:pt x="103" y="13"/>
                  </a:lnTo>
                  <a:lnTo>
                    <a:pt x="104" y="16"/>
                  </a:lnTo>
                  <a:lnTo>
                    <a:pt x="104" y="19"/>
                  </a:lnTo>
                  <a:lnTo>
                    <a:pt x="103" y="23"/>
                  </a:lnTo>
                  <a:lnTo>
                    <a:pt x="102" y="26"/>
                  </a:lnTo>
                  <a:lnTo>
                    <a:pt x="100" y="28"/>
                  </a:lnTo>
                  <a:lnTo>
                    <a:pt x="95" y="32"/>
                  </a:lnTo>
                  <a:lnTo>
                    <a:pt x="91" y="34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3" y="31"/>
                  </a:lnTo>
                  <a:lnTo>
                    <a:pt x="67" y="28"/>
                  </a:lnTo>
                  <a:lnTo>
                    <a:pt x="63" y="26"/>
                  </a:lnTo>
                  <a:lnTo>
                    <a:pt x="62" y="24"/>
                  </a:lnTo>
                  <a:lnTo>
                    <a:pt x="60" y="18"/>
                  </a:lnTo>
                  <a:lnTo>
                    <a:pt x="59" y="13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7" y="2"/>
                  </a:lnTo>
                  <a:lnTo>
                    <a:pt x="51" y="0"/>
                  </a:lnTo>
                  <a:lnTo>
                    <a:pt x="45" y="0"/>
                  </a:lnTo>
                  <a:lnTo>
                    <a:pt x="39" y="1"/>
                  </a:lnTo>
                  <a:lnTo>
                    <a:pt x="33" y="3"/>
                  </a:lnTo>
                  <a:lnTo>
                    <a:pt x="30" y="4"/>
                  </a:lnTo>
                  <a:lnTo>
                    <a:pt x="27" y="8"/>
                  </a:lnTo>
                  <a:lnTo>
                    <a:pt x="23" y="13"/>
                  </a:lnTo>
                  <a:lnTo>
                    <a:pt x="19" y="18"/>
                  </a:lnTo>
                  <a:lnTo>
                    <a:pt x="16" y="23"/>
                  </a:lnTo>
                  <a:lnTo>
                    <a:pt x="13" y="25"/>
                  </a:lnTo>
                  <a:lnTo>
                    <a:pt x="11" y="26"/>
                  </a:lnTo>
                  <a:lnTo>
                    <a:pt x="9" y="26"/>
                  </a:lnTo>
                  <a:lnTo>
                    <a:pt x="6" y="26"/>
                  </a:lnTo>
                  <a:lnTo>
                    <a:pt x="2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2" name="Freeform 185"/>
            <p:cNvSpPr>
              <a:spLocks/>
            </p:cNvSpPr>
            <p:nvPr/>
          </p:nvSpPr>
          <p:spPr bwMode="auto">
            <a:xfrm>
              <a:off x="5557838" y="2590800"/>
              <a:ext cx="166688" cy="57150"/>
            </a:xfrm>
            <a:custGeom>
              <a:avLst/>
              <a:gdLst>
                <a:gd name="T0" fmla="*/ 0 w 105"/>
                <a:gd name="T1" fmla="*/ 45362806 h 36"/>
                <a:gd name="T2" fmla="*/ 5040328 w 105"/>
                <a:gd name="T3" fmla="*/ 63003111 h 36"/>
                <a:gd name="T4" fmla="*/ 17641941 w 105"/>
                <a:gd name="T5" fmla="*/ 73083731 h 36"/>
                <a:gd name="T6" fmla="*/ 25201637 w 105"/>
                <a:gd name="T7" fmla="*/ 70564370 h 36"/>
                <a:gd name="T8" fmla="*/ 40322622 w 105"/>
                <a:gd name="T9" fmla="*/ 63003111 h 36"/>
                <a:gd name="T10" fmla="*/ 57964569 w 105"/>
                <a:gd name="T11" fmla="*/ 42843444 h 36"/>
                <a:gd name="T12" fmla="*/ 88206526 w 105"/>
                <a:gd name="T13" fmla="*/ 20161248 h 36"/>
                <a:gd name="T14" fmla="*/ 100806548 w 105"/>
                <a:gd name="T15" fmla="*/ 12599985 h 36"/>
                <a:gd name="T16" fmla="*/ 133569486 w 105"/>
                <a:gd name="T17" fmla="*/ 10080624 h 36"/>
                <a:gd name="T18" fmla="*/ 141129182 w 105"/>
                <a:gd name="T19" fmla="*/ 20161248 h 36"/>
                <a:gd name="T20" fmla="*/ 143650139 w 105"/>
                <a:gd name="T21" fmla="*/ 35282185 h 36"/>
                <a:gd name="T22" fmla="*/ 146169508 w 105"/>
                <a:gd name="T23" fmla="*/ 47882167 h 36"/>
                <a:gd name="T24" fmla="*/ 161290487 w 105"/>
                <a:gd name="T25" fmla="*/ 70564370 h 36"/>
                <a:gd name="T26" fmla="*/ 171371139 w 105"/>
                <a:gd name="T27" fmla="*/ 75604680 h 36"/>
                <a:gd name="T28" fmla="*/ 196572770 w 105"/>
                <a:gd name="T29" fmla="*/ 85685301 h 36"/>
                <a:gd name="T30" fmla="*/ 224295407 w 105"/>
                <a:gd name="T31" fmla="*/ 90725611 h 36"/>
                <a:gd name="T32" fmla="*/ 249497038 w 105"/>
                <a:gd name="T33" fmla="*/ 80644991 h 36"/>
                <a:gd name="T34" fmla="*/ 264618016 w 105"/>
                <a:gd name="T35" fmla="*/ 60483749 h 36"/>
                <a:gd name="T36" fmla="*/ 264618016 w 105"/>
                <a:gd name="T37" fmla="*/ 50403116 h 36"/>
                <a:gd name="T38" fmla="*/ 259577690 w 105"/>
                <a:gd name="T39" fmla="*/ 32761236 h 36"/>
                <a:gd name="T40" fmla="*/ 249497038 w 105"/>
                <a:gd name="T41" fmla="*/ 12599985 h 36"/>
                <a:gd name="T42" fmla="*/ 231855102 w 105"/>
                <a:gd name="T43" fmla="*/ 10080624 h 36"/>
                <a:gd name="T44" fmla="*/ 226814776 w 105"/>
                <a:gd name="T45" fmla="*/ 15120937 h 36"/>
                <a:gd name="T46" fmla="*/ 229335733 w 105"/>
                <a:gd name="T47" fmla="*/ 22682197 h 36"/>
                <a:gd name="T48" fmla="*/ 231855102 w 105"/>
                <a:gd name="T49" fmla="*/ 20161248 h 36"/>
                <a:gd name="T50" fmla="*/ 239416385 w 105"/>
                <a:gd name="T51" fmla="*/ 20161248 h 36"/>
                <a:gd name="T52" fmla="*/ 249497038 w 105"/>
                <a:gd name="T53" fmla="*/ 22682197 h 36"/>
                <a:gd name="T54" fmla="*/ 254537364 w 105"/>
                <a:gd name="T55" fmla="*/ 27720926 h 36"/>
                <a:gd name="T56" fmla="*/ 262097059 w 105"/>
                <a:gd name="T57" fmla="*/ 40322495 h 36"/>
                <a:gd name="T58" fmla="*/ 259577690 w 105"/>
                <a:gd name="T59" fmla="*/ 57962800 h 36"/>
                <a:gd name="T60" fmla="*/ 252016407 w 105"/>
                <a:gd name="T61" fmla="*/ 70564370 h 36"/>
                <a:gd name="T62" fmla="*/ 239416385 w 105"/>
                <a:gd name="T63" fmla="*/ 80644991 h 36"/>
                <a:gd name="T64" fmla="*/ 219255081 w 105"/>
                <a:gd name="T65" fmla="*/ 85685301 h 36"/>
                <a:gd name="T66" fmla="*/ 183972748 w 105"/>
                <a:gd name="T67" fmla="*/ 78124042 h 36"/>
                <a:gd name="T68" fmla="*/ 168851770 w 105"/>
                <a:gd name="T69" fmla="*/ 70564370 h 36"/>
                <a:gd name="T70" fmla="*/ 156250160 w 105"/>
                <a:gd name="T71" fmla="*/ 60483749 h 36"/>
                <a:gd name="T72" fmla="*/ 148690465 w 105"/>
                <a:gd name="T73" fmla="*/ 32761236 h 36"/>
                <a:gd name="T74" fmla="*/ 148690465 w 105"/>
                <a:gd name="T75" fmla="*/ 15120937 h 36"/>
                <a:gd name="T76" fmla="*/ 143650139 w 105"/>
                <a:gd name="T77" fmla="*/ 5040312 h 36"/>
                <a:gd name="T78" fmla="*/ 128529160 w 105"/>
                <a:gd name="T79" fmla="*/ 0 h 36"/>
                <a:gd name="T80" fmla="*/ 98287179 w 105"/>
                <a:gd name="T81" fmla="*/ 2520950 h 36"/>
                <a:gd name="T82" fmla="*/ 83166200 w 105"/>
                <a:gd name="T83" fmla="*/ 7559675 h 36"/>
                <a:gd name="T84" fmla="*/ 68045222 w 105"/>
                <a:gd name="T85" fmla="*/ 20161248 h 36"/>
                <a:gd name="T86" fmla="*/ 57964569 w 105"/>
                <a:gd name="T87" fmla="*/ 32761236 h 36"/>
                <a:gd name="T88" fmla="*/ 40322622 w 105"/>
                <a:gd name="T89" fmla="*/ 57962800 h 36"/>
                <a:gd name="T90" fmla="*/ 32762926 w 105"/>
                <a:gd name="T91" fmla="*/ 63003111 h 36"/>
                <a:gd name="T92" fmla="*/ 22682268 w 105"/>
                <a:gd name="T93" fmla="*/ 65524060 h 36"/>
                <a:gd name="T94" fmla="*/ 5040328 w 105"/>
                <a:gd name="T95" fmla="*/ 57962800 h 36"/>
                <a:gd name="T96" fmla="*/ 0 w 105"/>
                <a:gd name="T97" fmla="*/ 45362806 h 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5"/>
                <a:gd name="T148" fmla="*/ 0 h 36"/>
                <a:gd name="T149" fmla="*/ 105 w 105"/>
                <a:gd name="T150" fmla="*/ 36 h 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5" h="36">
                  <a:moveTo>
                    <a:pt x="0" y="18"/>
                  </a:moveTo>
                  <a:lnTo>
                    <a:pt x="0" y="18"/>
                  </a:lnTo>
                  <a:lnTo>
                    <a:pt x="1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9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6" y="25"/>
                  </a:lnTo>
                  <a:lnTo>
                    <a:pt x="23" y="17"/>
                  </a:lnTo>
                  <a:lnTo>
                    <a:pt x="30" y="10"/>
                  </a:lnTo>
                  <a:lnTo>
                    <a:pt x="35" y="8"/>
                  </a:lnTo>
                  <a:lnTo>
                    <a:pt x="40" y="5"/>
                  </a:lnTo>
                  <a:lnTo>
                    <a:pt x="46" y="4"/>
                  </a:lnTo>
                  <a:lnTo>
                    <a:pt x="53" y="4"/>
                  </a:lnTo>
                  <a:lnTo>
                    <a:pt x="55" y="5"/>
                  </a:lnTo>
                  <a:lnTo>
                    <a:pt x="56" y="8"/>
                  </a:lnTo>
                  <a:lnTo>
                    <a:pt x="57" y="10"/>
                  </a:lnTo>
                  <a:lnTo>
                    <a:pt x="57" y="14"/>
                  </a:lnTo>
                  <a:lnTo>
                    <a:pt x="58" y="19"/>
                  </a:lnTo>
                  <a:lnTo>
                    <a:pt x="60" y="24"/>
                  </a:lnTo>
                  <a:lnTo>
                    <a:pt x="64" y="28"/>
                  </a:lnTo>
                  <a:lnTo>
                    <a:pt x="68" y="30"/>
                  </a:lnTo>
                  <a:lnTo>
                    <a:pt x="73" y="33"/>
                  </a:lnTo>
                  <a:lnTo>
                    <a:pt x="78" y="34"/>
                  </a:lnTo>
                  <a:lnTo>
                    <a:pt x="84" y="36"/>
                  </a:lnTo>
                  <a:lnTo>
                    <a:pt x="89" y="36"/>
                  </a:lnTo>
                  <a:lnTo>
                    <a:pt x="95" y="34"/>
                  </a:lnTo>
                  <a:lnTo>
                    <a:pt x="99" y="32"/>
                  </a:lnTo>
                  <a:lnTo>
                    <a:pt x="102" y="28"/>
                  </a:lnTo>
                  <a:lnTo>
                    <a:pt x="105" y="24"/>
                  </a:lnTo>
                  <a:lnTo>
                    <a:pt x="105" y="20"/>
                  </a:lnTo>
                  <a:lnTo>
                    <a:pt x="105" y="16"/>
                  </a:lnTo>
                  <a:lnTo>
                    <a:pt x="103" y="13"/>
                  </a:lnTo>
                  <a:lnTo>
                    <a:pt x="101" y="9"/>
                  </a:lnTo>
                  <a:lnTo>
                    <a:pt x="99" y="5"/>
                  </a:lnTo>
                  <a:lnTo>
                    <a:pt x="96" y="4"/>
                  </a:lnTo>
                  <a:lnTo>
                    <a:pt x="92" y="4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1" y="9"/>
                  </a:lnTo>
                  <a:lnTo>
                    <a:pt x="92" y="8"/>
                  </a:lnTo>
                  <a:lnTo>
                    <a:pt x="95" y="8"/>
                  </a:lnTo>
                  <a:lnTo>
                    <a:pt x="97" y="8"/>
                  </a:lnTo>
                  <a:lnTo>
                    <a:pt x="99" y="9"/>
                  </a:lnTo>
                  <a:lnTo>
                    <a:pt x="101" y="11"/>
                  </a:lnTo>
                  <a:lnTo>
                    <a:pt x="103" y="13"/>
                  </a:lnTo>
                  <a:lnTo>
                    <a:pt x="104" y="16"/>
                  </a:lnTo>
                  <a:lnTo>
                    <a:pt x="104" y="19"/>
                  </a:lnTo>
                  <a:lnTo>
                    <a:pt x="103" y="23"/>
                  </a:lnTo>
                  <a:lnTo>
                    <a:pt x="102" y="26"/>
                  </a:lnTo>
                  <a:lnTo>
                    <a:pt x="100" y="28"/>
                  </a:lnTo>
                  <a:lnTo>
                    <a:pt x="95" y="32"/>
                  </a:lnTo>
                  <a:lnTo>
                    <a:pt x="91" y="34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3" y="31"/>
                  </a:lnTo>
                  <a:lnTo>
                    <a:pt x="67" y="28"/>
                  </a:lnTo>
                  <a:lnTo>
                    <a:pt x="63" y="26"/>
                  </a:lnTo>
                  <a:lnTo>
                    <a:pt x="62" y="24"/>
                  </a:lnTo>
                  <a:lnTo>
                    <a:pt x="60" y="18"/>
                  </a:lnTo>
                  <a:lnTo>
                    <a:pt x="59" y="13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7" y="2"/>
                  </a:lnTo>
                  <a:lnTo>
                    <a:pt x="51" y="0"/>
                  </a:lnTo>
                  <a:lnTo>
                    <a:pt x="45" y="0"/>
                  </a:lnTo>
                  <a:lnTo>
                    <a:pt x="39" y="1"/>
                  </a:lnTo>
                  <a:lnTo>
                    <a:pt x="33" y="3"/>
                  </a:lnTo>
                  <a:lnTo>
                    <a:pt x="30" y="4"/>
                  </a:lnTo>
                  <a:lnTo>
                    <a:pt x="27" y="8"/>
                  </a:lnTo>
                  <a:lnTo>
                    <a:pt x="23" y="13"/>
                  </a:lnTo>
                  <a:lnTo>
                    <a:pt x="19" y="18"/>
                  </a:lnTo>
                  <a:lnTo>
                    <a:pt x="16" y="23"/>
                  </a:lnTo>
                  <a:lnTo>
                    <a:pt x="13" y="25"/>
                  </a:lnTo>
                  <a:lnTo>
                    <a:pt x="11" y="26"/>
                  </a:lnTo>
                  <a:lnTo>
                    <a:pt x="9" y="26"/>
                  </a:lnTo>
                  <a:lnTo>
                    <a:pt x="6" y="26"/>
                  </a:lnTo>
                  <a:lnTo>
                    <a:pt x="2" y="23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3" name="Freeform 186"/>
            <p:cNvSpPr>
              <a:spLocks/>
            </p:cNvSpPr>
            <p:nvPr/>
          </p:nvSpPr>
          <p:spPr bwMode="auto">
            <a:xfrm>
              <a:off x="5562600" y="2611438"/>
              <a:ext cx="88900" cy="42863"/>
            </a:xfrm>
            <a:custGeom>
              <a:avLst/>
              <a:gdLst>
                <a:gd name="T0" fmla="*/ 0 w 56"/>
                <a:gd name="T1" fmla="*/ 65524833 h 27"/>
                <a:gd name="T2" fmla="*/ 0 w 56"/>
                <a:gd name="T3" fmla="*/ 65524833 h 27"/>
                <a:gd name="T4" fmla="*/ 5040313 w 56"/>
                <a:gd name="T5" fmla="*/ 68045812 h 27"/>
                <a:gd name="T6" fmla="*/ 10080625 w 56"/>
                <a:gd name="T7" fmla="*/ 68045812 h 27"/>
                <a:gd name="T8" fmla="*/ 20161251 w 56"/>
                <a:gd name="T9" fmla="*/ 63005442 h 27"/>
                <a:gd name="T10" fmla="*/ 37801552 w 56"/>
                <a:gd name="T11" fmla="*/ 45363341 h 27"/>
                <a:gd name="T12" fmla="*/ 37801552 w 56"/>
                <a:gd name="T13" fmla="*/ 45363341 h 27"/>
                <a:gd name="T14" fmla="*/ 55443447 w 56"/>
                <a:gd name="T15" fmla="*/ 30242232 h 27"/>
                <a:gd name="T16" fmla="*/ 68045019 w 56"/>
                <a:gd name="T17" fmla="*/ 15121116 h 27"/>
                <a:gd name="T18" fmla="*/ 68045019 w 56"/>
                <a:gd name="T19" fmla="*/ 15121116 h 27"/>
                <a:gd name="T20" fmla="*/ 85685314 w 56"/>
                <a:gd name="T21" fmla="*/ 7561352 h 27"/>
                <a:gd name="T22" fmla="*/ 105846583 w 56"/>
                <a:gd name="T23" fmla="*/ 2520979 h 27"/>
                <a:gd name="T24" fmla="*/ 113407844 w 56"/>
                <a:gd name="T25" fmla="*/ 0 h 27"/>
                <a:gd name="T26" fmla="*/ 126007828 w 56"/>
                <a:gd name="T27" fmla="*/ 2520979 h 27"/>
                <a:gd name="T28" fmla="*/ 133569088 w 56"/>
                <a:gd name="T29" fmla="*/ 7561352 h 27"/>
                <a:gd name="T30" fmla="*/ 138609399 w 56"/>
                <a:gd name="T31" fmla="*/ 15121116 h 27"/>
                <a:gd name="T32" fmla="*/ 138609399 w 56"/>
                <a:gd name="T33" fmla="*/ 15121116 h 27"/>
                <a:gd name="T34" fmla="*/ 138609399 w 56"/>
                <a:gd name="T35" fmla="*/ 15121116 h 27"/>
                <a:gd name="T36" fmla="*/ 141128761 w 56"/>
                <a:gd name="T37" fmla="*/ 12601722 h 27"/>
                <a:gd name="T38" fmla="*/ 141128761 w 56"/>
                <a:gd name="T39" fmla="*/ 12601722 h 27"/>
                <a:gd name="T40" fmla="*/ 138609399 w 56"/>
                <a:gd name="T41" fmla="*/ 7561352 h 27"/>
                <a:gd name="T42" fmla="*/ 133569088 w 56"/>
                <a:gd name="T43" fmla="*/ 2520979 h 27"/>
                <a:gd name="T44" fmla="*/ 128528777 w 56"/>
                <a:gd name="T45" fmla="*/ 0 h 27"/>
                <a:gd name="T46" fmla="*/ 123488466 w 56"/>
                <a:gd name="T47" fmla="*/ 0 h 27"/>
                <a:gd name="T48" fmla="*/ 108367533 w 56"/>
                <a:gd name="T49" fmla="*/ 0 h 27"/>
                <a:gd name="T50" fmla="*/ 95765936 w 56"/>
                <a:gd name="T51" fmla="*/ 2520979 h 27"/>
                <a:gd name="T52" fmla="*/ 95765936 w 56"/>
                <a:gd name="T53" fmla="*/ 2520979 h 27"/>
                <a:gd name="T54" fmla="*/ 85685314 w 56"/>
                <a:gd name="T55" fmla="*/ 5040371 h 27"/>
                <a:gd name="T56" fmla="*/ 75604692 w 56"/>
                <a:gd name="T57" fmla="*/ 7561352 h 27"/>
                <a:gd name="T58" fmla="*/ 60483758 w 56"/>
                <a:gd name="T59" fmla="*/ 22682464 h 27"/>
                <a:gd name="T60" fmla="*/ 60483758 w 56"/>
                <a:gd name="T61" fmla="*/ 22682464 h 27"/>
                <a:gd name="T62" fmla="*/ 32762828 w 56"/>
                <a:gd name="T63" fmla="*/ 50403711 h 27"/>
                <a:gd name="T64" fmla="*/ 25201562 w 56"/>
                <a:gd name="T65" fmla="*/ 57965072 h 27"/>
                <a:gd name="T66" fmla="*/ 17641889 w 56"/>
                <a:gd name="T67" fmla="*/ 63005442 h 27"/>
                <a:gd name="T68" fmla="*/ 7561264 w 56"/>
                <a:gd name="T69" fmla="*/ 65524833 h 27"/>
                <a:gd name="T70" fmla="*/ 0 w 56"/>
                <a:gd name="T71" fmla="*/ 65524833 h 27"/>
                <a:gd name="T72" fmla="*/ 0 w 56"/>
                <a:gd name="T73" fmla="*/ 65524833 h 27"/>
                <a:gd name="T74" fmla="*/ 0 w 56"/>
                <a:gd name="T75" fmla="*/ 65524833 h 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6"/>
                <a:gd name="T115" fmla="*/ 0 h 27"/>
                <a:gd name="T116" fmla="*/ 56 w 56"/>
                <a:gd name="T117" fmla="*/ 27 h 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6" h="27">
                  <a:moveTo>
                    <a:pt x="0" y="26"/>
                  </a:moveTo>
                  <a:lnTo>
                    <a:pt x="0" y="26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8" y="25"/>
                  </a:lnTo>
                  <a:lnTo>
                    <a:pt x="15" y="18"/>
                  </a:lnTo>
                  <a:lnTo>
                    <a:pt x="22" y="12"/>
                  </a:lnTo>
                  <a:lnTo>
                    <a:pt x="27" y="6"/>
                  </a:lnTo>
                  <a:lnTo>
                    <a:pt x="34" y="3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50" y="1"/>
                  </a:lnTo>
                  <a:lnTo>
                    <a:pt x="53" y="3"/>
                  </a:lnTo>
                  <a:lnTo>
                    <a:pt x="55" y="6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1"/>
                  </a:lnTo>
                  <a:lnTo>
                    <a:pt x="34" y="2"/>
                  </a:lnTo>
                  <a:lnTo>
                    <a:pt x="30" y="3"/>
                  </a:lnTo>
                  <a:lnTo>
                    <a:pt x="24" y="9"/>
                  </a:lnTo>
                  <a:lnTo>
                    <a:pt x="13" y="20"/>
                  </a:lnTo>
                  <a:lnTo>
                    <a:pt x="10" y="23"/>
                  </a:lnTo>
                  <a:lnTo>
                    <a:pt x="7" y="25"/>
                  </a:lnTo>
                  <a:lnTo>
                    <a:pt x="3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4" name="Freeform 187"/>
            <p:cNvSpPr>
              <a:spLocks/>
            </p:cNvSpPr>
            <p:nvPr/>
          </p:nvSpPr>
          <p:spPr bwMode="auto">
            <a:xfrm>
              <a:off x="5562600" y="2611438"/>
              <a:ext cx="88900" cy="42863"/>
            </a:xfrm>
            <a:custGeom>
              <a:avLst/>
              <a:gdLst>
                <a:gd name="T0" fmla="*/ 0 w 56"/>
                <a:gd name="T1" fmla="*/ 65524833 h 27"/>
                <a:gd name="T2" fmla="*/ 0 w 56"/>
                <a:gd name="T3" fmla="*/ 65524833 h 27"/>
                <a:gd name="T4" fmla="*/ 5040313 w 56"/>
                <a:gd name="T5" fmla="*/ 68045812 h 27"/>
                <a:gd name="T6" fmla="*/ 10080625 w 56"/>
                <a:gd name="T7" fmla="*/ 68045812 h 27"/>
                <a:gd name="T8" fmla="*/ 20161251 w 56"/>
                <a:gd name="T9" fmla="*/ 63005442 h 27"/>
                <a:gd name="T10" fmla="*/ 37801552 w 56"/>
                <a:gd name="T11" fmla="*/ 45363341 h 27"/>
                <a:gd name="T12" fmla="*/ 37801552 w 56"/>
                <a:gd name="T13" fmla="*/ 45363341 h 27"/>
                <a:gd name="T14" fmla="*/ 55443447 w 56"/>
                <a:gd name="T15" fmla="*/ 30242232 h 27"/>
                <a:gd name="T16" fmla="*/ 68045019 w 56"/>
                <a:gd name="T17" fmla="*/ 15121116 h 27"/>
                <a:gd name="T18" fmla="*/ 68045019 w 56"/>
                <a:gd name="T19" fmla="*/ 15121116 h 27"/>
                <a:gd name="T20" fmla="*/ 85685314 w 56"/>
                <a:gd name="T21" fmla="*/ 7561352 h 27"/>
                <a:gd name="T22" fmla="*/ 105846583 w 56"/>
                <a:gd name="T23" fmla="*/ 2520979 h 27"/>
                <a:gd name="T24" fmla="*/ 113407844 w 56"/>
                <a:gd name="T25" fmla="*/ 0 h 27"/>
                <a:gd name="T26" fmla="*/ 126007828 w 56"/>
                <a:gd name="T27" fmla="*/ 2520979 h 27"/>
                <a:gd name="T28" fmla="*/ 133569088 w 56"/>
                <a:gd name="T29" fmla="*/ 7561352 h 27"/>
                <a:gd name="T30" fmla="*/ 138609399 w 56"/>
                <a:gd name="T31" fmla="*/ 15121116 h 27"/>
                <a:gd name="T32" fmla="*/ 138609399 w 56"/>
                <a:gd name="T33" fmla="*/ 15121116 h 27"/>
                <a:gd name="T34" fmla="*/ 138609399 w 56"/>
                <a:gd name="T35" fmla="*/ 15121116 h 27"/>
                <a:gd name="T36" fmla="*/ 141128761 w 56"/>
                <a:gd name="T37" fmla="*/ 12601722 h 27"/>
                <a:gd name="T38" fmla="*/ 141128761 w 56"/>
                <a:gd name="T39" fmla="*/ 12601722 h 27"/>
                <a:gd name="T40" fmla="*/ 138609399 w 56"/>
                <a:gd name="T41" fmla="*/ 7561352 h 27"/>
                <a:gd name="T42" fmla="*/ 133569088 w 56"/>
                <a:gd name="T43" fmla="*/ 2520979 h 27"/>
                <a:gd name="T44" fmla="*/ 128528777 w 56"/>
                <a:gd name="T45" fmla="*/ 0 h 27"/>
                <a:gd name="T46" fmla="*/ 123488466 w 56"/>
                <a:gd name="T47" fmla="*/ 0 h 27"/>
                <a:gd name="T48" fmla="*/ 108367533 w 56"/>
                <a:gd name="T49" fmla="*/ 0 h 27"/>
                <a:gd name="T50" fmla="*/ 95765936 w 56"/>
                <a:gd name="T51" fmla="*/ 2520979 h 27"/>
                <a:gd name="T52" fmla="*/ 95765936 w 56"/>
                <a:gd name="T53" fmla="*/ 2520979 h 27"/>
                <a:gd name="T54" fmla="*/ 85685314 w 56"/>
                <a:gd name="T55" fmla="*/ 5040371 h 27"/>
                <a:gd name="T56" fmla="*/ 75604692 w 56"/>
                <a:gd name="T57" fmla="*/ 7561352 h 27"/>
                <a:gd name="T58" fmla="*/ 60483758 w 56"/>
                <a:gd name="T59" fmla="*/ 22682464 h 27"/>
                <a:gd name="T60" fmla="*/ 60483758 w 56"/>
                <a:gd name="T61" fmla="*/ 22682464 h 27"/>
                <a:gd name="T62" fmla="*/ 32762828 w 56"/>
                <a:gd name="T63" fmla="*/ 50403711 h 27"/>
                <a:gd name="T64" fmla="*/ 25201562 w 56"/>
                <a:gd name="T65" fmla="*/ 57965072 h 27"/>
                <a:gd name="T66" fmla="*/ 17641889 w 56"/>
                <a:gd name="T67" fmla="*/ 63005442 h 27"/>
                <a:gd name="T68" fmla="*/ 7561264 w 56"/>
                <a:gd name="T69" fmla="*/ 65524833 h 27"/>
                <a:gd name="T70" fmla="*/ 0 w 56"/>
                <a:gd name="T71" fmla="*/ 65524833 h 27"/>
                <a:gd name="T72" fmla="*/ 0 w 56"/>
                <a:gd name="T73" fmla="*/ 65524833 h 27"/>
                <a:gd name="T74" fmla="*/ 0 w 56"/>
                <a:gd name="T75" fmla="*/ 65524833 h 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6"/>
                <a:gd name="T115" fmla="*/ 0 h 27"/>
                <a:gd name="T116" fmla="*/ 56 w 56"/>
                <a:gd name="T117" fmla="*/ 27 h 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6" h="27">
                  <a:moveTo>
                    <a:pt x="0" y="26"/>
                  </a:moveTo>
                  <a:lnTo>
                    <a:pt x="0" y="26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8" y="25"/>
                  </a:lnTo>
                  <a:lnTo>
                    <a:pt x="15" y="18"/>
                  </a:lnTo>
                  <a:lnTo>
                    <a:pt x="22" y="12"/>
                  </a:lnTo>
                  <a:lnTo>
                    <a:pt x="27" y="6"/>
                  </a:lnTo>
                  <a:lnTo>
                    <a:pt x="34" y="3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50" y="1"/>
                  </a:lnTo>
                  <a:lnTo>
                    <a:pt x="53" y="3"/>
                  </a:lnTo>
                  <a:lnTo>
                    <a:pt x="55" y="6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1"/>
                  </a:lnTo>
                  <a:lnTo>
                    <a:pt x="34" y="2"/>
                  </a:lnTo>
                  <a:lnTo>
                    <a:pt x="30" y="3"/>
                  </a:lnTo>
                  <a:lnTo>
                    <a:pt x="24" y="9"/>
                  </a:lnTo>
                  <a:lnTo>
                    <a:pt x="13" y="20"/>
                  </a:lnTo>
                  <a:lnTo>
                    <a:pt x="10" y="23"/>
                  </a:lnTo>
                  <a:lnTo>
                    <a:pt x="7" y="25"/>
                  </a:lnTo>
                  <a:lnTo>
                    <a:pt x="3" y="26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5" name="Freeform 188"/>
            <p:cNvSpPr>
              <a:spLocks/>
            </p:cNvSpPr>
            <p:nvPr/>
          </p:nvSpPr>
          <p:spPr bwMode="auto">
            <a:xfrm>
              <a:off x="5648325" y="2616200"/>
              <a:ext cx="69850" cy="49213"/>
            </a:xfrm>
            <a:custGeom>
              <a:avLst/>
              <a:gdLst>
                <a:gd name="T0" fmla="*/ 0 w 44"/>
                <a:gd name="T1" fmla="*/ 0 h 31"/>
                <a:gd name="T2" fmla="*/ 0 w 44"/>
                <a:gd name="T3" fmla="*/ 0 h 31"/>
                <a:gd name="T4" fmla="*/ 7559675 w 44"/>
                <a:gd name="T5" fmla="*/ 25201819 h 31"/>
                <a:gd name="T6" fmla="*/ 15120938 w 44"/>
                <a:gd name="T7" fmla="*/ 45363275 h 31"/>
                <a:gd name="T8" fmla="*/ 22682198 w 44"/>
                <a:gd name="T9" fmla="*/ 57964987 h 31"/>
                <a:gd name="T10" fmla="*/ 30241877 w 44"/>
                <a:gd name="T11" fmla="*/ 65524737 h 31"/>
                <a:gd name="T12" fmla="*/ 37801549 w 44"/>
                <a:gd name="T13" fmla="*/ 70565099 h 31"/>
                <a:gd name="T14" fmla="*/ 50403120 w 44"/>
                <a:gd name="T15" fmla="*/ 75605462 h 31"/>
                <a:gd name="T16" fmla="*/ 50403120 w 44"/>
                <a:gd name="T17" fmla="*/ 75605462 h 31"/>
                <a:gd name="T18" fmla="*/ 63003115 w 44"/>
                <a:gd name="T19" fmla="*/ 78126437 h 31"/>
                <a:gd name="T20" fmla="*/ 73083737 w 44"/>
                <a:gd name="T21" fmla="*/ 75605462 h 31"/>
                <a:gd name="T22" fmla="*/ 80644997 w 44"/>
                <a:gd name="T23" fmla="*/ 73086074 h 31"/>
                <a:gd name="T24" fmla="*/ 88206257 w 44"/>
                <a:gd name="T25" fmla="*/ 68045712 h 31"/>
                <a:gd name="T26" fmla="*/ 98286878 w 44"/>
                <a:gd name="T27" fmla="*/ 60484374 h 31"/>
                <a:gd name="T28" fmla="*/ 105846575 w 44"/>
                <a:gd name="T29" fmla="*/ 52924624 h 31"/>
                <a:gd name="T30" fmla="*/ 108367525 w 44"/>
                <a:gd name="T31" fmla="*/ 42843887 h 31"/>
                <a:gd name="T32" fmla="*/ 110886886 w 44"/>
                <a:gd name="T33" fmla="*/ 32763162 h 31"/>
                <a:gd name="T34" fmla="*/ 110886886 w 44"/>
                <a:gd name="T35" fmla="*/ 32763162 h 31"/>
                <a:gd name="T36" fmla="*/ 108367525 w 44"/>
                <a:gd name="T37" fmla="*/ 30242187 h 31"/>
                <a:gd name="T38" fmla="*/ 108367525 w 44"/>
                <a:gd name="T39" fmla="*/ 32763162 h 31"/>
                <a:gd name="T40" fmla="*/ 108367525 w 44"/>
                <a:gd name="T41" fmla="*/ 32763162 h 31"/>
                <a:gd name="T42" fmla="*/ 103327189 w 44"/>
                <a:gd name="T43" fmla="*/ 42843887 h 31"/>
                <a:gd name="T44" fmla="*/ 98286878 w 44"/>
                <a:gd name="T45" fmla="*/ 55444012 h 31"/>
                <a:gd name="T46" fmla="*/ 88206257 w 44"/>
                <a:gd name="T47" fmla="*/ 63005349 h 31"/>
                <a:gd name="T48" fmla="*/ 80644997 w 44"/>
                <a:gd name="T49" fmla="*/ 68045712 h 31"/>
                <a:gd name="T50" fmla="*/ 70564375 w 44"/>
                <a:gd name="T51" fmla="*/ 73086074 h 31"/>
                <a:gd name="T52" fmla="*/ 60483754 w 44"/>
                <a:gd name="T53" fmla="*/ 73086074 h 31"/>
                <a:gd name="T54" fmla="*/ 47883758 w 44"/>
                <a:gd name="T55" fmla="*/ 70565099 h 31"/>
                <a:gd name="T56" fmla="*/ 35282188 w 44"/>
                <a:gd name="T57" fmla="*/ 65524737 h 31"/>
                <a:gd name="T58" fmla="*/ 35282188 w 44"/>
                <a:gd name="T59" fmla="*/ 65524737 h 31"/>
                <a:gd name="T60" fmla="*/ 27722515 w 44"/>
                <a:gd name="T61" fmla="*/ 60484374 h 31"/>
                <a:gd name="T62" fmla="*/ 22682198 w 44"/>
                <a:gd name="T63" fmla="*/ 52924624 h 31"/>
                <a:gd name="T64" fmla="*/ 12601574 w 44"/>
                <a:gd name="T65" fmla="*/ 37803525 h 31"/>
                <a:gd name="T66" fmla="*/ 2520950 w 44"/>
                <a:gd name="T67" fmla="*/ 0 h 31"/>
                <a:gd name="T68" fmla="*/ 2520950 w 44"/>
                <a:gd name="T69" fmla="*/ 0 h 31"/>
                <a:gd name="T70" fmla="*/ 0 w 44"/>
                <a:gd name="T71" fmla="*/ 0 h 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4"/>
                <a:gd name="T109" fmla="*/ 0 h 31"/>
                <a:gd name="T110" fmla="*/ 44 w 44"/>
                <a:gd name="T111" fmla="*/ 31 h 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4" h="31">
                  <a:moveTo>
                    <a:pt x="0" y="0"/>
                  </a:moveTo>
                  <a:lnTo>
                    <a:pt x="0" y="0"/>
                  </a:lnTo>
                  <a:lnTo>
                    <a:pt x="3" y="10"/>
                  </a:lnTo>
                  <a:lnTo>
                    <a:pt x="6" y="18"/>
                  </a:lnTo>
                  <a:lnTo>
                    <a:pt x="9" y="23"/>
                  </a:lnTo>
                  <a:lnTo>
                    <a:pt x="12" y="26"/>
                  </a:lnTo>
                  <a:lnTo>
                    <a:pt x="15" y="28"/>
                  </a:lnTo>
                  <a:lnTo>
                    <a:pt x="20" y="30"/>
                  </a:lnTo>
                  <a:lnTo>
                    <a:pt x="25" y="31"/>
                  </a:lnTo>
                  <a:lnTo>
                    <a:pt x="29" y="30"/>
                  </a:lnTo>
                  <a:lnTo>
                    <a:pt x="32" y="29"/>
                  </a:lnTo>
                  <a:lnTo>
                    <a:pt x="35" y="27"/>
                  </a:lnTo>
                  <a:lnTo>
                    <a:pt x="39" y="24"/>
                  </a:lnTo>
                  <a:lnTo>
                    <a:pt x="42" y="21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1" y="17"/>
                  </a:lnTo>
                  <a:lnTo>
                    <a:pt x="39" y="22"/>
                  </a:lnTo>
                  <a:lnTo>
                    <a:pt x="35" y="25"/>
                  </a:lnTo>
                  <a:lnTo>
                    <a:pt x="32" y="27"/>
                  </a:lnTo>
                  <a:lnTo>
                    <a:pt x="28" y="29"/>
                  </a:lnTo>
                  <a:lnTo>
                    <a:pt x="24" y="29"/>
                  </a:lnTo>
                  <a:lnTo>
                    <a:pt x="19" y="28"/>
                  </a:lnTo>
                  <a:lnTo>
                    <a:pt x="14" y="26"/>
                  </a:lnTo>
                  <a:lnTo>
                    <a:pt x="11" y="24"/>
                  </a:lnTo>
                  <a:lnTo>
                    <a:pt x="9" y="21"/>
                  </a:lnTo>
                  <a:lnTo>
                    <a:pt x="5" y="15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6" name="Freeform 189"/>
            <p:cNvSpPr>
              <a:spLocks/>
            </p:cNvSpPr>
            <p:nvPr/>
          </p:nvSpPr>
          <p:spPr bwMode="auto">
            <a:xfrm>
              <a:off x="5648325" y="2616200"/>
              <a:ext cx="69850" cy="49213"/>
            </a:xfrm>
            <a:custGeom>
              <a:avLst/>
              <a:gdLst>
                <a:gd name="T0" fmla="*/ 0 w 44"/>
                <a:gd name="T1" fmla="*/ 0 h 31"/>
                <a:gd name="T2" fmla="*/ 0 w 44"/>
                <a:gd name="T3" fmla="*/ 0 h 31"/>
                <a:gd name="T4" fmla="*/ 7559675 w 44"/>
                <a:gd name="T5" fmla="*/ 25201819 h 31"/>
                <a:gd name="T6" fmla="*/ 15120938 w 44"/>
                <a:gd name="T7" fmla="*/ 45363275 h 31"/>
                <a:gd name="T8" fmla="*/ 22682198 w 44"/>
                <a:gd name="T9" fmla="*/ 57964987 h 31"/>
                <a:gd name="T10" fmla="*/ 30241877 w 44"/>
                <a:gd name="T11" fmla="*/ 65524737 h 31"/>
                <a:gd name="T12" fmla="*/ 37801549 w 44"/>
                <a:gd name="T13" fmla="*/ 70565099 h 31"/>
                <a:gd name="T14" fmla="*/ 50403120 w 44"/>
                <a:gd name="T15" fmla="*/ 75605462 h 31"/>
                <a:gd name="T16" fmla="*/ 50403120 w 44"/>
                <a:gd name="T17" fmla="*/ 75605462 h 31"/>
                <a:gd name="T18" fmla="*/ 63003115 w 44"/>
                <a:gd name="T19" fmla="*/ 78126437 h 31"/>
                <a:gd name="T20" fmla="*/ 73083737 w 44"/>
                <a:gd name="T21" fmla="*/ 75605462 h 31"/>
                <a:gd name="T22" fmla="*/ 80644997 w 44"/>
                <a:gd name="T23" fmla="*/ 73086074 h 31"/>
                <a:gd name="T24" fmla="*/ 88206257 w 44"/>
                <a:gd name="T25" fmla="*/ 68045712 h 31"/>
                <a:gd name="T26" fmla="*/ 98286878 w 44"/>
                <a:gd name="T27" fmla="*/ 60484374 h 31"/>
                <a:gd name="T28" fmla="*/ 105846575 w 44"/>
                <a:gd name="T29" fmla="*/ 52924624 h 31"/>
                <a:gd name="T30" fmla="*/ 108367525 w 44"/>
                <a:gd name="T31" fmla="*/ 42843887 h 31"/>
                <a:gd name="T32" fmla="*/ 110886886 w 44"/>
                <a:gd name="T33" fmla="*/ 32763162 h 31"/>
                <a:gd name="T34" fmla="*/ 110886886 w 44"/>
                <a:gd name="T35" fmla="*/ 32763162 h 31"/>
                <a:gd name="T36" fmla="*/ 108367525 w 44"/>
                <a:gd name="T37" fmla="*/ 30242187 h 31"/>
                <a:gd name="T38" fmla="*/ 108367525 w 44"/>
                <a:gd name="T39" fmla="*/ 32763162 h 31"/>
                <a:gd name="T40" fmla="*/ 108367525 w 44"/>
                <a:gd name="T41" fmla="*/ 32763162 h 31"/>
                <a:gd name="T42" fmla="*/ 103327189 w 44"/>
                <a:gd name="T43" fmla="*/ 42843887 h 31"/>
                <a:gd name="T44" fmla="*/ 98286878 w 44"/>
                <a:gd name="T45" fmla="*/ 55444012 h 31"/>
                <a:gd name="T46" fmla="*/ 88206257 w 44"/>
                <a:gd name="T47" fmla="*/ 63005349 h 31"/>
                <a:gd name="T48" fmla="*/ 80644997 w 44"/>
                <a:gd name="T49" fmla="*/ 68045712 h 31"/>
                <a:gd name="T50" fmla="*/ 70564375 w 44"/>
                <a:gd name="T51" fmla="*/ 73086074 h 31"/>
                <a:gd name="T52" fmla="*/ 60483754 w 44"/>
                <a:gd name="T53" fmla="*/ 73086074 h 31"/>
                <a:gd name="T54" fmla="*/ 47883758 w 44"/>
                <a:gd name="T55" fmla="*/ 70565099 h 31"/>
                <a:gd name="T56" fmla="*/ 35282188 w 44"/>
                <a:gd name="T57" fmla="*/ 65524737 h 31"/>
                <a:gd name="T58" fmla="*/ 35282188 w 44"/>
                <a:gd name="T59" fmla="*/ 65524737 h 31"/>
                <a:gd name="T60" fmla="*/ 27722515 w 44"/>
                <a:gd name="T61" fmla="*/ 60484374 h 31"/>
                <a:gd name="T62" fmla="*/ 22682198 w 44"/>
                <a:gd name="T63" fmla="*/ 52924624 h 31"/>
                <a:gd name="T64" fmla="*/ 12601574 w 44"/>
                <a:gd name="T65" fmla="*/ 37803525 h 31"/>
                <a:gd name="T66" fmla="*/ 2520950 w 44"/>
                <a:gd name="T67" fmla="*/ 0 h 31"/>
                <a:gd name="T68" fmla="*/ 2520950 w 44"/>
                <a:gd name="T69" fmla="*/ 0 h 31"/>
                <a:gd name="T70" fmla="*/ 0 w 44"/>
                <a:gd name="T71" fmla="*/ 0 h 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4"/>
                <a:gd name="T109" fmla="*/ 0 h 31"/>
                <a:gd name="T110" fmla="*/ 44 w 44"/>
                <a:gd name="T111" fmla="*/ 31 h 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4" h="31">
                  <a:moveTo>
                    <a:pt x="0" y="0"/>
                  </a:moveTo>
                  <a:lnTo>
                    <a:pt x="0" y="0"/>
                  </a:lnTo>
                  <a:lnTo>
                    <a:pt x="3" y="10"/>
                  </a:lnTo>
                  <a:lnTo>
                    <a:pt x="6" y="18"/>
                  </a:lnTo>
                  <a:lnTo>
                    <a:pt x="9" y="23"/>
                  </a:lnTo>
                  <a:lnTo>
                    <a:pt x="12" y="26"/>
                  </a:lnTo>
                  <a:lnTo>
                    <a:pt x="15" y="28"/>
                  </a:lnTo>
                  <a:lnTo>
                    <a:pt x="20" y="30"/>
                  </a:lnTo>
                  <a:lnTo>
                    <a:pt x="25" y="31"/>
                  </a:lnTo>
                  <a:lnTo>
                    <a:pt x="29" y="30"/>
                  </a:lnTo>
                  <a:lnTo>
                    <a:pt x="32" y="29"/>
                  </a:lnTo>
                  <a:lnTo>
                    <a:pt x="35" y="27"/>
                  </a:lnTo>
                  <a:lnTo>
                    <a:pt x="39" y="24"/>
                  </a:lnTo>
                  <a:lnTo>
                    <a:pt x="42" y="21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1" y="17"/>
                  </a:lnTo>
                  <a:lnTo>
                    <a:pt x="39" y="22"/>
                  </a:lnTo>
                  <a:lnTo>
                    <a:pt x="35" y="25"/>
                  </a:lnTo>
                  <a:lnTo>
                    <a:pt x="32" y="27"/>
                  </a:lnTo>
                  <a:lnTo>
                    <a:pt x="28" y="29"/>
                  </a:lnTo>
                  <a:lnTo>
                    <a:pt x="24" y="29"/>
                  </a:lnTo>
                  <a:lnTo>
                    <a:pt x="19" y="28"/>
                  </a:lnTo>
                  <a:lnTo>
                    <a:pt x="14" y="26"/>
                  </a:lnTo>
                  <a:lnTo>
                    <a:pt x="11" y="24"/>
                  </a:lnTo>
                  <a:lnTo>
                    <a:pt x="9" y="21"/>
                  </a:lnTo>
                  <a:lnTo>
                    <a:pt x="5" y="15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7" name="Freeform 190"/>
            <p:cNvSpPr>
              <a:spLocks/>
            </p:cNvSpPr>
            <p:nvPr/>
          </p:nvSpPr>
          <p:spPr bwMode="auto">
            <a:xfrm>
              <a:off x="5554663" y="2597150"/>
              <a:ext cx="6350" cy="20638"/>
            </a:xfrm>
            <a:custGeom>
              <a:avLst/>
              <a:gdLst>
                <a:gd name="T0" fmla="*/ 5040312 w 4"/>
                <a:gd name="T1" fmla="*/ 0 h 13"/>
                <a:gd name="T2" fmla="*/ 5040312 w 4"/>
                <a:gd name="T3" fmla="*/ 0 h 13"/>
                <a:gd name="T4" fmla="*/ 2520950 w 4"/>
                <a:gd name="T5" fmla="*/ 5040435 h 13"/>
                <a:gd name="T6" fmla="*/ 2520950 w 4"/>
                <a:gd name="T7" fmla="*/ 5040435 h 13"/>
                <a:gd name="T8" fmla="*/ 0 w 4"/>
                <a:gd name="T9" fmla="*/ 17642316 h 13"/>
                <a:gd name="T10" fmla="*/ 0 w 4"/>
                <a:gd name="T11" fmla="*/ 17642316 h 13"/>
                <a:gd name="T12" fmla="*/ 0 w 4"/>
                <a:gd name="T13" fmla="*/ 25202172 h 13"/>
                <a:gd name="T14" fmla="*/ 5040312 w 4"/>
                <a:gd name="T15" fmla="*/ 32763622 h 13"/>
                <a:gd name="T16" fmla="*/ 5040312 w 4"/>
                <a:gd name="T17" fmla="*/ 32763622 h 13"/>
                <a:gd name="T18" fmla="*/ 7559674 w 4"/>
                <a:gd name="T19" fmla="*/ 32763622 h 13"/>
                <a:gd name="T20" fmla="*/ 10080623 w 4"/>
                <a:gd name="T21" fmla="*/ 30242611 h 13"/>
                <a:gd name="T22" fmla="*/ 10080623 w 4"/>
                <a:gd name="T23" fmla="*/ 30242611 h 13"/>
                <a:gd name="T24" fmla="*/ 5040312 w 4"/>
                <a:gd name="T25" fmla="*/ 15121306 h 13"/>
                <a:gd name="T26" fmla="*/ 5040312 w 4"/>
                <a:gd name="T27" fmla="*/ 15121306 h 13"/>
                <a:gd name="T28" fmla="*/ 7559674 w 4"/>
                <a:gd name="T29" fmla="*/ 2521011 h 13"/>
                <a:gd name="T30" fmla="*/ 7559674 w 4"/>
                <a:gd name="T31" fmla="*/ 2521011 h 13"/>
                <a:gd name="T32" fmla="*/ 5040312 w 4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13"/>
                <a:gd name="T53" fmla="*/ 4 w 4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13">
                  <a:moveTo>
                    <a:pt x="2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2" y="6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8" name="Freeform 191"/>
            <p:cNvSpPr>
              <a:spLocks/>
            </p:cNvSpPr>
            <p:nvPr/>
          </p:nvSpPr>
          <p:spPr bwMode="auto">
            <a:xfrm>
              <a:off x="5554663" y="2597150"/>
              <a:ext cx="6350" cy="20638"/>
            </a:xfrm>
            <a:custGeom>
              <a:avLst/>
              <a:gdLst>
                <a:gd name="T0" fmla="*/ 5040312 w 4"/>
                <a:gd name="T1" fmla="*/ 0 h 13"/>
                <a:gd name="T2" fmla="*/ 5040312 w 4"/>
                <a:gd name="T3" fmla="*/ 0 h 13"/>
                <a:gd name="T4" fmla="*/ 2520950 w 4"/>
                <a:gd name="T5" fmla="*/ 5040435 h 13"/>
                <a:gd name="T6" fmla="*/ 2520950 w 4"/>
                <a:gd name="T7" fmla="*/ 5040435 h 13"/>
                <a:gd name="T8" fmla="*/ 0 w 4"/>
                <a:gd name="T9" fmla="*/ 17642316 h 13"/>
                <a:gd name="T10" fmla="*/ 0 w 4"/>
                <a:gd name="T11" fmla="*/ 17642316 h 13"/>
                <a:gd name="T12" fmla="*/ 0 w 4"/>
                <a:gd name="T13" fmla="*/ 25202172 h 13"/>
                <a:gd name="T14" fmla="*/ 5040312 w 4"/>
                <a:gd name="T15" fmla="*/ 32763622 h 13"/>
                <a:gd name="T16" fmla="*/ 5040312 w 4"/>
                <a:gd name="T17" fmla="*/ 32763622 h 13"/>
                <a:gd name="T18" fmla="*/ 7559674 w 4"/>
                <a:gd name="T19" fmla="*/ 32763622 h 13"/>
                <a:gd name="T20" fmla="*/ 10080623 w 4"/>
                <a:gd name="T21" fmla="*/ 30242611 h 13"/>
                <a:gd name="T22" fmla="*/ 10080623 w 4"/>
                <a:gd name="T23" fmla="*/ 30242611 h 13"/>
                <a:gd name="T24" fmla="*/ 5040312 w 4"/>
                <a:gd name="T25" fmla="*/ 15121306 h 13"/>
                <a:gd name="T26" fmla="*/ 5040312 w 4"/>
                <a:gd name="T27" fmla="*/ 15121306 h 13"/>
                <a:gd name="T28" fmla="*/ 7559674 w 4"/>
                <a:gd name="T29" fmla="*/ 2521011 h 13"/>
                <a:gd name="T30" fmla="*/ 7559674 w 4"/>
                <a:gd name="T31" fmla="*/ 2521011 h 13"/>
                <a:gd name="T32" fmla="*/ 5040312 w 4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13"/>
                <a:gd name="T53" fmla="*/ 4 w 4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13">
                  <a:moveTo>
                    <a:pt x="2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2" y="6"/>
                  </a:lnTo>
                  <a:lnTo>
                    <a:pt x="3" y="1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179" name="Group 241"/>
          <p:cNvGrpSpPr>
            <a:grpSpLocks/>
          </p:cNvGrpSpPr>
          <p:nvPr/>
        </p:nvGrpSpPr>
        <p:grpSpPr bwMode="auto">
          <a:xfrm>
            <a:off x="6553200" y="304800"/>
            <a:ext cx="838200" cy="381000"/>
            <a:chOff x="4559300" y="1644650"/>
            <a:chExt cx="603250" cy="260350"/>
          </a:xfrm>
        </p:grpSpPr>
        <p:sp>
          <p:nvSpPr>
            <p:cNvPr id="180" name="Freeform 173"/>
            <p:cNvSpPr>
              <a:spLocks/>
            </p:cNvSpPr>
            <p:nvPr/>
          </p:nvSpPr>
          <p:spPr bwMode="auto">
            <a:xfrm>
              <a:off x="4559300" y="1644650"/>
              <a:ext cx="603250" cy="260350"/>
            </a:xfrm>
            <a:custGeom>
              <a:avLst/>
              <a:gdLst>
                <a:gd name="T0" fmla="*/ 121277835 w 761"/>
                <a:gd name="T1" fmla="*/ 43472890 h 328"/>
                <a:gd name="T2" fmla="*/ 157724111 w 761"/>
                <a:gd name="T3" fmla="*/ 11341099 h 328"/>
                <a:gd name="T4" fmla="*/ 205481519 w 761"/>
                <a:gd name="T5" fmla="*/ 0 h 328"/>
                <a:gd name="T6" fmla="*/ 240671405 w 761"/>
                <a:gd name="T7" fmla="*/ 6300787 h 328"/>
                <a:gd name="T8" fmla="*/ 270833896 w 761"/>
                <a:gd name="T9" fmla="*/ 23941879 h 328"/>
                <a:gd name="T10" fmla="*/ 292826751 w 761"/>
                <a:gd name="T11" fmla="*/ 48513201 h 328"/>
                <a:gd name="T12" fmla="*/ 310421669 w 761"/>
                <a:gd name="T13" fmla="*/ 39062023 h 328"/>
                <a:gd name="T14" fmla="*/ 325502914 w 761"/>
                <a:gd name="T15" fmla="*/ 34021712 h 328"/>
                <a:gd name="T16" fmla="*/ 341212775 w 761"/>
                <a:gd name="T17" fmla="*/ 32762031 h 328"/>
                <a:gd name="T18" fmla="*/ 380172725 w 761"/>
                <a:gd name="T19" fmla="*/ 42842653 h 328"/>
                <a:gd name="T20" fmla="*/ 408450159 w 761"/>
                <a:gd name="T21" fmla="*/ 69934136 h 328"/>
                <a:gd name="T22" fmla="*/ 421645654 w 761"/>
                <a:gd name="T23" fmla="*/ 105846573 h 328"/>
                <a:gd name="T24" fmla="*/ 437355515 w 761"/>
                <a:gd name="T25" fmla="*/ 101436475 h 328"/>
                <a:gd name="T26" fmla="*/ 449923087 w 761"/>
                <a:gd name="T27" fmla="*/ 101436475 h 328"/>
                <a:gd name="T28" fmla="*/ 468146622 w 761"/>
                <a:gd name="T29" fmla="*/ 110886883 h 328"/>
                <a:gd name="T30" fmla="*/ 477571905 w 761"/>
                <a:gd name="T31" fmla="*/ 129158208 h 328"/>
                <a:gd name="T32" fmla="*/ 475058232 w 761"/>
                <a:gd name="T33" fmla="*/ 149319450 h 328"/>
                <a:gd name="T34" fmla="*/ 462490660 w 761"/>
                <a:gd name="T35" fmla="*/ 165700063 h 328"/>
                <a:gd name="T36" fmla="*/ 442382861 w 761"/>
                <a:gd name="T37" fmla="*/ 171370611 h 328"/>
                <a:gd name="T38" fmla="*/ 432956786 w 761"/>
                <a:gd name="T39" fmla="*/ 170110930 h 328"/>
                <a:gd name="T40" fmla="*/ 423531503 w 761"/>
                <a:gd name="T41" fmla="*/ 166330300 h 328"/>
                <a:gd name="T42" fmla="*/ 410963039 w 761"/>
                <a:gd name="T43" fmla="*/ 154359761 h 328"/>
                <a:gd name="T44" fmla="*/ 391483064 w 761"/>
                <a:gd name="T45" fmla="*/ 176410921 h 328"/>
                <a:gd name="T46" fmla="*/ 368232976 w 761"/>
                <a:gd name="T47" fmla="*/ 190272173 h 328"/>
                <a:gd name="T48" fmla="*/ 341212775 w 761"/>
                <a:gd name="T49" fmla="*/ 194682246 h 328"/>
                <a:gd name="T50" fmla="*/ 321104184 w 761"/>
                <a:gd name="T51" fmla="*/ 191531853 h 328"/>
                <a:gd name="T52" fmla="*/ 302252826 w 761"/>
                <a:gd name="T53" fmla="*/ 184601625 h 328"/>
                <a:gd name="T54" fmla="*/ 284030084 w 761"/>
                <a:gd name="T55" fmla="*/ 170740374 h 328"/>
                <a:gd name="T56" fmla="*/ 261407820 w 761"/>
                <a:gd name="T57" fmla="*/ 189641935 h 328"/>
                <a:gd name="T58" fmla="*/ 235015443 w 761"/>
                <a:gd name="T59" fmla="*/ 202872949 h 328"/>
                <a:gd name="T60" fmla="*/ 205481519 w 761"/>
                <a:gd name="T61" fmla="*/ 206652785 h 328"/>
                <a:gd name="T62" fmla="*/ 168406627 w 761"/>
                <a:gd name="T63" fmla="*/ 200352794 h 328"/>
                <a:gd name="T64" fmla="*/ 136987696 w 761"/>
                <a:gd name="T65" fmla="*/ 180820995 h 328"/>
                <a:gd name="T66" fmla="*/ 112481168 w 761"/>
                <a:gd name="T67" fmla="*/ 150579131 h 328"/>
                <a:gd name="T68" fmla="*/ 94257609 w 761"/>
                <a:gd name="T69" fmla="*/ 170740374 h 328"/>
                <a:gd name="T70" fmla="*/ 77919924 w 761"/>
                <a:gd name="T71" fmla="*/ 180820995 h 328"/>
                <a:gd name="T72" fmla="*/ 58439949 w 761"/>
                <a:gd name="T73" fmla="*/ 184601625 h 328"/>
                <a:gd name="T74" fmla="*/ 25763767 w 761"/>
                <a:gd name="T75" fmla="*/ 174521003 h 328"/>
                <a:gd name="T76" fmla="*/ 4398731 w 761"/>
                <a:gd name="T77" fmla="*/ 148689213 h 328"/>
                <a:gd name="T78" fmla="*/ 1885057 w 761"/>
                <a:gd name="T79" fmla="*/ 114666719 h 328"/>
                <a:gd name="T80" fmla="*/ 17594924 w 761"/>
                <a:gd name="T81" fmla="*/ 85055068 h 328"/>
                <a:gd name="T82" fmla="*/ 46500188 w 761"/>
                <a:gd name="T83" fmla="*/ 69934136 h 328"/>
                <a:gd name="T84" fmla="*/ 66608792 w 761"/>
                <a:gd name="T85" fmla="*/ 68674455 h 328"/>
                <a:gd name="T86" fmla="*/ 79804980 w 761"/>
                <a:gd name="T87" fmla="*/ 72454292 h 328"/>
                <a:gd name="T88" fmla="*/ 91743936 w 761"/>
                <a:gd name="T89" fmla="*/ 78124839 h 3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61"/>
                <a:gd name="T136" fmla="*/ 0 h 328"/>
                <a:gd name="T137" fmla="*/ 761 w 761"/>
                <a:gd name="T138" fmla="*/ 328 h 3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61" h="328">
                  <a:moveTo>
                    <a:pt x="170" y="116"/>
                  </a:moveTo>
                  <a:lnTo>
                    <a:pt x="179" y="91"/>
                  </a:lnTo>
                  <a:lnTo>
                    <a:pt x="193" y="69"/>
                  </a:lnTo>
                  <a:lnTo>
                    <a:pt x="209" y="50"/>
                  </a:lnTo>
                  <a:lnTo>
                    <a:pt x="229" y="32"/>
                  </a:lnTo>
                  <a:lnTo>
                    <a:pt x="251" y="18"/>
                  </a:lnTo>
                  <a:lnTo>
                    <a:pt x="275" y="8"/>
                  </a:lnTo>
                  <a:lnTo>
                    <a:pt x="300" y="2"/>
                  </a:lnTo>
                  <a:lnTo>
                    <a:pt x="327" y="0"/>
                  </a:lnTo>
                  <a:lnTo>
                    <a:pt x="346" y="1"/>
                  </a:lnTo>
                  <a:lnTo>
                    <a:pt x="365" y="5"/>
                  </a:lnTo>
                  <a:lnTo>
                    <a:pt x="383" y="10"/>
                  </a:lnTo>
                  <a:lnTo>
                    <a:pt x="400" y="17"/>
                  </a:lnTo>
                  <a:lnTo>
                    <a:pt x="416" y="26"/>
                  </a:lnTo>
                  <a:lnTo>
                    <a:pt x="431" y="38"/>
                  </a:lnTo>
                  <a:lnTo>
                    <a:pt x="445" y="51"/>
                  </a:lnTo>
                  <a:lnTo>
                    <a:pt x="458" y="66"/>
                  </a:lnTo>
                  <a:lnTo>
                    <a:pt x="466" y="77"/>
                  </a:lnTo>
                  <a:lnTo>
                    <a:pt x="479" y="69"/>
                  </a:lnTo>
                  <a:lnTo>
                    <a:pt x="486" y="66"/>
                  </a:lnTo>
                  <a:lnTo>
                    <a:pt x="494" y="62"/>
                  </a:lnTo>
                  <a:lnTo>
                    <a:pt x="502" y="59"/>
                  </a:lnTo>
                  <a:lnTo>
                    <a:pt x="510" y="56"/>
                  </a:lnTo>
                  <a:lnTo>
                    <a:pt x="518" y="54"/>
                  </a:lnTo>
                  <a:lnTo>
                    <a:pt x="526" y="53"/>
                  </a:lnTo>
                  <a:lnTo>
                    <a:pt x="535" y="52"/>
                  </a:lnTo>
                  <a:lnTo>
                    <a:pt x="543" y="52"/>
                  </a:lnTo>
                  <a:lnTo>
                    <a:pt x="565" y="54"/>
                  </a:lnTo>
                  <a:lnTo>
                    <a:pt x="586" y="59"/>
                  </a:lnTo>
                  <a:lnTo>
                    <a:pt x="605" y="68"/>
                  </a:lnTo>
                  <a:lnTo>
                    <a:pt x="623" y="79"/>
                  </a:lnTo>
                  <a:lnTo>
                    <a:pt x="638" y="94"/>
                  </a:lnTo>
                  <a:lnTo>
                    <a:pt x="650" y="111"/>
                  </a:lnTo>
                  <a:lnTo>
                    <a:pt x="661" y="130"/>
                  </a:lnTo>
                  <a:lnTo>
                    <a:pt x="668" y="151"/>
                  </a:lnTo>
                  <a:lnTo>
                    <a:pt x="671" y="168"/>
                  </a:lnTo>
                  <a:lnTo>
                    <a:pt x="688" y="162"/>
                  </a:lnTo>
                  <a:lnTo>
                    <a:pt x="692" y="161"/>
                  </a:lnTo>
                  <a:lnTo>
                    <a:pt x="696" y="161"/>
                  </a:lnTo>
                  <a:lnTo>
                    <a:pt x="700" y="160"/>
                  </a:lnTo>
                  <a:lnTo>
                    <a:pt x="704" y="160"/>
                  </a:lnTo>
                  <a:lnTo>
                    <a:pt x="716" y="161"/>
                  </a:lnTo>
                  <a:lnTo>
                    <a:pt x="726" y="165"/>
                  </a:lnTo>
                  <a:lnTo>
                    <a:pt x="736" y="169"/>
                  </a:lnTo>
                  <a:lnTo>
                    <a:pt x="745" y="176"/>
                  </a:lnTo>
                  <a:lnTo>
                    <a:pt x="752" y="186"/>
                  </a:lnTo>
                  <a:lnTo>
                    <a:pt x="756" y="195"/>
                  </a:lnTo>
                  <a:lnTo>
                    <a:pt x="760" y="205"/>
                  </a:lnTo>
                  <a:lnTo>
                    <a:pt x="761" y="217"/>
                  </a:lnTo>
                  <a:lnTo>
                    <a:pt x="760" y="228"/>
                  </a:lnTo>
                  <a:lnTo>
                    <a:pt x="756" y="237"/>
                  </a:lnTo>
                  <a:lnTo>
                    <a:pt x="752" y="248"/>
                  </a:lnTo>
                  <a:lnTo>
                    <a:pt x="745" y="256"/>
                  </a:lnTo>
                  <a:lnTo>
                    <a:pt x="736" y="263"/>
                  </a:lnTo>
                  <a:lnTo>
                    <a:pt x="726" y="267"/>
                  </a:lnTo>
                  <a:lnTo>
                    <a:pt x="716" y="271"/>
                  </a:lnTo>
                  <a:lnTo>
                    <a:pt x="704" y="272"/>
                  </a:lnTo>
                  <a:lnTo>
                    <a:pt x="700" y="272"/>
                  </a:lnTo>
                  <a:lnTo>
                    <a:pt x="694" y="271"/>
                  </a:lnTo>
                  <a:lnTo>
                    <a:pt x="689" y="270"/>
                  </a:lnTo>
                  <a:lnTo>
                    <a:pt x="684" y="269"/>
                  </a:lnTo>
                  <a:lnTo>
                    <a:pt x="679" y="266"/>
                  </a:lnTo>
                  <a:lnTo>
                    <a:pt x="674" y="264"/>
                  </a:lnTo>
                  <a:lnTo>
                    <a:pt x="671" y="260"/>
                  </a:lnTo>
                  <a:lnTo>
                    <a:pt x="666" y="257"/>
                  </a:lnTo>
                  <a:lnTo>
                    <a:pt x="654" y="245"/>
                  </a:lnTo>
                  <a:lnTo>
                    <a:pt x="643" y="259"/>
                  </a:lnTo>
                  <a:lnTo>
                    <a:pt x="634" y="271"/>
                  </a:lnTo>
                  <a:lnTo>
                    <a:pt x="623" y="280"/>
                  </a:lnTo>
                  <a:lnTo>
                    <a:pt x="611" y="288"/>
                  </a:lnTo>
                  <a:lnTo>
                    <a:pt x="598" y="296"/>
                  </a:lnTo>
                  <a:lnTo>
                    <a:pt x="586" y="302"/>
                  </a:lnTo>
                  <a:lnTo>
                    <a:pt x="572" y="305"/>
                  </a:lnTo>
                  <a:lnTo>
                    <a:pt x="558" y="308"/>
                  </a:lnTo>
                  <a:lnTo>
                    <a:pt x="543" y="309"/>
                  </a:lnTo>
                  <a:lnTo>
                    <a:pt x="532" y="309"/>
                  </a:lnTo>
                  <a:lnTo>
                    <a:pt x="521" y="307"/>
                  </a:lnTo>
                  <a:lnTo>
                    <a:pt x="511" y="304"/>
                  </a:lnTo>
                  <a:lnTo>
                    <a:pt x="501" y="301"/>
                  </a:lnTo>
                  <a:lnTo>
                    <a:pt x="490" y="297"/>
                  </a:lnTo>
                  <a:lnTo>
                    <a:pt x="481" y="293"/>
                  </a:lnTo>
                  <a:lnTo>
                    <a:pt x="472" y="287"/>
                  </a:lnTo>
                  <a:lnTo>
                    <a:pt x="462" y="280"/>
                  </a:lnTo>
                  <a:lnTo>
                    <a:pt x="452" y="271"/>
                  </a:lnTo>
                  <a:lnTo>
                    <a:pt x="442" y="281"/>
                  </a:lnTo>
                  <a:lnTo>
                    <a:pt x="430" y="292"/>
                  </a:lnTo>
                  <a:lnTo>
                    <a:pt x="416" y="301"/>
                  </a:lnTo>
                  <a:lnTo>
                    <a:pt x="404" y="309"/>
                  </a:lnTo>
                  <a:lnTo>
                    <a:pt x="389" y="316"/>
                  </a:lnTo>
                  <a:lnTo>
                    <a:pt x="374" y="322"/>
                  </a:lnTo>
                  <a:lnTo>
                    <a:pt x="359" y="325"/>
                  </a:lnTo>
                  <a:lnTo>
                    <a:pt x="343" y="327"/>
                  </a:lnTo>
                  <a:lnTo>
                    <a:pt x="327" y="328"/>
                  </a:lnTo>
                  <a:lnTo>
                    <a:pt x="307" y="327"/>
                  </a:lnTo>
                  <a:lnTo>
                    <a:pt x="287" y="324"/>
                  </a:lnTo>
                  <a:lnTo>
                    <a:pt x="268" y="318"/>
                  </a:lnTo>
                  <a:lnTo>
                    <a:pt x="251" y="310"/>
                  </a:lnTo>
                  <a:lnTo>
                    <a:pt x="233" y="300"/>
                  </a:lnTo>
                  <a:lnTo>
                    <a:pt x="218" y="287"/>
                  </a:lnTo>
                  <a:lnTo>
                    <a:pt x="204" y="273"/>
                  </a:lnTo>
                  <a:lnTo>
                    <a:pt x="192" y="257"/>
                  </a:lnTo>
                  <a:lnTo>
                    <a:pt x="179" y="239"/>
                  </a:lnTo>
                  <a:lnTo>
                    <a:pt x="165" y="256"/>
                  </a:lnTo>
                  <a:lnTo>
                    <a:pt x="158" y="264"/>
                  </a:lnTo>
                  <a:lnTo>
                    <a:pt x="150" y="271"/>
                  </a:lnTo>
                  <a:lnTo>
                    <a:pt x="142" y="278"/>
                  </a:lnTo>
                  <a:lnTo>
                    <a:pt x="133" y="282"/>
                  </a:lnTo>
                  <a:lnTo>
                    <a:pt x="124" y="287"/>
                  </a:lnTo>
                  <a:lnTo>
                    <a:pt x="113" y="290"/>
                  </a:lnTo>
                  <a:lnTo>
                    <a:pt x="103" y="292"/>
                  </a:lnTo>
                  <a:lnTo>
                    <a:pt x="93" y="293"/>
                  </a:lnTo>
                  <a:lnTo>
                    <a:pt x="74" y="290"/>
                  </a:lnTo>
                  <a:lnTo>
                    <a:pt x="57" y="286"/>
                  </a:lnTo>
                  <a:lnTo>
                    <a:pt x="41" y="277"/>
                  </a:lnTo>
                  <a:lnTo>
                    <a:pt x="28" y="265"/>
                  </a:lnTo>
                  <a:lnTo>
                    <a:pt x="17" y="252"/>
                  </a:lnTo>
                  <a:lnTo>
                    <a:pt x="7" y="236"/>
                  </a:lnTo>
                  <a:lnTo>
                    <a:pt x="3" y="219"/>
                  </a:lnTo>
                  <a:lnTo>
                    <a:pt x="0" y="201"/>
                  </a:lnTo>
                  <a:lnTo>
                    <a:pt x="3" y="182"/>
                  </a:lnTo>
                  <a:lnTo>
                    <a:pt x="7" y="165"/>
                  </a:lnTo>
                  <a:lnTo>
                    <a:pt x="17" y="149"/>
                  </a:lnTo>
                  <a:lnTo>
                    <a:pt x="28" y="135"/>
                  </a:lnTo>
                  <a:lnTo>
                    <a:pt x="41" y="124"/>
                  </a:lnTo>
                  <a:lnTo>
                    <a:pt x="57" y="115"/>
                  </a:lnTo>
                  <a:lnTo>
                    <a:pt x="74" y="111"/>
                  </a:lnTo>
                  <a:lnTo>
                    <a:pt x="93" y="108"/>
                  </a:lnTo>
                  <a:lnTo>
                    <a:pt x="100" y="108"/>
                  </a:lnTo>
                  <a:lnTo>
                    <a:pt x="106" y="109"/>
                  </a:lnTo>
                  <a:lnTo>
                    <a:pt x="113" y="111"/>
                  </a:lnTo>
                  <a:lnTo>
                    <a:pt x="120" y="113"/>
                  </a:lnTo>
                  <a:lnTo>
                    <a:pt x="127" y="115"/>
                  </a:lnTo>
                  <a:lnTo>
                    <a:pt x="133" y="118"/>
                  </a:lnTo>
                  <a:lnTo>
                    <a:pt x="140" y="121"/>
                  </a:lnTo>
                  <a:lnTo>
                    <a:pt x="146" y="124"/>
                  </a:lnTo>
                  <a:lnTo>
                    <a:pt x="163" y="137"/>
                  </a:lnTo>
                  <a:lnTo>
                    <a:pt x="170" y="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1" name="Freeform 174"/>
            <p:cNvSpPr>
              <a:spLocks/>
            </p:cNvSpPr>
            <p:nvPr/>
          </p:nvSpPr>
          <p:spPr bwMode="auto">
            <a:xfrm>
              <a:off x="4710113" y="1676400"/>
              <a:ext cx="163513" cy="204788"/>
            </a:xfrm>
            <a:custGeom>
              <a:avLst/>
              <a:gdLst>
                <a:gd name="T0" fmla="*/ 15120985 w 206"/>
                <a:gd name="T1" fmla="*/ 70646317 h 259"/>
                <a:gd name="T2" fmla="*/ 15751225 w 206"/>
                <a:gd name="T3" fmla="*/ 60017903 h 259"/>
                <a:gd name="T4" fmla="*/ 17641149 w 206"/>
                <a:gd name="T5" fmla="*/ 49389478 h 259"/>
                <a:gd name="T6" fmla="*/ 21421790 w 206"/>
                <a:gd name="T7" fmla="*/ 38761856 h 259"/>
                <a:gd name="T8" fmla="*/ 25831878 w 206"/>
                <a:gd name="T9" fmla="*/ 29383518 h 259"/>
                <a:gd name="T10" fmla="*/ 31502449 w 206"/>
                <a:gd name="T11" fmla="*/ 21256042 h 259"/>
                <a:gd name="T12" fmla="*/ 38432700 w 206"/>
                <a:gd name="T13" fmla="*/ 13128571 h 259"/>
                <a:gd name="T14" fmla="*/ 45362950 w 206"/>
                <a:gd name="T15" fmla="*/ 5626529 h 259"/>
                <a:gd name="T16" fmla="*/ 54183931 w 206"/>
                <a:gd name="T17" fmla="*/ 0 h 259"/>
                <a:gd name="T18" fmla="*/ 42842787 w 206"/>
                <a:gd name="T19" fmla="*/ 5001096 h 259"/>
                <a:gd name="T20" fmla="*/ 32131895 w 206"/>
                <a:gd name="T21" fmla="*/ 12503926 h 259"/>
                <a:gd name="T22" fmla="*/ 22681475 w 206"/>
                <a:gd name="T23" fmla="*/ 20005966 h 259"/>
                <a:gd name="T24" fmla="*/ 15120985 w 206"/>
                <a:gd name="T25" fmla="*/ 30634385 h 259"/>
                <a:gd name="T26" fmla="*/ 8190732 w 206"/>
                <a:gd name="T27" fmla="*/ 41262008 h 259"/>
                <a:gd name="T28" fmla="*/ 4410089 w 206"/>
                <a:gd name="T29" fmla="*/ 52515866 h 259"/>
                <a:gd name="T30" fmla="*/ 630239 w 206"/>
                <a:gd name="T31" fmla="*/ 65018998 h 259"/>
                <a:gd name="T32" fmla="*/ 0 w 206"/>
                <a:gd name="T33" fmla="*/ 78148354 h 259"/>
                <a:gd name="T34" fmla="*/ 1260479 w 206"/>
                <a:gd name="T35" fmla="*/ 95027937 h 259"/>
                <a:gd name="T36" fmla="*/ 6300806 w 206"/>
                <a:gd name="T37" fmla="*/ 111282903 h 259"/>
                <a:gd name="T38" fmla="*/ 14490746 w 206"/>
                <a:gd name="T39" fmla="*/ 125662335 h 259"/>
                <a:gd name="T40" fmla="*/ 24571399 w 206"/>
                <a:gd name="T41" fmla="*/ 137540824 h 259"/>
                <a:gd name="T42" fmla="*/ 36542776 w 206"/>
                <a:gd name="T43" fmla="*/ 147543804 h 259"/>
                <a:gd name="T44" fmla="*/ 51033516 w 206"/>
                <a:gd name="T45" fmla="*/ 155671274 h 259"/>
                <a:gd name="T46" fmla="*/ 67414986 w 206"/>
                <a:gd name="T47" fmla="*/ 160673159 h 259"/>
                <a:gd name="T48" fmla="*/ 83795650 w 206"/>
                <a:gd name="T49" fmla="*/ 161923235 h 259"/>
                <a:gd name="T50" fmla="*/ 90725900 w 206"/>
                <a:gd name="T51" fmla="*/ 161923235 h 259"/>
                <a:gd name="T52" fmla="*/ 96396466 w 206"/>
                <a:gd name="T53" fmla="*/ 161297802 h 259"/>
                <a:gd name="T54" fmla="*/ 102067032 w 206"/>
                <a:gd name="T55" fmla="*/ 160047726 h 259"/>
                <a:gd name="T56" fmla="*/ 107737622 w 206"/>
                <a:gd name="T57" fmla="*/ 158797650 h 259"/>
                <a:gd name="T58" fmla="*/ 113407394 w 206"/>
                <a:gd name="T59" fmla="*/ 156921350 h 259"/>
                <a:gd name="T60" fmla="*/ 119708199 w 206"/>
                <a:gd name="T61" fmla="*/ 154421198 h 259"/>
                <a:gd name="T62" fmla="*/ 124748525 w 206"/>
                <a:gd name="T63" fmla="*/ 151920256 h 259"/>
                <a:gd name="T64" fmla="*/ 129788852 w 206"/>
                <a:gd name="T65" fmla="*/ 149419313 h 259"/>
                <a:gd name="T66" fmla="*/ 126008210 w 206"/>
                <a:gd name="T67" fmla="*/ 150670180 h 259"/>
                <a:gd name="T68" fmla="*/ 122228362 w 206"/>
                <a:gd name="T69" fmla="*/ 151294822 h 259"/>
                <a:gd name="T70" fmla="*/ 119077960 w 206"/>
                <a:gd name="T71" fmla="*/ 151920256 h 259"/>
                <a:gd name="T72" fmla="*/ 115298112 w 206"/>
                <a:gd name="T73" fmla="*/ 153170332 h 259"/>
                <a:gd name="T74" fmla="*/ 110887231 w 206"/>
                <a:gd name="T75" fmla="*/ 153795765 h 259"/>
                <a:gd name="T76" fmla="*/ 107107383 w 206"/>
                <a:gd name="T77" fmla="*/ 154421198 h 259"/>
                <a:gd name="T78" fmla="*/ 103326716 w 206"/>
                <a:gd name="T79" fmla="*/ 154421198 h 259"/>
                <a:gd name="T80" fmla="*/ 98916629 w 206"/>
                <a:gd name="T81" fmla="*/ 154421198 h 259"/>
                <a:gd name="T82" fmla="*/ 82535965 w 206"/>
                <a:gd name="T83" fmla="*/ 153170332 h 259"/>
                <a:gd name="T84" fmla="*/ 66784747 w 206"/>
                <a:gd name="T85" fmla="*/ 147543804 h 259"/>
                <a:gd name="T86" fmla="*/ 52293213 w 206"/>
                <a:gd name="T87" fmla="*/ 140041767 h 259"/>
                <a:gd name="T88" fmla="*/ 39692385 w 206"/>
                <a:gd name="T89" fmla="*/ 130038787 h 259"/>
                <a:gd name="T90" fmla="*/ 29611732 w 206"/>
                <a:gd name="T91" fmla="*/ 117534864 h 259"/>
                <a:gd name="T92" fmla="*/ 21421790 w 206"/>
                <a:gd name="T93" fmla="*/ 103155408 h 259"/>
                <a:gd name="T94" fmla="*/ 16381464 w 206"/>
                <a:gd name="T95" fmla="*/ 87525900 h 259"/>
                <a:gd name="T96" fmla="*/ 15120985 w 206"/>
                <a:gd name="T97" fmla="*/ 70646317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6"/>
                <a:gd name="T148" fmla="*/ 0 h 259"/>
                <a:gd name="T149" fmla="*/ 206 w 206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6" h="259">
                  <a:moveTo>
                    <a:pt x="24" y="113"/>
                  </a:moveTo>
                  <a:lnTo>
                    <a:pt x="25" y="96"/>
                  </a:lnTo>
                  <a:lnTo>
                    <a:pt x="28" y="79"/>
                  </a:lnTo>
                  <a:lnTo>
                    <a:pt x="34" y="62"/>
                  </a:lnTo>
                  <a:lnTo>
                    <a:pt x="41" y="47"/>
                  </a:lnTo>
                  <a:lnTo>
                    <a:pt x="50" y="34"/>
                  </a:lnTo>
                  <a:lnTo>
                    <a:pt x="61" y="21"/>
                  </a:lnTo>
                  <a:lnTo>
                    <a:pt x="72" y="9"/>
                  </a:lnTo>
                  <a:lnTo>
                    <a:pt x="86" y="0"/>
                  </a:lnTo>
                  <a:lnTo>
                    <a:pt x="68" y="8"/>
                  </a:lnTo>
                  <a:lnTo>
                    <a:pt x="51" y="20"/>
                  </a:lnTo>
                  <a:lnTo>
                    <a:pt x="36" y="32"/>
                  </a:lnTo>
                  <a:lnTo>
                    <a:pt x="24" y="49"/>
                  </a:lnTo>
                  <a:lnTo>
                    <a:pt x="13" y="66"/>
                  </a:lnTo>
                  <a:lnTo>
                    <a:pt x="7" y="84"/>
                  </a:lnTo>
                  <a:lnTo>
                    <a:pt x="1" y="104"/>
                  </a:lnTo>
                  <a:lnTo>
                    <a:pt x="0" y="125"/>
                  </a:lnTo>
                  <a:lnTo>
                    <a:pt x="2" y="152"/>
                  </a:lnTo>
                  <a:lnTo>
                    <a:pt x="10" y="178"/>
                  </a:lnTo>
                  <a:lnTo>
                    <a:pt x="23" y="201"/>
                  </a:lnTo>
                  <a:lnTo>
                    <a:pt x="39" y="220"/>
                  </a:lnTo>
                  <a:lnTo>
                    <a:pt x="58" y="236"/>
                  </a:lnTo>
                  <a:lnTo>
                    <a:pt x="81" y="249"/>
                  </a:lnTo>
                  <a:lnTo>
                    <a:pt x="107" y="257"/>
                  </a:lnTo>
                  <a:lnTo>
                    <a:pt x="133" y="259"/>
                  </a:lnTo>
                  <a:lnTo>
                    <a:pt x="144" y="259"/>
                  </a:lnTo>
                  <a:lnTo>
                    <a:pt x="153" y="258"/>
                  </a:lnTo>
                  <a:lnTo>
                    <a:pt x="162" y="256"/>
                  </a:lnTo>
                  <a:lnTo>
                    <a:pt x="171" y="254"/>
                  </a:lnTo>
                  <a:lnTo>
                    <a:pt x="180" y="251"/>
                  </a:lnTo>
                  <a:lnTo>
                    <a:pt x="190" y="247"/>
                  </a:lnTo>
                  <a:lnTo>
                    <a:pt x="198" y="243"/>
                  </a:lnTo>
                  <a:lnTo>
                    <a:pt x="206" y="239"/>
                  </a:lnTo>
                  <a:lnTo>
                    <a:pt x="200" y="241"/>
                  </a:lnTo>
                  <a:lnTo>
                    <a:pt x="194" y="242"/>
                  </a:lnTo>
                  <a:lnTo>
                    <a:pt x="189" y="243"/>
                  </a:lnTo>
                  <a:lnTo>
                    <a:pt x="183" y="245"/>
                  </a:lnTo>
                  <a:lnTo>
                    <a:pt x="176" y="246"/>
                  </a:lnTo>
                  <a:lnTo>
                    <a:pt x="170" y="247"/>
                  </a:lnTo>
                  <a:lnTo>
                    <a:pt x="164" y="247"/>
                  </a:lnTo>
                  <a:lnTo>
                    <a:pt x="157" y="247"/>
                  </a:lnTo>
                  <a:lnTo>
                    <a:pt x="131" y="245"/>
                  </a:lnTo>
                  <a:lnTo>
                    <a:pt x="106" y="236"/>
                  </a:lnTo>
                  <a:lnTo>
                    <a:pt x="83" y="224"/>
                  </a:lnTo>
                  <a:lnTo>
                    <a:pt x="63" y="208"/>
                  </a:lnTo>
                  <a:lnTo>
                    <a:pt x="47" y="188"/>
                  </a:lnTo>
                  <a:lnTo>
                    <a:pt x="34" y="165"/>
                  </a:lnTo>
                  <a:lnTo>
                    <a:pt x="26" y="140"/>
                  </a:lnTo>
                  <a:lnTo>
                    <a:pt x="24" y="1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2" name="Freeform 175"/>
            <p:cNvSpPr>
              <a:spLocks/>
            </p:cNvSpPr>
            <p:nvPr/>
          </p:nvSpPr>
          <p:spPr bwMode="auto">
            <a:xfrm>
              <a:off x="4575175" y="1758950"/>
              <a:ext cx="101600" cy="98425"/>
            </a:xfrm>
            <a:custGeom>
              <a:avLst/>
              <a:gdLst>
                <a:gd name="T0" fmla="*/ 8820149 w 128"/>
                <a:gd name="T1" fmla="*/ 23559796 h 125"/>
                <a:gd name="T2" fmla="*/ 9450386 w 128"/>
                <a:gd name="T3" fmla="*/ 17359810 h 125"/>
                <a:gd name="T4" fmla="*/ 10080623 w 128"/>
                <a:gd name="T5" fmla="*/ 11159821 h 125"/>
                <a:gd name="T6" fmla="*/ 12600778 w 128"/>
                <a:gd name="T7" fmla="*/ 5580304 h 125"/>
                <a:gd name="T8" fmla="*/ 15120936 w 128"/>
                <a:gd name="T9" fmla="*/ 0 h 125"/>
                <a:gd name="T10" fmla="*/ 8820149 w 128"/>
                <a:gd name="T11" fmla="*/ 7440144 h 125"/>
                <a:gd name="T12" fmla="*/ 4410074 w 128"/>
                <a:gd name="T13" fmla="*/ 14880288 h 125"/>
                <a:gd name="T14" fmla="*/ 630237 w 128"/>
                <a:gd name="T15" fmla="*/ 23559796 h 125"/>
                <a:gd name="T16" fmla="*/ 0 w 128"/>
                <a:gd name="T17" fmla="*/ 33480252 h 125"/>
                <a:gd name="T18" fmla="*/ 630237 w 128"/>
                <a:gd name="T19" fmla="*/ 42159760 h 125"/>
                <a:gd name="T20" fmla="*/ 3779837 w 128"/>
                <a:gd name="T21" fmla="*/ 50219585 h 125"/>
                <a:gd name="T22" fmla="*/ 7560468 w 128"/>
                <a:gd name="T23" fmla="*/ 57659738 h 125"/>
                <a:gd name="T24" fmla="*/ 13231019 w 128"/>
                <a:gd name="T25" fmla="*/ 64480195 h 125"/>
                <a:gd name="T26" fmla="*/ 19531009 w 128"/>
                <a:gd name="T27" fmla="*/ 69440026 h 125"/>
                <a:gd name="T28" fmla="*/ 27091481 w 128"/>
                <a:gd name="T29" fmla="*/ 73780174 h 125"/>
                <a:gd name="T30" fmla="*/ 35282183 w 128"/>
                <a:gd name="T31" fmla="*/ 76259696 h 125"/>
                <a:gd name="T32" fmla="*/ 43472885 w 128"/>
                <a:gd name="T33" fmla="*/ 77499851 h 125"/>
                <a:gd name="T34" fmla="*/ 49772876 w 128"/>
                <a:gd name="T35" fmla="*/ 76259696 h 125"/>
                <a:gd name="T36" fmla="*/ 55443436 w 128"/>
                <a:gd name="T37" fmla="*/ 75640012 h 125"/>
                <a:gd name="T38" fmla="*/ 60483746 w 128"/>
                <a:gd name="T39" fmla="*/ 73780174 h 125"/>
                <a:gd name="T40" fmla="*/ 65524056 w 128"/>
                <a:gd name="T41" fmla="*/ 71299865 h 125"/>
                <a:gd name="T42" fmla="*/ 69934129 w 128"/>
                <a:gd name="T43" fmla="*/ 68819555 h 125"/>
                <a:gd name="T44" fmla="*/ 74344202 w 128"/>
                <a:gd name="T45" fmla="*/ 65099879 h 125"/>
                <a:gd name="T46" fmla="*/ 78124831 w 128"/>
                <a:gd name="T47" fmla="*/ 61380202 h 125"/>
                <a:gd name="T48" fmla="*/ 80644986 w 128"/>
                <a:gd name="T49" fmla="*/ 57040054 h 125"/>
                <a:gd name="T50" fmla="*/ 78124831 w 128"/>
                <a:gd name="T51" fmla="*/ 59519576 h 125"/>
                <a:gd name="T52" fmla="*/ 74974439 w 128"/>
                <a:gd name="T53" fmla="*/ 61380202 h 125"/>
                <a:gd name="T54" fmla="*/ 71194603 w 128"/>
                <a:gd name="T55" fmla="*/ 62619569 h 125"/>
                <a:gd name="T56" fmla="*/ 67413974 w 128"/>
                <a:gd name="T57" fmla="*/ 64480195 h 125"/>
                <a:gd name="T58" fmla="*/ 64263582 w 128"/>
                <a:gd name="T59" fmla="*/ 65719562 h 125"/>
                <a:gd name="T60" fmla="*/ 60483746 w 128"/>
                <a:gd name="T61" fmla="*/ 66340033 h 125"/>
                <a:gd name="T62" fmla="*/ 56703117 w 128"/>
                <a:gd name="T63" fmla="*/ 66959717 h 125"/>
                <a:gd name="T64" fmla="*/ 52293044 w 128"/>
                <a:gd name="T65" fmla="*/ 66959717 h 125"/>
                <a:gd name="T66" fmla="*/ 43472885 w 128"/>
                <a:gd name="T67" fmla="*/ 66340033 h 125"/>
                <a:gd name="T68" fmla="*/ 35912420 w 128"/>
                <a:gd name="T69" fmla="*/ 63859724 h 125"/>
                <a:gd name="T70" fmla="*/ 28351955 w 128"/>
                <a:gd name="T71" fmla="*/ 60140047 h 125"/>
                <a:gd name="T72" fmla="*/ 22051164 w 128"/>
                <a:gd name="T73" fmla="*/ 54559745 h 125"/>
                <a:gd name="T74" fmla="*/ 16380617 w 128"/>
                <a:gd name="T75" fmla="*/ 47740063 h 125"/>
                <a:gd name="T76" fmla="*/ 12600778 w 128"/>
                <a:gd name="T77" fmla="*/ 40919606 h 125"/>
                <a:gd name="T78" fmla="*/ 9450386 w 128"/>
                <a:gd name="T79" fmla="*/ 32240097 h 125"/>
                <a:gd name="T80" fmla="*/ 8820149 w 128"/>
                <a:gd name="T81" fmla="*/ 23559796 h 1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8"/>
                <a:gd name="T124" fmla="*/ 0 h 125"/>
                <a:gd name="T125" fmla="*/ 128 w 128"/>
                <a:gd name="T126" fmla="*/ 125 h 1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8" h="125">
                  <a:moveTo>
                    <a:pt x="14" y="38"/>
                  </a:moveTo>
                  <a:lnTo>
                    <a:pt x="15" y="28"/>
                  </a:lnTo>
                  <a:lnTo>
                    <a:pt x="16" y="18"/>
                  </a:lnTo>
                  <a:lnTo>
                    <a:pt x="20" y="9"/>
                  </a:lnTo>
                  <a:lnTo>
                    <a:pt x="24" y="0"/>
                  </a:lnTo>
                  <a:lnTo>
                    <a:pt x="14" y="12"/>
                  </a:lnTo>
                  <a:lnTo>
                    <a:pt x="7" y="24"/>
                  </a:lnTo>
                  <a:lnTo>
                    <a:pt x="1" y="38"/>
                  </a:lnTo>
                  <a:lnTo>
                    <a:pt x="0" y="54"/>
                  </a:lnTo>
                  <a:lnTo>
                    <a:pt x="1" y="68"/>
                  </a:lnTo>
                  <a:lnTo>
                    <a:pt x="6" y="81"/>
                  </a:lnTo>
                  <a:lnTo>
                    <a:pt x="12" y="93"/>
                  </a:lnTo>
                  <a:lnTo>
                    <a:pt x="21" y="104"/>
                  </a:lnTo>
                  <a:lnTo>
                    <a:pt x="31" y="112"/>
                  </a:lnTo>
                  <a:lnTo>
                    <a:pt x="43" y="119"/>
                  </a:lnTo>
                  <a:lnTo>
                    <a:pt x="56" y="123"/>
                  </a:lnTo>
                  <a:lnTo>
                    <a:pt x="69" y="125"/>
                  </a:lnTo>
                  <a:lnTo>
                    <a:pt x="79" y="123"/>
                  </a:lnTo>
                  <a:lnTo>
                    <a:pt x="88" y="122"/>
                  </a:lnTo>
                  <a:lnTo>
                    <a:pt x="96" y="119"/>
                  </a:lnTo>
                  <a:lnTo>
                    <a:pt x="104" y="115"/>
                  </a:lnTo>
                  <a:lnTo>
                    <a:pt x="111" y="111"/>
                  </a:lnTo>
                  <a:lnTo>
                    <a:pt x="118" y="105"/>
                  </a:lnTo>
                  <a:lnTo>
                    <a:pt x="124" y="99"/>
                  </a:lnTo>
                  <a:lnTo>
                    <a:pt x="128" y="92"/>
                  </a:lnTo>
                  <a:lnTo>
                    <a:pt x="124" y="96"/>
                  </a:lnTo>
                  <a:lnTo>
                    <a:pt x="119" y="99"/>
                  </a:lnTo>
                  <a:lnTo>
                    <a:pt x="113" y="101"/>
                  </a:lnTo>
                  <a:lnTo>
                    <a:pt x="107" y="104"/>
                  </a:lnTo>
                  <a:lnTo>
                    <a:pt x="102" y="106"/>
                  </a:lnTo>
                  <a:lnTo>
                    <a:pt x="96" y="107"/>
                  </a:lnTo>
                  <a:lnTo>
                    <a:pt x="90" y="108"/>
                  </a:lnTo>
                  <a:lnTo>
                    <a:pt x="83" y="108"/>
                  </a:lnTo>
                  <a:lnTo>
                    <a:pt x="69" y="107"/>
                  </a:lnTo>
                  <a:lnTo>
                    <a:pt x="57" y="103"/>
                  </a:lnTo>
                  <a:lnTo>
                    <a:pt x="45" y="97"/>
                  </a:lnTo>
                  <a:lnTo>
                    <a:pt x="35" y="88"/>
                  </a:lnTo>
                  <a:lnTo>
                    <a:pt x="26" y="77"/>
                  </a:lnTo>
                  <a:lnTo>
                    <a:pt x="20" y="66"/>
                  </a:lnTo>
                  <a:lnTo>
                    <a:pt x="15" y="52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3" name="Freeform 176"/>
            <p:cNvSpPr>
              <a:spLocks/>
            </p:cNvSpPr>
            <p:nvPr/>
          </p:nvSpPr>
          <p:spPr bwMode="auto">
            <a:xfrm>
              <a:off x="4908550" y="1738313"/>
              <a:ext cx="138113" cy="131763"/>
            </a:xfrm>
            <a:custGeom>
              <a:avLst/>
              <a:gdLst>
                <a:gd name="T0" fmla="*/ 11970586 w 174"/>
                <a:gd name="T1" fmla="*/ 31126051 h 167"/>
                <a:gd name="T2" fmla="*/ 12600826 w 174"/>
                <a:gd name="T3" fmla="*/ 22410754 h 167"/>
                <a:gd name="T4" fmla="*/ 14490754 w 174"/>
                <a:gd name="T5" fmla="*/ 14940505 h 167"/>
                <a:gd name="T6" fmla="*/ 17010918 w 174"/>
                <a:gd name="T7" fmla="*/ 6847732 h 167"/>
                <a:gd name="T8" fmla="*/ 21421801 w 174"/>
                <a:gd name="T9" fmla="*/ 0 h 167"/>
                <a:gd name="T10" fmla="*/ 17010918 w 174"/>
                <a:gd name="T11" fmla="*/ 3735126 h 167"/>
                <a:gd name="T12" fmla="*/ 12600826 w 174"/>
                <a:gd name="T13" fmla="*/ 9337815 h 167"/>
                <a:gd name="T14" fmla="*/ 9450421 w 174"/>
                <a:gd name="T15" fmla="*/ 14317984 h 167"/>
                <a:gd name="T16" fmla="*/ 5670570 w 174"/>
                <a:gd name="T17" fmla="*/ 19920671 h 167"/>
                <a:gd name="T18" fmla="*/ 3780645 w 174"/>
                <a:gd name="T19" fmla="*/ 25523358 h 167"/>
                <a:gd name="T20" fmla="*/ 1260480 w 174"/>
                <a:gd name="T21" fmla="*/ 31748572 h 167"/>
                <a:gd name="T22" fmla="*/ 630240 w 174"/>
                <a:gd name="T23" fmla="*/ 38596300 h 167"/>
                <a:gd name="T24" fmla="*/ 0 w 174"/>
                <a:gd name="T25" fmla="*/ 44821508 h 167"/>
                <a:gd name="T26" fmla="*/ 1260480 w 174"/>
                <a:gd name="T27" fmla="*/ 56649415 h 167"/>
                <a:gd name="T28" fmla="*/ 4410091 w 174"/>
                <a:gd name="T29" fmla="*/ 67854789 h 167"/>
                <a:gd name="T30" fmla="*/ 10080661 w 174"/>
                <a:gd name="T31" fmla="*/ 77815121 h 167"/>
                <a:gd name="T32" fmla="*/ 17010918 w 174"/>
                <a:gd name="T33" fmla="*/ 86530412 h 167"/>
                <a:gd name="T34" fmla="*/ 25831891 w 174"/>
                <a:gd name="T35" fmla="*/ 94000661 h 167"/>
                <a:gd name="T36" fmla="*/ 35912555 w 174"/>
                <a:gd name="T37" fmla="*/ 99603348 h 167"/>
                <a:gd name="T38" fmla="*/ 47883138 w 174"/>
                <a:gd name="T39" fmla="*/ 102093431 h 167"/>
                <a:gd name="T40" fmla="*/ 59224287 w 174"/>
                <a:gd name="T41" fmla="*/ 103961018 h 167"/>
                <a:gd name="T42" fmla="*/ 67415020 w 174"/>
                <a:gd name="T43" fmla="*/ 103338473 h 167"/>
                <a:gd name="T44" fmla="*/ 74345274 w 174"/>
                <a:gd name="T45" fmla="*/ 101470911 h 167"/>
                <a:gd name="T46" fmla="*/ 81905768 w 174"/>
                <a:gd name="T47" fmla="*/ 99603348 h 167"/>
                <a:gd name="T48" fmla="*/ 88205782 w 174"/>
                <a:gd name="T49" fmla="*/ 95868224 h 167"/>
                <a:gd name="T50" fmla="*/ 94506590 w 174"/>
                <a:gd name="T51" fmla="*/ 92133099 h 167"/>
                <a:gd name="T52" fmla="*/ 100177159 w 174"/>
                <a:gd name="T53" fmla="*/ 87152933 h 167"/>
                <a:gd name="T54" fmla="*/ 105217512 w 174"/>
                <a:gd name="T55" fmla="*/ 82172767 h 167"/>
                <a:gd name="T56" fmla="*/ 109627602 w 174"/>
                <a:gd name="T57" fmla="*/ 76570080 h 167"/>
                <a:gd name="T58" fmla="*/ 105846958 w 174"/>
                <a:gd name="T59" fmla="*/ 79060163 h 167"/>
                <a:gd name="T60" fmla="*/ 101436844 w 174"/>
                <a:gd name="T61" fmla="*/ 82172767 h 167"/>
                <a:gd name="T62" fmla="*/ 96396515 w 174"/>
                <a:gd name="T63" fmla="*/ 84662850 h 167"/>
                <a:gd name="T64" fmla="*/ 91986426 w 174"/>
                <a:gd name="T65" fmla="*/ 86530412 h 167"/>
                <a:gd name="T66" fmla="*/ 86946097 w 174"/>
                <a:gd name="T67" fmla="*/ 87775454 h 167"/>
                <a:gd name="T68" fmla="*/ 81905768 w 174"/>
                <a:gd name="T69" fmla="*/ 89643016 h 167"/>
                <a:gd name="T70" fmla="*/ 76235199 w 174"/>
                <a:gd name="T71" fmla="*/ 90265537 h 167"/>
                <a:gd name="T72" fmla="*/ 71194870 w 174"/>
                <a:gd name="T73" fmla="*/ 90265537 h 167"/>
                <a:gd name="T74" fmla="*/ 59224287 w 174"/>
                <a:gd name="T75" fmla="*/ 88397974 h 167"/>
                <a:gd name="T76" fmla="*/ 47883138 w 174"/>
                <a:gd name="T77" fmla="*/ 85907891 h 167"/>
                <a:gd name="T78" fmla="*/ 38432719 w 174"/>
                <a:gd name="T79" fmla="*/ 80305204 h 167"/>
                <a:gd name="T80" fmla="*/ 29611747 w 174"/>
                <a:gd name="T81" fmla="*/ 72834955 h 167"/>
                <a:gd name="T82" fmla="*/ 22051247 w 174"/>
                <a:gd name="T83" fmla="*/ 64119664 h 167"/>
                <a:gd name="T84" fmla="*/ 16381472 w 174"/>
                <a:gd name="T85" fmla="*/ 54159332 h 167"/>
                <a:gd name="T86" fmla="*/ 13861308 w 174"/>
                <a:gd name="T87" fmla="*/ 42953946 h 167"/>
                <a:gd name="T88" fmla="*/ 11970586 w 174"/>
                <a:gd name="T89" fmla="*/ 31126051 h 1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4"/>
                <a:gd name="T136" fmla="*/ 0 h 167"/>
                <a:gd name="T137" fmla="*/ 174 w 174"/>
                <a:gd name="T138" fmla="*/ 167 h 1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4" h="167">
                  <a:moveTo>
                    <a:pt x="19" y="50"/>
                  </a:moveTo>
                  <a:lnTo>
                    <a:pt x="20" y="36"/>
                  </a:lnTo>
                  <a:lnTo>
                    <a:pt x="23" y="24"/>
                  </a:lnTo>
                  <a:lnTo>
                    <a:pt x="27" y="11"/>
                  </a:lnTo>
                  <a:lnTo>
                    <a:pt x="34" y="0"/>
                  </a:lnTo>
                  <a:lnTo>
                    <a:pt x="27" y="6"/>
                  </a:lnTo>
                  <a:lnTo>
                    <a:pt x="20" y="15"/>
                  </a:lnTo>
                  <a:lnTo>
                    <a:pt x="15" y="23"/>
                  </a:lnTo>
                  <a:lnTo>
                    <a:pt x="9" y="32"/>
                  </a:lnTo>
                  <a:lnTo>
                    <a:pt x="6" y="41"/>
                  </a:lnTo>
                  <a:lnTo>
                    <a:pt x="2" y="51"/>
                  </a:lnTo>
                  <a:lnTo>
                    <a:pt x="1" y="62"/>
                  </a:lnTo>
                  <a:lnTo>
                    <a:pt x="0" y="72"/>
                  </a:lnTo>
                  <a:lnTo>
                    <a:pt x="2" y="91"/>
                  </a:lnTo>
                  <a:lnTo>
                    <a:pt x="7" y="109"/>
                  </a:lnTo>
                  <a:lnTo>
                    <a:pt x="16" y="125"/>
                  </a:lnTo>
                  <a:lnTo>
                    <a:pt x="27" y="139"/>
                  </a:lnTo>
                  <a:lnTo>
                    <a:pt x="41" y="151"/>
                  </a:lnTo>
                  <a:lnTo>
                    <a:pt x="57" y="160"/>
                  </a:lnTo>
                  <a:lnTo>
                    <a:pt x="76" y="164"/>
                  </a:lnTo>
                  <a:lnTo>
                    <a:pt x="94" y="167"/>
                  </a:lnTo>
                  <a:lnTo>
                    <a:pt x="107" y="166"/>
                  </a:lnTo>
                  <a:lnTo>
                    <a:pt x="118" y="163"/>
                  </a:lnTo>
                  <a:lnTo>
                    <a:pt x="130" y="160"/>
                  </a:lnTo>
                  <a:lnTo>
                    <a:pt x="140" y="154"/>
                  </a:lnTo>
                  <a:lnTo>
                    <a:pt x="150" y="148"/>
                  </a:lnTo>
                  <a:lnTo>
                    <a:pt x="159" y="140"/>
                  </a:lnTo>
                  <a:lnTo>
                    <a:pt x="167" y="132"/>
                  </a:lnTo>
                  <a:lnTo>
                    <a:pt x="174" y="123"/>
                  </a:lnTo>
                  <a:lnTo>
                    <a:pt x="168" y="127"/>
                  </a:lnTo>
                  <a:lnTo>
                    <a:pt x="161" y="132"/>
                  </a:lnTo>
                  <a:lnTo>
                    <a:pt x="153" y="136"/>
                  </a:lnTo>
                  <a:lnTo>
                    <a:pt x="146" y="139"/>
                  </a:lnTo>
                  <a:lnTo>
                    <a:pt x="138" y="141"/>
                  </a:lnTo>
                  <a:lnTo>
                    <a:pt x="130" y="144"/>
                  </a:lnTo>
                  <a:lnTo>
                    <a:pt x="121" y="145"/>
                  </a:lnTo>
                  <a:lnTo>
                    <a:pt x="113" y="145"/>
                  </a:lnTo>
                  <a:lnTo>
                    <a:pt x="94" y="142"/>
                  </a:lnTo>
                  <a:lnTo>
                    <a:pt x="76" y="138"/>
                  </a:lnTo>
                  <a:lnTo>
                    <a:pt x="61" y="129"/>
                  </a:lnTo>
                  <a:lnTo>
                    <a:pt x="47" y="117"/>
                  </a:lnTo>
                  <a:lnTo>
                    <a:pt x="35" y="103"/>
                  </a:lnTo>
                  <a:lnTo>
                    <a:pt x="26" y="87"/>
                  </a:lnTo>
                  <a:lnTo>
                    <a:pt x="22" y="69"/>
                  </a:lnTo>
                  <a:lnTo>
                    <a:pt x="19" y="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184" name="Group 241"/>
          <p:cNvGrpSpPr>
            <a:grpSpLocks/>
          </p:cNvGrpSpPr>
          <p:nvPr/>
        </p:nvGrpSpPr>
        <p:grpSpPr bwMode="auto">
          <a:xfrm>
            <a:off x="8001000" y="990600"/>
            <a:ext cx="838200" cy="381000"/>
            <a:chOff x="4559300" y="1644650"/>
            <a:chExt cx="603250" cy="260350"/>
          </a:xfrm>
        </p:grpSpPr>
        <p:sp>
          <p:nvSpPr>
            <p:cNvPr id="185" name="Freeform 173"/>
            <p:cNvSpPr>
              <a:spLocks/>
            </p:cNvSpPr>
            <p:nvPr/>
          </p:nvSpPr>
          <p:spPr bwMode="auto">
            <a:xfrm>
              <a:off x="4559300" y="1644650"/>
              <a:ext cx="603250" cy="260350"/>
            </a:xfrm>
            <a:custGeom>
              <a:avLst/>
              <a:gdLst>
                <a:gd name="T0" fmla="*/ 121277835 w 761"/>
                <a:gd name="T1" fmla="*/ 43472890 h 328"/>
                <a:gd name="T2" fmla="*/ 157724111 w 761"/>
                <a:gd name="T3" fmla="*/ 11341099 h 328"/>
                <a:gd name="T4" fmla="*/ 205481519 w 761"/>
                <a:gd name="T5" fmla="*/ 0 h 328"/>
                <a:gd name="T6" fmla="*/ 240671405 w 761"/>
                <a:gd name="T7" fmla="*/ 6300787 h 328"/>
                <a:gd name="T8" fmla="*/ 270833896 w 761"/>
                <a:gd name="T9" fmla="*/ 23941879 h 328"/>
                <a:gd name="T10" fmla="*/ 292826751 w 761"/>
                <a:gd name="T11" fmla="*/ 48513201 h 328"/>
                <a:gd name="T12" fmla="*/ 310421669 w 761"/>
                <a:gd name="T13" fmla="*/ 39062023 h 328"/>
                <a:gd name="T14" fmla="*/ 325502914 w 761"/>
                <a:gd name="T15" fmla="*/ 34021712 h 328"/>
                <a:gd name="T16" fmla="*/ 341212775 w 761"/>
                <a:gd name="T17" fmla="*/ 32762031 h 328"/>
                <a:gd name="T18" fmla="*/ 380172725 w 761"/>
                <a:gd name="T19" fmla="*/ 42842653 h 328"/>
                <a:gd name="T20" fmla="*/ 408450159 w 761"/>
                <a:gd name="T21" fmla="*/ 69934136 h 328"/>
                <a:gd name="T22" fmla="*/ 421645654 w 761"/>
                <a:gd name="T23" fmla="*/ 105846573 h 328"/>
                <a:gd name="T24" fmla="*/ 437355515 w 761"/>
                <a:gd name="T25" fmla="*/ 101436475 h 328"/>
                <a:gd name="T26" fmla="*/ 449923087 w 761"/>
                <a:gd name="T27" fmla="*/ 101436475 h 328"/>
                <a:gd name="T28" fmla="*/ 468146622 w 761"/>
                <a:gd name="T29" fmla="*/ 110886883 h 328"/>
                <a:gd name="T30" fmla="*/ 477571905 w 761"/>
                <a:gd name="T31" fmla="*/ 129158208 h 328"/>
                <a:gd name="T32" fmla="*/ 475058232 w 761"/>
                <a:gd name="T33" fmla="*/ 149319450 h 328"/>
                <a:gd name="T34" fmla="*/ 462490660 w 761"/>
                <a:gd name="T35" fmla="*/ 165700063 h 328"/>
                <a:gd name="T36" fmla="*/ 442382861 w 761"/>
                <a:gd name="T37" fmla="*/ 171370611 h 328"/>
                <a:gd name="T38" fmla="*/ 432956786 w 761"/>
                <a:gd name="T39" fmla="*/ 170110930 h 328"/>
                <a:gd name="T40" fmla="*/ 423531503 w 761"/>
                <a:gd name="T41" fmla="*/ 166330300 h 328"/>
                <a:gd name="T42" fmla="*/ 410963039 w 761"/>
                <a:gd name="T43" fmla="*/ 154359761 h 328"/>
                <a:gd name="T44" fmla="*/ 391483064 w 761"/>
                <a:gd name="T45" fmla="*/ 176410921 h 328"/>
                <a:gd name="T46" fmla="*/ 368232976 w 761"/>
                <a:gd name="T47" fmla="*/ 190272173 h 328"/>
                <a:gd name="T48" fmla="*/ 341212775 w 761"/>
                <a:gd name="T49" fmla="*/ 194682246 h 328"/>
                <a:gd name="T50" fmla="*/ 321104184 w 761"/>
                <a:gd name="T51" fmla="*/ 191531853 h 328"/>
                <a:gd name="T52" fmla="*/ 302252826 w 761"/>
                <a:gd name="T53" fmla="*/ 184601625 h 328"/>
                <a:gd name="T54" fmla="*/ 284030084 w 761"/>
                <a:gd name="T55" fmla="*/ 170740374 h 328"/>
                <a:gd name="T56" fmla="*/ 261407820 w 761"/>
                <a:gd name="T57" fmla="*/ 189641935 h 328"/>
                <a:gd name="T58" fmla="*/ 235015443 w 761"/>
                <a:gd name="T59" fmla="*/ 202872949 h 328"/>
                <a:gd name="T60" fmla="*/ 205481519 w 761"/>
                <a:gd name="T61" fmla="*/ 206652785 h 328"/>
                <a:gd name="T62" fmla="*/ 168406627 w 761"/>
                <a:gd name="T63" fmla="*/ 200352794 h 328"/>
                <a:gd name="T64" fmla="*/ 136987696 w 761"/>
                <a:gd name="T65" fmla="*/ 180820995 h 328"/>
                <a:gd name="T66" fmla="*/ 112481168 w 761"/>
                <a:gd name="T67" fmla="*/ 150579131 h 328"/>
                <a:gd name="T68" fmla="*/ 94257609 w 761"/>
                <a:gd name="T69" fmla="*/ 170740374 h 328"/>
                <a:gd name="T70" fmla="*/ 77919924 w 761"/>
                <a:gd name="T71" fmla="*/ 180820995 h 328"/>
                <a:gd name="T72" fmla="*/ 58439949 w 761"/>
                <a:gd name="T73" fmla="*/ 184601625 h 328"/>
                <a:gd name="T74" fmla="*/ 25763767 w 761"/>
                <a:gd name="T75" fmla="*/ 174521003 h 328"/>
                <a:gd name="T76" fmla="*/ 4398731 w 761"/>
                <a:gd name="T77" fmla="*/ 148689213 h 328"/>
                <a:gd name="T78" fmla="*/ 1885057 w 761"/>
                <a:gd name="T79" fmla="*/ 114666719 h 328"/>
                <a:gd name="T80" fmla="*/ 17594924 w 761"/>
                <a:gd name="T81" fmla="*/ 85055068 h 328"/>
                <a:gd name="T82" fmla="*/ 46500188 w 761"/>
                <a:gd name="T83" fmla="*/ 69934136 h 328"/>
                <a:gd name="T84" fmla="*/ 66608792 w 761"/>
                <a:gd name="T85" fmla="*/ 68674455 h 328"/>
                <a:gd name="T86" fmla="*/ 79804980 w 761"/>
                <a:gd name="T87" fmla="*/ 72454292 h 328"/>
                <a:gd name="T88" fmla="*/ 91743936 w 761"/>
                <a:gd name="T89" fmla="*/ 78124839 h 3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61"/>
                <a:gd name="T136" fmla="*/ 0 h 328"/>
                <a:gd name="T137" fmla="*/ 761 w 761"/>
                <a:gd name="T138" fmla="*/ 328 h 3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61" h="328">
                  <a:moveTo>
                    <a:pt x="170" y="116"/>
                  </a:moveTo>
                  <a:lnTo>
                    <a:pt x="179" y="91"/>
                  </a:lnTo>
                  <a:lnTo>
                    <a:pt x="193" y="69"/>
                  </a:lnTo>
                  <a:lnTo>
                    <a:pt x="209" y="50"/>
                  </a:lnTo>
                  <a:lnTo>
                    <a:pt x="229" y="32"/>
                  </a:lnTo>
                  <a:lnTo>
                    <a:pt x="251" y="18"/>
                  </a:lnTo>
                  <a:lnTo>
                    <a:pt x="275" y="8"/>
                  </a:lnTo>
                  <a:lnTo>
                    <a:pt x="300" y="2"/>
                  </a:lnTo>
                  <a:lnTo>
                    <a:pt x="327" y="0"/>
                  </a:lnTo>
                  <a:lnTo>
                    <a:pt x="346" y="1"/>
                  </a:lnTo>
                  <a:lnTo>
                    <a:pt x="365" y="5"/>
                  </a:lnTo>
                  <a:lnTo>
                    <a:pt x="383" y="10"/>
                  </a:lnTo>
                  <a:lnTo>
                    <a:pt x="400" y="17"/>
                  </a:lnTo>
                  <a:lnTo>
                    <a:pt x="416" y="26"/>
                  </a:lnTo>
                  <a:lnTo>
                    <a:pt x="431" y="38"/>
                  </a:lnTo>
                  <a:lnTo>
                    <a:pt x="445" y="51"/>
                  </a:lnTo>
                  <a:lnTo>
                    <a:pt x="458" y="66"/>
                  </a:lnTo>
                  <a:lnTo>
                    <a:pt x="466" y="77"/>
                  </a:lnTo>
                  <a:lnTo>
                    <a:pt x="479" y="69"/>
                  </a:lnTo>
                  <a:lnTo>
                    <a:pt x="486" y="66"/>
                  </a:lnTo>
                  <a:lnTo>
                    <a:pt x="494" y="62"/>
                  </a:lnTo>
                  <a:lnTo>
                    <a:pt x="502" y="59"/>
                  </a:lnTo>
                  <a:lnTo>
                    <a:pt x="510" y="56"/>
                  </a:lnTo>
                  <a:lnTo>
                    <a:pt x="518" y="54"/>
                  </a:lnTo>
                  <a:lnTo>
                    <a:pt x="526" y="53"/>
                  </a:lnTo>
                  <a:lnTo>
                    <a:pt x="535" y="52"/>
                  </a:lnTo>
                  <a:lnTo>
                    <a:pt x="543" y="52"/>
                  </a:lnTo>
                  <a:lnTo>
                    <a:pt x="565" y="54"/>
                  </a:lnTo>
                  <a:lnTo>
                    <a:pt x="586" y="59"/>
                  </a:lnTo>
                  <a:lnTo>
                    <a:pt x="605" y="68"/>
                  </a:lnTo>
                  <a:lnTo>
                    <a:pt x="623" y="79"/>
                  </a:lnTo>
                  <a:lnTo>
                    <a:pt x="638" y="94"/>
                  </a:lnTo>
                  <a:lnTo>
                    <a:pt x="650" y="111"/>
                  </a:lnTo>
                  <a:lnTo>
                    <a:pt x="661" y="130"/>
                  </a:lnTo>
                  <a:lnTo>
                    <a:pt x="668" y="151"/>
                  </a:lnTo>
                  <a:lnTo>
                    <a:pt x="671" y="168"/>
                  </a:lnTo>
                  <a:lnTo>
                    <a:pt x="688" y="162"/>
                  </a:lnTo>
                  <a:lnTo>
                    <a:pt x="692" y="161"/>
                  </a:lnTo>
                  <a:lnTo>
                    <a:pt x="696" y="161"/>
                  </a:lnTo>
                  <a:lnTo>
                    <a:pt x="700" y="160"/>
                  </a:lnTo>
                  <a:lnTo>
                    <a:pt x="704" y="160"/>
                  </a:lnTo>
                  <a:lnTo>
                    <a:pt x="716" y="161"/>
                  </a:lnTo>
                  <a:lnTo>
                    <a:pt x="726" y="165"/>
                  </a:lnTo>
                  <a:lnTo>
                    <a:pt x="736" y="169"/>
                  </a:lnTo>
                  <a:lnTo>
                    <a:pt x="745" y="176"/>
                  </a:lnTo>
                  <a:lnTo>
                    <a:pt x="752" y="186"/>
                  </a:lnTo>
                  <a:lnTo>
                    <a:pt x="756" y="195"/>
                  </a:lnTo>
                  <a:lnTo>
                    <a:pt x="760" y="205"/>
                  </a:lnTo>
                  <a:lnTo>
                    <a:pt x="761" y="217"/>
                  </a:lnTo>
                  <a:lnTo>
                    <a:pt x="760" y="228"/>
                  </a:lnTo>
                  <a:lnTo>
                    <a:pt x="756" y="237"/>
                  </a:lnTo>
                  <a:lnTo>
                    <a:pt x="752" y="248"/>
                  </a:lnTo>
                  <a:lnTo>
                    <a:pt x="745" y="256"/>
                  </a:lnTo>
                  <a:lnTo>
                    <a:pt x="736" y="263"/>
                  </a:lnTo>
                  <a:lnTo>
                    <a:pt x="726" y="267"/>
                  </a:lnTo>
                  <a:lnTo>
                    <a:pt x="716" y="271"/>
                  </a:lnTo>
                  <a:lnTo>
                    <a:pt x="704" y="272"/>
                  </a:lnTo>
                  <a:lnTo>
                    <a:pt x="700" y="272"/>
                  </a:lnTo>
                  <a:lnTo>
                    <a:pt x="694" y="271"/>
                  </a:lnTo>
                  <a:lnTo>
                    <a:pt x="689" y="270"/>
                  </a:lnTo>
                  <a:lnTo>
                    <a:pt x="684" y="269"/>
                  </a:lnTo>
                  <a:lnTo>
                    <a:pt x="679" y="266"/>
                  </a:lnTo>
                  <a:lnTo>
                    <a:pt x="674" y="264"/>
                  </a:lnTo>
                  <a:lnTo>
                    <a:pt x="671" y="260"/>
                  </a:lnTo>
                  <a:lnTo>
                    <a:pt x="666" y="257"/>
                  </a:lnTo>
                  <a:lnTo>
                    <a:pt x="654" y="245"/>
                  </a:lnTo>
                  <a:lnTo>
                    <a:pt x="643" y="259"/>
                  </a:lnTo>
                  <a:lnTo>
                    <a:pt x="634" y="271"/>
                  </a:lnTo>
                  <a:lnTo>
                    <a:pt x="623" y="280"/>
                  </a:lnTo>
                  <a:lnTo>
                    <a:pt x="611" y="288"/>
                  </a:lnTo>
                  <a:lnTo>
                    <a:pt x="598" y="296"/>
                  </a:lnTo>
                  <a:lnTo>
                    <a:pt x="586" y="302"/>
                  </a:lnTo>
                  <a:lnTo>
                    <a:pt x="572" y="305"/>
                  </a:lnTo>
                  <a:lnTo>
                    <a:pt x="558" y="308"/>
                  </a:lnTo>
                  <a:lnTo>
                    <a:pt x="543" y="309"/>
                  </a:lnTo>
                  <a:lnTo>
                    <a:pt x="532" y="309"/>
                  </a:lnTo>
                  <a:lnTo>
                    <a:pt x="521" y="307"/>
                  </a:lnTo>
                  <a:lnTo>
                    <a:pt x="511" y="304"/>
                  </a:lnTo>
                  <a:lnTo>
                    <a:pt x="501" y="301"/>
                  </a:lnTo>
                  <a:lnTo>
                    <a:pt x="490" y="297"/>
                  </a:lnTo>
                  <a:lnTo>
                    <a:pt x="481" y="293"/>
                  </a:lnTo>
                  <a:lnTo>
                    <a:pt x="472" y="287"/>
                  </a:lnTo>
                  <a:lnTo>
                    <a:pt x="462" y="280"/>
                  </a:lnTo>
                  <a:lnTo>
                    <a:pt x="452" y="271"/>
                  </a:lnTo>
                  <a:lnTo>
                    <a:pt x="442" y="281"/>
                  </a:lnTo>
                  <a:lnTo>
                    <a:pt x="430" y="292"/>
                  </a:lnTo>
                  <a:lnTo>
                    <a:pt x="416" y="301"/>
                  </a:lnTo>
                  <a:lnTo>
                    <a:pt x="404" y="309"/>
                  </a:lnTo>
                  <a:lnTo>
                    <a:pt x="389" y="316"/>
                  </a:lnTo>
                  <a:lnTo>
                    <a:pt x="374" y="322"/>
                  </a:lnTo>
                  <a:lnTo>
                    <a:pt x="359" y="325"/>
                  </a:lnTo>
                  <a:lnTo>
                    <a:pt x="343" y="327"/>
                  </a:lnTo>
                  <a:lnTo>
                    <a:pt x="327" y="328"/>
                  </a:lnTo>
                  <a:lnTo>
                    <a:pt x="307" y="327"/>
                  </a:lnTo>
                  <a:lnTo>
                    <a:pt x="287" y="324"/>
                  </a:lnTo>
                  <a:lnTo>
                    <a:pt x="268" y="318"/>
                  </a:lnTo>
                  <a:lnTo>
                    <a:pt x="251" y="310"/>
                  </a:lnTo>
                  <a:lnTo>
                    <a:pt x="233" y="300"/>
                  </a:lnTo>
                  <a:lnTo>
                    <a:pt x="218" y="287"/>
                  </a:lnTo>
                  <a:lnTo>
                    <a:pt x="204" y="273"/>
                  </a:lnTo>
                  <a:lnTo>
                    <a:pt x="192" y="257"/>
                  </a:lnTo>
                  <a:lnTo>
                    <a:pt x="179" y="239"/>
                  </a:lnTo>
                  <a:lnTo>
                    <a:pt x="165" y="256"/>
                  </a:lnTo>
                  <a:lnTo>
                    <a:pt x="158" y="264"/>
                  </a:lnTo>
                  <a:lnTo>
                    <a:pt x="150" y="271"/>
                  </a:lnTo>
                  <a:lnTo>
                    <a:pt x="142" y="278"/>
                  </a:lnTo>
                  <a:lnTo>
                    <a:pt x="133" y="282"/>
                  </a:lnTo>
                  <a:lnTo>
                    <a:pt x="124" y="287"/>
                  </a:lnTo>
                  <a:lnTo>
                    <a:pt x="113" y="290"/>
                  </a:lnTo>
                  <a:lnTo>
                    <a:pt x="103" y="292"/>
                  </a:lnTo>
                  <a:lnTo>
                    <a:pt x="93" y="293"/>
                  </a:lnTo>
                  <a:lnTo>
                    <a:pt x="74" y="290"/>
                  </a:lnTo>
                  <a:lnTo>
                    <a:pt x="57" y="286"/>
                  </a:lnTo>
                  <a:lnTo>
                    <a:pt x="41" y="277"/>
                  </a:lnTo>
                  <a:lnTo>
                    <a:pt x="28" y="265"/>
                  </a:lnTo>
                  <a:lnTo>
                    <a:pt x="17" y="252"/>
                  </a:lnTo>
                  <a:lnTo>
                    <a:pt x="7" y="236"/>
                  </a:lnTo>
                  <a:lnTo>
                    <a:pt x="3" y="219"/>
                  </a:lnTo>
                  <a:lnTo>
                    <a:pt x="0" y="201"/>
                  </a:lnTo>
                  <a:lnTo>
                    <a:pt x="3" y="182"/>
                  </a:lnTo>
                  <a:lnTo>
                    <a:pt x="7" y="165"/>
                  </a:lnTo>
                  <a:lnTo>
                    <a:pt x="17" y="149"/>
                  </a:lnTo>
                  <a:lnTo>
                    <a:pt x="28" y="135"/>
                  </a:lnTo>
                  <a:lnTo>
                    <a:pt x="41" y="124"/>
                  </a:lnTo>
                  <a:lnTo>
                    <a:pt x="57" y="115"/>
                  </a:lnTo>
                  <a:lnTo>
                    <a:pt x="74" y="111"/>
                  </a:lnTo>
                  <a:lnTo>
                    <a:pt x="93" y="108"/>
                  </a:lnTo>
                  <a:lnTo>
                    <a:pt x="100" y="108"/>
                  </a:lnTo>
                  <a:lnTo>
                    <a:pt x="106" y="109"/>
                  </a:lnTo>
                  <a:lnTo>
                    <a:pt x="113" y="111"/>
                  </a:lnTo>
                  <a:lnTo>
                    <a:pt x="120" y="113"/>
                  </a:lnTo>
                  <a:lnTo>
                    <a:pt x="127" y="115"/>
                  </a:lnTo>
                  <a:lnTo>
                    <a:pt x="133" y="118"/>
                  </a:lnTo>
                  <a:lnTo>
                    <a:pt x="140" y="121"/>
                  </a:lnTo>
                  <a:lnTo>
                    <a:pt x="146" y="124"/>
                  </a:lnTo>
                  <a:lnTo>
                    <a:pt x="163" y="137"/>
                  </a:lnTo>
                  <a:lnTo>
                    <a:pt x="170" y="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6" name="Freeform 174"/>
            <p:cNvSpPr>
              <a:spLocks/>
            </p:cNvSpPr>
            <p:nvPr/>
          </p:nvSpPr>
          <p:spPr bwMode="auto">
            <a:xfrm>
              <a:off x="4710113" y="1676400"/>
              <a:ext cx="163513" cy="204788"/>
            </a:xfrm>
            <a:custGeom>
              <a:avLst/>
              <a:gdLst>
                <a:gd name="T0" fmla="*/ 15120985 w 206"/>
                <a:gd name="T1" fmla="*/ 70646317 h 259"/>
                <a:gd name="T2" fmla="*/ 15751225 w 206"/>
                <a:gd name="T3" fmla="*/ 60017903 h 259"/>
                <a:gd name="T4" fmla="*/ 17641149 w 206"/>
                <a:gd name="T5" fmla="*/ 49389478 h 259"/>
                <a:gd name="T6" fmla="*/ 21421790 w 206"/>
                <a:gd name="T7" fmla="*/ 38761856 h 259"/>
                <a:gd name="T8" fmla="*/ 25831878 w 206"/>
                <a:gd name="T9" fmla="*/ 29383518 h 259"/>
                <a:gd name="T10" fmla="*/ 31502449 w 206"/>
                <a:gd name="T11" fmla="*/ 21256042 h 259"/>
                <a:gd name="T12" fmla="*/ 38432700 w 206"/>
                <a:gd name="T13" fmla="*/ 13128571 h 259"/>
                <a:gd name="T14" fmla="*/ 45362950 w 206"/>
                <a:gd name="T15" fmla="*/ 5626529 h 259"/>
                <a:gd name="T16" fmla="*/ 54183931 w 206"/>
                <a:gd name="T17" fmla="*/ 0 h 259"/>
                <a:gd name="T18" fmla="*/ 42842787 w 206"/>
                <a:gd name="T19" fmla="*/ 5001096 h 259"/>
                <a:gd name="T20" fmla="*/ 32131895 w 206"/>
                <a:gd name="T21" fmla="*/ 12503926 h 259"/>
                <a:gd name="T22" fmla="*/ 22681475 w 206"/>
                <a:gd name="T23" fmla="*/ 20005966 h 259"/>
                <a:gd name="T24" fmla="*/ 15120985 w 206"/>
                <a:gd name="T25" fmla="*/ 30634385 h 259"/>
                <a:gd name="T26" fmla="*/ 8190732 w 206"/>
                <a:gd name="T27" fmla="*/ 41262008 h 259"/>
                <a:gd name="T28" fmla="*/ 4410089 w 206"/>
                <a:gd name="T29" fmla="*/ 52515866 h 259"/>
                <a:gd name="T30" fmla="*/ 630239 w 206"/>
                <a:gd name="T31" fmla="*/ 65018998 h 259"/>
                <a:gd name="T32" fmla="*/ 0 w 206"/>
                <a:gd name="T33" fmla="*/ 78148354 h 259"/>
                <a:gd name="T34" fmla="*/ 1260479 w 206"/>
                <a:gd name="T35" fmla="*/ 95027937 h 259"/>
                <a:gd name="T36" fmla="*/ 6300806 w 206"/>
                <a:gd name="T37" fmla="*/ 111282903 h 259"/>
                <a:gd name="T38" fmla="*/ 14490746 w 206"/>
                <a:gd name="T39" fmla="*/ 125662335 h 259"/>
                <a:gd name="T40" fmla="*/ 24571399 w 206"/>
                <a:gd name="T41" fmla="*/ 137540824 h 259"/>
                <a:gd name="T42" fmla="*/ 36542776 w 206"/>
                <a:gd name="T43" fmla="*/ 147543804 h 259"/>
                <a:gd name="T44" fmla="*/ 51033516 w 206"/>
                <a:gd name="T45" fmla="*/ 155671274 h 259"/>
                <a:gd name="T46" fmla="*/ 67414986 w 206"/>
                <a:gd name="T47" fmla="*/ 160673159 h 259"/>
                <a:gd name="T48" fmla="*/ 83795650 w 206"/>
                <a:gd name="T49" fmla="*/ 161923235 h 259"/>
                <a:gd name="T50" fmla="*/ 90725900 w 206"/>
                <a:gd name="T51" fmla="*/ 161923235 h 259"/>
                <a:gd name="T52" fmla="*/ 96396466 w 206"/>
                <a:gd name="T53" fmla="*/ 161297802 h 259"/>
                <a:gd name="T54" fmla="*/ 102067032 w 206"/>
                <a:gd name="T55" fmla="*/ 160047726 h 259"/>
                <a:gd name="T56" fmla="*/ 107737622 w 206"/>
                <a:gd name="T57" fmla="*/ 158797650 h 259"/>
                <a:gd name="T58" fmla="*/ 113407394 w 206"/>
                <a:gd name="T59" fmla="*/ 156921350 h 259"/>
                <a:gd name="T60" fmla="*/ 119708199 w 206"/>
                <a:gd name="T61" fmla="*/ 154421198 h 259"/>
                <a:gd name="T62" fmla="*/ 124748525 w 206"/>
                <a:gd name="T63" fmla="*/ 151920256 h 259"/>
                <a:gd name="T64" fmla="*/ 129788852 w 206"/>
                <a:gd name="T65" fmla="*/ 149419313 h 259"/>
                <a:gd name="T66" fmla="*/ 126008210 w 206"/>
                <a:gd name="T67" fmla="*/ 150670180 h 259"/>
                <a:gd name="T68" fmla="*/ 122228362 w 206"/>
                <a:gd name="T69" fmla="*/ 151294822 h 259"/>
                <a:gd name="T70" fmla="*/ 119077960 w 206"/>
                <a:gd name="T71" fmla="*/ 151920256 h 259"/>
                <a:gd name="T72" fmla="*/ 115298112 w 206"/>
                <a:gd name="T73" fmla="*/ 153170332 h 259"/>
                <a:gd name="T74" fmla="*/ 110887231 w 206"/>
                <a:gd name="T75" fmla="*/ 153795765 h 259"/>
                <a:gd name="T76" fmla="*/ 107107383 w 206"/>
                <a:gd name="T77" fmla="*/ 154421198 h 259"/>
                <a:gd name="T78" fmla="*/ 103326716 w 206"/>
                <a:gd name="T79" fmla="*/ 154421198 h 259"/>
                <a:gd name="T80" fmla="*/ 98916629 w 206"/>
                <a:gd name="T81" fmla="*/ 154421198 h 259"/>
                <a:gd name="T82" fmla="*/ 82535965 w 206"/>
                <a:gd name="T83" fmla="*/ 153170332 h 259"/>
                <a:gd name="T84" fmla="*/ 66784747 w 206"/>
                <a:gd name="T85" fmla="*/ 147543804 h 259"/>
                <a:gd name="T86" fmla="*/ 52293213 w 206"/>
                <a:gd name="T87" fmla="*/ 140041767 h 259"/>
                <a:gd name="T88" fmla="*/ 39692385 w 206"/>
                <a:gd name="T89" fmla="*/ 130038787 h 259"/>
                <a:gd name="T90" fmla="*/ 29611732 w 206"/>
                <a:gd name="T91" fmla="*/ 117534864 h 259"/>
                <a:gd name="T92" fmla="*/ 21421790 w 206"/>
                <a:gd name="T93" fmla="*/ 103155408 h 259"/>
                <a:gd name="T94" fmla="*/ 16381464 w 206"/>
                <a:gd name="T95" fmla="*/ 87525900 h 259"/>
                <a:gd name="T96" fmla="*/ 15120985 w 206"/>
                <a:gd name="T97" fmla="*/ 70646317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6"/>
                <a:gd name="T148" fmla="*/ 0 h 259"/>
                <a:gd name="T149" fmla="*/ 206 w 206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6" h="259">
                  <a:moveTo>
                    <a:pt x="24" y="113"/>
                  </a:moveTo>
                  <a:lnTo>
                    <a:pt x="25" y="96"/>
                  </a:lnTo>
                  <a:lnTo>
                    <a:pt x="28" y="79"/>
                  </a:lnTo>
                  <a:lnTo>
                    <a:pt x="34" y="62"/>
                  </a:lnTo>
                  <a:lnTo>
                    <a:pt x="41" y="47"/>
                  </a:lnTo>
                  <a:lnTo>
                    <a:pt x="50" y="34"/>
                  </a:lnTo>
                  <a:lnTo>
                    <a:pt x="61" y="21"/>
                  </a:lnTo>
                  <a:lnTo>
                    <a:pt x="72" y="9"/>
                  </a:lnTo>
                  <a:lnTo>
                    <a:pt x="86" y="0"/>
                  </a:lnTo>
                  <a:lnTo>
                    <a:pt x="68" y="8"/>
                  </a:lnTo>
                  <a:lnTo>
                    <a:pt x="51" y="20"/>
                  </a:lnTo>
                  <a:lnTo>
                    <a:pt x="36" y="32"/>
                  </a:lnTo>
                  <a:lnTo>
                    <a:pt x="24" y="49"/>
                  </a:lnTo>
                  <a:lnTo>
                    <a:pt x="13" y="66"/>
                  </a:lnTo>
                  <a:lnTo>
                    <a:pt x="7" y="84"/>
                  </a:lnTo>
                  <a:lnTo>
                    <a:pt x="1" y="104"/>
                  </a:lnTo>
                  <a:lnTo>
                    <a:pt x="0" y="125"/>
                  </a:lnTo>
                  <a:lnTo>
                    <a:pt x="2" y="152"/>
                  </a:lnTo>
                  <a:lnTo>
                    <a:pt x="10" y="178"/>
                  </a:lnTo>
                  <a:lnTo>
                    <a:pt x="23" y="201"/>
                  </a:lnTo>
                  <a:lnTo>
                    <a:pt x="39" y="220"/>
                  </a:lnTo>
                  <a:lnTo>
                    <a:pt x="58" y="236"/>
                  </a:lnTo>
                  <a:lnTo>
                    <a:pt x="81" y="249"/>
                  </a:lnTo>
                  <a:lnTo>
                    <a:pt x="107" y="257"/>
                  </a:lnTo>
                  <a:lnTo>
                    <a:pt x="133" y="259"/>
                  </a:lnTo>
                  <a:lnTo>
                    <a:pt x="144" y="259"/>
                  </a:lnTo>
                  <a:lnTo>
                    <a:pt x="153" y="258"/>
                  </a:lnTo>
                  <a:lnTo>
                    <a:pt x="162" y="256"/>
                  </a:lnTo>
                  <a:lnTo>
                    <a:pt x="171" y="254"/>
                  </a:lnTo>
                  <a:lnTo>
                    <a:pt x="180" y="251"/>
                  </a:lnTo>
                  <a:lnTo>
                    <a:pt x="190" y="247"/>
                  </a:lnTo>
                  <a:lnTo>
                    <a:pt x="198" y="243"/>
                  </a:lnTo>
                  <a:lnTo>
                    <a:pt x="206" y="239"/>
                  </a:lnTo>
                  <a:lnTo>
                    <a:pt x="200" y="241"/>
                  </a:lnTo>
                  <a:lnTo>
                    <a:pt x="194" y="242"/>
                  </a:lnTo>
                  <a:lnTo>
                    <a:pt x="189" y="243"/>
                  </a:lnTo>
                  <a:lnTo>
                    <a:pt x="183" y="245"/>
                  </a:lnTo>
                  <a:lnTo>
                    <a:pt x="176" y="246"/>
                  </a:lnTo>
                  <a:lnTo>
                    <a:pt x="170" y="247"/>
                  </a:lnTo>
                  <a:lnTo>
                    <a:pt x="164" y="247"/>
                  </a:lnTo>
                  <a:lnTo>
                    <a:pt x="157" y="247"/>
                  </a:lnTo>
                  <a:lnTo>
                    <a:pt x="131" y="245"/>
                  </a:lnTo>
                  <a:lnTo>
                    <a:pt x="106" y="236"/>
                  </a:lnTo>
                  <a:lnTo>
                    <a:pt x="83" y="224"/>
                  </a:lnTo>
                  <a:lnTo>
                    <a:pt x="63" y="208"/>
                  </a:lnTo>
                  <a:lnTo>
                    <a:pt x="47" y="188"/>
                  </a:lnTo>
                  <a:lnTo>
                    <a:pt x="34" y="165"/>
                  </a:lnTo>
                  <a:lnTo>
                    <a:pt x="26" y="140"/>
                  </a:lnTo>
                  <a:lnTo>
                    <a:pt x="24" y="1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7" name="Freeform 175"/>
            <p:cNvSpPr>
              <a:spLocks/>
            </p:cNvSpPr>
            <p:nvPr/>
          </p:nvSpPr>
          <p:spPr bwMode="auto">
            <a:xfrm>
              <a:off x="4575175" y="1758950"/>
              <a:ext cx="101600" cy="98425"/>
            </a:xfrm>
            <a:custGeom>
              <a:avLst/>
              <a:gdLst>
                <a:gd name="T0" fmla="*/ 8820149 w 128"/>
                <a:gd name="T1" fmla="*/ 23559796 h 125"/>
                <a:gd name="T2" fmla="*/ 9450386 w 128"/>
                <a:gd name="T3" fmla="*/ 17359810 h 125"/>
                <a:gd name="T4" fmla="*/ 10080623 w 128"/>
                <a:gd name="T5" fmla="*/ 11159821 h 125"/>
                <a:gd name="T6" fmla="*/ 12600778 w 128"/>
                <a:gd name="T7" fmla="*/ 5580304 h 125"/>
                <a:gd name="T8" fmla="*/ 15120936 w 128"/>
                <a:gd name="T9" fmla="*/ 0 h 125"/>
                <a:gd name="T10" fmla="*/ 8820149 w 128"/>
                <a:gd name="T11" fmla="*/ 7440144 h 125"/>
                <a:gd name="T12" fmla="*/ 4410074 w 128"/>
                <a:gd name="T13" fmla="*/ 14880288 h 125"/>
                <a:gd name="T14" fmla="*/ 630237 w 128"/>
                <a:gd name="T15" fmla="*/ 23559796 h 125"/>
                <a:gd name="T16" fmla="*/ 0 w 128"/>
                <a:gd name="T17" fmla="*/ 33480252 h 125"/>
                <a:gd name="T18" fmla="*/ 630237 w 128"/>
                <a:gd name="T19" fmla="*/ 42159760 h 125"/>
                <a:gd name="T20" fmla="*/ 3779837 w 128"/>
                <a:gd name="T21" fmla="*/ 50219585 h 125"/>
                <a:gd name="T22" fmla="*/ 7560468 w 128"/>
                <a:gd name="T23" fmla="*/ 57659738 h 125"/>
                <a:gd name="T24" fmla="*/ 13231019 w 128"/>
                <a:gd name="T25" fmla="*/ 64480195 h 125"/>
                <a:gd name="T26" fmla="*/ 19531009 w 128"/>
                <a:gd name="T27" fmla="*/ 69440026 h 125"/>
                <a:gd name="T28" fmla="*/ 27091481 w 128"/>
                <a:gd name="T29" fmla="*/ 73780174 h 125"/>
                <a:gd name="T30" fmla="*/ 35282183 w 128"/>
                <a:gd name="T31" fmla="*/ 76259696 h 125"/>
                <a:gd name="T32" fmla="*/ 43472885 w 128"/>
                <a:gd name="T33" fmla="*/ 77499851 h 125"/>
                <a:gd name="T34" fmla="*/ 49772876 w 128"/>
                <a:gd name="T35" fmla="*/ 76259696 h 125"/>
                <a:gd name="T36" fmla="*/ 55443436 w 128"/>
                <a:gd name="T37" fmla="*/ 75640012 h 125"/>
                <a:gd name="T38" fmla="*/ 60483746 w 128"/>
                <a:gd name="T39" fmla="*/ 73780174 h 125"/>
                <a:gd name="T40" fmla="*/ 65524056 w 128"/>
                <a:gd name="T41" fmla="*/ 71299865 h 125"/>
                <a:gd name="T42" fmla="*/ 69934129 w 128"/>
                <a:gd name="T43" fmla="*/ 68819555 h 125"/>
                <a:gd name="T44" fmla="*/ 74344202 w 128"/>
                <a:gd name="T45" fmla="*/ 65099879 h 125"/>
                <a:gd name="T46" fmla="*/ 78124831 w 128"/>
                <a:gd name="T47" fmla="*/ 61380202 h 125"/>
                <a:gd name="T48" fmla="*/ 80644986 w 128"/>
                <a:gd name="T49" fmla="*/ 57040054 h 125"/>
                <a:gd name="T50" fmla="*/ 78124831 w 128"/>
                <a:gd name="T51" fmla="*/ 59519576 h 125"/>
                <a:gd name="T52" fmla="*/ 74974439 w 128"/>
                <a:gd name="T53" fmla="*/ 61380202 h 125"/>
                <a:gd name="T54" fmla="*/ 71194603 w 128"/>
                <a:gd name="T55" fmla="*/ 62619569 h 125"/>
                <a:gd name="T56" fmla="*/ 67413974 w 128"/>
                <a:gd name="T57" fmla="*/ 64480195 h 125"/>
                <a:gd name="T58" fmla="*/ 64263582 w 128"/>
                <a:gd name="T59" fmla="*/ 65719562 h 125"/>
                <a:gd name="T60" fmla="*/ 60483746 w 128"/>
                <a:gd name="T61" fmla="*/ 66340033 h 125"/>
                <a:gd name="T62" fmla="*/ 56703117 w 128"/>
                <a:gd name="T63" fmla="*/ 66959717 h 125"/>
                <a:gd name="T64" fmla="*/ 52293044 w 128"/>
                <a:gd name="T65" fmla="*/ 66959717 h 125"/>
                <a:gd name="T66" fmla="*/ 43472885 w 128"/>
                <a:gd name="T67" fmla="*/ 66340033 h 125"/>
                <a:gd name="T68" fmla="*/ 35912420 w 128"/>
                <a:gd name="T69" fmla="*/ 63859724 h 125"/>
                <a:gd name="T70" fmla="*/ 28351955 w 128"/>
                <a:gd name="T71" fmla="*/ 60140047 h 125"/>
                <a:gd name="T72" fmla="*/ 22051164 w 128"/>
                <a:gd name="T73" fmla="*/ 54559745 h 125"/>
                <a:gd name="T74" fmla="*/ 16380617 w 128"/>
                <a:gd name="T75" fmla="*/ 47740063 h 125"/>
                <a:gd name="T76" fmla="*/ 12600778 w 128"/>
                <a:gd name="T77" fmla="*/ 40919606 h 125"/>
                <a:gd name="T78" fmla="*/ 9450386 w 128"/>
                <a:gd name="T79" fmla="*/ 32240097 h 125"/>
                <a:gd name="T80" fmla="*/ 8820149 w 128"/>
                <a:gd name="T81" fmla="*/ 23559796 h 1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8"/>
                <a:gd name="T124" fmla="*/ 0 h 125"/>
                <a:gd name="T125" fmla="*/ 128 w 128"/>
                <a:gd name="T126" fmla="*/ 125 h 1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8" h="125">
                  <a:moveTo>
                    <a:pt x="14" y="38"/>
                  </a:moveTo>
                  <a:lnTo>
                    <a:pt x="15" y="28"/>
                  </a:lnTo>
                  <a:lnTo>
                    <a:pt x="16" y="18"/>
                  </a:lnTo>
                  <a:lnTo>
                    <a:pt x="20" y="9"/>
                  </a:lnTo>
                  <a:lnTo>
                    <a:pt x="24" y="0"/>
                  </a:lnTo>
                  <a:lnTo>
                    <a:pt x="14" y="12"/>
                  </a:lnTo>
                  <a:lnTo>
                    <a:pt x="7" y="24"/>
                  </a:lnTo>
                  <a:lnTo>
                    <a:pt x="1" y="38"/>
                  </a:lnTo>
                  <a:lnTo>
                    <a:pt x="0" y="54"/>
                  </a:lnTo>
                  <a:lnTo>
                    <a:pt x="1" y="68"/>
                  </a:lnTo>
                  <a:lnTo>
                    <a:pt x="6" y="81"/>
                  </a:lnTo>
                  <a:lnTo>
                    <a:pt x="12" y="93"/>
                  </a:lnTo>
                  <a:lnTo>
                    <a:pt x="21" y="104"/>
                  </a:lnTo>
                  <a:lnTo>
                    <a:pt x="31" y="112"/>
                  </a:lnTo>
                  <a:lnTo>
                    <a:pt x="43" y="119"/>
                  </a:lnTo>
                  <a:lnTo>
                    <a:pt x="56" y="123"/>
                  </a:lnTo>
                  <a:lnTo>
                    <a:pt x="69" y="125"/>
                  </a:lnTo>
                  <a:lnTo>
                    <a:pt x="79" y="123"/>
                  </a:lnTo>
                  <a:lnTo>
                    <a:pt x="88" y="122"/>
                  </a:lnTo>
                  <a:lnTo>
                    <a:pt x="96" y="119"/>
                  </a:lnTo>
                  <a:lnTo>
                    <a:pt x="104" y="115"/>
                  </a:lnTo>
                  <a:lnTo>
                    <a:pt x="111" y="111"/>
                  </a:lnTo>
                  <a:lnTo>
                    <a:pt x="118" y="105"/>
                  </a:lnTo>
                  <a:lnTo>
                    <a:pt x="124" y="99"/>
                  </a:lnTo>
                  <a:lnTo>
                    <a:pt x="128" y="92"/>
                  </a:lnTo>
                  <a:lnTo>
                    <a:pt x="124" y="96"/>
                  </a:lnTo>
                  <a:lnTo>
                    <a:pt x="119" y="99"/>
                  </a:lnTo>
                  <a:lnTo>
                    <a:pt x="113" y="101"/>
                  </a:lnTo>
                  <a:lnTo>
                    <a:pt x="107" y="104"/>
                  </a:lnTo>
                  <a:lnTo>
                    <a:pt x="102" y="106"/>
                  </a:lnTo>
                  <a:lnTo>
                    <a:pt x="96" y="107"/>
                  </a:lnTo>
                  <a:lnTo>
                    <a:pt x="90" y="108"/>
                  </a:lnTo>
                  <a:lnTo>
                    <a:pt x="83" y="108"/>
                  </a:lnTo>
                  <a:lnTo>
                    <a:pt x="69" y="107"/>
                  </a:lnTo>
                  <a:lnTo>
                    <a:pt x="57" y="103"/>
                  </a:lnTo>
                  <a:lnTo>
                    <a:pt x="45" y="97"/>
                  </a:lnTo>
                  <a:lnTo>
                    <a:pt x="35" y="88"/>
                  </a:lnTo>
                  <a:lnTo>
                    <a:pt x="26" y="77"/>
                  </a:lnTo>
                  <a:lnTo>
                    <a:pt x="20" y="66"/>
                  </a:lnTo>
                  <a:lnTo>
                    <a:pt x="15" y="52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8" name="Freeform 176"/>
            <p:cNvSpPr>
              <a:spLocks/>
            </p:cNvSpPr>
            <p:nvPr/>
          </p:nvSpPr>
          <p:spPr bwMode="auto">
            <a:xfrm>
              <a:off x="4908550" y="1738313"/>
              <a:ext cx="138113" cy="131763"/>
            </a:xfrm>
            <a:custGeom>
              <a:avLst/>
              <a:gdLst>
                <a:gd name="T0" fmla="*/ 11970586 w 174"/>
                <a:gd name="T1" fmla="*/ 31126051 h 167"/>
                <a:gd name="T2" fmla="*/ 12600826 w 174"/>
                <a:gd name="T3" fmla="*/ 22410754 h 167"/>
                <a:gd name="T4" fmla="*/ 14490754 w 174"/>
                <a:gd name="T5" fmla="*/ 14940505 h 167"/>
                <a:gd name="T6" fmla="*/ 17010918 w 174"/>
                <a:gd name="T7" fmla="*/ 6847732 h 167"/>
                <a:gd name="T8" fmla="*/ 21421801 w 174"/>
                <a:gd name="T9" fmla="*/ 0 h 167"/>
                <a:gd name="T10" fmla="*/ 17010918 w 174"/>
                <a:gd name="T11" fmla="*/ 3735126 h 167"/>
                <a:gd name="T12" fmla="*/ 12600826 w 174"/>
                <a:gd name="T13" fmla="*/ 9337815 h 167"/>
                <a:gd name="T14" fmla="*/ 9450421 w 174"/>
                <a:gd name="T15" fmla="*/ 14317984 h 167"/>
                <a:gd name="T16" fmla="*/ 5670570 w 174"/>
                <a:gd name="T17" fmla="*/ 19920671 h 167"/>
                <a:gd name="T18" fmla="*/ 3780645 w 174"/>
                <a:gd name="T19" fmla="*/ 25523358 h 167"/>
                <a:gd name="T20" fmla="*/ 1260480 w 174"/>
                <a:gd name="T21" fmla="*/ 31748572 h 167"/>
                <a:gd name="T22" fmla="*/ 630240 w 174"/>
                <a:gd name="T23" fmla="*/ 38596300 h 167"/>
                <a:gd name="T24" fmla="*/ 0 w 174"/>
                <a:gd name="T25" fmla="*/ 44821508 h 167"/>
                <a:gd name="T26" fmla="*/ 1260480 w 174"/>
                <a:gd name="T27" fmla="*/ 56649415 h 167"/>
                <a:gd name="T28" fmla="*/ 4410091 w 174"/>
                <a:gd name="T29" fmla="*/ 67854789 h 167"/>
                <a:gd name="T30" fmla="*/ 10080661 w 174"/>
                <a:gd name="T31" fmla="*/ 77815121 h 167"/>
                <a:gd name="T32" fmla="*/ 17010918 w 174"/>
                <a:gd name="T33" fmla="*/ 86530412 h 167"/>
                <a:gd name="T34" fmla="*/ 25831891 w 174"/>
                <a:gd name="T35" fmla="*/ 94000661 h 167"/>
                <a:gd name="T36" fmla="*/ 35912555 w 174"/>
                <a:gd name="T37" fmla="*/ 99603348 h 167"/>
                <a:gd name="T38" fmla="*/ 47883138 w 174"/>
                <a:gd name="T39" fmla="*/ 102093431 h 167"/>
                <a:gd name="T40" fmla="*/ 59224287 w 174"/>
                <a:gd name="T41" fmla="*/ 103961018 h 167"/>
                <a:gd name="T42" fmla="*/ 67415020 w 174"/>
                <a:gd name="T43" fmla="*/ 103338473 h 167"/>
                <a:gd name="T44" fmla="*/ 74345274 w 174"/>
                <a:gd name="T45" fmla="*/ 101470911 h 167"/>
                <a:gd name="T46" fmla="*/ 81905768 w 174"/>
                <a:gd name="T47" fmla="*/ 99603348 h 167"/>
                <a:gd name="T48" fmla="*/ 88205782 w 174"/>
                <a:gd name="T49" fmla="*/ 95868224 h 167"/>
                <a:gd name="T50" fmla="*/ 94506590 w 174"/>
                <a:gd name="T51" fmla="*/ 92133099 h 167"/>
                <a:gd name="T52" fmla="*/ 100177159 w 174"/>
                <a:gd name="T53" fmla="*/ 87152933 h 167"/>
                <a:gd name="T54" fmla="*/ 105217512 w 174"/>
                <a:gd name="T55" fmla="*/ 82172767 h 167"/>
                <a:gd name="T56" fmla="*/ 109627602 w 174"/>
                <a:gd name="T57" fmla="*/ 76570080 h 167"/>
                <a:gd name="T58" fmla="*/ 105846958 w 174"/>
                <a:gd name="T59" fmla="*/ 79060163 h 167"/>
                <a:gd name="T60" fmla="*/ 101436844 w 174"/>
                <a:gd name="T61" fmla="*/ 82172767 h 167"/>
                <a:gd name="T62" fmla="*/ 96396515 w 174"/>
                <a:gd name="T63" fmla="*/ 84662850 h 167"/>
                <a:gd name="T64" fmla="*/ 91986426 w 174"/>
                <a:gd name="T65" fmla="*/ 86530412 h 167"/>
                <a:gd name="T66" fmla="*/ 86946097 w 174"/>
                <a:gd name="T67" fmla="*/ 87775454 h 167"/>
                <a:gd name="T68" fmla="*/ 81905768 w 174"/>
                <a:gd name="T69" fmla="*/ 89643016 h 167"/>
                <a:gd name="T70" fmla="*/ 76235199 w 174"/>
                <a:gd name="T71" fmla="*/ 90265537 h 167"/>
                <a:gd name="T72" fmla="*/ 71194870 w 174"/>
                <a:gd name="T73" fmla="*/ 90265537 h 167"/>
                <a:gd name="T74" fmla="*/ 59224287 w 174"/>
                <a:gd name="T75" fmla="*/ 88397974 h 167"/>
                <a:gd name="T76" fmla="*/ 47883138 w 174"/>
                <a:gd name="T77" fmla="*/ 85907891 h 167"/>
                <a:gd name="T78" fmla="*/ 38432719 w 174"/>
                <a:gd name="T79" fmla="*/ 80305204 h 167"/>
                <a:gd name="T80" fmla="*/ 29611747 w 174"/>
                <a:gd name="T81" fmla="*/ 72834955 h 167"/>
                <a:gd name="T82" fmla="*/ 22051247 w 174"/>
                <a:gd name="T83" fmla="*/ 64119664 h 167"/>
                <a:gd name="T84" fmla="*/ 16381472 w 174"/>
                <a:gd name="T85" fmla="*/ 54159332 h 167"/>
                <a:gd name="T86" fmla="*/ 13861308 w 174"/>
                <a:gd name="T87" fmla="*/ 42953946 h 167"/>
                <a:gd name="T88" fmla="*/ 11970586 w 174"/>
                <a:gd name="T89" fmla="*/ 31126051 h 1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4"/>
                <a:gd name="T136" fmla="*/ 0 h 167"/>
                <a:gd name="T137" fmla="*/ 174 w 174"/>
                <a:gd name="T138" fmla="*/ 167 h 1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4" h="167">
                  <a:moveTo>
                    <a:pt x="19" y="50"/>
                  </a:moveTo>
                  <a:lnTo>
                    <a:pt x="20" y="36"/>
                  </a:lnTo>
                  <a:lnTo>
                    <a:pt x="23" y="24"/>
                  </a:lnTo>
                  <a:lnTo>
                    <a:pt x="27" y="11"/>
                  </a:lnTo>
                  <a:lnTo>
                    <a:pt x="34" y="0"/>
                  </a:lnTo>
                  <a:lnTo>
                    <a:pt x="27" y="6"/>
                  </a:lnTo>
                  <a:lnTo>
                    <a:pt x="20" y="15"/>
                  </a:lnTo>
                  <a:lnTo>
                    <a:pt x="15" y="23"/>
                  </a:lnTo>
                  <a:lnTo>
                    <a:pt x="9" y="32"/>
                  </a:lnTo>
                  <a:lnTo>
                    <a:pt x="6" y="41"/>
                  </a:lnTo>
                  <a:lnTo>
                    <a:pt x="2" y="51"/>
                  </a:lnTo>
                  <a:lnTo>
                    <a:pt x="1" y="62"/>
                  </a:lnTo>
                  <a:lnTo>
                    <a:pt x="0" y="72"/>
                  </a:lnTo>
                  <a:lnTo>
                    <a:pt x="2" y="91"/>
                  </a:lnTo>
                  <a:lnTo>
                    <a:pt x="7" y="109"/>
                  </a:lnTo>
                  <a:lnTo>
                    <a:pt x="16" y="125"/>
                  </a:lnTo>
                  <a:lnTo>
                    <a:pt x="27" y="139"/>
                  </a:lnTo>
                  <a:lnTo>
                    <a:pt x="41" y="151"/>
                  </a:lnTo>
                  <a:lnTo>
                    <a:pt x="57" y="160"/>
                  </a:lnTo>
                  <a:lnTo>
                    <a:pt x="76" y="164"/>
                  </a:lnTo>
                  <a:lnTo>
                    <a:pt x="94" y="167"/>
                  </a:lnTo>
                  <a:lnTo>
                    <a:pt x="107" y="166"/>
                  </a:lnTo>
                  <a:lnTo>
                    <a:pt x="118" y="163"/>
                  </a:lnTo>
                  <a:lnTo>
                    <a:pt x="130" y="160"/>
                  </a:lnTo>
                  <a:lnTo>
                    <a:pt x="140" y="154"/>
                  </a:lnTo>
                  <a:lnTo>
                    <a:pt x="150" y="148"/>
                  </a:lnTo>
                  <a:lnTo>
                    <a:pt x="159" y="140"/>
                  </a:lnTo>
                  <a:lnTo>
                    <a:pt x="167" y="132"/>
                  </a:lnTo>
                  <a:lnTo>
                    <a:pt x="174" y="123"/>
                  </a:lnTo>
                  <a:lnTo>
                    <a:pt x="168" y="127"/>
                  </a:lnTo>
                  <a:lnTo>
                    <a:pt x="161" y="132"/>
                  </a:lnTo>
                  <a:lnTo>
                    <a:pt x="153" y="136"/>
                  </a:lnTo>
                  <a:lnTo>
                    <a:pt x="146" y="139"/>
                  </a:lnTo>
                  <a:lnTo>
                    <a:pt x="138" y="141"/>
                  </a:lnTo>
                  <a:lnTo>
                    <a:pt x="130" y="144"/>
                  </a:lnTo>
                  <a:lnTo>
                    <a:pt x="121" y="145"/>
                  </a:lnTo>
                  <a:lnTo>
                    <a:pt x="113" y="145"/>
                  </a:lnTo>
                  <a:lnTo>
                    <a:pt x="94" y="142"/>
                  </a:lnTo>
                  <a:lnTo>
                    <a:pt x="76" y="138"/>
                  </a:lnTo>
                  <a:lnTo>
                    <a:pt x="61" y="129"/>
                  </a:lnTo>
                  <a:lnTo>
                    <a:pt x="47" y="117"/>
                  </a:lnTo>
                  <a:lnTo>
                    <a:pt x="35" y="103"/>
                  </a:lnTo>
                  <a:lnTo>
                    <a:pt x="26" y="87"/>
                  </a:lnTo>
                  <a:lnTo>
                    <a:pt x="22" y="69"/>
                  </a:lnTo>
                  <a:lnTo>
                    <a:pt x="19" y="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pic>
        <p:nvPicPr>
          <p:cNvPr id="193" name="Picture 27" descr="flowers39.gif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953000"/>
            <a:ext cx="9906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" name="Picture 6" descr="FLOWERS4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124200"/>
            <a:ext cx="971550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" name="Picture 6" descr="FLOWERS4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048000"/>
            <a:ext cx="971550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6" name="Freeform 91"/>
          <p:cNvSpPr>
            <a:spLocks/>
          </p:cNvSpPr>
          <p:nvPr/>
        </p:nvSpPr>
        <p:spPr bwMode="auto">
          <a:xfrm>
            <a:off x="1905000" y="6400800"/>
            <a:ext cx="685800" cy="206375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197" name="Freeform 91"/>
          <p:cNvSpPr>
            <a:spLocks/>
          </p:cNvSpPr>
          <p:nvPr/>
        </p:nvSpPr>
        <p:spPr bwMode="auto">
          <a:xfrm>
            <a:off x="0" y="6400800"/>
            <a:ext cx="685800" cy="206375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198" name="Freeform 91"/>
          <p:cNvSpPr>
            <a:spLocks/>
          </p:cNvSpPr>
          <p:nvPr/>
        </p:nvSpPr>
        <p:spPr bwMode="auto">
          <a:xfrm>
            <a:off x="10506657" y="6333993"/>
            <a:ext cx="685800" cy="206375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pic>
        <p:nvPicPr>
          <p:cNvPr id="200" name="Picture 22" descr="Three_poppie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3124200"/>
            <a:ext cx="6858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1" name="Picture 21" descr="Floiwer_2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8191" y="2906998"/>
            <a:ext cx="762000" cy="122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2" name="Picture 31" descr="flowers7.gif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3400425"/>
            <a:ext cx="738188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3" name="Picture 223" descr="Hình ảnh có liên quan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0082" y="5022330"/>
            <a:ext cx="1828800" cy="1827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4" name="Picture 224" descr="Hình ảnh có liên quan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0280" y="4957703"/>
            <a:ext cx="1905000" cy="184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" name="Group 132"/>
          <p:cNvGrpSpPr>
            <a:grpSpLocks/>
          </p:cNvGrpSpPr>
          <p:nvPr/>
        </p:nvGrpSpPr>
        <p:grpSpPr bwMode="auto">
          <a:xfrm rot="-2881501">
            <a:off x="8185120" y="375314"/>
            <a:ext cx="2514600" cy="2209800"/>
            <a:chOff x="3602038" y="2698750"/>
            <a:chExt cx="1908175" cy="1495425"/>
          </a:xfrm>
        </p:grpSpPr>
        <p:sp>
          <p:nvSpPr>
            <p:cNvPr id="206" name="Freeform 43"/>
            <p:cNvSpPr>
              <a:spLocks/>
            </p:cNvSpPr>
            <p:nvPr/>
          </p:nvSpPr>
          <p:spPr bwMode="auto">
            <a:xfrm>
              <a:off x="5160963" y="2943225"/>
              <a:ext cx="34925" cy="101600"/>
            </a:xfrm>
            <a:custGeom>
              <a:avLst/>
              <a:gdLst>
                <a:gd name="T0" fmla="*/ 25201560 w 22"/>
                <a:gd name="T1" fmla="*/ 156249663 h 64"/>
                <a:gd name="T2" fmla="*/ 25201560 w 22"/>
                <a:gd name="T3" fmla="*/ 156249663 h 64"/>
                <a:gd name="T4" fmla="*/ 40322498 w 22"/>
                <a:gd name="T5" fmla="*/ 126007802 h 64"/>
                <a:gd name="T6" fmla="*/ 45362809 w 22"/>
                <a:gd name="T7" fmla="*/ 90725607 h 64"/>
                <a:gd name="T8" fmla="*/ 45362809 w 22"/>
                <a:gd name="T9" fmla="*/ 90725607 h 64"/>
                <a:gd name="T10" fmla="*/ 45362809 w 22"/>
                <a:gd name="T11" fmla="*/ 90725607 h 64"/>
                <a:gd name="T12" fmla="*/ 40322498 w 22"/>
                <a:gd name="T13" fmla="*/ 70564366 h 64"/>
                <a:gd name="T14" fmla="*/ 35282188 w 22"/>
                <a:gd name="T15" fmla="*/ 50403113 h 64"/>
                <a:gd name="T16" fmla="*/ 35282188 w 22"/>
                <a:gd name="T17" fmla="*/ 50403113 h 64"/>
                <a:gd name="T18" fmla="*/ 35282188 w 22"/>
                <a:gd name="T19" fmla="*/ 50403113 h 64"/>
                <a:gd name="T20" fmla="*/ 20161249 w 22"/>
                <a:gd name="T21" fmla="*/ 25201557 h 64"/>
                <a:gd name="T22" fmla="*/ 10080625 w 22"/>
                <a:gd name="T23" fmla="*/ 15120936 h 64"/>
                <a:gd name="T24" fmla="*/ 0 w 22"/>
                <a:gd name="T25" fmla="*/ 10080623 h 64"/>
                <a:gd name="T26" fmla="*/ 0 w 22"/>
                <a:gd name="T27" fmla="*/ 10080623 h 64"/>
                <a:gd name="T28" fmla="*/ 0 w 22"/>
                <a:gd name="T29" fmla="*/ 10080623 h 64"/>
                <a:gd name="T30" fmla="*/ 5040312 w 22"/>
                <a:gd name="T31" fmla="*/ 0 h 64"/>
                <a:gd name="T32" fmla="*/ 5040312 w 22"/>
                <a:gd name="T33" fmla="*/ 0 h 64"/>
                <a:gd name="T34" fmla="*/ 15120938 w 22"/>
                <a:gd name="T35" fmla="*/ 10080623 h 64"/>
                <a:gd name="T36" fmla="*/ 30241877 w 22"/>
                <a:gd name="T37" fmla="*/ 20161247 h 64"/>
                <a:gd name="T38" fmla="*/ 45362809 w 22"/>
                <a:gd name="T39" fmla="*/ 45362803 h 64"/>
                <a:gd name="T40" fmla="*/ 45362809 w 22"/>
                <a:gd name="T41" fmla="*/ 45362803 h 64"/>
                <a:gd name="T42" fmla="*/ 45362809 w 22"/>
                <a:gd name="T43" fmla="*/ 45362803 h 64"/>
                <a:gd name="T44" fmla="*/ 50403120 w 22"/>
                <a:gd name="T45" fmla="*/ 70564366 h 64"/>
                <a:gd name="T46" fmla="*/ 55443443 w 22"/>
                <a:gd name="T47" fmla="*/ 90725607 h 64"/>
                <a:gd name="T48" fmla="*/ 55443443 w 22"/>
                <a:gd name="T49" fmla="*/ 90725607 h 64"/>
                <a:gd name="T50" fmla="*/ 55443443 w 22"/>
                <a:gd name="T51" fmla="*/ 90725607 h 64"/>
                <a:gd name="T52" fmla="*/ 50403120 w 22"/>
                <a:gd name="T53" fmla="*/ 110886872 h 64"/>
                <a:gd name="T54" fmla="*/ 45362809 w 22"/>
                <a:gd name="T55" fmla="*/ 126007802 h 64"/>
                <a:gd name="T56" fmla="*/ 30241877 w 22"/>
                <a:gd name="T57" fmla="*/ 161289973 h 64"/>
                <a:gd name="T58" fmla="*/ 30241877 w 22"/>
                <a:gd name="T59" fmla="*/ 161289973 h 64"/>
                <a:gd name="T60" fmla="*/ 25201560 w 22"/>
                <a:gd name="T61" fmla="*/ 156249663 h 64"/>
                <a:gd name="T62" fmla="*/ 25201560 w 22"/>
                <a:gd name="T63" fmla="*/ 156249663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64"/>
                <a:gd name="T98" fmla="*/ 22 w 22"/>
                <a:gd name="T99" fmla="*/ 64 h 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64">
                  <a:moveTo>
                    <a:pt x="10" y="62"/>
                  </a:moveTo>
                  <a:lnTo>
                    <a:pt x="10" y="62"/>
                  </a:lnTo>
                  <a:lnTo>
                    <a:pt x="16" y="50"/>
                  </a:lnTo>
                  <a:lnTo>
                    <a:pt x="18" y="36"/>
                  </a:lnTo>
                  <a:lnTo>
                    <a:pt x="16" y="28"/>
                  </a:lnTo>
                  <a:lnTo>
                    <a:pt x="14" y="20"/>
                  </a:lnTo>
                  <a:lnTo>
                    <a:pt x="8" y="10"/>
                  </a:lnTo>
                  <a:lnTo>
                    <a:pt x="4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4"/>
                  </a:lnTo>
                  <a:lnTo>
                    <a:pt x="12" y="8"/>
                  </a:lnTo>
                  <a:lnTo>
                    <a:pt x="18" y="18"/>
                  </a:lnTo>
                  <a:lnTo>
                    <a:pt x="20" y="28"/>
                  </a:lnTo>
                  <a:lnTo>
                    <a:pt x="22" y="36"/>
                  </a:lnTo>
                  <a:lnTo>
                    <a:pt x="20" y="44"/>
                  </a:lnTo>
                  <a:lnTo>
                    <a:pt x="18" y="50"/>
                  </a:lnTo>
                  <a:lnTo>
                    <a:pt x="12" y="64"/>
                  </a:lnTo>
                  <a:lnTo>
                    <a:pt x="10" y="6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7" name="Freeform 44"/>
            <p:cNvSpPr>
              <a:spLocks/>
            </p:cNvSpPr>
            <p:nvPr/>
          </p:nvSpPr>
          <p:spPr bwMode="auto">
            <a:xfrm>
              <a:off x="4408488" y="3222625"/>
              <a:ext cx="53975" cy="57150"/>
            </a:xfrm>
            <a:custGeom>
              <a:avLst/>
              <a:gdLst>
                <a:gd name="T0" fmla="*/ 0 w 34"/>
                <a:gd name="T1" fmla="*/ 0 h 36"/>
                <a:gd name="T2" fmla="*/ 10080624 w 34"/>
                <a:gd name="T3" fmla="*/ 0 h 36"/>
                <a:gd name="T4" fmla="*/ 10080624 w 34"/>
                <a:gd name="T5" fmla="*/ 0 h 36"/>
                <a:gd name="T6" fmla="*/ 20161247 w 34"/>
                <a:gd name="T7" fmla="*/ 25201558 h 36"/>
                <a:gd name="T8" fmla="*/ 35282184 w 34"/>
                <a:gd name="T9" fmla="*/ 50403116 h 36"/>
                <a:gd name="T10" fmla="*/ 60483748 w 34"/>
                <a:gd name="T11" fmla="*/ 75604680 h 36"/>
                <a:gd name="T12" fmla="*/ 70564368 w 34"/>
                <a:gd name="T13" fmla="*/ 80644991 h 36"/>
                <a:gd name="T14" fmla="*/ 85685299 w 34"/>
                <a:gd name="T15" fmla="*/ 85685301 h 36"/>
                <a:gd name="T16" fmla="*/ 85685299 w 34"/>
                <a:gd name="T17" fmla="*/ 85685301 h 36"/>
                <a:gd name="T18" fmla="*/ 85685299 w 34"/>
                <a:gd name="T19" fmla="*/ 90725611 h 36"/>
                <a:gd name="T20" fmla="*/ 85685299 w 34"/>
                <a:gd name="T21" fmla="*/ 90725611 h 36"/>
                <a:gd name="T22" fmla="*/ 70564368 w 34"/>
                <a:gd name="T23" fmla="*/ 90725611 h 36"/>
                <a:gd name="T24" fmla="*/ 55443437 w 34"/>
                <a:gd name="T25" fmla="*/ 80644991 h 36"/>
                <a:gd name="T26" fmla="*/ 30241874 w 34"/>
                <a:gd name="T27" fmla="*/ 55443439 h 36"/>
                <a:gd name="T28" fmla="*/ 10080624 w 34"/>
                <a:gd name="T29" fmla="*/ 30241875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0" y="0"/>
                  </a:moveTo>
                  <a:lnTo>
                    <a:pt x="4" y="0"/>
                  </a:lnTo>
                  <a:lnTo>
                    <a:pt x="8" y="10"/>
                  </a:lnTo>
                  <a:lnTo>
                    <a:pt x="14" y="20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34" y="34"/>
                  </a:lnTo>
                  <a:lnTo>
                    <a:pt x="34" y="36"/>
                  </a:lnTo>
                  <a:lnTo>
                    <a:pt x="28" y="36"/>
                  </a:lnTo>
                  <a:lnTo>
                    <a:pt x="22" y="32"/>
                  </a:lnTo>
                  <a:lnTo>
                    <a:pt x="12" y="2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8" name="Freeform 45"/>
            <p:cNvSpPr>
              <a:spLocks/>
            </p:cNvSpPr>
            <p:nvPr/>
          </p:nvSpPr>
          <p:spPr bwMode="auto">
            <a:xfrm>
              <a:off x="4627563" y="3048000"/>
              <a:ext cx="114300" cy="73025"/>
            </a:xfrm>
            <a:custGeom>
              <a:avLst/>
              <a:gdLst>
                <a:gd name="T0" fmla="*/ 0 w 72"/>
                <a:gd name="T1" fmla="*/ 105846577 h 46"/>
                <a:gd name="T2" fmla="*/ 5040312 w 72"/>
                <a:gd name="T3" fmla="*/ 95765931 h 46"/>
                <a:gd name="T4" fmla="*/ 5040312 w 72"/>
                <a:gd name="T5" fmla="*/ 95765931 h 46"/>
                <a:gd name="T6" fmla="*/ 30241875 w 72"/>
                <a:gd name="T7" fmla="*/ 105846577 h 46"/>
                <a:gd name="T8" fmla="*/ 60483749 w 72"/>
                <a:gd name="T9" fmla="*/ 105846577 h 46"/>
                <a:gd name="T10" fmla="*/ 60483749 w 72"/>
                <a:gd name="T11" fmla="*/ 105846577 h 46"/>
                <a:gd name="T12" fmla="*/ 60483749 w 72"/>
                <a:gd name="T13" fmla="*/ 105846577 h 46"/>
                <a:gd name="T14" fmla="*/ 80644991 w 72"/>
                <a:gd name="T15" fmla="*/ 105846577 h 46"/>
                <a:gd name="T16" fmla="*/ 100806232 w 72"/>
                <a:gd name="T17" fmla="*/ 100806241 h 46"/>
                <a:gd name="T18" fmla="*/ 120967498 w 72"/>
                <a:gd name="T19" fmla="*/ 95765931 h 46"/>
                <a:gd name="T20" fmla="*/ 136088429 w 72"/>
                <a:gd name="T21" fmla="*/ 80644998 h 46"/>
                <a:gd name="T22" fmla="*/ 151209361 w 72"/>
                <a:gd name="T23" fmla="*/ 70564376 h 46"/>
                <a:gd name="T24" fmla="*/ 161289981 w 72"/>
                <a:gd name="T25" fmla="*/ 55443444 h 46"/>
                <a:gd name="T26" fmla="*/ 171370602 w 72"/>
                <a:gd name="T27" fmla="*/ 35282188 h 46"/>
                <a:gd name="T28" fmla="*/ 171370602 w 72"/>
                <a:gd name="T29" fmla="*/ 15120939 h 46"/>
                <a:gd name="T30" fmla="*/ 171370602 w 72"/>
                <a:gd name="T31" fmla="*/ 15120939 h 46"/>
                <a:gd name="T32" fmla="*/ 171370602 w 72"/>
                <a:gd name="T33" fmla="*/ 15120939 h 46"/>
                <a:gd name="T34" fmla="*/ 171370602 w 72"/>
                <a:gd name="T35" fmla="*/ 5040312 h 46"/>
                <a:gd name="T36" fmla="*/ 171370602 w 72"/>
                <a:gd name="T37" fmla="*/ 5040312 h 46"/>
                <a:gd name="T38" fmla="*/ 171370602 w 72"/>
                <a:gd name="T39" fmla="*/ 5040312 h 46"/>
                <a:gd name="T40" fmla="*/ 181451223 w 72"/>
                <a:gd name="T41" fmla="*/ 0 h 46"/>
                <a:gd name="T42" fmla="*/ 181451223 w 72"/>
                <a:gd name="T43" fmla="*/ 0 h 46"/>
                <a:gd name="T44" fmla="*/ 181451223 w 72"/>
                <a:gd name="T45" fmla="*/ 15120939 h 46"/>
                <a:gd name="T46" fmla="*/ 181451223 w 72"/>
                <a:gd name="T47" fmla="*/ 15120939 h 46"/>
                <a:gd name="T48" fmla="*/ 181451223 w 72"/>
                <a:gd name="T49" fmla="*/ 15120939 h 46"/>
                <a:gd name="T50" fmla="*/ 176410912 w 72"/>
                <a:gd name="T51" fmla="*/ 35282188 h 46"/>
                <a:gd name="T52" fmla="*/ 171370602 w 72"/>
                <a:gd name="T53" fmla="*/ 55443444 h 46"/>
                <a:gd name="T54" fmla="*/ 156249671 w 72"/>
                <a:gd name="T55" fmla="*/ 75604687 h 46"/>
                <a:gd name="T56" fmla="*/ 141128740 w 72"/>
                <a:gd name="T57" fmla="*/ 90725620 h 46"/>
                <a:gd name="T58" fmla="*/ 126007809 w 72"/>
                <a:gd name="T59" fmla="*/ 100806241 h 46"/>
                <a:gd name="T60" fmla="*/ 105846567 w 72"/>
                <a:gd name="T61" fmla="*/ 110886888 h 46"/>
                <a:gd name="T62" fmla="*/ 80644991 w 72"/>
                <a:gd name="T63" fmla="*/ 115927199 h 46"/>
                <a:gd name="T64" fmla="*/ 60483749 w 72"/>
                <a:gd name="T65" fmla="*/ 115927199 h 46"/>
                <a:gd name="T66" fmla="*/ 60483749 w 72"/>
                <a:gd name="T67" fmla="*/ 115927199 h 46"/>
                <a:gd name="T68" fmla="*/ 60483749 w 72"/>
                <a:gd name="T69" fmla="*/ 115927199 h 46"/>
                <a:gd name="T70" fmla="*/ 30241875 w 72"/>
                <a:gd name="T71" fmla="*/ 110886888 h 46"/>
                <a:gd name="T72" fmla="*/ 0 w 72"/>
                <a:gd name="T73" fmla="*/ 105846577 h 46"/>
                <a:gd name="T74" fmla="*/ 0 w 72"/>
                <a:gd name="T75" fmla="*/ 105846577 h 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2"/>
                <a:gd name="T115" fmla="*/ 0 h 46"/>
                <a:gd name="T116" fmla="*/ 72 w 72"/>
                <a:gd name="T117" fmla="*/ 46 h 4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2" h="46">
                  <a:moveTo>
                    <a:pt x="0" y="42"/>
                  </a:moveTo>
                  <a:lnTo>
                    <a:pt x="2" y="38"/>
                  </a:lnTo>
                  <a:lnTo>
                    <a:pt x="12" y="42"/>
                  </a:lnTo>
                  <a:lnTo>
                    <a:pt x="24" y="42"/>
                  </a:lnTo>
                  <a:lnTo>
                    <a:pt x="32" y="42"/>
                  </a:lnTo>
                  <a:lnTo>
                    <a:pt x="40" y="40"/>
                  </a:lnTo>
                  <a:lnTo>
                    <a:pt x="48" y="38"/>
                  </a:lnTo>
                  <a:lnTo>
                    <a:pt x="54" y="32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8" y="14"/>
                  </a:lnTo>
                  <a:lnTo>
                    <a:pt x="68" y="6"/>
                  </a:lnTo>
                  <a:lnTo>
                    <a:pt x="68" y="2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70" y="14"/>
                  </a:lnTo>
                  <a:lnTo>
                    <a:pt x="68" y="22"/>
                  </a:lnTo>
                  <a:lnTo>
                    <a:pt x="62" y="30"/>
                  </a:lnTo>
                  <a:lnTo>
                    <a:pt x="56" y="36"/>
                  </a:lnTo>
                  <a:lnTo>
                    <a:pt x="50" y="40"/>
                  </a:lnTo>
                  <a:lnTo>
                    <a:pt x="42" y="44"/>
                  </a:lnTo>
                  <a:lnTo>
                    <a:pt x="32" y="46"/>
                  </a:lnTo>
                  <a:lnTo>
                    <a:pt x="24" y="46"/>
                  </a:lnTo>
                  <a:lnTo>
                    <a:pt x="12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9" name="Freeform 46"/>
            <p:cNvSpPr>
              <a:spLocks/>
            </p:cNvSpPr>
            <p:nvPr/>
          </p:nvSpPr>
          <p:spPr bwMode="auto">
            <a:xfrm>
              <a:off x="4859338" y="3241675"/>
              <a:ext cx="66675" cy="88900"/>
            </a:xfrm>
            <a:custGeom>
              <a:avLst/>
              <a:gdLst>
                <a:gd name="T0" fmla="*/ 100806238 w 42"/>
                <a:gd name="T1" fmla="*/ 141128761 h 56"/>
                <a:gd name="T2" fmla="*/ 100806238 w 42"/>
                <a:gd name="T3" fmla="*/ 141128761 h 56"/>
                <a:gd name="T4" fmla="*/ 100806238 w 42"/>
                <a:gd name="T5" fmla="*/ 115927206 h 56"/>
                <a:gd name="T6" fmla="*/ 100806238 w 42"/>
                <a:gd name="T7" fmla="*/ 115927206 h 56"/>
                <a:gd name="T8" fmla="*/ 100806238 w 42"/>
                <a:gd name="T9" fmla="*/ 115927206 h 56"/>
                <a:gd name="T10" fmla="*/ 95765928 w 42"/>
                <a:gd name="T11" fmla="*/ 90725625 h 56"/>
                <a:gd name="T12" fmla="*/ 85685306 w 42"/>
                <a:gd name="T13" fmla="*/ 60483758 h 56"/>
                <a:gd name="T14" fmla="*/ 85685306 w 42"/>
                <a:gd name="T15" fmla="*/ 60483758 h 56"/>
                <a:gd name="T16" fmla="*/ 85685306 w 42"/>
                <a:gd name="T17" fmla="*/ 60483758 h 56"/>
                <a:gd name="T18" fmla="*/ 75604685 w 42"/>
                <a:gd name="T19" fmla="*/ 45362813 h 56"/>
                <a:gd name="T20" fmla="*/ 55443442 w 42"/>
                <a:gd name="T21" fmla="*/ 25201562 h 56"/>
                <a:gd name="T22" fmla="*/ 35282187 w 42"/>
                <a:gd name="T23" fmla="*/ 15120940 h 56"/>
                <a:gd name="T24" fmla="*/ 15120938 w 42"/>
                <a:gd name="T25" fmla="*/ 5040313 h 56"/>
                <a:gd name="T26" fmla="*/ 15120938 w 42"/>
                <a:gd name="T27" fmla="*/ 5040313 h 56"/>
                <a:gd name="T28" fmla="*/ 15120938 w 42"/>
                <a:gd name="T29" fmla="*/ 5040313 h 56"/>
                <a:gd name="T30" fmla="*/ 5040312 w 42"/>
                <a:gd name="T31" fmla="*/ 10080625 h 56"/>
                <a:gd name="T32" fmla="*/ 5040312 w 42"/>
                <a:gd name="T33" fmla="*/ 10080625 h 56"/>
                <a:gd name="T34" fmla="*/ 0 w 42"/>
                <a:gd name="T35" fmla="*/ 0 h 56"/>
                <a:gd name="T36" fmla="*/ 0 w 42"/>
                <a:gd name="T37" fmla="*/ 0 h 56"/>
                <a:gd name="T38" fmla="*/ 15120938 w 42"/>
                <a:gd name="T39" fmla="*/ 0 h 56"/>
                <a:gd name="T40" fmla="*/ 15120938 w 42"/>
                <a:gd name="T41" fmla="*/ 0 h 56"/>
                <a:gd name="T42" fmla="*/ 15120938 w 42"/>
                <a:gd name="T43" fmla="*/ 0 h 56"/>
                <a:gd name="T44" fmla="*/ 35282187 w 42"/>
                <a:gd name="T45" fmla="*/ 5040313 h 56"/>
                <a:gd name="T46" fmla="*/ 60483753 w 42"/>
                <a:gd name="T47" fmla="*/ 20161251 h 56"/>
                <a:gd name="T48" fmla="*/ 80644996 w 42"/>
                <a:gd name="T49" fmla="*/ 40322501 h 56"/>
                <a:gd name="T50" fmla="*/ 95765928 w 42"/>
                <a:gd name="T51" fmla="*/ 55443447 h 56"/>
                <a:gd name="T52" fmla="*/ 95765928 w 42"/>
                <a:gd name="T53" fmla="*/ 55443447 h 56"/>
                <a:gd name="T54" fmla="*/ 95765928 w 42"/>
                <a:gd name="T55" fmla="*/ 55443447 h 56"/>
                <a:gd name="T56" fmla="*/ 105846574 w 42"/>
                <a:gd name="T57" fmla="*/ 85685314 h 56"/>
                <a:gd name="T58" fmla="*/ 105846574 w 42"/>
                <a:gd name="T59" fmla="*/ 115927206 h 56"/>
                <a:gd name="T60" fmla="*/ 105846574 w 42"/>
                <a:gd name="T61" fmla="*/ 115927206 h 56"/>
                <a:gd name="T62" fmla="*/ 105846574 w 42"/>
                <a:gd name="T63" fmla="*/ 115927206 h 56"/>
                <a:gd name="T64" fmla="*/ 105846574 w 42"/>
                <a:gd name="T65" fmla="*/ 141128761 h 56"/>
                <a:gd name="T66" fmla="*/ 105846574 w 42"/>
                <a:gd name="T67" fmla="*/ 141128761 h 56"/>
                <a:gd name="T68" fmla="*/ 105846574 w 42"/>
                <a:gd name="T69" fmla="*/ 141128761 h 56"/>
                <a:gd name="T70" fmla="*/ 100806238 w 42"/>
                <a:gd name="T71" fmla="*/ 141128761 h 56"/>
                <a:gd name="T72" fmla="*/ 100806238 w 42"/>
                <a:gd name="T73" fmla="*/ 141128761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56"/>
                <a:gd name="T113" fmla="*/ 42 w 42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56">
                  <a:moveTo>
                    <a:pt x="40" y="56"/>
                  </a:moveTo>
                  <a:lnTo>
                    <a:pt x="40" y="56"/>
                  </a:lnTo>
                  <a:lnTo>
                    <a:pt x="40" y="46"/>
                  </a:lnTo>
                  <a:lnTo>
                    <a:pt x="38" y="36"/>
                  </a:lnTo>
                  <a:lnTo>
                    <a:pt x="34" y="24"/>
                  </a:lnTo>
                  <a:lnTo>
                    <a:pt x="30" y="18"/>
                  </a:lnTo>
                  <a:lnTo>
                    <a:pt x="22" y="10"/>
                  </a:lnTo>
                  <a:lnTo>
                    <a:pt x="14" y="6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4" y="8"/>
                  </a:lnTo>
                  <a:lnTo>
                    <a:pt x="32" y="16"/>
                  </a:lnTo>
                  <a:lnTo>
                    <a:pt x="38" y="22"/>
                  </a:lnTo>
                  <a:lnTo>
                    <a:pt x="42" y="34"/>
                  </a:lnTo>
                  <a:lnTo>
                    <a:pt x="42" y="46"/>
                  </a:lnTo>
                  <a:lnTo>
                    <a:pt x="42" y="56"/>
                  </a:lnTo>
                  <a:lnTo>
                    <a:pt x="40" y="5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0" name="Freeform 47"/>
            <p:cNvSpPr>
              <a:spLocks/>
            </p:cNvSpPr>
            <p:nvPr/>
          </p:nvSpPr>
          <p:spPr bwMode="auto">
            <a:xfrm>
              <a:off x="5253038" y="3054350"/>
              <a:ext cx="34925" cy="127000"/>
            </a:xfrm>
            <a:custGeom>
              <a:avLst/>
              <a:gdLst>
                <a:gd name="T0" fmla="*/ 0 w 22"/>
                <a:gd name="T1" fmla="*/ 105846572 h 80"/>
                <a:gd name="T2" fmla="*/ 0 w 22"/>
                <a:gd name="T3" fmla="*/ 105846572 h 80"/>
                <a:gd name="T4" fmla="*/ 5040312 w 22"/>
                <a:gd name="T5" fmla="*/ 80644994 h 80"/>
                <a:gd name="T6" fmla="*/ 15120938 w 22"/>
                <a:gd name="T7" fmla="*/ 50403118 h 80"/>
                <a:gd name="T8" fmla="*/ 25201560 w 22"/>
                <a:gd name="T9" fmla="*/ 25201559 h 80"/>
                <a:gd name="T10" fmla="*/ 45362809 w 22"/>
                <a:gd name="T11" fmla="*/ 0 h 80"/>
                <a:gd name="T12" fmla="*/ 45362809 w 22"/>
                <a:gd name="T13" fmla="*/ 0 h 80"/>
                <a:gd name="T14" fmla="*/ 45362809 w 22"/>
                <a:gd name="T15" fmla="*/ 0 h 80"/>
                <a:gd name="T16" fmla="*/ 55443443 w 22"/>
                <a:gd name="T17" fmla="*/ 10080624 h 80"/>
                <a:gd name="T18" fmla="*/ 55443443 w 22"/>
                <a:gd name="T19" fmla="*/ 10080624 h 80"/>
                <a:gd name="T20" fmla="*/ 35282188 w 22"/>
                <a:gd name="T21" fmla="*/ 30241876 h 80"/>
                <a:gd name="T22" fmla="*/ 20161249 w 22"/>
                <a:gd name="T23" fmla="*/ 55443441 h 80"/>
                <a:gd name="T24" fmla="*/ 15120938 w 22"/>
                <a:gd name="T25" fmla="*/ 80644994 h 80"/>
                <a:gd name="T26" fmla="*/ 10080625 w 22"/>
                <a:gd name="T27" fmla="*/ 105846572 h 80"/>
                <a:gd name="T28" fmla="*/ 10080625 w 22"/>
                <a:gd name="T29" fmla="*/ 105846572 h 80"/>
                <a:gd name="T30" fmla="*/ 10080625 w 22"/>
                <a:gd name="T31" fmla="*/ 105846572 h 80"/>
                <a:gd name="T32" fmla="*/ 15120938 w 22"/>
                <a:gd name="T33" fmla="*/ 131048125 h 80"/>
                <a:gd name="T34" fmla="*/ 20161249 w 22"/>
                <a:gd name="T35" fmla="*/ 156249678 h 80"/>
                <a:gd name="T36" fmla="*/ 30241877 w 22"/>
                <a:gd name="T37" fmla="*/ 176410920 h 80"/>
                <a:gd name="T38" fmla="*/ 45362809 w 22"/>
                <a:gd name="T39" fmla="*/ 196572162 h 80"/>
                <a:gd name="T40" fmla="*/ 45362809 w 22"/>
                <a:gd name="T41" fmla="*/ 196572162 h 80"/>
                <a:gd name="T42" fmla="*/ 40322498 w 22"/>
                <a:gd name="T43" fmla="*/ 201612473 h 80"/>
                <a:gd name="T44" fmla="*/ 40322498 w 22"/>
                <a:gd name="T45" fmla="*/ 201612473 h 80"/>
                <a:gd name="T46" fmla="*/ 25201560 w 22"/>
                <a:gd name="T47" fmla="*/ 181451230 h 80"/>
                <a:gd name="T48" fmla="*/ 10080625 w 22"/>
                <a:gd name="T49" fmla="*/ 156249678 h 80"/>
                <a:gd name="T50" fmla="*/ 5040312 w 22"/>
                <a:gd name="T51" fmla="*/ 131048125 h 80"/>
                <a:gd name="T52" fmla="*/ 0 w 22"/>
                <a:gd name="T53" fmla="*/ 105846572 h 80"/>
                <a:gd name="T54" fmla="*/ 0 w 22"/>
                <a:gd name="T55" fmla="*/ 105846572 h 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2"/>
                <a:gd name="T85" fmla="*/ 0 h 80"/>
                <a:gd name="T86" fmla="*/ 22 w 22"/>
                <a:gd name="T87" fmla="*/ 80 h 8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2" h="80">
                  <a:moveTo>
                    <a:pt x="0" y="42"/>
                  </a:moveTo>
                  <a:lnTo>
                    <a:pt x="0" y="42"/>
                  </a:lnTo>
                  <a:lnTo>
                    <a:pt x="2" y="32"/>
                  </a:lnTo>
                  <a:lnTo>
                    <a:pt x="6" y="20"/>
                  </a:lnTo>
                  <a:lnTo>
                    <a:pt x="10" y="1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6" y="32"/>
                  </a:lnTo>
                  <a:lnTo>
                    <a:pt x="4" y="42"/>
                  </a:lnTo>
                  <a:lnTo>
                    <a:pt x="6" y="52"/>
                  </a:lnTo>
                  <a:lnTo>
                    <a:pt x="8" y="62"/>
                  </a:lnTo>
                  <a:lnTo>
                    <a:pt x="12" y="70"/>
                  </a:lnTo>
                  <a:lnTo>
                    <a:pt x="18" y="78"/>
                  </a:lnTo>
                  <a:lnTo>
                    <a:pt x="16" y="80"/>
                  </a:lnTo>
                  <a:lnTo>
                    <a:pt x="10" y="72"/>
                  </a:lnTo>
                  <a:lnTo>
                    <a:pt x="4" y="62"/>
                  </a:lnTo>
                  <a:lnTo>
                    <a:pt x="2" y="5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1" name="Freeform 48"/>
            <p:cNvSpPr>
              <a:spLocks/>
            </p:cNvSpPr>
            <p:nvPr/>
          </p:nvSpPr>
          <p:spPr bwMode="auto">
            <a:xfrm>
              <a:off x="4846638" y="3381375"/>
              <a:ext cx="22225" cy="85725"/>
            </a:xfrm>
            <a:custGeom>
              <a:avLst/>
              <a:gdLst>
                <a:gd name="T0" fmla="*/ 0 w 14"/>
                <a:gd name="T1" fmla="*/ 131048138 h 54"/>
                <a:gd name="T2" fmla="*/ 0 w 14"/>
                <a:gd name="T3" fmla="*/ 131048138 h 54"/>
                <a:gd name="T4" fmla="*/ 10080625 w 14"/>
                <a:gd name="T5" fmla="*/ 120967515 h 54"/>
                <a:gd name="T6" fmla="*/ 20161251 w 14"/>
                <a:gd name="T7" fmla="*/ 100806246 h 54"/>
                <a:gd name="T8" fmla="*/ 25201562 w 14"/>
                <a:gd name="T9" fmla="*/ 85685313 h 54"/>
                <a:gd name="T10" fmla="*/ 25201562 w 14"/>
                <a:gd name="T11" fmla="*/ 65524069 h 54"/>
                <a:gd name="T12" fmla="*/ 25201562 w 14"/>
                <a:gd name="T13" fmla="*/ 65524069 h 54"/>
                <a:gd name="T14" fmla="*/ 25201562 w 14"/>
                <a:gd name="T15" fmla="*/ 65524069 h 54"/>
                <a:gd name="T16" fmla="*/ 25201562 w 14"/>
                <a:gd name="T17" fmla="*/ 35282190 h 54"/>
                <a:gd name="T18" fmla="*/ 10080625 w 14"/>
                <a:gd name="T19" fmla="*/ 5040313 h 54"/>
                <a:gd name="T20" fmla="*/ 10080625 w 14"/>
                <a:gd name="T21" fmla="*/ 5040313 h 54"/>
                <a:gd name="T22" fmla="*/ 10080625 w 14"/>
                <a:gd name="T23" fmla="*/ 5040313 h 54"/>
                <a:gd name="T24" fmla="*/ 20161251 w 14"/>
                <a:gd name="T25" fmla="*/ 0 h 54"/>
                <a:gd name="T26" fmla="*/ 20161251 w 14"/>
                <a:gd name="T27" fmla="*/ 0 h 54"/>
                <a:gd name="T28" fmla="*/ 30241879 w 14"/>
                <a:gd name="T29" fmla="*/ 30241879 h 54"/>
                <a:gd name="T30" fmla="*/ 35282190 w 14"/>
                <a:gd name="T31" fmla="*/ 65524069 h 54"/>
                <a:gd name="T32" fmla="*/ 35282190 w 14"/>
                <a:gd name="T33" fmla="*/ 65524069 h 54"/>
                <a:gd name="T34" fmla="*/ 35282190 w 14"/>
                <a:gd name="T35" fmla="*/ 65524069 h 54"/>
                <a:gd name="T36" fmla="*/ 35282190 w 14"/>
                <a:gd name="T37" fmla="*/ 85685313 h 54"/>
                <a:gd name="T38" fmla="*/ 30241879 w 14"/>
                <a:gd name="T39" fmla="*/ 105846582 h 54"/>
                <a:gd name="T40" fmla="*/ 20161251 w 14"/>
                <a:gd name="T41" fmla="*/ 126007827 h 54"/>
                <a:gd name="T42" fmla="*/ 5040313 w 14"/>
                <a:gd name="T43" fmla="*/ 136088449 h 54"/>
                <a:gd name="T44" fmla="*/ 5040313 w 14"/>
                <a:gd name="T45" fmla="*/ 136088449 h 54"/>
                <a:gd name="T46" fmla="*/ 0 w 14"/>
                <a:gd name="T47" fmla="*/ 131048138 h 54"/>
                <a:gd name="T48" fmla="*/ 0 w 14"/>
                <a:gd name="T49" fmla="*/ 131048138 h 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"/>
                <a:gd name="T76" fmla="*/ 0 h 54"/>
                <a:gd name="T77" fmla="*/ 14 w 14"/>
                <a:gd name="T78" fmla="*/ 54 h 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" h="54">
                  <a:moveTo>
                    <a:pt x="0" y="52"/>
                  </a:moveTo>
                  <a:lnTo>
                    <a:pt x="0" y="52"/>
                  </a:lnTo>
                  <a:lnTo>
                    <a:pt x="4" y="48"/>
                  </a:lnTo>
                  <a:lnTo>
                    <a:pt x="8" y="40"/>
                  </a:lnTo>
                  <a:lnTo>
                    <a:pt x="10" y="34"/>
                  </a:lnTo>
                  <a:lnTo>
                    <a:pt x="10" y="26"/>
                  </a:lnTo>
                  <a:lnTo>
                    <a:pt x="10" y="1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12"/>
                  </a:lnTo>
                  <a:lnTo>
                    <a:pt x="14" y="26"/>
                  </a:lnTo>
                  <a:lnTo>
                    <a:pt x="14" y="34"/>
                  </a:lnTo>
                  <a:lnTo>
                    <a:pt x="12" y="42"/>
                  </a:lnTo>
                  <a:lnTo>
                    <a:pt x="8" y="50"/>
                  </a:lnTo>
                  <a:lnTo>
                    <a:pt x="2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2" name="Freeform 49"/>
            <p:cNvSpPr>
              <a:spLocks/>
            </p:cNvSpPr>
            <p:nvPr/>
          </p:nvSpPr>
          <p:spPr bwMode="auto">
            <a:xfrm>
              <a:off x="5148263" y="2927350"/>
              <a:ext cx="28575" cy="31750"/>
            </a:xfrm>
            <a:custGeom>
              <a:avLst/>
              <a:gdLst>
                <a:gd name="T0" fmla="*/ 45362806 w 18"/>
                <a:gd name="T1" fmla="*/ 25201559 h 20"/>
                <a:gd name="T2" fmla="*/ 45362806 w 18"/>
                <a:gd name="T3" fmla="*/ 25201559 h 20"/>
                <a:gd name="T4" fmla="*/ 45362806 w 18"/>
                <a:gd name="T5" fmla="*/ 35282186 h 20"/>
                <a:gd name="T6" fmla="*/ 40322495 w 18"/>
                <a:gd name="T7" fmla="*/ 45362808 h 20"/>
                <a:gd name="T8" fmla="*/ 30241875 w 18"/>
                <a:gd name="T9" fmla="*/ 50403118 h 20"/>
                <a:gd name="T10" fmla="*/ 20161248 w 18"/>
                <a:gd name="T11" fmla="*/ 50403118 h 20"/>
                <a:gd name="T12" fmla="*/ 20161248 w 18"/>
                <a:gd name="T13" fmla="*/ 50403118 h 20"/>
                <a:gd name="T14" fmla="*/ 15120937 w 18"/>
                <a:gd name="T15" fmla="*/ 50403118 h 20"/>
                <a:gd name="T16" fmla="*/ 5040312 w 18"/>
                <a:gd name="T17" fmla="*/ 45362808 h 20"/>
                <a:gd name="T18" fmla="*/ 0 w 18"/>
                <a:gd name="T19" fmla="*/ 35282186 h 20"/>
                <a:gd name="T20" fmla="*/ 0 w 18"/>
                <a:gd name="T21" fmla="*/ 25201559 h 20"/>
                <a:gd name="T22" fmla="*/ 0 w 18"/>
                <a:gd name="T23" fmla="*/ 25201559 h 20"/>
                <a:gd name="T24" fmla="*/ 0 w 18"/>
                <a:gd name="T25" fmla="*/ 15120938 h 20"/>
                <a:gd name="T26" fmla="*/ 5040312 w 18"/>
                <a:gd name="T27" fmla="*/ 10080624 h 20"/>
                <a:gd name="T28" fmla="*/ 15120937 w 18"/>
                <a:gd name="T29" fmla="*/ 5040312 h 20"/>
                <a:gd name="T30" fmla="*/ 20161248 w 18"/>
                <a:gd name="T31" fmla="*/ 0 h 20"/>
                <a:gd name="T32" fmla="*/ 20161248 w 18"/>
                <a:gd name="T33" fmla="*/ 0 h 20"/>
                <a:gd name="T34" fmla="*/ 30241875 w 18"/>
                <a:gd name="T35" fmla="*/ 5040312 h 20"/>
                <a:gd name="T36" fmla="*/ 40322495 w 18"/>
                <a:gd name="T37" fmla="*/ 10080624 h 20"/>
                <a:gd name="T38" fmla="*/ 45362806 w 18"/>
                <a:gd name="T39" fmla="*/ 15120938 h 20"/>
                <a:gd name="T40" fmla="*/ 45362806 w 18"/>
                <a:gd name="T41" fmla="*/ 25201559 h 20"/>
                <a:gd name="T42" fmla="*/ 45362806 w 18"/>
                <a:gd name="T43" fmla="*/ 25201559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20"/>
                <a:gd name="T68" fmla="*/ 18 w 18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20">
                  <a:moveTo>
                    <a:pt x="18" y="10"/>
                  </a:moveTo>
                  <a:lnTo>
                    <a:pt x="18" y="10"/>
                  </a:lnTo>
                  <a:lnTo>
                    <a:pt x="18" y="14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18" y="6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3" name="Freeform 50"/>
            <p:cNvSpPr>
              <a:spLocks/>
            </p:cNvSpPr>
            <p:nvPr/>
          </p:nvSpPr>
          <p:spPr bwMode="auto">
            <a:xfrm>
              <a:off x="4405313" y="3683000"/>
              <a:ext cx="142875" cy="38100"/>
            </a:xfrm>
            <a:custGeom>
              <a:avLst/>
              <a:gdLst>
                <a:gd name="T0" fmla="*/ 75604687 w 90"/>
                <a:gd name="T1" fmla="*/ 30241878 h 24"/>
                <a:gd name="T2" fmla="*/ 75604687 w 90"/>
                <a:gd name="T3" fmla="*/ 30241878 h 24"/>
                <a:gd name="T4" fmla="*/ 105846576 w 90"/>
                <a:gd name="T5" fmla="*/ 35282189 h 24"/>
                <a:gd name="T6" fmla="*/ 136088441 w 90"/>
                <a:gd name="T7" fmla="*/ 40322500 h 24"/>
                <a:gd name="T8" fmla="*/ 151209373 w 90"/>
                <a:gd name="T9" fmla="*/ 40322500 h 24"/>
                <a:gd name="T10" fmla="*/ 161289995 w 90"/>
                <a:gd name="T11" fmla="*/ 35282189 h 24"/>
                <a:gd name="T12" fmla="*/ 171370617 w 90"/>
                <a:gd name="T13" fmla="*/ 25201561 h 24"/>
                <a:gd name="T14" fmla="*/ 176410927 w 90"/>
                <a:gd name="T15" fmla="*/ 15120939 h 24"/>
                <a:gd name="T16" fmla="*/ 176410927 w 90"/>
                <a:gd name="T17" fmla="*/ 15120939 h 24"/>
                <a:gd name="T18" fmla="*/ 181451238 w 90"/>
                <a:gd name="T19" fmla="*/ 15120939 h 24"/>
                <a:gd name="T20" fmla="*/ 181451238 w 90"/>
                <a:gd name="T21" fmla="*/ 15120939 h 24"/>
                <a:gd name="T22" fmla="*/ 171370617 w 90"/>
                <a:gd name="T23" fmla="*/ 30241878 h 24"/>
                <a:gd name="T24" fmla="*/ 161289995 w 90"/>
                <a:gd name="T25" fmla="*/ 40322500 h 24"/>
                <a:gd name="T26" fmla="*/ 146169063 w 90"/>
                <a:gd name="T27" fmla="*/ 45362810 h 24"/>
                <a:gd name="T28" fmla="*/ 126007819 w 90"/>
                <a:gd name="T29" fmla="*/ 45362810 h 24"/>
                <a:gd name="T30" fmla="*/ 90725619 w 90"/>
                <a:gd name="T31" fmla="*/ 45362810 h 24"/>
                <a:gd name="T32" fmla="*/ 55443444 w 90"/>
                <a:gd name="T33" fmla="*/ 35282189 h 24"/>
                <a:gd name="T34" fmla="*/ 55443444 w 90"/>
                <a:gd name="T35" fmla="*/ 35282189 h 24"/>
                <a:gd name="T36" fmla="*/ 0 w 90"/>
                <a:gd name="T37" fmla="*/ 40322500 h 24"/>
                <a:gd name="T38" fmla="*/ 0 w 90"/>
                <a:gd name="T39" fmla="*/ 40322500 h 24"/>
                <a:gd name="T40" fmla="*/ 65524065 w 90"/>
                <a:gd name="T41" fmla="*/ 55443445 h 24"/>
                <a:gd name="T42" fmla="*/ 65524065 w 90"/>
                <a:gd name="T43" fmla="*/ 55443445 h 24"/>
                <a:gd name="T44" fmla="*/ 110886887 w 90"/>
                <a:gd name="T45" fmla="*/ 60483756 h 24"/>
                <a:gd name="T46" fmla="*/ 136088441 w 90"/>
                <a:gd name="T47" fmla="*/ 60483756 h 24"/>
                <a:gd name="T48" fmla="*/ 161289995 w 90"/>
                <a:gd name="T49" fmla="*/ 60483756 h 24"/>
                <a:gd name="T50" fmla="*/ 181451238 w 90"/>
                <a:gd name="T51" fmla="*/ 50403121 h 24"/>
                <a:gd name="T52" fmla="*/ 201612481 w 90"/>
                <a:gd name="T53" fmla="*/ 40322500 h 24"/>
                <a:gd name="T54" fmla="*/ 216733463 w 90"/>
                <a:gd name="T55" fmla="*/ 25201561 h 24"/>
                <a:gd name="T56" fmla="*/ 226814085 w 90"/>
                <a:gd name="T57" fmla="*/ 0 h 24"/>
                <a:gd name="T58" fmla="*/ 226814085 w 90"/>
                <a:gd name="T59" fmla="*/ 0 h 24"/>
                <a:gd name="T60" fmla="*/ 75604687 w 90"/>
                <a:gd name="T61" fmla="*/ 30241878 h 24"/>
                <a:gd name="T62" fmla="*/ 75604687 w 90"/>
                <a:gd name="T63" fmla="*/ 30241878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0"/>
                <a:gd name="T97" fmla="*/ 0 h 24"/>
                <a:gd name="T98" fmla="*/ 90 w 90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0" h="24">
                  <a:moveTo>
                    <a:pt x="30" y="12"/>
                  </a:moveTo>
                  <a:lnTo>
                    <a:pt x="30" y="12"/>
                  </a:lnTo>
                  <a:lnTo>
                    <a:pt x="42" y="14"/>
                  </a:lnTo>
                  <a:lnTo>
                    <a:pt x="54" y="16"/>
                  </a:lnTo>
                  <a:lnTo>
                    <a:pt x="60" y="16"/>
                  </a:lnTo>
                  <a:lnTo>
                    <a:pt x="64" y="14"/>
                  </a:lnTo>
                  <a:lnTo>
                    <a:pt x="68" y="10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58" y="18"/>
                  </a:lnTo>
                  <a:lnTo>
                    <a:pt x="50" y="18"/>
                  </a:lnTo>
                  <a:lnTo>
                    <a:pt x="36" y="18"/>
                  </a:lnTo>
                  <a:lnTo>
                    <a:pt x="22" y="14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44" y="24"/>
                  </a:lnTo>
                  <a:lnTo>
                    <a:pt x="54" y="24"/>
                  </a:lnTo>
                  <a:lnTo>
                    <a:pt x="64" y="24"/>
                  </a:lnTo>
                  <a:lnTo>
                    <a:pt x="72" y="20"/>
                  </a:lnTo>
                  <a:lnTo>
                    <a:pt x="80" y="16"/>
                  </a:lnTo>
                  <a:lnTo>
                    <a:pt x="86" y="10"/>
                  </a:lnTo>
                  <a:lnTo>
                    <a:pt x="90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4" name="Freeform 51"/>
            <p:cNvSpPr>
              <a:spLocks/>
            </p:cNvSpPr>
            <p:nvPr/>
          </p:nvSpPr>
          <p:spPr bwMode="auto">
            <a:xfrm>
              <a:off x="3602038" y="3136900"/>
              <a:ext cx="1092200" cy="1057275"/>
            </a:xfrm>
            <a:custGeom>
              <a:avLst/>
              <a:gdLst>
                <a:gd name="T0" fmla="*/ 1486892057 w 688"/>
                <a:gd name="T1" fmla="*/ 907256314 h 666"/>
                <a:gd name="T2" fmla="*/ 1411287396 w 688"/>
                <a:gd name="T3" fmla="*/ 937498178 h 666"/>
                <a:gd name="T4" fmla="*/ 1249997453 w 688"/>
                <a:gd name="T5" fmla="*/ 912296625 h 666"/>
                <a:gd name="T6" fmla="*/ 1174392793 w 688"/>
                <a:gd name="T7" fmla="*/ 831651456 h 666"/>
                <a:gd name="T8" fmla="*/ 1461690503 w 688"/>
                <a:gd name="T9" fmla="*/ 529232817 h 666"/>
                <a:gd name="T10" fmla="*/ 1617940135 w 688"/>
                <a:gd name="T11" fmla="*/ 322579981 h 666"/>
                <a:gd name="T12" fmla="*/ 1733867678 w 688"/>
                <a:gd name="T13" fmla="*/ 95765927 h 666"/>
                <a:gd name="T14" fmla="*/ 1678424261 w 688"/>
                <a:gd name="T15" fmla="*/ 206652786 h 666"/>
                <a:gd name="T16" fmla="*/ 1547375785 w 688"/>
                <a:gd name="T17" fmla="*/ 393144330 h 666"/>
                <a:gd name="T18" fmla="*/ 1386085843 w 688"/>
                <a:gd name="T19" fmla="*/ 524192506 h 666"/>
                <a:gd name="T20" fmla="*/ 1376005221 w 688"/>
                <a:gd name="T21" fmla="*/ 418345983 h 666"/>
                <a:gd name="T22" fmla="*/ 1406247085 w 688"/>
                <a:gd name="T23" fmla="*/ 221773768 h 666"/>
                <a:gd name="T24" fmla="*/ 1476811435 w 688"/>
                <a:gd name="T25" fmla="*/ 30241876 h 666"/>
                <a:gd name="T26" fmla="*/ 1476811435 w 688"/>
                <a:gd name="T27" fmla="*/ 5040312 h 666"/>
                <a:gd name="T28" fmla="*/ 1421368017 w 688"/>
                <a:gd name="T29" fmla="*/ 120967505 h 666"/>
                <a:gd name="T30" fmla="*/ 1345763357 w 688"/>
                <a:gd name="T31" fmla="*/ 438507225 h 666"/>
                <a:gd name="T32" fmla="*/ 1340723046 w 688"/>
                <a:gd name="T33" fmla="*/ 579635923 h 666"/>
                <a:gd name="T34" fmla="*/ 1340723046 w 688"/>
                <a:gd name="T35" fmla="*/ 599797166 h 666"/>
                <a:gd name="T36" fmla="*/ 1249997453 w 688"/>
                <a:gd name="T37" fmla="*/ 680442137 h 666"/>
                <a:gd name="T38" fmla="*/ 1129029996 w 688"/>
                <a:gd name="T39" fmla="*/ 806449903 h 666"/>
                <a:gd name="T40" fmla="*/ 987901296 w 688"/>
                <a:gd name="T41" fmla="*/ 917336936 h 666"/>
                <a:gd name="T42" fmla="*/ 806449912 w 688"/>
                <a:gd name="T43" fmla="*/ 977820663 h 666"/>
                <a:gd name="T44" fmla="*/ 332660606 w 688"/>
                <a:gd name="T45" fmla="*/ 1139110604 h 666"/>
                <a:gd name="T46" fmla="*/ 0 w 688"/>
                <a:gd name="T47" fmla="*/ 1421368001 h 666"/>
                <a:gd name="T48" fmla="*/ 312499363 w 688"/>
                <a:gd name="T49" fmla="*/ 1194554021 h 666"/>
                <a:gd name="T50" fmla="*/ 90725618 w 688"/>
                <a:gd name="T51" fmla="*/ 1365924584 h 666"/>
                <a:gd name="T52" fmla="*/ 5040312 w 688"/>
                <a:gd name="T53" fmla="*/ 1678424241 h 666"/>
                <a:gd name="T54" fmla="*/ 95765928 w 688"/>
                <a:gd name="T55" fmla="*/ 1537295146 h 666"/>
                <a:gd name="T56" fmla="*/ 267136567 w 688"/>
                <a:gd name="T57" fmla="*/ 1401206758 h 666"/>
                <a:gd name="T58" fmla="*/ 438507230 w 688"/>
                <a:gd name="T59" fmla="*/ 1199594332 h 666"/>
                <a:gd name="T60" fmla="*/ 504031270 w 688"/>
                <a:gd name="T61" fmla="*/ 1129029983 h 666"/>
                <a:gd name="T62" fmla="*/ 529232823 w 688"/>
                <a:gd name="T63" fmla="*/ 1113909051 h 666"/>
                <a:gd name="T64" fmla="*/ 423386298 w 688"/>
                <a:gd name="T65" fmla="*/ 1260078060 h 666"/>
                <a:gd name="T66" fmla="*/ 403224956 w 688"/>
                <a:gd name="T67" fmla="*/ 1305440856 h 666"/>
                <a:gd name="T68" fmla="*/ 554434377 w 688"/>
                <a:gd name="T69" fmla="*/ 1159271847 h 666"/>
                <a:gd name="T70" fmla="*/ 655240591 w 688"/>
                <a:gd name="T71" fmla="*/ 1093747808 h 666"/>
                <a:gd name="T72" fmla="*/ 740925873 w 688"/>
                <a:gd name="T73" fmla="*/ 1033264081 h 666"/>
                <a:gd name="T74" fmla="*/ 851812907 w 688"/>
                <a:gd name="T75" fmla="*/ 992941595 h 666"/>
                <a:gd name="T76" fmla="*/ 977820675 w 688"/>
                <a:gd name="T77" fmla="*/ 947578800 h 666"/>
                <a:gd name="T78" fmla="*/ 1108868753 w 688"/>
                <a:gd name="T79" fmla="*/ 836691965 h 666"/>
                <a:gd name="T80" fmla="*/ 1023183471 w 688"/>
                <a:gd name="T81" fmla="*/ 922377246 h 666"/>
                <a:gd name="T82" fmla="*/ 922377257 w 688"/>
                <a:gd name="T83" fmla="*/ 987901285 h 666"/>
                <a:gd name="T84" fmla="*/ 836691975 w 688"/>
                <a:gd name="T85" fmla="*/ 1008062527 h 666"/>
                <a:gd name="T86" fmla="*/ 685482455 w 688"/>
                <a:gd name="T87" fmla="*/ 1083667187 h 666"/>
                <a:gd name="T88" fmla="*/ 947578811 w 688"/>
                <a:gd name="T89" fmla="*/ 1028223770 h 666"/>
                <a:gd name="T90" fmla="*/ 1013102850 w 688"/>
                <a:gd name="T91" fmla="*/ 977820663 h 666"/>
                <a:gd name="T92" fmla="*/ 1023183471 w 688"/>
                <a:gd name="T93" fmla="*/ 957659421 h 666"/>
                <a:gd name="T94" fmla="*/ 1229836210 w 688"/>
                <a:gd name="T95" fmla="*/ 992941595 h 666"/>
                <a:gd name="T96" fmla="*/ 1507053300 w 688"/>
                <a:gd name="T97" fmla="*/ 927417557 h 666"/>
                <a:gd name="T98" fmla="*/ 1612899825 w 688"/>
                <a:gd name="T99" fmla="*/ 851812897 h 666"/>
                <a:gd name="T100" fmla="*/ 1673383950 w 688"/>
                <a:gd name="T101" fmla="*/ 821570835 h 666"/>
                <a:gd name="T102" fmla="*/ 1507053300 w 688"/>
                <a:gd name="T103" fmla="*/ 866933829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88"/>
                <a:gd name="T157" fmla="*/ 0 h 666"/>
                <a:gd name="T158" fmla="*/ 688 w 68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88" h="666">
                  <a:moveTo>
                    <a:pt x="598" y="344"/>
                  </a:moveTo>
                  <a:lnTo>
                    <a:pt x="598" y="344"/>
                  </a:lnTo>
                  <a:lnTo>
                    <a:pt x="594" y="352"/>
                  </a:lnTo>
                  <a:lnTo>
                    <a:pt x="590" y="360"/>
                  </a:lnTo>
                  <a:lnTo>
                    <a:pt x="582" y="364"/>
                  </a:lnTo>
                  <a:lnTo>
                    <a:pt x="576" y="368"/>
                  </a:lnTo>
                  <a:lnTo>
                    <a:pt x="568" y="370"/>
                  </a:lnTo>
                  <a:lnTo>
                    <a:pt x="560" y="372"/>
                  </a:lnTo>
                  <a:lnTo>
                    <a:pt x="542" y="372"/>
                  </a:lnTo>
                  <a:lnTo>
                    <a:pt x="520" y="368"/>
                  </a:lnTo>
                  <a:lnTo>
                    <a:pt x="496" y="362"/>
                  </a:lnTo>
                  <a:lnTo>
                    <a:pt x="430" y="370"/>
                  </a:lnTo>
                  <a:lnTo>
                    <a:pt x="466" y="330"/>
                  </a:lnTo>
                  <a:lnTo>
                    <a:pt x="504" y="290"/>
                  </a:lnTo>
                  <a:lnTo>
                    <a:pt x="542" y="250"/>
                  </a:lnTo>
                  <a:lnTo>
                    <a:pt x="580" y="210"/>
                  </a:lnTo>
                  <a:lnTo>
                    <a:pt x="598" y="190"/>
                  </a:lnTo>
                  <a:lnTo>
                    <a:pt x="614" y="170"/>
                  </a:lnTo>
                  <a:lnTo>
                    <a:pt x="642" y="128"/>
                  </a:lnTo>
                  <a:lnTo>
                    <a:pt x="662" y="96"/>
                  </a:lnTo>
                  <a:lnTo>
                    <a:pt x="678" y="66"/>
                  </a:lnTo>
                  <a:lnTo>
                    <a:pt x="686" y="44"/>
                  </a:lnTo>
                  <a:lnTo>
                    <a:pt x="688" y="38"/>
                  </a:lnTo>
                  <a:lnTo>
                    <a:pt x="688" y="36"/>
                  </a:lnTo>
                  <a:lnTo>
                    <a:pt x="666" y="82"/>
                  </a:lnTo>
                  <a:lnTo>
                    <a:pt x="650" y="108"/>
                  </a:lnTo>
                  <a:lnTo>
                    <a:pt x="632" y="132"/>
                  </a:lnTo>
                  <a:lnTo>
                    <a:pt x="614" y="156"/>
                  </a:lnTo>
                  <a:lnTo>
                    <a:pt x="592" y="178"/>
                  </a:lnTo>
                  <a:lnTo>
                    <a:pt x="550" y="222"/>
                  </a:lnTo>
                  <a:lnTo>
                    <a:pt x="550" y="208"/>
                  </a:lnTo>
                  <a:lnTo>
                    <a:pt x="548" y="194"/>
                  </a:lnTo>
                  <a:lnTo>
                    <a:pt x="546" y="180"/>
                  </a:lnTo>
                  <a:lnTo>
                    <a:pt x="546" y="166"/>
                  </a:lnTo>
                  <a:lnTo>
                    <a:pt x="548" y="132"/>
                  </a:lnTo>
                  <a:lnTo>
                    <a:pt x="554" y="104"/>
                  </a:lnTo>
                  <a:lnTo>
                    <a:pt x="558" y="88"/>
                  </a:lnTo>
                  <a:lnTo>
                    <a:pt x="564" y="72"/>
                  </a:lnTo>
                  <a:lnTo>
                    <a:pt x="576" y="40"/>
                  </a:lnTo>
                  <a:lnTo>
                    <a:pt x="586" y="12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86" y="2"/>
                  </a:lnTo>
                  <a:lnTo>
                    <a:pt x="582" y="10"/>
                  </a:lnTo>
                  <a:lnTo>
                    <a:pt x="572" y="28"/>
                  </a:lnTo>
                  <a:lnTo>
                    <a:pt x="564" y="48"/>
                  </a:lnTo>
                  <a:lnTo>
                    <a:pt x="550" y="90"/>
                  </a:lnTo>
                  <a:lnTo>
                    <a:pt x="540" y="132"/>
                  </a:lnTo>
                  <a:lnTo>
                    <a:pt x="534" y="174"/>
                  </a:lnTo>
                  <a:lnTo>
                    <a:pt x="538" y="188"/>
                  </a:lnTo>
                  <a:lnTo>
                    <a:pt x="538" y="202"/>
                  </a:lnTo>
                  <a:lnTo>
                    <a:pt x="536" y="216"/>
                  </a:lnTo>
                  <a:lnTo>
                    <a:pt x="532" y="230"/>
                  </a:lnTo>
                  <a:lnTo>
                    <a:pt x="532" y="232"/>
                  </a:lnTo>
                  <a:lnTo>
                    <a:pt x="532" y="238"/>
                  </a:lnTo>
                  <a:lnTo>
                    <a:pt x="528" y="240"/>
                  </a:lnTo>
                  <a:lnTo>
                    <a:pt x="520" y="248"/>
                  </a:lnTo>
                  <a:lnTo>
                    <a:pt x="496" y="270"/>
                  </a:lnTo>
                  <a:lnTo>
                    <a:pt x="472" y="294"/>
                  </a:lnTo>
                  <a:lnTo>
                    <a:pt x="448" y="320"/>
                  </a:lnTo>
                  <a:lnTo>
                    <a:pt x="434" y="334"/>
                  </a:lnTo>
                  <a:lnTo>
                    <a:pt x="420" y="346"/>
                  </a:lnTo>
                  <a:lnTo>
                    <a:pt x="406" y="356"/>
                  </a:lnTo>
                  <a:lnTo>
                    <a:pt x="392" y="364"/>
                  </a:lnTo>
                  <a:lnTo>
                    <a:pt x="370" y="376"/>
                  </a:lnTo>
                  <a:lnTo>
                    <a:pt x="354" y="382"/>
                  </a:lnTo>
                  <a:lnTo>
                    <a:pt x="320" y="388"/>
                  </a:lnTo>
                  <a:lnTo>
                    <a:pt x="280" y="400"/>
                  </a:lnTo>
                  <a:lnTo>
                    <a:pt x="232" y="416"/>
                  </a:lnTo>
                  <a:lnTo>
                    <a:pt x="184" y="432"/>
                  </a:lnTo>
                  <a:lnTo>
                    <a:pt x="132" y="452"/>
                  </a:lnTo>
                  <a:lnTo>
                    <a:pt x="84" y="472"/>
                  </a:lnTo>
                  <a:lnTo>
                    <a:pt x="40" y="492"/>
                  </a:lnTo>
                  <a:lnTo>
                    <a:pt x="2" y="510"/>
                  </a:lnTo>
                  <a:lnTo>
                    <a:pt x="0" y="564"/>
                  </a:lnTo>
                  <a:lnTo>
                    <a:pt x="28" y="544"/>
                  </a:lnTo>
                  <a:lnTo>
                    <a:pt x="68" y="516"/>
                  </a:lnTo>
                  <a:lnTo>
                    <a:pt x="124" y="474"/>
                  </a:lnTo>
                  <a:lnTo>
                    <a:pt x="58" y="526"/>
                  </a:lnTo>
                  <a:lnTo>
                    <a:pt x="36" y="542"/>
                  </a:lnTo>
                  <a:lnTo>
                    <a:pt x="12" y="562"/>
                  </a:lnTo>
                  <a:lnTo>
                    <a:pt x="2" y="570"/>
                  </a:lnTo>
                  <a:lnTo>
                    <a:pt x="2" y="666"/>
                  </a:lnTo>
                  <a:lnTo>
                    <a:pt x="12" y="646"/>
                  </a:lnTo>
                  <a:lnTo>
                    <a:pt x="24" y="628"/>
                  </a:lnTo>
                  <a:lnTo>
                    <a:pt x="38" y="610"/>
                  </a:lnTo>
                  <a:lnTo>
                    <a:pt x="48" y="602"/>
                  </a:lnTo>
                  <a:lnTo>
                    <a:pt x="58" y="594"/>
                  </a:lnTo>
                  <a:lnTo>
                    <a:pt x="106" y="556"/>
                  </a:lnTo>
                  <a:lnTo>
                    <a:pt x="154" y="516"/>
                  </a:lnTo>
                  <a:lnTo>
                    <a:pt x="164" y="492"/>
                  </a:lnTo>
                  <a:lnTo>
                    <a:pt x="174" y="476"/>
                  </a:lnTo>
                  <a:lnTo>
                    <a:pt x="182" y="462"/>
                  </a:lnTo>
                  <a:lnTo>
                    <a:pt x="190" y="454"/>
                  </a:lnTo>
                  <a:lnTo>
                    <a:pt x="200" y="448"/>
                  </a:lnTo>
                  <a:lnTo>
                    <a:pt x="210" y="442"/>
                  </a:lnTo>
                  <a:lnTo>
                    <a:pt x="198" y="452"/>
                  </a:lnTo>
                  <a:lnTo>
                    <a:pt x="186" y="464"/>
                  </a:lnTo>
                  <a:lnTo>
                    <a:pt x="176" y="482"/>
                  </a:lnTo>
                  <a:lnTo>
                    <a:pt x="168" y="500"/>
                  </a:lnTo>
                  <a:lnTo>
                    <a:pt x="164" y="508"/>
                  </a:lnTo>
                  <a:lnTo>
                    <a:pt x="160" y="518"/>
                  </a:lnTo>
                  <a:lnTo>
                    <a:pt x="174" y="508"/>
                  </a:lnTo>
                  <a:lnTo>
                    <a:pt x="186" y="496"/>
                  </a:lnTo>
                  <a:lnTo>
                    <a:pt x="208" y="472"/>
                  </a:lnTo>
                  <a:lnTo>
                    <a:pt x="220" y="460"/>
                  </a:lnTo>
                  <a:lnTo>
                    <a:pt x="232" y="448"/>
                  </a:lnTo>
                  <a:lnTo>
                    <a:pt x="246" y="440"/>
                  </a:lnTo>
                  <a:lnTo>
                    <a:pt x="260" y="434"/>
                  </a:lnTo>
                  <a:lnTo>
                    <a:pt x="268" y="426"/>
                  </a:lnTo>
                  <a:lnTo>
                    <a:pt x="280" y="418"/>
                  </a:lnTo>
                  <a:lnTo>
                    <a:pt x="294" y="410"/>
                  </a:lnTo>
                  <a:lnTo>
                    <a:pt x="306" y="404"/>
                  </a:lnTo>
                  <a:lnTo>
                    <a:pt x="320" y="398"/>
                  </a:lnTo>
                  <a:lnTo>
                    <a:pt x="338" y="394"/>
                  </a:lnTo>
                  <a:lnTo>
                    <a:pt x="354" y="392"/>
                  </a:lnTo>
                  <a:lnTo>
                    <a:pt x="372" y="386"/>
                  </a:lnTo>
                  <a:lnTo>
                    <a:pt x="388" y="376"/>
                  </a:lnTo>
                  <a:lnTo>
                    <a:pt x="404" y="364"/>
                  </a:lnTo>
                  <a:lnTo>
                    <a:pt x="422" y="348"/>
                  </a:lnTo>
                  <a:lnTo>
                    <a:pt x="440" y="332"/>
                  </a:lnTo>
                  <a:lnTo>
                    <a:pt x="430" y="344"/>
                  </a:lnTo>
                  <a:lnTo>
                    <a:pt x="418" y="356"/>
                  </a:lnTo>
                  <a:lnTo>
                    <a:pt x="406" y="366"/>
                  </a:lnTo>
                  <a:lnTo>
                    <a:pt x="394" y="376"/>
                  </a:lnTo>
                  <a:lnTo>
                    <a:pt x="380" y="386"/>
                  </a:lnTo>
                  <a:lnTo>
                    <a:pt x="366" y="392"/>
                  </a:lnTo>
                  <a:lnTo>
                    <a:pt x="348" y="396"/>
                  </a:lnTo>
                  <a:lnTo>
                    <a:pt x="332" y="400"/>
                  </a:lnTo>
                  <a:lnTo>
                    <a:pt x="316" y="404"/>
                  </a:lnTo>
                  <a:lnTo>
                    <a:pt x="300" y="412"/>
                  </a:lnTo>
                  <a:lnTo>
                    <a:pt x="286" y="420"/>
                  </a:lnTo>
                  <a:lnTo>
                    <a:pt x="272" y="430"/>
                  </a:lnTo>
                  <a:lnTo>
                    <a:pt x="324" y="418"/>
                  </a:lnTo>
                  <a:lnTo>
                    <a:pt x="376" y="408"/>
                  </a:lnTo>
                  <a:lnTo>
                    <a:pt x="388" y="406"/>
                  </a:lnTo>
                  <a:lnTo>
                    <a:pt x="398" y="396"/>
                  </a:lnTo>
                  <a:lnTo>
                    <a:pt x="402" y="388"/>
                  </a:lnTo>
                  <a:lnTo>
                    <a:pt x="406" y="380"/>
                  </a:lnTo>
                  <a:lnTo>
                    <a:pt x="402" y="394"/>
                  </a:lnTo>
                  <a:lnTo>
                    <a:pt x="394" y="406"/>
                  </a:lnTo>
                  <a:lnTo>
                    <a:pt x="488" y="394"/>
                  </a:lnTo>
                  <a:lnTo>
                    <a:pt x="534" y="386"/>
                  </a:lnTo>
                  <a:lnTo>
                    <a:pt x="580" y="378"/>
                  </a:lnTo>
                  <a:lnTo>
                    <a:pt x="598" y="368"/>
                  </a:lnTo>
                  <a:lnTo>
                    <a:pt x="626" y="346"/>
                  </a:lnTo>
                  <a:lnTo>
                    <a:pt x="640" y="338"/>
                  </a:lnTo>
                  <a:lnTo>
                    <a:pt x="654" y="330"/>
                  </a:lnTo>
                  <a:lnTo>
                    <a:pt x="664" y="326"/>
                  </a:lnTo>
                  <a:lnTo>
                    <a:pt x="624" y="338"/>
                  </a:lnTo>
                  <a:lnTo>
                    <a:pt x="598" y="344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5" name="Freeform 52"/>
            <p:cNvSpPr>
              <a:spLocks/>
            </p:cNvSpPr>
            <p:nvPr/>
          </p:nvSpPr>
          <p:spPr bwMode="auto">
            <a:xfrm>
              <a:off x="4729163" y="3603625"/>
              <a:ext cx="120650" cy="66675"/>
            </a:xfrm>
            <a:custGeom>
              <a:avLst/>
              <a:gdLst>
                <a:gd name="T0" fmla="*/ 0 w 76"/>
                <a:gd name="T1" fmla="*/ 105846574 h 42"/>
                <a:gd name="T2" fmla="*/ 0 w 76"/>
                <a:gd name="T3" fmla="*/ 105846574 h 42"/>
                <a:gd name="T4" fmla="*/ 95765924 w 76"/>
                <a:gd name="T5" fmla="*/ 60483753 h 42"/>
                <a:gd name="T6" fmla="*/ 191531848 w 76"/>
                <a:gd name="T7" fmla="*/ 0 h 42"/>
                <a:gd name="T8" fmla="*/ 191531848 w 76"/>
                <a:gd name="T9" fmla="*/ 0 h 42"/>
                <a:gd name="T10" fmla="*/ 161289985 w 76"/>
                <a:gd name="T11" fmla="*/ 5040312 h 42"/>
                <a:gd name="T12" fmla="*/ 136088432 w 76"/>
                <a:gd name="T13" fmla="*/ 15120938 h 42"/>
                <a:gd name="T14" fmla="*/ 85685303 w 76"/>
                <a:gd name="T15" fmla="*/ 35282187 h 42"/>
                <a:gd name="T16" fmla="*/ 40322496 w 76"/>
                <a:gd name="T17" fmla="*/ 70564374 h 42"/>
                <a:gd name="T18" fmla="*/ 0 w 76"/>
                <a:gd name="T19" fmla="*/ 105846574 h 42"/>
                <a:gd name="T20" fmla="*/ 0 w 76"/>
                <a:gd name="T21" fmla="*/ 105846574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2"/>
                <a:gd name="T35" fmla="*/ 76 w 76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2">
                  <a:moveTo>
                    <a:pt x="0" y="42"/>
                  </a:moveTo>
                  <a:lnTo>
                    <a:pt x="0" y="42"/>
                  </a:lnTo>
                  <a:lnTo>
                    <a:pt x="38" y="24"/>
                  </a:lnTo>
                  <a:lnTo>
                    <a:pt x="76" y="0"/>
                  </a:lnTo>
                  <a:lnTo>
                    <a:pt x="64" y="2"/>
                  </a:lnTo>
                  <a:lnTo>
                    <a:pt x="54" y="6"/>
                  </a:lnTo>
                  <a:lnTo>
                    <a:pt x="34" y="14"/>
                  </a:lnTo>
                  <a:lnTo>
                    <a:pt x="16" y="2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6" name="Freeform 53"/>
            <p:cNvSpPr>
              <a:spLocks/>
            </p:cNvSpPr>
            <p:nvPr/>
          </p:nvSpPr>
          <p:spPr bwMode="auto">
            <a:xfrm>
              <a:off x="4662488" y="3543300"/>
              <a:ext cx="266700" cy="155575"/>
            </a:xfrm>
            <a:custGeom>
              <a:avLst/>
              <a:gdLst>
                <a:gd name="T0" fmla="*/ 327620293 w 168"/>
                <a:gd name="T1" fmla="*/ 45362811 h 98"/>
                <a:gd name="T2" fmla="*/ 327620293 w 168"/>
                <a:gd name="T3" fmla="*/ 45362811 h 98"/>
                <a:gd name="T4" fmla="*/ 257055943 w 168"/>
                <a:gd name="T5" fmla="*/ 70564378 h 98"/>
                <a:gd name="T6" fmla="*/ 186491544 w 168"/>
                <a:gd name="T7" fmla="*/ 100806243 h 98"/>
                <a:gd name="T8" fmla="*/ 186491544 w 168"/>
                <a:gd name="T9" fmla="*/ 100806243 h 98"/>
                <a:gd name="T10" fmla="*/ 131048127 w 168"/>
                <a:gd name="T11" fmla="*/ 126007823 h 98"/>
                <a:gd name="T12" fmla="*/ 85685306 w 168"/>
                <a:gd name="T13" fmla="*/ 161289999 h 98"/>
                <a:gd name="T14" fmla="*/ 45362808 w 168"/>
                <a:gd name="T15" fmla="*/ 201612487 h 98"/>
                <a:gd name="T16" fmla="*/ 0 w 168"/>
                <a:gd name="T17" fmla="*/ 246975335 h 98"/>
                <a:gd name="T18" fmla="*/ 0 w 168"/>
                <a:gd name="T19" fmla="*/ 246975335 h 98"/>
                <a:gd name="T20" fmla="*/ 80644996 w 168"/>
                <a:gd name="T21" fmla="*/ 211693158 h 98"/>
                <a:gd name="T22" fmla="*/ 80644996 w 168"/>
                <a:gd name="T23" fmla="*/ 211693158 h 98"/>
                <a:gd name="T24" fmla="*/ 105846574 w 168"/>
                <a:gd name="T25" fmla="*/ 186491554 h 98"/>
                <a:gd name="T26" fmla="*/ 105846574 w 168"/>
                <a:gd name="T27" fmla="*/ 186491554 h 98"/>
                <a:gd name="T28" fmla="*/ 151209370 w 168"/>
                <a:gd name="T29" fmla="*/ 146169067 h 98"/>
                <a:gd name="T30" fmla="*/ 201612476 w 168"/>
                <a:gd name="T31" fmla="*/ 115927201 h 98"/>
                <a:gd name="T32" fmla="*/ 252015633 w 168"/>
                <a:gd name="T33" fmla="*/ 95765932 h 98"/>
                <a:gd name="T34" fmla="*/ 282257497 w 168"/>
                <a:gd name="T35" fmla="*/ 90725622 h 98"/>
                <a:gd name="T36" fmla="*/ 307459050 w 168"/>
                <a:gd name="T37" fmla="*/ 90725622 h 98"/>
                <a:gd name="T38" fmla="*/ 307459050 w 168"/>
                <a:gd name="T39" fmla="*/ 90725622 h 98"/>
                <a:gd name="T40" fmla="*/ 388104021 w 168"/>
                <a:gd name="T41" fmla="*/ 25201561 h 98"/>
                <a:gd name="T42" fmla="*/ 388104021 w 168"/>
                <a:gd name="T43" fmla="*/ 25201561 h 98"/>
                <a:gd name="T44" fmla="*/ 423386295 w 168"/>
                <a:gd name="T45" fmla="*/ 0 h 98"/>
                <a:gd name="T46" fmla="*/ 423386295 w 168"/>
                <a:gd name="T47" fmla="*/ 0 h 98"/>
                <a:gd name="T48" fmla="*/ 327620293 w 168"/>
                <a:gd name="T49" fmla="*/ 45362811 h 98"/>
                <a:gd name="T50" fmla="*/ 327620293 w 168"/>
                <a:gd name="T51" fmla="*/ 45362811 h 9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8"/>
                <a:gd name="T79" fmla="*/ 0 h 98"/>
                <a:gd name="T80" fmla="*/ 168 w 168"/>
                <a:gd name="T81" fmla="*/ 98 h 9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8" h="98">
                  <a:moveTo>
                    <a:pt x="130" y="18"/>
                  </a:moveTo>
                  <a:lnTo>
                    <a:pt x="130" y="18"/>
                  </a:lnTo>
                  <a:lnTo>
                    <a:pt x="102" y="28"/>
                  </a:lnTo>
                  <a:lnTo>
                    <a:pt x="74" y="40"/>
                  </a:lnTo>
                  <a:lnTo>
                    <a:pt x="52" y="50"/>
                  </a:lnTo>
                  <a:lnTo>
                    <a:pt x="34" y="64"/>
                  </a:lnTo>
                  <a:lnTo>
                    <a:pt x="18" y="80"/>
                  </a:lnTo>
                  <a:lnTo>
                    <a:pt x="0" y="98"/>
                  </a:lnTo>
                  <a:lnTo>
                    <a:pt x="32" y="84"/>
                  </a:lnTo>
                  <a:lnTo>
                    <a:pt x="42" y="74"/>
                  </a:lnTo>
                  <a:lnTo>
                    <a:pt x="60" y="58"/>
                  </a:lnTo>
                  <a:lnTo>
                    <a:pt x="80" y="46"/>
                  </a:lnTo>
                  <a:lnTo>
                    <a:pt x="100" y="38"/>
                  </a:lnTo>
                  <a:lnTo>
                    <a:pt x="112" y="36"/>
                  </a:lnTo>
                  <a:lnTo>
                    <a:pt x="122" y="36"/>
                  </a:lnTo>
                  <a:lnTo>
                    <a:pt x="154" y="10"/>
                  </a:lnTo>
                  <a:lnTo>
                    <a:pt x="168" y="0"/>
                  </a:lnTo>
                  <a:lnTo>
                    <a:pt x="130" y="18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7" name="Freeform 54"/>
            <p:cNvSpPr>
              <a:spLocks/>
            </p:cNvSpPr>
            <p:nvPr/>
          </p:nvSpPr>
          <p:spPr bwMode="auto">
            <a:xfrm>
              <a:off x="4548188" y="2851150"/>
              <a:ext cx="895350" cy="879475"/>
            </a:xfrm>
            <a:custGeom>
              <a:avLst/>
              <a:gdLst>
                <a:gd name="T0" fmla="*/ 1360884183 w 564"/>
                <a:gd name="T1" fmla="*/ 630038983 h 554"/>
                <a:gd name="T2" fmla="*/ 1275198907 w 564"/>
                <a:gd name="T3" fmla="*/ 700603327 h 554"/>
                <a:gd name="T4" fmla="*/ 1113908977 w 564"/>
                <a:gd name="T5" fmla="*/ 786288602 h 554"/>
                <a:gd name="T6" fmla="*/ 841732220 w 564"/>
                <a:gd name="T7" fmla="*/ 887095006 h 554"/>
                <a:gd name="T8" fmla="*/ 756046746 w 564"/>
                <a:gd name="T9" fmla="*/ 937498109 h 554"/>
                <a:gd name="T10" fmla="*/ 826611091 w 564"/>
                <a:gd name="T11" fmla="*/ 836691903 h 554"/>
                <a:gd name="T12" fmla="*/ 836691910 w 564"/>
                <a:gd name="T13" fmla="*/ 836691903 h 554"/>
                <a:gd name="T14" fmla="*/ 907256254 w 564"/>
                <a:gd name="T15" fmla="*/ 796369222 h 554"/>
                <a:gd name="T16" fmla="*/ 932457806 w 564"/>
                <a:gd name="T17" fmla="*/ 786288602 h 554"/>
                <a:gd name="T18" fmla="*/ 937498116 w 564"/>
                <a:gd name="T19" fmla="*/ 786288602 h 554"/>
                <a:gd name="T20" fmla="*/ 937498116 w 564"/>
                <a:gd name="T21" fmla="*/ 786288602 h 554"/>
                <a:gd name="T22" fmla="*/ 1043344633 w 564"/>
                <a:gd name="T23" fmla="*/ 680442086 h 554"/>
                <a:gd name="T24" fmla="*/ 1179433011 w 564"/>
                <a:gd name="T25" fmla="*/ 483869985 h 554"/>
                <a:gd name="T26" fmla="*/ 1214715184 w 564"/>
                <a:gd name="T27" fmla="*/ 423386262 h 554"/>
                <a:gd name="T28" fmla="*/ 1159271770 w 564"/>
                <a:gd name="T29" fmla="*/ 488910295 h 554"/>
                <a:gd name="T30" fmla="*/ 1068546184 w 564"/>
                <a:gd name="T31" fmla="*/ 614918052 h 554"/>
                <a:gd name="T32" fmla="*/ 947578737 w 564"/>
                <a:gd name="T33" fmla="*/ 740925809 h 554"/>
                <a:gd name="T34" fmla="*/ 851812841 w 564"/>
                <a:gd name="T35" fmla="*/ 786288602 h 554"/>
                <a:gd name="T36" fmla="*/ 942538426 w 564"/>
                <a:gd name="T37" fmla="*/ 609877742 h 554"/>
                <a:gd name="T38" fmla="*/ 1003022150 w 564"/>
                <a:gd name="T39" fmla="*/ 423386262 h 554"/>
                <a:gd name="T40" fmla="*/ 1038304322 w 564"/>
                <a:gd name="T41" fmla="*/ 206652771 h 554"/>
                <a:gd name="T42" fmla="*/ 1043344633 w 564"/>
                <a:gd name="T43" fmla="*/ 50403115 h 554"/>
                <a:gd name="T44" fmla="*/ 1038304322 w 564"/>
                <a:gd name="T45" fmla="*/ 0 h 554"/>
                <a:gd name="T46" fmla="*/ 997981840 w 564"/>
                <a:gd name="T47" fmla="*/ 302418716 h 554"/>
                <a:gd name="T48" fmla="*/ 962699668 w 564"/>
                <a:gd name="T49" fmla="*/ 453628124 h 554"/>
                <a:gd name="T50" fmla="*/ 917336875 w 564"/>
                <a:gd name="T51" fmla="*/ 554434329 h 554"/>
                <a:gd name="T52" fmla="*/ 821570780 w 564"/>
                <a:gd name="T53" fmla="*/ 740925809 h 554"/>
                <a:gd name="T54" fmla="*/ 766127367 w 564"/>
                <a:gd name="T55" fmla="*/ 841732213 h 554"/>
                <a:gd name="T56" fmla="*/ 685482402 w 564"/>
                <a:gd name="T57" fmla="*/ 922377178 h 554"/>
                <a:gd name="T58" fmla="*/ 534273092 w 564"/>
                <a:gd name="T59" fmla="*/ 1073586486 h 554"/>
                <a:gd name="T60" fmla="*/ 524192472 w 564"/>
                <a:gd name="T61" fmla="*/ 997981832 h 554"/>
                <a:gd name="T62" fmla="*/ 690522712 w 564"/>
                <a:gd name="T63" fmla="*/ 665321155 h 554"/>
                <a:gd name="T64" fmla="*/ 675401781 w 564"/>
                <a:gd name="T65" fmla="*/ 665321155 h 554"/>
                <a:gd name="T66" fmla="*/ 640119609 w 564"/>
                <a:gd name="T67" fmla="*/ 730845189 h 554"/>
                <a:gd name="T68" fmla="*/ 579635885 w 564"/>
                <a:gd name="T69" fmla="*/ 836691903 h 554"/>
                <a:gd name="T70" fmla="*/ 458668437 w 564"/>
                <a:gd name="T71" fmla="*/ 1058465555 h 554"/>
                <a:gd name="T72" fmla="*/ 423386265 w 564"/>
                <a:gd name="T73" fmla="*/ 1139110520 h 554"/>
                <a:gd name="T74" fmla="*/ 408265235 w 564"/>
                <a:gd name="T75" fmla="*/ 1159271761 h 554"/>
                <a:gd name="T76" fmla="*/ 226814064 w 564"/>
                <a:gd name="T77" fmla="*/ 1249997346 h 554"/>
                <a:gd name="T78" fmla="*/ 156249669 w 564"/>
                <a:gd name="T79" fmla="*/ 1290319828 h 554"/>
                <a:gd name="T80" fmla="*/ 85685300 w 564"/>
                <a:gd name="T81" fmla="*/ 1335682621 h 554"/>
                <a:gd name="T82" fmla="*/ 10080624 w 564"/>
                <a:gd name="T83" fmla="*/ 1391126034 h 554"/>
                <a:gd name="T84" fmla="*/ 105846566 w 564"/>
                <a:gd name="T85" fmla="*/ 1370964793 h 554"/>
                <a:gd name="T86" fmla="*/ 176410911 w 564"/>
                <a:gd name="T87" fmla="*/ 1345763241 h 554"/>
                <a:gd name="T88" fmla="*/ 307459029 w 564"/>
                <a:gd name="T89" fmla="*/ 1224795795 h 554"/>
                <a:gd name="T90" fmla="*/ 438507196 w 564"/>
                <a:gd name="T91" fmla="*/ 1164312071 h 554"/>
                <a:gd name="T92" fmla="*/ 509071541 w 564"/>
                <a:gd name="T93" fmla="*/ 1134070210 h 554"/>
                <a:gd name="T94" fmla="*/ 635079299 w 564"/>
                <a:gd name="T95" fmla="*/ 1068546176 h 554"/>
                <a:gd name="T96" fmla="*/ 735885505 w 564"/>
                <a:gd name="T97" fmla="*/ 987901212 h 554"/>
                <a:gd name="T98" fmla="*/ 887095013 w 564"/>
                <a:gd name="T99" fmla="*/ 912296557 h 554"/>
                <a:gd name="T100" fmla="*/ 1078626805 w 564"/>
                <a:gd name="T101" fmla="*/ 826611084 h 554"/>
                <a:gd name="T102" fmla="*/ 1255037666 w 564"/>
                <a:gd name="T103" fmla="*/ 740925809 h 554"/>
                <a:gd name="T104" fmla="*/ 1315521390 w 564"/>
                <a:gd name="T105" fmla="*/ 695563017 h 554"/>
                <a:gd name="T106" fmla="*/ 1421367907 w 564"/>
                <a:gd name="T107" fmla="*/ 564514950 h 554"/>
                <a:gd name="T108" fmla="*/ 1411287286 w 564"/>
                <a:gd name="T109" fmla="*/ 569555260 h 5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64"/>
                <a:gd name="T166" fmla="*/ 0 h 554"/>
                <a:gd name="T167" fmla="*/ 564 w 564"/>
                <a:gd name="T168" fmla="*/ 554 h 55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64" h="554">
                  <a:moveTo>
                    <a:pt x="560" y="226"/>
                  </a:moveTo>
                  <a:lnTo>
                    <a:pt x="560" y="226"/>
                  </a:lnTo>
                  <a:lnTo>
                    <a:pt x="540" y="250"/>
                  </a:lnTo>
                  <a:lnTo>
                    <a:pt x="530" y="260"/>
                  </a:lnTo>
                  <a:lnTo>
                    <a:pt x="520" y="270"/>
                  </a:lnTo>
                  <a:lnTo>
                    <a:pt x="506" y="278"/>
                  </a:lnTo>
                  <a:lnTo>
                    <a:pt x="490" y="288"/>
                  </a:lnTo>
                  <a:lnTo>
                    <a:pt x="442" y="312"/>
                  </a:lnTo>
                  <a:lnTo>
                    <a:pt x="406" y="326"/>
                  </a:lnTo>
                  <a:lnTo>
                    <a:pt x="370" y="338"/>
                  </a:lnTo>
                  <a:lnTo>
                    <a:pt x="334" y="352"/>
                  </a:lnTo>
                  <a:lnTo>
                    <a:pt x="316" y="362"/>
                  </a:lnTo>
                  <a:lnTo>
                    <a:pt x="300" y="372"/>
                  </a:lnTo>
                  <a:lnTo>
                    <a:pt x="320" y="346"/>
                  </a:lnTo>
                  <a:lnTo>
                    <a:pt x="328" y="332"/>
                  </a:lnTo>
                  <a:lnTo>
                    <a:pt x="332" y="332"/>
                  </a:lnTo>
                  <a:lnTo>
                    <a:pt x="340" y="324"/>
                  </a:lnTo>
                  <a:lnTo>
                    <a:pt x="350" y="320"/>
                  </a:lnTo>
                  <a:lnTo>
                    <a:pt x="360" y="316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92" y="294"/>
                  </a:lnTo>
                  <a:lnTo>
                    <a:pt x="414" y="270"/>
                  </a:lnTo>
                  <a:lnTo>
                    <a:pt x="434" y="244"/>
                  </a:lnTo>
                  <a:lnTo>
                    <a:pt x="452" y="218"/>
                  </a:lnTo>
                  <a:lnTo>
                    <a:pt x="468" y="192"/>
                  </a:lnTo>
                  <a:lnTo>
                    <a:pt x="482" y="168"/>
                  </a:lnTo>
                  <a:lnTo>
                    <a:pt x="474" y="176"/>
                  </a:lnTo>
                  <a:lnTo>
                    <a:pt x="460" y="194"/>
                  </a:lnTo>
                  <a:lnTo>
                    <a:pt x="442" y="220"/>
                  </a:lnTo>
                  <a:lnTo>
                    <a:pt x="424" y="244"/>
                  </a:lnTo>
                  <a:lnTo>
                    <a:pt x="406" y="266"/>
                  </a:lnTo>
                  <a:lnTo>
                    <a:pt x="386" y="286"/>
                  </a:lnTo>
                  <a:lnTo>
                    <a:pt x="376" y="294"/>
                  </a:lnTo>
                  <a:lnTo>
                    <a:pt x="364" y="302"/>
                  </a:lnTo>
                  <a:lnTo>
                    <a:pt x="352" y="308"/>
                  </a:lnTo>
                  <a:lnTo>
                    <a:pt x="338" y="312"/>
                  </a:lnTo>
                  <a:lnTo>
                    <a:pt x="358" y="278"/>
                  </a:lnTo>
                  <a:lnTo>
                    <a:pt x="374" y="242"/>
                  </a:lnTo>
                  <a:lnTo>
                    <a:pt x="388" y="206"/>
                  </a:lnTo>
                  <a:lnTo>
                    <a:pt x="398" y="168"/>
                  </a:lnTo>
                  <a:lnTo>
                    <a:pt x="408" y="126"/>
                  </a:lnTo>
                  <a:lnTo>
                    <a:pt x="412" y="82"/>
                  </a:lnTo>
                  <a:lnTo>
                    <a:pt x="414" y="40"/>
                  </a:lnTo>
                  <a:lnTo>
                    <a:pt x="414" y="20"/>
                  </a:lnTo>
                  <a:lnTo>
                    <a:pt x="414" y="8"/>
                  </a:lnTo>
                  <a:lnTo>
                    <a:pt x="412" y="0"/>
                  </a:lnTo>
                  <a:lnTo>
                    <a:pt x="410" y="40"/>
                  </a:lnTo>
                  <a:lnTo>
                    <a:pt x="404" y="80"/>
                  </a:lnTo>
                  <a:lnTo>
                    <a:pt x="396" y="120"/>
                  </a:lnTo>
                  <a:lnTo>
                    <a:pt x="386" y="158"/>
                  </a:lnTo>
                  <a:lnTo>
                    <a:pt x="382" y="180"/>
                  </a:lnTo>
                  <a:lnTo>
                    <a:pt x="374" y="200"/>
                  </a:lnTo>
                  <a:lnTo>
                    <a:pt x="364" y="220"/>
                  </a:lnTo>
                  <a:lnTo>
                    <a:pt x="346" y="258"/>
                  </a:lnTo>
                  <a:lnTo>
                    <a:pt x="326" y="294"/>
                  </a:lnTo>
                  <a:lnTo>
                    <a:pt x="316" y="314"/>
                  </a:lnTo>
                  <a:lnTo>
                    <a:pt x="304" y="334"/>
                  </a:lnTo>
                  <a:lnTo>
                    <a:pt x="288" y="352"/>
                  </a:lnTo>
                  <a:lnTo>
                    <a:pt x="272" y="366"/>
                  </a:lnTo>
                  <a:lnTo>
                    <a:pt x="254" y="388"/>
                  </a:lnTo>
                  <a:lnTo>
                    <a:pt x="234" y="406"/>
                  </a:lnTo>
                  <a:lnTo>
                    <a:pt x="212" y="426"/>
                  </a:lnTo>
                  <a:lnTo>
                    <a:pt x="190" y="442"/>
                  </a:lnTo>
                  <a:lnTo>
                    <a:pt x="208" y="396"/>
                  </a:lnTo>
                  <a:lnTo>
                    <a:pt x="230" y="352"/>
                  </a:lnTo>
                  <a:lnTo>
                    <a:pt x="274" y="264"/>
                  </a:lnTo>
                  <a:lnTo>
                    <a:pt x="270" y="264"/>
                  </a:lnTo>
                  <a:lnTo>
                    <a:pt x="268" y="264"/>
                  </a:lnTo>
                  <a:lnTo>
                    <a:pt x="266" y="266"/>
                  </a:lnTo>
                  <a:lnTo>
                    <a:pt x="254" y="290"/>
                  </a:lnTo>
                  <a:lnTo>
                    <a:pt x="230" y="332"/>
                  </a:lnTo>
                  <a:lnTo>
                    <a:pt x="204" y="376"/>
                  </a:lnTo>
                  <a:lnTo>
                    <a:pt x="192" y="398"/>
                  </a:lnTo>
                  <a:lnTo>
                    <a:pt x="182" y="420"/>
                  </a:lnTo>
                  <a:lnTo>
                    <a:pt x="174" y="442"/>
                  </a:lnTo>
                  <a:lnTo>
                    <a:pt x="168" y="452"/>
                  </a:lnTo>
                  <a:lnTo>
                    <a:pt x="166" y="456"/>
                  </a:lnTo>
                  <a:lnTo>
                    <a:pt x="162" y="460"/>
                  </a:lnTo>
                  <a:lnTo>
                    <a:pt x="120" y="482"/>
                  </a:lnTo>
                  <a:lnTo>
                    <a:pt x="90" y="496"/>
                  </a:lnTo>
                  <a:lnTo>
                    <a:pt x="76" y="504"/>
                  </a:lnTo>
                  <a:lnTo>
                    <a:pt x="62" y="512"/>
                  </a:lnTo>
                  <a:lnTo>
                    <a:pt x="48" y="520"/>
                  </a:lnTo>
                  <a:lnTo>
                    <a:pt x="34" y="530"/>
                  </a:lnTo>
                  <a:lnTo>
                    <a:pt x="4" y="552"/>
                  </a:lnTo>
                  <a:lnTo>
                    <a:pt x="0" y="554"/>
                  </a:lnTo>
                  <a:lnTo>
                    <a:pt x="42" y="544"/>
                  </a:lnTo>
                  <a:lnTo>
                    <a:pt x="70" y="534"/>
                  </a:lnTo>
                  <a:lnTo>
                    <a:pt x="86" y="516"/>
                  </a:lnTo>
                  <a:lnTo>
                    <a:pt x="104" y="500"/>
                  </a:lnTo>
                  <a:lnTo>
                    <a:pt x="122" y="486"/>
                  </a:lnTo>
                  <a:lnTo>
                    <a:pt x="144" y="474"/>
                  </a:lnTo>
                  <a:lnTo>
                    <a:pt x="174" y="462"/>
                  </a:lnTo>
                  <a:lnTo>
                    <a:pt x="188" y="456"/>
                  </a:lnTo>
                  <a:lnTo>
                    <a:pt x="202" y="450"/>
                  </a:lnTo>
                  <a:lnTo>
                    <a:pt x="226" y="436"/>
                  </a:lnTo>
                  <a:lnTo>
                    <a:pt x="252" y="424"/>
                  </a:lnTo>
                  <a:lnTo>
                    <a:pt x="270" y="410"/>
                  </a:lnTo>
                  <a:lnTo>
                    <a:pt x="292" y="392"/>
                  </a:lnTo>
                  <a:lnTo>
                    <a:pt x="318" y="376"/>
                  </a:lnTo>
                  <a:lnTo>
                    <a:pt x="352" y="362"/>
                  </a:lnTo>
                  <a:lnTo>
                    <a:pt x="384" y="348"/>
                  </a:lnTo>
                  <a:lnTo>
                    <a:pt x="428" y="328"/>
                  </a:lnTo>
                  <a:lnTo>
                    <a:pt x="472" y="308"/>
                  </a:lnTo>
                  <a:lnTo>
                    <a:pt x="498" y="294"/>
                  </a:lnTo>
                  <a:lnTo>
                    <a:pt x="510" y="286"/>
                  </a:lnTo>
                  <a:lnTo>
                    <a:pt x="522" y="276"/>
                  </a:lnTo>
                  <a:lnTo>
                    <a:pt x="544" y="252"/>
                  </a:lnTo>
                  <a:lnTo>
                    <a:pt x="564" y="224"/>
                  </a:lnTo>
                  <a:lnTo>
                    <a:pt x="562" y="224"/>
                  </a:lnTo>
                  <a:lnTo>
                    <a:pt x="560" y="226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8" name="Freeform 55"/>
            <p:cNvSpPr>
              <a:spLocks noEditPoints="1"/>
            </p:cNvSpPr>
            <p:nvPr/>
          </p:nvSpPr>
          <p:spPr bwMode="auto">
            <a:xfrm>
              <a:off x="4297363" y="3352800"/>
              <a:ext cx="127000" cy="120650"/>
            </a:xfrm>
            <a:custGeom>
              <a:avLst/>
              <a:gdLst>
                <a:gd name="T0" fmla="*/ 161289988 w 80"/>
                <a:gd name="T1" fmla="*/ 120967501 h 76"/>
                <a:gd name="T2" fmla="*/ 191531852 w 80"/>
                <a:gd name="T3" fmla="*/ 151209364 h 76"/>
                <a:gd name="T4" fmla="*/ 176410920 w 80"/>
                <a:gd name="T5" fmla="*/ 176410916 h 76"/>
                <a:gd name="T6" fmla="*/ 126007814 w 80"/>
                <a:gd name="T7" fmla="*/ 181451227 h 76"/>
                <a:gd name="T8" fmla="*/ 105846572 w 80"/>
                <a:gd name="T9" fmla="*/ 146169053 h 76"/>
                <a:gd name="T10" fmla="*/ 80644994 w 80"/>
                <a:gd name="T11" fmla="*/ 186491537 h 76"/>
                <a:gd name="T12" fmla="*/ 40322497 w 80"/>
                <a:gd name="T13" fmla="*/ 186491537 h 76"/>
                <a:gd name="T14" fmla="*/ 30241876 w 80"/>
                <a:gd name="T15" fmla="*/ 171370606 h 76"/>
                <a:gd name="T16" fmla="*/ 60483752 w 80"/>
                <a:gd name="T17" fmla="*/ 120967501 h 76"/>
                <a:gd name="T18" fmla="*/ 15120938 w 80"/>
                <a:gd name="T19" fmla="*/ 110886880 h 76"/>
                <a:gd name="T20" fmla="*/ 0 w 80"/>
                <a:gd name="T21" fmla="*/ 80644992 h 76"/>
                <a:gd name="T22" fmla="*/ 10080624 w 80"/>
                <a:gd name="T23" fmla="*/ 55443440 h 76"/>
                <a:gd name="T24" fmla="*/ 55443441 w 80"/>
                <a:gd name="T25" fmla="*/ 50403117 h 76"/>
                <a:gd name="T26" fmla="*/ 60483752 w 80"/>
                <a:gd name="T27" fmla="*/ 40322496 h 76"/>
                <a:gd name="T28" fmla="*/ 65524062 w 80"/>
                <a:gd name="T29" fmla="*/ 10080624 h 76"/>
                <a:gd name="T30" fmla="*/ 105846572 w 80"/>
                <a:gd name="T31" fmla="*/ 0 h 76"/>
                <a:gd name="T32" fmla="*/ 131048125 w 80"/>
                <a:gd name="T33" fmla="*/ 5040312 h 76"/>
                <a:gd name="T34" fmla="*/ 136088435 w 80"/>
                <a:gd name="T35" fmla="*/ 45362807 h 76"/>
                <a:gd name="T36" fmla="*/ 151209367 w 80"/>
                <a:gd name="T37" fmla="*/ 55443440 h 76"/>
                <a:gd name="T38" fmla="*/ 196572162 w 80"/>
                <a:gd name="T39" fmla="*/ 70564371 h 76"/>
                <a:gd name="T40" fmla="*/ 201612473 w 80"/>
                <a:gd name="T41" fmla="*/ 95765924 h 76"/>
                <a:gd name="T42" fmla="*/ 161289988 w 80"/>
                <a:gd name="T43" fmla="*/ 115927191 h 76"/>
                <a:gd name="T44" fmla="*/ 161289988 w 80"/>
                <a:gd name="T45" fmla="*/ 80644992 h 76"/>
                <a:gd name="T46" fmla="*/ 131048125 w 80"/>
                <a:gd name="T47" fmla="*/ 85685303 h 76"/>
                <a:gd name="T48" fmla="*/ 110886882 w 80"/>
                <a:gd name="T49" fmla="*/ 70564371 h 76"/>
                <a:gd name="T50" fmla="*/ 100806236 w 80"/>
                <a:gd name="T51" fmla="*/ 50403117 h 76"/>
                <a:gd name="T52" fmla="*/ 95765926 w 80"/>
                <a:gd name="T53" fmla="*/ 40322496 h 76"/>
                <a:gd name="T54" fmla="*/ 95765926 w 80"/>
                <a:gd name="T55" fmla="*/ 65524061 h 76"/>
                <a:gd name="T56" fmla="*/ 85685305 w 80"/>
                <a:gd name="T57" fmla="*/ 70564371 h 76"/>
                <a:gd name="T58" fmla="*/ 70564373 w 80"/>
                <a:gd name="T59" fmla="*/ 90725613 h 76"/>
                <a:gd name="T60" fmla="*/ 35282186 w 80"/>
                <a:gd name="T61" fmla="*/ 80644992 h 76"/>
                <a:gd name="T62" fmla="*/ 65524062 w 80"/>
                <a:gd name="T63" fmla="*/ 95765924 h 76"/>
                <a:gd name="T64" fmla="*/ 65524062 w 80"/>
                <a:gd name="T65" fmla="*/ 105846570 h 76"/>
                <a:gd name="T66" fmla="*/ 80644994 w 80"/>
                <a:gd name="T67" fmla="*/ 126007812 h 76"/>
                <a:gd name="T68" fmla="*/ 65524062 w 80"/>
                <a:gd name="T69" fmla="*/ 156249674 h 76"/>
                <a:gd name="T70" fmla="*/ 85685305 w 80"/>
                <a:gd name="T71" fmla="*/ 131048122 h 76"/>
                <a:gd name="T72" fmla="*/ 105846572 w 80"/>
                <a:gd name="T73" fmla="*/ 136088432 h 76"/>
                <a:gd name="T74" fmla="*/ 115927193 w 80"/>
                <a:gd name="T75" fmla="*/ 131048122 h 76"/>
                <a:gd name="T76" fmla="*/ 146169056 w 80"/>
                <a:gd name="T77" fmla="*/ 151209364 h 76"/>
                <a:gd name="T78" fmla="*/ 146169056 w 80"/>
                <a:gd name="T79" fmla="*/ 151209364 h 76"/>
                <a:gd name="T80" fmla="*/ 120967503 w 80"/>
                <a:gd name="T81" fmla="*/ 126007812 h 76"/>
                <a:gd name="T82" fmla="*/ 136088435 w 80"/>
                <a:gd name="T83" fmla="*/ 95765924 h 76"/>
                <a:gd name="T84" fmla="*/ 136088435 w 80"/>
                <a:gd name="T85" fmla="*/ 90725613 h 76"/>
                <a:gd name="T86" fmla="*/ 161289988 w 80"/>
                <a:gd name="T87" fmla="*/ 85685303 h 7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6"/>
                <a:gd name="T134" fmla="*/ 80 w 80"/>
                <a:gd name="T135" fmla="*/ 76 h 7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6">
                  <a:moveTo>
                    <a:pt x="54" y="44"/>
                  </a:moveTo>
                  <a:lnTo>
                    <a:pt x="54" y="44"/>
                  </a:lnTo>
                  <a:lnTo>
                    <a:pt x="64" y="48"/>
                  </a:lnTo>
                  <a:lnTo>
                    <a:pt x="72" y="54"/>
                  </a:lnTo>
                  <a:lnTo>
                    <a:pt x="74" y="58"/>
                  </a:lnTo>
                  <a:lnTo>
                    <a:pt x="76" y="60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62" y="76"/>
                  </a:lnTo>
                  <a:lnTo>
                    <a:pt x="56" y="76"/>
                  </a:lnTo>
                  <a:lnTo>
                    <a:pt x="50" y="72"/>
                  </a:lnTo>
                  <a:lnTo>
                    <a:pt x="44" y="64"/>
                  </a:lnTo>
                  <a:lnTo>
                    <a:pt x="42" y="58"/>
                  </a:lnTo>
                  <a:lnTo>
                    <a:pt x="38" y="68"/>
                  </a:lnTo>
                  <a:lnTo>
                    <a:pt x="32" y="74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74"/>
                  </a:lnTo>
                  <a:lnTo>
                    <a:pt x="14" y="72"/>
                  </a:lnTo>
                  <a:lnTo>
                    <a:pt x="12" y="68"/>
                  </a:lnTo>
                  <a:lnTo>
                    <a:pt x="12" y="62"/>
                  </a:lnTo>
                  <a:lnTo>
                    <a:pt x="18" y="54"/>
                  </a:lnTo>
                  <a:lnTo>
                    <a:pt x="24" y="48"/>
                  </a:lnTo>
                  <a:lnTo>
                    <a:pt x="12" y="46"/>
                  </a:lnTo>
                  <a:lnTo>
                    <a:pt x="6" y="44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0"/>
                  </a:lnTo>
                  <a:lnTo>
                    <a:pt x="26" y="24"/>
                  </a:lnTo>
                  <a:lnTo>
                    <a:pt x="24" y="16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2" y="2"/>
                  </a:lnTo>
                  <a:lnTo>
                    <a:pt x="54" y="6"/>
                  </a:lnTo>
                  <a:lnTo>
                    <a:pt x="54" y="10"/>
                  </a:lnTo>
                  <a:lnTo>
                    <a:pt x="54" y="18"/>
                  </a:lnTo>
                  <a:lnTo>
                    <a:pt x="52" y="28"/>
                  </a:lnTo>
                  <a:lnTo>
                    <a:pt x="60" y="22"/>
                  </a:lnTo>
                  <a:lnTo>
                    <a:pt x="68" y="20"/>
                  </a:lnTo>
                  <a:lnTo>
                    <a:pt x="74" y="22"/>
                  </a:lnTo>
                  <a:lnTo>
                    <a:pt x="78" y="28"/>
                  </a:lnTo>
                  <a:lnTo>
                    <a:pt x="80" y="34"/>
                  </a:lnTo>
                  <a:lnTo>
                    <a:pt x="80" y="38"/>
                  </a:lnTo>
                  <a:lnTo>
                    <a:pt x="78" y="40"/>
                  </a:lnTo>
                  <a:lnTo>
                    <a:pt x="74" y="42"/>
                  </a:lnTo>
                  <a:lnTo>
                    <a:pt x="64" y="46"/>
                  </a:lnTo>
                  <a:lnTo>
                    <a:pt x="54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58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38" y="16"/>
                  </a:lnTo>
                  <a:lnTo>
                    <a:pt x="38" y="26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28" y="36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22" y="34"/>
                  </a:lnTo>
                  <a:lnTo>
                    <a:pt x="26" y="38"/>
                  </a:lnTo>
                  <a:lnTo>
                    <a:pt x="26" y="42"/>
                  </a:lnTo>
                  <a:lnTo>
                    <a:pt x="28" y="46"/>
                  </a:lnTo>
                  <a:lnTo>
                    <a:pt x="32" y="50"/>
                  </a:lnTo>
                  <a:lnTo>
                    <a:pt x="28" y="56"/>
                  </a:lnTo>
                  <a:lnTo>
                    <a:pt x="26" y="62"/>
                  </a:lnTo>
                  <a:lnTo>
                    <a:pt x="34" y="52"/>
                  </a:lnTo>
                  <a:lnTo>
                    <a:pt x="38" y="54"/>
                  </a:lnTo>
                  <a:lnTo>
                    <a:pt x="42" y="54"/>
                  </a:lnTo>
                  <a:lnTo>
                    <a:pt x="46" y="52"/>
                  </a:lnTo>
                  <a:lnTo>
                    <a:pt x="52" y="54"/>
                  </a:lnTo>
                  <a:lnTo>
                    <a:pt x="58" y="60"/>
                  </a:lnTo>
                  <a:lnTo>
                    <a:pt x="54" y="54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58" y="36"/>
                  </a:lnTo>
                  <a:lnTo>
                    <a:pt x="64" y="34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9" name="Freeform 56"/>
            <p:cNvSpPr>
              <a:spLocks/>
            </p:cNvSpPr>
            <p:nvPr/>
          </p:nvSpPr>
          <p:spPr bwMode="auto">
            <a:xfrm>
              <a:off x="4338638" y="3394075"/>
              <a:ext cx="44450" cy="44450"/>
            </a:xfrm>
            <a:custGeom>
              <a:avLst/>
              <a:gdLst>
                <a:gd name="T0" fmla="*/ 70564381 w 28"/>
                <a:gd name="T1" fmla="*/ 30241879 h 28"/>
                <a:gd name="T2" fmla="*/ 70564381 w 28"/>
                <a:gd name="T3" fmla="*/ 30241879 h 28"/>
                <a:gd name="T4" fmla="*/ 70564381 w 28"/>
                <a:gd name="T5" fmla="*/ 45362813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70564381 h 28"/>
                <a:gd name="T16" fmla="*/ 15120940 w 28"/>
                <a:gd name="T17" fmla="*/ 65524069 h 28"/>
                <a:gd name="T18" fmla="*/ 5040313 w 28"/>
                <a:gd name="T19" fmla="*/ 55443447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25201562 h 28"/>
                <a:gd name="T26" fmla="*/ 10080625 w 28"/>
                <a:gd name="T27" fmla="*/ 15120940 h 28"/>
                <a:gd name="T28" fmla="*/ 20161251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5362813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30241879 h 28"/>
                <a:gd name="T42" fmla="*/ 70564381 w 28"/>
                <a:gd name="T43" fmla="*/ 30241879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0" name="Freeform 57"/>
            <p:cNvSpPr>
              <a:spLocks noEditPoints="1"/>
            </p:cNvSpPr>
            <p:nvPr/>
          </p:nvSpPr>
          <p:spPr bwMode="auto">
            <a:xfrm>
              <a:off x="4818063" y="3282950"/>
              <a:ext cx="127000" cy="117475"/>
            </a:xfrm>
            <a:custGeom>
              <a:avLst/>
              <a:gdLst>
                <a:gd name="T0" fmla="*/ 161289988 w 80"/>
                <a:gd name="T1" fmla="*/ 120967500 h 74"/>
                <a:gd name="T2" fmla="*/ 186491541 w 80"/>
                <a:gd name="T3" fmla="*/ 156249673 h 74"/>
                <a:gd name="T4" fmla="*/ 171370609 w 80"/>
                <a:gd name="T5" fmla="*/ 176410914 h 74"/>
                <a:gd name="T6" fmla="*/ 120967503 w 80"/>
                <a:gd name="T7" fmla="*/ 176410914 h 74"/>
                <a:gd name="T8" fmla="*/ 100806236 w 80"/>
                <a:gd name="T9" fmla="*/ 141128741 h 74"/>
                <a:gd name="T10" fmla="*/ 75604683 w 80"/>
                <a:gd name="T11" fmla="*/ 181451225 h 74"/>
                <a:gd name="T12" fmla="*/ 35282186 w 80"/>
                <a:gd name="T13" fmla="*/ 181451225 h 74"/>
                <a:gd name="T14" fmla="*/ 25201559 w 80"/>
                <a:gd name="T15" fmla="*/ 166330294 h 74"/>
                <a:gd name="T16" fmla="*/ 60483752 w 80"/>
                <a:gd name="T17" fmla="*/ 115927189 h 74"/>
                <a:gd name="T18" fmla="*/ 15120938 w 80"/>
                <a:gd name="T19" fmla="*/ 100806233 h 74"/>
                <a:gd name="T20" fmla="*/ 0 w 80"/>
                <a:gd name="T21" fmla="*/ 70564371 h 74"/>
                <a:gd name="T22" fmla="*/ 15120938 w 80"/>
                <a:gd name="T23" fmla="*/ 45362806 h 74"/>
                <a:gd name="T24" fmla="*/ 60483752 w 80"/>
                <a:gd name="T25" fmla="*/ 45362806 h 74"/>
                <a:gd name="T26" fmla="*/ 65524062 w 80"/>
                <a:gd name="T27" fmla="*/ 35282185 h 74"/>
                <a:gd name="T28" fmla="*/ 70564373 w 80"/>
                <a:gd name="T29" fmla="*/ 5040312 h 74"/>
                <a:gd name="T30" fmla="*/ 115927193 w 80"/>
                <a:gd name="T31" fmla="*/ 0 h 74"/>
                <a:gd name="T32" fmla="*/ 136088435 w 80"/>
                <a:gd name="T33" fmla="*/ 5040312 h 74"/>
                <a:gd name="T34" fmla="*/ 141128746 w 80"/>
                <a:gd name="T35" fmla="*/ 45362806 h 74"/>
                <a:gd name="T36" fmla="*/ 151209367 w 80"/>
                <a:gd name="T37" fmla="*/ 55443439 h 74"/>
                <a:gd name="T38" fmla="*/ 196572162 w 80"/>
                <a:gd name="T39" fmla="*/ 75604681 h 74"/>
                <a:gd name="T40" fmla="*/ 196572162 w 80"/>
                <a:gd name="T41" fmla="*/ 95765923 h 74"/>
                <a:gd name="T42" fmla="*/ 161289988 w 80"/>
                <a:gd name="T43" fmla="*/ 115927189 h 74"/>
                <a:gd name="T44" fmla="*/ 161289988 w 80"/>
                <a:gd name="T45" fmla="*/ 80644992 h 74"/>
                <a:gd name="T46" fmla="*/ 131048125 w 80"/>
                <a:gd name="T47" fmla="*/ 85685302 h 74"/>
                <a:gd name="T48" fmla="*/ 105846572 w 80"/>
                <a:gd name="T49" fmla="*/ 65524060 h 74"/>
                <a:gd name="T50" fmla="*/ 100806236 w 80"/>
                <a:gd name="T51" fmla="*/ 35282185 h 74"/>
                <a:gd name="T52" fmla="*/ 100806236 w 80"/>
                <a:gd name="T53" fmla="*/ 35282185 h 74"/>
                <a:gd name="T54" fmla="*/ 100806236 w 80"/>
                <a:gd name="T55" fmla="*/ 65524060 h 74"/>
                <a:gd name="T56" fmla="*/ 80644994 w 80"/>
                <a:gd name="T57" fmla="*/ 70564371 h 74"/>
                <a:gd name="T58" fmla="*/ 40322497 w 80"/>
                <a:gd name="T59" fmla="*/ 70564371 h 74"/>
                <a:gd name="T60" fmla="*/ 40322497 w 80"/>
                <a:gd name="T61" fmla="*/ 70564371 h 74"/>
                <a:gd name="T62" fmla="*/ 70564373 w 80"/>
                <a:gd name="T63" fmla="*/ 90725612 h 74"/>
                <a:gd name="T64" fmla="*/ 70564373 w 80"/>
                <a:gd name="T65" fmla="*/ 110886879 h 74"/>
                <a:gd name="T66" fmla="*/ 70564373 w 80"/>
                <a:gd name="T67" fmla="*/ 136088431 h 74"/>
                <a:gd name="T68" fmla="*/ 65524062 w 80"/>
                <a:gd name="T69" fmla="*/ 151209362 h 74"/>
                <a:gd name="T70" fmla="*/ 85685305 w 80"/>
                <a:gd name="T71" fmla="*/ 126007810 h 74"/>
                <a:gd name="T72" fmla="*/ 105846572 w 80"/>
                <a:gd name="T73" fmla="*/ 131048121 h 74"/>
                <a:gd name="T74" fmla="*/ 126007814 w 80"/>
                <a:gd name="T75" fmla="*/ 136088431 h 74"/>
                <a:gd name="T76" fmla="*/ 146169056 w 80"/>
                <a:gd name="T77" fmla="*/ 151209362 h 74"/>
                <a:gd name="T78" fmla="*/ 131048125 w 80"/>
                <a:gd name="T79" fmla="*/ 136088431 h 74"/>
                <a:gd name="T80" fmla="*/ 120967503 w 80"/>
                <a:gd name="T81" fmla="*/ 126007810 h 74"/>
                <a:gd name="T82" fmla="*/ 136088435 w 80"/>
                <a:gd name="T83" fmla="*/ 95765923 h 74"/>
                <a:gd name="T84" fmla="*/ 146169056 w 80"/>
                <a:gd name="T85" fmla="*/ 90725612 h 74"/>
                <a:gd name="T86" fmla="*/ 161289988 w 80"/>
                <a:gd name="T87" fmla="*/ 8064499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4"/>
                <a:gd name="T134" fmla="*/ 80 w 80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4">
                  <a:moveTo>
                    <a:pt x="54" y="44"/>
                  </a:moveTo>
                  <a:lnTo>
                    <a:pt x="54" y="44"/>
                  </a:lnTo>
                  <a:lnTo>
                    <a:pt x="64" y="48"/>
                  </a:lnTo>
                  <a:lnTo>
                    <a:pt x="72" y="54"/>
                  </a:lnTo>
                  <a:lnTo>
                    <a:pt x="74" y="58"/>
                  </a:lnTo>
                  <a:lnTo>
                    <a:pt x="74" y="62"/>
                  </a:lnTo>
                  <a:lnTo>
                    <a:pt x="72" y="66"/>
                  </a:lnTo>
                  <a:lnTo>
                    <a:pt x="68" y="70"/>
                  </a:lnTo>
                  <a:lnTo>
                    <a:pt x="60" y="74"/>
                  </a:lnTo>
                  <a:lnTo>
                    <a:pt x="54" y="74"/>
                  </a:lnTo>
                  <a:lnTo>
                    <a:pt x="48" y="70"/>
                  </a:lnTo>
                  <a:lnTo>
                    <a:pt x="42" y="62"/>
                  </a:lnTo>
                  <a:lnTo>
                    <a:pt x="40" y="56"/>
                  </a:lnTo>
                  <a:lnTo>
                    <a:pt x="36" y="66"/>
                  </a:lnTo>
                  <a:lnTo>
                    <a:pt x="30" y="72"/>
                  </a:lnTo>
                  <a:lnTo>
                    <a:pt x="22" y="74"/>
                  </a:lnTo>
                  <a:lnTo>
                    <a:pt x="18" y="74"/>
                  </a:lnTo>
                  <a:lnTo>
                    <a:pt x="14" y="72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12" y="58"/>
                  </a:lnTo>
                  <a:lnTo>
                    <a:pt x="18" y="52"/>
                  </a:lnTo>
                  <a:lnTo>
                    <a:pt x="24" y="46"/>
                  </a:lnTo>
                  <a:lnTo>
                    <a:pt x="12" y="42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2" y="14"/>
                  </a:lnTo>
                  <a:lnTo>
                    <a:pt x="18" y="14"/>
                  </a:lnTo>
                  <a:lnTo>
                    <a:pt x="24" y="18"/>
                  </a:lnTo>
                  <a:lnTo>
                    <a:pt x="28" y="22"/>
                  </a:lnTo>
                  <a:lnTo>
                    <a:pt x="26" y="14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2"/>
                  </a:lnTo>
                  <a:lnTo>
                    <a:pt x="56" y="6"/>
                  </a:lnTo>
                  <a:lnTo>
                    <a:pt x="56" y="10"/>
                  </a:lnTo>
                  <a:lnTo>
                    <a:pt x="56" y="18"/>
                  </a:lnTo>
                  <a:lnTo>
                    <a:pt x="52" y="26"/>
                  </a:lnTo>
                  <a:lnTo>
                    <a:pt x="60" y="22"/>
                  </a:lnTo>
                  <a:lnTo>
                    <a:pt x="68" y="20"/>
                  </a:lnTo>
                  <a:lnTo>
                    <a:pt x="74" y="22"/>
                  </a:lnTo>
                  <a:lnTo>
                    <a:pt x="78" y="30"/>
                  </a:lnTo>
                  <a:lnTo>
                    <a:pt x="80" y="34"/>
                  </a:lnTo>
                  <a:lnTo>
                    <a:pt x="78" y="38"/>
                  </a:lnTo>
                  <a:lnTo>
                    <a:pt x="76" y="42"/>
                  </a:lnTo>
                  <a:lnTo>
                    <a:pt x="74" y="44"/>
                  </a:lnTo>
                  <a:lnTo>
                    <a:pt x="64" y="46"/>
                  </a:lnTo>
                  <a:lnTo>
                    <a:pt x="54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58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2" y="26"/>
                  </a:lnTo>
                  <a:lnTo>
                    <a:pt x="42" y="20"/>
                  </a:lnTo>
                  <a:lnTo>
                    <a:pt x="40" y="14"/>
                  </a:lnTo>
                  <a:lnTo>
                    <a:pt x="40" y="26"/>
                  </a:lnTo>
                  <a:lnTo>
                    <a:pt x="36" y="26"/>
                  </a:lnTo>
                  <a:lnTo>
                    <a:pt x="32" y="28"/>
                  </a:lnTo>
                  <a:lnTo>
                    <a:pt x="28" y="34"/>
                  </a:lnTo>
                  <a:lnTo>
                    <a:pt x="16" y="28"/>
                  </a:lnTo>
                  <a:lnTo>
                    <a:pt x="22" y="32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32" y="48"/>
                  </a:lnTo>
                  <a:lnTo>
                    <a:pt x="28" y="54"/>
                  </a:lnTo>
                  <a:lnTo>
                    <a:pt x="26" y="60"/>
                  </a:lnTo>
                  <a:lnTo>
                    <a:pt x="34" y="50"/>
                  </a:lnTo>
                  <a:lnTo>
                    <a:pt x="38" y="52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54"/>
                  </a:lnTo>
                  <a:lnTo>
                    <a:pt x="58" y="60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58" y="36"/>
                  </a:lnTo>
                  <a:lnTo>
                    <a:pt x="64" y="34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1" name="Freeform 58"/>
            <p:cNvSpPr>
              <a:spLocks/>
            </p:cNvSpPr>
            <p:nvPr/>
          </p:nvSpPr>
          <p:spPr bwMode="auto">
            <a:xfrm>
              <a:off x="4859338" y="3324225"/>
              <a:ext cx="44450" cy="41275"/>
            </a:xfrm>
            <a:custGeom>
              <a:avLst/>
              <a:gdLst>
                <a:gd name="T0" fmla="*/ 70564381 w 28"/>
                <a:gd name="T1" fmla="*/ 30241879 h 26"/>
                <a:gd name="T2" fmla="*/ 70564381 w 28"/>
                <a:gd name="T3" fmla="*/ 30241879 h 26"/>
                <a:gd name="T4" fmla="*/ 70564381 w 28"/>
                <a:gd name="T5" fmla="*/ 45362812 h 26"/>
                <a:gd name="T6" fmla="*/ 65524069 w 28"/>
                <a:gd name="T7" fmla="*/ 55443446 h 26"/>
                <a:gd name="T8" fmla="*/ 55443447 w 28"/>
                <a:gd name="T9" fmla="*/ 65524068 h 26"/>
                <a:gd name="T10" fmla="*/ 40322501 w 28"/>
                <a:gd name="T11" fmla="*/ 65524068 h 26"/>
                <a:gd name="T12" fmla="*/ 40322501 w 28"/>
                <a:gd name="T13" fmla="*/ 65524068 h 26"/>
                <a:gd name="T14" fmla="*/ 25201562 w 28"/>
                <a:gd name="T15" fmla="*/ 65524068 h 26"/>
                <a:gd name="T16" fmla="*/ 15120940 w 28"/>
                <a:gd name="T17" fmla="*/ 60483757 h 26"/>
                <a:gd name="T18" fmla="*/ 5040313 w 28"/>
                <a:gd name="T19" fmla="*/ 50403123 h 26"/>
                <a:gd name="T20" fmla="*/ 0 w 28"/>
                <a:gd name="T21" fmla="*/ 35282190 h 26"/>
                <a:gd name="T22" fmla="*/ 0 w 28"/>
                <a:gd name="T23" fmla="*/ 35282190 h 26"/>
                <a:gd name="T24" fmla="*/ 5040313 w 28"/>
                <a:gd name="T25" fmla="*/ 20161250 h 26"/>
                <a:gd name="T26" fmla="*/ 10080625 w 28"/>
                <a:gd name="T27" fmla="*/ 10080625 h 26"/>
                <a:gd name="T28" fmla="*/ 20161251 w 28"/>
                <a:gd name="T29" fmla="*/ 0 h 26"/>
                <a:gd name="T30" fmla="*/ 35282190 w 28"/>
                <a:gd name="T31" fmla="*/ 0 h 26"/>
                <a:gd name="T32" fmla="*/ 35282190 w 28"/>
                <a:gd name="T33" fmla="*/ 0 h 26"/>
                <a:gd name="T34" fmla="*/ 45362813 w 28"/>
                <a:gd name="T35" fmla="*/ 0 h 26"/>
                <a:gd name="T36" fmla="*/ 60483758 w 28"/>
                <a:gd name="T37" fmla="*/ 5040313 h 26"/>
                <a:gd name="T38" fmla="*/ 65524069 w 28"/>
                <a:gd name="T39" fmla="*/ 15120939 h 26"/>
                <a:gd name="T40" fmla="*/ 70564381 w 28"/>
                <a:gd name="T41" fmla="*/ 30241879 h 26"/>
                <a:gd name="T42" fmla="*/ 70564381 w 28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6"/>
                <a:gd name="T68" fmla="*/ 28 w 28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6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6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2" name="Freeform 59"/>
            <p:cNvSpPr>
              <a:spLocks noEditPoints="1"/>
            </p:cNvSpPr>
            <p:nvPr/>
          </p:nvSpPr>
          <p:spPr bwMode="auto">
            <a:xfrm>
              <a:off x="5100638" y="3406775"/>
              <a:ext cx="127000" cy="123825"/>
            </a:xfrm>
            <a:custGeom>
              <a:avLst/>
              <a:gdLst>
                <a:gd name="T0" fmla="*/ 166330299 w 80"/>
                <a:gd name="T1" fmla="*/ 120967502 h 78"/>
                <a:gd name="T2" fmla="*/ 196572162 w 80"/>
                <a:gd name="T3" fmla="*/ 151209365 h 78"/>
                <a:gd name="T4" fmla="*/ 181451230 w 80"/>
                <a:gd name="T5" fmla="*/ 176410918 h 78"/>
                <a:gd name="T6" fmla="*/ 131048125 w 80"/>
                <a:gd name="T7" fmla="*/ 181451229 h 78"/>
                <a:gd name="T8" fmla="*/ 110886882 w 80"/>
                <a:gd name="T9" fmla="*/ 146169055 h 78"/>
                <a:gd name="T10" fmla="*/ 85685305 w 80"/>
                <a:gd name="T11" fmla="*/ 191531850 h 78"/>
                <a:gd name="T12" fmla="*/ 45362808 w 80"/>
                <a:gd name="T13" fmla="*/ 191531850 h 78"/>
                <a:gd name="T14" fmla="*/ 35282186 w 80"/>
                <a:gd name="T15" fmla="*/ 176410918 h 78"/>
                <a:gd name="T16" fmla="*/ 45362808 w 80"/>
                <a:gd name="T17" fmla="*/ 141128744 h 78"/>
                <a:gd name="T18" fmla="*/ 30241876 w 80"/>
                <a:gd name="T19" fmla="*/ 115927192 h 78"/>
                <a:gd name="T20" fmla="*/ 0 w 80"/>
                <a:gd name="T21" fmla="*/ 95765925 h 78"/>
                <a:gd name="T22" fmla="*/ 10080624 w 80"/>
                <a:gd name="T23" fmla="*/ 55443441 h 78"/>
                <a:gd name="T24" fmla="*/ 40322497 w 80"/>
                <a:gd name="T25" fmla="*/ 45362807 h 78"/>
                <a:gd name="T26" fmla="*/ 70564373 w 80"/>
                <a:gd name="T27" fmla="*/ 65524062 h 78"/>
                <a:gd name="T28" fmla="*/ 60483752 w 80"/>
                <a:gd name="T29" fmla="*/ 20161248 h 78"/>
                <a:gd name="T30" fmla="*/ 85685305 w 80"/>
                <a:gd name="T31" fmla="*/ 0 h 78"/>
                <a:gd name="T32" fmla="*/ 120967503 w 80"/>
                <a:gd name="T33" fmla="*/ 0 h 78"/>
                <a:gd name="T34" fmla="*/ 136088435 w 80"/>
                <a:gd name="T35" fmla="*/ 20161248 h 78"/>
                <a:gd name="T36" fmla="*/ 131048125 w 80"/>
                <a:gd name="T37" fmla="*/ 65524062 h 78"/>
                <a:gd name="T38" fmla="*/ 186491541 w 80"/>
                <a:gd name="T39" fmla="*/ 50403118 h 78"/>
                <a:gd name="T40" fmla="*/ 201612473 w 80"/>
                <a:gd name="T41" fmla="*/ 80644993 h 78"/>
                <a:gd name="T42" fmla="*/ 191531852 w 80"/>
                <a:gd name="T43" fmla="*/ 105846571 h 78"/>
                <a:gd name="T44" fmla="*/ 141128746 w 80"/>
                <a:gd name="T45" fmla="*/ 110886881 h 78"/>
                <a:gd name="T46" fmla="*/ 151209367 w 80"/>
                <a:gd name="T47" fmla="*/ 85685304 h 78"/>
                <a:gd name="T48" fmla="*/ 120967503 w 80"/>
                <a:gd name="T49" fmla="*/ 70564372 h 78"/>
                <a:gd name="T50" fmla="*/ 100806236 w 80"/>
                <a:gd name="T51" fmla="*/ 65524062 h 78"/>
                <a:gd name="T52" fmla="*/ 100806236 w 80"/>
                <a:gd name="T53" fmla="*/ 40322497 h 78"/>
                <a:gd name="T54" fmla="*/ 100806236 w 80"/>
                <a:gd name="T55" fmla="*/ 65524062 h 78"/>
                <a:gd name="T56" fmla="*/ 95765926 w 80"/>
                <a:gd name="T57" fmla="*/ 65524062 h 78"/>
                <a:gd name="T58" fmla="*/ 70564373 w 80"/>
                <a:gd name="T59" fmla="*/ 95765925 h 78"/>
                <a:gd name="T60" fmla="*/ 40322497 w 80"/>
                <a:gd name="T61" fmla="*/ 80644993 h 78"/>
                <a:gd name="T62" fmla="*/ 55443441 w 80"/>
                <a:gd name="T63" fmla="*/ 90725614 h 78"/>
                <a:gd name="T64" fmla="*/ 70564373 w 80"/>
                <a:gd name="T65" fmla="*/ 105846571 h 78"/>
                <a:gd name="T66" fmla="*/ 85685305 w 80"/>
                <a:gd name="T67" fmla="*/ 131048123 h 78"/>
                <a:gd name="T68" fmla="*/ 70564373 w 80"/>
                <a:gd name="T69" fmla="*/ 156249676 h 78"/>
                <a:gd name="T70" fmla="*/ 70564373 w 80"/>
                <a:gd name="T71" fmla="*/ 161289987 h 78"/>
                <a:gd name="T72" fmla="*/ 100806236 w 80"/>
                <a:gd name="T73" fmla="*/ 136088434 h 78"/>
                <a:gd name="T74" fmla="*/ 120967503 w 80"/>
                <a:gd name="T75" fmla="*/ 131048123 h 78"/>
                <a:gd name="T76" fmla="*/ 136088435 w 80"/>
                <a:gd name="T77" fmla="*/ 136088434 h 78"/>
                <a:gd name="T78" fmla="*/ 151209367 w 80"/>
                <a:gd name="T79" fmla="*/ 151209365 h 78"/>
                <a:gd name="T80" fmla="*/ 141128746 w 80"/>
                <a:gd name="T81" fmla="*/ 136088434 h 78"/>
                <a:gd name="T82" fmla="*/ 136088435 w 80"/>
                <a:gd name="T83" fmla="*/ 110886881 h 78"/>
                <a:gd name="T84" fmla="*/ 136088435 w 80"/>
                <a:gd name="T85" fmla="*/ 90725614 h 78"/>
                <a:gd name="T86" fmla="*/ 161289988 w 80"/>
                <a:gd name="T87" fmla="*/ 80644993 h 78"/>
                <a:gd name="T88" fmla="*/ 161289988 w 80"/>
                <a:gd name="T89" fmla="*/ 80644993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0"/>
                <a:gd name="T136" fmla="*/ 0 h 78"/>
                <a:gd name="T137" fmla="*/ 80 w 80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0" h="78">
                  <a:moveTo>
                    <a:pt x="56" y="44"/>
                  </a:moveTo>
                  <a:lnTo>
                    <a:pt x="56" y="44"/>
                  </a:lnTo>
                  <a:lnTo>
                    <a:pt x="66" y="48"/>
                  </a:lnTo>
                  <a:lnTo>
                    <a:pt x="74" y="54"/>
                  </a:lnTo>
                  <a:lnTo>
                    <a:pt x="76" y="56"/>
                  </a:lnTo>
                  <a:lnTo>
                    <a:pt x="78" y="60"/>
                  </a:lnTo>
                  <a:lnTo>
                    <a:pt x="76" y="64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58" y="76"/>
                  </a:lnTo>
                  <a:lnTo>
                    <a:pt x="52" y="72"/>
                  </a:lnTo>
                  <a:lnTo>
                    <a:pt x="46" y="64"/>
                  </a:lnTo>
                  <a:lnTo>
                    <a:pt x="44" y="58"/>
                  </a:lnTo>
                  <a:lnTo>
                    <a:pt x="40" y="68"/>
                  </a:lnTo>
                  <a:lnTo>
                    <a:pt x="34" y="76"/>
                  </a:lnTo>
                  <a:lnTo>
                    <a:pt x="26" y="78"/>
                  </a:lnTo>
                  <a:lnTo>
                    <a:pt x="22" y="78"/>
                  </a:lnTo>
                  <a:lnTo>
                    <a:pt x="18" y="76"/>
                  </a:lnTo>
                  <a:lnTo>
                    <a:pt x="16" y="74"/>
                  </a:lnTo>
                  <a:lnTo>
                    <a:pt x="14" y="70"/>
                  </a:lnTo>
                  <a:lnTo>
                    <a:pt x="14" y="66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6" y="48"/>
                  </a:lnTo>
                  <a:lnTo>
                    <a:pt x="12" y="46"/>
                  </a:lnTo>
                  <a:lnTo>
                    <a:pt x="8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0"/>
                  </a:lnTo>
                  <a:lnTo>
                    <a:pt x="28" y="26"/>
                  </a:lnTo>
                  <a:lnTo>
                    <a:pt x="24" y="16"/>
                  </a:lnTo>
                  <a:lnTo>
                    <a:pt x="22" y="12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4" y="8"/>
                  </a:lnTo>
                  <a:lnTo>
                    <a:pt x="54" y="18"/>
                  </a:lnTo>
                  <a:lnTo>
                    <a:pt x="52" y="26"/>
                  </a:lnTo>
                  <a:lnTo>
                    <a:pt x="60" y="20"/>
                  </a:lnTo>
                  <a:lnTo>
                    <a:pt x="68" y="18"/>
                  </a:lnTo>
                  <a:lnTo>
                    <a:pt x="74" y="20"/>
                  </a:lnTo>
                  <a:lnTo>
                    <a:pt x="80" y="26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78" y="40"/>
                  </a:lnTo>
                  <a:lnTo>
                    <a:pt x="76" y="42"/>
                  </a:lnTo>
                  <a:lnTo>
                    <a:pt x="66" y="44"/>
                  </a:lnTo>
                  <a:lnTo>
                    <a:pt x="56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60" y="34"/>
                  </a:lnTo>
                  <a:lnTo>
                    <a:pt x="54" y="34"/>
                  </a:lnTo>
                  <a:lnTo>
                    <a:pt x="48" y="28"/>
                  </a:lnTo>
                  <a:lnTo>
                    <a:pt x="44" y="26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6" y="28"/>
                  </a:lnTo>
                  <a:lnTo>
                    <a:pt x="32" y="30"/>
                  </a:lnTo>
                  <a:lnTo>
                    <a:pt x="28" y="38"/>
                  </a:lnTo>
                  <a:lnTo>
                    <a:pt x="16" y="32"/>
                  </a:lnTo>
                  <a:lnTo>
                    <a:pt x="22" y="36"/>
                  </a:lnTo>
                  <a:lnTo>
                    <a:pt x="28" y="40"/>
                  </a:lnTo>
                  <a:lnTo>
                    <a:pt x="28" y="42"/>
                  </a:lnTo>
                  <a:lnTo>
                    <a:pt x="30" y="48"/>
                  </a:lnTo>
                  <a:lnTo>
                    <a:pt x="34" y="52"/>
                  </a:lnTo>
                  <a:lnTo>
                    <a:pt x="30" y="56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36" y="52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48" y="52"/>
                  </a:lnTo>
                  <a:lnTo>
                    <a:pt x="54" y="54"/>
                  </a:lnTo>
                  <a:lnTo>
                    <a:pt x="60" y="60"/>
                  </a:lnTo>
                  <a:lnTo>
                    <a:pt x="56" y="54"/>
                  </a:lnTo>
                  <a:lnTo>
                    <a:pt x="50" y="50"/>
                  </a:lnTo>
                  <a:lnTo>
                    <a:pt x="54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60" y="36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3" name="Freeform 60"/>
            <p:cNvSpPr>
              <a:spLocks/>
            </p:cNvSpPr>
            <p:nvPr/>
          </p:nvSpPr>
          <p:spPr bwMode="auto">
            <a:xfrm>
              <a:off x="5145088" y="3448050"/>
              <a:ext cx="44450" cy="44450"/>
            </a:xfrm>
            <a:custGeom>
              <a:avLst/>
              <a:gdLst>
                <a:gd name="T0" fmla="*/ 70564381 w 28"/>
                <a:gd name="T1" fmla="*/ 30241879 h 28"/>
                <a:gd name="T2" fmla="*/ 70564381 w 28"/>
                <a:gd name="T3" fmla="*/ 30241879 h 28"/>
                <a:gd name="T4" fmla="*/ 70564381 w 28"/>
                <a:gd name="T5" fmla="*/ 45362813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70564381 h 28"/>
                <a:gd name="T16" fmla="*/ 15120940 w 28"/>
                <a:gd name="T17" fmla="*/ 65524069 h 28"/>
                <a:gd name="T18" fmla="*/ 5040313 w 28"/>
                <a:gd name="T19" fmla="*/ 55443447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30241879 h 28"/>
                <a:gd name="T26" fmla="*/ 5040313 w 28"/>
                <a:gd name="T27" fmla="*/ 15120940 h 28"/>
                <a:gd name="T28" fmla="*/ 15120940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0322501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30241879 h 28"/>
                <a:gd name="T42" fmla="*/ 70564381 w 28"/>
                <a:gd name="T43" fmla="*/ 30241879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4" name="Freeform 61"/>
            <p:cNvSpPr>
              <a:spLocks noEditPoints="1"/>
            </p:cNvSpPr>
            <p:nvPr/>
          </p:nvSpPr>
          <p:spPr bwMode="auto">
            <a:xfrm>
              <a:off x="5164138" y="3124200"/>
              <a:ext cx="120650" cy="117475"/>
            </a:xfrm>
            <a:custGeom>
              <a:avLst/>
              <a:gdLst>
                <a:gd name="T0" fmla="*/ 151209364 w 76"/>
                <a:gd name="T1" fmla="*/ 126007810 h 74"/>
                <a:gd name="T2" fmla="*/ 171370606 w 76"/>
                <a:gd name="T3" fmla="*/ 156249673 h 74"/>
                <a:gd name="T4" fmla="*/ 156249674 w 76"/>
                <a:gd name="T5" fmla="*/ 176410914 h 74"/>
                <a:gd name="T6" fmla="*/ 105846570 w 76"/>
                <a:gd name="T7" fmla="*/ 176410914 h 74"/>
                <a:gd name="T8" fmla="*/ 90725613 w 76"/>
                <a:gd name="T9" fmla="*/ 141128741 h 74"/>
                <a:gd name="T10" fmla="*/ 65524061 w 76"/>
                <a:gd name="T11" fmla="*/ 176410914 h 74"/>
                <a:gd name="T12" fmla="*/ 25201559 w 76"/>
                <a:gd name="T13" fmla="*/ 171370604 h 74"/>
                <a:gd name="T14" fmla="*/ 20161248 w 76"/>
                <a:gd name="T15" fmla="*/ 141128741 h 74"/>
                <a:gd name="T16" fmla="*/ 55443440 w 76"/>
                <a:gd name="T17" fmla="*/ 110886879 h 74"/>
                <a:gd name="T18" fmla="*/ 5040312 w 76"/>
                <a:gd name="T19" fmla="*/ 90725612 h 74"/>
                <a:gd name="T20" fmla="*/ 5040312 w 76"/>
                <a:gd name="T21" fmla="*/ 55443439 h 74"/>
                <a:gd name="T22" fmla="*/ 30241875 w 76"/>
                <a:gd name="T23" fmla="*/ 35282185 h 74"/>
                <a:gd name="T24" fmla="*/ 65524061 w 76"/>
                <a:gd name="T25" fmla="*/ 60483750 h 74"/>
                <a:gd name="T26" fmla="*/ 60483751 w 76"/>
                <a:gd name="T27" fmla="*/ 25201558 h 74"/>
                <a:gd name="T28" fmla="*/ 80644992 w 76"/>
                <a:gd name="T29" fmla="*/ 5040312 h 74"/>
                <a:gd name="T30" fmla="*/ 110886880 w 76"/>
                <a:gd name="T31" fmla="*/ 5040312 h 74"/>
                <a:gd name="T32" fmla="*/ 136088432 w 76"/>
                <a:gd name="T33" fmla="*/ 20161248 h 74"/>
                <a:gd name="T34" fmla="*/ 126007812 w 76"/>
                <a:gd name="T35" fmla="*/ 70564371 h 74"/>
                <a:gd name="T36" fmla="*/ 166330295 w 76"/>
                <a:gd name="T37" fmla="*/ 55443439 h 74"/>
                <a:gd name="T38" fmla="*/ 186491537 w 76"/>
                <a:gd name="T39" fmla="*/ 80644992 h 74"/>
                <a:gd name="T40" fmla="*/ 181451227 w 76"/>
                <a:gd name="T41" fmla="*/ 110886879 h 74"/>
                <a:gd name="T42" fmla="*/ 126007812 w 76"/>
                <a:gd name="T43" fmla="*/ 115927189 h 74"/>
                <a:gd name="T44" fmla="*/ 151209364 w 76"/>
                <a:gd name="T45" fmla="*/ 85685302 h 74"/>
                <a:gd name="T46" fmla="*/ 126007812 w 76"/>
                <a:gd name="T47" fmla="*/ 90725612 h 74"/>
                <a:gd name="T48" fmla="*/ 95765924 w 76"/>
                <a:gd name="T49" fmla="*/ 65524060 h 74"/>
                <a:gd name="T50" fmla="*/ 95765924 w 76"/>
                <a:gd name="T51" fmla="*/ 40322496 h 74"/>
                <a:gd name="T52" fmla="*/ 95765924 w 76"/>
                <a:gd name="T53" fmla="*/ 65524060 h 74"/>
                <a:gd name="T54" fmla="*/ 95765924 w 76"/>
                <a:gd name="T55" fmla="*/ 65524060 h 74"/>
                <a:gd name="T56" fmla="*/ 65524061 w 76"/>
                <a:gd name="T57" fmla="*/ 85685302 h 74"/>
                <a:gd name="T58" fmla="*/ 35282186 w 76"/>
                <a:gd name="T59" fmla="*/ 70564371 h 74"/>
                <a:gd name="T60" fmla="*/ 65524061 w 76"/>
                <a:gd name="T61" fmla="*/ 90725612 h 74"/>
                <a:gd name="T62" fmla="*/ 60483751 w 76"/>
                <a:gd name="T63" fmla="*/ 100806233 h 74"/>
                <a:gd name="T64" fmla="*/ 70564371 w 76"/>
                <a:gd name="T65" fmla="*/ 120967500 h 74"/>
                <a:gd name="T66" fmla="*/ 55443440 w 76"/>
                <a:gd name="T67" fmla="*/ 146169052 h 74"/>
                <a:gd name="T68" fmla="*/ 75604682 w 76"/>
                <a:gd name="T69" fmla="*/ 126007810 h 74"/>
                <a:gd name="T70" fmla="*/ 95765924 w 76"/>
                <a:gd name="T71" fmla="*/ 131048121 h 74"/>
                <a:gd name="T72" fmla="*/ 115927191 w 76"/>
                <a:gd name="T73" fmla="*/ 136088431 h 74"/>
                <a:gd name="T74" fmla="*/ 131048122 w 76"/>
                <a:gd name="T75" fmla="*/ 151209362 h 74"/>
                <a:gd name="T76" fmla="*/ 120967501 w 76"/>
                <a:gd name="T77" fmla="*/ 136088431 h 74"/>
                <a:gd name="T78" fmla="*/ 110886880 w 76"/>
                <a:gd name="T79" fmla="*/ 126007810 h 74"/>
                <a:gd name="T80" fmla="*/ 126007812 w 76"/>
                <a:gd name="T81" fmla="*/ 95765923 h 74"/>
                <a:gd name="T82" fmla="*/ 141128743 w 76"/>
                <a:gd name="T83" fmla="*/ 90725612 h 74"/>
                <a:gd name="T84" fmla="*/ 151209364 w 76"/>
                <a:gd name="T85" fmla="*/ 85685302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"/>
                <a:gd name="T130" fmla="*/ 0 h 74"/>
                <a:gd name="T131" fmla="*/ 76 w 76"/>
                <a:gd name="T132" fmla="*/ 74 h 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" h="74">
                  <a:moveTo>
                    <a:pt x="50" y="46"/>
                  </a:moveTo>
                  <a:lnTo>
                    <a:pt x="50" y="46"/>
                  </a:lnTo>
                  <a:lnTo>
                    <a:pt x="60" y="50"/>
                  </a:lnTo>
                  <a:lnTo>
                    <a:pt x="66" y="56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6" y="66"/>
                  </a:lnTo>
                  <a:lnTo>
                    <a:pt x="62" y="70"/>
                  </a:lnTo>
                  <a:lnTo>
                    <a:pt x="54" y="74"/>
                  </a:lnTo>
                  <a:lnTo>
                    <a:pt x="48" y="74"/>
                  </a:lnTo>
                  <a:lnTo>
                    <a:pt x="42" y="70"/>
                  </a:lnTo>
                  <a:lnTo>
                    <a:pt x="38" y="62"/>
                  </a:lnTo>
                  <a:lnTo>
                    <a:pt x="36" y="56"/>
                  </a:lnTo>
                  <a:lnTo>
                    <a:pt x="32" y="66"/>
                  </a:lnTo>
                  <a:lnTo>
                    <a:pt x="26" y="70"/>
                  </a:lnTo>
                  <a:lnTo>
                    <a:pt x="18" y="72"/>
                  </a:lnTo>
                  <a:lnTo>
                    <a:pt x="10" y="68"/>
                  </a:lnTo>
                  <a:lnTo>
                    <a:pt x="8" y="66"/>
                  </a:lnTo>
                  <a:lnTo>
                    <a:pt x="8" y="62"/>
                  </a:lnTo>
                  <a:lnTo>
                    <a:pt x="8" y="56"/>
                  </a:lnTo>
                  <a:lnTo>
                    <a:pt x="14" y="50"/>
                  </a:lnTo>
                  <a:lnTo>
                    <a:pt x="22" y="44"/>
                  </a:lnTo>
                  <a:lnTo>
                    <a:pt x="10" y="42"/>
                  </a:lnTo>
                  <a:lnTo>
                    <a:pt x="4" y="38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6" y="16"/>
                  </a:lnTo>
                  <a:lnTo>
                    <a:pt x="12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4"/>
                  </a:lnTo>
                  <a:lnTo>
                    <a:pt x="24" y="14"/>
                  </a:lnTo>
                  <a:lnTo>
                    <a:pt x="24" y="10"/>
                  </a:lnTo>
                  <a:lnTo>
                    <a:pt x="26" y="6"/>
                  </a:lnTo>
                  <a:lnTo>
                    <a:pt x="28" y="4"/>
                  </a:lnTo>
                  <a:lnTo>
                    <a:pt x="32" y="2"/>
                  </a:lnTo>
                  <a:lnTo>
                    <a:pt x="36" y="0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2" y="4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58" y="24"/>
                  </a:lnTo>
                  <a:lnTo>
                    <a:pt x="66" y="22"/>
                  </a:lnTo>
                  <a:lnTo>
                    <a:pt x="70" y="26"/>
                  </a:lnTo>
                  <a:lnTo>
                    <a:pt x="74" y="32"/>
                  </a:lnTo>
                  <a:lnTo>
                    <a:pt x="76" y="36"/>
                  </a:lnTo>
                  <a:lnTo>
                    <a:pt x="74" y="40"/>
                  </a:lnTo>
                  <a:lnTo>
                    <a:pt x="72" y="44"/>
                  </a:lnTo>
                  <a:lnTo>
                    <a:pt x="68" y="46"/>
                  </a:lnTo>
                  <a:lnTo>
                    <a:pt x="60" y="46"/>
                  </a:lnTo>
                  <a:lnTo>
                    <a:pt x="50" y="46"/>
                  </a:lnTo>
                  <a:close/>
                  <a:moveTo>
                    <a:pt x="60" y="34"/>
                  </a:moveTo>
                  <a:lnTo>
                    <a:pt x="60" y="34"/>
                  </a:lnTo>
                  <a:lnTo>
                    <a:pt x="54" y="36"/>
                  </a:lnTo>
                  <a:lnTo>
                    <a:pt x="50" y="36"/>
                  </a:lnTo>
                  <a:lnTo>
                    <a:pt x="46" y="30"/>
                  </a:lnTo>
                  <a:lnTo>
                    <a:pt x="38" y="26"/>
                  </a:lnTo>
                  <a:lnTo>
                    <a:pt x="40" y="20"/>
                  </a:lnTo>
                  <a:lnTo>
                    <a:pt x="38" y="16"/>
                  </a:lnTo>
                  <a:lnTo>
                    <a:pt x="38" y="26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4" y="40"/>
                  </a:lnTo>
                  <a:lnTo>
                    <a:pt x="26" y="44"/>
                  </a:lnTo>
                  <a:lnTo>
                    <a:pt x="28" y="48"/>
                  </a:lnTo>
                  <a:lnTo>
                    <a:pt x="24" y="52"/>
                  </a:lnTo>
                  <a:lnTo>
                    <a:pt x="22" y="58"/>
                  </a:lnTo>
                  <a:lnTo>
                    <a:pt x="30" y="50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54"/>
                  </a:lnTo>
                  <a:lnTo>
                    <a:pt x="52" y="60"/>
                  </a:lnTo>
                  <a:lnTo>
                    <a:pt x="48" y="54"/>
                  </a:lnTo>
                  <a:lnTo>
                    <a:pt x="44" y="50"/>
                  </a:lnTo>
                  <a:lnTo>
                    <a:pt x="48" y="44"/>
                  </a:lnTo>
                  <a:lnTo>
                    <a:pt x="50" y="38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0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5" name="Freeform 62"/>
            <p:cNvSpPr>
              <a:spLocks/>
            </p:cNvSpPr>
            <p:nvPr/>
          </p:nvSpPr>
          <p:spPr bwMode="auto">
            <a:xfrm>
              <a:off x="5202238" y="3165475"/>
              <a:ext cx="44450" cy="41275"/>
            </a:xfrm>
            <a:custGeom>
              <a:avLst/>
              <a:gdLst>
                <a:gd name="T0" fmla="*/ 70564381 w 28"/>
                <a:gd name="T1" fmla="*/ 30241879 h 26"/>
                <a:gd name="T2" fmla="*/ 70564381 w 28"/>
                <a:gd name="T3" fmla="*/ 30241879 h 26"/>
                <a:gd name="T4" fmla="*/ 65524069 w 28"/>
                <a:gd name="T5" fmla="*/ 45362812 h 26"/>
                <a:gd name="T6" fmla="*/ 60483758 w 28"/>
                <a:gd name="T7" fmla="*/ 55443446 h 26"/>
                <a:gd name="T8" fmla="*/ 50403124 w 28"/>
                <a:gd name="T9" fmla="*/ 65524068 h 26"/>
                <a:gd name="T10" fmla="*/ 35282190 w 28"/>
                <a:gd name="T11" fmla="*/ 65524068 h 26"/>
                <a:gd name="T12" fmla="*/ 35282190 w 28"/>
                <a:gd name="T13" fmla="*/ 65524068 h 26"/>
                <a:gd name="T14" fmla="*/ 20161251 w 28"/>
                <a:gd name="T15" fmla="*/ 65524068 h 26"/>
                <a:gd name="T16" fmla="*/ 10080625 w 28"/>
                <a:gd name="T17" fmla="*/ 55443446 h 26"/>
                <a:gd name="T18" fmla="*/ 5040313 w 28"/>
                <a:gd name="T19" fmla="*/ 45362812 h 26"/>
                <a:gd name="T20" fmla="*/ 0 w 28"/>
                <a:gd name="T21" fmla="*/ 35282190 h 26"/>
                <a:gd name="T22" fmla="*/ 0 w 28"/>
                <a:gd name="T23" fmla="*/ 35282190 h 26"/>
                <a:gd name="T24" fmla="*/ 5040313 w 28"/>
                <a:gd name="T25" fmla="*/ 20161250 h 26"/>
                <a:gd name="T26" fmla="*/ 10080625 w 28"/>
                <a:gd name="T27" fmla="*/ 10080625 h 26"/>
                <a:gd name="T28" fmla="*/ 20161251 w 28"/>
                <a:gd name="T29" fmla="*/ 0 h 26"/>
                <a:gd name="T30" fmla="*/ 35282190 w 28"/>
                <a:gd name="T31" fmla="*/ 0 h 26"/>
                <a:gd name="T32" fmla="*/ 35282190 w 28"/>
                <a:gd name="T33" fmla="*/ 0 h 26"/>
                <a:gd name="T34" fmla="*/ 45362813 w 28"/>
                <a:gd name="T35" fmla="*/ 0 h 26"/>
                <a:gd name="T36" fmla="*/ 55443447 w 28"/>
                <a:gd name="T37" fmla="*/ 10080625 h 26"/>
                <a:gd name="T38" fmla="*/ 65524069 w 28"/>
                <a:gd name="T39" fmla="*/ 20161250 h 26"/>
                <a:gd name="T40" fmla="*/ 70564381 w 28"/>
                <a:gd name="T41" fmla="*/ 30241879 h 26"/>
                <a:gd name="T42" fmla="*/ 70564381 w 28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6"/>
                <a:gd name="T68" fmla="*/ 28 w 28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6">
                  <a:moveTo>
                    <a:pt x="28" y="12"/>
                  </a:moveTo>
                  <a:lnTo>
                    <a:pt x="28" y="12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0" y="26"/>
                  </a:lnTo>
                  <a:lnTo>
                    <a:pt x="14" y="26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6" name="Freeform 63"/>
            <p:cNvSpPr>
              <a:spLocks noEditPoints="1"/>
            </p:cNvSpPr>
            <p:nvPr/>
          </p:nvSpPr>
          <p:spPr bwMode="auto">
            <a:xfrm>
              <a:off x="4602163" y="3082925"/>
              <a:ext cx="123825" cy="117475"/>
            </a:xfrm>
            <a:custGeom>
              <a:avLst/>
              <a:gdLst>
                <a:gd name="T0" fmla="*/ 151209365 w 78"/>
                <a:gd name="T1" fmla="*/ 120967500 h 74"/>
                <a:gd name="T2" fmla="*/ 176410918 w 78"/>
                <a:gd name="T3" fmla="*/ 156249673 h 74"/>
                <a:gd name="T4" fmla="*/ 161289987 w 78"/>
                <a:gd name="T5" fmla="*/ 176410914 h 74"/>
                <a:gd name="T6" fmla="*/ 110886881 w 78"/>
                <a:gd name="T7" fmla="*/ 176410914 h 74"/>
                <a:gd name="T8" fmla="*/ 95765925 w 78"/>
                <a:gd name="T9" fmla="*/ 141128741 h 74"/>
                <a:gd name="T10" fmla="*/ 65524062 w 78"/>
                <a:gd name="T11" fmla="*/ 176410914 h 74"/>
                <a:gd name="T12" fmla="*/ 30241876 w 78"/>
                <a:gd name="T13" fmla="*/ 176410914 h 74"/>
                <a:gd name="T14" fmla="*/ 20161248 w 78"/>
                <a:gd name="T15" fmla="*/ 156249673 h 74"/>
                <a:gd name="T16" fmla="*/ 55443441 w 78"/>
                <a:gd name="T17" fmla="*/ 110886879 h 74"/>
                <a:gd name="T18" fmla="*/ 10080624 w 78"/>
                <a:gd name="T19" fmla="*/ 95765923 h 74"/>
                <a:gd name="T20" fmla="*/ 0 w 78"/>
                <a:gd name="T21" fmla="*/ 65524060 h 74"/>
                <a:gd name="T22" fmla="*/ 15120938 w 78"/>
                <a:gd name="T23" fmla="*/ 40322496 h 74"/>
                <a:gd name="T24" fmla="*/ 55443441 w 78"/>
                <a:gd name="T25" fmla="*/ 40322496 h 74"/>
                <a:gd name="T26" fmla="*/ 60483751 w 78"/>
                <a:gd name="T27" fmla="*/ 30241875 h 74"/>
                <a:gd name="T28" fmla="*/ 70564372 w 78"/>
                <a:gd name="T29" fmla="*/ 5040312 h 74"/>
                <a:gd name="T30" fmla="*/ 110886881 w 78"/>
                <a:gd name="T31" fmla="*/ 0 h 74"/>
                <a:gd name="T32" fmla="*/ 131048123 w 78"/>
                <a:gd name="T33" fmla="*/ 5040312 h 74"/>
                <a:gd name="T34" fmla="*/ 136088434 w 78"/>
                <a:gd name="T35" fmla="*/ 45362806 h 74"/>
                <a:gd name="T36" fmla="*/ 146169055 w 78"/>
                <a:gd name="T37" fmla="*/ 55443439 h 74"/>
                <a:gd name="T38" fmla="*/ 191531850 w 78"/>
                <a:gd name="T39" fmla="*/ 75604681 h 74"/>
                <a:gd name="T40" fmla="*/ 191531850 w 78"/>
                <a:gd name="T41" fmla="*/ 95765923 h 74"/>
                <a:gd name="T42" fmla="*/ 156249676 w 78"/>
                <a:gd name="T43" fmla="*/ 115927189 h 74"/>
                <a:gd name="T44" fmla="*/ 156249676 w 78"/>
                <a:gd name="T45" fmla="*/ 85685302 h 74"/>
                <a:gd name="T46" fmla="*/ 126007813 w 78"/>
                <a:gd name="T47" fmla="*/ 85685302 h 74"/>
                <a:gd name="T48" fmla="*/ 100806235 w 78"/>
                <a:gd name="T49" fmla="*/ 60483750 h 74"/>
                <a:gd name="T50" fmla="*/ 100806235 w 78"/>
                <a:gd name="T51" fmla="*/ 35282185 h 74"/>
                <a:gd name="T52" fmla="*/ 95765925 w 78"/>
                <a:gd name="T53" fmla="*/ 35282185 h 74"/>
                <a:gd name="T54" fmla="*/ 95765925 w 78"/>
                <a:gd name="T55" fmla="*/ 60483750 h 74"/>
                <a:gd name="T56" fmla="*/ 75604683 w 78"/>
                <a:gd name="T57" fmla="*/ 70564371 h 74"/>
                <a:gd name="T58" fmla="*/ 35282186 w 78"/>
                <a:gd name="T59" fmla="*/ 65524060 h 74"/>
                <a:gd name="T60" fmla="*/ 35282186 w 78"/>
                <a:gd name="T61" fmla="*/ 65524060 h 74"/>
                <a:gd name="T62" fmla="*/ 65524062 w 78"/>
                <a:gd name="T63" fmla="*/ 90725612 h 74"/>
                <a:gd name="T64" fmla="*/ 65524062 w 78"/>
                <a:gd name="T65" fmla="*/ 110886879 h 74"/>
                <a:gd name="T66" fmla="*/ 65524062 w 78"/>
                <a:gd name="T67" fmla="*/ 131048121 h 74"/>
                <a:gd name="T68" fmla="*/ 60483751 w 78"/>
                <a:gd name="T69" fmla="*/ 146169052 h 74"/>
                <a:gd name="T70" fmla="*/ 80644993 w 78"/>
                <a:gd name="T71" fmla="*/ 120967500 h 74"/>
                <a:gd name="T72" fmla="*/ 95765925 w 78"/>
                <a:gd name="T73" fmla="*/ 126007810 h 74"/>
                <a:gd name="T74" fmla="*/ 120967502 w 78"/>
                <a:gd name="T75" fmla="*/ 136088431 h 74"/>
                <a:gd name="T76" fmla="*/ 136088434 w 78"/>
                <a:gd name="T77" fmla="*/ 151209362 h 74"/>
                <a:gd name="T78" fmla="*/ 126007813 w 78"/>
                <a:gd name="T79" fmla="*/ 131048121 h 74"/>
                <a:gd name="T80" fmla="*/ 115927192 w 78"/>
                <a:gd name="T81" fmla="*/ 120967500 h 74"/>
                <a:gd name="T82" fmla="*/ 131048123 w 78"/>
                <a:gd name="T83" fmla="*/ 95765923 h 74"/>
                <a:gd name="T84" fmla="*/ 141128744 w 78"/>
                <a:gd name="T85" fmla="*/ 90725612 h 74"/>
                <a:gd name="T86" fmla="*/ 156249676 w 78"/>
                <a:gd name="T87" fmla="*/ 8568530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4"/>
                <a:gd name="T134" fmla="*/ 78 w 78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4">
                  <a:moveTo>
                    <a:pt x="52" y="44"/>
                  </a:moveTo>
                  <a:lnTo>
                    <a:pt x="52" y="44"/>
                  </a:lnTo>
                  <a:lnTo>
                    <a:pt x="60" y="48"/>
                  </a:lnTo>
                  <a:lnTo>
                    <a:pt x="68" y="54"/>
                  </a:lnTo>
                  <a:lnTo>
                    <a:pt x="70" y="58"/>
                  </a:lnTo>
                  <a:lnTo>
                    <a:pt x="70" y="62"/>
                  </a:lnTo>
                  <a:lnTo>
                    <a:pt x="68" y="66"/>
                  </a:lnTo>
                  <a:lnTo>
                    <a:pt x="64" y="70"/>
                  </a:lnTo>
                  <a:lnTo>
                    <a:pt x="56" y="74"/>
                  </a:lnTo>
                  <a:lnTo>
                    <a:pt x="50" y="74"/>
                  </a:lnTo>
                  <a:lnTo>
                    <a:pt x="44" y="70"/>
                  </a:lnTo>
                  <a:lnTo>
                    <a:pt x="40" y="62"/>
                  </a:lnTo>
                  <a:lnTo>
                    <a:pt x="38" y="56"/>
                  </a:lnTo>
                  <a:lnTo>
                    <a:pt x="34" y="64"/>
                  </a:lnTo>
                  <a:lnTo>
                    <a:pt x="26" y="70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2" y="70"/>
                  </a:lnTo>
                  <a:lnTo>
                    <a:pt x="10" y="66"/>
                  </a:lnTo>
                  <a:lnTo>
                    <a:pt x="8" y="62"/>
                  </a:lnTo>
                  <a:lnTo>
                    <a:pt x="10" y="56"/>
                  </a:lnTo>
                  <a:lnTo>
                    <a:pt x="14" y="50"/>
                  </a:lnTo>
                  <a:lnTo>
                    <a:pt x="22" y="44"/>
                  </a:lnTo>
                  <a:lnTo>
                    <a:pt x="10" y="40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6" y="16"/>
                  </a:lnTo>
                  <a:lnTo>
                    <a:pt x="10" y="12"/>
                  </a:lnTo>
                  <a:lnTo>
                    <a:pt x="16" y="14"/>
                  </a:lnTo>
                  <a:lnTo>
                    <a:pt x="22" y="16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2" y="2"/>
                  </a:lnTo>
                  <a:lnTo>
                    <a:pt x="54" y="6"/>
                  </a:lnTo>
                  <a:lnTo>
                    <a:pt x="56" y="10"/>
                  </a:lnTo>
                  <a:lnTo>
                    <a:pt x="54" y="18"/>
                  </a:lnTo>
                  <a:lnTo>
                    <a:pt x="50" y="26"/>
                  </a:lnTo>
                  <a:lnTo>
                    <a:pt x="58" y="22"/>
                  </a:lnTo>
                  <a:lnTo>
                    <a:pt x="66" y="22"/>
                  </a:lnTo>
                  <a:lnTo>
                    <a:pt x="72" y="24"/>
                  </a:lnTo>
                  <a:lnTo>
                    <a:pt x="76" y="30"/>
                  </a:lnTo>
                  <a:lnTo>
                    <a:pt x="78" y="34"/>
                  </a:lnTo>
                  <a:lnTo>
                    <a:pt x="76" y="38"/>
                  </a:lnTo>
                  <a:lnTo>
                    <a:pt x="74" y="42"/>
                  </a:lnTo>
                  <a:lnTo>
                    <a:pt x="70" y="44"/>
                  </a:lnTo>
                  <a:lnTo>
                    <a:pt x="62" y="46"/>
                  </a:lnTo>
                  <a:lnTo>
                    <a:pt x="52" y="44"/>
                  </a:lnTo>
                  <a:close/>
                  <a:moveTo>
                    <a:pt x="62" y="34"/>
                  </a:moveTo>
                  <a:lnTo>
                    <a:pt x="62" y="34"/>
                  </a:lnTo>
                  <a:lnTo>
                    <a:pt x="56" y="34"/>
                  </a:lnTo>
                  <a:lnTo>
                    <a:pt x="50" y="34"/>
                  </a:lnTo>
                  <a:lnTo>
                    <a:pt x="46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14"/>
                  </a:lnTo>
                  <a:lnTo>
                    <a:pt x="38" y="24"/>
                  </a:lnTo>
                  <a:lnTo>
                    <a:pt x="34" y="26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6"/>
                  </a:lnTo>
                  <a:lnTo>
                    <a:pt x="20" y="30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44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8" y="50"/>
                  </a:lnTo>
                  <a:lnTo>
                    <a:pt x="44" y="50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50" y="52"/>
                  </a:lnTo>
                  <a:lnTo>
                    <a:pt x="46" y="48"/>
                  </a:lnTo>
                  <a:lnTo>
                    <a:pt x="50" y="44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2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7" name="Freeform 64"/>
            <p:cNvSpPr>
              <a:spLocks/>
            </p:cNvSpPr>
            <p:nvPr/>
          </p:nvSpPr>
          <p:spPr bwMode="auto">
            <a:xfrm>
              <a:off x="4640263" y="3121025"/>
              <a:ext cx="44450" cy="44450"/>
            </a:xfrm>
            <a:custGeom>
              <a:avLst/>
              <a:gdLst>
                <a:gd name="T0" fmla="*/ 70564381 w 28"/>
                <a:gd name="T1" fmla="*/ 35282190 h 28"/>
                <a:gd name="T2" fmla="*/ 70564381 w 28"/>
                <a:gd name="T3" fmla="*/ 35282190 h 28"/>
                <a:gd name="T4" fmla="*/ 70564381 w 28"/>
                <a:gd name="T5" fmla="*/ 45362813 h 28"/>
                <a:gd name="T6" fmla="*/ 60483758 w 28"/>
                <a:gd name="T7" fmla="*/ 60483758 h 28"/>
                <a:gd name="T8" fmla="*/ 50403124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65524069 h 28"/>
                <a:gd name="T16" fmla="*/ 15120940 w 28"/>
                <a:gd name="T17" fmla="*/ 60483758 h 28"/>
                <a:gd name="T18" fmla="*/ 5040313 w 28"/>
                <a:gd name="T19" fmla="*/ 50403124 h 28"/>
                <a:gd name="T20" fmla="*/ 0 w 28"/>
                <a:gd name="T21" fmla="*/ 35282190 h 28"/>
                <a:gd name="T22" fmla="*/ 0 w 28"/>
                <a:gd name="T23" fmla="*/ 35282190 h 28"/>
                <a:gd name="T24" fmla="*/ 5040313 w 28"/>
                <a:gd name="T25" fmla="*/ 25201562 h 28"/>
                <a:gd name="T26" fmla="*/ 10080625 w 28"/>
                <a:gd name="T27" fmla="*/ 10080625 h 28"/>
                <a:gd name="T28" fmla="*/ 20161251 w 28"/>
                <a:gd name="T29" fmla="*/ 5040313 h 28"/>
                <a:gd name="T30" fmla="*/ 35282190 w 28"/>
                <a:gd name="T31" fmla="*/ 0 h 28"/>
                <a:gd name="T32" fmla="*/ 35282190 w 28"/>
                <a:gd name="T33" fmla="*/ 0 h 28"/>
                <a:gd name="T34" fmla="*/ 50403124 w 28"/>
                <a:gd name="T35" fmla="*/ 5040313 h 28"/>
                <a:gd name="T36" fmla="*/ 60483758 w 28"/>
                <a:gd name="T37" fmla="*/ 10080625 h 28"/>
                <a:gd name="T38" fmla="*/ 65524069 w 28"/>
                <a:gd name="T39" fmla="*/ 20161251 h 28"/>
                <a:gd name="T40" fmla="*/ 70564381 w 28"/>
                <a:gd name="T41" fmla="*/ 35282190 h 28"/>
                <a:gd name="T42" fmla="*/ 70564381 w 28"/>
                <a:gd name="T43" fmla="*/ 3528219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8" y="18"/>
                  </a:lnTo>
                  <a:lnTo>
                    <a:pt x="24" y="24"/>
                  </a:lnTo>
                  <a:lnTo>
                    <a:pt x="20" y="26"/>
                  </a:lnTo>
                  <a:lnTo>
                    <a:pt x="16" y="28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8" name="Freeform 65"/>
            <p:cNvSpPr>
              <a:spLocks noEditPoints="1"/>
            </p:cNvSpPr>
            <p:nvPr/>
          </p:nvSpPr>
          <p:spPr bwMode="auto">
            <a:xfrm>
              <a:off x="4510088" y="3359150"/>
              <a:ext cx="146050" cy="142875"/>
            </a:xfrm>
            <a:custGeom>
              <a:avLst/>
              <a:gdLst>
                <a:gd name="T0" fmla="*/ 191531861 w 92"/>
                <a:gd name="T1" fmla="*/ 105846576 h 90"/>
                <a:gd name="T2" fmla="*/ 231854397 w 92"/>
                <a:gd name="T3" fmla="*/ 126007819 h 90"/>
                <a:gd name="T4" fmla="*/ 226814086 w 92"/>
                <a:gd name="T5" fmla="*/ 156249684 h 90"/>
                <a:gd name="T6" fmla="*/ 196572172 w 92"/>
                <a:gd name="T7" fmla="*/ 186491549 h 90"/>
                <a:gd name="T8" fmla="*/ 156249685 w 92"/>
                <a:gd name="T9" fmla="*/ 166330306 h 90"/>
                <a:gd name="T10" fmla="*/ 141128753 w 92"/>
                <a:gd name="T11" fmla="*/ 181451238 h 90"/>
                <a:gd name="T12" fmla="*/ 115927199 w 92"/>
                <a:gd name="T13" fmla="*/ 221773774 h 90"/>
                <a:gd name="T14" fmla="*/ 95765931 w 92"/>
                <a:gd name="T15" fmla="*/ 221773774 h 90"/>
                <a:gd name="T16" fmla="*/ 70564376 w 92"/>
                <a:gd name="T17" fmla="*/ 206652792 h 90"/>
                <a:gd name="T18" fmla="*/ 85685309 w 92"/>
                <a:gd name="T19" fmla="*/ 146169063 h 90"/>
                <a:gd name="T20" fmla="*/ 50403121 w 92"/>
                <a:gd name="T21" fmla="*/ 156249684 h 90"/>
                <a:gd name="T22" fmla="*/ 10080625 w 92"/>
                <a:gd name="T23" fmla="*/ 141128752 h 90"/>
                <a:gd name="T24" fmla="*/ 5040312 w 92"/>
                <a:gd name="T25" fmla="*/ 100806241 h 90"/>
                <a:gd name="T26" fmla="*/ 30241877 w 92"/>
                <a:gd name="T27" fmla="*/ 75604687 h 90"/>
                <a:gd name="T28" fmla="*/ 65524066 w 92"/>
                <a:gd name="T29" fmla="*/ 85685308 h 90"/>
                <a:gd name="T30" fmla="*/ 40322499 w 92"/>
                <a:gd name="T31" fmla="*/ 40322499 h 90"/>
                <a:gd name="T32" fmla="*/ 60483755 w 92"/>
                <a:gd name="T33" fmla="*/ 10080625 h 90"/>
                <a:gd name="T34" fmla="*/ 95765931 w 92"/>
                <a:gd name="T35" fmla="*/ 0 h 90"/>
                <a:gd name="T36" fmla="*/ 120967509 w 92"/>
                <a:gd name="T37" fmla="*/ 15120939 h 90"/>
                <a:gd name="T38" fmla="*/ 131048131 w 92"/>
                <a:gd name="T39" fmla="*/ 65524065 h 90"/>
                <a:gd name="T40" fmla="*/ 186491550 w 92"/>
                <a:gd name="T41" fmla="*/ 25201560 h 90"/>
                <a:gd name="T42" fmla="*/ 211693154 w 92"/>
                <a:gd name="T43" fmla="*/ 50403120 h 90"/>
                <a:gd name="T44" fmla="*/ 206652794 w 92"/>
                <a:gd name="T45" fmla="*/ 80644997 h 90"/>
                <a:gd name="T46" fmla="*/ 161289996 w 92"/>
                <a:gd name="T47" fmla="*/ 105846576 h 90"/>
                <a:gd name="T48" fmla="*/ 161289996 w 92"/>
                <a:gd name="T49" fmla="*/ 75604687 h 90"/>
                <a:gd name="T50" fmla="*/ 136088442 w 92"/>
                <a:gd name="T51" fmla="*/ 75604687 h 90"/>
                <a:gd name="T52" fmla="*/ 105846577 w 92"/>
                <a:gd name="T53" fmla="*/ 75604687 h 90"/>
                <a:gd name="T54" fmla="*/ 90725620 w 92"/>
                <a:gd name="T55" fmla="*/ 45362810 h 90"/>
                <a:gd name="T56" fmla="*/ 85685309 w 92"/>
                <a:gd name="T57" fmla="*/ 50403120 h 90"/>
                <a:gd name="T58" fmla="*/ 100806241 w 92"/>
                <a:gd name="T59" fmla="*/ 75604687 h 90"/>
                <a:gd name="T60" fmla="*/ 85685309 w 92"/>
                <a:gd name="T61" fmla="*/ 90725619 h 90"/>
                <a:gd name="T62" fmla="*/ 80644998 w 92"/>
                <a:gd name="T63" fmla="*/ 115927198 h 90"/>
                <a:gd name="T64" fmla="*/ 40322499 w 92"/>
                <a:gd name="T65" fmla="*/ 110886887 h 90"/>
                <a:gd name="T66" fmla="*/ 60483755 w 92"/>
                <a:gd name="T67" fmla="*/ 115927198 h 90"/>
                <a:gd name="T68" fmla="*/ 85685309 w 92"/>
                <a:gd name="T69" fmla="*/ 126007819 h 90"/>
                <a:gd name="T70" fmla="*/ 110886888 w 92"/>
                <a:gd name="T71" fmla="*/ 146169063 h 90"/>
                <a:gd name="T72" fmla="*/ 105846577 w 92"/>
                <a:gd name="T73" fmla="*/ 181451238 h 90"/>
                <a:gd name="T74" fmla="*/ 105846577 w 92"/>
                <a:gd name="T75" fmla="*/ 181451238 h 90"/>
                <a:gd name="T76" fmla="*/ 126007820 w 92"/>
                <a:gd name="T77" fmla="*/ 146169063 h 90"/>
                <a:gd name="T78" fmla="*/ 146169064 w 92"/>
                <a:gd name="T79" fmla="*/ 131048130 h 90"/>
                <a:gd name="T80" fmla="*/ 166330307 w 92"/>
                <a:gd name="T81" fmla="*/ 136088441 h 90"/>
                <a:gd name="T82" fmla="*/ 186491550 w 92"/>
                <a:gd name="T83" fmla="*/ 141128752 h 90"/>
                <a:gd name="T84" fmla="*/ 166330307 w 92"/>
                <a:gd name="T85" fmla="*/ 131048130 h 90"/>
                <a:gd name="T86" fmla="*/ 156249685 w 92"/>
                <a:gd name="T87" fmla="*/ 105846576 h 90"/>
                <a:gd name="T88" fmla="*/ 146169064 w 92"/>
                <a:gd name="T89" fmla="*/ 85685308 h 90"/>
                <a:gd name="T90" fmla="*/ 171370618 w 92"/>
                <a:gd name="T91" fmla="*/ 65524065 h 90"/>
                <a:gd name="T92" fmla="*/ 171370618 w 92"/>
                <a:gd name="T93" fmla="*/ 65524065 h 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2"/>
                <a:gd name="T142" fmla="*/ 0 h 90"/>
                <a:gd name="T143" fmla="*/ 92 w 92"/>
                <a:gd name="T144" fmla="*/ 90 h 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2" h="90">
                  <a:moveTo>
                    <a:pt x="64" y="42"/>
                  </a:moveTo>
                  <a:lnTo>
                    <a:pt x="64" y="42"/>
                  </a:lnTo>
                  <a:lnTo>
                    <a:pt x="76" y="42"/>
                  </a:lnTo>
                  <a:lnTo>
                    <a:pt x="86" y="44"/>
                  </a:lnTo>
                  <a:lnTo>
                    <a:pt x="90" y="46"/>
                  </a:lnTo>
                  <a:lnTo>
                    <a:pt x="92" y="50"/>
                  </a:lnTo>
                  <a:lnTo>
                    <a:pt x="92" y="54"/>
                  </a:lnTo>
                  <a:lnTo>
                    <a:pt x="90" y="62"/>
                  </a:lnTo>
                  <a:lnTo>
                    <a:pt x="84" y="70"/>
                  </a:lnTo>
                  <a:lnTo>
                    <a:pt x="80" y="72"/>
                  </a:lnTo>
                  <a:lnTo>
                    <a:pt x="78" y="74"/>
                  </a:lnTo>
                  <a:lnTo>
                    <a:pt x="70" y="72"/>
                  </a:lnTo>
                  <a:lnTo>
                    <a:pt x="62" y="66"/>
                  </a:lnTo>
                  <a:lnTo>
                    <a:pt x="56" y="62"/>
                  </a:lnTo>
                  <a:lnTo>
                    <a:pt x="56" y="72"/>
                  </a:lnTo>
                  <a:lnTo>
                    <a:pt x="54" y="82"/>
                  </a:lnTo>
                  <a:lnTo>
                    <a:pt x="50" y="86"/>
                  </a:lnTo>
                  <a:lnTo>
                    <a:pt x="46" y="88"/>
                  </a:lnTo>
                  <a:lnTo>
                    <a:pt x="42" y="90"/>
                  </a:lnTo>
                  <a:lnTo>
                    <a:pt x="38" y="88"/>
                  </a:lnTo>
                  <a:lnTo>
                    <a:pt x="32" y="88"/>
                  </a:lnTo>
                  <a:lnTo>
                    <a:pt x="30" y="84"/>
                  </a:lnTo>
                  <a:lnTo>
                    <a:pt x="28" y="82"/>
                  </a:lnTo>
                  <a:lnTo>
                    <a:pt x="28" y="78"/>
                  </a:lnTo>
                  <a:lnTo>
                    <a:pt x="30" y="68"/>
                  </a:lnTo>
                  <a:lnTo>
                    <a:pt x="34" y="58"/>
                  </a:lnTo>
                  <a:lnTo>
                    <a:pt x="26" y="60"/>
                  </a:lnTo>
                  <a:lnTo>
                    <a:pt x="20" y="62"/>
                  </a:lnTo>
                  <a:lnTo>
                    <a:pt x="14" y="62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2" y="40"/>
                  </a:lnTo>
                  <a:lnTo>
                    <a:pt x="6" y="34"/>
                  </a:lnTo>
                  <a:lnTo>
                    <a:pt x="12" y="30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18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48" y="6"/>
                  </a:lnTo>
                  <a:lnTo>
                    <a:pt x="52" y="14"/>
                  </a:lnTo>
                  <a:lnTo>
                    <a:pt x="52" y="26"/>
                  </a:lnTo>
                  <a:lnTo>
                    <a:pt x="58" y="16"/>
                  </a:lnTo>
                  <a:lnTo>
                    <a:pt x="66" y="10"/>
                  </a:lnTo>
                  <a:lnTo>
                    <a:pt x="74" y="10"/>
                  </a:lnTo>
                  <a:lnTo>
                    <a:pt x="80" y="14"/>
                  </a:lnTo>
                  <a:lnTo>
                    <a:pt x="84" y="20"/>
                  </a:lnTo>
                  <a:lnTo>
                    <a:pt x="86" y="24"/>
                  </a:lnTo>
                  <a:lnTo>
                    <a:pt x="84" y="28"/>
                  </a:lnTo>
                  <a:lnTo>
                    <a:pt x="82" y="32"/>
                  </a:lnTo>
                  <a:lnTo>
                    <a:pt x="74" y="38"/>
                  </a:lnTo>
                  <a:lnTo>
                    <a:pt x="64" y="42"/>
                  </a:lnTo>
                  <a:close/>
                  <a:moveTo>
                    <a:pt x="68" y="26"/>
                  </a:moveTo>
                  <a:lnTo>
                    <a:pt x="68" y="26"/>
                  </a:lnTo>
                  <a:lnTo>
                    <a:pt x="64" y="30"/>
                  </a:lnTo>
                  <a:lnTo>
                    <a:pt x="58" y="32"/>
                  </a:lnTo>
                  <a:lnTo>
                    <a:pt x="54" y="30"/>
                  </a:lnTo>
                  <a:lnTo>
                    <a:pt x="50" y="28"/>
                  </a:lnTo>
                  <a:lnTo>
                    <a:pt x="46" y="28"/>
                  </a:lnTo>
                  <a:lnTo>
                    <a:pt x="42" y="30"/>
                  </a:lnTo>
                  <a:lnTo>
                    <a:pt x="38" y="24"/>
                  </a:lnTo>
                  <a:lnTo>
                    <a:pt x="36" y="18"/>
                  </a:lnTo>
                  <a:lnTo>
                    <a:pt x="34" y="20"/>
                  </a:lnTo>
                  <a:lnTo>
                    <a:pt x="40" y="30"/>
                  </a:lnTo>
                  <a:lnTo>
                    <a:pt x="36" y="34"/>
                  </a:lnTo>
                  <a:lnTo>
                    <a:pt x="34" y="36"/>
                  </a:lnTo>
                  <a:lnTo>
                    <a:pt x="32" y="42"/>
                  </a:lnTo>
                  <a:lnTo>
                    <a:pt x="32" y="46"/>
                  </a:lnTo>
                  <a:lnTo>
                    <a:pt x="24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24" y="46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8" y="56"/>
                  </a:lnTo>
                  <a:lnTo>
                    <a:pt x="44" y="58"/>
                  </a:lnTo>
                  <a:lnTo>
                    <a:pt x="42" y="64"/>
                  </a:lnTo>
                  <a:lnTo>
                    <a:pt x="42" y="72"/>
                  </a:lnTo>
                  <a:lnTo>
                    <a:pt x="46" y="58"/>
                  </a:lnTo>
                  <a:lnTo>
                    <a:pt x="50" y="58"/>
                  </a:lnTo>
                  <a:lnTo>
                    <a:pt x="54" y="56"/>
                  </a:lnTo>
                  <a:lnTo>
                    <a:pt x="58" y="52"/>
                  </a:lnTo>
                  <a:lnTo>
                    <a:pt x="66" y="54"/>
                  </a:lnTo>
                  <a:lnTo>
                    <a:pt x="74" y="56"/>
                  </a:lnTo>
                  <a:lnTo>
                    <a:pt x="66" y="52"/>
                  </a:lnTo>
                  <a:lnTo>
                    <a:pt x="60" y="50"/>
                  </a:lnTo>
                  <a:lnTo>
                    <a:pt x="62" y="42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64" y="30"/>
                  </a:lnTo>
                  <a:lnTo>
                    <a:pt x="68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9" name="Freeform 66"/>
            <p:cNvSpPr>
              <a:spLocks/>
            </p:cNvSpPr>
            <p:nvPr/>
          </p:nvSpPr>
          <p:spPr bwMode="auto">
            <a:xfrm>
              <a:off x="4560888" y="3403600"/>
              <a:ext cx="47625" cy="47625"/>
            </a:xfrm>
            <a:custGeom>
              <a:avLst/>
              <a:gdLst>
                <a:gd name="T0" fmla="*/ 70564382 w 30"/>
                <a:gd name="T1" fmla="*/ 20161251 h 30"/>
                <a:gd name="T2" fmla="*/ 70564382 w 30"/>
                <a:gd name="T3" fmla="*/ 20161251 h 30"/>
                <a:gd name="T4" fmla="*/ 75604693 w 30"/>
                <a:gd name="T5" fmla="*/ 30241880 h 30"/>
                <a:gd name="T6" fmla="*/ 75604693 w 30"/>
                <a:gd name="T7" fmla="*/ 45362813 h 30"/>
                <a:gd name="T8" fmla="*/ 70564382 w 30"/>
                <a:gd name="T9" fmla="*/ 60483759 h 30"/>
                <a:gd name="T10" fmla="*/ 60483759 w 30"/>
                <a:gd name="T11" fmla="*/ 70564382 h 30"/>
                <a:gd name="T12" fmla="*/ 60483759 w 30"/>
                <a:gd name="T13" fmla="*/ 70564382 h 30"/>
                <a:gd name="T14" fmla="*/ 45362813 w 30"/>
                <a:gd name="T15" fmla="*/ 75604693 h 30"/>
                <a:gd name="T16" fmla="*/ 30241880 w 30"/>
                <a:gd name="T17" fmla="*/ 75604693 h 30"/>
                <a:gd name="T18" fmla="*/ 15120940 w 30"/>
                <a:gd name="T19" fmla="*/ 70564382 h 30"/>
                <a:gd name="T20" fmla="*/ 5040313 w 30"/>
                <a:gd name="T21" fmla="*/ 60483759 h 30"/>
                <a:gd name="T22" fmla="*/ 5040313 w 30"/>
                <a:gd name="T23" fmla="*/ 60483759 h 30"/>
                <a:gd name="T24" fmla="*/ 0 w 30"/>
                <a:gd name="T25" fmla="*/ 45362813 h 30"/>
                <a:gd name="T26" fmla="*/ 0 w 30"/>
                <a:gd name="T27" fmla="*/ 30241880 h 30"/>
                <a:gd name="T28" fmla="*/ 5040313 w 30"/>
                <a:gd name="T29" fmla="*/ 15120940 h 30"/>
                <a:gd name="T30" fmla="*/ 20161251 w 30"/>
                <a:gd name="T31" fmla="*/ 5040313 h 30"/>
                <a:gd name="T32" fmla="*/ 20161251 w 30"/>
                <a:gd name="T33" fmla="*/ 5040313 h 30"/>
                <a:gd name="T34" fmla="*/ 35282191 w 30"/>
                <a:gd name="T35" fmla="*/ 0 h 30"/>
                <a:gd name="T36" fmla="*/ 50403125 w 30"/>
                <a:gd name="T37" fmla="*/ 0 h 30"/>
                <a:gd name="T38" fmla="*/ 60483759 w 30"/>
                <a:gd name="T39" fmla="*/ 5040313 h 30"/>
                <a:gd name="T40" fmla="*/ 70564382 w 30"/>
                <a:gd name="T41" fmla="*/ 20161251 h 30"/>
                <a:gd name="T42" fmla="*/ 70564382 w 30"/>
                <a:gd name="T43" fmla="*/ 2016125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28" y="8"/>
                  </a:move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4" y="28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0" name="Freeform 67"/>
            <p:cNvSpPr>
              <a:spLocks noEditPoints="1"/>
            </p:cNvSpPr>
            <p:nvPr/>
          </p:nvSpPr>
          <p:spPr bwMode="auto">
            <a:xfrm>
              <a:off x="4611688" y="2955925"/>
              <a:ext cx="117475" cy="111125"/>
            </a:xfrm>
            <a:custGeom>
              <a:avLst/>
              <a:gdLst>
                <a:gd name="T0" fmla="*/ 151209362 w 74"/>
                <a:gd name="T1" fmla="*/ 110886876 h 70"/>
                <a:gd name="T2" fmla="*/ 176410914 w 74"/>
                <a:gd name="T3" fmla="*/ 141128738 h 70"/>
                <a:gd name="T4" fmla="*/ 166330294 w 74"/>
                <a:gd name="T5" fmla="*/ 161289979 h 70"/>
                <a:gd name="T6" fmla="*/ 115927189 w 74"/>
                <a:gd name="T7" fmla="*/ 166330290 h 70"/>
                <a:gd name="T8" fmla="*/ 100806233 w 74"/>
                <a:gd name="T9" fmla="*/ 131048117 h 70"/>
                <a:gd name="T10" fmla="*/ 75604681 w 74"/>
                <a:gd name="T11" fmla="*/ 171370600 h 70"/>
                <a:gd name="T12" fmla="*/ 40322496 w 74"/>
                <a:gd name="T13" fmla="*/ 171370600 h 70"/>
                <a:gd name="T14" fmla="*/ 30241875 w 74"/>
                <a:gd name="T15" fmla="*/ 141128738 h 70"/>
                <a:gd name="T16" fmla="*/ 60483750 w 74"/>
                <a:gd name="T17" fmla="*/ 105846566 h 70"/>
                <a:gd name="T18" fmla="*/ 10080624 w 74"/>
                <a:gd name="T19" fmla="*/ 90725610 h 70"/>
                <a:gd name="T20" fmla="*/ 5040312 w 74"/>
                <a:gd name="T21" fmla="*/ 60483748 h 70"/>
                <a:gd name="T22" fmla="*/ 25201558 w 74"/>
                <a:gd name="T23" fmla="*/ 35282185 h 70"/>
                <a:gd name="T24" fmla="*/ 65524060 w 74"/>
                <a:gd name="T25" fmla="*/ 55443438 h 70"/>
                <a:gd name="T26" fmla="*/ 55443439 w 74"/>
                <a:gd name="T27" fmla="*/ 20161247 h 70"/>
                <a:gd name="T28" fmla="*/ 70564371 w 74"/>
                <a:gd name="T29" fmla="*/ 0 h 70"/>
                <a:gd name="T30" fmla="*/ 105846568 w 74"/>
                <a:gd name="T31" fmla="*/ 0 h 70"/>
                <a:gd name="T32" fmla="*/ 126007810 w 74"/>
                <a:gd name="T33" fmla="*/ 10080624 h 70"/>
                <a:gd name="T34" fmla="*/ 120967500 w 74"/>
                <a:gd name="T35" fmla="*/ 60483748 h 70"/>
                <a:gd name="T36" fmla="*/ 161289983 w 74"/>
                <a:gd name="T37" fmla="*/ 45362805 h 70"/>
                <a:gd name="T38" fmla="*/ 186491535 w 74"/>
                <a:gd name="T39" fmla="*/ 65524059 h 70"/>
                <a:gd name="T40" fmla="*/ 181451225 w 74"/>
                <a:gd name="T41" fmla="*/ 90725610 h 70"/>
                <a:gd name="T42" fmla="*/ 131048121 w 74"/>
                <a:gd name="T43" fmla="*/ 100806231 h 70"/>
                <a:gd name="T44" fmla="*/ 151209362 w 74"/>
                <a:gd name="T45" fmla="*/ 75604679 h 70"/>
                <a:gd name="T46" fmla="*/ 126007810 w 74"/>
                <a:gd name="T47" fmla="*/ 80644990 h 70"/>
                <a:gd name="T48" fmla="*/ 95765923 w 74"/>
                <a:gd name="T49" fmla="*/ 60483748 h 70"/>
                <a:gd name="T50" fmla="*/ 95765923 w 74"/>
                <a:gd name="T51" fmla="*/ 35282185 h 70"/>
                <a:gd name="T52" fmla="*/ 95765923 w 74"/>
                <a:gd name="T53" fmla="*/ 60483748 h 70"/>
                <a:gd name="T54" fmla="*/ 90725612 w 74"/>
                <a:gd name="T55" fmla="*/ 60483748 h 70"/>
                <a:gd name="T56" fmla="*/ 65524060 w 74"/>
                <a:gd name="T57" fmla="*/ 80644990 h 70"/>
                <a:gd name="T58" fmla="*/ 40322496 w 74"/>
                <a:gd name="T59" fmla="*/ 70564369 h 70"/>
                <a:gd name="T60" fmla="*/ 65524060 w 74"/>
                <a:gd name="T61" fmla="*/ 85685300 h 70"/>
                <a:gd name="T62" fmla="*/ 65524060 w 74"/>
                <a:gd name="T63" fmla="*/ 95765921 h 70"/>
                <a:gd name="T64" fmla="*/ 80644992 w 74"/>
                <a:gd name="T65" fmla="*/ 115927187 h 70"/>
                <a:gd name="T66" fmla="*/ 65524060 w 74"/>
                <a:gd name="T67" fmla="*/ 141128738 h 70"/>
                <a:gd name="T68" fmla="*/ 80644992 w 74"/>
                <a:gd name="T69" fmla="*/ 115927187 h 70"/>
                <a:gd name="T70" fmla="*/ 100806233 w 74"/>
                <a:gd name="T71" fmla="*/ 120967497 h 70"/>
                <a:gd name="T72" fmla="*/ 120967500 w 74"/>
                <a:gd name="T73" fmla="*/ 126007807 h 70"/>
                <a:gd name="T74" fmla="*/ 136088431 w 74"/>
                <a:gd name="T75" fmla="*/ 136088428 h 70"/>
                <a:gd name="T76" fmla="*/ 126007810 w 74"/>
                <a:gd name="T77" fmla="*/ 120967497 h 70"/>
                <a:gd name="T78" fmla="*/ 115927189 w 74"/>
                <a:gd name="T79" fmla="*/ 115927187 h 70"/>
                <a:gd name="T80" fmla="*/ 126007810 w 74"/>
                <a:gd name="T81" fmla="*/ 85685300 h 70"/>
                <a:gd name="T82" fmla="*/ 141128741 w 74"/>
                <a:gd name="T83" fmla="*/ 80644990 h 70"/>
                <a:gd name="T84" fmla="*/ 151209362 w 74"/>
                <a:gd name="T85" fmla="*/ 75604679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0"/>
                <a:gd name="T131" fmla="*/ 74 w 74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0">
                  <a:moveTo>
                    <a:pt x="52" y="40"/>
                  </a:moveTo>
                  <a:lnTo>
                    <a:pt x="52" y="40"/>
                  </a:lnTo>
                  <a:lnTo>
                    <a:pt x="60" y="44"/>
                  </a:lnTo>
                  <a:lnTo>
                    <a:pt x="68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68" y="60"/>
                  </a:lnTo>
                  <a:lnTo>
                    <a:pt x="66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2" y="58"/>
                  </a:lnTo>
                  <a:lnTo>
                    <a:pt x="40" y="52"/>
                  </a:lnTo>
                  <a:lnTo>
                    <a:pt x="36" y="62"/>
                  </a:lnTo>
                  <a:lnTo>
                    <a:pt x="30" y="68"/>
                  </a:lnTo>
                  <a:lnTo>
                    <a:pt x="24" y="70"/>
                  </a:lnTo>
                  <a:lnTo>
                    <a:pt x="16" y="68"/>
                  </a:lnTo>
                  <a:lnTo>
                    <a:pt x="14" y="64"/>
                  </a:lnTo>
                  <a:lnTo>
                    <a:pt x="12" y="62"/>
                  </a:lnTo>
                  <a:lnTo>
                    <a:pt x="12" y="56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12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0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4" y="6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2" y="8"/>
                  </a:lnTo>
                  <a:lnTo>
                    <a:pt x="52" y="16"/>
                  </a:lnTo>
                  <a:lnTo>
                    <a:pt x="48" y="24"/>
                  </a:lnTo>
                  <a:lnTo>
                    <a:pt x="56" y="18"/>
                  </a:lnTo>
                  <a:lnTo>
                    <a:pt x="64" y="18"/>
                  </a:lnTo>
                  <a:lnTo>
                    <a:pt x="70" y="20"/>
                  </a:lnTo>
                  <a:lnTo>
                    <a:pt x="74" y="26"/>
                  </a:lnTo>
                  <a:lnTo>
                    <a:pt x="74" y="30"/>
                  </a:lnTo>
                  <a:lnTo>
                    <a:pt x="74" y="34"/>
                  </a:lnTo>
                  <a:lnTo>
                    <a:pt x="72" y="36"/>
                  </a:lnTo>
                  <a:lnTo>
                    <a:pt x="70" y="38"/>
                  </a:lnTo>
                  <a:lnTo>
                    <a:pt x="60" y="40"/>
                  </a:lnTo>
                  <a:lnTo>
                    <a:pt x="52" y="40"/>
                  </a:lnTo>
                  <a:close/>
                  <a:moveTo>
                    <a:pt x="60" y="30"/>
                  </a:moveTo>
                  <a:lnTo>
                    <a:pt x="60" y="30"/>
                  </a:lnTo>
                  <a:lnTo>
                    <a:pt x="54" y="32"/>
                  </a:lnTo>
                  <a:lnTo>
                    <a:pt x="50" y="32"/>
                  </a:lnTo>
                  <a:lnTo>
                    <a:pt x="46" y="26"/>
                  </a:lnTo>
                  <a:lnTo>
                    <a:pt x="38" y="24"/>
                  </a:lnTo>
                  <a:lnTo>
                    <a:pt x="38" y="18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0" y="26"/>
                  </a:lnTo>
                  <a:lnTo>
                    <a:pt x="26" y="32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6"/>
                  </a:lnTo>
                  <a:lnTo>
                    <a:pt x="28" y="50"/>
                  </a:lnTo>
                  <a:lnTo>
                    <a:pt x="26" y="56"/>
                  </a:lnTo>
                  <a:lnTo>
                    <a:pt x="32" y="46"/>
                  </a:lnTo>
                  <a:lnTo>
                    <a:pt x="40" y="48"/>
                  </a:lnTo>
                  <a:lnTo>
                    <a:pt x="44" y="46"/>
                  </a:lnTo>
                  <a:lnTo>
                    <a:pt x="48" y="50"/>
                  </a:lnTo>
                  <a:lnTo>
                    <a:pt x="54" y="54"/>
                  </a:lnTo>
                  <a:lnTo>
                    <a:pt x="56" y="54"/>
                  </a:lnTo>
                  <a:lnTo>
                    <a:pt x="50" y="48"/>
                  </a:lnTo>
                  <a:lnTo>
                    <a:pt x="46" y="46"/>
                  </a:lnTo>
                  <a:lnTo>
                    <a:pt x="50" y="40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6" y="32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1" name="Freeform 68"/>
            <p:cNvSpPr>
              <a:spLocks/>
            </p:cNvSpPr>
            <p:nvPr/>
          </p:nvSpPr>
          <p:spPr bwMode="auto">
            <a:xfrm>
              <a:off x="4652963" y="2994025"/>
              <a:ext cx="41275" cy="38100"/>
            </a:xfrm>
            <a:custGeom>
              <a:avLst/>
              <a:gdLst>
                <a:gd name="T0" fmla="*/ 65524068 w 26"/>
                <a:gd name="T1" fmla="*/ 25201561 h 24"/>
                <a:gd name="T2" fmla="*/ 65524068 w 26"/>
                <a:gd name="T3" fmla="*/ 25201561 h 24"/>
                <a:gd name="T4" fmla="*/ 65524068 w 26"/>
                <a:gd name="T5" fmla="*/ 40322500 h 24"/>
                <a:gd name="T6" fmla="*/ 60483757 w 26"/>
                <a:gd name="T7" fmla="*/ 50403121 h 24"/>
                <a:gd name="T8" fmla="*/ 50403123 w 26"/>
                <a:gd name="T9" fmla="*/ 60483756 h 24"/>
                <a:gd name="T10" fmla="*/ 35282190 w 26"/>
                <a:gd name="T11" fmla="*/ 60483756 h 24"/>
                <a:gd name="T12" fmla="*/ 35282190 w 26"/>
                <a:gd name="T13" fmla="*/ 60483756 h 24"/>
                <a:gd name="T14" fmla="*/ 25201561 w 26"/>
                <a:gd name="T15" fmla="*/ 60483756 h 24"/>
                <a:gd name="T16" fmla="*/ 10080625 w 26"/>
                <a:gd name="T17" fmla="*/ 55443445 h 24"/>
                <a:gd name="T18" fmla="*/ 5040313 w 26"/>
                <a:gd name="T19" fmla="*/ 45362810 h 24"/>
                <a:gd name="T20" fmla="*/ 0 w 26"/>
                <a:gd name="T21" fmla="*/ 35282189 h 24"/>
                <a:gd name="T22" fmla="*/ 0 w 26"/>
                <a:gd name="T23" fmla="*/ 35282189 h 24"/>
                <a:gd name="T24" fmla="*/ 0 w 26"/>
                <a:gd name="T25" fmla="*/ 20161250 h 24"/>
                <a:gd name="T26" fmla="*/ 5040313 w 26"/>
                <a:gd name="T27" fmla="*/ 10080625 h 24"/>
                <a:gd name="T28" fmla="*/ 15120939 w 26"/>
                <a:gd name="T29" fmla="*/ 0 h 24"/>
                <a:gd name="T30" fmla="*/ 30241879 w 26"/>
                <a:gd name="T31" fmla="*/ 0 h 24"/>
                <a:gd name="T32" fmla="*/ 30241879 w 26"/>
                <a:gd name="T33" fmla="*/ 0 h 24"/>
                <a:gd name="T34" fmla="*/ 40322501 w 26"/>
                <a:gd name="T35" fmla="*/ 0 h 24"/>
                <a:gd name="T36" fmla="*/ 50403123 w 26"/>
                <a:gd name="T37" fmla="*/ 5040312 h 24"/>
                <a:gd name="T38" fmla="*/ 60483757 w 26"/>
                <a:gd name="T39" fmla="*/ 15120939 h 24"/>
                <a:gd name="T40" fmla="*/ 65524068 w 26"/>
                <a:gd name="T41" fmla="*/ 25201561 h 24"/>
                <a:gd name="T42" fmla="*/ 65524068 w 26"/>
                <a:gd name="T43" fmla="*/ 2520156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4"/>
                <a:gd name="T68" fmla="*/ 26 w 26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4">
                  <a:moveTo>
                    <a:pt x="26" y="10"/>
                  </a:moveTo>
                  <a:lnTo>
                    <a:pt x="26" y="10"/>
                  </a:lnTo>
                  <a:lnTo>
                    <a:pt x="26" y="16"/>
                  </a:lnTo>
                  <a:lnTo>
                    <a:pt x="24" y="20"/>
                  </a:lnTo>
                  <a:lnTo>
                    <a:pt x="20" y="24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6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2" name="Freeform 69"/>
            <p:cNvSpPr>
              <a:spLocks noEditPoints="1"/>
            </p:cNvSpPr>
            <p:nvPr/>
          </p:nvSpPr>
          <p:spPr bwMode="auto">
            <a:xfrm>
              <a:off x="4706938" y="2955925"/>
              <a:ext cx="117475" cy="114300"/>
            </a:xfrm>
            <a:custGeom>
              <a:avLst/>
              <a:gdLst>
                <a:gd name="T0" fmla="*/ 151209362 w 74"/>
                <a:gd name="T1" fmla="*/ 120967498 h 72"/>
                <a:gd name="T2" fmla="*/ 171370604 w 74"/>
                <a:gd name="T3" fmla="*/ 151209361 h 72"/>
                <a:gd name="T4" fmla="*/ 156249673 w 74"/>
                <a:gd name="T5" fmla="*/ 171370602 h 72"/>
                <a:gd name="T6" fmla="*/ 110886879 w 74"/>
                <a:gd name="T7" fmla="*/ 171370602 h 72"/>
                <a:gd name="T8" fmla="*/ 95765923 w 74"/>
                <a:gd name="T9" fmla="*/ 136088429 h 72"/>
                <a:gd name="T10" fmla="*/ 70564371 w 74"/>
                <a:gd name="T11" fmla="*/ 176410912 h 72"/>
                <a:gd name="T12" fmla="*/ 30241875 w 74"/>
                <a:gd name="T13" fmla="*/ 171370602 h 72"/>
                <a:gd name="T14" fmla="*/ 25201558 w 74"/>
                <a:gd name="T15" fmla="*/ 141128740 h 72"/>
                <a:gd name="T16" fmla="*/ 55443439 w 74"/>
                <a:gd name="T17" fmla="*/ 110886878 h 72"/>
                <a:gd name="T18" fmla="*/ 5040312 w 74"/>
                <a:gd name="T19" fmla="*/ 90725611 h 72"/>
                <a:gd name="T20" fmla="*/ 5040312 w 74"/>
                <a:gd name="T21" fmla="*/ 55443439 h 72"/>
                <a:gd name="T22" fmla="*/ 25201558 w 74"/>
                <a:gd name="T23" fmla="*/ 35282185 h 72"/>
                <a:gd name="T24" fmla="*/ 65524060 w 74"/>
                <a:gd name="T25" fmla="*/ 55443439 h 72"/>
                <a:gd name="T26" fmla="*/ 60483750 w 74"/>
                <a:gd name="T27" fmla="*/ 20161248 h 72"/>
                <a:gd name="T28" fmla="*/ 75604681 w 74"/>
                <a:gd name="T29" fmla="*/ 0 h 72"/>
                <a:gd name="T30" fmla="*/ 105846568 w 74"/>
                <a:gd name="T31" fmla="*/ 0 h 72"/>
                <a:gd name="T32" fmla="*/ 131048121 w 74"/>
                <a:gd name="T33" fmla="*/ 15120937 h 72"/>
                <a:gd name="T34" fmla="*/ 120967500 w 74"/>
                <a:gd name="T35" fmla="*/ 65524060 h 72"/>
                <a:gd name="T36" fmla="*/ 161289983 w 74"/>
                <a:gd name="T37" fmla="*/ 50403116 h 72"/>
                <a:gd name="T38" fmla="*/ 186491535 w 74"/>
                <a:gd name="T39" fmla="*/ 70564370 h 72"/>
                <a:gd name="T40" fmla="*/ 181451225 w 74"/>
                <a:gd name="T41" fmla="*/ 100806232 h 72"/>
                <a:gd name="T42" fmla="*/ 126007810 w 74"/>
                <a:gd name="T43" fmla="*/ 105846567 h 72"/>
                <a:gd name="T44" fmla="*/ 151209362 w 74"/>
                <a:gd name="T45" fmla="*/ 80644991 h 72"/>
                <a:gd name="T46" fmla="*/ 126007810 w 74"/>
                <a:gd name="T47" fmla="*/ 85685301 h 72"/>
                <a:gd name="T48" fmla="*/ 95765923 w 74"/>
                <a:gd name="T49" fmla="*/ 60483749 h 72"/>
                <a:gd name="T50" fmla="*/ 95765923 w 74"/>
                <a:gd name="T51" fmla="*/ 35282185 h 72"/>
                <a:gd name="T52" fmla="*/ 90725612 w 74"/>
                <a:gd name="T53" fmla="*/ 60483749 h 72"/>
                <a:gd name="T54" fmla="*/ 90725612 w 74"/>
                <a:gd name="T55" fmla="*/ 60483749 h 72"/>
                <a:gd name="T56" fmla="*/ 65524060 w 74"/>
                <a:gd name="T57" fmla="*/ 85685301 h 72"/>
                <a:gd name="T58" fmla="*/ 35282185 w 74"/>
                <a:gd name="T59" fmla="*/ 70564370 h 72"/>
                <a:gd name="T60" fmla="*/ 65524060 w 74"/>
                <a:gd name="T61" fmla="*/ 90725611 h 72"/>
                <a:gd name="T62" fmla="*/ 65524060 w 74"/>
                <a:gd name="T63" fmla="*/ 95765922 h 72"/>
                <a:gd name="T64" fmla="*/ 75604681 w 74"/>
                <a:gd name="T65" fmla="*/ 115927188 h 72"/>
                <a:gd name="T66" fmla="*/ 55443439 w 74"/>
                <a:gd name="T67" fmla="*/ 146169050 h 72"/>
                <a:gd name="T68" fmla="*/ 80644992 w 74"/>
                <a:gd name="T69" fmla="*/ 120967498 h 72"/>
                <a:gd name="T70" fmla="*/ 95765923 w 74"/>
                <a:gd name="T71" fmla="*/ 126007809 h 72"/>
                <a:gd name="T72" fmla="*/ 120967500 w 74"/>
                <a:gd name="T73" fmla="*/ 131048119 h 72"/>
                <a:gd name="T74" fmla="*/ 136088431 w 74"/>
                <a:gd name="T75" fmla="*/ 146169050 h 72"/>
                <a:gd name="T76" fmla="*/ 120967500 w 74"/>
                <a:gd name="T77" fmla="*/ 131048119 h 72"/>
                <a:gd name="T78" fmla="*/ 110886879 w 74"/>
                <a:gd name="T79" fmla="*/ 120967498 h 72"/>
                <a:gd name="T80" fmla="*/ 126007810 w 74"/>
                <a:gd name="T81" fmla="*/ 90725611 h 72"/>
                <a:gd name="T82" fmla="*/ 141128741 w 74"/>
                <a:gd name="T83" fmla="*/ 85685301 h 72"/>
                <a:gd name="T84" fmla="*/ 151209362 w 74"/>
                <a:gd name="T85" fmla="*/ 80644991 h 7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2"/>
                <a:gd name="T131" fmla="*/ 74 w 74"/>
                <a:gd name="T132" fmla="*/ 72 h 7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2">
                  <a:moveTo>
                    <a:pt x="50" y="42"/>
                  </a:moveTo>
                  <a:lnTo>
                    <a:pt x="50" y="42"/>
                  </a:lnTo>
                  <a:lnTo>
                    <a:pt x="60" y="48"/>
                  </a:lnTo>
                  <a:lnTo>
                    <a:pt x="66" y="52"/>
                  </a:lnTo>
                  <a:lnTo>
                    <a:pt x="68" y="56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2" y="68"/>
                  </a:lnTo>
                  <a:lnTo>
                    <a:pt x="56" y="72"/>
                  </a:lnTo>
                  <a:lnTo>
                    <a:pt x="50" y="72"/>
                  </a:lnTo>
                  <a:lnTo>
                    <a:pt x="44" y="68"/>
                  </a:lnTo>
                  <a:lnTo>
                    <a:pt x="40" y="60"/>
                  </a:lnTo>
                  <a:lnTo>
                    <a:pt x="38" y="54"/>
                  </a:lnTo>
                  <a:lnTo>
                    <a:pt x="34" y="64"/>
                  </a:lnTo>
                  <a:lnTo>
                    <a:pt x="28" y="70"/>
                  </a:lnTo>
                  <a:lnTo>
                    <a:pt x="20" y="70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10" y="62"/>
                  </a:lnTo>
                  <a:lnTo>
                    <a:pt x="10" y="56"/>
                  </a:lnTo>
                  <a:lnTo>
                    <a:pt x="16" y="50"/>
                  </a:lnTo>
                  <a:lnTo>
                    <a:pt x="22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6" y="18"/>
                  </a:lnTo>
                  <a:lnTo>
                    <a:pt x="10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52" y="18"/>
                  </a:lnTo>
                  <a:lnTo>
                    <a:pt x="48" y="26"/>
                  </a:lnTo>
                  <a:lnTo>
                    <a:pt x="56" y="22"/>
                  </a:lnTo>
                  <a:lnTo>
                    <a:pt x="64" y="20"/>
                  </a:lnTo>
                  <a:lnTo>
                    <a:pt x="70" y="22"/>
                  </a:lnTo>
                  <a:lnTo>
                    <a:pt x="74" y="28"/>
                  </a:lnTo>
                  <a:lnTo>
                    <a:pt x="74" y="34"/>
                  </a:lnTo>
                  <a:lnTo>
                    <a:pt x="74" y="38"/>
                  </a:lnTo>
                  <a:lnTo>
                    <a:pt x="72" y="40"/>
                  </a:lnTo>
                  <a:lnTo>
                    <a:pt x="68" y="42"/>
                  </a:lnTo>
                  <a:lnTo>
                    <a:pt x="60" y="44"/>
                  </a:lnTo>
                  <a:lnTo>
                    <a:pt x="50" y="42"/>
                  </a:lnTo>
                  <a:close/>
                  <a:moveTo>
                    <a:pt x="60" y="32"/>
                  </a:moveTo>
                  <a:lnTo>
                    <a:pt x="60" y="32"/>
                  </a:lnTo>
                  <a:lnTo>
                    <a:pt x="54" y="34"/>
                  </a:lnTo>
                  <a:lnTo>
                    <a:pt x="50" y="34"/>
                  </a:lnTo>
                  <a:lnTo>
                    <a:pt x="46" y="28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14"/>
                  </a:lnTo>
                  <a:lnTo>
                    <a:pt x="36" y="24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44"/>
                  </a:lnTo>
                  <a:lnTo>
                    <a:pt x="30" y="46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8" y="50"/>
                  </a:lnTo>
                  <a:lnTo>
                    <a:pt x="44" y="48"/>
                  </a:lnTo>
                  <a:lnTo>
                    <a:pt x="48" y="52"/>
                  </a:lnTo>
                  <a:lnTo>
                    <a:pt x="54" y="58"/>
                  </a:lnTo>
                  <a:lnTo>
                    <a:pt x="48" y="52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6" y="34"/>
                  </a:lnTo>
                  <a:lnTo>
                    <a:pt x="60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3" name="Freeform 70"/>
            <p:cNvSpPr>
              <a:spLocks/>
            </p:cNvSpPr>
            <p:nvPr/>
          </p:nvSpPr>
          <p:spPr bwMode="auto">
            <a:xfrm>
              <a:off x="4745038" y="2994025"/>
              <a:ext cx="41275" cy="41275"/>
            </a:xfrm>
            <a:custGeom>
              <a:avLst/>
              <a:gdLst>
                <a:gd name="T0" fmla="*/ 65524068 w 26"/>
                <a:gd name="T1" fmla="*/ 30241879 h 26"/>
                <a:gd name="T2" fmla="*/ 65524068 w 26"/>
                <a:gd name="T3" fmla="*/ 30241879 h 26"/>
                <a:gd name="T4" fmla="*/ 65524068 w 26"/>
                <a:gd name="T5" fmla="*/ 45362812 h 26"/>
                <a:gd name="T6" fmla="*/ 60483757 w 26"/>
                <a:gd name="T7" fmla="*/ 55443446 h 26"/>
                <a:gd name="T8" fmla="*/ 50403123 w 26"/>
                <a:gd name="T9" fmla="*/ 65524068 h 26"/>
                <a:gd name="T10" fmla="*/ 35282190 w 26"/>
                <a:gd name="T11" fmla="*/ 65524068 h 26"/>
                <a:gd name="T12" fmla="*/ 35282190 w 26"/>
                <a:gd name="T13" fmla="*/ 65524068 h 26"/>
                <a:gd name="T14" fmla="*/ 25201561 w 26"/>
                <a:gd name="T15" fmla="*/ 65524068 h 26"/>
                <a:gd name="T16" fmla="*/ 15120939 w 26"/>
                <a:gd name="T17" fmla="*/ 60483757 h 26"/>
                <a:gd name="T18" fmla="*/ 5040313 w 26"/>
                <a:gd name="T19" fmla="*/ 50403123 h 26"/>
                <a:gd name="T20" fmla="*/ 0 w 26"/>
                <a:gd name="T21" fmla="*/ 35282190 h 26"/>
                <a:gd name="T22" fmla="*/ 0 w 26"/>
                <a:gd name="T23" fmla="*/ 35282190 h 26"/>
                <a:gd name="T24" fmla="*/ 5040313 w 26"/>
                <a:gd name="T25" fmla="*/ 25201561 h 26"/>
                <a:gd name="T26" fmla="*/ 10080625 w 26"/>
                <a:gd name="T27" fmla="*/ 10080625 h 26"/>
                <a:gd name="T28" fmla="*/ 20161250 w 26"/>
                <a:gd name="T29" fmla="*/ 5040313 h 26"/>
                <a:gd name="T30" fmla="*/ 30241879 w 26"/>
                <a:gd name="T31" fmla="*/ 0 h 26"/>
                <a:gd name="T32" fmla="*/ 30241879 w 26"/>
                <a:gd name="T33" fmla="*/ 0 h 26"/>
                <a:gd name="T34" fmla="*/ 45362812 w 26"/>
                <a:gd name="T35" fmla="*/ 5040313 h 26"/>
                <a:gd name="T36" fmla="*/ 55443446 w 26"/>
                <a:gd name="T37" fmla="*/ 10080625 h 26"/>
                <a:gd name="T38" fmla="*/ 65524068 w 26"/>
                <a:gd name="T39" fmla="*/ 20161250 h 26"/>
                <a:gd name="T40" fmla="*/ 65524068 w 26"/>
                <a:gd name="T41" fmla="*/ 30241879 h 26"/>
                <a:gd name="T42" fmla="*/ 65524068 w 26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6"/>
                <a:gd name="T68" fmla="*/ 26 w 26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6">
                  <a:moveTo>
                    <a:pt x="26" y="12"/>
                  </a:moveTo>
                  <a:lnTo>
                    <a:pt x="26" y="12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0" y="26"/>
                  </a:lnTo>
                  <a:lnTo>
                    <a:pt x="14" y="26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4" name="Freeform 71"/>
            <p:cNvSpPr>
              <a:spLocks noEditPoints="1"/>
            </p:cNvSpPr>
            <p:nvPr/>
          </p:nvSpPr>
          <p:spPr bwMode="auto">
            <a:xfrm>
              <a:off x="5078413" y="2978150"/>
              <a:ext cx="104775" cy="104775"/>
            </a:xfrm>
            <a:custGeom>
              <a:avLst/>
              <a:gdLst>
                <a:gd name="T0" fmla="*/ 115927184 w 66"/>
                <a:gd name="T1" fmla="*/ 80644988 h 66"/>
                <a:gd name="T2" fmla="*/ 156249665 w 66"/>
                <a:gd name="T3" fmla="*/ 85685298 h 66"/>
                <a:gd name="T4" fmla="*/ 166330285 w 66"/>
                <a:gd name="T5" fmla="*/ 95765918 h 66"/>
                <a:gd name="T6" fmla="*/ 161289975 w 66"/>
                <a:gd name="T7" fmla="*/ 120967494 h 66"/>
                <a:gd name="T8" fmla="*/ 151209355 w 66"/>
                <a:gd name="T9" fmla="*/ 136088424 h 66"/>
                <a:gd name="T10" fmla="*/ 126007804 w 66"/>
                <a:gd name="T11" fmla="*/ 136088424 h 66"/>
                <a:gd name="T12" fmla="*/ 110886873 w 66"/>
                <a:gd name="T13" fmla="*/ 126007804 h 66"/>
                <a:gd name="T14" fmla="*/ 100806228 w 66"/>
                <a:gd name="T15" fmla="*/ 115927184 h 66"/>
                <a:gd name="T16" fmla="*/ 90725608 w 66"/>
                <a:gd name="T17" fmla="*/ 156249665 h 66"/>
                <a:gd name="T18" fmla="*/ 60483747 w 66"/>
                <a:gd name="T19" fmla="*/ 166330285 h 66"/>
                <a:gd name="T20" fmla="*/ 55443437 w 66"/>
                <a:gd name="T21" fmla="*/ 161289975 h 66"/>
                <a:gd name="T22" fmla="*/ 45362804 w 66"/>
                <a:gd name="T23" fmla="*/ 141128734 h 66"/>
                <a:gd name="T24" fmla="*/ 60483747 w 66"/>
                <a:gd name="T25" fmla="*/ 105846563 h 66"/>
                <a:gd name="T26" fmla="*/ 35282184 w 66"/>
                <a:gd name="T27" fmla="*/ 110886873 h 66"/>
                <a:gd name="T28" fmla="*/ 5040312 w 66"/>
                <a:gd name="T29" fmla="*/ 100806228 h 66"/>
                <a:gd name="T30" fmla="*/ 0 w 66"/>
                <a:gd name="T31" fmla="*/ 80644988 h 66"/>
                <a:gd name="T32" fmla="*/ 0 w 66"/>
                <a:gd name="T33" fmla="*/ 65524057 h 66"/>
                <a:gd name="T34" fmla="*/ 20161247 w 66"/>
                <a:gd name="T35" fmla="*/ 55443437 h 66"/>
                <a:gd name="T36" fmla="*/ 50403114 w 66"/>
                <a:gd name="T37" fmla="*/ 60483747 h 66"/>
                <a:gd name="T38" fmla="*/ 35282184 w 66"/>
                <a:gd name="T39" fmla="*/ 45362804 h 66"/>
                <a:gd name="T40" fmla="*/ 30241873 w 66"/>
                <a:gd name="T41" fmla="*/ 20161247 h 66"/>
                <a:gd name="T42" fmla="*/ 65524057 w 66"/>
                <a:gd name="T43" fmla="*/ 0 h 66"/>
                <a:gd name="T44" fmla="*/ 75604677 w 66"/>
                <a:gd name="T45" fmla="*/ 0 h 66"/>
                <a:gd name="T46" fmla="*/ 90725608 w 66"/>
                <a:gd name="T47" fmla="*/ 10080623 h 66"/>
                <a:gd name="T48" fmla="*/ 100806228 w 66"/>
                <a:gd name="T49" fmla="*/ 45362804 h 66"/>
                <a:gd name="T50" fmla="*/ 110886873 w 66"/>
                <a:gd name="T51" fmla="*/ 30241873 h 66"/>
                <a:gd name="T52" fmla="*/ 136088424 w 66"/>
                <a:gd name="T53" fmla="*/ 20161247 h 66"/>
                <a:gd name="T54" fmla="*/ 151209355 w 66"/>
                <a:gd name="T55" fmla="*/ 30241873 h 66"/>
                <a:gd name="T56" fmla="*/ 161289975 w 66"/>
                <a:gd name="T57" fmla="*/ 50403114 h 66"/>
                <a:gd name="T58" fmla="*/ 151209355 w 66"/>
                <a:gd name="T59" fmla="*/ 60483747 h 66"/>
                <a:gd name="T60" fmla="*/ 115927184 w 66"/>
                <a:gd name="T61" fmla="*/ 80644988 h 66"/>
                <a:gd name="T62" fmla="*/ 126007804 w 66"/>
                <a:gd name="T63" fmla="*/ 50403114 h 66"/>
                <a:gd name="T64" fmla="*/ 115927184 w 66"/>
                <a:gd name="T65" fmla="*/ 60483747 h 66"/>
                <a:gd name="T66" fmla="*/ 105846563 w 66"/>
                <a:gd name="T67" fmla="*/ 60483747 h 66"/>
                <a:gd name="T68" fmla="*/ 75604677 w 66"/>
                <a:gd name="T69" fmla="*/ 55443437 h 66"/>
                <a:gd name="T70" fmla="*/ 65524057 w 66"/>
                <a:gd name="T71" fmla="*/ 35282184 h 66"/>
                <a:gd name="T72" fmla="*/ 65524057 w 66"/>
                <a:gd name="T73" fmla="*/ 35282184 h 66"/>
                <a:gd name="T74" fmla="*/ 75604677 w 66"/>
                <a:gd name="T75" fmla="*/ 55443437 h 66"/>
                <a:gd name="T76" fmla="*/ 70564367 w 66"/>
                <a:gd name="T77" fmla="*/ 55443437 h 66"/>
                <a:gd name="T78" fmla="*/ 60483747 w 66"/>
                <a:gd name="T79" fmla="*/ 65524057 h 66"/>
                <a:gd name="T80" fmla="*/ 60483747 w 66"/>
                <a:gd name="T81" fmla="*/ 80644988 h 66"/>
                <a:gd name="T82" fmla="*/ 30241873 w 66"/>
                <a:gd name="T83" fmla="*/ 80644988 h 66"/>
                <a:gd name="T84" fmla="*/ 30241873 w 66"/>
                <a:gd name="T85" fmla="*/ 80644988 h 66"/>
                <a:gd name="T86" fmla="*/ 60483747 w 66"/>
                <a:gd name="T87" fmla="*/ 85685298 h 66"/>
                <a:gd name="T88" fmla="*/ 60483747 w 66"/>
                <a:gd name="T89" fmla="*/ 90725608 h 66"/>
                <a:gd name="T90" fmla="*/ 75604677 w 66"/>
                <a:gd name="T91" fmla="*/ 105846563 h 66"/>
                <a:gd name="T92" fmla="*/ 75604677 w 66"/>
                <a:gd name="T93" fmla="*/ 131048114 h 66"/>
                <a:gd name="T94" fmla="*/ 75604677 w 66"/>
                <a:gd name="T95" fmla="*/ 136088424 h 66"/>
                <a:gd name="T96" fmla="*/ 80644988 w 66"/>
                <a:gd name="T97" fmla="*/ 105846563 h 66"/>
                <a:gd name="T98" fmla="*/ 100806228 w 66"/>
                <a:gd name="T99" fmla="*/ 105846563 h 66"/>
                <a:gd name="T100" fmla="*/ 105846563 w 66"/>
                <a:gd name="T101" fmla="*/ 95765918 h 66"/>
                <a:gd name="T102" fmla="*/ 115927184 w 66"/>
                <a:gd name="T103" fmla="*/ 100806228 h 66"/>
                <a:gd name="T104" fmla="*/ 136088424 w 66"/>
                <a:gd name="T105" fmla="*/ 110886873 h 66"/>
                <a:gd name="T106" fmla="*/ 136088424 w 66"/>
                <a:gd name="T107" fmla="*/ 105846563 h 66"/>
                <a:gd name="T108" fmla="*/ 120967494 w 66"/>
                <a:gd name="T109" fmla="*/ 100806228 h 66"/>
                <a:gd name="T110" fmla="*/ 110886873 w 66"/>
                <a:gd name="T111" fmla="*/ 95765918 h 66"/>
                <a:gd name="T112" fmla="*/ 110886873 w 66"/>
                <a:gd name="T113" fmla="*/ 80644988 h 66"/>
                <a:gd name="T114" fmla="*/ 110886873 w 66"/>
                <a:gd name="T115" fmla="*/ 65524057 h 66"/>
                <a:gd name="T116" fmla="*/ 110886873 w 66"/>
                <a:gd name="T117" fmla="*/ 65524057 h 66"/>
                <a:gd name="T118" fmla="*/ 126007804 w 66"/>
                <a:gd name="T119" fmla="*/ 50403114 h 66"/>
                <a:gd name="T120" fmla="*/ 126007804 w 66"/>
                <a:gd name="T121" fmla="*/ 50403114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6"/>
                <a:gd name="T184" fmla="*/ 0 h 66"/>
                <a:gd name="T185" fmla="*/ 66 w 66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6" h="66">
                  <a:moveTo>
                    <a:pt x="46" y="32"/>
                  </a:moveTo>
                  <a:lnTo>
                    <a:pt x="46" y="32"/>
                  </a:lnTo>
                  <a:lnTo>
                    <a:pt x="56" y="32"/>
                  </a:lnTo>
                  <a:lnTo>
                    <a:pt x="62" y="34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42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6" y="56"/>
                  </a:lnTo>
                  <a:lnTo>
                    <a:pt x="50" y="54"/>
                  </a:lnTo>
                  <a:lnTo>
                    <a:pt x="44" y="50"/>
                  </a:lnTo>
                  <a:lnTo>
                    <a:pt x="40" y="46"/>
                  </a:lnTo>
                  <a:lnTo>
                    <a:pt x="40" y="54"/>
                  </a:lnTo>
                  <a:lnTo>
                    <a:pt x="36" y="62"/>
                  </a:lnTo>
                  <a:lnTo>
                    <a:pt x="32" y="64"/>
                  </a:lnTo>
                  <a:lnTo>
                    <a:pt x="24" y="66"/>
                  </a:lnTo>
                  <a:lnTo>
                    <a:pt x="22" y="64"/>
                  </a:lnTo>
                  <a:lnTo>
                    <a:pt x="20" y="62"/>
                  </a:lnTo>
                  <a:lnTo>
                    <a:pt x="18" y="56"/>
                  </a:lnTo>
                  <a:lnTo>
                    <a:pt x="20" y="50"/>
                  </a:lnTo>
                  <a:lnTo>
                    <a:pt x="24" y="42"/>
                  </a:lnTo>
                  <a:lnTo>
                    <a:pt x="14" y="44"/>
                  </a:lnTo>
                  <a:lnTo>
                    <a:pt x="4" y="42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0" y="24"/>
                  </a:lnTo>
                  <a:lnTo>
                    <a:pt x="14" y="18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6" y="6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8" y="10"/>
                  </a:lnTo>
                  <a:lnTo>
                    <a:pt x="40" y="18"/>
                  </a:lnTo>
                  <a:lnTo>
                    <a:pt x="44" y="12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60" y="12"/>
                  </a:lnTo>
                  <a:lnTo>
                    <a:pt x="62" y="16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6" y="32"/>
                  </a:lnTo>
                  <a:close/>
                  <a:moveTo>
                    <a:pt x="50" y="20"/>
                  </a:moveTo>
                  <a:lnTo>
                    <a:pt x="50" y="20"/>
                  </a:lnTo>
                  <a:lnTo>
                    <a:pt x="46" y="24"/>
                  </a:lnTo>
                  <a:lnTo>
                    <a:pt x="42" y="24"/>
                  </a:lnTo>
                  <a:lnTo>
                    <a:pt x="36" y="22"/>
                  </a:lnTo>
                  <a:lnTo>
                    <a:pt x="30" y="22"/>
                  </a:lnTo>
                  <a:lnTo>
                    <a:pt x="26" y="14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4" y="32"/>
                  </a:lnTo>
                  <a:lnTo>
                    <a:pt x="12" y="32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8" y="40"/>
                  </a:lnTo>
                  <a:lnTo>
                    <a:pt x="30" y="42"/>
                  </a:lnTo>
                  <a:lnTo>
                    <a:pt x="30" y="52"/>
                  </a:lnTo>
                  <a:lnTo>
                    <a:pt x="30" y="54"/>
                  </a:lnTo>
                  <a:lnTo>
                    <a:pt x="32" y="42"/>
                  </a:lnTo>
                  <a:lnTo>
                    <a:pt x="40" y="42"/>
                  </a:lnTo>
                  <a:lnTo>
                    <a:pt x="42" y="38"/>
                  </a:lnTo>
                  <a:lnTo>
                    <a:pt x="46" y="40"/>
                  </a:lnTo>
                  <a:lnTo>
                    <a:pt x="54" y="44"/>
                  </a:lnTo>
                  <a:lnTo>
                    <a:pt x="54" y="42"/>
                  </a:lnTo>
                  <a:lnTo>
                    <a:pt x="48" y="40"/>
                  </a:lnTo>
                  <a:lnTo>
                    <a:pt x="44" y="38"/>
                  </a:lnTo>
                  <a:lnTo>
                    <a:pt x="44" y="32"/>
                  </a:lnTo>
                  <a:lnTo>
                    <a:pt x="44" y="26"/>
                  </a:lnTo>
                  <a:lnTo>
                    <a:pt x="48" y="24"/>
                  </a:lnTo>
                  <a:lnTo>
                    <a:pt x="50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5" name="Freeform 72"/>
            <p:cNvSpPr>
              <a:spLocks/>
            </p:cNvSpPr>
            <p:nvPr/>
          </p:nvSpPr>
          <p:spPr bwMode="auto">
            <a:xfrm>
              <a:off x="5113338" y="3009900"/>
              <a:ext cx="38100" cy="38100"/>
            </a:xfrm>
            <a:custGeom>
              <a:avLst/>
              <a:gdLst>
                <a:gd name="T0" fmla="*/ 55443445 w 24"/>
                <a:gd name="T1" fmla="*/ 15120939 h 24"/>
                <a:gd name="T2" fmla="*/ 55443445 w 24"/>
                <a:gd name="T3" fmla="*/ 15120939 h 24"/>
                <a:gd name="T4" fmla="*/ 60483756 w 24"/>
                <a:gd name="T5" fmla="*/ 25201561 h 24"/>
                <a:gd name="T6" fmla="*/ 60483756 w 24"/>
                <a:gd name="T7" fmla="*/ 40322500 h 24"/>
                <a:gd name="T8" fmla="*/ 55443445 w 24"/>
                <a:gd name="T9" fmla="*/ 50403121 h 24"/>
                <a:gd name="T10" fmla="*/ 45362810 w 24"/>
                <a:gd name="T11" fmla="*/ 55443445 h 24"/>
                <a:gd name="T12" fmla="*/ 45362810 w 24"/>
                <a:gd name="T13" fmla="*/ 55443445 h 24"/>
                <a:gd name="T14" fmla="*/ 35282189 w 24"/>
                <a:gd name="T15" fmla="*/ 60483756 h 24"/>
                <a:gd name="T16" fmla="*/ 20161250 w 24"/>
                <a:gd name="T17" fmla="*/ 55443445 h 24"/>
                <a:gd name="T18" fmla="*/ 10080625 w 24"/>
                <a:gd name="T19" fmla="*/ 50403121 h 24"/>
                <a:gd name="T20" fmla="*/ 5040312 w 24"/>
                <a:gd name="T21" fmla="*/ 45362810 h 24"/>
                <a:gd name="T22" fmla="*/ 5040312 w 24"/>
                <a:gd name="T23" fmla="*/ 45362810 h 24"/>
                <a:gd name="T24" fmla="*/ 0 w 24"/>
                <a:gd name="T25" fmla="*/ 30241878 h 24"/>
                <a:gd name="T26" fmla="*/ 5040312 w 24"/>
                <a:gd name="T27" fmla="*/ 20161250 h 24"/>
                <a:gd name="T28" fmla="*/ 10080625 w 24"/>
                <a:gd name="T29" fmla="*/ 10080625 h 24"/>
                <a:gd name="T30" fmla="*/ 15120939 w 24"/>
                <a:gd name="T31" fmla="*/ 5040312 h 24"/>
                <a:gd name="T32" fmla="*/ 15120939 w 24"/>
                <a:gd name="T33" fmla="*/ 5040312 h 24"/>
                <a:gd name="T34" fmla="*/ 30241878 w 24"/>
                <a:gd name="T35" fmla="*/ 0 h 24"/>
                <a:gd name="T36" fmla="*/ 40322500 w 24"/>
                <a:gd name="T37" fmla="*/ 0 h 24"/>
                <a:gd name="T38" fmla="*/ 50403121 w 24"/>
                <a:gd name="T39" fmla="*/ 10080625 h 24"/>
                <a:gd name="T40" fmla="*/ 55443445 w 24"/>
                <a:gd name="T41" fmla="*/ 15120939 h 24"/>
                <a:gd name="T42" fmla="*/ 55443445 w 24"/>
                <a:gd name="T43" fmla="*/ 15120939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4"/>
                <a:gd name="T68" fmla="*/ 24 w 24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4">
                  <a:moveTo>
                    <a:pt x="22" y="6"/>
                  </a:moveTo>
                  <a:lnTo>
                    <a:pt x="22" y="6"/>
                  </a:lnTo>
                  <a:lnTo>
                    <a:pt x="24" y="10"/>
                  </a:lnTo>
                  <a:lnTo>
                    <a:pt x="24" y="16"/>
                  </a:lnTo>
                  <a:lnTo>
                    <a:pt x="22" y="20"/>
                  </a:lnTo>
                  <a:lnTo>
                    <a:pt x="18" y="22"/>
                  </a:lnTo>
                  <a:lnTo>
                    <a:pt x="14" y="24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6" name="Freeform 73"/>
            <p:cNvSpPr>
              <a:spLocks noEditPoints="1"/>
            </p:cNvSpPr>
            <p:nvPr/>
          </p:nvSpPr>
          <p:spPr bwMode="auto">
            <a:xfrm>
              <a:off x="4929188" y="3241675"/>
              <a:ext cx="104775" cy="104775"/>
            </a:xfrm>
            <a:custGeom>
              <a:avLst/>
              <a:gdLst>
                <a:gd name="T0" fmla="*/ 115927184 w 66"/>
                <a:gd name="T1" fmla="*/ 85685298 h 66"/>
                <a:gd name="T2" fmla="*/ 156249665 w 66"/>
                <a:gd name="T3" fmla="*/ 90725608 h 66"/>
                <a:gd name="T4" fmla="*/ 166330285 w 66"/>
                <a:gd name="T5" fmla="*/ 100806228 h 66"/>
                <a:gd name="T6" fmla="*/ 161289975 w 66"/>
                <a:gd name="T7" fmla="*/ 120967494 h 66"/>
                <a:gd name="T8" fmla="*/ 151209355 w 66"/>
                <a:gd name="T9" fmla="*/ 136088424 h 66"/>
                <a:gd name="T10" fmla="*/ 126007804 w 66"/>
                <a:gd name="T11" fmla="*/ 141128734 h 66"/>
                <a:gd name="T12" fmla="*/ 110886873 w 66"/>
                <a:gd name="T13" fmla="*/ 126007804 h 66"/>
                <a:gd name="T14" fmla="*/ 100806228 w 66"/>
                <a:gd name="T15" fmla="*/ 115927184 h 66"/>
                <a:gd name="T16" fmla="*/ 90725608 w 66"/>
                <a:gd name="T17" fmla="*/ 156249665 h 66"/>
                <a:gd name="T18" fmla="*/ 60483747 w 66"/>
                <a:gd name="T19" fmla="*/ 166330285 h 66"/>
                <a:gd name="T20" fmla="*/ 55443437 w 66"/>
                <a:gd name="T21" fmla="*/ 166330285 h 66"/>
                <a:gd name="T22" fmla="*/ 45362804 w 66"/>
                <a:gd name="T23" fmla="*/ 146169045 h 66"/>
                <a:gd name="T24" fmla="*/ 60483747 w 66"/>
                <a:gd name="T25" fmla="*/ 110886873 h 66"/>
                <a:gd name="T26" fmla="*/ 30241873 w 66"/>
                <a:gd name="T27" fmla="*/ 115927184 h 66"/>
                <a:gd name="T28" fmla="*/ 5040312 w 66"/>
                <a:gd name="T29" fmla="*/ 105846563 h 66"/>
                <a:gd name="T30" fmla="*/ 0 w 66"/>
                <a:gd name="T31" fmla="*/ 85685298 h 66"/>
                <a:gd name="T32" fmla="*/ 0 w 66"/>
                <a:gd name="T33" fmla="*/ 70564367 h 66"/>
                <a:gd name="T34" fmla="*/ 20161247 w 66"/>
                <a:gd name="T35" fmla="*/ 55443437 h 66"/>
                <a:gd name="T36" fmla="*/ 50403114 w 66"/>
                <a:gd name="T37" fmla="*/ 65524057 h 66"/>
                <a:gd name="T38" fmla="*/ 35282184 w 66"/>
                <a:gd name="T39" fmla="*/ 45362804 h 66"/>
                <a:gd name="T40" fmla="*/ 30241873 w 66"/>
                <a:gd name="T41" fmla="*/ 25201557 h 66"/>
                <a:gd name="T42" fmla="*/ 60483747 w 66"/>
                <a:gd name="T43" fmla="*/ 5040312 h 66"/>
                <a:gd name="T44" fmla="*/ 70564367 w 66"/>
                <a:gd name="T45" fmla="*/ 0 h 66"/>
                <a:gd name="T46" fmla="*/ 90725608 w 66"/>
                <a:gd name="T47" fmla="*/ 15120937 h 66"/>
                <a:gd name="T48" fmla="*/ 95765918 w 66"/>
                <a:gd name="T49" fmla="*/ 50403114 h 66"/>
                <a:gd name="T50" fmla="*/ 110886873 w 66"/>
                <a:gd name="T51" fmla="*/ 35282184 h 66"/>
                <a:gd name="T52" fmla="*/ 136088424 w 66"/>
                <a:gd name="T53" fmla="*/ 25201557 h 66"/>
                <a:gd name="T54" fmla="*/ 151209355 w 66"/>
                <a:gd name="T55" fmla="*/ 35282184 h 66"/>
                <a:gd name="T56" fmla="*/ 161289975 w 66"/>
                <a:gd name="T57" fmla="*/ 50403114 h 66"/>
                <a:gd name="T58" fmla="*/ 151209355 w 66"/>
                <a:gd name="T59" fmla="*/ 65524057 h 66"/>
                <a:gd name="T60" fmla="*/ 115927184 w 66"/>
                <a:gd name="T61" fmla="*/ 85685298 h 66"/>
                <a:gd name="T62" fmla="*/ 126007804 w 66"/>
                <a:gd name="T63" fmla="*/ 55443437 h 66"/>
                <a:gd name="T64" fmla="*/ 115927184 w 66"/>
                <a:gd name="T65" fmla="*/ 60483747 h 66"/>
                <a:gd name="T66" fmla="*/ 105846563 w 66"/>
                <a:gd name="T67" fmla="*/ 65524057 h 66"/>
                <a:gd name="T68" fmla="*/ 75604677 w 66"/>
                <a:gd name="T69" fmla="*/ 55443437 h 66"/>
                <a:gd name="T70" fmla="*/ 65524057 w 66"/>
                <a:gd name="T71" fmla="*/ 35282184 h 66"/>
                <a:gd name="T72" fmla="*/ 65524057 w 66"/>
                <a:gd name="T73" fmla="*/ 35282184 h 66"/>
                <a:gd name="T74" fmla="*/ 70564367 w 66"/>
                <a:gd name="T75" fmla="*/ 60483747 h 66"/>
                <a:gd name="T76" fmla="*/ 70564367 w 66"/>
                <a:gd name="T77" fmla="*/ 60483747 h 66"/>
                <a:gd name="T78" fmla="*/ 60483747 w 66"/>
                <a:gd name="T79" fmla="*/ 70564367 h 66"/>
                <a:gd name="T80" fmla="*/ 55443437 w 66"/>
                <a:gd name="T81" fmla="*/ 85685298 h 66"/>
                <a:gd name="T82" fmla="*/ 30241873 w 66"/>
                <a:gd name="T83" fmla="*/ 80644988 h 66"/>
                <a:gd name="T84" fmla="*/ 30241873 w 66"/>
                <a:gd name="T85" fmla="*/ 85685298 h 66"/>
                <a:gd name="T86" fmla="*/ 60483747 w 66"/>
                <a:gd name="T87" fmla="*/ 90725608 h 66"/>
                <a:gd name="T88" fmla="*/ 60483747 w 66"/>
                <a:gd name="T89" fmla="*/ 95765918 h 66"/>
                <a:gd name="T90" fmla="*/ 75604677 w 66"/>
                <a:gd name="T91" fmla="*/ 110886873 h 66"/>
                <a:gd name="T92" fmla="*/ 70564367 w 66"/>
                <a:gd name="T93" fmla="*/ 136088424 h 66"/>
                <a:gd name="T94" fmla="*/ 75604677 w 66"/>
                <a:gd name="T95" fmla="*/ 136088424 h 66"/>
                <a:gd name="T96" fmla="*/ 80644988 w 66"/>
                <a:gd name="T97" fmla="*/ 110886873 h 66"/>
                <a:gd name="T98" fmla="*/ 95765918 w 66"/>
                <a:gd name="T99" fmla="*/ 105846563 h 66"/>
                <a:gd name="T100" fmla="*/ 105846563 w 66"/>
                <a:gd name="T101" fmla="*/ 100806228 h 66"/>
                <a:gd name="T102" fmla="*/ 115927184 w 66"/>
                <a:gd name="T103" fmla="*/ 105846563 h 66"/>
                <a:gd name="T104" fmla="*/ 136088424 w 66"/>
                <a:gd name="T105" fmla="*/ 110886873 h 66"/>
                <a:gd name="T106" fmla="*/ 136088424 w 66"/>
                <a:gd name="T107" fmla="*/ 110886873 h 66"/>
                <a:gd name="T108" fmla="*/ 120967494 w 66"/>
                <a:gd name="T109" fmla="*/ 100806228 h 66"/>
                <a:gd name="T110" fmla="*/ 105846563 w 66"/>
                <a:gd name="T111" fmla="*/ 95765918 h 66"/>
                <a:gd name="T112" fmla="*/ 110886873 w 66"/>
                <a:gd name="T113" fmla="*/ 85685298 h 66"/>
                <a:gd name="T114" fmla="*/ 110886873 w 66"/>
                <a:gd name="T115" fmla="*/ 70564367 h 66"/>
                <a:gd name="T116" fmla="*/ 105846563 w 66"/>
                <a:gd name="T117" fmla="*/ 70564367 h 66"/>
                <a:gd name="T118" fmla="*/ 126007804 w 66"/>
                <a:gd name="T119" fmla="*/ 55443437 h 66"/>
                <a:gd name="T120" fmla="*/ 126007804 w 66"/>
                <a:gd name="T121" fmla="*/ 5544343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6"/>
                <a:gd name="T184" fmla="*/ 0 h 66"/>
                <a:gd name="T185" fmla="*/ 66 w 66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6" h="66">
                  <a:moveTo>
                    <a:pt x="46" y="34"/>
                  </a:moveTo>
                  <a:lnTo>
                    <a:pt x="46" y="34"/>
                  </a:lnTo>
                  <a:lnTo>
                    <a:pt x="54" y="34"/>
                  </a:lnTo>
                  <a:lnTo>
                    <a:pt x="62" y="36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6" y="44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6" y="58"/>
                  </a:lnTo>
                  <a:lnTo>
                    <a:pt x="50" y="56"/>
                  </a:lnTo>
                  <a:lnTo>
                    <a:pt x="44" y="50"/>
                  </a:lnTo>
                  <a:lnTo>
                    <a:pt x="40" y="46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2" y="66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18" y="58"/>
                  </a:lnTo>
                  <a:lnTo>
                    <a:pt x="20" y="50"/>
                  </a:lnTo>
                  <a:lnTo>
                    <a:pt x="24" y="44"/>
                  </a:lnTo>
                  <a:lnTo>
                    <a:pt x="12" y="46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0" y="2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38" y="12"/>
                  </a:lnTo>
                  <a:lnTo>
                    <a:pt x="38" y="20"/>
                  </a:lnTo>
                  <a:lnTo>
                    <a:pt x="44" y="14"/>
                  </a:lnTo>
                  <a:lnTo>
                    <a:pt x="50" y="10"/>
                  </a:lnTo>
                  <a:lnTo>
                    <a:pt x="54" y="10"/>
                  </a:lnTo>
                  <a:lnTo>
                    <a:pt x="60" y="14"/>
                  </a:lnTo>
                  <a:lnTo>
                    <a:pt x="62" y="18"/>
                  </a:lnTo>
                  <a:lnTo>
                    <a:pt x="64" y="20"/>
                  </a:lnTo>
                  <a:lnTo>
                    <a:pt x="62" y="24"/>
                  </a:lnTo>
                  <a:lnTo>
                    <a:pt x="60" y="26"/>
                  </a:lnTo>
                  <a:lnTo>
                    <a:pt x="54" y="30"/>
                  </a:lnTo>
                  <a:lnTo>
                    <a:pt x="46" y="34"/>
                  </a:lnTo>
                  <a:close/>
                  <a:moveTo>
                    <a:pt x="50" y="22"/>
                  </a:moveTo>
                  <a:lnTo>
                    <a:pt x="50" y="22"/>
                  </a:lnTo>
                  <a:lnTo>
                    <a:pt x="46" y="24"/>
                  </a:lnTo>
                  <a:lnTo>
                    <a:pt x="42" y="26"/>
                  </a:lnTo>
                  <a:lnTo>
                    <a:pt x="36" y="22"/>
                  </a:lnTo>
                  <a:lnTo>
                    <a:pt x="30" y="22"/>
                  </a:lnTo>
                  <a:lnTo>
                    <a:pt x="26" y="14"/>
                  </a:lnTo>
                  <a:lnTo>
                    <a:pt x="28" y="24"/>
                  </a:lnTo>
                  <a:lnTo>
                    <a:pt x="24" y="28"/>
                  </a:lnTo>
                  <a:lnTo>
                    <a:pt x="22" y="3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6" y="42"/>
                  </a:lnTo>
                  <a:lnTo>
                    <a:pt x="30" y="44"/>
                  </a:lnTo>
                  <a:lnTo>
                    <a:pt x="28" y="54"/>
                  </a:lnTo>
                  <a:lnTo>
                    <a:pt x="30" y="54"/>
                  </a:lnTo>
                  <a:lnTo>
                    <a:pt x="32" y="44"/>
                  </a:lnTo>
                  <a:lnTo>
                    <a:pt x="38" y="42"/>
                  </a:lnTo>
                  <a:lnTo>
                    <a:pt x="42" y="40"/>
                  </a:lnTo>
                  <a:lnTo>
                    <a:pt x="46" y="42"/>
                  </a:lnTo>
                  <a:lnTo>
                    <a:pt x="54" y="44"/>
                  </a:lnTo>
                  <a:lnTo>
                    <a:pt x="48" y="40"/>
                  </a:lnTo>
                  <a:lnTo>
                    <a:pt x="42" y="38"/>
                  </a:lnTo>
                  <a:lnTo>
                    <a:pt x="44" y="34"/>
                  </a:lnTo>
                  <a:lnTo>
                    <a:pt x="44" y="28"/>
                  </a:lnTo>
                  <a:lnTo>
                    <a:pt x="42" y="28"/>
                  </a:lnTo>
                  <a:lnTo>
                    <a:pt x="46" y="24"/>
                  </a:lnTo>
                  <a:lnTo>
                    <a:pt x="5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7" name="Freeform 74"/>
            <p:cNvSpPr>
              <a:spLocks/>
            </p:cNvSpPr>
            <p:nvPr/>
          </p:nvSpPr>
          <p:spPr bwMode="auto">
            <a:xfrm>
              <a:off x="4964113" y="3276600"/>
              <a:ext cx="38100" cy="34925"/>
            </a:xfrm>
            <a:custGeom>
              <a:avLst/>
              <a:gdLst>
                <a:gd name="T0" fmla="*/ 55443445 w 24"/>
                <a:gd name="T1" fmla="*/ 15120938 h 22"/>
                <a:gd name="T2" fmla="*/ 55443445 w 24"/>
                <a:gd name="T3" fmla="*/ 15120938 h 22"/>
                <a:gd name="T4" fmla="*/ 60483756 w 24"/>
                <a:gd name="T5" fmla="*/ 25201560 h 22"/>
                <a:gd name="T6" fmla="*/ 55443445 w 24"/>
                <a:gd name="T7" fmla="*/ 35282188 h 22"/>
                <a:gd name="T8" fmla="*/ 50403121 w 24"/>
                <a:gd name="T9" fmla="*/ 45362809 h 22"/>
                <a:gd name="T10" fmla="*/ 45362810 w 24"/>
                <a:gd name="T11" fmla="*/ 55443443 h 22"/>
                <a:gd name="T12" fmla="*/ 45362810 w 24"/>
                <a:gd name="T13" fmla="*/ 55443443 h 22"/>
                <a:gd name="T14" fmla="*/ 30241878 w 24"/>
                <a:gd name="T15" fmla="*/ 55443443 h 22"/>
                <a:gd name="T16" fmla="*/ 20161250 w 24"/>
                <a:gd name="T17" fmla="*/ 55443443 h 22"/>
                <a:gd name="T18" fmla="*/ 10080625 w 24"/>
                <a:gd name="T19" fmla="*/ 50403120 h 22"/>
                <a:gd name="T20" fmla="*/ 5040312 w 24"/>
                <a:gd name="T21" fmla="*/ 40322498 h 22"/>
                <a:gd name="T22" fmla="*/ 5040312 w 24"/>
                <a:gd name="T23" fmla="*/ 40322498 h 22"/>
                <a:gd name="T24" fmla="*/ 0 w 24"/>
                <a:gd name="T25" fmla="*/ 30241877 h 22"/>
                <a:gd name="T26" fmla="*/ 0 w 24"/>
                <a:gd name="T27" fmla="*/ 20161249 h 22"/>
                <a:gd name="T28" fmla="*/ 10080625 w 24"/>
                <a:gd name="T29" fmla="*/ 10080625 h 22"/>
                <a:gd name="T30" fmla="*/ 15120939 w 24"/>
                <a:gd name="T31" fmla="*/ 5040312 h 22"/>
                <a:gd name="T32" fmla="*/ 15120939 w 24"/>
                <a:gd name="T33" fmla="*/ 5040312 h 22"/>
                <a:gd name="T34" fmla="*/ 25201561 w 24"/>
                <a:gd name="T35" fmla="*/ 0 h 22"/>
                <a:gd name="T36" fmla="*/ 40322500 w 24"/>
                <a:gd name="T37" fmla="*/ 0 h 22"/>
                <a:gd name="T38" fmla="*/ 50403121 w 24"/>
                <a:gd name="T39" fmla="*/ 5040312 h 22"/>
                <a:gd name="T40" fmla="*/ 55443445 w 24"/>
                <a:gd name="T41" fmla="*/ 15120938 h 22"/>
                <a:gd name="T42" fmla="*/ 55443445 w 24"/>
                <a:gd name="T43" fmla="*/ 15120938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2"/>
                <a:gd name="T68" fmla="*/ 24 w 24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2">
                  <a:moveTo>
                    <a:pt x="22" y="6"/>
                  </a:moveTo>
                  <a:lnTo>
                    <a:pt x="22" y="6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8" y="22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8" name="Freeform 75"/>
            <p:cNvSpPr>
              <a:spLocks noEditPoints="1"/>
            </p:cNvSpPr>
            <p:nvPr/>
          </p:nvSpPr>
          <p:spPr bwMode="auto">
            <a:xfrm>
              <a:off x="4913313" y="3381375"/>
              <a:ext cx="107950" cy="104775"/>
            </a:xfrm>
            <a:custGeom>
              <a:avLst/>
              <a:gdLst>
                <a:gd name="T0" fmla="*/ 120967495 w 68"/>
                <a:gd name="T1" fmla="*/ 80644988 h 66"/>
                <a:gd name="T2" fmla="*/ 161289977 w 68"/>
                <a:gd name="T3" fmla="*/ 90725608 h 66"/>
                <a:gd name="T4" fmla="*/ 171370598 w 68"/>
                <a:gd name="T5" fmla="*/ 100806228 h 66"/>
                <a:gd name="T6" fmla="*/ 166330287 w 68"/>
                <a:gd name="T7" fmla="*/ 120967494 h 66"/>
                <a:gd name="T8" fmla="*/ 156249667 w 68"/>
                <a:gd name="T9" fmla="*/ 136088424 h 66"/>
                <a:gd name="T10" fmla="*/ 131048116 w 68"/>
                <a:gd name="T11" fmla="*/ 141128734 h 66"/>
                <a:gd name="T12" fmla="*/ 110886875 w 68"/>
                <a:gd name="T13" fmla="*/ 126007804 h 66"/>
                <a:gd name="T14" fmla="*/ 105846565 w 68"/>
                <a:gd name="T15" fmla="*/ 115927184 h 66"/>
                <a:gd name="T16" fmla="*/ 95765919 w 68"/>
                <a:gd name="T17" fmla="*/ 156249665 h 66"/>
                <a:gd name="T18" fmla="*/ 65524058 w 68"/>
                <a:gd name="T19" fmla="*/ 166330285 h 66"/>
                <a:gd name="T20" fmla="*/ 55443437 w 68"/>
                <a:gd name="T21" fmla="*/ 166330285 h 66"/>
                <a:gd name="T22" fmla="*/ 50403115 w 68"/>
                <a:gd name="T23" fmla="*/ 146169045 h 66"/>
                <a:gd name="T24" fmla="*/ 60483748 w 68"/>
                <a:gd name="T25" fmla="*/ 110886873 h 66"/>
                <a:gd name="T26" fmla="*/ 35282184 w 68"/>
                <a:gd name="T27" fmla="*/ 115927184 h 66"/>
                <a:gd name="T28" fmla="*/ 5040312 w 68"/>
                <a:gd name="T29" fmla="*/ 105846563 h 66"/>
                <a:gd name="T30" fmla="*/ 0 w 68"/>
                <a:gd name="T31" fmla="*/ 85685298 h 66"/>
                <a:gd name="T32" fmla="*/ 5040312 w 68"/>
                <a:gd name="T33" fmla="*/ 70564367 h 66"/>
                <a:gd name="T34" fmla="*/ 25201557 w 68"/>
                <a:gd name="T35" fmla="*/ 55443437 h 66"/>
                <a:gd name="T36" fmla="*/ 50403115 w 68"/>
                <a:gd name="T37" fmla="*/ 60483747 h 66"/>
                <a:gd name="T38" fmla="*/ 40322494 w 68"/>
                <a:gd name="T39" fmla="*/ 45362804 h 66"/>
                <a:gd name="T40" fmla="*/ 35282184 w 68"/>
                <a:gd name="T41" fmla="*/ 20161247 h 66"/>
                <a:gd name="T42" fmla="*/ 65524058 w 68"/>
                <a:gd name="T43" fmla="*/ 5040312 h 66"/>
                <a:gd name="T44" fmla="*/ 75604678 w 68"/>
                <a:gd name="T45" fmla="*/ 0 h 66"/>
                <a:gd name="T46" fmla="*/ 95765919 w 68"/>
                <a:gd name="T47" fmla="*/ 15120937 h 66"/>
                <a:gd name="T48" fmla="*/ 100806230 w 68"/>
                <a:gd name="T49" fmla="*/ 50403114 h 66"/>
                <a:gd name="T50" fmla="*/ 115927185 w 68"/>
                <a:gd name="T51" fmla="*/ 35282184 h 66"/>
                <a:gd name="T52" fmla="*/ 141128736 w 68"/>
                <a:gd name="T53" fmla="*/ 25201557 h 66"/>
                <a:gd name="T54" fmla="*/ 156249667 w 68"/>
                <a:gd name="T55" fmla="*/ 35282184 h 66"/>
                <a:gd name="T56" fmla="*/ 161289977 w 68"/>
                <a:gd name="T57" fmla="*/ 50403114 h 66"/>
                <a:gd name="T58" fmla="*/ 156249667 w 68"/>
                <a:gd name="T59" fmla="*/ 65524057 h 66"/>
                <a:gd name="T60" fmla="*/ 120967495 w 68"/>
                <a:gd name="T61" fmla="*/ 80644988 h 66"/>
                <a:gd name="T62" fmla="*/ 131048116 w 68"/>
                <a:gd name="T63" fmla="*/ 55443437 h 66"/>
                <a:gd name="T64" fmla="*/ 120967495 w 68"/>
                <a:gd name="T65" fmla="*/ 60483747 h 66"/>
                <a:gd name="T66" fmla="*/ 110886875 w 68"/>
                <a:gd name="T67" fmla="*/ 65524057 h 66"/>
                <a:gd name="T68" fmla="*/ 80644989 w 68"/>
                <a:gd name="T69" fmla="*/ 55443437 h 66"/>
                <a:gd name="T70" fmla="*/ 70564368 w 68"/>
                <a:gd name="T71" fmla="*/ 35282184 h 66"/>
                <a:gd name="T72" fmla="*/ 65524058 w 68"/>
                <a:gd name="T73" fmla="*/ 35282184 h 66"/>
                <a:gd name="T74" fmla="*/ 75604678 w 68"/>
                <a:gd name="T75" fmla="*/ 55443437 h 66"/>
                <a:gd name="T76" fmla="*/ 75604678 w 68"/>
                <a:gd name="T77" fmla="*/ 60483747 h 66"/>
                <a:gd name="T78" fmla="*/ 65524058 w 68"/>
                <a:gd name="T79" fmla="*/ 70564367 h 66"/>
                <a:gd name="T80" fmla="*/ 60483748 w 68"/>
                <a:gd name="T81" fmla="*/ 85685298 h 66"/>
                <a:gd name="T82" fmla="*/ 30241874 w 68"/>
                <a:gd name="T83" fmla="*/ 80644988 h 66"/>
                <a:gd name="T84" fmla="*/ 30241874 w 68"/>
                <a:gd name="T85" fmla="*/ 85685298 h 66"/>
                <a:gd name="T86" fmla="*/ 60483748 w 68"/>
                <a:gd name="T87" fmla="*/ 90725608 h 66"/>
                <a:gd name="T88" fmla="*/ 65524058 w 68"/>
                <a:gd name="T89" fmla="*/ 95765918 h 66"/>
                <a:gd name="T90" fmla="*/ 80644989 w 68"/>
                <a:gd name="T91" fmla="*/ 110886873 h 66"/>
                <a:gd name="T92" fmla="*/ 75604678 w 68"/>
                <a:gd name="T93" fmla="*/ 136088424 h 66"/>
                <a:gd name="T94" fmla="*/ 75604678 w 68"/>
                <a:gd name="T95" fmla="*/ 136088424 h 66"/>
                <a:gd name="T96" fmla="*/ 85685299 w 68"/>
                <a:gd name="T97" fmla="*/ 110886873 h 66"/>
                <a:gd name="T98" fmla="*/ 100806230 w 68"/>
                <a:gd name="T99" fmla="*/ 105846563 h 66"/>
                <a:gd name="T100" fmla="*/ 110886875 w 68"/>
                <a:gd name="T101" fmla="*/ 100806228 h 66"/>
                <a:gd name="T102" fmla="*/ 120967495 w 68"/>
                <a:gd name="T103" fmla="*/ 105846563 h 66"/>
                <a:gd name="T104" fmla="*/ 136088426 w 68"/>
                <a:gd name="T105" fmla="*/ 110886873 h 66"/>
                <a:gd name="T106" fmla="*/ 141128736 w 68"/>
                <a:gd name="T107" fmla="*/ 110886873 h 66"/>
                <a:gd name="T108" fmla="*/ 126007806 w 68"/>
                <a:gd name="T109" fmla="*/ 100806228 h 66"/>
                <a:gd name="T110" fmla="*/ 110886875 w 68"/>
                <a:gd name="T111" fmla="*/ 95765918 h 66"/>
                <a:gd name="T112" fmla="*/ 115927185 w 68"/>
                <a:gd name="T113" fmla="*/ 85685298 h 66"/>
                <a:gd name="T114" fmla="*/ 110886875 w 68"/>
                <a:gd name="T115" fmla="*/ 70564367 h 66"/>
                <a:gd name="T116" fmla="*/ 110886875 w 68"/>
                <a:gd name="T117" fmla="*/ 65524057 h 66"/>
                <a:gd name="T118" fmla="*/ 131048116 w 68"/>
                <a:gd name="T119" fmla="*/ 55443437 h 66"/>
                <a:gd name="T120" fmla="*/ 131048116 w 68"/>
                <a:gd name="T121" fmla="*/ 5544343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8"/>
                <a:gd name="T184" fmla="*/ 0 h 66"/>
                <a:gd name="T185" fmla="*/ 68 w 68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8" h="66">
                  <a:moveTo>
                    <a:pt x="48" y="32"/>
                  </a:moveTo>
                  <a:lnTo>
                    <a:pt x="48" y="32"/>
                  </a:lnTo>
                  <a:lnTo>
                    <a:pt x="56" y="34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6" y="48"/>
                  </a:lnTo>
                  <a:lnTo>
                    <a:pt x="62" y="54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4" y="50"/>
                  </a:lnTo>
                  <a:lnTo>
                    <a:pt x="42" y="46"/>
                  </a:lnTo>
                  <a:lnTo>
                    <a:pt x="40" y="56"/>
                  </a:lnTo>
                  <a:lnTo>
                    <a:pt x="38" y="62"/>
                  </a:lnTo>
                  <a:lnTo>
                    <a:pt x="32" y="66"/>
                  </a:lnTo>
                  <a:lnTo>
                    <a:pt x="26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20" y="58"/>
                  </a:lnTo>
                  <a:lnTo>
                    <a:pt x="22" y="50"/>
                  </a:lnTo>
                  <a:lnTo>
                    <a:pt x="24" y="44"/>
                  </a:lnTo>
                  <a:lnTo>
                    <a:pt x="14" y="46"/>
                  </a:lnTo>
                  <a:lnTo>
                    <a:pt x="6" y="44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2" y="28"/>
                  </a:lnTo>
                  <a:lnTo>
                    <a:pt x="6" y="24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16" y="18"/>
                  </a:lnTo>
                  <a:lnTo>
                    <a:pt x="14" y="12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8" y="6"/>
                  </a:lnTo>
                  <a:lnTo>
                    <a:pt x="40" y="12"/>
                  </a:lnTo>
                  <a:lnTo>
                    <a:pt x="40" y="20"/>
                  </a:lnTo>
                  <a:lnTo>
                    <a:pt x="46" y="14"/>
                  </a:lnTo>
                  <a:lnTo>
                    <a:pt x="50" y="10"/>
                  </a:lnTo>
                  <a:lnTo>
                    <a:pt x="56" y="10"/>
                  </a:lnTo>
                  <a:lnTo>
                    <a:pt x="62" y="14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2" y="26"/>
                  </a:lnTo>
                  <a:lnTo>
                    <a:pt x="56" y="30"/>
                  </a:lnTo>
                  <a:lnTo>
                    <a:pt x="48" y="32"/>
                  </a:lnTo>
                  <a:close/>
                  <a:moveTo>
                    <a:pt x="52" y="22"/>
                  </a:moveTo>
                  <a:lnTo>
                    <a:pt x="52" y="22"/>
                  </a:lnTo>
                  <a:lnTo>
                    <a:pt x="48" y="24"/>
                  </a:lnTo>
                  <a:lnTo>
                    <a:pt x="44" y="26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30" y="22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4" y="3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24" y="36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4"/>
                  </a:lnTo>
                  <a:lnTo>
                    <a:pt x="30" y="54"/>
                  </a:lnTo>
                  <a:lnTo>
                    <a:pt x="34" y="44"/>
                  </a:lnTo>
                  <a:lnTo>
                    <a:pt x="40" y="42"/>
                  </a:lnTo>
                  <a:lnTo>
                    <a:pt x="44" y="40"/>
                  </a:lnTo>
                  <a:lnTo>
                    <a:pt x="48" y="42"/>
                  </a:lnTo>
                  <a:lnTo>
                    <a:pt x="54" y="44"/>
                  </a:lnTo>
                  <a:lnTo>
                    <a:pt x="56" y="44"/>
                  </a:lnTo>
                  <a:lnTo>
                    <a:pt x="50" y="40"/>
                  </a:lnTo>
                  <a:lnTo>
                    <a:pt x="44" y="38"/>
                  </a:lnTo>
                  <a:lnTo>
                    <a:pt x="46" y="34"/>
                  </a:lnTo>
                  <a:lnTo>
                    <a:pt x="44" y="28"/>
                  </a:lnTo>
                  <a:lnTo>
                    <a:pt x="44" y="26"/>
                  </a:lnTo>
                  <a:lnTo>
                    <a:pt x="48" y="24"/>
                  </a:lnTo>
                  <a:lnTo>
                    <a:pt x="52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9" name="Freeform 76"/>
            <p:cNvSpPr>
              <a:spLocks/>
            </p:cNvSpPr>
            <p:nvPr/>
          </p:nvSpPr>
          <p:spPr bwMode="auto">
            <a:xfrm>
              <a:off x="4951413" y="3416300"/>
              <a:ext cx="34925" cy="34925"/>
            </a:xfrm>
            <a:custGeom>
              <a:avLst/>
              <a:gdLst>
                <a:gd name="T0" fmla="*/ 55443443 w 22"/>
                <a:gd name="T1" fmla="*/ 15120938 h 22"/>
                <a:gd name="T2" fmla="*/ 55443443 w 22"/>
                <a:gd name="T3" fmla="*/ 15120938 h 22"/>
                <a:gd name="T4" fmla="*/ 55443443 w 22"/>
                <a:gd name="T5" fmla="*/ 25201560 h 22"/>
                <a:gd name="T6" fmla="*/ 55443443 w 22"/>
                <a:gd name="T7" fmla="*/ 35282188 h 22"/>
                <a:gd name="T8" fmla="*/ 50403120 w 22"/>
                <a:gd name="T9" fmla="*/ 45362809 h 22"/>
                <a:gd name="T10" fmla="*/ 40322498 w 22"/>
                <a:gd name="T11" fmla="*/ 55443443 h 22"/>
                <a:gd name="T12" fmla="*/ 40322498 w 22"/>
                <a:gd name="T13" fmla="*/ 55443443 h 22"/>
                <a:gd name="T14" fmla="*/ 30241877 w 22"/>
                <a:gd name="T15" fmla="*/ 55443443 h 22"/>
                <a:gd name="T16" fmla="*/ 20161249 w 22"/>
                <a:gd name="T17" fmla="*/ 55443443 h 22"/>
                <a:gd name="T18" fmla="*/ 10080625 w 22"/>
                <a:gd name="T19" fmla="*/ 50403120 h 22"/>
                <a:gd name="T20" fmla="*/ 5040312 w 22"/>
                <a:gd name="T21" fmla="*/ 40322498 h 22"/>
                <a:gd name="T22" fmla="*/ 5040312 w 22"/>
                <a:gd name="T23" fmla="*/ 40322498 h 22"/>
                <a:gd name="T24" fmla="*/ 0 w 22"/>
                <a:gd name="T25" fmla="*/ 30241877 h 22"/>
                <a:gd name="T26" fmla="*/ 0 w 22"/>
                <a:gd name="T27" fmla="*/ 20161249 h 22"/>
                <a:gd name="T28" fmla="*/ 5040312 w 22"/>
                <a:gd name="T29" fmla="*/ 10080625 h 22"/>
                <a:gd name="T30" fmla="*/ 15120938 w 22"/>
                <a:gd name="T31" fmla="*/ 0 h 22"/>
                <a:gd name="T32" fmla="*/ 15120938 w 22"/>
                <a:gd name="T33" fmla="*/ 0 h 22"/>
                <a:gd name="T34" fmla="*/ 25201560 w 22"/>
                <a:gd name="T35" fmla="*/ 0 h 22"/>
                <a:gd name="T36" fmla="*/ 35282188 w 22"/>
                <a:gd name="T37" fmla="*/ 0 h 22"/>
                <a:gd name="T38" fmla="*/ 45362809 w 22"/>
                <a:gd name="T39" fmla="*/ 5040312 h 22"/>
                <a:gd name="T40" fmla="*/ 55443443 w 22"/>
                <a:gd name="T41" fmla="*/ 15120938 h 22"/>
                <a:gd name="T42" fmla="*/ 55443443 w 22"/>
                <a:gd name="T43" fmla="*/ 15120938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2"/>
                <a:gd name="T68" fmla="*/ 22 w 22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2">
                  <a:moveTo>
                    <a:pt x="22" y="6"/>
                  </a:moveTo>
                  <a:lnTo>
                    <a:pt x="22" y="6"/>
                  </a:lnTo>
                  <a:lnTo>
                    <a:pt x="22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6" y="22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0" name="Freeform 77"/>
            <p:cNvSpPr>
              <a:spLocks/>
            </p:cNvSpPr>
            <p:nvPr/>
          </p:nvSpPr>
          <p:spPr bwMode="auto">
            <a:xfrm>
              <a:off x="4808538" y="3489325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55443443 h 44"/>
                <a:gd name="T6" fmla="*/ 0 w 38"/>
                <a:gd name="T7" fmla="*/ 40322498 h 44"/>
                <a:gd name="T8" fmla="*/ 10080624 w 38"/>
                <a:gd name="T9" fmla="*/ 20161249 h 44"/>
                <a:gd name="T10" fmla="*/ 30241875 w 38"/>
                <a:gd name="T11" fmla="*/ 0 h 44"/>
                <a:gd name="T12" fmla="*/ 30241875 w 38"/>
                <a:gd name="T13" fmla="*/ 0 h 44"/>
                <a:gd name="T14" fmla="*/ 55443440 w 38"/>
                <a:gd name="T15" fmla="*/ 5040312 h 44"/>
                <a:gd name="T16" fmla="*/ 75604682 w 38"/>
                <a:gd name="T17" fmla="*/ 20161249 h 44"/>
                <a:gd name="T18" fmla="*/ 85685303 w 38"/>
                <a:gd name="T19" fmla="*/ 25201560 h 44"/>
                <a:gd name="T20" fmla="*/ 90725613 w 38"/>
                <a:gd name="T21" fmla="*/ 40322498 h 44"/>
                <a:gd name="T22" fmla="*/ 90725613 w 38"/>
                <a:gd name="T23" fmla="*/ 40322498 h 44"/>
                <a:gd name="T24" fmla="*/ 95765924 w 38"/>
                <a:gd name="T25" fmla="*/ 55443443 h 44"/>
                <a:gd name="T26" fmla="*/ 95765924 w 38"/>
                <a:gd name="T27" fmla="*/ 70564375 h 44"/>
                <a:gd name="T28" fmla="*/ 95765924 w 38"/>
                <a:gd name="T29" fmla="*/ 80644997 h 44"/>
                <a:gd name="T30" fmla="*/ 85685303 w 38"/>
                <a:gd name="T31" fmla="*/ 95765929 h 44"/>
                <a:gd name="T32" fmla="*/ 85685303 w 38"/>
                <a:gd name="T33" fmla="*/ 95765929 h 44"/>
                <a:gd name="T34" fmla="*/ 75604682 w 38"/>
                <a:gd name="T35" fmla="*/ 105846575 h 44"/>
                <a:gd name="T36" fmla="*/ 65524061 w 38"/>
                <a:gd name="T37" fmla="*/ 110886886 h 44"/>
                <a:gd name="T38" fmla="*/ 50403117 w 38"/>
                <a:gd name="T39" fmla="*/ 110886886 h 44"/>
                <a:gd name="T40" fmla="*/ 3528218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100806240 h 44"/>
                <a:gd name="T46" fmla="*/ 5040312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8"/>
                  </a:lnTo>
                  <a:lnTo>
                    <a:pt x="34" y="10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38" y="28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26" y="44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1" name="Freeform 78"/>
            <p:cNvSpPr>
              <a:spLocks/>
            </p:cNvSpPr>
            <p:nvPr/>
          </p:nvSpPr>
          <p:spPr bwMode="auto">
            <a:xfrm>
              <a:off x="4745038" y="3486150"/>
              <a:ext cx="66675" cy="63500"/>
            </a:xfrm>
            <a:custGeom>
              <a:avLst/>
              <a:gdLst>
                <a:gd name="T0" fmla="*/ 95765928 w 42"/>
                <a:gd name="T1" fmla="*/ 25201559 h 40"/>
                <a:gd name="T2" fmla="*/ 95765928 w 42"/>
                <a:gd name="T3" fmla="*/ 25201559 h 40"/>
                <a:gd name="T4" fmla="*/ 65524063 w 42"/>
                <a:gd name="T5" fmla="*/ 45362808 h 40"/>
                <a:gd name="T6" fmla="*/ 65524063 w 42"/>
                <a:gd name="T7" fmla="*/ 45362808 h 40"/>
                <a:gd name="T8" fmla="*/ 65524063 w 42"/>
                <a:gd name="T9" fmla="*/ 45362808 h 40"/>
                <a:gd name="T10" fmla="*/ 65524063 w 42"/>
                <a:gd name="T11" fmla="*/ 45362808 h 40"/>
                <a:gd name="T12" fmla="*/ 90725617 w 42"/>
                <a:gd name="T13" fmla="*/ 20161249 h 40"/>
                <a:gd name="T14" fmla="*/ 90725617 w 42"/>
                <a:gd name="T15" fmla="*/ 20161249 h 40"/>
                <a:gd name="T16" fmla="*/ 100806238 w 42"/>
                <a:gd name="T17" fmla="*/ 10080624 h 40"/>
                <a:gd name="T18" fmla="*/ 100806238 w 42"/>
                <a:gd name="T19" fmla="*/ 10080624 h 40"/>
                <a:gd name="T20" fmla="*/ 100806238 w 42"/>
                <a:gd name="T21" fmla="*/ 10080624 h 40"/>
                <a:gd name="T22" fmla="*/ 100806238 w 42"/>
                <a:gd name="T23" fmla="*/ 10080624 h 40"/>
                <a:gd name="T24" fmla="*/ 75604685 w 42"/>
                <a:gd name="T25" fmla="*/ 0 h 40"/>
                <a:gd name="T26" fmla="*/ 55443442 w 42"/>
                <a:gd name="T27" fmla="*/ 0 h 40"/>
                <a:gd name="T28" fmla="*/ 35282187 w 42"/>
                <a:gd name="T29" fmla="*/ 5040312 h 40"/>
                <a:gd name="T30" fmla="*/ 25201560 w 42"/>
                <a:gd name="T31" fmla="*/ 15120938 h 40"/>
                <a:gd name="T32" fmla="*/ 25201560 w 42"/>
                <a:gd name="T33" fmla="*/ 15120938 h 40"/>
                <a:gd name="T34" fmla="*/ 15120938 w 42"/>
                <a:gd name="T35" fmla="*/ 25201559 h 40"/>
                <a:gd name="T36" fmla="*/ 5040312 w 42"/>
                <a:gd name="T37" fmla="*/ 35282186 h 40"/>
                <a:gd name="T38" fmla="*/ 0 w 42"/>
                <a:gd name="T39" fmla="*/ 50403118 h 40"/>
                <a:gd name="T40" fmla="*/ 5040312 w 42"/>
                <a:gd name="T41" fmla="*/ 60483752 h 40"/>
                <a:gd name="T42" fmla="*/ 5040312 w 42"/>
                <a:gd name="T43" fmla="*/ 75604683 h 40"/>
                <a:gd name="T44" fmla="*/ 15120938 w 42"/>
                <a:gd name="T45" fmla="*/ 85685305 h 40"/>
                <a:gd name="T46" fmla="*/ 25201560 w 42"/>
                <a:gd name="T47" fmla="*/ 90725615 h 40"/>
                <a:gd name="T48" fmla="*/ 35282187 w 42"/>
                <a:gd name="T49" fmla="*/ 100806236 h 40"/>
                <a:gd name="T50" fmla="*/ 35282187 w 42"/>
                <a:gd name="T51" fmla="*/ 100806236 h 40"/>
                <a:gd name="T52" fmla="*/ 50403119 w 42"/>
                <a:gd name="T53" fmla="*/ 100806236 h 40"/>
                <a:gd name="T54" fmla="*/ 65524063 w 42"/>
                <a:gd name="T55" fmla="*/ 100806236 h 40"/>
                <a:gd name="T56" fmla="*/ 80644996 w 42"/>
                <a:gd name="T57" fmla="*/ 90725615 h 40"/>
                <a:gd name="T58" fmla="*/ 90725617 w 42"/>
                <a:gd name="T59" fmla="*/ 80644994 h 40"/>
                <a:gd name="T60" fmla="*/ 90725617 w 42"/>
                <a:gd name="T61" fmla="*/ 80644994 h 40"/>
                <a:gd name="T62" fmla="*/ 100806238 w 42"/>
                <a:gd name="T63" fmla="*/ 65524062 h 40"/>
                <a:gd name="T64" fmla="*/ 105846574 w 42"/>
                <a:gd name="T65" fmla="*/ 50403118 h 40"/>
                <a:gd name="T66" fmla="*/ 105846574 w 42"/>
                <a:gd name="T67" fmla="*/ 20161249 h 40"/>
                <a:gd name="T68" fmla="*/ 105846574 w 42"/>
                <a:gd name="T69" fmla="*/ 20161249 h 40"/>
                <a:gd name="T70" fmla="*/ 95765928 w 42"/>
                <a:gd name="T71" fmla="*/ 25201559 h 40"/>
                <a:gd name="T72" fmla="*/ 95765928 w 42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2" y="20"/>
                  </a:lnTo>
                  <a:lnTo>
                    <a:pt x="42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2" name="Freeform 79"/>
            <p:cNvSpPr>
              <a:spLocks/>
            </p:cNvSpPr>
            <p:nvPr/>
          </p:nvSpPr>
          <p:spPr bwMode="auto">
            <a:xfrm>
              <a:off x="4741863" y="3429000"/>
              <a:ext cx="69850" cy="63500"/>
            </a:xfrm>
            <a:custGeom>
              <a:avLst/>
              <a:gdLst>
                <a:gd name="T0" fmla="*/ 80644997 w 44"/>
                <a:gd name="T1" fmla="*/ 65524062 h 40"/>
                <a:gd name="T2" fmla="*/ 80644997 w 44"/>
                <a:gd name="T3" fmla="*/ 65524062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45362808 h 40"/>
                <a:gd name="T14" fmla="*/ 85685308 w 44"/>
                <a:gd name="T15" fmla="*/ 60483752 h 40"/>
                <a:gd name="T16" fmla="*/ 85685308 w 44"/>
                <a:gd name="T17" fmla="*/ 6048375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0403118 h 40"/>
                <a:gd name="T28" fmla="*/ 100806240 w 44"/>
                <a:gd name="T29" fmla="*/ 30241876 h 40"/>
                <a:gd name="T30" fmla="*/ 85685308 w 44"/>
                <a:gd name="T31" fmla="*/ 20161249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0 h 40"/>
                <a:gd name="T38" fmla="*/ 45362809 w 44"/>
                <a:gd name="T39" fmla="*/ 0 h 40"/>
                <a:gd name="T40" fmla="*/ 35282188 w 44"/>
                <a:gd name="T41" fmla="*/ 0 h 40"/>
                <a:gd name="T42" fmla="*/ 25201560 w 44"/>
                <a:gd name="T43" fmla="*/ 5040312 h 40"/>
                <a:gd name="T44" fmla="*/ 15120938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5443441 h 40"/>
                <a:gd name="T52" fmla="*/ 0 w 44"/>
                <a:gd name="T53" fmla="*/ 55443441 h 40"/>
                <a:gd name="T54" fmla="*/ 5040312 w 44"/>
                <a:gd name="T55" fmla="*/ 70564373 h 40"/>
                <a:gd name="T56" fmla="*/ 10080625 w 44"/>
                <a:gd name="T57" fmla="*/ 80644994 h 40"/>
                <a:gd name="T58" fmla="*/ 25201560 w 44"/>
                <a:gd name="T59" fmla="*/ 90725615 h 40"/>
                <a:gd name="T60" fmla="*/ 40322498 w 44"/>
                <a:gd name="T61" fmla="*/ 95765926 h 40"/>
                <a:gd name="T62" fmla="*/ 40322498 w 44"/>
                <a:gd name="T63" fmla="*/ 95765926 h 40"/>
                <a:gd name="T64" fmla="*/ 55443443 w 44"/>
                <a:gd name="T65" fmla="*/ 100806236 h 40"/>
                <a:gd name="T66" fmla="*/ 75604686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65524062 h 40"/>
                <a:gd name="T74" fmla="*/ 80644997 w 44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6"/>
                  </a:moveTo>
                  <a:lnTo>
                    <a:pt x="32" y="2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0"/>
                  </a:lnTo>
                  <a:lnTo>
                    <a:pt x="40" y="12"/>
                  </a:lnTo>
                  <a:lnTo>
                    <a:pt x="34" y="8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3" name="Freeform 80"/>
            <p:cNvSpPr>
              <a:spLocks/>
            </p:cNvSpPr>
            <p:nvPr/>
          </p:nvSpPr>
          <p:spPr bwMode="auto">
            <a:xfrm>
              <a:off x="4795838" y="3400425"/>
              <a:ext cx="60325" cy="73025"/>
            </a:xfrm>
            <a:custGeom>
              <a:avLst/>
              <a:gdLst>
                <a:gd name="T0" fmla="*/ 95765924 w 38"/>
                <a:gd name="T1" fmla="*/ 60483755 h 46"/>
                <a:gd name="T2" fmla="*/ 95765924 w 38"/>
                <a:gd name="T3" fmla="*/ 60483755 h 46"/>
                <a:gd name="T4" fmla="*/ 90725613 w 38"/>
                <a:gd name="T5" fmla="*/ 75604687 h 46"/>
                <a:gd name="T6" fmla="*/ 85685303 w 38"/>
                <a:gd name="T7" fmla="*/ 90725620 h 46"/>
                <a:gd name="T8" fmla="*/ 70564371 w 38"/>
                <a:gd name="T9" fmla="*/ 105846577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5685309 h 46"/>
                <a:gd name="T18" fmla="*/ 0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10080625 h 46"/>
                <a:gd name="T32" fmla="*/ 25201559 w 38"/>
                <a:gd name="T33" fmla="*/ 10080625 h 46"/>
                <a:gd name="T34" fmla="*/ 40322496 w 38"/>
                <a:gd name="T35" fmla="*/ 5040312 h 46"/>
                <a:gd name="T36" fmla="*/ 50403117 w 38"/>
                <a:gd name="T37" fmla="*/ 0 h 46"/>
                <a:gd name="T38" fmla="*/ 65524061 w 38"/>
                <a:gd name="T39" fmla="*/ 5040312 h 46"/>
                <a:gd name="T40" fmla="*/ 75604682 w 38"/>
                <a:gd name="T41" fmla="*/ 10080625 h 46"/>
                <a:gd name="T42" fmla="*/ 85685303 w 38"/>
                <a:gd name="T43" fmla="*/ 20161250 h 46"/>
                <a:gd name="T44" fmla="*/ 90725613 w 38"/>
                <a:gd name="T45" fmla="*/ 30241877 h 46"/>
                <a:gd name="T46" fmla="*/ 95765924 w 38"/>
                <a:gd name="T47" fmla="*/ 45362810 h 46"/>
                <a:gd name="T48" fmla="*/ 95765924 w 38"/>
                <a:gd name="T49" fmla="*/ 60483755 h 46"/>
                <a:gd name="T50" fmla="*/ 95765924 w 38"/>
                <a:gd name="T51" fmla="*/ 60483755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4"/>
                  </a:moveTo>
                  <a:lnTo>
                    <a:pt x="38" y="24"/>
                  </a:lnTo>
                  <a:lnTo>
                    <a:pt x="36" y="30"/>
                  </a:lnTo>
                  <a:lnTo>
                    <a:pt x="34" y="36"/>
                  </a:lnTo>
                  <a:lnTo>
                    <a:pt x="28" y="42"/>
                  </a:lnTo>
                  <a:lnTo>
                    <a:pt x="18" y="46"/>
                  </a:lnTo>
                  <a:lnTo>
                    <a:pt x="8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8"/>
                  </a:lnTo>
                  <a:lnTo>
                    <a:pt x="38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4" name="Freeform 81"/>
            <p:cNvSpPr>
              <a:spLocks/>
            </p:cNvSpPr>
            <p:nvPr/>
          </p:nvSpPr>
          <p:spPr bwMode="auto">
            <a:xfrm>
              <a:off x="4830763" y="3438525"/>
              <a:ext cx="73025" cy="63500"/>
            </a:xfrm>
            <a:custGeom>
              <a:avLst/>
              <a:gdLst>
                <a:gd name="T0" fmla="*/ 95765931 w 46"/>
                <a:gd name="T1" fmla="*/ 15120938 h 40"/>
                <a:gd name="T2" fmla="*/ 95765931 w 46"/>
                <a:gd name="T3" fmla="*/ 15120938 h 40"/>
                <a:gd name="T4" fmla="*/ 85685309 w 46"/>
                <a:gd name="T5" fmla="*/ 5040312 h 40"/>
                <a:gd name="T6" fmla="*/ 70564376 w 46"/>
                <a:gd name="T7" fmla="*/ 0 h 40"/>
                <a:gd name="T8" fmla="*/ 55443444 w 46"/>
                <a:gd name="T9" fmla="*/ 5040312 h 40"/>
                <a:gd name="T10" fmla="*/ 40322499 w 46"/>
                <a:gd name="T11" fmla="*/ 10080624 h 40"/>
                <a:gd name="T12" fmla="*/ 40322499 w 46"/>
                <a:gd name="T13" fmla="*/ 10080624 h 40"/>
                <a:gd name="T14" fmla="*/ 20161250 w 46"/>
                <a:gd name="T15" fmla="*/ 25201559 h 40"/>
                <a:gd name="T16" fmla="*/ 10080625 w 46"/>
                <a:gd name="T17" fmla="*/ 40322497 h 40"/>
                <a:gd name="T18" fmla="*/ 0 w 46"/>
                <a:gd name="T19" fmla="*/ 70564373 h 40"/>
                <a:gd name="T20" fmla="*/ 0 w 46"/>
                <a:gd name="T21" fmla="*/ 70564373 h 40"/>
                <a:gd name="T22" fmla="*/ 25201560 w 46"/>
                <a:gd name="T23" fmla="*/ 60483752 h 40"/>
                <a:gd name="T24" fmla="*/ 25201560 w 46"/>
                <a:gd name="T25" fmla="*/ 60483752 h 40"/>
                <a:gd name="T26" fmla="*/ 45362810 w 46"/>
                <a:gd name="T27" fmla="*/ 55443441 h 40"/>
                <a:gd name="T28" fmla="*/ 60483755 w 46"/>
                <a:gd name="T29" fmla="*/ 50403118 h 40"/>
                <a:gd name="T30" fmla="*/ 60483755 w 46"/>
                <a:gd name="T31" fmla="*/ 50403118 h 40"/>
                <a:gd name="T32" fmla="*/ 60483755 w 46"/>
                <a:gd name="T33" fmla="*/ 55443441 h 40"/>
                <a:gd name="T34" fmla="*/ 60483755 w 46"/>
                <a:gd name="T35" fmla="*/ 55443441 h 40"/>
                <a:gd name="T36" fmla="*/ 40322499 w 46"/>
                <a:gd name="T37" fmla="*/ 55443441 h 40"/>
                <a:gd name="T38" fmla="*/ 20161250 w 46"/>
                <a:gd name="T39" fmla="*/ 65524062 h 40"/>
                <a:gd name="T40" fmla="*/ 20161250 w 46"/>
                <a:gd name="T41" fmla="*/ 65524062 h 40"/>
                <a:gd name="T42" fmla="*/ 5040312 w 46"/>
                <a:gd name="T43" fmla="*/ 75604683 h 40"/>
                <a:gd name="T44" fmla="*/ 5040312 w 46"/>
                <a:gd name="T45" fmla="*/ 75604683 h 40"/>
                <a:gd name="T46" fmla="*/ 25201560 w 46"/>
                <a:gd name="T47" fmla="*/ 90725615 h 40"/>
                <a:gd name="T48" fmla="*/ 45362810 w 46"/>
                <a:gd name="T49" fmla="*/ 100806236 h 40"/>
                <a:gd name="T50" fmla="*/ 60483755 w 46"/>
                <a:gd name="T51" fmla="*/ 100806236 h 40"/>
                <a:gd name="T52" fmla="*/ 75604687 w 46"/>
                <a:gd name="T53" fmla="*/ 100806236 h 40"/>
                <a:gd name="T54" fmla="*/ 75604687 w 46"/>
                <a:gd name="T55" fmla="*/ 100806236 h 40"/>
                <a:gd name="T56" fmla="*/ 90725620 w 46"/>
                <a:gd name="T57" fmla="*/ 95765926 h 40"/>
                <a:gd name="T58" fmla="*/ 100806241 w 46"/>
                <a:gd name="T59" fmla="*/ 85685305 h 40"/>
                <a:gd name="T60" fmla="*/ 110886888 w 46"/>
                <a:gd name="T61" fmla="*/ 75604683 h 40"/>
                <a:gd name="T62" fmla="*/ 115927199 w 46"/>
                <a:gd name="T63" fmla="*/ 60483752 h 40"/>
                <a:gd name="T64" fmla="*/ 115927199 w 46"/>
                <a:gd name="T65" fmla="*/ 50403118 h 40"/>
                <a:gd name="T66" fmla="*/ 110886888 w 46"/>
                <a:gd name="T67" fmla="*/ 35282186 h 40"/>
                <a:gd name="T68" fmla="*/ 105846577 w 46"/>
                <a:gd name="T69" fmla="*/ 25201559 h 40"/>
                <a:gd name="T70" fmla="*/ 95765931 w 46"/>
                <a:gd name="T71" fmla="*/ 15120938 h 40"/>
                <a:gd name="T72" fmla="*/ 95765931 w 46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40"/>
                <a:gd name="T113" fmla="*/ 46 w 46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40">
                  <a:moveTo>
                    <a:pt x="38" y="6"/>
                  </a:moveTo>
                  <a:lnTo>
                    <a:pt x="38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4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4"/>
                  </a:lnTo>
                  <a:lnTo>
                    <a:pt x="18" y="22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4" y="40"/>
                  </a:lnTo>
                  <a:lnTo>
                    <a:pt x="30" y="40"/>
                  </a:lnTo>
                  <a:lnTo>
                    <a:pt x="36" y="38"/>
                  </a:lnTo>
                  <a:lnTo>
                    <a:pt x="40" y="34"/>
                  </a:lnTo>
                  <a:lnTo>
                    <a:pt x="44" y="30"/>
                  </a:lnTo>
                  <a:lnTo>
                    <a:pt x="46" y="24"/>
                  </a:lnTo>
                  <a:lnTo>
                    <a:pt x="46" y="20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5" name="Freeform 82"/>
            <p:cNvSpPr>
              <a:spLocks/>
            </p:cNvSpPr>
            <p:nvPr/>
          </p:nvSpPr>
          <p:spPr bwMode="auto">
            <a:xfrm>
              <a:off x="4789488" y="3457575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45362805 h 34"/>
                <a:gd name="T6" fmla="*/ 85685301 w 36"/>
                <a:gd name="T7" fmla="*/ 65524058 h 34"/>
                <a:gd name="T8" fmla="*/ 75604680 w 36"/>
                <a:gd name="T9" fmla="*/ 75604678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5040312 w 36"/>
                <a:gd name="T21" fmla="*/ 55443437 h 34"/>
                <a:gd name="T22" fmla="*/ 5040312 w 36"/>
                <a:gd name="T23" fmla="*/ 55443437 h 34"/>
                <a:gd name="T24" fmla="*/ 0 w 36"/>
                <a:gd name="T25" fmla="*/ 35282184 h 34"/>
                <a:gd name="T26" fmla="*/ 5040312 w 36"/>
                <a:gd name="T27" fmla="*/ 20161247 h 34"/>
                <a:gd name="T28" fmla="*/ 20161248 w 36"/>
                <a:gd name="T29" fmla="*/ 10080624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18"/>
                  </a:lnTo>
                  <a:lnTo>
                    <a:pt x="34" y="26"/>
                  </a:lnTo>
                  <a:lnTo>
                    <a:pt x="30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6" name="Freeform 83"/>
            <p:cNvSpPr>
              <a:spLocks/>
            </p:cNvSpPr>
            <p:nvPr/>
          </p:nvSpPr>
          <p:spPr bwMode="auto">
            <a:xfrm>
              <a:off x="5186363" y="2778125"/>
              <a:ext cx="57150" cy="66675"/>
            </a:xfrm>
            <a:custGeom>
              <a:avLst/>
              <a:gdLst>
                <a:gd name="T0" fmla="*/ 0 w 36"/>
                <a:gd name="T1" fmla="*/ 70564374 h 42"/>
                <a:gd name="T2" fmla="*/ 0 w 36"/>
                <a:gd name="T3" fmla="*/ 70564374 h 42"/>
                <a:gd name="T4" fmla="*/ 0 w 36"/>
                <a:gd name="T5" fmla="*/ 60483753 h 42"/>
                <a:gd name="T6" fmla="*/ 0 w 36"/>
                <a:gd name="T7" fmla="*/ 40322498 h 42"/>
                <a:gd name="T8" fmla="*/ 5040312 w 36"/>
                <a:gd name="T9" fmla="*/ 25201560 h 42"/>
                <a:gd name="T10" fmla="*/ 15120937 w 36"/>
                <a:gd name="T11" fmla="*/ 0 h 42"/>
                <a:gd name="T12" fmla="*/ 15120937 w 36"/>
                <a:gd name="T13" fmla="*/ 0 h 42"/>
                <a:gd name="T14" fmla="*/ 40322495 w 36"/>
                <a:gd name="T15" fmla="*/ 5040312 h 42"/>
                <a:gd name="T16" fmla="*/ 60483749 w 36"/>
                <a:gd name="T17" fmla="*/ 15120938 h 42"/>
                <a:gd name="T18" fmla="*/ 80644991 w 36"/>
                <a:gd name="T19" fmla="*/ 30241876 h 42"/>
                <a:gd name="T20" fmla="*/ 80644991 w 36"/>
                <a:gd name="T21" fmla="*/ 30241876 h 42"/>
                <a:gd name="T22" fmla="*/ 85685301 w 36"/>
                <a:gd name="T23" fmla="*/ 45362808 h 42"/>
                <a:gd name="T24" fmla="*/ 90725611 w 36"/>
                <a:gd name="T25" fmla="*/ 55443442 h 42"/>
                <a:gd name="T26" fmla="*/ 90725611 w 36"/>
                <a:gd name="T27" fmla="*/ 70564374 h 42"/>
                <a:gd name="T28" fmla="*/ 80644991 w 36"/>
                <a:gd name="T29" fmla="*/ 80644996 h 42"/>
                <a:gd name="T30" fmla="*/ 80644991 w 36"/>
                <a:gd name="T31" fmla="*/ 80644996 h 42"/>
                <a:gd name="T32" fmla="*/ 75604680 w 36"/>
                <a:gd name="T33" fmla="*/ 90725617 h 42"/>
                <a:gd name="T34" fmla="*/ 60483749 w 36"/>
                <a:gd name="T35" fmla="*/ 100806238 h 42"/>
                <a:gd name="T36" fmla="*/ 50403116 w 36"/>
                <a:gd name="T37" fmla="*/ 100806238 h 42"/>
                <a:gd name="T38" fmla="*/ 40322495 w 36"/>
                <a:gd name="T39" fmla="*/ 105846574 h 42"/>
                <a:gd name="T40" fmla="*/ 25201558 w 36"/>
                <a:gd name="T41" fmla="*/ 100806238 h 42"/>
                <a:gd name="T42" fmla="*/ 15120937 w 36"/>
                <a:gd name="T43" fmla="*/ 95765928 h 42"/>
                <a:gd name="T44" fmla="*/ 10080624 w 36"/>
                <a:gd name="T45" fmla="*/ 85685306 h 42"/>
                <a:gd name="T46" fmla="*/ 0 w 36"/>
                <a:gd name="T47" fmla="*/ 70564374 h 42"/>
                <a:gd name="T48" fmla="*/ 0 w 36"/>
                <a:gd name="T49" fmla="*/ 70564374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2"/>
                <a:gd name="T77" fmla="*/ 36 w 36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2">
                  <a:moveTo>
                    <a:pt x="0" y="28"/>
                  </a:move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4" y="6"/>
                  </a:lnTo>
                  <a:lnTo>
                    <a:pt x="32" y="12"/>
                  </a:lnTo>
                  <a:lnTo>
                    <a:pt x="34" y="18"/>
                  </a:lnTo>
                  <a:lnTo>
                    <a:pt x="36" y="22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0" y="36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16" y="42"/>
                  </a:lnTo>
                  <a:lnTo>
                    <a:pt x="10" y="40"/>
                  </a:lnTo>
                  <a:lnTo>
                    <a:pt x="6" y="38"/>
                  </a:lnTo>
                  <a:lnTo>
                    <a:pt x="4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7" name="Freeform 84"/>
            <p:cNvSpPr>
              <a:spLocks/>
            </p:cNvSpPr>
            <p:nvPr/>
          </p:nvSpPr>
          <p:spPr bwMode="auto">
            <a:xfrm>
              <a:off x="5126038" y="2781300"/>
              <a:ext cx="60325" cy="60325"/>
            </a:xfrm>
            <a:custGeom>
              <a:avLst/>
              <a:gdLst>
                <a:gd name="T0" fmla="*/ 85685303 w 38"/>
                <a:gd name="T1" fmla="*/ 20161248 h 38"/>
                <a:gd name="T2" fmla="*/ 85685303 w 38"/>
                <a:gd name="T3" fmla="*/ 20161248 h 38"/>
                <a:gd name="T4" fmla="*/ 60483751 w 38"/>
                <a:gd name="T5" fmla="*/ 40322496 h 38"/>
                <a:gd name="T6" fmla="*/ 60483751 w 38"/>
                <a:gd name="T7" fmla="*/ 40322496 h 38"/>
                <a:gd name="T8" fmla="*/ 55443440 w 38"/>
                <a:gd name="T9" fmla="*/ 40322496 h 38"/>
                <a:gd name="T10" fmla="*/ 55443440 w 38"/>
                <a:gd name="T11" fmla="*/ 40322496 h 38"/>
                <a:gd name="T12" fmla="*/ 80644992 w 38"/>
                <a:gd name="T13" fmla="*/ 15120938 h 38"/>
                <a:gd name="T14" fmla="*/ 80644992 w 38"/>
                <a:gd name="T15" fmla="*/ 15120938 h 38"/>
                <a:gd name="T16" fmla="*/ 90725613 w 38"/>
                <a:gd name="T17" fmla="*/ 5040312 h 38"/>
                <a:gd name="T18" fmla="*/ 90725613 w 38"/>
                <a:gd name="T19" fmla="*/ 5040312 h 38"/>
                <a:gd name="T20" fmla="*/ 90725613 w 38"/>
                <a:gd name="T21" fmla="*/ 5040312 h 38"/>
                <a:gd name="T22" fmla="*/ 90725613 w 38"/>
                <a:gd name="T23" fmla="*/ 5040312 h 38"/>
                <a:gd name="T24" fmla="*/ 65524061 w 38"/>
                <a:gd name="T25" fmla="*/ 0 h 38"/>
                <a:gd name="T26" fmla="*/ 45362807 w 38"/>
                <a:gd name="T27" fmla="*/ 0 h 38"/>
                <a:gd name="T28" fmla="*/ 30241875 w 38"/>
                <a:gd name="T29" fmla="*/ 10080624 h 38"/>
                <a:gd name="T30" fmla="*/ 20161248 w 38"/>
                <a:gd name="T31" fmla="*/ 15120938 h 38"/>
                <a:gd name="T32" fmla="*/ 20161248 w 38"/>
                <a:gd name="T33" fmla="*/ 15120938 h 38"/>
                <a:gd name="T34" fmla="*/ 10080624 w 38"/>
                <a:gd name="T35" fmla="*/ 25201559 h 38"/>
                <a:gd name="T36" fmla="*/ 5040312 w 38"/>
                <a:gd name="T37" fmla="*/ 40322496 h 38"/>
                <a:gd name="T38" fmla="*/ 0 w 38"/>
                <a:gd name="T39" fmla="*/ 50403117 h 38"/>
                <a:gd name="T40" fmla="*/ 5040312 w 38"/>
                <a:gd name="T41" fmla="*/ 65524061 h 38"/>
                <a:gd name="T42" fmla="*/ 10080624 w 38"/>
                <a:gd name="T43" fmla="*/ 75604682 h 38"/>
                <a:gd name="T44" fmla="*/ 15120938 w 38"/>
                <a:gd name="T45" fmla="*/ 80644992 h 38"/>
                <a:gd name="T46" fmla="*/ 25201559 w 38"/>
                <a:gd name="T47" fmla="*/ 90725613 h 38"/>
                <a:gd name="T48" fmla="*/ 40322496 w 38"/>
                <a:gd name="T49" fmla="*/ 95765924 h 38"/>
                <a:gd name="T50" fmla="*/ 40322496 w 38"/>
                <a:gd name="T51" fmla="*/ 95765924 h 38"/>
                <a:gd name="T52" fmla="*/ 55443440 w 38"/>
                <a:gd name="T53" fmla="*/ 95765924 h 38"/>
                <a:gd name="T54" fmla="*/ 65524061 w 38"/>
                <a:gd name="T55" fmla="*/ 90725613 h 38"/>
                <a:gd name="T56" fmla="*/ 75604682 w 38"/>
                <a:gd name="T57" fmla="*/ 85685303 h 38"/>
                <a:gd name="T58" fmla="*/ 85685303 w 38"/>
                <a:gd name="T59" fmla="*/ 70564371 h 38"/>
                <a:gd name="T60" fmla="*/ 85685303 w 38"/>
                <a:gd name="T61" fmla="*/ 70564371 h 38"/>
                <a:gd name="T62" fmla="*/ 95765924 w 38"/>
                <a:gd name="T63" fmla="*/ 55443440 h 38"/>
                <a:gd name="T64" fmla="*/ 95765924 w 38"/>
                <a:gd name="T65" fmla="*/ 40322496 h 38"/>
                <a:gd name="T66" fmla="*/ 90725613 w 38"/>
                <a:gd name="T67" fmla="*/ 15120938 h 38"/>
                <a:gd name="T68" fmla="*/ 90725613 w 38"/>
                <a:gd name="T69" fmla="*/ 15120938 h 38"/>
                <a:gd name="T70" fmla="*/ 85685303 w 38"/>
                <a:gd name="T71" fmla="*/ 20161248 h 38"/>
                <a:gd name="T72" fmla="*/ 85685303 w 38"/>
                <a:gd name="T73" fmla="*/ 20161248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38"/>
                <a:gd name="T113" fmla="*/ 38 w 38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38">
                  <a:moveTo>
                    <a:pt x="34" y="8"/>
                  </a:moveTo>
                  <a:lnTo>
                    <a:pt x="34" y="8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32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6" y="36"/>
                  </a:lnTo>
                  <a:lnTo>
                    <a:pt x="30" y="34"/>
                  </a:lnTo>
                  <a:lnTo>
                    <a:pt x="34" y="28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8" name="Freeform 85"/>
            <p:cNvSpPr>
              <a:spLocks/>
            </p:cNvSpPr>
            <p:nvPr/>
          </p:nvSpPr>
          <p:spPr bwMode="auto">
            <a:xfrm>
              <a:off x="5116513" y="2730500"/>
              <a:ext cx="66675" cy="57150"/>
            </a:xfrm>
            <a:custGeom>
              <a:avLst/>
              <a:gdLst>
                <a:gd name="T0" fmla="*/ 75604685 w 42"/>
                <a:gd name="T1" fmla="*/ 55443439 h 36"/>
                <a:gd name="T2" fmla="*/ 75604685 w 42"/>
                <a:gd name="T3" fmla="*/ 5544343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5282185 h 36"/>
                <a:gd name="T10" fmla="*/ 35282187 w 42"/>
                <a:gd name="T11" fmla="*/ 35282185 h 36"/>
                <a:gd name="T12" fmla="*/ 60483753 w 42"/>
                <a:gd name="T13" fmla="*/ 40322495 h 36"/>
                <a:gd name="T14" fmla="*/ 80644996 w 42"/>
                <a:gd name="T15" fmla="*/ 50403116 h 36"/>
                <a:gd name="T16" fmla="*/ 80644996 w 42"/>
                <a:gd name="T17" fmla="*/ 50403116 h 36"/>
                <a:gd name="T18" fmla="*/ 100806238 w 42"/>
                <a:gd name="T19" fmla="*/ 65524060 h 36"/>
                <a:gd name="T20" fmla="*/ 100806238 w 42"/>
                <a:gd name="T21" fmla="*/ 6552406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016124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35282187 w 42"/>
                <a:gd name="T39" fmla="*/ 0 h 36"/>
                <a:gd name="T40" fmla="*/ 25201560 w 42"/>
                <a:gd name="T41" fmla="*/ 0 h 36"/>
                <a:gd name="T42" fmla="*/ 15120938 w 42"/>
                <a:gd name="T43" fmla="*/ 10080624 h 36"/>
                <a:gd name="T44" fmla="*/ 10080624 w 42"/>
                <a:gd name="T45" fmla="*/ 20161248 h 36"/>
                <a:gd name="T46" fmla="*/ 0 w 42"/>
                <a:gd name="T47" fmla="*/ 30241875 h 36"/>
                <a:gd name="T48" fmla="*/ 0 w 42"/>
                <a:gd name="T49" fmla="*/ 40322495 h 36"/>
                <a:gd name="T50" fmla="*/ 0 w 42"/>
                <a:gd name="T51" fmla="*/ 55443439 h 36"/>
                <a:gd name="T52" fmla="*/ 0 w 42"/>
                <a:gd name="T53" fmla="*/ 55443439 h 36"/>
                <a:gd name="T54" fmla="*/ 5040312 w 42"/>
                <a:gd name="T55" fmla="*/ 65524060 h 36"/>
                <a:gd name="T56" fmla="*/ 15120938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5604685 w 42"/>
                <a:gd name="T67" fmla="*/ 85685301 h 36"/>
                <a:gd name="T68" fmla="*/ 95765928 w 42"/>
                <a:gd name="T69" fmla="*/ 70564370 h 36"/>
                <a:gd name="T70" fmla="*/ 95765928 w 42"/>
                <a:gd name="T71" fmla="*/ 70564370 h 36"/>
                <a:gd name="T72" fmla="*/ 75604685 w 42"/>
                <a:gd name="T73" fmla="*/ 55443439 h 36"/>
                <a:gd name="T74" fmla="*/ 75604685 w 42"/>
                <a:gd name="T75" fmla="*/ 5544343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2"/>
                  </a:moveTo>
                  <a:lnTo>
                    <a:pt x="30" y="22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32" y="20"/>
                  </a:lnTo>
                  <a:lnTo>
                    <a:pt x="40" y="26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4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30" y="34"/>
                  </a:lnTo>
                  <a:lnTo>
                    <a:pt x="38" y="28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9" name="Freeform 86"/>
            <p:cNvSpPr>
              <a:spLocks/>
            </p:cNvSpPr>
            <p:nvPr/>
          </p:nvSpPr>
          <p:spPr bwMode="auto">
            <a:xfrm>
              <a:off x="5160963" y="2698750"/>
              <a:ext cx="57150" cy="66675"/>
            </a:xfrm>
            <a:custGeom>
              <a:avLst/>
              <a:gdLst>
                <a:gd name="T0" fmla="*/ 90725611 w 36"/>
                <a:gd name="T1" fmla="*/ 45362808 h 42"/>
                <a:gd name="T2" fmla="*/ 90725611 w 36"/>
                <a:gd name="T3" fmla="*/ 45362808 h 42"/>
                <a:gd name="T4" fmla="*/ 90725611 w 36"/>
                <a:gd name="T5" fmla="*/ 60483753 h 42"/>
                <a:gd name="T6" fmla="*/ 85685301 w 36"/>
                <a:gd name="T7" fmla="*/ 75604685 h 42"/>
                <a:gd name="T8" fmla="*/ 70564370 w 36"/>
                <a:gd name="T9" fmla="*/ 90725617 h 42"/>
                <a:gd name="T10" fmla="*/ 50403116 w 36"/>
                <a:gd name="T11" fmla="*/ 105846574 h 42"/>
                <a:gd name="T12" fmla="*/ 50403116 w 36"/>
                <a:gd name="T13" fmla="*/ 105846574 h 42"/>
                <a:gd name="T14" fmla="*/ 30241875 w 36"/>
                <a:gd name="T15" fmla="*/ 95765928 h 42"/>
                <a:gd name="T16" fmla="*/ 15120937 w 36"/>
                <a:gd name="T17" fmla="*/ 80644996 h 42"/>
                <a:gd name="T18" fmla="*/ 5040312 w 36"/>
                <a:gd name="T19" fmla="*/ 60483753 h 42"/>
                <a:gd name="T20" fmla="*/ 5040312 w 36"/>
                <a:gd name="T21" fmla="*/ 60483753 h 42"/>
                <a:gd name="T22" fmla="*/ 0 w 36"/>
                <a:gd name="T23" fmla="*/ 40322498 h 42"/>
                <a:gd name="T24" fmla="*/ 5040312 w 36"/>
                <a:gd name="T25" fmla="*/ 30241876 h 42"/>
                <a:gd name="T26" fmla="*/ 10080624 w 36"/>
                <a:gd name="T27" fmla="*/ 15120938 h 42"/>
                <a:gd name="T28" fmla="*/ 20161248 w 36"/>
                <a:gd name="T29" fmla="*/ 5040312 h 42"/>
                <a:gd name="T30" fmla="*/ 20161248 w 36"/>
                <a:gd name="T31" fmla="*/ 5040312 h 42"/>
                <a:gd name="T32" fmla="*/ 35282185 w 36"/>
                <a:gd name="T33" fmla="*/ 0 h 42"/>
                <a:gd name="T34" fmla="*/ 45362806 w 36"/>
                <a:gd name="T35" fmla="*/ 0 h 42"/>
                <a:gd name="T36" fmla="*/ 55443439 w 36"/>
                <a:gd name="T37" fmla="*/ 0 h 42"/>
                <a:gd name="T38" fmla="*/ 70564370 w 36"/>
                <a:gd name="T39" fmla="*/ 5040312 h 42"/>
                <a:gd name="T40" fmla="*/ 80644991 w 36"/>
                <a:gd name="T41" fmla="*/ 10080624 h 42"/>
                <a:gd name="T42" fmla="*/ 85685301 w 36"/>
                <a:gd name="T43" fmla="*/ 20161249 h 42"/>
                <a:gd name="T44" fmla="*/ 90725611 w 36"/>
                <a:gd name="T45" fmla="*/ 35282187 h 42"/>
                <a:gd name="T46" fmla="*/ 90725611 w 36"/>
                <a:gd name="T47" fmla="*/ 45362808 h 42"/>
                <a:gd name="T48" fmla="*/ 90725611 w 36"/>
                <a:gd name="T49" fmla="*/ 45362808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2"/>
                <a:gd name="T77" fmla="*/ 36 w 36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2">
                  <a:moveTo>
                    <a:pt x="36" y="18"/>
                  </a:moveTo>
                  <a:lnTo>
                    <a:pt x="36" y="18"/>
                  </a:lnTo>
                  <a:lnTo>
                    <a:pt x="36" y="24"/>
                  </a:lnTo>
                  <a:lnTo>
                    <a:pt x="34" y="30"/>
                  </a:lnTo>
                  <a:lnTo>
                    <a:pt x="28" y="36"/>
                  </a:lnTo>
                  <a:lnTo>
                    <a:pt x="20" y="42"/>
                  </a:lnTo>
                  <a:lnTo>
                    <a:pt x="12" y="38"/>
                  </a:lnTo>
                  <a:lnTo>
                    <a:pt x="6" y="32"/>
                  </a:lnTo>
                  <a:lnTo>
                    <a:pt x="2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lnTo>
                    <a:pt x="36" y="14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0" name="Freeform 87"/>
            <p:cNvSpPr>
              <a:spLocks/>
            </p:cNvSpPr>
            <p:nvPr/>
          </p:nvSpPr>
          <p:spPr bwMode="auto">
            <a:xfrm>
              <a:off x="5202238" y="2727325"/>
              <a:ext cx="63500" cy="60325"/>
            </a:xfrm>
            <a:custGeom>
              <a:avLst/>
              <a:gdLst>
                <a:gd name="T0" fmla="*/ 80644994 w 40"/>
                <a:gd name="T1" fmla="*/ 10080624 h 38"/>
                <a:gd name="T2" fmla="*/ 80644994 w 40"/>
                <a:gd name="T3" fmla="*/ 10080624 h 38"/>
                <a:gd name="T4" fmla="*/ 65524062 w 40"/>
                <a:gd name="T5" fmla="*/ 5040312 h 38"/>
                <a:gd name="T6" fmla="*/ 55443441 w 40"/>
                <a:gd name="T7" fmla="*/ 0 h 38"/>
                <a:gd name="T8" fmla="*/ 40322497 w 40"/>
                <a:gd name="T9" fmla="*/ 5040312 h 38"/>
                <a:gd name="T10" fmla="*/ 25201559 w 40"/>
                <a:gd name="T11" fmla="*/ 10080624 h 38"/>
                <a:gd name="T12" fmla="*/ 25201559 w 40"/>
                <a:gd name="T13" fmla="*/ 10080624 h 38"/>
                <a:gd name="T14" fmla="*/ 15120938 w 40"/>
                <a:gd name="T15" fmla="*/ 25201559 h 38"/>
                <a:gd name="T16" fmla="*/ 5040312 w 40"/>
                <a:gd name="T17" fmla="*/ 45362807 h 38"/>
                <a:gd name="T18" fmla="*/ 0 w 40"/>
                <a:gd name="T19" fmla="*/ 70564371 h 38"/>
                <a:gd name="T20" fmla="*/ 0 w 40"/>
                <a:gd name="T21" fmla="*/ 70564371 h 38"/>
                <a:gd name="T22" fmla="*/ 20161249 w 40"/>
                <a:gd name="T23" fmla="*/ 60483751 h 38"/>
                <a:gd name="T24" fmla="*/ 20161249 w 40"/>
                <a:gd name="T25" fmla="*/ 60483751 h 38"/>
                <a:gd name="T26" fmla="*/ 35282186 w 40"/>
                <a:gd name="T27" fmla="*/ 50403117 h 38"/>
                <a:gd name="T28" fmla="*/ 55443441 w 40"/>
                <a:gd name="T29" fmla="*/ 45362807 h 38"/>
                <a:gd name="T30" fmla="*/ 55443441 w 40"/>
                <a:gd name="T31" fmla="*/ 45362807 h 38"/>
                <a:gd name="T32" fmla="*/ 55443441 w 40"/>
                <a:gd name="T33" fmla="*/ 50403117 h 38"/>
                <a:gd name="T34" fmla="*/ 55443441 w 40"/>
                <a:gd name="T35" fmla="*/ 50403117 h 38"/>
                <a:gd name="T36" fmla="*/ 35282186 w 40"/>
                <a:gd name="T37" fmla="*/ 55443440 h 38"/>
                <a:gd name="T38" fmla="*/ 15120938 w 40"/>
                <a:gd name="T39" fmla="*/ 65524061 h 38"/>
                <a:gd name="T40" fmla="*/ 15120938 w 40"/>
                <a:gd name="T41" fmla="*/ 65524061 h 38"/>
                <a:gd name="T42" fmla="*/ 5040312 w 40"/>
                <a:gd name="T43" fmla="*/ 75604682 h 38"/>
                <a:gd name="T44" fmla="*/ 5040312 w 40"/>
                <a:gd name="T45" fmla="*/ 75604682 h 38"/>
                <a:gd name="T46" fmla="*/ 25201559 w 40"/>
                <a:gd name="T47" fmla="*/ 90725613 h 38"/>
                <a:gd name="T48" fmla="*/ 40322497 w 40"/>
                <a:gd name="T49" fmla="*/ 95765924 h 38"/>
                <a:gd name="T50" fmla="*/ 55443441 w 40"/>
                <a:gd name="T51" fmla="*/ 95765924 h 38"/>
                <a:gd name="T52" fmla="*/ 70564373 w 40"/>
                <a:gd name="T53" fmla="*/ 90725613 h 38"/>
                <a:gd name="T54" fmla="*/ 70564373 w 40"/>
                <a:gd name="T55" fmla="*/ 90725613 h 38"/>
                <a:gd name="T56" fmla="*/ 85685305 w 40"/>
                <a:gd name="T57" fmla="*/ 80644992 h 38"/>
                <a:gd name="T58" fmla="*/ 90725615 w 40"/>
                <a:gd name="T59" fmla="*/ 75604682 h 38"/>
                <a:gd name="T60" fmla="*/ 100806236 w 40"/>
                <a:gd name="T61" fmla="*/ 65524061 h 38"/>
                <a:gd name="T62" fmla="*/ 100806236 w 40"/>
                <a:gd name="T63" fmla="*/ 50403117 h 38"/>
                <a:gd name="T64" fmla="*/ 100806236 w 40"/>
                <a:gd name="T65" fmla="*/ 40322496 h 38"/>
                <a:gd name="T66" fmla="*/ 95765926 w 40"/>
                <a:gd name="T67" fmla="*/ 30241875 h 38"/>
                <a:gd name="T68" fmla="*/ 90725615 w 40"/>
                <a:gd name="T69" fmla="*/ 15120938 h 38"/>
                <a:gd name="T70" fmla="*/ 80644994 w 40"/>
                <a:gd name="T71" fmla="*/ 10080624 h 38"/>
                <a:gd name="T72" fmla="*/ 80644994 w 40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8"/>
                <a:gd name="T113" fmla="*/ 40 w 40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8">
                  <a:moveTo>
                    <a:pt x="32" y="4"/>
                  </a:moveTo>
                  <a:lnTo>
                    <a:pt x="32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4" y="20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8" y="36"/>
                  </a:lnTo>
                  <a:lnTo>
                    <a:pt x="34" y="32"/>
                  </a:lnTo>
                  <a:lnTo>
                    <a:pt x="36" y="30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2"/>
                  </a:lnTo>
                  <a:lnTo>
                    <a:pt x="36" y="6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1" name="Freeform 88"/>
            <p:cNvSpPr>
              <a:spLocks/>
            </p:cNvSpPr>
            <p:nvPr/>
          </p:nvSpPr>
          <p:spPr bwMode="auto">
            <a:xfrm>
              <a:off x="5164138" y="2749550"/>
              <a:ext cx="50800" cy="50800"/>
            </a:xfrm>
            <a:custGeom>
              <a:avLst/>
              <a:gdLst>
                <a:gd name="T0" fmla="*/ 75604676 w 32"/>
                <a:gd name="T1" fmla="*/ 25201557 h 32"/>
                <a:gd name="T2" fmla="*/ 7560467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80644986 h 32"/>
                <a:gd name="T18" fmla="*/ 10080623 w 32"/>
                <a:gd name="T19" fmla="*/ 70564366 h 32"/>
                <a:gd name="T20" fmla="*/ 5040312 w 32"/>
                <a:gd name="T21" fmla="*/ 55443436 h 32"/>
                <a:gd name="T22" fmla="*/ 5040312 w 32"/>
                <a:gd name="T23" fmla="*/ 55443436 h 32"/>
                <a:gd name="T24" fmla="*/ 0 w 32"/>
                <a:gd name="T25" fmla="*/ 40322493 h 32"/>
                <a:gd name="T26" fmla="*/ 5040312 w 32"/>
                <a:gd name="T27" fmla="*/ 25201557 h 32"/>
                <a:gd name="T28" fmla="*/ 10080623 w 32"/>
                <a:gd name="T29" fmla="*/ 10080623 h 32"/>
                <a:gd name="T30" fmla="*/ 25201557 w 32"/>
                <a:gd name="T31" fmla="*/ 5040312 h 32"/>
                <a:gd name="T32" fmla="*/ 25201557 w 32"/>
                <a:gd name="T33" fmla="*/ 5040312 h 32"/>
                <a:gd name="T34" fmla="*/ 40322493 w 32"/>
                <a:gd name="T35" fmla="*/ 0 h 32"/>
                <a:gd name="T36" fmla="*/ 55443436 w 32"/>
                <a:gd name="T37" fmla="*/ 5040312 h 32"/>
                <a:gd name="T38" fmla="*/ 70564366 w 32"/>
                <a:gd name="T39" fmla="*/ 10080623 h 32"/>
                <a:gd name="T40" fmla="*/ 75604676 w 32"/>
                <a:gd name="T41" fmla="*/ 25201557 h 32"/>
                <a:gd name="T42" fmla="*/ 7560467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0" y="10"/>
                  </a:moveTo>
                  <a:lnTo>
                    <a:pt x="30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2" name="Freeform 89"/>
            <p:cNvSpPr>
              <a:spLocks/>
            </p:cNvSpPr>
            <p:nvPr/>
          </p:nvSpPr>
          <p:spPr bwMode="auto">
            <a:xfrm>
              <a:off x="5322888" y="3032125"/>
              <a:ext cx="63500" cy="69850"/>
            </a:xfrm>
            <a:custGeom>
              <a:avLst/>
              <a:gdLst>
                <a:gd name="T0" fmla="*/ 5040312 w 40"/>
                <a:gd name="T1" fmla="*/ 70564375 h 44"/>
                <a:gd name="T2" fmla="*/ 5040312 w 40"/>
                <a:gd name="T3" fmla="*/ 70564375 h 44"/>
                <a:gd name="T4" fmla="*/ 0 w 40"/>
                <a:gd name="T5" fmla="*/ 55443443 h 44"/>
                <a:gd name="T6" fmla="*/ 5040312 w 40"/>
                <a:gd name="T7" fmla="*/ 40322498 h 44"/>
                <a:gd name="T8" fmla="*/ 10080624 w 40"/>
                <a:gd name="T9" fmla="*/ 20161249 h 44"/>
                <a:gd name="T10" fmla="*/ 30241876 w 40"/>
                <a:gd name="T11" fmla="*/ 0 h 44"/>
                <a:gd name="T12" fmla="*/ 30241876 w 40"/>
                <a:gd name="T13" fmla="*/ 0 h 44"/>
                <a:gd name="T14" fmla="*/ 55443441 w 40"/>
                <a:gd name="T15" fmla="*/ 5040312 h 44"/>
                <a:gd name="T16" fmla="*/ 75604683 w 40"/>
                <a:gd name="T17" fmla="*/ 15120938 h 44"/>
                <a:gd name="T18" fmla="*/ 85685305 w 40"/>
                <a:gd name="T19" fmla="*/ 25201560 h 44"/>
                <a:gd name="T20" fmla="*/ 90725615 w 40"/>
                <a:gd name="T21" fmla="*/ 35282188 h 44"/>
                <a:gd name="T22" fmla="*/ 90725615 w 40"/>
                <a:gd name="T23" fmla="*/ 35282188 h 44"/>
                <a:gd name="T24" fmla="*/ 95765926 w 40"/>
                <a:gd name="T25" fmla="*/ 50403120 h 44"/>
                <a:gd name="T26" fmla="*/ 100806236 w 40"/>
                <a:gd name="T27" fmla="*/ 65524065 h 44"/>
                <a:gd name="T28" fmla="*/ 95765926 w 40"/>
                <a:gd name="T29" fmla="*/ 80644997 h 44"/>
                <a:gd name="T30" fmla="*/ 90725615 w 40"/>
                <a:gd name="T31" fmla="*/ 95765929 h 44"/>
                <a:gd name="T32" fmla="*/ 90725615 w 40"/>
                <a:gd name="T33" fmla="*/ 95765929 h 44"/>
                <a:gd name="T34" fmla="*/ 75604683 w 40"/>
                <a:gd name="T35" fmla="*/ 100806240 h 44"/>
                <a:gd name="T36" fmla="*/ 65524062 w 40"/>
                <a:gd name="T37" fmla="*/ 110886886 h 44"/>
                <a:gd name="T38" fmla="*/ 55443441 w 40"/>
                <a:gd name="T39" fmla="*/ 110886886 h 44"/>
                <a:gd name="T40" fmla="*/ 40322497 w 40"/>
                <a:gd name="T41" fmla="*/ 110886886 h 44"/>
                <a:gd name="T42" fmla="*/ 30241876 w 40"/>
                <a:gd name="T43" fmla="*/ 105846575 h 44"/>
                <a:gd name="T44" fmla="*/ 20161249 w 40"/>
                <a:gd name="T45" fmla="*/ 100806240 h 44"/>
                <a:gd name="T46" fmla="*/ 10080624 w 40"/>
                <a:gd name="T47" fmla="*/ 85685308 h 44"/>
                <a:gd name="T48" fmla="*/ 5040312 w 40"/>
                <a:gd name="T49" fmla="*/ 70564375 h 44"/>
                <a:gd name="T50" fmla="*/ 5040312 w 40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0"/>
                <a:gd name="T79" fmla="*/ 0 h 44"/>
                <a:gd name="T80" fmla="*/ 40 w 40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0" h="44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4" y="8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8" y="20"/>
                  </a:lnTo>
                  <a:lnTo>
                    <a:pt x="40" y="26"/>
                  </a:lnTo>
                  <a:lnTo>
                    <a:pt x="38" y="32"/>
                  </a:lnTo>
                  <a:lnTo>
                    <a:pt x="36" y="38"/>
                  </a:lnTo>
                  <a:lnTo>
                    <a:pt x="30" y="40"/>
                  </a:lnTo>
                  <a:lnTo>
                    <a:pt x="26" y="44"/>
                  </a:lnTo>
                  <a:lnTo>
                    <a:pt x="22" y="44"/>
                  </a:lnTo>
                  <a:lnTo>
                    <a:pt x="16" y="44"/>
                  </a:lnTo>
                  <a:lnTo>
                    <a:pt x="12" y="42"/>
                  </a:lnTo>
                  <a:lnTo>
                    <a:pt x="8" y="40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3" name="Freeform 90"/>
            <p:cNvSpPr>
              <a:spLocks/>
            </p:cNvSpPr>
            <p:nvPr/>
          </p:nvSpPr>
          <p:spPr bwMode="auto">
            <a:xfrm>
              <a:off x="5262563" y="3028950"/>
              <a:ext cx="63500" cy="63500"/>
            </a:xfrm>
            <a:custGeom>
              <a:avLst/>
              <a:gdLst>
                <a:gd name="T0" fmla="*/ 90725615 w 40"/>
                <a:gd name="T1" fmla="*/ 25201559 h 40"/>
                <a:gd name="T2" fmla="*/ 90725615 w 40"/>
                <a:gd name="T3" fmla="*/ 25201559 h 40"/>
                <a:gd name="T4" fmla="*/ 65524062 w 40"/>
                <a:gd name="T5" fmla="*/ 45362808 h 40"/>
                <a:gd name="T6" fmla="*/ 65524062 w 40"/>
                <a:gd name="T7" fmla="*/ 45362808 h 40"/>
                <a:gd name="T8" fmla="*/ 60483752 w 40"/>
                <a:gd name="T9" fmla="*/ 45362808 h 40"/>
                <a:gd name="T10" fmla="*/ 60483752 w 40"/>
                <a:gd name="T11" fmla="*/ 45362808 h 40"/>
                <a:gd name="T12" fmla="*/ 90725615 w 40"/>
                <a:gd name="T13" fmla="*/ 20161249 h 40"/>
                <a:gd name="T14" fmla="*/ 90725615 w 40"/>
                <a:gd name="T15" fmla="*/ 20161249 h 40"/>
                <a:gd name="T16" fmla="*/ 100806236 w 40"/>
                <a:gd name="T17" fmla="*/ 15120938 h 40"/>
                <a:gd name="T18" fmla="*/ 100806236 w 40"/>
                <a:gd name="T19" fmla="*/ 15120938 h 40"/>
                <a:gd name="T20" fmla="*/ 100806236 w 40"/>
                <a:gd name="T21" fmla="*/ 10080624 h 40"/>
                <a:gd name="T22" fmla="*/ 100806236 w 40"/>
                <a:gd name="T23" fmla="*/ 10080624 h 40"/>
                <a:gd name="T24" fmla="*/ 70564373 w 40"/>
                <a:gd name="T25" fmla="*/ 0 h 40"/>
                <a:gd name="T26" fmla="*/ 50403118 w 40"/>
                <a:gd name="T27" fmla="*/ 0 h 40"/>
                <a:gd name="T28" fmla="*/ 35282186 w 40"/>
                <a:gd name="T29" fmla="*/ 5040312 h 40"/>
                <a:gd name="T30" fmla="*/ 20161249 w 40"/>
                <a:gd name="T31" fmla="*/ 15120938 h 40"/>
                <a:gd name="T32" fmla="*/ 20161249 w 40"/>
                <a:gd name="T33" fmla="*/ 15120938 h 40"/>
                <a:gd name="T34" fmla="*/ 10080624 w 40"/>
                <a:gd name="T35" fmla="*/ 25201559 h 40"/>
                <a:gd name="T36" fmla="*/ 5040312 w 40"/>
                <a:gd name="T37" fmla="*/ 35282186 h 40"/>
                <a:gd name="T38" fmla="*/ 0 w 40"/>
                <a:gd name="T39" fmla="*/ 50403118 h 40"/>
                <a:gd name="T40" fmla="*/ 0 w 40"/>
                <a:gd name="T41" fmla="*/ 60483752 h 40"/>
                <a:gd name="T42" fmla="*/ 5040312 w 40"/>
                <a:gd name="T43" fmla="*/ 75604683 h 40"/>
                <a:gd name="T44" fmla="*/ 15120938 w 40"/>
                <a:gd name="T45" fmla="*/ 85685305 h 40"/>
                <a:gd name="T46" fmla="*/ 25201559 w 40"/>
                <a:gd name="T47" fmla="*/ 95765926 h 40"/>
                <a:gd name="T48" fmla="*/ 35282186 w 40"/>
                <a:gd name="T49" fmla="*/ 100806236 h 40"/>
                <a:gd name="T50" fmla="*/ 35282186 w 40"/>
                <a:gd name="T51" fmla="*/ 100806236 h 40"/>
                <a:gd name="T52" fmla="*/ 50403118 w 40"/>
                <a:gd name="T53" fmla="*/ 100806236 h 40"/>
                <a:gd name="T54" fmla="*/ 65524062 w 40"/>
                <a:gd name="T55" fmla="*/ 100806236 h 40"/>
                <a:gd name="T56" fmla="*/ 75604683 w 40"/>
                <a:gd name="T57" fmla="*/ 95765926 h 40"/>
                <a:gd name="T58" fmla="*/ 90725615 w 40"/>
                <a:gd name="T59" fmla="*/ 80644994 h 40"/>
                <a:gd name="T60" fmla="*/ 90725615 w 40"/>
                <a:gd name="T61" fmla="*/ 80644994 h 40"/>
                <a:gd name="T62" fmla="*/ 95765926 w 40"/>
                <a:gd name="T63" fmla="*/ 65524062 h 40"/>
                <a:gd name="T64" fmla="*/ 100806236 w 40"/>
                <a:gd name="T65" fmla="*/ 50403118 h 40"/>
                <a:gd name="T66" fmla="*/ 100806236 w 40"/>
                <a:gd name="T67" fmla="*/ 20161249 h 40"/>
                <a:gd name="T68" fmla="*/ 100806236 w 40"/>
                <a:gd name="T69" fmla="*/ 20161249 h 40"/>
                <a:gd name="T70" fmla="*/ 90725615 w 40"/>
                <a:gd name="T71" fmla="*/ 25201559 h 40"/>
                <a:gd name="T72" fmla="*/ 90725615 w 40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6" y="10"/>
                  </a:moveTo>
                  <a:lnTo>
                    <a:pt x="36" y="1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8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36" y="32"/>
                  </a:lnTo>
                  <a:lnTo>
                    <a:pt x="38" y="26"/>
                  </a:lnTo>
                  <a:lnTo>
                    <a:pt x="40" y="20"/>
                  </a:lnTo>
                  <a:lnTo>
                    <a:pt x="40" y="8"/>
                  </a:lnTo>
                  <a:lnTo>
                    <a:pt x="36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4" name="Freeform 91"/>
            <p:cNvSpPr>
              <a:spLocks/>
            </p:cNvSpPr>
            <p:nvPr/>
          </p:nvSpPr>
          <p:spPr bwMode="auto">
            <a:xfrm>
              <a:off x="5259388" y="2971800"/>
              <a:ext cx="66675" cy="63500"/>
            </a:xfrm>
            <a:custGeom>
              <a:avLst/>
              <a:gdLst>
                <a:gd name="T0" fmla="*/ 80644996 w 42"/>
                <a:gd name="T1" fmla="*/ 65524062 h 40"/>
                <a:gd name="T2" fmla="*/ 80644996 w 42"/>
                <a:gd name="T3" fmla="*/ 65524062 h 40"/>
                <a:gd name="T4" fmla="*/ 35282187 w 42"/>
                <a:gd name="T5" fmla="*/ 40322497 h 40"/>
                <a:gd name="T6" fmla="*/ 35282187 w 42"/>
                <a:gd name="T7" fmla="*/ 40322497 h 40"/>
                <a:gd name="T8" fmla="*/ 35282187 w 42"/>
                <a:gd name="T9" fmla="*/ 40322497 h 40"/>
                <a:gd name="T10" fmla="*/ 35282187 w 42"/>
                <a:gd name="T11" fmla="*/ 40322497 h 40"/>
                <a:gd name="T12" fmla="*/ 60483753 w 42"/>
                <a:gd name="T13" fmla="*/ 50403118 h 40"/>
                <a:gd name="T14" fmla="*/ 80644996 w 42"/>
                <a:gd name="T15" fmla="*/ 65524062 h 40"/>
                <a:gd name="T16" fmla="*/ 80644996 w 42"/>
                <a:gd name="T17" fmla="*/ 65524062 h 40"/>
                <a:gd name="T18" fmla="*/ 105846574 w 42"/>
                <a:gd name="T19" fmla="*/ 80644994 h 40"/>
                <a:gd name="T20" fmla="*/ 105846574 w 42"/>
                <a:gd name="T21" fmla="*/ 80644994 h 40"/>
                <a:gd name="T22" fmla="*/ 105846574 w 42"/>
                <a:gd name="T23" fmla="*/ 80644994 h 40"/>
                <a:gd name="T24" fmla="*/ 105846574 w 42"/>
                <a:gd name="T25" fmla="*/ 80644994 h 40"/>
                <a:gd name="T26" fmla="*/ 100806238 w 42"/>
                <a:gd name="T27" fmla="*/ 50403118 h 40"/>
                <a:gd name="T28" fmla="*/ 95765928 w 42"/>
                <a:gd name="T29" fmla="*/ 30241876 h 40"/>
                <a:gd name="T30" fmla="*/ 85685306 w 42"/>
                <a:gd name="T31" fmla="*/ 20161249 h 40"/>
                <a:gd name="T32" fmla="*/ 70564374 w 42"/>
                <a:gd name="T33" fmla="*/ 10080624 h 40"/>
                <a:gd name="T34" fmla="*/ 70564374 w 42"/>
                <a:gd name="T35" fmla="*/ 10080624 h 40"/>
                <a:gd name="T36" fmla="*/ 55443442 w 42"/>
                <a:gd name="T37" fmla="*/ 5040312 h 40"/>
                <a:gd name="T38" fmla="*/ 45362808 w 42"/>
                <a:gd name="T39" fmla="*/ 0 h 40"/>
                <a:gd name="T40" fmla="*/ 30241876 w 42"/>
                <a:gd name="T41" fmla="*/ 5040312 h 40"/>
                <a:gd name="T42" fmla="*/ 20161249 w 42"/>
                <a:gd name="T43" fmla="*/ 10080624 h 40"/>
                <a:gd name="T44" fmla="*/ 10080624 w 42"/>
                <a:gd name="T45" fmla="*/ 20161249 h 40"/>
                <a:gd name="T46" fmla="*/ 0 w 42"/>
                <a:gd name="T47" fmla="*/ 30241876 h 40"/>
                <a:gd name="T48" fmla="*/ 0 w 42"/>
                <a:gd name="T49" fmla="*/ 40322497 h 40"/>
                <a:gd name="T50" fmla="*/ 0 w 42"/>
                <a:gd name="T51" fmla="*/ 55443441 h 40"/>
                <a:gd name="T52" fmla="*/ 0 w 42"/>
                <a:gd name="T53" fmla="*/ 55443441 h 40"/>
                <a:gd name="T54" fmla="*/ 0 w 42"/>
                <a:gd name="T55" fmla="*/ 70564373 h 40"/>
                <a:gd name="T56" fmla="*/ 10080624 w 42"/>
                <a:gd name="T57" fmla="*/ 80644994 h 40"/>
                <a:gd name="T58" fmla="*/ 20161249 w 42"/>
                <a:gd name="T59" fmla="*/ 90725615 h 40"/>
                <a:gd name="T60" fmla="*/ 35282187 w 42"/>
                <a:gd name="T61" fmla="*/ 100806236 h 40"/>
                <a:gd name="T62" fmla="*/ 35282187 w 42"/>
                <a:gd name="T63" fmla="*/ 100806236 h 40"/>
                <a:gd name="T64" fmla="*/ 55443442 w 42"/>
                <a:gd name="T65" fmla="*/ 100806236 h 40"/>
                <a:gd name="T66" fmla="*/ 70564374 w 42"/>
                <a:gd name="T67" fmla="*/ 95765926 h 40"/>
                <a:gd name="T68" fmla="*/ 100806238 w 42"/>
                <a:gd name="T69" fmla="*/ 85685305 h 40"/>
                <a:gd name="T70" fmla="*/ 100806238 w 42"/>
                <a:gd name="T71" fmla="*/ 85685305 h 40"/>
                <a:gd name="T72" fmla="*/ 80644996 w 42"/>
                <a:gd name="T73" fmla="*/ 65524062 h 40"/>
                <a:gd name="T74" fmla="*/ 80644996 w 42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40"/>
                <a:gd name="T116" fmla="*/ 42 w 42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40">
                  <a:moveTo>
                    <a:pt x="32" y="26"/>
                  </a:moveTo>
                  <a:lnTo>
                    <a:pt x="32" y="26"/>
                  </a:lnTo>
                  <a:lnTo>
                    <a:pt x="14" y="16"/>
                  </a:lnTo>
                  <a:lnTo>
                    <a:pt x="24" y="20"/>
                  </a:lnTo>
                  <a:lnTo>
                    <a:pt x="32" y="26"/>
                  </a:lnTo>
                  <a:lnTo>
                    <a:pt x="42" y="32"/>
                  </a:lnTo>
                  <a:lnTo>
                    <a:pt x="40" y="20"/>
                  </a:lnTo>
                  <a:lnTo>
                    <a:pt x="38" y="12"/>
                  </a:lnTo>
                  <a:lnTo>
                    <a:pt x="34" y="8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5" name="Freeform 92"/>
            <p:cNvSpPr>
              <a:spLocks/>
            </p:cNvSpPr>
            <p:nvPr/>
          </p:nvSpPr>
          <p:spPr bwMode="auto">
            <a:xfrm>
              <a:off x="5310188" y="2946400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5685303 w 38"/>
                <a:gd name="T7" fmla="*/ 85685309 h 46"/>
                <a:gd name="T8" fmla="*/ 70564371 w 38"/>
                <a:gd name="T9" fmla="*/ 100806241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5201559 w 38"/>
                <a:gd name="T15" fmla="*/ 95765931 h 46"/>
                <a:gd name="T16" fmla="*/ 10080624 w 38"/>
                <a:gd name="T17" fmla="*/ 80644998 h 46"/>
                <a:gd name="T18" fmla="*/ 5040312 w 38"/>
                <a:gd name="T19" fmla="*/ 70564376 h 46"/>
                <a:gd name="T20" fmla="*/ 0 w 38"/>
                <a:gd name="T21" fmla="*/ 55443444 h 46"/>
                <a:gd name="T22" fmla="*/ 0 w 38"/>
                <a:gd name="T23" fmla="*/ 55443444 h 46"/>
                <a:gd name="T24" fmla="*/ 0 w 38"/>
                <a:gd name="T25" fmla="*/ 40322499 h 46"/>
                <a:gd name="T26" fmla="*/ 5040312 w 38"/>
                <a:gd name="T27" fmla="*/ 25201560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0 h 46"/>
                <a:gd name="T36" fmla="*/ 50403117 w 38"/>
                <a:gd name="T37" fmla="*/ 0 h 46"/>
                <a:gd name="T38" fmla="*/ 65524061 w 38"/>
                <a:gd name="T39" fmla="*/ 0 h 46"/>
                <a:gd name="T40" fmla="*/ 75604682 w 38"/>
                <a:gd name="T41" fmla="*/ 5040312 h 46"/>
                <a:gd name="T42" fmla="*/ 85685303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18" y="46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6" name="Freeform 93"/>
            <p:cNvSpPr>
              <a:spLocks/>
            </p:cNvSpPr>
            <p:nvPr/>
          </p:nvSpPr>
          <p:spPr bwMode="auto">
            <a:xfrm>
              <a:off x="5348288" y="2981325"/>
              <a:ext cx="69850" cy="63500"/>
            </a:xfrm>
            <a:custGeom>
              <a:avLst/>
              <a:gdLst>
                <a:gd name="T0" fmla="*/ 90725618 w 44"/>
                <a:gd name="T1" fmla="*/ 15120938 h 40"/>
                <a:gd name="T2" fmla="*/ 90725618 w 44"/>
                <a:gd name="T3" fmla="*/ 15120938 h 40"/>
                <a:gd name="T4" fmla="*/ 75604686 w 44"/>
                <a:gd name="T5" fmla="*/ 5040312 h 40"/>
                <a:gd name="T6" fmla="*/ 65524065 w 44"/>
                <a:gd name="T7" fmla="*/ 0 h 40"/>
                <a:gd name="T8" fmla="*/ 50403120 w 44"/>
                <a:gd name="T9" fmla="*/ 5040312 h 40"/>
                <a:gd name="T10" fmla="*/ 35282188 w 44"/>
                <a:gd name="T11" fmla="*/ 10080624 h 40"/>
                <a:gd name="T12" fmla="*/ 35282188 w 44"/>
                <a:gd name="T13" fmla="*/ 10080624 h 40"/>
                <a:gd name="T14" fmla="*/ 15120938 w 44"/>
                <a:gd name="T15" fmla="*/ 25201559 h 40"/>
                <a:gd name="T16" fmla="*/ 5040312 w 44"/>
                <a:gd name="T17" fmla="*/ 40322497 h 40"/>
                <a:gd name="T18" fmla="*/ 0 w 44"/>
                <a:gd name="T19" fmla="*/ 70564373 h 40"/>
                <a:gd name="T20" fmla="*/ 0 w 44"/>
                <a:gd name="T21" fmla="*/ 70564373 h 40"/>
                <a:gd name="T22" fmla="*/ 20161249 w 44"/>
                <a:gd name="T23" fmla="*/ 60483752 h 40"/>
                <a:gd name="T24" fmla="*/ 20161249 w 44"/>
                <a:gd name="T25" fmla="*/ 60483752 h 40"/>
                <a:gd name="T26" fmla="*/ 40322498 w 44"/>
                <a:gd name="T27" fmla="*/ 50403118 h 40"/>
                <a:gd name="T28" fmla="*/ 55443443 w 44"/>
                <a:gd name="T29" fmla="*/ 50403118 h 40"/>
                <a:gd name="T30" fmla="*/ 55443443 w 44"/>
                <a:gd name="T31" fmla="*/ 50403118 h 40"/>
                <a:gd name="T32" fmla="*/ 60483754 w 44"/>
                <a:gd name="T33" fmla="*/ 55443441 h 40"/>
                <a:gd name="T34" fmla="*/ 60483754 w 44"/>
                <a:gd name="T35" fmla="*/ 55443441 h 40"/>
                <a:gd name="T36" fmla="*/ 35282188 w 44"/>
                <a:gd name="T37" fmla="*/ 55443441 h 40"/>
                <a:gd name="T38" fmla="*/ 15120938 w 44"/>
                <a:gd name="T39" fmla="*/ 65524062 h 40"/>
                <a:gd name="T40" fmla="*/ 15120938 w 44"/>
                <a:gd name="T41" fmla="*/ 65524062 h 40"/>
                <a:gd name="T42" fmla="*/ 0 w 44"/>
                <a:gd name="T43" fmla="*/ 75604683 h 40"/>
                <a:gd name="T44" fmla="*/ 0 w 44"/>
                <a:gd name="T45" fmla="*/ 75604683 h 40"/>
                <a:gd name="T46" fmla="*/ 20161249 w 44"/>
                <a:gd name="T47" fmla="*/ 90725615 h 40"/>
                <a:gd name="T48" fmla="*/ 40322498 w 44"/>
                <a:gd name="T49" fmla="*/ 100806236 h 40"/>
                <a:gd name="T50" fmla="*/ 55443443 w 44"/>
                <a:gd name="T51" fmla="*/ 100806236 h 40"/>
                <a:gd name="T52" fmla="*/ 70564375 w 44"/>
                <a:gd name="T53" fmla="*/ 95765926 h 40"/>
                <a:gd name="T54" fmla="*/ 70564375 w 44"/>
                <a:gd name="T55" fmla="*/ 95765926 h 40"/>
                <a:gd name="T56" fmla="*/ 85685308 w 44"/>
                <a:gd name="T57" fmla="*/ 90725615 h 40"/>
                <a:gd name="T58" fmla="*/ 95765929 w 44"/>
                <a:gd name="T59" fmla="*/ 80644994 h 40"/>
                <a:gd name="T60" fmla="*/ 105846575 w 44"/>
                <a:gd name="T61" fmla="*/ 70564373 h 40"/>
                <a:gd name="T62" fmla="*/ 105846575 w 44"/>
                <a:gd name="T63" fmla="*/ 60483752 h 40"/>
                <a:gd name="T64" fmla="*/ 110886886 w 44"/>
                <a:gd name="T65" fmla="*/ 45362808 h 40"/>
                <a:gd name="T66" fmla="*/ 105846575 w 44"/>
                <a:gd name="T67" fmla="*/ 35282186 h 40"/>
                <a:gd name="T68" fmla="*/ 100806240 w 44"/>
                <a:gd name="T69" fmla="*/ 25201559 h 40"/>
                <a:gd name="T70" fmla="*/ 90725618 w 44"/>
                <a:gd name="T71" fmla="*/ 15120938 h 40"/>
                <a:gd name="T72" fmla="*/ 90725618 w 44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"/>
                <a:gd name="T112" fmla="*/ 0 h 40"/>
                <a:gd name="T113" fmla="*/ 44 w 44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" h="40">
                  <a:moveTo>
                    <a:pt x="36" y="6"/>
                  </a:moveTo>
                  <a:lnTo>
                    <a:pt x="36" y="6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4" y="4"/>
                  </a:lnTo>
                  <a:lnTo>
                    <a:pt x="6" y="10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4" y="18"/>
                  </a:lnTo>
                  <a:lnTo>
                    <a:pt x="42" y="14"/>
                  </a:lnTo>
                  <a:lnTo>
                    <a:pt x="40" y="10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7" name="Freeform 94"/>
            <p:cNvSpPr>
              <a:spLocks/>
            </p:cNvSpPr>
            <p:nvPr/>
          </p:nvSpPr>
          <p:spPr bwMode="auto">
            <a:xfrm>
              <a:off x="5307013" y="3000375"/>
              <a:ext cx="53975" cy="53975"/>
            </a:xfrm>
            <a:custGeom>
              <a:avLst/>
              <a:gdLst>
                <a:gd name="T0" fmla="*/ 85685299 w 34"/>
                <a:gd name="T1" fmla="*/ 30241874 h 34"/>
                <a:gd name="T2" fmla="*/ 85685299 w 34"/>
                <a:gd name="T3" fmla="*/ 30241874 h 34"/>
                <a:gd name="T4" fmla="*/ 85685299 w 34"/>
                <a:gd name="T5" fmla="*/ 45362805 h 34"/>
                <a:gd name="T6" fmla="*/ 80644989 w 34"/>
                <a:gd name="T7" fmla="*/ 60483748 h 34"/>
                <a:gd name="T8" fmla="*/ 70564368 w 34"/>
                <a:gd name="T9" fmla="*/ 75604678 h 34"/>
                <a:gd name="T10" fmla="*/ 55443437 w 34"/>
                <a:gd name="T11" fmla="*/ 85685299 h 34"/>
                <a:gd name="T12" fmla="*/ 55443437 w 34"/>
                <a:gd name="T13" fmla="*/ 85685299 h 34"/>
                <a:gd name="T14" fmla="*/ 35282184 w 34"/>
                <a:gd name="T15" fmla="*/ 85685299 h 34"/>
                <a:gd name="T16" fmla="*/ 20161247 w 34"/>
                <a:gd name="T17" fmla="*/ 80644989 h 34"/>
                <a:gd name="T18" fmla="*/ 10080624 w 34"/>
                <a:gd name="T19" fmla="*/ 70564368 h 34"/>
                <a:gd name="T20" fmla="*/ 0 w 34"/>
                <a:gd name="T21" fmla="*/ 55443437 h 34"/>
                <a:gd name="T22" fmla="*/ 0 w 34"/>
                <a:gd name="T23" fmla="*/ 55443437 h 34"/>
                <a:gd name="T24" fmla="*/ 0 w 34"/>
                <a:gd name="T25" fmla="*/ 35282184 h 34"/>
                <a:gd name="T26" fmla="*/ 5040312 w 34"/>
                <a:gd name="T27" fmla="*/ 20161247 h 34"/>
                <a:gd name="T28" fmla="*/ 15120937 w 34"/>
                <a:gd name="T29" fmla="*/ 10080624 h 34"/>
                <a:gd name="T30" fmla="*/ 30241874 w 34"/>
                <a:gd name="T31" fmla="*/ 0 h 34"/>
                <a:gd name="T32" fmla="*/ 30241874 w 34"/>
                <a:gd name="T33" fmla="*/ 0 h 34"/>
                <a:gd name="T34" fmla="*/ 45362805 w 34"/>
                <a:gd name="T35" fmla="*/ 0 h 34"/>
                <a:gd name="T36" fmla="*/ 60483748 w 34"/>
                <a:gd name="T37" fmla="*/ 5040312 h 34"/>
                <a:gd name="T38" fmla="*/ 75604678 w 34"/>
                <a:gd name="T39" fmla="*/ 15120937 h 34"/>
                <a:gd name="T40" fmla="*/ 85685299 w 34"/>
                <a:gd name="T41" fmla="*/ 30241874 h 34"/>
                <a:gd name="T42" fmla="*/ 85685299 w 34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34"/>
                <a:gd name="T68" fmla="*/ 34 w 34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34">
                  <a:moveTo>
                    <a:pt x="34" y="12"/>
                  </a:moveTo>
                  <a:lnTo>
                    <a:pt x="34" y="12"/>
                  </a:lnTo>
                  <a:lnTo>
                    <a:pt x="34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4" y="34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8" name="Freeform 95"/>
            <p:cNvSpPr>
              <a:spLocks/>
            </p:cNvSpPr>
            <p:nvPr/>
          </p:nvSpPr>
          <p:spPr bwMode="auto">
            <a:xfrm>
              <a:off x="5424488" y="3168650"/>
              <a:ext cx="60325" cy="66675"/>
            </a:xfrm>
            <a:custGeom>
              <a:avLst/>
              <a:gdLst>
                <a:gd name="T0" fmla="*/ 5040312 w 38"/>
                <a:gd name="T1" fmla="*/ 70564374 h 42"/>
                <a:gd name="T2" fmla="*/ 5040312 w 38"/>
                <a:gd name="T3" fmla="*/ 70564374 h 42"/>
                <a:gd name="T4" fmla="*/ 0 w 38"/>
                <a:gd name="T5" fmla="*/ 55443442 h 42"/>
                <a:gd name="T6" fmla="*/ 0 w 38"/>
                <a:gd name="T7" fmla="*/ 40322498 h 42"/>
                <a:gd name="T8" fmla="*/ 5040312 w 38"/>
                <a:gd name="T9" fmla="*/ 20161249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65524061 w 38"/>
                <a:gd name="T17" fmla="*/ 15120938 h 42"/>
                <a:gd name="T18" fmla="*/ 75604682 w 38"/>
                <a:gd name="T19" fmla="*/ 20161249 h 42"/>
                <a:gd name="T20" fmla="*/ 85685303 w 38"/>
                <a:gd name="T21" fmla="*/ 30241876 h 42"/>
                <a:gd name="T22" fmla="*/ 85685303 w 38"/>
                <a:gd name="T23" fmla="*/ 30241876 h 42"/>
                <a:gd name="T24" fmla="*/ 90725613 w 38"/>
                <a:gd name="T25" fmla="*/ 45362808 h 42"/>
                <a:gd name="T26" fmla="*/ 95765924 w 38"/>
                <a:gd name="T27" fmla="*/ 60483753 h 42"/>
                <a:gd name="T28" fmla="*/ 90725613 w 38"/>
                <a:gd name="T29" fmla="*/ 70564374 h 42"/>
                <a:gd name="T30" fmla="*/ 85685303 w 38"/>
                <a:gd name="T31" fmla="*/ 85685306 h 42"/>
                <a:gd name="T32" fmla="*/ 85685303 w 38"/>
                <a:gd name="T33" fmla="*/ 85685306 h 42"/>
                <a:gd name="T34" fmla="*/ 75604682 w 38"/>
                <a:gd name="T35" fmla="*/ 95765928 h 42"/>
                <a:gd name="T36" fmla="*/ 65524061 w 38"/>
                <a:gd name="T37" fmla="*/ 100806238 h 42"/>
                <a:gd name="T38" fmla="*/ 55443440 w 38"/>
                <a:gd name="T39" fmla="*/ 105846574 h 42"/>
                <a:gd name="T40" fmla="*/ 40322496 w 38"/>
                <a:gd name="T41" fmla="*/ 105846574 h 42"/>
                <a:gd name="T42" fmla="*/ 30241875 w 38"/>
                <a:gd name="T43" fmla="*/ 100806238 h 42"/>
                <a:gd name="T44" fmla="*/ 20161248 w 38"/>
                <a:gd name="T45" fmla="*/ 95765928 h 42"/>
                <a:gd name="T46" fmla="*/ 10080624 w 38"/>
                <a:gd name="T47" fmla="*/ 85685306 h 42"/>
                <a:gd name="T48" fmla="*/ 5040312 w 38"/>
                <a:gd name="T49" fmla="*/ 70564374 h 42"/>
                <a:gd name="T50" fmla="*/ 5040312 w 38"/>
                <a:gd name="T51" fmla="*/ 70564374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2"/>
                <a:gd name="T80" fmla="*/ 38 w 38"/>
                <a:gd name="T81" fmla="*/ 42 h 4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2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0" y="8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8" y="24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2" y="42"/>
                  </a:lnTo>
                  <a:lnTo>
                    <a:pt x="16" y="42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9" name="Freeform 96"/>
            <p:cNvSpPr>
              <a:spLocks/>
            </p:cNvSpPr>
            <p:nvPr/>
          </p:nvSpPr>
          <p:spPr bwMode="auto">
            <a:xfrm>
              <a:off x="5364163" y="3168650"/>
              <a:ext cx="63500" cy="63500"/>
            </a:xfrm>
            <a:custGeom>
              <a:avLst/>
              <a:gdLst>
                <a:gd name="T0" fmla="*/ 85685305 w 40"/>
                <a:gd name="T1" fmla="*/ 20161249 h 40"/>
                <a:gd name="T2" fmla="*/ 85685305 w 40"/>
                <a:gd name="T3" fmla="*/ 20161249 h 40"/>
                <a:gd name="T4" fmla="*/ 60483752 w 40"/>
                <a:gd name="T5" fmla="*/ 45362808 h 40"/>
                <a:gd name="T6" fmla="*/ 60483752 w 40"/>
                <a:gd name="T7" fmla="*/ 45362808 h 40"/>
                <a:gd name="T8" fmla="*/ 60483752 w 40"/>
                <a:gd name="T9" fmla="*/ 40322497 h 40"/>
                <a:gd name="T10" fmla="*/ 60483752 w 40"/>
                <a:gd name="T11" fmla="*/ 40322497 h 40"/>
                <a:gd name="T12" fmla="*/ 85685305 w 40"/>
                <a:gd name="T13" fmla="*/ 15120938 h 40"/>
                <a:gd name="T14" fmla="*/ 85685305 w 40"/>
                <a:gd name="T15" fmla="*/ 15120938 h 40"/>
                <a:gd name="T16" fmla="*/ 95765926 w 40"/>
                <a:gd name="T17" fmla="*/ 10080624 h 40"/>
                <a:gd name="T18" fmla="*/ 95765926 w 40"/>
                <a:gd name="T19" fmla="*/ 10080624 h 40"/>
                <a:gd name="T20" fmla="*/ 95765926 w 40"/>
                <a:gd name="T21" fmla="*/ 5040312 h 40"/>
                <a:gd name="T22" fmla="*/ 95765926 w 40"/>
                <a:gd name="T23" fmla="*/ 5040312 h 40"/>
                <a:gd name="T24" fmla="*/ 65524062 w 40"/>
                <a:gd name="T25" fmla="*/ 0 h 40"/>
                <a:gd name="T26" fmla="*/ 45362808 w 40"/>
                <a:gd name="T27" fmla="*/ 5040312 h 40"/>
                <a:gd name="T28" fmla="*/ 30241876 w 40"/>
                <a:gd name="T29" fmla="*/ 10080624 h 40"/>
                <a:gd name="T30" fmla="*/ 20161249 w 40"/>
                <a:gd name="T31" fmla="*/ 15120938 h 40"/>
                <a:gd name="T32" fmla="*/ 20161249 w 40"/>
                <a:gd name="T33" fmla="*/ 15120938 h 40"/>
                <a:gd name="T34" fmla="*/ 10080624 w 40"/>
                <a:gd name="T35" fmla="*/ 30241876 h 40"/>
                <a:gd name="T36" fmla="*/ 5040312 w 40"/>
                <a:gd name="T37" fmla="*/ 40322497 h 40"/>
                <a:gd name="T38" fmla="*/ 0 w 40"/>
                <a:gd name="T39" fmla="*/ 50403118 h 40"/>
                <a:gd name="T40" fmla="*/ 5040312 w 40"/>
                <a:gd name="T41" fmla="*/ 65524062 h 40"/>
                <a:gd name="T42" fmla="*/ 10080624 w 40"/>
                <a:gd name="T43" fmla="*/ 75604683 h 40"/>
                <a:gd name="T44" fmla="*/ 15120938 w 40"/>
                <a:gd name="T45" fmla="*/ 85685305 h 40"/>
                <a:gd name="T46" fmla="*/ 25201559 w 40"/>
                <a:gd name="T47" fmla="*/ 90725615 h 40"/>
                <a:gd name="T48" fmla="*/ 40322497 w 40"/>
                <a:gd name="T49" fmla="*/ 95765926 h 40"/>
                <a:gd name="T50" fmla="*/ 40322497 w 40"/>
                <a:gd name="T51" fmla="*/ 95765926 h 40"/>
                <a:gd name="T52" fmla="*/ 55443441 w 40"/>
                <a:gd name="T53" fmla="*/ 100806236 h 40"/>
                <a:gd name="T54" fmla="*/ 65524062 w 40"/>
                <a:gd name="T55" fmla="*/ 95765926 h 40"/>
                <a:gd name="T56" fmla="*/ 80644994 w 40"/>
                <a:gd name="T57" fmla="*/ 90725615 h 40"/>
                <a:gd name="T58" fmla="*/ 90725615 w 40"/>
                <a:gd name="T59" fmla="*/ 75604683 h 40"/>
                <a:gd name="T60" fmla="*/ 90725615 w 40"/>
                <a:gd name="T61" fmla="*/ 75604683 h 40"/>
                <a:gd name="T62" fmla="*/ 95765926 w 40"/>
                <a:gd name="T63" fmla="*/ 60483752 h 40"/>
                <a:gd name="T64" fmla="*/ 100806236 w 40"/>
                <a:gd name="T65" fmla="*/ 45362808 h 40"/>
                <a:gd name="T66" fmla="*/ 95765926 w 40"/>
                <a:gd name="T67" fmla="*/ 15120938 h 40"/>
                <a:gd name="T68" fmla="*/ 95765926 w 40"/>
                <a:gd name="T69" fmla="*/ 15120938 h 40"/>
                <a:gd name="T70" fmla="*/ 85685305 w 40"/>
                <a:gd name="T71" fmla="*/ 20161249 h 40"/>
                <a:gd name="T72" fmla="*/ 85685305 w 40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4" y="8"/>
                  </a:moveTo>
                  <a:lnTo>
                    <a:pt x="34" y="8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34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26" y="38"/>
                  </a:lnTo>
                  <a:lnTo>
                    <a:pt x="32" y="36"/>
                  </a:lnTo>
                  <a:lnTo>
                    <a:pt x="36" y="30"/>
                  </a:lnTo>
                  <a:lnTo>
                    <a:pt x="38" y="24"/>
                  </a:lnTo>
                  <a:lnTo>
                    <a:pt x="40" y="18"/>
                  </a:lnTo>
                  <a:lnTo>
                    <a:pt x="38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0" name="Freeform 97"/>
            <p:cNvSpPr>
              <a:spLocks/>
            </p:cNvSpPr>
            <p:nvPr/>
          </p:nvSpPr>
          <p:spPr bwMode="auto">
            <a:xfrm>
              <a:off x="5357813" y="3117850"/>
              <a:ext cx="66675" cy="57150"/>
            </a:xfrm>
            <a:custGeom>
              <a:avLst/>
              <a:gdLst>
                <a:gd name="T0" fmla="*/ 75604685 w 42"/>
                <a:gd name="T1" fmla="*/ 60483749 h 36"/>
                <a:gd name="T2" fmla="*/ 75604685 w 42"/>
                <a:gd name="T3" fmla="*/ 6048374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5282185 h 36"/>
                <a:gd name="T10" fmla="*/ 35282187 w 42"/>
                <a:gd name="T11" fmla="*/ 35282185 h 36"/>
                <a:gd name="T12" fmla="*/ 60483753 w 42"/>
                <a:gd name="T13" fmla="*/ 40322495 h 36"/>
                <a:gd name="T14" fmla="*/ 80644996 w 42"/>
                <a:gd name="T15" fmla="*/ 55443439 h 36"/>
                <a:gd name="T16" fmla="*/ 80644996 w 42"/>
                <a:gd name="T17" fmla="*/ 55443439 h 36"/>
                <a:gd name="T18" fmla="*/ 100806238 w 42"/>
                <a:gd name="T19" fmla="*/ 70564370 h 36"/>
                <a:gd name="T20" fmla="*/ 100806238 w 42"/>
                <a:gd name="T21" fmla="*/ 7056437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520155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40322498 w 42"/>
                <a:gd name="T39" fmla="*/ 0 h 36"/>
                <a:gd name="T40" fmla="*/ 25201560 w 42"/>
                <a:gd name="T41" fmla="*/ 0 h 36"/>
                <a:gd name="T42" fmla="*/ 15120938 w 42"/>
                <a:gd name="T43" fmla="*/ 5040312 h 36"/>
                <a:gd name="T44" fmla="*/ 5040312 w 42"/>
                <a:gd name="T45" fmla="*/ 15120937 h 36"/>
                <a:gd name="T46" fmla="*/ 0 w 42"/>
                <a:gd name="T47" fmla="*/ 25201558 h 36"/>
                <a:gd name="T48" fmla="*/ 0 w 42"/>
                <a:gd name="T49" fmla="*/ 40322495 h 36"/>
                <a:gd name="T50" fmla="*/ 0 w 42"/>
                <a:gd name="T51" fmla="*/ 50403116 h 36"/>
                <a:gd name="T52" fmla="*/ 0 w 42"/>
                <a:gd name="T53" fmla="*/ 50403116 h 36"/>
                <a:gd name="T54" fmla="*/ 5040312 w 42"/>
                <a:gd name="T55" fmla="*/ 65524060 h 36"/>
                <a:gd name="T56" fmla="*/ 10080624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0564374 w 42"/>
                <a:gd name="T67" fmla="*/ 85685301 h 36"/>
                <a:gd name="T68" fmla="*/ 95765928 w 42"/>
                <a:gd name="T69" fmla="*/ 75604680 h 36"/>
                <a:gd name="T70" fmla="*/ 95765928 w 42"/>
                <a:gd name="T71" fmla="*/ 75604680 h 36"/>
                <a:gd name="T72" fmla="*/ 75604685 w 42"/>
                <a:gd name="T73" fmla="*/ 60483749 h 36"/>
                <a:gd name="T74" fmla="*/ 75604685 w 42"/>
                <a:gd name="T75" fmla="*/ 6048374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4"/>
                  </a:moveTo>
                  <a:lnTo>
                    <a:pt x="30" y="24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32" y="22"/>
                  </a:lnTo>
                  <a:lnTo>
                    <a:pt x="40" y="28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10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4"/>
                  </a:lnTo>
                  <a:lnTo>
                    <a:pt x="38" y="30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1" name="Freeform 98"/>
            <p:cNvSpPr>
              <a:spLocks/>
            </p:cNvSpPr>
            <p:nvPr/>
          </p:nvSpPr>
          <p:spPr bwMode="auto">
            <a:xfrm>
              <a:off x="5405438" y="3086100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85685301 w 36"/>
                <a:gd name="T5" fmla="*/ 65524065 h 44"/>
                <a:gd name="T6" fmla="*/ 80644991 w 36"/>
                <a:gd name="T7" fmla="*/ 80644997 h 44"/>
                <a:gd name="T8" fmla="*/ 70564370 w 36"/>
                <a:gd name="T9" fmla="*/ 95765929 h 44"/>
                <a:gd name="T10" fmla="*/ 45362806 w 36"/>
                <a:gd name="T11" fmla="*/ 110886886 h 44"/>
                <a:gd name="T12" fmla="*/ 45362806 w 36"/>
                <a:gd name="T13" fmla="*/ 110886886 h 44"/>
                <a:gd name="T14" fmla="*/ 25201558 w 36"/>
                <a:gd name="T15" fmla="*/ 95765929 h 44"/>
                <a:gd name="T16" fmla="*/ 10080624 w 36"/>
                <a:gd name="T17" fmla="*/ 80644997 h 44"/>
                <a:gd name="T18" fmla="*/ 5040312 w 36"/>
                <a:gd name="T19" fmla="*/ 70564375 h 44"/>
                <a:gd name="T20" fmla="*/ 0 w 36"/>
                <a:gd name="T21" fmla="*/ 60483754 h 44"/>
                <a:gd name="T22" fmla="*/ 0 w 36"/>
                <a:gd name="T23" fmla="*/ 60483754 h 44"/>
                <a:gd name="T24" fmla="*/ 0 w 36"/>
                <a:gd name="T25" fmla="*/ 45362809 h 44"/>
                <a:gd name="T26" fmla="*/ 0 w 36"/>
                <a:gd name="T27" fmla="*/ 30241877 h 44"/>
                <a:gd name="T28" fmla="*/ 10080624 w 36"/>
                <a:gd name="T29" fmla="*/ 15120938 h 44"/>
                <a:gd name="T30" fmla="*/ 20161248 w 36"/>
                <a:gd name="T31" fmla="*/ 10080625 h 44"/>
                <a:gd name="T32" fmla="*/ 20161248 w 36"/>
                <a:gd name="T33" fmla="*/ 10080625 h 44"/>
                <a:gd name="T34" fmla="*/ 30241875 w 36"/>
                <a:gd name="T35" fmla="*/ 0 h 44"/>
                <a:gd name="T36" fmla="*/ 45362806 w 36"/>
                <a:gd name="T37" fmla="*/ 0 h 44"/>
                <a:gd name="T38" fmla="*/ 55443439 w 36"/>
                <a:gd name="T39" fmla="*/ 0 h 44"/>
                <a:gd name="T40" fmla="*/ 65524060 w 36"/>
                <a:gd name="T41" fmla="*/ 5040312 h 44"/>
                <a:gd name="T42" fmla="*/ 75604680 w 36"/>
                <a:gd name="T43" fmla="*/ 15120938 h 44"/>
                <a:gd name="T44" fmla="*/ 85685301 w 36"/>
                <a:gd name="T45" fmla="*/ 25201560 h 44"/>
                <a:gd name="T46" fmla="*/ 90725611 w 36"/>
                <a:gd name="T47" fmla="*/ 35282188 h 44"/>
                <a:gd name="T48" fmla="*/ 90725611 w 36"/>
                <a:gd name="T49" fmla="*/ 50403120 h 44"/>
                <a:gd name="T50" fmla="*/ 90725611 w 36"/>
                <a:gd name="T51" fmla="*/ 50403120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6"/>
                <a:gd name="T79" fmla="*/ 0 h 44"/>
                <a:gd name="T80" fmla="*/ 36 w 36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4" y="26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8" y="44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2" name="Freeform 99"/>
            <p:cNvSpPr>
              <a:spLocks/>
            </p:cNvSpPr>
            <p:nvPr/>
          </p:nvSpPr>
          <p:spPr bwMode="auto">
            <a:xfrm>
              <a:off x="5443538" y="3117850"/>
              <a:ext cx="66675" cy="60325"/>
            </a:xfrm>
            <a:custGeom>
              <a:avLst/>
              <a:gdLst>
                <a:gd name="T0" fmla="*/ 85685306 w 42"/>
                <a:gd name="T1" fmla="*/ 10080624 h 38"/>
                <a:gd name="T2" fmla="*/ 85685306 w 42"/>
                <a:gd name="T3" fmla="*/ 10080624 h 38"/>
                <a:gd name="T4" fmla="*/ 70564374 w 42"/>
                <a:gd name="T5" fmla="*/ 5040312 h 38"/>
                <a:gd name="T6" fmla="*/ 55443442 w 42"/>
                <a:gd name="T7" fmla="*/ 0 h 38"/>
                <a:gd name="T8" fmla="*/ 45362808 w 42"/>
                <a:gd name="T9" fmla="*/ 5040312 h 38"/>
                <a:gd name="T10" fmla="*/ 30241876 w 42"/>
                <a:gd name="T11" fmla="*/ 10080624 h 38"/>
                <a:gd name="T12" fmla="*/ 30241876 w 42"/>
                <a:gd name="T13" fmla="*/ 10080624 h 38"/>
                <a:gd name="T14" fmla="*/ 15120938 w 42"/>
                <a:gd name="T15" fmla="*/ 25201559 h 38"/>
                <a:gd name="T16" fmla="*/ 5040312 w 42"/>
                <a:gd name="T17" fmla="*/ 45362807 h 38"/>
                <a:gd name="T18" fmla="*/ 0 w 42"/>
                <a:gd name="T19" fmla="*/ 70564371 h 38"/>
                <a:gd name="T20" fmla="*/ 0 w 42"/>
                <a:gd name="T21" fmla="*/ 70564371 h 38"/>
                <a:gd name="T22" fmla="*/ 20161249 w 42"/>
                <a:gd name="T23" fmla="*/ 55443440 h 38"/>
                <a:gd name="T24" fmla="*/ 20161249 w 42"/>
                <a:gd name="T25" fmla="*/ 55443440 h 38"/>
                <a:gd name="T26" fmla="*/ 40322498 w 42"/>
                <a:gd name="T27" fmla="*/ 50403117 h 38"/>
                <a:gd name="T28" fmla="*/ 55443442 w 42"/>
                <a:gd name="T29" fmla="*/ 50403117 h 38"/>
                <a:gd name="T30" fmla="*/ 55443442 w 42"/>
                <a:gd name="T31" fmla="*/ 50403117 h 38"/>
                <a:gd name="T32" fmla="*/ 55443442 w 42"/>
                <a:gd name="T33" fmla="*/ 50403117 h 38"/>
                <a:gd name="T34" fmla="*/ 55443442 w 42"/>
                <a:gd name="T35" fmla="*/ 50403117 h 38"/>
                <a:gd name="T36" fmla="*/ 35282187 w 42"/>
                <a:gd name="T37" fmla="*/ 55443440 h 38"/>
                <a:gd name="T38" fmla="*/ 15120938 w 42"/>
                <a:gd name="T39" fmla="*/ 65524061 h 38"/>
                <a:gd name="T40" fmla="*/ 15120938 w 42"/>
                <a:gd name="T41" fmla="*/ 65524061 h 38"/>
                <a:gd name="T42" fmla="*/ 5040312 w 42"/>
                <a:gd name="T43" fmla="*/ 75604682 h 38"/>
                <a:gd name="T44" fmla="*/ 5040312 w 42"/>
                <a:gd name="T45" fmla="*/ 75604682 h 38"/>
                <a:gd name="T46" fmla="*/ 25201560 w 42"/>
                <a:gd name="T47" fmla="*/ 90725613 h 38"/>
                <a:gd name="T48" fmla="*/ 40322498 w 42"/>
                <a:gd name="T49" fmla="*/ 95765924 h 38"/>
                <a:gd name="T50" fmla="*/ 60483753 w 42"/>
                <a:gd name="T51" fmla="*/ 95765924 h 38"/>
                <a:gd name="T52" fmla="*/ 70564374 w 42"/>
                <a:gd name="T53" fmla="*/ 90725613 h 38"/>
                <a:gd name="T54" fmla="*/ 70564374 w 42"/>
                <a:gd name="T55" fmla="*/ 90725613 h 38"/>
                <a:gd name="T56" fmla="*/ 85685306 w 42"/>
                <a:gd name="T57" fmla="*/ 85685303 h 38"/>
                <a:gd name="T58" fmla="*/ 95765928 w 42"/>
                <a:gd name="T59" fmla="*/ 75604682 h 38"/>
                <a:gd name="T60" fmla="*/ 100806238 w 42"/>
                <a:gd name="T61" fmla="*/ 65524061 h 38"/>
                <a:gd name="T62" fmla="*/ 105846574 w 42"/>
                <a:gd name="T63" fmla="*/ 55443440 h 38"/>
                <a:gd name="T64" fmla="*/ 105846574 w 42"/>
                <a:gd name="T65" fmla="*/ 40322496 h 38"/>
                <a:gd name="T66" fmla="*/ 100806238 w 42"/>
                <a:gd name="T67" fmla="*/ 30241875 h 38"/>
                <a:gd name="T68" fmla="*/ 95765928 w 42"/>
                <a:gd name="T69" fmla="*/ 20161248 h 38"/>
                <a:gd name="T70" fmla="*/ 85685306 w 42"/>
                <a:gd name="T71" fmla="*/ 10080624 h 38"/>
                <a:gd name="T72" fmla="*/ 85685306 w 42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38"/>
                <a:gd name="T113" fmla="*/ 42 w 42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38">
                  <a:moveTo>
                    <a:pt x="34" y="4"/>
                  </a:moveTo>
                  <a:lnTo>
                    <a:pt x="34" y="4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28" y="36"/>
                  </a:lnTo>
                  <a:lnTo>
                    <a:pt x="34" y="34"/>
                  </a:lnTo>
                  <a:lnTo>
                    <a:pt x="38" y="30"/>
                  </a:lnTo>
                  <a:lnTo>
                    <a:pt x="40" y="26"/>
                  </a:lnTo>
                  <a:lnTo>
                    <a:pt x="42" y="22"/>
                  </a:lnTo>
                  <a:lnTo>
                    <a:pt x="42" y="16"/>
                  </a:lnTo>
                  <a:lnTo>
                    <a:pt x="40" y="12"/>
                  </a:lnTo>
                  <a:lnTo>
                    <a:pt x="38" y="8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3" name="Freeform 100"/>
            <p:cNvSpPr>
              <a:spLocks/>
            </p:cNvSpPr>
            <p:nvPr/>
          </p:nvSpPr>
          <p:spPr bwMode="auto">
            <a:xfrm>
              <a:off x="5405438" y="3140075"/>
              <a:ext cx="50800" cy="50800"/>
            </a:xfrm>
            <a:custGeom>
              <a:avLst/>
              <a:gdLst>
                <a:gd name="T0" fmla="*/ 80644986 w 32"/>
                <a:gd name="T1" fmla="*/ 25201557 h 32"/>
                <a:gd name="T2" fmla="*/ 8064498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7560467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0161247 h 32"/>
                <a:gd name="T28" fmla="*/ 10080623 w 32"/>
                <a:gd name="T29" fmla="*/ 10080623 h 32"/>
                <a:gd name="T30" fmla="*/ 25201557 w 32"/>
                <a:gd name="T31" fmla="*/ 0 h 32"/>
                <a:gd name="T32" fmla="*/ 25201557 w 32"/>
                <a:gd name="T33" fmla="*/ 0 h 32"/>
                <a:gd name="T34" fmla="*/ 40322493 w 32"/>
                <a:gd name="T35" fmla="*/ 0 h 32"/>
                <a:gd name="T36" fmla="*/ 55443436 w 32"/>
                <a:gd name="T37" fmla="*/ 0 h 32"/>
                <a:gd name="T38" fmla="*/ 70564366 w 32"/>
                <a:gd name="T39" fmla="*/ 10080623 h 32"/>
                <a:gd name="T40" fmla="*/ 80644986 w 32"/>
                <a:gd name="T41" fmla="*/ 25201557 h 32"/>
                <a:gd name="T42" fmla="*/ 8064498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2" y="10"/>
                  </a:moveTo>
                  <a:lnTo>
                    <a:pt x="32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8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4" name="Freeform 101"/>
            <p:cNvSpPr>
              <a:spLocks/>
            </p:cNvSpPr>
            <p:nvPr/>
          </p:nvSpPr>
          <p:spPr bwMode="auto">
            <a:xfrm>
              <a:off x="4567238" y="3079750"/>
              <a:ext cx="60325" cy="73025"/>
            </a:xfrm>
            <a:custGeom>
              <a:avLst/>
              <a:gdLst>
                <a:gd name="T0" fmla="*/ 0 w 38"/>
                <a:gd name="T1" fmla="*/ 75604687 h 46"/>
                <a:gd name="T2" fmla="*/ 0 w 38"/>
                <a:gd name="T3" fmla="*/ 75604687 h 46"/>
                <a:gd name="T4" fmla="*/ 0 w 38"/>
                <a:gd name="T5" fmla="*/ 60483755 h 46"/>
                <a:gd name="T6" fmla="*/ 0 w 38"/>
                <a:gd name="T7" fmla="*/ 40322499 h 46"/>
                <a:gd name="T8" fmla="*/ 10080624 w 38"/>
                <a:gd name="T9" fmla="*/ 25201560 h 46"/>
                <a:gd name="T10" fmla="*/ 25201559 w 38"/>
                <a:gd name="T11" fmla="*/ 0 h 46"/>
                <a:gd name="T12" fmla="*/ 25201559 w 38"/>
                <a:gd name="T13" fmla="*/ 0 h 46"/>
                <a:gd name="T14" fmla="*/ 50403117 w 38"/>
                <a:gd name="T15" fmla="*/ 10080625 h 46"/>
                <a:gd name="T16" fmla="*/ 75604682 w 38"/>
                <a:gd name="T17" fmla="*/ 20161250 h 46"/>
                <a:gd name="T18" fmla="*/ 80644992 w 38"/>
                <a:gd name="T19" fmla="*/ 30241877 h 46"/>
                <a:gd name="T20" fmla="*/ 90725613 w 38"/>
                <a:gd name="T21" fmla="*/ 40322499 h 46"/>
                <a:gd name="T22" fmla="*/ 90725613 w 38"/>
                <a:gd name="T23" fmla="*/ 40322499 h 46"/>
                <a:gd name="T24" fmla="*/ 95765924 w 38"/>
                <a:gd name="T25" fmla="*/ 55443444 h 46"/>
                <a:gd name="T26" fmla="*/ 95765924 w 38"/>
                <a:gd name="T27" fmla="*/ 70564376 h 46"/>
                <a:gd name="T28" fmla="*/ 90725613 w 38"/>
                <a:gd name="T29" fmla="*/ 85685309 h 46"/>
                <a:gd name="T30" fmla="*/ 85685303 w 38"/>
                <a:gd name="T31" fmla="*/ 100806241 h 46"/>
                <a:gd name="T32" fmla="*/ 85685303 w 38"/>
                <a:gd name="T33" fmla="*/ 100806241 h 46"/>
                <a:gd name="T34" fmla="*/ 75604682 w 38"/>
                <a:gd name="T35" fmla="*/ 105846577 h 46"/>
                <a:gd name="T36" fmla="*/ 60483751 w 38"/>
                <a:gd name="T37" fmla="*/ 110886888 h 46"/>
                <a:gd name="T38" fmla="*/ 50403117 w 38"/>
                <a:gd name="T39" fmla="*/ 115927199 h 46"/>
                <a:gd name="T40" fmla="*/ 35282186 w 38"/>
                <a:gd name="T41" fmla="*/ 115927199 h 46"/>
                <a:gd name="T42" fmla="*/ 25201559 w 38"/>
                <a:gd name="T43" fmla="*/ 110886888 h 46"/>
                <a:gd name="T44" fmla="*/ 15120938 w 38"/>
                <a:gd name="T45" fmla="*/ 100806241 h 46"/>
                <a:gd name="T46" fmla="*/ 5040312 w 38"/>
                <a:gd name="T47" fmla="*/ 90725620 h 46"/>
                <a:gd name="T48" fmla="*/ 0 w 38"/>
                <a:gd name="T49" fmla="*/ 75604687 h 46"/>
                <a:gd name="T50" fmla="*/ 0 w 38"/>
                <a:gd name="T51" fmla="*/ 75604687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0" y="30"/>
                  </a:moveTo>
                  <a:lnTo>
                    <a:pt x="0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4" y="10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30" y="8"/>
                  </a:lnTo>
                  <a:lnTo>
                    <a:pt x="32" y="12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38" y="28"/>
                  </a:lnTo>
                  <a:lnTo>
                    <a:pt x="36" y="34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24" y="44"/>
                  </a:lnTo>
                  <a:lnTo>
                    <a:pt x="20" y="46"/>
                  </a:lnTo>
                  <a:lnTo>
                    <a:pt x="14" y="46"/>
                  </a:lnTo>
                  <a:lnTo>
                    <a:pt x="10" y="44"/>
                  </a:lnTo>
                  <a:lnTo>
                    <a:pt x="6" y="40"/>
                  </a:lnTo>
                  <a:lnTo>
                    <a:pt x="2" y="3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5" name="Freeform 102"/>
            <p:cNvSpPr>
              <a:spLocks/>
            </p:cNvSpPr>
            <p:nvPr/>
          </p:nvSpPr>
          <p:spPr bwMode="auto">
            <a:xfrm>
              <a:off x="4503738" y="3076575"/>
              <a:ext cx="66675" cy="66675"/>
            </a:xfrm>
            <a:custGeom>
              <a:avLst/>
              <a:gdLst>
                <a:gd name="T0" fmla="*/ 95765928 w 42"/>
                <a:gd name="T1" fmla="*/ 25201560 h 42"/>
                <a:gd name="T2" fmla="*/ 95765928 w 42"/>
                <a:gd name="T3" fmla="*/ 25201560 h 42"/>
                <a:gd name="T4" fmla="*/ 65524063 w 42"/>
                <a:gd name="T5" fmla="*/ 45362808 h 42"/>
                <a:gd name="T6" fmla="*/ 65524063 w 42"/>
                <a:gd name="T7" fmla="*/ 45362808 h 42"/>
                <a:gd name="T8" fmla="*/ 60483753 w 42"/>
                <a:gd name="T9" fmla="*/ 45362808 h 42"/>
                <a:gd name="T10" fmla="*/ 60483753 w 42"/>
                <a:gd name="T11" fmla="*/ 45362808 h 42"/>
                <a:gd name="T12" fmla="*/ 90725617 w 42"/>
                <a:gd name="T13" fmla="*/ 20161249 h 42"/>
                <a:gd name="T14" fmla="*/ 90725617 w 42"/>
                <a:gd name="T15" fmla="*/ 20161249 h 42"/>
                <a:gd name="T16" fmla="*/ 100806238 w 42"/>
                <a:gd name="T17" fmla="*/ 15120938 h 42"/>
                <a:gd name="T18" fmla="*/ 100806238 w 42"/>
                <a:gd name="T19" fmla="*/ 15120938 h 42"/>
                <a:gd name="T20" fmla="*/ 100806238 w 42"/>
                <a:gd name="T21" fmla="*/ 10080624 h 42"/>
                <a:gd name="T22" fmla="*/ 100806238 w 42"/>
                <a:gd name="T23" fmla="*/ 10080624 h 42"/>
                <a:gd name="T24" fmla="*/ 75604685 w 42"/>
                <a:gd name="T25" fmla="*/ 0 h 42"/>
                <a:gd name="T26" fmla="*/ 55443442 w 42"/>
                <a:gd name="T27" fmla="*/ 0 h 42"/>
                <a:gd name="T28" fmla="*/ 35282187 w 42"/>
                <a:gd name="T29" fmla="*/ 5040312 h 42"/>
                <a:gd name="T30" fmla="*/ 25201560 w 42"/>
                <a:gd name="T31" fmla="*/ 15120938 h 42"/>
                <a:gd name="T32" fmla="*/ 25201560 w 42"/>
                <a:gd name="T33" fmla="*/ 15120938 h 42"/>
                <a:gd name="T34" fmla="*/ 10080624 w 42"/>
                <a:gd name="T35" fmla="*/ 25201560 h 42"/>
                <a:gd name="T36" fmla="*/ 5040312 w 42"/>
                <a:gd name="T37" fmla="*/ 35282187 h 42"/>
                <a:gd name="T38" fmla="*/ 0 w 42"/>
                <a:gd name="T39" fmla="*/ 50403119 h 42"/>
                <a:gd name="T40" fmla="*/ 0 w 42"/>
                <a:gd name="T41" fmla="*/ 60483753 h 42"/>
                <a:gd name="T42" fmla="*/ 5040312 w 42"/>
                <a:gd name="T43" fmla="*/ 75604685 h 42"/>
                <a:gd name="T44" fmla="*/ 10080624 w 42"/>
                <a:gd name="T45" fmla="*/ 85685306 h 42"/>
                <a:gd name="T46" fmla="*/ 20161249 w 42"/>
                <a:gd name="T47" fmla="*/ 95765928 h 42"/>
                <a:gd name="T48" fmla="*/ 35282187 w 42"/>
                <a:gd name="T49" fmla="*/ 100806238 h 42"/>
                <a:gd name="T50" fmla="*/ 35282187 w 42"/>
                <a:gd name="T51" fmla="*/ 100806238 h 42"/>
                <a:gd name="T52" fmla="*/ 50403119 w 42"/>
                <a:gd name="T53" fmla="*/ 105846574 h 42"/>
                <a:gd name="T54" fmla="*/ 65524063 w 42"/>
                <a:gd name="T55" fmla="*/ 100806238 h 42"/>
                <a:gd name="T56" fmla="*/ 75604685 w 42"/>
                <a:gd name="T57" fmla="*/ 95765928 h 42"/>
                <a:gd name="T58" fmla="*/ 90725617 w 42"/>
                <a:gd name="T59" fmla="*/ 85685306 h 42"/>
                <a:gd name="T60" fmla="*/ 90725617 w 42"/>
                <a:gd name="T61" fmla="*/ 85685306 h 42"/>
                <a:gd name="T62" fmla="*/ 100806238 w 42"/>
                <a:gd name="T63" fmla="*/ 70564374 h 42"/>
                <a:gd name="T64" fmla="*/ 105846574 w 42"/>
                <a:gd name="T65" fmla="*/ 50403119 h 42"/>
                <a:gd name="T66" fmla="*/ 100806238 w 42"/>
                <a:gd name="T67" fmla="*/ 20161249 h 42"/>
                <a:gd name="T68" fmla="*/ 100806238 w 42"/>
                <a:gd name="T69" fmla="*/ 20161249 h 42"/>
                <a:gd name="T70" fmla="*/ 95765928 w 42"/>
                <a:gd name="T71" fmla="*/ 25201560 h 42"/>
                <a:gd name="T72" fmla="*/ 95765928 w 42"/>
                <a:gd name="T73" fmla="*/ 2520156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2"/>
                <a:gd name="T113" fmla="*/ 42 w 42"/>
                <a:gd name="T114" fmla="*/ 42 h 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2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8" y="38"/>
                  </a:lnTo>
                  <a:lnTo>
                    <a:pt x="14" y="40"/>
                  </a:lnTo>
                  <a:lnTo>
                    <a:pt x="20" y="42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36" y="34"/>
                  </a:lnTo>
                  <a:lnTo>
                    <a:pt x="40" y="28"/>
                  </a:lnTo>
                  <a:lnTo>
                    <a:pt x="42" y="20"/>
                  </a:lnTo>
                  <a:lnTo>
                    <a:pt x="40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6" name="Freeform 103"/>
            <p:cNvSpPr>
              <a:spLocks/>
            </p:cNvSpPr>
            <p:nvPr/>
          </p:nvSpPr>
          <p:spPr bwMode="auto">
            <a:xfrm>
              <a:off x="4500563" y="3019425"/>
              <a:ext cx="69850" cy="63500"/>
            </a:xfrm>
            <a:custGeom>
              <a:avLst/>
              <a:gdLst>
                <a:gd name="T0" fmla="*/ 80644997 w 44"/>
                <a:gd name="T1" fmla="*/ 70564373 h 40"/>
                <a:gd name="T2" fmla="*/ 80644997 w 44"/>
                <a:gd name="T3" fmla="*/ 70564373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50403118 h 40"/>
                <a:gd name="T14" fmla="*/ 85685308 w 44"/>
                <a:gd name="T15" fmla="*/ 65524062 h 40"/>
                <a:gd name="T16" fmla="*/ 85685308 w 44"/>
                <a:gd name="T17" fmla="*/ 6552406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5443441 h 40"/>
                <a:gd name="T28" fmla="*/ 95765929 w 44"/>
                <a:gd name="T29" fmla="*/ 35282186 h 40"/>
                <a:gd name="T30" fmla="*/ 85685308 w 44"/>
                <a:gd name="T31" fmla="*/ 20161249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5040312 h 40"/>
                <a:gd name="T38" fmla="*/ 45362809 w 44"/>
                <a:gd name="T39" fmla="*/ 0 h 40"/>
                <a:gd name="T40" fmla="*/ 35282188 w 44"/>
                <a:gd name="T41" fmla="*/ 5040312 h 40"/>
                <a:gd name="T42" fmla="*/ 20161249 w 44"/>
                <a:gd name="T43" fmla="*/ 10080624 h 40"/>
                <a:gd name="T44" fmla="*/ 10080625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5443441 h 40"/>
                <a:gd name="T52" fmla="*/ 0 w 44"/>
                <a:gd name="T53" fmla="*/ 55443441 h 40"/>
                <a:gd name="T54" fmla="*/ 0 w 44"/>
                <a:gd name="T55" fmla="*/ 70564373 h 40"/>
                <a:gd name="T56" fmla="*/ 10080625 w 44"/>
                <a:gd name="T57" fmla="*/ 80644994 h 40"/>
                <a:gd name="T58" fmla="*/ 20161249 w 44"/>
                <a:gd name="T59" fmla="*/ 90725615 h 40"/>
                <a:gd name="T60" fmla="*/ 35282188 w 44"/>
                <a:gd name="T61" fmla="*/ 100806236 h 40"/>
                <a:gd name="T62" fmla="*/ 35282188 w 44"/>
                <a:gd name="T63" fmla="*/ 100806236 h 40"/>
                <a:gd name="T64" fmla="*/ 55443443 w 44"/>
                <a:gd name="T65" fmla="*/ 100806236 h 40"/>
                <a:gd name="T66" fmla="*/ 70564375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70564373 h 40"/>
                <a:gd name="T74" fmla="*/ 80644997 w 44"/>
                <a:gd name="T75" fmla="*/ 70564373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8"/>
                  </a:moveTo>
                  <a:lnTo>
                    <a:pt x="32" y="28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20"/>
                  </a:lnTo>
                  <a:lnTo>
                    <a:pt x="34" y="26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2"/>
                  </a:lnTo>
                  <a:lnTo>
                    <a:pt x="38" y="14"/>
                  </a:lnTo>
                  <a:lnTo>
                    <a:pt x="34" y="8"/>
                  </a:lnTo>
                  <a:lnTo>
                    <a:pt x="30" y="4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40" y="34"/>
                  </a:lnTo>
                  <a:lnTo>
                    <a:pt x="3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7" name="Freeform 104"/>
            <p:cNvSpPr>
              <a:spLocks/>
            </p:cNvSpPr>
            <p:nvPr/>
          </p:nvSpPr>
          <p:spPr bwMode="auto">
            <a:xfrm>
              <a:off x="4554538" y="2994025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0644992 w 38"/>
                <a:gd name="T7" fmla="*/ 85685309 h 46"/>
                <a:gd name="T8" fmla="*/ 65524061 w 38"/>
                <a:gd name="T9" fmla="*/ 100806241 h 46"/>
                <a:gd name="T10" fmla="*/ 40322496 w 38"/>
                <a:gd name="T11" fmla="*/ 115927199 h 46"/>
                <a:gd name="T12" fmla="*/ 40322496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0644998 h 46"/>
                <a:gd name="T18" fmla="*/ 0 w 38"/>
                <a:gd name="T19" fmla="*/ 70564376 h 46"/>
                <a:gd name="T20" fmla="*/ 0 w 38"/>
                <a:gd name="T21" fmla="*/ 55443444 h 46"/>
                <a:gd name="T22" fmla="*/ 0 w 38"/>
                <a:gd name="T23" fmla="*/ 55443444 h 46"/>
                <a:gd name="T24" fmla="*/ 0 w 38"/>
                <a:gd name="T25" fmla="*/ 40322499 h 46"/>
                <a:gd name="T26" fmla="*/ 5040312 w 38"/>
                <a:gd name="T27" fmla="*/ 25201560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40322496 w 38"/>
                <a:gd name="T35" fmla="*/ 0 h 46"/>
                <a:gd name="T36" fmla="*/ 50403117 w 38"/>
                <a:gd name="T37" fmla="*/ 0 h 46"/>
                <a:gd name="T38" fmla="*/ 65524061 w 38"/>
                <a:gd name="T39" fmla="*/ 0 h 46"/>
                <a:gd name="T40" fmla="*/ 75604682 w 38"/>
                <a:gd name="T41" fmla="*/ 5040312 h 46"/>
                <a:gd name="T42" fmla="*/ 85685303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2" y="34"/>
                  </a:lnTo>
                  <a:lnTo>
                    <a:pt x="26" y="40"/>
                  </a:lnTo>
                  <a:lnTo>
                    <a:pt x="16" y="46"/>
                  </a:lnTo>
                  <a:lnTo>
                    <a:pt x="8" y="40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8" name="Freeform 105"/>
            <p:cNvSpPr>
              <a:spLocks/>
            </p:cNvSpPr>
            <p:nvPr/>
          </p:nvSpPr>
          <p:spPr bwMode="auto">
            <a:xfrm>
              <a:off x="4589463" y="3032125"/>
              <a:ext cx="73025" cy="63500"/>
            </a:xfrm>
            <a:custGeom>
              <a:avLst/>
              <a:gdLst>
                <a:gd name="T0" fmla="*/ 95765931 w 46"/>
                <a:gd name="T1" fmla="*/ 10080624 h 40"/>
                <a:gd name="T2" fmla="*/ 95765931 w 46"/>
                <a:gd name="T3" fmla="*/ 10080624 h 40"/>
                <a:gd name="T4" fmla="*/ 85685309 w 46"/>
                <a:gd name="T5" fmla="*/ 5040312 h 40"/>
                <a:gd name="T6" fmla="*/ 70564376 w 46"/>
                <a:gd name="T7" fmla="*/ 0 h 40"/>
                <a:gd name="T8" fmla="*/ 55443444 w 46"/>
                <a:gd name="T9" fmla="*/ 0 h 40"/>
                <a:gd name="T10" fmla="*/ 40322499 w 46"/>
                <a:gd name="T11" fmla="*/ 5040312 h 40"/>
                <a:gd name="T12" fmla="*/ 40322499 w 46"/>
                <a:gd name="T13" fmla="*/ 5040312 h 40"/>
                <a:gd name="T14" fmla="*/ 20161250 w 46"/>
                <a:gd name="T15" fmla="*/ 20161249 h 40"/>
                <a:gd name="T16" fmla="*/ 10080625 w 46"/>
                <a:gd name="T17" fmla="*/ 40322497 h 40"/>
                <a:gd name="T18" fmla="*/ 0 w 46"/>
                <a:gd name="T19" fmla="*/ 70564373 h 40"/>
                <a:gd name="T20" fmla="*/ 0 w 46"/>
                <a:gd name="T21" fmla="*/ 70564373 h 40"/>
                <a:gd name="T22" fmla="*/ 25201560 w 46"/>
                <a:gd name="T23" fmla="*/ 55443441 h 40"/>
                <a:gd name="T24" fmla="*/ 25201560 w 46"/>
                <a:gd name="T25" fmla="*/ 55443441 h 40"/>
                <a:gd name="T26" fmla="*/ 45362810 w 46"/>
                <a:gd name="T27" fmla="*/ 50403118 h 40"/>
                <a:gd name="T28" fmla="*/ 60483755 w 46"/>
                <a:gd name="T29" fmla="*/ 50403118 h 40"/>
                <a:gd name="T30" fmla="*/ 60483755 w 46"/>
                <a:gd name="T31" fmla="*/ 50403118 h 40"/>
                <a:gd name="T32" fmla="*/ 60483755 w 46"/>
                <a:gd name="T33" fmla="*/ 50403118 h 40"/>
                <a:gd name="T34" fmla="*/ 60483755 w 46"/>
                <a:gd name="T35" fmla="*/ 50403118 h 40"/>
                <a:gd name="T36" fmla="*/ 40322499 w 46"/>
                <a:gd name="T37" fmla="*/ 55443441 h 40"/>
                <a:gd name="T38" fmla="*/ 20161250 w 46"/>
                <a:gd name="T39" fmla="*/ 65524062 h 40"/>
                <a:gd name="T40" fmla="*/ 20161250 w 46"/>
                <a:gd name="T41" fmla="*/ 65524062 h 40"/>
                <a:gd name="T42" fmla="*/ 5040312 w 46"/>
                <a:gd name="T43" fmla="*/ 75604683 h 40"/>
                <a:gd name="T44" fmla="*/ 5040312 w 46"/>
                <a:gd name="T45" fmla="*/ 75604683 h 40"/>
                <a:gd name="T46" fmla="*/ 25201560 w 46"/>
                <a:gd name="T47" fmla="*/ 90725615 h 40"/>
                <a:gd name="T48" fmla="*/ 45362810 w 46"/>
                <a:gd name="T49" fmla="*/ 95765926 h 40"/>
                <a:gd name="T50" fmla="*/ 60483755 w 46"/>
                <a:gd name="T51" fmla="*/ 100806236 h 40"/>
                <a:gd name="T52" fmla="*/ 75604687 w 46"/>
                <a:gd name="T53" fmla="*/ 95765926 h 40"/>
                <a:gd name="T54" fmla="*/ 75604687 w 46"/>
                <a:gd name="T55" fmla="*/ 95765926 h 40"/>
                <a:gd name="T56" fmla="*/ 90725620 w 46"/>
                <a:gd name="T57" fmla="*/ 90725615 h 40"/>
                <a:gd name="T58" fmla="*/ 100806241 w 46"/>
                <a:gd name="T59" fmla="*/ 80644994 h 40"/>
                <a:gd name="T60" fmla="*/ 110886888 w 46"/>
                <a:gd name="T61" fmla="*/ 70564373 h 40"/>
                <a:gd name="T62" fmla="*/ 110886888 w 46"/>
                <a:gd name="T63" fmla="*/ 60483752 h 40"/>
                <a:gd name="T64" fmla="*/ 115927199 w 46"/>
                <a:gd name="T65" fmla="*/ 45362808 h 40"/>
                <a:gd name="T66" fmla="*/ 110886888 w 46"/>
                <a:gd name="T67" fmla="*/ 35282186 h 40"/>
                <a:gd name="T68" fmla="*/ 105846577 w 46"/>
                <a:gd name="T69" fmla="*/ 20161249 h 40"/>
                <a:gd name="T70" fmla="*/ 95765931 w 46"/>
                <a:gd name="T71" fmla="*/ 10080624 h 40"/>
                <a:gd name="T72" fmla="*/ 95765931 w 46"/>
                <a:gd name="T73" fmla="*/ 10080624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40"/>
                <a:gd name="T113" fmla="*/ 46 w 46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40">
                  <a:moveTo>
                    <a:pt x="38" y="4"/>
                  </a:moveTo>
                  <a:lnTo>
                    <a:pt x="38" y="4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24" y="40"/>
                  </a:lnTo>
                  <a:lnTo>
                    <a:pt x="30" y="38"/>
                  </a:lnTo>
                  <a:lnTo>
                    <a:pt x="36" y="36"/>
                  </a:lnTo>
                  <a:lnTo>
                    <a:pt x="40" y="32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6" y="18"/>
                  </a:lnTo>
                  <a:lnTo>
                    <a:pt x="44" y="14"/>
                  </a:lnTo>
                  <a:lnTo>
                    <a:pt x="42" y="8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9" name="Freeform 106"/>
            <p:cNvSpPr>
              <a:spLocks/>
            </p:cNvSpPr>
            <p:nvPr/>
          </p:nvSpPr>
          <p:spPr bwMode="auto">
            <a:xfrm>
              <a:off x="4548188" y="3048000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50403115 h 34"/>
                <a:gd name="T6" fmla="*/ 85685301 w 36"/>
                <a:gd name="T7" fmla="*/ 65524058 h 34"/>
                <a:gd name="T8" fmla="*/ 70564370 w 36"/>
                <a:gd name="T9" fmla="*/ 80644989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0 w 36"/>
                <a:gd name="T21" fmla="*/ 55443437 h 34"/>
                <a:gd name="T22" fmla="*/ 0 w 36"/>
                <a:gd name="T23" fmla="*/ 55443437 h 34"/>
                <a:gd name="T24" fmla="*/ 0 w 36"/>
                <a:gd name="T25" fmla="*/ 40322494 h 34"/>
                <a:gd name="T26" fmla="*/ 5040312 w 36"/>
                <a:gd name="T27" fmla="*/ 20161247 h 34"/>
                <a:gd name="T28" fmla="*/ 15120937 w 36"/>
                <a:gd name="T29" fmla="*/ 10080624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20"/>
                  </a:lnTo>
                  <a:lnTo>
                    <a:pt x="34" y="26"/>
                  </a:lnTo>
                  <a:lnTo>
                    <a:pt x="28" y="32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0" name="Freeform 107"/>
            <p:cNvSpPr>
              <a:spLocks/>
            </p:cNvSpPr>
            <p:nvPr/>
          </p:nvSpPr>
          <p:spPr bwMode="auto">
            <a:xfrm>
              <a:off x="4386263" y="3181350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55443443 h 44"/>
                <a:gd name="T6" fmla="*/ 0 w 38"/>
                <a:gd name="T7" fmla="*/ 40322498 h 44"/>
                <a:gd name="T8" fmla="*/ 10080624 w 38"/>
                <a:gd name="T9" fmla="*/ 20161249 h 44"/>
                <a:gd name="T10" fmla="*/ 25201559 w 38"/>
                <a:gd name="T11" fmla="*/ 0 h 44"/>
                <a:gd name="T12" fmla="*/ 25201559 w 38"/>
                <a:gd name="T13" fmla="*/ 0 h 44"/>
                <a:gd name="T14" fmla="*/ 55443440 w 38"/>
                <a:gd name="T15" fmla="*/ 5040312 h 44"/>
                <a:gd name="T16" fmla="*/ 75604682 w 38"/>
                <a:gd name="T17" fmla="*/ 15120938 h 44"/>
                <a:gd name="T18" fmla="*/ 80644992 w 38"/>
                <a:gd name="T19" fmla="*/ 25201560 h 44"/>
                <a:gd name="T20" fmla="*/ 90725613 w 38"/>
                <a:gd name="T21" fmla="*/ 35282188 h 44"/>
                <a:gd name="T22" fmla="*/ 90725613 w 38"/>
                <a:gd name="T23" fmla="*/ 35282188 h 44"/>
                <a:gd name="T24" fmla="*/ 95765924 w 38"/>
                <a:gd name="T25" fmla="*/ 50403120 h 44"/>
                <a:gd name="T26" fmla="*/ 95765924 w 38"/>
                <a:gd name="T27" fmla="*/ 65524065 h 44"/>
                <a:gd name="T28" fmla="*/ 95765924 w 38"/>
                <a:gd name="T29" fmla="*/ 80644997 h 44"/>
                <a:gd name="T30" fmla="*/ 85685303 w 38"/>
                <a:gd name="T31" fmla="*/ 95765929 h 44"/>
                <a:gd name="T32" fmla="*/ 85685303 w 38"/>
                <a:gd name="T33" fmla="*/ 95765929 h 44"/>
                <a:gd name="T34" fmla="*/ 75604682 w 38"/>
                <a:gd name="T35" fmla="*/ 105846575 h 44"/>
                <a:gd name="T36" fmla="*/ 60483751 w 38"/>
                <a:gd name="T37" fmla="*/ 110886886 h 44"/>
                <a:gd name="T38" fmla="*/ 50403117 w 38"/>
                <a:gd name="T39" fmla="*/ 110886886 h 44"/>
                <a:gd name="T40" fmla="*/ 3528218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95765929 h 44"/>
                <a:gd name="T46" fmla="*/ 5040312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0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2" y="10"/>
                  </a:lnTo>
                  <a:lnTo>
                    <a:pt x="36" y="14"/>
                  </a:lnTo>
                  <a:lnTo>
                    <a:pt x="38" y="20"/>
                  </a:lnTo>
                  <a:lnTo>
                    <a:pt x="38" y="26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1" name="Freeform 108"/>
            <p:cNvSpPr>
              <a:spLocks/>
            </p:cNvSpPr>
            <p:nvPr/>
          </p:nvSpPr>
          <p:spPr bwMode="auto">
            <a:xfrm>
              <a:off x="4322763" y="3178175"/>
              <a:ext cx="66675" cy="63500"/>
            </a:xfrm>
            <a:custGeom>
              <a:avLst/>
              <a:gdLst>
                <a:gd name="T0" fmla="*/ 95765928 w 42"/>
                <a:gd name="T1" fmla="*/ 25201559 h 40"/>
                <a:gd name="T2" fmla="*/ 95765928 w 42"/>
                <a:gd name="T3" fmla="*/ 25201559 h 40"/>
                <a:gd name="T4" fmla="*/ 65524063 w 42"/>
                <a:gd name="T5" fmla="*/ 45362808 h 40"/>
                <a:gd name="T6" fmla="*/ 65524063 w 42"/>
                <a:gd name="T7" fmla="*/ 45362808 h 40"/>
                <a:gd name="T8" fmla="*/ 65524063 w 42"/>
                <a:gd name="T9" fmla="*/ 40322497 h 40"/>
                <a:gd name="T10" fmla="*/ 65524063 w 42"/>
                <a:gd name="T11" fmla="*/ 40322497 h 40"/>
                <a:gd name="T12" fmla="*/ 90725617 w 42"/>
                <a:gd name="T13" fmla="*/ 20161249 h 40"/>
                <a:gd name="T14" fmla="*/ 90725617 w 42"/>
                <a:gd name="T15" fmla="*/ 20161249 h 40"/>
                <a:gd name="T16" fmla="*/ 100806238 w 42"/>
                <a:gd name="T17" fmla="*/ 10080624 h 40"/>
                <a:gd name="T18" fmla="*/ 100806238 w 42"/>
                <a:gd name="T19" fmla="*/ 10080624 h 40"/>
                <a:gd name="T20" fmla="*/ 100806238 w 42"/>
                <a:gd name="T21" fmla="*/ 10080624 h 40"/>
                <a:gd name="T22" fmla="*/ 100806238 w 42"/>
                <a:gd name="T23" fmla="*/ 10080624 h 40"/>
                <a:gd name="T24" fmla="*/ 75604685 w 42"/>
                <a:gd name="T25" fmla="*/ 0 h 40"/>
                <a:gd name="T26" fmla="*/ 55443442 w 42"/>
                <a:gd name="T27" fmla="*/ 0 h 40"/>
                <a:gd name="T28" fmla="*/ 35282187 w 42"/>
                <a:gd name="T29" fmla="*/ 5040312 h 40"/>
                <a:gd name="T30" fmla="*/ 25201560 w 42"/>
                <a:gd name="T31" fmla="*/ 10080624 h 40"/>
                <a:gd name="T32" fmla="*/ 25201560 w 42"/>
                <a:gd name="T33" fmla="*/ 10080624 h 40"/>
                <a:gd name="T34" fmla="*/ 10080624 w 42"/>
                <a:gd name="T35" fmla="*/ 25201559 h 40"/>
                <a:gd name="T36" fmla="*/ 5040312 w 42"/>
                <a:gd name="T37" fmla="*/ 35282186 h 40"/>
                <a:gd name="T38" fmla="*/ 0 w 42"/>
                <a:gd name="T39" fmla="*/ 45362808 h 40"/>
                <a:gd name="T40" fmla="*/ 0 w 42"/>
                <a:gd name="T41" fmla="*/ 60483752 h 40"/>
                <a:gd name="T42" fmla="*/ 5040312 w 42"/>
                <a:gd name="T43" fmla="*/ 70564373 h 40"/>
                <a:gd name="T44" fmla="*/ 15120938 w 42"/>
                <a:gd name="T45" fmla="*/ 85685305 h 40"/>
                <a:gd name="T46" fmla="*/ 25201560 w 42"/>
                <a:gd name="T47" fmla="*/ 90725615 h 40"/>
                <a:gd name="T48" fmla="*/ 35282187 w 42"/>
                <a:gd name="T49" fmla="*/ 100806236 h 40"/>
                <a:gd name="T50" fmla="*/ 35282187 w 42"/>
                <a:gd name="T51" fmla="*/ 100806236 h 40"/>
                <a:gd name="T52" fmla="*/ 50403119 w 42"/>
                <a:gd name="T53" fmla="*/ 100806236 h 40"/>
                <a:gd name="T54" fmla="*/ 65524063 w 42"/>
                <a:gd name="T55" fmla="*/ 100806236 h 40"/>
                <a:gd name="T56" fmla="*/ 80644996 w 42"/>
                <a:gd name="T57" fmla="*/ 90725615 h 40"/>
                <a:gd name="T58" fmla="*/ 90725617 w 42"/>
                <a:gd name="T59" fmla="*/ 80644994 h 40"/>
                <a:gd name="T60" fmla="*/ 90725617 w 42"/>
                <a:gd name="T61" fmla="*/ 80644994 h 40"/>
                <a:gd name="T62" fmla="*/ 100806238 w 42"/>
                <a:gd name="T63" fmla="*/ 65524062 h 40"/>
                <a:gd name="T64" fmla="*/ 105846574 w 42"/>
                <a:gd name="T65" fmla="*/ 50403118 h 40"/>
                <a:gd name="T66" fmla="*/ 105846574 w 42"/>
                <a:gd name="T67" fmla="*/ 20161249 h 40"/>
                <a:gd name="T68" fmla="*/ 105846574 w 42"/>
                <a:gd name="T69" fmla="*/ 20161249 h 40"/>
                <a:gd name="T70" fmla="*/ 95765928 w 42"/>
                <a:gd name="T71" fmla="*/ 25201559 h 40"/>
                <a:gd name="T72" fmla="*/ 95765928 w 42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2" y="20"/>
                  </a:lnTo>
                  <a:lnTo>
                    <a:pt x="42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2" name="Freeform 109"/>
            <p:cNvSpPr>
              <a:spLocks/>
            </p:cNvSpPr>
            <p:nvPr/>
          </p:nvSpPr>
          <p:spPr bwMode="auto">
            <a:xfrm>
              <a:off x="4319588" y="3121025"/>
              <a:ext cx="69850" cy="63500"/>
            </a:xfrm>
            <a:custGeom>
              <a:avLst/>
              <a:gdLst>
                <a:gd name="T0" fmla="*/ 80644997 w 44"/>
                <a:gd name="T1" fmla="*/ 65524062 h 40"/>
                <a:gd name="T2" fmla="*/ 80644997 w 44"/>
                <a:gd name="T3" fmla="*/ 65524062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45362808 h 40"/>
                <a:gd name="T14" fmla="*/ 85685308 w 44"/>
                <a:gd name="T15" fmla="*/ 60483752 h 40"/>
                <a:gd name="T16" fmla="*/ 85685308 w 44"/>
                <a:gd name="T17" fmla="*/ 6048375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0403118 h 40"/>
                <a:gd name="T28" fmla="*/ 95765929 w 44"/>
                <a:gd name="T29" fmla="*/ 30241876 h 40"/>
                <a:gd name="T30" fmla="*/ 85685308 w 44"/>
                <a:gd name="T31" fmla="*/ 15120938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0 h 40"/>
                <a:gd name="T38" fmla="*/ 45362809 w 44"/>
                <a:gd name="T39" fmla="*/ 0 h 40"/>
                <a:gd name="T40" fmla="*/ 35282188 w 44"/>
                <a:gd name="T41" fmla="*/ 0 h 40"/>
                <a:gd name="T42" fmla="*/ 20161249 w 44"/>
                <a:gd name="T43" fmla="*/ 5040312 h 40"/>
                <a:gd name="T44" fmla="*/ 10080625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0403118 h 40"/>
                <a:gd name="T52" fmla="*/ 0 w 44"/>
                <a:gd name="T53" fmla="*/ 50403118 h 40"/>
                <a:gd name="T54" fmla="*/ 5040312 w 44"/>
                <a:gd name="T55" fmla="*/ 70564373 h 40"/>
                <a:gd name="T56" fmla="*/ 10080625 w 44"/>
                <a:gd name="T57" fmla="*/ 80644994 h 40"/>
                <a:gd name="T58" fmla="*/ 20161249 w 44"/>
                <a:gd name="T59" fmla="*/ 90725615 h 40"/>
                <a:gd name="T60" fmla="*/ 35282188 w 44"/>
                <a:gd name="T61" fmla="*/ 95765926 h 40"/>
                <a:gd name="T62" fmla="*/ 35282188 w 44"/>
                <a:gd name="T63" fmla="*/ 95765926 h 40"/>
                <a:gd name="T64" fmla="*/ 55443443 w 44"/>
                <a:gd name="T65" fmla="*/ 100806236 h 40"/>
                <a:gd name="T66" fmla="*/ 75604686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65524062 h 40"/>
                <a:gd name="T74" fmla="*/ 80644997 w 44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6"/>
                  </a:moveTo>
                  <a:lnTo>
                    <a:pt x="32" y="2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0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3" name="Freeform 110"/>
            <p:cNvSpPr>
              <a:spLocks/>
            </p:cNvSpPr>
            <p:nvPr/>
          </p:nvSpPr>
          <p:spPr bwMode="auto">
            <a:xfrm>
              <a:off x="4373563" y="3092450"/>
              <a:ext cx="60325" cy="73025"/>
            </a:xfrm>
            <a:custGeom>
              <a:avLst/>
              <a:gdLst>
                <a:gd name="T0" fmla="*/ 95765924 w 38"/>
                <a:gd name="T1" fmla="*/ 60483755 h 46"/>
                <a:gd name="T2" fmla="*/ 95765924 w 38"/>
                <a:gd name="T3" fmla="*/ 60483755 h 46"/>
                <a:gd name="T4" fmla="*/ 90725613 w 38"/>
                <a:gd name="T5" fmla="*/ 75604687 h 46"/>
                <a:gd name="T6" fmla="*/ 80644992 w 38"/>
                <a:gd name="T7" fmla="*/ 90725620 h 46"/>
                <a:gd name="T8" fmla="*/ 65524061 w 38"/>
                <a:gd name="T9" fmla="*/ 105846577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0644998 h 46"/>
                <a:gd name="T18" fmla="*/ 0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5040312 h 46"/>
                <a:gd name="T36" fmla="*/ 50403117 w 38"/>
                <a:gd name="T37" fmla="*/ 0 h 46"/>
                <a:gd name="T38" fmla="*/ 65524061 w 38"/>
                <a:gd name="T39" fmla="*/ 5040312 h 46"/>
                <a:gd name="T40" fmla="*/ 75604682 w 38"/>
                <a:gd name="T41" fmla="*/ 10080625 h 46"/>
                <a:gd name="T42" fmla="*/ 85685303 w 38"/>
                <a:gd name="T43" fmla="*/ 20161250 h 46"/>
                <a:gd name="T44" fmla="*/ 90725613 w 38"/>
                <a:gd name="T45" fmla="*/ 30241877 h 46"/>
                <a:gd name="T46" fmla="*/ 95765924 w 38"/>
                <a:gd name="T47" fmla="*/ 45362810 h 46"/>
                <a:gd name="T48" fmla="*/ 95765924 w 38"/>
                <a:gd name="T49" fmla="*/ 60483755 h 46"/>
                <a:gd name="T50" fmla="*/ 95765924 w 38"/>
                <a:gd name="T51" fmla="*/ 60483755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4"/>
                  </a:moveTo>
                  <a:lnTo>
                    <a:pt x="38" y="24"/>
                  </a:lnTo>
                  <a:lnTo>
                    <a:pt x="36" y="30"/>
                  </a:lnTo>
                  <a:lnTo>
                    <a:pt x="32" y="36"/>
                  </a:lnTo>
                  <a:lnTo>
                    <a:pt x="26" y="42"/>
                  </a:lnTo>
                  <a:lnTo>
                    <a:pt x="18" y="46"/>
                  </a:lnTo>
                  <a:lnTo>
                    <a:pt x="8" y="40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8"/>
                  </a:lnTo>
                  <a:lnTo>
                    <a:pt x="38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4" name="Freeform 111"/>
            <p:cNvSpPr>
              <a:spLocks/>
            </p:cNvSpPr>
            <p:nvPr/>
          </p:nvSpPr>
          <p:spPr bwMode="auto">
            <a:xfrm>
              <a:off x="4408488" y="3130550"/>
              <a:ext cx="69850" cy="63500"/>
            </a:xfrm>
            <a:custGeom>
              <a:avLst/>
              <a:gdLst>
                <a:gd name="T0" fmla="*/ 95765929 w 44"/>
                <a:gd name="T1" fmla="*/ 15120938 h 40"/>
                <a:gd name="T2" fmla="*/ 95765929 w 44"/>
                <a:gd name="T3" fmla="*/ 15120938 h 40"/>
                <a:gd name="T4" fmla="*/ 80644997 w 44"/>
                <a:gd name="T5" fmla="*/ 5040312 h 40"/>
                <a:gd name="T6" fmla="*/ 70564375 w 44"/>
                <a:gd name="T7" fmla="*/ 0 h 40"/>
                <a:gd name="T8" fmla="*/ 55443443 w 44"/>
                <a:gd name="T9" fmla="*/ 5040312 h 40"/>
                <a:gd name="T10" fmla="*/ 40322498 w 44"/>
                <a:gd name="T11" fmla="*/ 10080624 h 40"/>
                <a:gd name="T12" fmla="*/ 40322498 w 44"/>
                <a:gd name="T13" fmla="*/ 10080624 h 40"/>
                <a:gd name="T14" fmla="*/ 20161249 w 44"/>
                <a:gd name="T15" fmla="*/ 25201559 h 40"/>
                <a:gd name="T16" fmla="*/ 10080625 w 44"/>
                <a:gd name="T17" fmla="*/ 40322497 h 40"/>
                <a:gd name="T18" fmla="*/ 0 w 44"/>
                <a:gd name="T19" fmla="*/ 70564373 h 40"/>
                <a:gd name="T20" fmla="*/ 0 w 44"/>
                <a:gd name="T21" fmla="*/ 70564373 h 40"/>
                <a:gd name="T22" fmla="*/ 25201560 w 44"/>
                <a:gd name="T23" fmla="*/ 55443441 h 40"/>
                <a:gd name="T24" fmla="*/ 25201560 w 44"/>
                <a:gd name="T25" fmla="*/ 55443441 h 40"/>
                <a:gd name="T26" fmla="*/ 45362809 w 44"/>
                <a:gd name="T27" fmla="*/ 50403118 h 40"/>
                <a:gd name="T28" fmla="*/ 60483754 w 44"/>
                <a:gd name="T29" fmla="*/ 50403118 h 40"/>
                <a:gd name="T30" fmla="*/ 60483754 w 44"/>
                <a:gd name="T31" fmla="*/ 50403118 h 40"/>
                <a:gd name="T32" fmla="*/ 60483754 w 44"/>
                <a:gd name="T33" fmla="*/ 55443441 h 40"/>
                <a:gd name="T34" fmla="*/ 60483754 w 44"/>
                <a:gd name="T35" fmla="*/ 55443441 h 40"/>
                <a:gd name="T36" fmla="*/ 40322498 w 44"/>
                <a:gd name="T37" fmla="*/ 55443441 h 40"/>
                <a:gd name="T38" fmla="*/ 20161249 w 44"/>
                <a:gd name="T39" fmla="*/ 65524062 h 40"/>
                <a:gd name="T40" fmla="*/ 20161249 w 44"/>
                <a:gd name="T41" fmla="*/ 65524062 h 40"/>
                <a:gd name="T42" fmla="*/ 5040312 w 44"/>
                <a:gd name="T43" fmla="*/ 75604683 h 40"/>
                <a:gd name="T44" fmla="*/ 5040312 w 44"/>
                <a:gd name="T45" fmla="*/ 75604683 h 40"/>
                <a:gd name="T46" fmla="*/ 25201560 w 44"/>
                <a:gd name="T47" fmla="*/ 90725615 h 40"/>
                <a:gd name="T48" fmla="*/ 45362809 w 44"/>
                <a:gd name="T49" fmla="*/ 100806236 h 40"/>
                <a:gd name="T50" fmla="*/ 60483754 w 44"/>
                <a:gd name="T51" fmla="*/ 100806236 h 40"/>
                <a:gd name="T52" fmla="*/ 75604686 w 44"/>
                <a:gd name="T53" fmla="*/ 95765926 h 40"/>
                <a:gd name="T54" fmla="*/ 75604686 w 44"/>
                <a:gd name="T55" fmla="*/ 95765926 h 40"/>
                <a:gd name="T56" fmla="*/ 90725618 w 44"/>
                <a:gd name="T57" fmla="*/ 90725615 h 40"/>
                <a:gd name="T58" fmla="*/ 100806240 w 44"/>
                <a:gd name="T59" fmla="*/ 85685305 h 40"/>
                <a:gd name="T60" fmla="*/ 105846575 w 44"/>
                <a:gd name="T61" fmla="*/ 75604683 h 40"/>
                <a:gd name="T62" fmla="*/ 110886886 w 44"/>
                <a:gd name="T63" fmla="*/ 60483752 h 40"/>
                <a:gd name="T64" fmla="*/ 110886886 w 44"/>
                <a:gd name="T65" fmla="*/ 50403118 h 40"/>
                <a:gd name="T66" fmla="*/ 110886886 w 44"/>
                <a:gd name="T67" fmla="*/ 35282186 h 40"/>
                <a:gd name="T68" fmla="*/ 105846575 w 44"/>
                <a:gd name="T69" fmla="*/ 25201559 h 40"/>
                <a:gd name="T70" fmla="*/ 95765929 w 44"/>
                <a:gd name="T71" fmla="*/ 15120938 h 40"/>
                <a:gd name="T72" fmla="*/ 95765929 w 44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"/>
                <a:gd name="T112" fmla="*/ 0 h 40"/>
                <a:gd name="T113" fmla="*/ 44 w 44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" h="40">
                  <a:moveTo>
                    <a:pt x="38" y="6"/>
                  </a:moveTo>
                  <a:lnTo>
                    <a:pt x="38" y="6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4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4" y="40"/>
                  </a:lnTo>
                  <a:lnTo>
                    <a:pt x="30" y="38"/>
                  </a:lnTo>
                  <a:lnTo>
                    <a:pt x="36" y="36"/>
                  </a:lnTo>
                  <a:lnTo>
                    <a:pt x="40" y="34"/>
                  </a:lnTo>
                  <a:lnTo>
                    <a:pt x="42" y="30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5" name="Freeform 112"/>
            <p:cNvSpPr>
              <a:spLocks/>
            </p:cNvSpPr>
            <p:nvPr/>
          </p:nvSpPr>
          <p:spPr bwMode="auto">
            <a:xfrm>
              <a:off x="4367213" y="3149600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45362805 h 34"/>
                <a:gd name="T6" fmla="*/ 85685301 w 36"/>
                <a:gd name="T7" fmla="*/ 60483748 h 34"/>
                <a:gd name="T8" fmla="*/ 70564370 w 36"/>
                <a:gd name="T9" fmla="*/ 75604678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5040312 w 36"/>
                <a:gd name="T21" fmla="*/ 55443437 h 34"/>
                <a:gd name="T22" fmla="*/ 5040312 w 36"/>
                <a:gd name="T23" fmla="*/ 55443437 h 34"/>
                <a:gd name="T24" fmla="*/ 0 w 36"/>
                <a:gd name="T25" fmla="*/ 35282184 h 34"/>
                <a:gd name="T26" fmla="*/ 5040312 w 36"/>
                <a:gd name="T27" fmla="*/ 20161247 h 34"/>
                <a:gd name="T28" fmla="*/ 15120937 w 36"/>
                <a:gd name="T29" fmla="*/ 5040312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18"/>
                  </a:lnTo>
                  <a:lnTo>
                    <a:pt x="34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6" name="Freeform 113"/>
            <p:cNvSpPr>
              <a:spLocks/>
            </p:cNvSpPr>
            <p:nvPr/>
          </p:nvSpPr>
          <p:spPr bwMode="auto">
            <a:xfrm>
              <a:off x="4681538" y="3276600"/>
              <a:ext cx="57150" cy="63500"/>
            </a:xfrm>
            <a:custGeom>
              <a:avLst/>
              <a:gdLst>
                <a:gd name="T0" fmla="*/ 5040312 w 36"/>
                <a:gd name="T1" fmla="*/ 70564373 h 40"/>
                <a:gd name="T2" fmla="*/ 5040312 w 36"/>
                <a:gd name="T3" fmla="*/ 70564373 h 40"/>
                <a:gd name="T4" fmla="*/ 0 w 36"/>
                <a:gd name="T5" fmla="*/ 55443441 h 40"/>
                <a:gd name="T6" fmla="*/ 0 w 36"/>
                <a:gd name="T7" fmla="*/ 40322497 h 40"/>
                <a:gd name="T8" fmla="*/ 5040312 w 36"/>
                <a:gd name="T9" fmla="*/ 20161249 h 40"/>
                <a:gd name="T10" fmla="*/ 20161248 w 36"/>
                <a:gd name="T11" fmla="*/ 0 h 40"/>
                <a:gd name="T12" fmla="*/ 20161248 w 36"/>
                <a:gd name="T13" fmla="*/ 0 h 40"/>
                <a:gd name="T14" fmla="*/ 45362806 w 36"/>
                <a:gd name="T15" fmla="*/ 5040312 h 40"/>
                <a:gd name="T16" fmla="*/ 65524060 w 36"/>
                <a:gd name="T17" fmla="*/ 15120938 h 40"/>
                <a:gd name="T18" fmla="*/ 85685301 w 36"/>
                <a:gd name="T19" fmla="*/ 30241876 h 40"/>
                <a:gd name="T20" fmla="*/ 85685301 w 36"/>
                <a:gd name="T21" fmla="*/ 30241876 h 40"/>
                <a:gd name="T22" fmla="*/ 90725611 w 36"/>
                <a:gd name="T23" fmla="*/ 45362808 h 40"/>
                <a:gd name="T24" fmla="*/ 90725611 w 36"/>
                <a:gd name="T25" fmla="*/ 55443441 h 40"/>
                <a:gd name="T26" fmla="*/ 90725611 w 36"/>
                <a:gd name="T27" fmla="*/ 70564373 h 40"/>
                <a:gd name="T28" fmla="*/ 85685301 w 36"/>
                <a:gd name="T29" fmla="*/ 80644994 h 40"/>
                <a:gd name="T30" fmla="*/ 85685301 w 36"/>
                <a:gd name="T31" fmla="*/ 80644994 h 40"/>
                <a:gd name="T32" fmla="*/ 75604680 w 36"/>
                <a:gd name="T33" fmla="*/ 90725615 h 40"/>
                <a:gd name="T34" fmla="*/ 65524060 w 36"/>
                <a:gd name="T35" fmla="*/ 100806236 h 40"/>
                <a:gd name="T36" fmla="*/ 55443439 w 36"/>
                <a:gd name="T37" fmla="*/ 100806236 h 40"/>
                <a:gd name="T38" fmla="*/ 40322495 w 36"/>
                <a:gd name="T39" fmla="*/ 100806236 h 40"/>
                <a:gd name="T40" fmla="*/ 30241875 w 36"/>
                <a:gd name="T41" fmla="*/ 100806236 h 40"/>
                <a:gd name="T42" fmla="*/ 20161248 w 36"/>
                <a:gd name="T43" fmla="*/ 95765926 h 40"/>
                <a:gd name="T44" fmla="*/ 10080624 w 36"/>
                <a:gd name="T45" fmla="*/ 85685305 h 40"/>
                <a:gd name="T46" fmla="*/ 5040312 w 36"/>
                <a:gd name="T47" fmla="*/ 70564373 h 40"/>
                <a:gd name="T48" fmla="*/ 5040312 w 36"/>
                <a:gd name="T49" fmla="*/ 70564373 h 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0"/>
                <a:gd name="T77" fmla="*/ 36 w 36"/>
                <a:gd name="T78" fmla="*/ 40 h 4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0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6" y="22"/>
                  </a:lnTo>
                  <a:lnTo>
                    <a:pt x="36" y="28"/>
                  </a:lnTo>
                  <a:lnTo>
                    <a:pt x="34" y="32"/>
                  </a:lnTo>
                  <a:lnTo>
                    <a:pt x="30" y="36"/>
                  </a:lnTo>
                  <a:lnTo>
                    <a:pt x="26" y="40"/>
                  </a:lnTo>
                  <a:lnTo>
                    <a:pt x="22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7" name="Freeform 114"/>
            <p:cNvSpPr>
              <a:spLocks/>
            </p:cNvSpPr>
            <p:nvPr/>
          </p:nvSpPr>
          <p:spPr bwMode="auto">
            <a:xfrm>
              <a:off x="4624388" y="3276600"/>
              <a:ext cx="60325" cy="63500"/>
            </a:xfrm>
            <a:custGeom>
              <a:avLst/>
              <a:gdLst>
                <a:gd name="T0" fmla="*/ 80644992 w 38"/>
                <a:gd name="T1" fmla="*/ 20161249 h 40"/>
                <a:gd name="T2" fmla="*/ 80644992 w 38"/>
                <a:gd name="T3" fmla="*/ 20161249 h 40"/>
                <a:gd name="T4" fmla="*/ 55443440 w 38"/>
                <a:gd name="T5" fmla="*/ 45362808 h 40"/>
                <a:gd name="T6" fmla="*/ 55443440 w 38"/>
                <a:gd name="T7" fmla="*/ 45362808 h 40"/>
                <a:gd name="T8" fmla="*/ 55443440 w 38"/>
                <a:gd name="T9" fmla="*/ 45362808 h 40"/>
                <a:gd name="T10" fmla="*/ 55443440 w 38"/>
                <a:gd name="T11" fmla="*/ 45362808 h 40"/>
                <a:gd name="T12" fmla="*/ 80644992 w 38"/>
                <a:gd name="T13" fmla="*/ 20161249 h 40"/>
                <a:gd name="T14" fmla="*/ 80644992 w 38"/>
                <a:gd name="T15" fmla="*/ 20161249 h 40"/>
                <a:gd name="T16" fmla="*/ 90725613 w 38"/>
                <a:gd name="T17" fmla="*/ 10080624 h 40"/>
                <a:gd name="T18" fmla="*/ 90725613 w 38"/>
                <a:gd name="T19" fmla="*/ 10080624 h 40"/>
                <a:gd name="T20" fmla="*/ 85685303 w 38"/>
                <a:gd name="T21" fmla="*/ 5040312 h 40"/>
                <a:gd name="T22" fmla="*/ 85685303 w 38"/>
                <a:gd name="T23" fmla="*/ 5040312 h 40"/>
                <a:gd name="T24" fmla="*/ 60483751 w 38"/>
                <a:gd name="T25" fmla="*/ 0 h 40"/>
                <a:gd name="T26" fmla="*/ 40322496 w 38"/>
                <a:gd name="T27" fmla="*/ 5040312 h 40"/>
                <a:gd name="T28" fmla="*/ 25201559 w 38"/>
                <a:gd name="T29" fmla="*/ 10080624 h 40"/>
                <a:gd name="T30" fmla="*/ 15120938 w 38"/>
                <a:gd name="T31" fmla="*/ 20161249 h 40"/>
                <a:gd name="T32" fmla="*/ 15120938 w 38"/>
                <a:gd name="T33" fmla="*/ 20161249 h 40"/>
                <a:gd name="T34" fmla="*/ 5040312 w 38"/>
                <a:gd name="T35" fmla="*/ 30241876 h 40"/>
                <a:gd name="T36" fmla="*/ 0 w 38"/>
                <a:gd name="T37" fmla="*/ 40322497 h 40"/>
                <a:gd name="T38" fmla="*/ 0 w 38"/>
                <a:gd name="T39" fmla="*/ 55443441 h 40"/>
                <a:gd name="T40" fmla="*/ 0 w 38"/>
                <a:gd name="T41" fmla="*/ 65524062 h 40"/>
                <a:gd name="T42" fmla="*/ 5040312 w 38"/>
                <a:gd name="T43" fmla="*/ 75604683 h 40"/>
                <a:gd name="T44" fmla="*/ 15120938 w 38"/>
                <a:gd name="T45" fmla="*/ 85685305 h 40"/>
                <a:gd name="T46" fmla="*/ 25201559 w 38"/>
                <a:gd name="T47" fmla="*/ 95765926 h 40"/>
                <a:gd name="T48" fmla="*/ 35282186 w 38"/>
                <a:gd name="T49" fmla="*/ 95765926 h 40"/>
                <a:gd name="T50" fmla="*/ 35282186 w 38"/>
                <a:gd name="T51" fmla="*/ 95765926 h 40"/>
                <a:gd name="T52" fmla="*/ 50403117 w 38"/>
                <a:gd name="T53" fmla="*/ 100806236 h 40"/>
                <a:gd name="T54" fmla="*/ 65524061 w 38"/>
                <a:gd name="T55" fmla="*/ 95765926 h 40"/>
                <a:gd name="T56" fmla="*/ 75604682 w 38"/>
                <a:gd name="T57" fmla="*/ 85685305 h 40"/>
                <a:gd name="T58" fmla="*/ 85685303 w 38"/>
                <a:gd name="T59" fmla="*/ 75604683 h 40"/>
                <a:gd name="T60" fmla="*/ 85685303 w 38"/>
                <a:gd name="T61" fmla="*/ 75604683 h 40"/>
                <a:gd name="T62" fmla="*/ 90725613 w 38"/>
                <a:gd name="T63" fmla="*/ 60483752 h 40"/>
                <a:gd name="T64" fmla="*/ 95765924 w 38"/>
                <a:gd name="T65" fmla="*/ 45362808 h 40"/>
                <a:gd name="T66" fmla="*/ 90725613 w 38"/>
                <a:gd name="T67" fmla="*/ 15120938 h 40"/>
                <a:gd name="T68" fmla="*/ 90725613 w 38"/>
                <a:gd name="T69" fmla="*/ 15120938 h 40"/>
                <a:gd name="T70" fmla="*/ 80644992 w 38"/>
                <a:gd name="T71" fmla="*/ 20161249 h 40"/>
                <a:gd name="T72" fmla="*/ 80644992 w 38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40"/>
                <a:gd name="T113" fmla="*/ 38 w 38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40">
                  <a:moveTo>
                    <a:pt x="32" y="8"/>
                  </a:moveTo>
                  <a:lnTo>
                    <a:pt x="32" y="8"/>
                  </a:lnTo>
                  <a:lnTo>
                    <a:pt x="22" y="18"/>
                  </a:lnTo>
                  <a:lnTo>
                    <a:pt x="32" y="8"/>
                  </a:lnTo>
                  <a:lnTo>
                    <a:pt x="36" y="4"/>
                  </a:lnTo>
                  <a:lnTo>
                    <a:pt x="34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6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4"/>
                  </a:lnTo>
                  <a:lnTo>
                    <a:pt x="34" y="30"/>
                  </a:lnTo>
                  <a:lnTo>
                    <a:pt x="36" y="24"/>
                  </a:lnTo>
                  <a:lnTo>
                    <a:pt x="38" y="18"/>
                  </a:lnTo>
                  <a:lnTo>
                    <a:pt x="36" y="6"/>
                  </a:lnTo>
                  <a:lnTo>
                    <a:pt x="32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8" name="Freeform 115"/>
            <p:cNvSpPr>
              <a:spLocks/>
            </p:cNvSpPr>
            <p:nvPr/>
          </p:nvSpPr>
          <p:spPr bwMode="auto">
            <a:xfrm>
              <a:off x="4614863" y="3225800"/>
              <a:ext cx="63500" cy="57150"/>
            </a:xfrm>
            <a:custGeom>
              <a:avLst/>
              <a:gdLst>
                <a:gd name="T0" fmla="*/ 75604683 w 40"/>
                <a:gd name="T1" fmla="*/ 60483749 h 36"/>
                <a:gd name="T2" fmla="*/ 75604683 w 40"/>
                <a:gd name="T3" fmla="*/ 60483749 h 36"/>
                <a:gd name="T4" fmla="*/ 30241876 w 40"/>
                <a:gd name="T5" fmla="*/ 40322495 h 36"/>
                <a:gd name="T6" fmla="*/ 30241876 w 40"/>
                <a:gd name="T7" fmla="*/ 40322495 h 36"/>
                <a:gd name="T8" fmla="*/ 35282186 w 40"/>
                <a:gd name="T9" fmla="*/ 35282185 h 36"/>
                <a:gd name="T10" fmla="*/ 35282186 w 40"/>
                <a:gd name="T11" fmla="*/ 35282185 h 36"/>
                <a:gd name="T12" fmla="*/ 55443441 w 40"/>
                <a:gd name="T13" fmla="*/ 45362806 h 36"/>
                <a:gd name="T14" fmla="*/ 80644994 w 40"/>
                <a:gd name="T15" fmla="*/ 55443439 h 36"/>
                <a:gd name="T16" fmla="*/ 80644994 w 40"/>
                <a:gd name="T17" fmla="*/ 55443439 h 36"/>
                <a:gd name="T18" fmla="*/ 100806236 w 40"/>
                <a:gd name="T19" fmla="*/ 70564370 h 36"/>
                <a:gd name="T20" fmla="*/ 100806236 w 40"/>
                <a:gd name="T21" fmla="*/ 70564370 h 36"/>
                <a:gd name="T22" fmla="*/ 100806236 w 40"/>
                <a:gd name="T23" fmla="*/ 70564370 h 36"/>
                <a:gd name="T24" fmla="*/ 100806236 w 40"/>
                <a:gd name="T25" fmla="*/ 70564370 h 36"/>
                <a:gd name="T26" fmla="*/ 95765926 w 40"/>
                <a:gd name="T27" fmla="*/ 40322495 h 36"/>
                <a:gd name="T28" fmla="*/ 85685305 w 40"/>
                <a:gd name="T29" fmla="*/ 25201558 h 36"/>
                <a:gd name="T30" fmla="*/ 75604683 w 40"/>
                <a:gd name="T31" fmla="*/ 15120937 h 36"/>
                <a:gd name="T32" fmla="*/ 65524062 w 40"/>
                <a:gd name="T33" fmla="*/ 5040312 h 36"/>
                <a:gd name="T34" fmla="*/ 65524062 w 40"/>
                <a:gd name="T35" fmla="*/ 5040312 h 36"/>
                <a:gd name="T36" fmla="*/ 50403118 w 40"/>
                <a:gd name="T37" fmla="*/ 0 h 36"/>
                <a:gd name="T38" fmla="*/ 35282186 w 40"/>
                <a:gd name="T39" fmla="*/ 0 h 36"/>
                <a:gd name="T40" fmla="*/ 25201559 w 40"/>
                <a:gd name="T41" fmla="*/ 5040312 h 36"/>
                <a:gd name="T42" fmla="*/ 15120938 w 40"/>
                <a:gd name="T43" fmla="*/ 10080624 h 36"/>
                <a:gd name="T44" fmla="*/ 5040312 w 40"/>
                <a:gd name="T45" fmla="*/ 20161248 h 36"/>
                <a:gd name="T46" fmla="*/ 0 w 40"/>
                <a:gd name="T47" fmla="*/ 30241875 h 36"/>
                <a:gd name="T48" fmla="*/ 0 w 40"/>
                <a:gd name="T49" fmla="*/ 40322495 h 36"/>
                <a:gd name="T50" fmla="*/ 0 w 40"/>
                <a:gd name="T51" fmla="*/ 55443439 h 36"/>
                <a:gd name="T52" fmla="*/ 0 w 40"/>
                <a:gd name="T53" fmla="*/ 55443439 h 36"/>
                <a:gd name="T54" fmla="*/ 5040312 w 40"/>
                <a:gd name="T55" fmla="*/ 70564370 h 36"/>
                <a:gd name="T56" fmla="*/ 10080624 w 40"/>
                <a:gd name="T57" fmla="*/ 80644991 h 36"/>
                <a:gd name="T58" fmla="*/ 25201559 w 40"/>
                <a:gd name="T59" fmla="*/ 85685301 h 36"/>
                <a:gd name="T60" fmla="*/ 40322497 w 40"/>
                <a:gd name="T61" fmla="*/ 90725611 h 36"/>
                <a:gd name="T62" fmla="*/ 40322497 w 40"/>
                <a:gd name="T63" fmla="*/ 90725611 h 36"/>
                <a:gd name="T64" fmla="*/ 55443441 w 40"/>
                <a:gd name="T65" fmla="*/ 90725611 h 36"/>
                <a:gd name="T66" fmla="*/ 70564373 w 40"/>
                <a:gd name="T67" fmla="*/ 90725611 h 36"/>
                <a:gd name="T68" fmla="*/ 95765926 w 40"/>
                <a:gd name="T69" fmla="*/ 75604680 h 36"/>
                <a:gd name="T70" fmla="*/ 95765926 w 40"/>
                <a:gd name="T71" fmla="*/ 75604680 h 36"/>
                <a:gd name="T72" fmla="*/ 75604683 w 40"/>
                <a:gd name="T73" fmla="*/ 60483749 h 36"/>
                <a:gd name="T74" fmla="*/ 75604683 w 40"/>
                <a:gd name="T75" fmla="*/ 6048374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"/>
                <a:gd name="T115" fmla="*/ 0 h 36"/>
                <a:gd name="T116" fmla="*/ 40 w 40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" h="36">
                  <a:moveTo>
                    <a:pt x="30" y="24"/>
                  </a:moveTo>
                  <a:lnTo>
                    <a:pt x="30" y="24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22" y="18"/>
                  </a:lnTo>
                  <a:lnTo>
                    <a:pt x="32" y="22"/>
                  </a:lnTo>
                  <a:lnTo>
                    <a:pt x="40" y="28"/>
                  </a:lnTo>
                  <a:lnTo>
                    <a:pt x="38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6"/>
                  </a:lnTo>
                  <a:lnTo>
                    <a:pt x="38" y="30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9" name="Freeform 116"/>
            <p:cNvSpPr>
              <a:spLocks/>
            </p:cNvSpPr>
            <p:nvPr/>
          </p:nvSpPr>
          <p:spPr bwMode="auto">
            <a:xfrm>
              <a:off x="4659313" y="3194050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90725611 w 36"/>
                <a:gd name="T5" fmla="*/ 65524065 h 44"/>
                <a:gd name="T6" fmla="*/ 85685301 w 36"/>
                <a:gd name="T7" fmla="*/ 80644997 h 44"/>
                <a:gd name="T8" fmla="*/ 70564370 w 36"/>
                <a:gd name="T9" fmla="*/ 95765929 h 44"/>
                <a:gd name="T10" fmla="*/ 50403116 w 36"/>
                <a:gd name="T11" fmla="*/ 110886886 h 44"/>
                <a:gd name="T12" fmla="*/ 50403116 w 36"/>
                <a:gd name="T13" fmla="*/ 110886886 h 44"/>
                <a:gd name="T14" fmla="*/ 30241875 w 36"/>
                <a:gd name="T15" fmla="*/ 95765929 h 44"/>
                <a:gd name="T16" fmla="*/ 10080624 w 36"/>
                <a:gd name="T17" fmla="*/ 80644997 h 44"/>
                <a:gd name="T18" fmla="*/ 0 w 36"/>
                <a:gd name="T19" fmla="*/ 60483754 h 44"/>
                <a:gd name="T20" fmla="*/ 0 w 36"/>
                <a:gd name="T21" fmla="*/ 60483754 h 44"/>
                <a:gd name="T22" fmla="*/ 0 w 36"/>
                <a:gd name="T23" fmla="*/ 45362809 h 44"/>
                <a:gd name="T24" fmla="*/ 5040312 w 36"/>
                <a:gd name="T25" fmla="*/ 30241877 h 44"/>
                <a:gd name="T26" fmla="*/ 10080624 w 36"/>
                <a:gd name="T27" fmla="*/ 20161249 h 44"/>
                <a:gd name="T28" fmla="*/ 20161248 w 36"/>
                <a:gd name="T29" fmla="*/ 10080625 h 44"/>
                <a:gd name="T30" fmla="*/ 20161248 w 36"/>
                <a:gd name="T31" fmla="*/ 10080625 h 44"/>
                <a:gd name="T32" fmla="*/ 30241875 w 36"/>
                <a:gd name="T33" fmla="*/ 5040312 h 44"/>
                <a:gd name="T34" fmla="*/ 45362806 w 36"/>
                <a:gd name="T35" fmla="*/ 0 h 44"/>
                <a:gd name="T36" fmla="*/ 55443439 w 36"/>
                <a:gd name="T37" fmla="*/ 5040312 h 44"/>
                <a:gd name="T38" fmla="*/ 70564370 w 36"/>
                <a:gd name="T39" fmla="*/ 5040312 h 44"/>
                <a:gd name="T40" fmla="*/ 80644991 w 36"/>
                <a:gd name="T41" fmla="*/ 15120938 h 44"/>
                <a:gd name="T42" fmla="*/ 85685301 w 36"/>
                <a:gd name="T43" fmla="*/ 25201560 h 44"/>
                <a:gd name="T44" fmla="*/ 90725611 w 36"/>
                <a:gd name="T45" fmla="*/ 35282188 h 44"/>
                <a:gd name="T46" fmla="*/ 90725611 w 36"/>
                <a:gd name="T47" fmla="*/ 50403120 h 44"/>
                <a:gd name="T48" fmla="*/ 90725611 w 36"/>
                <a:gd name="T49" fmla="*/ 50403120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4"/>
                <a:gd name="T77" fmla="*/ 36 w 36"/>
                <a:gd name="T78" fmla="*/ 44 h 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6" y="26"/>
                  </a:lnTo>
                  <a:lnTo>
                    <a:pt x="34" y="32"/>
                  </a:lnTo>
                  <a:lnTo>
                    <a:pt x="28" y="38"/>
                  </a:lnTo>
                  <a:lnTo>
                    <a:pt x="20" y="44"/>
                  </a:lnTo>
                  <a:lnTo>
                    <a:pt x="12" y="38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2" y="12"/>
                  </a:lnTo>
                  <a:lnTo>
                    <a:pt x="4" y="8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8" y="2"/>
                  </a:lnTo>
                  <a:lnTo>
                    <a:pt x="32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0" name="Freeform 117"/>
            <p:cNvSpPr>
              <a:spLocks/>
            </p:cNvSpPr>
            <p:nvPr/>
          </p:nvSpPr>
          <p:spPr bwMode="auto">
            <a:xfrm>
              <a:off x="4700588" y="3225800"/>
              <a:ext cx="63500" cy="60325"/>
            </a:xfrm>
            <a:custGeom>
              <a:avLst/>
              <a:gdLst>
                <a:gd name="T0" fmla="*/ 80644994 w 40"/>
                <a:gd name="T1" fmla="*/ 10080624 h 38"/>
                <a:gd name="T2" fmla="*/ 80644994 w 40"/>
                <a:gd name="T3" fmla="*/ 10080624 h 38"/>
                <a:gd name="T4" fmla="*/ 65524062 w 40"/>
                <a:gd name="T5" fmla="*/ 0 h 38"/>
                <a:gd name="T6" fmla="*/ 55443441 w 40"/>
                <a:gd name="T7" fmla="*/ 0 h 38"/>
                <a:gd name="T8" fmla="*/ 40322497 w 40"/>
                <a:gd name="T9" fmla="*/ 5040312 h 38"/>
                <a:gd name="T10" fmla="*/ 25201559 w 40"/>
                <a:gd name="T11" fmla="*/ 10080624 h 38"/>
                <a:gd name="T12" fmla="*/ 25201559 w 40"/>
                <a:gd name="T13" fmla="*/ 10080624 h 38"/>
                <a:gd name="T14" fmla="*/ 10080624 w 40"/>
                <a:gd name="T15" fmla="*/ 25201559 h 38"/>
                <a:gd name="T16" fmla="*/ 5040312 w 40"/>
                <a:gd name="T17" fmla="*/ 45362807 h 38"/>
                <a:gd name="T18" fmla="*/ 0 w 40"/>
                <a:gd name="T19" fmla="*/ 70564371 h 38"/>
                <a:gd name="T20" fmla="*/ 0 w 40"/>
                <a:gd name="T21" fmla="*/ 70564371 h 38"/>
                <a:gd name="T22" fmla="*/ 20161249 w 40"/>
                <a:gd name="T23" fmla="*/ 55443440 h 38"/>
                <a:gd name="T24" fmla="*/ 20161249 w 40"/>
                <a:gd name="T25" fmla="*/ 55443440 h 38"/>
                <a:gd name="T26" fmla="*/ 35282186 w 40"/>
                <a:gd name="T27" fmla="*/ 50403117 h 38"/>
                <a:gd name="T28" fmla="*/ 50403118 w 40"/>
                <a:gd name="T29" fmla="*/ 45362807 h 38"/>
                <a:gd name="T30" fmla="*/ 50403118 w 40"/>
                <a:gd name="T31" fmla="*/ 45362807 h 38"/>
                <a:gd name="T32" fmla="*/ 55443441 w 40"/>
                <a:gd name="T33" fmla="*/ 50403117 h 38"/>
                <a:gd name="T34" fmla="*/ 55443441 w 40"/>
                <a:gd name="T35" fmla="*/ 50403117 h 38"/>
                <a:gd name="T36" fmla="*/ 35282186 w 40"/>
                <a:gd name="T37" fmla="*/ 55443440 h 38"/>
                <a:gd name="T38" fmla="*/ 15120938 w 40"/>
                <a:gd name="T39" fmla="*/ 65524061 h 38"/>
                <a:gd name="T40" fmla="*/ 15120938 w 40"/>
                <a:gd name="T41" fmla="*/ 65524061 h 38"/>
                <a:gd name="T42" fmla="*/ 0 w 40"/>
                <a:gd name="T43" fmla="*/ 75604682 h 38"/>
                <a:gd name="T44" fmla="*/ 0 w 40"/>
                <a:gd name="T45" fmla="*/ 75604682 h 38"/>
                <a:gd name="T46" fmla="*/ 20161249 w 40"/>
                <a:gd name="T47" fmla="*/ 90725613 h 38"/>
                <a:gd name="T48" fmla="*/ 40322497 w 40"/>
                <a:gd name="T49" fmla="*/ 95765924 h 38"/>
                <a:gd name="T50" fmla="*/ 55443441 w 40"/>
                <a:gd name="T51" fmla="*/ 90725613 h 38"/>
                <a:gd name="T52" fmla="*/ 70564373 w 40"/>
                <a:gd name="T53" fmla="*/ 90725613 h 38"/>
                <a:gd name="T54" fmla="*/ 70564373 w 40"/>
                <a:gd name="T55" fmla="*/ 90725613 h 38"/>
                <a:gd name="T56" fmla="*/ 80644994 w 40"/>
                <a:gd name="T57" fmla="*/ 80644992 h 38"/>
                <a:gd name="T58" fmla="*/ 90725615 w 40"/>
                <a:gd name="T59" fmla="*/ 75604682 h 38"/>
                <a:gd name="T60" fmla="*/ 95765926 w 40"/>
                <a:gd name="T61" fmla="*/ 60483751 h 38"/>
                <a:gd name="T62" fmla="*/ 100806236 w 40"/>
                <a:gd name="T63" fmla="*/ 50403117 h 38"/>
                <a:gd name="T64" fmla="*/ 100806236 w 40"/>
                <a:gd name="T65" fmla="*/ 40322496 h 38"/>
                <a:gd name="T66" fmla="*/ 95765926 w 40"/>
                <a:gd name="T67" fmla="*/ 25201559 h 38"/>
                <a:gd name="T68" fmla="*/ 90725615 w 40"/>
                <a:gd name="T69" fmla="*/ 15120938 h 38"/>
                <a:gd name="T70" fmla="*/ 80644994 w 40"/>
                <a:gd name="T71" fmla="*/ 10080624 h 38"/>
                <a:gd name="T72" fmla="*/ 80644994 w 40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8"/>
                <a:gd name="T113" fmla="*/ 40 w 40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8">
                  <a:moveTo>
                    <a:pt x="32" y="4"/>
                  </a:moveTo>
                  <a:lnTo>
                    <a:pt x="32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4" y="20"/>
                  </a:lnTo>
                  <a:lnTo>
                    <a:pt x="20" y="18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38"/>
                  </a:lnTo>
                  <a:lnTo>
                    <a:pt x="22" y="36"/>
                  </a:lnTo>
                  <a:lnTo>
                    <a:pt x="28" y="36"/>
                  </a:lnTo>
                  <a:lnTo>
                    <a:pt x="32" y="32"/>
                  </a:lnTo>
                  <a:lnTo>
                    <a:pt x="36" y="30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1" name="Freeform 118"/>
            <p:cNvSpPr>
              <a:spLocks/>
            </p:cNvSpPr>
            <p:nvPr/>
          </p:nvSpPr>
          <p:spPr bwMode="auto">
            <a:xfrm>
              <a:off x="4662488" y="3248025"/>
              <a:ext cx="50800" cy="50800"/>
            </a:xfrm>
            <a:custGeom>
              <a:avLst/>
              <a:gdLst>
                <a:gd name="T0" fmla="*/ 75604676 w 32"/>
                <a:gd name="T1" fmla="*/ 25201557 h 32"/>
                <a:gd name="T2" fmla="*/ 75604676 w 32"/>
                <a:gd name="T3" fmla="*/ 25201557 h 32"/>
                <a:gd name="T4" fmla="*/ 80644986 w 32"/>
                <a:gd name="T5" fmla="*/ 40322493 h 32"/>
                <a:gd name="T6" fmla="*/ 75604676 w 32"/>
                <a:gd name="T7" fmla="*/ 55443436 h 32"/>
                <a:gd name="T8" fmla="*/ 65524056 w 32"/>
                <a:gd name="T9" fmla="*/ 70564366 h 32"/>
                <a:gd name="T10" fmla="*/ 55443436 w 32"/>
                <a:gd name="T11" fmla="*/ 75604676 h 32"/>
                <a:gd name="T12" fmla="*/ 55443436 w 32"/>
                <a:gd name="T13" fmla="*/ 75604676 h 32"/>
                <a:gd name="T14" fmla="*/ 40322493 w 32"/>
                <a:gd name="T15" fmla="*/ 80644986 h 32"/>
                <a:gd name="T16" fmla="*/ 25201557 w 32"/>
                <a:gd name="T17" fmla="*/ 7560467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5201557 h 32"/>
                <a:gd name="T28" fmla="*/ 10080623 w 32"/>
                <a:gd name="T29" fmla="*/ 10080623 h 32"/>
                <a:gd name="T30" fmla="*/ 25201557 w 32"/>
                <a:gd name="T31" fmla="*/ 0 h 32"/>
                <a:gd name="T32" fmla="*/ 25201557 w 32"/>
                <a:gd name="T33" fmla="*/ 0 h 32"/>
                <a:gd name="T34" fmla="*/ 40322493 w 32"/>
                <a:gd name="T35" fmla="*/ 0 h 32"/>
                <a:gd name="T36" fmla="*/ 55443436 w 32"/>
                <a:gd name="T37" fmla="*/ 0 h 32"/>
                <a:gd name="T38" fmla="*/ 65524056 w 32"/>
                <a:gd name="T39" fmla="*/ 10080623 h 32"/>
                <a:gd name="T40" fmla="*/ 75604676 w 32"/>
                <a:gd name="T41" fmla="*/ 25201557 h 32"/>
                <a:gd name="T42" fmla="*/ 7560467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0" y="10"/>
                  </a:moveTo>
                  <a:lnTo>
                    <a:pt x="30" y="10"/>
                  </a:lnTo>
                  <a:lnTo>
                    <a:pt x="32" y="16"/>
                  </a:lnTo>
                  <a:lnTo>
                    <a:pt x="30" y="22"/>
                  </a:lnTo>
                  <a:lnTo>
                    <a:pt x="26" y="28"/>
                  </a:lnTo>
                  <a:lnTo>
                    <a:pt x="22" y="30"/>
                  </a:lnTo>
                  <a:lnTo>
                    <a:pt x="16" y="32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2" name="Freeform 119"/>
            <p:cNvSpPr>
              <a:spLocks/>
            </p:cNvSpPr>
            <p:nvPr/>
          </p:nvSpPr>
          <p:spPr bwMode="auto">
            <a:xfrm>
              <a:off x="4964113" y="3143250"/>
              <a:ext cx="60325" cy="66675"/>
            </a:xfrm>
            <a:custGeom>
              <a:avLst/>
              <a:gdLst>
                <a:gd name="T0" fmla="*/ 5040312 w 38"/>
                <a:gd name="T1" fmla="*/ 70564374 h 42"/>
                <a:gd name="T2" fmla="*/ 5040312 w 38"/>
                <a:gd name="T3" fmla="*/ 70564374 h 42"/>
                <a:gd name="T4" fmla="*/ 0 w 38"/>
                <a:gd name="T5" fmla="*/ 60483753 h 42"/>
                <a:gd name="T6" fmla="*/ 0 w 38"/>
                <a:gd name="T7" fmla="*/ 45362808 h 42"/>
                <a:gd name="T8" fmla="*/ 10080624 w 38"/>
                <a:gd name="T9" fmla="*/ 25201560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65524061 w 38"/>
                <a:gd name="T17" fmla="*/ 15120938 h 42"/>
                <a:gd name="T18" fmla="*/ 85685303 w 38"/>
                <a:gd name="T19" fmla="*/ 30241876 h 42"/>
                <a:gd name="T20" fmla="*/ 85685303 w 38"/>
                <a:gd name="T21" fmla="*/ 30241876 h 42"/>
                <a:gd name="T22" fmla="*/ 90725613 w 38"/>
                <a:gd name="T23" fmla="*/ 45362808 h 42"/>
                <a:gd name="T24" fmla="*/ 95765924 w 38"/>
                <a:gd name="T25" fmla="*/ 60483753 h 42"/>
                <a:gd name="T26" fmla="*/ 90725613 w 38"/>
                <a:gd name="T27" fmla="*/ 70564374 h 42"/>
                <a:gd name="T28" fmla="*/ 85685303 w 38"/>
                <a:gd name="T29" fmla="*/ 85685306 h 42"/>
                <a:gd name="T30" fmla="*/ 85685303 w 38"/>
                <a:gd name="T31" fmla="*/ 85685306 h 42"/>
                <a:gd name="T32" fmla="*/ 75604682 w 38"/>
                <a:gd name="T33" fmla="*/ 95765928 h 42"/>
                <a:gd name="T34" fmla="*/ 65524061 w 38"/>
                <a:gd name="T35" fmla="*/ 100806238 h 42"/>
                <a:gd name="T36" fmla="*/ 55443440 w 38"/>
                <a:gd name="T37" fmla="*/ 105846574 h 42"/>
                <a:gd name="T38" fmla="*/ 45362807 w 38"/>
                <a:gd name="T39" fmla="*/ 105846574 h 42"/>
                <a:gd name="T40" fmla="*/ 30241875 w 38"/>
                <a:gd name="T41" fmla="*/ 100806238 h 42"/>
                <a:gd name="T42" fmla="*/ 20161248 w 38"/>
                <a:gd name="T43" fmla="*/ 95765928 h 42"/>
                <a:gd name="T44" fmla="*/ 10080624 w 38"/>
                <a:gd name="T45" fmla="*/ 85685306 h 42"/>
                <a:gd name="T46" fmla="*/ 5040312 w 38"/>
                <a:gd name="T47" fmla="*/ 70564374 h 42"/>
                <a:gd name="T48" fmla="*/ 5040312 w 38"/>
                <a:gd name="T49" fmla="*/ 70564374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"/>
                <a:gd name="T76" fmla="*/ 0 h 42"/>
                <a:gd name="T77" fmla="*/ 38 w 38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" h="42">
                  <a:moveTo>
                    <a:pt x="2" y="28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4" y="10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8" y="24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2" y="42"/>
                  </a:lnTo>
                  <a:lnTo>
                    <a:pt x="18" y="42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3" name="Freeform 120"/>
            <p:cNvSpPr>
              <a:spLocks/>
            </p:cNvSpPr>
            <p:nvPr/>
          </p:nvSpPr>
          <p:spPr bwMode="auto">
            <a:xfrm>
              <a:off x="4906963" y="3146425"/>
              <a:ext cx="60325" cy="60325"/>
            </a:xfrm>
            <a:custGeom>
              <a:avLst/>
              <a:gdLst>
                <a:gd name="T0" fmla="*/ 85685303 w 38"/>
                <a:gd name="T1" fmla="*/ 20161248 h 38"/>
                <a:gd name="T2" fmla="*/ 85685303 w 38"/>
                <a:gd name="T3" fmla="*/ 20161248 h 38"/>
                <a:gd name="T4" fmla="*/ 60483751 w 38"/>
                <a:gd name="T5" fmla="*/ 40322496 h 38"/>
                <a:gd name="T6" fmla="*/ 60483751 w 38"/>
                <a:gd name="T7" fmla="*/ 40322496 h 38"/>
                <a:gd name="T8" fmla="*/ 55443440 w 38"/>
                <a:gd name="T9" fmla="*/ 40322496 h 38"/>
                <a:gd name="T10" fmla="*/ 55443440 w 38"/>
                <a:gd name="T11" fmla="*/ 40322496 h 38"/>
                <a:gd name="T12" fmla="*/ 80644992 w 38"/>
                <a:gd name="T13" fmla="*/ 15120938 h 38"/>
                <a:gd name="T14" fmla="*/ 80644992 w 38"/>
                <a:gd name="T15" fmla="*/ 15120938 h 38"/>
                <a:gd name="T16" fmla="*/ 90725613 w 38"/>
                <a:gd name="T17" fmla="*/ 5040312 h 38"/>
                <a:gd name="T18" fmla="*/ 90725613 w 38"/>
                <a:gd name="T19" fmla="*/ 5040312 h 38"/>
                <a:gd name="T20" fmla="*/ 90725613 w 38"/>
                <a:gd name="T21" fmla="*/ 5040312 h 38"/>
                <a:gd name="T22" fmla="*/ 90725613 w 38"/>
                <a:gd name="T23" fmla="*/ 5040312 h 38"/>
                <a:gd name="T24" fmla="*/ 65524061 w 38"/>
                <a:gd name="T25" fmla="*/ 0 h 38"/>
                <a:gd name="T26" fmla="*/ 45362807 w 38"/>
                <a:gd name="T27" fmla="*/ 0 h 38"/>
                <a:gd name="T28" fmla="*/ 30241875 w 38"/>
                <a:gd name="T29" fmla="*/ 10080624 h 38"/>
                <a:gd name="T30" fmla="*/ 15120938 w 38"/>
                <a:gd name="T31" fmla="*/ 15120938 h 38"/>
                <a:gd name="T32" fmla="*/ 15120938 w 38"/>
                <a:gd name="T33" fmla="*/ 15120938 h 38"/>
                <a:gd name="T34" fmla="*/ 5040312 w 38"/>
                <a:gd name="T35" fmla="*/ 25201559 h 38"/>
                <a:gd name="T36" fmla="*/ 0 w 38"/>
                <a:gd name="T37" fmla="*/ 40322496 h 38"/>
                <a:gd name="T38" fmla="*/ 0 w 38"/>
                <a:gd name="T39" fmla="*/ 50403117 h 38"/>
                <a:gd name="T40" fmla="*/ 0 w 38"/>
                <a:gd name="T41" fmla="*/ 65524061 h 38"/>
                <a:gd name="T42" fmla="*/ 5040312 w 38"/>
                <a:gd name="T43" fmla="*/ 75604682 h 38"/>
                <a:gd name="T44" fmla="*/ 15120938 w 38"/>
                <a:gd name="T45" fmla="*/ 85685303 h 38"/>
                <a:gd name="T46" fmla="*/ 25201559 w 38"/>
                <a:gd name="T47" fmla="*/ 90725613 h 38"/>
                <a:gd name="T48" fmla="*/ 35282186 w 38"/>
                <a:gd name="T49" fmla="*/ 95765924 h 38"/>
                <a:gd name="T50" fmla="*/ 35282186 w 38"/>
                <a:gd name="T51" fmla="*/ 95765924 h 38"/>
                <a:gd name="T52" fmla="*/ 50403117 w 38"/>
                <a:gd name="T53" fmla="*/ 95765924 h 38"/>
                <a:gd name="T54" fmla="*/ 65524061 w 38"/>
                <a:gd name="T55" fmla="*/ 90725613 h 38"/>
                <a:gd name="T56" fmla="*/ 75604682 w 38"/>
                <a:gd name="T57" fmla="*/ 85685303 h 38"/>
                <a:gd name="T58" fmla="*/ 85685303 w 38"/>
                <a:gd name="T59" fmla="*/ 70564371 h 38"/>
                <a:gd name="T60" fmla="*/ 85685303 w 38"/>
                <a:gd name="T61" fmla="*/ 70564371 h 38"/>
                <a:gd name="T62" fmla="*/ 95765924 w 38"/>
                <a:gd name="T63" fmla="*/ 55443440 h 38"/>
                <a:gd name="T64" fmla="*/ 95765924 w 38"/>
                <a:gd name="T65" fmla="*/ 40322496 h 38"/>
                <a:gd name="T66" fmla="*/ 90725613 w 38"/>
                <a:gd name="T67" fmla="*/ 15120938 h 38"/>
                <a:gd name="T68" fmla="*/ 90725613 w 38"/>
                <a:gd name="T69" fmla="*/ 15120938 h 38"/>
                <a:gd name="T70" fmla="*/ 85685303 w 38"/>
                <a:gd name="T71" fmla="*/ 20161248 h 38"/>
                <a:gd name="T72" fmla="*/ 85685303 w 38"/>
                <a:gd name="T73" fmla="*/ 20161248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38"/>
                <a:gd name="T113" fmla="*/ 38 w 38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38">
                  <a:moveTo>
                    <a:pt x="34" y="8"/>
                  </a:moveTo>
                  <a:lnTo>
                    <a:pt x="34" y="8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32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20" y="38"/>
                  </a:lnTo>
                  <a:lnTo>
                    <a:pt x="26" y="36"/>
                  </a:lnTo>
                  <a:lnTo>
                    <a:pt x="30" y="34"/>
                  </a:lnTo>
                  <a:lnTo>
                    <a:pt x="34" y="28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4" name="Freeform 121"/>
            <p:cNvSpPr>
              <a:spLocks/>
            </p:cNvSpPr>
            <p:nvPr/>
          </p:nvSpPr>
          <p:spPr bwMode="auto">
            <a:xfrm>
              <a:off x="4897438" y="3095625"/>
              <a:ext cx="66675" cy="57150"/>
            </a:xfrm>
            <a:custGeom>
              <a:avLst/>
              <a:gdLst>
                <a:gd name="T0" fmla="*/ 75604685 w 42"/>
                <a:gd name="T1" fmla="*/ 55443439 h 36"/>
                <a:gd name="T2" fmla="*/ 75604685 w 42"/>
                <a:gd name="T3" fmla="*/ 5544343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0241875 h 36"/>
                <a:gd name="T10" fmla="*/ 35282187 w 42"/>
                <a:gd name="T11" fmla="*/ 30241875 h 36"/>
                <a:gd name="T12" fmla="*/ 60483753 w 42"/>
                <a:gd name="T13" fmla="*/ 40322495 h 36"/>
                <a:gd name="T14" fmla="*/ 80644996 w 42"/>
                <a:gd name="T15" fmla="*/ 50403116 h 36"/>
                <a:gd name="T16" fmla="*/ 80644996 w 42"/>
                <a:gd name="T17" fmla="*/ 50403116 h 36"/>
                <a:gd name="T18" fmla="*/ 100806238 w 42"/>
                <a:gd name="T19" fmla="*/ 65524060 h 36"/>
                <a:gd name="T20" fmla="*/ 100806238 w 42"/>
                <a:gd name="T21" fmla="*/ 6552406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016124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40322498 w 42"/>
                <a:gd name="T39" fmla="*/ 0 h 36"/>
                <a:gd name="T40" fmla="*/ 25201560 w 42"/>
                <a:gd name="T41" fmla="*/ 0 h 36"/>
                <a:gd name="T42" fmla="*/ 15120938 w 42"/>
                <a:gd name="T43" fmla="*/ 10080624 h 36"/>
                <a:gd name="T44" fmla="*/ 10080624 w 42"/>
                <a:gd name="T45" fmla="*/ 15120937 h 36"/>
                <a:gd name="T46" fmla="*/ 0 w 42"/>
                <a:gd name="T47" fmla="*/ 25201558 h 36"/>
                <a:gd name="T48" fmla="*/ 0 w 42"/>
                <a:gd name="T49" fmla="*/ 40322495 h 36"/>
                <a:gd name="T50" fmla="*/ 0 w 42"/>
                <a:gd name="T51" fmla="*/ 50403116 h 36"/>
                <a:gd name="T52" fmla="*/ 0 w 42"/>
                <a:gd name="T53" fmla="*/ 50403116 h 36"/>
                <a:gd name="T54" fmla="*/ 5040312 w 42"/>
                <a:gd name="T55" fmla="*/ 65524060 h 36"/>
                <a:gd name="T56" fmla="*/ 15120938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0564374 w 42"/>
                <a:gd name="T67" fmla="*/ 85685301 h 36"/>
                <a:gd name="T68" fmla="*/ 95765928 w 42"/>
                <a:gd name="T69" fmla="*/ 70564370 h 36"/>
                <a:gd name="T70" fmla="*/ 95765928 w 42"/>
                <a:gd name="T71" fmla="*/ 70564370 h 36"/>
                <a:gd name="T72" fmla="*/ 75604685 w 42"/>
                <a:gd name="T73" fmla="*/ 55443439 h 36"/>
                <a:gd name="T74" fmla="*/ 75604685 w 42"/>
                <a:gd name="T75" fmla="*/ 5544343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2"/>
                  </a:moveTo>
                  <a:lnTo>
                    <a:pt x="30" y="22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24" y="16"/>
                  </a:lnTo>
                  <a:lnTo>
                    <a:pt x="32" y="20"/>
                  </a:lnTo>
                  <a:lnTo>
                    <a:pt x="40" y="26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4"/>
                  </a:lnTo>
                  <a:lnTo>
                    <a:pt x="38" y="28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5" name="Freeform 122"/>
            <p:cNvSpPr>
              <a:spLocks/>
            </p:cNvSpPr>
            <p:nvPr/>
          </p:nvSpPr>
          <p:spPr bwMode="auto">
            <a:xfrm>
              <a:off x="4945063" y="3063875"/>
              <a:ext cx="53975" cy="66675"/>
            </a:xfrm>
            <a:custGeom>
              <a:avLst/>
              <a:gdLst>
                <a:gd name="T0" fmla="*/ 85685299 w 34"/>
                <a:gd name="T1" fmla="*/ 50403119 h 42"/>
                <a:gd name="T2" fmla="*/ 85685299 w 34"/>
                <a:gd name="T3" fmla="*/ 50403119 h 42"/>
                <a:gd name="T4" fmla="*/ 85685299 w 34"/>
                <a:gd name="T5" fmla="*/ 60483753 h 42"/>
                <a:gd name="T6" fmla="*/ 80644989 w 34"/>
                <a:gd name="T7" fmla="*/ 75604685 h 42"/>
                <a:gd name="T8" fmla="*/ 65524058 w 34"/>
                <a:gd name="T9" fmla="*/ 90725617 h 42"/>
                <a:gd name="T10" fmla="*/ 45362805 w 34"/>
                <a:gd name="T11" fmla="*/ 105846574 h 42"/>
                <a:gd name="T12" fmla="*/ 45362805 w 34"/>
                <a:gd name="T13" fmla="*/ 105846574 h 42"/>
                <a:gd name="T14" fmla="*/ 25201557 w 34"/>
                <a:gd name="T15" fmla="*/ 95765928 h 42"/>
                <a:gd name="T16" fmla="*/ 10080624 w 34"/>
                <a:gd name="T17" fmla="*/ 80644996 h 42"/>
                <a:gd name="T18" fmla="*/ 0 w 34"/>
                <a:gd name="T19" fmla="*/ 55443442 h 42"/>
                <a:gd name="T20" fmla="*/ 0 w 34"/>
                <a:gd name="T21" fmla="*/ 55443442 h 42"/>
                <a:gd name="T22" fmla="*/ 0 w 34"/>
                <a:gd name="T23" fmla="*/ 40322498 h 42"/>
                <a:gd name="T24" fmla="*/ 0 w 34"/>
                <a:gd name="T25" fmla="*/ 30241876 h 42"/>
                <a:gd name="T26" fmla="*/ 5040312 w 34"/>
                <a:gd name="T27" fmla="*/ 15120938 h 42"/>
                <a:gd name="T28" fmla="*/ 15120937 w 34"/>
                <a:gd name="T29" fmla="*/ 5040312 h 42"/>
                <a:gd name="T30" fmla="*/ 15120937 w 34"/>
                <a:gd name="T31" fmla="*/ 5040312 h 42"/>
                <a:gd name="T32" fmla="*/ 30241874 w 34"/>
                <a:gd name="T33" fmla="*/ 0 h 42"/>
                <a:gd name="T34" fmla="*/ 40322494 w 34"/>
                <a:gd name="T35" fmla="*/ 0 h 42"/>
                <a:gd name="T36" fmla="*/ 55443437 w 34"/>
                <a:gd name="T37" fmla="*/ 0 h 42"/>
                <a:gd name="T38" fmla="*/ 65524058 w 34"/>
                <a:gd name="T39" fmla="*/ 5040312 h 42"/>
                <a:gd name="T40" fmla="*/ 75604678 w 34"/>
                <a:gd name="T41" fmla="*/ 10080624 h 42"/>
                <a:gd name="T42" fmla="*/ 80644989 w 34"/>
                <a:gd name="T43" fmla="*/ 20161249 h 42"/>
                <a:gd name="T44" fmla="*/ 85685299 w 34"/>
                <a:gd name="T45" fmla="*/ 35282187 h 42"/>
                <a:gd name="T46" fmla="*/ 85685299 w 34"/>
                <a:gd name="T47" fmla="*/ 50403119 h 42"/>
                <a:gd name="T48" fmla="*/ 85685299 w 34"/>
                <a:gd name="T49" fmla="*/ 50403119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42"/>
                <a:gd name="T77" fmla="*/ 34 w 34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42">
                  <a:moveTo>
                    <a:pt x="34" y="20"/>
                  </a:moveTo>
                  <a:lnTo>
                    <a:pt x="34" y="20"/>
                  </a:lnTo>
                  <a:lnTo>
                    <a:pt x="34" y="24"/>
                  </a:lnTo>
                  <a:lnTo>
                    <a:pt x="32" y="30"/>
                  </a:lnTo>
                  <a:lnTo>
                    <a:pt x="26" y="36"/>
                  </a:lnTo>
                  <a:lnTo>
                    <a:pt x="18" y="42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4" y="14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6" name="Freeform 123"/>
            <p:cNvSpPr>
              <a:spLocks/>
            </p:cNvSpPr>
            <p:nvPr/>
          </p:nvSpPr>
          <p:spPr bwMode="auto">
            <a:xfrm>
              <a:off x="4983163" y="3095625"/>
              <a:ext cx="63500" cy="57150"/>
            </a:xfrm>
            <a:custGeom>
              <a:avLst/>
              <a:gdLst>
                <a:gd name="T0" fmla="*/ 80644994 w 40"/>
                <a:gd name="T1" fmla="*/ 5040312 h 36"/>
                <a:gd name="T2" fmla="*/ 80644994 w 40"/>
                <a:gd name="T3" fmla="*/ 5040312 h 36"/>
                <a:gd name="T4" fmla="*/ 70564373 w 40"/>
                <a:gd name="T5" fmla="*/ 0 h 36"/>
                <a:gd name="T6" fmla="*/ 55443441 w 40"/>
                <a:gd name="T7" fmla="*/ 0 h 36"/>
                <a:gd name="T8" fmla="*/ 40322497 w 40"/>
                <a:gd name="T9" fmla="*/ 0 h 36"/>
                <a:gd name="T10" fmla="*/ 25201559 w 40"/>
                <a:gd name="T11" fmla="*/ 10080624 h 36"/>
                <a:gd name="T12" fmla="*/ 25201559 w 40"/>
                <a:gd name="T13" fmla="*/ 10080624 h 36"/>
                <a:gd name="T14" fmla="*/ 15120938 w 40"/>
                <a:gd name="T15" fmla="*/ 20161248 h 36"/>
                <a:gd name="T16" fmla="*/ 5040312 w 40"/>
                <a:gd name="T17" fmla="*/ 40322495 h 36"/>
                <a:gd name="T18" fmla="*/ 0 w 40"/>
                <a:gd name="T19" fmla="*/ 70564370 h 36"/>
                <a:gd name="T20" fmla="*/ 0 w 40"/>
                <a:gd name="T21" fmla="*/ 70564370 h 36"/>
                <a:gd name="T22" fmla="*/ 20161249 w 40"/>
                <a:gd name="T23" fmla="*/ 55443439 h 36"/>
                <a:gd name="T24" fmla="*/ 20161249 w 40"/>
                <a:gd name="T25" fmla="*/ 55443439 h 36"/>
                <a:gd name="T26" fmla="*/ 35282186 w 40"/>
                <a:gd name="T27" fmla="*/ 45362806 h 36"/>
                <a:gd name="T28" fmla="*/ 55443441 w 40"/>
                <a:gd name="T29" fmla="*/ 45362806 h 36"/>
                <a:gd name="T30" fmla="*/ 55443441 w 40"/>
                <a:gd name="T31" fmla="*/ 45362806 h 36"/>
                <a:gd name="T32" fmla="*/ 55443441 w 40"/>
                <a:gd name="T33" fmla="*/ 45362806 h 36"/>
                <a:gd name="T34" fmla="*/ 55443441 w 40"/>
                <a:gd name="T35" fmla="*/ 45362806 h 36"/>
                <a:gd name="T36" fmla="*/ 35282186 w 40"/>
                <a:gd name="T37" fmla="*/ 50403116 h 36"/>
                <a:gd name="T38" fmla="*/ 15120938 w 40"/>
                <a:gd name="T39" fmla="*/ 60483749 h 36"/>
                <a:gd name="T40" fmla="*/ 15120938 w 40"/>
                <a:gd name="T41" fmla="*/ 60483749 h 36"/>
                <a:gd name="T42" fmla="*/ 5040312 w 40"/>
                <a:gd name="T43" fmla="*/ 75604680 h 36"/>
                <a:gd name="T44" fmla="*/ 5040312 w 40"/>
                <a:gd name="T45" fmla="*/ 75604680 h 36"/>
                <a:gd name="T46" fmla="*/ 25201559 w 40"/>
                <a:gd name="T47" fmla="*/ 85685301 h 36"/>
                <a:gd name="T48" fmla="*/ 40322497 w 40"/>
                <a:gd name="T49" fmla="*/ 90725611 h 36"/>
                <a:gd name="T50" fmla="*/ 60483752 w 40"/>
                <a:gd name="T51" fmla="*/ 90725611 h 36"/>
                <a:gd name="T52" fmla="*/ 70564373 w 40"/>
                <a:gd name="T53" fmla="*/ 85685301 h 36"/>
                <a:gd name="T54" fmla="*/ 70564373 w 40"/>
                <a:gd name="T55" fmla="*/ 85685301 h 36"/>
                <a:gd name="T56" fmla="*/ 85685305 w 40"/>
                <a:gd name="T57" fmla="*/ 80644991 h 36"/>
                <a:gd name="T58" fmla="*/ 95765926 w 40"/>
                <a:gd name="T59" fmla="*/ 70564370 h 36"/>
                <a:gd name="T60" fmla="*/ 100806236 w 40"/>
                <a:gd name="T61" fmla="*/ 60483749 h 36"/>
                <a:gd name="T62" fmla="*/ 100806236 w 40"/>
                <a:gd name="T63" fmla="*/ 50403116 h 36"/>
                <a:gd name="T64" fmla="*/ 100806236 w 40"/>
                <a:gd name="T65" fmla="*/ 35282185 h 36"/>
                <a:gd name="T66" fmla="*/ 95765926 w 40"/>
                <a:gd name="T67" fmla="*/ 25201558 h 36"/>
                <a:gd name="T68" fmla="*/ 90725615 w 40"/>
                <a:gd name="T69" fmla="*/ 15120937 h 36"/>
                <a:gd name="T70" fmla="*/ 80644994 w 40"/>
                <a:gd name="T71" fmla="*/ 5040312 h 36"/>
                <a:gd name="T72" fmla="*/ 80644994 w 40"/>
                <a:gd name="T73" fmla="*/ 5040312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6"/>
                <a:gd name="T113" fmla="*/ 40 w 40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6">
                  <a:moveTo>
                    <a:pt x="32" y="2"/>
                  </a:moveTo>
                  <a:lnTo>
                    <a:pt x="32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4" y="18"/>
                  </a:lnTo>
                  <a:lnTo>
                    <a:pt x="22" y="18"/>
                  </a:lnTo>
                  <a:lnTo>
                    <a:pt x="14" y="20"/>
                  </a:lnTo>
                  <a:lnTo>
                    <a:pt x="6" y="24"/>
                  </a:lnTo>
                  <a:lnTo>
                    <a:pt x="2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4" y="36"/>
                  </a:lnTo>
                  <a:lnTo>
                    <a:pt x="28" y="34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7" name="Freeform 124"/>
            <p:cNvSpPr>
              <a:spLocks/>
            </p:cNvSpPr>
            <p:nvPr/>
          </p:nvSpPr>
          <p:spPr bwMode="auto">
            <a:xfrm>
              <a:off x="4945063" y="3114675"/>
              <a:ext cx="50800" cy="50800"/>
            </a:xfrm>
            <a:custGeom>
              <a:avLst/>
              <a:gdLst>
                <a:gd name="T0" fmla="*/ 80644986 w 32"/>
                <a:gd name="T1" fmla="*/ 25201557 h 32"/>
                <a:gd name="T2" fmla="*/ 8064498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8064498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5201557 h 32"/>
                <a:gd name="T28" fmla="*/ 10080623 w 32"/>
                <a:gd name="T29" fmla="*/ 15120936 h 32"/>
                <a:gd name="T30" fmla="*/ 25201557 w 32"/>
                <a:gd name="T31" fmla="*/ 5040312 h 32"/>
                <a:gd name="T32" fmla="*/ 25201557 w 32"/>
                <a:gd name="T33" fmla="*/ 5040312 h 32"/>
                <a:gd name="T34" fmla="*/ 40322493 w 32"/>
                <a:gd name="T35" fmla="*/ 0 h 32"/>
                <a:gd name="T36" fmla="*/ 55443436 w 32"/>
                <a:gd name="T37" fmla="*/ 5040312 h 32"/>
                <a:gd name="T38" fmla="*/ 70564366 w 32"/>
                <a:gd name="T39" fmla="*/ 10080623 h 32"/>
                <a:gd name="T40" fmla="*/ 80644986 w 32"/>
                <a:gd name="T41" fmla="*/ 25201557 h 32"/>
                <a:gd name="T42" fmla="*/ 8064498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2" y="10"/>
                  </a:moveTo>
                  <a:lnTo>
                    <a:pt x="32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8" name="Freeform 125"/>
            <p:cNvSpPr>
              <a:spLocks/>
            </p:cNvSpPr>
            <p:nvPr/>
          </p:nvSpPr>
          <p:spPr bwMode="auto">
            <a:xfrm>
              <a:off x="4640263" y="2809875"/>
              <a:ext cx="60325" cy="66675"/>
            </a:xfrm>
            <a:custGeom>
              <a:avLst/>
              <a:gdLst>
                <a:gd name="T0" fmla="*/ 0 w 38"/>
                <a:gd name="T1" fmla="*/ 75604685 h 42"/>
                <a:gd name="T2" fmla="*/ 0 w 38"/>
                <a:gd name="T3" fmla="*/ 75604685 h 42"/>
                <a:gd name="T4" fmla="*/ 0 w 38"/>
                <a:gd name="T5" fmla="*/ 60483753 h 42"/>
                <a:gd name="T6" fmla="*/ 0 w 38"/>
                <a:gd name="T7" fmla="*/ 40322498 h 42"/>
                <a:gd name="T8" fmla="*/ 5040312 w 38"/>
                <a:gd name="T9" fmla="*/ 20161249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70564371 w 38"/>
                <a:gd name="T17" fmla="*/ 15120938 h 42"/>
                <a:gd name="T18" fmla="*/ 75604682 w 38"/>
                <a:gd name="T19" fmla="*/ 25201560 h 42"/>
                <a:gd name="T20" fmla="*/ 85685303 w 38"/>
                <a:gd name="T21" fmla="*/ 35282187 h 42"/>
                <a:gd name="T22" fmla="*/ 85685303 w 38"/>
                <a:gd name="T23" fmla="*/ 35282187 h 42"/>
                <a:gd name="T24" fmla="*/ 90725613 w 38"/>
                <a:gd name="T25" fmla="*/ 50403119 h 42"/>
                <a:gd name="T26" fmla="*/ 95765924 w 38"/>
                <a:gd name="T27" fmla="*/ 60483753 h 42"/>
                <a:gd name="T28" fmla="*/ 90725613 w 38"/>
                <a:gd name="T29" fmla="*/ 75604685 h 42"/>
                <a:gd name="T30" fmla="*/ 85685303 w 38"/>
                <a:gd name="T31" fmla="*/ 90725617 h 42"/>
                <a:gd name="T32" fmla="*/ 85685303 w 38"/>
                <a:gd name="T33" fmla="*/ 90725617 h 42"/>
                <a:gd name="T34" fmla="*/ 75604682 w 38"/>
                <a:gd name="T35" fmla="*/ 100806238 h 42"/>
                <a:gd name="T36" fmla="*/ 60483751 w 38"/>
                <a:gd name="T37" fmla="*/ 105846574 h 42"/>
                <a:gd name="T38" fmla="*/ 50403117 w 38"/>
                <a:gd name="T39" fmla="*/ 105846574 h 42"/>
                <a:gd name="T40" fmla="*/ 40322496 w 38"/>
                <a:gd name="T41" fmla="*/ 105846574 h 42"/>
                <a:gd name="T42" fmla="*/ 25201559 w 38"/>
                <a:gd name="T43" fmla="*/ 105846574 h 42"/>
                <a:gd name="T44" fmla="*/ 15120938 w 38"/>
                <a:gd name="T45" fmla="*/ 95765928 h 42"/>
                <a:gd name="T46" fmla="*/ 5040312 w 38"/>
                <a:gd name="T47" fmla="*/ 85685306 h 42"/>
                <a:gd name="T48" fmla="*/ 0 w 38"/>
                <a:gd name="T49" fmla="*/ 75604685 h 42"/>
                <a:gd name="T50" fmla="*/ 0 w 38"/>
                <a:gd name="T51" fmla="*/ 75604685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2"/>
                <a:gd name="T80" fmla="*/ 38 w 38"/>
                <a:gd name="T81" fmla="*/ 42 h 4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2">
                  <a:moveTo>
                    <a:pt x="0" y="30"/>
                  </a:moveTo>
                  <a:lnTo>
                    <a:pt x="0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8" y="6"/>
                  </a:lnTo>
                  <a:lnTo>
                    <a:pt x="30" y="10"/>
                  </a:lnTo>
                  <a:lnTo>
                    <a:pt x="34" y="14"/>
                  </a:lnTo>
                  <a:lnTo>
                    <a:pt x="36" y="20"/>
                  </a:lnTo>
                  <a:lnTo>
                    <a:pt x="38" y="24"/>
                  </a:lnTo>
                  <a:lnTo>
                    <a:pt x="36" y="30"/>
                  </a:lnTo>
                  <a:lnTo>
                    <a:pt x="34" y="36"/>
                  </a:lnTo>
                  <a:lnTo>
                    <a:pt x="30" y="40"/>
                  </a:lnTo>
                  <a:lnTo>
                    <a:pt x="24" y="42"/>
                  </a:lnTo>
                  <a:lnTo>
                    <a:pt x="20" y="42"/>
                  </a:lnTo>
                  <a:lnTo>
                    <a:pt x="16" y="42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9" name="Freeform 126"/>
            <p:cNvSpPr>
              <a:spLocks/>
            </p:cNvSpPr>
            <p:nvPr/>
          </p:nvSpPr>
          <p:spPr bwMode="auto">
            <a:xfrm>
              <a:off x="4579938" y="2809875"/>
              <a:ext cx="60325" cy="63500"/>
            </a:xfrm>
            <a:custGeom>
              <a:avLst/>
              <a:gdLst>
                <a:gd name="T0" fmla="*/ 85685303 w 38"/>
                <a:gd name="T1" fmla="*/ 20161249 h 40"/>
                <a:gd name="T2" fmla="*/ 85685303 w 38"/>
                <a:gd name="T3" fmla="*/ 20161249 h 40"/>
                <a:gd name="T4" fmla="*/ 60483751 w 38"/>
                <a:gd name="T5" fmla="*/ 45362808 h 40"/>
                <a:gd name="T6" fmla="*/ 60483751 w 38"/>
                <a:gd name="T7" fmla="*/ 45362808 h 40"/>
                <a:gd name="T8" fmla="*/ 55443440 w 38"/>
                <a:gd name="T9" fmla="*/ 40322497 h 40"/>
                <a:gd name="T10" fmla="*/ 55443440 w 38"/>
                <a:gd name="T11" fmla="*/ 40322497 h 40"/>
                <a:gd name="T12" fmla="*/ 85685303 w 38"/>
                <a:gd name="T13" fmla="*/ 20161249 h 40"/>
                <a:gd name="T14" fmla="*/ 85685303 w 38"/>
                <a:gd name="T15" fmla="*/ 20161249 h 40"/>
                <a:gd name="T16" fmla="*/ 95765924 w 38"/>
                <a:gd name="T17" fmla="*/ 10080624 h 40"/>
                <a:gd name="T18" fmla="*/ 95765924 w 38"/>
                <a:gd name="T19" fmla="*/ 10080624 h 40"/>
                <a:gd name="T20" fmla="*/ 90725613 w 38"/>
                <a:gd name="T21" fmla="*/ 5040312 h 40"/>
                <a:gd name="T22" fmla="*/ 90725613 w 38"/>
                <a:gd name="T23" fmla="*/ 5040312 h 40"/>
                <a:gd name="T24" fmla="*/ 65524061 w 38"/>
                <a:gd name="T25" fmla="*/ 0 h 40"/>
                <a:gd name="T26" fmla="*/ 45362807 w 38"/>
                <a:gd name="T27" fmla="*/ 0 h 40"/>
                <a:gd name="T28" fmla="*/ 30241875 w 38"/>
                <a:gd name="T29" fmla="*/ 10080624 h 40"/>
                <a:gd name="T30" fmla="*/ 20161248 w 38"/>
                <a:gd name="T31" fmla="*/ 15120938 h 40"/>
                <a:gd name="T32" fmla="*/ 20161248 w 38"/>
                <a:gd name="T33" fmla="*/ 15120938 h 40"/>
                <a:gd name="T34" fmla="*/ 10080624 w 38"/>
                <a:gd name="T35" fmla="*/ 25201559 h 40"/>
                <a:gd name="T36" fmla="*/ 0 w 38"/>
                <a:gd name="T37" fmla="*/ 40322497 h 40"/>
                <a:gd name="T38" fmla="*/ 0 w 38"/>
                <a:gd name="T39" fmla="*/ 50403118 h 40"/>
                <a:gd name="T40" fmla="*/ 0 w 38"/>
                <a:gd name="T41" fmla="*/ 65524062 h 40"/>
                <a:gd name="T42" fmla="*/ 5040312 w 38"/>
                <a:gd name="T43" fmla="*/ 75604683 h 40"/>
                <a:gd name="T44" fmla="*/ 15120938 w 38"/>
                <a:gd name="T45" fmla="*/ 85685305 h 40"/>
                <a:gd name="T46" fmla="*/ 25201559 w 38"/>
                <a:gd name="T47" fmla="*/ 90725615 h 40"/>
                <a:gd name="T48" fmla="*/ 35282186 w 38"/>
                <a:gd name="T49" fmla="*/ 95765926 h 40"/>
                <a:gd name="T50" fmla="*/ 35282186 w 38"/>
                <a:gd name="T51" fmla="*/ 95765926 h 40"/>
                <a:gd name="T52" fmla="*/ 50403117 w 38"/>
                <a:gd name="T53" fmla="*/ 100806236 h 40"/>
                <a:gd name="T54" fmla="*/ 65524061 w 38"/>
                <a:gd name="T55" fmla="*/ 95765926 h 40"/>
                <a:gd name="T56" fmla="*/ 75604682 w 38"/>
                <a:gd name="T57" fmla="*/ 90725615 h 40"/>
                <a:gd name="T58" fmla="*/ 85685303 w 38"/>
                <a:gd name="T59" fmla="*/ 75604683 h 40"/>
                <a:gd name="T60" fmla="*/ 85685303 w 38"/>
                <a:gd name="T61" fmla="*/ 75604683 h 40"/>
                <a:gd name="T62" fmla="*/ 95765924 w 38"/>
                <a:gd name="T63" fmla="*/ 60483752 h 40"/>
                <a:gd name="T64" fmla="*/ 95765924 w 38"/>
                <a:gd name="T65" fmla="*/ 45362808 h 40"/>
                <a:gd name="T66" fmla="*/ 95765924 w 38"/>
                <a:gd name="T67" fmla="*/ 15120938 h 40"/>
                <a:gd name="T68" fmla="*/ 95765924 w 38"/>
                <a:gd name="T69" fmla="*/ 15120938 h 40"/>
                <a:gd name="T70" fmla="*/ 85685303 w 38"/>
                <a:gd name="T71" fmla="*/ 20161249 h 40"/>
                <a:gd name="T72" fmla="*/ 85685303 w 38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40"/>
                <a:gd name="T113" fmla="*/ 38 w 38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40">
                  <a:moveTo>
                    <a:pt x="34" y="8"/>
                  </a:moveTo>
                  <a:lnTo>
                    <a:pt x="34" y="8"/>
                  </a:lnTo>
                  <a:lnTo>
                    <a:pt x="24" y="18"/>
                  </a:lnTo>
                  <a:lnTo>
                    <a:pt x="22" y="16"/>
                  </a:lnTo>
                  <a:lnTo>
                    <a:pt x="34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4" y="30"/>
                  </a:lnTo>
                  <a:lnTo>
                    <a:pt x="38" y="24"/>
                  </a:lnTo>
                  <a:lnTo>
                    <a:pt x="38" y="18"/>
                  </a:lnTo>
                  <a:lnTo>
                    <a:pt x="38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0" name="Freeform 127"/>
            <p:cNvSpPr>
              <a:spLocks/>
            </p:cNvSpPr>
            <p:nvPr/>
          </p:nvSpPr>
          <p:spPr bwMode="auto">
            <a:xfrm>
              <a:off x="4570413" y="2755900"/>
              <a:ext cx="69850" cy="60325"/>
            </a:xfrm>
            <a:custGeom>
              <a:avLst/>
              <a:gdLst>
                <a:gd name="T0" fmla="*/ 80644997 w 44"/>
                <a:gd name="T1" fmla="*/ 60483751 h 38"/>
                <a:gd name="T2" fmla="*/ 80644997 w 44"/>
                <a:gd name="T3" fmla="*/ 60483751 h 38"/>
                <a:gd name="T4" fmla="*/ 40322498 w 44"/>
                <a:gd name="T5" fmla="*/ 40322496 h 38"/>
                <a:gd name="T6" fmla="*/ 40322498 w 44"/>
                <a:gd name="T7" fmla="*/ 40322496 h 38"/>
                <a:gd name="T8" fmla="*/ 40322498 w 44"/>
                <a:gd name="T9" fmla="*/ 35282186 h 38"/>
                <a:gd name="T10" fmla="*/ 40322498 w 44"/>
                <a:gd name="T11" fmla="*/ 35282186 h 38"/>
                <a:gd name="T12" fmla="*/ 65524065 w 44"/>
                <a:gd name="T13" fmla="*/ 45362807 h 38"/>
                <a:gd name="T14" fmla="*/ 85685308 w 44"/>
                <a:gd name="T15" fmla="*/ 60483751 h 38"/>
                <a:gd name="T16" fmla="*/ 85685308 w 44"/>
                <a:gd name="T17" fmla="*/ 60483751 h 38"/>
                <a:gd name="T18" fmla="*/ 105846575 w 44"/>
                <a:gd name="T19" fmla="*/ 75604682 h 38"/>
                <a:gd name="T20" fmla="*/ 105846575 w 44"/>
                <a:gd name="T21" fmla="*/ 75604682 h 38"/>
                <a:gd name="T22" fmla="*/ 110886886 w 44"/>
                <a:gd name="T23" fmla="*/ 70564371 h 38"/>
                <a:gd name="T24" fmla="*/ 110886886 w 44"/>
                <a:gd name="T25" fmla="*/ 70564371 h 38"/>
                <a:gd name="T26" fmla="*/ 105846575 w 44"/>
                <a:gd name="T27" fmla="*/ 45362807 h 38"/>
                <a:gd name="T28" fmla="*/ 95765929 w 44"/>
                <a:gd name="T29" fmla="*/ 30241875 h 38"/>
                <a:gd name="T30" fmla="*/ 85685308 w 44"/>
                <a:gd name="T31" fmla="*/ 15120938 h 38"/>
                <a:gd name="T32" fmla="*/ 70564375 w 44"/>
                <a:gd name="T33" fmla="*/ 5040312 h 38"/>
                <a:gd name="T34" fmla="*/ 70564375 w 44"/>
                <a:gd name="T35" fmla="*/ 5040312 h 38"/>
                <a:gd name="T36" fmla="*/ 55443443 w 44"/>
                <a:gd name="T37" fmla="*/ 0 h 38"/>
                <a:gd name="T38" fmla="*/ 45362809 w 44"/>
                <a:gd name="T39" fmla="*/ 0 h 38"/>
                <a:gd name="T40" fmla="*/ 30241877 w 44"/>
                <a:gd name="T41" fmla="*/ 5040312 h 38"/>
                <a:gd name="T42" fmla="*/ 20161249 w 44"/>
                <a:gd name="T43" fmla="*/ 10080624 h 38"/>
                <a:gd name="T44" fmla="*/ 10080625 w 44"/>
                <a:gd name="T45" fmla="*/ 20161248 h 38"/>
                <a:gd name="T46" fmla="*/ 5040312 w 44"/>
                <a:gd name="T47" fmla="*/ 30241875 h 38"/>
                <a:gd name="T48" fmla="*/ 0 w 44"/>
                <a:gd name="T49" fmla="*/ 40322496 h 38"/>
                <a:gd name="T50" fmla="*/ 0 w 44"/>
                <a:gd name="T51" fmla="*/ 55443440 h 38"/>
                <a:gd name="T52" fmla="*/ 0 w 44"/>
                <a:gd name="T53" fmla="*/ 55443440 h 38"/>
                <a:gd name="T54" fmla="*/ 5040312 w 44"/>
                <a:gd name="T55" fmla="*/ 70564371 h 38"/>
                <a:gd name="T56" fmla="*/ 15120938 w 44"/>
                <a:gd name="T57" fmla="*/ 80644992 h 38"/>
                <a:gd name="T58" fmla="*/ 25201560 w 44"/>
                <a:gd name="T59" fmla="*/ 90725613 h 38"/>
                <a:gd name="T60" fmla="*/ 40322498 w 44"/>
                <a:gd name="T61" fmla="*/ 95765924 h 38"/>
                <a:gd name="T62" fmla="*/ 40322498 w 44"/>
                <a:gd name="T63" fmla="*/ 95765924 h 38"/>
                <a:gd name="T64" fmla="*/ 60483754 w 44"/>
                <a:gd name="T65" fmla="*/ 95765924 h 38"/>
                <a:gd name="T66" fmla="*/ 75604686 w 44"/>
                <a:gd name="T67" fmla="*/ 90725613 h 38"/>
                <a:gd name="T68" fmla="*/ 100806240 w 44"/>
                <a:gd name="T69" fmla="*/ 80644992 h 38"/>
                <a:gd name="T70" fmla="*/ 100806240 w 44"/>
                <a:gd name="T71" fmla="*/ 80644992 h 38"/>
                <a:gd name="T72" fmla="*/ 80644997 w 44"/>
                <a:gd name="T73" fmla="*/ 60483751 h 38"/>
                <a:gd name="T74" fmla="*/ 80644997 w 44"/>
                <a:gd name="T75" fmla="*/ 60483751 h 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38"/>
                <a:gd name="T116" fmla="*/ 44 w 44"/>
                <a:gd name="T117" fmla="*/ 38 h 3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38">
                  <a:moveTo>
                    <a:pt x="32" y="24"/>
                  </a:moveTo>
                  <a:lnTo>
                    <a:pt x="32" y="24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0"/>
                  </a:lnTo>
                  <a:lnTo>
                    <a:pt x="44" y="28"/>
                  </a:lnTo>
                  <a:lnTo>
                    <a:pt x="42" y="18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40" y="32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1" name="Freeform 128"/>
            <p:cNvSpPr>
              <a:spLocks/>
            </p:cNvSpPr>
            <p:nvPr/>
          </p:nvSpPr>
          <p:spPr bwMode="auto">
            <a:xfrm>
              <a:off x="4621213" y="2727325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90725611 w 36"/>
                <a:gd name="T5" fmla="*/ 65524065 h 44"/>
                <a:gd name="T6" fmla="*/ 80644991 w 36"/>
                <a:gd name="T7" fmla="*/ 80644997 h 44"/>
                <a:gd name="T8" fmla="*/ 70564370 w 36"/>
                <a:gd name="T9" fmla="*/ 95765929 h 44"/>
                <a:gd name="T10" fmla="*/ 45362806 w 36"/>
                <a:gd name="T11" fmla="*/ 110886886 h 44"/>
                <a:gd name="T12" fmla="*/ 45362806 w 36"/>
                <a:gd name="T13" fmla="*/ 110886886 h 44"/>
                <a:gd name="T14" fmla="*/ 25201558 w 36"/>
                <a:gd name="T15" fmla="*/ 95765929 h 44"/>
                <a:gd name="T16" fmla="*/ 10080624 w 36"/>
                <a:gd name="T17" fmla="*/ 80644997 h 44"/>
                <a:gd name="T18" fmla="*/ 5040312 w 36"/>
                <a:gd name="T19" fmla="*/ 70564375 h 44"/>
                <a:gd name="T20" fmla="*/ 0 w 36"/>
                <a:gd name="T21" fmla="*/ 55443443 h 44"/>
                <a:gd name="T22" fmla="*/ 0 w 36"/>
                <a:gd name="T23" fmla="*/ 55443443 h 44"/>
                <a:gd name="T24" fmla="*/ 0 w 36"/>
                <a:gd name="T25" fmla="*/ 40322498 h 44"/>
                <a:gd name="T26" fmla="*/ 5040312 w 36"/>
                <a:gd name="T27" fmla="*/ 25201560 h 44"/>
                <a:gd name="T28" fmla="*/ 10080624 w 36"/>
                <a:gd name="T29" fmla="*/ 15120938 h 44"/>
                <a:gd name="T30" fmla="*/ 20161248 w 36"/>
                <a:gd name="T31" fmla="*/ 5040312 h 44"/>
                <a:gd name="T32" fmla="*/ 20161248 w 36"/>
                <a:gd name="T33" fmla="*/ 5040312 h 44"/>
                <a:gd name="T34" fmla="*/ 35282185 w 36"/>
                <a:gd name="T35" fmla="*/ 0 h 44"/>
                <a:gd name="T36" fmla="*/ 45362806 w 36"/>
                <a:gd name="T37" fmla="*/ 0 h 44"/>
                <a:gd name="T38" fmla="*/ 60483749 w 36"/>
                <a:gd name="T39" fmla="*/ 0 h 44"/>
                <a:gd name="T40" fmla="*/ 70564370 w 36"/>
                <a:gd name="T41" fmla="*/ 5040312 h 44"/>
                <a:gd name="T42" fmla="*/ 80644991 w 36"/>
                <a:gd name="T43" fmla="*/ 15120938 h 44"/>
                <a:gd name="T44" fmla="*/ 90725611 w 36"/>
                <a:gd name="T45" fmla="*/ 25201560 h 44"/>
                <a:gd name="T46" fmla="*/ 90725611 w 36"/>
                <a:gd name="T47" fmla="*/ 35282188 h 44"/>
                <a:gd name="T48" fmla="*/ 90725611 w 36"/>
                <a:gd name="T49" fmla="*/ 50403120 h 44"/>
                <a:gd name="T50" fmla="*/ 90725611 w 36"/>
                <a:gd name="T51" fmla="*/ 50403120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6"/>
                <a:gd name="T79" fmla="*/ 0 h 44"/>
                <a:gd name="T80" fmla="*/ 36 w 36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6" y="26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8" y="44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6"/>
                  </a:lnTo>
                  <a:lnTo>
                    <a:pt x="36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2" name="Freeform 129"/>
            <p:cNvSpPr>
              <a:spLocks/>
            </p:cNvSpPr>
            <p:nvPr/>
          </p:nvSpPr>
          <p:spPr bwMode="auto">
            <a:xfrm>
              <a:off x="4659313" y="2759075"/>
              <a:ext cx="66675" cy="60325"/>
            </a:xfrm>
            <a:custGeom>
              <a:avLst/>
              <a:gdLst>
                <a:gd name="T0" fmla="*/ 85685306 w 42"/>
                <a:gd name="T1" fmla="*/ 10080624 h 38"/>
                <a:gd name="T2" fmla="*/ 85685306 w 42"/>
                <a:gd name="T3" fmla="*/ 10080624 h 38"/>
                <a:gd name="T4" fmla="*/ 75604685 w 42"/>
                <a:gd name="T5" fmla="*/ 5040312 h 38"/>
                <a:gd name="T6" fmla="*/ 60483753 w 42"/>
                <a:gd name="T7" fmla="*/ 0 h 38"/>
                <a:gd name="T8" fmla="*/ 45362808 w 42"/>
                <a:gd name="T9" fmla="*/ 5040312 h 38"/>
                <a:gd name="T10" fmla="*/ 30241876 w 42"/>
                <a:gd name="T11" fmla="*/ 10080624 h 38"/>
                <a:gd name="T12" fmla="*/ 30241876 w 42"/>
                <a:gd name="T13" fmla="*/ 10080624 h 38"/>
                <a:gd name="T14" fmla="*/ 15120938 w 42"/>
                <a:gd name="T15" fmla="*/ 25201559 h 38"/>
                <a:gd name="T16" fmla="*/ 5040312 w 42"/>
                <a:gd name="T17" fmla="*/ 45362807 h 38"/>
                <a:gd name="T18" fmla="*/ 0 w 42"/>
                <a:gd name="T19" fmla="*/ 70564371 h 38"/>
                <a:gd name="T20" fmla="*/ 0 w 42"/>
                <a:gd name="T21" fmla="*/ 70564371 h 38"/>
                <a:gd name="T22" fmla="*/ 20161249 w 42"/>
                <a:gd name="T23" fmla="*/ 60483751 h 38"/>
                <a:gd name="T24" fmla="*/ 20161249 w 42"/>
                <a:gd name="T25" fmla="*/ 60483751 h 38"/>
                <a:gd name="T26" fmla="*/ 40322498 w 42"/>
                <a:gd name="T27" fmla="*/ 50403117 h 38"/>
                <a:gd name="T28" fmla="*/ 55443442 w 42"/>
                <a:gd name="T29" fmla="*/ 50403117 h 38"/>
                <a:gd name="T30" fmla="*/ 55443442 w 42"/>
                <a:gd name="T31" fmla="*/ 50403117 h 38"/>
                <a:gd name="T32" fmla="*/ 55443442 w 42"/>
                <a:gd name="T33" fmla="*/ 50403117 h 38"/>
                <a:gd name="T34" fmla="*/ 55443442 w 42"/>
                <a:gd name="T35" fmla="*/ 50403117 h 38"/>
                <a:gd name="T36" fmla="*/ 35282187 w 42"/>
                <a:gd name="T37" fmla="*/ 55443440 h 38"/>
                <a:gd name="T38" fmla="*/ 20161249 w 42"/>
                <a:gd name="T39" fmla="*/ 65524061 h 38"/>
                <a:gd name="T40" fmla="*/ 20161249 w 42"/>
                <a:gd name="T41" fmla="*/ 65524061 h 38"/>
                <a:gd name="T42" fmla="*/ 5040312 w 42"/>
                <a:gd name="T43" fmla="*/ 75604682 h 38"/>
                <a:gd name="T44" fmla="*/ 5040312 w 42"/>
                <a:gd name="T45" fmla="*/ 75604682 h 38"/>
                <a:gd name="T46" fmla="*/ 25201560 w 42"/>
                <a:gd name="T47" fmla="*/ 90725613 h 38"/>
                <a:gd name="T48" fmla="*/ 40322498 w 42"/>
                <a:gd name="T49" fmla="*/ 95765924 h 38"/>
                <a:gd name="T50" fmla="*/ 60483753 w 42"/>
                <a:gd name="T51" fmla="*/ 95765924 h 38"/>
                <a:gd name="T52" fmla="*/ 70564374 w 42"/>
                <a:gd name="T53" fmla="*/ 95765924 h 38"/>
                <a:gd name="T54" fmla="*/ 70564374 w 42"/>
                <a:gd name="T55" fmla="*/ 95765924 h 38"/>
                <a:gd name="T56" fmla="*/ 85685306 w 42"/>
                <a:gd name="T57" fmla="*/ 90725613 h 38"/>
                <a:gd name="T58" fmla="*/ 95765928 w 42"/>
                <a:gd name="T59" fmla="*/ 80644992 h 38"/>
                <a:gd name="T60" fmla="*/ 105846574 w 42"/>
                <a:gd name="T61" fmla="*/ 70564371 h 38"/>
                <a:gd name="T62" fmla="*/ 105846574 w 42"/>
                <a:gd name="T63" fmla="*/ 55443440 h 38"/>
                <a:gd name="T64" fmla="*/ 105846574 w 42"/>
                <a:gd name="T65" fmla="*/ 45362807 h 38"/>
                <a:gd name="T66" fmla="*/ 105846574 w 42"/>
                <a:gd name="T67" fmla="*/ 30241875 h 38"/>
                <a:gd name="T68" fmla="*/ 95765928 w 42"/>
                <a:gd name="T69" fmla="*/ 20161248 h 38"/>
                <a:gd name="T70" fmla="*/ 85685306 w 42"/>
                <a:gd name="T71" fmla="*/ 10080624 h 38"/>
                <a:gd name="T72" fmla="*/ 85685306 w 42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38"/>
                <a:gd name="T113" fmla="*/ 42 w 42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38">
                  <a:moveTo>
                    <a:pt x="34" y="4"/>
                  </a:moveTo>
                  <a:lnTo>
                    <a:pt x="34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8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3" name="Freeform 130"/>
            <p:cNvSpPr>
              <a:spLocks/>
            </p:cNvSpPr>
            <p:nvPr/>
          </p:nvSpPr>
          <p:spPr bwMode="auto">
            <a:xfrm>
              <a:off x="4621213" y="2778125"/>
              <a:ext cx="50800" cy="53975"/>
            </a:xfrm>
            <a:custGeom>
              <a:avLst/>
              <a:gdLst>
                <a:gd name="T0" fmla="*/ 80644986 w 32"/>
                <a:gd name="T1" fmla="*/ 30241874 h 34"/>
                <a:gd name="T2" fmla="*/ 80644986 w 32"/>
                <a:gd name="T3" fmla="*/ 30241874 h 34"/>
                <a:gd name="T4" fmla="*/ 80644986 w 32"/>
                <a:gd name="T5" fmla="*/ 45362805 h 34"/>
                <a:gd name="T6" fmla="*/ 80644986 w 32"/>
                <a:gd name="T7" fmla="*/ 60483748 h 34"/>
                <a:gd name="T8" fmla="*/ 70564366 w 32"/>
                <a:gd name="T9" fmla="*/ 75604678 h 34"/>
                <a:gd name="T10" fmla="*/ 55443436 w 32"/>
                <a:gd name="T11" fmla="*/ 85685299 h 34"/>
                <a:gd name="T12" fmla="*/ 55443436 w 32"/>
                <a:gd name="T13" fmla="*/ 85685299 h 34"/>
                <a:gd name="T14" fmla="*/ 35282183 w 32"/>
                <a:gd name="T15" fmla="*/ 85685299 h 34"/>
                <a:gd name="T16" fmla="*/ 20161247 w 32"/>
                <a:gd name="T17" fmla="*/ 80644989 h 34"/>
                <a:gd name="T18" fmla="*/ 10080623 w 32"/>
                <a:gd name="T19" fmla="*/ 75604678 h 34"/>
                <a:gd name="T20" fmla="*/ 0 w 32"/>
                <a:gd name="T21" fmla="*/ 60483748 h 34"/>
                <a:gd name="T22" fmla="*/ 0 w 32"/>
                <a:gd name="T23" fmla="*/ 60483748 h 34"/>
                <a:gd name="T24" fmla="*/ 0 w 32"/>
                <a:gd name="T25" fmla="*/ 40322494 h 34"/>
                <a:gd name="T26" fmla="*/ 0 w 32"/>
                <a:gd name="T27" fmla="*/ 25201557 h 34"/>
                <a:gd name="T28" fmla="*/ 10080623 w 32"/>
                <a:gd name="T29" fmla="*/ 15120937 h 34"/>
                <a:gd name="T30" fmla="*/ 25201557 w 32"/>
                <a:gd name="T31" fmla="*/ 5040312 h 34"/>
                <a:gd name="T32" fmla="*/ 25201557 w 32"/>
                <a:gd name="T33" fmla="*/ 5040312 h 34"/>
                <a:gd name="T34" fmla="*/ 40322493 w 32"/>
                <a:gd name="T35" fmla="*/ 0 h 34"/>
                <a:gd name="T36" fmla="*/ 60483746 w 32"/>
                <a:gd name="T37" fmla="*/ 5040312 h 34"/>
                <a:gd name="T38" fmla="*/ 70564366 w 32"/>
                <a:gd name="T39" fmla="*/ 15120937 h 34"/>
                <a:gd name="T40" fmla="*/ 80644986 w 32"/>
                <a:gd name="T41" fmla="*/ 30241874 h 34"/>
                <a:gd name="T42" fmla="*/ 80644986 w 32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4"/>
                <a:gd name="T68" fmla="*/ 32 w 32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4">
                  <a:moveTo>
                    <a:pt x="32" y="12"/>
                  </a:moveTo>
                  <a:lnTo>
                    <a:pt x="32" y="12"/>
                  </a:lnTo>
                  <a:lnTo>
                    <a:pt x="32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4" y="34"/>
                  </a:lnTo>
                  <a:lnTo>
                    <a:pt x="8" y="32"/>
                  </a:lnTo>
                  <a:lnTo>
                    <a:pt x="4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4" name="Freeform 131"/>
            <p:cNvSpPr>
              <a:spLocks/>
            </p:cNvSpPr>
            <p:nvPr/>
          </p:nvSpPr>
          <p:spPr bwMode="auto">
            <a:xfrm>
              <a:off x="5357813" y="3302000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60483754 h 44"/>
                <a:gd name="T6" fmla="*/ 0 w 38"/>
                <a:gd name="T7" fmla="*/ 40322498 h 44"/>
                <a:gd name="T8" fmla="*/ 10080624 w 38"/>
                <a:gd name="T9" fmla="*/ 20161249 h 44"/>
                <a:gd name="T10" fmla="*/ 25201559 w 38"/>
                <a:gd name="T11" fmla="*/ 0 h 44"/>
                <a:gd name="T12" fmla="*/ 25201559 w 38"/>
                <a:gd name="T13" fmla="*/ 0 h 44"/>
                <a:gd name="T14" fmla="*/ 50403117 w 38"/>
                <a:gd name="T15" fmla="*/ 5040312 h 44"/>
                <a:gd name="T16" fmla="*/ 70564371 w 38"/>
                <a:gd name="T17" fmla="*/ 15120938 h 44"/>
                <a:gd name="T18" fmla="*/ 80644992 w 38"/>
                <a:gd name="T19" fmla="*/ 25201560 h 44"/>
                <a:gd name="T20" fmla="*/ 85685303 w 38"/>
                <a:gd name="T21" fmla="*/ 35282188 h 44"/>
                <a:gd name="T22" fmla="*/ 85685303 w 38"/>
                <a:gd name="T23" fmla="*/ 35282188 h 44"/>
                <a:gd name="T24" fmla="*/ 95765924 w 38"/>
                <a:gd name="T25" fmla="*/ 50403120 h 44"/>
                <a:gd name="T26" fmla="*/ 95765924 w 38"/>
                <a:gd name="T27" fmla="*/ 65524065 h 44"/>
                <a:gd name="T28" fmla="*/ 95765924 w 38"/>
                <a:gd name="T29" fmla="*/ 80644997 h 44"/>
                <a:gd name="T30" fmla="*/ 85685303 w 38"/>
                <a:gd name="T31" fmla="*/ 90725618 h 44"/>
                <a:gd name="T32" fmla="*/ 85685303 w 38"/>
                <a:gd name="T33" fmla="*/ 90725618 h 44"/>
                <a:gd name="T34" fmla="*/ 75604682 w 38"/>
                <a:gd name="T35" fmla="*/ 100806240 h 44"/>
                <a:gd name="T36" fmla="*/ 65524061 w 38"/>
                <a:gd name="T37" fmla="*/ 105846575 h 44"/>
                <a:gd name="T38" fmla="*/ 50403117 w 38"/>
                <a:gd name="T39" fmla="*/ 110886886 h 44"/>
                <a:gd name="T40" fmla="*/ 4032249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95765929 h 44"/>
                <a:gd name="T46" fmla="*/ 10080624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0" y="0"/>
                  </a:lnTo>
                  <a:lnTo>
                    <a:pt x="20" y="2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8" y="20"/>
                  </a:lnTo>
                  <a:lnTo>
                    <a:pt x="38" y="26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30" y="40"/>
                  </a:lnTo>
                  <a:lnTo>
                    <a:pt x="26" y="42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4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5" name="Freeform 132"/>
            <p:cNvSpPr>
              <a:spLocks/>
            </p:cNvSpPr>
            <p:nvPr/>
          </p:nvSpPr>
          <p:spPr bwMode="auto">
            <a:xfrm>
              <a:off x="5297488" y="3302000"/>
              <a:ext cx="63500" cy="63500"/>
            </a:xfrm>
            <a:custGeom>
              <a:avLst/>
              <a:gdLst>
                <a:gd name="T0" fmla="*/ 90725615 w 40"/>
                <a:gd name="T1" fmla="*/ 20161249 h 40"/>
                <a:gd name="T2" fmla="*/ 90725615 w 40"/>
                <a:gd name="T3" fmla="*/ 20161249 h 40"/>
                <a:gd name="T4" fmla="*/ 60483752 w 40"/>
                <a:gd name="T5" fmla="*/ 40322497 h 40"/>
                <a:gd name="T6" fmla="*/ 60483752 w 40"/>
                <a:gd name="T7" fmla="*/ 40322497 h 40"/>
                <a:gd name="T8" fmla="*/ 60483752 w 40"/>
                <a:gd name="T9" fmla="*/ 40322497 h 40"/>
                <a:gd name="T10" fmla="*/ 60483752 w 40"/>
                <a:gd name="T11" fmla="*/ 40322497 h 40"/>
                <a:gd name="T12" fmla="*/ 85685305 w 40"/>
                <a:gd name="T13" fmla="*/ 15120938 h 40"/>
                <a:gd name="T14" fmla="*/ 85685305 w 40"/>
                <a:gd name="T15" fmla="*/ 15120938 h 40"/>
                <a:gd name="T16" fmla="*/ 95765926 w 40"/>
                <a:gd name="T17" fmla="*/ 10080624 h 40"/>
                <a:gd name="T18" fmla="*/ 95765926 w 40"/>
                <a:gd name="T19" fmla="*/ 10080624 h 40"/>
                <a:gd name="T20" fmla="*/ 95765926 w 40"/>
                <a:gd name="T21" fmla="*/ 5040312 h 40"/>
                <a:gd name="T22" fmla="*/ 95765926 w 40"/>
                <a:gd name="T23" fmla="*/ 5040312 h 40"/>
                <a:gd name="T24" fmla="*/ 70564373 w 40"/>
                <a:gd name="T25" fmla="*/ 0 h 40"/>
                <a:gd name="T26" fmla="*/ 50403118 w 40"/>
                <a:gd name="T27" fmla="*/ 0 h 40"/>
                <a:gd name="T28" fmla="*/ 30241876 w 40"/>
                <a:gd name="T29" fmla="*/ 5040312 h 40"/>
                <a:gd name="T30" fmla="*/ 20161249 w 40"/>
                <a:gd name="T31" fmla="*/ 10080624 h 40"/>
                <a:gd name="T32" fmla="*/ 20161249 w 40"/>
                <a:gd name="T33" fmla="*/ 10080624 h 40"/>
                <a:gd name="T34" fmla="*/ 10080624 w 40"/>
                <a:gd name="T35" fmla="*/ 25201559 h 40"/>
                <a:gd name="T36" fmla="*/ 0 w 40"/>
                <a:gd name="T37" fmla="*/ 35282186 h 40"/>
                <a:gd name="T38" fmla="*/ 0 w 40"/>
                <a:gd name="T39" fmla="*/ 45362808 h 40"/>
                <a:gd name="T40" fmla="*/ 0 w 40"/>
                <a:gd name="T41" fmla="*/ 60483752 h 40"/>
                <a:gd name="T42" fmla="*/ 5040312 w 40"/>
                <a:gd name="T43" fmla="*/ 70564373 h 40"/>
                <a:gd name="T44" fmla="*/ 10080624 w 40"/>
                <a:gd name="T45" fmla="*/ 80644994 h 40"/>
                <a:gd name="T46" fmla="*/ 20161249 w 40"/>
                <a:gd name="T47" fmla="*/ 90725615 h 40"/>
                <a:gd name="T48" fmla="*/ 35282186 w 40"/>
                <a:gd name="T49" fmla="*/ 95765926 h 40"/>
                <a:gd name="T50" fmla="*/ 35282186 w 40"/>
                <a:gd name="T51" fmla="*/ 95765926 h 40"/>
                <a:gd name="T52" fmla="*/ 50403118 w 40"/>
                <a:gd name="T53" fmla="*/ 100806236 h 40"/>
                <a:gd name="T54" fmla="*/ 65524062 w 40"/>
                <a:gd name="T55" fmla="*/ 95765926 h 40"/>
                <a:gd name="T56" fmla="*/ 75604683 w 40"/>
                <a:gd name="T57" fmla="*/ 90725615 h 40"/>
                <a:gd name="T58" fmla="*/ 85685305 w 40"/>
                <a:gd name="T59" fmla="*/ 75604683 h 40"/>
                <a:gd name="T60" fmla="*/ 85685305 w 40"/>
                <a:gd name="T61" fmla="*/ 75604683 h 40"/>
                <a:gd name="T62" fmla="*/ 95765926 w 40"/>
                <a:gd name="T63" fmla="*/ 60483752 h 40"/>
                <a:gd name="T64" fmla="*/ 100806236 w 40"/>
                <a:gd name="T65" fmla="*/ 45362808 h 40"/>
                <a:gd name="T66" fmla="*/ 95765926 w 40"/>
                <a:gd name="T67" fmla="*/ 15120938 h 40"/>
                <a:gd name="T68" fmla="*/ 95765926 w 40"/>
                <a:gd name="T69" fmla="*/ 15120938 h 40"/>
                <a:gd name="T70" fmla="*/ 90725615 w 40"/>
                <a:gd name="T71" fmla="*/ 20161249 h 40"/>
                <a:gd name="T72" fmla="*/ 90725615 w 40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6" y="8"/>
                  </a:moveTo>
                  <a:lnTo>
                    <a:pt x="36" y="8"/>
                  </a:lnTo>
                  <a:lnTo>
                    <a:pt x="24" y="16"/>
                  </a:lnTo>
                  <a:lnTo>
                    <a:pt x="34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4" y="30"/>
                  </a:lnTo>
                  <a:lnTo>
                    <a:pt x="38" y="24"/>
                  </a:lnTo>
                  <a:lnTo>
                    <a:pt x="40" y="18"/>
                  </a:lnTo>
                  <a:lnTo>
                    <a:pt x="38" y="6"/>
                  </a:lnTo>
                  <a:lnTo>
                    <a:pt x="36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6" name="Freeform 133"/>
            <p:cNvSpPr>
              <a:spLocks/>
            </p:cNvSpPr>
            <p:nvPr/>
          </p:nvSpPr>
          <p:spPr bwMode="auto">
            <a:xfrm>
              <a:off x="5291138" y="3244850"/>
              <a:ext cx="66675" cy="60325"/>
            </a:xfrm>
            <a:custGeom>
              <a:avLst/>
              <a:gdLst>
                <a:gd name="T0" fmla="*/ 80644996 w 42"/>
                <a:gd name="T1" fmla="*/ 65524061 h 38"/>
                <a:gd name="T2" fmla="*/ 80644996 w 42"/>
                <a:gd name="T3" fmla="*/ 65524061 h 38"/>
                <a:gd name="T4" fmla="*/ 35282187 w 42"/>
                <a:gd name="T5" fmla="*/ 40322496 h 38"/>
                <a:gd name="T6" fmla="*/ 35282187 w 42"/>
                <a:gd name="T7" fmla="*/ 40322496 h 38"/>
                <a:gd name="T8" fmla="*/ 35282187 w 42"/>
                <a:gd name="T9" fmla="*/ 35282186 h 38"/>
                <a:gd name="T10" fmla="*/ 35282187 w 42"/>
                <a:gd name="T11" fmla="*/ 35282186 h 38"/>
                <a:gd name="T12" fmla="*/ 60483753 w 42"/>
                <a:gd name="T13" fmla="*/ 45362807 h 38"/>
                <a:gd name="T14" fmla="*/ 85685306 w 42"/>
                <a:gd name="T15" fmla="*/ 60483751 h 38"/>
                <a:gd name="T16" fmla="*/ 85685306 w 42"/>
                <a:gd name="T17" fmla="*/ 60483751 h 38"/>
                <a:gd name="T18" fmla="*/ 105846574 w 42"/>
                <a:gd name="T19" fmla="*/ 75604682 h 38"/>
                <a:gd name="T20" fmla="*/ 105846574 w 42"/>
                <a:gd name="T21" fmla="*/ 75604682 h 38"/>
                <a:gd name="T22" fmla="*/ 105846574 w 42"/>
                <a:gd name="T23" fmla="*/ 75604682 h 38"/>
                <a:gd name="T24" fmla="*/ 105846574 w 42"/>
                <a:gd name="T25" fmla="*/ 75604682 h 38"/>
                <a:gd name="T26" fmla="*/ 100806238 w 42"/>
                <a:gd name="T27" fmla="*/ 50403117 h 38"/>
                <a:gd name="T28" fmla="*/ 95765928 w 42"/>
                <a:gd name="T29" fmla="*/ 30241875 h 38"/>
                <a:gd name="T30" fmla="*/ 85685306 w 42"/>
                <a:gd name="T31" fmla="*/ 15120938 h 38"/>
                <a:gd name="T32" fmla="*/ 70564374 w 42"/>
                <a:gd name="T33" fmla="*/ 10080624 h 38"/>
                <a:gd name="T34" fmla="*/ 70564374 w 42"/>
                <a:gd name="T35" fmla="*/ 10080624 h 38"/>
                <a:gd name="T36" fmla="*/ 55443442 w 42"/>
                <a:gd name="T37" fmla="*/ 0 h 38"/>
                <a:gd name="T38" fmla="*/ 45362808 w 42"/>
                <a:gd name="T39" fmla="*/ 0 h 38"/>
                <a:gd name="T40" fmla="*/ 30241876 w 42"/>
                <a:gd name="T41" fmla="*/ 5040312 h 38"/>
                <a:gd name="T42" fmla="*/ 20161249 w 42"/>
                <a:gd name="T43" fmla="*/ 10080624 h 38"/>
                <a:gd name="T44" fmla="*/ 10080624 w 42"/>
                <a:gd name="T45" fmla="*/ 15120938 h 38"/>
                <a:gd name="T46" fmla="*/ 5040312 w 42"/>
                <a:gd name="T47" fmla="*/ 30241875 h 38"/>
                <a:gd name="T48" fmla="*/ 0 w 42"/>
                <a:gd name="T49" fmla="*/ 40322496 h 38"/>
                <a:gd name="T50" fmla="*/ 0 w 42"/>
                <a:gd name="T51" fmla="*/ 55443440 h 38"/>
                <a:gd name="T52" fmla="*/ 0 w 42"/>
                <a:gd name="T53" fmla="*/ 55443440 h 38"/>
                <a:gd name="T54" fmla="*/ 5040312 w 42"/>
                <a:gd name="T55" fmla="*/ 70564371 h 38"/>
                <a:gd name="T56" fmla="*/ 10080624 w 42"/>
                <a:gd name="T57" fmla="*/ 80644992 h 38"/>
                <a:gd name="T58" fmla="*/ 20161249 w 42"/>
                <a:gd name="T59" fmla="*/ 90725613 h 38"/>
                <a:gd name="T60" fmla="*/ 35282187 w 42"/>
                <a:gd name="T61" fmla="*/ 95765924 h 38"/>
                <a:gd name="T62" fmla="*/ 35282187 w 42"/>
                <a:gd name="T63" fmla="*/ 95765924 h 38"/>
                <a:gd name="T64" fmla="*/ 55443442 w 42"/>
                <a:gd name="T65" fmla="*/ 95765924 h 38"/>
                <a:gd name="T66" fmla="*/ 70564374 w 42"/>
                <a:gd name="T67" fmla="*/ 95765924 h 38"/>
                <a:gd name="T68" fmla="*/ 100806238 w 42"/>
                <a:gd name="T69" fmla="*/ 80644992 h 38"/>
                <a:gd name="T70" fmla="*/ 100806238 w 42"/>
                <a:gd name="T71" fmla="*/ 80644992 h 38"/>
                <a:gd name="T72" fmla="*/ 80644996 w 42"/>
                <a:gd name="T73" fmla="*/ 65524061 h 38"/>
                <a:gd name="T74" fmla="*/ 80644996 w 42"/>
                <a:gd name="T75" fmla="*/ 65524061 h 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8"/>
                <a:gd name="T116" fmla="*/ 42 w 42"/>
                <a:gd name="T117" fmla="*/ 38 h 3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8">
                  <a:moveTo>
                    <a:pt x="32" y="26"/>
                  </a:moveTo>
                  <a:lnTo>
                    <a:pt x="32" y="2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2" y="30"/>
                  </a:lnTo>
                  <a:lnTo>
                    <a:pt x="40" y="20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2" y="38"/>
                  </a:lnTo>
                  <a:lnTo>
                    <a:pt x="28" y="38"/>
                  </a:lnTo>
                  <a:lnTo>
                    <a:pt x="40" y="32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7" name="Freeform 134"/>
            <p:cNvSpPr>
              <a:spLocks/>
            </p:cNvSpPr>
            <p:nvPr/>
          </p:nvSpPr>
          <p:spPr bwMode="auto">
            <a:xfrm>
              <a:off x="5341938" y="3216275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5685303 w 38"/>
                <a:gd name="T7" fmla="*/ 85685309 h 46"/>
                <a:gd name="T8" fmla="*/ 70564371 w 38"/>
                <a:gd name="T9" fmla="*/ 100806241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5201559 w 38"/>
                <a:gd name="T15" fmla="*/ 100806241 h 46"/>
                <a:gd name="T16" fmla="*/ 10080624 w 38"/>
                <a:gd name="T17" fmla="*/ 80644998 h 46"/>
                <a:gd name="T18" fmla="*/ 5040312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0 h 46"/>
                <a:gd name="T36" fmla="*/ 50403117 w 38"/>
                <a:gd name="T37" fmla="*/ 0 h 46"/>
                <a:gd name="T38" fmla="*/ 60483751 w 38"/>
                <a:gd name="T39" fmla="*/ 5040312 h 46"/>
                <a:gd name="T40" fmla="*/ 75604682 w 38"/>
                <a:gd name="T41" fmla="*/ 10080625 h 46"/>
                <a:gd name="T42" fmla="*/ 80644992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18" y="46"/>
                  </a:lnTo>
                  <a:lnTo>
                    <a:pt x="10" y="40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8" name="Freeform 135"/>
            <p:cNvSpPr>
              <a:spLocks/>
            </p:cNvSpPr>
            <p:nvPr/>
          </p:nvSpPr>
          <p:spPr bwMode="auto">
            <a:xfrm>
              <a:off x="5380038" y="3251200"/>
              <a:ext cx="66675" cy="63500"/>
            </a:xfrm>
            <a:custGeom>
              <a:avLst/>
              <a:gdLst>
                <a:gd name="T0" fmla="*/ 90725617 w 42"/>
                <a:gd name="T1" fmla="*/ 10080624 h 40"/>
                <a:gd name="T2" fmla="*/ 90725617 w 42"/>
                <a:gd name="T3" fmla="*/ 10080624 h 40"/>
                <a:gd name="T4" fmla="*/ 75604685 w 42"/>
                <a:gd name="T5" fmla="*/ 5040312 h 40"/>
                <a:gd name="T6" fmla="*/ 60483753 w 42"/>
                <a:gd name="T7" fmla="*/ 0 h 40"/>
                <a:gd name="T8" fmla="*/ 45362808 w 42"/>
                <a:gd name="T9" fmla="*/ 5040312 h 40"/>
                <a:gd name="T10" fmla="*/ 30241876 w 42"/>
                <a:gd name="T11" fmla="*/ 10080624 h 40"/>
                <a:gd name="T12" fmla="*/ 30241876 w 42"/>
                <a:gd name="T13" fmla="*/ 10080624 h 40"/>
                <a:gd name="T14" fmla="*/ 15120938 w 42"/>
                <a:gd name="T15" fmla="*/ 25201559 h 40"/>
                <a:gd name="T16" fmla="*/ 5040312 w 42"/>
                <a:gd name="T17" fmla="*/ 40322497 h 40"/>
                <a:gd name="T18" fmla="*/ 0 w 42"/>
                <a:gd name="T19" fmla="*/ 70564373 h 40"/>
                <a:gd name="T20" fmla="*/ 0 w 42"/>
                <a:gd name="T21" fmla="*/ 70564373 h 40"/>
                <a:gd name="T22" fmla="*/ 20161249 w 42"/>
                <a:gd name="T23" fmla="*/ 60483752 h 40"/>
                <a:gd name="T24" fmla="*/ 20161249 w 42"/>
                <a:gd name="T25" fmla="*/ 60483752 h 40"/>
                <a:gd name="T26" fmla="*/ 40322498 w 42"/>
                <a:gd name="T27" fmla="*/ 50403118 h 40"/>
                <a:gd name="T28" fmla="*/ 55443442 w 42"/>
                <a:gd name="T29" fmla="*/ 50403118 h 40"/>
                <a:gd name="T30" fmla="*/ 55443442 w 42"/>
                <a:gd name="T31" fmla="*/ 50403118 h 40"/>
                <a:gd name="T32" fmla="*/ 55443442 w 42"/>
                <a:gd name="T33" fmla="*/ 50403118 h 40"/>
                <a:gd name="T34" fmla="*/ 55443442 w 42"/>
                <a:gd name="T35" fmla="*/ 50403118 h 40"/>
                <a:gd name="T36" fmla="*/ 35282187 w 42"/>
                <a:gd name="T37" fmla="*/ 55443441 h 40"/>
                <a:gd name="T38" fmla="*/ 15120938 w 42"/>
                <a:gd name="T39" fmla="*/ 65524062 h 40"/>
                <a:gd name="T40" fmla="*/ 15120938 w 42"/>
                <a:gd name="T41" fmla="*/ 65524062 h 40"/>
                <a:gd name="T42" fmla="*/ 0 w 42"/>
                <a:gd name="T43" fmla="*/ 75604683 h 40"/>
                <a:gd name="T44" fmla="*/ 0 w 42"/>
                <a:gd name="T45" fmla="*/ 75604683 h 40"/>
                <a:gd name="T46" fmla="*/ 20161249 w 42"/>
                <a:gd name="T47" fmla="*/ 90725615 h 40"/>
                <a:gd name="T48" fmla="*/ 40322498 w 42"/>
                <a:gd name="T49" fmla="*/ 95765926 h 40"/>
                <a:gd name="T50" fmla="*/ 55443442 w 42"/>
                <a:gd name="T51" fmla="*/ 100806236 h 40"/>
                <a:gd name="T52" fmla="*/ 70564374 w 42"/>
                <a:gd name="T53" fmla="*/ 95765926 h 40"/>
                <a:gd name="T54" fmla="*/ 70564374 w 42"/>
                <a:gd name="T55" fmla="*/ 95765926 h 40"/>
                <a:gd name="T56" fmla="*/ 85685306 w 42"/>
                <a:gd name="T57" fmla="*/ 90725615 h 40"/>
                <a:gd name="T58" fmla="*/ 95765928 w 42"/>
                <a:gd name="T59" fmla="*/ 80644994 h 40"/>
                <a:gd name="T60" fmla="*/ 105846574 w 42"/>
                <a:gd name="T61" fmla="*/ 70564373 h 40"/>
                <a:gd name="T62" fmla="*/ 105846574 w 42"/>
                <a:gd name="T63" fmla="*/ 60483752 h 40"/>
                <a:gd name="T64" fmla="*/ 105846574 w 42"/>
                <a:gd name="T65" fmla="*/ 45362808 h 40"/>
                <a:gd name="T66" fmla="*/ 105846574 w 42"/>
                <a:gd name="T67" fmla="*/ 35282186 h 40"/>
                <a:gd name="T68" fmla="*/ 100806238 w 42"/>
                <a:gd name="T69" fmla="*/ 20161249 h 40"/>
                <a:gd name="T70" fmla="*/ 90725617 w 42"/>
                <a:gd name="T71" fmla="*/ 10080624 h 40"/>
                <a:gd name="T72" fmla="*/ 90725617 w 42"/>
                <a:gd name="T73" fmla="*/ 10080624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6" y="4"/>
                  </a:moveTo>
                  <a:lnTo>
                    <a:pt x="36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0" y="8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9" name="Freeform 136"/>
            <p:cNvSpPr>
              <a:spLocks/>
            </p:cNvSpPr>
            <p:nvPr/>
          </p:nvSpPr>
          <p:spPr bwMode="auto">
            <a:xfrm>
              <a:off x="5338763" y="3270250"/>
              <a:ext cx="53975" cy="53975"/>
            </a:xfrm>
            <a:custGeom>
              <a:avLst/>
              <a:gdLst>
                <a:gd name="T0" fmla="*/ 85685299 w 34"/>
                <a:gd name="T1" fmla="*/ 30241874 h 34"/>
                <a:gd name="T2" fmla="*/ 85685299 w 34"/>
                <a:gd name="T3" fmla="*/ 30241874 h 34"/>
                <a:gd name="T4" fmla="*/ 85685299 w 34"/>
                <a:gd name="T5" fmla="*/ 45362805 h 34"/>
                <a:gd name="T6" fmla="*/ 80644989 w 34"/>
                <a:gd name="T7" fmla="*/ 60483748 h 34"/>
                <a:gd name="T8" fmla="*/ 70564368 w 34"/>
                <a:gd name="T9" fmla="*/ 75604678 h 34"/>
                <a:gd name="T10" fmla="*/ 55443437 w 34"/>
                <a:gd name="T11" fmla="*/ 85685299 h 34"/>
                <a:gd name="T12" fmla="*/ 55443437 w 34"/>
                <a:gd name="T13" fmla="*/ 85685299 h 34"/>
                <a:gd name="T14" fmla="*/ 40322494 w 34"/>
                <a:gd name="T15" fmla="*/ 85685299 h 34"/>
                <a:gd name="T16" fmla="*/ 25201557 w 34"/>
                <a:gd name="T17" fmla="*/ 80644989 h 34"/>
                <a:gd name="T18" fmla="*/ 10080624 w 34"/>
                <a:gd name="T19" fmla="*/ 70564368 h 34"/>
                <a:gd name="T20" fmla="*/ 0 w 34"/>
                <a:gd name="T21" fmla="*/ 55443437 h 34"/>
                <a:gd name="T22" fmla="*/ 0 w 34"/>
                <a:gd name="T23" fmla="*/ 55443437 h 34"/>
                <a:gd name="T24" fmla="*/ 0 w 34"/>
                <a:gd name="T25" fmla="*/ 40322494 h 34"/>
                <a:gd name="T26" fmla="*/ 5040312 w 34"/>
                <a:gd name="T27" fmla="*/ 25201557 h 34"/>
                <a:gd name="T28" fmla="*/ 15120937 w 34"/>
                <a:gd name="T29" fmla="*/ 10080624 h 34"/>
                <a:gd name="T30" fmla="*/ 30241874 w 34"/>
                <a:gd name="T31" fmla="*/ 0 h 34"/>
                <a:gd name="T32" fmla="*/ 30241874 w 34"/>
                <a:gd name="T33" fmla="*/ 0 h 34"/>
                <a:gd name="T34" fmla="*/ 45362805 w 34"/>
                <a:gd name="T35" fmla="*/ 0 h 34"/>
                <a:gd name="T36" fmla="*/ 60483748 w 34"/>
                <a:gd name="T37" fmla="*/ 5040312 h 34"/>
                <a:gd name="T38" fmla="*/ 75604678 w 34"/>
                <a:gd name="T39" fmla="*/ 15120937 h 34"/>
                <a:gd name="T40" fmla="*/ 85685299 w 34"/>
                <a:gd name="T41" fmla="*/ 30241874 h 34"/>
                <a:gd name="T42" fmla="*/ 85685299 w 34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34"/>
                <a:gd name="T68" fmla="*/ 34 w 34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34">
                  <a:moveTo>
                    <a:pt x="34" y="12"/>
                  </a:moveTo>
                  <a:lnTo>
                    <a:pt x="34" y="12"/>
                  </a:lnTo>
                  <a:lnTo>
                    <a:pt x="34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0" name="Freeform 137"/>
            <p:cNvSpPr>
              <a:spLocks noEditPoints="1"/>
            </p:cNvSpPr>
            <p:nvPr/>
          </p:nvSpPr>
          <p:spPr bwMode="auto">
            <a:xfrm>
              <a:off x="4367213" y="3524250"/>
              <a:ext cx="130175" cy="123825"/>
            </a:xfrm>
            <a:custGeom>
              <a:avLst/>
              <a:gdLst>
                <a:gd name="T0" fmla="*/ 166330300 w 82"/>
                <a:gd name="T1" fmla="*/ 126007813 h 78"/>
                <a:gd name="T2" fmla="*/ 196572164 w 82"/>
                <a:gd name="T3" fmla="*/ 156249676 h 78"/>
                <a:gd name="T4" fmla="*/ 181451232 w 82"/>
                <a:gd name="T5" fmla="*/ 176410918 h 78"/>
                <a:gd name="T6" fmla="*/ 131048126 w 82"/>
                <a:gd name="T7" fmla="*/ 186491539 h 78"/>
                <a:gd name="T8" fmla="*/ 110886883 w 82"/>
                <a:gd name="T9" fmla="*/ 151209365 h 78"/>
                <a:gd name="T10" fmla="*/ 85685305 w 82"/>
                <a:gd name="T11" fmla="*/ 191531850 h 78"/>
                <a:gd name="T12" fmla="*/ 45362808 w 82"/>
                <a:gd name="T13" fmla="*/ 191531850 h 78"/>
                <a:gd name="T14" fmla="*/ 35282187 w 82"/>
                <a:gd name="T15" fmla="*/ 176410918 h 78"/>
                <a:gd name="T16" fmla="*/ 50403119 w 82"/>
                <a:gd name="T17" fmla="*/ 141128744 h 78"/>
                <a:gd name="T18" fmla="*/ 35282187 w 82"/>
                <a:gd name="T19" fmla="*/ 120967502 h 78"/>
                <a:gd name="T20" fmla="*/ 5040312 w 82"/>
                <a:gd name="T21" fmla="*/ 95765925 h 78"/>
                <a:gd name="T22" fmla="*/ 15120938 w 82"/>
                <a:gd name="T23" fmla="*/ 55443441 h 78"/>
                <a:gd name="T24" fmla="*/ 40322497 w 82"/>
                <a:gd name="T25" fmla="*/ 45362807 h 78"/>
                <a:gd name="T26" fmla="*/ 70564374 w 82"/>
                <a:gd name="T27" fmla="*/ 65524062 h 78"/>
                <a:gd name="T28" fmla="*/ 60483752 w 82"/>
                <a:gd name="T29" fmla="*/ 20161248 h 78"/>
                <a:gd name="T30" fmla="*/ 90725616 w 82"/>
                <a:gd name="T31" fmla="*/ 5040312 h 78"/>
                <a:gd name="T32" fmla="*/ 120967505 w 82"/>
                <a:gd name="T33" fmla="*/ 5040312 h 78"/>
                <a:gd name="T34" fmla="*/ 141128747 w 82"/>
                <a:gd name="T35" fmla="*/ 25201559 h 78"/>
                <a:gd name="T36" fmla="*/ 136088436 w 82"/>
                <a:gd name="T37" fmla="*/ 70564372 h 78"/>
                <a:gd name="T38" fmla="*/ 191531853 w 82"/>
                <a:gd name="T39" fmla="*/ 55443441 h 78"/>
                <a:gd name="T40" fmla="*/ 206652785 w 82"/>
                <a:gd name="T41" fmla="*/ 85685304 h 78"/>
                <a:gd name="T42" fmla="*/ 191531853 w 82"/>
                <a:gd name="T43" fmla="*/ 105846571 h 78"/>
                <a:gd name="T44" fmla="*/ 141128747 w 82"/>
                <a:gd name="T45" fmla="*/ 115927192 h 78"/>
                <a:gd name="T46" fmla="*/ 151209368 w 82"/>
                <a:gd name="T47" fmla="*/ 90725614 h 78"/>
                <a:gd name="T48" fmla="*/ 126007815 w 82"/>
                <a:gd name="T49" fmla="*/ 75604683 h 78"/>
                <a:gd name="T50" fmla="*/ 105846573 w 82"/>
                <a:gd name="T51" fmla="*/ 70564372 h 78"/>
                <a:gd name="T52" fmla="*/ 100806237 w 82"/>
                <a:gd name="T53" fmla="*/ 40322497 h 78"/>
                <a:gd name="T54" fmla="*/ 100806237 w 82"/>
                <a:gd name="T55" fmla="*/ 70564372 h 78"/>
                <a:gd name="T56" fmla="*/ 100806237 w 82"/>
                <a:gd name="T57" fmla="*/ 70564372 h 78"/>
                <a:gd name="T58" fmla="*/ 70564374 w 82"/>
                <a:gd name="T59" fmla="*/ 95765925 h 78"/>
                <a:gd name="T60" fmla="*/ 40322497 w 82"/>
                <a:gd name="T61" fmla="*/ 80644993 h 78"/>
                <a:gd name="T62" fmla="*/ 55443442 w 82"/>
                <a:gd name="T63" fmla="*/ 90725614 h 78"/>
                <a:gd name="T64" fmla="*/ 70564374 w 82"/>
                <a:gd name="T65" fmla="*/ 110886881 h 78"/>
                <a:gd name="T66" fmla="*/ 85685305 w 82"/>
                <a:gd name="T67" fmla="*/ 131048123 h 78"/>
                <a:gd name="T68" fmla="*/ 70564374 w 82"/>
                <a:gd name="T69" fmla="*/ 161289987 h 78"/>
                <a:gd name="T70" fmla="*/ 75604684 w 82"/>
                <a:gd name="T71" fmla="*/ 161289987 h 78"/>
                <a:gd name="T72" fmla="*/ 100806237 w 82"/>
                <a:gd name="T73" fmla="*/ 136088434 h 78"/>
                <a:gd name="T74" fmla="*/ 126007815 w 82"/>
                <a:gd name="T75" fmla="*/ 131048123 h 78"/>
                <a:gd name="T76" fmla="*/ 136088436 w 82"/>
                <a:gd name="T77" fmla="*/ 141128744 h 78"/>
                <a:gd name="T78" fmla="*/ 156249679 w 82"/>
                <a:gd name="T79" fmla="*/ 151209365 h 78"/>
                <a:gd name="T80" fmla="*/ 141128747 w 82"/>
                <a:gd name="T81" fmla="*/ 136088434 h 78"/>
                <a:gd name="T82" fmla="*/ 136088436 w 82"/>
                <a:gd name="T83" fmla="*/ 115927192 h 78"/>
                <a:gd name="T84" fmla="*/ 136088436 w 82"/>
                <a:gd name="T85" fmla="*/ 95765925 h 78"/>
                <a:gd name="T86" fmla="*/ 166330300 w 82"/>
                <a:gd name="T87" fmla="*/ 85685304 h 78"/>
                <a:gd name="T88" fmla="*/ 166330300 w 82"/>
                <a:gd name="T89" fmla="*/ 85685304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2"/>
                <a:gd name="T136" fmla="*/ 0 h 78"/>
                <a:gd name="T137" fmla="*/ 82 w 8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2" h="78">
                  <a:moveTo>
                    <a:pt x="56" y="46"/>
                  </a:moveTo>
                  <a:lnTo>
                    <a:pt x="56" y="46"/>
                  </a:lnTo>
                  <a:lnTo>
                    <a:pt x="66" y="50"/>
                  </a:lnTo>
                  <a:lnTo>
                    <a:pt x="74" y="54"/>
                  </a:lnTo>
                  <a:lnTo>
                    <a:pt x="78" y="58"/>
                  </a:lnTo>
                  <a:lnTo>
                    <a:pt x="78" y="62"/>
                  </a:lnTo>
                  <a:lnTo>
                    <a:pt x="76" y="66"/>
                  </a:lnTo>
                  <a:lnTo>
                    <a:pt x="72" y="70"/>
                  </a:lnTo>
                  <a:lnTo>
                    <a:pt x="64" y="76"/>
                  </a:lnTo>
                  <a:lnTo>
                    <a:pt x="58" y="76"/>
                  </a:lnTo>
                  <a:lnTo>
                    <a:pt x="52" y="74"/>
                  </a:lnTo>
                  <a:lnTo>
                    <a:pt x="46" y="64"/>
                  </a:lnTo>
                  <a:lnTo>
                    <a:pt x="44" y="60"/>
                  </a:lnTo>
                  <a:lnTo>
                    <a:pt x="40" y="70"/>
                  </a:lnTo>
                  <a:lnTo>
                    <a:pt x="34" y="76"/>
                  </a:lnTo>
                  <a:lnTo>
                    <a:pt x="28" y="78"/>
                  </a:lnTo>
                  <a:lnTo>
                    <a:pt x="22" y="78"/>
                  </a:lnTo>
                  <a:lnTo>
                    <a:pt x="18" y="76"/>
                  </a:lnTo>
                  <a:lnTo>
                    <a:pt x="16" y="74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4"/>
                  </a:lnTo>
                  <a:lnTo>
                    <a:pt x="20" y="56"/>
                  </a:lnTo>
                  <a:lnTo>
                    <a:pt x="26" y="50"/>
                  </a:lnTo>
                  <a:lnTo>
                    <a:pt x="14" y="48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2" y="28"/>
                  </a:lnTo>
                  <a:lnTo>
                    <a:pt x="6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2"/>
                  </a:lnTo>
                  <a:lnTo>
                    <a:pt x="28" y="2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30" y="2"/>
                  </a:lnTo>
                  <a:lnTo>
                    <a:pt x="36" y="2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52" y="4"/>
                  </a:lnTo>
                  <a:lnTo>
                    <a:pt x="54" y="6"/>
                  </a:lnTo>
                  <a:lnTo>
                    <a:pt x="56" y="10"/>
                  </a:lnTo>
                  <a:lnTo>
                    <a:pt x="56" y="18"/>
                  </a:lnTo>
                  <a:lnTo>
                    <a:pt x="54" y="28"/>
                  </a:lnTo>
                  <a:lnTo>
                    <a:pt x="62" y="22"/>
                  </a:lnTo>
                  <a:lnTo>
                    <a:pt x="68" y="20"/>
                  </a:lnTo>
                  <a:lnTo>
                    <a:pt x="76" y="22"/>
                  </a:lnTo>
                  <a:lnTo>
                    <a:pt x="80" y="28"/>
                  </a:lnTo>
                  <a:lnTo>
                    <a:pt x="82" y="34"/>
                  </a:lnTo>
                  <a:lnTo>
                    <a:pt x="82" y="38"/>
                  </a:lnTo>
                  <a:lnTo>
                    <a:pt x="80" y="40"/>
                  </a:lnTo>
                  <a:lnTo>
                    <a:pt x="76" y="42"/>
                  </a:lnTo>
                  <a:lnTo>
                    <a:pt x="66" y="46"/>
                  </a:lnTo>
                  <a:lnTo>
                    <a:pt x="56" y="46"/>
                  </a:lnTo>
                  <a:close/>
                  <a:moveTo>
                    <a:pt x="66" y="34"/>
                  </a:moveTo>
                  <a:lnTo>
                    <a:pt x="66" y="34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2" y="28"/>
                  </a:lnTo>
                  <a:lnTo>
                    <a:pt x="42" y="22"/>
                  </a:lnTo>
                  <a:lnTo>
                    <a:pt x="40" y="16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6" y="32"/>
                  </a:lnTo>
                  <a:lnTo>
                    <a:pt x="22" y="36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30" y="48"/>
                  </a:lnTo>
                  <a:lnTo>
                    <a:pt x="34" y="52"/>
                  </a:lnTo>
                  <a:lnTo>
                    <a:pt x="30" y="58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6" y="54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50" y="52"/>
                  </a:lnTo>
                  <a:lnTo>
                    <a:pt x="54" y="56"/>
                  </a:lnTo>
                  <a:lnTo>
                    <a:pt x="60" y="62"/>
                  </a:lnTo>
                  <a:lnTo>
                    <a:pt x="62" y="60"/>
                  </a:lnTo>
                  <a:lnTo>
                    <a:pt x="56" y="54"/>
                  </a:lnTo>
                  <a:lnTo>
                    <a:pt x="50" y="52"/>
                  </a:lnTo>
                  <a:lnTo>
                    <a:pt x="54" y="4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1" name="Freeform 138"/>
            <p:cNvSpPr>
              <a:spLocks/>
            </p:cNvSpPr>
            <p:nvPr/>
          </p:nvSpPr>
          <p:spPr bwMode="auto">
            <a:xfrm>
              <a:off x="4411663" y="3568700"/>
              <a:ext cx="44450" cy="44450"/>
            </a:xfrm>
            <a:custGeom>
              <a:avLst/>
              <a:gdLst>
                <a:gd name="T0" fmla="*/ 70564381 w 28"/>
                <a:gd name="T1" fmla="*/ 25201562 h 28"/>
                <a:gd name="T2" fmla="*/ 70564381 w 28"/>
                <a:gd name="T3" fmla="*/ 25201562 h 28"/>
                <a:gd name="T4" fmla="*/ 70564381 w 28"/>
                <a:gd name="T5" fmla="*/ 40322501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30241879 w 28"/>
                <a:gd name="T15" fmla="*/ 65524069 h 28"/>
                <a:gd name="T16" fmla="*/ 15120940 w 28"/>
                <a:gd name="T17" fmla="*/ 60483758 h 28"/>
                <a:gd name="T18" fmla="*/ 5040313 w 28"/>
                <a:gd name="T19" fmla="*/ 50403124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25201562 h 28"/>
                <a:gd name="T26" fmla="*/ 5040313 w 28"/>
                <a:gd name="T27" fmla="*/ 10080625 h 28"/>
                <a:gd name="T28" fmla="*/ 15120940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5362813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25201562 h 28"/>
                <a:gd name="T42" fmla="*/ 70564381 w 28"/>
                <a:gd name="T43" fmla="*/ 25201562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0"/>
                  </a:moveTo>
                  <a:lnTo>
                    <a:pt x="28" y="10"/>
                  </a:lnTo>
                  <a:lnTo>
                    <a:pt x="28" y="16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2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2" name="Freeform 139"/>
            <p:cNvSpPr>
              <a:spLocks noEditPoints="1"/>
            </p:cNvSpPr>
            <p:nvPr/>
          </p:nvSpPr>
          <p:spPr bwMode="auto">
            <a:xfrm>
              <a:off x="5053013" y="3222625"/>
              <a:ext cx="123825" cy="117475"/>
            </a:xfrm>
            <a:custGeom>
              <a:avLst/>
              <a:gdLst>
                <a:gd name="T0" fmla="*/ 156249676 w 78"/>
                <a:gd name="T1" fmla="*/ 120967500 h 74"/>
                <a:gd name="T2" fmla="*/ 176410918 w 78"/>
                <a:gd name="T3" fmla="*/ 156249673 h 74"/>
                <a:gd name="T4" fmla="*/ 161289987 w 78"/>
                <a:gd name="T5" fmla="*/ 176410914 h 74"/>
                <a:gd name="T6" fmla="*/ 110886881 w 78"/>
                <a:gd name="T7" fmla="*/ 176410914 h 74"/>
                <a:gd name="T8" fmla="*/ 95765925 w 78"/>
                <a:gd name="T9" fmla="*/ 141128741 h 74"/>
                <a:gd name="T10" fmla="*/ 70564372 w 78"/>
                <a:gd name="T11" fmla="*/ 176410914 h 74"/>
                <a:gd name="T12" fmla="*/ 30241876 w 78"/>
                <a:gd name="T13" fmla="*/ 171370604 h 74"/>
                <a:gd name="T14" fmla="*/ 20161248 w 78"/>
                <a:gd name="T15" fmla="*/ 156249673 h 74"/>
                <a:gd name="T16" fmla="*/ 55443441 w 78"/>
                <a:gd name="T17" fmla="*/ 110886879 h 74"/>
                <a:gd name="T18" fmla="*/ 15120938 w 78"/>
                <a:gd name="T19" fmla="*/ 95765923 h 74"/>
                <a:gd name="T20" fmla="*/ 0 w 78"/>
                <a:gd name="T21" fmla="*/ 65524060 h 74"/>
                <a:gd name="T22" fmla="*/ 15120938 w 78"/>
                <a:gd name="T23" fmla="*/ 40322496 h 74"/>
                <a:gd name="T24" fmla="*/ 60483751 w 78"/>
                <a:gd name="T25" fmla="*/ 40322496 h 74"/>
                <a:gd name="T26" fmla="*/ 65524062 w 78"/>
                <a:gd name="T27" fmla="*/ 30241875 h 74"/>
                <a:gd name="T28" fmla="*/ 70564372 w 78"/>
                <a:gd name="T29" fmla="*/ 5040312 h 74"/>
                <a:gd name="T30" fmla="*/ 115927192 w 78"/>
                <a:gd name="T31" fmla="*/ 0 h 74"/>
                <a:gd name="T32" fmla="*/ 136088434 w 78"/>
                <a:gd name="T33" fmla="*/ 10080624 h 74"/>
                <a:gd name="T34" fmla="*/ 136088434 w 78"/>
                <a:gd name="T35" fmla="*/ 45362806 h 74"/>
                <a:gd name="T36" fmla="*/ 151209365 w 78"/>
                <a:gd name="T37" fmla="*/ 55443439 h 74"/>
                <a:gd name="T38" fmla="*/ 191531850 w 78"/>
                <a:gd name="T39" fmla="*/ 75604681 h 74"/>
                <a:gd name="T40" fmla="*/ 191531850 w 78"/>
                <a:gd name="T41" fmla="*/ 100806233 h 74"/>
                <a:gd name="T42" fmla="*/ 156249676 w 78"/>
                <a:gd name="T43" fmla="*/ 115927189 h 74"/>
                <a:gd name="T44" fmla="*/ 156249676 w 78"/>
                <a:gd name="T45" fmla="*/ 85685302 h 74"/>
                <a:gd name="T46" fmla="*/ 131048123 w 78"/>
                <a:gd name="T47" fmla="*/ 85685302 h 74"/>
                <a:gd name="T48" fmla="*/ 100806235 w 78"/>
                <a:gd name="T49" fmla="*/ 60483750 h 74"/>
                <a:gd name="T50" fmla="*/ 100806235 w 78"/>
                <a:gd name="T51" fmla="*/ 35282185 h 74"/>
                <a:gd name="T52" fmla="*/ 100806235 w 78"/>
                <a:gd name="T53" fmla="*/ 35282185 h 74"/>
                <a:gd name="T54" fmla="*/ 95765925 w 78"/>
                <a:gd name="T55" fmla="*/ 60483750 h 74"/>
                <a:gd name="T56" fmla="*/ 65524062 w 78"/>
                <a:gd name="T57" fmla="*/ 85685302 h 74"/>
                <a:gd name="T58" fmla="*/ 40322497 w 78"/>
                <a:gd name="T59" fmla="*/ 65524060 h 74"/>
                <a:gd name="T60" fmla="*/ 55443441 w 78"/>
                <a:gd name="T61" fmla="*/ 75604681 h 74"/>
                <a:gd name="T62" fmla="*/ 65524062 w 78"/>
                <a:gd name="T63" fmla="*/ 95765923 h 74"/>
                <a:gd name="T64" fmla="*/ 75604683 w 78"/>
                <a:gd name="T65" fmla="*/ 120967500 h 74"/>
                <a:gd name="T66" fmla="*/ 55443441 w 78"/>
                <a:gd name="T67" fmla="*/ 146169052 h 74"/>
                <a:gd name="T68" fmla="*/ 60483751 w 78"/>
                <a:gd name="T69" fmla="*/ 146169052 h 74"/>
                <a:gd name="T70" fmla="*/ 90725614 w 78"/>
                <a:gd name="T71" fmla="*/ 126007810 h 74"/>
                <a:gd name="T72" fmla="*/ 110886881 w 78"/>
                <a:gd name="T73" fmla="*/ 126007810 h 74"/>
                <a:gd name="T74" fmla="*/ 120967502 w 78"/>
                <a:gd name="T75" fmla="*/ 136088431 h 74"/>
                <a:gd name="T76" fmla="*/ 136088434 w 78"/>
                <a:gd name="T77" fmla="*/ 151209362 h 74"/>
                <a:gd name="T78" fmla="*/ 126007813 w 78"/>
                <a:gd name="T79" fmla="*/ 131048121 h 74"/>
                <a:gd name="T80" fmla="*/ 126007813 w 78"/>
                <a:gd name="T81" fmla="*/ 110886879 h 74"/>
                <a:gd name="T82" fmla="*/ 131048123 w 78"/>
                <a:gd name="T83" fmla="*/ 90725612 h 74"/>
                <a:gd name="T84" fmla="*/ 156249676 w 78"/>
                <a:gd name="T85" fmla="*/ 85685302 h 74"/>
                <a:gd name="T86" fmla="*/ 156249676 w 78"/>
                <a:gd name="T87" fmla="*/ 8568530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4"/>
                <a:gd name="T134" fmla="*/ 78 w 78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4">
                  <a:moveTo>
                    <a:pt x="52" y="44"/>
                  </a:moveTo>
                  <a:lnTo>
                    <a:pt x="52" y="44"/>
                  </a:lnTo>
                  <a:lnTo>
                    <a:pt x="62" y="48"/>
                  </a:lnTo>
                  <a:lnTo>
                    <a:pt x="68" y="54"/>
                  </a:lnTo>
                  <a:lnTo>
                    <a:pt x="70" y="58"/>
                  </a:lnTo>
                  <a:lnTo>
                    <a:pt x="70" y="62"/>
                  </a:lnTo>
                  <a:lnTo>
                    <a:pt x="68" y="66"/>
                  </a:lnTo>
                  <a:lnTo>
                    <a:pt x="64" y="70"/>
                  </a:lnTo>
                  <a:lnTo>
                    <a:pt x="56" y="74"/>
                  </a:lnTo>
                  <a:lnTo>
                    <a:pt x="50" y="74"/>
                  </a:lnTo>
                  <a:lnTo>
                    <a:pt x="44" y="70"/>
                  </a:lnTo>
                  <a:lnTo>
                    <a:pt x="40" y="60"/>
                  </a:lnTo>
                  <a:lnTo>
                    <a:pt x="38" y="56"/>
                  </a:lnTo>
                  <a:lnTo>
                    <a:pt x="34" y="64"/>
                  </a:lnTo>
                  <a:lnTo>
                    <a:pt x="28" y="70"/>
                  </a:lnTo>
                  <a:lnTo>
                    <a:pt x="20" y="72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8" y="62"/>
                  </a:lnTo>
                  <a:lnTo>
                    <a:pt x="10" y="56"/>
                  </a:lnTo>
                  <a:lnTo>
                    <a:pt x="16" y="48"/>
                  </a:lnTo>
                  <a:lnTo>
                    <a:pt x="22" y="44"/>
                  </a:lnTo>
                  <a:lnTo>
                    <a:pt x="10" y="40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6" y="16"/>
                  </a:lnTo>
                  <a:lnTo>
                    <a:pt x="12" y="12"/>
                  </a:lnTo>
                  <a:lnTo>
                    <a:pt x="18" y="14"/>
                  </a:lnTo>
                  <a:lnTo>
                    <a:pt x="24" y="16"/>
                  </a:lnTo>
                  <a:lnTo>
                    <a:pt x="28" y="22"/>
                  </a:lnTo>
                  <a:lnTo>
                    <a:pt x="26" y="12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10"/>
                  </a:lnTo>
                  <a:lnTo>
                    <a:pt x="54" y="18"/>
                  </a:lnTo>
                  <a:lnTo>
                    <a:pt x="52" y="26"/>
                  </a:lnTo>
                  <a:lnTo>
                    <a:pt x="60" y="22"/>
                  </a:lnTo>
                  <a:lnTo>
                    <a:pt x="68" y="22"/>
                  </a:lnTo>
                  <a:lnTo>
                    <a:pt x="72" y="24"/>
                  </a:lnTo>
                  <a:lnTo>
                    <a:pt x="76" y="30"/>
                  </a:lnTo>
                  <a:lnTo>
                    <a:pt x="78" y="36"/>
                  </a:lnTo>
                  <a:lnTo>
                    <a:pt x="76" y="40"/>
                  </a:lnTo>
                  <a:lnTo>
                    <a:pt x="74" y="42"/>
                  </a:lnTo>
                  <a:lnTo>
                    <a:pt x="70" y="44"/>
                  </a:lnTo>
                  <a:lnTo>
                    <a:pt x="62" y="46"/>
                  </a:lnTo>
                  <a:lnTo>
                    <a:pt x="52" y="44"/>
                  </a:lnTo>
                  <a:close/>
                  <a:moveTo>
                    <a:pt x="62" y="34"/>
                  </a:moveTo>
                  <a:lnTo>
                    <a:pt x="62" y="34"/>
                  </a:lnTo>
                  <a:lnTo>
                    <a:pt x="56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24"/>
                  </a:lnTo>
                  <a:lnTo>
                    <a:pt x="32" y="28"/>
                  </a:lnTo>
                  <a:lnTo>
                    <a:pt x="26" y="34"/>
                  </a:lnTo>
                  <a:lnTo>
                    <a:pt x="16" y="26"/>
                  </a:lnTo>
                  <a:lnTo>
                    <a:pt x="22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6" y="50"/>
                  </a:lnTo>
                  <a:lnTo>
                    <a:pt x="40" y="50"/>
                  </a:lnTo>
                  <a:lnTo>
                    <a:pt x="44" y="50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50" y="52"/>
                  </a:lnTo>
                  <a:lnTo>
                    <a:pt x="46" y="48"/>
                  </a:lnTo>
                  <a:lnTo>
                    <a:pt x="50" y="44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8" y="36"/>
                  </a:lnTo>
                  <a:lnTo>
                    <a:pt x="62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3" name="Freeform 140"/>
            <p:cNvSpPr>
              <a:spLocks/>
            </p:cNvSpPr>
            <p:nvPr/>
          </p:nvSpPr>
          <p:spPr bwMode="auto">
            <a:xfrm>
              <a:off x="5094288" y="3260725"/>
              <a:ext cx="41275" cy="44450"/>
            </a:xfrm>
            <a:custGeom>
              <a:avLst/>
              <a:gdLst>
                <a:gd name="T0" fmla="*/ 65524068 w 26"/>
                <a:gd name="T1" fmla="*/ 35282190 h 28"/>
                <a:gd name="T2" fmla="*/ 65524068 w 26"/>
                <a:gd name="T3" fmla="*/ 35282190 h 28"/>
                <a:gd name="T4" fmla="*/ 65524068 w 26"/>
                <a:gd name="T5" fmla="*/ 45362813 h 28"/>
                <a:gd name="T6" fmla="*/ 60483757 w 26"/>
                <a:gd name="T7" fmla="*/ 60483758 h 28"/>
                <a:gd name="T8" fmla="*/ 45362812 w 26"/>
                <a:gd name="T9" fmla="*/ 65524069 h 28"/>
                <a:gd name="T10" fmla="*/ 35282190 w 26"/>
                <a:gd name="T11" fmla="*/ 70564381 h 28"/>
                <a:gd name="T12" fmla="*/ 35282190 w 26"/>
                <a:gd name="T13" fmla="*/ 70564381 h 28"/>
                <a:gd name="T14" fmla="*/ 20161250 w 26"/>
                <a:gd name="T15" fmla="*/ 65524069 h 28"/>
                <a:gd name="T16" fmla="*/ 10080625 w 26"/>
                <a:gd name="T17" fmla="*/ 60483758 h 28"/>
                <a:gd name="T18" fmla="*/ 0 w 26"/>
                <a:gd name="T19" fmla="*/ 50403124 h 28"/>
                <a:gd name="T20" fmla="*/ 0 w 26"/>
                <a:gd name="T21" fmla="*/ 35282190 h 28"/>
                <a:gd name="T22" fmla="*/ 0 w 26"/>
                <a:gd name="T23" fmla="*/ 35282190 h 28"/>
                <a:gd name="T24" fmla="*/ 0 w 26"/>
                <a:gd name="T25" fmla="*/ 20161251 h 28"/>
                <a:gd name="T26" fmla="*/ 10080625 w 26"/>
                <a:gd name="T27" fmla="*/ 10080625 h 28"/>
                <a:gd name="T28" fmla="*/ 20161250 w 26"/>
                <a:gd name="T29" fmla="*/ 5040313 h 28"/>
                <a:gd name="T30" fmla="*/ 30241879 w 26"/>
                <a:gd name="T31" fmla="*/ 0 h 28"/>
                <a:gd name="T32" fmla="*/ 30241879 w 26"/>
                <a:gd name="T33" fmla="*/ 0 h 28"/>
                <a:gd name="T34" fmla="*/ 45362812 w 26"/>
                <a:gd name="T35" fmla="*/ 5040313 h 28"/>
                <a:gd name="T36" fmla="*/ 55443446 w 26"/>
                <a:gd name="T37" fmla="*/ 10080625 h 28"/>
                <a:gd name="T38" fmla="*/ 65524068 w 26"/>
                <a:gd name="T39" fmla="*/ 20161251 h 28"/>
                <a:gd name="T40" fmla="*/ 65524068 w 26"/>
                <a:gd name="T41" fmla="*/ 35282190 h 28"/>
                <a:gd name="T42" fmla="*/ 65524068 w 26"/>
                <a:gd name="T43" fmla="*/ 3528219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8"/>
                <a:gd name="T68" fmla="*/ 26 w 26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8">
                  <a:moveTo>
                    <a:pt x="26" y="14"/>
                  </a:moveTo>
                  <a:lnTo>
                    <a:pt x="26" y="14"/>
                  </a:lnTo>
                  <a:lnTo>
                    <a:pt x="26" y="18"/>
                  </a:lnTo>
                  <a:lnTo>
                    <a:pt x="24" y="24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6"/>
                  </a:lnTo>
                  <a:lnTo>
                    <a:pt x="4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4" name="Freeform 141"/>
            <p:cNvSpPr>
              <a:spLocks noEditPoints="1"/>
            </p:cNvSpPr>
            <p:nvPr/>
          </p:nvSpPr>
          <p:spPr bwMode="auto">
            <a:xfrm>
              <a:off x="4503738" y="2863850"/>
              <a:ext cx="114300" cy="111125"/>
            </a:xfrm>
            <a:custGeom>
              <a:avLst/>
              <a:gdLst>
                <a:gd name="T0" fmla="*/ 126007809 w 72"/>
                <a:gd name="T1" fmla="*/ 100806231 h 70"/>
                <a:gd name="T2" fmla="*/ 171370602 w 72"/>
                <a:gd name="T3" fmla="*/ 115927187 h 70"/>
                <a:gd name="T4" fmla="*/ 176410912 w 72"/>
                <a:gd name="T5" fmla="*/ 131048117 h 70"/>
                <a:gd name="T6" fmla="*/ 166330292 w 72"/>
                <a:gd name="T7" fmla="*/ 151209359 h 70"/>
                <a:gd name="T8" fmla="*/ 146169050 w 72"/>
                <a:gd name="T9" fmla="*/ 166330290 h 70"/>
                <a:gd name="T10" fmla="*/ 120967498 w 72"/>
                <a:gd name="T11" fmla="*/ 161289979 h 70"/>
                <a:gd name="T12" fmla="*/ 105846567 w 72"/>
                <a:gd name="T13" fmla="*/ 141128738 h 70"/>
                <a:gd name="T14" fmla="*/ 100806232 w 72"/>
                <a:gd name="T15" fmla="*/ 131048117 h 70"/>
                <a:gd name="T16" fmla="*/ 80644991 w 72"/>
                <a:gd name="T17" fmla="*/ 166330290 h 70"/>
                <a:gd name="T18" fmla="*/ 45362806 w 72"/>
                <a:gd name="T19" fmla="*/ 171370600 h 70"/>
                <a:gd name="T20" fmla="*/ 35282185 w 72"/>
                <a:gd name="T21" fmla="*/ 166330290 h 70"/>
                <a:gd name="T22" fmla="*/ 35282185 w 72"/>
                <a:gd name="T23" fmla="*/ 141128738 h 70"/>
                <a:gd name="T24" fmla="*/ 60483749 w 72"/>
                <a:gd name="T25" fmla="*/ 110886876 h 70"/>
                <a:gd name="T26" fmla="*/ 30241875 w 72"/>
                <a:gd name="T27" fmla="*/ 105846566 h 70"/>
                <a:gd name="T28" fmla="*/ 10080624 w 72"/>
                <a:gd name="T29" fmla="*/ 95765921 h 70"/>
                <a:gd name="T30" fmla="*/ 0 w 72"/>
                <a:gd name="T31" fmla="*/ 75604679 h 70"/>
                <a:gd name="T32" fmla="*/ 10080624 w 72"/>
                <a:gd name="T33" fmla="*/ 50403115 h 70"/>
                <a:gd name="T34" fmla="*/ 20161248 w 72"/>
                <a:gd name="T35" fmla="*/ 40322495 h 70"/>
                <a:gd name="T36" fmla="*/ 50403116 w 72"/>
                <a:gd name="T37" fmla="*/ 45362805 h 70"/>
                <a:gd name="T38" fmla="*/ 60483749 w 72"/>
                <a:gd name="T39" fmla="*/ 55443438 h 70"/>
                <a:gd name="T40" fmla="*/ 50403116 w 72"/>
                <a:gd name="T41" fmla="*/ 15120937 h 70"/>
                <a:gd name="T42" fmla="*/ 65524060 w 72"/>
                <a:gd name="T43" fmla="*/ 5040312 h 70"/>
                <a:gd name="T44" fmla="*/ 95765922 w 72"/>
                <a:gd name="T45" fmla="*/ 0 h 70"/>
                <a:gd name="T46" fmla="*/ 115927188 w 72"/>
                <a:gd name="T47" fmla="*/ 5040312 h 70"/>
                <a:gd name="T48" fmla="*/ 120967498 w 72"/>
                <a:gd name="T49" fmla="*/ 15120937 h 70"/>
                <a:gd name="T50" fmla="*/ 115927188 w 72"/>
                <a:gd name="T51" fmla="*/ 60483748 h 70"/>
                <a:gd name="T52" fmla="*/ 136088429 w 72"/>
                <a:gd name="T53" fmla="*/ 45362805 h 70"/>
                <a:gd name="T54" fmla="*/ 166330292 w 72"/>
                <a:gd name="T55" fmla="*/ 45362805 h 70"/>
                <a:gd name="T56" fmla="*/ 176410912 w 72"/>
                <a:gd name="T57" fmla="*/ 55443438 h 70"/>
                <a:gd name="T58" fmla="*/ 181451223 w 72"/>
                <a:gd name="T59" fmla="*/ 75604679 h 70"/>
                <a:gd name="T60" fmla="*/ 171370602 w 72"/>
                <a:gd name="T61" fmla="*/ 90725610 h 70"/>
                <a:gd name="T62" fmla="*/ 126007809 w 72"/>
                <a:gd name="T63" fmla="*/ 100806231 h 70"/>
                <a:gd name="T64" fmla="*/ 146169050 w 72"/>
                <a:gd name="T65" fmla="*/ 70564369 h 70"/>
                <a:gd name="T66" fmla="*/ 136088429 w 72"/>
                <a:gd name="T67" fmla="*/ 75604679 h 70"/>
                <a:gd name="T68" fmla="*/ 120967498 w 72"/>
                <a:gd name="T69" fmla="*/ 75604679 h 70"/>
                <a:gd name="T70" fmla="*/ 90725611 w 72"/>
                <a:gd name="T71" fmla="*/ 60483748 h 70"/>
                <a:gd name="T72" fmla="*/ 90725611 w 72"/>
                <a:gd name="T73" fmla="*/ 45362805 h 70"/>
                <a:gd name="T74" fmla="*/ 85685301 w 72"/>
                <a:gd name="T75" fmla="*/ 35282185 h 70"/>
                <a:gd name="T76" fmla="*/ 85685301 w 72"/>
                <a:gd name="T77" fmla="*/ 35282185 h 70"/>
                <a:gd name="T78" fmla="*/ 90725611 w 72"/>
                <a:gd name="T79" fmla="*/ 60483748 h 70"/>
                <a:gd name="T80" fmla="*/ 85685301 w 72"/>
                <a:gd name="T81" fmla="*/ 60483748 h 70"/>
                <a:gd name="T82" fmla="*/ 65524060 w 72"/>
                <a:gd name="T83" fmla="*/ 85685300 h 70"/>
                <a:gd name="T84" fmla="*/ 35282185 w 72"/>
                <a:gd name="T85" fmla="*/ 70564369 h 70"/>
                <a:gd name="T86" fmla="*/ 35282185 w 72"/>
                <a:gd name="T87" fmla="*/ 70564369 h 70"/>
                <a:gd name="T88" fmla="*/ 65524060 w 72"/>
                <a:gd name="T89" fmla="*/ 85685300 h 70"/>
                <a:gd name="T90" fmla="*/ 65524060 w 72"/>
                <a:gd name="T91" fmla="*/ 95765921 h 70"/>
                <a:gd name="T92" fmla="*/ 70564370 w 72"/>
                <a:gd name="T93" fmla="*/ 105846566 h 70"/>
                <a:gd name="T94" fmla="*/ 75604680 w 72"/>
                <a:gd name="T95" fmla="*/ 115927187 h 70"/>
                <a:gd name="T96" fmla="*/ 65524060 w 72"/>
                <a:gd name="T97" fmla="*/ 141128738 h 70"/>
                <a:gd name="T98" fmla="*/ 65524060 w 72"/>
                <a:gd name="T99" fmla="*/ 141128738 h 70"/>
                <a:gd name="T100" fmla="*/ 80644991 w 72"/>
                <a:gd name="T101" fmla="*/ 115927187 h 70"/>
                <a:gd name="T102" fmla="*/ 100806232 w 72"/>
                <a:gd name="T103" fmla="*/ 120967497 h 70"/>
                <a:gd name="T104" fmla="*/ 110886878 w 72"/>
                <a:gd name="T105" fmla="*/ 115927187 h 70"/>
                <a:gd name="T106" fmla="*/ 120967498 w 72"/>
                <a:gd name="T107" fmla="*/ 120967497 h 70"/>
                <a:gd name="T108" fmla="*/ 136088429 w 72"/>
                <a:gd name="T109" fmla="*/ 136088428 h 70"/>
                <a:gd name="T110" fmla="*/ 141128740 w 72"/>
                <a:gd name="T111" fmla="*/ 131048117 h 70"/>
                <a:gd name="T112" fmla="*/ 126007809 w 72"/>
                <a:gd name="T113" fmla="*/ 120967497 h 70"/>
                <a:gd name="T114" fmla="*/ 115927188 w 72"/>
                <a:gd name="T115" fmla="*/ 110886876 h 70"/>
                <a:gd name="T116" fmla="*/ 120967498 w 72"/>
                <a:gd name="T117" fmla="*/ 100806231 h 70"/>
                <a:gd name="T118" fmla="*/ 126007809 w 72"/>
                <a:gd name="T119" fmla="*/ 80644990 h 70"/>
                <a:gd name="T120" fmla="*/ 120967498 w 72"/>
                <a:gd name="T121" fmla="*/ 80644990 h 70"/>
                <a:gd name="T122" fmla="*/ 146169050 w 72"/>
                <a:gd name="T123" fmla="*/ 70564369 h 70"/>
                <a:gd name="T124" fmla="*/ 146169050 w 72"/>
                <a:gd name="T125" fmla="*/ 70564369 h 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2"/>
                <a:gd name="T190" fmla="*/ 0 h 70"/>
                <a:gd name="T191" fmla="*/ 72 w 72"/>
                <a:gd name="T192" fmla="*/ 70 h 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2" h="70">
                  <a:moveTo>
                    <a:pt x="50" y="40"/>
                  </a:moveTo>
                  <a:lnTo>
                    <a:pt x="50" y="40"/>
                  </a:lnTo>
                  <a:lnTo>
                    <a:pt x="60" y="42"/>
                  </a:lnTo>
                  <a:lnTo>
                    <a:pt x="68" y="46"/>
                  </a:lnTo>
                  <a:lnTo>
                    <a:pt x="70" y="50"/>
                  </a:lnTo>
                  <a:lnTo>
                    <a:pt x="70" y="52"/>
                  </a:lnTo>
                  <a:lnTo>
                    <a:pt x="68" y="56"/>
                  </a:lnTo>
                  <a:lnTo>
                    <a:pt x="66" y="60"/>
                  </a:lnTo>
                  <a:lnTo>
                    <a:pt x="58" y="66"/>
                  </a:lnTo>
                  <a:lnTo>
                    <a:pt x="52" y="68"/>
                  </a:lnTo>
                  <a:lnTo>
                    <a:pt x="48" y="64"/>
                  </a:lnTo>
                  <a:lnTo>
                    <a:pt x="42" y="56"/>
                  </a:lnTo>
                  <a:lnTo>
                    <a:pt x="40" y="52"/>
                  </a:lnTo>
                  <a:lnTo>
                    <a:pt x="36" y="60"/>
                  </a:lnTo>
                  <a:lnTo>
                    <a:pt x="32" y="66"/>
                  </a:lnTo>
                  <a:lnTo>
                    <a:pt x="24" y="70"/>
                  </a:lnTo>
                  <a:lnTo>
                    <a:pt x="18" y="68"/>
                  </a:lnTo>
                  <a:lnTo>
                    <a:pt x="14" y="66"/>
                  </a:lnTo>
                  <a:lnTo>
                    <a:pt x="14" y="62"/>
                  </a:lnTo>
                  <a:lnTo>
                    <a:pt x="14" y="56"/>
                  </a:lnTo>
                  <a:lnTo>
                    <a:pt x="18" y="50"/>
                  </a:lnTo>
                  <a:lnTo>
                    <a:pt x="24" y="44"/>
                  </a:lnTo>
                  <a:lnTo>
                    <a:pt x="12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4" y="16"/>
                  </a:lnTo>
                  <a:lnTo>
                    <a:pt x="20" y="18"/>
                  </a:lnTo>
                  <a:lnTo>
                    <a:pt x="24" y="22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60" y="16"/>
                  </a:lnTo>
                  <a:lnTo>
                    <a:pt x="66" y="18"/>
                  </a:lnTo>
                  <a:lnTo>
                    <a:pt x="70" y="22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0" y="34"/>
                  </a:lnTo>
                  <a:lnTo>
                    <a:pt x="68" y="36"/>
                  </a:lnTo>
                  <a:lnTo>
                    <a:pt x="60" y="38"/>
                  </a:lnTo>
                  <a:lnTo>
                    <a:pt x="50" y="40"/>
                  </a:lnTo>
                  <a:close/>
                  <a:moveTo>
                    <a:pt x="58" y="28"/>
                  </a:moveTo>
                  <a:lnTo>
                    <a:pt x="58" y="28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4" y="24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4" y="14"/>
                  </a:lnTo>
                  <a:lnTo>
                    <a:pt x="36" y="24"/>
                  </a:lnTo>
                  <a:lnTo>
                    <a:pt x="34" y="24"/>
                  </a:lnTo>
                  <a:lnTo>
                    <a:pt x="28" y="26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0" y="46"/>
                  </a:lnTo>
                  <a:lnTo>
                    <a:pt x="28" y="50"/>
                  </a:lnTo>
                  <a:lnTo>
                    <a:pt x="26" y="56"/>
                  </a:lnTo>
                  <a:lnTo>
                    <a:pt x="32" y="46"/>
                  </a:lnTo>
                  <a:lnTo>
                    <a:pt x="40" y="48"/>
                  </a:lnTo>
                  <a:lnTo>
                    <a:pt x="44" y="46"/>
                  </a:lnTo>
                  <a:lnTo>
                    <a:pt x="48" y="48"/>
                  </a:lnTo>
                  <a:lnTo>
                    <a:pt x="54" y="54"/>
                  </a:lnTo>
                  <a:lnTo>
                    <a:pt x="56" y="52"/>
                  </a:lnTo>
                  <a:lnTo>
                    <a:pt x="50" y="48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54" y="30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5" name="Freeform 142"/>
            <p:cNvSpPr>
              <a:spLocks/>
            </p:cNvSpPr>
            <p:nvPr/>
          </p:nvSpPr>
          <p:spPr bwMode="auto">
            <a:xfrm>
              <a:off x="4545013" y="2901950"/>
              <a:ext cx="38100" cy="38100"/>
            </a:xfrm>
            <a:custGeom>
              <a:avLst/>
              <a:gdLst>
                <a:gd name="T0" fmla="*/ 60483756 w 24"/>
                <a:gd name="T1" fmla="*/ 20161250 h 24"/>
                <a:gd name="T2" fmla="*/ 60483756 w 24"/>
                <a:gd name="T3" fmla="*/ 20161250 h 24"/>
                <a:gd name="T4" fmla="*/ 60483756 w 24"/>
                <a:gd name="T5" fmla="*/ 35282189 h 24"/>
                <a:gd name="T6" fmla="*/ 55443445 w 24"/>
                <a:gd name="T7" fmla="*/ 45362810 h 24"/>
                <a:gd name="T8" fmla="*/ 45362810 w 24"/>
                <a:gd name="T9" fmla="*/ 55443445 h 24"/>
                <a:gd name="T10" fmla="*/ 35282189 w 24"/>
                <a:gd name="T11" fmla="*/ 60483756 h 24"/>
                <a:gd name="T12" fmla="*/ 35282189 w 24"/>
                <a:gd name="T13" fmla="*/ 60483756 h 24"/>
                <a:gd name="T14" fmla="*/ 25201561 w 24"/>
                <a:gd name="T15" fmla="*/ 60483756 h 24"/>
                <a:gd name="T16" fmla="*/ 10080625 w 24"/>
                <a:gd name="T17" fmla="*/ 55443445 h 24"/>
                <a:gd name="T18" fmla="*/ 5040312 w 24"/>
                <a:gd name="T19" fmla="*/ 45362810 h 24"/>
                <a:gd name="T20" fmla="*/ 0 w 24"/>
                <a:gd name="T21" fmla="*/ 35282189 h 24"/>
                <a:gd name="T22" fmla="*/ 0 w 24"/>
                <a:gd name="T23" fmla="*/ 35282189 h 24"/>
                <a:gd name="T24" fmla="*/ 0 w 24"/>
                <a:gd name="T25" fmla="*/ 20161250 h 24"/>
                <a:gd name="T26" fmla="*/ 5040312 w 24"/>
                <a:gd name="T27" fmla="*/ 10080625 h 24"/>
                <a:gd name="T28" fmla="*/ 10080625 w 24"/>
                <a:gd name="T29" fmla="*/ 5040312 h 24"/>
                <a:gd name="T30" fmla="*/ 25201561 w 24"/>
                <a:gd name="T31" fmla="*/ 0 h 24"/>
                <a:gd name="T32" fmla="*/ 25201561 w 24"/>
                <a:gd name="T33" fmla="*/ 0 h 24"/>
                <a:gd name="T34" fmla="*/ 35282189 w 24"/>
                <a:gd name="T35" fmla="*/ 0 h 24"/>
                <a:gd name="T36" fmla="*/ 45362810 w 24"/>
                <a:gd name="T37" fmla="*/ 0 h 24"/>
                <a:gd name="T38" fmla="*/ 55443445 w 24"/>
                <a:gd name="T39" fmla="*/ 10080625 h 24"/>
                <a:gd name="T40" fmla="*/ 60483756 w 24"/>
                <a:gd name="T41" fmla="*/ 20161250 h 24"/>
                <a:gd name="T42" fmla="*/ 60483756 w 24"/>
                <a:gd name="T43" fmla="*/ 20161250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4"/>
                <a:gd name="T68" fmla="*/ 24 w 24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4">
                  <a:moveTo>
                    <a:pt x="24" y="8"/>
                  </a:moveTo>
                  <a:lnTo>
                    <a:pt x="24" y="8"/>
                  </a:lnTo>
                  <a:lnTo>
                    <a:pt x="24" y="14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6" name="Freeform 143"/>
            <p:cNvSpPr>
              <a:spLocks/>
            </p:cNvSpPr>
            <p:nvPr/>
          </p:nvSpPr>
          <p:spPr bwMode="auto">
            <a:xfrm>
              <a:off x="4414838" y="3794125"/>
              <a:ext cx="53975" cy="44450"/>
            </a:xfrm>
            <a:custGeom>
              <a:avLst/>
              <a:gdLst>
                <a:gd name="T0" fmla="*/ 45362805 w 34"/>
                <a:gd name="T1" fmla="*/ 70564381 h 28"/>
                <a:gd name="T2" fmla="*/ 45362805 w 34"/>
                <a:gd name="T3" fmla="*/ 70564381 h 28"/>
                <a:gd name="T4" fmla="*/ 35282184 w 34"/>
                <a:gd name="T5" fmla="*/ 70564381 h 28"/>
                <a:gd name="T6" fmla="*/ 20161247 w 34"/>
                <a:gd name="T7" fmla="*/ 60483758 h 28"/>
                <a:gd name="T8" fmla="*/ 10080624 w 34"/>
                <a:gd name="T9" fmla="*/ 50403124 h 28"/>
                <a:gd name="T10" fmla="*/ 0 w 34"/>
                <a:gd name="T11" fmla="*/ 35282190 h 28"/>
                <a:gd name="T12" fmla="*/ 0 w 34"/>
                <a:gd name="T13" fmla="*/ 35282190 h 28"/>
                <a:gd name="T14" fmla="*/ 10080624 w 34"/>
                <a:gd name="T15" fmla="*/ 15120940 h 28"/>
                <a:gd name="T16" fmla="*/ 25201557 w 34"/>
                <a:gd name="T17" fmla="*/ 5040313 h 28"/>
                <a:gd name="T18" fmla="*/ 45362805 w 34"/>
                <a:gd name="T19" fmla="*/ 0 h 28"/>
                <a:gd name="T20" fmla="*/ 45362805 w 34"/>
                <a:gd name="T21" fmla="*/ 0 h 28"/>
                <a:gd name="T22" fmla="*/ 55443437 w 34"/>
                <a:gd name="T23" fmla="*/ 0 h 28"/>
                <a:gd name="T24" fmla="*/ 65524058 w 34"/>
                <a:gd name="T25" fmla="*/ 0 h 28"/>
                <a:gd name="T26" fmla="*/ 75604678 w 34"/>
                <a:gd name="T27" fmla="*/ 10080625 h 28"/>
                <a:gd name="T28" fmla="*/ 80644989 w 34"/>
                <a:gd name="T29" fmla="*/ 15120940 h 28"/>
                <a:gd name="T30" fmla="*/ 80644989 w 34"/>
                <a:gd name="T31" fmla="*/ 15120940 h 28"/>
                <a:gd name="T32" fmla="*/ 85685299 w 34"/>
                <a:gd name="T33" fmla="*/ 35282190 h 28"/>
                <a:gd name="T34" fmla="*/ 80644989 w 34"/>
                <a:gd name="T35" fmla="*/ 55443447 h 28"/>
                <a:gd name="T36" fmla="*/ 65524058 w 34"/>
                <a:gd name="T37" fmla="*/ 70564381 h 28"/>
                <a:gd name="T38" fmla="*/ 55443437 w 34"/>
                <a:gd name="T39" fmla="*/ 70564381 h 28"/>
                <a:gd name="T40" fmla="*/ 45362805 w 34"/>
                <a:gd name="T41" fmla="*/ 70564381 h 28"/>
                <a:gd name="T42" fmla="*/ 45362805 w 34"/>
                <a:gd name="T43" fmla="*/ 70564381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18" y="28"/>
                  </a:moveTo>
                  <a:lnTo>
                    <a:pt x="18" y="28"/>
                  </a:lnTo>
                  <a:lnTo>
                    <a:pt x="14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4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7" name="Freeform 144"/>
            <p:cNvSpPr>
              <a:spLocks/>
            </p:cNvSpPr>
            <p:nvPr/>
          </p:nvSpPr>
          <p:spPr bwMode="auto">
            <a:xfrm>
              <a:off x="4583113" y="3651250"/>
              <a:ext cx="47625" cy="47625"/>
            </a:xfrm>
            <a:custGeom>
              <a:avLst/>
              <a:gdLst>
                <a:gd name="T0" fmla="*/ 15120940 w 30"/>
                <a:gd name="T1" fmla="*/ 65524071 h 30"/>
                <a:gd name="T2" fmla="*/ 15120940 w 30"/>
                <a:gd name="T3" fmla="*/ 65524071 h 30"/>
                <a:gd name="T4" fmla="*/ 5040313 w 30"/>
                <a:gd name="T5" fmla="*/ 60483759 h 30"/>
                <a:gd name="T6" fmla="*/ 0 w 30"/>
                <a:gd name="T7" fmla="*/ 45362813 h 30"/>
                <a:gd name="T8" fmla="*/ 0 w 30"/>
                <a:gd name="T9" fmla="*/ 30241880 h 30"/>
                <a:gd name="T10" fmla="*/ 0 w 30"/>
                <a:gd name="T11" fmla="*/ 10080626 h 30"/>
                <a:gd name="T12" fmla="*/ 0 w 30"/>
                <a:gd name="T13" fmla="*/ 10080626 h 30"/>
                <a:gd name="T14" fmla="*/ 20161251 w 30"/>
                <a:gd name="T15" fmla="*/ 5040313 h 30"/>
                <a:gd name="T16" fmla="*/ 35282191 w 30"/>
                <a:gd name="T17" fmla="*/ 0 h 30"/>
                <a:gd name="T18" fmla="*/ 55443448 w 30"/>
                <a:gd name="T19" fmla="*/ 5040313 h 30"/>
                <a:gd name="T20" fmla="*/ 55443448 w 30"/>
                <a:gd name="T21" fmla="*/ 5040313 h 30"/>
                <a:gd name="T22" fmla="*/ 65524071 w 30"/>
                <a:gd name="T23" fmla="*/ 15120940 h 30"/>
                <a:gd name="T24" fmla="*/ 70564382 w 30"/>
                <a:gd name="T25" fmla="*/ 20161251 h 30"/>
                <a:gd name="T26" fmla="*/ 75604693 w 30"/>
                <a:gd name="T27" fmla="*/ 30241880 h 30"/>
                <a:gd name="T28" fmla="*/ 75604693 w 30"/>
                <a:gd name="T29" fmla="*/ 45362813 h 30"/>
                <a:gd name="T30" fmla="*/ 75604693 w 30"/>
                <a:gd name="T31" fmla="*/ 45362813 h 30"/>
                <a:gd name="T32" fmla="*/ 70564382 w 30"/>
                <a:gd name="T33" fmla="*/ 60483759 h 30"/>
                <a:gd name="T34" fmla="*/ 55443448 w 30"/>
                <a:gd name="T35" fmla="*/ 75604693 h 30"/>
                <a:gd name="T36" fmla="*/ 35282191 w 30"/>
                <a:gd name="T37" fmla="*/ 75604693 h 30"/>
                <a:gd name="T38" fmla="*/ 25201562 w 30"/>
                <a:gd name="T39" fmla="*/ 75604693 h 30"/>
                <a:gd name="T40" fmla="*/ 15120940 w 30"/>
                <a:gd name="T41" fmla="*/ 65524071 h 30"/>
                <a:gd name="T42" fmla="*/ 15120940 w 30"/>
                <a:gd name="T43" fmla="*/ 6552407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6" y="26"/>
                  </a:moveTo>
                  <a:lnTo>
                    <a:pt x="6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8" name="Freeform 145"/>
            <p:cNvSpPr>
              <a:spLocks/>
            </p:cNvSpPr>
            <p:nvPr/>
          </p:nvSpPr>
          <p:spPr bwMode="auto">
            <a:xfrm>
              <a:off x="4773613" y="3648075"/>
              <a:ext cx="44450" cy="38100"/>
            </a:xfrm>
            <a:custGeom>
              <a:avLst/>
              <a:gdLst>
                <a:gd name="T0" fmla="*/ 40322501 w 28"/>
                <a:gd name="T1" fmla="*/ 60483756 h 24"/>
                <a:gd name="T2" fmla="*/ 40322501 w 28"/>
                <a:gd name="T3" fmla="*/ 60483756 h 24"/>
                <a:gd name="T4" fmla="*/ 20161251 w 28"/>
                <a:gd name="T5" fmla="*/ 55443445 h 24"/>
                <a:gd name="T6" fmla="*/ 10080625 w 28"/>
                <a:gd name="T7" fmla="*/ 45362810 h 24"/>
                <a:gd name="T8" fmla="*/ 0 w 28"/>
                <a:gd name="T9" fmla="*/ 30241878 h 24"/>
                <a:gd name="T10" fmla="*/ 0 w 28"/>
                <a:gd name="T11" fmla="*/ 30241878 h 24"/>
                <a:gd name="T12" fmla="*/ 10080625 w 28"/>
                <a:gd name="T13" fmla="*/ 15120939 h 24"/>
                <a:gd name="T14" fmla="*/ 20161251 w 28"/>
                <a:gd name="T15" fmla="*/ 5040312 h 24"/>
                <a:gd name="T16" fmla="*/ 35282190 w 28"/>
                <a:gd name="T17" fmla="*/ 0 h 24"/>
                <a:gd name="T18" fmla="*/ 35282190 w 28"/>
                <a:gd name="T19" fmla="*/ 0 h 24"/>
                <a:gd name="T20" fmla="*/ 55443447 w 28"/>
                <a:gd name="T21" fmla="*/ 5040312 h 24"/>
                <a:gd name="T22" fmla="*/ 60483758 w 28"/>
                <a:gd name="T23" fmla="*/ 5040312 h 24"/>
                <a:gd name="T24" fmla="*/ 70564381 w 28"/>
                <a:gd name="T25" fmla="*/ 15120939 h 24"/>
                <a:gd name="T26" fmla="*/ 70564381 w 28"/>
                <a:gd name="T27" fmla="*/ 15120939 h 24"/>
                <a:gd name="T28" fmla="*/ 70564381 w 28"/>
                <a:gd name="T29" fmla="*/ 30241878 h 24"/>
                <a:gd name="T30" fmla="*/ 70564381 w 28"/>
                <a:gd name="T31" fmla="*/ 45362810 h 24"/>
                <a:gd name="T32" fmla="*/ 55443447 w 28"/>
                <a:gd name="T33" fmla="*/ 55443445 h 24"/>
                <a:gd name="T34" fmla="*/ 40322501 w 28"/>
                <a:gd name="T35" fmla="*/ 60483756 h 24"/>
                <a:gd name="T36" fmla="*/ 40322501 w 28"/>
                <a:gd name="T37" fmla="*/ 60483756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24"/>
                <a:gd name="T59" fmla="*/ 28 w 28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24">
                  <a:moveTo>
                    <a:pt x="16" y="24"/>
                  </a:moveTo>
                  <a:lnTo>
                    <a:pt x="16" y="24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28" y="12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9" name="Freeform 146"/>
            <p:cNvSpPr>
              <a:spLocks/>
            </p:cNvSpPr>
            <p:nvPr/>
          </p:nvSpPr>
          <p:spPr bwMode="auto">
            <a:xfrm>
              <a:off x="4840288" y="3965575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0" name="Freeform 147"/>
            <p:cNvSpPr>
              <a:spLocks/>
            </p:cNvSpPr>
            <p:nvPr/>
          </p:nvSpPr>
          <p:spPr bwMode="auto">
            <a:xfrm>
              <a:off x="4960938" y="3832225"/>
              <a:ext cx="60325" cy="50800"/>
            </a:xfrm>
            <a:custGeom>
              <a:avLst/>
              <a:gdLst>
                <a:gd name="T0" fmla="*/ 30241875 w 38"/>
                <a:gd name="T1" fmla="*/ 0 h 32"/>
                <a:gd name="T2" fmla="*/ 30241875 w 38"/>
                <a:gd name="T3" fmla="*/ 0 h 32"/>
                <a:gd name="T4" fmla="*/ 40322496 w 38"/>
                <a:gd name="T5" fmla="*/ 0 h 32"/>
                <a:gd name="T6" fmla="*/ 55443440 w 38"/>
                <a:gd name="T7" fmla="*/ 0 h 32"/>
                <a:gd name="T8" fmla="*/ 75604682 w 38"/>
                <a:gd name="T9" fmla="*/ 5040312 h 32"/>
                <a:gd name="T10" fmla="*/ 95765924 w 38"/>
                <a:gd name="T11" fmla="*/ 15120936 h 32"/>
                <a:gd name="T12" fmla="*/ 95765924 w 38"/>
                <a:gd name="T13" fmla="*/ 15120936 h 32"/>
                <a:gd name="T14" fmla="*/ 90725613 w 38"/>
                <a:gd name="T15" fmla="*/ 40322493 h 32"/>
                <a:gd name="T16" fmla="*/ 80644992 w 38"/>
                <a:gd name="T17" fmla="*/ 55443436 h 32"/>
                <a:gd name="T18" fmla="*/ 65524061 w 38"/>
                <a:gd name="T19" fmla="*/ 70564366 h 32"/>
                <a:gd name="T20" fmla="*/ 65524061 w 38"/>
                <a:gd name="T21" fmla="*/ 70564366 h 32"/>
                <a:gd name="T22" fmla="*/ 55443440 w 38"/>
                <a:gd name="T23" fmla="*/ 80644986 h 32"/>
                <a:gd name="T24" fmla="*/ 40322496 w 38"/>
                <a:gd name="T25" fmla="*/ 80644986 h 32"/>
                <a:gd name="T26" fmla="*/ 30241875 w 38"/>
                <a:gd name="T27" fmla="*/ 80644986 h 32"/>
                <a:gd name="T28" fmla="*/ 20161248 w 38"/>
                <a:gd name="T29" fmla="*/ 70564366 h 32"/>
                <a:gd name="T30" fmla="*/ 20161248 w 38"/>
                <a:gd name="T31" fmla="*/ 70564366 h 32"/>
                <a:gd name="T32" fmla="*/ 10080624 w 38"/>
                <a:gd name="T33" fmla="*/ 65524056 h 32"/>
                <a:gd name="T34" fmla="*/ 5040312 w 38"/>
                <a:gd name="T35" fmla="*/ 55443436 h 32"/>
                <a:gd name="T36" fmla="*/ 0 w 38"/>
                <a:gd name="T37" fmla="*/ 35282183 h 32"/>
                <a:gd name="T38" fmla="*/ 5040312 w 38"/>
                <a:gd name="T39" fmla="*/ 25201557 h 32"/>
                <a:gd name="T40" fmla="*/ 10080624 w 38"/>
                <a:gd name="T41" fmla="*/ 15120936 h 32"/>
                <a:gd name="T42" fmla="*/ 20161248 w 38"/>
                <a:gd name="T43" fmla="*/ 5040312 h 32"/>
                <a:gd name="T44" fmla="*/ 30241875 w 38"/>
                <a:gd name="T45" fmla="*/ 0 h 32"/>
                <a:gd name="T46" fmla="*/ 30241875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2" y="0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6"/>
                  </a:lnTo>
                  <a:lnTo>
                    <a:pt x="36" y="16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1" name="Freeform 148"/>
            <p:cNvSpPr>
              <a:spLocks/>
            </p:cNvSpPr>
            <p:nvPr/>
          </p:nvSpPr>
          <p:spPr bwMode="auto">
            <a:xfrm>
              <a:off x="4983163" y="3556000"/>
              <a:ext cx="47625" cy="50800"/>
            </a:xfrm>
            <a:custGeom>
              <a:avLst/>
              <a:gdLst>
                <a:gd name="T0" fmla="*/ 10080626 w 30"/>
                <a:gd name="T1" fmla="*/ 20161247 h 32"/>
                <a:gd name="T2" fmla="*/ 10080626 w 30"/>
                <a:gd name="T3" fmla="*/ 20161247 h 32"/>
                <a:gd name="T4" fmla="*/ 20161251 w 30"/>
                <a:gd name="T5" fmla="*/ 10080623 h 32"/>
                <a:gd name="T6" fmla="*/ 30241880 w 30"/>
                <a:gd name="T7" fmla="*/ 5040312 h 32"/>
                <a:gd name="T8" fmla="*/ 45362813 w 30"/>
                <a:gd name="T9" fmla="*/ 0 h 32"/>
                <a:gd name="T10" fmla="*/ 65524071 w 30"/>
                <a:gd name="T11" fmla="*/ 0 h 32"/>
                <a:gd name="T12" fmla="*/ 65524071 w 30"/>
                <a:gd name="T13" fmla="*/ 0 h 32"/>
                <a:gd name="T14" fmla="*/ 70564382 w 30"/>
                <a:gd name="T15" fmla="*/ 20161247 h 32"/>
                <a:gd name="T16" fmla="*/ 75604693 w 30"/>
                <a:gd name="T17" fmla="*/ 40322493 h 32"/>
                <a:gd name="T18" fmla="*/ 70564382 w 30"/>
                <a:gd name="T19" fmla="*/ 55443436 h 32"/>
                <a:gd name="T20" fmla="*/ 70564382 w 30"/>
                <a:gd name="T21" fmla="*/ 55443436 h 32"/>
                <a:gd name="T22" fmla="*/ 60483759 w 30"/>
                <a:gd name="T23" fmla="*/ 65524056 h 32"/>
                <a:gd name="T24" fmla="*/ 55443448 w 30"/>
                <a:gd name="T25" fmla="*/ 75604676 h 32"/>
                <a:gd name="T26" fmla="*/ 45362813 w 30"/>
                <a:gd name="T27" fmla="*/ 80644986 h 32"/>
                <a:gd name="T28" fmla="*/ 30241880 w 30"/>
                <a:gd name="T29" fmla="*/ 80644986 h 32"/>
                <a:gd name="T30" fmla="*/ 30241880 w 30"/>
                <a:gd name="T31" fmla="*/ 80644986 h 32"/>
                <a:gd name="T32" fmla="*/ 15120940 w 30"/>
                <a:gd name="T33" fmla="*/ 70564366 h 32"/>
                <a:gd name="T34" fmla="*/ 0 w 30"/>
                <a:gd name="T35" fmla="*/ 55443436 h 32"/>
                <a:gd name="T36" fmla="*/ 0 w 30"/>
                <a:gd name="T37" fmla="*/ 35282183 h 32"/>
                <a:gd name="T38" fmla="*/ 0 w 30"/>
                <a:gd name="T39" fmla="*/ 25201557 h 32"/>
                <a:gd name="T40" fmla="*/ 10080626 w 30"/>
                <a:gd name="T41" fmla="*/ 20161247 h 32"/>
                <a:gd name="T42" fmla="*/ 10080626 w 30"/>
                <a:gd name="T43" fmla="*/ 201612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2"/>
                <a:gd name="T68" fmla="*/ 30 w 30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2">
                  <a:moveTo>
                    <a:pt x="4" y="8"/>
                  </a:moveTo>
                  <a:lnTo>
                    <a:pt x="4" y="8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28" y="8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2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6" y="2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" name="Freeform 149"/>
            <p:cNvSpPr>
              <a:spLocks/>
            </p:cNvSpPr>
            <p:nvPr/>
          </p:nvSpPr>
          <p:spPr bwMode="auto">
            <a:xfrm>
              <a:off x="4637088" y="3578225"/>
              <a:ext cx="41275" cy="47625"/>
            </a:xfrm>
            <a:custGeom>
              <a:avLst/>
              <a:gdLst>
                <a:gd name="T0" fmla="*/ 0 w 26"/>
                <a:gd name="T1" fmla="*/ 35282191 h 30"/>
                <a:gd name="T2" fmla="*/ 0 w 26"/>
                <a:gd name="T3" fmla="*/ 35282191 h 30"/>
                <a:gd name="T4" fmla="*/ 5040313 w 26"/>
                <a:gd name="T5" fmla="*/ 30241880 h 30"/>
                <a:gd name="T6" fmla="*/ 10080625 w 26"/>
                <a:gd name="T7" fmla="*/ 20161251 h 30"/>
                <a:gd name="T8" fmla="*/ 20161250 w 26"/>
                <a:gd name="T9" fmla="*/ 10080626 h 30"/>
                <a:gd name="T10" fmla="*/ 35282190 w 26"/>
                <a:gd name="T11" fmla="*/ 0 h 30"/>
                <a:gd name="T12" fmla="*/ 35282190 w 26"/>
                <a:gd name="T13" fmla="*/ 0 h 30"/>
                <a:gd name="T14" fmla="*/ 50403123 w 26"/>
                <a:gd name="T15" fmla="*/ 15120940 h 30"/>
                <a:gd name="T16" fmla="*/ 60483757 w 26"/>
                <a:gd name="T17" fmla="*/ 25201562 h 30"/>
                <a:gd name="T18" fmla="*/ 65524068 w 26"/>
                <a:gd name="T19" fmla="*/ 40322502 h 30"/>
                <a:gd name="T20" fmla="*/ 65524068 w 26"/>
                <a:gd name="T21" fmla="*/ 40322502 h 30"/>
                <a:gd name="T22" fmla="*/ 60483757 w 26"/>
                <a:gd name="T23" fmla="*/ 60483759 h 30"/>
                <a:gd name="T24" fmla="*/ 55443446 w 26"/>
                <a:gd name="T25" fmla="*/ 70564382 h 30"/>
                <a:gd name="T26" fmla="*/ 45362812 w 26"/>
                <a:gd name="T27" fmla="*/ 75604693 h 30"/>
                <a:gd name="T28" fmla="*/ 45362812 w 26"/>
                <a:gd name="T29" fmla="*/ 75604693 h 30"/>
                <a:gd name="T30" fmla="*/ 30241879 w 26"/>
                <a:gd name="T31" fmla="*/ 75604693 h 30"/>
                <a:gd name="T32" fmla="*/ 10080625 w 26"/>
                <a:gd name="T33" fmla="*/ 70564382 h 30"/>
                <a:gd name="T34" fmla="*/ 0 w 26"/>
                <a:gd name="T35" fmla="*/ 55443448 h 30"/>
                <a:gd name="T36" fmla="*/ 0 w 26"/>
                <a:gd name="T37" fmla="*/ 35282191 h 30"/>
                <a:gd name="T38" fmla="*/ 0 w 26"/>
                <a:gd name="T39" fmla="*/ 35282191 h 3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6"/>
                <a:gd name="T61" fmla="*/ 0 h 30"/>
                <a:gd name="T62" fmla="*/ 26 w 26"/>
                <a:gd name="T63" fmla="*/ 30 h 3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6" h="30">
                  <a:moveTo>
                    <a:pt x="0" y="14"/>
                  </a:moveTo>
                  <a:lnTo>
                    <a:pt x="0" y="14"/>
                  </a:lnTo>
                  <a:lnTo>
                    <a:pt x="2" y="12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6"/>
                  </a:lnTo>
                  <a:lnTo>
                    <a:pt x="24" y="10"/>
                  </a:lnTo>
                  <a:lnTo>
                    <a:pt x="26" y="16"/>
                  </a:lnTo>
                  <a:lnTo>
                    <a:pt x="24" y="24"/>
                  </a:lnTo>
                  <a:lnTo>
                    <a:pt x="22" y="28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" name="Freeform 150"/>
            <p:cNvSpPr>
              <a:spLocks noEditPoints="1"/>
            </p:cNvSpPr>
            <p:nvPr/>
          </p:nvSpPr>
          <p:spPr bwMode="auto">
            <a:xfrm>
              <a:off x="4408488" y="3248025"/>
              <a:ext cx="117475" cy="111125"/>
            </a:xfrm>
            <a:custGeom>
              <a:avLst/>
              <a:gdLst>
                <a:gd name="T0" fmla="*/ 151209362 w 74"/>
                <a:gd name="T1" fmla="*/ 110886876 h 70"/>
                <a:gd name="T2" fmla="*/ 176410914 w 74"/>
                <a:gd name="T3" fmla="*/ 141128738 h 70"/>
                <a:gd name="T4" fmla="*/ 166330294 w 74"/>
                <a:gd name="T5" fmla="*/ 161289979 h 70"/>
                <a:gd name="T6" fmla="*/ 115927189 w 74"/>
                <a:gd name="T7" fmla="*/ 166330290 h 70"/>
                <a:gd name="T8" fmla="*/ 100806233 w 74"/>
                <a:gd name="T9" fmla="*/ 136088428 h 70"/>
                <a:gd name="T10" fmla="*/ 75604681 w 74"/>
                <a:gd name="T11" fmla="*/ 171370600 h 70"/>
                <a:gd name="T12" fmla="*/ 40322496 w 74"/>
                <a:gd name="T13" fmla="*/ 171370600 h 70"/>
                <a:gd name="T14" fmla="*/ 30241875 w 74"/>
                <a:gd name="T15" fmla="*/ 141128738 h 70"/>
                <a:gd name="T16" fmla="*/ 60483750 w 74"/>
                <a:gd name="T17" fmla="*/ 110886876 h 70"/>
                <a:gd name="T18" fmla="*/ 10080624 w 74"/>
                <a:gd name="T19" fmla="*/ 90725610 h 70"/>
                <a:gd name="T20" fmla="*/ 5040312 w 74"/>
                <a:gd name="T21" fmla="*/ 60483748 h 70"/>
                <a:gd name="T22" fmla="*/ 25201558 w 74"/>
                <a:gd name="T23" fmla="*/ 40322495 h 70"/>
                <a:gd name="T24" fmla="*/ 65524060 w 74"/>
                <a:gd name="T25" fmla="*/ 55443438 h 70"/>
                <a:gd name="T26" fmla="*/ 55443439 w 74"/>
                <a:gd name="T27" fmla="*/ 25201558 h 70"/>
                <a:gd name="T28" fmla="*/ 70564371 w 74"/>
                <a:gd name="T29" fmla="*/ 5040312 h 70"/>
                <a:gd name="T30" fmla="*/ 100806233 w 74"/>
                <a:gd name="T31" fmla="*/ 0 h 70"/>
                <a:gd name="T32" fmla="*/ 126007810 w 74"/>
                <a:gd name="T33" fmla="*/ 15120937 h 70"/>
                <a:gd name="T34" fmla="*/ 120967500 w 74"/>
                <a:gd name="T35" fmla="*/ 60483748 h 70"/>
                <a:gd name="T36" fmla="*/ 161289983 w 74"/>
                <a:gd name="T37" fmla="*/ 45362805 h 70"/>
                <a:gd name="T38" fmla="*/ 186491535 w 74"/>
                <a:gd name="T39" fmla="*/ 65524059 h 70"/>
                <a:gd name="T40" fmla="*/ 181451225 w 74"/>
                <a:gd name="T41" fmla="*/ 95765921 h 70"/>
                <a:gd name="T42" fmla="*/ 131048121 w 74"/>
                <a:gd name="T43" fmla="*/ 105846566 h 70"/>
                <a:gd name="T44" fmla="*/ 151209362 w 74"/>
                <a:gd name="T45" fmla="*/ 75604679 h 70"/>
                <a:gd name="T46" fmla="*/ 126007810 w 74"/>
                <a:gd name="T47" fmla="*/ 80644990 h 70"/>
                <a:gd name="T48" fmla="*/ 95765923 w 74"/>
                <a:gd name="T49" fmla="*/ 60483748 h 70"/>
                <a:gd name="T50" fmla="*/ 95765923 w 74"/>
                <a:gd name="T51" fmla="*/ 35282185 h 70"/>
                <a:gd name="T52" fmla="*/ 90725612 w 74"/>
                <a:gd name="T53" fmla="*/ 60483748 h 70"/>
                <a:gd name="T54" fmla="*/ 90725612 w 74"/>
                <a:gd name="T55" fmla="*/ 60483748 h 70"/>
                <a:gd name="T56" fmla="*/ 65524060 w 74"/>
                <a:gd name="T57" fmla="*/ 85685300 h 70"/>
                <a:gd name="T58" fmla="*/ 35282185 w 74"/>
                <a:gd name="T59" fmla="*/ 70564369 h 70"/>
                <a:gd name="T60" fmla="*/ 65524060 w 74"/>
                <a:gd name="T61" fmla="*/ 90725610 h 70"/>
                <a:gd name="T62" fmla="*/ 65524060 w 74"/>
                <a:gd name="T63" fmla="*/ 95765921 h 70"/>
                <a:gd name="T64" fmla="*/ 80644992 w 74"/>
                <a:gd name="T65" fmla="*/ 115927187 h 70"/>
                <a:gd name="T66" fmla="*/ 65524060 w 74"/>
                <a:gd name="T67" fmla="*/ 141128738 h 70"/>
                <a:gd name="T68" fmla="*/ 80644992 w 74"/>
                <a:gd name="T69" fmla="*/ 120967497 h 70"/>
                <a:gd name="T70" fmla="*/ 100806233 w 74"/>
                <a:gd name="T71" fmla="*/ 120967497 h 70"/>
                <a:gd name="T72" fmla="*/ 120967500 w 74"/>
                <a:gd name="T73" fmla="*/ 126007807 h 70"/>
                <a:gd name="T74" fmla="*/ 136088431 w 74"/>
                <a:gd name="T75" fmla="*/ 141128738 h 70"/>
                <a:gd name="T76" fmla="*/ 126007810 w 74"/>
                <a:gd name="T77" fmla="*/ 126007807 h 70"/>
                <a:gd name="T78" fmla="*/ 115927189 w 74"/>
                <a:gd name="T79" fmla="*/ 115927187 h 70"/>
                <a:gd name="T80" fmla="*/ 126007810 w 74"/>
                <a:gd name="T81" fmla="*/ 85685300 h 70"/>
                <a:gd name="T82" fmla="*/ 141128741 w 74"/>
                <a:gd name="T83" fmla="*/ 80644990 h 70"/>
                <a:gd name="T84" fmla="*/ 151209362 w 74"/>
                <a:gd name="T85" fmla="*/ 75604679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0"/>
                <a:gd name="T131" fmla="*/ 74 w 74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0">
                  <a:moveTo>
                    <a:pt x="52" y="42"/>
                  </a:moveTo>
                  <a:lnTo>
                    <a:pt x="52" y="42"/>
                  </a:lnTo>
                  <a:lnTo>
                    <a:pt x="60" y="44"/>
                  </a:lnTo>
                  <a:lnTo>
                    <a:pt x="68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68" y="60"/>
                  </a:lnTo>
                  <a:lnTo>
                    <a:pt x="66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2" y="58"/>
                  </a:lnTo>
                  <a:lnTo>
                    <a:pt x="40" y="54"/>
                  </a:lnTo>
                  <a:lnTo>
                    <a:pt x="36" y="62"/>
                  </a:lnTo>
                  <a:lnTo>
                    <a:pt x="30" y="68"/>
                  </a:lnTo>
                  <a:lnTo>
                    <a:pt x="24" y="70"/>
                  </a:lnTo>
                  <a:lnTo>
                    <a:pt x="16" y="68"/>
                  </a:lnTo>
                  <a:lnTo>
                    <a:pt x="14" y="66"/>
                  </a:lnTo>
                  <a:lnTo>
                    <a:pt x="12" y="64"/>
                  </a:lnTo>
                  <a:lnTo>
                    <a:pt x="12" y="56"/>
                  </a:lnTo>
                  <a:lnTo>
                    <a:pt x="18" y="50"/>
                  </a:lnTo>
                  <a:lnTo>
                    <a:pt x="24" y="44"/>
                  </a:lnTo>
                  <a:lnTo>
                    <a:pt x="12" y="42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2" y="24"/>
                  </a:lnTo>
                  <a:lnTo>
                    <a:pt x="6" y="20"/>
                  </a:lnTo>
                  <a:lnTo>
                    <a:pt x="10" y="16"/>
                  </a:lnTo>
                  <a:lnTo>
                    <a:pt x="16" y="16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4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48" y="2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2" y="16"/>
                  </a:lnTo>
                  <a:lnTo>
                    <a:pt x="48" y="24"/>
                  </a:lnTo>
                  <a:lnTo>
                    <a:pt x="56" y="20"/>
                  </a:lnTo>
                  <a:lnTo>
                    <a:pt x="64" y="18"/>
                  </a:lnTo>
                  <a:lnTo>
                    <a:pt x="68" y="20"/>
                  </a:lnTo>
                  <a:lnTo>
                    <a:pt x="74" y="26"/>
                  </a:lnTo>
                  <a:lnTo>
                    <a:pt x="74" y="30"/>
                  </a:lnTo>
                  <a:lnTo>
                    <a:pt x="74" y="34"/>
                  </a:lnTo>
                  <a:lnTo>
                    <a:pt x="72" y="38"/>
                  </a:lnTo>
                  <a:lnTo>
                    <a:pt x="70" y="40"/>
                  </a:lnTo>
                  <a:lnTo>
                    <a:pt x="60" y="42"/>
                  </a:lnTo>
                  <a:lnTo>
                    <a:pt x="52" y="42"/>
                  </a:lnTo>
                  <a:close/>
                  <a:moveTo>
                    <a:pt x="60" y="30"/>
                  </a:moveTo>
                  <a:lnTo>
                    <a:pt x="60" y="30"/>
                  </a:lnTo>
                  <a:lnTo>
                    <a:pt x="54" y="32"/>
                  </a:lnTo>
                  <a:lnTo>
                    <a:pt x="50" y="32"/>
                  </a:lnTo>
                  <a:lnTo>
                    <a:pt x="46" y="26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6" y="24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6"/>
                  </a:lnTo>
                  <a:lnTo>
                    <a:pt x="28" y="52"/>
                  </a:lnTo>
                  <a:lnTo>
                    <a:pt x="26" y="56"/>
                  </a:lnTo>
                  <a:lnTo>
                    <a:pt x="26" y="58"/>
                  </a:lnTo>
                  <a:lnTo>
                    <a:pt x="32" y="48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8" y="50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0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0" y="34"/>
                  </a:lnTo>
                  <a:lnTo>
                    <a:pt x="56" y="32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" name="Freeform 151"/>
            <p:cNvSpPr>
              <a:spLocks/>
            </p:cNvSpPr>
            <p:nvPr/>
          </p:nvSpPr>
          <p:spPr bwMode="auto">
            <a:xfrm>
              <a:off x="4449763" y="3286125"/>
              <a:ext cx="41275" cy="41275"/>
            </a:xfrm>
            <a:custGeom>
              <a:avLst/>
              <a:gdLst>
                <a:gd name="T0" fmla="*/ 65524068 w 26"/>
                <a:gd name="T1" fmla="*/ 25201561 h 26"/>
                <a:gd name="T2" fmla="*/ 65524068 w 26"/>
                <a:gd name="T3" fmla="*/ 25201561 h 26"/>
                <a:gd name="T4" fmla="*/ 65524068 w 26"/>
                <a:gd name="T5" fmla="*/ 40322501 h 26"/>
                <a:gd name="T6" fmla="*/ 55443446 w 26"/>
                <a:gd name="T7" fmla="*/ 50403123 h 26"/>
                <a:gd name="T8" fmla="*/ 50403123 w 26"/>
                <a:gd name="T9" fmla="*/ 60483757 h 26"/>
                <a:gd name="T10" fmla="*/ 35282190 w 26"/>
                <a:gd name="T11" fmla="*/ 65524068 h 26"/>
                <a:gd name="T12" fmla="*/ 35282190 w 26"/>
                <a:gd name="T13" fmla="*/ 65524068 h 26"/>
                <a:gd name="T14" fmla="*/ 25201561 w 26"/>
                <a:gd name="T15" fmla="*/ 65524068 h 26"/>
                <a:gd name="T16" fmla="*/ 10080625 w 26"/>
                <a:gd name="T17" fmla="*/ 60483757 h 26"/>
                <a:gd name="T18" fmla="*/ 5040313 w 26"/>
                <a:gd name="T19" fmla="*/ 50403123 h 26"/>
                <a:gd name="T20" fmla="*/ 0 w 26"/>
                <a:gd name="T21" fmla="*/ 35282190 h 26"/>
                <a:gd name="T22" fmla="*/ 0 w 26"/>
                <a:gd name="T23" fmla="*/ 35282190 h 26"/>
                <a:gd name="T24" fmla="*/ 0 w 26"/>
                <a:gd name="T25" fmla="*/ 25201561 h 26"/>
                <a:gd name="T26" fmla="*/ 5040313 w 26"/>
                <a:gd name="T27" fmla="*/ 15120939 h 26"/>
                <a:gd name="T28" fmla="*/ 15120939 w 26"/>
                <a:gd name="T29" fmla="*/ 5040313 h 26"/>
                <a:gd name="T30" fmla="*/ 25201561 w 26"/>
                <a:gd name="T31" fmla="*/ 0 h 26"/>
                <a:gd name="T32" fmla="*/ 25201561 w 26"/>
                <a:gd name="T33" fmla="*/ 0 h 26"/>
                <a:gd name="T34" fmla="*/ 40322501 w 26"/>
                <a:gd name="T35" fmla="*/ 0 h 26"/>
                <a:gd name="T36" fmla="*/ 50403123 w 26"/>
                <a:gd name="T37" fmla="*/ 5040313 h 26"/>
                <a:gd name="T38" fmla="*/ 60483757 w 26"/>
                <a:gd name="T39" fmla="*/ 15120939 h 26"/>
                <a:gd name="T40" fmla="*/ 65524068 w 26"/>
                <a:gd name="T41" fmla="*/ 25201561 h 26"/>
                <a:gd name="T42" fmla="*/ 65524068 w 26"/>
                <a:gd name="T43" fmla="*/ 25201561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6"/>
                <a:gd name="T68" fmla="*/ 26 w 26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6">
                  <a:moveTo>
                    <a:pt x="26" y="10"/>
                  </a:moveTo>
                  <a:lnTo>
                    <a:pt x="26" y="10"/>
                  </a:lnTo>
                  <a:lnTo>
                    <a:pt x="26" y="16"/>
                  </a:lnTo>
                  <a:lnTo>
                    <a:pt x="22" y="20"/>
                  </a:lnTo>
                  <a:lnTo>
                    <a:pt x="20" y="24"/>
                  </a:lnTo>
                  <a:lnTo>
                    <a:pt x="14" y="26"/>
                  </a:lnTo>
                  <a:lnTo>
                    <a:pt x="10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6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" name="Freeform 152"/>
            <p:cNvSpPr>
              <a:spLocks/>
            </p:cNvSpPr>
            <p:nvPr/>
          </p:nvSpPr>
          <p:spPr bwMode="auto">
            <a:xfrm>
              <a:off x="4846638" y="3225800"/>
              <a:ext cx="34925" cy="31750"/>
            </a:xfrm>
            <a:custGeom>
              <a:avLst/>
              <a:gdLst>
                <a:gd name="T0" fmla="*/ 55443443 w 22"/>
                <a:gd name="T1" fmla="*/ 25201559 h 20"/>
                <a:gd name="T2" fmla="*/ 55443443 w 22"/>
                <a:gd name="T3" fmla="*/ 25201559 h 20"/>
                <a:gd name="T4" fmla="*/ 50403120 w 22"/>
                <a:gd name="T5" fmla="*/ 35282186 h 20"/>
                <a:gd name="T6" fmla="*/ 45362809 w 22"/>
                <a:gd name="T7" fmla="*/ 45362808 h 20"/>
                <a:gd name="T8" fmla="*/ 40322498 w 22"/>
                <a:gd name="T9" fmla="*/ 50403118 h 20"/>
                <a:gd name="T10" fmla="*/ 30241877 w 22"/>
                <a:gd name="T11" fmla="*/ 50403118 h 20"/>
                <a:gd name="T12" fmla="*/ 30241877 w 22"/>
                <a:gd name="T13" fmla="*/ 50403118 h 20"/>
                <a:gd name="T14" fmla="*/ 20161249 w 22"/>
                <a:gd name="T15" fmla="*/ 50403118 h 20"/>
                <a:gd name="T16" fmla="*/ 10080625 w 22"/>
                <a:gd name="T17" fmla="*/ 45362808 h 20"/>
                <a:gd name="T18" fmla="*/ 5040312 w 22"/>
                <a:gd name="T19" fmla="*/ 35282186 h 20"/>
                <a:gd name="T20" fmla="*/ 0 w 22"/>
                <a:gd name="T21" fmla="*/ 25201559 h 20"/>
                <a:gd name="T22" fmla="*/ 0 w 22"/>
                <a:gd name="T23" fmla="*/ 25201559 h 20"/>
                <a:gd name="T24" fmla="*/ 5040312 w 22"/>
                <a:gd name="T25" fmla="*/ 15120938 h 20"/>
                <a:gd name="T26" fmla="*/ 10080625 w 22"/>
                <a:gd name="T27" fmla="*/ 5040312 h 20"/>
                <a:gd name="T28" fmla="*/ 20161249 w 22"/>
                <a:gd name="T29" fmla="*/ 0 h 20"/>
                <a:gd name="T30" fmla="*/ 30241877 w 22"/>
                <a:gd name="T31" fmla="*/ 0 h 20"/>
                <a:gd name="T32" fmla="*/ 30241877 w 22"/>
                <a:gd name="T33" fmla="*/ 0 h 20"/>
                <a:gd name="T34" fmla="*/ 40322498 w 22"/>
                <a:gd name="T35" fmla="*/ 0 h 20"/>
                <a:gd name="T36" fmla="*/ 45362809 w 22"/>
                <a:gd name="T37" fmla="*/ 5040312 h 20"/>
                <a:gd name="T38" fmla="*/ 50403120 w 22"/>
                <a:gd name="T39" fmla="*/ 15120938 h 20"/>
                <a:gd name="T40" fmla="*/ 55443443 w 22"/>
                <a:gd name="T41" fmla="*/ 25201559 h 20"/>
                <a:gd name="T42" fmla="*/ 55443443 w 22"/>
                <a:gd name="T43" fmla="*/ 25201559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0"/>
                <a:gd name="T68" fmla="*/ 22 w 22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0">
                  <a:moveTo>
                    <a:pt x="22" y="10"/>
                  </a:moveTo>
                  <a:lnTo>
                    <a:pt x="22" y="10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316" name="Group 132"/>
          <p:cNvGrpSpPr>
            <a:grpSpLocks/>
          </p:cNvGrpSpPr>
          <p:nvPr/>
        </p:nvGrpSpPr>
        <p:grpSpPr bwMode="auto">
          <a:xfrm rot="-1188862">
            <a:off x="8960154" y="1313252"/>
            <a:ext cx="1981200" cy="1593850"/>
            <a:chOff x="3602038" y="2698750"/>
            <a:chExt cx="1908175" cy="1495425"/>
          </a:xfrm>
        </p:grpSpPr>
        <p:sp>
          <p:nvSpPr>
            <p:cNvPr id="317" name="Freeform 43"/>
            <p:cNvSpPr>
              <a:spLocks/>
            </p:cNvSpPr>
            <p:nvPr/>
          </p:nvSpPr>
          <p:spPr bwMode="auto">
            <a:xfrm>
              <a:off x="5160963" y="2943225"/>
              <a:ext cx="34925" cy="101600"/>
            </a:xfrm>
            <a:custGeom>
              <a:avLst/>
              <a:gdLst>
                <a:gd name="T0" fmla="*/ 25201560 w 22"/>
                <a:gd name="T1" fmla="*/ 156249663 h 64"/>
                <a:gd name="T2" fmla="*/ 25201560 w 22"/>
                <a:gd name="T3" fmla="*/ 156249663 h 64"/>
                <a:gd name="T4" fmla="*/ 40322498 w 22"/>
                <a:gd name="T5" fmla="*/ 126007802 h 64"/>
                <a:gd name="T6" fmla="*/ 45362809 w 22"/>
                <a:gd name="T7" fmla="*/ 90725607 h 64"/>
                <a:gd name="T8" fmla="*/ 45362809 w 22"/>
                <a:gd name="T9" fmla="*/ 90725607 h 64"/>
                <a:gd name="T10" fmla="*/ 45362809 w 22"/>
                <a:gd name="T11" fmla="*/ 90725607 h 64"/>
                <a:gd name="T12" fmla="*/ 40322498 w 22"/>
                <a:gd name="T13" fmla="*/ 70564366 h 64"/>
                <a:gd name="T14" fmla="*/ 35282188 w 22"/>
                <a:gd name="T15" fmla="*/ 50403113 h 64"/>
                <a:gd name="T16" fmla="*/ 35282188 w 22"/>
                <a:gd name="T17" fmla="*/ 50403113 h 64"/>
                <a:gd name="T18" fmla="*/ 35282188 w 22"/>
                <a:gd name="T19" fmla="*/ 50403113 h 64"/>
                <a:gd name="T20" fmla="*/ 20161249 w 22"/>
                <a:gd name="T21" fmla="*/ 25201557 h 64"/>
                <a:gd name="T22" fmla="*/ 10080625 w 22"/>
                <a:gd name="T23" fmla="*/ 15120936 h 64"/>
                <a:gd name="T24" fmla="*/ 0 w 22"/>
                <a:gd name="T25" fmla="*/ 10080623 h 64"/>
                <a:gd name="T26" fmla="*/ 0 w 22"/>
                <a:gd name="T27" fmla="*/ 10080623 h 64"/>
                <a:gd name="T28" fmla="*/ 0 w 22"/>
                <a:gd name="T29" fmla="*/ 10080623 h 64"/>
                <a:gd name="T30" fmla="*/ 5040312 w 22"/>
                <a:gd name="T31" fmla="*/ 0 h 64"/>
                <a:gd name="T32" fmla="*/ 5040312 w 22"/>
                <a:gd name="T33" fmla="*/ 0 h 64"/>
                <a:gd name="T34" fmla="*/ 15120938 w 22"/>
                <a:gd name="T35" fmla="*/ 10080623 h 64"/>
                <a:gd name="T36" fmla="*/ 30241877 w 22"/>
                <a:gd name="T37" fmla="*/ 20161247 h 64"/>
                <a:gd name="T38" fmla="*/ 45362809 w 22"/>
                <a:gd name="T39" fmla="*/ 45362803 h 64"/>
                <a:gd name="T40" fmla="*/ 45362809 w 22"/>
                <a:gd name="T41" fmla="*/ 45362803 h 64"/>
                <a:gd name="T42" fmla="*/ 45362809 w 22"/>
                <a:gd name="T43" fmla="*/ 45362803 h 64"/>
                <a:gd name="T44" fmla="*/ 50403120 w 22"/>
                <a:gd name="T45" fmla="*/ 70564366 h 64"/>
                <a:gd name="T46" fmla="*/ 55443443 w 22"/>
                <a:gd name="T47" fmla="*/ 90725607 h 64"/>
                <a:gd name="T48" fmla="*/ 55443443 w 22"/>
                <a:gd name="T49" fmla="*/ 90725607 h 64"/>
                <a:gd name="T50" fmla="*/ 55443443 w 22"/>
                <a:gd name="T51" fmla="*/ 90725607 h 64"/>
                <a:gd name="T52" fmla="*/ 50403120 w 22"/>
                <a:gd name="T53" fmla="*/ 110886872 h 64"/>
                <a:gd name="T54" fmla="*/ 45362809 w 22"/>
                <a:gd name="T55" fmla="*/ 126007802 h 64"/>
                <a:gd name="T56" fmla="*/ 30241877 w 22"/>
                <a:gd name="T57" fmla="*/ 161289973 h 64"/>
                <a:gd name="T58" fmla="*/ 30241877 w 22"/>
                <a:gd name="T59" fmla="*/ 161289973 h 64"/>
                <a:gd name="T60" fmla="*/ 25201560 w 22"/>
                <a:gd name="T61" fmla="*/ 156249663 h 64"/>
                <a:gd name="T62" fmla="*/ 25201560 w 22"/>
                <a:gd name="T63" fmla="*/ 156249663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64"/>
                <a:gd name="T98" fmla="*/ 22 w 22"/>
                <a:gd name="T99" fmla="*/ 64 h 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64">
                  <a:moveTo>
                    <a:pt x="10" y="62"/>
                  </a:moveTo>
                  <a:lnTo>
                    <a:pt x="10" y="62"/>
                  </a:lnTo>
                  <a:lnTo>
                    <a:pt x="16" y="50"/>
                  </a:lnTo>
                  <a:lnTo>
                    <a:pt x="18" y="36"/>
                  </a:lnTo>
                  <a:lnTo>
                    <a:pt x="16" y="28"/>
                  </a:lnTo>
                  <a:lnTo>
                    <a:pt x="14" y="20"/>
                  </a:lnTo>
                  <a:lnTo>
                    <a:pt x="8" y="10"/>
                  </a:lnTo>
                  <a:lnTo>
                    <a:pt x="4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4"/>
                  </a:lnTo>
                  <a:lnTo>
                    <a:pt x="12" y="8"/>
                  </a:lnTo>
                  <a:lnTo>
                    <a:pt x="18" y="18"/>
                  </a:lnTo>
                  <a:lnTo>
                    <a:pt x="20" y="28"/>
                  </a:lnTo>
                  <a:lnTo>
                    <a:pt x="22" y="36"/>
                  </a:lnTo>
                  <a:lnTo>
                    <a:pt x="20" y="44"/>
                  </a:lnTo>
                  <a:lnTo>
                    <a:pt x="18" y="50"/>
                  </a:lnTo>
                  <a:lnTo>
                    <a:pt x="12" y="64"/>
                  </a:lnTo>
                  <a:lnTo>
                    <a:pt x="10" y="6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8" name="Freeform 44"/>
            <p:cNvSpPr>
              <a:spLocks/>
            </p:cNvSpPr>
            <p:nvPr/>
          </p:nvSpPr>
          <p:spPr bwMode="auto">
            <a:xfrm>
              <a:off x="4408488" y="3222625"/>
              <a:ext cx="53975" cy="57150"/>
            </a:xfrm>
            <a:custGeom>
              <a:avLst/>
              <a:gdLst>
                <a:gd name="T0" fmla="*/ 0 w 34"/>
                <a:gd name="T1" fmla="*/ 0 h 36"/>
                <a:gd name="T2" fmla="*/ 10080624 w 34"/>
                <a:gd name="T3" fmla="*/ 0 h 36"/>
                <a:gd name="T4" fmla="*/ 10080624 w 34"/>
                <a:gd name="T5" fmla="*/ 0 h 36"/>
                <a:gd name="T6" fmla="*/ 20161247 w 34"/>
                <a:gd name="T7" fmla="*/ 25201558 h 36"/>
                <a:gd name="T8" fmla="*/ 35282184 w 34"/>
                <a:gd name="T9" fmla="*/ 50403116 h 36"/>
                <a:gd name="T10" fmla="*/ 60483748 w 34"/>
                <a:gd name="T11" fmla="*/ 75604680 h 36"/>
                <a:gd name="T12" fmla="*/ 70564368 w 34"/>
                <a:gd name="T13" fmla="*/ 80644991 h 36"/>
                <a:gd name="T14" fmla="*/ 85685299 w 34"/>
                <a:gd name="T15" fmla="*/ 85685301 h 36"/>
                <a:gd name="T16" fmla="*/ 85685299 w 34"/>
                <a:gd name="T17" fmla="*/ 85685301 h 36"/>
                <a:gd name="T18" fmla="*/ 85685299 w 34"/>
                <a:gd name="T19" fmla="*/ 90725611 h 36"/>
                <a:gd name="T20" fmla="*/ 85685299 w 34"/>
                <a:gd name="T21" fmla="*/ 90725611 h 36"/>
                <a:gd name="T22" fmla="*/ 70564368 w 34"/>
                <a:gd name="T23" fmla="*/ 90725611 h 36"/>
                <a:gd name="T24" fmla="*/ 55443437 w 34"/>
                <a:gd name="T25" fmla="*/ 80644991 h 36"/>
                <a:gd name="T26" fmla="*/ 30241874 w 34"/>
                <a:gd name="T27" fmla="*/ 55443439 h 36"/>
                <a:gd name="T28" fmla="*/ 10080624 w 34"/>
                <a:gd name="T29" fmla="*/ 30241875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0" y="0"/>
                  </a:moveTo>
                  <a:lnTo>
                    <a:pt x="4" y="0"/>
                  </a:lnTo>
                  <a:lnTo>
                    <a:pt x="8" y="10"/>
                  </a:lnTo>
                  <a:lnTo>
                    <a:pt x="14" y="20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34" y="34"/>
                  </a:lnTo>
                  <a:lnTo>
                    <a:pt x="34" y="36"/>
                  </a:lnTo>
                  <a:lnTo>
                    <a:pt x="28" y="36"/>
                  </a:lnTo>
                  <a:lnTo>
                    <a:pt x="22" y="32"/>
                  </a:lnTo>
                  <a:lnTo>
                    <a:pt x="12" y="2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9" name="Freeform 45"/>
            <p:cNvSpPr>
              <a:spLocks/>
            </p:cNvSpPr>
            <p:nvPr/>
          </p:nvSpPr>
          <p:spPr bwMode="auto">
            <a:xfrm>
              <a:off x="4627563" y="3048000"/>
              <a:ext cx="114300" cy="73025"/>
            </a:xfrm>
            <a:custGeom>
              <a:avLst/>
              <a:gdLst>
                <a:gd name="T0" fmla="*/ 0 w 72"/>
                <a:gd name="T1" fmla="*/ 105846577 h 46"/>
                <a:gd name="T2" fmla="*/ 5040312 w 72"/>
                <a:gd name="T3" fmla="*/ 95765931 h 46"/>
                <a:gd name="T4" fmla="*/ 5040312 w 72"/>
                <a:gd name="T5" fmla="*/ 95765931 h 46"/>
                <a:gd name="T6" fmla="*/ 30241875 w 72"/>
                <a:gd name="T7" fmla="*/ 105846577 h 46"/>
                <a:gd name="T8" fmla="*/ 60483749 w 72"/>
                <a:gd name="T9" fmla="*/ 105846577 h 46"/>
                <a:gd name="T10" fmla="*/ 60483749 w 72"/>
                <a:gd name="T11" fmla="*/ 105846577 h 46"/>
                <a:gd name="T12" fmla="*/ 60483749 w 72"/>
                <a:gd name="T13" fmla="*/ 105846577 h 46"/>
                <a:gd name="T14" fmla="*/ 80644991 w 72"/>
                <a:gd name="T15" fmla="*/ 105846577 h 46"/>
                <a:gd name="T16" fmla="*/ 100806232 w 72"/>
                <a:gd name="T17" fmla="*/ 100806241 h 46"/>
                <a:gd name="T18" fmla="*/ 120967498 w 72"/>
                <a:gd name="T19" fmla="*/ 95765931 h 46"/>
                <a:gd name="T20" fmla="*/ 136088429 w 72"/>
                <a:gd name="T21" fmla="*/ 80644998 h 46"/>
                <a:gd name="T22" fmla="*/ 151209361 w 72"/>
                <a:gd name="T23" fmla="*/ 70564376 h 46"/>
                <a:gd name="T24" fmla="*/ 161289981 w 72"/>
                <a:gd name="T25" fmla="*/ 55443444 h 46"/>
                <a:gd name="T26" fmla="*/ 171370602 w 72"/>
                <a:gd name="T27" fmla="*/ 35282188 h 46"/>
                <a:gd name="T28" fmla="*/ 171370602 w 72"/>
                <a:gd name="T29" fmla="*/ 15120939 h 46"/>
                <a:gd name="T30" fmla="*/ 171370602 w 72"/>
                <a:gd name="T31" fmla="*/ 15120939 h 46"/>
                <a:gd name="T32" fmla="*/ 171370602 w 72"/>
                <a:gd name="T33" fmla="*/ 15120939 h 46"/>
                <a:gd name="T34" fmla="*/ 171370602 w 72"/>
                <a:gd name="T35" fmla="*/ 5040312 h 46"/>
                <a:gd name="T36" fmla="*/ 171370602 w 72"/>
                <a:gd name="T37" fmla="*/ 5040312 h 46"/>
                <a:gd name="T38" fmla="*/ 171370602 w 72"/>
                <a:gd name="T39" fmla="*/ 5040312 h 46"/>
                <a:gd name="T40" fmla="*/ 181451223 w 72"/>
                <a:gd name="T41" fmla="*/ 0 h 46"/>
                <a:gd name="T42" fmla="*/ 181451223 w 72"/>
                <a:gd name="T43" fmla="*/ 0 h 46"/>
                <a:gd name="T44" fmla="*/ 181451223 w 72"/>
                <a:gd name="T45" fmla="*/ 15120939 h 46"/>
                <a:gd name="T46" fmla="*/ 181451223 w 72"/>
                <a:gd name="T47" fmla="*/ 15120939 h 46"/>
                <a:gd name="T48" fmla="*/ 181451223 w 72"/>
                <a:gd name="T49" fmla="*/ 15120939 h 46"/>
                <a:gd name="T50" fmla="*/ 176410912 w 72"/>
                <a:gd name="T51" fmla="*/ 35282188 h 46"/>
                <a:gd name="T52" fmla="*/ 171370602 w 72"/>
                <a:gd name="T53" fmla="*/ 55443444 h 46"/>
                <a:gd name="T54" fmla="*/ 156249671 w 72"/>
                <a:gd name="T55" fmla="*/ 75604687 h 46"/>
                <a:gd name="T56" fmla="*/ 141128740 w 72"/>
                <a:gd name="T57" fmla="*/ 90725620 h 46"/>
                <a:gd name="T58" fmla="*/ 126007809 w 72"/>
                <a:gd name="T59" fmla="*/ 100806241 h 46"/>
                <a:gd name="T60" fmla="*/ 105846567 w 72"/>
                <a:gd name="T61" fmla="*/ 110886888 h 46"/>
                <a:gd name="T62" fmla="*/ 80644991 w 72"/>
                <a:gd name="T63" fmla="*/ 115927199 h 46"/>
                <a:gd name="T64" fmla="*/ 60483749 w 72"/>
                <a:gd name="T65" fmla="*/ 115927199 h 46"/>
                <a:gd name="T66" fmla="*/ 60483749 w 72"/>
                <a:gd name="T67" fmla="*/ 115927199 h 46"/>
                <a:gd name="T68" fmla="*/ 60483749 w 72"/>
                <a:gd name="T69" fmla="*/ 115927199 h 46"/>
                <a:gd name="T70" fmla="*/ 30241875 w 72"/>
                <a:gd name="T71" fmla="*/ 110886888 h 46"/>
                <a:gd name="T72" fmla="*/ 0 w 72"/>
                <a:gd name="T73" fmla="*/ 105846577 h 46"/>
                <a:gd name="T74" fmla="*/ 0 w 72"/>
                <a:gd name="T75" fmla="*/ 105846577 h 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2"/>
                <a:gd name="T115" fmla="*/ 0 h 46"/>
                <a:gd name="T116" fmla="*/ 72 w 72"/>
                <a:gd name="T117" fmla="*/ 46 h 4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2" h="46">
                  <a:moveTo>
                    <a:pt x="0" y="42"/>
                  </a:moveTo>
                  <a:lnTo>
                    <a:pt x="2" y="38"/>
                  </a:lnTo>
                  <a:lnTo>
                    <a:pt x="12" y="42"/>
                  </a:lnTo>
                  <a:lnTo>
                    <a:pt x="24" y="42"/>
                  </a:lnTo>
                  <a:lnTo>
                    <a:pt x="32" y="42"/>
                  </a:lnTo>
                  <a:lnTo>
                    <a:pt x="40" y="40"/>
                  </a:lnTo>
                  <a:lnTo>
                    <a:pt x="48" y="38"/>
                  </a:lnTo>
                  <a:lnTo>
                    <a:pt x="54" y="32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8" y="14"/>
                  </a:lnTo>
                  <a:lnTo>
                    <a:pt x="68" y="6"/>
                  </a:lnTo>
                  <a:lnTo>
                    <a:pt x="68" y="2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70" y="14"/>
                  </a:lnTo>
                  <a:lnTo>
                    <a:pt x="68" y="22"/>
                  </a:lnTo>
                  <a:lnTo>
                    <a:pt x="62" y="30"/>
                  </a:lnTo>
                  <a:lnTo>
                    <a:pt x="56" y="36"/>
                  </a:lnTo>
                  <a:lnTo>
                    <a:pt x="50" y="40"/>
                  </a:lnTo>
                  <a:lnTo>
                    <a:pt x="42" y="44"/>
                  </a:lnTo>
                  <a:lnTo>
                    <a:pt x="32" y="46"/>
                  </a:lnTo>
                  <a:lnTo>
                    <a:pt x="24" y="46"/>
                  </a:lnTo>
                  <a:lnTo>
                    <a:pt x="12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" name="Freeform 46"/>
            <p:cNvSpPr>
              <a:spLocks/>
            </p:cNvSpPr>
            <p:nvPr/>
          </p:nvSpPr>
          <p:spPr bwMode="auto">
            <a:xfrm>
              <a:off x="4859338" y="3241675"/>
              <a:ext cx="66675" cy="88900"/>
            </a:xfrm>
            <a:custGeom>
              <a:avLst/>
              <a:gdLst>
                <a:gd name="T0" fmla="*/ 100806238 w 42"/>
                <a:gd name="T1" fmla="*/ 141128761 h 56"/>
                <a:gd name="T2" fmla="*/ 100806238 w 42"/>
                <a:gd name="T3" fmla="*/ 141128761 h 56"/>
                <a:gd name="T4" fmla="*/ 100806238 w 42"/>
                <a:gd name="T5" fmla="*/ 115927206 h 56"/>
                <a:gd name="T6" fmla="*/ 100806238 w 42"/>
                <a:gd name="T7" fmla="*/ 115927206 h 56"/>
                <a:gd name="T8" fmla="*/ 100806238 w 42"/>
                <a:gd name="T9" fmla="*/ 115927206 h 56"/>
                <a:gd name="T10" fmla="*/ 95765928 w 42"/>
                <a:gd name="T11" fmla="*/ 90725625 h 56"/>
                <a:gd name="T12" fmla="*/ 85685306 w 42"/>
                <a:gd name="T13" fmla="*/ 60483758 h 56"/>
                <a:gd name="T14" fmla="*/ 85685306 w 42"/>
                <a:gd name="T15" fmla="*/ 60483758 h 56"/>
                <a:gd name="T16" fmla="*/ 85685306 w 42"/>
                <a:gd name="T17" fmla="*/ 60483758 h 56"/>
                <a:gd name="T18" fmla="*/ 75604685 w 42"/>
                <a:gd name="T19" fmla="*/ 45362813 h 56"/>
                <a:gd name="T20" fmla="*/ 55443442 w 42"/>
                <a:gd name="T21" fmla="*/ 25201562 h 56"/>
                <a:gd name="T22" fmla="*/ 35282187 w 42"/>
                <a:gd name="T23" fmla="*/ 15120940 h 56"/>
                <a:gd name="T24" fmla="*/ 15120938 w 42"/>
                <a:gd name="T25" fmla="*/ 5040313 h 56"/>
                <a:gd name="T26" fmla="*/ 15120938 w 42"/>
                <a:gd name="T27" fmla="*/ 5040313 h 56"/>
                <a:gd name="T28" fmla="*/ 15120938 w 42"/>
                <a:gd name="T29" fmla="*/ 5040313 h 56"/>
                <a:gd name="T30" fmla="*/ 5040312 w 42"/>
                <a:gd name="T31" fmla="*/ 10080625 h 56"/>
                <a:gd name="T32" fmla="*/ 5040312 w 42"/>
                <a:gd name="T33" fmla="*/ 10080625 h 56"/>
                <a:gd name="T34" fmla="*/ 0 w 42"/>
                <a:gd name="T35" fmla="*/ 0 h 56"/>
                <a:gd name="T36" fmla="*/ 0 w 42"/>
                <a:gd name="T37" fmla="*/ 0 h 56"/>
                <a:gd name="T38" fmla="*/ 15120938 w 42"/>
                <a:gd name="T39" fmla="*/ 0 h 56"/>
                <a:gd name="T40" fmla="*/ 15120938 w 42"/>
                <a:gd name="T41" fmla="*/ 0 h 56"/>
                <a:gd name="T42" fmla="*/ 15120938 w 42"/>
                <a:gd name="T43" fmla="*/ 0 h 56"/>
                <a:gd name="T44" fmla="*/ 35282187 w 42"/>
                <a:gd name="T45" fmla="*/ 5040313 h 56"/>
                <a:gd name="T46" fmla="*/ 60483753 w 42"/>
                <a:gd name="T47" fmla="*/ 20161251 h 56"/>
                <a:gd name="T48" fmla="*/ 80644996 w 42"/>
                <a:gd name="T49" fmla="*/ 40322501 h 56"/>
                <a:gd name="T50" fmla="*/ 95765928 w 42"/>
                <a:gd name="T51" fmla="*/ 55443447 h 56"/>
                <a:gd name="T52" fmla="*/ 95765928 w 42"/>
                <a:gd name="T53" fmla="*/ 55443447 h 56"/>
                <a:gd name="T54" fmla="*/ 95765928 w 42"/>
                <a:gd name="T55" fmla="*/ 55443447 h 56"/>
                <a:gd name="T56" fmla="*/ 105846574 w 42"/>
                <a:gd name="T57" fmla="*/ 85685314 h 56"/>
                <a:gd name="T58" fmla="*/ 105846574 w 42"/>
                <a:gd name="T59" fmla="*/ 115927206 h 56"/>
                <a:gd name="T60" fmla="*/ 105846574 w 42"/>
                <a:gd name="T61" fmla="*/ 115927206 h 56"/>
                <a:gd name="T62" fmla="*/ 105846574 w 42"/>
                <a:gd name="T63" fmla="*/ 115927206 h 56"/>
                <a:gd name="T64" fmla="*/ 105846574 w 42"/>
                <a:gd name="T65" fmla="*/ 141128761 h 56"/>
                <a:gd name="T66" fmla="*/ 105846574 w 42"/>
                <a:gd name="T67" fmla="*/ 141128761 h 56"/>
                <a:gd name="T68" fmla="*/ 105846574 w 42"/>
                <a:gd name="T69" fmla="*/ 141128761 h 56"/>
                <a:gd name="T70" fmla="*/ 100806238 w 42"/>
                <a:gd name="T71" fmla="*/ 141128761 h 56"/>
                <a:gd name="T72" fmla="*/ 100806238 w 42"/>
                <a:gd name="T73" fmla="*/ 141128761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56"/>
                <a:gd name="T113" fmla="*/ 42 w 42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56">
                  <a:moveTo>
                    <a:pt x="40" y="56"/>
                  </a:moveTo>
                  <a:lnTo>
                    <a:pt x="40" y="56"/>
                  </a:lnTo>
                  <a:lnTo>
                    <a:pt x="40" y="46"/>
                  </a:lnTo>
                  <a:lnTo>
                    <a:pt x="38" y="36"/>
                  </a:lnTo>
                  <a:lnTo>
                    <a:pt x="34" y="24"/>
                  </a:lnTo>
                  <a:lnTo>
                    <a:pt x="30" y="18"/>
                  </a:lnTo>
                  <a:lnTo>
                    <a:pt x="22" y="10"/>
                  </a:lnTo>
                  <a:lnTo>
                    <a:pt x="14" y="6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4" y="8"/>
                  </a:lnTo>
                  <a:lnTo>
                    <a:pt x="32" y="16"/>
                  </a:lnTo>
                  <a:lnTo>
                    <a:pt x="38" y="22"/>
                  </a:lnTo>
                  <a:lnTo>
                    <a:pt x="42" y="34"/>
                  </a:lnTo>
                  <a:lnTo>
                    <a:pt x="42" y="46"/>
                  </a:lnTo>
                  <a:lnTo>
                    <a:pt x="42" y="56"/>
                  </a:lnTo>
                  <a:lnTo>
                    <a:pt x="40" y="5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" name="Freeform 47"/>
            <p:cNvSpPr>
              <a:spLocks/>
            </p:cNvSpPr>
            <p:nvPr/>
          </p:nvSpPr>
          <p:spPr bwMode="auto">
            <a:xfrm>
              <a:off x="5253038" y="3054350"/>
              <a:ext cx="34925" cy="127000"/>
            </a:xfrm>
            <a:custGeom>
              <a:avLst/>
              <a:gdLst>
                <a:gd name="T0" fmla="*/ 0 w 22"/>
                <a:gd name="T1" fmla="*/ 105846572 h 80"/>
                <a:gd name="T2" fmla="*/ 0 w 22"/>
                <a:gd name="T3" fmla="*/ 105846572 h 80"/>
                <a:gd name="T4" fmla="*/ 5040312 w 22"/>
                <a:gd name="T5" fmla="*/ 80644994 h 80"/>
                <a:gd name="T6" fmla="*/ 15120938 w 22"/>
                <a:gd name="T7" fmla="*/ 50403118 h 80"/>
                <a:gd name="T8" fmla="*/ 25201560 w 22"/>
                <a:gd name="T9" fmla="*/ 25201559 h 80"/>
                <a:gd name="T10" fmla="*/ 45362809 w 22"/>
                <a:gd name="T11" fmla="*/ 0 h 80"/>
                <a:gd name="T12" fmla="*/ 45362809 w 22"/>
                <a:gd name="T13" fmla="*/ 0 h 80"/>
                <a:gd name="T14" fmla="*/ 45362809 w 22"/>
                <a:gd name="T15" fmla="*/ 0 h 80"/>
                <a:gd name="T16" fmla="*/ 55443443 w 22"/>
                <a:gd name="T17" fmla="*/ 10080624 h 80"/>
                <a:gd name="T18" fmla="*/ 55443443 w 22"/>
                <a:gd name="T19" fmla="*/ 10080624 h 80"/>
                <a:gd name="T20" fmla="*/ 35282188 w 22"/>
                <a:gd name="T21" fmla="*/ 30241876 h 80"/>
                <a:gd name="T22" fmla="*/ 20161249 w 22"/>
                <a:gd name="T23" fmla="*/ 55443441 h 80"/>
                <a:gd name="T24" fmla="*/ 15120938 w 22"/>
                <a:gd name="T25" fmla="*/ 80644994 h 80"/>
                <a:gd name="T26" fmla="*/ 10080625 w 22"/>
                <a:gd name="T27" fmla="*/ 105846572 h 80"/>
                <a:gd name="T28" fmla="*/ 10080625 w 22"/>
                <a:gd name="T29" fmla="*/ 105846572 h 80"/>
                <a:gd name="T30" fmla="*/ 10080625 w 22"/>
                <a:gd name="T31" fmla="*/ 105846572 h 80"/>
                <a:gd name="T32" fmla="*/ 15120938 w 22"/>
                <a:gd name="T33" fmla="*/ 131048125 h 80"/>
                <a:gd name="T34" fmla="*/ 20161249 w 22"/>
                <a:gd name="T35" fmla="*/ 156249678 h 80"/>
                <a:gd name="T36" fmla="*/ 30241877 w 22"/>
                <a:gd name="T37" fmla="*/ 176410920 h 80"/>
                <a:gd name="T38" fmla="*/ 45362809 w 22"/>
                <a:gd name="T39" fmla="*/ 196572162 h 80"/>
                <a:gd name="T40" fmla="*/ 45362809 w 22"/>
                <a:gd name="T41" fmla="*/ 196572162 h 80"/>
                <a:gd name="T42" fmla="*/ 40322498 w 22"/>
                <a:gd name="T43" fmla="*/ 201612473 h 80"/>
                <a:gd name="T44" fmla="*/ 40322498 w 22"/>
                <a:gd name="T45" fmla="*/ 201612473 h 80"/>
                <a:gd name="T46" fmla="*/ 25201560 w 22"/>
                <a:gd name="T47" fmla="*/ 181451230 h 80"/>
                <a:gd name="T48" fmla="*/ 10080625 w 22"/>
                <a:gd name="T49" fmla="*/ 156249678 h 80"/>
                <a:gd name="T50" fmla="*/ 5040312 w 22"/>
                <a:gd name="T51" fmla="*/ 131048125 h 80"/>
                <a:gd name="T52" fmla="*/ 0 w 22"/>
                <a:gd name="T53" fmla="*/ 105846572 h 80"/>
                <a:gd name="T54" fmla="*/ 0 w 22"/>
                <a:gd name="T55" fmla="*/ 105846572 h 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2"/>
                <a:gd name="T85" fmla="*/ 0 h 80"/>
                <a:gd name="T86" fmla="*/ 22 w 22"/>
                <a:gd name="T87" fmla="*/ 80 h 8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2" h="80">
                  <a:moveTo>
                    <a:pt x="0" y="42"/>
                  </a:moveTo>
                  <a:lnTo>
                    <a:pt x="0" y="42"/>
                  </a:lnTo>
                  <a:lnTo>
                    <a:pt x="2" y="32"/>
                  </a:lnTo>
                  <a:lnTo>
                    <a:pt x="6" y="20"/>
                  </a:lnTo>
                  <a:lnTo>
                    <a:pt x="10" y="1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6" y="32"/>
                  </a:lnTo>
                  <a:lnTo>
                    <a:pt x="4" y="42"/>
                  </a:lnTo>
                  <a:lnTo>
                    <a:pt x="6" y="52"/>
                  </a:lnTo>
                  <a:lnTo>
                    <a:pt x="8" y="62"/>
                  </a:lnTo>
                  <a:lnTo>
                    <a:pt x="12" y="70"/>
                  </a:lnTo>
                  <a:lnTo>
                    <a:pt x="18" y="78"/>
                  </a:lnTo>
                  <a:lnTo>
                    <a:pt x="16" y="80"/>
                  </a:lnTo>
                  <a:lnTo>
                    <a:pt x="10" y="72"/>
                  </a:lnTo>
                  <a:lnTo>
                    <a:pt x="4" y="62"/>
                  </a:lnTo>
                  <a:lnTo>
                    <a:pt x="2" y="5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" name="Freeform 48"/>
            <p:cNvSpPr>
              <a:spLocks/>
            </p:cNvSpPr>
            <p:nvPr/>
          </p:nvSpPr>
          <p:spPr bwMode="auto">
            <a:xfrm>
              <a:off x="4846638" y="3381375"/>
              <a:ext cx="22225" cy="85725"/>
            </a:xfrm>
            <a:custGeom>
              <a:avLst/>
              <a:gdLst>
                <a:gd name="T0" fmla="*/ 0 w 14"/>
                <a:gd name="T1" fmla="*/ 131048138 h 54"/>
                <a:gd name="T2" fmla="*/ 0 w 14"/>
                <a:gd name="T3" fmla="*/ 131048138 h 54"/>
                <a:gd name="T4" fmla="*/ 10080625 w 14"/>
                <a:gd name="T5" fmla="*/ 120967515 h 54"/>
                <a:gd name="T6" fmla="*/ 20161251 w 14"/>
                <a:gd name="T7" fmla="*/ 100806246 h 54"/>
                <a:gd name="T8" fmla="*/ 25201562 w 14"/>
                <a:gd name="T9" fmla="*/ 85685313 h 54"/>
                <a:gd name="T10" fmla="*/ 25201562 w 14"/>
                <a:gd name="T11" fmla="*/ 65524069 h 54"/>
                <a:gd name="T12" fmla="*/ 25201562 w 14"/>
                <a:gd name="T13" fmla="*/ 65524069 h 54"/>
                <a:gd name="T14" fmla="*/ 25201562 w 14"/>
                <a:gd name="T15" fmla="*/ 65524069 h 54"/>
                <a:gd name="T16" fmla="*/ 25201562 w 14"/>
                <a:gd name="T17" fmla="*/ 35282190 h 54"/>
                <a:gd name="T18" fmla="*/ 10080625 w 14"/>
                <a:gd name="T19" fmla="*/ 5040313 h 54"/>
                <a:gd name="T20" fmla="*/ 10080625 w 14"/>
                <a:gd name="T21" fmla="*/ 5040313 h 54"/>
                <a:gd name="T22" fmla="*/ 10080625 w 14"/>
                <a:gd name="T23" fmla="*/ 5040313 h 54"/>
                <a:gd name="T24" fmla="*/ 20161251 w 14"/>
                <a:gd name="T25" fmla="*/ 0 h 54"/>
                <a:gd name="T26" fmla="*/ 20161251 w 14"/>
                <a:gd name="T27" fmla="*/ 0 h 54"/>
                <a:gd name="T28" fmla="*/ 30241879 w 14"/>
                <a:gd name="T29" fmla="*/ 30241879 h 54"/>
                <a:gd name="T30" fmla="*/ 35282190 w 14"/>
                <a:gd name="T31" fmla="*/ 65524069 h 54"/>
                <a:gd name="T32" fmla="*/ 35282190 w 14"/>
                <a:gd name="T33" fmla="*/ 65524069 h 54"/>
                <a:gd name="T34" fmla="*/ 35282190 w 14"/>
                <a:gd name="T35" fmla="*/ 65524069 h 54"/>
                <a:gd name="T36" fmla="*/ 35282190 w 14"/>
                <a:gd name="T37" fmla="*/ 85685313 h 54"/>
                <a:gd name="T38" fmla="*/ 30241879 w 14"/>
                <a:gd name="T39" fmla="*/ 105846582 h 54"/>
                <a:gd name="T40" fmla="*/ 20161251 w 14"/>
                <a:gd name="T41" fmla="*/ 126007827 h 54"/>
                <a:gd name="T42" fmla="*/ 5040313 w 14"/>
                <a:gd name="T43" fmla="*/ 136088449 h 54"/>
                <a:gd name="T44" fmla="*/ 5040313 w 14"/>
                <a:gd name="T45" fmla="*/ 136088449 h 54"/>
                <a:gd name="T46" fmla="*/ 0 w 14"/>
                <a:gd name="T47" fmla="*/ 131048138 h 54"/>
                <a:gd name="T48" fmla="*/ 0 w 14"/>
                <a:gd name="T49" fmla="*/ 131048138 h 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"/>
                <a:gd name="T76" fmla="*/ 0 h 54"/>
                <a:gd name="T77" fmla="*/ 14 w 14"/>
                <a:gd name="T78" fmla="*/ 54 h 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" h="54">
                  <a:moveTo>
                    <a:pt x="0" y="52"/>
                  </a:moveTo>
                  <a:lnTo>
                    <a:pt x="0" y="52"/>
                  </a:lnTo>
                  <a:lnTo>
                    <a:pt x="4" y="48"/>
                  </a:lnTo>
                  <a:lnTo>
                    <a:pt x="8" y="40"/>
                  </a:lnTo>
                  <a:lnTo>
                    <a:pt x="10" y="34"/>
                  </a:lnTo>
                  <a:lnTo>
                    <a:pt x="10" y="26"/>
                  </a:lnTo>
                  <a:lnTo>
                    <a:pt x="10" y="1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12"/>
                  </a:lnTo>
                  <a:lnTo>
                    <a:pt x="14" y="26"/>
                  </a:lnTo>
                  <a:lnTo>
                    <a:pt x="14" y="34"/>
                  </a:lnTo>
                  <a:lnTo>
                    <a:pt x="12" y="42"/>
                  </a:lnTo>
                  <a:lnTo>
                    <a:pt x="8" y="50"/>
                  </a:lnTo>
                  <a:lnTo>
                    <a:pt x="2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" name="Freeform 49"/>
            <p:cNvSpPr>
              <a:spLocks/>
            </p:cNvSpPr>
            <p:nvPr/>
          </p:nvSpPr>
          <p:spPr bwMode="auto">
            <a:xfrm>
              <a:off x="5148263" y="2927350"/>
              <a:ext cx="28575" cy="31750"/>
            </a:xfrm>
            <a:custGeom>
              <a:avLst/>
              <a:gdLst>
                <a:gd name="T0" fmla="*/ 45362806 w 18"/>
                <a:gd name="T1" fmla="*/ 25201559 h 20"/>
                <a:gd name="T2" fmla="*/ 45362806 w 18"/>
                <a:gd name="T3" fmla="*/ 25201559 h 20"/>
                <a:gd name="T4" fmla="*/ 45362806 w 18"/>
                <a:gd name="T5" fmla="*/ 35282186 h 20"/>
                <a:gd name="T6" fmla="*/ 40322495 w 18"/>
                <a:gd name="T7" fmla="*/ 45362808 h 20"/>
                <a:gd name="T8" fmla="*/ 30241875 w 18"/>
                <a:gd name="T9" fmla="*/ 50403118 h 20"/>
                <a:gd name="T10" fmla="*/ 20161248 w 18"/>
                <a:gd name="T11" fmla="*/ 50403118 h 20"/>
                <a:gd name="T12" fmla="*/ 20161248 w 18"/>
                <a:gd name="T13" fmla="*/ 50403118 h 20"/>
                <a:gd name="T14" fmla="*/ 15120937 w 18"/>
                <a:gd name="T15" fmla="*/ 50403118 h 20"/>
                <a:gd name="T16" fmla="*/ 5040312 w 18"/>
                <a:gd name="T17" fmla="*/ 45362808 h 20"/>
                <a:gd name="T18" fmla="*/ 0 w 18"/>
                <a:gd name="T19" fmla="*/ 35282186 h 20"/>
                <a:gd name="T20" fmla="*/ 0 w 18"/>
                <a:gd name="T21" fmla="*/ 25201559 h 20"/>
                <a:gd name="T22" fmla="*/ 0 w 18"/>
                <a:gd name="T23" fmla="*/ 25201559 h 20"/>
                <a:gd name="T24" fmla="*/ 0 w 18"/>
                <a:gd name="T25" fmla="*/ 15120938 h 20"/>
                <a:gd name="T26" fmla="*/ 5040312 w 18"/>
                <a:gd name="T27" fmla="*/ 10080624 h 20"/>
                <a:gd name="T28" fmla="*/ 15120937 w 18"/>
                <a:gd name="T29" fmla="*/ 5040312 h 20"/>
                <a:gd name="T30" fmla="*/ 20161248 w 18"/>
                <a:gd name="T31" fmla="*/ 0 h 20"/>
                <a:gd name="T32" fmla="*/ 20161248 w 18"/>
                <a:gd name="T33" fmla="*/ 0 h 20"/>
                <a:gd name="T34" fmla="*/ 30241875 w 18"/>
                <a:gd name="T35" fmla="*/ 5040312 h 20"/>
                <a:gd name="T36" fmla="*/ 40322495 w 18"/>
                <a:gd name="T37" fmla="*/ 10080624 h 20"/>
                <a:gd name="T38" fmla="*/ 45362806 w 18"/>
                <a:gd name="T39" fmla="*/ 15120938 h 20"/>
                <a:gd name="T40" fmla="*/ 45362806 w 18"/>
                <a:gd name="T41" fmla="*/ 25201559 h 20"/>
                <a:gd name="T42" fmla="*/ 45362806 w 18"/>
                <a:gd name="T43" fmla="*/ 25201559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20"/>
                <a:gd name="T68" fmla="*/ 18 w 18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20">
                  <a:moveTo>
                    <a:pt x="18" y="10"/>
                  </a:moveTo>
                  <a:lnTo>
                    <a:pt x="18" y="10"/>
                  </a:lnTo>
                  <a:lnTo>
                    <a:pt x="18" y="14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18" y="6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4" name="Freeform 50"/>
            <p:cNvSpPr>
              <a:spLocks/>
            </p:cNvSpPr>
            <p:nvPr/>
          </p:nvSpPr>
          <p:spPr bwMode="auto">
            <a:xfrm>
              <a:off x="4405313" y="3683000"/>
              <a:ext cx="142875" cy="38100"/>
            </a:xfrm>
            <a:custGeom>
              <a:avLst/>
              <a:gdLst>
                <a:gd name="T0" fmla="*/ 75604687 w 90"/>
                <a:gd name="T1" fmla="*/ 30241878 h 24"/>
                <a:gd name="T2" fmla="*/ 75604687 w 90"/>
                <a:gd name="T3" fmla="*/ 30241878 h 24"/>
                <a:gd name="T4" fmla="*/ 105846576 w 90"/>
                <a:gd name="T5" fmla="*/ 35282189 h 24"/>
                <a:gd name="T6" fmla="*/ 136088441 w 90"/>
                <a:gd name="T7" fmla="*/ 40322500 h 24"/>
                <a:gd name="T8" fmla="*/ 151209373 w 90"/>
                <a:gd name="T9" fmla="*/ 40322500 h 24"/>
                <a:gd name="T10" fmla="*/ 161289995 w 90"/>
                <a:gd name="T11" fmla="*/ 35282189 h 24"/>
                <a:gd name="T12" fmla="*/ 171370617 w 90"/>
                <a:gd name="T13" fmla="*/ 25201561 h 24"/>
                <a:gd name="T14" fmla="*/ 176410927 w 90"/>
                <a:gd name="T15" fmla="*/ 15120939 h 24"/>
                <a:gd name="T16" fmla="*/ 176410927 w 90"/>
                <a:gd name="T17" fmla="*/ 15120939 h 24"/>
                <a:gd name="T18" fmla="*/ 181451238 w 90"/>
                <a:gd name="T19" fmla="*/ 15120939 h 24"/>
                <a:gd name="T20" fmla="*/ 181451238 w 90"/>
                <a:gd name="T21" fmla="*/ 15120939 h 24"/>
                <a:gd name="T22" fmla="*/ 171370617 w 90"/>
                <a:gd name="T23" fmla="*/ 30241878 h 24"/>
                <a:gd name="T24" fmla="*/ 161289995 w 90"/>
                <a:gd name="T25" fmla="*/ 40322500 h 24"/>
                <a:gd name="T26" fmla="*/ 146169063 w 90"/>
                <a:gd name="T27" fmla="*/ 45362810 h 24"/>
                <a:gd name="T28" fmla="*/ 126007819 w 90"/>
                <a:gd name="T29" fmla="*/ 45362810 h 24"/>
                <a:gd name="T30" fmla="*/ 90725619 w 90"/>
                <a:gd name="T31" fmla="*/ 45362810 h 24"/>
                <a:gd name="T32" fmla="*/ 55443444 w 90"/>
                <a:gd name="T33" fmla="*/ 35282189 h 24"/>
                <a:gd name="T34" fmla="*/ 55443444 w 90"/>
                <a:gd name="T35" fmla="*/ 35282189 h 24"/>
                <a:gd name="T36" fmla="*/ 0 w 90"/>
                <a:gd name="T37" fmla="*/ 40322500 h 24"/>
                <a:gd name="T38" fmla="*/ 0 w 90"/>
                <a:gd name="T39" fmla="*/ 40322500 h 24"/>
                <a:gd name="T40" fmla="*/ 65524065 w 90"/>
                <a:gd name="T41" fmla="*/ 55443445 h 24"/>
                <a:gd name="T42" fmla="*/ 65524065 w 90"/>
                <a:gd name="T43" fmla="*/ 55443445 h 24"/>
                <a:gd name="T44" fmla="*/ 110886887 w 90"/>
                <a:gd name="T45" fmla="*/ 60483756 h 24"/>
                <a:gd name="T46" fmla="*/ 136088441 w 90"/>
                <a:gd name="T47" fmla="*/ 60483756 h 24"/>
                <a:gd name="T48" fmla="*/ 161289995 w 90"/>
                <a:gd name="T49" fmla="*/ 60483756 h 24"/>
                <a:gd name="T50" fmla="*/ 181451238 w 90"/>
                <a:gd name="T51" fmla="*/ 50403121 h 24"/>
                <a:gd name="T52" fmla="*/ 201612481 w 90"/>
                <a:gd name="T53" fmla="*/ 40322500 h 24"/>
                <a:gd name="T54" fmla="*/ 216733463 w 90"/>
                <a:gd name="T55" fmla="*/ 25201561 h 24"/>
                <a:gd name="T56" fmla="*/ 226814085 w 90"/>
                <a:gd name="T57" fmla="*/ 0 h 24"/>
                <a:gd name="T58" fmla="*/ 226814085 w 90"/>
                <a:gd name="T59" fmla="*/ 0 h 24"/>
                <a:gd name="T60" fmla="*/ 75604687 w 90"/>
                <a:gd name="T61" fmla="*/ 30241878 h 24"/>
                <a:gd name="T62" fmla="*/ 75604687 w 90"/>
                <a:gd name="T63" fmla="*/ 30241878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0"/>
                <a:gd name="T97" fmla="*/ 0 h 24"/>
                <a:gd name="T98" fmla="*/ 90 w 90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0" h="24">
                  <a:moveTo>
                    <a:pt x="30" y="12"/>
                  </a:moveTo>
                  <a:lnTo>
                    <a:pt x="30" y="12"/>
                  </a:lnTo>
                  <a:lnTo>
                    <a:pt x="42" y="14"/>
                  </a:lnTo>
                  <a:lnTo>
                    <a:pt x="54" y="16"/>
                  </a:lnTo>
                  <a:lnTo>
                    <a:pt x="60" y="16"/>
                  </a:lnTo>
                  <a:lnTo>
                    <a:pt x="64" y="14"/>
                  </a:lnTo>
                  <a:lnTo>
                    <a:pt x="68" y="10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58" y="18"/>
                  </a:lnTo>
                  <a:lnTo>
                    <a:pt x="50" y="18"/>
                  </a:lnTo>
                  <a:lnTo>
                    <a:pt x="36" y="18"/>
                  </a:lnTo>
                  <a:lnTo>
                    <a:pt x="22" y="14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44" y="24"/>
                  </a:lnTo>
                  <a:lnTo>
                    <a:pt x="54" y="24"/>
                  </a:lnTo>
                  <a:lnTo>
                    <a:pt x="64" y="24"/>
                  </a:lnTo>
                  <a:lnTo>
                    <a:pt x="72" y="20"/>
                  </a:lnTo>
                  <a:lnTo>
                    <a:pt x="80" y="16"/>
                  </a:lnTo>
                  <a:lnTo>
                    <a:pt x="86" y="10"/>
                  </a:lnTo>
                  <a:lnTo>
                    <a:pt x="90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5" name="Freeform 51"/>
            <p:cNvSpPr>
              <a:spLocks/>
            </p:cNvSpPr>
            <p:nvPr/>
          </p:nvSpPr>
          <p:spPr bwMode="auto">
            <a:xfrm>
              <a:off x="3602038" y="3136900"/>
              <a:ext cx="1092200" cy="1057275"/>
            </a:xfrm>
            <a:custGeom>
              <a:avLst/>
              <a:gdLst>
                <a:gd name="T0" fmla="*/ 1486892057 w 688"/>
                <a:gd name="T1" fmla="*/ 907256314 h 666"/>
                <a:gd name="T2" fmla="*/ 1411287396 w 688"/>
                <a:gd name="T3" fmla="*/ 937498178 h 666"/>
                <a:gd name="T4" fmla="*/ 1249997453 w 688"/>
                <a:gd name="T5" fmla="*/ 912296625 h 666"/>
                <a:gd name="T6" fmla="*/ 1174392793 w 688"/>
                <a:gd name="T7" fmla="*/ 831651456 h 666"/>
                <a:gd name="T8" fmla="*/ 1461690503 w 688"/>
                <a:gd name="T9" fmla="*/ 529232817 h 666"/>
                <a:gd name="T10" fmla="*/ 1617940135 w 688"/>
                <a:gd name="T11" fmla="*/ 322579981 h 666"/>
                <a:gd name="T12" fmla="*/ 1733867678 w 688"/>
                <a:gd name="T13" fmla="*/ 95765927 h 666"/>
                <a:gd name="T14" fmla="*/ 1678424261 w 688"/>
                <a:gd name="T15" fmla="*/ 206652786 h 666"/>
                <a:gd name="T16" fmla="*/ 1547375785 w 688"/>
                <a:gd name="T17" fmla="*/ 393144330 h 666"/>
                <a:gd name="T18" fmla="*/ 1386085843 w 688"/>
                <a:gd name="T19" fmla="*/ 524192506 h 666"/>
                <a:gd name="T20" fmla="*/ 1376005221 w 688"/>
                <a:gd name="T21" fmla="*/ 418345983 h 666"/>
                <a:gd name="T22" fmla="*/ 1406247085 w 688"/>
                <a:gd name="T23" fmla="*/ 221773768 h 666"/>
                <a:gd name="T24" fmla="*/ 1476811435 w 688"/>
                <a:gd name="T25" fmla="*/ 30241876 h 666"/>
                <a:gd name="T26" fmla="*/ 1476811435 w 688"/>
                <a:gd name="T27" fmla="*/ 5040312 h 666"/>
                <a:gd name="T28" fmla="*/ 1421368017 w 688"/>
                <a:gd name="T29" fmla="*/ 120967505 h 666"/>
                <a:gd name="T30" fmla="*/ 1345763357 w 688"/>
                <a:gd name="T31" fmla="*/ 438507225 h 666"/>
                <a:gd name="T32" fmla="*/ 1340723046 w 688"/>
                <a:gd name="T33" fmla="*/ 579635923 h 666"/>
                <a:gd name="T34" fmla="*/ 1340723046 w 688"/>
                <a:gd name="T35" fmla="*/ 599797166 h 666"/>
                <a:gd name="T36" fmla="*/ 1249997453 w 688"/>
                <a:gd name="T37" fmla="*/ 680442137 h 666"/>
                <a:gd name="T38" fmla="*/ 1129029996 w 688"/>
                <a:gd name="T39" fmla="*/ 806449903 h 666"/>
                <a:gd name="T40" fmla="*/ 987901296 w 688"/>
                <a:gd name="T41" fmla="*/ 917336936 h 666"/>
                <a:gd name="T42" fmla="*/ 806449912 w 688"/>
                <a:gd name="T43" fmla="*/ 977820663 h 666"/>
                <a:gd name="T44" fmla="*/ 332660606 w 688"/>
                <a:gd name="T45" fmla="*/ 1139110604 h 666"/>
                <a:gd name="T46" fmla="*/ 0 w 688"/>
                <a:gd name="T47" fmla="*/ 1421368001 h 666"/>
                <a:gd name="T48" fmla="*/ 312499363 w 688"/>
                <a:gd name="T49" fmla="*/ 1194554021 h 666"/>
                <a:gd name="T50" fmla="*/ 90725618 w 688"/>
                <a:gd name="T51" fmla="*/ 1365924584 h 666"/>
                <a:gd name="T52" fmla="*/ 5040312 w 688"/>
                <a:gd name="T53" fmla="*/ 1678424241 h 666"/>
                <a:gd name="T54" fmla="*/ 95765928 w 688"/>
                <a:gd name="T55" fmla="*/ 1537295146 h 666"/>
                <a:gd name="T56" fmla="*/ 267136567 w 688"/>
                <a:gd name="T57" fmla="*/ 1401206758 h 666"/>
                <a:gd name="T58" fmla="*/ 438507230 w 688"/>
                <a:gd name="T59" fmla="*/ 1199594332 h 666"/>
                <a:gd name="T60" fmla="*/ 504031270 w 688"/>
                <a:gd name="T61" fmla="*/ 1129029983 h 666"/>
                <a:gd name="T62" fmla="*/ 529232823 w 688"/>
                <a:gd name="T63" fmla="*/ 1113909051 h 666"/>
                <a:gd name="T64" fmla="*/ 423386298 w 688"/>
                <a:gd name="T65" fmla="*/ 1260078060 h 666"/>
                <a:gd name="T66" fmla="*/ 403224956 w 688"/>
                <a:gd name="T67" fmla="*/ 1305440856 h 666"/>
                <a:gd name="T68" fmla="*/ 554434377 w 688"/>
                <a:gd name="T69" fmla="*/ 1159271847 h 666"/>
                <a:gd name="T70" fmla="*/ 655240591 w 688"/>
                <a:gd name="T71" fmla="*/ 1093747808 h 666"/>
                <a:gd name="T72" fmla="*/ 740925873 w 688"/>
                <a:gd name="T73" fmla="*/ 1033264081 h 666"/>
                <a:gd name="T74" fmla="*/ 851812907 w 688"/>
                <a:gd name="T75" fmla="*/ 992941595 h 666"/>
                <a:gd name="T76" fmla="*/ 977820675 w 688"/>
                <a:gd name="T77" fmla="*/ 947578800 h 666"/>
                <a:gd name="T78" fmla="*/ 1108868753 w 688"/>
                <a:gd name="T79" fmla="*/ 836691965 h 666"/>
                <a:gd name="T80" fmla="*/ 1023183471 w 688"/>
                <a:gd name="T81" fmla="*/ 922377246 h 666"/>
                <a:gd name="T82" fmla="*/ 922377257 w 688"/>
                <a:gd name="T83" fmla="*/ 987901285 h 666"/>
                <a:gd name="T84" fmla="*/ 836691975 w 688"/>
                <a:gd name="T85" fmla="*/ 1008062527 h 666"/>
                <a:gd name="T86" fmla="*/ 685482455 w 688"/>
                <a:gd name="T87" fmla="*/ 1083667187 h 666"/>
                <a:gd name="T88" fmla="*/ 947578811 w 688"/>
                <a:gd name="T89" fmla="*/ 1028223770 h 666"/>
                <a:gd name="T90" fmla="*/ 1013102850 w 688"/>
                <a:gd name="T91" fmla="*/ 977820663 h 666"/>
                <a:gd name="T92" fmla="*/ 1023183471 w 688"/>
                <a:gd name="T93" fmla="*/ 957659421 h 666"/>
                <a:gd name="T94" fmla="*/ 1229836210 w 688"/>
                <a:gd name="T95" fmla="*/ 992941595 h 666"/>
                <a:gd name="T96" fmla="*/ 1507053300 w 688"/>
                <a:gd name="T97" fmla="*/ 927417557 h 666"/>
                <a:gd name="T98" fmla="*/ 1612899825 w 688"/>
                <a:gd name="T99" fmla="*/ 851812897 h 666"/>
                <a:gd name="T100" fmla="*/ 1673383950 w 688"/>
                <a:gd name="T101" fmla="*/ 821570835 h 666"/>
                <a:gd name="T102" fmla="*/ 1507053300 w 688"/>
                <a:gd name="T103" fmla="*/ 866933829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88"/>
                <a:gd name="T157" fmla="*/ 0 h 666"/>
                <a:gd name="T158" fmla="*/ 688 w 68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88" h="666">
                  <a:moveTo>
                    <a:pt x="598" y="344"/>
                  </a:moveTo>
                  <a:lnTo>
                    <a:pt x="598" y="344"/>
                  </a:lnTo>
                  <a:lnTo>
                    <a:pt x="594" y="352"/>
                  </a:lnTo>
                  <a:lnTo>
                    <a:pt x="590" y="360"/>
                  </a:lnTo>
                  <a:lnTo>
                    <a:pt x="582" y="364"/>
                  </a:lnTo>
                  <a:lnTo>
                    <a:pt x="576" y="368"/>
                  </a:lnTo>
                  <a:lnTo>
                    <a:pt x="568" y="370"/>
                  </a:lnTo>
                  <a:lnTo>
                    <a:pt x="560" y="372"/>
                  </a:lnTo>
                  <a:lnTo>
                    <a:pt x="542" y="372"/>
                  </a:lnTo>
                  <a:lnTo>
                    <a:pt x="520" y="368"/>
                  </a:lnTo>
                  <a:lnTo>
                    <a:pt x="496" y="362"/>
                  </a:lnTo>
                  <a:lnTo>
                    <a:pt x="430" y="370"/>
                  </a:lnTo>
                  <a:lnTo>
                    <a:pt x="466" y="330"/>
                  </a:lnTo>
                  <a:lnTo>
                    <a:pt x="504" y="290"/>
                  </a:lnTo>
                  <a:lnTo>
                    <a:pt x="542" y="250"/>
                  </a:lnTo>
                  <a:lnTo>
                    <a:pt x="580" y="210"/>
                  </a:lnTo>
                  <a:lnTo>
                    <a:pt x="598" y="190"/>
                  </a:lnTo>
                  <a:lnTo>
                    <a:pt x="614" y="170"/>
                  </a:lnTo>
                  <a:lnTo>
                    <a:pt x="642" y="128"/>
                  </a:lnTo>
                  <a:lnTo>
                    <a:pt x="662" y="96"/>
                  </a:lnTo>
                  <a:lnTo>
                    <a:pt x="678" y="66"/>
                  </a:lnTo>
                  <a:lnTo>
                    <a:pt x="686" y="44"/>
                  </a:lnTo>
                  <a:lnTo>
                    <a:pt x="688" y="38"/>
                  </a:lnTo>
                  <a:lnTo>
                    <a:pt x="688" y="36"/>
                  </a:lnTo>
                  <a:lnTo>
                    <a:pt x="666" y="82"/>
                  </a:lnTo>
                  <a:lnTo>
                    <a:pt x="650" y="108"/>
                  </a:lnTo>
                  <a:lnTo>
                    <a:pt x="632" y="132"/>
                  </a:lnTo>
                  <a:lnTo>
                    <a:pt x="614" y="156"/>
                  </a:lnTo>
                  <a:lnTo>
                    <a:pt x="592" y="178"/>
                  </a:lnTo>
                  <a:lnTo>
                    <a:pt x="550" y="222"/>
                  </a:lnTo>
                  <a:lnTo>
                    <a:pt x="550" y="208"/>
                  </a:lnTo>
                  <a:lnTo>
                    <a:pt x="548" y="194"/>
                  </a:lnTo>
                  <a:lnTo>
                    <a:pt x="546" y="180"/>
                  </a:lnTo>
                  <a:lnTo>
                    <a:pt x="546" y="166"/>
                  </a:lnTo>
                  <a:lnTo>
                    <a:pt x="548" y="132"/>
                  </a:lnTo>
                  <a:lnTo>
                    <a:pt x="554" y="104"/>
                  </a:lnTo>
                  <a:lnTo>
                    <a:pt x="558" y="88"/>
                  </a:lnTo>
                  <a:lnTo>
                    <a:pt x="564" y="72"/>
                  </a:lnTo>
                  <a:lnTo>
                    <a:pt x="576" y="40"/>
                  </a:lnTo>
                  <a:lnTo>
                    <a:pt x="586" y="12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86" y="2"/>
                  </a:lnTo>
                  <a:lnTo>
                    <a:pt x="582" y="10"/>
                  </a:lnTo>
                  <a:lnTo>
                    <a:pt x="572" y="28"/>
                  </a:lnTo>
                  <a:lnTo>
                    <a:pt x="564" y="48"/>
                  </a:lnTo>
                  <a:lnTo>
                    <a:pt x="550" y="90"/>
                  </a:lnTo>
                  <a:lnTo>
                    <a:pt x="540" y="132"/>
                  </a:lnTo>
                  <a:lnTo>
                    <a:pt x="534" y="174"/>
                  </a:lnTo>
                  <a:lnTo>
                    <a:pt x="538" y="188"/>
                  </a:lnTo>
                  <a:lnTo>
                    <a:pt x="538" y="202"/>
                  </a:lnTo>
                  <a:lnTo>
                    <a:pt x="536" y="216"/>
                  </a:lnTo>
                  <a:lnTo>
                    <a:pt x="532" y="230"/>
                  </a:lnTo>
                  <a:lnTo>
                    <a:pt x="532" y="232"/>
                  </a:lnTo>
                  <a:lnTo>
                    <a:pt x="532" y="238"/>
                  </a:lnTo>
                  <a:lnTo>
                    <a:pt x="528" y="240"/>
                  </a:lnTo>
                  <a:lnTo>
                    <a:pt x="520" y="248"/>
                  </a:lnTo>
                  <a:lnTo>
                    <a:pt x="496" y="270"/>
                  </a:lnTo>
                  <a:lnTo>
                    <a:pt x="472" y="294"/>
                  </a:lnTo>
                  <a:lnTo>
                    <a:pt x="448" y="320"/>
                  </a:lnTo>
                  <a:lnTo>
                    <a:pt x="434" y="334"/>
                  </a:lnTo>
                  <a:lnTo>
                    <a:pt x="420" y="346"/>
                  </a:lnTo>
                  <a:lnTo>
                    <a:pt x="406" y="356"/>
                  </a:lnTo>
                  <a:lnTo>
                    <a:pt x="392" y="364"/>
                  </a:lnTo>
                  <a:lnTo>
                    <a:pt x="370" y="376"/>
                  </a:lnTo>
                  <a:lnTo>
                    <a:pt x="354" y="382"/>
                  </a:lnTo>
                  <a:lnTo>
                    <a:pt x="320" y="388"/>
                  </a:lnTo>
                  <a:lnTo>
                    <a:pt x="280" y="400"/>
                  </a:lnTo>
                  <a:lnTo>
                    <a:pt x="232" y="416"/>
                  </a:lnTo>
                  <a:lnTo>
                    <a:pt x="184" y="432"/>
                  </a:lnTo>
                  <a:lnTo>
                    <a:pt x="132" y="452"/>
                  </a:lnTo>
                  <a:lnTo>
                    <a:pt x="84" y="472"/>
                  </a:lnTo>
                  <a:lnTo>
                    <a:pt x="40" y="492"/>
                  </a:lnTo>
                  <a:lnTo>
                    <a:pt x="2" y="510"/>
                  </a:lnTo>
                  <a:lnTo>
                    <a:pt x="0" y="564"/>
                  </a:lnTo>
                  <a:lnTo>
                    <a:pt x="28" y="544"/>
                  </a:lnTo>
                  <a:lnTo>
                    <a:pt x="68" y="516"/>
                  </a:lnTo>
                  <a:lnTo>
                    <a:pt x="124" y="474"/>
                  </a:lnTo>
                  <a:lnTo>
                    <a:pt x="58" y="526"/>
                  </a:lnTo>
                  <a:lnTo>
                    <a:pt x="36" y="542"/>
                  </a:lnTo>
                  <a:lnTo>
                    <a:pt x="12" y="562"/>
                  </a:lnTo>
                  <a:lnTo>
                    <a:pt x="2" y="570"/>
                  </a:lnTo>
                  <a:lnTo>
                    <a:pt x="2" y="666"/>
                  </a:lnTo>
                  <a:lnTo>
                    <a:pt x="12" y="646"/>
                  </a:lnTo>
                  <a:lnTo>
                    <a:pt x="24" y="628"/>
                  </a:lnTo>
                  <a:lnTo>
                    <a:pt x="38" y="610"/>
                  </a:lnTo>
                  <a:lnTo>
                    <a:pt x="48" y="602"/>
                  </a:lnTo>
                  <a:lnTo>
                    <a:pt x="58" y="594"/>
                  </a:lnTo>
                  <a:lnTo>
                    <a:pt x="106" y="556"/>
                  </a:lnTo>
                  <a:lnTo>
                    <a:pt x="154" y="516"/>
                  </a:lnTo>
                  <a:lnTo>
                    <a:pt x="164" y="492"/>
                  </a:lnTo>
                  <a:lnTo>
                    <a:pt x="174" y="476"/>
                  </a:lnTo>
                  <a:lnTo>
                    <a:pt x="182" y="462"/>
                  </a:lnTo>
                  <a:lnTo>
                    <a:pt x="190" y="454"/>
                  </a:lnTo>
                  <a:lnTo>
                    <a:pt x="200" y="448"/>
                  </a:lnTo>
                  <a:lnTo>
                    <a:pt x="210" y="442"/>
                  </a:lnTo>
                  <a:lnTo>
                    <a:pt x="198" y="452"/>
                  </a:lnTo>
                  <a:lnTo>
                    <a:pt x="186" y="464"/>
                  </a:lnTo>
                  <a:lnTo>
                    <a:pt x="176" y="482"/>
                  </a:lnTo>
                  <a:lnTo>
                    <a:pt x="168" y="500"/>
                  </a:lnTo>
                  <a:lnTo>
                    <a:pt x="164" y="508"/>
                  </a:lnTo>
                  <a:lnTo>
                    <a:pt x="160" y="518"/>
                  </a:lnTo>
                  <a:lnTo>
                    <a:pt x="174" y="508"/>
                  </a:lnTo>
                  <a:lnTo>
                    <a:pt x="186" y="496"/>
                  </a:lnTo>
                  <a:lnTo>
                    <a:pt x="208" y="472"/>
                  </a:lnTo>
                  <a:lnTo>
                    <a:pt x="220" y="460"/>
                  </a:lnTo>
                  <a:lnTo>
                    <a:pt x="232" y="448"/>
                  </a:lnTo>
                  <a:lnTo>
                    <a:pt x="246" y="440"/>
                  </a:lnTo>
                  <a:lnTo>
                    <a:pt x="260" y="434"/>
                  </a:lnTo>
                  <a:lnTo>
                    <a:pt x="268" y="426"/>
                  </a:lnTo>
                  <a:lnTo>
                    <a:pt x="280" y="418"/>
                  </a:lnTo>
                  <a:lnTo>
                    <a:pt x="294" y="410"/>
                  </a:lnTo>
                  <a:lnTo>
                    <a:pt x="306" y="404"/>
                  </a:lnTo>
                  <a:lnTo>
                    <a:pt x="320" y="398"/>
                  </a:lnTo>
                  <a:lnTo>
                    <a:pt x="338" y="394"/>
                  </a:lnTo>
                  <a:lnTo>
                    <a:pt x="354" y="392"/>
                  </a:lnTo>
                  <a:lnTo>
                    <a:pt x="372" y="386"/>
                  </a:lnTo>
                  <a:lnTo>
                    <a:pt x="388" y="376"/>
                  </a:lnTo>
                  <a:lnTo>
                    <a:pt x="404" y="364"/>
                  </a:lnTo>
                  <a:lnTo>
                    <a:pt x="422" y="348"/>
                  </a:lnTo>
                  <a:lnTo>
                    <a:pt x="440" y="332"/>
                  </a:lnTo>
                  <a:lnTo>
                    <a:pt x="430" y="344"/>
                  </a:lnTo>
                  <a:lnTo>
                    <a:pt x="418" y="356"/>
                  </a:lnTo>
                  <a:lnTo>
                    <a:pt x="406" y="366"/>
                  </a:lnTo>
                  <a:lnTo>
                    <a:pt x="394" y="376"/>
                  </a:lnTo>
                  <a:lnTo>
                    <a:pt x="380" y="386"/>
                  </a:lnTo>
                  <a:lnTo>
                    <a:pt x="366" y="392"/>
                  </a:lnTo>
                  <a:lnTo>
                    <a:pt x="348" y="396"/>
                  </a:lnTo>
                  <a:lnTo>
                    <a:pt x="332" y="400"/>
                  </a:lnTo>
                  <a:lnTo>
                    <a:pt x="316" y="404"/>
                  </a:lnTo>
                  <a:lnTo>
                    <a:pt x="300" y="412"/>
                  </a:lnTo>
                  <a:lnTo>
                    <a:pt x="286" y="420"/>
                  </a:lnTo>
                  <a:lnTo>
                    <a:pt x="272" y="430"/>
                  </a:lnTo>
                  <a:lnTo>
                    <a:pt x="324" y="418"/>
                  </a:lnTo>
                  <a:lnTo>
                    <a:pt x="376" y="408"/>
                  </a:lnTo>
                  <a:lnTo>
                    <a:pt x="388" y="406"/>
                  </a:lnTo>
                  <a:lnTo>
                    <a:pt x="398" y="396"/>
                  </a:lnTo>
                  <a:lnTo>
                    <a:pt x="402" y="388"/>
                  </a:lnTo>
                  <a:lnTo>
                    <a:pt x="406" y="380"/>
                  </a:lnTo>
                  <a:lnTo>
                    <a:pt x="402" y="394"/>
                  </a:lnTo>
                  <a:lnTo>
                    <a:pt x="394" y="406"/>
                  </a:lnTo>
                  <a:lnTo>
                    <a:pt x="488" y="394"/>
                  </a:lnTo>
                  <a:lnTo>
                    <a:pt x="534" y="386"/>
                  </a:lnTo>
                  <a:lnTo>
                    <a:pt x="580" y="378"/>
                  </a:lnTo>
                  <a:lnTo>
                    <a:pt x="598" y="368"/>
                  </a:lnTo>
                  <a:lnTo>
                    <a:pt x="626" y="346"/>
                  </a:lnTo>
                  <a:lnTo>
                    <a:pt x="640" y="338"/>
                  </a:lnTo>
                  <a:lnTo>
                    <a:pt x="654" y="330"/>
                  </a:lnTo>
                  <a:lnTo>
                    <a:pt x="664" y="326"/>
                  </a:lnTo>
                  <a:lnTo>
                    <a:pt x="624" y="338"/>
                  </a:lnTo>
                  <a:lnTo>
                    <a:pt x="598" y="344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6" name="Freeform 52"/>
            <p:cNvSpPr>
              <a:spLocks/>
            </p:cNvSpPr>
            <p:nvPr/>
          </p:nvSpPr>
          <p:spPr bwMode="auto">
            <a:xfrm>
              <a:off x="4729163" y="3603625"/>
              <a:ext cx="120650" cy="66675"/>
            </a:xfrm>
            <a:custGeom>
              <a:avLst/>
              <a:gdLst>
                <a:gd name="T0" fmla="*/ 0 w 76"/>
                <a:gd name="T1" fmla="*/ 105846574 h 42"/>
                <a:gd name="T2" fmla="*/ 0 w 76"/>
                <a:gd name="T3" fmla="*/ 105846574 h 42"/>
                <a:gd name="T4" fmla="*/ 95765924 w 76"/>
                <a:gd name="T5" fmla="*/ 60483753 h 42"/>
                <a:gd name="T6" fmla="*/ 191531848 w 76"/>
                <a:gd name="T7" fmla="*/ 0 h 42"/>
                <a:gd name="T8" fmla="*/ 191531848 w 76"/>
                <a:gd name="T9" fmla="*/ 0 h 42"/>
                <a:gd name="T10" fmla="*/ 161289985 w 76"/>
                <a:gd name="T11" fmla="*/ 5040312 h 42"/>
                <a:gd name="T12" fmla="*/ 136088432 w 76"/>
                <a:gd name="T13" fmla="*/ 15120938 h 42"/>
                <a:gd name="T14" fmla="*/ 85685303 w 76"/>
                <a:gd name="T15" fmla="*/ 35282187 h 42"/>
                <a:gd name="T16" fmla="*/ 40322496 w 76"/>
                <a:gd name="T17" fmla="*/ 70564374 h 42"/>
                <a:gd name="T18" fmla="*/ 0 w 76"/>
                <a:gd name="T19" fmla="*/ 105846574 h 42"/>
                <a:gd name="T20" fmla="*/ 0 w 76"/>
                <a:gd name="T21" fmla="*/ 105846574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2"/>
                <a:gd name="T35" fmla="*/ 76 w 76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2">
                  <a:moveTo>
                    <a:pt x="0" y="42"/>
                  </a:moveTo>
                  <a:lnTo>
                    <a:pt x="0" y="42"/>
                  </a:lnTo>
                  <a:lnTo>
                    <a:pt x="38" y="24"/>
                  </a:lnTo>
                  <a:lnTo>
                    <a:pt x="76" y="0"/>
                  </a:lnTo>
                  <a:lnTo>
                    <a:pt x="64" y="2"/>
                  </a:lnTo>
                  <a:lnTo>
                    <a:pt x="54" y="6"/>
                  </a:lnTo>
                  <a:lnTo>
                    <a:pt x="34" y="14"/>
                  </a:lnTo>
                  <a:lnTo>
                    <a:pt x="16" y="2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7" name="Freeform 53"/>
            <p:cNvSpPr>
              <a:spLocks/>
            </p:cNvSpPr>
            <p:nvPr/>
          </p:nvSpPr>
          <p:spPr bwMode="auto">
            <a:xfrm>
              <a:off x="4662488" y="3543300"/>
              <a:ext cx="266700" cy="155575"/>
            </a:xfrm>
            <a:custGeom>
              <a:avLst/>
              <a:gdLst>
                <a:gd name="T0" fmla="*/ 327620293 w 168"/>
                <a:gd name="T1" fmla="*/ 45362811 h 98"/>
                <a:gd name="T2" fmla="*/ 327620293 w 168"/>
                <a:gd name="T3" fmla="*/ 45362811 h 98"/>
                <a:gd name="T4" fmla="*/ 257055943 w 168"/>
                <a:gd name="T5" fmla="*/ 70564378 h 98"/>
                <a:gd name="T6" fmla="*/ 186491544 w 168"/>
                <a:gd name="T7" fmla="*/ 100806243 h 98"/>
                <a:gd name="T8" fmla="*/ 186491544 w 168"/>
                <a:gd name="T9" fmla="*/ 100806243 h 98"/>
                <a:gd name="T10" fmla="*/ 131048127 w 168"/>
                <a:gd name="T11" fmla="*/ 126007823 h 98"/>
                <a:gd name="T12" fmla="*/ 85685306 w 168"/>
                <a:gd name="T13" fmla="*/ 161289999 h 98"/>
                <a:gd name="T14" fmla="*/ 45362808 w 168"/>
                <a:gd name="T15" fmla="*/ 201612487 h 98"/>
                <a:gd name="T16" fmla="*/ 0 w 168"/>
                <a:gd name="T17" fmla="*/ 246975335 h 98"/>
                <a:gd name="T18" fmla="*/ 0 w 168"/>
                <a:gd name="T19" fmla="*/ 246975335 h 98"/>
                <a:gd name="T20" fmla="*/ 80644996 w 168"/>
                <a:gd name="T21" fmla="*/ 211693158 h 98"/>
                <a:gd name="T22" fmla="*/ 80644996 w 168"/>
                <a:gd name="T23" fmla="*/ 211693158 h 98"/>
                <a:gd name="T24" fmla="*/ 105846574 w 168"/>
                <a:gd name="T25" fmla="*/ 186491554 h 98"/>
                <a:gd name="T26" fmla="*/ 105846574 w 168"/>
                <a:gd name="T27" fmla="*/ 186491554 h 98"/>
                <a:gd name="T28" fmla="*/ 151209370 w 168"/>
                <a:gd name="T29" fmla="*/ 146169067 h 98"/>
                <a:gd name="T30" fmla="*/ 201612476 w 168"/>
                <a:gd name="T31" fmla="*/ 115927201 h 98"/>
                <a:gd name="T32" fmla="*/ 252015633 w 168"/>
                <a:gd name="T33" fmla="*/ 95765932 h 98"/>
                <a:gd name="T34" fmla="*/ 282257497 w 168"/>
                <a:gd name="T35" fmla="*/ 90725622 h 98"/>
                <a:gd name="T36" fmla="*/ 307459050 w 168"/>
                <a:gd name="T37" fmla="*/ 90725622 h 98"/>
                <a:gd name="T38" fmla="*/ 307459050 w 168"/>
                <a:gd name="T39" fmla="*/ 90725622 h 98"/>
                <a:gd name="T40" fmla="*/ 388104021 w 168"/>
                <a:gd name="T41" fmla="*/ 25201561 h 98"/>
                <a:gd name="T42" fmla="*/ 388104021 w 168"/>
                <a:gd name="T43" fmla="*/ 25201561 h 98"/>
                <a:gd name="T44" fmla="*/ 423386295 w 168"/>
                <a:gd name="T45" fmla="*/ 0 h 98"/>
                <a:gd name="T46" fmla="*/ 423386295 w 168"/>
                <a:gd name="T47" fmla="*/ 0 h 98"/>
                <a:gd name="T48" fmla="*/ 327620293 w 168"/>
                <a:gd name="T49" fmla="*/ 45362811 h 98"/>
                <a:gd name="T50" fmla="*/ 327620293 w 168"/>
                <a:gd name="T51" fmla="*/ 45362811 h 9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8"/>
                <a:gd name="T79" fmla="*/ 0 h 98"/>
                <a:gd name="T80" fmla="*/ 168 w 168"/>
                <a:gd name="T81" fmla="*/ 98 h 9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8" h="98">
                  <a:moveTo>
                    <a:pt x="130" y="18"/>
                  </a:moveTo>
                  <a:lnTo>
                    <a:pt x="130" y="18"/>
                  </a:lnTo>
                  <a:lnTo>
                    <a:pt x="102" y="28"/>
                  </a:lnTo>
                  <a:lnTo>
                    <a:pt x="74" y="40"/>
                  </a:lnTo>
                  <a:lnTo>
                    <a:pt x="52" y="50"/>
                  </a:lnTo>
                  <a:lnTo>
                    <a:pt x="34" y="64"/>
                  </a:lnTo>
                  <a:lnTo>
                    <a:pt x="18" y="80"/>
                  </a:lnTo>
                  <a:lnTo>
                    <a:pt x="0" y="98"/>
                  </a:lnTo>
                  <a:lnTo>
                    <a:pt x="32" y="84"/>
                  </a:lnTo>
                  <a:lnTo>
                    <a:pt x="42" y="74"/>
                  </a:lnTo>
                  <a:lnTo>
                    <a:pt x="60" y="58"/>
                  </a:lnTo>
                  <a:lnTo>
                    <a:pt x="80" y="46"/>
                  </a:lnTo>
                  <a:lnTo>
                    <a:pt x="100" y="38"/>
                  </a:lnTo>
                  <a:lnTo>
                    <a:pt x="112" y="36"/>
                  </a:lnTo>
                  <a:lnTo>
                    <a:pt x="122" y="36"/>
                  </a:lnTo>
                  <a:lnTo>
                    <a:pt x="154" y="10"/>
                  </a:lnTo>
                  <a:lnTo>
                    <a:pt x="168" y="0"/>
                  </a:lnTo>
                  <a:lnTo>
                    <a:pt x="130" y="18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8" name="Freeform 54"/>
            <p:cNvSpPr>
              <a:spLocks/>
            </p:cNvSpPr>
            <p:nvPr/>
          </p:nvSpPr>
          <p:spPr bwMode="auto">
            <a:xfrm>
              <a:off x="4548188" y="2851150"/>
              <a:ext cx="895350" cy="879475"/>
            </a:xfrm>
            <a:custGeom>
              <a:avLst/>
              <a:gdLst>
                <a:gd name="T0" fmla="*/ 1360884183 w 564"/>
                <a:gd name="T1" fmla="*/ 630038983 h 554"/>
                <a:gd name="T2" fmla="*/ 1275198907 w 564"/>
                <a:gd name="T3" fmla="*/ 700603327 h 554"/>
                <a:gd name="T4" fmla="*/ 1113908977 w 564"/>
                <a:gd name="T5" fmla="*/ 786288602 h 554"/>
                <a:gd name="T6" fmla="*/ 841732220 w 564"/>
                <a:gd name="T7" fmla="*/ 887095006 h 554"/>
                <a:gd name="T8" fmla="*/ 756046746 w 564"/>
                <a:gd name="T9" fmla="*/ 937498109 h 554"/>
                <a:gd name="T10" fmla="*/ 826611091 w 564"/>
                <a:gd name="T11" fmla="*/ 836691903 h 554"/>
                <a:gd name="T12" fmla="*/ 836691910 w 564"/>
                <a:gd name="T13" fmla="*/ 836691903 h 554"/>
                <a:gd name="T14" fmla="*/ 907256254 w 564"/>
                <a:gd name="T15" fmla="*/ 796369222 h 554"/>
                <a:gd name="T16" fmla="*/ 932457806 w 564"/>
                <a:gd name="T17" fmla="*/ 786288602 h 554"/>
                <a:gd name="T18" fmla="*/ 937498116 w 564"/>
                <a:gd name="T19" fmla="*/ 786288602 h 554"/>
                <a:gd name="T20" fmla="*/ 937498116 w 564"/>
                <a:gd name="T21" fmla="*/ 786288602 h 554"/>
                <a:gd name="T22" fmla="*/ 1043344633 w 564"/>
                <a:gd name="T23" fmla="*/ 680442086 h 554"/>
                <a:gd name="T24" fmla="*/ 1179433011 w 564"/>
                <a:gd name="T25" fmla="*/ 483869985 h 554"/>
                <a:gd name="T26" fmla="*/ 1214715184 w 564"/>
                <a:gd name="T27" fmla="*/ 423386262 h 554"/>
                <a:gd name="T28" fmla="*/ 1159271770 w 564"/>
                <a:gd name="T29" fmla="*/ 488910295 h 554"/>
                <a:gd name="T30" fmla="*/ 1068546184 w 564"/>
                <a:gd name="T31" fmla="*/ 614918052 h 554"/>
                <a:gd name="T32" fmla="*/ 947578737 w 564"/>
                <a:gd name="T33" fmla="*/ 740925809 h 554"/>
                <a:gd name="T34" fmla="*/ 851812841 w 564"/>
                <a:gd name="T35" fmla="*/ 786288602 h 554"/>
                <a:gd name="T36" fmla="*/ 942538426 w 564"/>
                <a:gd name="T37" fmla="*/ 609877742 h 554"/>
                <a:gd name="T38" fmla="*/ 1003022150 w 564"/>
                <a:gd name="T39" fmla="*/ 423386262 h 554"/>
                <a:gd name="T40" fmla="*/ 1038304322 w 564"/>
                <a:gd name="T41" fmla="*/ 206652771 h 554"/>
                <a:gd name="T42" fmla="*/ 1043344633 w 564"/>
                <a:gd name="T43" fmla="*/ 50403115 h 554"/>
                <a:gd name="T44" fmla="*/ 1038304322 w 564"/>
                <a:gd name="T45" fmla="*/ 0 h 554"/>
                <a:gd name="T46" fmla="*/ 997981840 w 564"/>
                <a:gd name="T47" fmla="*/ 302418716 h 554"/>
                <a:gd name="T48" fmla="*/ 962699668 w 564"/>
                <a:gd name="T49" fmla="*/ 453628124 h 554"/>
                <a:gd name="T50" fmla="*/ 917336875 w 564"/>
                <a:gd name="T51" fmla="*/ 554434329 h 554"/>
                <a:gd name="T52" fmla="*/ 821570780 w 564"/>
                <a:gd name="T53" fmla="*/ 740925809 h 554"/>
                <a:gd name="T54" fmla="*/ 766127367 w 564"/>
                <a:gd name="T55" fmla="*/ 841732213 h 554"/>
                <a:gd name="T56" fmla="*/ 685482402 w 564"/>
                <a:gd name="T57" fmla="*/ 922377178 h 554"/>
                <a:gd name="T58" fmla="*/ 534273092 w 564"/>
                <a:gd name="T59" fmla="*/ 1073586486 h 554"/>
                <a:gd name="T60" fmla="*/ 524192472 w 564"/>
                <a:gd name="T61" fmla="*/ 997981832 h 554"/>
                <a:gd name="T62" fmla="*/ 690522712 w 564"/>
                <a:gd name="T63" fmla="*/ 665321155 h 554"/>
                <a:gd name="T64" fmla="*/ 675401781 w 564"/>
                <a:gd name="T65" fmla="*/ 665321155 h 554"/>
                <a:gd name="T66" fmla="*/ 640119609 w 564"/>
                <a:gd name="T67" fmla="*/ 730845189 h 554"/>
                <a:gd name="T68" fmla="*/ 579635885 w 564"/>
                <a:gd name="T69" fmla="*/ 836691903 h 554"/>
                <a:gd name="T70" fmla="*/ 458668437 w 564"/>
                <a:gd name="T71" fmla="*/ 1058465555 h 554"/>
                <a:gd name="T72" fmla="*/ 423386265 w 564"/>
                <a:gd name="T73" fmla="*/ 1139110520 h 554"/>
                <a:gd name="T74" fmla="*/ 408265235 w 564"/>
                <a:gd name="T75" fmla="*/ 1159271761 h 554"/>
                <a:gd name="T76" fmla="*/ 226814064 w 564"/>
                <a:gd name="T77" fmla="*/ 1249997346 h 554"/>
                <a:gd name="T78" fmla="*/ 156249669 w 564"/>
                <a:gd name="T79" fmla="*/ 1290319828 h 554"/>
                <a:gd name="T80" fmla="*/ 85685300 w 564"/>
                <a:gd name="T81" fmla="*/ 1335682621 h 554"/>
                <a:gd name="T82" fmla="*/ 10080624 w 564"/>
                <a:gd name="T83" fmla="*/ 1391126034 h 554"/>
                <a:gd name="T84" fmla="*/ 105846566 w 564"/>
                <a:gd name="T85" fmla="*/ 1370964793 h 554"/>
                <a:gd name="T86" fmla="*/ 176410911 w 564"/>
                <a:gd name="T87" fmla="*/ 1345763241 h 554"/>
                <a:gd name="T88" fmla="*/ 307459029 w 564"/>
                <a:gd name="T89" fmla="*/ 1224795795 h 554"/>
                <a:gd name="T90" fmla="*/ 438507196 w 564"/>
                <a:gd name="T91" fmla="*/ 1164312071 h 554"/>
                <a:gd name="T92" fmla="*/ 509071541 w 564"/>
                <a:gd name="T93" fmla="*/ 1134070210 h 554"/>
                <a:gd name="T94" fmla="*/ 635079299 w 564"/>
                <a:gd name="T95" fmla="*/ 1068546176 h 554"/>
                <a:gd name="T96" fmla="*/ 735885505 w 564"/>
                <a:gd name="T97" fmla="*/ 987901212 h 554"/>
                <a:gd name="T98" fmla="*/ 887095013 w 564"/>
                <a:gd name="T99" fmla="*/ 912296557 h 554"/>
                <a:gd name="T100" fmla="*/ 1078626805 w 564"/>
                <a:gd name="T101" fmla="*/ 826611084 h 554"/>
                <a:gd name="T102" fmla="*/ 1255037666 w 564"/>
                <a:gd name="T103" fmla="*/ 740925809 h 554"/>
                <a:gd name="T104" fmla="*/ 1315521390 w 564"/>
                <a:gd name="T105" fmla="*/ 695563017 h 554"/>
                <a:gd name="T106" fmla="*/ 1421367907 w 564"/>
                <a:gd name="T107" fmla="*/ 564514950 h 554"/>
                <a:gd name="T108" fmla="*/ 1411287286 w 564"/>
                <a:gd name="T109" fmla="*/ 569555260 h 5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64"/>
                <a:gd name="T166" fmla="*/ 0 h 554"/>
                <a:gd name="T167" fmla="*/ 564 w 564"/>
                <a:gd name="T168" fmla="*/ 554 h 55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64" h="554">
                  <a:moveTo>
                    <a:pt x="560" y="226"/>
                  </a:moveTo>
                  <a:lnTo>
                    <a:pt x="560" y="226"/>
                  </a:lnTo>
                  <a:lnTo>
                    <a:pt x="540" y="250"/>
                  </a:lnTo>
                  <a:lnTo>
                    <a:pt x="530" y="260"/>
                  </a:lnTo>
                  <a:lnTo>
                    <a:pt x="520" y="270"/>
                  </a:lnTo>
                  <a:lnTo>
                    <a:pt x="506" y="278"/>
                  </a:lnTo>
                  <a:lnTo>
                    <a:pt x="490" y="288"/>
                  </a:lnTo>
                  <a:lnTo>
                    <a:pt x="442" y="312"/>
                  </a:lnTo>
                  <a:lnTo>
                    <a:pt x="406" y="326"/>
                  </a:lnTo>
                  <a:lnTo>
                    <a:pt x="370" y="338"/>
                  </a:lnTo>
                  <a:lnTo>
                    <a:pt x="334" y="352"/>
                  </a:lnTo>
                  <a:lnTo>
                    <a:pt x="316" y="362"/>
                  </a:lnTo>
                  <a:lnTo>
                    <a:pt x="300" y="372"/>
                  </a:lnTo>
                  <a:lnTo>
                    <a:pt x="320" y="346"/>
                  </a:lnTo>
                  <a:lnTo>
                    <a:pt x="328" y="332"/>
                  </a:lnTo>
                  <a:lnTo>
                    <a:pt x="332" y="332"/>
                  </a:lnTo>
                  <a:lnTo>
                    <a:pt x="340" y="324"/>
                  </a:lnTo>
                  <a:lnTo>
                    <a:pt x="350" y="320"/>
                  </a:lnTo>
                  <a:lnTo>
                    <a:pt x="360" y="316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92" y="294"/>
                  </a:lnTo>
                  <a:lnTo>
                    <a:pt x="414" y="270"/>
                  </a:lnTo>
                  <a:lnTo>
                    <a:pt x="434" y="244"/>
                  </a:lnTo>
                  <a:lnTo>
                    <a:pt x="452" y="218"/>
                  </a:lnTo>
                  <a:lnTo>
                    <a:pt x="468" y="192"/>
                  </a:lnTo>
                  <a:lnTo>
                    <a:pt x="482" y="168"/>
                  </a:lnTo>
                  <a:lnTo>
                    <a:pt x="474" y="176"/>
                  </a:lnTo>
                  <a:lnTo>
                    <a:pt x="460" y="194"/>
                  </a:lnTo>
                  <a:lnTo>
                    <a:pt x="442" y="220"/>
                  </a:lnTo>
                  <a:lnTo>
                    <a:pt x="424" y="244"/>
                  </a:lnTo>
                  <a:lnTo>
                    <a:pt x="406" y="266"/>
                  </a:lnTo>
                  <a:lnTo>
                    <a:pt x="386" y="286"/>
                  </a:lnTo>
                  <a:lnTo>
                    <a:pt x="376" y="294"/>
                  </a:lnTo>
                  <a:lnTo>
                    <a:pt x="364" y="302"/>
                  </a:lnTo>
                  <a:lnTo>
                    <a:pt x="352" y="308"/>
                  </a:lnTo>
                  <a:lnTo>
                    <a:pt x="338" y="312"/>
                  </a:lnTo>
                  <a:lnTo>
                    <a:pt x="358" y="278"/>
                  </a:lnTo>
                  <a:lnTo>
                    <a:pt x="374" y="242"/>
                  </a:lnTo>
                  <a:lnTo>
                    <a:pt x="388" y="206"/>
                  </a:lnTo>
                  <a:lnTo>
                    <a:pt x="398" y="168"/>
                  </a:lnTo>
                  <a:lnTo>
                    <a:pt x="408" y="126"/>
                  </a:lnTo>
                  <a:lnTo>
                    <a:pt x="412" y="82"/>
                  </a:lnTo>
                  <a:lnTo>
                    <a:pt x="414" y="40"/>
                  </a:lnTo>
                  <a:lnTo>
                    <a:pt x="414" y="20"/>
                  </a:lnTo>
                  <a:lnTo>
                    <a:pt x="414" y="8"/>
                  </a:lnTo>
                  <a:lnTo>
                    <a:pt x="412" y="0"/>
                  </a:lnTo>
                  <a:lnTo>
                    <a:pt x="410" y="40"/>
                  </a:lnTo>
                  <a:lnTo>
                    <a:pt x="404" y="80"/>
                  </a:lnTo>
                  <a:lnTo>
                    <a:pt x="396" y="120"/>
                  </a:lnTo>
                  <a:lnTo>
                    <a:pt x="386" y="158"/>
                  </a:lnTo>
                  <a:lnTo>
                    <a:pt x="382" y="180"/>
                  </a:lnTo>
                  <a:lnTo>
                    <a:pt x="374" y="200"/>
                  </a:lnTo>
                  <a:lnTo>
                    <a:pt x="364" y="220"/>
                  </a:lnTo>
                  <a:lnTo>
                    <a:pt x="346" y="258"/>
                  </a:lnTo>
                  <a:lnTo>
                    <a:pt x="326" y="294"/>
                  </a:lnTo>
                  <a:lnTo>
                    <a:pt x="316" y="314"/>
                  </a:lnTo>
                  <a:lnTo>
                    <a:pt x="304" y="334"/>
                  </a:lnTo>
                  <a:lnTo>
                    <a:pt x="288" y="352"/>
                  </a:lnTo>
                  <a:lnTo>
                    <a:pt x="272" y="366"/>
                  </a:lnTo>
                  <a:lnTo>
                    <a:pt x="254" y="388"/>
                  </a:lnTo>
                  <a:lnTo>
                    <a:pt x="234" y="406"/>
                  </a:lnTo>
                  <a:lnTo>
                    <a:pt x="212" y="426"/>
                  </a:lnTo>
                  <a:lnTo>
                    <a:pt x="190" y="442"/>
                  </a:lnTo>
                  <a:lnTo>
                    <a:pt x="208" y="396"/>
                  </a:lnTo>
                  <a:lnTo>
                    <a:pt x="230" y="352"/>
                  </a:lnTo>
                  <a:lnTo>
                    <a:pt x="274" y="264"/>
                  </a:lnTo>
                  <a:lnTo>
                    <a:pt x="270" y="264"/>
                  </a:lnTo>
                  <a:lnTo>
                    <a:pt x="268" y="264"/>
                  </a:lnTo>
                  <a:lnTo>
                    <a:pt x="266" y="266"/>
                  </a:lnTo>
                  <a:lnTo>
                    <a:pt x="254" y="290"/>
                  </a:lnTo>
                  <a:lnTo>
                    <a:pt x="230" y="332"/>
                  </a:lnTo>
                  <a:lnTo>
                    <a:pt x="204" y="376"/>
                  </a:lnTo>
                  <a:lnTo>
                    <a:pt x="192" y="398"/>
                  </a:lnTo>
                  <a:lnTo>
                    <a:pt x="182" y="420"/>
                  </a:lnTo>
                  <a:lnTo>
                    <a:pt x="174" y="442"/>
                  </a:lnTo>
                  <a:lnTo>
                    <a:pt x="168" y="452"/>
                  </a:lnTo>
                  <a:lnTo>
                    <a:pt x="166" y="456"/>
                  </a:lnTo>
                  <a:lnTo>
                    <a:pt x="162" y="460"/>
                  </a:lnTo>
                  <a:lnTo>
                    <a:pt x="120" y="482"/>
                  </a:lnTo>
                  <a:lnTo>
                    <a:pt x="90" y="496"/>
                  </a:lnTo>
                  <a:lnTo>
                    <a:pt x="76" y="504"/>
                  </a:lnTo>
                  <a:lnTo>
                    <a:pt x="62" y="512"/>
                  </a:lnTo>
                  <a:lnTo>
                    <a:pt x="48" y="520"/>
                  </a:lnTo>
                  <a:lnTo>
                    <a:pt x="34" y="530"/>
                  </a:lnTo>
                  <a:lnTo>
                    <a:pt x="4" y="552"/>
                  </a:lnTo>
                  <a:lnTo>
                    <a:pt x="0" y="554"/>
                  </a:lnTo>
                  <a:lnTo>
                    <a:pt x="42" y="544"/>
                  </a:lnTo>
                  <a:lnTo>
                    <a:pt x="70" y="534"/>
                  </a:lnTo>
                  <a:lnTo>
                    <a:pt x="86" y="516"/>
                  </a:lnTo>
                  <a:lnTo>
                    <a:pt x="104" y="500"/>
                  </a:lnTo>
                  <a:lnTo>
                    <a:pt x="122" y="486"/>
                  </a:lnTo>
                  <a:lnTo>
                    <a:pt x="144" y="474"/>
                  </a:lnTo>
                  <a:lnTo>
                    <a:pt x="174" y="462"/>
                  </a:lnTo>
                  <a:lnTo>
                    <a:pt x="188" y="456"/>
                  </a:lnTo>
                  <a:lnTo>
                    <a:pt x="202" y="450"/>
                  </a:lnTo>
                  <a:lnTo>
                    <a:pt x="226" y="436"/>
                  </a:lnTo>
                  <a:lnTo>
                    <a:pt x="252" y="424"/>
                  </a:lnTo>
                  <a:lnTo>
                    <a:pt x="270" y="410"/>
                  </a:lnTo>
                  <a:lnTo>
                    <a:pt x="292" y="392"/>
                  </a:lnTo>
                  <a:lnTo>
                    <a:pt x="318" y="376"/>
                  </a:lnTo>
                  <a:lnTo>
                    <a:pt x="352" y="362"/>
                  </a:lnTo>
                  <a:lnTo>
                    <a:pt x="384" y="348"/>
                  </a:lnTo>
                  <a:lnTo>
                    <a:pt x="428" y="328"/>
                  </a:lnTo>
                  <a:lnTo>
                    <a:pt x="472" y="308"/>
                  </a:lnTo>
                  <a:lnTo>
                    <a:pt x="498" y="294"/>
                  </a:lnTo>
                  <a:lnTo>
                    <a:pt x="510" y="286"/>
                  </a:lnTo>
                  <a:lnTo>
                    <a:pt x="522" y="276"/>
                  </a:lnTo>
                  <a:lnTo>
                    <a:pt x="544" y="252"/>
                  </a:lnTo>
                  <a:lnTo>
                    <a:pt x="564" y="224"/>
                  </a:lnTo>
                  <a:lnTo>
                    <a:pt x="562" y="224"/>
                  </a:lnTo>
                  <a:lnTo>
                    <a:pt x="560" y="226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" name="Freeform 55"/>
            <p:cNvSpPr>
              <a:spLocks noEditPoints="1"/>
            </p:cNvSpPr>
            <p:nvPr/>
          </p:nvSpPr>
          <p:spPr bwMode="auto">
            <a:xfrm>
              <a:off x="4297363" y="3352800"/>
              <a:ext cx="127000" cy="120650"/>
            </a:xfrm>
            <a:custGeom>
              <a:avLst/>
              <a:gdLst>
                <a:gd name="T0" fmla="*/ 161289988 w 80"/>
                <a:gd name="T1" fmla="*/ 120967501 h 76"/>
                <a:gd name="T2" fmla="*/ 191531852 w 80"/>
                <a:gd name="T3" fmla="*/ 151209364 h 76"/>
                <a:gd name="T4" fmla="*/ 176410920 w 80"/>
                <a:gd name="T5" fmla="*/ 176410916 h 76"/>
                <a:gd name="T6" fmla="*/ 126007814 w 80"/>
                <a:gd name="T7" fmla="*/ 181451227 h 76"/>
                <a:gd name="T8" fmla="*/ 105846572 w 80"/>
                <a:gd name="T9" fmla="*/ 146169053 h 76"/>
                <a:gd name="T10" fmla="*/ 80644994 w 80"/>
                <a:gd name="T11" fmla="*/ 186491537 h 76"/>
                <a:gd name="T12" fmla="*/ 40322497 w 80"/>
                <a:gd name="T13" fmla="*/ 186491537 h 76"/>
                <a:gd name="T14" fmla="*/ 30241876 w 80"/>
                <a:gd name="T15" fmla="*/ 171370606 h 76"/>
                <a:gd name="T16" fmla="*/ 60483752 w 80"/>
                <a:gd name="T17" fmla="*/ 120967501 h 76"/>
                <a:gd name="T18" fmla="*/ 15120938 w 80"/>
                <a:gd name="T19" fmla="*/ 110886880 h 76"/>
                <a:gd name="T20" fmla="*/ 0 w 80"/>
                <a:gd name="T21" fmla="*/ 80644992 h 76"/>
                <a:gd name="T22" fmla="*/ 10080624 w 80"/>
                <a:gd name="T23" fmla="*/ 55443440 h 76"/>
                <a:gd name="T24" fmla="*/ 55443441 w 80"/>
                <a:gd name="T25" fmla="*/ 50403117 h 76"/>
                <a:gd name="T26" fmla="*/ 60483752 w 80"/>
                <a:gd name="T27" fmla="*/ 40322496 h 76"/>
                <a:gd name="T28" fmla="*/ 65524062 w 80"/>
                <a:gd name="T29" fmla="*/ 10080624 h 76"/>
                <a:gd name="T30" fmla="*/ 105846572 w 80"/>
                <a:gd name="T31" fmla="*/ 0 h 76"/>
                <a:gd name="T32" fmla="*/ 131048125 w 80"/>
                <a:gd name="T33" fmla="*/ 5040312 h 76"/>
                <a:gd name="T34" fmla="*/ 136088435 w 80"/>
                <a:gd name="T35" fmla="*/ 45362807 h 76"/>
                <a:gd name="T36" fmla="*/ 151209367 w 80"/>
                <a:gd name="T37" fmla="*/ 55443440 h 76"/>
                <a:gd name="T38" fmla="*/ 196572162 w 80"/>
                <a:gd name="T39" fmla="*/ 70564371 h 76"/>
                <a:gd name="T40" fmla="*/ 201612473 w 80"/>
                <a:gd name="T41" fmla="*/ 95765924 h 76"/>
                <a:gd name="T42" fmla="*/ 161289988 w 80"/>
                <a:gd name="T43" fmla="*/ 115927191 h 76"/>
                <a:gd name="T44" fmla="*/ 161289988 w 80"/>
                <a:gd name="T45" fmla="*/ 80644992 h 76"/>
                <a:gd name="T46" fmla="*/ 131048125 w 80"/>
                <a:gd name="T47" fmla="*/ 85685303 h 76"/>
                <a:gd name="T48" fmla="*/ 110886882 w 80"/>
                <a:gd name="T49" fmla="*/ 70564371 h 76"/>
                <a:gd name="T50" fmla="*/ 100806236 w 80"/>
                <a:gd name="T51" fmla="*/ 50403117 h 76"/>
                <a:gd name="T52" fmla="*/ 95765926 w 80"/>
                <a:gd name="T53" fmla="*/ 40322496 h 76"/>
                <a:gd name="T54" fmla="*/ 95765926 w 80"/>
                <a:gd name="T55" fmla="*/ 65524061 h 76"/>
                <a:gd name="T56" fmla="*/ 85685305 w 80"/>
                <a:gd name="T57" fmla="*/ 70564371 h 76"/>
                <a:gd name="T58" fmla="*/ 70564373 w 80"/>
                <a:gd name="T59" fmla="*/ 90725613 h 76"/>
                <a:gd name="T60" fmla="*/ 35282186 w 80"/>
                <a:gd name="T61" fmla="*/ 80644992 h 76"/>
                <a:gd name="T62" fmla="*/ 65524062 w 80"/>
                <a:gd name="T63" fmla="*/ 95765924 h 76"/>
                <a:gd name="T64" fmla="*/ 65524062 w 80"/>
                <a:gd name="T65" fmla="*/ 105846570 h 76"/>
                <a:gd name="T66" fmla="*/ 80644994 w 80"/>
                <a:gd name="T67" fmla="*/ 126007812 h 76"/>
                <a:gd name="T68" fmla="*/ 65524062 w 80"/>
                <a:gd name="T69" fmla="*/ 156249674 h 76"/>
                <a:gd name="T70" fmla="*/ 85685305 w 80"/>
                <a:gd name="T71" fmla="*/ 131048122 h 76"/>
                <a:gd name="T72" fmla="*/ 105846572 w 80"/>
                <a:gd name="T73" fmla="*/ 136088432 h 76"/>
                <a:gd name="T74" fmla="*/ 115927193 w 80"/>
                <a:gd name="T75" fmla="*/ 131048122 h 76"/>
                <a:gd name="T76" fmla="*/ 146169056 w 80"/>
                <a:gd name="T77" fmla="*/ 151209364 h 76"/>
                <a:gd name="T78" fmla="*/ 146169056 w 80"/>
                <a:gd name="T79" fmla="*/ 151209364 h 76"/>
                <a:gd name="T80" fmla="*/ 120967503 w 80"/>
                <a:gd name="T81" fmla="*/ 126007812 h 76"/>
                <a:gd name="T82" fmla="*/ 136088435 w 80"/>
                <a:gd name="T83" fmla="*/ 95765924 h 76"/>
                <a:gd name="T84" fmla="*/ 136088435 w 80"/>
                <a:gd name="T85" fmla="*/ 90725613 h 76"/>
                <a:gd name="T86" fmla="*/ 161289988 w 80"/>
                <a:gd name="T87" fmla="*/ 85685303 h 7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6"/>
                <a:gd name="T134" fmla="*/ 80 w 80"/>
                <a:gd name="T135" fmla="*/ 76 h 7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6">
                  <a:moveTo>
                    <a:pt x="54" y="44"/>
                  </a:moveTo>
                  <a:lnTo>
                    <a:pt x="54" y="44"/>
                  </a:lnTo>
                  <a:lnTo>
                    <a:pt x="64" y="48"/>
                  </a:lnTo>
                  <a:lnTo>
                    <a:pt x="72" y="54"/>
                  </a:lnTo>
                  <a:lnTo>
                    <a:pt x="74" y="58"/>
                  </a:lnTo>
                  <a:lnTo>
                    <a:pt x="76" y="60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62" y="76"/>
                  </a:lnTo>
                  <a:lnTo>
                    <a:pt x="56" y="76"/>
                  </a:lnTo>
                  <a:lnTo>
                    <a:pt x="50" y="72"/>
                  </a:lnTo>
                  <a:lnTo>
                    <a:pt x="44" y="64"/>
                  </a:lnTo>
                  <a:lnTo>
                    <a:pt x="42" y="58"/>
                  </a:lnTo>
                  <a:lnTo>
                    <a:pt x="38" y="68"/>
                  </a:lnTo>
                  <a:lnTo>
                    <a:pt x="32" y="74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74"/>
                  </a:lnTo>
                  <a:lnTo>
                    <a:pt x="14" y="72"/>
                  </a:lnTo>
                  <a:lnTo>
                    <a:pt x="12" y="68"/>
                  </a:lnTo>
                  <a:lnTo>
                    <a:pt x="12" y="62"/>
                  </a:lnTo>
                  <a:lnTo>
                    <a:pt x="18" y="54"/>
                  </a:lnTo>
                  <a:lnTo>
                    <a:pt x="24" y="48"/>
                  </a:lnTo>
                  <a:lnTo>
                    <a:pt x="12" y="46"/>
                  </a:lnTo>
                  <a:lnTo>
                    <a:pt x="6" y="44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0"/>
                  </a:lnTo>
                  <a:lnTo>
                    <a:pt x="26" y="24"/>
                  </a:lnTo>
                  <a:lnTo>
                    <a:pt x="24" y="16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2" y="2"/>
                  </a:lnTo>
                  <a:lnTo>
                    <a:pt x="54" y="6"/>
                  </a:lnTo>
                  <a:lnTo>
                    <a:pt x="54" y="10"/>
                  </a:lnTo>
                  <a:lnTo>
                    <a:pt x="54" y="18"/>
                  </a:lnTo>
                  <a:lnTo>
                    <a:pt x="52" y="28"/>
                  </a:lnTo>
                  <a:lnTo>
                    <a:pt x="60" y="22"/>
                  </a:lnTo>
                  <a:lnTo>
                    <a:pt x="68" y="20"/>
                  </a:lnTo>
                  <a:lnTo>
                    <a:pt x="74" y="22"/>
                  </a:lnTo>
                  <a:lnTo>
                    <a:pt x="78" y="28"/>
                  </a:lnTo>
                  <a:lnTo>
                    <a:pt x="80" y="34"/>
                  </a:lnTo>
                  <a:lnTo>
                    <a:pt x="80" y="38"/>
                  </a:lnTo>
                  <a:lnTo>
                    <a:pt x="78" y="40"/>
                  </a:lnTo>
                  <a:lnTo>
                    <a:pt x="74" y="42"/>
                  </a:lnTo>
                  <a:lnTo>
                    <a:pt x="64" y="46"/>
                  </a:lnTo>
                  <a:lnTo>
                    <a:pt x="54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58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38" y="16"/>
                  </a:lnTo>
                  <a:lnTo>
                    <a:pt x="38" y="26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28" y="36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22" y="34"/>
                  </a:lnTo>
                  <a:lnTo>
                    <a:pt x="26" y="38"/>
                  </a:lnTo>
                  <a:lnTo>
                    <a:pt x="26" y="42"/>
                  </a:lnTo>
                  <a:lnTo>
                    <a:pt x="28" y="46"/>
                  </a:lnTo>
                  <a:lnTo>
                    <a:pt x="32" y="50"/>
                  </a:lnTo>
                  <a:lnTo>
                    <a:pt x="28" y="56"/>
                  </a:lnTo>
                  <a:lnTo>
                    <a:pt x="26" y="62"/>
                  </a:lnTo>
                  <a:lnTo>
                    <a:pt x="34" y="52"/>
                  </a:lnTo>
                  <a:lnTo>
                    <a:pt x="38" y="54"/>
                  </a:lnTo>
                  <a:lnTo>
                    <a:pt x="42" y="54"/>
                  </a:lnTo>
                  <a:lnTo>
                    <a:pt x="46" y="52"/>
                  </a:lnTo>
                  <a:lnTo>
                    <a:pt x="52" y="54"/>
                  </a:lnTo>
                  <a:lnTo>
                    <a:pt x="58" y="60"/>
                  </a:lnTo>
                  <a:lnTo>
                    <a:pt x="54" y="54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58" y="36"/>
                  </a:lnTo>
                  <a:lnTo>
                    <a:pt x="64" y="34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0" name="Freeform 56"/>
            <p:cNvSpPr>
              <a:spLocks/>
            </p:cNvSpPr>
            <p:nvPr/>
          </p:nvSpPr>
          <p:spPr bwMode="auto">
            <a:xfrm>
              <a:off x="4338638" y="3394075"/>
              <a:ext cx="44450" cy="44450"/>
            </a:xfrm>
            <a:custGeom>
              <a:avLst/>
              <a:gdLst>
                <a:gd name="T0" fmla="*/ 70564381 w 28"/>
                <a:gd name="T1" fmla="*/ 30241879 h 28"/>
                <a:gd name="T2" fmla="*/ 70564381 w 28"/>
                <a:gd name="T3" fmla="*/ 30241879 h 28"/>
                <a:gd name="T4" fmla="*/ 70564381 w 28"/>
                <a:gd name="T5" fmla="*/ 45362813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70564381 h 28"/>
                <a:gd name="T16" fmla="*/ 15120940 w 28"/>
                <a:gd name="T17" fmla="*/ 65524069 h 28"/>
                <a:gd name="T18" fmla="*/ 5040313 w 28"/>
                <a:gd name="T19" fmla="*/ 55443447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25201562 h 28"/>
                <a:gd name="T26" fmla="*/ 10080625 w 28"/>
                <a:gd name="T27" fmla="*/ 15120940 h 28"/>
                <a:gd name="T28" fmla="*/ 20161251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5362813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30241879 h 28"/>
                <a:gd name="T42" fmla="*/ 70564381 w 28"/>
                <a:gd name="T43" fmla="*/ 30241879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1" name="Freeform 57"/>
            <p:cNvSpPr>
              <a:spLocks noEditPoints="1"/>
            </p:cNvSpPr>
            <p:nvPr/>
          </p:nvSpPr>
          <p:spPr bwMode="auto">
            <a:xfrm>
              <a:off x="4818063" y="3282950"/>
              <a:ext cx="127000" cy="117475"/>
            </a:xfrm>
            <a:custGeom>
              <a:avLst/>
              <a:gdLst>
                <a:gd name="T0" fmla="*/ 161289988 w 80"/>
                <a:gd name="T1" fmla="*/ 120967500 h 74"/>
                <a:gd name="T2" fmla="*/ 186491541 w 80"/>
                <a:gd name="T3" fmla="*/ 156249673 h 74"/>
                <a:gd name="T4" fmla="*/ 171370609 w 80"/>
                <a:gd name="T5" fmla="*/ 176410914 h 74"/>
                <a:gd name="T6" fmla="*/ 120967503 w 80"/>
                <a:gd name="T7" fmla="*/ 176410914 h 74"/>
                <a:gd name="T8" fmla="*/ 100806236 w 80"/>
                <a:gd name="T9" fmla="*/ 141128741 h 74"/>
                <a:gd name="T10" fmla="*/ 75604683 w 80"/>
                <a:gd name="T11" fmla="*/ 181451225 h 74"/>
                <a:gd name="T12" fmla="*/ 35282186 w 80"/>
                <a:gd name="T13" fmla="*/ 181451225 h 74"/>
                <a:gd name="T14" fmla="*/ 25201559 w 80"/>
                <a:gd name="T15" fmla="*/ 166330294 h 74"/>
                <a:gd name="T16" fmla="*/ 60483752 w 80"/>
                <a:gd name="T17" fmla="*/ 115927189 h 74"/>
                <a:gd name="T18" fmla="*/ 15120938 w 80"/>
                <a:gd name="T19" fmla="*/ 100806233 h 74"/>
                <a:gd name="T20" fmla="*/ 0 w 80"/>
                <a:gd name="T21" fmla="*/ 70564371 h 74"/>
                <a:gd name="T22" fmla="*/ 15120938 w 80"/>
                <a:gd name="T23" fmla="*/ 45362806 h 74"/>
                <a:gd name="T24" fmla="*/ 60483752 w 80"/>
                <a:gd name="T25" fmla="*/ 45362806 h 74"/>
                <a:gd name="T26" fmla="*/ 65524062 w 80"/>
                <a:gd name="T27" fmla="*/ 35282185 h 74"/>
                <a:gd name="T28" fmla="*/ 70564373 w 80"/>
                <a:gd name="T29" fmla="*/ 5040312 h 74"/>
                <a:gd name="T30" fmla="*/ 115927193 w 80"/>
                <a:gd name="T31" fmla="*/ 0 h 74"/>
                <a:gd name="T32" fmla="*/ 136088435 w 80"/>
                <a:gd name="T33" fmla="*/ 5040312 h 74"/>
                <a:gd name="T34" fmla="*/ 141128746 w 80"/>
                <a:gd name="T35" fmla="*/ 45362806 h 74"/>
                <a:gd name="T36" fmla="*/ 151209367 w 80"/>
                <a:gd name="T37" fmla="*/ 55443439 h 74"/>
                <a:gd name="T38" fmla="*/ 196572162 w 80"/>
                <a:gd name="T39" fmla="*/ 75604681 h 74"/>
                <a:gd name="T40" fmla="*/ 196572162 w 80"/>
                <a:gd name="T41" fmla="*/ 95765923 h 74"/>
                <a:gd name="T42" fmla="*/ 161289988 w 80"/>
                <a:gd name="T43" fmla="*/ 115927189 h 74"/>
                <a:gd name="T44" fmla="*/ 161289988 w 80"/>
                <a:gd name="T45" fmla="*/ 80644992 h 74"/>
                <a:gd name="T46" fmla="*/ 131048125 w 80"/>
                <a:gd name="T47" fmla="*/ 85685302 h 74"/>
                <a:gd name="T48" fmla="*/ 105846572 w 80"/>
                <a:gd name="T49" fmla="*/ 65524060 h 74"/>
                <a:gd name="T50" fmla="*/ 100806236 w 80"/>
                <a:gd name="T51" fmla="*/ 35282185 h 74"/>
                <a:gd name="T52" fmla="*/ 100806236 w 80"/>
                <a:gd name="T53" fmla="*/ 35282185 h 74"/>
                <a:gd name="T54" fmla="*/ 100806236 w 80"/>
                <a:gd name="T55" fmla="*/ 65524060 h 74"/>
                <a:gd name="T56" fmla="*/ 80644994 w 80"/>
                <a:gd name="T57" fmla="*/ 70564371 h 74"/>
                <a:gd name="T58" fmla="*/ 40322497 w 80"/>
                <a:gd name="T59" fmla="*/ 70564371 h 74"/>
                <a:gd name="T60" fmla="*/ 40322497 w 80"/>
                <a:gd name="T61" fmla="*/ 70564371 h 74"/>
                <a:gd name="T62" fmla="*/ 70564373 w 80"/>
                <a:gd name="T63" fmla="*/ 90725612 h 74"/>
                <a:gd name="T64" fmla="*/ 70564373 w 80"/>
                <a:gd name="T65" fmla="*/ 110886879 h 74"/>
                <a:gd name="T66" fmla="*/ 70564373 w 80"/>
                <a:gd name="T67" fmla="*/ 136088431 h 74"/>
                <a:gd name="T68" fmla="*/ 65524062 w 80"/>
                <a:gd name="T69" fmla="*/ 151209362 h 74"/>
                <a:gd name="T70" fmla="*/ 85685305 w 80"/>
                <a:gd name="T71" fmla="*/ 126007810 h 74"/>
                <a:gd name="T72" fmla="*/ 105846572 w 80"/>
                <a:gd name="T73" fmla="*/ 131048121 h 74"/>
                <a:gd name="T74" fmla="*/ 126007814 w 80"/>
                <a:gd name="T75" fmla="*/ 136088431 h 74"/>
                <a:gd name="T76" fmla="*/ 146169056 w 80"/>
                <a:gd name="T77" fmla="*/ 151209362 h 74"/>
                <a:gd name="T78" fmla="*/ 131048125 w 80"/>
                <a:gd name="T79" fmla="*/ 136088431 h 74"/>
                <a:gd name="T80" fmla="*/ 120967503 w 80"/>
                <a:gd name="T81" fmla="*/ 126007810 h 74"/>
                <a:gd name="T82" fmla="*/ 136088435 w 80"/>
                <a:gd name="T83" fmla="*/ 95765923 h 74"/>
                <a:gd name="T84" fmla="*/ 146169056 w 80"/>
                <a:gd name="T85" fmla="*/ 90725612 h 74"/>
                <a:gd name="T86" fmla="*/ 161289988 w 80"/>
                <a:gd name="T87" fmla="*/ 8064499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4"/>
                <a:gd name="T134" fmla="*/ 80 w 80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4">
                  <a:moveTo>
                    <a:pt x="54" y="44"/>
                  </a:moveTo>
                  <a:lnTo>
                    <a:pt x="54" y="44"/>
                  </a:lnTo>
                  <a:lnTo>
                    <a:pt x="64" y="48"/>
                  </a:lnTo>
                  <a:lnTo>
                    <a:pt x="72" y="54"/>
                  </a:lnTo>
                  <a:lnTo>
                    <a:pt x="74" y="58"/>
                  </a:lnTo>
                  <a:lnTo>
                    <a:pt x="74" y="62"/>
                  </a:lnTo>
                  <a:lnTo>
                    <a:pt x="72" y="66"/>
                  </a:lnTo>
                  <a:lnTo>
                    <a:pt x="68" y="70"/>
                  </a:lnTo>
                  <a:lnTo>
                    <a:pt x="60" y="74"/>
                  </a:lnTo>
                  <a:lnTo>
                    <a:pt x="54" y="74"/>
                  </a:lnTo>
                  <a:lnTo>
                    <a:pt x="48" y="70"/>
                  </a:lnTo>
                  <a:lnTo>
                    <a:pt x="42" y="62"/>
                  </a:lnTo>
                  <a:lnTo>
                    <a:pt x="40" y="56"/>
                  </a:lnTo>
                  <a:lnTo>
                    <a:pt x="36" y="66"/>
                  </a:lnTo>
                  <a:lnTo>
                    <a:pt x="30" y="72"/>
                  </a:lnTo>
                  <a:lnTo>
                    <a:pt x="22" y="74"/>
                  </a:lnTo>
                  <a:lnTo>
                    <a:pt x="18" y="74"/>
                  </a:lnTo>
                  <a:lnTo>
                    <a:pt x="14" y="72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12" y="58"/>
                  </a:lnTo>
                  <a:lnTo>
                    <a:pt x="18" y="52"/>
                  </a:lnTo>
                  <a:lnTo>
                    <a:pt x="24" y="46"/>
                  </a:lnTo>
                  <a:lnTo>
                    <a:pt x="12" y="42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2" y="14"/>
                  </a:lnTo>
                  <a:lnTo>
                    <a:pt x="18" y="14"/>
                  </a:lnTo>
                  <a:lnTo>
                    <a:pt x="24" y="18"/>
                  </a:lnTo>
                  <a:lnTo>
                    <a:pt x="28" y="22"/>
                  </a:lnTo>
                  <a:lnTo>
                    <a:pt x="26" y="14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2"/>
                  </a:lnTo>
                  <a:lnTo>
                    <a:pt x="56" y="6"/>
                  </a:lnTo>
                  <a:lnTo>
                    <a:pt x="56" y="10"/>
                  </a:lnTo>
                  <a:lnTo>
                    <a:pt x="56" y="18"/>
                  </a:lnTo>
                  <a:lnTo>
                    <a:pt x="52" y="26"/>
                  </a:lnTo>
                  <a:lnTo>
                    <a:pt x="60" y="22"/>
                  </a:lnTo>
                  <a:lnTo>
                    <a:pt x="68" y="20"/>
                  </a:lnTo>
                  <a:lnTo>
                    <a:pt x="74" y="22"/>
                  </a:lnTo>
                  <a:lnTo>
                    <a:pt x="78" y="30"/>
                  </a:lnTo>
                  <a:lnTo>
                    <a:pt x="80" y="34"/>
                  </a:lnTo>
                  <a:lnTo>
                    <a:pt x="78" y="38"/>
                  </a:lnTo>
                  <a:lnTo>
                    <a:pt x="76" y="42"/>
                  </a:lnTo>
                  <a:lnTo>
                    <a:pt x="74" y="44"/>
                  </a:lnTo>
                  <a:lnTo>
                    <a:pt x="64" y="46"/>
                  </a:lnTo>
                  <a:lnTo>
                    <a:pt x="54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58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2" y="26"/>
                  </a:lnTo>
                  <a:lnTo>
                    <a:pt x="42" y="20"/>
                  </a:lnTo>
                  <a:lnTo>
                    <a:pt x="40" y="14"/>
                  </a:lnTo>
                  <a:lnTo>
                    <a:pt x="40" y="26"/>
                  </a:lnTo>
                  <a:lnTo>
                    <a:pt x="36" y="26"/>
                  </a:lnTo>
                  <a:lnTo>
                    <a:pt x="32" y="28"/>
                  </a:lnTo>
                  <a:lnTo>
                    <a:pt x="28" y="34"/>
                  </a:lnTo>
                  <a:lnTo>
                    <a:pt x="16" y="28"/>
                  </a:lnTo>
                  <a:lnTo>
                    <a:pt x="22" y="32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32" y="48"/>
                  </a:lnTo>
                  <a:lnTo>
                    <a:pt x="28" y="54"/>
                  </a:lnTo>
                  <a:lnTo>
                    <a:pt x="26" y="60"/>
                  </a:lnTo>
                  <a:lnTo>
                    <a:pt x="34" y="50"/>
                  </a:lnTo>
                  <a:lnTo>
                    <a:pt x="38" y="52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54"/>
                  </a:lnTo>
                  <a:lnTo>
                    <a:pt x="58" y="60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58" y="36"/>
                  </a:lnTo>
                  <a:lnTo>
                    <a:pt x="64" y="34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" name="Freeform 58"/>
            <p:cNvSpPr>
              <a:spLocks/>
            </p:cNvSpPr>
            <p:nvPr/>
          </p:nvSpPr>
          <p:spPr bwMode="auto">
            <a:xfrm>
              <a:off x="4859338" y="3324225"/>
              <a:ext cx="44450" cy="41275"/>
            </a:xfrm>
            <a:custGeom>
              <a:avLst/>
              <a:gdLst>
                <a:gd name="T0" fmla="*/ 70564381 w 28"/>
                <a:gd name="T1" fmla="*/ 30241879 h 26"/>
                <a:gd name="T2" fmla="*/ 70564381 w 28"/>
                <a:gd name="T3" fmla="*/ 30241879 h 26"/>
                <a:gd name="T4" fmla="*/ 70564381 w 28"/>
                <a:gd name="T5" fmla="*/ 45362812 h 26"/>
                <a:gd name="T6" fmla="*/ 65524069 w 28"/>
                <a:gd name="T7" fmla="*/ 55443446 h 26"/>
                <a:gd name="T8" fmla="*/ 55443447 w 28"/>
                <a:gd name="T9" fmla="*/ 65524068 h 26"/>
                <a:gd name="T10" fmla="*/ 40322501 w 28"/>
                <a:gd name="T11" fmla="*/ 65524068 h 26"/>
                <a:gd name="T12" fmla="*/ 40322501 w 28"/>
                <a:gd name="T13" fmla="*/ 65524068 h 26"/>
                <a:gd name="T14" fmla="*/ 25201562 w 28"/>
                <a:gd name="T15" fmla="*/ 65524068 h 26"/>
                <a:gd name="T16" fmla="*/ 15120940 w 28"/>
                <a:gd name="T17" fmla="*/ 60483757 h 26"/>
                <a:gd name="T18" fmla="*/ 5040313 w 28"/>
                <a:gd name="T19" fmla="*/ 50403123 h 26"/>
                <a:gd name="T20" fmla="*/ 0 w 28"/>
                <a:gd name="T21" fmla="*/ 35282190 h 26"/>
                <a:gd name="T22" fmla="*/ 0 w 28"/>
                <a:gd name="T23" fmla="*/ 35282190 h 26"/>
                <a:gd name="T24" fmla="*/ 5040313 w 28"/>
                <a:gd name="T25" fmla="*/ 20161250 h 26"/>
                <a:gd name="T26" fmla="*/ 10080625 w 28"/>
                <a:gd name="T27" fmla="*/ 10080625 h 26"/>
                <a:gd name="T28" fmla="*/ 20161251 w 28"/>
                <a:gd name="T29" fmla="*/ 0 h 26"/>
                <a:gd name="T30" fmla="*/ 35282190 w 28"/>
                <a:gd name="T31" fmla="*/ 0 h 26"/>
                <a:gd name="T32" fmla="*/ 35282190 w 28"/>
                <a:gd name="T33" fmla="*/ 0 h 26"/>
                <a:gd name="T34" fmla="*/ 45362813 w 28"/>
                <a:gd name="T35" fmla="*/ 0 h 26"/>
                <a:gd name="T36" fmla="*/ 60483758 w 28"/>
                <a:gd name="T37" fmla="*/ 5040313 h 26"/>
                <a:gd name="T38" fmla="*/ 65524069 w 28"/>
                <a:gd name="T39" fmla="*/ 15120939 h 26"/>
                <a:gd name="T40" fmla="*/ 70564381 w 28"/>
                <a:gd name="T41" fmla="*/ 30241879 h 26"/>
                <a:gd name="T42" fmla="*/ 70564381 w 28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6"/>
                <a:gd name="T68" fmla="*/ 28 w 28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6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6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3" name="Freeform 59"/>
            <p:cNvSpPr>
              <a:spLocks noEditPoints="1"/>
            </p:cNvSpPr>
            <p:nvPr/>
          </p:nvSpPr>
          <p:spPr bwMode="auto">
            <a:xfrm>
              <a:off x="5100638" y="3406775"/>
              <a:ext cx="127000" cy="123825"/>
            </a:xfrm>
            <a:custGeom>
              <a:avLst/>
              <a:gdLst>
                <a:gd name="T0" fmla="*/ 166330299 w 80"/>
                <a:gd name="T1" fmla="*/ 120967502 h 78"/>
                <a:gd name="T2" fmla="*/ 196572162 w 80"/>
                <a:gd name="T3" fmla="*/ 151209365 h 78"/>
                <a:gd name="T4" fmla="*/ 181451230 w 80"/>
                <a:gd name="T5" fmla="*/ 176410918 h 78"/>
                <a:gd name="T6" fmla="*/ 131048125 w 80"/>
                <a:gd name="T7" fmla="*/ 181451229 h 78"/>
                <a:gd name="T8" fmla="*/ 110886882 w 80"/>
                <a:gd name="T9" fmla="*/ 146169055 h 78"/>
                <a:gd name="T10" fmla="*/ 85685305 w 80"/>
                <a:gd name="T11" fmla="*/ 191531850 h 78"/>
                <a:gd name="T12" fmla="*/ 45362808 w 80"/>
                <a:gd name="T13" fmla="*/ 191531850 h 78"/>
                <a:gd name="T14" fmla="*/ 35282186 w 80"/>
                <a:gd name="T15" fmla="*/ 176410918 h 78"/>
                <a:gd name="T16" fmla="*/ 45362808 w 80"/>
                <a:gd name="T17" fmla="*/ 141128744 h 78"/>
                <a:gd name="T18" fmla="*/ 30241876 w 80"/>
                <a:gd name="T19" fmla="*/ 115927192 h 78"/>
                <a:gd name="T20" fmla="*/ 0 w 80"/>
                <a:gd name="T21" fmla="*/ 95765925 h 78"/>
                <a:gd name="T22" fmla="*/ 10080624 w 80"/>
                <a:gd name="T23" fmla="*/ 55443441 h 78"/>
                <a:gd name="T24" fmla="*/ 40322497 w 80"/>
                <a:gd name="T25" fmla="*/ 45362807 h 78"/>
                <a:gd name="T26" fmla="*/ 70564373 w 80"/>
                <a:gd name="T27" fmla="*/ 65524062 h 78"/>
                <a:gd name="T28" fmla="*/ 60483752 w 80"/>
                <a:gd name="T29" fmla="*/ 20161248 h 78"/>
                <a:gd name="T30" fmla="*/ 85685305 w 80"/>
                <a:gd name="T31" fmla="*/ 0 h 78"/>
                <a:gd name="T32" fmla="*/ 120967503 w 80"/>
                <a:gd name="T33" fmla="*/ 0 h 78"/>
                <a:gd name="T34" fmla="*/ 136088435 w 80"/>
                <a:gd name="T35" fmla="*/ 20161248 h 78"/>
                <a:gd name="T36" fmla="*/ 131048125 w 80"/>
                <a:gd name="T37" fmla="*/ 65524062 h 78"/>
                <a:gd name="T38" fmla="*/ 186491541 w 80"/>
                <a:gd name="T39" fmla="*/ 50403118 h 78"/>
                <a:gd name="T40" fmla="*/ 201612473 w 80"/>
                <a:gd name="T41" fmla="*/ 80644993 h 78"/>
                <a:gd name="T42" fmla="*/ 191531852 w 80"/>
                <a:gd name="T43" fmla="*/ 105846571 h 78"/>
                <a:gd name="T44" fmla="*/ 141128746 w 80"/>
                <a:gd name="T45" fmla="*/ 110886881 h 78"/>
                <a:gd name="T46" fmla="*/ 151209367 w 80"/>
                <a:gd name="T47" fmla="*/ 85685304 h 78"/>
                <a:gd name="T48" fmla="*/ 120967503 w 80"/>
                <a:gd name="T49" fmla="*/ 70564372 h 78"/>
                <a:gd name="T50" fmla="*/ 100806236 w 80"/>
                <a:gd name="T51" fmla="*/ 65524062 h 78"/>
                <a:gd name="T52" fmla="*/ 100806236 w 80"/>
                <a:gd name="T53" fmla="*/ 40322497 h 78"/>
                <a:gd name="T54" fmla="*/ 100806236 w 80"/>
                <a:gd name="T55" fmla="*/ 65524062 h 78"/>
                <a:gd name="T56" fmla="*/ 95765926 w 80"/>
                <a:gd name="T57" fmla="*/ 65524062 h 78"/>
                <a:gd name="T58" fmla="*/ 70564373 w 80"/>
                <a:gd name="T59" fmla="*/ 95765925 h 78"/>
                <a:gd name="T60" fmla="*/ 40322497 w 80"/>
                <a:gd name="T61" fmla="*/ 80644993 h 78"/>
                <a:gd name="T62" fmla="*/ 55443441 w 80"/>
                <a:gd name="T63" fmla="*/ 90725614 h 78"/>
                <a:gd name="T64" fmla="*/ 70564373 w 80"/>
                <a:gd name="T65" fmla="*/ 105846571 h 78"/>
                <a:gd name="T66" fmla="*/ 85685305 w 80"/>
                <a:gd name="T67" fmla="*/ 131048123 h 78"/>
                <a:gd name="T68" fmla="*/ 70564373 w 80"/>
                <a:gd name="T69" fmla="*/ 156249676 h 78"/>
                <a:gd name="T70" fmla="*/ 70564373 w 80"/>
                <a:gd name="T71" fmla="*/ 161289987 h 78"/>
                <a:gd name="T72" fmla="*/ 100806236 w 80"/>
                <a:gd name="T73" fmla="*/ 136088434 h 78"/>
                <a:gd name="T74" fmla="*/ 120967503 w 80"/>
                <a:gd name="T75" fmla="*/ 131048123 h 78"/>
                <a:gd name="T76" fmla="*/ 136088435 w 80"/>
                <a:gd name="T77" fmla="*/ 136088434 h 78"/>
                <a:gd name="T78" fmla="*/ 151209367 w 80"/>
                <a:gd name="T79" fmla="*/ 151209365 h 78"/>
                <a:gd name="T80" fmla="*/ 141128746 w 80"/>
                <a:gd name="T81" fmla="*/ 136088434 h 78"/>
                <a:gd name="T82" fmla="*/ 136088435 w 80"/>
                <a:gd name="T83" fmla="*/ 110886881 h 78"/>
                <a:gd name="T84" fmla="*/ 136088435 w 80"/>
                <a:gd name="T85" fmla="*/ 90725614 h 78"/>
                <a:gd name="T86" fmla="*/ 161289988 w 80"/>
                <a:gd name="T87" fmla="*/ 80644993 h 78"/>
                <a:gd name="T88" fmla="*/ 161289988 w 80"/>
                <a:gd name="T89" fmla="*/ 80644993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0"/>
                <a:gd name="T136" fmla="*/ 0 h 78"/>
                <a:gd name="T137" fmla="*/ 80 w 80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0" h="78">
                  <a:moveTo>
                    <a:pt x="56" y="44"/>
                  </a:moveTo>
                  <a:lnTo>
                    <a:pt x="56" y="44"/>
                  </a:lnTo>
                  <a:lnTo>
                    <a:pt x="66" y="48"/>
                  </a:lnTo>
                  <a:lnTo>
                    <a:pt x="74" y="54"/>
                  </a:lnTo>
                  <a:lnTo>
                    <a:pt x="76" y="56"/>
                  </a:lnTo>
                  <a:lnTo>
                    <a:pt x="78" y="60"/>
                  </a:lnTo>
                  <a:lnTo>
                    <a:pt x="76" y="64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58" y="76"/>
                  </a:lnTo>
                  <a:lnTo>
                    <a:pt x="52" y="72"/>
                  </a:lnTo>
                  <a:lnTo>
                    <a:pt x="46" y="64"/>
                  </a:lnTo>
                  <a:lnTo>
                    <a:pt x="44" y="58"/>
                  </a:lnTo>
                  <a:lnTo>
                    <a:pt x="40" y="68"/>
                  </a:lnTo>
                  <a:lnTo>
                    <a:pt x="34" y="76"/>
                  </a:lnTo>
                  <a:lnTo>
                    <a:pt x="26" y="78"/>
                  </a:lnTo>
                  <a:lnTo>
                    <a:pt x="22" y="78"/>
                  </a:lnTo>
                  <a:lnTo>
                    <a:pt x="18" y="76"/>
                  </a:lnTo>
                  <a:lnTo>
                    <a:pt x="16" y="74"/>
                  </a:lnTo>
                  <a:lnTo>
                    <a:pt x="14" y="70"/>
                  </a:lnTo>
                  <a:lnTo>
                    <a:pt x="14" y="66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6" y="48"/>
                  </a:lnTo>
                  <a:lnTo>
                    <a:pt x="12" y="46"/>
                  </a:lnTo>
                  <a:lnTo>
                    <a:pt x="8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0"/>
                  </a:lnTo>
                  <a:lnTo>
                    <a:pt x="28" y="26"/>
                  </a:lnTo>
                  <a:lnTo>
                    <a:pt x="24" y="16"/>
                  </a:lnTo>
                  <a:lnTo>
                    <a:pt x="22" y="12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4" y="8"/>
                  </a:lnTo>
                  <a:lnTo>
                    <a:pt x="54" y="18"/>
                  </a:lnTo>
                  <a:lnTo>
                    <a:pt x="52" y="26"/>
                  </a:lnTo>
                  <a:lnTo>
                    <a:pt x="60" y="20"/>
                  </a:lnTo>
                  <a:lnTo>
                    <a:pt x="68" y="18"/>
                  </a:lnTo>
                  <a:lnTo>
                    <a:pt x="74" y="20"/>
                  </a:lnTo>
                  <a:lnTo>
                    <a:pt x="80" y="26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78" y="40"/>
                  </a:lnTo>
                  <a:lnTo>
                    <a:pt x="76" y="42"/>
                  </a:lnTo>
                  <a:lnTo>
                    <a:pt x="66" y="44"/>
                  </a:lnTo>
                  <a:lnTo>
                    <a:pt x="56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60" y="34"/>
                  </a:lnTo>
                  <a:lnTo>
                    <a:pt x="54" y="34"/>
                  </a:lnTo>
                  <a:lnTo>
                    <a:pt x="48" y="28"/>
                  </a:lnTo>
                  <a:lnTo>
                    <a:pt x="44" y="26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6" y="28"/>
                  </a:lnTo>
                  <a:lnTo>
                    <a:pt x="32" y="30"/>
                  </a:lnTo>
                  <a:lnTo>
                    <a:pt x="28" y="38"/>
                  </a:lnTo>
                  <a:lnTo>
                    <a:pt x="16" y="32"/>
                  </a:lnTo>
                  <a:lnTo>
                    <a:pt x="22" y="36"/>
                  </a:lnTo>
                  <a:lnTo>
                    <a:pt x="28" y="40"/>
                  </a:lnTo>
                  <a:lnTo>
                    <a:pt x="28" y="42"/>
                  </a:lnTo>
                  <a:lnTo>
                    <a:pt x="30" y="48"/>
                  </a:lnTo>
                  <a:lnTo>
                    <a:pt x="34" y="52"/>
                  </a:lnTo>
                  <a:lnTo>
                    <a:pt x="30" y="56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36" y="52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48" y="52"/>
                  </a:lnTo>
                  <a:lnTo>
                    <a:pt x="54" y="54"/>
                  </a:lnTo>
                  <a:lnTo>
                    <a:pt x="60" y="60"/>
                  </a:lnTo>
                  <a:lnTo>
                    <a:pt x="56" y="54"/>
                  </a:lnTo>
                  <a:lnTo>
                    <a:pt x="50" y="50"/>
                  </a:lnTo>
                  <a:lnTo>
                    <a:pt x="54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60" y="36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4" name="Freeform 60"/>
            <p:cNvSpPr>
              <a:spLocks/>
            </p:cNvSpPr>
            <p:nvPr/>
          </p:nvSpPr>
          <p:spPr bwMode="auto">
            <a:xfrm>
              <a:off x="5145088" y="3448050"/>
              <a:ext cx="44450" cy="44450"/>
            </a:xfrm>
            <a:custGeom>
              <a:avLst/>
              <a:gdLst>
                <a:gd name="T0" fmla="*/ 70564381 w 28"/>
                <a:gd name="T1" fmla="*/ 30241879 h 28"/>
                <a:gd name="T2" fmla="*/ 70564381 w 28"/>
                <a:gd name="T3" fmla="*/ 30241879 h 28"/>
                <a:gd name="T4" fmla="*/ 70564381 w 28"/>
                <a:gd name="T5" fmla="*/ 45362813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70564381 h 28"/>
                <a:gd name="T16" fmla="*/ 15120940 w 28"/>
                <a:gd name="T17" fmla="*/ 65524069 h 28"/>
                <a:gd name="T18" fmla="*/ 5040313 w 28"/>
                <a:gd name="T19" fmla="*/ 55443447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30241879 h 28"/>
                <a:gd name="T26" fmla="*/ 5040313 w 28"/>
                <a:gd name="T27" fmla="*/ 15120940 h 28"/>
                <a:gd name="T28" fmla="*/ 15120940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0322501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30241879 h 28"/>
                <a:gd name="T42" fmla="*/ 70564381 w 28"/>
                <a:gd name="T43" fmla="*/ 30241879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5" name="Freeform 61"/>
            <p:cNvSpPr>
              <a:spLocks noEditPoints="1"/>
            </p:cNvSpPr>
            <p:nvPr/>
          </p:nvSpPr>
          <p:spPr bwMode="auto">
            <a:xfrm>
              <a:off x="5164138" y="3124200"/>
              <a:ext cx="120650" cy="117475"/>
            </a:xfrm>
            <a:custGeom>
              <a:avLst/>
              <a:gdLst>
                <a:gd name="T0" fmla="*/ 151209364 w 76"/>
                <a:gd name="T1" fmla="*/ 126007810 h 74"/>
                <a:gd name="T2" fmla="*/ 171370606 w 76"/>
                <a:gd name="T3" fmla="*/ 156249673 h 74"/>
                <a:gd name="T4" fmla="*/ 156249674 w 76"/>
                <a:gd name="T5" fmla="*/ 176410914 h 74"/>
                <a:gd name="T6" fmla="*/ 105846570 w 76"/>
                <a:gd name="T7" fmla="*/ 176410914 h 74"/>
                <a:gd name="T8" fmla="*/ 90725613 w 76"/>
                <a:gd name="T9" fmla="*/ 141128741 h 74"/>
                <a:gd name="T10" fmla="*/ 65524061 w 76"/>
                <a:gd name="T11" fmla="*/ 176410914 h 74"/>
                <a:gd name="T12" fmla="*/ 25201559 w 76"/>
                <a:gd name="T13" fmla="*/ 171370604 h 74"/>
                <a:gd name="T14" fmla="*/ 20161248 w 76"/>
                <a:gd name="T15" fmla="*/ 141128741 h 74"/>
                <a:gd name="T16" fmla="*/ 55443440 w 76"/>
                <a:gd name="T17" fmla="*/ 110886879 h 74"/>
                <a:gd name="T18" fmla="*/ 5040312 w 76"/>
                <a:gd name="T19" fmla="*/ 90725612 h 74"/>
                <a:gd name="T20" fmla="*/ 5040312 w 76"/>
                <a:gd name="T21" fmla="*/ 55443439 h 74"/>
                <a:gd name="T22" fmla="*/ 30241875 w 76"/>
                <a:gd name="T23" fmla="*/ 35282185 h 74"/>
                <a:gd name="T24" fmla="*/ 65524061 w 76"/>
                <a:gd name="T25" fmla="*/ 60483750 h 74"/>
                <a:gd name="T26" fmla="*/ 60483751 w 76"/>
                <a:gd name="T27" fmla="*/ 25201558 h 74"/>
                <a:gd name="T28" fmla="*/ 80644992 w 76"/>
                <a:gd name="T29" fmla="*/ 5040312 h 74"/>
                <a:gd name="T30" fmla="*/ 110886880 w 76"/>
                <a:gd name="T31" fmla="*/ 5040312 h 74"/>
                <a:gd name="T32" fmla="*/ 136088432 w 76"/>
                <a:gd name="T33" fmla="*/ 20161248 h 74"/>
                <a:gd name="T34" fmla="*/ 126007812 w 76"/>
                <a:gd name="T35" fmla="*/ 70564371 h 74"/>
                <a:gd name="T36" fmla="*/ 166330295 w 76"/>
                <a:gd name="T37" fmla="*/ 55443439 h 74"/>
                <a:gd name="T38" fmla="*/ 186491537 w 76"/>
                <a:gd name="T39" fmla="*/ 80644992 h 74"/>
                <a:gd name="T40" fmla="*/ 181451227 w 76"/>
                <a:gd name="T41" fmla="*/ 110886879 h 74"/>
                <a:gd name="T42" fmla="*/ 126007812 w 76"/>
                <a:gd name="T43" fmla="*/ 115927189 h 74"/>
                <a:gd name="T44" fmla="*/ 151209364 w 76"/>
                <a:gd name="T45" fmla="*/ 85685302 h 74"/>
                <a:gd name="T46" fmla="*/ 126007812 w 76"/>
                <a:gd name="T47" fmla="*/ 90725612 h 74"/>
                <a:gd name="T48" fmla="*/ 95765924 w 76"/>
                <a:gd name="T49" fmla="*/ 65524060 h 74"/>
                <a:gd name="T50" fmla="*/ 95765924 w 76"/>
                <a:gd name="T51" fmla="*/ 40322496 h 74"/>
                <a:gd name="T52" fmla="*/ 95765924 w 76"/>
                <a:gd name="T53" fmla="*/ 65524060 h 74"/>
                <a:gd name="T54" fmla="*/ 95765924 w 76"/>
                <a:gd name="T55" fmla="*/ 65524060 h 74"/>
                <a:gd name="T56" fmla="*/ 65524061 w 76"/>
                <a:gd name="T57" fmla="*/ 85685302 h 74"/>
                <a:gd name="T58" fmla="*/ 35282186 w 76"/>
                <a:gd name="T59" fmla="*/ 70564371 h 74"/>
                <a:gd name="T60" fmla="*/ 65524061 w 76"/>
                <a:gd name="T61" fmla="*/ 90725612 h 74"/>
                <a:gd name="T62" fmla="*/ 60483751 w 76"/>
                <a:gd name="T63" fmla="*/ 100806233 h 74"/>
                <a:gd name="T64" fmla="*/ 70564371 w 76"/>
                <a:gd name="T65" fmla="*/ 120967500 h 74"/>
                <a:gd name="T66" fmla="*/ 55443440 w 76"/>
                <a:gd name="T67" fmla="*/ 146169052 h 74"/>
                <a:gd name="T68" fmla="*/ 75604682 w 76"/>
                <a:gd name="T69" fmla="*/ 126007810 h 74"/>
                <a:gd name="T70" fmla="*/ 95765924 w 76"/>
                <a:gd name="T71" fmla="*/ 131048121 h 74"/>
                <a:gd name="T72" fmla="*/ 115927191 w 76"/>
                <a:gd name="T73" fmla="*/ 136088431 h 74"/>
                <a:gd name="T74" fmla="*/ 131048122 w 76"/>
                <a:gd name="T75" fmla="*/ 151209362 h 74"/>
                <a:gd name="T76" fmla="*/ 120967501 w 76"/>
                <a:gd name="T77" fmla="*/ 136088431 h 74"/>
                <a:gd name="T78" fmla="*/ 110886880 w 76"/>
                <a:gd name="T79" fmla="*/ 126007810 h 74"/>
                <a:gd name="T80" fmla="*/ 126007812 w 76"/>
                <a:gd name="T81" fmla="*/ 95765923 h 74"/>
                <a:gd name="T82" fmla="*/ 141128743 w 76"/>
                <a:gd name="T83" fmla="*/ 90725612 h 74"/>
                <a:gd name="T84" fmla="*/ 151209364 w 76"/>
                <a:gd name="T85" fmla="*/ 85685302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"/>
                <a:gd name="T130" fmla="*/ 0 h 74"/>
                <a:gd name="T131" fmla="*/ 76 w 76"/>
                <a:gd name="T132" fmla="*/ 74 h 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" h="74">
                  <a:moveTo>
                    <a:pt x="50" y="46"/>
                  </a:moveTo>
                  <a:lnTo>
                    <a:pt x="50" y="46"/>
                  </a:lnTo>
                  <a:lnTo>
                    <a:pt x="60" y="50"/>
                  </a:lnTo>
                  <a:lnTo>
                    <a:pt x="66" y="56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6" y="66"/>
                  </a:lnTo>
                  <a:lnTo>
                    <a:pt x="62" y="70"/>
                  </a:lnTo>
                  <a:lnTo>
                    <a:pt x="54" y="74"/>
                  </a:lnTo>
                  <a:lnTo>
                    <a:pt x="48" y="74"/>
                  </a:lnTo>
                  <a:lnTo>
                    <a:pt x="42" y="70"/>
                  </a:lnTo>
                  <a:lnTo>
                    <a:pt x="38" y="62"/>
                  </a:lnTo>
                  <a:lnTo>
                    <a:pt x="36" y="56"/>
                  </a:lnTo>
                  <a:lnTo>
                    <a:pt x="32" y="66"/>
                  </a:lnTo>
                  <a:lnTo>
                    <a:pt x="26" y="70"/>
                  </a:lnTo>
                  <a:lnTo>
                    <a:pt x="18" y="72"/>
                  </a:lnTo>
                  <a:lnTo>
                    <a:pt x="10" y="68"/>
                  </a:lnTo>
                  <a:lnTo>
                    <a:pt x="8" y="66"/>
                  </a:lnTo>
                  <a:lnTo>
                    <a:pt x="8" y="62"/>
                  </a:lnTo>
                  <a:lnTo>
                    <a:pt x="8" y="56"/>
                  </a:lnTo>
                  <a:lnTo>
                    <a:pt x="14" y="50"/>
                  </a:lnTo>
                  <a:lnTo>
                    <a:pt x="22" y="44"/>
                  </a:lnTo>
                  <a:lnTo>
                    <a:pt x="10" y="42"/>
                  </a:lnTo>
                  <a:lnTo>
                    <a:pt x="4" y="38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6" y="16"/>
                  </a:lnTo>
                  <a:lnTo>
                    <a:pt x="12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4"/>
                  </a:lnTo>
                  <a:lnTo>
                    <a:pt x="24" y="14"/>
                  </a:lnTo>
                  <a:lnTo>
                    <a:pt x="24" y="10"/>
                  </a:lnTo>
                  <a:lnTo>
                    <a:pt x="26" y="6"/>
                  </a:lnTo>
                  <a:lnTo>
                    <a:pt x="28" y="4"/>
                  </a:lnTo>
                  <a:lnTo>
                    <a:pt x="32" y="2"/>
                  </a:lnTo>
                  <a:lnTo>
                    <a:pt x="36" y="0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2" y="4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58" y="24"/>
                  </a:lnTo>
                  <a:lnTo>
                    <a:pt x="66" y="22"/>
                  </a:lnTo>
                  <a:lnTo>
                    <a:pt x="70" y="26"/>
                  </a:lnTo>
                  <a:lnTo>
                    <a:pt x="74" y="32"/>
                  </a:lnTo>
                  <a:lnTo>
                    <a:pt x="76" y="36"/>
                  </a:lnTo>
                  <a:lnTo>
                    <a:pt x="74" y="40"/>
                  </a:lnTo>
                  <a:lnTo>
                    <a:pt x="72" y="44"/>
                  </a:lnTo>
                  <a:lnTo>
                    <a:pt x="68" y="46"/>
                  </a:lnTo>
                  <a:lnTo>
                    <a:pt x="60" y="46"/>
                  </a:lnTo>
                  <a:lnTo>
                    <a:pt x="50" y="46"/>
                  </a:lnTo>
                  <a:close/>
                  <a:moveTo>
                    <a:pt x="60" y="34"/>
                  </a:moveTo>
                  <a:lnTo>
                    <a:pt x="60" y="34"/>
                  </a:lnTo>
                  <a:lnTo>
                    <a:pt x="54" y="36"/>
                  </a:lnTo>
                  <a:lnTo>
                    <a:pt x="50" y="36"/>
                  </a:lnTo>
                  <a:lnTo>
                    <a:pt x="46" y="30"/>
                  </a:lnTo>
                  <a:lnTo>
                    <a:pt x="38" y="26"/>
                  </a:lnTo>
                  <a:lnTo>
                    <a:pt x="40" y="20"/>
                  </a:lnTo>
                  <a:lnTo>
                    <a:pt x="38" y="16"/>
                  </a:lnTo>
                  <a:lnTo>
                    <a:pt x="38" y="26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4" y="40"/>
                  </a:lnTo>
                  <a:lnTo>
                    <a:pt x="26" y="44"/>
                  </a:lnTo>
                  <a:lnTo>
                    <a:pt x="28" y="48"/>
                  </a:lnTo>
                  <a:lnTo>
                    <a:pt x="24" y="52"/>
                  </a:lnTo>
                  <a:lnTo>
                    <a:pt x="22" y="58"/>
                  </a:lnTo>
                  <a:lnTo>
                    <a:pt x="30" y="50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54"/>
                  </a:lnTo>
                  <a:lnTo>
                    <a:pt x="52" y="60"/>
                  </a:lnTo>
                  <a:lnTo>
                    <a:pt x="48" y="54"/>
                  </a:lnTo>
                  <a:lnTo>
                    <a:pt x="44" y="50"/>
                  </a:lnTo>
                  <a:lnTo>
                    <a:pt x="48" y="44"/>
                  </a:lnTo>
                  <a:lnTo>
                    <a:pt x="50" y="38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0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6" name="Freeform 62"/>
            <p:cNvSpPr>
              <a:spLocks/>
            </p:cNvSpPr>
            <p:nvPr/>
          </p:nvSpPr>
          <p:spPr bwMode="auto">
            <a:xfrm>
              <a:off x="5202238" y="3165475"/>
              <a:ext cx="44450" cy="41275"/>
            </a:xfrm>
            <a:custGeom>
              <a:avLst/>
              <a:gdLst>
                <a:gd name="T0" fmla="*/ 70564381 w 28"/>
                <a:gd name="T1" fmla="*/ 30241879 h 26"/>
                <a:gd name="T2" fmla="*/ 70564381 w 28"/>
                <a:gd name="T3" fmla="*/ 30241879 h 26"/>
                <a:gd name="T4" fmla="*/ 65524069 w 28"/>
                <a:gd name="T5" fmla="*/ 45362812 h 26"/>
                <a:gd name="T6" fmla="*/ 60483758 w 28"/>
                <a:gd name="T7" fmla="*/ 55443446 h 26"/>
                <a:gd name="T8" fmla="*/ 50403124 w 28"/>
                <a:gd name="T9" fmla="*/ 65524068 h 26"/>
                <a:gd name="T10" fmla="*/ 35282190 w 28"/>
                <a:gd name="T11" fmla="*/ 65524068 h 26"/>
                <a:gd name="T12" fmla="*/ 35282190 w 28"/>
                <a:gd name="T13" fmla="*/ 65524068 h 26"/>
                <a:gd name="T14" fmla="*/ 20161251 w 28"/>
                <a:gd name="T15" fmla="*/ 65524068 h 26"/>
                <a:gd name="T16" fmla="*/ 10080625 w 28"/>
                <a:gd name="T17" fmla="*/ 55443446 h 26"/>
                <a:gd name="T18" fmla="*/ 5040313 w 28"/>
                <a:gd name="T19" fmla="*/ 45362812 h 26"/>
                <a:gd name="T20" fmla="*/ 0 w 28"/>
                <a:gd name="T21" fmla="*/ 35282190 h 26"/>
                <a:gd name="T22" fmla="*/ 0 w 28"/>
                <a:gd name="T23" fmla="*/ 35282190 h 26"/>
                <a:gd name="T24" fmla="*/ 5040313 w 28"/>
                <a:gd name="T25" fmla="*/ 20161250 h 26"/>
                <a:gd name="T26" fmla="*/ 10080625 w 28"/>
                <a:gd name="T27" fmla="*/ 10080625 h 26"/>
                <a:gd name="T28" fmla="*/ 20161251 w 28"/>
                <a:gd name="T29" fmla="*/ 0 h 26"/>
                <a:gd name="T30" fmla="*/ 35282190 w 28"/>
                <a:gd name="T31" fmla="*/ 0 h 26"/>
                <a:gd name="T32" fmla="*/ 35282190 w 28"/>
                <a:gd name="T33" fmla="*/ 0 h 26"/>
                <a:gd name="T34" fmla="*/ 45362813 w 28"/>
                <a:gd name="T35" fmla="*/ 0 h 26"/>
                <a:gd name="T36" fmla="*/ 55443447 w 28"/>
                <a:gd name="T37" fmla="*/ 10080625 h 26"/>
                <a:gd name="T38" fmla="*/ 65524069 w 28"/>
                <a:gd name="T39" fmla="*/ 20161250 h 26"/>
                <a:gd name="T40" fmla="*/ 70564381 w 28"/>
                <a:gd name="T41" fmla="*/ 30241879 h 26"/>
                <a:gd name="T42" fmla="*/ 70564381 w 28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6"/>
                <a:gd name="T68" fmla="*/ 28 w 28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6">
                  <a:moveTo>
                    <a:pt x="28" y="12"/>
                  </a:moveTo>
                  <a:lnTo>
                    <a:pt x="28" y="12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0" y="26"/>
                  </a:lnTo>
                  <a:lnTo>
                    <a:pt x="14" y="26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7" name="Freeform 63"/>
            <p:cNvSpPr>
              <a:spLocks noEditPoints="1"/>
            </p:cNvSpPr>
            <p:nvPr/>
          </p:nvSpPr>
          <p:spPr bwMode="auto">
            <a:xfrm>
              <a:off x="4602163" y="3082925"/>
              <a:ext cx="123825" cy="117475"/>
            </a:xfrm>
            <a:custGeom>
              <a:avLst/>
              <a:gdLst>
                <a:gd name="T0" fmla="*/ 151209365 w 78"/>
                <a:gd name="T1" fmla="*/ 120967500 h 74"/>
                <a:gd name="T2" fmla="*/ 176410918 w 78"/>
                <a:gd name="T3" fmla="*/ 156249673 h 74"/>
                <a:gd name="T4" fmla="*/ 161289987 w 78"/>
                <a:gd name="T5" fmla="*/ 176410914 h 74"/>
                <a:gd name="T6" fmla="*/ 110886881 w 78"/>
                <a:gd name="T7" fmla="*/ 176410914 h 74"/>
                <a:gd name="T8" fmla="*/ 95765925 w 78"/>
                <a:gd name="T9" fmla="*/ 141128741 h 74"/>
                <a:gd name="T10" fmla="*/ 65524062 w 78"/>
                <a:gd name="T11" fmla="*/ 176410914 h 74"/>
                <a:gd name="T12" fmla="*/ 30241876 w 78"/>
                <a:gd name="T13" fmla="*/ 176410914 h 74"/>
                <a:gd name="T14" fmla="*/ 20161248 w 78"/>
                <a:gd name="T15" fmla="*/ 156249673 h 74"/>
                <a:gd name="T16" fmla="*/ 55443441 w 78"/>
                <a:gd name="T17" fmla="*/ 110886879 h 74"/>
                <a:gd name="T18" fmla="*/ 10080624 w 78"/>
                <a:gd name="T19" fmla="*/ 95765923 h 74"/>
                <a:gd name="T20" fmla="*/ 0 w 78"/>
                <a:gd name="T21" fmla="*/ 65524060 h 74"/>
                <a:gd name="T22" fmla="*/ 15120938 w 78"/>
                <a:gd name="T23" fmla="*/ 40322496 h 74"/>
                <a:gd name="T24" fmla="*/ 55443441 w 78"/>
                <a:gd name="T25" fmla="*/ 40322496 h 74"/>
                <a:gd name="T26" fmla="*/ 60483751 w 78"/>
                <a:gd name="T27" fmla="*/ 30241875 h 74"/>
                <a:gd name="T28" fmla="*/ 70564372 w 78"/>
                <a:gd name="T29" fmla="*/ 5040312 h 74"/>
                <a:gd name="T30" fmla="*/ 110886881 w 78"/>
                <a:gd name="T31" fmla="*/ 0 h 74"/>
                <a:gd name="T32" fmla="*/ 131048123 w 78"/>
                <a:gd name="T33" fmla="*/ 5040312 h 74"/>
                <a:gd name="T34" fmla="*/ 136088434 w 78"/>
                <a:gd name="T35" fmla="*/ 45362806 h 74"/>
                <a:gd name="T36" fmla="*/ 146169055 w 78"/>
                <a:gd name="T37" fmla="*/ 55443439 h 74"/>
                <a:gd name="T38" fmla="*/ 191531850 w 78"/>
                <a:gd name="T39" fmla="*/ 75604681 h 74"/>
                <a:gd name="T40" fmla="*/ 191531850 w 78"/>
                <a:gd name="T41" fmla="*/ 95765923 h 74"/>
                <a:gd name="T42" fmla="*/ 156249676 w 78"/>
                <a:gd name="T43" fmla="*/ 115927189 h 74"/>
                <a:gd name="T44" fmla="*/ 156249676 w 78"/>
                <a:gd name="T45" fmla="*/ 85685302 h 74"/>
                <a:gd name="T46" fmla="*/ 126007813 w 78"/>
                <a:gd name="T47" fmla="*/ 85685302 h 74"/>
                <a:gd name="T48" fmla="*/ 100806235 w 78"/>
                <a:gd name="T49" fmla="*/ 60483750 h 74"/>
                <a:gd name="T50" fmla="*/ 100806235 w 78"/>
                <a:gd name="T51" fmla="*/ 35282185 h 74"/>
                <a:gd name="T52" fmla="*/ 95765925 w 78"/>
                <a:gd name="T53" fmla="*/ 35282185 h 74"/>
                <a:gd name="T54" fmla="*/ 95765925 w 78"/>
                <a:gd name="T55" fmla="*/ 60483750 h 74"/>
                <a:gd name="T56" fmla="*/ 75604683 w 78"/>
                <a:gd name="T57" fmla="*/ 70564371 h 74"/>
                <a:gd name="T58" fmla="*/ 35282186 w 78"/>
                <a:gd name="T59" fmla="*/ 65524060 h 74"/>
                <a:gd name="T60" fmla="*/ 35282186 w 78"/>
                <a:gd name="T61" fmla="*/ 65524060 h 74"/>
                <a:gd name="T62" fmla="*/ 65524062 w 78"/>
                <a:gd name="T63" fmla="*/ 90725612 h 74"/>
                <a:gd name="T64" fmla="*/ 65524062 w 78"/>
                <a:gd name="T65" fmla="*/ 110886879 h 74"/>
                <a:gd name="T66" fmla="*/ 65524062 w 78"/>
                <a:gd name="T67" fmla="*/ 131048121 h 74"/>
                <a:gd name="T68" fmla="*/ 60483751 w 78"/>
                <a:gd name="T69" fmla="*/ 146169052 h 74"/>
                <a:gd name="T70" fmla="*/ 80644993 w 78"/>
                <a:gd name="T71" fmla="*/ 120967500 h 74"/>
                <a:gd name="T72" fmla="*/ 95765925 w 78"/>
                <a:gd name="T73" fmla="*/ 126007810 h 74"/>
                <a:gd name="T74" fmla="*/ 120967502 w 78"/>
                <a:gd name="T75" fmla="*/ 136088431 h 74"/>
                <a:gd name="T76" fmla="*/ 136088434 w 78"/>
                <a:gd name="T77" fmla="*/ 151209362 h 74"/>
                <a:gd name="T78" fmla="*/ 126007813 w 78"/>
                <a:gd name="T79" fmla="*/ 131048121 h 74"/>
                <a:gd name="T80" fmla="*/ 115927192 w 78"/>
                <a:gd name="T81" fmla="*/ 120967500 h 74"/>
                <a:gd name="T82" fmla="*/ 131048123 w 78"/>
                <a:gd name="T83" fmla="*/ 95765923 h 74"/>
                <a:gd name="T84" fmla="*/ 141128744 w 78"/>
                <a:gd name="T85" fmla="*/ 90725612 h 74"/>
                <a:gd name="T86" fmla="*/ 156249676 w 78"/>
                <a:gd name="T87" fmla="*/ 8568530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4"/>
                <a:gd name="T134" fmla="*/ 78 w 78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4">
                  <a:moveTo>
                    <a:pt x="52" y="44"/>
                  </a:moveTo>
                  <a:lnTo>
                    <a:pt x="52" y="44"/>
                  </a:lnTo>
                  <a:lnTo>
                    <a:pt x="60" y="48"/>
                  </a:lnTo>
                  <a:lnTo>
                    <a:pt x="68" y="54"/>
                  </a:lnTo>
                  <a:lnTo>
                    <a:pt x="70" y="58"/>
                  </a:lnTo>
                  <a:lnTo>
                    <a:pt x="70" y="62"/>
                  </a:lnTo>
                  <a:lnTo>
                    <a:pt x="68" y="66"/>
                  </a:lnTo>
                  <a:lnTo>
                    <a:pt x="64" y="70"/>
                  </a:lnTo>
                  <a:lnTo>
                    <a:pt x="56" y="74"/>
                  </a:lnTo>
                  <a:lnTo>
                    <a:pt x="50" y="74"/>
                  </a:lnTo>
                  <a:lnTo>
                    <a:pt x="44" y="70"/>
                  </a:lnTo>
                  <a:lnTo>
                    <a:pt x="40" y="62"/>
                  </a:lnTo>
                  <a:lnTo>
                    <a:pt x="38" y="56"/>
                  </a:lnTo>
                  <a:lnTo>
                    <a:pt x="34" y="64"/>
                  </a:lnTo>
                  <a:lnTo>
                    <a:pt x="26" y="70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2" y="70"/>
                  </a:lnTo>
                  <a:lnTo>
                    <a:pt x="10" y="66"/>
                  </a:lnTo>
                  <a:lnTo>
                    <a:pt x="8" y="62"/>
                  </a:lnTo>
                  <a:lnTo>
                    <a:pt x="10" y="56"/>
                  </a:lnTo>
                  <a:lnTo>
                    <a:pt x="14" y="50"/>
                  </a:lnTo>
                  <a:lnTo>
                    <a:pt x="22" y="44"/>
                  </a:lnTo>
                  <a:lnTo>
                    <a:pt x="10" y="40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6" y="16"/>
                  </a:lnTo>
                  <a:lnTo>
                    <a:pt x="10" y="12"/>
                  </a:lnTo>
                  <a:lnTo>
                    <a:pt x="16" y="14"/>
                  </a:lnTo>
                  <a:lnTo>
                    <a:pt x="22" y="16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2" y="2"/>
                  </a:lnTo>
                  <a:lnTo>
                    <a:pt x="54" y="6"/>
                  </a:lnTo>
                  <a:lnTo>
                    <a:pt x="56" y="10"/>
                  </a:lnTo>
                  <a:lnTo>
                    <a:pt x="54" y="18"/>
                  </a:lnTo>
                  <a:lnTo>
                    <a:pt x="50" y="26"/>
                  </a:lnTo>
                  <a:lnTo>
                    <a:pt x="58" y="22"/>
                  </a:lnTo>
                  <a:lnTo>
                    <a:pt x="66" y="22"/>
                  </a:lnTo>
                  <a:lnTo>
                    <a:pt x="72" y="24"/>
                  </a:lnTo>
                  <a:lnTo>
                    <a:pt x="76" y="30"/>
                  </a:lnTo>
                  <a:lnTo>
                    <a:pt x="78" y="34"/>
                  </a:lnTo>
                  <a:lnTo>
                    <a:pt x="76" y="38"/>
                  </a:lnTo>
                  <a:lnTo>
                    <a:pt x="74" y="42"/>
                  </a:lnTo>
                  <a:lnTo>
                    <a:pt x="70" y="44"/>
                  </a:lnTo>
                  <a:lnTo>
                    <a:pt x="62" y="46"/>
                  </a:lnTo>
                  <a:lnTo>
                    <a:pt x="52" y="44"/>
                  </a:lnTo>
                  <a:close/>
                  <a:moveTo>
                    <a:pt x="62" y="34"/>
                  </a:moveTo>
                  <a:lnTo>
                    <a:pt x="62" y="34"/>
                  </a:lnTo>
                  <a:lnTo>
                    <a:pt x="56" y="34"/>
                  </a:lnTo>
                  <a:lnTo>
                    <a:pt x="50" y="34"/>
                  </a:lnTo>
                  <a:lnTo>
                    <a:pt x="46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14"/>
                  </a:lnTo>
                  <a:lnTo>
                    <a:pt x="38" y="24"/>
                  </a:lnTo>
                  <a:lnTo>
                    <a:pt x="34" y="26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6"/>
                  </a:lnTo>
                  <a:lnTo>
                    <a:pt x="20" y="30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44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8" y="50"/>
                  </a:lnTo>
                  <a:lnTo>
                    <a:pt x="44" y="50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50" y="52"/>
                  </a:lnTo>
                  <a:lnTo>
                    <a:pt x="46" y="48"/>
                  </a:lnTo>
                  <a:lnTo>
                    <a:pt x="50" y="44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2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8" name="Freeform 64"/>
            <p:cNvSpPr>
              <a:spLocks/>
            </p:cNvSpPr>
            <p:nvPr/>
          </p:nvSpPr>
          <p:spPr bwMode="auto">
            <a:xfrm>
              <a:off x="4640263" y="3121025"/>
              <a:ext cx="44450" cy="44450"/>
            </a:xfrm>
            <a:custGeom>
              <a:avLst/>
              <a:gdLst>
                <a:gd name="T0" fmla="*/ 70564381 w 28"/>
                <a:gd name="T1" fmla="*/ 35282190 h 28"/>
                <a:gd name="T2" fmla="*/ 70564381 w 28"/>
                <a:gd name="T3" fmla="*/ 35282190 h 28"/>
                <a:gd name="T4" fmla="*/ 70564381 w 28"/>
                <a:gd name="T5" fmla="*/ 45362813 h 28"/>
                <a:gd name="T6" fmla="*/ 60483758 w 28"/>
                <a:gd name="T7" fmla="*/ 60483758 h 28"/>
                <a:gd name="T8" fmla="*/ 50403124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65524069 h 28"/>
                <a:gd name="T16" fmla="*/ 15120940 w 28"/>
                <a:gd name="T17" fmla="*/ 60483758 h 28"/>
                <a:gd name="T18" fmla="*/ 5040313 w 28"/>
                <a:gd name="T19" fmla="*/ 50403124 h 28"/>
                <a:gd name="T20" fmla="*/ 0 w 28"/>
                <a:gd name="T21" fmla="*/ 35282190 h 28"/>
                <a:gd name="T22" fmla="*/ 0 w 28"/>
                <a:gd name="T23" fmla="*/ 35282190 h 28"/>
                <a:gd name="T24" fmla="*/ 5040313 w 28"/>
                <a:gd name="T25" fmla="*/ 25201562 h 28"/>
                <a:gd name="T26" fmla="*/ 10080625 w 28"/>
                <a:gd name="T27" fmla="*/ 10080625 h 28"/>
                <a:gd name="T28" fmla="*/ 20161251 w 28"/>
                <a:gd name="T29" fmla="*/ 5040313 h 28"/>
                <a:gd name="T30" fmla="*/ 35282190 w 28"/>
                <a:gd name="T31" fmla="*/ 0 h 28"/>
                <a:gd name="T32" fmla="*/ 35282190 w 28"/>
                <a:gd name="T33" fmla="*/ 0 h 28"/>
                <a:gd name="T34" fmla="*/ 50403124 w 28"/>
                <a:gd name="T35" fmla="*/ 5040313 h 28"/>
                <a:gd name="T36" fmla="*/ 60483758 w 28"/>
                <a:gd name="T37" fmla="*/ 10080625 h 28"/>
                <a:gd name="T38" fmla="*/ 65524069 w 28"/>
                <a:gd name="T39" fmla="*/ 20161251 h 28"/>
                <a:gd name="T40" fmla="*/ 70564381 w 28"/>
                <a:gd name="T41" fmla="*/ 35282190 h 28"/>
                <a:gd name="T42" fmla="*/ 70564381 w 28"/>
                <a:gd name="T43" fmla="*/ 3528219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8" y="18"/>
                  </a:lnTo>
                  <a:lnTo>
                    <a:pt x="24" y="24"/>
                  </a:lnTo>
                  <a:lnTo>
                    <a:pt x="20" y="26"/>
                  </a:lnTo>
                  <a:lnTo>
                    <a:pt x="16" y="28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9" name="Freeform 65"/>
            <p:cNvSpPr>
              <a:spLocks noEditPoints="1"/>
            </p:cNvSpPr>
            <p:nvPr/>
          </p:nvSpPr>
          <p:spPr bwMode="auto">
            <a:xfrm>
              <a:off x="4510088" y="3359150"/>
              <a:ext cx="146050" cy="142875"/>
            </a:xfrm>
            <a:custGeom>
              <a:avLst/>
              <a:gdLst>
                <a:gd name="T0" fmla="*/ 191531861 w 92"/>
                <a:gd name="T1" fmla="*/ 105846576 h 90"/>
                <a:gd name="T2" fmla="*/ 231854397 w 92"/>
                <a:gd name="T3" fmla="*/ 126007819 h 90"/>
                <a:gd name="T4" fmla="*/ 226814086 w 92"/>
                <a:gd name="T5" fmla="*/ 156249684 h 90"/>
                <a:gd name="T6" fmla="*/ 196572172 w 92"/>
                <a:gd name="T7" fmla="*/ 186491549 h 90"/>
                <a:gd name="T8" fmla="*/ 156249685 w 92"/>
                <a:gd name="T9" fmla="*/ 166330306 h 90"/>
                <a:gd name="T10" fmla="*/ 141128753 w 92"/>
                <a:gd name="T11" fmla="*/ 181451238 h 90"/>
                <a:gd name="T12" fmla="*/ 115927199 w 92"/>
                <a:gd name="T13" fmla="*/ 221773774 h 90"/>
                <a:gd name="T14" fmla="*/ 95765931 w 92"/>
                <a:gd name="T15" fmla="*/ 221773774 h 90"/>
                <a:gd name="T16" fmla="*/ 70564376 w 92"/>
                <a:gd name="T17" fmla="*/ 206652792 h 90"/>
                <a:gd name="T18" fmla="*/ 85685309 w 92"/>
                <a:gd name="T19" fmla="*/ 146169063 h 90"/>
                <a:gd name="T20" fmla="*/ 50403121 w 92"/>
                <a:gd name="T21" fmla="*/ 156249684 h 90"/>
                <a:gd name="T22" fmla="*/ 10080625 w 92"/>
                <a:gd name="T23" fmla="*/ 141128752 h 90"/>
                <a:gd name="T24" fmla="*/ 5040312 w 92"/>
                <a:gd name="T25" fmla="*/ 100806241 h 90"/>
                <a:gd name="T26" fmla="*/ 30241877 w 92"/>
                <a:gd name="T27" fmla="*/ 75604687 h 90"/>
                <a:gd name="T28" fmla="*/ 65524066 w 92"/>
                <a:gd name="T29" fmla="*/ 85685308 h 90"/>
                <a:gd name="T30" fmla="*/ 40322499 w 92"/>
                <a:gd name="T31" fmla="*/ 40322499 h 90"/>
                <a:gd name="T32" fmla="*/ 60483755 w 92"/>
                <a:gd name="T33" fmla="*/ 10080625 h 90"/>
                <a:gd name="T34" fmla="*/ 95765931 w 92"/>
                <a:gd name="T35" fmla="*/ 0 h 90"/>
                <a:gd name="T36" fmla="*/ 120967509 w 92"/>
                <a:gd name="T37" fmla="*/ 15120939 h 90"/>
                <a:gd name="T38" fmla="*/ 131048131 w 92"/>
                <a:gd name="T39" fmla="*/ 65524065 h 90"/>
                <a:gd name="T40" fmla="*/ 186491550 w 92"/>
                <a:gd name="T41" fmla="*/ 25201560 h 90"/>
                <a:gd name="T42" fmla="*/ 211693154 w 92"/>
                <a:gd name="T43" fmla="*/ 50403120 h 90"/>
                <a:gd name="T44" fmla="*/ 206652794 w 92"/>
                <a:gd name="T45" fmla="*/ 80644997 h 90"/>
                <a:gd name="T46" fmla="*/ 161289996 w 92"/>
                <a:gd name="T47" fmla="*/ 105846576 h 90"/>
                <a:gd name="T48" fmla="*/ 161289996 w 92"/>
                <a:gd name="T49" fmla="*/ 75604687 h 90"/>
                <a:gd name="T50" fmla="*/ 136088442 w 92"/>
                <a:gd name="T51" fmla="*/ 75604687 h 90"/>
                <a:gd name="T52" fmla="*/ 105846577 w 92"/>
                <a:gd name="T53" fmla="*/ 75604687 h 90"/>
                <a:gd name="T54" fmla="*/ 90725620 w 92"/>
                <a:gd name="T55" fmla="*/ 45362810 h 90"/>
                <a:gd name="T56" fmla="*/ 85685309 w 92"/>
                <a:gd name="T57" fmla="*/ 50403120 h 90"/>
                <a:gd name="T58" fmla="*/ 100806241 w 92"/>
                <a:gd name="T59" fmla="*/ 75604687 h 90"/>
                <a:gd name="T60" fmla="*/ 85685309 w 92"/>
                <a:gd name="T61" fmla="*/ 90725619 h 90"/>
                <a:gd name="T62" fmla="*/ 80644998 w 92"/>
                <a:gd name="T63" fmla="*/ 115927198 h 90"/>
                <a:gd name="T64" fmla="*/ 40322499 w 92"/>
                <a:gd name="T65" fmla="*/ 110886887 h 90"/>
                <a:gd name="T66" fmla="*/ 60483755 w 92"/>
                <a:gd name="T67" fmla="*/ 115927198 h 90"/>
                <a:gd name="T68" fmla="*/ 85685309 w 92"/>
                <a:gd name="T69" fmla="*/ 126007819 h 90"/>
                <a:gd name="T70" fmla="*/ 110886888 w 92"/>
                <a:gd name="T71" fmla="*/ 146169063 h 90"/>
                <a:gd name="T72" fmla="*/ 105846577 w 92"/>
                <a:gd name="T73" fmla="*/ 181451238 h 90"/>
                <a:gd name="T74" fmla="*/ 105846577 w 92"/>
                <a:gd name="T75" fmla="*/ 181451238 h 90"/>
                <a:gd name="T76" fmla="*/ 126007820 w 92"/>
                <a:gd name="T77" fmla="*/ 146169063 h 90"/>
                <a:gd name="T78" fmla="*/ 146169064 w 92"/>
                <a:gd name="T79" fmla="*/ 131048130 h 90"/>
                <a:gd name="T80" fmla="*/ 166330307 w 92"/>
                <a:gd name="T81" fmla="*/ 136088441 h 90"/>
                <a:gd name="T82" fmla="*/ 186491550 w 92"/>
                <a:gd name="T83" fmla="*/ 141128752 h 90"/>
                <a:gd name="T84" fmla="*/ 166330307 w 92"/>
                <a:gd name="T85" fmla="*/ 131048130 h 90"/>
                <a:gd name="T86" fmla="*/ 156249685 w 92"/>
                <a:gd name="T87" fmla="*/ 105846576 h 90"/>
                <a:gd name="T88" fmla="*/ 146169064 w 92"/>
                <a:gd name="T89" fmla="*/ 85685308 h 90"/>
                <a:gd name="T90" fmla="*/ 171370618 w 92"/>
                <a:gd name="T91" fmla="*/ 65524065 h 90"/>
                <a:gd name="T92" fmla="*/ 171370618 w 92"/>
                <a:gd name="T93" fmla="*/ 65524065 h 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2"/>
                <a:gd name="T142" fmla="*/ 0 h 90"/>
                <a:gd name="T143" fmla="*/ 92 w 92"/>
                <a:gd name="T144" fmla="*/ 90 h 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2" h="90">
                  <a:moveTo>
                    <a:pt x="64" y="42"/>
                  </a:moveTo>
                  <a:lnTo>
                    <a:pt x="64" y="42"/>
                  </a:lnTo>
                  <a:lnTo>
                    <a:pt x="76" y="42"/>
                  </a:lnTo>
                  <a:lnTo>
                    <a:pt x="86" y="44"/>
                  </a:lnTo>
                  <a:lnTo>
                    <a:pt x="90" y="46"/>
                  </a:lnTo>
                  <a:lnTo>
                    <a:pt x="92" y="50"/>
                  </a:lnTo>
                  <a:lnTo>
                    <a:pt x="92" y="54"/>
                  </a:lnTo>
                  <a:lnTo>
                    <a:pt x="90" y="62"/>
                  </a:lnTo>
                  <a:lnTo>
                    <a:pt x="84" y="70"/>
                  </a:lnTo>
                  <a:lnTo>
                    <a:pt x="80" y="72"/>
                  </a:lnTo>
                  <a:lnTo>
                    <a:pt x="78" y="74"/>
                  </a:lnTo>
                  <a:lnTo>
                    <a:pt x="70" y="72"/>
                  </a:lnTo>
                  <a:lnTo>
                    <a:pt x="62" y="66"/>
                  </a:lnTo>
                  <a:lnTo>
                    <a:pt x="56" y="62"/>
                  </a:lnTo>
                  <a:lnTo>
                    <a:pt x="56" y="72"/>
                  </a:lnTo>
                  <a:lnTo>
                    <a:pt x="54" y="82"/>
                  </a:lnTo>
                  <a:lnTo>
                    <a:pt x="50" y="86"/>
                  </a:lnTo>
                  <a:lnTo>
                    <a:pt x="46" y="88"/>
                  </a:lnTo>
                  <a:lnTo>
                    <a:pt x="42" y="90"/>
                  </a:lnTo>
                  <a:lnTo>
                    <a:pt x="38" y="88"/>
                  </a:lnTo>
                  <a:lnTo>
                    <a:pt x="32" y="88"/>
                  </a:lnTo>
                  <a:lnTo>
                    <a:pt x="30" y="84"/>
                  </a:lnTo>
                  <a:lnTo>
                    <a:pt x="28" y="82"/>
                  </a:lnTo>
                  <a:lnTo>
                    <a:pt x="28" y="78"/>
                  </a:lnTo>
                  <a:lnTo>
                    <a:pt x="30" y="68"/>
                  </a:lnTo>
                  <a:lnTo>
                    <a:pt x="34" y="58"/>
                  </a:lnTo>
                  <a:lnTo>
                    <a:pt x="26" y="60"/>
                  </a:lnTo>
                  <a:lnTo>
                    <a:pt x="20" y="62"/>
                  </a:lnTo>
                  <a:lnTo>
                    <a:pt x="14" y="62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2" y="40"/>
                  </a:lnTo>
                  <a:lnTo>
                    <a:pt x="6" y="34"/>
                  </a:lnTo>
                  <a:lnTo>
                    <a:pt x="12" y="30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18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48" y="6"/>
                  </a:lnTo>
                  <a:lnTo>
                    <a:pt x="52" y="14"/>
                  </a:lnTo>
                  <a:lnTo>
                    <a:pt x="52" y="26"/>
                  </a:lnTo>
                  <a:lnTo>
                    <a:pt x="58" y="16"/>
                  </a:lnTo>
                  <a:lnTo>
                    <a:pt x="66" y="10"/>
                  </a:lnTo>
                  <a:lnTo>
                    <a:pt x="74" y="10"/>
                  </a:lnTo>
                  <a:lnTo>
                    <a:pt x="80" y="14"/>
                  </a:lnTo>
                  <a:lnTo>
                    <a:pt x="84" y="20"/>
                  </a:lnTo>
                  <a:lnTo>
                    <a:pt x="86" y="24"/>
                  </a:lnTo>
                  <a:lnTo>
                    <a:pt x="84" y="28"/>
                  </a:lnTo>
                  <a:lnTo>
                    <a:pt x="82" y="32"/>
                  </a:lnTo>
                  <a:lnTo>
                    <a:pt x="74" y="38"/>
                  </a:lnTo>
                  <a:lnTo>
                    <a:pt x="64" y="42"/>
                  </a:lnTo>
                  <a:close/>
                  <a:moveTo>
                    <a:pt x="68" y="26"/>
                  </a:moveTo>
                  <a:lnTo>
                    <a:pt x="68" y="26"/>
                  </a:lnTo>
                  <a:lnTo>
                    <a:pt x="64" y="30"/>
                  </a:lnTo>
                  <a:lnTo>
                    <a:pt x="58" y="32"/>
                  </a:lnTo>
                  <a:lnTo>
                    <a:pt x="54" y="30"/>
                  </a:lnTo>
                  <a:lnTo>
                    <a:pt x="50" y="28"/>
                  </a:lnTo>
                  <a:lnTo>
                    <a:pt x="46" y="28"/>
                  </a:lnTo>
                  <a:lnTo>
                    <a:pt x="42" y="30"/>
                  </a:lnTo>
                  <a:lnTo>
                    <a:pt x="38" y="24"/>
                  </a:lnTo>
                  <a:lnTo>
                    <a:pt x="36" y="18"/>
                  </a:lnTo>
                  <a:lnTo>
                    <a:pt x="34" y="20"/>
                  </a:lnTo>
                  <a:lnTo>
                    <a:pt x="40" y="30"/>
                  </a:lnTo>
                  <a:lnTo>
                    <a:pt x="36" y="34"/>
                  </a:lnTo>
                  <a:lnTo>
                    <a:pt x="34" y="36"/>
                  </a:lnTo>
                  <a:lnTo>
                    <a:pt x="32" y="42"/>
                  </a:lnTo>
                  <a:lnTo>
                    <a:pt x="32" y="46"/>
                  </a:lnTo>
                  <a:lnTo>
                    <a:pt x="24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24" y="46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8" y="56"/>
                  </a:lnTo>
                  <a:lnTo>
                    <a:pt x="44" y="58"/>
                  </a:lnTo>
                  <a:lnTo>
                    <a:pt x="42" y="64"/>
                  </a:lnTo>
                  <a:lnTo>
                    <a:pt x="42" y="72"/>
                  </a:lnTo>
                  <a:lnTo>
                    <a:pt x="46" y="58"/>
                  </a:lnTo>
                  <a:lnTo>
                    <a:pt x="50" y="58"/>
                  </a:lnTo>
                  <a:lnTo>
                    <a:pt x="54" y="56"/>
                  </a:lnTo>
                  <a:lnTo>
                    <a:pt x="58" y="52"/>
                  </a:lnTo>
                  <a:lnTo>
                    <a:pt x="66" y="54"/>
                  </a:lnTo>
                  <a:lnTo>
                    <a:pt x="74" y="56"/>
                  </a:lnTo>
                  <a:lnTo>
                    <a:pt x="66" y="52"/>
                  </a:lnTo>
                  <a:lnTo>
                    <a:pt x="60" y="50"/>
                  </a:lnTo>
                  <a:lnTo>
                    <a:pt x="62" y="42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64" y="30"/>
                  </a:lnTo>
                  <a:lnTo>
                    <a:pt x="68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0" name="Freeform 66"/>
            <p:cNvSpPr>
              <a:spLocks/>
            </p:cNvSpPr>
            <p:nvPr/>
          </p:nvSpPr>
          <p:spPr bwMode="auto">
            <a:xfrm>
              <a:off x="4560888" y="3403600"/>
              <a:ext cx="47625" cy="47625"/>
            </a:xfrm>
            <a:custGeom>
              <a:avLst/>
              <a:gdLst>
                <a:gd name="T0" fmla="*/ 70564382 w 30"/>
                <a:gd name="T1" fmla="*/ 20161251 h 30"/>
                <a:gd name="T2" fmla="*/ 70564382 w 30"/>
                <a:gd name="T3" fmla="*/ 20161251 h 30"/>
                <a:gd name="T4" fmla="*/ 75604693 w 30"/>
                <a:gd name="T5" fmla="*/ 30241880 h 30"/>
                <a:gd name="T6" fmla="*/ 75604693 w 30"/>
                <a:gd name="T7" fmla="*/ 45362813 h 30"/>
                <a:gd name="T8" fmla="*/ 70564382 w 30"/>
                <a:gd name="T9" fmla="*/ 60483759 h 30"/>
                <a:gd name="T10" fmla="*/ 60483759 w 30"/>
                <a:gd name="T11" fmla="*/ 70564382 h 30"/>
                <a:gd name="T12" fmla="*/ 60483759 w 30"/>
                <a:gd name="T13" fmla="*/ 70564382 h 30"/>
                <a:gd name="T14" fmla="*/ 45362813 w 30"/>
                <a:gd name="T15" fmla="*/ 75604693 h 30"/>
                <a:gd name="T16" fmla="*/ 30241880 w 30"/>
                <a:gd name="T17" fmla="*/ 75604693 h 30"/>
                <a:gd name="T18" fmla="*/ 15120940 w 30"/>
                <a:gd name="T19" fmla="*/ 70564382 h 30"/>
                <a:gd name="T20" fmla="*/ 5040313 w 30"/>
                <a:gd name="T21" fmla="*/ 60483759 h 30"/>
                <a:gd name="T22" fmla="*/ 5040313 w 30"/>
                <a:gd name="T23" fmla="*/ 60483759 h 30"/>
                <a:gd name="T24" fmla="*/ 0 w 30"/>
                <a:gd name="T25" fmla="*/ 45362813 h 30"/>
                <a:gd name="T26" fmla="*/ 0 w 30"/>
                <a:gd name="T27" fmla="*/ 30241880 h 30"/>
                <a:gd name="T28" fmla="*/ 5040313 w 30"/>
                <a:gd name="T29" fmla="*/ 15120940 h 30"/>
                <a:gd name="T30" fmla="*/ 20161251 w 30"/>
                <a:gd name="T31" fmla="*/ 5040313 h 30"/>
                <a:gd name="T32" fmla="*/ 20161251 w 30"/>
                <a:gd name="T33" fmla="*/ 5040313 h 30"/>
                <a:gd name="T34" fmla="*/ 35282191 w 30"/>
                <a:gd name="T35" fmla="*/ 0 h 30"/>
                <a:gd name="T36" fmla="*/ 50403125 w 30"/>
                <a:gd name="T37" fmla="*/ 0 h 30"/>
                <a:gd name="T38" fmla="*/ 60483759 w 30"/>
                <a:gd name="T39" fmla="*/ 5040313 h 30"/>
                <a:gd name="T40" fmla="*/ 70564382 w 30"/>
                <a:gd name="T41" fmla="*/ 20161251 h 30"/>
                <a:gd name="T42" fmla="*/ 70564382 w 30"/>
                <a:gd name="T43" fmla="*/ 2016125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28" y="8"/>
                  </a:move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4" y="28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1" name="Freeform 67"/>
            <p:cNvSpPr>
              <a:spLocks noEditPoints="1"/>
            </p:cNvSpPr>
            <p:nvPr/>
          </p:nvSpPr>
          <p:spPr bwMode="auto">
            <a:xfrm>
              <a:off x="4611688" y="2955925"/>
              <a:ext cx="117475" cy="111125"/>
            </a:xfrm>
            <a:custGeom>
              <a:avLst/>
              <a:gdLst>
                <a:gd name="T0" fmla="*/ 151209362 w 74"/>
                <a:gd name="T1" fmla="*/ 110886876 h 70"/>
                <a:gd name="T2" fmla="*/ 176410914 w 74"/>
                <a:gd name="T3" fmla="*/ 141128738 h 70"/>
                <a:gd name="T4" fmla="*/ 166330294 w 74"/>
                <a:gd name="T5" fmla="*/ 161289979 h 70"/>
                <a:gd name="T6" fmla="*/ 115927189 w 74"/>
                <a:gd name="T7" fmla="*/ 166330290 h 70"/>
                <a:gd name="T8" fmla="*/ 100806233 w 74"/>
                <a:gd name="T9" fmla="*/ 131048117 h 70"/>
                <a:gd name="T10" fmla="*/ 75604681 w 74"/>
                <a:gd name="T11" fmla="*/ 171370600 h 70"/>
                <a:gd name="T12" fmla="*/ 40322496 w 74"/>
                <a:gd name="T13" fmla="*/ 171370600 h 70"/>
                <a:gd name="T14" fmla="*/ 30241875 w 74"/>
                <a:gd name="T15" fmla="*/ 141128738 h 70"/>
                <a:gd name="T16" fmla="*/ 60483750 w 74"/>
                <a:gd name="T17" fmla="*/ 105846566 h 70"/>
                <a:gd name="T18" fmla="*/ 10080624 w 74"/>
                <a:gd name="T19" fmla="*/ 90725610 h 70"/>
                <a:gd name="T20" fmla="*/ 5040312 w 74"/>
                <a:gd name="T21" fmla="*/ 60483748 h 70"/>
                <a:gd name="T22" fmla="*/ 25201558 w 74"/>
                <a:gd name="T23" fmla="*/ 35282185 h 70"/>
                <a:gd name="T24" fmla="*/ 65524060 w 74"/>
                <a:gd name="T25" fmla="*/ 55443438 h 70"/>
                <a:gd name="T26" fmla="*/ 55443439 w 74"/>
                <a:gd name="T27" fmla="*/ 20161247 h 70"/>
                <a:gd name="T28" fmla="*/ 70564371 w 74"/>
                <a:gd name="T29" fmla="*/ 0 h 70"/>
                <a:gd name="T30" fmla="*/ 105846568 w 74"/>
                <a:gd name="T31" fmla="*/ 0 h 70"/>
                <a:gd name="T32" fmla="*/ 126007810 w 74"/>
                <a:gd name="T33" fmla="*/ 10080624 h 70"/>
                <a:gd name="T34" fmla="*/ 120967500 w 74"/>
                <a:gd name="T35" fmla="*/ 60483748 h 70"/>
                <a:gd name="T36" fmla="*/ 161289983 w 74"/>
                <a:gd name="T37" fmla="*/ 45362805 h 70"/>
                <a:gd name="T38" fmla="*/ 186491535 w 74"/>
                <a:gd name="T39" fmla="*/ 65524059 h 70"/>
                <a:gd name="T40" fmla="*/ 181451225 w 74"/>
                <a:gd name="T41" fmla="*/ 90725610 h 70"/>
                <a:gd name="T42" fmla="*/ 131048121 w 74"/>
                <a:gd name="T43" fmla="*/ 100806231 h 70"/>
                <a:gd name="T44" fmla="*/ 151209362 w 74"/>
                <a:gd name="T45" fmla="*/ 75604679 h 70"/>
                <a:gd name="T46" fmla="*/ 126007810 w 74"/>
                <a:gd name="T47" fmla="*/ 80644990 h 70"/>
                <a:gd name="T48" fmla="*/ 95765923 w 74"/>
                <a:gd name="T49" fmla="*/ 60483748 h 70"/>
                <a:gd name="T50" fmla="*/ 95765923 w 74"/>
                <a:gd name="T51" fmla="*/ 35282185 h 70"/>
                <a:gd name="T52" fmla="*/ 95765923 w 74"/>
                <a:gd name="T53" fmla="*/ 60483748 h 70"/>
                <a:gd name="T54" fmla="*/ 90725612 w 74"/>
                <a:gd name="T55" fmla="*/ 60483748 h 70"/>
                <a:gd name="T56" fmla="*/ 65524060 w 74"/>
                <a:gd name="T57" fmla="*/ 80644990 h 70"/>
                <a:gd name="T58" fmla="*/ 40322496 w 74"/>
                <a:gd name="T59" fmla="*/ 70564369 h 70"/>
                <a:gd name="T60" fmla="*/ 65524060 w 74"/>
                <a:gd name="T61" fmla="*/ 85685300 h 70"/>
                <a:gd name="T62" fmla="*/ 65524060 w 74"/>
                <a:gd name="T63" fmla="*/ 95765921 h 70"/>
                <a:gd name="T64" fmla="*/ 80644992 w 74"/>
                <a:gd name="T65" fmla="*/ 115927187 h 70"/>
                <a:gd name="T66" fmla="*/ 65524060 w 74"/>
                <a:gd name="T67" fmla="*/ 141128738 h 70"/>
                <a:gd name="T68" fmla="*/ 80644992 w 74"/>
                <a:gd name="T69" fmla="*/ 115927187 h 70"/>
                <a:gd name="T70" fmla="*/ 100806233 w 74"/>
                <a:gd name="T71" fmla="*/ 120967497 h 70"/>
                <a:gd name="T72" fmla="*/ 120967500 w 74"/>
                <a:gd name="T73" fmla="*/ 126007807 h 70"/>
                <a:gd name="T74" fmla="*/ 136088431 w 74"/>
                <a:gd name="T75" fmla="*/ 136088428 h 70"/>
                <a:gd name="T76" fmla="*/ 126007810 w 74"/>
                <a:gd name="T77" fmla="*/ 120967497 h 70"/>
                <a:gd name="T78" fmla="*/ 115927189 w 74"/>
                <a:gd name="T79" fmla="*/ 115927187 h 70"/>
                <a:gd name="T80" fmla="*/ 126007810 w 74"/>
                <a:gd name="T81" fmla="*/ 85685300 h 70"/>
                <a:gd name="T82" fmla="*/ 141128741 w 74"/>
                <a:gd name="T83" fmla="*/ 80644990 h 70"/>
                <a:gd name="T84" fmla="*/ 151209362 w 74"/>
                <a:gd name="T85" fmla="*/ 75604679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0"/>
                <a:gd name="T131" fmla="*/ 74 w 74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0">
                  <a:moveTo>
                    <a:pt x="52" y="40"/>
                  </a:moveTo>
                  <a:lnTo>
                    <a:pt x="52" y="40"/>
                  </a:lnTo>
                  <a:lnTo>
                    <a:pt x="60" y="44"/>
                  </a:lnTo>
                  <a:lnTo>
                    <a:pt x="68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68" y="60"/>
                  </a:lnTo>
                  <a:lnTo>
                    <a:pt x="66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2" y="58"/>
                  </a:lnTo>
                  <a:lnTo>
                    <a:pt x="40" y="52"/>
                  </a:lnTo>
                  <a:lnTo>
                    <a:pt x="36" y="62"/>
                  </a:lnTo>
                  <a:lnTo>
                    <a:pt x="30" y="68"/>
                  </a:lnTo>
                  <a:lnTo>
                    <a:pt x="24" y="70"/>
                  </a:lnTo>
                  <a:lnTo>
                    <a:pt x="16" y="68"/>
                  </a:lnTo>
                  <a:lnTo>
                    <a:pt x="14" y="64"/>
                  </a:lnTo>
                  <a:lnTo>
                    <a:pt x="12" y="62"/>
                  </a:lnTo>
                  <a:lnTo>
                    <a:pt x="12" y="56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12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0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4" y="6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2" y="8"/>
                  </a:lnTo>
                  <a:lnTo>
                    <a:pt x="52" y="16"/>
                  </a:lnTo>
                  <a:lnTo>
                    <a:pt x="48" y="24"/>
                  </a:lnTo>
                  <a:lnTo>
                    <a:pt x="56" y="18"/>
                  </a:lnTo>
                  <a:lnTo>
                    <a:pt x="64" y="18"/>
                  </a:lnTo>
                  <a:lnTo>
                    <a:pt x="70" y="20"/>
                  </a:lnTo>
                  <a:lnTo>
                    <a:pt x="74" y="26"/>
                  </a:lnTo>
                  <a:lnTo>
                    <a:pt x="74" y="30"/>
                  </a:lnTo>
                  <a:lnTo>
                    <a:pt x="74" y="34"/>
                  </a:lnTo>
                  <a:lnTo>
                    <a:pt x="72" y="36"/>
                  </a:lnTo>
                  <a:lnTo>
                    <a:pt x="70" y="38"/>
                  </a:lnTo>
                  <a:lnTo>
                    <a:pt x="60" y="40"/>
                  </a:lnTo>
                  <a:lnTo>
                    <a:pt x="52" y="40"/>
                  </a:lnTo>
                  <a:close/>
                  <a:moveTo>
                    <a:pt x="60" y="30"/>
                  </a:moveTo>
                  <a:lnTo>
                    <a:pt x="60" y="30"/>
                  </a:lnTo>
                  <a:lnTo>
                    <a:pt x="54" y="32"/>
                  </a:lnTo>
                  <a:lnTo>
                    <a:pt x="50" y="32"/>
                  </a:lnTo>
                  <a:lnTo>
                    <a:pt x="46" y="26"/>
                  </a:lnTo>
                  <a:lnTo>
                    <a:pt x="38" y="24"/>
                  </a:lnTo>
                  <a:lnTo>
                    <a:pt x="38" y="18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0" y="26"/>
                  </a:lnTo>
                  <a:lnTo>
                    <a:pt x="26" y="32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6"/>
                  </a:lnTo>
                  <a:lnTo>
                    <a:pt x="28" y="50"/>
                  </a:lnTo>
                  <a:lnTo>
                    <a:pt x="26" y="56"/>
                  </a:lnTo>
                  <a:lnTo>
                    <a:pt x="32" y="46"/>
                  </a:lnTo>
                  <a:lnTo>
                    <a:pt x="40" y="48"/>
                  </a:lnTo>
                  <a:lnTo>
                    <a:pt x="44" y="46"/>
                  </a:lnTo>
                  <a:lnTo>
                    <a:pt x="48" y="50"/>
                  </a:lnTo>
                  <a:lnTo>
                    <a:pt x="54" y="54"/>
                  </a:lnTo>
                  <a:lnTo>
                    <a:pt x="56" y="54"/>
                  </a:lnTo>
                  <a:lnTo>
                    <a:pt x="50" y="48"/>
                  </a:lnTo>
                  <a:lnTo>
                    <a:pt x="46" y="46"/>
                  </a:lnTo>
                  <a:lnTo>
                    <a:pt x="50" y="40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6" y="32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2" name="Freeform 68"/>
            <p:cNvSpPr>
              <a:spLocks/>
            </p:cNvSpPr>
            <p:nvPr/>
          </p:nvSpPr>
          <p:spPr bwMode="auto">
            <a:xfrm>
              <a:off x="4652963" y="2994025"/>
              <a:ext cx="41275" cy="38100"/>
            </a:xfrm>
            <a:custGeom>
              <a:avLst/>
              <a:gdLst>
                <a:gd name="T0" fmla="*/ 65524068 w 26"/>
                <a:gd name="T1" fmla="*/ 25201561 h 24"/>
                <a:gd name="T2" fmla="*/ 65524068 w 26"/>
                <a:gd name="T3" fmla="*/ 25201561 h 24"/>
                <a:gd name="T4" fmla="*/ 65524068 w 26"/>
                <a:gd name="T5" fmla="*/ 40322500 h 24"/>
                <a:gd name="T6" fmla="*/ 60483757 w 26"/>
                <a:gd name="T7" fmla="*/ 50403121 h 24"/>
                <a:gd name="T8" fmla="*/ 50403123 w 26"/>
                <a:gd name="T9" fmla="*/ 60483756 h 24"/>
                <a:gd name="T10" fmla="*/ 35282190 w 26"/>
                <a:gd name="T11" fmla="*/ 60483756 h 24"/>
                <a:gd name="T12" fmla="*/ 35282190 w 26"/>
                <a:gd name="T13" fmla="*/ 60483756 h 24"/>
                <a:gd name="T14" fmla="*/ 25201561 w 26"/>
                <a:gd name="T15" fmla="*/ 60483756 h 24"/>
                <a:gd name="T16" fmla="*/ 10080625 w 26"/>
                <a:gd name="T17" fmla="*/ 55443445 h 24"/>
                <a:gd name="T18" fmla="*/ 5040313 w 26"/>
                <a:gd name="T19" fmla="*/ 45362810 h 24"/>
                <a:gd name="T20" fmla="*/ 0 w 26"/>
                <a:gd name="T21" fmla="*/ 35282189 h 24"/>
                <a:gd name="T22" fmla="*/ 0 w 26"/>
                <a:gd name="T23" fmla="*/ 35282189 h 24"/>
                <a:gd name="T24" fmla="*/ 0 w 26"/>
                <a:gd name="T25" fmla="*/ 20161250 h 24"/>
                <a:gd name="T26" fmla="*/ 5040313 w 26"/>
                <a:gd name="T27" fmla="*/ 10080625 h 24"/>
                <a:gd name="T28" fmla="*/ 15120939 w 26"/>
                <a:gd name="T29" fmla="*/ 0 h 24"/>
                <a:gd name="T30" fmla="*/ 30241879 w 26"/>
                <a:gd name="T31" fmla="*/ 0 h 24"/>
                <a:gd name="T32" fmla="*/ 30241879 w 26"/>
                <a:gd name="T33" fmla="*/ 0 h 24"/>
                <a:gd name="T34" fmla="*/ 40322501 w 26"/>
                <a:gd name="T35" fmla="*/ 0 h 24"/>
                <a:gd name="T36" fmla="*/ 50403123 w 26"/>
                <a:gd name="T37" fmla="*/ 5040312 h 24"/>
                <a:gd name="T38" fmla="*/ 60483757 w 26"/>
                <a:gd name="T39" fmla="*/ 15120939 h 24"/>
                <a:gd name="T40" fmla="*/ 65524068 w 26"/>
                <a:gd name="T41" fmla="*/ 25201561 h 24"/>
                <a:gd name="T42" fmla="*/ 65524068 w 26"/>
                <a:gd name="T43" fmla="*/ 2520156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4"/>
                <a:gd name="T68" fmla="*/ 26 w 26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4">
                  <a:moveTo>
                    <a:pt x="26" y="10"/>
                  </a:moveTo>
                  <a:lnTo>
                    <a:pt x="26" y="10"/>
                  </a:lnTo>
                  <a:lnTo>
                    <a:pt x="26" y="16"/>
                  </a:lnTo>
                  <a:lnTo>
                    <a:pt x="24" y="20"/>
                  </a:lnTo>
                  <a:lnTo>
                    <a:pt x="20" y="24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6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3" name="Freeform 69"/>
            <p:cNvSpPr>
              <a:spLocks noEditPoints="1"/>
            </p:cNvSpPr>
            <p:nvPr/>
          </p:nvSpPr>
          <p:spPr bwMode="auto">
            <a:xfrm>
              <a:off x="4706938" y="2955925"/>
              <a:ext cx="117475" cy="114300"/>
            </a:xfrm>
            <a:custGeom>
              <a:avLst/>
              <a:gdLst>
                <a:gd name="T0" fmla="*/ 151209362 w 74"/>
                <a:gd name="T1" fmla="*/ 120967498 h 72"/>
                <a:gd name="T2" fmla="*/ 171370604 w 74"/>
                <a:gd name="T3" fmla="*/ 151209361 h 72"/>
                <a:gd name="T4" fmla="*/ 156249673 w 74"/>
                <a:gd name="T5" fmla="*/ 171370602 h 72"/>
                <a:gd name="T6" fmla="*/ 110886879 w 74"/>
                <a:gd name="T7" fmla="*/ 171370602 h 72"/>
                <a:gd name="T8" fmla="*/ 95765923 w 74"/>
                <a:gd name="T9" fmla="*/ 136088429 h 72"/>
                <a:gd name="T10" fmla="*/ 70564371 w 74"/>
                <a:gd name="T11" fmla="*/ 176410912 h 72"/>
                <a:gd name="T12" fmla="*/ 30241875 w 74"/>
                <a:gd name="T13" fmla="*/ 171370602 h 72"/>
                <a:gd name="T14" fmla="*/ 25201558 w 74"/>
                <a:gd name="T15" fmla="*/ 141128740 h 72"/>
                <a:gd name="T16" fmla="*/ 55443439 w 74"/>
                <a:gd name="T17" fmla="*/ 110886878 h 72"/>
                <a:gd name="T18" fmla="*/ 5040312 w 74"/>
                <a:gd name="T19" fmla="*/ 90725611 h 72"/>
                <a:gd name="T20" fmla="*/ 5040312 w 74"/>
                <a:gd name="T21" fmla="*/ 55443439 h 72"/>
                <a:gd name="T22" fmla="*/ 25201558 w 74"/>
                <a:gd name="T23" fmla="*/ 35282185 h 72"/>
                <a:gd name="T24" fmla="*/ 65524060 w 74"/>
                <a:gd name="T25" fmla="*/ 55443439 h 72"/>
                <a:gd name="T26" fmla="*/ 60483750 w 74"/>
                <a:gd name="T27" fmla="*/ 20161248 h 72"/>
                <a:gd name="T28" fmla="*/ 75604681 w 74"/>
                <a:gd name="T29" fmla="*/ 0 h 72"/>
                <a:gd name="T30" fmla="*/ 105846568 w 74"/>
                <a:gd name="T31" fmla="*/ 0 h 72"/>
                <a:gd name="T32" fmla="*/ 131048121 w 74"/>
                <a:gd name="T33" fmla="*/ 15120937 h 72"/>
                <a:gd name="T34" fmla="*/ 120967500 w 74"/>
                <a:gd name="T35" fmla="*/ 65524060 h 72"/>
                <a:gd name="T36" fmla="*/ 161289983 w 74"/>
                <a:gd name="T37" fmla="*/ 50403116 h 72"/>
                <a:gd name="T38" fmla="*/ 186491535 w 74"/>
                <a:gd name="T39" fmla="*/ 70564370 h 72"/>
                <a:gd name="T40" fmla="*/ 181451225 w 74"/>
                <a:gd name="T41" fmla="*/ 100806232 h 72"/>
                <a:gd name="T42" fmla="*/ 126007810 w 74"/>
                <a:gd name="T43" fmla="*/ 105846567 h 72"/>
                <a:gd name="T44" fmla="*/ 151209362 w 74"/>
                <a:gd name="T45" fmla="*/ 80644991 h 72"/>
                <a:gd name="T46" fmla="*/ 126007810 w 74"/>
                <a:gd name="T47" fmla="*/ 85685301 h 72"/>
                <a:gd name="T48" fmla="*/ 95765923 w 74"/>
                <a:gd name="T49" fmla="*/ 60483749 h 72"/>
                <a:gd name="T50" fmla="*/ 95765923 w 74"/>
                <a:gd name="T51" fmla="*/ 35282185 h 72"/>
                <a:gd name="T52" fmla="*/ 90725612 w 74"/>
                <a:gd name="T53" fmla="*/ 60483749 h 72"/>
                <a:gd name="T54" fmla="*/ 90725612 w 74"/>
                <a:gd name="T55" fmla="*/ 60483749 h 72"/>
                <a:gd name="T56" fmla="*/ 65524060 w 74"/>
                <a:gd name="T57" fmla="*/ 85685301 h 72"/>
                <a:gd name="T58" fmla="*/ 35282185 w 74"/>
                <a:gd name="T59" fmla="*/ 70564370 h 72"/>
                <a:gd name="T60" fmla="*/ 65524060 w 74"/>
                <a:gd name="T61" fmla="*/ 90725611 h 72"/>
                <a:gd name="T62" fmla="*/ 65524060 w 74"/>
                <a:gd name="T63" fmla="*/ 95765922 h 72"/>
                <a:gd name="T64" fmla="*/ 75604681 w 74"/>
                <a:gd name="T65" fmla="*/ 115927188 h 72"/>
                <a:gd name="T66" fmla="*/ 55443439 w 74"/>
                <a:gd name="T67" fmla="*/ 146169050 h 72"/>
                <a:gd name="T68" fmla="*/ 80644992 w 74"/>
                <a:gd name="T69" fmla="*/ 120967498 h 72"/>
                <a:gd name="T70" fmla="*/ 95765923 w 74"/>
                <a:gd name="T71" fmla="*/ 126007809 h 72"/>
                <a:gd name="T72" fmla="*/ 120967500 w 74"/>
                <a:gd name="T73" fmla="*/ 131048119 h 72"/>
                <a:gd name="T74" fmla="*/ 136088431 w 74"/>
                <a:gd name="T75" fmla="*/ 146169050 h 72"/>
                <a:gd name="T76" fmla="*/ 120967500 w 74"/>
                <a:gd name="T77" fmla="*/ 131048119 h 72"/>
                <a:gd name="T78" fmla="*/ 110886879 w 74"/>
                <a:gd name="T79" fmla="*/ 120967498 h 72"/>
                <a:gd name="T80" fmla="*/ 126007810 w 74"/>
                <a:gd name="T81" fmla="*/ 90725611 h 72"/>
                <a:gd name="T82" fmla="*/ 141128741 w 74"/>
                <a:gd name="T83" fmla="*/ 85685301 h 72"/>
                <a:gd name="T84" fmla="*/ 151209362 w 74"/>
                <a:gd name="T85" fmla="*/ 80644991 h 7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2"/>
                <a:gd name="T131" fmla="*/ 74 w 74"/>
                <a:gd name="T132" fmla="*/ 72 h 7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2">
                  <a:moveTo>
                    <a:pt x="50" y="42"/>
                  </a:moveTo>
                  <a:lnTo>
                    <a:pt x="50" y="42"/>
                  </a:lnTo>
                  <a:lnTo>
                    <a:pt x="60" y="48"/>
                  </a:lnTo>
                  <a:lnTo>
                    <a:pt x="66" y="52"/>
                  </a:lnTo>
                  <a:lnTo>
                    <a:pt x="68" y="56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2" y="68"/>
                  </a:lnTo>
                  <a:lnTo>
                    <a:pt x="56" y="72"/>
                  </a:lnTo>
                  <a:lnTo>
                    <a:pt x="50" y="72"/>
                  </a:lnTo>
                  <a:lnTo>
                    <a:pt x="44" y="68"/>
                  </a:lnTo>
                  <a:lnTo>
                    <a:pt x="40" y="60"/>
                  </a:lnTo>
                  <a:lnTo>
                    <a:pt x="38" y="54"/>
                  </a:lnTo>
                  <a:lnTo>
                    <a:pt x="34" y="64"/>
                  </a:lnTo>
                  <a:lnTo>
                    <a:pt x="28" y="70"/>
                  </a:lnTo>
                  <a:lnTo>
                    <a:pt x="20" y="70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10" y="62"/>
                  </a:lnTo>
                  <a:lnTo>
                    <a:pt x="10" y="56"/>
                  </a:lnTo>
                  <a:lnTo>
                    <a:pt x="16" y="50"/>
                  </a:lnTo>
                  <a:lnTo>
                    <a:pt x="22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6" y="18"/>
                  </a:lnTo>
                  <a:lnTo>
                    <a:pt x="10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52" y="18"/>
                  </a:lnTo>
                  <a:lnTo>
                    <a:pt x="48" y="26"/>
                  </a:lnTo>
                  <a:lnTo>
                    <a:pt x="56" y="22"/>
                  </a:lnTo>
                  <a:lnTo>
                    <a:pt x="64" y="20"/>
                  </a:lnTo>
                  <a:lnTo>
                    <a:pt x="70" y="22"/>
                  </a:lnTo>
                  <a:lnTo>
                    <a:pt x="74" y="28"/>
                  </a:lnTo>
                  <a:lnTo>
                    <a:pt x="74" y="34"/>
                  </a:lnTo>
                  <a:lnTo>
                    <a:pt x="74" y="38"/>
                  </a:lnTo>
                  <a:lnTo>
                    <a:pt x="72" y="40"/>
                  </a:lnTo>
                  <a:lnTo>
                    <a:pt x="68" y="42"/>
                  </a:lnTo>
                  <a:lnTo>
                    <a:pt x="60" y="44"/>
                  </a:lnTo>
                  <a:lnTo>
                    <a:pt x="50" y="42"/>
                  </a:lnTo>
                  <a:close/>
                  <a:moveTo>
                    <a:pt x="60" y="32"/>
                  </a:moveTo>
                  <a:lnTo>
                    <a:pt x="60" y="32"/>
                  </a:lnTo>
                  <a:lnTo>
                    <a:pt x="54" y="34"/>
                  </a:lnTo>
                  <a:lnTo>
                    <a:pt x="50" y="34"/>
                  </a:lnTo>
                  <a:lnTo>
                    <a:pt x="46" y="28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14"/>
                  </a:lnTo>
                  <a:lnTo>
                    <a:pt x="36" y="24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44"/>
                  </a:lnTo>
                  <a:lnTo>
                    <a:pt x="30" y="46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8" y="50"/>
                  </a:lnTo>
                  <a:lnTo>
                    <a:pt x="44" y="48"/>
                  </a:lnTo>
                  <a:lnTo>
                    <a:pt x="48" y="52"/>
                  </a:lnTo>
                  <a:lnTo>
                    <a:pt x="54" y="58"/>
                  </a:lnTo>
                  <a:lnTo>
                    <a:pt x="48" y="52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6" y="34"/>
                  </a:lnTo>
                  <a:lnTo>
                    <a:pt x="60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4" name="Freeform 70"/>
            <p:cNvSpPr>
              <a:spLocks/>
            </p:cNvSpPr>
            <p:nvPr/>
          </p:nvSpPr>
          <p:spPr bwMode="auto">
            <a:xfrm>
              <a:off x="4745038" y="2994025"/>
              <a:ext cx="41275" cy="41275"/>
            </a:xfrm>
            <a:custGeom>
              <a:avLst/>
              <a:gdLst>
                <a:gd name="T0" fmla="*/ 65524068 w 26"/>
                <a:gd name="T1" fmla="*/ 30241879 h 26"/>
                <a:gd name="T2" fmla="*/ 65524068 w 26"/>
                <a:gd name="T3" fmla="*/ 30241879 h 26"/>
                <a:gd name="T4" fmla="*/ 65524068 w 26"/>
                <a:gd name="T5" fmla="*/ 45362812 h 26"/>
                <a:gd name="T6" fmla="*/ 60483757 w 26"/>
                <a:gd name="T7" fmla="*/ 55443446 h 26"/>
                <a:gd name="T8" fmla="*/ 50403123 w 26"/>
                <a:gd name="T9" fmla="*/ 65524068 h 26"/>
                <a:gd name="T10" fmla="*/ 35282190 w 26"/>
                <a:gd name="T11" fmla="*/ 65524068 h 26"/>
                <a:gd name="T12" fmla="*/ 35282190 w 26"/>
                <a:gd name="T13" fmla="*/ 65524068 h 26"/>
                <a:gd name="T14" fmla="*/ 25201561 w 26"/>
                <a:gd name="T15" fmla="*/ 65524068 h 26"/>
                <a:gd name="T16" fmla="*/ 15120939 w 26"/>
                <a:gd name="T17" fmla="*/ 60483757 h 26"/>
                <a:gd name="T18" fmla="*/ 5040313 w 26"/>
                <a:gd name="T19" fmla="*/ 50403123 h 26"/>
                <a:gd name="T20" fmla="*/ 0 w 26"/>
                <a:gd name="T21" fmla="*/ 35282190 h 26"/>
                <a:gd name="T22" fmla="*/ 0 w 26"/>
                <a:gd name="T23" fmla="*/ 35282190 h 26"/>
                <a:gd name="T24" fmla="*/ 5040313 w 26"/>
                <a:gd name="T25" fmla="*/ 25201561 h 26"/>
                <a:gd name="T26" fmla="*/ 10080625 w 26"/>
                <a:gd name="T27" fmla="*/ 10080625 h 26"/>
                <a:gd name="T28" fmla="*/ 20161250 w 26"/>
                <a:gd name="T29" fmla="*/ 5040313 h 26"/>
                <a:gd name="T30" fmla="*/ 30241879 w 26"/>
                <a:gd name="T31" fmla="*/ 0 h 26"/>
                <a:gd name="T32" fmla="*/ 30241879 w 26"/>
                <a:gd name="T33" fmla="*/ 0 h 26"/>
                <a:gd name="T34" fmla="*/ 45362812 w 26"/>
                <a:gd name="T35" fmla="*/ 5040313 h 26"/>
                <a:gd name="T36" fmla="*/ 55443446 w 26"/>
                <a:gd name="T37" fmla="*/ 10080625 h 26"/>
                <a:gd name="T38" fmla="*/ 65524068 w 26"/>
                <a:gd name="T39" fmla="*/ 20161250 h 26"/>
                <a:gd name="T40" fmla="*/ 65524068 w 26"/>
                <a:gd name="T41" fmla="*/ 30241879 h 26"/>
                <a:gd name="T42" fmla="*/ 65524068 w 26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6"/>
                <a:gd name="T68" fmla="*/ 26 w 26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6">
                  <a:moveTo>
                    <a:pt x="26" y="12"/>
                  </a:moveTo>
                  <a:lnTo>
                    <a:pt x="26" y="12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0" y="26"/>
                  </a:lnTo>
                  <a:lnTo>
                    <a:pt x="14" y="26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5" name="Freeform 71"/>
            <p:cNvSpPr>
              <a:spLocks noEditPoints="1"/>
            </p:cNvSpPr>
            <p:nvPr/>
          </p:nvSpPr>
          <p:spPr bwMode="auto">
            <a:xfrm>
              <a:off x="5078413" y="2978150"/>
              <a:ext cx="104775" cy="104775"/>
            </a:xfrm>
            <a:custGeom>
              <a:avLst/>
              <a:gdLst>
                <a:gd name="T0" fmla="*/ 115927184 w 66"/>
                <a:gd name="T1" fmla="*/ 80644988 h 66"/>
                <a:gd name="T2" fmla="*/ 156249665 w 66"/>
                <a:gd name="T3" fmla="*/ 85685298 h 66"/>
                <a:gd name="T4" fmla="*/ 166330285 w 66"/>
                <a:gd name="T5" fmla="*/ 95765918 h 66"/>
                <a:gd name="T6" fmla="*/ 161289975 w 66"/>
                <a:gd name="T7" fmla="*/ 120967494 h 66"/>
                <a:gd name="T8" fmla="*/ 151209355 w 66"/>
                <a:gd name="T9" fmla="*/ 136088424 h 66"/>
                <a:gd name="T10" fmla="*/ 126007804 w 66"/>
                <a:gd name="T11" fmla="*/ 136088424 h 66"/>
                <a:gd name="T12" fmla="*/ 110886873 w 66"/>
                <a:gd name="T13" fmla="*/ 126007804 h 66"/>
                <a:gd name="T14" fmla="*/ 100806228 w 66"/>
                <a:gd name="T15" fmla="*/ 115927184 h 66"/>
                <a:gd name="T16" fmla="*/ 90725608 w 66"/>
                <a:gd name="T17" fmla="*/ 156249665 h 66"/>
                <a:gd name="T18" fmla="*/ 60483747 w 66"/>
                <a:gd name="T19" fmla="*/ 166330285 h 66"/>
                <a:gd name="T20" fmla="*/ 55443437 w 66"/>
                <a:gd name="T21" fmla="*/ 161289975 h 66"/>
                <a:gd name="T22" fmla="*/ 45362804 w 66"/>
                <a:gd name="T23" fmla="*/ 141128734 h 66"/>
                <a:gd name="T24" fmla="*/ 60483747 w 66"/>
                <a:gd name="T25" fmla="*/ 105846563 h 66"/>
                <a:gd name="T26" fmla="*/ 35282184 w 66"/>
                <a:gd name="T27" fmla="*/ 110886873 h 66"/>
                <a:gd name="T28" fmla="*/ 5040312 w 66"/>
                <a:gd name="T29" fmla="*/ 100806228 h 66"/>
                <a:gd name="T30" fmla="*/ 0 w 66"/>
                <a:gd name="T31" fmla="*/ 80644988 h 66"/>
                <a:gd name="T32" fmla="*/ 0 w 66"/>
                <a:gd name="T33" fmla="*/ 65524057 h 66"/>
                <a:gd name="T34" fmla="*/ 20161247 w 66"/>
                <a:gd name="T35" fmla="*/ 55443437 h 66"/>
                <a:gd name="T36" fmla="*/ 50403114 w 66"/>
                <a:gd name="T37" fmla="*/ 60483747 h 66"/>
                <a:gd name="T38" fmla="*/ 35282184 w 66"/>
                <a:gd name="T39" fmla="*/ 45362804 h 66"/>
                <a:gd name="T40" fmla="*/ 30241873 w 66"/>
                <a:gd name="T41" fmla="*/ 20161247 h 66"/>
                <a:gd name="T42" fmla="*/ 65524057 w 66"/>
                <a:gd name="T43" fmla="*/ 0 h 66"/>
                <a:gd name="T44" fmla="*/ 75604677 w 66"/>
                <a:gd name="T45" fmla="*/ 0 h 66"/>
                <a:gd name="T46" fmla="*/ 90725608 w 66"/>
                <a:gd name="T47" fmla="*/ 10080623 h 66"/>
                <a:gd name="T48" fmla="*/ 100806228 w 66"/>
                <a:gd name="T49" fmla="*/ 45362804 h 66"/>
                <a:gd name="T50" fmla="*/ 110886873 w 66"/>
                <a:gd name="T51" fmla="*/ 30241873 h 66"/>
                <a:gd name="T52" fmla="*/ 136088424 w 66"/>
                <a:gd name="T53" fmla="*/ 20161247 h 66"/>
                <a:gd name="T54" fmla="*/ 151209355 w 66"/>
                <a:gd name="T55" fmla="*/ 30241873 h 66"/>
                <a:gd name="T56" fmla="*/ 161289975 w 66"/>
                <a:gd name="T57" fmla="*/ 50403114 h 66"/>
                <a:gd name="T58" fmla="*/ 151209355 w 66"/>
                <a:gd name="T59" fmla="*/ 60483747 h 66"/>
                <a:gd name="T60" fmla="*/ 115927184 w 66"/>
                <a:gd name="T61" fmla="*/ 80644988 h 66"/>
                <a:gd name="T62" fmla="*/ 126007804 w 66"/>
                <a:gd name="T63" fmla="*/ 50403114 h 66"/>
                <a:gd name="T64" fmla="*/ 115927184 w 66"/>
                <a:gd name="T65" fmla="*/ 60483747 h 66"/>
                <a:gd name="T66" fmla="*/ 105846563 w 66"/>
                <a:gd name="T67" fmla="*/ 60483747 h 66"/>
                <a:gd name="T68" fmla="*/ 75604677 w 66"/>
                <a:gd name="T69" fmla="*/ 55443437 h 66"/>
                <a:gd name="T70" fmla="*/ 65524057 w 66"/>
                <a:gd name="T71" fmla="*/ 35282184 h 66"/>
                <a:gd name="T72" fmla="*/ 65524057 w 66"/>
                <a:gd name="T73" fmla="*/ 35282184 h 66"/>
                <a:gd name="T74" fmla="*/ 75604677 w 66"/>
                <a:gd name="T75" fmla="*/ 55443437 h 66"/>
                <a:gd name="T76" fmla="*/ 70564367 w 66"/>
                <a:gd name="T77" fmla="*/ 55443437 h 66"/>
                <a:gd name="T78" fmla="*/ 60483747 w 66"/>
                <a:gd name="T79" fmla="*/ 65524057 h 66"/>
                <a:gd name="T80" fmla="*/ 60483747 w 66"/>
                <a:gd name="T81" fmla="*/ 80644988 h 66"/>
                <a:gd name="T82" fmla="*/ 30241873 w 66"/>
                <a:gd name="T83" fmla="*/ 80644988 h 66"/>
                <a:gd name="T84" fmla="*/ 30241873 w 66"/>
                <a:gd name="T85" fmla="*/ 80644988 h 66"/>
                <a:gd name="T86" fmla="*/ 60483747 w 66"/>
                <a:gd name="T87" fmla="*/ 85685298 h 66"/>
                <a:gd name="T88" fmla="*/ 60483747 w 66"/>
                <a:gd name="T89" fmla="*/ 90725608 h 66"/>
                <a:gd name="T90" fmla="*/ 75604677 w 66"/>
                <a:gd name="T91" fmla="*/ 105846563 h 66"/>
                <a:gd name="T92" fmla="*/ 75604677 w 66"/>
                <a:gd name="T93" fmla="*/ 131048114 h 66"/>
                <a:gd name="T94" fmla="*/ 75604677 w 66"/>
                <a:gd name="T95" fmla="*/ 136088424 h 66"/>
                <a:gd name="T96" fmla="*/ 80644988 w 66"/>
                <a:gd name="T97" fmla="*/ 105846563 h 66"/>
                <a:gd name="T98" fmla="*/ 100806228 w 66"/>
                <a:gd name="T99" fmla="*/ 105846563 h 66"/>
                <a:gd name="T100" fmla="*/ 105846563 w 66"/>
                <a:gd name="T101" fmla="*/ 95765918 h 66"/>
                <a:gd name="T102" fmla="*/ 115927184 w 66"/>
                <a:gd name="T103" fmla="*/ 100806228 h 66"/>
                <a:gd name="T104" fmla="*/ 136088424 w 66"/>
                <a:gd name="T105" fmla="*/ 110886873 h 66"/>
                <a:gd name="T106" fmla="*/ 136088424 w 66"/>
                <a:gd name="T107" fmla="*/ 105846563 h 66"/>
                <a:gd name="T108" fmla="*/ 120967494 w 66"/>
                <a:gd name="T109" fmla="*/ 100806228 h 66"/>
                <a:gd name="T110" fmla="*/ 110886873 w 66"/>
                <a:gd name="T111" fmla="*/ 95765918 h 66"/>
                <a:gd name="T112" fmla="*/ 110886873 w 66"/>
                <a:gd name="T113" fmla="*/ 80644988 h 66"/>
                <a:gd name="T114" fmla="*/ 110886873 w 66"/>
                <a:gd name="T115" fmla="*/ 65524057 h 66"/>
                <a:gd name="T116" fmla="*/ 110886873 w 66"/>
                <a:gd name="T117" fmla="*/ 65524057 h 66"/>
                <a:gd name="T118" fmla="*/ 126007804 w 66"/>
                <a:gd name="T119" fmla="*/ 50403114 h 66"/>
                <a:gd name="T120" fmla="*/ 126007804 w 66"/>
                <a:gd name="T121" fmla="*/ 50403114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6"/>
                <a:gd name="T184" fmla="*/ 0 h 66"/>
                <a:gd name="T185" fmla="*/ 66 w 66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6" h="66">
                  <a:moveTo>
                    <a:pt x="46" y="32"/>
                  </a:moveTo>
                  <a:lnTo>
                    <a:pt x="46" y="32"/>
                  </a:lnTo>
                  <a:lnTo>
                    <a:pt x="56" y="32"/>
                  </a:lnTo>
                  <a:lnTo>
                    <a:pt x="62" y="34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42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6" y="56"/>
                  </a:lnTo>
                  <a:lnTo>
                    <a:pt x="50" y="54"/>
                  </a:lnTo>
                  <a:lnTo>
                    <a:pt x="44" y="50"/>
                  </a:lnTo>
                  <a:lnTo>
                    <a:pt x="40" y="46"/>
                  </a:lnTo>
                  <a:lnTo>
                    <a:pt x="40" y="54"/>
                  </a:lnTo>
                  <a:lnTo>
                    <a:pt x="36" y="62"/>
                  </a:lnTo>
                  <a:lnTo>
                    <a:pt x="32" y="64"/>
                  </a:lnTo>
                  <a:lnTo>
                    <a:pt x="24" y="66"/>
                  </a:lnTo>
                  <a:lnTo>
                    <a:pt x="22" y="64"/>
                  </a:lnTo>
                  <a:lnTo>
                    <a:pt x="20" y="62"/>
                  </a:lnTo>
                  <a:lnTo>
                    <a:pt x="18" y="56"/>
                  </a:lnTo>
                  <a:lnTo>
                    <a:pt x="20" y="50"/>
                  </a:lnTo>
                  <a:lnTo>
                    <a:pt x="24" y="42"/>
                  </a:lnTo>
                  <a:lnTo>
                    <a:pt x="14" y="44"/>
                  </a:lnTo>
                  <a:lnTo>
                    <a:pt x="4" y="42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0" y="24"/>
                  </a:lnTo>
                  <a:lnTo>
                    <a:pt x="14" y="18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6" y="6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8" y="10"/>
                  </a:lnTo>
                  <a:lnTo>
                    <a:pt x="40" y="18"/>
                  </a:lnTo>
                  <a:lnTo>
                    <a:pt x="44" y="12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60" y="12"/>
                  </a:lnTo>
                  <a:lnTo>
                    <a:pt x="62" y="16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6" y="32"/>
                  </a:lnTo>
                  <a:close/>
                  <a:moveTo>
                    <a:pt x="50" y="20"/>
                  </a:moveTo>
                  <a:lnTo>
                    <a:pt x="50" y="20"/>
                  </a:lnTo>
                  <a:lnTo>
                    <a:pt x="46" y="24"/>
                  </a:lnTo>
                  <a:lnTo>
                    <a:pt x="42" y="24"/>
                  </a:lnTo>
                  <a:lnTo>
                    <a:pt x="36" y="22"/>
                  </a:lnTo>
                  <a:lnTo>
                    <a:pt x="30" y="22"/>
                  </a:lnTo>
                  <a:lnTo>
                    <a:pt x="26" y="14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4" y="32"/>
                  </a:lnTo>
                  <a:lnTo>
                    <a:pt x="12" y="32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8" y="40"/>
                  </a:lnTo>
                  <a:lnTo>
                    <a:pt x="30" y="42"/>
                  </a:lnTo>
                  <a:lnTo>
                    <a:pt x="30" y="52"/>
                  </a:lnTo>
                  <a:lnTo>
                    <a:pt x="30" y="54"/>
                  </a:lnTo>
                  <a:lnTo>
                    <a:pt x="32" y="42"/>
                  </a:lnTo>
                  <a:lnTo>
                    <a:pt x="40" y="42"/>
                  </a:lnTo>
                  <a:lnTo>
                    <a:pt x="42" y="38"/>
                  </a:lnTo>
                  <a:lnTo>
                    <a:pt x="46" y="40"/>
                  </a:lnTo>
                  <a:lnTo>
                    <a:pt x="54" y="44"/>
                  </a:lnTo>
                  <a:lnTo>
                    <a:pt x="54" y="42"/>
                  </a:lnTo>
                  <a:lnTo>
                    <a:pt x="48" y="40"/>
                  </a:lnTo>
                  <a:lnTo>
                    <a:pt x="44" y="38"/>
                  </a:lnTo>
                  <a:lnTo>
                    <a:pt x="44" y="32"/>
                  </a:lnTo>
                  <a:lnTo>
                    <a:pt x="44" y="26"/>
                  </a:lnTo>
                  <a:lnTo>
                    <a:pt x="48" y="24"/>
                  </a:lnTo>
                  <a:lnTo>
                    <a:pt x="50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6" name="Freeform 72"/>
            <p:cNvSpPr>
              <a:spLocks/>
            </p:cNvSpPr>
            <p:nvPr/>
          </p:nvSpPr>
          <p:spPr bwMode="auto">
            <a:xfrm>
              <a:off x="5113338" y="3009900"/>
              <a:ext cx="38100" cy="38100"/>
            </a:xfrm>
            <a:custGeom>
              <a:avLst/>
              <a:gdLst>
                <a:gd name="T0" fmla="*/ 55443445 w 24"/>
                <a:gd name="T1" fmla="*/ 15120939 h 24"/>
                <a:gd name="T2" fmla="*/ 55443445 w 24"/>
                <a:gd name="T3" fmla="*/ 15120939 h 24"/>
                <a:gd name="T4" fmla="*/ 60483756 w 24"/>
                <a:gd name="T5" fmla="*/ 25201561 h 24"/>
                <a:gd name="T6" fmla="*/ 60483756 w 24"/>
                <a:gd name="T7" fmla="*/ 40322500 h 24"/>
                <a:gd name="T8" fmla="*/ 55443445 w 24"/>
                <a:gd name="T9" fmla="*/ 50403121 h 24"/>
                <a:gd name="T10" fmla="*/ 45362810 w 24"/>
                <a:gd name="T11" fmla="*/ 55443445 h 24"/>
                <a:gd name="T12" fmla="*/ 45362810 w 24"/>
                <a:gd name="T13" fmla="*/ 55443445 h 24"/>
                <a:gd name="T14" fmla="*/ 35282189 w 24"/>
                <a:gd name="T15" fmla="*/ 60483756 h 24"/>
                <a:gd name="T16" fmla="*/ 20161250 w 24"/>
                <a:gd name="T17" fmla="*/ 55443445 h 24"/>
                <a:gd name="T18" fmla="*/ 10080625 w 24"/>
                <a:gd name="T19" fmla="*/ 50403121 h 24"/>
                <a:gd name="T20" fmla="*/ 5040312 w 24"/>
                <a:gd name="T21" fmla="*/ 45362810 h 24"/>
                <a:gd name="T22" fmla="*/ 5040312 w 24"/>
                <a:gd name="T23" fmla="*/ 45362810 h 24"/>
                <a:gd name="T24" fmla="*/ 0 w 24"/>
                <a:gd name="T25" fmla="*/ 30241878 h 24"/>
                <a:gd name="T26" fmla="*/ 5040312 w 24"/>
                <a:gd name="T27" fmla="*/ 20161250 h 24"/>
                <a:gd name="T28" fmla="*/ 10080625 w 24"/>
                <a:gd name="T29" fmla="*/ 10080625 h 24"/>
                <a:gd name="T30" fmla="*/ 15120939 w 24"/>
                <a:gd name="T31" fmla="*/ 5040312 h 24"/>
                <a:gd name="T32" fmla="*/ 15120939 w 24"/>
                <a:gd name="T33" fmla="*/ 5040312 h 24"/>
                <a:gd name="T34" fmla="*/ 30241878 w 24"/>
                <a:gd name="T35" fmla="*/ 0 h 24"/>
                <a:gd name="T36" fmla="*/ 40322500 w 24"/>
                <a:gd name="T37" fmla="*/ 0 h 24"/>
                <a:gd name="T38" fmla="*/ 50403121 w 24"/>
                <a:gd name="T39" fmla="*/ 10080625 h 24"/>
                <a:gd name="T40" fmla="*/ 55443445 w 24"/>
                <a:gd name="T41" fmla="*/ 15120939 h 24"/>
                <a:gd name="T42" fmla="*/ 55443445 w 24"/>
                <a:gd name="T43" fmla="*/ 15120939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4"/>
                <a:gd name="T68" fmla="*/ 24 w 24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4">
                  <a:moveTo>
                    <a:pt x="22" y="6"/>
                  </a:moveTo>
                  <a:lnTo>
                    <a:pt x="22" y="6"/>
                  </a:lnTo>
                  <a:lnTo>
                    <a:pt x="24" y="10"/>
                  </a:lnTo>
                  <a:lnTo>
                    <a:pt x="24" y="16"/>
                  </a:lnTo>
                  <a:lnTo>
                    <a:pt x="22" y="20"/>
                  </a:lnTo>
                  <a:lnTo>
                    <a:pt x="18" y="22"/>
                  </a:lnTo>
                  <a:lnTo>
                    <a:pt x="14" y="24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7" name="Freeform 73"/>
            <p:cNvSpPr>
              <a:spLocks noEditPoints="1"/>
            </p:cNvSpPr>
            <p:nvPr/>
          </p:nvSpPr>
          <p:spPr bwMode="auto">
            <a:xfrm>
              <a:off x="4929188" y="3241675"/>
              <a:ext cx="104775" cy="104775"/>
            </a:xfrm>
            <a:custGeom>
              <a:avLst/>
              <a:gdLst>
                <a:gd name="T0" fmla="*/ 115927184 w 66"/>
                <a:gd name="T1" fmla="*/ 85685298 h 66"/>
                <a:gd name="T2" fmla="*/ 156249665 w 66"/>
                <a:gd name="T3" fmla="*/ 90725608 h 66"/>
                <a:gd name="T4" fmla="*/ 166330285 w 66"/>
                <a:gd name="T5" fmla="*/ 100806228 h 66"/>
                <a:gd name="T6" fmla="*/ 161289975 w 66"/>
                <a:gd name="T7" fmla="*/ 120967494 h 66"/>
                <a:gd name="T8" fmla="*/ 151209355 w 66"/>
                <a:gd name="T9" fmla="*/ 136088424 h 66"/>
                <a:gd name="T10" fmla="*/ 126007804 w 66"/>
                <a:gd name="T11" fmla="*/ 141128734 h 66"/>
                <a:gd name="T12" fmla="*/ 110886873 w 66"/>
                <a:gd name="T13" fmla="*/ 126007804 h 66"/>
                <a:gd name="T14" fmla="*/ 100806228 w 66"/>
                <a:gd name="T15" fmla="*/ 115927184 h 66"/>
                <a:gd name="T16" fmla="*/ 90725608 w 66"/>
                <a:gd name="T17" fmla="*/ 156249665 h 66"/>
                <a:gd name="T18" fmla="*/ 60483747 w 66"/>
                <a:gd name="T19" fmla="*/ 166330285 h 66"/>
                <a:gd name="T20" fmla="*/ 55443437 w 66"/>
                <a:gd name="T21" fmla="*/ 166330285 h 66"/>
                <a:gd name="T22" fmla="*/ 45362804 w 66"/>
                <a:gd name="T23" fmla="*/ 146169045 h 66"/>
                <a:gd name="T24" fmla="*/ 60483747 w 66"/>
                <a:gd name="T25" fmla="*/ 110886873 h 66"/>
                <a:gd name="T26" fmla="*/ 30241873 w 66"/>
                <a:gd name="T27" fmla="*/ 115927184 h 66"/>
                <a:gd name="T28" fmla="*/ 5040312 w 66"/>
                <a:gd name="T29" fmla="*/ 105846563 h 66"/>
                <a:gd name="T30" fmla="*/ 0 w 66"/>
                <a:gd name="T31" fmla="*/ 85685298 h 66"/>
                <a:gd name="T32" fmla="*/ 0 w 66"/>
                <a:gd name="T33" fmla="*/ 70564367 h 66"/>
                <a:gd name="T34" fmla="*/ 20161247 w 66"/>
                <a:gd name="T35" fmla="*/ 55443437 h 66"/>
                <a:gd name="T36" fmla="*/ 50403114 w 66"/>
                <a:gd name="T37" fmla="*/ 65524057 h 66"/>
                <a:gd name="T38" fmla="*/ 35282184 w 66"/>
                <a:gd name="T39" fmla="*/ 45362804 h 66"/>
                <a:gd name="T40" fmla="*/ 30241873 w 66"/>
                <a:gd name="T41" fmla="*/ 25201557 h 66"/>
                <a:gd name="T42" fmla="*/ 60483747 w 66"/>
                <a:gd name="T43" fmla="*/ 5040312 h 66"/>
                <a:gd name="T44" fmla="*/ 70564367 w 66"/>
                <a:gd name="T45" fmla="*/ 0 h 66"/>
                <a:gd name="T46" fmla="*/ 90725608 w 66"/>
                <a:gd name="T47" fmla="*/ 15120937 h 66"/>
                <a:gd name="T48" fmla="*/ 95765918 w 66"/>
                <a:gd name="T49" fmla="*/ 50403114 h 66"/>
                <a:gd name="T50" fmla="*/ 110886873 w 66"/>
                <a:gd name="T51" fmla="*/ 35282184 h 66"/>
                <a:gd name="T52" fmla="*/ 136088424 w 66"/>
                <a:gd name="T53" fmla="*/ 25201557 h 66"/>
                <a:gd name="T54" fmla="*/ 151209355 w 66"/>
                <a:gd name="T55" fmla="*/ 35282184 h 66"/>
                <a:gd name="T56" fmla="*/ 161289975 w 66"/>
                <a:gd name="T57" fmla="*/ 50403114 h 66"/>
                <a:gd name="T58" fmla="*/ 151209355 w 66"/>
                <a:gd name="T59" fmla="*/ 65524057 h 66"/>
                <a:gd name="T60" fmla="*/ 115927184 w 66"/>
                <a:gd name="T61" fmla="*/ 85685298 h 66"/>
                <a:gd name="T62" fmla="*/ 126007804 w 66"/>
                <a:gd name="T63" fmla="*/ 55443437 h 66"/>
                <a:gd name="T64" fmla="*/ 115927184 w 66"/>
                <a:gd name="T65" fmla="*/ 60483747 h 66"/>
                <a:gd name="T66" fmla="*/ 105846563 w 66"/>
                <a:gd name="T67" fmla="*/ 65524057 h 66"/>
                <a:gd name="T68" fmla="*/ 75604677 w 66"/>
                <a:gd name="T69" fmla="*/ 55443437 h 66"/>
                <a:gd name="T70" fmla="*/ 65524057 w 66"/>
                <a:gd name="T71" fmla="*/ 35282184 h 66"/>
                <a:gd name="T72" fmla="*/ 65524057 w 66"/>
                <a:gd name="T73" fmla="*/ 35282184 h 66"/>
                <a:gd name="T74" fmla="*/ 70564367 w 66"/>
                <a:gd name="T75" fmla="*/ 60483747 h 66"/>
                <a:gd name="T76" fmla="*/ 70564367 w 66"/>
                <a:gd name="T77" fmla="*/ 60483747 h 66"/>
                <a:gd name="T78" fmla="*/ 60483747 w 66"/>
                <a:gd name="T79" fmla="*/ 70564367 h 66"/>
                <a:gd name="T80" fmla="*/ 55443437 w 66"/>
                <a:gd name="T81" fmla="*/ 85685298 h 66"/>
                <a:gd name="T82" fmla="*/ 30241873 w 66"/>
                <a:gd name="T83" fmla="*/ 80644988 h 66"/>
                <a:gd name="T84" fmla="*/ 30241873 w 66"/>
                <a:gd name="T85" fmla="*/ 85685298 h 66"/>
                <a:gd name="T86" fmla="*/ 60483747 w 66"/>
                <a:gd name="T87" fmla="*/ 90725608 h 66"/>
                <a:gd name="T88" fmla="*/ 60483747 w 66"/>
                <a:gd name="T89" fmla="*/ 95765918 h 66"/>
                <a:gd name="T90" fmla="*/ 75604677 w 66"/>
                <a:gd name="T91" fmla="*/ 110886873 h 66"/>
                <a:gd name="T92" fmla="*/ 70564367 w 66"/>
                <a:gd name="T93" fmla="*/ 136088424 h 66"/>
                <a:gd name="T94" fmla="*/ 75604677 w 66"/>
                <a:gd name="T95" fmla="*/ 136088424 h 66"/>
                <a:gd name="T96" fmla="*/ 80644988 w 66"/>
                <a:gd name="T97" fmla="*/ 110886873 h 66"/>
                <a:gd name="T98" fmla="*/ 95765918 w 66"/>
                <a:gd name="T99" fmla="*/ 105846563 h 66"/>
                <a:gd name="T100" fmla="*/ 105846563 w 66"/>
                <a:gd name="T101" fmla="*/ 100806228 h 66"/>
                <a:gd name="T102" fmla="*/ 115927184 w 66"/>
                <a:gd name="T103" fmla="*/ 105846563 h 66"/>
                <a:gd name="T104" fmla="*/ 136088424 w 66"/>
                <a:gd name="T105" fmla="*/ 110886873 h 66"/>
                <a:gd name="T106" fmla="*/ 136088424 w 66"/>
                <a:gd name="T107" fmla="*/ 110886873 h 66"/>
                <a:gd name="T108" fmla="*/ 120967494 w 66"/>
                <a:gd name="T109" fmla="*/ 100806228 h 66"/>
                <a:gd name="T110" fmla="*/ 105846563 w 66"/>
                <a:gd name="T111" fmla="*/ 95765918 h 66"/>
                <a:gd name="T112" fmla="*/ 110886873 w 66"/>
                <a:gd name="T113" fmla="*/ 85685298 h 66"/>
                <a:gd name="T114" fmla="*/ 110886873 w 66"/>
                <a:gd name="T115" fmla="*/ 70564367 h 66"/>
                <a:gd name="T116" fmla="*/ 105846563 w 66"/>
                <a:gd name="T117" fmla="*/ 70564367 h 66"/>
                <a:gd name="T118" fmla="*/ 126007804 w 66"/>
                <a:gd name="T119" fmla="*/ 55443437 h 66"/>
                <a:gd name="T120" fmla="*/ 126007804 w 66"/>
                <a:gd name="T121" fmla="*/ 5544343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6"/>
                <a:gd name="T184" fmla="*/ 0 h 66"/>
                <a:gd name="T185" fmla="*/ 66 w 66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6" h="66">
                  <a:moveTo>
                    <a:pt x="46" y="34"/>
                  </a:moveTo>
                  <a:lnTo>
                    <a:pt x="46" y="34"/>
                  </a:lnTo>
                  <a:lnTo>
                    <a:pt x="54" y="34"/>
                  </a:lnTo>
                  <a:lnTo>
                    <a:pt x="62" y="36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6" y="44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6" y="58"/>
                  </a:lnTo>
                  <a:lnTo>
                    <a:pt x="50" y="56"/>
                  </a:lnTo>
                  <a:lnTo>
                    <a:pt x="44" y="50"/>
                  </a:lnTo>
                  <a:lnTo>
                    <a:pt x="40" y="46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2" y="66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18" y="58"/>
                  </a:lnTo>
                  <a:lnTo>
                    <a:pt x="20" y="50"/>
                  </a:lnTo>
                  <a:lnTo>
                    <a:pt x="24" y="44"/>
                  </a:lnTo>
                  <a:lnTo>
                    <a:pt x="12" y="46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0" y="2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38" y="12"/>
                  </a:lnTo>
                  <a:lnTo>
                    <a:pt x="38" y="20"/>
                  </a:lnTo>
                  <a:lnTo>
                    <a:pt x="44" y="14"/>
                  </a:lnTo>
                  <a:lnTo>
                    <a:pt x="50" y="10"/>
                  </a:lnTo>
                  <a:lnTo>
                    <a:pt x="54" y="10"/>
                  </a:lnTo>
                  <a:lnTo>
                    <a:pt x="60" y="14"/>
                  </a:lnTo>
                  <a:lnTo>
                    <a:pt x="62" y="18"/>
                  </a:lnTo>
                  <a:lnTo>
                    <a:pt x="64" y="20"/>
                  </a:lnTo>
                  <a:lnTo>
                    <a:pt x="62" y="24"/>
                  </a:lnTo>
                  <a:lnTo>
                    <a:pt x="60" y="26"/>
                  </a:lnTo>
                  <a:lnTo>
                    <a:pt x="54" y="30"/>
                  </a:lnTo>
                  <a:lnTo>
                    <a:pt x="46" y="34"/>
                  </a:lnTo>
                  <a:close/>
                  <a:moveTo>
                    <a:pt x="50" y="22"/>
                  </a:moveTo>
                  <a:lnTo>
                    <a:pt x="50" y="22"/>
                  </a:lnTo>
                  <a:lnTo>
                    <a:pt x="46" y="24"/>
                  </a:lnTo>
                  <a:lnTo>
                    <a:pt x="42" y="26"/>
                  </a:lnTo>
                  <a:lnTo>
                    <a:pt x="36" y="22"/>
                  </a:lnTo>
                  <a:lnTo>
                    <a:pt x="30" y="22"/>
                  </a:lnTo>
                  <a:lnTo>
                    <a:pt x="26" y="14"/>
                  </a:lnTo>
                  <a:lnTo>
                    <a:pt x="28" y="24"/>
                  </a:lnTo>
                  <a:lnTo>
                    <a:pt x="24" y="28"/>
                  </a:lnTo>
                  <a:lnTo>
                    <a:pt x="22" y="3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6" y="42"/>
                  </a:lnTo>
                  <a:lnTo>
                    <a:pt x="30" y="44"/>
                  </a:lnTo>
                  <a:lnTo>
                    <a:pt x="28" y="54"/>
                  </a:lnTo>
                  <a:lnTo>
                    <a:pt x="30" y="54"/>
                  </a:lnTo>
                  <a:lnTo>
                    <a:pt x="32" y="44"/>
                  </a:lnTo>
                  <a:lnTo>
                    <a:pt x="38" y="42"/>
                  </a:lnTo>
                  <a:lnTo>
                    <a:pt x="42" y="40"/>
                  </a:lnTo>
                  <a:lnTo>
                    <a:pt x="46" y="42"/>
                  </a:lnTo>
                  <a:lnTo>
                    <a:pt x="54" y="44"/>
                  </a:lnTo>
                  <a:lnTo>
                    <a:pt x="48" y="40"/>
                  </a:lnTo>
                  <a:lnTo>
                    <a:pt x="42" y="38"/>
                  </a:lnTo>
                  <a:lnTo>
                    <a:pt x="44" y="34"/>
                  </a:lnTo>
                  <a:lnTo>
                    <a:pt x="44" y="28"/>
                  </a:lnTo>
                  <a:lnTo>
                    <a:pt x="42" y="28"/>
                  </a:lnTo>
                  <a:lnTo>
                    <a:pt x="46" y="24"/>
                  </a:lnTo>
                  <a:lnTo>
                    <a:pt x="5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8" name="Freeform 74"/>
            <p:cNvSpPr>
              <a:spLocks/>
            </p:cNvSpPr>
            <p:nvPr/>
          </p:nvSpPr>
          <p:spPr bwMode="auto">
            <a:xfrm>
              <a:off x="4964113" y="3276600"/>
              <a:ext cx="38100" cy="34925"/>
            </a:xfrm>
            <a:custGeom>
              <a:avLst/>
              <a:gdLst>
                <a:gd name="T0" fmla="*/ 55443445 w 24"/>
                <a:gd name="T1" fmla="*/ 15120938 h 22"/>
                <a:gd name="T2" fmla="*/ 55443445 w 24"/>
                <a:gd name="T3" fmla="*/ 15120938 h 22"/>
                <a:gd name="T4" fmla="*/ 60483756 w 24"/>
                <a:gd name="T5" fmla="*/ 25201560 h 22"/>
                <a:gd name="T6" fmla="*/ 55443445 w 24"/>
                <a:gd name="T7" fmla="*/ 35282188 h 22"/>
                <a:gd name="T8" fmla="*/ 50403121 w 24"/>
                <a:gd name="T9" fmla="*/ 45362809 h 22"/>
                <a:gd name="T10" fmla="*/ 45362810 w 24"/>
                <a:gd name="T11" fmla="*/ 55443443 h 22"/>
                <a:gd name="T12" fmla="*/ 45362810 w 24"/>
                <a:gd name="T13" fmla="*/ 55443443 h 22"/>
                <a:gd name="T14" fmla="*/ 30241878 w 24"/>
                <a:gd name="T15" fmla="*/ 55443443 h 22"/>
                <a:gd name="T16" fmla="*/ 20161250 w 24"/>
                <a:gd name="T17" fmla="*/ 55443443 h 22"/>
                <a:gd name="T18" fmla="*/ 10080625 w 24"/>
                <a:gd name="T19" fmla="*/ 50403120 h 22"/>
                <a:gd name="T20" fmla="*/ 5040312 w 24"/>
                <a:gd name="T21" fmla="*/ 40322498 h 22"/>
                <a:gd name="T22" fmla="*/ 5040312 w 24"/>
                <a:gd name="T23" fmla="*/ 40322498 h 22"/>
                <a:gd name="T24" fmla="*/ 0 w 24"/>
                <a:gd name="T25" fmla="*/ 30241877 h 22"/>
                <a:gd name="T26" fmla="*/ 0 w 24"/>
                <a:gd name="T27" fmla="*/ 20161249 h 22"/>
                <a:gd name="T28" fmla="*/ 10080625 w 24"/>
                <a:gd name="T29" fmla="*/ 10080625 h 22"/>
                <a:gd name="T30" fmla="*/ 15120939 w 24"/>
                <a:gd name="T31" fmla="*/ 5040312 h 22"/>
                <a:gd name="T32" fmla="*/ 15120939 w 24"/>
                <a:gd name="T33" fmla="*/ 5040312 h 22"/>
                <a:gd name="T34" fmla="*/ 25201561 w 24"/>
                <a:gd name="T35" fmla="*/ 0 h 22"/>
                <a:gd name="T36" fmla="*/ 40322500 w 24"/>
                <a:gd name="T37" fmla="*/ 0 h 22"/>
                <a:gd name="T38" fmla="*/ 50403121 w 24"/>
                <a:gd name="T39" fmla="*/ 5040312 h 22"/>
                <a:gd name="T40" fmla="*/ 55443445 w 24"/>
                <a:gd name="T41" fmla="*/ 15120938 h 22"/>
                <a:gd name="T42" fmla="*/ 55443445 w 24"/>
                <a:gd name="T43" fmla="*/ 15120938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2"/>
                <a:gd name="T68" fmla="*/ 24 w 24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2">
                  <a:moveTo>
                    <a:pt x="22" y="6"/>
                  </a:moveTo>
                  <a:lnTo>
                    <a:pt x="22" y="6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8" y="22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9" name="Freeform 75"/>
            <p:cNvSpPr>
              <a:spLocks noEditPoints="1"/>
            </p:cNvSpPr>
            <p:nvPr/>
          </p:nvSpPr>
          <p:spPr bwMode="auto">
            <a:xfrm>
              <a:off x="4913313" y="3381375"/>
              <a:ext cx="107950" cy="104775"/>
            </a:xfrm>
            <a:custGeom>
              <a:avLst/>
              <a:gdLst>
                <a:gd name="T0" fmla="*/ 120967495 w 68"/>
                <a:gd name="T1" fmla="*/ 80644988 h 66"/>
                <a:gd name="T2" fmla="*/ 161289977 w 68"/>
                <a:gd name="T3" fmla="*/ 90725608 h 66"/>
                <a:gd name="T4" fmla="*/ 171370598 w 68"/>
                <a:gd name="T5" fmla="*/ 100806228 h 66"/>
                <a:gd name="T6" fmla="*/ 166330287 w 68"/>
                <a:gd name="T7" fmla="*/ 120967494 h 66"/>
                <a:gd name="T8" fmla="*/ 156249667 w 68"/>
                <a:gd name="T9" fmla="*/ 136088424 h 66"/>
                <a:gd name="T10" fmla="*/ 131048116 w 68"/>
                <a:gd name="T11" fmla="*/ 141128734 h 66"/>
                <a:gd name="T12" fmla="*/ 110886875 w 68"/>
                <a:gd name="T13" fmla="*/ 126007804 h 66"/>
                <a:gd name="T14" fmla="*/ 105846565 w 68"/>
                <a:gd name="T15" fmla="*/ 115927184 h 66"/>
                <a:gd name="T16" fmla="*/ 95765919 w 68"/>
                <a:gd name="T17" fmla="*/ 156249665 h 66"/>
                <a:gd name="T18" fmla="*/ 65524058 w 68"/>
                <a:gd name="T19" fmla="*/ 166330285 h 66"/>
                <a:gd name="T20" fmla="*/ 55443437 w 68"/>
                <a:gd name="T21" fmla="*/ 166330285 h 66"/>
                <a:gd name="T22" fmla="*/ 50403115 w 68"/>
                <a:gd name="T23" fmla="*/ 146169045 h 66"/>
                <a:gd name="T24" fmla="*/ 60483748 w 68"/>
                <a:gd name="T25" fmla="*/ 110886873 h 66"/>
                <a:gd name="T26" fmla="*/ 35282184 w 68"/>
                <a:gd name="T27" fmla="*/ 115927184 h 66"/>
                <a:gd name="T28" fmla="*/ 5040312 w 68"/>
                <a:gd name="T29" fmla="*/ 105846563 h 66"/>
                <a:gd name="T30" fmla="*/ 0 w 68"/>
                <a:gd name="T31" fmla="*/ 85685298 h 66"/>
                <a:gd name="T32" fmla="*/ 5040312 w 68"/>
                <a:gd name="T33" fmla="*/ 70564367 h 66"/>
                <a:gd name="T34" fmla="*/ 25201557 w 68"/>
                <a:gd name="T35" fmla="*/ 55443437 h 66"/>
                <a:gd name="T36" fmla="*/ 50403115 w 68"/>
                <a:gd name="T37" fmla="*/ 60483747 h 66"/>
                <a:gd name="T38" fmla="*/ 40322494 w 68"/>
                <a:gd name="T39" fmla="*/ 45362804 h 66"/>
                <a:gd name="T40" fmla="*/ 35282184 w 68"/>
                <a:gd name="T41" fmla="*/ 20161247 h 66"/>
                <a:gd name="T42" fmla="*/ 65524058 w 68"/>
                <a:gd name="T43" fmla="*/ 5040312 h 66"/>
                <a:gd name="T44" fmla="*/ 75604678 w 68"/>
                <a:gd name="T45" fmla="*/ 0 h 66"/>
                <a:gd name="T46" fmla="*/ 95765919 w 68"/>
                <a:gd name="T47" fmla="*/ 15120937 h 66"/>
                <a:gd name="T48" fmla="*/ 100806230 w 68"/>
                <a:gd name="T49" fmla="*/ 50403114 h 66"/>
                <a:gd name="T50" fmla="*/ 115927185 w 68"/>
                <a:gd name="T51" fmla="*/ 35282184 h 66"/>
                <a:gd name="T52" fmla="*/ 141128736 w 68"/>
                <a:gd name="T53" fmla="*/ 25201557 h 66"/>
                <a:gd name="T54" fmla="*/ 156249667 w 68"/>
                <a:gd name="T55" fmla="*/ 35282184 h 66"/>
                <a:gd name="T56" fmla="*/ 161289977 w 68"/>
                <a:gd name="T57" fmla="*/ 50403114 h 66"/>
                <a:gd name="T58" fmla="*/ 156249667 w 68"/>
                <a:gd name="T59" fmla="*/ 65524057 h 66"/>
                <a:gd name="T60" fmla="*/ 120967495 w 68"/>
                <a:gd name="T61" fmla="*/ 80644988 h 66"/>
                <a:gd name="T62" fmla="*/ 131048116 w 68"/>
                <a:gd name="T63" fmla="*/ 55443437 h 66"/>
                <a:gd name="T64" fmla="*/ 120967495 w 68"/>
                <a:gd name="T65" fmla="*/ 60483747 h 66"/>
                <a:gd name="T66" fmla="*/ 110886875 w 68"/>
                <a:gd name="T67" fmla="*/ 65524057 h 66"/>
                <a:gd name="T68" fmla="*/ 80644989 w 68"/>
                <a:gd name="T69" fmla="*/ 55443437 h 66"/>
                <a:gd name="T70" fmla="*/ 70564368 w 68"/>
                <a:gd name="T71" fmla="*/ 35282184 h 66"/>
                <a:gd name="T72" fmla="*/ 65524058 w 68"/>
                <a:gd name="T73" fmla="*/ 35282184 h 66"/>
                <a:gd name="T74" fmla="*/ 75604678 w 68"/>
                <a:gd name="T75" fmla="*/ 55443437 h 66"/>
                <a:gd name="T76" fmla="*/ 75604678 w 68"/>
                <a:gd name="T77" fmla="*/ 60483747 h 66"/>
                <a:gd name="T78" fmla="*/ 65524058 w 68"/>
                <a:gd name="T79" fmla="*/ 70564367 h 66"/>
                <a:gd name="T80" fmla="*/ 60483748 w 68"/>
                <a:gd name="T81" fmla="*/ 85685298 h 66"/>
                <a:gd name="T82" fmla="*/ 30241874 w 68"/>
                <a:gd name="T83" fmla="*/ 80644988 h 66"/>
                <a:gd name="T84" fmla="*/ 30241874 w 68"/>
                <a:gd name="T85" fmla="*/ 85685298 h 66"/>
                <a:gd name="T86" fmla="*/ 60483748 w 68"/>
                <a:gd name="T87" fmla="*/ 90725608 h 66"/>
                <a:gd name="T88" fmla="*/ 65524058 w 68"/>
                <a:gd name="T89" fmla="*/ 95765918 h 66"/>
                <a:gd name="T90" fmla="*/ 80644989 w 68"/>
                <a:gd name="T91" fmla="*/ 110886873 h 66"/>
                <a:gd name="T92" fmla="*/ 75604678 w 68"/>
                <a:gd name="T93" fmla="*/ 136088424 h 66"/>
                <a:gd name="T94" fmla="*/ 75604678 w 68"/>
                <a:gd name="T95" fmla="*/ 136088424 h 66"/>
                <a:gd name="T96" fmla="*/ 85685299 w 68"/>
                <a:gd name="T97" fmla="*/ 110886873 h 66"/>
                <a:gd name="T98" fmla="*/ 100806230 w 68"/>
                <a:gd name="T99" fmla="*/ 105846563 h 66"/>
                <a:gd name="T100" fmla="*/ 110886875 w 68"/>
                <a:gd name="T101" fmla="*/ 100806228 h 66"/>
                <a:gd name="T102" fmla="*/ 120967495 w 68"/>
                <a:gd name="T103" fmla="*/ 105846563 h 66"/>
                <a:gd name="T104" fmla="*/ 136088426 w 68"/>
                <a:gd name="T105" fmla="*/ 110886873 h 66"/>
                <a:gd name="T106" fmla="*/ 141128736 w 68"/>
                <a:gd name="T107" fmla="*/ 110886873 h 66"/>
                <a:gd name="T108" fmla="*/ 126007806 w 68"/>
                <a:gd name="T109" fmla="*/ 100806228 h 66"/>
                <a:gd name="T110" fmla="*/ 110886875 w 68"/>
                <a:gd name="T111" fmla="*/ 95765918 h 66"/>
                <a:gd name="T112" fmla="*/ 115927185 w 68"/>
                <a:gd name="T113" fmla="*/ 85685298 h 66"/>
                <a:gd name="T114" fmla="*/ 110886875 w 68"/>
                <a:gd name="T115" fmla="*/ 70564367 h 66"/>
                <a:gd name="T116" fmla="*/ 110886875 w 68"/>
                <a:gd name="T117" fmla="*/ 65524057 h 66"/>
                <a:gd name="T118" fmla="*/ 131048116 w 68"/>
                <a:gd name="T119" fmla="*/ 55443437 h 66"/>
                <a:gd name="T120" fmla="*/ 131048116 w 68"/>
                <a:gd name="T121" fmla="*/ 5544343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8"/>
                <a:gd name="T184" fmla="*/ 0 h 66"/>
                <a:gd name="T185" fmla="*/ 68 w 68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8" h="66">
                  <a:moveTo>
                    <a:pt x="48" y="32"/>
                  </a:moveTo>
                  <a:lnTo>
                    <a:pt x="48" y="32"/>
                  </a:lnTo>
                  <a:lnTo>
                    <a:pt x="56" y="34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6" y="48"/>
                  </a:lnTo>
                  <a:lnTo>
                    <a:pt x="62" y="54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4" y="50"/>
                  </a:lnTo>
                  <a:lnTo>
                    <a:pt x="42" y="46"/>
                  </a:lnTo>
                  <a:lnTo>
                    <a:pt x="40" y="56"/>
                  </a:lnTo>
                  <a:lnTo>
                    <a:pt x="38" y="62"/>
                  </a:lnTo>
                  <a:lnTo>
                    <a:pt x="32" y="66"/>
                  </a:lnTo>
                  <a:lnTo>
                    <a:pt x="26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20" y="58"/>
                  </a:lnTo>
                  <a:lnTo>
                    <a:pt x="22" y="50"/>
                  </a:lnTo>
                  <a:lnTo>
                    <a:pt x="24" y="44"/>
                  </a:lnTo>
                  <a:lnTo>
                    <a:pt x="14" y="46"/>
                  </a:lnTo>
                  <a:lnTo>
                    <a:pt x="6" y="44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2" y="28"/>
                  </a:lnTo>
                  <a:lnTo>
                    <a:pt x="6" y="24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16" y="18"/>
                  </a:lnTo>
                  <a:lnTo>
                    <a:pt x="14" y="12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8" y="6"/>
                  </a:lnTo>
                  <a:lnTo>
                    <a:pt x="40" y="12"/>
                  </a:lnTo>
                  <a:lnTo>
                    <a:pt x="40" y="20"/>
                  </a:lnTo>
                  <a:lnTo>
                    <a:pt x="46" y="14"/>
                  </a:lnTo>
                  <a:lnTo>
                    <a:pt x="50" y="10"/>
                  </a:lnTo>
                  <a:lnTo>
                    <a:pt x="56" y="10"/>
                  </a:lnTo>
                  <a:lnTo>
                    <a:pt x="62" y="14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2" y="26"/>
                  </a:lnTo>
                  <a:lnTo>
                    <a:pt x="56" y="30"/>
                  </a:lnTo>
                  <a:lnTo>
                    <a:pt x="48" y="32"/>
                  </a:lnTo>
                  <a:close/>
                  <a:moveTo>
                    <a:pt x="52" y="22"/>
                  </a:moveTo>
                  <a:lnTo>
                    <a:pt x="52" y="22"/>
                  </a:lnTo>
                  <a:lnTo>
                    <a:pt x="48" y="24"/>
                  </a:lnTo>
                  <a:lnTo>
                    <a:pt x="44" y="26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30" y="22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4" y="3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24" y="36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4"/>
                  </a:lnTo>
                  <a:lnTo>
                    <a:pt x="30" y="54"/>
                  </a:lnTo>
                  <a:lnTo>
                    <a:pt x="34" y="44"/>
                  </a:lnTo>
                  <a:lnTo>
                    <a:pt x="40" y="42"/>
                  </a:lnTo>
                  <a:lnTo>
                    <a:pt x="44" y="40"/>
                  </a:lnTo>
                  <a:lnTo>
                    <a:pt x="48" y="42"/>
                  </a:lnTo>
                  <a:lnTo>
                    <a:pt x="54" y="44"/>
                  </a:lnTo>
                  <a:lnTo>
                    <a:pt x="56" y="44"/>
                  </a:lnTo>
                  <a:lnTo>
                    <a:pt x="50" y="40"/>
                  </a:lnTo>
                  <a:lnTo>
                    <a:pt x="44" y="38"/>
                  </a:lnTo>
                  <a:lnTo>
                    <a:pt x="46" y="34"/>
                  </a:lnTo>
                  <a:lnTo>
                    <a:pt x="44" y="28"/>
                  </a:lnTo>
                  <a:lnTo>
                    <a:pt x="44" y="26"/>
                  </a:lnTo>
                  <a:lnTo>
                    <a:pt x="48" y="24"/>
                  </a:lnTo>
                  <a:lnTo>
                    <a:pt x="52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0" name="Freeform 76"/>
            <p:cNvSpPr>
              <a:spLocks/>
            </p:cNvSpPr>
            <p:nvPr/>
          </p:nvSpPr>
          <p:spPr bwMode="auto">
            <a:xfrm>
              <a:off x="4951413" y="3416300"/>
              <a:ext cx="34925" cy="34925"/>
            </a:xfrm>
            <a:custGeom>
              <a:avLst/>
              <a:gdLst>
                <a:gd name="T0" fmla="*/ 55443443 w 22"/>
                <a:gd name="T1" fmla="*/ 15120938 h 22"/>
                <a:gd name="T2" fmla="*/ 55443443 w 22"/>
                <a:gd name="T3" fmla="*/ 15120938 h 22"/>
                <a:gd name="T4" fmla="*/ 55443443 w 22"/>
                <a:gd name="T5" fmla="*/ 25201560 h 22"/>
                <a:gd name="T6" fmla="*/ 55443443 w 22"/>
                <a:gd name="T7" fmla="*/ 35282188 h 22"/>
                <a:gd name="T8" fmla="*/ 50403120 w 22"/>
                <a:gd name="T9" fmla="*/ 45362809 h 22"/>
                <a:gd name="T10" fmla="*/ 40322498 w 22"/>
                <a:gd name="T11" fmla="*/ 55443443 h 22"/>
                <a:gd name="T12" fmla="*/ 40322498 w 22"/>
                <a:gd name="T13" fmla="*/ 55443443 h 22"/>
                <a:gd name="T14" fmla="*/ 30241877 w 22"/>
                <a:gd name="T15" fmla="*/ 55443443 h 22"/>
                <a:gd name="T16" fmla="*/ 20161249 w 22"/>
                <a:gd name="T17" fmla="*/ 55443443 h 22"/>
                <a:gd name="T18" fmla="*/ 10080625 w 22"/>
                <a:gd name="T19" fmla="*/ 50403120 h 22"/>
                <a:gd name="T20" fmla="*/ 5040312 w 22"/>
                <a:gd name="T21" fmla="*/ 40322498 h 22"/>
                <a:gd name="T22" fmla="*/ 5040312 w 22"/>
                <a:gd name="T23" fmla="*/ 40322498 h 22"/>
                <a:gd name="T24" fmla="*/ 0 w 22"/>
                <a:gd name="T25" fmla="*/ 30241877 h 22"/>
                <a:gd name="T26" fmla="*/ 0 w 22"/>
                <a:gd name="T27" fmla="*/ 20161249 h 22"/>
                <a:gd name="T28" fmla="*/ 5040312 w 22"/>
                <a:gd name="T29" fmla="*/ 10080625 h 22"/>
                <a:gd name="T30" fmla="*/ 15120938 w 22"/>
                <a:gd name="T31" fmla="*/ 0 h 22"/>
                <a:gd name="T32" fmla="*/ 15120938 w 22"/>
                <a:gd name="T33" fmla="*/ 0 h 22"/>
                <a:gd name="T34" fmla="*/ 25201560 w 22"/>
                <a:gd name="T35" fmla="*/ 0 h 22"/>
                <a:gd name="T36" fmla="*/ 35282188 w 22"/>
                <a:gd name="T37" fmla="*/ 0 h 22"/>
                <a:gd name="T38" fmla="*/ 45362809 w 22"/>
                <a:gd name="T39" fmla="*/ 5040312 h 22"/>
                <a:gd name="T40" fmla="*/ 55443443 w 22"/>
                <a:gd name="T41" fmla="*/ 15120938 h 22"/>
                <a:gd name="T42" fmla="*/ 55443443 w 22"/>
                <a:gd name="T43" fmla="*/ 15120938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2"/>
                <a:gd name="T68" fmla="*/ 22 w 22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2">
                  <a:moveTo>
                    <a:pt x="22" y="6"/>
                  </a:moveTo>
                  <a:lnTo>
                    <a:pt x="22" y="6"/>
                  </a:lnTo>
                  <a:lnTo>
                    <a:pt x="22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6" y="22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1" name="Freeform 77"/>
            <p:cNvSpPr>
              <a:spLocks/>
            </p:cNvSpPr>
            <p:nvPr/>
          </p:nvSpPr>
          <p:spPr bwMode="auto">
            <a:xfrm>
              <a:off x="4808538" y="3489325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55443443 h 44"/>
                <a:gd name="T6" fmla="*/ 0 w 38"/>
                <a:gd name="T7" fmla="*/ 40322498 h 44"/>
                <a:gd name="T8" fmla="*/ 10080624 w 38"/>
                <a:gd name="T9" fmla="*/ 20161249 h 44"/>
                <a:gd name="T10" fmla="*/ 30241875 w 38"/>
                <a:gd name="T11" fmla="*/ 0 h 44"/>
                <a:gd name="T12" fmla="*/ 30241875 w 38"/>
                <a:gd name="T13" fmla="*/ 0 h 44"/>
                <a:gd name="T14" fmla="*/ 55443440 w 38"/>
                <a:gd name="T15" fmla="*/ 5040312 h 44"/>
                <a:gd name="T16" fmla="*/ 75604682 w 38"/>
                <a:gd name="T17" fmla="*/ 20161249 h 44"/>
                <a:gd name="T18" fmla="*/ 85685303 w 38"/>
                <a:gd name="T19" fmla="*/ 25201560 h 44"/>
                <a:gd name="T20" fmla="*/ 90725613 w 38"/>
                <a:gd name="T21" fmla="*/ 40322498 h 44"/>
                <a:gd name="T22" fmla="*/ 90725613 w 38"/>
                <a:gd name="T23" fmla="*/ 40322498 h 44"/>
                <a:gd name="T24" fmla="*/ 95765924 w 38"/>
                <a:gd name="T25" fmla="*/ 55443443 h 44"/>
                <a:gd name="T26" fmla="*/ 95765924 w 38"/>
                <a:gd name="T27" fmla="*/ 70564375 h 44"/>
                <a:gd name="T28" fmla="*/ 95765924 w 38"/>
                <a:gd name="T29" fmla="*/ 80644997 h 44"/>
                <a:gd name="T30" fmla="*/ 85685303 w 38"/>
                <a:gd name="T31" fmla="*/ 95765929 h 44"/>
                <a:gd name="T32" fmla="*/ 85685303 w 38"/>
                <a:gd name="T33" fmla="*/ 95765929 h 44"/>
                <a:gd name="T34" fmla="*/ 75604682 w 38"/>
                <a:gd name="T35" fmla="*/ 105846575 h 44"/>
                <a:gd name="T36" fmla="*/ 65524061 w 38"/>
                <a:gd name="T37" fmla="*/ 110886886 h 44"/>
                <a:gd name="T38" fmla="*/ 50403117 w 38"/>
                <a:gd name="T39" fmla="*/ 110886886 h 44"/>
                <a:gd name="T40" fmla="*/ 3528218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100806240 h 44"/>
                <a:gd name="T46" fmla="*/ 5040312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8"/>
                  </a:lnTo>
                  <a:lnTo>
                    <a:pt x="34" y="10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38" y="28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26" y="44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2" name="Freeform 78"/>
            <p:cNvSpPr>
              <a:spLocks/>
            </p:cNvSpPr>
            <p:nvPr/>
          </p:nvSpPr>
          <p:spPr bwMode="auto">
            <a:xfrm>
              <a:off x="4745038" y="3486150"/>
              <a:ext cx="66675" cy="63500"/>
            </a:xfrm>
            <a:custGeom>
              <a:avLst/>
              <a:gdLst>
                <a:gd name="T0" fmla="*/ 95765928 w 42"/>
                <a:gd name="T1" fmla="*/ 25201559 h 40"/>
                <a:gd name="T2" fmla="*/ 95765928 w 42"/>
                <a:gd name="T3" fmla="*/ 25201559 h 40"/>
                <a:gd name="T4" fmla="*/ 65524063 w 42"/>
                <a:gd name="T5" fmla="*/ 45362808 h 40"/>
                <a:gd name="T6" fmla="*/ 65524063 w 42"/>
                <a:gd name="T7" fmla="*/ 45362808 h 40"/>
                <a:gd name="T8" fmla="*/ 65524063 w 42"/>
                <a:gd name="T9" fmla="*/ 45362808 h 40"/>
                <a:gd name="T10" fmla="*/ 65524063 w 42"/>
                <a:gd name="T11" fmla="*/ 45362808 h 40"/>
                <a:gd name="T12" fmla="*/ 90725617 w 42"/>
                <a:gd name="T13" fmla="*/ 20161249 h 40"/>
                <a:gd name="T14" fmla="*/ 90725617 w 42"/>
                <a:gd name="T15" fmla="*/ 20161249 h 40"/>
                <a:gd name="T16" fmla="*/ 100806238 w 42"/>
                <a:gd name="T17" fmla="*/ 10080624 h 40"/>
                <a:gd name="T18" fmla="*/ 100806238 w 42"/>
                <a:gd name="T19" fmla="*/ 10080624 h 40"/>
                <a:gd name="T20" fmla="*/ 100806238 w 42"/>
                <a:gd name="T21" fmla="*/ 10080624 h 40"/>
                <a:gd name="T22" fmla="*/ 100806238 w 42"/>
                <a:gd name="T23" fmla="*/ 10080624 h 40"/>
                <a:gd name="T24" fmla="*/ 75604685 w 42"/>
                <a:gd name="T25" fmla="*/ 0 h 40"/>
                <a:gd name="T26" fmla="*/ 55443442 w 42"/>
                <a:gd name="T27" fmla="*/ 0 h 40"/>
                <a:gd name="T28" fmla="*/ 35282187 w 42"/>
                <a:gd name="T29" fmla="*/ 5040312 h 40"/>
                <a:gd name="T30" fmla="*/ 25201560 w 42"/>
                <a:gd name="T31" fmla="*/ 15120938 h 40"/>
                <a:gd name="T32" fmla="*/ 25201560 w 42"/>
                <a:gd name="T33" fmla="*/ 15120938 h 40"/>
                <a:gd name="T34" fmla="*/ 15120938 w 42"/>
                <a:gd name="T35" fmla="*/ 25201559 h 40"/>
                <a:gd name="T36" fmla="*/ 5040312 w 42"/>
                <a:gd name="T37" fmla="*/ 35282186 h 40"/>
                <a:gd name="T38" fmla="*/ 0 w 42"/>
                <a:gd name="T39" fmla="*/ 50403118 h 40"/>
                <a:gd name="T40" fmla="*/ 5040312 w 42"/>
                <a:gd name="T41" fmla="*/ 60483752 h 40"/>
                <a:gd name="T42" fmla="*/ 5040312 w 42"/>
                <a:gd name="T43" fmla="*/ 75604683 h 40"/>
                <a:gd name="T44" fmla="*/ 15120938 w 42"/>
                <a:gd name="T45" fmla="*/ 85685305 h 40"/>
                <a:gd name="T46" fmla="*/ 25201560 w 42"/>
                <a:gd name="T47" fmla="*/ 90725615 h 40"/>
                <a:gd name="T48" fmla="*/ 35282187 w 42"/>
                <a:gd name="T49" fmla="*/ 100806236 h 40"/>
                <a:gd name="T50" fmla="*/ 35282187 w 42"/>
                <a:gd name="T51" fmla="*/ 100806236 h 40"/>
                <a:gd name="T52" fmla="*/ 50403119 w 42"/>
                <a:gd name="T53" fmla="*/ 100806236 h 40"/>
                <a:gd name="T54" fmla="*/ 65524063 w 42"/>
                <a:gd name="T55" fmla="*/ 100806236 h 40"/>
                <a:gd name="T56" fmla="*/ 80644996 w 42"/>
                <a:gd name="T57" fmla="*/ 90725615 h 40"/>
                <a:gd name="T58" fmla="*/ 90725617 w 42"/>
                <a:gd name="T59" fmla="*/ 80644994 h 40"/>
                <a:gd name="T60" fmla="*/ 90725617 w 42"/>
                <a:gd name="T61" fmla="*/ 80644994 h 40"/>
                <a:gd name="T62" fmla="*/ 100806238 w 42"/>
                <a:gd name="T63" fmla="*/ 65524062 h 40"/>
                <a:gd name="T64" fmla="*/ 105846574 w 42"/>
                <a:gd name="T65" fmla="*/ 50403118 h 40"/>
                <a:gd name="T66" fmla="*/ 105846574 w 42"/>
                <a:gd name="T67" fmla="*/ 20161249 h 40"/>
                <a:gd name="T68" fmla="*/ 105846574 w 42"/>
                <a:gd name="T69" fmla="*/ 20161249 h 40"/>
                <a:gd name="T70" fmla="*/ 95765928 w 42"/>
                <a:gd name="T71" fmla="*/ 25201559 h 40"/>
                <a:gd name="T72" fmla="*/ 95765928 w 42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2" y="20"/>
                  </a:lnTo>
                  <a:lnTo>
                    <a:pt x="42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3" name="Freeform 79"/>
            <p:cNvSpPr>
              <a:spLocks/>
            </p:cNvSpPr>
            <p:nvPr/>
          </p:nvSpPr>
          <p:spPr bwMode="auto">
            <a:xfrm>
              <a:off x="4741863" y="3429000"/>
              <a:ext cx="69850" cy="63500"/>
            </a:xfrm>
            <a:custGeom>
              <a:avLst/>
              <a:gdLst>
                <a:gd name="T0" fmla="*/ 80644997 w 44"/>
                <a:gd name="T1" fmla="*/ 65524062 h 40"/>
                <a:gd name="T2" fmla="*/ 80644997 w 44"/>
                <a:gd name="T3" fmla="*/ 65524062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45362808 h 40"/>
                <a:gd name="T14" fmla="*/ 85685308 w 44"/>
                <a:gd name="T15" fmla="*/ 60483752 h 40"/>
                <a:gd name="T16" fmla="*/ 85685308 w 44"/>
                <a:gd name="T17" fmla="*/ 6048375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0403118 h 40"/>
                <a:gd name="T28" fmla="*/ 100806240 w 44"/>
                <a:gd name="T29" fmla="*/ 30241876 h 40"/>
                <a:gd name="T30" fmla="*/ 85685308 w 44"/>
                <a:gd name="T31" fmla="*/ 20161249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0 h 40"/>
                <a:gd name="T38" fmla="*/ 45362809 w 44"/>
                <a:gd name="T39" fmla="*/ 0 h 40"/>
                <a:gd name="T40" fmla="*/ 35282188 w 44"/>
                <a:gd name="T41" fmla="*/ 0 h 40"/>
                <a:gd name="T42" fmla="*/ 25201560 w 44"/>
                <a:gd name="T43" fmla="*/ 5040312 h 40"/>
                <a:gd name="T44" fmla="*/ 15120938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5443441 h 40"/>
                <a:gd name="T52" fmla="*/ 0 w 44"/>
                <a:gd name="T53" fmla="*/ 55443441 h 40"/>
                <a:gd name="T54" fmla="*/ 5040312 w 44"/>
                <a:gd name="T55" fmla="*/ 70564373 h 40"/>
                <a:gd name="T56" fmla="*/ 10080625 w 44"/>
                <a:gd name="T57" fmla="*/ 80644994 h 40"/>
                <a:gd name="T58" fmla="*/ 25201560 w 44"/>
                <a:gd name="T59" fmla="*/ 90725615 h 40"/>
                <a:gd name="T60" fmla="*/ 40322498 w 44"/>
                <a:gd name="T61" fmla="*/ 95765926 h 40"/>
                <a:gd name="T62" fmla="*/ 40322498 w 44"/>
                <a:gd name="T63" fmla="*/ 95765926 h 40"/>
                <a:gd name="T64" fmla="*/ 55443443 w 44"/>
                <a:gd name="T65" fmla="*/ 100806236 h 40"/>
                <a:gd name="T66" fmla="*/ 75604686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65524062 h 40"/>
                <a:gd name="T74" fmla="*/ 80644997 w 44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6"/>
                  </a:moveTo>
                  <a:lnTo>
                    <a:pt x="32" y="2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0"/>
                  </a:lnTo>
                  <a:lnTo>
                    <a:pt x="40" y="12"/>
                  </a:lnTo>
                  <a:lnTo>
                    <a:pt x="34" y="8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4" name="Freeform 80"/>
            <p:cNvSpPr>
              <a:spLocks/>
            </p:cNvSpPr>
            <p:nvPr/>
          </p:nvSpPr>
          <p:spPr bwMode="auto">
            <a:xfrm>
              <a:off x="4795838" y="3400425"/>
              <a:ext cx="60325" cy="73025"/>
            </a:xfrm>
            <a:custGeom>
              <a:avLst/>
              <a:gdLst>
                <a:gd name="T0" fmla="*/ 95765924 w 38"/>
                <a:gd name="T1" fmla="*/ 60483755 h 46"/>
                <a:gd name="T2" fmla="*/ 95765924 w 38"/>
                <a:gd name="T3" fmla="*/ 60483755 h 46"/>
                <a:gd name="T4" fmla="*/ 90725613 w 38"/>
                <a:gd name="T5" fmla="*/ 75604687 h 46"/>
                <a:gd name="T6" fmla="*/ 85685303 w 38"/>
                <a:gd name="T7" fmla="*/ 90725620 h 46"/>
                <a:gd name="T8" fmla="*/ 70564371 w 38"/>
                <a:gd name="T9" fmla="*/ 105846577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5685309 h 46"/>
                <a:gd name="T18" fmla="*/ 0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10080625 h 46"/>
                <a:gd name="T32" fmla="*/ 25201559 w 38"/>
                <a:gd name="T33" fmla="*/ 10080625 h 46"/>
                <a:gd name="T34" fmla="*/ 40322496 w 38"/>
                <a:gd name="T35" fmla="*/ 5040312 h 46"/>
                <a:gd name="T36" fmla="*/ 50403117 w 38"/>
                <a:gd name="T37" fmla="*/ 0 h 46"/>
                <a:gd name="T38" fmla="*/ 65524061 w 38"/>
                <a:gd name="T39" fmla="*/ 5040312 h 46"/>
                <a:gd name="T40" fmla="*/ 75604682 w 38"/>
                <a:gd name="T41" fmla="*/ 10080625 h 46"/>
                <a:gd name="T42" fmla="*/ 85685303 w 38"/>
                <a:gd name="T43" fmla="*/ 20161250 h 46"/>
                <a:gd name="T44" fmla="*/ 90725613 w 38"/>
                <a:gd name="T45" fmla="*/ 30241877 h 46"/>
                <a:gd name="T46" fmla="*/ 95765924 w 38"/>
                <a:gd name="T47" fmla="*/ 45362810 h 46"/>
                <a:gd name="T48" fmla="*/ 95765924 w 38"/>
                <a:gd name="T49" fmla="*/ 60483755 h 46"/>
                <a:gd name="T50" fmla="*/ 95765924 w 38"/>
                <a:gd name="T51" fmla="*/ 60483755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4"/>
                  </a:moveTo>
                  <a:lnTo>
                    <a:pt x="38" y="24"/>
                  </a:lnTo>
                  <a:lnTo>
                    <a:pt x="36" y="30"/>
                  </a:lnTo>
                  <a:lnTo>
                    <a:pt x="34" y="36"/>
                  </a:lnTo>
                  <a:lnTo>
                    <a:pt x="28" y="42"/>
                  </a:lnTo>
                  <a:lnTo>
                    <a:pt x="18" y="46"/>
                  </a:lnTo>
                  <a:lnTo>
                    <a:pt x="8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8"/>
                  </a:lnTo>
                  <a:lnTo>
                    <a:pt x="38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5" name="Freeform 81"/>
            <p:cNvSpPr>
              <a:spLocks/>
            </p:cNvSpPr>
            <p:nvPr/>
          </p:nvSpPr>
          <p:spPr bwMode="auto">
            <a:xfrm>
              <a:off x="4830763" y="3438525"/>
              <a:ext cx="73025" cy="63500"/>
            </a:xfrm>
            <a:custGeom>
              <a:avLst/>
              <a:gdLst>
                <a:gd name="T0" fmla="*/ 95765931 w 46"/>
                <a:gd name="T1" fmla="*/ 15120938 h 40"/>
                <a:gd name="T2" fmla="*/ 95765931 w 46"/>
                <a:gd name="T3" fmla="*/ 15120938 h 40"/>
                <a:gd name="T4" fmla="*/ 85685309 w 46"/>
                <a:gd name="T5" fmla="*/ 5040312 h 40"/>
                <a:gd name="T6" fmla="*/ 70564376 w 46"/>
                <a:gd name="T7" fmla="*/ 0 h 40"/>
                <a:gd name="T8" fmla="*/ 55443444 w 46"/>
                <a:gd name="T9" fmla="*/ 5040312 h 40"/>
                <a:gd name="T10" fmla="*/ 40322499 w 46"/>
                <a:gd name="T11" fmla="*/ 10080624 h 40"/>
                <a:gd name="T12" fmla="*/ 40322499 w 46"/>
                <a:gd name="T13" fmla="*/ 10080624 h 40"/>
                <a:gd name="T14" fmla="*/ 20161250 w 46"/>
                <a:gd name="T15" fmla="*/ 25201559 h 40"/>
                <a:gd name="T16" fmla="*/ 10080625 w 46"/>
                <a:gd name="T17" fmla="*/ 40322497 h 40"/>
                <a:gd name="T18" fmla="*/ 0 w 46"/>
                <a:gd name="T19" fmla="*/ 70564373 h 40"/>
                <a:gd name="T20" fmla="*/ 0 w 46"/>
                <a:gd name="T21" fmla="*/ 70564373 h 40"/>
                <a:gd name="T22" fmla="*/ 25201560 w 46"/>
                <a:gd name="T23" fmla="*/ 60483752 h 40"/>
                <a:gd name="T24" fmla="*/ 25201560 w 46"/>
                <a:gd name="T25" fmla="*/ 60483752 h 40"/>
                <a:gd name="T26" fmla="*/ 45362810 w 46"/>
                <a:gd name="T27" fmla="*/ 55443441 h 40"/>
                <a:gd name="T28" fmla="*/ 60483755 w 46"/>
                <a:gd name="T29" fmla="*/ 50403118 h 40"/>
                <a:gd name="T30" fmla="*/ 60483755 w 46"/>
                <a:gd name="T31" fmla="*/ 50403118 h 40"/>
                <a:gd name="T32" fmla="*/ 60483755 w 46"/>
                <a:gd name="T33" fmla="*/ 55443441 h 40"/>
                <a:gd name="T34" fmla="*/ 60483755 w 46"/>
                <a:gd name="T35" fmla="*/ 55443441 h 40"/>
                <a:gd name="T36" fmla="*/ 40322499 w 46"/>
                <a:gd name="T37" fmla="*/ 55443441 h 40"/>
                <a:gd name="T38" fmla="*/ 20161250 w 46"/>
                <a:gd name="T39" fmla="*/ 65524062 h 40"/>
                <a:gd name="T40" fmla="*/ 20161250 w 46"/>
                <a:gd name="T41" fmla="*/ 65524062 h 40"/>
                <a:gd name="T42" fmla="*/ 5040312 w 46"/>
                <a:gd name="T43" fmla="*/ 75604683 h 40"/>
                <a:gd name="T44" fmla="*/ 5040312 w 46"/>
                <a:gd name="T45" fmla="*/ 75604683 h 40"/>
                <a:gd name="T46" fmla="*/ 25201560 w 46"/>
                <a:gd name="T47" fmla="*/ 90725615 h 40"/>
                <a:gd name="T48" fmla="*/ 45362810 w 46"/>
                <a:gd name="T49" fmla="*/ 100806236 h 40"/>
                <a:gd name="T50" fmla="*/ 60483755 w 46"/>
                <a:gd name="T51" fmla="*/ 100806236 h 40"/>
                <a:gd name="T52" fmla="*/ 75604687 w 46"/>
                <a:gd name="T53" fmla="*/ 100806236 h 40"/>
                <a:gd name="T54" fmla="*/ 75604687 w 46"/>
                <a:gd name="T55" fmla="*/ 100806236 h 40"/>
                <a:gd name="T56" fmla="*/ 90725620 w 46"/>
                <a:gd name="T57" fmla="*/ 95765926 h 40"/>
                <a:gd name="T58" fmla="*/ 100806241 w 46"/>
                <a:gd name="T59" fmla="*/ 85685305 h 40"/>
                <a:gd name="T60" fmla="*/ 110886888 w 46"/>
                <a:gd name="T61" fmla="*/ 75604683 h 40"/>
                <a:gd name="T62" fmla="*/ 115927199 w 46"/>
                <a:gd name="T63" fmla="*/ 60483752 h 40"/>
                <a:gd name="T64" fmla="*/ 115927199 w 46"/>
                <a:gd name="T65" fmla="*/ 50403118 h 40"/>
                <a:gd name="T66" fmla="*/ 110886888 w 46"/>
                <a:gd name="T67" fmla="*/ 35282186 h 40"/>
                <a:gd name="T68" fmla="*/ 105846577 w 46"/>
                <a:gd name="T69" fmla="*/ 25201559 h 40"/>
                <a:gd name="T70" fmla="*/ 95765931 w 46"/>
                <a:gd name="T71" fmla="*/ 15120938 h 40"/>
                <a:gd name="T72" fmla="*/ 95765931 w 46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40"/>
                <a:gd name="T113" fmla="*/ 46 w 46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40">
                  <a:moveTo>
                    <a:pt x="38" y="6"/>
                  </a:moveTo>
                  <a:lnTo>
                    <a:pt x="38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4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4"/>
                  </a:lnTo>
                  <a:lnTo>
                    <a:pt x="18" y="22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4" y="40"/>
                  </a:lnTo>
                  <a:lnTo>
                    <a:pt x="30" y="40"/>
                  </a:lnTo>
                  <a:lnTo>
                    <a:pt x="36" y="38"/>
                  </a:lnTo>
                  <a:lnTo>
                    <a:pt x="40" y="34"/>
                  </a:lnTo>
                  <a:lnTo>
                    <a:pt x="44" y="30"/>
                  </a:lnTo>
                  <a:lnTo>
                    <a:pt x="46" y="24"/>
                  </a:lnTo>
                  <a:lnTo>
                    <a:pt x="46" y="20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6" name="Freeform 82"/>
            <p:cNvSpPr>
              <a:spLocks/>
            </p:cNvSpPr>
            <p:nvPr/>
          </p:nvSpPr>
          <p:spPr bwMode="auto">
            <a:xfrm>
              <a:off x="4789488" y="3457575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45362805 h 34"/>
                <a:gd name="T6" fmla="*/ 85685301 w 36"/>
                <a:gd name="T7" fmla="*/ 65524058 h 34"/>
                <a:gd name="T8" fmla="*/ 75604680 w 36"/>
                <a:gd name="T9" fmla="*/ 75604678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5040312 w 36"/>
                <a:gd name="T21" fmla="*/ 55443437 h 34"/>
                <a:gd name="T22" fmla="*/ 5040312 w 36"/>
                <a:gd name="T23" fmla="*/ 55443437 h 34"/>
                <a:gd name="T24" fmla="*/ 0 w 36"/>
                <a:gd name="T25" fmla="*/ 35282184 h 34"/>
                <a:gd name="T26" fmla="*/ 5040312 w 36"/>
                <a:gd name="T27" fmla="*/ 20161247 h 34"/>
                <a:gd name="T28" fmla="*/ 20161248 w 36"/>
                <a:gd name="T29" fmla="*/ 10080624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18"/>
                  </a:lnTo>
                  <a:lnTo>
                    <a:pt x="34" y="26"/>
                  </a:lnTo>
                  <a:lnTo>
                    <a:pt x="30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7" name="Freeform 83"/>
            <p:cNvSpPr>
              <a:spLocks/>
            </p:cNvSpPr>
            <p:nvPr/>
          </p:nvSpPr>
          <p:spPr bwMode="auto">
            <a:xfrm>
              <a:off x="5186363" y="2778125"/>
              <a:ext cx="57150" cy="66675"/>
            </a:xfrm>
            <a:custGeom>
              <a:avLst/>
              <a:gdLst>
                <a:gd name="T0" fmla="*/ 0 w 36"/>
                <a:gd name="T1" fmla="*/ 70564374 h 42"/>
                <a:gd name="T2" fmla="*/ 0 w 36"/>
                <a:gd name="T3" fmla="*/ 70564374 h 42"/>
                <a:gd name="T4" fmla="*/ 0 w 36"/>
                <a:gd name="T5" fmla="*/ 60483753 h 42"/>
                <a:gd name="T6" fmla="*/ 0 w 36"/>
                <a:gd name="T7" fmla="*/ 40322498 h 42"/>
                <a:gd name="T8" fmla="*/ 5040312 w 36"/>
                <a:gd name="T9" fmla="*/ 25201560 h 42"/>
                <a:gd name="T10" fmla="*/ 15120937 w 36"/>
                <a:gd name="T11" fmla="*/ 0 h 42"/>
                <a:gd name="T12" fmla="*/ 15120937 w 36"/>
                <a:gd name="T13" fmla="*/ 0 h 42"/>
                <a:gd name="T14" fmla="*/ 40322495 w 36"/>
                <a:gd name="T15" fmla="*/ 5040312 h 42"/>
                <a:gd name="T16" fmla="*/ 60483749 w 36"/>
                <a:gd name="T17" fmla="*/ 15120938 h 42"/>
                <a:gd name="T18" fmla="*/ 80644991 w 36"/>
                <a:gd name="T19" fmla="*/ 30241876 h 42"/>
                <a:gd name="T20" fmla="*/ 80644991 w 36"/>
                <a:gd name="T21" fmla="*/ 30241876 h 42"/>
                <a:gd name="T22" fmla="*/ 85685301 w 36"/>
                <a:gd name="T23" fmla="*/ 45362808 h 42"/>
                <a:gd name="T24" fmla="*/ 90725611 w 36"/>
                <a:gd name="T25" fmla="*/ 55443442 h 42"/>
                <a:gd name="T26" fmla="*/ 90725611 w 36"/>
                <a:gd name="T27" fmla="*/ 70564374 h 42"/>
                <a:gd name="T28" fmla="*/ 80644991 w 36"/>
                <a:gd name="T29" fmla="*/ 80644996 h 42"/>
                <a:gd name="T30" fmla="*/ 80644991 w 36"/>
                <a:gd name="T31" fmla="*/ 80644996 h 42"/>
                <a:gd name="T32" fmla="*/ 75604680 w 36"/>
                <a:gd name="T33" fmla="*/ 90725617 h 42"/>
                <a:gd name="T34" fmla="*/ 60483749 w 36"/>
                <a:gd name="T35" fmla="*/ 100806238 h 42"/>
                <a:gd name="T36" fmla="*/ 50403116 w 36"/>
                <a:gd name="T37" fmla="*/ 100806238 h 42"/>
                <a:gd name="T38" fmla="*/ 40322495 w 36"/>
                <a:gd name="T39" fmla="*/ 105846574 h 42"/>
                <a:gd name="T40" fmla="*/ 25201558 w 36"/>
                <a:gd name="T41" fmla="*/ 100806238 h 42"/>
                <a:gd name="T42" fmla="*/ 15120937 w 36"/>
                <a:gd name="T43" fmla="*/ 95765928 h 42"/>
                <a:gd name="T44" fmla="*/ 10080624 w 36"/>
                <a:gd name="T45" fmla="*/ 85685306 h 42"/>
                <a:gd name="T46" fmla="*/ 0 w 36"/>
                <a:gd name="T47" fmla="*/ 70564374 h 42"/>
                <a:gd name="T48" fmla="*/ 0 w 36"/>
                <a:gd name="T49" fmla="*/ 70564374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2"/>
                <a:gd name="T77" fmla="*/ 36 w 36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2">
                  <a:moveTo>
                    <a:pt x="0" y="28"/>
                  </a:move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4" y="6"/>
                  </a:lnTo>
                  <a:lnTo>
                    <a:pt x="32" y="12"/>
                  </a:lnTo>
                  <a:lnTo>
                    <a:pt x="34" y="18"/>
                  </a:lnTo>
                  <a:lnTo>
                    <a:pt x="36" y="22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0" y="36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16" y="42"/>
                  </a:lnTo>
                  <a:lnTo>
                    <a:pt x="10" y="40"/>
                  </a:lnTo>
                  <a:lnTo>
                    <a:pt x="6" y="38"/>
                  </a:lnTo>
                  <a:lnTo>
                    <a:pt x="4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8" name="Freeform 84"/>
            <p:cNvSpPr>
              <a:spLocks/>
            </p:cNvSpPr>
            <p:nvPr/>
          </p:nvSpPr>
          <p:spPr bwMode="auto">
            <a:xfrm>
              <a:off x="5126038" y="2781300"/>
              <a:ext cx="60325" cy="60325"/>
            </a:xfrm>
            <a:custGeom>
              <a:avLst/>
              <a:gdLst>
                <a:gd name="T0" fmla="*/ 85685303 w 38"/>
                <a:gd name="T1" fmla="*/ 20161248 h 38"/>
                <a:gd name="T2" fmla="*/ 85685303 w 38"/>
                <a:gd name="T3" fmla="*/ 20161248 h 38"/>
                <a:gd name="T4" fmla="*/ 60483751 w 38"/>
                <a:gd name="T5" fmla="*/ 40322496 h 38"/>
                <a:gd name="T6" fmla="*/ 60483751 w 38"/>
                <a:gd name="T7" fmla="*/ 40322496 h 38"/>
                <a:gd name="T8" fmla="*/ 55443440 w 38"/>
                <a:gd name="T9" fmla="*/ 40322496 h 38"/>
                <a:gd name="T10" fmla="*/ 55443440 w 38"/>
                <a:gd name="T11" fmla="*/ 40322496 h 38"/>
                <a:gd name="T12" fmla="*/ 80644992 w 38"/>
                <a:gd name="T13" fmla="*/ 15120938 h 38"/>
                <a:gd name="T14" fmla="*/ 80644992 w 38"/>
                <a:gd name="T15" fmla="*/ 15120938 h 38"/>
                <a:gd name="T16" fmla="*/ 90725613 w 38"/>
                <a:gd name="T17" fmla="*/ 5040312 h 38"/>
                <a:gd name="T18" fmla="*/ 90725613 w 38"/>
                <a:gd name="T19" fmla="*/ 5040312 h 38"/>
                <a:gd name="T20" fmla="*/ 90725613 w 38"/>
                <a:gd name="T21" fmla="*/ 5040312 h 38"/>
                <a:gd name="T22" fmla="*/ 90725613 w 38"/>
                <a:gd name="T23" fmla="*/ 5040312 h 38"/>
                <a:gd name="T24" fmla="*/ 65524061 w 38"/>
                <a:gd name="T25" fmla="*/ 0 h 38"/>
                <a:gd name="T26" fmla="*/ 45362807 w 38"/>
                <a:gd name="T27" fmla="*/ 0 h 38"/>
                <a:gd name="T28" fmla="*/ 30241875 w 38"/>
                <a:gd name="T29" fmla="*/ 10080624 h 38"/>
                <a:gd name="T30" fmla="*/ 20161248 w 38"/>
                <a:gd name="T31" fmla="*/ 15120938 h 38"/>
                <a:gd name="T32" fmla="*/ 20161248 w 38"/>
                <a:gd name="T33" fmla="*/ 15120938 h 38"/>
                <a:gd name="T34" fmla="*/ 10080624 w 38"/>
                <a:gd name="T35" fmla="*/ 25201559 h 38"/>
                <a:gd name="T36" fmla="*/ 5040312 w 38"/>
                <a:gd name="T37" fmla="*/ 40322496 h 38"/>
                <a:gd name="T38" fmla="*/ 0 w 38"/>
                <a:gd name="T39" fmla="*/ 50403117 h 38"/>
                <a:gd name="T40" fmla="*/ 5040312 w 38"/>
                <a:gd name="T41" fmla="*/ 65524061 h 38"/>
                <a:gd name="T42" fmla="*/ 10080624 w 38"/>
                <a:gd name="T43" fmla="*/ 75604682 h 38"/>
                <a:gd name="T44" fmla="*/ 15120938 w 38"/>
                <a:gd name="T45" fmla="*/ 80644992 h 38"/>
                <a:gd name="T46" fmla="*/ 25201559 w 38"/>
                <a:gd name="T47" fmla="*/ 90725613 h 38"/>
                <a:gd name="T48" fmla="*/ 40322496 w 38"/>
                <a:gd name="T49" fmla="*/ 95765924 h 38"/>
                <a:gd name="T50" fmla="*/ 40322496 w 38"/>
                <a:gd name="T51" fmla="*/ 95765924 h 38"/>
                <a:gd name="T52" fmla="*/ 55443440 w 38"/>
                <a:gd name="T53" fmla="*/ 95765924 h 38"/>
                <a:gd name="T54" fmla="*/ 65524061 w 38"/>
                <a:gd name="T55" fmla="*/ 90725613 h 38"/>
                <a:gd name="T56" fmla="*/ 75604682 w 38"/>
                <a:gd name="T57" fmla="*/ 85685303 h 38"/>
                <a:gd name="T58" fmla="*/ 85685303 w 38"/>
                <a:gd name="T59" fmla="*/ 70564371 h 38"/>
                <a:gd name="T60" fmla="*/ 85685303 w 38"/>
                <a:gd name="T61" fmla="*/ 70564371 h 38"/>
                <a:gd name="T62" fmla="*/ 95765924 w 38"/>
                <a:gd name="T63" fmla="*/ 55443440 h 38"/>
                <a:gd name="T64" fmla="*/ 95765924 w 38"/>
                <a:gd name="T65" fmla="*/ 40322496 h 38"/>
                <a:gd name="T66" fmla="*/ 90725613 w 38"/>
                <a:gd name="T67" fmla="*/ 15120938 h 38"/>
                <a:gd name="T68" fmla="*/ 90725613 w 38"/>
                <a:gd name="T69" fmla="*/ 15120938 h 38"/>
                <a:gd name="T70" fmla="*/ 85685303 w 38"/>
                <a:gd name="T71" fmla="*/ 20161248 h 38"/>
                <a:gd name="T72" fmla="*/ 85685303 w 38"/>
                <a:gd name="T73" fmla="*/ 20161248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38"/>
                <a:gd name="T113" fmla="*/ 38 w 38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38">
                  <a:moveTo>
                    <a:pt x="34" y="8"/>
                  </a:moveTo>
                  <a:lnTo>
                    <a:pt x="34" y="8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32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6" y="36"/>
                  </a:lnTo>
                  <a:lnTo>
                    <a:pt x="30" y="34"/>
                  </a:lnTo>
                  <a:lnTo>
                    <a:pt x="34" y="28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9" name="Freeform 85"/>
            <p:cNvSpPr>
              <a:spLocks/>
            </p:cNvSpPr>
            <p:nvPr/>
          </p:nvSpPr>
          <p:spPr bwMode="auto">
            <a:xfrm>
              <a:off x="5116513" y="2730500"/>
              <a:ext cx="66675" cy="57150"/>
            </a:xfrm>
            <a:custGeom>
              <a:avLst/>
              <a:gdLst>
                <a:gd name="T0" fmla="*/ 75604685 w 42"/>
                <a:gd name="T1" fmla="*/ 55443439 h 36"/>
                <a:gd name="T2" fmla="*/ 75604685 w 42"/>
                <a:gd name="T3" fmla="*/ 5544343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5282185 h 36"/>
                <a:gd name="T10" fmla="*/ 35282187 w 42"/>
                <a:gd name="T11" fmla="*/ 35282185 h 36"/>
                <a:gd name="T12" fmla="*/ 60483753 w 42"/>
                <a:gd name="T13" fmla="*/ 40322495 h 36"/>
                <a:gd name="T14" fmla="*/ 80644996 w 42"/>
                <a:gd name="T15" fmla="*/ 50403116 h 36"/>
                <a:gd name="T16" fmla="*/ 80644996 w 42"/>
                <a:gd name="T17" fmla="*/ 50403116 h 36"/>
                <a:gd name="T18" fmla="*/ 100806238 w 42"/>
                <a:gd name="T19" fmla="*/ 65524060 h 36"/>
                <a:gd name="T20" fmla="*/ 100806238 w 42"/>
                <a:gd name="T21" fmla="*/ 6552406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016124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35282187 w 42"/>
                <a:gd name="T39" fmla="*/ 0 h 36"/>
                <a:gd name="T40" fmla="*/ 25201560 w 42"/>
                <a:gd name="T41" fmla="*/ 0 h 36"/>
                <a:gd name="T42" fmla="*/ 15120938 w 42"/>
                <a:gd name="T43" fmla="*/ 10080624 h 36"/>
                <a:gd name="T44" fmla="*/ 10080624 w 42"/>
                <a:gd name="T45" fmla="*/ 20161248 h 36"/>
                <a:gd name="T46" fmla="*/ 0 w 42"/>
                <a:gd name="T47" fmla="*/ 30241875 h 36"/>
                <a:gd name="T48" fmla="*/ 0 w 42"/>
                <a:gd name="T49" fmla="*/ 40322495 h 36"/>
                <a:gd name="T50" fmla="*/ 0 w 42"/>
                <a:gd name="T51" fmla="*/ 55443439 h 36"/>
                <a:gd name="T52" fmla="*/ 0 w 42"/>
                <a:gd name="T53" fmla="*/ 55443439 h 36"/>
                <a:gd name="T54" fmla="*/ 5040312 w 42"/>
                <a:gd name="T55" fmla="*/ 65524060 h 36"/>
                <a:gd name="T56" fmla="*/ 15120938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5604685 w 42"/>
                <a:gd name="T67" fmla="*/ 85685301 h 36"/>
                <a:gd name="T68" fmla="*/ 95765928 w 42"/>
                <a:gd name="T69" fmla="*/ 70564370 h 36"/>
                <a:gd name="T70" fmla="*/ 95765928 w 42"/>
                <a:gd name="T71" fmla="*/ 70564370 h 36"/>
                <a:gd name="T72" fmla="*/ 75604685 w 42"/>
                <a:gd name="T73" fmla="*/ 55443439 h 36"/>
                <a:gd name="T74" fmla="*/ 75604685 w 42"/>
                <a:gd name="T75" fmla="*/ 5544343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2"/>
                  </a:moveTo>
                  <a:lnTo>
                    <a:pt x="30" y="22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32" y="20"/>
                  </a:lnTo>
                  <a:lnTo>
                    <a:pt x="40" y="26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4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30" y="34"/>
                  </a:lnTo>
                  <a:lnTo>
                    <a:pt x="38" y="28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0" name="Freeform 86"/>
            <p:cNvSpPr>
              <a:spLocks/>
            </p:cNvSpPr>
            <p:nvPr/>
          </p:nvSpPr>
          <p:spPr bwMode="auto">
            <a:xfrm>
              <a:off x="5160963" y="2698750"/>
              <a:ext cx="57150" cy="66675"/>
            </a:xfrm>
            <a:custGeom>
              <a:avLst/>
              <a:gdLst>
                <a:gd name="T0" fmla="*/ 90725611 w 36"/>
                <a:gd name="T1" fmla="*/ 45362808 h 42"/>
                <a:gd name="T2" fmla="*/ 90725611 w 36"/>
                <a:gd name="T3" fmla="*/ 45362808 h 42"/>
                <a:gd name="T4" fmla="*/ 90725611 w 36"/>
                <a:gd name="T5" fmla="*/ 60483753 h 42"/>
                <a:gd name="T6" fmla="*/ 85685301 w 36"/>
                <a:gd name="T7" fmla="*/ 75604685 h 42"/>
                <a:gd name="T8" fmla="*/ 70564370 w 36"/>
                <a:gd name="T9" fmla="*/ 90725617 h 42"/>
                <a:gd name="T10" fmla="*/ 50403116 w 36"/>
                <a:gd name="T11" fmla="*/ 105846574 h 42"/>
                <a:gd name="T12" fmla="*/ 50403116 w 36"/>
                <a:gd name="T13" fmla="*/ 105846574 h 42"/>
                <a:gd name="T14" fmla="*/ 30241875 w 36"/>
                <a:gd name="T15" fmla="*/ 95765928 h 42"/>
                <a:gd name="T16" fmla="*/ 15120937 w 36"/>
                <a:gd name="T17" fmla="*/ 80644996 h 42"/>
                <a:gd name="T18" fmla="*/ 5040312 w 36"/>
                <a:gd name="T19" fmla="*/ 60483753 h 42"/>
                <a:gd name="T20" fmla="*/ 5040312 w 36"/>
                <a:gd name="T21" fmla="*/ 60483753 h 42"/>
                <a:gd name="T22" fmla="*/ 0 w 36"/>
                <a:gd name="T23" fmla="*/ 40322498 h 42"/>
                <a:gd name="T24" fmla="*/ 5040312 w 36"/>
                <a:gd name="T25" fmla="*/ 30241876 h 42"/>
                <a:gd name="T26" fmla="*/ 10080624 w 36"/>
                <a:gd name="T27" fmla="*/ 15120938 h 42"/>
                <a:gd name="T28" fmla="*/ 20161248 w 36"/>
                <a:gd name="T29" fmla="*/ 5040312 h 42"/>
                <a:gd name="T30" fmla="*/ 20161248 w 36"/>
                <a:gd name="T31" fmla="*/ 5040312 h 42"/>
                <a:gd name="T32" fmla="*/ 35282185 w 36"/>
                <a:gd name="T33" fmla="*/ 0 h 42"/>
                <a:gd name="T34" fmla="*/ 45362806 w 36"/>
                <a:gd name="T35" fmla="*/ 0 h 42"/>
                <a:gd name="T36" fmla="*/ 55443439 w 36"/>
                <a:gd name="T37" fmla="*/ 0 h 42"/>
                <a:gd name="T38" fmla="*/ 70564370 w 36"/>
                <a:gd name="T39" fmla="*/ 5040312 h 42"/>
                <a:gd name="T40" fmla="*/ 80644991 w 36"/>
                <a:gd name="T41" fmla="*/ 10080624 h 42"/>
                <a:gd name="T42" fmla="*/ 85685301 w 36"/>
                <a:gd name="T43" fmla="*/ 20161249 h 42"/>
                <a:gd name="T44" fmla="*/ 90725611 w 36"/>
                <a:gd name="T45" fmla="*/ 35282187 h 42"/>
                <a:gd name="T46" fmla="*/ 90725611 w 36"/>
                <a:gd name="T47" fmla="*/ 45362808 h 42"/>
                <a:gd name="T48" fmla="*/ 90725611 w 36"/>
                <a:gd name="T49" fmla="*/ 45362808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2"/>
                <a:gd name="T77" fmla="*/ 36 w 36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2">
                  <a:moveTo>
                    <a:pt x="36" y="18"/>
                  </a:moveTo>
                  <a:lnTo>
                    <a:pt x="36" y="18"/>
                  </a:lnTo>
                  <a:lnTo>
                    <a:pt x="36" y="24"/>
                  </a:lnTo>
                  <a:lnTo>
                    <a:pt x="34" y="30"/>
                  </a:lnTo>
                  <a:lnTo>
                    <a:pt x="28" y="36"/>
                  </a:lnTo>
                  <a:lnTo>
                    <a:pt x="20" y="42"/>
                  </a:lnTo>
                  <a:lnTo>
                    <a:pt x="12" y="38"/>
                  </a:lnTo>
                  <a:lnTo>
                    <a:pt x="6" y="32"/>
                  </a:lnTo>
                  <a:lnTo>
                    <a:pt x="2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lnTo>
                    <a:pt x="36" y="14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1" name="Freeform 87"/>
            <p:cNvSpPr>
              <a:spLocks/>
            </p:cNvSpPr>
            <p:nvPr/>
          </p:nvSpPr>
          <p:spPr bwMode="auto">
            <a:xfrm>
              <a:off x="5202238" y="2727325"/>
              <a:ext cx="63500" cy="60325"/>
            </a:xfrm>
            <a:custGeom>
              <a:avLst/>
              <a:gdLst>
                <a:gd name="T0" fmla="*/ 80644994 w 40"/>
                <a:gd name="T1" fmla="*/ 10080624 h 38"/>
                <a:gd name="T2" fmla="*/ 80644994 w 40"/>
                <a:gd name="T3" fmla="*/ 10080624 h 38"/>
                <a:gd name="T4" fmla="*/ 65524062 w 40"/>
                <a:gd name="T5" fmla="*/ 5040312 h 38"/>
                <a:gd name="T6" fmla="*/ 55443441 w 40"/>
                <a:gd name="T7" fmla="*/ 0 h 38"/>
                <a:gd name="T8" fmla="*/ 40322497 w 40"/>
                <a:gd name="T9" fmla="*/ 5040312 h 38"/>
                <a:gd name="T10" fmla="*/ 25201559 w 40"/>
                <a:gd name="T11" fmla="*/ 10080624 h 38"/>
                <a:gd name="T12" fmla="*/ 25201559 w 40"/>
                <a:gd name="T13" fmla="*/ 10080624 h 38"/>
                <a:gd name="T14" fmla="*/ 15120938 w 40"/>
                <a:gd name="T15" fmla="*/ 25201559 h 38"/>
                <a:gd name="T16" fmla="*/ 5040312 w 40"/>
                <a:gd name="T17" fmla="*/ 45362807 h 38"/>
                <a:gd name="T18" fmla="*/ 0 w 40"/>
                <a:gd name="T19" fmla="*/ 70564371 h 38"/>
                <a:gd name="T20" fmla="*/ 0 w 40"/>
                <a:gd name="T21" fmla="*/ 70564371 h 38"/>
                <a:gd name="T22" fmla="*/ 20161249 w 40"/>
                <a:gd name="T23" fmla="*/ 60483751 h 38"/>
                <a:gd name="T24" fmla="*/ 20161249 w 40"/>
                <a:gd name="T25" fmla="*/ 60483751 h 38"/>
                <a:gd name="T26" fmla="*/ 35282186 w 40"/>
                <a:gd name="T27" fmla="*/ 50403117 h 38"/>
                <a:gd name="T28" fmla="*/ 55443441 w 40"/>
                <a:gd name="T29" fmla="*/ 45362807 h 38"/>
                <a:gd name="T30" fmla="*/ 55443441 w 40"/>
                <a:gd name="T31" fmla="*/ 45362807 h 38"/>
                <a:gd name="T32" fmla="*/ 55443441 w 40"/>
                <a:gd name="T33" fmla="*/ 50403117 h 38"/>
                <a:gd name="T34" fmla="*/ 55443441 w 40"/>
                <a:gd name="T35" fmla="*/ 50403117 h 38"/>
                <a:gd name="T36" fmla="*/ 35282186 w 40"/>
                <a:gd name="T37" fmla="*/ 55443440 h 38"/>
                <a:gd name="T38" fmla="*/ 15120938 w 40"/>
                <a:gd name="T39" fmla="*/ 65524061 h 38"/>
                <a:gd name="T40" fmla="*/ 15120938 w 40"/>
                <a:gd name="T41" fmla="*/ 65524061 h 38"/>
                <a:gd name="T42" fmla="*/ 5040312 w 40"/>
                <a:gd name="T43" fmla="*/ 75604682 h 38"/>
                <a:gd name="T44" fmla="*/ 5040312 w 40"/>
                <a:gd name="T45" fmla="*/ 75604682 h 38"/>
                <a:gd name="T46" fmla="*/ 25201559 w 40"/>
                <a:gd name="T47" fmla="*/ 90725613 h 38"/>
                <a:gd name="T48" fmla="*/ 40322497 w 40"/>
                <a:gd name="T49" fmla="*/ 95765924 h 38"/>
                <a:gd name="T50" fmla="*/ 55443441 w 40"/>
                <a:gd name="T51" fmla="*/ 95765924 h 38"/>
                <a:gd name="T52" fmla="*/ 70564373 w 40"/>
                <a:gd name="T53" fmla="*/ 90725613 h 38"/>
                <a:gd name="T54" fmla="*/ 70564373 w 40"/>
                <a:gd name="T55" fmla="*/ 90725613 h 38"/>
                <a:gd name="T56" fmla="*/ 85685305 w 40"/>
                <a:gd name="T57" fmla="*/ 80644992 h 38"/>
                <a:gd name="T58" fmla="*/ 90725615 w 40"/>
                <a:gd name="T59" fmla="*/ 75604682 h 38"/>
                <a:gd name="T60" fmla="*/ 100806236 w 40"/>
                <a:gd name="T61" fmla="*/ 65524061 h 38"/>
                <a:gd name="T62" fmla="*/ 100806236 w 40"/>
                <a:gd name="T63" fmla="*/ 50403117 h 38"/>
                <a:gd name="T64" fmla="*/ 100806236 w 40"/>
                <a:gd name="T65" fmla="*/ 40322496 h 38"/>
                <a:gd name="T66" fmla="*/ 95765926 w 40"/>
                <a:gd name="T67" fmla="*/ 30241875 h 38"/>
                <a:gd name="T68" fmla="*/ 90725615 w 40"/>
                <a:gd name="T69" fmla="*/ 15120938 h 38"/>
                <a:gd name="T70" fmla="*/ 80644994 w 40"/>
                <a:gd name="T71" fmla="*/ 10080624 h 38"/>
                <a:gd name="T72" fmla="*/ 80644994 w 40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8"/>
                <a:gd name="T113" fmla="*/ 40 w 40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8">
                  <a:moveTo>
                    <a:pt x="32" y="4"/>
                  </a:moveTo>
                  <a:lnTo>
                    <a:pt x="32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4" y="20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8" y="36"/>
                  </a:lnTo>
                  <a:lnTo>
                    <a:pt x="34" y="32"/>
                  </a:lnTo>
                  <a:lnTo>
                    <a:pt x="36" y="30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2"/>
                  </a:lnTo>
                  <a:lnTo>
                    <a:pt x="36" y="6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2" name="Freeform 88"/>
            <p:cNvSpPr>
              <a:spLocks/>
            </p:cNvSpPr>
            <p:nvPr/>
          </p:nvSpPr>
          <p:spPr bwMode="auto">
            <a:xfrm>
              <a:off x="5164138" y="2749550"/>
              <a:ext cx="50800" cy="50800"/>
            </a:xfrm>
            <a:custGeom>
              <a:avLst/>
              <a:gdLst>
                <a:gd name="T0" fmla="*/ 75604676 w 32"/>
                <a:gd name="T1" fmla="*/ 25201557 h 32"/>
                <a:gd name="T2" fmla="*/ 7560467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80644986 h 32"/>
                <a:gd name="T18" fmla="*/ 10080623 w 32"/>
                <a:gd name="T19" fmla="*/ 70564366 h 32"/>
                <a:gd name="T20" fmla="*/ 5040312 w 32"/>
                <a:gd name="T21" fmla="*/ 55443436 h 32"/>
                <a:gd name="T22" fmla="*/ 5040312 w 32"/>
                <a:gd name="T23" fmla="*/ 55443436 h 32"/>
                <a:gd name="T24" fmla="*/ 0 w 32"/>
                <a:gd name="T25" fmla="*/ 40322493 h 32"/>
                <a:gd name="T26" fmla="*/ 5040312 w 32"/>
                <a:gd name="T27" fmla="*/ 25201557 h 32"/>
                <a:gd name="T28" fmla="*/ 10080623 w 32"/>
                <a:gd name="T29" fmla="*/ 10080623 h 32"/>
                <a:gd name="T30" fmla="*/ 25201557 w 32"/>
                <a:gd name="T31" fmla="*/ 5040312 h 32"/>
                <a:gd name="T32" fmla="*/ 25201557 w 32"/>
                <a:gd name="T33" fmla="*/ 5040312 h 32"/>
                <a:gd name="T34" fmla="*/ 40322493 w 32"/>
                <a:gd name="T35" fmla="*/ 0 h 32"/>
                <a:gd name="T36" fmla="*/ 55443436 w 32"/>
                <a:gd name="T37" fmla="*/ 5040312 h 32"/>
                <a:gd name="T38" fmla="*/ 70564366 w 32"/>
                <a:gd name="T39" fmla="*/ 10080623 h 32"/>
                <a:gd name="T40" fmla="*/ 75604676 w 32"/>
                <a:gd name="T41" fmla="*/ 25201557 h 32"/>
                <a:gd name="T42" fmla="*/ 7560467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0" y="10"/>
                  </a:moveTo>
                  <a:lnTo>
                    <a:pt x="30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3" name="Freeform 89"/>
            <p:cNvSpPr>
              <a:spLocks/>
            </p:cNvSpPr>
            <p:nvPr/>
          </p:nvSpPr>
          <p:spPr bwMode="auto">
            <a:xfrm>
              <a:off x="5322888" y="3032125"/>
              <a:ext cx="63500" cy="69850"/>
            </a:xfrm>
            <a:custGeom>
              <a:avLst/>
              <a:gdLst>
                <a:gd name="T0" fmla="*/ 5040312 w 40"/>
                <a:gd name="T1" fmla="*/ 70564375 h 44"/>
                <a:gd name="T2" fmla="*/ 5040312 w 40"/>
                <a:gd name="T3" fmla="*/ 70564375 h 44"/>
                <a:gd name="T4" fmla="*/ 0 w 40"/>
                <a:gd name="T5" fmla="*/ 55443443 h 44"/>
                <a:gd name="T6" fmla="*/ 5040312 w 40"/>
                <a:gd name="T7" fmla="*/ 40322498 h 44"/>
                <a:gd name="T8" fmla="*/ 10080624 w 40"/>
                <a:gd name="T9" fmla="*/ 20161249 h 44"/>
                <a:gd name="T10" fmla="*/ 30241876 w 40"/>
                <a:gd name="T11" fmla="*/ 0 h 44"/>
                <a:gd name="T12" fmla="*/ 30241876 w 40"/>
                <a:gd name="T13" fmla="*/ 0 h 44"/>
                <a:gd name="T14" fmla="*/ 55443441 w 40"/>
                <a:gd name="T15" fmla="*/ 5040312 h 44"/>
                <a:gd name="T16" fmla="*/ 75604683 w 40"/>
                <a:gd name="T17" fmla="*/ 15120938 h 44"/>
                <a:gd name="T18" fmla="*/ 85685305 w 40"/>
                <a:gd name="T19" fmla="*/ 25201560 h 44"/>
                <a:gd name="T20" fmla="*/ 90725615 w 40"/>
                <a:gd name="T21" fmla="*/ 35282188 h 44"/>
                <a:gd name="T22" fmla="*/ 90725615 w 40"/>
                <a:gd name="T23" fmla="*/ 35282188 h 44"/>
                <a:gd name="T24" fmla="*/ 95765926 w 40"/>
                <a:gd name="T25" fmla="*/ 50403120 h 44"/>
                <a:gd name="T26" fmla="*/ 100806236 w 40"/>
                <a:gd name="T27" fmla="*/ 65524065 h 44"/>
                <a:gd name="T28" fmla="*/ 95765926 w 40"/>
                <a:gd name="T29" fmla="*/ 80644997 h 44"/>
                <a:gd name="T30" fmla="*/ 90725615 w 40"/>
                <a:gd name="T31" fmla="*/ 95765929 h 44"/>
                <a:gd name="T32" fmla="*/ 90725615 w 40"/>
                <a:gd name="T33" fmla="*/ 95765929 h 44"/>
                <a:gd name="T34" fmla="*/ 75604683 w 40"/>
                <a:gd name="T35" fmla="*/ 100806240 h 44"/>
                <a:gd name="T36" fmla="*/ 65524062 w 40"/>
                <a:gd name="T37" fmla="*/ 110886886 h 44"/>
                <a:gd name="T38" fmla="*/ 55443441 w 40"/>
                <a:gd name="T39" fmla="*/ 110886886 h 44"/>
                <a:gd name="T40" fmla="*/ 40322497 w 40"/>
                <a:gd name="T41" fmla="*/ 110886886 h 44"/>
                <a:gd name="T42" fmla="*/ 30241876 w 40"/>
                <a:gd name="T43" fmla="*/ 105846575 h 44"/>
                <a:gd name="T44" fmla="*/ 20161249 w 40"/>
                <a:gd name="T45" fmla="*/ 100806240 h 44"/>
                <a:gd name="T46" fmla="*/ 10080624 w 40"/>
                <a:gd name="T47" fmla="*/ 85685308 h 44"/>
                <a:gd name="T48" fmla="*/ 5040312 w 40"/>
                <a:gd name="T49" fmla="*/ 70564375 h 44"/>
                <a:gd name="T50" fmla="*/ 5040312 w 40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0"/>
                <a:gd name="T79" fmla="*/ 0 h 44"/>
                <a:gd name="T80" fmla="*/ 40 w 40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0" h="44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4" y="8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8" y="20"/>
                  </a:lnTo>
                  <a:lnTo>
                    <a:pt x="40" y="26"/>
                  </a:lnTo>
                  <a:lnTo>
                    <a:pt x="38" y="32"/>
                  </a:lnTo>
                  <a:lnTo>
                    <a:pt x="36" y="38"/>
                  </a:lnTo>
                  <a:lnTo>
                    <a:pt x="30" y="40"/>
                  </a:lnTo>
                  <a:lnTo>
                    <a:pt x="26" y="44"/>
                  </a:lnTo>
                  <a:lnTo>
                    <a:pt x="22" y="44"/>
                  </a:lnTo>
                  <a:lnTo>
                    <a:pt x="16" y="44"/>
                  </a:lnTo>
                  <a:lnTo>
                    <a:pt x="12" y="42"/>
                  </a:lnTo>
                  <a:lnTo>
                    <a:pt x="8" y="40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4" name="Freeform 90"/>
            <p:cNvSpPr>
              <a:spLocks/>
            </p:cNvSpPr>
            <p:nvPr/>
          </p:nvSpPr>
          <p:spPr bwMode="auto">
            <a:xfrm>
              <a:off x="5262563" y="3028950"/>
              <a:ext cx="63500" cy="63500"/>
            </a:xfrm>
            <a:custGeom>
              <a:avLst/>
              <a:gdLst>
                <a:gd name="T0" fmla="*/ 90725615 w 40"/>
                <a:gd name="T1" fmla="*/ 25201559 h 40"/>
                <a:gd name="T2" fmla="*/ 90725615 w 40"/>
                <a:gd name="T3" fmla="*/ 25201559 h 40"/>
                <a:gd name="T4" fmla="*/ 65524062 w 40"/>
                <a:gd name="T5" fmla="*/ 45362808 h 40"/>
                <a:gd name="T6" fmla="*/ 65524062 w 40"/>
                <a:gd name="T7" fmla="*/ 45362808 h 40"/>
                <a:gd name="T8" fmla="*/ 60483752 w 40"/>
                <a:gd name="T9" fmla="*/ 45362808 h 40"/>
                <a:gd name="T10" fmla="*/ 60483752 w 40"/>
                <a:gd name="T11" fmla="*/ 45362808 h 40"/>
                <a:gd name="T12" fmla="*/ 90725615 w 40"/>
                <a:gd name="T13" fmla="*/ 20161249 h 40"/>
                <a:gd name="T14" fmla="*/ 90725615 w 40"/>
                <a:gd name="T15" fmla="*/ 20161249 h 40"/>
                <a:gd name="T16" fmla="*/ 100806236 w 40"/>
                <a:gd name="T17" fmla="*/ 15120938 h 40"/>
                <a:gd name="T18" fmla="*/ 100806236 w 40"/>
                <a:gd name="T19" fmla="*/ 15120938 h 40"/>
                <a:gd name="T20" fmla="*/ 100806236 w 40"/>
                <a:gd name="T21" fmla="*/ 10080624 h 40"/>
                <a:gd name="T22" fmla="*/ 100806236 w 40"/>
                <a:gd name="T23" fmla="*/ 10080624 h 40"/>
                <a:gd name="T24" fmla="*/ 70564373 w 40"/>
                <a:gd name="T25" fmla="*/ 0 h 40"/>
                <a:gd name="T26" fmla="*/ 50403118 w 40"/>
                <a:gd name="T27" fmla="*/ 0 h 40"/>
                <a:gd name="T28" fmla="*/ 35282186 w 40"/>
                <a:gd name="T29" fmla="*/ 5040312 h 40"/>
                <a:gd name="T30" fmla="*/ 20161249 w 40"/>
                <a:gd name="T31" fmla="*/ 15120938 h 40"/>
                <a:gd name="T32" fmla="*/ 20161249 w 40"/>
                <a:gd name="T33" fmla="*/ 15120938 h 40"/>
                <a:gd name="T34" fmla="*/ 10080624 w 40"/>
                <a:gd name="T35" fmla="*/ 25201559 h 40"/>
                <a:gd name="T36" fmla="*/ 5040312 w 40"/>
                <a:gd name="T37" fmla="*/ 35282186 h 40"/>
                <a:gd name="T38" fmla="*/ 0 w 40"/>
                <a:gd name="T39" fmla="*/ 50403118 h 40"/>
                <a:gd name="T40" fmla="*/ 0 w 40"/>
                <a:gd name="T41" fmla="*/ 60483752 h 40"/>
                <a:gd name="T42" fmla="*/ 5040312 w 40"/>
                <a:gd name="T43" fmla="*/ 75604683 h 40"/>
                <a:gd name="T44" fmla="*/ 15120938 w 40"/>
                <a:gd name="T45" fmla="*/ 85685305 h 40"/>
                <a:gd name="T46" fmla="*/ 25201559 w 40"/>
                <a:gd name="T47" fmla="*/ 95765926 h 40"/>
                <a:gd name="T48" fmla="*/ 35282186 w 40"/>
                <a:gd name="T49" fmla="*/ 100806236 h 40"/>
                <a:gd name="T50" fmla="*/ 35282186 w 40"/>
                <a:gd name="T51" fmla="*/ 100806236 h 40"/>
                <a:gd name="T52" fmla="*/ 50403118 w 40"/>
                <a:gd name="T53" fmla="*/ 100806236 h 40"/>
                <a:gd name="T54" fmla="*/ 65524062 w 40"/>
                <a:gd name="T55" fmla="*/ 100806236 h 40"/>
                <a:gd name="T56" fmla="*/ 75604683 w 40"/>
                <a:gd name="T57" fmla="*/ 95765926 h 40"/>
                <a:gd name="T58" fmla="*/ 90725615 w 40"/>
                <a:gd name="T59" fmla="*/ 80644994 h 40"/>
                <a:gd name="T60" fmla="*/ 90725615 w 40"/>
                <a:gd name="T61" fmla="*/ 80644994 h 40"/>
                <a:gd name="T62" fmla="*/ 95765926 w 40"/>
                <a:gd name="T63" fmla="*/ 65524062 h 40"/>
                <a:gd name="T64" fmla="*/ 100806236 w 40"/>
                <a:gd name="T65" fmla="*/ 50403118 h 40"/>
                <a:gd name="T66" fmla="*/ 100806236 w 40"/>
                <a:gd name="T67" fmla="*/ 20161249 h 40"/>
                <a:gd name="T68" fmla="*/ 100806236 w 40"/>
                <a:gd name="T69" fmla="*/ 20161249 h 40"/>
                <a:gd name="T70" fmla="*/ 90725615 w 40"/>
                <a:gd name="T71" fmla="*/ 25201559 h 40"/>
                <a:gd name="T72" fmla="*/ 90725615 w 40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6" y="10"/>
                  </a:moveTo>
                  <a:lnTo>
                    <a:pt x="36" y="1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8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36" y="32"/>
                  </a:lnTo>
                  <a:lnTo>
                    <a:pt x="38" y="26"/>
                  </a:lnTo>
                  <a:lnTo>
                    <a:pt x="40" y="20"/>
                  </a:lnTo>
                  <a:lnTo>
                    <a:pt x="40" y="8"/>
                  </a:lnTo>
                  <a:lnTo>
                    <a:pt x="36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5" name="Freeform 91"/>
            <p:cNvSpPr>
              <a:spLocks/>
            </p:cNvSpPr>
            <p:nvPr/>
          </p:nvSpPr>
          <p:spPr bwMode="auto">
            <a:xfrm>
              <a:off x="5259388" y="2971800"/>
              <a:ext cx="66675" cy="63500"/>
            </a:xfrm>
            <a:custGeom>
              <a:avLst/>
              <a:gdLst>
                <a:gd name="T0" fmla="*/ 80644996 w 42"/>
                <a:gd name="T1" fmla="*/ 65524062 h 40"/>
                <a:gd name="T2" fmla="*/ 80644996 w 42"/>
                <a:gd name="T3" fmla="*/ 65524062 h 40"/>
                <a:gd name="T4" fmla="*/ 35282187 w 42"/>
                <a:gd name="T5" fmla="*/ 40322497 h 40"/>
                <a:gd name="T6" fmla="*/ 35282187 w 42"/>
                <a:gd name="T7" fmla="*/ 40322497 h 40"/>
                <a:gd name="T8" fmla="*/ 35282187 w 42"/>
                <a:gd name="T9" fmla="*/ 40322497 h 40"/>
                <a:gd name="T10" fmla="*/ 35282187 w 42"/>
                <a:gd name="T11" fmla="*/ 40322497 h 40"/>
                <a:gd name="T12" fmla="*/ 60483753 w 42"/>
                <a:gd name="T13" fmla="*/ 50403118 h 40"/>
                <a:gd name="T14" fmla="*/ 80644996 w 42"/>
                <a:gd name="T15" fmla="*/ 65524062 h 40"/>
                <a:gd name="T16" fmla="*/ 80644996 w 42"/>
                <a:gd name="T17" fmla="*/ 65524062 h 40"/>
                <a:gd name="T18" fmla="*/ 105846574 w 42"/>
                <a:gd name="T19" fmla="*/ 80644994 h 40"/>
                <a:gd name="T20" fmla="*/ 105846574 w 42"/>
                <a:gd name="T21" fmla="*/ 80644994 h 40"/>
                <a:gd name="T22" fmla="*/ 105846574 w 42"/>
                <a:gd name="T23" fmla="*/ 80644994 h 40"/>
                <a:gd name="T24" fmla="*/ 105846574 w 42"/>
                <a:gd name="T25" fmla="*/ 80644994 h 40"/>
                <a:gd name="T26" fmla="*/ 100806238 w 42"/>
                <a:gd name="T27" fmla="*/ 50403118 h 40"/>
                <a:gd name="T28" fmla="*/ 95765928 w 42"/>
                <a:gd name="T29" fmla="*/ 30241876 h 40"/>
                <a:gd name="T30" fmla="*/ 85685306 w 42"/>
                <a:gd name="T31" fmla="*/ 20161249 h 40"/>
                <a:gd name="T32" fmla="*/ 70564374 w 42"/>
                <a:gd name="T33" fmla="*/ 10080624 h 40"/>
                <a:gd name="T34" fmla="*/ 70564374 w 42"/>
                <a:gd name="T35" fmla="*/ 10080624 h 40"/>
                <a:gd name="T36" fmla="*/ 55443442 w 42"/>
                <a:gd name="T37" fmla="*/ 5040312 h 40"/>
                <a:gd name="T38" fmla="*/ 45362808 w 42"/>
                <a:gd name="T39" fmla="*/ 0 h 40"/>
                <a:gd name="T40" fmla="*/ 30241876 w 42"/>
                <a:gd name="T41" fmla="*/ 5040312 h 40"/>
                <a:gd name="T42" fmla="*/ 20161249 w 42"/>
                <a:gd name="T43" fmla="*/ 10080624 h 40"/>
                <a:gd name="T44" fmla="*/ 10080624 w 42"/>
                <a:gd name="T45" fmla="*/ 20161249 h 40"/>
                <a:gd name="T46" fmla="*/ 0 w 42"/>
                <a:gd name="T47" fmla="*/ 30241876 h 40"/>
                <a:gd name="T48" fmla="*/ 0 w 42"/>
                <a:gd name="T49" fmla="*/ 40322497 h 40"/>
                <a:gd name="T50" fmla="*/ 0 w 42"/>
                <a:gd name="T51" fmla="*/ 55443441 h 40"/>
                <a:gd name="T52" fmla="*/ 0 w 42"/>
                <a:gd name="T53" fmla="*/ 55443441 h 40"/>
                <a:gd name="T54" fmla="*/ 0 w 42"/>
                <a:gd name="T55" fmla="*/ 70564373 h 40"/>
                <a:gd name="T56" fmla="*/ 10080624 w 42"/>
                <a:gd name="T57" fmla="*/ 80644994 h 40"/>
                <a:gd name="T58" fmla="*/ 20161249 w 42"/>
                <a:gd name="T59" fmla="*/ 90725615 h 40"/>
                <a:gd name="T60" fmla="*/ 35282187 w 42"/>
                <a:gd name="T61" fmla="*/ 100806236 h 40"/>
                <a:gd name="T62" fmla="*/ 35282187 w 42"/>
                <a:gd name="T63" fmla="*/ 100806236 h 40"/>
                <a:gd name="T64" fmla="*/ 55443442 w 42"/>
                <a:gd name="T65" fmla="*/ 100806236 h 40"/>
                <a:gd name="T66" fmla="*/ 70564374 w 42"/>
                <a:gd name="T67" fmla="*/ 95765926 h 40"/>
                <a:gd name="T68" fmla="*/ 100806238 w 42"/>
                <a:gd name="T69" fmla="*/ 85685305 h 40"/>
                <a:gd name="T70" fmla="*/ 100806238 w 42"/>
                <a:gd name="T71" fmla="*/ 85685305 h 40"/>
                <a:gd name="T72" fmla="*/ 80644996 w 42"/>
                <a:gd name="T73" fmla="*/ 65524062 h 40"/>
                <a:gd name="T74" fmla="*/ 80644996 w 42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40"/>
                <a:gd name="T116" fmla="*/ 42 w 42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40">
                  <a:moveTo>
                    <a:pt x="32" y="26"/>
                  </a:moveTo>
                  <a:lnTo>
                    <a:pt x="32" y="26"/>
                  </a:lnTo>
                  <a:lnTo>
                    <a:pt x="14" y="16"/>
                  </a:lnTo>
                  <a:lnTo>
                    <a:pt x="24" y="20"/>
                  </a:lnTo>
                  <a:lnTo>
                    <a:pt x="32" y="26"/>
                  </a:lnTo>
                  <a:lnTo>
                    <a:pt x="42" y="32"/>
                  </a:lnTo>
                  <a:lnTo>
                    <a:pt x="40" y="20"/>
                  </a:lnTo>
                  <a:lnTo>
                    <a:pt x="38" y="12"/>
                  </a:lnTo>
                  <a:lnTo>
                    <a:pt x="34" y="8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6" name="Freeform 92"/>
            <p:cNvSpPr>
              <a:spLocks/>
            </p:cNvSpPr>
            <p:nvPr/>
          </p:nvSpPr>
          <p:spPr bwMode="auto">
            <a:xfrm>
              <a:off x="5310188" y="2946400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5685303 w 38"/>
                <a:gd name="T7" fmla="*/ 85685309 h 46"/>
                <a:gd name="T8" fmla="*/ 70564371 w 38"/>
                <a:gd name="T9" fmla="*/ 100806241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5201559 w 38"/>
                <a:gd name="T15" fmla="*/ 95765931 h 46"/>
                <a:gd name="T16" fmla="*/ 10080624 w 38"/>
                <a:gd name="T17" fmla="*/ 80644998 h 46"/>
                <a:gd name="T18" fmla="*/ 5040312 w 38"/>
                <a:gd name="T19" fmla="*/ 70564376 h 46"/>
                <a:gd name="T20" fmla="*/ 0 w 38"/>
                <a:gd name="T21" fmla="*/ 55443444 h 46"/>
                <a:gd name="T22" fmla="*/ 0 w 38"/>
                <a:gd name="T23" fmla="*/ 55443444 h 46"/>
                <a:gd name="T24" fmla="*/ 0 w 38"/>
                <a:gd name="T25" fmla="*/ 40322499 h 46"/>
                <a:gd name="T26" fmla="*/ 5040312 w 38"/>
                <a:gd name="T27" fmla="*/ 25201560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0 h 46"/>
                <a:gd name="T36" fmla="*/ 50403117 w 38"/>
                <a:gd name="T37" fmla="*/ 0 h 46"/>
                <a:gd name="T38" fmla="*/ 65524061 w 38"/>
                <a:gd name="T39" fmla="*/ 0 h 46"/>
                <a:gd name="T40" fmla="*/ 75604682 w 38"/>
                <a:gd name="T41" fmla="*/ 5040312 h 46"/>
                <a:gd name="T42" fmla="*/ 85685303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18" y="46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7" name="Freeform 93"/>
            <p:cNvSpPr>
              <a:spLocks/>
            </p:cNvSpPr>
            <p:nvPr/>
          </p:nvSpPr>
          <p:spPr bwMode="auto">
            <a:xfrm>
              <a:off x="5348288" y="2981325"/>
              <a:ext cx="69850" cy="63500"/>
            </a:xfrm>
            <a:custGeom>
              <a:avLst/>
              <a:gdLst>
                <a:gd name="T0" fmla="*/ 90725618 w 44"/>
                <a:gd name="T1" fmla="*/ 15120938 h 40"/>
                <a:gd name="T2" fmla="*/ 90725618 w 44"/>
                <a:gd name="T3" fmla="*/ 15120938 h 40"/>
                <a:gd name="T4" fmla="*/ 75604686 w 44"/>
                <a:gd name="T5" fmla="*/ 5040312 h 40"/>
                <a:gd name="T6" fmla="*/ 65524065 w 44"/>
                <a:gd name="T7" fmla="*/ 0 h 40"/>
                <a:gd name="T8" fmla="*/ 50403120 w 44"/>
                <a:gd name="T9" fmla="*/ 5040312 h 40"/>
                <a:gd name="T10" fmla="*/ 35282188 w 44"/>
                <a:gd name="T11" fmla="*/ 10080624 h 40"/>
                <a:gd name="T12" fmla="*/ 35282188 w 44"/>
                <a:gd name="T13" fmla="*/ 10080624 h 40"/>
                <a:gd name="T14" fmla="*/ 15120938 w 44"/>
                <a:gd name="T15" fmla="*/ 25201559 h 40"/>
                <a:gd name="T16" fmla="*/ 5040312 w 44"/>
                <a:gd name="T17" fmla="*/ 40322497 h 40"/>
                <a:gd name="T18" fmla="*/ 0 w 44"/>
                <a:gd name="T19" fmla="*/ 70564373 h 40"/>
                <a:gd name="T20" fmla="*/ 0 w 44"/>
                <a:gd name="T21" fmla="*/ 70564373 h 40"/>
                <a:gd name="T22" fmla="*/ 20161249 w 44"/>
                <a:gd name="T23" fmla="*/ 60483752 h 40"/>
                <a:gd name="T24" fmla="*/ 20161249 w 44"/>
                <a:gd name="T25" fmla="*/ 60483752 h 40"/>
                <a:gd name="T26" fmla="*/ 40322498 w 44"/>
                <a:gd name="T27" fmla="*/ 50403118 h 40"/>
                <a:gd name="T28" fmla="*/ 55443443 w 44"/>
                <a:gd name="T29" fmla="*/ 50403118 h 40"/>
                <a:gd name="T30" fmla="*/ 55443443 w 44"/>
                <a:gd name="T31" fmla="*/ 50403118 h 40"/>
                <a:gd name="T32" fmla="*/ 60483754 w 44"/>
                <a:gd name="T33" fmla="*/ 55443441 h 40"/>
                <a:gd name="T34" fmla="*/ 60483754 w 44"/>
                <a:gd name="T35" fmla="*/ 55443441 h 40"/>
                <a:gd name="T36" fmla="*/ 35282188 w 44"/>
                <a:gd name="T37" fmla="*/ 55443441 h 40"/>
                <a:gd name="T38" fmla="*/ 15120938 w 44"/>
                <a:gd name="T39" fmla="*/ 65524062 h 40"/>
                <a:gd name="T40" fmla="*/ 15120938 w 44"/>
                <a:gd name="T41" fmla="*/ 65524062 h 40"/>
                <a:gd name="T42" fmla="*/ 0 w 44"/>
                <a:gd name="T43" fmla="*/ 75604683 h 40"/>
                <a:gd name="T44" fmla="*/ 0 w 44"/>
                <a:gd name="T45" fmla="*/ 75604683 h 40"/>
                <a:gd name="T46" fmla="*/ 20161249 w 44"/>
                <a:gd name="T47" fmla="*/ 90725615 h 40"/>
                <a:gd name="T48" fmla="*/ 40322498 w 44"/>
                <a:gd name="T49" fmla="*/ 100806236 h 40"/>
                <a:gd name="T50" fmla="*/ 55443443 w 44"/>
                <a:gd name="T51" fmla="*/ 100806236 h 40"/>
                <a:gd name="T52" fmla="*/ 70564375 w 44"/>
                <a:gd name="T53" fmla="*/ 95765926 h 40"/>
                <a:gd name="T54" fmla="*/ 70564375 w 44"/>
                <a:gd name="T55" fmla="*/ 95765926 h 40"/>
                <a:gd name="T56" fmla="*/ 85685308 w 44"/>
                <a:gd name="T57" fmla="*/ 90725615 h 40"/>
                <a:gd name="T58" fmla="*/ 95765929 w 44"/>
                <a:gd name="T59" fmla="*/ 80644994 h 40"/>
                <a:gd name="T60" fmla="*/ 105846575 w 44"/>
                <a:gd name="T61" fmla="*/ 70564373 h 40"/>
                <a:gd name="T62" fmla="*/ 105846575 w 44"/>
                <a:gd name="T63" fmla="*/ 60483752 h 40"/>
                <a:gd name="T64" fmla="*/ 110886886 w 44"/>
                <a:gd name="T65" fmla="*/ 45362808 h 40"/>
                <a:gd name="T66" fmla="*/ 105846575 w 44"/>
                <a:gd name="T67" fmla="*/ 35282186 h 40"/>
                <a:gd name="T68" fmla="*/ 100806240 w 44"/>
                <a:gd name="T69" fmla="*/ 25201559 h 40"/>
                <a:gd name="T70" fmla="*/ 90725618 w 44"/>
                <a:gd name="T71" fmla="*/ 15120938 h 40"/>
                <a:gd name="T72" fmla="*/ 90725618 w 44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"/>
                <a:gd name="T112" fmla="*/ 0 h 40"/>
                <a:gd name="T113" fmla="*/ 44 w 44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" h="40">
                  <a:moveTo>
                    <a:pt x="36" y="6"/>
                  </a:moveTo>
                  <a:lnTo>
                    <a:pt x="36" y="6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4" y="4"/>
                  </a:lnTo>
                  <a:lnTo>
                    <a:pt x="6" y="10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4" y="18"/>
                  </a:lnTo>
                  <a:lnTo>
                    <a:pt x="42" y="14"/>
                  </a:lnTo>
                  <a:lnTo>
                    <a:pt x="40" y="10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8" name="Freeform 94"/>
            <p:cNvSpPr>
              <a:spLocks/>
            </p:cNvSpPr>
            <p:nvPr/>
          </p:nvSpPr>
          <p:spPr bwMode="auto">
            <a:xfrm>
              <a:off x="5307013" y="3000375"/>
              <a:ext cx="53975" cy="53975"/>
            </a:xfrm>
            <a:custGeom>
              <a:avLst/>
              <a:gdLst>
                <a:gd name="T0" fmla="*/ 85685299 w 34"/>
                <a:gd name="T1" fmla="*/ 30241874 h 34"/>
                <a:gd name="T2" fmla="*/ 85685299 w 34"/>
                <a:gd name="T3" fmla="*/ 30241874 h 34"/>
                <a:gd name="T4" fmla="*/ 85685299 w 34"/>
                <a:gd name="T5" fmla="*/ 45362805 h 34"/>
                <a:gd name="T6" fmla="*/ 80644989 w 34"/>
                <a:gd name="T7" fmla="*/ 60483748 h 34"/>
                <a:gd name="T8" fmla="*/ 70564368 w 34"/>
                <a:gd name="T9" fmla="*/ 75604678 h 34"/>
                <a:gd name="T10" fmla="*/ 55443437 w 34"/>
                <a:gd name="T11" fmla="*/ 85685299 h 34"/>
                <a:gd name="T12" fmla="*/ 55443437 w 34"/>
                <a:gd name="T13" fmla="*/ 85685299 h 34"/>
                <a:gd name="T14" fmla="*/ 35282184 w 34"/>
                <a:gd name="T15" fmla="*/ 85685299 h 34"/>
                <a:gd name="T16" fmla="*/ 20161247 w 34"/>
                <a:gd name="T17" fmla="*/ 80644989 h 34"/>
                <a:gd name="T18" fmla="*/ 10080624 w 34"/>
                <a:gd name="T19" fmla="*/ 70564368 h 34"/>
                <a:gd name="T20" fmla="*/ 0 w 34"/>
                <a:gd name="T21" fmla="*/ 55443437 h 34"/>
                <a:gd name="T22" fmla="*/ 0 w 34"/>
                <a:gd name="T23" fmla="*/ 55443437 h 34"/>
                <a:gd name="T24" fmla="*/ 0 w 34"/>
                <a:gd name="T25" fmla="*/ 35282184 h 34"/>
                <a:gd name="T26" fmla="*/ 5040312 w 34"/>
                <a:gd name="T27" fmla="*/ 20161247 h 34"/>
                <a:gd name="T28" fmla="*/ 15120937 w 34"/>
                <a:gd name="T29" fmla="*/ 10080624 h 34"/>
                <a:gd name="T30" fmla="*/ 30241874 w 34"/>
                <a:gd name="T31" fmla="*/ 0 h 34"/>
                <a:gd name="T32" fmla="*/ 30241874 w 34"/>
                <a:gd name="T33" fmla="*/ 0 h 34"/>
                <a:gd name="T34" fmla="*/ 45362805 w 34"/>
                <a:gd name="T35" fmla="*/ 0 h 34"/>
                <a:gd name="T36" fmla="*/ 60483748 w 34"/>
                <a:gd name="T37" fmla="*/ 5040312 h 34"/>
                <a:gd name="T38" fmla="*/ 75604678 w 34"/>
                <a:gd name="T39" fmla="*/ 15120937 h 34"/>
                <a:gd name="T40" fmla="*/ 85685299 w 34"/>
                <a:gd name="T41" fmla="*/ 30241874 h 34"/>
                <a:gd name="T42" fmla="*/ 85685299 w 34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34"/>
                <a:gd name="T68" fmla="*/ 34 w 34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34">
                  <a:moveTo>
                    <a:pt x="34" y="12"/>
                  </a:moveTo>
                  <a:lnTo>
                    <a:pt x="34" y="12"/>
                  </a:lnTo>
                  <a:lnTo>
                    <a:pt x="34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4" y="34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9" name="Freeform 95"/>
            <p:cNvSpPr>
              <a:spLocks/>
            </p:cNvSpPr>
            <p:nvPr/>
          </p:nvSpPr>
          <p:spPr bwMode="auto">
            <a:xfrm>
              <a:off x="5424488" y="3168650"/>
              <a:ext cx="60325" cy="66675"/>
            </a:xfrm>
            <a:custGeom>
              <a:avLst/>
              <a:gdLst>
                <a:gd name="T0" fmla="*/ 5040312 w 38"/>
                <a:gd name="T1" fmla="*/ 70564374 h 42"/>
                <a:gd name="T2" fmla="*/ 5040312 w 38"/>
                <a:gd name="T3" fmla="*/ 70564374 h 42"/>
                <a:gd name="T4" fmla="*/ 0 w 38"/>
                <a:gd name="T5" fmla="*/ 55443442 h 42"/>
                <a:gd name="T6" fmla="*/ 0 w 38"/>
                <a:gd name="T7" fmla="*/ 40322498 h 42"/>
                <a:gd name="T8" fmla="*/ 5040312 w 38"/>
                <a:gd name="T9" fmla="*/ 20161249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65524061 w 38"/>
                <a:gd name="T17" fmla="*/ 15120938 h 42"/>
                <a:gd name="T18" fmla="*/ 75604682 w 38"/>
                <a:gd name="T19" fmla="*/ 20161249 h 42"/>
                <a:gd name="T20" fmla="*/ 85685303 w 38"/>
                <a:gd name="T21" fmla="*/ 30241876 h 42"/>
                <a:gd name="T22" fmla="*/ 85685303 w 38"/>
                <a:gd name="T23" fmla="*/ 30241876 h 42"/>
                <a:gd name="T24" fmla="*/ 90725613 w 38"/>
                <a:gd name="T25" fmla="*/ 45362808 h 42"/>
                <a:gd name="T26" fmla="*/ 95765924 w 38"/>
                <a:gd name="T27" fmla="*/ 60483753 h 42"/>
                <a:gd name="T28" fmla="*/ 90725613 w 38"/>
                <a:gd name="T29" fmla="*/ 70564374 h 42"/>
                <a:gd name="T30" fmla="*/ 85685303 w 38"/>
                <a:gd name="T31" fmla="*/ 85685306 h 42"/>
                <a:gd name="T32" fmla="*/ 85685303 w 38"/>
                <a:gd name="T33" fmla="*/ 85685306 h 42"/>
                <a:gd name="T34" fmla="*/ 75604682 w 38"/>
                <a:gd name="T35" fmla="*/ 95765928 h 42"/>
                <a:gd name="T36" fmla="*/ 65524061 w 38"/>
                <a:gd name="T37" fmla="*/ 100806238 h 42"/>
                <a:gd name="T38" fmla="*/ 55443440 w 38"/>
                <a:gd name="T39" fmla="*/ 105846574 h 42"/>
                <a:gd name="T40" fmla="*/ 40322496 w 38"/>
                <a:gd name="T41" fmla="*/ 105846574 h 42"/>
                <a:gd name="T42" fmla="*/ 30241875 w 38"/>
                <a:gd name="T43" fmla="*/ 100806238 h 42"/>
                <a:gd name="T44" fmla="*/ 20161248 w 38"/>
                <a:gd name="T45" fmla="*/ 95765928 h 42"/>
                <a:gd name="T46" fmla="*/ 10080624 w 38"/>
                <a:gd name="T47" fmla="*/ 85685306 h 42"/>
                <a:gd name="T48" fmla="*/ 5040312 w 38"/>
                <a:gd name="T49" fmla="*/ 70564374 h 42"/>
                <a:gd name="T50" fmla="*/ 5040312 w 38"/>
                <a:gd name="T51" fmla="*/ 70564374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2"/>
                <a:gd name="T80" fmla="*/ 38 w 38"/>
                <a:gd name="T81" fmla="*/ 42 h 4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2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0" y="8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8" y="24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2" y="42"/>
                  </a:lnTo>
                  <a:lnTo>
                    <a:pt x="16" y="42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0" name="Freeform 96"/>
            <p:cNvSpPr>
              <a:spLocks/>
            </p:cNvSpPr>
            <p:nvPr/>
          </p:nvSpPr>
          <p:spPr bwMode="auto">
            <a:xfrm>
              <a:off x="5364163" y="3168650"/>
              <a:ext cx="63500" cy="63500"/>
            </a:xfrm>
            <a:custGeom>
              <a:avLst/>
              <a:gdLst>
                <a:gd name="T0" fmla="*/ 85685305 w 40"/>
                <a:gd name="T1" fmla="*/ 20161249 h 40"/>
                <a:gd name="T2" fmla="*/ 85685305 w 40"/>
                <a:gd name="T3" fmla="*/ 20161249 h 40"/>
                <a:gd name="T4" fmla="*/ 60483752 w 40"/>
                <a:gd name="T5" fmla="*/ 45362808 h 40"/>
                <a:gd name="T6" fmla="*/ 60483752 w 40"/>
                <a:gd name="T7" fmla="*/ 45362808 h 40"/>
                <a:gd name="T8" fmla="*/ 60483752 w 40"/>
                <a:gd name="T9" fmla="*/ 40322497 h 40"/>
                <a:gd name="T10" fmla="*/ 60483752 w 40"/>
                <a:gd name="T11" fmla="*/ 40322497 h 40"/>
                <a:gd name="T12" fmla="*/ 85685305 w 40"/>
                <a:gd name="T13" fmla="*/ 15120938 h 40"/>
                <a:gd name="T14" fmla="*/ 85685305 w 40"/>
                <a:gd name="T15" fmla="*/ 15120938 h 40"/>
                <a:gd name="T16" fmla="*/ 95765926 w 40"/>
                <a:gd name="T17" fmla="*/ 10080624 h 40"/>
                <a:gd name="T18" fmla="*/ 95765926 w 40"/>
                <a:gd name="T19" fmla="*/ 10080624 h 40"/>
                <a:gd name="T20" fmla="*/ 95765926 w 40"/>
                <a:gd name="T21" fmla="*/ 5040312 h 40"/>
                <a:gd name="T22" fmla="*/ 95765926 w 40"/>
                <a:gd name="T23" fmla="*/ 5040312 h 40"/>
                <a:gd name="T24" fmla="*/ 65524062 w 40"/>
                <a:gd name="T25" fmla="*/ 0 h 40"/>
                <a:gd name="T26" fmla="*/ 45362808 w 40"/>
                <a:gd name="T27" fmla="*/ 5040312 h 40"/>
                <a:gd name="T28" fmla="*/ 30241876 w 40"/>
                <a:gd name="T29" fmla="*/ 10080624 h 40"/>
                <a:gd name="T30" fmla="*/ 20161249 w 40"/>
                <a:gd name="T31" fmla="*/ 15120938 h 40"/>
                <a:gd name="T32" fmla="*/ 20161249 w 40"/>
                <a:gd name="T33" fmla="*/ 15120938 h 40"/>
                <a:gd name="T34" fmla="*/ 10080624 w 40"/>
                <a:gd name="T35" fmla="*/ 30241876 h 40"/>
                <a:gd name="T36" fmla="*/ 5040312 w 40"/>
                <a:gd name="T37" fmla="*/ 40322497 h 40"/>
                <a:gd name="T38" fmla="*/ 0 w 40"/>
                <a:gd name="T39" fmla="*/ 50403118 h 40"/>
                <a:gd name="T40" fmla="*/ 5040312 w 40"/>
                <a:gd name="T41" fmla="*/ 65524062 h 40"/>
                <a:gd name="T42" fmla="*/ 10080624 w 40"/>
                <a:gd name="T43" fmla="*/ 75604683 h 40"/>
                <a:gd name="T44" fmla="*/ 15120938 w 40"/>
                <a:gd name="T45" fmla="*/ 85685305 h 40"/>
                <a:gd name="T46" fmla="*/ 25201559 w 40"/>
                <a:gd name="T47" fmla="*/ 90725615 h 40"/>
                <a:gd name="T48" fmla="*/ 40322497 w 40"/>
                <a:gd name="T49" fmla="*/ 95765926 h 40"/>
                <a:gd name="T50" fmla="*/ 40322497 w 40"/>
                <a:gd name="T51" fmla="*/ 95765926 h 40"/>
                <a:gd name="T52" fmla="*/ 55443441 w 40"/>
                <a:gd name="T53" fmla="*/ 100806236 h 40"/>
                <a:gd name="T54" fmla="*/ 65524062 w 40"/>
                <a:gd name="T55" fmla="*/ 95765926 h 40"/>
                <a:gd name="T56" fmla="*/ 80644994 w 40"/>
                <a:gd name="T57" fmla="*/ 90725615 h 40"/>
                <a:gd name="T58" fmla="*/ 90725615 w 40"/>
                <a:gd name="T59" fmla="*/ 75604683 h 40"/>
                <a:gd name="T60" fmla="*/ 90725615 w 40"/>
                <a:gd name="T61" fmla="*/ 75604683 h 40"/>
                <a:gd name="T62" fmla="*/ 95765926 w 40"/>
                <a:gd name="T63" fmla="*/ 60483752 h 40"/>
                <a:gd name="T64" fmla="*/ 100806236 w 40"/>
                <a:gd name="T65" fmla="*/ 45362808 h 40"/>
                <a:gd name="T66" fmla="*/ 95765926 w 40"/>
                <a:gd name="T67" fmla="*/ 15120938 h 40"/>
                <a:gd name="T68" fmla="*/ 95765926 w 40"/>
                <a:gd name="T69" fmla="*/ 15120938 h 40"/>
                <a:gd name="T70" fmla="*/ 85685305 w 40"/>
                <a:gd name="T71" fmla="*/ 20161249 h 40"/>
                <a:gd name="T72" fmla="*/ 85685305 w 40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4" y="8"/>
                  </a:moveTo>
                  <a:lnTo>
                    <a:pt x="34" y="8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34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26" y="38"/>
                  </a:lnTo>
                  <a:lnTo>
                    <a:pt x="32" y="36"/>
                  </a:lnTo>
                  <a:lnTo>
                    <a:pt x="36" y="30"/>
                  </a:lnTo>
                  <a:lnTo>
                    <a:pt x="38" y="24"/>
                  </a:lnTo>
                  <a:lnTo>
                    <a:pt x="40" y="18"/>
                  </a:lnTo>
                  <a:lnTo>
                    <a:pt x="38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1" name="Freeform 97"/>
            <p:cNvSpPr>
              <a:spLocks/>
            </p:cNvSpPr>
            <p:nvPr/>
          </p:nvSpPr>
          <p:spPr bwMode="auto">
            <a:xfrm>
              <a:off x="5357813" y="3117850"/>
              <a:ext cx="66675" cy="57150"/>
            </a:xfrm>
            <a:custGeom>
              <a:avLst/>
              <a:gdLst>
                <a:gd name="T0" fmla="*/ 75604685 w 42"/>
                <a:gd name="T1" fmla="*/ 60483749 h 36"/>
                <a:gd name="T2" fmla="*/ 75604685 w 42"/>
                <a:gd name="T3" fmla="*/ 6048374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5282185 h 36"/>
                <a:gd name="T10" fmla="*/ 35282187 w 42"/>
                <a:gd name="T11" fmla="*/ 35282185 h 36"/>
                <a:gd name="T12" fmla="*/ 60483753 w 42"/>
                <a:gd name="T13" fmla="*/ 40322495 h 36"/>
                <a:gd name="T14" fmla="*/ 80644996 w 42"/>
                <a:gd name="T15" fmla="*/ 55443439 h 36"/>
                <a:gd name="T16" fmla="*/ 80644996 w 42"/>
                <a:gd name="T17" fmla="*/ 55443439 h 36"/>
                <a:gd name="T18" fmla="*/ 100806238 w 42"/>
                <a:gd name="T19" fmla="*/ 70564370 h 36"/>
                <a:gd name="T20" fmla="*/ 100806238 w 42"/>
                <a:gd name="T21" fmla="*/ 7056437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520155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40322498 w 42"/>
                <a:gd name="T39" fmla="*/ 0 h 36"/>
                <a:gd name="T40" fmla="*/ 25201560 w 42"/>
                <a:gd name="T41" fmla="*/ 0 h 36"/>
                <a:gd name="T42" fmla="*/ 15120938 w 42"/>
                <a:gd name="T43" fmla="*/ 5040312 h 36"/>
                <a:gd name="T44" fmla="*/ 5040312 w 42"/>
                <a:gd name="T45" fmla="*/ 15120937 h 36"/>
                <a:gd name="T46" fmla="*/ 0 w 42"/>
                <a:gd name="T47" fmla="*/ 25201558 h 36"/>
                <a:gd name="T48" fmla="*/ 0 w 42"/>
                <a:gd name="T49" fmla="*/ 40322495 h 36"/>
                <a:gd name="T50" fmla="*/ 0 w 42"/>
                <a:gd name="T51" fmla="*/ 50403116 h 36"/>
                <a:gd name="T52" fmla="*/ 0 w 42"/>
                <a:gd name="T53" fmla="*/ 50403116 h 36"/>
                <a:gd name="T54" fmla="*/ 5040312 w 42"/>
                <a:gd name="T55" fmla="*/ 65524060 h 36"/>
                <a:gd name="T56" fmla="*/ 10080624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0564374 w 42"/>
                <a:gd name="T67" fmla="*/ 85685301 h 36"/>
                <a:gd name="T68" fmla="*/ 95765928 w 42"/>
                <a:gd name="T69" fmla="*/ 75604680 h 36"/>
                <a:gd name="T70" fmla="*/ 95765928 w 42"/>
                <a:gd name="T71" fmla="*/ 75604680 h 36"/>
                <a:gd name="T72" fmla="*/ 75604685 w 42"/>
                <a:gd name="T73" fmla="*/ 60483749 h 36"/>
                <a:gd name="T74" fmla="*/ 75604685 w 42"/>
                <a:gd name="T75" fmla="*/ 6048374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4"/>
                  </a:moveTo>
                  <a:lnTo>
                    <a:pt x="30" y="24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32" y="22"/>
                  </a:lnTo>
                  <a:lnTo>
                    <a:pt x="40" y="28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10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4"/>
                  </a:lnTo>
                  <a:lnTo>
                    <a:pt x="38" y="30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2" name="Freeform 98"/>
            <p:cNvSpPr>
              <a:spLocks/>
            </p:cNvSpPr>
            <p:nvPr/>
          </p:nvSpPr>
          <p:spPr bwMode="auto">
            <a:xfrm>
              <a:off x="5405438" y="3086100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85685301 w 36"/>
                <a:gd name="T5" fmla="*/ 65524065 h 44"/>
                <a:gd name="T6" fmla="*/ 80644991 w 36"/>
                <a:gd name="T7" fmla="*/ 80644997 h 44"/>
                <a:gd name="T8" fmla="*/ 70564370 w 36"/>
                <a:gd name="T9" fmla="*/ 95765929 h 44"/>
                <a:gd name="T10" fmla="*/ 45362806 w 36"/>
                <a:gd name="T11" fmla="*/ 110886886 h 44"/>
                <a:gd name="T12" fmla="*/ 45362806 w 36"/>
                <a:gd name="T13" fmla="*/ 110886886 h 44"/>
                <a:gd name="T14" fmla="*/ 25201558 w 36"/>
                <a:gd name="T15" fmla="*/ 95765929 h 44"/>
                <a:gd name="T16" fmla="*/ 10080624 w 36"/>
                <a:gd name="T17" fmla="*/ 80644997 h 44"/>
                <a:gd name="T18" fmla="*/ 5040312 w 36"/>
                <a:gd name="T19" fmla="*/ 70564375 h 44"/>
                <a:gd name="T20" fmla="*/ 0 w 36"/>
                <a:gd name="T21" fmla="*/ 60483754 h 44"/>
                <a:gd name="T22" fmla="*/ 0 w 36"/>
                <a:gd name="T23" fmla="*/ 60483754 h 44"/>
                <a:gd name="T24" fmla="*/ 0 w 36"/>
                <a:gd name="T25" fmla="*/ 45362809 h 44"/>
                <a:gd name="T26" fmla="*/ 0 w 36"/>
                <a:gd name="T27" fmla="*/ 30241877 h 44"/>
                <a:gd name="T28" fmla="*/ 10080624 w 36"/>
                <a:gd name="T29" fmla="*/ 15120938 h 44"/>
                <a:gd name="T30" fmla="*/ 20161248 w 36"/>
                <a:gd name="T31" fmla="*/ 10080625 h 44"/>
                <a:gd name="T32" fmla="*/ 20161248 w 36"/>
                <a:gd name="T33" fmla="*/ 10080625 h 44"/>
                <a:gd name="T34" fmla="*/ 30241875 w 36"/>
                <a:gd name="T35" fmla="*/ 0 h 44"/>
                <a:gd name="T36" fmla="*/ 45362806 w 36"/>
                <a:gd name="T37" fmla="*/ 0 h 44"/>
                <a:gd name="T38" fmla="*/ 55443439 w 36"/>
                <a:gd name="T39" fmla="*/ 0 h 44"/>
                <a:gd name="T40" fmla="*/ 65524060 w 36"/>
                <a:gd name="T41" fmla="*/ 5040312 h 44"/>
                <a:gd name="T42" fmla="*/ 75604680 w 36"/>
                <a:gd name="T43" fmla="*/ 15120938 h 44"/>
                <a:gd name="T44" fmla="*/ 85685301 w 36"/>
                <a:gd name="T45" fmla="*/ 25201560 h 44"/>
                <a:gd name="T46" fmla="*/ 90725611 w 36"/>
                <a:gd name="T47" fmla="*/ 35282188 h 44"/>
                <a:gd name="T48" fmla="*/ 90725611 w 36"/>
                <a:gd name="T49" fmla="*/ 50403120 h 44"/>
                <a:gd name="T50" fmla="*/ 90725611 w 36"/>
                <a:gd name="T51" fmla="*/ 50403120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6"/>
                <a:gd name="T79" fmla="*/ 0 h 44"/>
                <a:gd name="T80" fmla="*/ 36 w 36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4" y="26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8" y="44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3" name="Freeform 99"/>
            <p:cNvSpPr>
              <a:spLocks/>
            </p:cNvSpPr>
            <p:nvPr/>
          </p:nvSpPr>
          <p:spPr bwMode="auto">
            <a:xfrm>
              <a:off x="5443538" y="3117850"/>
              <a:ext cx="66675" cy="60325"/>
            </a:xfrm>
            <a:custGeom>
              <a:avLst/>
              <a:gdLst>
                <a:gd name="T0" fmla="*/ 85685306 w 42"/>
                <a:gd name="T1" fmla="*/ 10080624 h 38"/>
                <a:gd name="T2" fmla="*/ 85685306 w 42"/>
                <a:gd name="T3" fmla="*/ 10080624 h 38"/>
                <a:gd name="T4" fmla="*/ 70564374 w 42"/>
                <a:gd name="T5" fmla="*/ 5040312 h 38"/>
                <a:gd name="T6" fmla="*/ 55443442 w 42"/>
                <a:gd name="T7" fmla="*/ 0 h 38"/>
                <a:gd name="T8" fmla="*/ 45362808 w 42"/>
                <a:gd name="T9" fmla="*/ 5040312 h 38"/>
                <a:gd name="T10" fmla="*/ 30241876 w 42"/>
                <a:gd name="T11" fmla="*/ 10080624 h 38"/>
                <a:gd name="T12" fmla="*/ 30241876 w 42"/>
                <a:gd name="T13" fmla="*/ 10080624 h 38"/>
                <a:gd name="T14" fmla="*/ 15120938 w 42"/>
                <a:gd name="T15" fmla="*/ 25201559 h 38"/>
                <a:gd name="T16" fmla="*/ 5040312 w 42"/>
                <a:gd name="T17" fmla="*/ 45362807 h 38"/>
                <a:gd name="T18" fmla="*/ 0 w 42"/>
                <a:gd name="T19" fmla="*/ 70564371 h 38"/>
                <a:gd name="T20" fmla="*/ 0 w 42"/>
                <a:gd name="T21" fmla="*/ 70564371 h 38"/>
                <a:gd name="T22" fmla="*/ 20161249 w 42"/>
                <a:gd name="T23" fmla="*/ 55443440 h 38"/>
                <a:gd name="T24" fmla="*/ 20161249 w 42"/>
                <a:gd name="T25" fmla="*/ 55443440 h 38"/>
                <a:gd name="T26" fmla="*/ 40322498 w 42"/>
                <a:gd name="T27" fmla="*/ 50403117 h 38"/>
                <a:gd name="T28" fmla="*/ 55443442 w 42"/>
                <a:gd name="T29" fmla="*/ 50403117 h 38"/>
                <a:gd name="T30" fmla="*/ 55443442 w 42"/>
                <a:gd name="T31" fmla="*/ 50403117 h 38"/>
                <a:gd name="T32" fmla="*/ 55443442 w 42"/>
                <a:gd name="T33" fmla="*/ 50403117 h 38"/>
                <a:gd name="T34" fmla="*/ 55443442 w 42"/>
                <a:gd name="T35" fmla="*/ 50403117 h 38"/>
                <a:gd name="T36" fmla="*/ 35282187 w 42"/>
                <a:gd name="T37" fmla="*/ 55443440 h 38"/>
                <a:gd name="T38" fmla="*/ 15120938 w 42"/>
                <a:gd name="T39" fmla="*/ 65524061 h 38"/>
                <a:gd name="T40" fmla="*/ 15120938 w 42"/>
                <a:gd name="T41" fmla="*/ 65524061 h 38"/>
                <a:gd name="T42" fmla="*/ 5040312 w 42"/>
                <a:gd name="T43" fmla="*/ 75604682 h 38"/>
                <a:gd name="T44" fmla="*/ 5040312 w 42"/>
                <a:gd name="T45" fmla="*/ 75604682 h 38"/>
                <a:gd name="T46" fmla="*/ 25201560 w 42"/>
                <a:gd name="T47" fmla="*/ 90725613 h 38"/>
                <a:gd name="T48" fmla="*/ 40322498 w 42"/>
                <a:gd name="T49" fmla="*/ 95765924 h 38"/>
                <a:gd name="T50" fmla="*/ 60483753 w 42"/>
                <a:gd name="T51" fmla="*/ 95765924 h 38"/>
                <a:gd name="T52" fmla="*/ 70564374 w 42"/>
                <a:gd name="T53" fmla="*/ 90725613 h 38"/>
                <a:gd name="T54" fmla="*/ 70564374 w 42"/>
                <a:gd name="T55" fmla="*/ 90725613 h 38"/>
                <a:gd name="T56" fmla="*/ 85685306 w 42"/>
                <a:gd name="T57" fmla="*/ 85685303 h 38"/>
                <a:gd name="T58" fmla="*/ 95765928 w 42"/>
                <a:gd name="T59" fmla="*/ 75604682 h 38"/>
                <a:gd name="T60" fmla="*/ 100806238 w 42"/>
                <a:gd name="T61" fmla="*/ 65524061 h 38"/>
                <a:gd name="T62" fmla="*/ 105846574 w 42"/>
                <a:gd name="T63" fmla="*/ 55443440 h 38"/>
                <a:gd name="T64" fmla="*/ 105846574 w 42"/>
                <a:gd name="T65" fmla="*/ 40322496 h 38"/>
                <a:gd name="T66" fmla="*/ 100806238 w 42"/>
                <a:gd name="T67" fmla="*/ 30241875 h 38"/>
                <a:gd name="T68" fmla="*/ 95765928 w 42"/>
                <a:gd name="T69" fmla="*/ 20161248 h 38"/>
                <a:gd name="T70" fmla="*/ 85685306 w 42"/>
                <a:gd name="T71" fmla="*/ 10080624 h 38"/>
                <a:gd name="T72" fmla="*/ 85685306 w 42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38"/>
                <a:gd name="T113" fmla="*/ 42 w 42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38">
                  <a:moveTo>
                    <a:pt x="34" y="4"/>
                  </a:moveTo>
                  <a:lnTo>
                    <a:pt x="34" y="4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28" y="36"/>
                  </a:lnTo>
                  <a:lnTo>
                    <a:pt x="34" y="34"/>
                  </a:lnTo>
                  <a:lnTo>
                    <a:pt x="38" y="30"/>
                  </a:lnTo>
                  <a:lnTo>
                    <a:pt x="40" y="26"/>
                  </a:lnTo>
                  <a:lnTo>
                    <a:pt x="42" y="22"/>
                  </a:lnTo>
                  <a:lnTo>
                    <a:pt x="42" y="16"/>
                  </a:lnTo>
                  <a:lnTo>
                    <a:pt x="40" y="12"/>
                  </a:lnTo>
                  <a:lnTo>
                    <a:pt x="38" y="8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4" name="Freeform 100"/>
            <p:cNvSpPr>
              <a:spLocks/>
            </p:cNvSpPr>
            <p:nvPr/>
          </p:nvSpPr>
          <p:spPr bwMode="auto">
            <a:xfrm>
              <a:off x="5405438" y="3140075"/>
              <a:ext cx="50800" cy="50800"/>
            </a:xfrm>
            <a:custGeom>
              <a:avLst/>
              <a:gdLst>
                <a:gd name="T0" fmla="*/ 80644986 w 32"/>
                <a:gd name="T1" fmla="*/ 25201557 h 32"/>
                <a:gd name="T2" fmla="*/ 8064498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7560467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0161247 h 32"/>
                <a:gd name="T28" fmla="*/ 10080623 w 32"/>
                <a:gd name="T29" fmla="*/ 10080623 h 32"/>
                <a:gd name="T30" fmla="*/ 25201557 w 32"/>
                <a:gd name="T31" fmla="*/ 0 h 32"/>
                <a:gd name="T32" fmla="*/ 25201557 w 32"/>
                <a:gd name="T33" fmla="*/ 0 h 32"/>
                <a:gd name="T34" fmla="*/ 40322493 w 32"/>
                <a:gd name="T35" fmla="*/ 0 h 32"/>
                <a:gd name="T36" fmla="*/ 55443436 w 32"/>
                <a:gd name="T37" fmla="*/ 0 h 32"/>
                <a:gd name="T38" fmla="*/ 70564366 w 32"/>
                <a:gd name="T39" fmla="*/ 10080623 h 32"/>
                <a:gd name="T40" fmla="*/ 80644986 w 32"/>
                <a:gd name="T41" fmla="*/ 25201557 h 32"/>
                <a:gd name="T42" fmla="*/ 8064498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2" y="10"/>
                  </a:moveTo>
                  <a:lnTo>
                    <a:pt x="32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8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5" name="Freeform 101"/>
            <p:cNvSpPr>
              <a:spLocks/>
            </p:cNvSpPr>
            <p:nvPr/>
          </p:nvSpPr>
          <p:spPr bwMode="auto">
            <a:xfrm>
              <a:off x="4567238" y="3079750"/>
              <a:ext cx="60325" cy="73025"/>
            </a:xfrm>
            <a:custGeom>
              <a:avLst/>
              <a:gdLst>
                <a:gd name="T0" fmla="*/ 0 w 38"/>
                <a:gd name="T1" fmla="*/ 75604687 h 46"/>
                <a:gd name="T2" fmla="*/ 0 w 38"/>
                <a:gd name="T3" fmla="*/ 75604687 h 46"/>
                <a:gd name="T4" fmla="*/ 0 w 38"/>
                <a:gd name="T5" fmla="*/ 60483755 h 46"/>
                <a:gd name="T6" fmla="*/ 0 w 38"/>
                <a:gd name="T7" fmla="*/ 40322499 h 46"/>
                <a:gd name="T8" fmla="*/ 10080624 w 38"/>
                <a:gd name="T9" fmla="*/ 25201560 h 46"/>
                <a:gd name="T10" fmla="*/ 25201559 w 38"/>
                <a:gd name="T11" fmla="*/ 0 h 46"/>
                <a:gd name="T12" fmla="*/ 25201559 w 38"/>
                <a:gd name="T13" fmla="*/ 0 h 46"/>
                <a:gd name="T14" fmla="*/ 50403117 w 38"/>
                <a:gd name="T15" fmla="*/ 10080625 h 46"/>
                <a:gd name="T16" fmla="*/ 75604682 w 38"/>
                <a:gd name="T17" fmla="*/ 20161250 h 46"/>
                <a:gd name="T18" fmla="*/ 80644992 w 38"/>
                <a:gd name="T19" fmla="*/ 30241877 h 46"/>
                <a:gd name="T20" fmla="*/ 90725613 w 38"/>
                <a:gd name="T21" fmla="*/ 40322499 h 46"/>
                <a:gd name="T22" fmla="*/ 90725613 w 38"/>
                <a:gd name="T23" fmla="*/ 40322499 h 46"/>
                <a:gd name="T24" fmla="*/ 95765924 w 38"/>
                <a:gd name="T25" fmla="*/ 55443444 h 46"/>
                <a:gd name="T26" fmla="*/ 95765924 w 38"/>
                <a:gd name="T27" fmla="*/ 70564376 h 46"/>
                <a:gd name="T28" fmla="*/ 90725613 w 38"/>
                <a:gd name="T29" fmla="*/ 85685309 h 46"/>
                <a:gd name="T30" fmla="*/ 85685303 w 38"/>
                <a:gd name="T31" fmla="*/ 100806241 h 46"/>
                <a:gd name="T32" fmla="*/ 85685303 w 38"/>
                <a:gd name="T33" fmla="*/ 100806241 h 46"/>
                <a:gd name="T34" fmla="*/ 75604682 w 38"/>
                <a:gd name="T35" fmla="*/ 105846577 h 46"/>
                <a:gd name="T36" fmla="*/ 60483751 w 38"/>
                <a:gd name="T37" fmla="*/ 110886888 h 46"/>
                <a:gd name="T38" fmla="*/ 50403117 w 38"/>
                <a:gd name="T39" fmla="*/ 115927199 h 46"/>
                <a:gd name="T40" fmla="*/ 35282186 w 38"/>
                <a:gd name="T41" fmla="*/ 115927199 h 46"/>
                <a:gd name="T42" fmla="*/ 25201559 w 38"/>
                <a:gd name="T43" fmla="*/ 110886888 h 46"/>
                <a:gd name="T44" fmla="*/ 15120938 w 38"/>
                <a:gd name="T45" fmla="*/ 100806241 h 46"/>
                <a:gd name="T46" fmla="*/ 5040312 w 38"/>
                <a:gd name="T47" fmla="*/ 90725620 h 46"/>
                <a:gd name="T48" fmla="*/ 0 w 38"/>
                <a:gd name="T49" fmla="*/ 75604687 h 46"/>
                <a:gd name="T50" fmla="*/ 0 w 38"/>
                <a:gd name="T51" fmla="*/ 75604687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0" y="30"/>
                  </a:moveTo>
                  <a:lnTo>
                    <a:pt x="0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4" y="10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30" y="8"/>
                  </a:lnTo>
                  <a:lnTo>
                    <a:pt x="32" y="12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38" y="28"/>
                  </a:lnTo>
                  <a:lnTo>
                    <a:pt x="36" y="34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24" y="44"/>
                  </a:lnTo>
                  <a:lnTo>
                    <a:pt x="20" y="46"/>
                  </a:lnTo>
                  <a:lnTo>
                    <a:pt x="14" y="46"/>
                  </a:lnTo>
                  <a:lnTo>
                    <a:pt x="10" y="44"/>
                  </a:lnTo>
                  <a:lnTo>
                    <a:pt x="6" y="40"/>
                  </a:lnTo>
                  <a:lnTo>
                    <a:pt x="2" y="3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6" name="Freeform 102"/>
            <p:cNvSpPr>
              <a:spLocks/>
            </p:cNvSpPr>
            <p:nvPr/>
          </p:nvSpPr>
          <p:spPr bwMode="auto">
            <a:xfrm>
              <a:off x="4503738" y="3076575"/>
              <a:ext cx="66675" cy="66675"/>
            </a:xfrm>
            <a:custGeom>
              <a:avLst/>
              <a:gdLst>
                <a:gd name="T0" fmla="*/ 95765928 w 42"/>
                <a:gd name="T1" fmla="*/ 25201560 h 42"/>
                <a:gd name="T2" fmla="*/ 95765928 w 42"/>
                <a:gd name="T3" fmla="*/ 25201560 h 42"/>
                <a:gd name="T4" fmla="*/ 65524063 w 42"/>
                <a:gd name="T5" fmla="*/ 45362808 h 42"/>
                <a:gd name="T6" fmla="*/ 65524063 w 42"/>
                <a:gd name="T7" fmla="*/ 45362808 h 42"/>
                <a:gd name="T8" fmla="*/ 60483753 w 42"/>
                <a:gd name="T9" fmla="*/ 45362808 h 42"/>
                <a:gd name="T10" fmla="*/ 60483753 w 42"/>
                <a:gd name="T11" fmla="*/ 45362808 h 42"/>
                <a:gd name="T12" fmla="*/ 90725617 w 42"/>
                <a:gd name="T13" fmla="*/ 20161249 h 42"/>
                <a:gd name="T14" fmla="*/ 90725617 w 42"/>
                <a:gd name="T15" fmla="*/ 20161249 h 42"/>
                <a:gd name="T16" fmla="*/ 100806238 w 42"/>
                <a:gd name="T17" fmla="*/ 15120938 h 42"/>
                <a:gd name="T18" fmla="*/ 100806238 w 42"/>
                <a:gd name="T19" fmla="*/ 15120938 h 42"/>
                <a:gd name="T20" fmla="*/ 100806238 w 42"/>
                <a:gd name="T21" fmla="*/ 10080624 h 42"/>
                <a:gd name="T22" fmla="*/ 100806238 w 42"/>
                <a:gd name="T23" fmla="*/ 10080624 h 42"/>
                <a:gd name="T24" fmla="*/ 75604685 w 42"/>
                <a:gd name="T25" fmla="*/ 0 h 42"/>
                <a:gd name="T26" fmla="*/ 55443442 w 42"/>
                <a:gd name="T27" fmla="*/ 0 h 42"/>
                <a:gd name="T28" fmla="*/ 35282187 w 42"/>
                <a:gd name="T29" fmla="*/ 5040312 h 42"/>
                <a:gd name="T30" fmla="*/ 25201560 w 42"/>
                <a:gd name="T31" fmla="*/ 15120938 h 42"/>
                <a:gd name="T32" fmla="*/ 25201560 w 42"/>
                <a:gd name="T33" fmla="*/ 15120938 h 42"/>
                <a:gd name="T34" fmla="*/ 10080624 w 42"/>
                <a:gd name="T35" fmla="*/ 25201560 h 42"/>
                <a:gd name="T36" fmla="*/ 5040312 w 42"/>
                <a:gd name="T37" fmla="*/ 35282187 h 42"/>
                <a:gd name="T38" fmla="*/ 0 w 42"/>
                <a:gd name="T39" fmla="*/ 50403119 h 42"/>
                <a:gd name="T40" fmla="*/ 0 w 42"/>
                <a:gd name="T41" fmla="*/ 60483753 h 42"/>
                <a:gd name="T42" fmla="*/ 5040312 w 42"/>
                <a:gd name="T43" fmla="*/ 75604685 h 42"/>
                <a:gd name="T44" fmla="*/ 10080624 w 42"/>
                <a:gd name="T45" fmla="*/ 85685306 h 42"/>
                <a:gd name="T46" fmla="*/ 20161249 w 42"/>
                <a:gd name="T47" fmla="*/ 95765928 h 42"/>
                <a:gd name="T48" fmla="*/ 35282187 w 42"/>
                <a:gd name="T49" fmla="*/ 100806238 h 42"/>
                <a:gd name="T50" fmla="*/ 35282187 w 42"/>
                <a:gd name="T51" fmla="*/ 100806238 h 42"/>
                <a:gd name="T52" fmla="*/ 50403119 w 42"/>
                <a:gd name="T53" fmla="*/ 105846574 h 42"/>
                <a:gd name="T54" fmla="*/ 65524063 w 42"/>
                <a:gd name="T55" fmla="*/ 100806238 h 42"/>
                <a:gd name="T56" fmla="*/ 75604685 w 42"/>
                <a:gd name="T57" fmla="*/ 95765928 h 42"/>
                <a:gd name="T58" fmla="*/ 90725617 w 42"/>
                <a:gd name="T59" fmla="*/ 85685306 h 42"/>
                <a:gd name="T60" fmla="*/ 90725617 w 42"/>
                <a:gd name="T61" fmla="*/ 85685306 h 42"/>
                <a:gd name="T62" fmla="*/ 100806238 w 42"/>
                <a:gd name="T63" fmla="*/ 70564374 h 42"/>
                <a:gd name="T64" fmla="*/ 105846574 w 42"/>
                <a:gd name="T65" fmla="*/ 50403119 h 42"/>
                <a:gd name="T66" fmla="*/ 100806238 w 42"/>
                <a:gd name="T67" fmla="*/ 20161249 h 42"/>
                <a:gd name="T68" fmla="*/ 100806238 w 42"/>
                <a:gd name="T69" fmla="*/ 20161249 h 42"/>
                <a:gd name="T70" fmla="*/ 95765928 w 42"/>
                <a:gd name="T71" fmla="*/ 25201560 h 42"/>
                <a:gd name="T72" fmla="*/ 95765928 w 42"/>
                <a:gd name="T73" fmla="*/ 2520156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2"/>
                <a:gd name="T113" fmla="*/ 42 w 42"/>
                <a:gd name="T114" fmla="*/ 42 h 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2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8" y="38"/>
                  </a:lnTo>
                  <a:lnTo>
                    <a:pt x="14" y="40"/>
                  </a:lnTo>
                  <a:lnTo>
                    <a:pt x="20" y="42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36" y="34"/>
                  </a:lnTo>
                  <a:lnTo>
                    <a:pt x="40" y="28"/>
                  </a:lnTo>
                  <a:lnTo>
                    <a:pt x="42" y="20"/>
                  </a:lnTo>
                  <a:lnTo>
                    <a:pt x="40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7" name="Freeform 103"/>
            <p:cNvSpPr>
              <a:spLocks/>
            </p:cNvSpPr>
            <p:nvPr/>
          </p:nvSpPr>
          <p:spPr bwMode="auto">
            <a:xfrm>
              <a:off x="4500563" y="3019425"/>
              <a:ext cx="69850" cy="63500"/>
            </a:xfrm>
            <a:custGeom>
              <a:avLst/>
              <a:gdLst>
                <a:gd name="T0" fmla="*/ 80644997 w 44"/>
                <a:gd name="T1" fmla="*/ 70564373 h 40"/>
                <a:gd name="T2" fmla="*/ 80644997 w 44"/>
                <a:gd name="T3" fmla="*/ 70564373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50403118 h 40"/>
                <a:gd name="T14" fmla="*/ 85685308 w 44"/>
                <a:gd name="T15" fmla="*/ 65524062 h 40"/>
                <a:gd name="T16" fmla="*/ 85685308 w 44"/>
                <a:gd name="T17" fmla="*/ 6552406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5443441 h 40"/>
                <a:gd name="T28" fmla="*/ 95765929 w 44"/>
                <a:gd name="T29" fmla="*/ 35282186 h 40"/>
                <a:gd name="T30" fmla="*/ 85685308 w 44"/>
                <a:gd name="T31" fmla="*/ 20161249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5040312 h 40"/>
                <a:gd name="T38" fmla="*/ 45362809 w 44"/>
                <a:gd name="T39" fmla="*/ 0 h 40"/>
                <a:gd name="T40" fmla="*/ 35282188 w 44"/>
                <a:gd name="T41" fmla="*/ 5040312 h 40"/>
                <a:gd name="T42" fmla="*/ 20161249 w 44"/>
                <a:gd name="T43" fmla="*/ 10080624 h 40"/>
                <a:gd name="T44" fmla="*/ 10080625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5443441 h 40"/>
                <a:gd name="T52" fmla="*/ 0 w 44"/>
                <a:gd name="T53" fmla="*/ 55443441 h 40"/>
                <a:gd name="T54" fmla="*/ 0 w 44"/>
                <a:gd name="T55" fmla="*/ 70564373 h 40"/>
                <a:gd name="T56" fmla="*/ 10080625 w 44"/>
                <a:gd name="T57" fmla="*/ 80644994 h 40"/>
                <a:gd name="T58" fmla="*/ 20161249 w 44"/>
                <a:gd name="T59" fmla="*/ 90725615 h 40"/>
                <a:gd name="T60" fmla="*/ 35282188 w 44"/>
                <a:gd name="T61" fmla="*/ 100806236 h 40"/>
                <a:gd name="T62" fmla="*/ 35282188 w 44"/>
                <a:gd name="T63" fmla="*/ 100806236 h 40"/>
                <a:gd name="T64" fmla="*/ 55443443 w 44"/>
                <a:gd name="T65" fmla="*/ 100806236 h 40"/>
                <a:gd name="T66" fmla="*/ 70564375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70564373 h 40"/>
                <a:gd name="T74" fmla="*/ 80644997 w 44"/>
                <a:gd name="T75" fmla="*/ 70564373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8"/>
                  </a:moveTo>
                  <a:lnTo>
                    <a:pt x="32" y="28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20"/>
                  </a:lnTo>
                  <a:lnTo>
                    <a:pt x="34" y="26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2"/>
                  </a:lnTo>
                  <a:lnTo>
                    <a:pt x="38" y="14"/>
                  </a:lnTo>
                  <a:lnTo>
                    <a:pt x="34" y="8"/>
                  </a:lnTo>
                  <a:lnTo>
                    <a:pt x="30" y="4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40" y="34"/>
                  </a:lnTo>
                  <a:lnTo>
                    <a:pt x="3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8" name="Freeform 104"/>
            <p:cNvSpPr>
              <a:spLocks/>
            </p:cNvSpPr>
            <p:nvPr/>
          </p:nvSpPr>
          <p:spPr bwMode="auto">
            <a:xfrm>
              <a:off x="4554538" y="2994025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0644992 w 38"/>
                <a:gd name="T7" fmla="*/ 85685309 h 46"/>
                <a:gd name="T8" fmla="*/ 65524061 w 38"/>
                <a:gd name="T9" fmla="*/ 100806241 h 46"/>
                <a:gd name="T10" fmla="*/ 40322496 w 38"/>
                <a:gd name="T11" fmla="*/ 115927199 h 46"/>
                <a:gd name="T12" fmla="*/ 40322496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0644998 h 46"/>
                <a:gd name="T18" fmla="*/ 0 w 38"/>
                <a:gd name="T19" fmla="*/ 70564376 h 46"/>
                <a:gd name="T20" fmla="*/ 0 w 38"/>
                <a:gd name="T21" fmla="*/ 55443444 h 46"/>
                <a:gd name="T22" fmla="*/ 0 w 38"/>
                <a:gd name="T23" fmla="*/ 55443444 h 46"/>
                <a:gd name="T24" fmla="*/ 0 w 38"/>
                <a:gd name="T25" fmla="*/ 40322499 h 46"/>
                <a:gd name="T26" fmla="*/ 5040312 w 38"/>
                <a:gd name="T27" fmla="*/ 25201560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40322496 w 38"/>
                <a:gd name="T35" fmla="*/ 0 h 46"/>
                <a:gd name="T36" fmla="*/ 50403117 w 38"/>
                <a:gd name="T37" fmla="*/ 0 h 46"/>
                <a:gd name="T38" fmla="*/ 65524061 w 38"/>
                <a:gd name="T39" fmla="*/ 0 h 46"/>
                <a:gd name="T40" fmla="*/ 75604682 w 38"/>
                <a:gd name="T41" fmla="*/ 5040312 h 46"/>
                <a:gd name="T42" fmla="*/ 85685303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2" y="34"/>
                  </a:lnTo>
                  <a:lnTo>
                    <a:pt x="26" y="40"/>
                  </a:lnTo>
                  <a:lnTo>
                    <a:pt x="16" y="46"/>
                  </a:lnTo>
                  <a:lnTo>
                    <a:pt x="8" y="40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9" name="Freeform 105"/>
            <p:cNvSpPr>
              <a:spLocks/>
            </p:cNvSpPr>
            <p:nvPr/>
          </p:nvSpPr>
          <p:spPr bwMode="auto">
            <a:xfrm>
              <a:off x="4589463" y="3032125"/>
              <a:ext cx="73025" cy="63500"/>
            </a:xfrm>
            <a:custGeom>
              <a:avLst/>
              <a:gdLst>
                <a:gd name="T0" fmla="*/ 95765931 w 46"/>
                <a:gd name="T1" fmla="*/ 10080624 h 40"/>
                <a:gd name="T2" fmla="*/ 95765931 w 46"/>
                <a:gd name="T3" fmla="*/ 10080624 h 40"/>
                <a:gd name="T4" fmla="*/ 85685309 w 46"/>
                <a:gd name="T5" fmla="*/ 5040312 h 40"/>
                <a:gd name="T6" fmla="*/ 70564376 w 46"/>
                <a:gd name="T7" fmla="*/ 0 h 40"/>
                <a:gd name="T8" fmla="*/ 55443444 w 46"/>
                <a:gd name="T9" fmla="*/ 0 h 40"/>
                <a:gd name="T10" fmla="*/ 40322499 w 46"/>
                <a:gd name="T11" fmla="*/ 5040312 h 40"/>
                <a:gd name="T12" fmla="*/ 40322499 w 46"/>
                <a:gd name="T13" fmla="*/ 5040312 h 40"/>
                <a:gd name="T14" fmla="*/ 20161250 w 46"/>
                <a:gd name="T15" fmla="*/ 20161249 h 40"/>
                <a:gd name="T16" fmla="*/ 10080625 w 46"/>
                <a:gd name="T17" fmla="*/ 40322497 h 40"/>
                <a:gd name="T18" fmla="*/ 0 w 46"/>
                <a:gd name="T19" fmla="*/ 70564373 h 40"/>
                <a:gd name="T20" fmla="*/ 0 w 46"/>
                <a:gd name="T21" fmla="*/ 70564373 h 40"/>
                <a:gd name="T22" fmla="*/ 25201560 w 46"/>
                <a:gd name="T23" fmla="*/ 55443441 h 40"/>
                <a:gd name="T24" fmla="*/ 25201560 w 46"/>
                <a:gd name="T25" fmla="*/ 55443441 h 40"/>
                <a:gd name="T26" fmla="*/ 45362810 w 46"/>
                <a:gd name="T27" fmla="*/ 50403118 h 40"/>
                <a:gd name="T28" fmla="*/ 60483755 w 46"/>
                <a:gd name="T29" fmla="*/ 50403118 h 40"/>
                <a:gd name="T30" fmla="*/ 60483755 w 46"/>
                <a:gd name="T31" fmla="*/ 50403118 h 40"/>
                <a:gd name="T32" fmla="*/ 60483755 w 46"/>
                <a:gd name="T33" fmla="*/ 50403118 h 40"/>
                <a:gd name="T34" fmla="*/ 60483755 w 46"/>
                <a:gd name="T35" fmla="*/ 50403118 h 40"/>
                <a:gd name="T36" fmla="*/ 40322499 w 46"/>
                <a:gd name="T37" fmla="*/ 55443441 h 40"/>
                <a:gd name="T38" fmla="*/ 20161250 w 46"/>
                <a:gd name="T39" fmla="*/ 65524062 h 40"/>
                <a:gd name="T40" fmla="*/ 20161250 w 46"/>
                <a:gd name="T41" fmla="*/ 65524062 h 40"/>
                <a:gd name="T42" fmla="*/ 5040312 w 46"/>
                <a:gd name="T43" fmla="*/ 75604683 h 40"/>
                <a:gd name="T44" fmla="*/ 5040312 w 46"/>
                <a:gd name="T45" fmla="*/ 75604683 h 40"/>
                <a:gd name="T46" fmla="*/ 25201560 w 46"/>
                <a:gd name="T47" fmla="*/ 90725615 h 40"/>
                <a:gd name="T48" fmla="*/ 45362810 w 46"/>
                <a:gd name="T49" fmla="*/ 95765926 h 40"/>
                <a:gd name="T50" fmla="*/ 60483755 w 46"/>
                <a:gd name="T51" fmla="*/ 100806236 h 40"/>
                <a:gd name="T52" fmla="*/ 75604687 w 46"/>
                <a:gd name="T53" fmla="*/ 95765926 h 40"/>
                <a:gd name="T54" fmla="*/ 75604687 w 46"/>
                <a:gd name="T55" fmla="*/ 95765926 h 40"/>
                <a:gd name="T56" fmla="*/ 90725620 w 46"/>
                <a:gd name="T57" fmla="*/ 90725615 h 40"/>
                <a:gd name="T58" fmla="*/ 100806241 w 46"/>
                <a:gd name="T59" fmla="*/ 80644994 h 40"/>
                <a:gd name="T60" fmla="*/ 110886888 w 46"/>
                <a:gd name="T61" fmla="*/ 70564373 h 40"/>
                <a:gd name="T62" fmla="*/ 110886888 w 46"/>
                <a:gd name="T63" fmla="*/ 60483752 h 40"/>
                <a:gd name="T64" fmla="*/ 115927199 w 46"/>
                <a:gd name="T65" fmla="*/ 45362808 h 40"/>
                <a:gd name="T66" fmla="*/ 110886888 w 46"/>
                <a:gd name="T67" fmla="*/ 35282186 h 40"/>
                <a:gd name="T68" fmla="*/ 105846577 w 46"/>
                <a:gd name="T69" fmla="*/ 20161249 h 40"/>
                <a:gd name="T70" fmla="*/ 95765931 w 46"/>
                <a:gd name="T71" fmla="*/ 10080624 h 40"/>
                <a:gd name="T72" fmla="*/ 95765931 w 46"/>
                <a:gd name="T73" fmla="*/ 10080624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40"/>
                <a:gd name="T113" fmla="*/ 46 w 46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40">
                  <a:moveTo>
                    <a:pt x="38" y="4"/>
                  </a:moveTo>
                  <a:lnTo>
                    <a:pt x="38" y="4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24" y="40"/>
                  </a:lnTo>
                  <a:lnTo>
                    <a:pt x="30" y="38"/>
                  </a:lnTo>
                  <a:lnTo>
                    <a:pt x="36" y="36"/>
                  </a:lnTo>
                  <a:lnTo>
                    <a:pt x="40" y="32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6" y="18"/>
                  </a:lnTo>
                  <a:lnTo>
                    <a:pt x="44" y="14"/>
                  </a:lnTo>
                  <a:lnTo>
                    <a:pt x="42" y="8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0" name="Freeform 106"/>
            <p:cNvSpPr>
              <a:spLocks/>
            </p:cNvSpPr>
            <p:nvPr/>
          </p:nvSpPr>
          <p:spPr bwMode="auto">
            <a:xfrm>
              <a:off x="4548188" y="3048000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50403115 h 34"/>
                <a:gd name="T6" fmla="*/ 85685301 w 36"/>
                <a:gd name="T7" fmla="*/ 65524058 h 34"/>
                <a:gd name="T8" fmla="*/ 70564370 w 36"/>
                <a:gd name="T9" fmla="*/ 80644989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0 w 36"/>
                <a:gd name="T21" fmla="*/ 55443437 h 34"/>
                <a:gd name="T22" fmla="*/ 0 w 36"/>
                <a:gd name="T23" fmla="*/ 55443437 h 34"/>
                <a:gd name="T24" fmla="*/ 0 w 36"/>
                <a:gd name="T25" fmla="*/ 40322494 h 34"/>
                <a:gd name="T26" fmla="*/ 5040312 w 36"/>
                <a:gd name="T27" fmla="*/ 20161247 h 34"/>
                <a:gd name="T28" fmla="*/ 15120937 w 36"/>
                <a:gd name="T29" fmla="*/ 10080624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20"/>
                  </a:lnTo>
                  <a:lnTo>
                    <a:pt x="34" y="26"/>
                  </a:lnTo>
                  <a:lnTo>
                    <a:pt x="28" y="32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1" name="Freeform 107"/>
            <p:cNvSpPr>
              <a:spLocks/>
            </p:cNvSpPr>
            <p:nvPr/>
          </p:nvSpPr>
          <p:spPr bwMode="auto">
            <a:xfrm>
              <a:off x="4386263" y="3181350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55443443 h 44"/>
                <a:gd name="T6" fmla="*/ 0 w 38"/>
                <a:gd name="T7" fmla="*/ 40322498 h 44"/>
                <a:gd name="T8" fmla="*/ 10080624 w 38"/>
                <a:gd name="T9" fmla="*/ 20161249 h 44"/>
                <a:gd name="T10" fmla="*/ 25201559 w 38"/>
                <a:gd name="T11" fmla="*/ 0 h 44"/>
                <a:gd name="T12" fmla="*/ 25201559 w 38"/>
                <a:gd name="T13" fmla="*/ 0 h 44"/>
                <a:gd name="T14" fmla="*/ 55443440 w 38"/>
                <a:gd name="T15" fmla="*/ 5040312 h 44"/>
                <a:gd name="T16" fmla="*/ 75604682 w 38"/>
                <a:gd name="T17" fmla="*/ 15120938 h 44"/>
                <a:gd name="T18" fmla="*/ 80644992 w 38"/>
                <a:gd name="T19" fmla="*/ 25201560 h 44"/>
                <a:gd name="T20" fmla="*/ 90725613 w 38"/>
                <a:gd name="T21" fmla="*/ 35282188 h 44"/>
                <a:gd name="T22" fmla="*/ 90725613 w 38"/>
                <a:gd name="T23" fmla="*/ 35282188 h 44"/>
                <a:gd name="T24" fmla="*/ 95765924 w 38"/>
                <a:gd name="T25" fmla="*/ 50403120 h 44"/>
                <a:gd name="T26" fmla="*/ 95765924 w 38"/>
                <a:gd name="T27" fmla="*/ 65524065 h 44"/>
                <a:gd name="T28" fmla="*/ 95765924 w 38"/>
                <a:gd name="T29" fmla="*/ 80644997 h 44"/>
                <a:gd name="T30" fmla="*/ 85685303 w 38"/>
                <a:gd name="T31" fmla="*/ 95765929 h 44"/>
                <a:gd name="T32" fmla="*/ 85685303 w 38"/>
                <a:gd name="T33" fmla="*/ 95765929 h 44"/>
                <a:gd name="T34" fmla="*/ 75604682 w 38"/>
                <a:gd name="T35" fmla="*/ 105846575 h 44"/>
                <a:gd name="T36" fmla="*/ 60483751 w 38"/>
                <a:gd name="T37" fmla="*/ 110886886 h 44"/>
                <a:gd name="T38" fmla="*/ 50403117 w 38"/>
                <a:gd name="T39" fmla="*/ 110886886 h 44"/>
                <a:gd name="T40" fmla="*/ 3528218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95765929 h 44"/>
                <a:gd name="T46" fmla="*/ 5040312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0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2" y="10"/>
                  </a:lnTo>
                  <a:lnTo>
                    <a:pt x="36" y="14"/>
                  </a:lnTo>
                  <a:lnTo>
                    <a:pt x="38" y="20"/>
                  </a:lnTo>
                  <a:lnTo>
                    <a:pt x="38" y="26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2" name="Freeform 108"/>
            <p:cNvSpPr>
              <a:spLocks/>
            </p:cNvSpPr>
            <p:nvPr/>
          </p:nvSpPr>
          <p:spPr bwMode="auto">
            <a:xfrm>
              <a:off x="4322763" y="3178175"/>
              <a:ext cx="66675" cy="63500"/>
            </a:xfrm>
            <a:custGeom>
              <a:avLst/>
              <a:gdLst>
                <a:gd name="T0" fmla="*/ 95765928 w 42"/>
                <a:gd name="T1" fmla="*/ 25201559 h 40"/>
                <a:gd name="T2" fmla="*/ 95765928 w 42"/>
                <a:gd name="T3" fmla="*/ 25201559 h 40"/>
                <a:gd name="T4" fmla="*/ 65524063 w 42"/>
                <a:gd name="T5" fmla="*/ 45362808 h 40"/>
                <a:gd name="T6" fmla="*/ 65524063 w 42"/>
                <a:gd name="T7" fmla="*/ 45362808 h 40"/>
                <a:gd name="T8" fmla="*/ 65524063 w 42"/>
                <a:gd name="T9" fmla="*/ 40322497 h 40"/>
                <a:gd name="T10" fmla="*/ 65524063 w 42"/>
                <a:gd name="T11" fmla="*/ 40322497 h 40"/>
                <a:gd name="T12" fmla="*/ 90725617 w 42"/>
                <a:gd name="T13" fmla="*/ 20161249 h 40"/>
                <a:gd name="T14" fmla="*/ 90725617 w 42"/>
                <a:gd name="T15" fmla="*/ 20161249 h 40"/>
                <a:gd name="T16" fmla="*/ 100806238 w 42"/>
                <a:gd name="T17" fmla="*/ 10080624 h 40"/>
                <a:gd name="T18" fmla="*/ 100806238 w 42"/>
                <a:gd name="T19" fmla="*/ 10080624 h 40"/>
                <a:gd name="T20" fmla="*/ 100806238 w 42"/>
                <a:gd name="T21" fmla="*/ 10080624 h 40"/>
                <a:gd name="T22" fmla="*/ 100806238 w 42"/>
                <a:gd name="T23" fmla="*/ 10080624 h 40"/>
                <a:gd name="T24" fmla="*/ 75604685 w 42"/>
                <a:gd name="T25" fmla="*/ 0 h 40"/>
                <a:gd name="T26" fmla="*/ 55443442 w 42"/>
                <a:gd name="T27" fmla="*/ 0 h 40"/>
                <a:gd name="T28" fmla="*/ 35282187 w 42"/>
                <a:gd name="T29" fmla="*/ 5040312 h 40"/>
                <a:gd name="T30" fmla="*/ 25201560 w 42"/>
                <a:gd name="T31" fmla="*/ 10080624 h 40"/>
                <a:gd name="T32" fmla="*/ 25201560 w 42"/>
                <a:gd name="T33" fmla="*/ 10080624 h 40"/>
                <a:gd name="T34" fmla="*/ 10080624 w 42"/>
                <a:gd name="T35" fmla="*/ 25201559 h 40"/>
                <a:gd name="T36" fmla="*/ 5040312 w 42"/>
                <a:gd name="T37" fmla="*/ 35282186 h 40"/>
                <a:gd name="T38" fmla="*/ 0 w 42"/>
                <a:gd name="T39" fmla="*/ 45362808 h 40"/>
                <a:gd name="T40" fmla="*/ 0 w 42"/>
                <a:gd name="T41" fmla="*/ 60483752 h 40"/>
                <a:gd name="T42" fmla="*/ 5040312 w 42"/>
                <a:gd name="T43" fmla="*/ 70564373 h 40"/>
                <a:gd name="T44" fmla="*/ 15120938 w 42"/>
                <a:gd name="T45" fmla="*/ 85685305 h 40"/>
                <a:gd name="T46" fmla="*/ 25201560 w 42"/>
                <a:gd name="T47" fmla="*/ 90725615 h 40"/>
                <a:gd name="T48" fmla="*/ 35282187 w 42"/>
                <a:gd name="T49" fmla="*/ 100806236 h 40"/>
                <a:gd name="T50" fmla="*/ 35282187 w 42"/>
                <a:gd name="T51" fmla="*/ 100806236 h 40"/>
                <a:gd name="T52" fmla="*/ 50403119 w 42"/>
                <a:gd name="T53" fmla="*/ 100806236 h 40"/>
                <a:gd name="T54" fmla="*/ 65524063 w 42"/>
                <a:gd name="T55" fmla="*/ 100806236 h 40"/>
                <a:gd name="T56" fmla="*/ 80644996 w 42"/>
                <a:gd name="T57" fmla="*/ 90725615 h 40"/>
                <a:gd name="T58" fmla="*/ 90725617 w 42"/>
                <a:gd name="T59" fmla="*/ 80644994 h 40"/>
                <a:gd name="T60" fmla="*/ 90725617 w 42"/>
                <a:gd name="T61" fmla="*/ 80644994 h 40"/>
                <a:gd name="T62" fmla="*/ 100806238 w 42"/>
                <a:gd name="T63" fmla="*/ 65524062 h 40"/>
                <a:gd name="T64" fmla="*/ 105846574 w 42"/>
                <a:gd name="T65" fmla="*/ 50403118 h 40"/>
                <a:gd name="T66" fmla="*/ 105846574 w 42"/>
                <a:gd name="T67" fmla="*/ 20161249 h 40"/>
                <a:gd name="T68" fmla="*/ 105846574 w 42"/>
                <a:gd name="T69" fmla="*/ 20161249 h 40"/>
                <a:gd name="T70" fmla="*/ 95765928 w 42"/>
                <a:gd name="T71" fmla="*/ 25201559 h 40"/>
                <a:gd name="T72" fmla="*/ 95765928 w 42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2" y="20"/>
                  </a:lnTo>
                  <a:lnTo>
                    <a:pt x="42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3" name="Freeform 109"/>
            <p:cNvSpPr>
              <a:spLocks/>
            </p:cNvSpPr>
            <p:nvPr/>
          </p:nvSpPr>
          <p:spPr bwMode="auto">
            <a:xfrm>
              <a:off x="4319588" y="3121025"/>
              <a:ext cx="69850" cy="63500"/>
            </a:xfrm>
            <a:custGeom>
              <a:avLst/>
              <a:gdLst>
                <a:gd name="T0" fmla="*/ 80644997 w 44"/>
                <a:gd name="T1" fmla="*/ 65524062 h 40"/>
                <a:gd name="T2" fmla="*/ 80644997 w 44"/>
                <a:gd name="T3" fmla="*/ 65524062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45362808 h 40"/>
                <a:gd name="T14" fmla="*/ 85685308 w 44"/>
                <a:gd name="T15" fmla="*/ 60483752 h 40"/>
                <a:gd name="T16" fmla="*/ 85685308 w 44"/>
                <a:gd name="T17" fmla="*/ 6048375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0403118 h 40"/>
                <a:gd name="T28" fmla="*/ 95765929 w 44"/>
                <a:gd name="T29" fmla="*/ 30241876 h 40"/>
                <a:gd name="T30" fmla="*/ 85685308 w 44"/>
                <a:gd name="T31" fmla="*/ 15120938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0 h 40"/>
                <a:gd name="T38" fmla="*/ 45362809 w 44"/>
                <a:gd name="T39" fmla="*/ 0 h 40"/>
                <a:gd name="T40" fmla="*/ 35282188 w 44"/>
                <a:gd name="T41" fmla="*/ 0 h 40"/>
                <a:gd name="T42" fmla="*/ 20161249 w 44"/>
                <a:gd name="T43" fmla="*/ 5040312 h 40"/>
                <a:gd name="T44" fmla="*/ 10080625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0403118 h 40"/>
                <a:gd name="T52" fmla="*/ 0 w 44"/>
                <a:gd name="T53" fmla="*/ 50403118 h 40"/>
                <a:gd name="T54" fmla="*/ 5040312 w 44"/>
                <a:gd name="T55" fmla="*/ 70564373 h 40"/>
                <a:gd name="T56" fmla="*/ 10080625 w 44"/>
                <a:gd name="T57" fmla="*/ 80644994 h 40"/>
                <a:gd name="T58" fmla="*/ 20161249 w 44"/>
                <a:gd name="T59" fmla="*/ 90725615 h 40"/>
                <a:gd name="T60" fmla="*/ 35282188 w 44"/>
                <a:gd name="T61" fmla="*/ 95765926 h 40"/>
                <a:gd name="T62" fmla="*/ 35282188 w 44"/>
                <a:gd name="T63" fmla="*/ 95765926 h 40"/>
                <a:gd name="T64" fmla="*/ 55443443 w 44"/>
                <a:gd name="T65" fmla="*/ 100806236 h 40"/>
                <a:gd name="T66" fmla="*/ 75604686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65524062 h 40"/>
                <a:gd name="T74" fmla="*/ 80644997 w 44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6"/>
                  </a:moveTo>
                  <a:lnTo>
                    <a:pt x="32" y="2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0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4" name="Freeform 110"/>
            <p:cNvSpPr>
              <a:spLocks/>
            </p:cNvSpPr>
            <p:nvPr/>
          </p:nvSpPr>
          <p:spPr bwMode="auto">
            <a:xfrm>
              <a:off x="4373563" y="3092450"/>
              <a:ext cx="60325" cy="73025"/>
            </a:xfrm>
            <a:custGeom>
              <a:avLst/>
              <a:gdLst>
                <a:gd name="T0" fmla="*/ 95765924 w 38"/>
                <a:gd name="T1" fmla="*/ 60483755 h 46"/>
                <a:gd name="T2" fmla="*/ 95765924 w 38"/>
                <a:gd name="T3" fmla="*/ 60483755 h 46"/>
                <a:gd name="T4" fmla="*/ 90725613 w 38"/>
                <a:gd name="T5" fmla="*/ 75604687 h 46"/>
                <a:gd name="T6" fmla="*/ 80644992 w 38"/>
                <a:gd name="T7" fmla="*/ 90725620 h 46"/>
                <a:gd name="T8" fmla="*/ 65524061 w 38"/>
                <a:gd name="T9" fmla="*/ 105846577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0644998 h 46"/>
                <a:gd name="T18" fmla="*/ 0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5040312 h 46"/>
                <a:gd name="T36" fmla="*/ 50403117 w 38"/>
                <a:gd name="T37" fmla="*/ 0 h 46"/>
                <a:gd name="T38" fmla="*/ 65524061 w 38"/>
                <a:gd name="T39" fmla="*/ 5040312 h 46"/>
                <a:gd name="T40" fmla="*/ 75604682 w 38"/>
                <a:gd name="T41" fmla="*/ 10080625 h 46"/>
                <a:gd name="T42" fmla="*/ 85685303 w 38"/>
                <a:gd name="T43" fmla="*/ 20161250 h 46"/>
                <a:gd name="T44" fmla="*/ 90725613 w 38"/>
                <a:gd name="T45" fmla="*/ 30241877 h 46"/>
                <a:gd name="T46" fmla="*/ 95765924 w 38"/>
                <a:gd name="T47" fmla="*/ 45362810 h 46"/>
                <a:gd name="T48" fmla="*/ 95765924 w 38"/>
                <a:gd name="T49" fmla="*/ 60483755 h 46"/>
                <a:gd name="T50" fmla="*/ 95765924 w 38"/>
                <a:gd name="T51" fmla="*/ 60483755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4"/>
                  </a:moveTo>
                  <a:lnTo>
                    <a:pt x="38" y="24"/>
                  </a:lnTo>
                  <a:lnTo>
                    <a:pt x="36" y="30"/>
                  </a:lnTo>
                  <a:lnTo>
                    <a:pt x="32" y="36"/>
                  </a:lnTo>
                  <a:lnTo>
                    <a:pt x="26" y="42"/>
                  </a:lnTo>
                  <a:lnTo>
                    <a:pt x="18" y="46"/>
                  </a:lnTo>
                  <a:lnTo>
                    <a:pt x="8" y="40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8"/>
                  </a:lnTo>
                  <a:lnTo>
                    <a:pt x="38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5" name="Freeform 111"/>
            <p:cNvSpPr>
              <a:spLocks/>
            </p:cNvSpPr>
            <p:nvPr/>
          </p:nvSpPr>
          <p:spPr bwMode="auto">
            <a:xfrm>
              <a:off x="4408488" y="3130550"/>
              <a:ext cx="69850" cy="63500"/>
            </a:xfrm>
            <a:custGeom>
              <a:avLst/>
              <a:gdLst>
                <a:gd name="T0" fmla="*/ 95765929 w 44"/>
                <a:gd name="T1" fmla="*/ 15120938 h 40"/>
                <a:gd name="T2" fmla="*/ 95765929 w 44"/>
                <a:gd name="T3" fmla="*/ 15120938 h 40"/>
                <a:gd name="T4" fmla="*/ 80644997 w 44"/>
                <a:gd name="T5" fmla="*/ 5040312 h 40"/>
                <a:gd name="T6" fmla="*/ 70564375 w 44"/>
                <a:gd name="T7" fmla="*/ 0 h 40"/>
                <a:gd name="T8" fmla="*/ 55443443 w 44"/>
                <a:gd name="T9" fmla="*/ 5040312 h 40"/>
                <a:gd name="T10" fmla="*/ 40322498 w 44"/>
                <a:gd name="T11" fmla="*/ 10080624 h 40"/>
                <a:gd name="T12" fmla="*/ 40322498 w 44"/>
                <a:gd name="T13" fmla="*/ 10080624 h 40"/>
                <a:gd name="T14" fmla="*/ 20161249 w 44"/>
                <a:gd name="T15" fmla="*/ 25201559 h 40"/>
                <a:gd name="T16" fmla="*/ 10080625 w 44"/>
                <a:gd name="T17" fmla="*/ 40322497 h 40"/>
                <a:gd name="T18" fmla="*/ 0 w 44"/>
                <a:gd name="T19" fmla="*/ 70564373 h 40"/>
                <a:gd name="T20" fmla="*/ 0 w 44"/>
                <a:gd name="T21" fmla="*/ 70564373 h 40"/>
                <a:gd name="T22" fmla="*/ 25201560 w 44"/>
                <a:gd name="T23" fmla="*/ 55443441 h 40"/>
                <a:gd name="T24" fmla="*/ 25201560 w 44"/>
                <a:gd name="T25" fmla="*/ 55443441 h 40"/>
                <a:gd name="T26" fmla="*/ 45362809 w 44"/>
                <a:gd name="T27" fmla="*/ 50403118 h 40"/>
                <a:gd name="T28" fmla="*/ 60483754 w 44"/>
                <a:gd name="T29" fmla="*/ 50403118 h 40"/>
                <a:gd name="T30" fmla="*/ 60483754 w 44"/>
                <a:gd name="T31" fmla="*/ 50403118 h 40"/>
                <a:gd name="T32" fmla="*/ 60483754 w 44"/>
                <a:gd name="T33" fmla="*/ 55443441 h 40"/>
                <a:gd name="T34" fmla="*/ 60483754 w 44"/>
                <a:gd name="T35" fmla="*/ 55443441 h 40"/>
                <a:gd name="T36" fmla="*/ 40322498 w 44"/>
                <a:gd name="T37" fmla="*/ 55443441 h 40"/>
                <a:gd name="T38" fmla="*/ 20161249 w 44"/>
                <a:gd name="T39" fmla="*/ 65524062 h 40"/>
                <a:gd name="T40" fmla="*/ 20161249 w 44"/>
                <a:gd name="T41" fmla="*/ 65524062 h 40"/>
                <a:gd name="T42" fmla="*/ 5040312 w 44"/>
                <a:gd name="T43" fmla="*/ 75604683 h 40"/>
                <a:gd name="T44" fmla="*/ 5040312 w 44"/>
                <a:gd name="T45" fmla="*/ 75604683 h 40"/>
                <a:gd name="T46" fmla="*/ 25201560 w 44"/>
                <a:gd name="T47" fmla="*/ 90725615 h 40"/>
                <a:gd name="T48" fmla="*/ 45362809 w 44"/>
                <a:gd name="T49" fmla="*/ 100806236 h 40"/>
                <a:gd name="T50" fmla="*/ 60483754 w 44"/>
                <a:gd name="T51" fmla="*/ 100806236 h 40"/>
                <a:gd name="T52" fmla="*/ 75604686 w 44"/>
                <a:gd name="T53" fmla="*/ 95765926 h 40"/>
                <a:gd name="T54" fmla="*/ 75604686 w 44"/>
                <a:gd name="T55" fmla="*/ 95765926 h 40"/>
                <a:gd name="T56" fmla="*/ 90725618 w 44"/>
                <a:gd name="T57" fmla="*/ 90725615 h 40"/>
                <a:gd name="T58" fmla="*/ 100806240 w 44"/>
                <a:gd name="T59" fmla="*/ 85685305 h 40"/>
                <a:gd name="T60" fmla="*/ 105846575 w 44"/>
                <a:gd name="T61" fmla="*/ 75604683 h 40"/>
                <a:gd name="T62" fmla="*/ 110886886 w 44"/>
                <a:gd name="T63" fmla="*/ 60483752 h 40"/>
                <a:gd name="T64" fmla="*/ 110886886 w 44"/>
                <a:gd name="T65" fmla="*/ 50403118 h 40"/>
                <a:gd name="T66" fmla="*/ 110886886 w 44"/>
                <a:gd name="T67" fmla="*/ 35282186 h 40"/>
                <a:gd name="T68" fmla="*/ 105846575 w 44"/>
                <a:gd name="T69" fmla="*/ 25201559 h 40"/>
                <a:gd name="T70" fmla="*/ 95765929 w 44"/>
                <a:gd name="T71" fmla="*/ 15120938 h 40"/>
                <a:gd name="T72" fmla="*/ 95765929 w 44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"/>
                <a:gd name="T112" fmla="*/ 0 h 40"/>
                <a:gd name="T113" fmla="*/ 44 w 44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" h="40">
                  <a:moveTo>
                    <a:pt x="38" y="6"/>
                  </a:moveTo>
                  <a:lnTo>
                    <a:pt x="38" y="6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4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4" y="40"/>
                  </a:lnTo>
                  <a:lnTo>
                    <a:pt x="30" y="38"/>
                  </a:lnTo>
                  <a:lnTo>
                    <a:pt x="36" y="36"/>
                  </a:lnTo>
                  <a:lnTo>
                    <a:pt x="40" y="34"/>
                  </a:lnTo>
                  <a:lnTo>
                    <a:pt x="42" y="30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6" name="Freeform 112"/>
            <p:cNvSpPr>
              <a:spLocks/>
            </p:cNvSpPr>
            <p:nvPr/>
          </p:nvSpPr>
          <p:spPr bwMode="auto">
            <a:xfrm>
              <a:off x="4367213" y="3149600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45362805 h 34"/>
                <a:gd name="T6" fmla="*/ 85685301 w 36"/>
                <a:gd name="T7" fmla="*/ 60483748 h 34"/>
                <a:gd name="T8" fmla="*/ 70564370 w 36"/>
                <a:gd name="T9" fmla="*/ 75604678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5040312 w 36"/>
                <a:gd name="T21" fmla="*/ 55443437 h 34"/>
                <a:gd name="T22" fmla="*/ 5040312 w 36"/>
                <a:gd name="T23" fmla="*/ 55443437 h 34"/>
                <a:gd name="T24" fmla="*/ 0 w 36"/>
                <a:gd name="T25" fmla="*/ 35282184 h 34"/>
                <a:gd name="T26" fmla="*/ 5040312 w 36"/>
                <a:gd name="T27" fmla="*/ 20161247 h 34"/>
                <a:gd name="T28" fmla="*/ 15120937 w 36"/>
                <a:gd name="T29" fmla="*/ 5040312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18"/>
                  </a:lnTo>
                  <a:lnTo>
                    <a:pt x="34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7" name="Freeform 113"/>
            <p:cNvSpPr>
              <a:spLocks/>
            </p:cNvSpPr>
            <p:nvPr/>
          </p:nvSpPr>
          <p:spPr bwMode="auto">
            <a:xfrm>
              <a:off x="4681538" y="3276600"/>
              <a:ext cx="57150" cy="63500"/>
            </a:xfrm>
            <a:custGeom>
              <a:avLst/>
              <a:gdLst>
                <a:gd name="T0" fmla="*/ 5040312 w 36"/>
                <a:gd name="T1" fmla="*/ 70564373 h 40"/>
                <a:gd name="T2" fmla="*/ 5040312 w 36"/>
                <a:gd name="T3" fmla="*/ 70564373 h 40"/>
                <a:gd name="T4" fmla="*/ 0 w 36"/>
                <a:gd name="T5" fmla="*/ 55443441 h 40"/>
                <a:gd name="T6" fmla="*/ 0 w 36"/>
                <a:gd name="T7" fmla="*/ 40322497 h 40"/>
                <a:gd name="T8" fmla="*/ 5040312 w 36"/>
                <a:gd name="T9" fmla="*/ 20161249 h 40"/>
                <a:gd name="T10" fmla="*/ 20161248 w 36"/>
                <a:gd name="T11" fmla="*/ 0 h 40"/>
                <a:gd name="T12" fmla="*/ 20161248 w 36"/>
                <a:gd name="T13" fmla="*/ 0 h 40"/>
                <a:gd name="T14" fmla="*/ 45362806 w 36"/>
                <a:gd name="T15" fmla="*/ 5040312 h 40"/>
                <a:gd name="T16" fmla="*/ 65524060 w 36"/>
                <a:gd name="T17" fmla="*/ 15120938 h 40"/>
                <a:gd name="T18" fmla="*/ 85685301 w 36"/>
                <a:gd name="T19" fmla="*/ 30241876 h 40"/>
                <a:gd name="T20" fmla="*/ 85685301 w 36"/>
                <a:gd name="T21" fmla="*/ 30241876 h 40"/>
                <a:gd name="T22" fmla="*/ 90725611 w 36"/>
                <a:gd name="T23" fmla="*/ 45362808 h 40"/>
                <a:gd name="T24" fmla="*/ 90725611 w 36"/>
                <a:gd name="T25" fmla="*/ 55443441 h 40"/>
                <a:gd name="T26" fmla="*/ 90725611 w 36"/>
                <a:gd name="T27" fmla="*/ 70564373 h 40"/>
                <a:gd name="T28" fmla="*/ 85685301 w 36"/>
                <a:gd name="T29" fmla="*/ 80644994 h 40"/>
                <a:gd name="T30" fmla="*/ 85685301 w 36"/>
                <a:gd name="T31" fmla="*/ 80644994 h 40"/>
                <a:gd name="T32" fmla="*/ 75604680 w 36"/>
                <a:gd name="T33" fmla="*/ 90725615 h 40"/>
                <a:gd name="T34" fmla="*/ 65524060 w 36"/>
                <a:gd name="T35" fmla="*/ 100806236 h 40"/>
                <a:gd name="T36" fmla="*/ 55443439 w 36"/>
                <a:gd name="T37" fmla="*/ 100806236 h 40"/>
                <a:gd name="T38" fmla="*/ 40322495 w 36"/>
                <a:gd name="T39" fmla="*/ 100806236 h 40"/>
                <a:gd name="T40" fmla="*/ 30241875 w 36"/>
                <a:gd name="T41" fmla="*/ 100806236 h 40"/>
                <a:gd name="T42" fmla="*/ 20161248 w 36"/>
                <a:gd name="T43" fmla="*/ 95765926 h 40"/>
                <a:gd name="T44" fmla="*/ 10080624 w 36"/>
                <a:gd name="T45" fmla="*/ 85685305 h 40"/>
                <a:gd name="T46" fmla="*/ 5040312 w 36"/>
                <a:gd name="T47" fmla="*/ 70564373 h 40"/>
                <a:gd name="T48" fmla="*/ 5040312 w 36"/>
                <a:gd name="T49" fmla="*/ 70564373 h 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0"/>
                <a:gd name="T77" fmla="*/ 36 w 36"/>
                <a:gd name="T78" fmla="*/ 40 h 4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0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6" y="22"/>
                  </a:lnTo>
                  <a:lnTo>
                    <a:pt x="36" y="28"/>
                  </a:lnTo>
                  <a:lnTo>
                    <a:pt x="34" y="32"/>
                  </a:lnTo>
                  <a:lnTo>
                    <a:pt x="30" y="36"/>
                  </a:lnTo>
                  <a:lnTo>
                    <a:pt x="26" y="40"/>
                  </a:lnTo>
                  <a:lnTo>
                    <a:pt x="22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8" name="Freeform 114"/>
            <p:cNvSpPr>
              <a:spLocks/>
            </p:cNvSpPr>
            <p:nvPr/>
          </p:nvSpPr>
          <p:spPr bwMode="auto">
            <a:xfrm>
              <a:off x="4624388" y="3276600"/>
              <a:ext cx="60325" cy="63500"/>
            </a:xfrm>
            <a:custGeom>
              <a:avLst/>
              <a:gdLst>
                <a:gd name="T0" fmla="*/ 80644992 w 38"/>
                <a:gd name="T1" fmla="*/ 20161249 h 40"/>
                <a:gd name="T2" fmla="*/ 80644992 w 38"/>
                <a:gd name="T3" fmla="*/ 20161249 h 40"/>
                <a:gd name="T4" fmla="*/ 55443440 w 38"/>
                <a:gd name="T5" fmla="*/ 45362808 h 40"/>
                <a:gd name="T6" fmla="*/ 55443440 w 38"/>
                <a:gd name="T7" fmla="*/ 45362808 h 40"/>
                <a:gd name="T8" fmla="*/ 55443440 w 38"/>
                <a:gd name="T9" fmla="*/ 45362808 h 40"/>
                <a:gd name="T10" fmla="*/ 55443440 w 38"/>
                <a:gd name="T11" fmla="*/ 45362808 h 40"/>
                <a:gd name="T12" fmla="*/ 80644992 w 38"/>
                <a:gd name="T13" fmla="*/ 20161249 h 40"/>
                <a:gd name="T14" fmla="*/ 80644992 w 38"/>
                <a:gd name="T15" fmla="*/ 20161249 h 40"/>
                <a:gd name="T16" fmla="*/ 90725613 w 38"/>
                <a:gd name="T17" fmla="*/ 10080624 h 40"/>
                <a:gd name="T18" fmla="*/ 90725613 w 38"/>
                <a:gd name="T19" fmla="*/ 10080624 h 40"/>
                <a:gd name="T20" fmla="*/ 85685303 w 38"/>
                <a:gd name="T21" fmla="*/ 5040312 h 40"/>
                <a:gd name="T22" fmla="*/ 85685303 w 38"/>
                <a:gd name="T23" fmla="*/ 5040312 h 40"/>
                <a:gd name="T24" fmla="*/ 60483751 w 38"/>
                <a:gd name="T25" fmla="*/ 0 h 40"/>
                <a:gd name="T26" fmla="*/ 40322496 w 38"/>
                <a:gd name="T27" fmla="*/ 5040312 h 40"/>
                <a:gd name="T28" fmla="*/ 25201559 w 38"/>
                <a:gd name="T29" fmla="*/ 10080624 h 40"/>
                <a:gd name="T30" fmla="*/ 15120938 w 38"/>
                <a:gd name="T31" fmla="*/ 20161249 h 40"/>
                <a:gd name="T32" fmla="*/ 15120938 w 38"/>
                <a:gd name="T33" fmla="*/ 20161249 h 40"/>
                <a:gd name="T34" fmla="*/ 5040312 w 38"/>
                <a:gd name="T35" fmla="*/ 30241876 h 40"/>
                <a:gd name="T36" fmla="*/ 0 w 38"/>
                <a:gd name="T37" fmla="*/ 40322497 h 40"/>
                <a:gd name="T38" fmla="*/ 0 w 38"/>
                <a:gd name="T39" fmla="*/ 55443441 h 40"/>
                <a:gd name="T40" fmla="*/ 0 w 38"/>
                <a:gd name="T41" fmla="*/ 65524062 h 40"/>
                <a:gd name="T42" fmla="*/ 5040312 w 38"/>
                <a:gd name="T43" fmla="*/ 75604683 h 40"/>
                <a:gd name="T44" fmla="*/ 15120938 w 38"/>
                <a:gd name="T45" fmla="*/ 85685305 h 40"/>
                <a:gd name="T46" fmla="*/ 25201559 w 38"/>
                <a:gd name="T47" fmla="*/ 95765926 h 40"/>
                <a:gd name="T48" fmla="*/ 35282186 w 38"/>
                <a:gd name="T49" fmla="*/ 95765926 h 40"/>
                <a:gd name="T50" fmla="*/ 35282186 w 38"/>
                <a:gd name="T51" fmla="*/ 95765926 h 40"/>
                <a:gd name="T52" fmla="*/ 50403117 w 38"/>
                <a:gd name="T53" fmla="*/ 100806236 h 40"/>
                <a:gd name="T54" fmla="*/ 65524061 w 38"/>
                <a:gd name="T55" fmla="*/ 95765926 h 40"/>
                <a:gd name="T56" fmla="*/ 75604682 w 38"/>
                <a:gd name="T57" fmla="*/ 85685305 h 40"/>
                <a:gd name="T58" fmla="*/ 85685303 w 38"/>
                <a:gd name="T59" fmla="*/ 75604683 h 40"/>
                <a:gd name="T60" fmla="*/ 85685303 w 38"/>
                <a:gd name="T61" fmla="*/ 75604683 h 40"/>
                <a:gd name="T62" fmla="*/ 90725613 w 38"/>
                <a:gd name="T63" fmla="*/ 60483752 h 40"/>
                <a:gd name="T64" fmla="*/ 95765924 w 38"/>
                <a:gd name="T65" fmla="*/ 45362808 h 40"/>
                <a:gd name="T66" fmla="*/ 90725613 w 38"/>
                <a:gd name="T67" fmla="*/ 15120938 h 40"/>
                <a:gd name="T68" fmla="*/ 90725613 w 38"/>
                <a:gd name="T69" fmla="*/ 15120938 h 40"/>
                <a:gd name="T70" fmla="*/ 80644992 w 38"/>
                <a:gd name="T71" fmla="*/ 20161249 h 40"/>
                <a:gd name="T72" fmla="*/ 80644992 w 38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40"/>
                <a:gd name="T113" fmla="*/ 38 w 38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40">
                  <a:moveTo>
                    <a:pt x="32" y="8"/>
                  </a:moveTo>
                  <a:lnTo>
                    <a:pt x="32" y="8"/>
                  </a:lnTo>
                  <a:lnTo>
                    <a:pt x="22" y="18"/>
                  </a:lnTo>
                  <a:lnTo>
                    <a:pt x="32" y="8"/>
                  </a:lnTo>
                  <a:lnTo>
                    <a:pt x="36" y="4"/>
                  </a:lnTo>
                  <a:lnTo>
                    <a:pt x="34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6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4"/>
                  </a:lnTo>
                  <a:lnTo>
                    <a:pt x="34" y="30"/>
                  </a:lnTo>
                  <a:lnTo>
                    <a:pt x="36" y="24"/>
                  </a:lnTo>
                  <a:lnTo>
                    <a:pt x="38" y="18"/>
                  </a:lnTo>
                  <a:lnTo>
                    <a:pt x="36" y="6"/>
                  </a:lnTo>
                  <a:lnTo>
                    <a:pt x="32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9" name="Freeform 115"/>
            <p:cNvSpPr>
              <a:spLocks/>
            </p:cNvSpPr>
            <p:nvPr/>
          </p:nvSpPr>
          <p:spPr bwMode="auto">
            <a:xfrm>
              <a:off x="4614863" y="3225800"/>
              <a:ext cx="63500" cy="57150"/>
            </a:xfrm>
            <a:custGeom>
              <a:avLst/>
              <a:gdLst>
                <a:gd name="T0" fmla="*/ 75604683 w 40"/>
                <a:gd name="T1" fmla="*/ 60483749 h 36"/>
                <a:gd name="T2" fmla="*/ 75604683 w 40"/>
                <a:gd name="T3" fmla="*/ 60483749 h 36"/>
                <a:gd name="T4" fmla="*/ 30241876 w 40"/>
                <a:gd name="T5" fmla="*/ 40322495 h 36"/>
                <a:gd name="T6" fmla="*/ 30241876 w 40"/>
                <a:gd name="T7" fmla="*/ 40322495 h 36"/>
                <a:gd name="T8" fmla="*/ 35282186 w 40"/>
                <a:gd name="T9" fmla="*/ 35282185 h 36"/>
                <a:gd name="T10" fmla="*/ 35282186 w 40"/>
                <a:gd name="T11" fmla="*/ 35282185 h 36"/>
                <a:gd name="T12" fmla="*/ 55443441 w 40"/>
                <a:gd name="T13" fmla="*/ 45362806 h 36"/>
                <a:gd name="T14" fmla="*/ 80644994 w 40"/>
                <a:gd name="T15" fmla="*/ 55443439 h 36"/>
                <a:gd name="T16" fmla="*/ 80644994 w 40"/>
                <a:gd name="T17" fmla="*/ 55443439 h 36"/>
                <a:gd name="T18" fmla="*/ 100806236 w 40"/>
                <a:gd name="T19" fmla="*/ 70564370 h 36"/>
                <a:gd name="T20" fmla="*/ 100806236 w 40"/>
                <a:gd name="T21" fmla="*/ 70564370 h 36"/>
                <a:gd name="T22" fmla="*/ 100806236 w 40"/>
                <a:gd name="T23" fmla="*/ 70564370 h 36"/>
                <a:gd name="T24" fmla="*/ 100806236 w 40"/>
                <a:gd name="T25" fmla="*/ 70564370 h 36"/>
                <a:gd name="T26" fmla="*/ 95765926 w 40"/>
                <a:gd name="T27" fmla="*/ 40322495 h 36"/>
                <a:gd name="T28" fmla="*/ 85685305 w 40"/>
                <a:gd name="T29" fmla="*/ 25201558 h 36"/>
                <a:gd name="T30" fmla="*/ 75604683 w 40"/>
                <a:gd name="T31" fmla="*/ 15120937 h 36"/>
                <a:gd name="T32" fmla="*/ 65524062 w 40"/>
                <a:gd name="T33" fmla="*/ 5040312 h 36"/>
                <a:gd name="T34" fmla="*/ 65524062 w 40"/>
                <a:gd name="T35" fmla="*/ 5040312 h 36"/>
                <a:gd name="T36" fmla="*/ 50403118 w 40"/>
                <a:gd name="T37" fmla="*/ 0 h 36"/>
                <a:gd name="T38" fmla="*/ 35282186 w 40"/>
                <a:gd name="T39" fmla="*/ 0 h 36"/>
                <a:gd name="T40" fmla="*/ 25201559 w 40"/>
                <a:gd name="T41" fmla="*/ 5040312 h 36"/>
                <a:gd name="T42" fmla="*/ 15120938 w 40"/>
                <a:gd name="T43" fmla="*/ 10080624 h 36"/>
                <a:gd name="T44" fmla="*/ 5040312 w 40"/>
                <a:gd name="T45" fmla="*/ 20161248 h 36"/>
                <a:gd name="T46" fmla="*/ 0 w 40"/>
                <a:gd name="T47" fmla="*/ 30241875 h 36"/>
                <a:gd name="T48" fmla="*/ 0 w 40"/>
                <a:gd name="T49" fmla="*/ 40322495 h 36"/>
                <a:gd name="T50" fmla="*/ 0 w 40"/>
                <a:gd name="T51" fmla="*/ 55443439 h 36"/>
                <a:gd name="T52" fmla="*/ 0 w 40"/>
                <a:gd name="T53" fmla="*/ 55443439 h 36"/>
                <a:gd name="T54" fmla="*/ 5040312 w 40"/>
                <a:gd name="T55" fmla="*/ 70564370 h 36"/>
                <a:gd name="T56" fmla="*/ 10080624 w 40"/>
                <a:gd name="T57" fmla="*/ 80644991 h 36"/>
                <a:gd name="T58" fmla="*/ 25201559 w 40"/>
                <a:gd name="T59" fmla="*/ 85685301 h 36"/>
                <a:gd name="T60" fmla="*/ 40322497 w 40"/>
                <a:gd name="T61" fmla="*/ 90725611 h 36"/>
                <a:gd name="T62" fmla="*/ 40322497 w 40"/>
                <a:gd name="T63" fmla="*/ 90725611 h 36"/>
                <a:gd name="T64" fmla="*/ 55443441 w 40"/>
                <a:gd name="T65" fmla="*/ 90725611 h 36"/>
                <a:gd name="T66" fmla="*/ 70564373 w 40"/>
                <a:gd name="T67" fmla="*/ 90725611 h 36"/>
                <a:gd name="T68" fmla="*/ 95765926 w 40"/>
                <a:gd name="T69" fmla="*/ 75604680 h 36"/>
                <a:gd name="T70" fmla="*/ 95765926 w 40"/>
                <a:gd name="T71" fmla="*/ 75604680 h 36"/>
                <a:gd name="T72" fmla="*/ 75604683 w 40"/>
                <a:gd name="T73" fmla="*/ 60483749 h 36"/>
                <a:gd name="T74" fmla="*/ 75604683 w 40"/>
                <a:gd name="T75" fmla="*/ 6048374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"/>
                <a:gd name="T115" fmla="*/ 0 h 36"/>
                <a:gd name="T116" fmla="*/ 40 w 40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" h="36">
                  <a:moveTo>
                    <a:pt x="30" y="24"/>
                  </a:moveTo>
                  <a:lnTo>
                    <a:pt x="30" y="24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22" y="18"/>
                  </a:lnTo>
                  <a:lnTo>
                    <a:pt x="32" y="22"/>
                  </a:lnTo>
                  <a:lnTo>
                    <a:pt x="40" y="28"/>
                  </a:lnTo>
                  <a:lnTo>
                    <a:pt x="38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6"/>
                  </a:lnTo>
                  <a:lnTo>
                    <a:pt x="38" y="30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0" name="Freeform 116"/>
            <p:cNvSpPr>
              <a:spLocks/>
            </p:cNvSpPr>
            <p:nvPr/>
          </p:nvSpPr>
          <p:spPr bwMode="auto">
            <a:xfrm>
              <a:off x="4659313" y="3194050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90725611 w 36"/>
                <a:gd name="T5" fmla="*/ 65524065 h 44"/>
                <a:gd name="T6" fmla="*/ 85685301 w 36"/>
                <a:gd name="T7" fmla="*/ 80644997 h 44"/>
                <a:gd name="T8" fmla="*/ 70564370 w 36"/>
                <a:gd name="T9" fmla="*/ 95765929 h 44"/>
                <a:gd name="T10" fmla="*/ 50403116 w 36"/>
                <a:gd name="T11" fmla="*/ 110886886 h 44"/>
                <a:gd name="T12" fmla="*/ 50403116 w 36"/>
                <a:gd name="T13" fmla="*/ 110886886 h 44"/>
                <a:gd name="T14" fmla="*/ 30241875 w 36"/>
                <a:gd name="T15" fmla="*/ 95765929 h 44"/>
                <a:gd name="T16" fmla="*/ 10080624 w 36"/>
                <a:gd name="T17" fmla="*/ 80644997 h 44"/>
                <a:gd name="T18" fmla="*/ 0 w 36"/>
                <a:gd name="T19" fmla="*/ 60483754 h 44"/>
                <a:gd name="T20" fmla="*/ 0 w 36"/>
                <a:gd name="T21" fmla="*/ 60483754 h 44"/>
                <a:gd name="T22" fmla="*/ 0 w 36"/>
                <a:gd name="T23" fmla="*/ 45362809 h 44"/>
                <a:gd name="T24" fmla="*/ 5040312 w 36"/>
                <a:gd name="T25" fmla="*/ 30241877 h 44"/>
                <a:gd name="T26" fmla="*/ 10080624 w 36"/>
                <a:gd name="T27" fmla="*/ 20161249 h 44"/>
                <a:gd name="T28" fmla="*/ 20161248 w 36"/>
                <a:gd name="T29" fmla="*/ 10080625 h 44"/>
                <a:gd name="T30" fmla="*/ 20161248 w 36"/>
                <a:gd name="T31" fmla="*/ 10080625 h 44"/>
                <a:gd name="T32" fmla="*/ 30241875 w 36"/>
                <a:gd name="T33" fmla="*/ 5040312 h 44"/>
                <a:gd name="T34" fmla="*/ 45362806 w 36"/>
                <a:gd name="T35" fmla="*/ 0 h 44"/>
                <a:gd name="T36" fmla="*/ 55443439 w 36"/>
                <a:gd name="T37" fmla="*/ 5040312 h 44"/>
                <a:gd name="T38" fmla="*/ 70564370 w 36"/>
                <a:gd name="T39" fmla="*/ 5040312 h 44"/>
                <a:gd name="T40" fmla="*/ 80644991 w 36"/>
                <a:gd name="T41" fmla="*/ 15120938 h 44"/>
                <a:gd name="T42" fmla="*/ 85685301 w 36"/>
                <a:gd name="T43" fmla="*/ 25201560 h 44"/>
                <a:gd name="T44" fmla="*/ 90725611 w 36"/>
                <a:gd name="T45" fmla="*/ 35282188 h 44"/>
                <a:gd name="T46" fmla="*/ 90725611 w 36"/>
                <a:gd name="T47" fmla="*/ 50403120 h 44"/>
                <a:gd name="T48" fmla="*/ 90725611 w 36"/>
                <a:gd name="T49" fmla="*/ 50403120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4"/>
                <a:gd name="T77" fmla="*/ 36 w 36"/>
                <a:gd name="T78" fmla="*/ 44 h 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6" y="26"/>
                  </a:lnTo>
                  <a:lnTo>
                    <a:pt x="34" y="32"/>
                  </a:lnTo>
                  <a:lnTo>
                    <a:pt x="28" y="38"/>
                  </a:lnTo>
                  <a:lnTo>
                    <a:pt x="20" y="44"/>
                  </a:lnTo>
                  <a:lnTo>
                    <a:pt x="12" y="38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2" y="12"/>
                  </a:lnTo>
                  <a:lnTo>
                    <a:pt x="4" y="8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8" y="2"/>
                  </a:lnTo>
                  <a:lnTo>
                    <a:pt x="32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1" name="Freeform 117"/>
            <p:cNvSpPr>
              <a:spLocks/>
            </p:cNvSpPr>
            <p:nvPr/>
          </p:nvSpPr>
          <p:spPr bwMode="auto">
            <a:xfrm>
              <a:off x="4700588" y="3225800"/>
              <a:ext cx="63500" cy="60325"/>
            </a:xfrm>
            <a:custGeom>
              <a:avLst/>
              <a:gdLst>
                <a:gd name="T0" fmla="*/ 80644994 w 40"/>
                <a:gd name="T1" fmla="*/ 10080624 h 38"/>
                <a:gd name="T2" fmla="*/ 80644994 w 40"/>
                <a:gd name="T3" fmla="*/ 10080624 h 38"/>
                <a:gd name="T4" fmla="*/ 65524062 w 40"/>
                <a:gd name="T5" fmla="*/ 0 h 38"/>
                <a:gd name="T6" fmla="*/ 55443441 w 40"/>
                <a:gd name="T7" fmla="*/ 0 h 38"/>
                <a:gd name="T8" fmla="*/ 40322497 w 40"/>
                <a:gd name="T9" fmla="*/ 5040312 h 38"/>
                <a:gd name="T10" fmla="*/ 25201559 w 40"/>
                <a:gd name="T11" fmla="*/ 10080624 h 38"/>
                <a:gd name="T12" fmla="*/ 25201559 w 40"/>
                <a:gd name="T13" fmla="*/ 10080624 h 38"/>
                <a:gd name="T14" fmla="*/ 10080624 w 40"/>
                <a:gd name="T15" fmla="*/ 25201559 h 38"/>
                <a:gd name="T16" fmla="*/ 5040312 w 40"/>
                <a:gd name="T17" fmla="*/ 45362807 h 38"/>
                <a:gd name="T18" fmla="*/ 0 w 40"/>
                <a:gd name="T19" fmla="*/ 70564371 h 38"/>
                <a:gd name="T20" fmla="*/ 0 w 40"/>
                <a:gd name="T21" fmla="*/ 70564371 h 38"/>
                <a:gd name="T22" fmla="*/ 20161249 w 40"/>
                <a:gd name="T23" fmla="*/ 55443440 h 38"/>
                <a:gd name="T24" fmla="*/ 20161249 w 40"/>
                <a:gd name="T25" fmla="*/ 55443440 h 38"/>
                <a:gd name="T26" fmla="*/ 35282186 w 40"/>
                <a:gd name="T27" fmla="*/ 50403117 h 38"/>
                <a:gd name="T28" fmla="*/ 50403118 w 40"/>
                <a:gd name="T29" fmla="*/ 45362807 h 38"/>
                <a:gd name="T30" fmla="*/ 50403118 w 40"/>
                <a:gd name="T31" fmla="*/ 45362807 h 38"/>
                <a:gd name="T32" fmla="*/ 55443441 w 40"/>
                <a:gd name="T33" fmla="*/ 50403117 h 38"/>
                <a:gd name="T34" fmla="*/ 55443441 w 40"/>
                <a:gd name="T35" fmla="*/ 50403117 h 38"/>
                <a:gd name="T36" fmla="*/ 35282186 w 40"/>
                <a:gd name="T37" fmla="*/ 55443440 h 38"/>
                <a:gd name="T38" fmla="*/ 15120938 w 40"/>
                <a:gd name="T39" fmla="*/ 65524061 h 38"/>
                <a:gd name="T40" fmla="*/ 15120938 w 40"/>
                <a:gd name="T41" fmla="*/ 65524061 h 38"/>
                <a:gd name="T42" fmla="*/ 0 w 40"/>
                <a:gd name="T43" fmla="*/ 75604682 h 38"/>
                <a:gd name="T44" fmla="*/ 0 w 40"/>
                <a:gd name="T45" fmla="*/ 75604682 h 38"/>
                <a:gd name="T46" fmla="*/ 20161249 w 40"/>
                <a:gd name="T47" fmla="*/ 90725613 h 38"/>
                <a:gd name="T48" fmla="*/ 40322497 w 40"/>
                <a:gd name="T49" fmla="*/ 95765924 h 38"/>
                <a:gd name="T50" fmla="*/ 55443441 w 40"/>
                <a:gd name="T51" fmla="*/ 90725613 h 38"/>
                <a:gd name="T52" fmla="*/ 70564373 w 40"/>
                <a:gd name="T53" fmla="*/ 90725613 h 38"/>
                <a:gd name="T54" fmla="*/ 70564373 w 40"/>
                <a:gd name="T55" fmla="*/ 90725613 h 38"/>
                <a:gd name="T56" fmla="*/ 80644994 w 40"/>
                <a:gd name="T57" fmla="*/ 80644992 h 38"/>
                <a:gd name="T58" fmla="*/ 90725615 w 40"/>
                <a:gd name="T59" fmla="*/ 75604682 h 38"/>
                <a:gd name="T60" fmla="*/ 95765926 w 40"/>
                <a:gd name="T61" fmla="*/ 60483751 h 38"/>
                <a:gd name="T62" fmla="*/ 100806236 w 40"/>
                <a:gd name="T63" fmla="*/ 50403117 h 38"/>
                <a:gd name="T64" fmla="*/ 100806236 w 40"/>
                <a:gd name="T65" fmla="*/ 40322496 h 38"/>
                <a:gd name="T66" fmla="*/ 95765926 w 40"/>
                <a:gd name="T67" fmla="*/ 25201559 h 38"/>
                <a:gd name="T68" fmla="*/ 90725615 w 40"/>
                <a:gd name="T69" fmla="*/ 15120938 h 38"/>
                <a:gd name="T70" fmla="*/ 80644994 w 40"/>
                <a:gd name="T71" fmla="*/ 10080624 h 38"/>
                <a:gd name="T72" fmla="*/ 80644994 w 40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8"/>
                <a:gd name="T113" fmla="*/ 40 w 40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8">
                  <a:moveTo>
                    <a:pt x="32" y="4"/>
                  </a:moveTo>
                  <a:lnTo>
                    <a:pt x="32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4" y="20"/>
                  </a:lnTo>
                  <a:lnTo>
                    <a:pt x="20" y="18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38"/>
                  </a:lnTo>
                  <a:lnTo>
                    <a:pt x="22" y="36"/>
                  </a:lnTo>
                  <a:lnTo>
                    <a:pt x="28" y="36"/>
                  </a:lnTo>
                  <a:lnTo>
                    <a:pt x="32" y="32"/>
                  </a:lnTo>
                  <a:lnTo>
                    <a:pt x="36" y="30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2" name="Freeform 118"/>
            <p:cNvSpPr>
              <a:spLocks/>
            </p:cNvSpPr>
            <p:nvPr/>
          </p:nvSpPr>
          <p:spPr bwMode="auto">
            <a:xfrm>
              <a:off x="4662488" y="3248025"/>
              <a:ext cx="50800" cy="50800"/>
            </a:xfrm>
            <a:custGeom>
              <a:avLst/>
              <a:gdLst>
                <a:gd name="T0" fmla="*/ 75604676 w 32"/>
                <a:gd name="T1" fmla="*/ 25201557 h 32"/>
                <a:gd name="T2" fmla="*/ 75604676 w 32"/>
                <a:gd name="T3" fmla="*/ 25201557 h 32"/>
                <a:gd name="T4" fmla="*/ 80644986 w 32"/>
                <a:gd name="T5" fmla="*/ 40322493 h 32"/>
                <a:gd name="T6" fmla="*/ 75604676 w 32"/>
                <a:gd name="T7" fmla="*/ 55443436 h 32"/>
                <a:gd name="T8" fmla="*/ 65524056 w 32"/>
                <a:gd name="T9" fmla="*/ 70564366 h 32"/>
                <a:gd name="T10" fmla="*/ 55443436 w 32"/>
                <a:gd name="T11" fmla="*/ 75604676 h 32"/>
                <a:gd name="T12" fmla="*/ 55443436 w 32"/>
                <a:gd name="T13" fmla="*/ 75604676 h 32"/>
                <a:gd name="T14" fmla="*/ 40322493 w 32"/>
                <a:gd name="T15" fmla="*/ 80644986 h 32"/>
                <a:gd name="T16" fmla="*/ 25201557 w 32"/>
                <a:gd name="T17" fmla="*/ 7560467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5201557 h 32"/>
                <a:gd name="T28" fmla="*/ 10080623 w 32"/>
                <a:gd name="T29" fmla="*/ 10080623 h 32"/>
                <a:gd name="T30" fmla="*/ 25201557 w 32"/>
                <a:gd name="T31" fmla="*/ 0 h 32"/>
                <a:gd name="T32" fmla="*/ 25201557 w 32"/>
                <a:gd name="T33" fmla="*/ 0 h 32"/>
                <a:gd name="T34" fmla="*/ 40322493 w 32"/>
                <a:gd name="T35" fmla="*/ 0 h 32"/>
                <a:gd name="T36" fmla="*/ 55443436 w 32"/>
                <a:gd name="T37" fmla="*/ 0 h 32"/>
                <a:gd name="T38" fmla="*/ 65524056 w 32"/>
                <a:gd name="T39" fmla="*/ 10080623 h 32"/>
                <a:gd name="T40" fmla="*/ 75604676 w 32"/>
                <a:gd name="T41" fmla="*/ 25201557 h 32"/>
                <a:gd name="T42" fmla="*/ 7560467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0" y="10"/>
                  </a:moveTo>
                  <a:lnTo>
                    <a:pt x="30" y="10"/>
                  </a:lnTo>
                  <a:lnTo>
                    <a:pt x="32" y="16"/>
                  </a:lnTo>
                  <a:lnTo>
                    <a:pt x="30" y="22"/>
                  </a:lnTo>
                  <a:lnTo>
                    <a:pt x="26" y="28"/>
                  </a:lnTo>
                  <a:lnTo>
                    <a:pt x="22" y="30"/>
                  </a:lnTo>
                  <a:lnTo>
                    <a:pt x="16" y="32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3" name="Freeform 119"/>
            <p:cNvSpPr>
              <a:spLocks/>
            </p:cNvSpPr>
            <p:nvPr/>
          </p:nvSpPr>
          <p:spPr bwMode="auto">
            <a:xfrm>
              <a:off x="4964113" y="3143250"/>
              <a:ext cx="60325" cy="66675"/>
            </a:xfrm>
            <a:custGeom>
              <a:avLst/>
              <a:gdLst>
                <a:gd name="T0" fmla="*/ 5040312 w 38"/>
                <a:gd name="T1" fmla="*/ 70564374 h 42"/>
                <a:gd name="T2" fmla="*/ 5040312 w 38"/>
                <a:gd name="T3" fmla="*/ 70564374 h 42"/>
                <a:gd name="T4" fmla="*/ 0 w 38"/>
                <a:gd name="T5" fmla="*/ 60483753 h 42"/>
                <a:gd name="T6" fmla="*/ 0 w 38"/>
                <a:gd name="T7" fmla="*/ 45362808 h 42"/>
                <a:gd name="T8" fmla="*/ 10080624 w 38"/>
                <a:gd name="T9" fmla="*/ 25201560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65524061 w 38"/>
                <a:gd name="T17" fmla="*/ 15120938 h 42"/>
                <a:gd name="T18" fmla="*/ 85685303 w 38"/>
                <a:gd name="T19" fmla="*/ 30241876 h 42"/>
                <a:gd name="T20" fmla="*/ 85685303 w 38"/>
                <a:gd name="T21" fmla="*/ 30241876 h 42"/>
                <a:gd name="T22" fmla="*/ 90725613 w 38"/>
                <a:gd name="T23" fmla="*/ 45362808 h 42"/>
                <a:gd name="T24" fmla="*/ 95765924 w 38"/>
                <a:gd name="T25" fmla="*/ 60483753 h 42"/>
                <a:gd name="T26" fmla="*/ 90725613 w 38"/>
                <a:gd name="T27" fmla="*/ 70564374 h 42"/>
                <a:gd name="T28" fmla="*/ 85685303 w 38"/>
                <a:gd name="T29" fmla="*/ 85685306 h 42"/>
                <a:gd name="T30" fmla="*/ 85685303 w 38"/>
                <a:gd name="T31" fmla="*/ 85685306 h 42"/>
                <a:gd name="T32" fmla="*/ 75604682 w 38"/>
                <a:gd name="T33" fmla="*/ 95765928 h 42"/>
                <a:gd name="T34" fmla="*/ 65524061 w 38"/>
                <a:gd name="T35" fmla="*/ 100806238 h 42"/>
                <a:gd name="T36" fmla="*/ 55443440 w 38"/>
                <a:gd name="T37" fmla="*/ 105846574 h 42"/>
                <a:gd name="T38" fmla="*/ 45362807 w 38"/>
                <a:gd name="T39" fmla="*/ 105846574 h 42"/>
                <a:gd name="T40" fmla="*/ 30241875 w 38"/>
                <a:gd name="T41" fmla="*/ 100806238 h 42"/>
                <a:gd name="T42" fmla="*/ 20161248 w 38"/>
                <a:gd name="T43" fmla="*/ 95765928 h 42"/>
                <a:gd name="T44" fmla="*/ 10080624 w 38"/>
                <a:gd name="T45" fmla="*/ 85685306 h 42"/>
                <a:gd name="T46" fmla="*/ 5040312 w 38"/>
                <a:gd name="T47" fmla="*/ 70564374 h 42"/>
                <a:gd name="T48" fmla="*/ 5040312 w 38"/>
                <a:gd name="T49" fmla="*/ 70564374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"/>
                <a:gd name="T76" fmla="*/ 0 h 42"/>
                <a:gd name="T77" fmla="*/ 38 w 38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" h="42">
                  <a:moveTo>
                    <a:pt x="2" y="28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4" y="10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8" y="24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2" y="42"/>
                  </a:lnTo>
                  <a:lnTo>
                    <a:pt x="18" y="42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4" name="Freeform 120"/>
            <p:cNvSpPr>
              <a:spLocks/>
            </p:cNvSpPr>
            <p:nvPr/>
          </p:nvSpPr>
          <p:spPr bwMode="auto">
            <a:xfrm>
              <a:off x="4906963" y="3146425"/>
              <a:ext cx="60325" cy="60325"/>
            </a:xfrm>
            <a:custGeom>
              <a:avLst/>
              <a:gdLst>
                <a:gd name="T0" fmla="*/ 85685303 w 38"/>
                <a:gd name="T1" fmla="*/ 20161248 h 38"/>
                <a:gd name="T2" fmla="*/ 85685303 w 38"/>
                <a:gd name="T3" fmla="*/ 20161248 h 38"/>
                <a:gd name="T4" fmla="*/ 60483751 w 38"/>
                <a:gd name="T5" fmla="*/ 40322496 h 38"/>
                <a:gd name="T6" fmla="*/ 60483751 w 38"/>
                <a:gd name="T7" fmla="*/ 40322496 h 38"/>
                <a:gd name="T8" fmla="*/ 55443440 w 38"/>
                <a:gd name="T9" fmla="*/ 40322496 h 38"/>
                <a:gd name="T10" fmla="*/ 55443440 w 38"/>
                <a:gd name="T11" fmla="*/ 40322496 h 38"/>
                <a:gd name="T12" fmla="*/ 80644992 w 38"/>
                <a:gd name="T13" fmla="*/ 15120938 h 38"/>
                <a:gd name="T14" fmla="*/ 80644992 w 38"/>
                <a:gd name="T15" fmla="*/ 15120938 h 38"/>
                <a:gd name="T16" fmla="*/ 90725613 w 38"/>
                <a:gd name="T17" fmla="*/ 5040312 h 38"/>
                <a:gd name="T18" fmla="*/ 90725613 w 38"/>
                <a:gd name="T19" fmla="*/ 5040312 h 38"/>
                <a:gd name="T20" fmla="*/ 90725613 w 38"/>
                <a:gd name="T21" fmla="*/ 5040312 h 38"/>
                <a:gd name="T22" fmla="*/ 90725613 w 38"/>
                <a:gd name="T23" fmla="*/ 5040312 h 38"/>
                <a:gd name="T24" fmla="*/ 65524061 w 38"/>
                <a:gd name="T25" fmla="*/ 0 h 38"/>
                <a:gd name="T26" fmla="*/ 45362807 w 38"/>
                <a:gd name="T27" fmla="*/ 0 h 38"/>
                <a:gd name="T28" fmla="*/ 30241875 w 38"/>
                <a:gd name="T29" fmla="*/ 10080624 h 38"/>
                <a:gd name="T30" fmla="*/ 15120938 w 38"/>
                <a:gd name="T31" fmla="*/ 15120938 h 38"/>
                <a:gd name="T32" fmla="*/ 15120938 w 38"/>
                <a:gd name="T33" fmla="*/ 15120938 h 38"/>
                <a:gd name="T34" fmla="*/ 5040312 w 38"/>
                <a:gd name="T35" fmla="*/ 25201559 h 38"/>
                <a:gd name="T36" fmla="*/ 0 w 38"/>
                <a:gd name="T37" fmla="*/ 40322496 h 38"/>
                <a:gd name="T38" fmla="*/ 0 w 38"/>
                <a:gd name="T39" fmla="*/ 50403117 h 38"/>
                <a:gd name="T40" fmla="*/ 0 w 38"/>
                <a:gd name="T41" fmla="*/ 65524061 h 38"/>
                <a:gd name="T42" fmla="*/ 5040312 w 38"/>
                <a:gd name="T43" fmla="*/ 75604682 h 38"/>
                <a:gd name="T44" fmla="*/ 15120938 w 38"/>
                <a:gd name="T45" fmla="*/ 85685303 h 38"/>
                <a:gd name="T46" fmla="*/ 25201559 w 38"/>
                <a:gd name="T47" fmla="*/ 90725613 h 38"/>
                <a:gd name="T48" fmla="*/ 35282186 w 38"/>
                <a:gd name="T49" fmla="*/ 95765924 h 38"/>
                <a:gd name="T50" fmla="*/ 35282186 w 38"/>
                <a:gd name="T51" fmla="*/ 95765924 h 38"/>
                <a:gd name="T52" fmla="*/ 50403117 w 38"/>
                <a:gd name="T53" fmla="*/ 95765924 h 38"/>
                <a:gd name="T54" fmla="*/ 65524061 w 38"/>
                <a:gd name="T55" fmla="*/ 90725613 h 38"/>
                <a:gd name="T56" fmla="*/ 75604682 w 38"/>
                <a:gd name="T57" fmla="*/ 85685303 h 38"/>
                <a:gd name="T58" fmla="*/ 85685303 w 38"/>
                <a:gd name="T59" fmla="*/ 70564371 h 38"/>
                <a:gd name="T60" fmla="*/ 85685303 w 38"/>
                <a:gd name="T61" fmla="*/ 70564371 h 38"/>
                <a:gd name="T62" fmla="*/ 95765924 w 38"/>
                <a:gd name="T63" fmla="*/ 55443440 h 38"/>
                <a:gd name="T64" fmla="*/ 95765924 w 38"/>
                <a:gd name="T65" fmla="*/ 40322496 h 38"/>
                <a:gd name="T66" fmla="*/ 90725613 w 38"/>
                <a:gd name="T67" fmla="*/ 15120938 h 38"/>
                <a:gd name="T68" fmla="*/ 90725613 w 38"/>
                <a:gd name="T69" fmla="*/ 15120938 h 38"/>
                <a:gd name="T70" fmla="*/ 85685303 w 38"/>
                <a:gd name="T71" fmla="*/ 20161248 h 38"/>
                <a:gd name="T72" fmla="*/ 85685303 w 38"/>
                <a:gd name="T73" fmla="*/ 20161248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38"/>
                <a:gd name="T113" fmla="*/ 38 w 38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38">
                  <a:moveTo>
                    <a:pt x="34" y="8"/>
                  </a:moveTo>
                  <a:lnTo>
                    <a:pt x="34" y="8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32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20" y="38"/>
                  </a:lnTo>
                  <a:lnTo>
                    <a:pt x="26" y="36"/>
                  </a:lnTo>
                  <a:lnTo>
                    <a:pt x="30" y="34"/>
                  </a:lnTo>
                  <a:lnTo>
                    <a:pt x="34" y="28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5" name="Freeform 121"/>
            <p:cNvSpPr>
              <a:spLocks/>
            </p:cNvSpPr>
            <p:nvPr/>
          </p:nvSpPr>
          <p:spPr bwMode="auto">
            <a:xfrm>
              <a:off x="4897438" y="3095625"/>
              <a:ext cx="66675" cy="57150"/>
            </a:xfrm>
            <a:custGeom>
              <a:avLst/>
              <a:gdLst>
                <a:gd name="T0" fmla="*/ 75604685 w 42"/>
                <a:gd name="T1" fmla="*/ 55443439 h 36"/>
                <a:gd name="T2" fmla="*/ 75604685 w 42"/>
                <a:gd name="T3" fmla="*/ 5544343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0241875 h 36"/>
                <a:gd name="T10" fmla="*/ 35282187 w 42"/>
                <a:gd name="T11" fmla="*/ 30241875 h 36"/>
                <a:gd name="T12" fmla="*/ 60483753 w 42"/>
                <a:gd name="T13" fmla="*/ 40322495 h 36"/>
                <a:gd name="T14" fmla="*/ 80644996 w 42"/>
                <a:gd name="T15" fmla="*/ 50403116 h 36"/>
                <a:gd name="T16" fmla="*/ 80644996 w 42"/>
                <a:gd name="T17" fmla="*/ 50403116 h 36"/>
                <a:gd name="T18" fmla="*/ 100806238 w 42"/>
                <a:gd name="T19" fmla="*/ 65524060 h 36"/>
                <a:gd name="T20" fmla="*/ 100806238 w 42"/>
                <a:gd name="T21" fmla="*/ 6552406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016124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40322498 w 42"/>
                <a:gd name="T39" fmla="*/ 0 h 36"/>
                <a:gd name="T40" fmla="*/ 25201560 w 42"/>
                <a:gd name="T41" fmla="*/ 0 h 36"/>
                <a:gd name="T42" fmla="*/ 15120938 w 42"/>
                <a:gd name="T43" fmla="*/ 10080624 h 36"/>
                <a:gd name="T44" fmla="*/ 10080624 w 42"/>
                <a:gd name="T45" fmla="*/ 15120937 h 36"/>
                <a:gd name="T46" fmla="*/ 0 w 42"/>
                <a:gd name="T47" fmla="*/ 25201558 h 36"/>
                <a:gd name="T48" fmla="*/ 0 w 42"/>
                <a:gd name="T49" fmla="*/ 40322495 h 36"/>
                <a:gd name="T50" fmla="*/ 0 w 42"/>
                <a:gd name="T51" fmla="*/ 50403116 h 36"/>
                <a:gd name="T52" fmla="*/ 0 w 42"/>
                <a:gd name="T53" fmla="*/ 50403116 h 36"/>
                <a:gd name="T54" fmla="*/ 5040312 w 42"/>
                <a:gd name="T55" fmla="*/ 65524060 h 36"/>
                <a:gd name="T56" fmla="*/ 15120938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0564374 w 42"/>
                <a:gd name="T67" fmla="*/ 85685301 h 36"/>
                <a:gd name="T68" fmla="*/ 95765928 w 42"/>
                <a:gd name="T69" fmla="*/ 70564370 h 36"/>
                <a:gd name="T70" fmla="*/ 95765928 w 42"/>
                <a:gd name="T71" fmla="*/ 70564370 h 36"/>
                <a:gd name="T72" fmla="*/ 75604685 w 42"/>
                <a:gd name="T73" fmla="*/ 55443439 h 36"/>
                <a:gd name="T74" fmla="*/ 75604685 w 42"/>
                <a:gd name="T75" fmla="*/ 5544343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2"/>
                  </a:moveTo>
                  <a:lnTo>
                    <a:pt x="30" y="22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24" y="16"/>
                  </a:lnTo>
                  <a:lnTo>
                    <a:pt x="32" y="20"/>
                  </a:lnTo>
                  <a:lnTo>
                    <a:pt x="40" y="26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4"/>
                  </a:lnTo>
                  <a:lnTo>
                    <a:pt x="38" y="28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6" name="Freeform 122"/>
            <p:cNvSpPr>
              <a:spLocks/>
            </p:cNvSpPr>
            <p:nvPr/>
          </p:nvSpPr>
          <p:spPr bwMode="auto">
            <a:xfrm>
              <a:off x="4945063" y="3063875"/>
              <a:ext cx="53975" cy="66675"/>
            </a:xfrm>
            <a:custGeom>
              <a:avLst/>
              <a:gdLst>
                <a:gd name="T0" fmla="*/ 85685299 w 34"/>
                <a:gd name="T1" fmla="*/ 50403119 h 42"/>
                <a:gd name="T2" fmla="*/ 85685299 w 34"/>
                <a:gd name="T3" fmla="*/ 50403119 h 42"/>
                <a:gd name="T4" fmla="*/ 85685299 w 34"/>
                <a:gd name="T5" fmla="*/ 60483753 h 42"/>
                <a:gd name="T6" fmla="*/ 80644989 w 34"/>
                <a:gd name="T7" fmla="*/ 75604685 h 42"/>
                <a:gd name="T8" fmla="*/ 65524058 w 34"/>
                <a:gd name="T9" fmla="*/ 90725617 h 42"/>
                <a:gd name="T10" fmla="*/ 45362805 w 34"/>
                <a:gd name="T11" fmla="*/ 105846574 h 42"/>
                <a:gd name="T12" fmla="*/ 45362805 w 34"/>
                <a:gd name="T13" fmla="*/ 105846574 h 42"/>
                <a:gd name="T14" fmla="*/ 25201557 w 34"/>
                <a:gd name="T15" fmla="*/ 95765928 h 42"/>
                <a:gd name="T16" fmla="*/ 10080624 w 34"/>
                <a:gd name="T17" fmla="*/ 80644996 h 42"/>
                <a:gd name="T18" fmla="*/ 0 w 34"/>
                <a:gd name="T19" fmla="*/ 55443442 h 42"/>
                <a:gd name="T20" fmla="*/ 0 w 34"/>
                <a:gd name="T21" fmla="*/ 55443442 h 42"/>
                <a:gd name="T22" fmla="*/ 0 w 34"/>
                <a:gd name="T23" fmla="*/ 40322498 h 42"/>
                <a:gd name="T24" fmla="*/ 0 w 34"/>
                <a:gd name="T25" fmla="*/ 30241876 h 42"/>
                <a:gd name="T26" fmla="*/ 5040312 w 34"/>
                <a:gd name="T27" fmla="*/ 15120938 h 42"/>
                <a:gd name="T28" fmla="*/ 15120937 w 34"/>
                <a:gd name="T29" fmla="*/ 5040312 h 42"/>
                <a:gd name="T30" fmla="*/ 15120937 w 34"/>
                <a:gd name="T31" fmla="*/ 5040312 h 42"/>
                <a:gd name="T32" fmla="*/ 30241874 w 34"/>
                <a:gd name="T33" fmla="*/ 0 h 42"/>
                <a:gd name="T34" fmla="*/ 40322494 w 34"/>
                <a:gd name="T35" fmla="*/ 0 h 42"/>
                <a:gd name="T36" fmla="*/ 55443437 w 34"/>
                <a:gd name="T37" fmla="*/ 0 h 42"/>
                <a:gd name="T38" fmla="*/ 65524058 w 34"/>
                <a:gd name="T39" fmla="*/ 5040312 h 42"/>
                <a:gd name="T40" fmla="*/ 75604678 w 34"/>
                <a:gd name="T41" fmla="*/ 10080624 h 42"/>
                <a:gd name="T42" fmla="*/ 80644989 w 34"/>
                <a:gd name="T43" fmla="*/ 20161249 h 42"/>
                <a:gd name="T44" fmla="*/ 85685299 w 34"/>
                <a:gd name="T45" fmla="*/ 35282187 h 42"/>
                <a:gd name="T46" fmla="*/ 85685299 w 34"/>
                <a:gd name="T47" fmla="*/ 50403119 h 42"/>
                <a:gd name="T48" fmla="*/ 85685299 w 34"/>
                <a:gd name="T49" fmla="*/ 50403119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42"/>
                <a:gd name="T77" fmla="*/ 34 w 34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42">
                  <a:moveTo>
                    <a:pt x="34" y="20"/>
                  </a:moveTo>
                  <a:lnTo>
                    <a:pt x="34" y="20"/>
                  </a:lnTo>
                  <a:lnTo>
                    <a:pt x="34" y="24"/>
                  </a:lnTo>
                  <a:lnTo>
                    <a:pt x="32" y="30"/>
                  </a:lnTo>
                  <a:lnTo>
                    <a:pt x="26" y="36"/>
                  </a:lnTo>
                  <a:lnTo>
                    <a:pt x="18" y="42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4" y="14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7" name="Freeform 123"/>
            <p:cNvSpPr>
              <a:spLocks/>
            </p:cNvSpPr>
            <p:nvPr/>
          </p:nvSpPr>
          <p:spPr bwMode="auto">
            <a:xfrm>
              <a:off x="4983163" y="3095625"/>
              <a:ext cx="63500" cy="57150"/>
            </a:xfrm>
            <a:custGeom>
              <a:avLst/>
              <a:gdLst>
                <a:gd name="T0" fmla="*/ 80644994 w 40"/>
                <a:gd name="T1" fmla="*/ 5040312 h 36"/>
                <a:gd name="T2" fmla="*/ 80644994 w 40"/>
                <a:gd name="T3" fmla="*/ 5040312 h 36"/>
                <a:gd name="T4" fmla="*/ 70564373 w 40"/>
                <a:gd name="T5" fmla="*/ 0 h 36"/>
                <a:gd name="T6" fmla="*/ 55443441 w 40"/>
                <a:gd name="T7" fmla="*/ 0 h 36"/>
                <a:gd name="T8" fmla="*/ 40322497 w 40"/>
                <a:gd name="T9" fmla="*/ 0 h 36"/>
                <a:gd name="T10" fmla="*/ 25201559 w 40"/>
                <a:gd name="T11" fmla="*/ 10080624 h 36"/>
                <a:gd name="T12" fmla="*/ 25201559 w 40"/>
                <a:gd name="T13" fmla="*/ 10080624 h 36"/>
                <a:gd name="T14" fmla="*/ 15120938 w 40"/>
                <a:gd name="T15" fmla="*/ 20161248 h 36"/>
                <a:gd name="T16" fmla="*/ 5040312 w 40"/>
                <a:gd name="T17" fmla="*/ 40322495 h 36"/>
                <a:gd name="T18" fmla="*/ 0 w 40"/>
                <a:gd name="T19" fmla="*/ 70564370 h 36"/>
                <a:gd name="T20" fmla="*/ 0 w 40"/>
                <a:gd name="T21" fmla="*/ 70564370 h 36"/>
                <a:gd name="T22" fmla="*/ 20161249 w 40"/>
                <a:gd name="T23" fmla="*/ 55443439 h 36"/>
                <a:gd name="T24" fmla="*/ 20161249 w 40"/>
                <a:gd name="T25" fmla="*/ 55443439 h 36"/>
                <a:gd name="T26" fmla="*/ 35282186 w 40"/>
                <a:gd name="T27" fmla="*/ 45362806 h 36"/>
                <a:gd name="T28" fmla="*/ 55443441 w 40"/>
                <a:gd name="T29" fmla="*/ 45362806 h 36"/>
                <a:gd name="T30" fmla="*/ 55443441 w 40"/>
                <a:gd name="T31" fmla="*/ 45362806 h 36"/>
                <a:gd name="T32" fmla="*/ 55443441 w 40"/>
                <a:gd name="T33" fmla="*/ 45362806 h 36"/>
                <a:gd name="T34" fmla="*/ 55443441 w 40"/>
                <a:gd name="T35" fmla="*/ 45362806 h 36"/>
                <a:gd name="T36" fmla="*/ 35282186 w 40"/>
                <a:gd name="T37" fmla="*/ 50403116 h 36"/>
                <a:gd name="T38" fmla="*/ 15120938 w 40"/>
                <a:gd name="T39" fmla="*/ 60483749 h 36"/>
                <a:gd name="T40" fmla="*/ 15120938 w 40"/>
                <a:gd name="T41" fmla="*/ 60483749 h 36"/>
                <a:gd name="T42" fmla="*/ 5040312 w 40"/>
                <a:gd name="T43" fmla="*/ 75604680 h 36"/>
                <a:gd name="T44" fmla="*/ 5040312 w 40"/>
                <a:gd name="T45" fmla="*/ 75604680 h 36"/>
                <a:gd name="T46" fmla="*/ 25201559 w 40"/>
                <a:gd name="T47" fmla="*/ 85685301 h 36"/>
                <a:gd name="T48" fmla="*/ 40322497 w 40"/>
                <a:gd name="T49" fmla="*/ 90725611 h 36"/>
                <a:gd name="T50" fmla="*/ 60483752 w 40"/>
                <a:gd name="T51" fmla="*/ 90725611 h 36"/>
                <a:gd name="T52" fmla="*/ 70564373 w 40"/>
                <a:gd name="T53" fmla="*/ 85685301 h 36"/>
                <a:gd name="T54" fmla="*/ 70564373 w 40"/>
                <a:gd name="T55" fmla="*/ 85685301 h 36"/>
                <a:gd name="T56" fmla="*/ 85685305 w 40"/>
                <a:gd name="T57" fmla="*/ 80644991 h 36"/>
                <a:gd name="T58" fmla="*/ 95765926 w 40"/>
                <a:gd name="T59" fmla="*/ 70564370 h 36"/>
                <a:gd name="T60" fmla="*/ 100806236 w 40"/>
                <a:gd name="T61" fmla="*/ 60483749 h 36"/>
                <a:gd name="T62" fmla="*/ 100806236 w 40"/>
                <a:gd name="T63" fmla="*/ 50403116 h 36"/>
                <a:gd name="T64" fmla="*/ 100806236 w 40"/>
                <a:gd name="T65" fmla="*/ 35282185 h 36"/>
                <a:gd name="T66" fmla="*/ 95765926 w 40"/>
                <a:gd name="T67" fmla="*/ 25201558 h 36"/>
                <a:gd name="T68" fmla="*/ 90725615 w 40"/>
                <a:gd name="T69" fmla="*/ 15120937 h 36"/>
                <a:gd name="T70" fmla="*/ 80644994 w 40"/>
                <a:gd name="T71" fmla="*/ 5040312 h 36"/>
                <a:gd name="T72" fmla="*/ 80644994 w 40"/>
                <a:gd name="T73" fmla="*/ 5040312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6"/>
                <a:gd name="T113" fmla="*/ 40 w 40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6">
                  <a:moveTo>
                    <a:pt x="32" y="2"/>
                  </a:moveTo>
                  <a:lnTo>
                    <a:pt x="32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4" y="18"/>
                  </a:lnTo>
                  <a:lnTo>
                    <a:pt x="22" y="18"/>
                  </a:lnTo>
                  <a:lnTo>
                    <a:pt x="14" y="20"/>
                  </a:lnTo>
                  <a:lnTo>
                    <a:pt x="6" y="24"/>
                  </a:lnTo>
                  <a:lnTo>
                    <a:pt x="2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4" y="36"/>
                  </a:lnTo>
                  <a:lnTo>
                    <a:pt x="28" y="34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8" name="Freeform 124"/>
            <p:cNvSpPr>
              <a:spLocks/>
            </p:cNvSpPr>
            <p:nvPr/>
          </p:nvSpPr>
          <p:spPr bwMode="auto">
            <a:xfrm>
              <a:off x="4945063" y="3114675"/>
              <a:ext cx="50800" cy="50800"/>
            </a:xfrm>
            <a:custGeom>
              <a:avLst/>
              <a:gdLst>
                <a:gd name="T0" fmla="*/ 80644986 w 32"/>
                <a:gd name="T1" fmla="*/ 25201557 h 32"/>
                <a:gd name="T2" fmla="*/ 8064498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8064498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5201557 h 32"/>
                <a:gd name="T28" fmla="*/ 10080623 w 32"/>
                <a:gd name="T29" fmla="*/ 15120936 h 32"/>
                <a:gd name="T30" fmla="*/ 25201557 w 32"/>
                <a:gd name="T31" fmla="*/ 5040312 h 32"/>
                <a:gd name="T32" fmla="*/ 25201557 w 32"/>
                <a:gd name="T33" fmla="*/ 5040312 h 32"/>
                <a:gd name="T34" fmla="*/ 40322493 w 32"/>
                <a:gd name="T35" fmla="*/ 0 h 32"/>
                <a:gd name="T36" fmla="*/ 55443436 w 32"/>
                <a:gd name="T37" fmla="*/ 5040312 h 32"/>
                <a:gd name="T38" fmla="*/ 70564366 w 32"/>
                <a:gd name="T39" fmla="*/ 10080623 h 32"/>
                <a:gd name="T40" fmla="*/ 80644986 w 32"/>
                <a:gd name="T41" fmla="*/ 25201557 h 32"/>
                <a:gd name="T42" fmla="*/ 8064498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2" y="10"/>
                  </a:moveTo>
                  <a:lnTo>
                    <a:pt x="32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9" name="Freeform 125"/>
            <p:cNvSpPr>
              <a:spLocks/>
            </p:cNvSpPr>
            <p:nvPr/>
          </p:nvSpPr>
          <p:spPr bwMode="auto">
            <a:xfrm>
              <a:off x="4640263" y="2809875"/>
              <a:ext cx="60325" cy="66675"/>
            </a:xfrm>
            <a:custGeom>
              <a:avLst/>
              <a:gdLst>
                <a:gd name="T0" fmla="*/ 0 w 38"/>
                <a:gd name="T1" fmla="*/ 75604685 h 42"/>
                <a:gd name="T2" fmla="*/ 0 w 38"/>
                <a:gd name="T3" fmla="*/ 75604685 h 42"/>
                <a:gd name="T4" fmla="*/ 0 w 38"/>
                <a:gd name="T5" fmla="*/ 60483753 h 42"/>
                <a:gd name="T6" fmla="*/ 0 w 38"/>
                <a:gd name="T7" fmla="*/ 40322498 h 42"/>
                <a:gd name="T8" fmla="*/ 5040312 w 38"/>
                <a:gd name="T9" fmla="*/ 20161249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70564371 w 38"/>
                <a:gd name="T17" fmla="*/ 15120938 h 42"/>
                <a:gd name="T18" fmla="*/ 75604682 w 38"/>
                <a:gd name="T19" fmla="*/ 25201560 h 42"/>
                <a:gd name="T20" fmla="*/ 85685303 w 38"/>
                <a:gd name="T21" fmla="*/ 35282187 h 42"/>
                <a:gd name="T22" fmla="*/ 85685303 w 38"/>
                <a:gd name="T23" fmla="*/ 35282187 h 42"/>
                <a:gd name="T24" fmla="*/ 90725613 w 38"/>
                <a:gd name="T25" fmla="*/ 50403119 h 42"/>
                <a:gd name="T26" fmla="*/ 95765924 w 38"/>
                <a:gd name="T27" fmla="*/ 60483753 h 42"/>
                <a:gd name="T28" fmla="*/ 90725613 w 38"/>
                <a:gd name="T29" fmla="*/ 75604685 h 42"/>
                <a:gd name="T30" fmla="*/ 85685303 w 38"/>
                <a:gd name="T31" fmla="*/ 90725617 h 42"/>
                <a:gd name="T32" fmla="*/ 85685303 w 38"/>
                <a:gd name="T33" fmla="*/ 90725617 h 42"/>
                <a:gd name="T34" fmla="*/ 75604682 w 38"/>
                <a:gd name="T35" fmla="*/ 100806238 h 42"/>
                <a:gd name="T36" fmla="*/ 60483751 w 38"/>
                <a:gd name="T37" fmla="*/ 105846574 h 42"/>
                <a:gd name="T38" fmla="*/ 50403117 w 38"/>
                <a:gd name="T39" fmla="*/ 105846574 h 42"/>
                <a:gd name="T40" fmla="*/ 40322496 w 38"/>
                <a:gd name="T41" fmla="*/ 105846574 h 42"/>
                <a:gd name="T42" fmla="*/ 25201559 w 38"/>
                <a:gd name="T43" fmla="*/ 105846574 h 42"/>
                <a:gd name="T44" fmla="*/ 15120938 w 38"/>
                <a:gd name="T45" fmla="*/ 95765928 h 42"/>
                <a:gd name="T46" fmla="*/ 5040312 w 38"/>
                <a:gd name="T47" fmla="*/ 85685306 h 42"/>
                <a:gd name="T48" fmla="*/ 0 w 38"/>
                <a:gd name="T49" fmla="*/ 75604685 h 42"/>
                <a:gd name="T50" fmla="*/ 0 w 38"/>
                <a:gd name="T51" fmla="*/ 75604685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2"/>
                <a:gd name="T80" fmla="*/ 38 w 38"/>
                <a:gd name="T81" fmla="*/ 42 h 4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2">
                  <a:moveTo>
                    <a:pt x="0" y="30"/>
                  </a:moveTo>
                  <a:lnTo>
                    <a:pt x="0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8" y="6"/>
                  </a:lnTo>
                  <a:lnTo>
                    <a:pt x="30" y="10"/>
                  </a:lnTo>
                  <a:lnTo>
                    <a:pt x="34" y="14"/>
                  </a:lnTo>
                  <a:lnTo>
                    <a:pt x="36" y="20"/>
                  </a:lnTo>
                  <a:lnTo>
                    <a:pt x="38" y="24"/>
                  </a:lnTo>
                  <a:lnTo>
                    <a:pt x="36" y="30"/>
                  </a:lnTo>
                  <a:lnTo>
                    <a:pt x="34" y="36"/>
                  </a:lnTo>
                  <a:lnTo>
                    <a:pt x="30" y="40"/>
                  </a:lnTo>
                  <a:lnTo>
                    <a:pt x="24" y="42"/>
                  </a:lnTo>
                  <a:lnTo>
                    <a:pt x="20" y="42"/>
                  </a:lnTo>
                  <a:lnTo>
                    <a:pt x="16" y="42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0" name="Freeform 126"/>
            <p:cNvSpPr>
              <a:spLocks/>
            </p:cNvSpPr>
            <p:nvPr/>
          </p:nvSpPr>
          <p:spPr bwMode="auto">
            <a:xfrm>
              <a:off x="4579938" y="2809875"/>
              <a:ext cx="60325" cy="63500"/>
            </a:xfrm>
            <a:custGeom>
              <a:avLst/>
              <a:gdLst>
                <a:gd name="T0" fmla="*/ 85685303 w 38"/>
                <a:gd name="T1" fmla="*/ 20161249 h 40"/>
                <a:gd name="T2" fmla="*/ 85685303 w 38"/>
                <a:gd name="T3" fmla="*/ 20161249 h 40"/>
                <a:gd name="T4" fmla="*/ 60483751 w 38"/>
                <a:gd name="T5" fmla="*/ 45362808 h 40"/>
                <a:gd name="T6" fmla="*/ 60483751 w 38"/>
                <a:gd name="T7" fmla="*/ 45362808 h 40"/>
                <a:gd name="T8" fmla="*/ 55443440 w 38"/>
                <a:gd name="T9" fmla="*/ 40322497 h 40"/>
                <a:gd name="T10" fmla="*/ 55443440 w 38"/>
                <a:gd name="T11" fmla="*/ 40322497 h 40"/>
                <a:gd name="T12" fmla="*/ 85685303 w 38"/>
                <a:gd name="T13" fmla="*/ 20161249 h 40"/>
                <a:gd name="T14" fmla="*/ 85685303 w 38"/>
                <a:gd name="T15" fmla="*/ 20161249 h 40"/>
                <a:gd name="T16" fmla="*/ 95765924 w 38"/>
                <a:gd name="T17" fmla="*/ 10080624 h 40"/>
                <a:gd name="T18" fmla="*/ 95765924 w 38"/>
                <a:gd name="T19" fmla="*/ 10080624 h 40"/>
                <a:gd name="T20" fmla="*/ 90725613 w 38"/>
                <a:gd name="T21" fmla="*/ 5040312 h 40"/>
                <a:gd name="T22" fmla="*/ 90725613 w 38"/>
                <a:gd name="T23" fmla="*/ 5040312 h 40"/>
                <a:gd name="T24" fmla="*/ 65524061 w 38"/>
                <a:gd name="T25" fmla="*/ 0 h 40"/>
                <a:gd name="T26" fmla="*/ 45362807 w 38"/>
                <a:gd name="T27" fmla="*/ 0 h 40"/>
                <a:gd name="T28" fmla="*/ 30241875 w 38"/>
                <a:gd name="T29" fmla="*/ 10080624 h 40"/>
                <a:gd name="T30" fmla="*/ 20161248 w 38"/>
                <a:gd name="T31" fmla="*/ 15120938 h 40"/>
                <a:gd name="T32" fmla="*/ 20161248 w 38"/>
                <a:gd name="T33" fmla="*/ 15120938 h 40"/>
                <a:gd name="T34" fmla="*/ 10080624 w 38"/>
                <a:gd name="T35" fmla="*/ 25201559 h 40"/>
                <a:gd name="T36" fmla="*/ 0 w 38"/>
                <a:gd name="T37" fmla="*/ 40322497 h 40"/>
                <a:gd name="T38" fmla="*/ 0 w 38"/>
                <a:gd name="T39" fmla="*/ 50403118 h 40"/>
                <a:gd name="T40" fmla="*/ 0 w 38"/>
                <a:gd name="T41" fmla="*/ 65524062 h 40"/>
                <a:gd name="T42" fmla="*/ 5040312 w 38"/>
                <a:gd name="T43" fmla="*/ 75604683 h 40"/>
                <a:gd name="T44" fmla="*/ 15120938 w 38"/>
                <a:gd name="T45" fmla="*/ 85685305 h 40"/>
                <a:gd name="T46" fmla="*/ 25201559 w 38"/>
                <a:gd name="T47" fmla="*/ 90725615 h 40"/>
                <a:gd name="T48" fmla="*/ 35282186 w 38"/>
                <a:gd name="T49" fmla="*/ 95765926 h 40"/>
                <a:gd name="T50" fmla="*/ 35282186 w 38"/>
                <a:gd name="T51" fmla="*/ 95765926 h 40"/>
                <a:gd name="T52" fmla="*/ 50403117 w 38"/>
                <a:gd name="T53" fmla="*/ 100806236 h 40"/>
                <a:gd name="T54" fmla="*/ 65524061 w 38"/>
                <a:gd name="T55" fmla="*/ 95765926 h 40"/>
                <a:gd name="T56" fmla="*/ 75604682 w 38"/>
                <a:gd name="T57" fmla="*/ 90725615 h 40"/>
                <a:gd name="T58" fmla="*/ 85685303 w 38"/>
                <a:gd name="T59" fmla="*/ 75604683 h 40"/>
                <a:gd name="T60" fmla="*/ 85685303 w 38"/>
                <a:gd name="T61" fmla="*/ 75604683 h 40"/>
                <a:gd name="T62" fmla="*/ 95765924 w 38"/>
                <a:gd name="T63" fmla="*/ 60483752 h 40"/>
                <a:gd name="T64" fmla="*/ 95765924 w 38"/>
                <a:gd name="T65" fmla="*/ 45362808 h 40"/>
                <a:gd name="T66" fmla="*/ 95765924 w 38"/>
                <a:gd name="T67" fmla="*/ 15120938 h 40"/>
                <a:gd name="T68" fmla="*/ 95765924 w 38"/>
                <a:gd name="T69" fmla="*/ 15120938 h 40"/>
                <a:gd name="T70" fmla="*/ 85685303 w 38"/>
                <a:gd name="T71" fmla="*/ 20161249 h 40"/>
                <a:gd name="T72" fmla="*/ 85685303 w 38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40"/>
                <a:gd name="T113" fmla="*/ 38 w 38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40">
                  <a:moveTo>
                    <a:pt x="34" y="8"/>
                  </a:moveTo>
                  <a:lnTo>
                    <a:pt x="34" y="8"/>
                  </a:lnTo>
                  <a:lnTo>
                    <a:pt x="24" y="18"/>
                  </a:lnTo>
                  <a:lnTo>
                    <a:pt x="22" y="16"/>
                  </a:lnTo>
                  <a:lnTo>
                    <a:pt x="34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4" y="30"/>
                  </a:lnTo>
                  <a:lnTo>
                    <a:pt x="38" y="24"/>
                  </a:lnTo>
                  <a:lnTo>
                    <a:pt x="38" y="18"/>
                  </a:lnTo>
                  <a:lnTo>
                    <a:pt x="38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1" name="Freeform 127"/>
            <p:cNvSpPr>
              <a:spLocks/>
            </p:cNvSpPr>
            <p:nvPr/>
          </p:nvSpPr>
          <p:spPr bwMode="auto">
            <a:xfrm>
              <a:off x="4570413" y="2755900"/>
              <a:ext cx="69850" cy="60325"/>
            </a:xfrm>
            <a:custGeom>
              <a:avLst/>
              <a:gdLst>
                <a:gd name="T0" fmla="*/ 80644997 w 44"/>
                <a:gd name="T1" fmla="*/ 60483751 h 38"/>
                <a:gd name="T2" fmla="*/ 80644997 w 44"/>
                <a:gd name="T3" fmla="*/ 60483751 h 38"/>
                <a:gd name="T4" fmla="*/ 40322498 w 44"/>
                <a:gd name="T5" fmla="*/ 40322496 h 38"/>
                <a:gd name="T6" fmla="*/ 40322498 w 44"/>
                <a:gd name="T7" fmla="*/ 40322496 h 38"/>
                <a:gd name="T8" fmla="*/ 40322498 w 44"/>
                <a:gd name="T9" fmla="*/ 35282186 h 38"/>
                <a:gd name="T10" fmla="*/ 40322498 w 44"/>
                <a:gd name="T11" fmla="*/ 35282186 h 38"/>
                <a:gd name="T12" fmla="*/ 65524065 w 44"/>
                <a:gd name="T13" fmla="*/ 45362807 h 38"/>
                <a:gd name="T14" fmla="*/ 85685308 w 44"/>
                <a:gd name="T15" fmla="*/ 60483751 h 38"/>
                <a:gd name="T16" fmla="*/ 85685308 w 44"/>
                <a:gd name="T17" fmla="*/ 60483751 h 38"/>
                <a:gd name="T18" fmla="*/ 105846575 w 44"/>
                <a:gd name="T19" fmla="*/ 75604682 h 38"/>
                <a:gd name="T20" fmla="*/ 105846575 w 44"/>
                <a:gd name="T21" fmla="*/ 75604682 h 38"/>
                <a:gd name="T22" fmla="*/ 110886886 w 44"/>
                <a:gd name="T23" fmla="*/ 70564371 h 38"/>
                <a:gd name="T24" fmla="*/ 110886886 w 44"/>
                <a:gd name="T25" fmla="*/ 70564371 h 38"/>
                <a:gd name="T26" fmla="*/ 105846575 w 44"/>
                <a:gd name="T27" fmla="*/ 45362807 h 38"/>
                <a:gd name="T28" fmla="*/ 95765929 w 44"/>
                <a:gd name="T29" fmla="*/ 30241875 h 38"/>
                <a:gd name="T30" fmla="*/ 85685308 w 44"/>
                <a:gd name="T31" fmla="*/ 15120938 h 38"/>
                <a:gd name="T32" fmla="*/ 70564375 w 44"/>
                <a:gd name="T33" fmla="*/ 5040312 h 38"/>
                <a:gd name="T34" fmla="*/ 70564375 w 44"/>
                <a:gd name="T35" fmla="*/ 5040312 h 38"/>
                <a:gd name="T36" fmla="*/ 55443443 w 44"/>
                <a:gd name="T37" fmla="*/ 0 h 38"/>
                <a:gd name="T38" fmla="*/ 45362809 w 44"/>
                <a:gd name="T39" fmla="*/ 0 h 38"/>
                <a:gd name="T40" fmla="*/ 30241877 w 44"/>
                <a:gd name="T41" fmla="*/ 5040312 h 38"/>
                <a:gd name="T42" fmla="*/ 20161249 w 44"/>
                <a:gd name="T43" fmla="*/ 10080624 h 38"/>
                <a:gd name="T44" fmla="*/ 10080625 w 44"/>
                <a:gd name="T45" fmla="*/ 20161248 h 38"/>
                <a:gd name="T46" fmla="*/ 5040312 w 44"/>
                <a:gd name="T47" fmla="*/ 30241875 h 38"/>
                <a:gd name="T48" fmla="*/ 0 w 44"/>
                <a:gd name="T49" fmla="*/ 40322496 h 38"/>
                <a:gd name="T50" fmla="*/ 0 w 44"/>
                <a:gd name="T51" fmla="*/ 55443440 h 38"/>
                <a:gd name="T52" fmla="*/ 0 w 44"/>
                <a:gd name="T53" fmla="*/ 55443440 h 38"/>
                <a:gd name="T54" fmla="*/ 5040312 w 44"/>
                <a:gd name="T55" fmla="*/ 70564371 h 38"/>
                <a:gd name="T56" fmla="*/ 15120938 w 44"/>
                <a:gd name="T57" fmla="*/ 80644992 h 38"/>
                <a:gd name="T58" fmla="*/ 25201560 w 44"/>
                <a:gd name="T59" fmla="*/ 90725613 h 38"/>
                <a:gd name="T60" fmla="*/ 40322498 w 44"/>
                <a:gd name="T61" fmla="*/ 95765924 h 38"/>
                <a:gd name="T62" fmla="*/ 40322498 w 44"/>
                <a:gd name="T63" fmla="*/ 95765924 h 38"/>
                <a:gd name="T64" fmla="*/ 60483754 w 44"/>
                <a:gd name="T65" fmla="*/ 95765924 h 38"/>
                <a:gd name="T66" fmla="*/ 75604686 w 44"/>
                <a:gd name="T67" fmla="*/ 90725613 h 38"/>
                <a:gd name="T68" fmla="*/ 100806240 w 44"/>
                <a:gd name="T69" fmla="*/ 80644992 h 38"/>
                <a:gd name="T70" fmla="*/ 100806240 w 44"/>
                <a:gd name="T71" fmla="*/ 80644992 h 38"/>
                <a:gd name="T72" fmla="*/ 80644997 w 44"/>
                <a:gd name="T73" fmla="*/ 60483751 h 38"/>
                <a:gd name="T74" fmla="*/ 80644997 w 44"/>
                <a:gd name="T75" fmla="*/ 60483751 h 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38"/>
                <a:gd name="T116" fmla="*/ 44 w 44"/>
                <a:gd name="T117" fmla="*/ 38 h 3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38">
                  <a:moveTo>
                    <a:pt x="32" y="24"/>
                  </a:moveTo>
                  <a:lnTo>
                    <a:pt x="32" y="24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0"/>
                  </a:lnTo>
                  <a:lnTo>
                    <a:pt x="44" y="28"/>
                  </a:lnTo>
                  <a:lnTo>
                    <a:pt x="42" y="18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40" y="32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2" name="Freeform 128"/>
            <p:cNvSpPr>
              <a:spLocks/>
            </p:cNvSpPr>
            <p:nvPr/>
          </p:nvSpPr>
          <p:spPr bwMode="auto">
            <a:xfrm>
              <a:off x="4621213" y="2727325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90725611 w 36"/>
                <a:gd name="T5" fmla="*/ 65524065 h 44"/>
                <a:gd name="T6" fmla="*/ 80644991 w 36"/>
                <a:gd name="T7" fmla="*/ 80644997 h 44"/>
                <a:gd name="T8" fmla="*/ 70564370 w 36"/>
                <a:gd name="T9" fmla="*/ 95765929 h 44"/>
                <a:gd name="T10" fmla="*/ 45362806 w 36"/>
                <a:gd name="T11" fmla="*/ 110886886 h 44"/>
                <a:gd name="T12" fmla="*/ 45362806 w 36"/>
                <a:gd name="T13" fmla="*/ 110886886 h 44"/>
                <a:gd name="T14" fmla="*/ 25201558 w 36"/>
                <a:gd name="T15" fmla="*/ 95765929 h 44"/>
                <a:gd name="T16" fmla="*/ 10080624 w 36"/>
                <a:gd name="T17" fmla="*/ 80644997 h 44"/>
                <a:gd name="T18" fmla="*/ 5040312 w 36"/>
                <a:gd name="T19" fmla="*/ 70564375 h 44"/>
                <a:gd name="T20" fmla="*/ 0 w 36"/>
                <a:gd name="T21" fmla="*/ 55443443 h 44"/>
                <a:gd name="T22" fmla="*/ 0 w 36"/>
                <a:gd name="T23" fmla="*/ 55443443 h 44"/>
                <a:gd name="T24" fmla="*/ 0 w 36"/>
                <a:gd name="T25" fmla="*/ 40322498 h 44"/>
                <a:gd name="T26" fmla="*/ 5040312 w 36"/>
                <a:gd name="T27" fmla="*/ 25201560 h 44"/>
                <a:gd name="T28" fmla="*/ 10080624 w 36"/>
                <a:gd name="T29" fmla="*/ 15120938 h 44"/>
                <a:gd name="T30" fmla="*/ 20161248 w 36"/>
                <a:gd name="T31" fmla="*/ 5040312 h 44"/>
                <a:gd name="T32" fmla="*/ 20161248 w 36"/>
                <a:gd name="T33" fmla="*/ 5040312 h 44"/>
                <a:gd name="T34" fmla="*/ 35282185 w 36"/>
                <a:gd name="T35" fmla="*/ 0 h 44"/>
                <a:gd name="T36" fmla="*/ 45362806 w 36"/>
                <a:gd name="T37" fmla="*/ 0 h 44"/>
                <a:gd name="T38" fmla="*/ 60483749 w 36"/>
                <a:gd name="T39" fmla="*/ 0 h 44"/>
                <a:gd name="T40" fmla="*/ 70564370 w 36"/>
                <a:gd name="T41" fmla="*/ 5040312 h 44"/>
                <a:gd name="T42" fmla="*/ 80644991 w 36"/>
                <a:gd name="T43" fmla="*/ 15120938 h 44"/>
                <a:gd name="T44" fmla="*/ 90725611 w 36"/>
                <a:gd name="T45" fmla="*/ 25201560 h 44"/>
                <a:gd name="T46" fmla="*/ 90725611 w 36"/>
                <a:gd name="T47" fmla="*/ 35282188 h 44"/>
                <a:gd name="T48" fmla="*/ 90725611 w 36"/>
                <a:gd name="T49" fmla="*/ 50403120 h 44"/>
                <a:gd name="T50" fmla="*/ 90725611 w 36"/>
                <a:gd name="T51" fmla="*/ 50403120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6"/>
                <a:gd name="T79" fmla="*/ 0 h 44"/>
                <a:gd name="T80" fmla="*/ 36 w 36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6" y="26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8" y="44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6"/>
                  </a:lnTo>
                  <a:lnTo>
                    <a:pt x="36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3" name="Freeform 129"/>
            <p:cNvSpPr>
              <a:spLocks/>
            </p:cNvSpPr>
            <p:nvPr/>
          </p:nvSpPr>
          <p:spPr bwMode="auto">
            <a:xfrm>
              <a:off x="4659313" y="2759075"/>
              <a:ext cx="66675" cy="60325"/>
            </a:xfrm>
            <a:custGeom>
              <a:avLst/>
              <a:gdLst>
                <a:gd name="T0" fmla="*/ 85685306 w 42"/>
                <a:gd name="T1" fmla="*/ 10080624 h 38"/>
                <a:gd name="T2" fmla="*/ 85685306 w 42"/>
                <a:gd name="T3" fmla="*/ 10080624 h 38"/>
                <a:gd name="T4" fmla="*/ 75604685 w 42"/>
                <a:gd name="T5" fmla="*/ 5040312 h 38"/>
                <a:gd name="T6" fmla="*/ 60483753 w 42"/>
                <a:gd name="T7" fmla="*/ 0 h 38"/>
                <a:gd name="T8" fmla="*/ 45362808 w 42"/>
                <a:gd name="T9" fmla="*/ 5040312 h 38"/>
                <a:gd name="T10" fmla="*/ 30241876 w 42"/>
                <a:gd name="T11" fmla="*/ 10080624 h 38"/>
                <a:gd name="T12" fmla="*/ 30241876 w 42"/>
                <a:gd name="T13" fmla="*/ 10080624 h 38"/>
                <a:gd name="T14" fmla="*/ 15120938 w 42"/>
                <a:gd name="T15" fmla="*/ 25201559 h 38"/>
                <a:gd name="T16" fmla="*/ 5040312 w 42"/>
                <a:gd name="T17" fmla="*/ 45362807 h 38"/>
                <a:gd name="T18" fmla="*/ 0 w 42"/>
                <a:gd name="T19" fmla="*/ 70564371 h 38"/>
                <a:gd name="T20" fmla="*/ 0 w 42"/>
                <a:gd name="T21" fmla="*/ 70564371 h 38"/>
                <a:gd name="T22" fmla="*/ 20161249 w 42"/>
                <a:gd name="T23" fmla="*/ 60483751 h 38"/>
                <a:gd name="T24" fmla="*/ 20161249 w 42"/>
                <a:gd name="T25" fmla="*/ 60483751 h 38"/>
                <a:gd name="T26" fmla="*/ 40322498 w 42"/>
                <a:gd name="T27" fmla="*/ 50403117 h 38"/>
                <a:gd name="T28" fmla="*/ 55443442 w 42"/>
                <a:gd name="T29" fmla="*/ 50403117 h 38"/>
                <a:gd name="T30" fmla="*/ 55443442 w 42"/>
                <a:gd name="T31" fmla="*/ 50403117 h 38"/>
                <a:gd name="T32" fmla="*/ 55443442 w 42"/>
                <a:gd name="T33" fmla="*/ 50403117 h 38"/>
                <a:gd name="T34" fmla="*/ 55443442 w 42"/>
                <a:gd name="T35" fmla="*/ 50403117 h 38"/>
                <a:gd name="T36" fmla="*/ 35282187 w 42"/>
                <a:gd name="T37" fmla="*/ 55443440 h 38"/>
                <a:gd name="T38" fmla="*/ 20161249 w 42"/>
                <a:gd name="T39" fmla="*/ 65524061 h 38"/>
                <a:gd name="T40" fmla="*/ 20161249 w 42"/>
                <a:gd name="T41" fmla="*/ 65524061 h 38"/>
                <a:gd name="T42" fmla="*/ 5040312 w 42"/>
                <a:gd name="T43" fmla="*/ 75604682 h 38"/>
                <a:gd name="T44" fmla="*/ 5040312 w 42"/>
                <a:gd name="T45" fmla="*/ 75604682 h 38"/>
                <a:gd name="T46" fmla="*/ 25201560 w 42"/>
                <a:gd name="T47" fmla="*/ 90725613 h 38"/>
                <a:gd name="T48" fmla="*/ 40322498 w 42"/>
                <a:gd name="T49" fmla="*/ 95765924 h 38"/>
                <a:gd name="T50" fmla="*/ 60483753 w 42"/>
                <a:gd name="T51" fmla="*/ 95765924 h 38"/>
                <a:gd name="T52" fmla="*/ 70564374 w 42"/>
                <a:gd name="T53" fmla="*/ 95765924 h 38"/>
                <a:gd name="T54" fmla="*/ 70564374 w 42"/>
                <a:gd name="T55" fmla="*/ 95765924 h 38"/>
                <a:gd name="T56" fmla="*/ 85685306 w 42"/>
                <a:gd name="T57" fmla="*/ 90725613 h 38"/>
                <a:gd name="T58" fmla="*/ 95765928 w 42"/>
                <a:gd name="T59" fmla="*/ 80644992 h 38"/>
                <a:gd name="T60" fmla="*/ 105846574 w 42"/>
                <a:gd name="T61" fmla="*/ 70564371 h 38"/>
                <a:gd name="T62" fmla="*/ 105846574 w 42"/>
                <a:gd name="T63" fmla="*/ 55443440 h 38"/>
                <a:gd name="T64" fmla="*/ 105846574 w 42"/>
                <a:gd name="T65" fmla="*/ 45362807 h 38"/>
                <a:gd name="T66" fmla="*/ 105846574 w 42"/>
                <a:gd name="T67" fmla="*/ 30241875 h 38"/>
                <a:gd name="T68" fmla="*/ 95765928 w 42"/>
                <a:gd name="T69" fmla="*/ 20161248 h 38"/>
                <a:gd name="T70" fmla="*/ 85685306 w 42"/>
                <a:gd name="T71" fmla="*/ 10080624 h 38"/>
                <a:gd name="T72" fmla="*/ 85685306 w 42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38"/>
                <a:gd name="T113" fmla="*/ 42 w 42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38">
                  <a:moveTo>
                    <a:pt x="34" y="4"/>
                  </a:moveTo>
                  <a:lnTo>
                    <a:pt x="34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8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4" name="Freeform 130"/>
            <p:cNvSpPr>
              <a:spLocks/>
            </p:cNvSpPr>
            <p:nvPr/>
          </p:nvSpPr>
          <p:spPr bwMode="auto">
            <a:xfrm>
              <a:off x="4621213" y="2778125"/>
              <a:ext cx="50800" cy="53975"/>
            </a:xfrm>
            <a:custGeom>
              <a:avLst/>
              <a:gdLst>
                <a:gd name="T0" fmla="*/ 80644986 w 32"/>
                <a:gd name="T1" fmla="*/ 30241874 h 34"/>
                <a:gd name="T2" fmla="*/ 80644986 w 32"/>
                <a:gd name="T3" fmla="*/ 30241874 h 34"/>
                <a:gd name="T4" fmla="*/ 80644986 w 32"/>
                <a:gd name="T5" fmla="*/ 45362805 h 34"/>
                <a:gd name="T6" fmla="*/ 80644986 w 32"/>
                <a:gd name="T7" fmla="*/ 60483748 h 34"/>
                <a:gd name="T8" fmla="*/ 70564366 w 32"/>
                <a:gd name="T9" fmla="*/ 75604678 h 34"/>
                <a:gd name="T10" fmla="*/ 55443436 w 32"/>
                <a:gd name="T11" fmla="*/ 85685299 h 34"/>
                <a:gd name="T12" fmla="*/ 55443436 w 32"/>
                <a:gd name="T13" fmla="*/ 85685299 h 34"/>
                <a:gd name="T14" fmla="*/ 35282183 w 32"/>
                <a:gd name="T15" fmla="*/ 85685299 h 34"/>
                <a:gd name="T16" fmla="*/ 20161247 w 32"/>
                <a:gd name="T17" fmla="*/ 80644989 h 34"/>
                <a:gd name="T18" fmla="*/ 10080623 w 32"/>
                <a:gd name="T19" fmla="*/ 75604678 h 34"/>
                <a:gd name="T20" fmla="*/ 0 w 32"/>
                <a:gd name="T21" fmla="*/ 60483748 h 34"/>
                <a:gd name="T22" fmla="*/ 0 w 32"/>
                <a:gd name="T23" fmla="*/ 60483748 h 34"/>
                <a:gd name="T24" fmla="*/ 0 w 32"/>
                <a:gd name="T25" fmla="*/ 40322494 h 34"/>
                <a:gd name="T26" fmla="*/ 0 w 32"/>
                <a:gd name="T27" fmla="*/ 25201557 h 34"/>
                <a:gd name="T28" fmla="*/ 10080623 w 32"/>
                <a:gd name="T29" fmla="*/ 15120937 h 34"/>
                <a:gd name="T30" fmla="*/ 25201557 w 32"/>
                <a:gd name="T31" fmla="*/ 5040312 h 34"/>
                <a:gd name="T32" fmla="*/ 25201557 w 32"/>
                <a:gd name="T33" fmla="*/ 5040312 h 34"/>
                <a:gd name="T34" fmla="*/ 40322493 w 32"/>
                <a:gd name="T35" fmla="*/ 0 h 34"/>
                <a:gd name="T36" fmla="*/ 60483746 w 32"/>
                <a:gd name="T37" fmla="*/ 5040312 h 34"/>
                <a:gd name="T38" fmla="*/ 70564366 w 32"/>
                <a:gd name="T39" fmla="*/ 15120937 h 34"/>
                <a:gd name="T40" fmla="*/ 80644986 w 32"/>
                <a:gd name="T41" fmla="*/ 30241874 h 34"/>
                <a:gd name="T42" fmla="*/ 80644986 w 32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4"/>
                <a:gd name="T68" fmla="*/ 32 w 32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4">
                  <a:moveTo>
                    <a:pt x="32" y="12"/>
                  </a:moveTo>
                  <a:lnTo>
                    <a:pt x="32" y="12"/>
                  </a:lnTo>
                  <a:lnTo>
                    <a:pt x="32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4" y="34"/>
                  </a:lnTo>
                  <a:lnTo>
                    <a:pt x="8" y="32"/>
                  </a:lnTo>
                  <a:lnTo>
                    <a:pt x="4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5" name="Freeform 131"/>
            <p:cNvSpPr>
              <a:spLocks/>
            </p:cNvSpPr>
            <p:nvPr/>
          </p:nvSpPr>
          <p:spPr bwMode="auto">
            <a:xfrm>
              <a:off x="5357813" y="3302000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60483754 h 44"/>
                <a:gd name="T6" fmla="*/ 0 w 38"/>
                <a:gd name="T7" fmla="*/ 40322498 h 44"/>
                <a:gd name="T8" fmla="*/ 10080624 w 38"/>
                <a:gd name="T9" fmla="*/ 20161249 h 44"/>
                <a:gd name="T10" fmla="*/ 25201559 w 38"/>
                <a:gd name="T11" fmla="*/ 0 h 44"/>
                <a:gd name="T12" fmla="*/ 25201559 w 38"/>
                <a:gd name="T13" fmla="*/ 0 h 44"/>
                <a:gd name="T14" fmla="*/ 50403117 w 38"/>
                <a:gd name="T15" fmla="*/ 5040312 h 44"/>
                <a:gd name="T16" fmla="*/ 70564371 w 38"/>
                <a:gd name="T17" fmla="*/ 15120938 h 44"/>
                <a:gd name="T18" fmla="*/ 80644992 w 38"/>
                <a:gd name="T19" fmla="*/ 25201560 h 44"/>
                <a:gd name="T20" fmla="*/ 85685303 w 38"/>
                <a:gd name="T21" fmla="*/ 35282188 h 44"/>
                <a:gd name="T22" fmla="*/ 85685303 w 38"/>
                <a:gd name="T23" fmla="*/ 35282188 h 44"/>
                <a:gd name="T24" fmla="*/ 95765924 w 38"/>
                <a:gd name="T25" fmla="*/ 50403120 h 44"/>
                <a:gd name="T26" fmla="*/ 95765924 w 38"/>
                <a:gd name="T27" fmla="*/ 65524065 h 44"/>
                <a:gd name="T28" fmla="*/ 95765924 w 38"/>
                <a:gd name="T29" fmla="*/ 80644997 h 44"/>
                <a:gd name="T30" fmla="*/ 85685303 w 38"/>
                <a:gd name="T31" fmla="*/ 90725618 h 44"/>
                <a:gd name="T32" fmla="*/ 85685303 w 38"/>
                <a:gd name="T33" fmla="*/ 90725618 h 44"/>
                <a:gd name="T34" fmla="*/ 75604682 w 38"/>
                <a:gd name="T35" fmla="*/ 100806240 h 44"/>
                <a:gd name="T36" fmla="*/ 65524061 w 38"/>
                <a:gd name="T37" fmla="*/ 105846575 h 44"/>
                <a:gd name="T38" fmla="*/ 50403117 w 38"/>
                <a:gd name="T39" fmla="*/ 110886886 h 44"/>
                <a:gd name="T40" fmla="*/ 4032249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95765929 h 44"/>
                <a:gd name="T46" fmla="*/ 10080624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0" y="0"/>
                  </a:lnTo>
                  <a:lnTo>
                    <a:pt x="20" y="2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8" y="20"/>
                  </a:lnTo>
                  <a:lnTo>
                    <a:pt x="38" y="26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30" y="40"/>
                  </a:lnTo>
                  <a:lnTo>
                    <a:pt x="26" y="42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4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6" name="Freeform 132"/>
            <p:cNvSpPr>
              <a:spLocks/>
            </p:cNvSpPr>
            <p:nvPr/>
          </p:nvSpPr>
          <p:spPr bwMode="auto">
            <a:xfrm>
              <a:off x="5297488" y="3302000"/>
              <a:ext cx="63500" cy="63500"/>
            </a:xfrm>
            <a:custGeom>
              <a:avLst/>
              <a:gdLst>
                <a:gd name="T0" fmla="*/ 90725615 w 40"/>
                <a:gd name="T1" fmla="*/ 20161249 h 40"/>
                <a:gd name="T2" fmla="*/ 90725615 w 40"/>
                <a:gd name="T3" fmla="*/ 20161249 h 40"/>
                <a:gd name="T4" fmla="*/ 60483752 w 40"/>
                <a:gd name="T5" fmla="*/ 40322497 h 40"/>
                <a:gd name="T6" fmla="*/ 60483752 w 40"/>
                <a:gd name="T7" fmla="*/ 40322497 h 40"/>
                <a:gd name="T8" fmla="*/ 60483752 w 40"/>
                <a:gd name="T9" fmla="*/ 40322497 h 40"/>
                <a:gd name="T10" fmla="*/ 60483752 w 40"/>
                <a:gd name="T11" fmla="*/ 40322497 h 40"/>
                <a:gd name="T12" fmla="*/ 85685305 w 40"/>
                <a:gd name="T13" fmla="*/ 15120938 h 40"/>
                <a:gd name="T14" fmla="*/ 85685305 w 40"/>
                <a:gd name="T15" fmla="*/ 15120938 h 40"/>
                <a:gd name="T16" fmla="*/ 95765926 w 40"/>
                <a:gd name="T17" fmla="*/ 10080624 h 40"/>
                <a:gd name="T18" fmla="*/ 95765926 w 40"/>
                <a:gd name="T19" fmla="*/ 10080624 h 40"/>
                <a:gd name="T20" fmla="*/ 95765926 w 40"/>
                <a:gd name="T21" fmla="*/ 5040312 h 40"/>
                <a:gd name="T22" fmla="*/ 95765926 w 40"/>
                <a:gd name="T23" fmla="*/ 5040312 h 40"/>
                <a:gd name="T24" fmla="*/ 70564373 w 40"/>
                <a:gd name="T25" fmla="*/ 0 h 40"/>
                <a:gd name="T26" fmla="*/ 50403118 w 40"/>
                <a:gd name="T27" fmla="*/ 0 h 40"/>
                <a:gd name="T28" fmla="*/ 30241876 w 40"/>
                <a:gd name="T29" fmla="*/ 5040312 h 40"/>
                <a:gd name="T30" fmla="*/ 20161249 w 40"/>
                <a:gd name="T31" fmla="*/ 10080624 h 40"/>
                <a:gd name="T32" fmla="*/ 20161249 w 40"/>
                <a:gd name="T33" fmla="*/ 10080624 h 40"/>
                <a:gd name="T34" fmla="*/ 10080624 w 40"/>
                <a:gd name="T35" fmla="*/ 25201559 h 40"/>
                <a:gd name="T36" fmla="*/ 0 w 40"/>
                <a:gd name="T37" fmla="*/ 35282186 h 40"/>
                <a:gd name="T38" fmla="*/ 0 w 40"/>
                <a:gd name="T39" fmla="*/ 45362808 h 40"/>
                <a:gd name="T40" fmla="*/ 0 w 40"/>
                <a:gd name="T41" fmla="*/ 60483752 h 40"/>
                <a:gd name="T42" fmla="*/ 5040312 w 40"/>
                <a:gd name="T43" fmla="*/ 70564373 h 40"/>
                <a:gd name="T44" fmla="*/ 10080624 w 40"/>
                <a:gd name="T45" fmla="*/ 80644994 h 40"/>
                <a:gd name="T46" fmla="*/ 20161249 w 40"/>
                <a:gd name="T47" fmla="*/ 90725615 h 40"/>
                <a:gd name="T48" fmla="*/ 35282186 w 40"/>
                <a:gd name="T49" fmla="*/ 95765926 h 40"/>
                <a:gd name="T50" fmla="*/ 35282186 w 40"/>
                <a:gd name="T51" fmla="*/ 95765926 h 40"/>
                <a:gd name="T52" fmla="*/ 50403118 w 40"/>
                <a:gd name="T53" fmla="*/ 100806236 h 40"/>
                <a:gd name="T54" fmla="*/ 65524062 w 40"/>
                <a:gd name="T55" fmla="*/ 95765926 h 40"/>
                <a:gd name="T56" fmla="*/ 75604683 w 40"/>
                <a:gd name="T57" fmla="*/ 90725615 h 40"/>
                <a:gd name="T58" fmla="*/ 85685305 w 40"/>
                <a:gd name="T59" fmla="*/ 75604683 h 40"/>
                <a:gd name="T60" fmla="*/ 85685305 w 40"/>
                <a:gd name="T61" fmla="*/ 75604683 h 40"/>
                <a:gd name="T62" fmla="*/ 95765926 w 40"/>
                <a:gd name="T63" fmla="*/ 60483752 h 40"/>
                <a:gd name="T64" fmla="*/ 100806236 w 40"/>
                <a:gd name="T65" fmla="*/ 45362808 h 40"/>
                <a:gd name="T66" fmla="*/ 95765926 w 40"/>
                <a:gd name="T67" fmla="*/ 15120938 h 40"/>
                <a:gd name="T68" fmla="*/ 95765926 w 40"/>
                <a:gd name="T69" fmla="*/ 15120938 h 40"/>
                <a:gd name="T70" fmla="*/ 90725615 w 40"/>
                <a:gd name="T71" fmla="*/ 20161249 h 40"/>
                <a:gd name="T72" fmla="*/ 90725615 w 40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6" y="8"/>
                  </a:moveTo>
                  <a:lnTo>
                    <a:pt x="36" y="8"/>
                  </a:lnTo>
                  <a:lnTo>
                    <a:pt x="24" y="16"/>
                  </a:lnTo>
                  <a:lnTo>
                    <a:pt x="34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4" y="30"/>
                  </a:lnTo>
                  <a:lnTo>
                    <a:pt x="38" y="24"/>
                  </a:lnTo>
                  <a:lnTo>
                    <a:pt x="40" y="18"/>
                  </a:lnTo>
                  <a:lnTo>
                    <a:pt x="38" y="6"/>
                  </a:lnTo>
                  <a:lnTo>
                    <a:pt x="36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7" name="Freeform 133"/>
            <p:cNvSpPr>
              <a:spLocks/>
            </p:cNvSpPr>
            <p:nvPr/>
          </p:nvSpPr>
          <p:spPr bwMode="auto">
            <a:xfrm>
              <a:off x="5291138" y="3244850"/>
              <a:ext cx="66675" cy="60325"/>
            </a:xfrm>
            <a:custGeom>
              <a:avLst/>
              <a:gdLst>
                <a:gd name="T0" fmla="*/ 80644996 w 42"/>
                <a:gd name="T1" fmla="*/ 65524061 h 38"/>
                <a:gd name="T2" fmla="*/ 80644996 w 42"/>
                <a:gd name="T3" fmla="*/ 65524061 h 38"/>
                <a:gd name="T4" fmla="*/ 35282187 w 42"/>
                <a:gd name="T5" fmla="*/ 40322496 h 38"/>
                <a:gd name="T6" fmla="*/ 35282187 w 42"/>
                <a:gd name="T7" fmla="*/ 40322496 h 38"/>
                <a:gd name="T8" fmla="*/ 35282187 w 42"/>
                <a:gd name="T9" fmla="*/ 35282186 h 38"/>
                <a:gd name="T10" fmla="*/ 35282187 w 42"/>
                <a:gd name="T11" fmla="*/ 35282186 h 38"/>
                <a:gd name="T12" fmla="*/ 60483753 w 42"/>
                <a:gd name="T13" fmla="*/ 45362807 h 38"/>
                <a:gd name="T14" fmla="*/ 85685306 w 42"/>
                <a:gd name="T15" fmla="*/ 60483751 h 38"/>
                <a:gd name="T16" fmla="*/ 85685306 w 42"/>
                <a:gd name="T17" fmla="*/ 60483751 h 38"/>
                <a:gd name="T18" fmla="*/ 105846574 w 42"/>
                <a:gd name="T19" fmla="*/ 75604682 h 38"/>
                <a:gd name="T20" fmla="*/ 105846574 w 42"/>
                <a:gd name="T21" fmla="*/ 75604682 h 38"/>
                <a:gd name="T22" fmla="*/ 105846574 w 42"/>
                <a:gd name="T23" fmla="*/ 75604682 h 38"/>
                <a:gd name="T24" fmla="*/ 105846574 w 42"/>
                <a:gd name="T25" fmla="*/ 75604682 h 38"/>
                <a:gd name="T26" fmla="*/ 100806238 w 42"/>
                <a:gd name="T27" fmla="*/ 50403117 h 38"/>
                <a:gd name="T28" fmla="*/ 95765928 w 42"/>
                <a:gd name="T29" fmla="*/ 30241875 h 38"/>
                <a:gd name="T30" fmla="*/ 85685306 w 42"/>
                <a:gd name="T31" fmla="*/ 15120938 h 38"/>
                <a:gd name="T32" fmla="*/ 70564374 w 42"/>
                <a:gd name="T33" fmla="*/ 10080624 h 38"/>
                <a:gd name="T34" fmla="*/ 70564374 w 42"/>
                <a:gd name="T35" fmla="*/ 10080624 h 38"/>
                <a:gd name="T36" fmla="*/ 55443442 w 42"/>
                <a:gd name="T37" fmla="*/ 0 h 38"/>
                <a:gd name="T38" fmla="*/ 45362808 w 42"/>
                <a:gd name="T39" fmla="*/ 0 h 38"/>
                <a:gd name="T40" fmla="*/ 30241876 w 42"/>
                <a:gd name="T41" fmla="*/ 5040312 h 38"/>
                <a:gd name="T42" fmla="*/ 20161249 w 42"/>
                <a:gd name="T43" fmla="*/ 10080624 h 38"/>
                <a:gd name="T44" fmla="*/ 10080624 w 42"/>
                <a:gd name="T45" fmla="*/ 15120938 h 38"/>
                <a:gd name="T46" fmla="*/ 5040312 w 42"/>
                <a:gd name="T47" fmla="*/ 30241875 h 38"/>
                <a:gd name="T48" fmla="*/ 0 w 42"/>
                <a:gd name="T49" fmla="*/ 40322496 h 38"/>
                <a:gd name="T50" fmla="*/ 0 w 42"/>
                <a:gd name="T51" fmla="*/ 55443440 h 38"/>
                <a:gd name="T52" fmla="*/ 0 w 42"/>
                <a:gd name="T53" fmla="*/ 55443440 h 38"/>
                <a:gd name="T54" fmla="*/ 5040312 w 42"/>
                <a:gd name="T55" fmla="*/ 70564371 h 38"/>
                <a:gd name="T56" fmla="*/ 10080624 w 42"/>
                <a:gd name="T57" fmla="*/ 80644992 h 38"/>
                <a:gd name="T58" fmla="*/ 20161249 w 42"/>
                <a:gd name="T59" fmla="*/ 90725613 h 38"/>
                <a:gd name="T60" fmla="*/ 35282187 w 42"/>
                <a:gd name="T61" fmla="*/ 95765924 h 38"/>
                <a:gd name="T62" fmla="*/ 35282187 w 42"/>
                <a:gd name="T63" fmla="*/ 95765924 h 38"/>
                <a:gd name="T64" fmla="*/ 55443442 w 42"/>
                <a:gd name="T65" fmla="*/ 95765924 h 38"/>
                <a:gd name="T66" fmla="*/ 70564374 w 42"/>
                <a:gd name="T67" fmla="*/ 95765924 h 38"/>
                <a:gd name="T68" fmla="*/ 100806238 w 42"/>
                <a:gd name="T69" fmla="*/ 80644992 h 38"/>
                <a:gd name="T70" fmla="*/ 100806238 w 42"/>
                <a:gd name="T71" fmla="*/ 80644992 h 38"/>
                <a:gd name="T72" fmla="*/ 80644996 w 42"/>
                <a:gd name="T73" fmla="*/ 65524061 h 38"/>
                <a:gd name="T74" fmla="*/ 80644996 w 42"/>
                <a:gd name="T75" fmla="*/ 65524061 h 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8"/>
                <a:gd name="T116" fmla="*/ 42 w 42"/>
                <a:gd name="T117" fmla="*/ 38 h 3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8">
                  <a:moveTo>
                    <a:pt x="32" y="26"/>
                  </a:moveTo>
                  <a:lnTo>
                    <a:pt x="32" y="2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2" y="30"/>
                  </a:lnTo>
                  <a:lnTo>
                    <a:pt x="40" y="20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2" y="38"/>
                  </a:lnTo>
                  <a:lnTo>
                    <a:pt x="28" y="38"/>
                  </a:lnTo>
                  <a:lnTo>
                    <a:pt x="40" y="32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8" name="Freeform 134"/>
            <p:cNvSpPr>
              <a:spLocks/>
            </p:cNvSpPr>
            <p:nvPr/>
          </p:nvSpPr>
          <p:spPr bwMode="auto">
            <a:xfrm>
              <a:off x="5341938" y="3216275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5685303 w 38"/>
                <a:gd name="T7" fmla="*/ 85685309 h 46"/>
                <a:gd name="T8" fmla="*/ 70564371 w 38"/>
                <a:gd name="T9" fmla="*/ 100806241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5201559 w 38"/>
                <a:gd name="T15" fmla="*/ 100806241 h 46"/>
                <a:gd name="T16" fmla="*/ 10080624 w 38"/>
                <a:gd name="T17" fmla="*/ 80644998 h 46"/>
                <a:gd name="T18" fmla="*/ 5040312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0 h 46"/>
                <a:gd name="T36" fmla="*/ 50403117 w 38"/>
                <a:gd name="T37" fmla="*/ 0 h 46"/>
                <a:gd name="T38" fmla="*/ 60483751 w 38"/>
                <a:gd name="T39" fmla="*/ 5040312 h 46"/>
                <a:gd name="T40" fmla="*/ 75604682 w 38"/>
                <a:gd name="T41" fmla="*/ 10080625 h 46"/>
                <a:gd name="T42" fmla="*/ 80644992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18" y="46"/>
                  </a:lnTo>
                  <a:lnTo>
                    <a:pt x="10" y="40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9" name="Freeform 135"/>
            <p:cNvSpPr>
              <a:spLocks/>
            </p:cNvSpPr>
            <p:nvPr/>
          </p:nvSpPr>
          <p:spPr bwMode="auto">
            <a:xfrm>
              <a:off x="5380038" y="3251200"/>
              <a:ext cx="66675" cy="63500"/>
            </a:xfrm>
            <a:custGeom>
              <a:avLst/>
              <a:gdLst>
                <a:gd name="T0" fmla="*/ 90725617 w 42"/>
                <a:gd name="T1" fmla="*/ 10080624 h 40"/>
                <a:gd name="T2" fmla="*/ 90725617 w 42"/>
                <a:gd name="T3" fmla="*/ 10080624 h 40"/>
                <a:gd name="T4" fmla="*/ 75604685 w 42"/>
                <a:gd name="T5" fmla="*/ 5040312 h 40"/>
                <a:gd name="T6" fmla="*/ 60483753 w 42"/>
                <a:gd name="T7" fmla="*/ 0 h 40"/>
                <a:gd name="T8" fmla="*/ 45362808 w 42"/>
                <a:gd name="T9" fmla="*/ 5040312 h 40"/>
                <a:gd name="T10" fmla="*/ 30241876 w 42"/>
                <a:gd name="T11" fmla="*/ 10080624 h 40"/>
                <a:gd name="T12" fmla="*/ 30241876 w 42"/>
                <a:gd name="T13" fmla="*/ 10080624 h 40"/>
                <a:gd name="T14" fmla="*/ 15120938 w 42"/>
                <a:gd name="T15" fmla="*/ 25201559 h 40"/>
                <a:gd name="T16" fmla="*/ 5040312 w 42"/>
                <a:gd name="T17" fmla="*/ 40322497 h 40"/>
                <a:gd name="T18" fmla="*/ 0 w 42"/>
                <a:gd name="T19" fmla="*/ 70564373 h 40"/>
                <a:gd name="T20" fmla="*/ 0 w 42"/>
                <a:gd name="T21" fmla="*/ 70564373 h 40"/>
                <a:gd name="T22" fmla="*/ 20161249 w 42"/>
                <a:gd name="T23" fmla="*/ 60483752 h 40"/>
                <a:gd name="T24" fmla="*/ 20161249 w 42"/>
                <a:gd name="T25" fmla="*/ 60483752 h 40"/>
                <a:gd name="T26" fmla="*/ 40322498 w 42"/>
                <a:gd name="T27" fmla="*/ 50403118 h 40"/>
                <a:gd name="T28" fmla="*/ 55443442 w 42"/>
                <a:gd name="T29" fmla="*/ 50403118 h 40"/>
                <a:gd name="T30" fmla="*/ 55443442 w 42"/>
                <a:gd name="T31" fmla="*/ 50403118 h 40"/>
                <a:gd name="T32" fmla="*/ 55443442 w 42"/>
                <a:gd name="T33" fmla="*/ 50403118 h 40"/>
                <a:gd name="T34" fmla="*/ 55443442 w 42"/>
                <a:gd name="T35" fmla="*/ 50403118 h 40"/>
                <a:gd name="T36" fmla="*/ 35282187 w 42"/>
                <a:gd name="T37" fmla="*/ 55443441 h 40"/>
                <a:gd name="T38" fmla="*/ 15120938 w 42"/>
                <a:gd name="T39" fmla="*/ 65524062 h 40"/>
                <a:gd name="T40" fmla="*/ 15120938 w 42"/>
                <a:gd name="T41" fmla="*/ 65524062 h 40"/>
                <a:gd name="T42" fmla="*/ 0 w 42"/>
                <a:gd name="T43" fmla="*/ 75604683 h 40"/>
                <a:gd name="T44" fmla="*/ 0 w 42"/>
                <a:gd name="T45" fmla="*/ 75604683 h 40"/>
                <a:gd name="T46" fmla="*/ 20161249 w 42"/>
                <a:gd name="T47" fmla="*/ 90725615 h 40"/>
                <a:gd name="T48" fmla="*/ 40322498 w 42"/>
                <a:gd name="T49" fmla="*/ 95765926 h 40"/>
                <a:gd name="T50" fmla="*/ 55443442 w 42"/>
                <a:gd name="T51" fmla="*/ 100806236 h 40"/>
                <a:gd name="T52" fmla="*/ 70564374 w 42"/>
                <a:gd name="T53" fmla="*/ 95765926 h 40"/>
                <a:gd name="T54" fmla="*/ 70564374 w 42"/>
                <a:gd name="T55" fmla="*/ 95765926 h 40"/>
                <a:gd name="T56" fmla="*/ 85685306 w 42"/>
                <a:gd name="T57" fmla="*/ 90725615 h 40"/>
                <a:gd name="T58" fmla="*/ 95765928 w 42"/>
                <a:gd name="T59" fmla="*/ 80644994 h 40"/>
                <a:gd name="T60" fmla="*/ 105846574 w 42"/>
                <a:gd name="T61" fmla="*/ 70564373 h 40"/>
                <a:gd name="T62" fmla="*/ 105846574 w 42"/>
                <a:gd name="T63" fmla="*/ 60483752 h 40"/>
                <a:gd name="T64" fmla="*/ 105846574 w 42"/>
                <a:gd name="T65" fmla="*/ 45362808 h 40"/>
                <a:gd name="T66" fmla="*/ 105846574 w 42"/>
                <a:gd name="T67" fmla="*/ 35282186 h 40"/>
                <a:gd name="T68" fmla="*/ 100806238 w 42"/>
                <a:gd name="T69" fmla="*/ 20161249 h 40"/>
                <a:gd name="T70" fmla="*/ 90725617 w 42"/>
                <a:gd name="T71" fmla="*/ 10080624 h 40"/>
                <a:gd name="T72" fmla="*/ 90725617 w 42"/>
                <a:gd name="T73" fmla="*/ 10080624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6" y="4"/>
                  </a:moveTo>
                  <a:lnTo>
                    <a:pt x="36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0" y="8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0" name="Freeform 136"/>
            <p:cNvSpPr>
              <a:spLocks/>
            </p:cNvSpPr>
            <p:nvPr/>
          </p:nvSpPr>
          <p:spPr bwMode="auto">
            <a:xfrm>
              <a:off x="5338763" y="3270250"/>
              <a:ext cx="53975" cy="53975"/>
            </a:xfrm>
            <a:custGeom>
              <a:avLst/>
              <a:gdLst>
                <a:gd name="T0" fmla="*/ 85685299 w 34"/>
                <a:gd name="T1" fmla="*/ 30241874 h 34"/>
                <a:gd name="T2" fmla="*/ 85685299 w 34"/>
                <a:gd name="T3" fmla="*/ 30241874 h 34"/>
                <a:gd name="T4" fmla="*/ 85685299 w 34"/>
                <a:gd name="T5" fmla="*/ 45362805 h 34"/>
                <a:gd name="T6" fmla="*/ 80644989 w 34"/>
                <a:gd name="T7" fmla="*/ 60483748 h 34"/>
                <a:gd name="T8" fmla="*/ 70564368 w 34"/>
                <a:gd name="T9" fmla="*/ 75604678 h 34"/>
                <a:gd name="T10" fmla="*/ 55443437 w 34"/>
                <a:gd name="T11" fmla="*/ 85685299 h 34"/>
                <a:gd name="T12" fmla="*/ 55443437 w 34"/>
                <a:gd name="T13" fmla="*/ 85685299 h 34"/>
                <a:gd name="T14" fmla="*/ 40322494 w 34"/>
                <a:gd name="T15" fmla="*/ 85685299 h 34"/>
                <a:gd name="T16" fmla="*/ 25201557 w 34"/>
                <a:gd name="T17" fmla="*/ 80644989 h 34"/>
                <a:gd name="T18" fmla="*/ 10080624 w 34"/>
                <a:gd name="T19" fmla="*/ 70564368 h 34"/>
                <a:gd name="T20" fmla="*/ 0 w 34"/>
                <a:gd name="T21" fmla="*/ 55443437 h 34"/>
                <a:gd name="T22" fmla="*/ 0 w 34"/>
                <a:gd name="T23" fmla="*/ 55443437 h 34"/>
                <a:gd name="T24" fmla="*/ 0 w 34"/>
                <a:gd name="T25" fmla="*/ 40322494 h 34"/>
                <a:gd name="T26" fmla="*/ 5040312 w 34"/>
                <a:gd name="T27" fmla="*/ 25201557 h 34"/>
                <a:gd name="T28" fmla="*/ 15120937 w 34"/>
                <a:gd name="T29" fmla="*/ 10080624 h 34"/>
                <a:gd name="T30" fmla="*/ 30241874 w 34"/>
                <a:gd name="T31" fmla="*/ 0 h 34"/>
                <a:gd name="T32" fmla="*/ 30241874 w 34"/>
                <a:gd name="T33" fmla="*/ 0 h 34"/>
                <a:gd name="T34" fmla="*/ 45362805 w 34"/>
                <a:gd name="T35" fmla="*/ 0 h 34"/>
                <a:gd name="T36" fmla="*/ 60483748 w 34"/>
                <a:gd name="T37" fmla="*/ 5040312 h 34"/>
                <a:gd name="T38" fmla="*/ 75604678 w 34"/>
                <a:gd name="T39" fmla="*/ 15120937 h 34"/>
                <a:gd name="T40" fmla="*/ 85685299 w 34"/>
                <a:gd name="T41" fmla="*/ 30241874 h 34"/>
                <a:gd name="T42" fmla="*/ 85685299 w 34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34"/>
                <a:gd name="T68" fmla="*/ 34 w 34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34">
                  <a:moveTo>
                    <a:pt x="34" y="12"/>
                  </a:moveTo>
                  <a:lnTo>
                    <a:pt x="34" y="12"/>
                  </a:lnTo>
                  <a:lnTo>
                    <a:pt x="34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1" name="Freeform 137"/>
            <p:cNvSpPr>
              <a:spLocks noEditPoints="1"/>
            </p:cNvSpPr>
            <p:nvPr/>
          </p:nvSpPr>
          <p:spPr bwMode="auto">
            <a:xfrm>
              <a:off x="4367213" y="3524250"/>
              <a:ext cx="130175" cy="123825"/>
            </a:xfrm>
            <a:custGeom>
              <a:avLst/>
              <a:gdLst>
                <a:gd name="T0" fmla="*/ 166330300 w 82"/>
                <a:gd name="T1" fmla="*/ 126007813 h 78"/>
                <a:gd name="T2" fmla="*/ 196572164 w 82"/>
                <a:gd name="T3" fmla="*/ 156249676 h 78"/>
                <a:gd name="T4" fmla="*/ 181451232 w 82"/>
                <a:gd name="T5" fmla="*/ 176410918 h 78"/>
                <a:gd name="T6" fmla="*/ 131048126 w 82"/>
                <a:gd name="T7" fmla="*/ 186491539 h 78"/>
                <a:gd name="T8" fmla="*/ 110886883 w 82"/>
                <a:gd name="T9" fmla="*/ 151209365 h 78"/>
                <a:gd name="T10" fmla="*/ 85685305 w 82"/>
                <a:gd name="T11" fmla="*/ 191531850 h 78"/>
                <a:gd name="T12" fmla="*/ 45362808 w 82"/>
                <a:gd name="T13" fmla="*/ 191531850 h 78"/>
                <a:gd name="T14" fmla="*/ 35282187 w 82"/>
                <a:gd name="T15" fmla="*/ 176410918 h 78"/>
                <a:gd name="T16" fmla="*/ 50403119 w 82"/>
                <a:gd name="T17" fmla="*/ 141128744 h 78"/>
                <a:gd name="T18" fmla="*/ 35282187 w 82"/>
                <a:gd name="T19" fmla="*/ 120967502 h 78"/>
                <a:gd name="T20" fmla="*/ 5040312 w 82"/>
                <a:gd name="T21" fmla="*/ 95765925 h 78"/>
                <a:gd name="T22" fmla="*/ 15120938 w 82"/>
                <a:gd name="T23" fmla="*/ 55443441 h 78"/>
                <a:gd name="T24" fmla="*/ 40322497 w 82"/>
                <a:gd name="T25" fmla="*/ 45362807 h 78"/>
                <a:gd name="T26" fmla="*/ 70564374 w 82"/>
                <a:gd name="T27" fmla="*/ 65524062 h 78"/>
                <a:gd name="T28" fmla="*/ 60483752 w 82"/>
                <a:gd name="T29" fmla="*/ 20161248 h 78"/>
                <a:gd name="T30" fmla="*/ 90725616 w 82"/>
                <a:gd name="T31" fmla="*/ 5040312 h 78"/>
                <a:gd name="T32" fmla="*/ 120967505 w 82"/>
                <a:gd name="T33" fmla="*/ 5040312 h 78"/>
                <a:gd name="T34" fmla="*/ 141128747 w 82"/>
                <a:gd name="T35" fmla="*/ 25201559 h 78"/>
                <a:gd name="T36" fmla="*/ 136088436 w 82"/>
                <a:gd name="T37" fmla="*/ 70564372 h 78"/>
                <a:gd name="T38" fmla="*/ 191531853 w 82"/>
                <a:gd name="T39" fmla="*/ 55443441 h 78"/>
                <a:gd name="T40" fmla="*/ 206652785 w 82"/>
                <a:gd name="T41" fmla="*/ 85685304 h 78"/>
                <a:gd name="T42" fmla="*/ 191531853 w 82"/>
                <a:gd name="T43" fmla="*/ 105846571 h 78"/>
                <a:gd name="T44" fmla="*/ 141128747 w 82"/>
                <a:gd name="T45" fmla="*/ 115927192 h 78"/>
                <a:gd name="T46" fmla="*/ 151209368 w 82"/>
                <a:gd name="T47" fmla="*/ 90725614 h 78"/>
                <a:gd name="T48" fmla="*/ 126007815 w 82"/>
                <a:gd name="T49" fmla="*/ 75604683 h 78"/>
                <a:gd name="T50" fmla="*/ 105846573 w 82"/>
                <a:gd name="T51" fmla="*/ 70564372 h 78"/>
                <a:gd name="T52" fmla="*/ 100806237 w 82"/>
                <a:gd name="T53" fmla="*/ 40322497 h 78"/>
                <a:gd name="T54" fmla="*/ 100806237 w 82"/>
                <a:gd name="T55" fmla="*/ 70564372 h 78"/>
                <a:gd name="T56" fmla="*/ 100806237 w 82"/>
                <a:gd name="T57" fmla="*/ 70564372 h 78"/>
                <a:gd name="T58" fmla="*/ 70564374 w 82"/>
                <a:gd name="T59" fmla="*/ 95765925 h 78"/>
                <a:gd name="T60" fmla="*/ 40322497 w 82"/>
                <a:gd name="T61" fmla="*/ 80644993 h 78"/>
                <a:gd name="T62" fmla="*/ 55443442 w 82"/>
                <a:gd name="T63" fmla="*/ 90725614 h 78"/>
                <a:gd name="T64" fmla="*/ 70564374 w 82"/>
                <a:gd name="T65" fmla="*/ 110886881 h 78"/>
                <a:gd name="T66" fmla="*/ 85685305 w 82"/>
                <a:gd name="T67" fmla="*/ 131048123 h 78"/>
                <a:gd name="T68" fmla="*/ 70564374 w 82"/>
                <a:gd name="T69" fmla="*/ 161289987 h 78"/>
                <a:gd name="T70" fmla="*/ 75604684 w 82"/>
                <a:gd name="T71" fmla="*/ 161289987 h 78"/>
                <a:gd name="T72" fmla="*/ 100806237 w 82"/>
                <a:gd name="T73" fmla="*/ 136088434 h 78"/>
                <a:gd name="T74" fmla="*/ 126007815 w 82"/>
                <a:gd name="T75" fmla="*/ 131048123 h 78"/>
                <a:gd name="T76" fmla="*/ 136088436 w 82"/>
                <a:gd name="T77" fmla="*/ 141128744 h 78"/>
                <a:gd name="T78" fmla="*/ 156249679 w 82"/>
                <a:gd name="T79" fmla="*/ 151209365 h 78"/>
                <a:gd name="T80" fmla="*/ 141128747 w 82"/>
                <a:gd name="T81" fmla="*/ 136088434 h 78"/>
                <a:gd name="T82" fmla="*/ 136088436 w 82"/>
                <a:gd name="T83" fmla="*/ 115927192 h 78"/>
                <a:gd name="T84" fmla="*/ 136088436 w 82"/>
                <a:gd name="T85" fmla="*/ 95765925 h 78"/>
                <a:gd name="T86" fmla="*/ 166330300 w 82"/>
                <a:gd name="T87" fmla="*/ 85685304 h 78"/>
                <a:gd name="T88" fmla="*/ 166330300 w 82"/>
                <a:gd name="T89" fmla="*/ 85685304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2"/>
                <a:gd name="T136" fmla="*/ 0 h 78"/>
                <a:gd name="T137" fmla="*/ 82 w 8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2" h="78">
                  <a:moveTo>
                    <a:pt x="56" y="46"/>
                  </a:moveTo>
                  <a:lnTo>
                    <a:pt x="56" y="46"/>
                  </a:lnTo>
                  <a:lnTo>
                    <a:pt x="66" y="50"/>
                  </a:lnTo>
                  <a:lnTo>
                    <a:pt x="74" y="54"/>
                  </a:lnTo>
                  <a:lnTo>
                    <a:pt x="78" y="58"/>
                  </a:lnTo>
                  <a:lnTo>
                    <a:pt x="78" y="62"/>
                  </a:lnTo>
                  <a:lnTo>
                    <a:pt x="76" y="66"/>
                  </a:lnTo>
                  <a:lnTo>
                    <a:pt x="72" y="70"/>
                  </a:lnTo>
                  <a:lnTo>
                    <a:pt x="64" y="76"/>
                  </a:lnTo>
                  <a:lnTo>
                    <a:pt x="58" y="76"/>
                  </a:lnTo>
                  <a:lnTo>
                    <a:pt x="52" y="74"/>
                  </a:lnTo>
                  <a:lnTo>
                    <a:pt x="46" y="64"/>
                  </a:lnTo>
                  <a:lnTo>
                    <a:pt x="44" y="60"/>
                  </a:lnTo>
                  <a:lnTo>
                    <a:pt x="40" y="70"/>
                  </a:lnTo>
                  <a:lnTo>
                    <a:pt x="34" y="76"/>
                  </a:lnTo>
                  <a:lnTo>
                    <a:pt x="28" y="78"/>
                  </a:lnTo>
                  <a:lnTo>
                    <a:pt x="22" y="78"/>
                  </a:lnTo>
                  <a:lnTo>
                    <a:pt x="18" y="76"/>
                  </a:lnTo>
                  <a:lnTo>
                    <a:pt x="16" y="74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4"/>
                  </a:lnTo>
                  <a:lnTo>
                    <a:pt x="20" y="56"/>
                  </a:lnTo>
                  <a:lnTo>
                    <a:pt x="26" y="50"/>
                  </a:lnTo>
                  <a:lnTo>
                    <a:pt x="14" y="48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2" y="28"/>
                  </a:lnTo>
                  <a:lnTo>
                    <a:pt x="6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2"/>
                  </a:lnTo>
                  <a:lnTo>
                    <a:pt x="28" y="2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30" y="2"/>
                  </a:lnTo>
                  <a:lnTo>
                    <a:pt x="36" y="2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52" y="4"/>
                  </a:lnTo>
                  <a:lnTo>
                    <a:pt x="54" y="6"/>
                  </a:lnTo>
                  <a:lnTo>
                    <a:pt x="56" y="10"/>
                  </a:lnTo>
                  <a:lnTo>
                    <a:pt x="56" y="18"/>
                  </a:lnTo>
                  <a:lnTo>
                    <a:pt x="54" y="28"/>
                  </a:lnTo>
                  <a:lnTo>
                    <a:pt x="62" y="22"/>
                  </a:lnTo>
                  <a:lnTo>
                    <a:pt x="68" y="20"/>
                  </a:lnTo>
                  <a:lnTo>
                    <a:pt x="76" y="22"/>
                  </a:lnTo>
                  <a:lnTo>
                    <a:pt x="80" y="28"/>
                  </a:lnTo>
                  <a:lnTo>
                    <a:pt x="82" y="34"/>
                  </a:lnTo>
                  <a:lnTo>
                    <a:pt x="82" y="38"/>
                  </a:lnTo>
                  <a:lnTo>
                    <a:pt x="80" y="40"/>
                  </a:lnTo>
                  <a:lnTo>
                    <a:pt x="76" y="42"/>
                  </a:lnTo>
                  <a:lnTo>
                    <a:pt x="66" y="46"/>
                  </a:lnTo>
                  <a:lnTo>
                    <a:pt x="56" y="46"/>
                  </a:lnTo>
                  <a:close/>
                  <a:moveTo>
                    <a:pt x="66" y="34"/>
                  </a:moveTo>
                  <a:lnTo>
                    <a:pt x="66" y="34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2" y="28"/>
                  </a:lnTo>
                  <a:lnTo>
                    <a:pt x="42" y="22"/>
                  </a:lnTo>
                  <a:lnTo>
                    <a:pt x="40" y="16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6" y="32"/>
                  </a:lnTo>
                  <a:lnTo>
                    <a:pt x="22" y="36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30" y="48"/>
                  </a:lnTo>
                  <a:lnTo>
                    <a:pt x="34" y="52"/>
                  </a:lnTo>
                  <a:lnTo>
                    <a:pt x="30" y="58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6" y="54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50" y="52"/>
                  </a:lnTo>
                  <a:lnTo>
                    <a:pt x="54" y="56"/>
                  </a:lnTo>
                  <a:lnTo>
                    <a:pt x="60" y="62"/>
                  </a:lnTo>
                  <a:lnTo>
                    <a:pt x="62" y="60"/>
                  </a:lnTo>
                  <a:lnTo>
                    <a:pt x="56" y="54"/>
                  </a:lnTo>
                  <a:lnTo>
                    <a:pt x="50" y="52"/>
                  </a:lnTo>
                  <a:lnTo>
                    <a:pt x="54" y="4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2" name="Freeform 138"/>
            <p:cNvSpPr>
              <a:spLocks/>
            </p:cNvSpPr>
            <p:nvPr/>
          </p:nvSpPr>
          <p:spPr bwMode="auto">
            <a:xfrm>
              <a:off x="4411663" y="3568700"/>
              <a:ext cx="44450" cy="44450"/>
            </a:xfrm>
            <a:custGeom>
              <a:avLst/>
              <a:gdLst>
                <a:gd name="T0" fmla="*/ 70564381 w 28"/>
                <a:gd name="T1" fmla="*/ 25201562 h 28"/>
                <a:gd name="T2" fmla="*/ 70564381 w 28"/>
                <a:gd name="T3" fmla="*/ 25201562 h 28"/>
                <a:gd name="T4" fmla="*/ 70564381 w 28"/>
                <a:gd name="T5" fmla="*/ 40322501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30241879 w 28"/>
                <a:gd name="T15" fmla="*/ 65524069 h 28"/>
                <a:gd name="T16" fmla="*/ 15120940 w 28"/>
                <a:gd name="T17" fmla="*/ 60483758 h 28"/>
                <a:gd name="T18" fmla="*/ 5040313 w 28"/>
                <a:gd name="T19" fmla="*/ 50403124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25201562 h 28"/>
                <a:gd name="T26" fmla="*/ 5040313 w 28"/>
                <a:gd name="T27" fmla="*/ 10080625 h 28"/>
                <a:gd name="T28" fmla="*/ 15120940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5362813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25201562 h 28"/>
                <a:gd name="T42" fmla="*/ 70564381 w 28"/>
                <a:gd name="T43" fmla="*/ 25201562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0"/>
                  </a:moveTo>
                  <a:lnTo>
                    <a:pt x="28" y="10"/>
                  </a:lnTo>
                  <a:lnTo>
                    <a:pt x="28" y="16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2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3" name="Freeform 139"/>
            <p:cNvSpPr>
              <a:spLocks noEditPoints="1"/>
            </p:cNvSpPr>
            <p:nvPr/>
          </p:nvSpPr>
          <p:spPr bwMode="auto">
            <a:xfrm>
              <a:off x="5053013" y="3222625"/>
              <a:ext cx="123825" cy="117475"/>
            </a:xfrm>
            <a:custGeom>
              <a:avLst/>
              <a:gdLst>
                <a:gd name="T0" fmla="*/ 156249676 w 78"/>
                <a:gd name="T1" fmla="*/ 120967500 h 74"/>
                <a:gd name="T2" fmla="*/ 176410918 w 78"/>
                <a:gd name="T3" fmla="*/ 156249673 h 74"/>
                <a:gd name="T4" fmla="*/ 161289987 w 78"/>
                <a:gd name="T5" fmla="*/ 176410914 h 74"/>
                <a:gd name="T6" fmla="*/ 110886881 w 78"/>
                <a:gd name="T7" fmla="*/ 176410914 h 74"/>
                <a:gd name="T8" fmla="*/ 95765925 w 78"/>
                <a:gd name="T9" fmla="*/ 141128741 h 74"/>
                <a:gd name="T10" fmla="*/ 70564372 w 78"/>
                <a:gd name="T11" fmla="*/ 176410914 h 74"/>
                <a:gd name="T12" fmla="*/ 30241876 w 78"/>
                <a:gd name="T13" fmla="*/ 171370604 h 74"/>
                <a:gd name="T14" fmla="*/ 20161248 w 78"/>
                <a:gd name="T15" fmla="*/ 156249673 h 74"/>
                <a:gd name="T16" fmla="*/ 55443441 w 78"/>
                <a:gd name="T17" fmla="*/ 110886879 h 74"/>
                <a:gd name="T18" fmla="*/ 15120938 w 78"/>
                <a:gd name="T19" fmla="*/ 95765923 h 74"/>
                <a:gd name="T20" fmla="*/ 0 w 78"/>
                <a:gd name="T21" fmla="*/ 65524060 h 74"/>
                <a:gd name="T22" fmla="*/ 15120938 w 78"/>
                <a:gd name="T23" fmla="*/ 40322496 h 74"/>
                <a:gd name="T24" fmla="*/ 60483751 w 78"/>
                <a:gd name="T25" fmla="*/ 40322496 h 74"/>
                <a:gd name="T26" fmla="*/ 65524062 w 78"/>
                <a:gd name="T27" fmla="*/ 30241875 h 74"/>
                <a:gd name="T28" fmla="*/ 70564372 w 78"/>
                <a:gd name="T29" fmla="*/ 5040312 h 74"/>
                <a:gd name="T30" fmla="*/ 115927192 w 78"/>
                <a:gd name="T31" fmla="*/ 0 h 74"/>
                <a:gd name="T32" fmla="*/ 136088434 w 78"/>
                <a:gd name="T33" fmla="*/ 10080624 h 74"/>
                <a:gd name="T34" fmla="*/ 136088434 w 78"/>
                <a:gd name="T35" fmla="*/ 45362806 h 74"/>
                <a:gd name="T36" fmla="*/ 151209365 w 78"/>
                <a:gd name="T37" fmla="*/ 55443439 h 74"/>
                <a:gd name="T38" fmla="*/ 191531850 w 78"/>
                <a:gd name="T39" fmla="*/ 75604681 h 74"/>
                <a:gd name="T40" fmla="*/ 191531850 w 78"/>
                <a:gd name="T41" fmla="*/ 100806233 h 74"/>
                <a:gd name="T42" fmla="*/ 156249676 w 78"/>
                <a:gd name="T43" fmla="*/ 115927189 h 74"/>
                <a:gd name="T44" fmla="*/ 156249676 w 78"/>
                <a:gd name="T45" fmla="*/ 85685302 h 74"/>
                <a:gd name="T46" fmla="*/ 131048123 w 78"/>
                <a:gd name="T47" fmla="*/ 85685302 h 74"/>
                <a:gd name="T48" fmla="*/ 100806235 w 78"/>
                <a:gd name="T49" fmla="*/ 60483750 h 74"/>
                <a:gd name="T50" fmla="*/ 100806235 w 78"/>
                <a:gd name="T51" fmla="*/ 35282185 h 74"/>
                <a:gd name="T52" fmla="*/ 100806235 w 78"/>
                <a:gd name="T53" fmla="*/ 35282185 h 74"/>
                <a:gd name="T54" fmla="*/ 95765925 w 78"/>
                <a:gd name="T55" fmla="*/ 60483750 h 74"/>
                <a:gd name="T56" fmla="*/ 65524062 w 78"/>
                <a:gd name="T57" fmla="*/ 85685302 h 74"/>
                <a:gd name="T58" fmla="*/ 40322497 w 78"/>
                <a:gd name="T59" fmla="*/ 65524060 h 74"/>
                <a:gd name="T60" fmla="*/ 55443441 w 78"/>
                <a:gd name="T61" fmla="*/ 75604681 h 74"/>
                <a:gd name="T62" fmla="*/ 65524062 w 78"/>
                <a:gd name="T63" fmla="*/ 95765923 h 74"/>
                <a:gd name="T64" fmla="*/ 75604683 w 78"/>
                <a:gd name="T65" fmla="*/ 120967500 h 74"/>
                <a:gd name="T66" fmla="*/ 55443441 w 78"/>
                <a:gd name="T67" fmla="*/ 146169052 h 74"/>
                <a:gd name="T68" fmla="*/ 60483751 w 78"/>
                <a:gd name="T69" fmla="*/ 146169052 h 74"/>
                <a:gd name="T70" fmla="*/ 90725614 w 78"/>
                <a:gd name="T71" fmla="*/ 126007810 h 74"/>
                <a:gd name="T72" fmla="*/ 110886881 w 78"/>
                <a:gd name="T73" fmla="*/ 126007810 h 74"/>
                <a:gd name="T74" fmla="*/ 120967502 w 78"/>
                <a:gd name="T75" fmla="*/ 136088431 h 74"/>
                <a:gd name="T76" fmla="*/ 136088434 w 78"/>
                <a:gd name="T77" fmla="*/ 151209362 h 74"/>
                <a:gd name="T78" fmla="*/ 126007813 w 78"/>
                <a:gd name="T79" fmla="*/ 131048121 h 74"/>
                <a:gd name="T80" fmla="*/ 126007813 w 78"/>
                <a:gd name="T81" fmla="*/ 110886879 h 74"/>
                <a:gd name="T82" fmla="*/ 131048123 w 78"/>
                <a:gd name="T83" fmla="*/ 90725612 h 74"/>
                <a:gd name="T84" fmla="*/ 156249676 w 78"/>
                <a:gd name="T85" fmla="*/ 85685302 h 74"/>
                <a:gd name="T86" fmla="*/ 156249676 w 78"/>
                <a:gd name="T87" fmla="*/ 8568530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4"/>
                <a:gd name="T134" fmla="*/ 78 w 78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4">
                  <a:moveTo>
                    <a:pt x="52" y="44"/>
                  </a:moveTo>
                  <a:lnTo>
                    <a:pt x="52" y="44"/>
                  </a:lnTo>
                  <a:lnTo>
                    <a:pt x="62" y="48"/>
                  </a:lnTo>
                  <a:lnTo>
                    <a:pt x="68" y="54"/>
                  </a:lnTo>
                  <a:lnTo>
                    <a:pt x="70" y="58"/>
                  </a:lnTo>
                  <a:lnTo>
                    <a:pt x="70" y="62"/>
                  </a:lnTo>
                  <a:lnTo>
                    <a:pt x="68" y="66"/>
                  </a:lnTo>
                  <a:lnTo>
                    <a:pt x="64" y="70"/>
                  </a:lnTo>
                  <a:lnTo>
                    <a:pt x="56" y="74"/>
                  </a:lnTo>
                  <a:lnTo>
                    <a:pt x="50" y="74"/>
                  </a:lnTo>
                  <a:lnTo>
                    <a:pt x="44" y="70"/>
                  </a:lnTo>
                  <a:lnTo>
                    <a:pt x="40" y="60"/>
                  </a:lnTo>
                  <a:lnTo>
                    <a:pt x="38" y="56"/>
                  </a:lnTo>
                  <a:lnTo>
                    <a:pt x="34" y="64"/>
                  </a:lnTo>
                  <a:lnTo>
                    <a:pt x="28" y="70"/>
                  </a:lnTo>
                  <a:lnTo>
                    <a:pt x="20" y="72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8" y="62"/>
                  </a:lnTo>
                  <a:lnTo>
                    <a:pt x="10" y="56"/>
                  </a:lnTo>
                  <a:lnTo>
                    <a:pt x="16" y="48"/>
                  </a:lnTo>
                  <a:lnTo>
                    <a:pt x="22" y="44"/>
                  </a:lnTo>
                  <a:lnTo>
                    <a:pt x="10" y="40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6" y="16"/>
                  </a:lnTo>
                  <a:lnTo>
                    <a:pt x="12" y="12"/>
                  </a:lnTo>
                  <a:lnTo>
                    <a:pt x="18" y="14"/>
                  </a:lnTo>
                  <a:lnTo>
                    <a:pt x="24" y="16"/>
                  </a:lnTo>
                  <a:lnTo>
                    <a:pt x="28" y="22"/>
                  </a:lnTo>
                  <a:lnTo>
                    <a:pt x="26" y="12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10"/>
                  </a:lnTo>
                  <a:lnTo>
                    <a:pt x="54" y="18"/>
                  </a:lnTo>
                  <a:lnTo>
                    <a:pt x="52" y="26"/>
                  </a:lnTo>
                  <a:lnTo>
                    <a:pt x="60" y="22"/>
                  </a:lnTo>
                  <a:lnTo>
                    <a:pt x="68" y="22"/>
                  </a:lnTo>
                  <a:lnTo>
                    <a:pt x="72" y="24"/>
                  </a:lnTo>
                  <a:lnTo>
                    <a:pt x="76" y="30"/>
                  </a:lnTo>
                  <a:lnTo>
                    <a:pt x="78" y="36"/>
                  </a:lnTo>
                  <a:lnTo>
                    <a:pt x="76" y="40"/>
                  </a:lnTo>
                  <a:lnTo>
                    <a:pt x="74" y="42"/>
                  </a:lnTo>
                  <a:lnTo>
                    <a:pt x="70" y="44"/>
                  </a:lnTo>
                  <a:lnTo>
                    <a:pt x="62" y="46"/>
                  </a:lnTo>
                  <a:lnTo>
                    <a:pt x="52" y="44"/>
                  </a:lnTo>
                  <a:close/>
                  <a:moveTo>
                    <a:pt x="62" y="34"/>
                  </a:moveTo>
                  <a:lnTo>
                    <a:pt x="62" y="34"/>
                  </a:lnTo>
                  <a:lnTo>
                    <a:pt x="56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24"/>
                  </a:lnTo>
                  <a:lnTo>
                    <a:pt x="32" y="28"/>
                  </a:lnTo>
                  <a:lnTo>
                    <a:pt x="26" y="34"/>
                  </a:lnTo>
                  <a:lnTo>
                    <a:pt x="16" y="26"/>
                  </a:lnTo>
                  <a:lnTo>
                    <a:pt x="22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6" y="50"/>
                  </a:lnTo>
                  <a:lnTo>
                    <a:pt x="40" y="50"/>
                  </a:lnTo>
                  <a:lnTo>
                    <a:pt x="44" y="50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50" y="52"/>
                  </a:lnTo>
                  <a:lnTo>
                    <a:pt x="46" y="48"/>
                  </a:lnTo>
                  <a:lnTo>
                    <a:pt x="50" y="44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8" y="36"/>
                  </a:lnTo>
                  <a:lnTo>
                    <a:pt x="62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4" name="Freeform 140"/>
            <p:cNvSpPr>
              <a:spLocks/>
            </p:cNvSpPr>
            <p:nvPr/>
          </p:nvSpPr>
          <p:spPr bwMode="auto">
            <a:xfrm>
              <a:off x="5094288" y="3260725"/>
              <a:ext cx="41275" cy="44450"/>
            </a:xfrm>
            <a:custGeom>
              <a:avLst/>
              <a:gdLst>
                <a:gd name="T0" fmla="*/ 65524068 w 26"/>
                <a:gd name="T1" fmla="*/ 35282190 h 28"/>
                <a:gd name="T2" fmla="*/ 65524068 w 26"/>
                <a:gd name="T3" fmla="*/ 35282190 h 28"/>
                <a:gd name="T4" fmla="*/ 65524068 w 26"/>
                <a:gd name="T5" fmla="*/ 45362813 h 28"/>
                <a:gd name="T6" fmla="*/ 60483757 w 26"/>
                <a:gd name="T7" fmla="*/ 60483758 h 28"/>
                <a:gd name="T8" fmla="*/ 45362812 w 26"/>
                <a:gd name="T9" fmla="*/ 65524069 h 28"/>
                <a:gd name="T10" fmla="*/ 35282190 w 26"/>
                <a:gd name="T11" fmla="*/ 70564381 h 28"/>
                <a:gd name="T12" fmla="*/ 35282190 w 26"/>
                <a:gd name="T13" fmla="*/ 70564381 h 28"/>
                <a:gd name="T14" fmla="*/ 20161250 w 26"/>
                <a:gd name="T15" fmla="*/ 65524069 h 28"/>
                <a:gd name="T16" fmla="*/ 10080625 w 26"/>
                <a:gd name="T17" fmla="*/ 60483758 h 28"/>
                <a:gd name="T18" fmla="*/ 0 w 26"/>
                <a:gd name="T19" fmla="*/ 50403124 h 28"/>
                <a:gd name="T20" fmla="*/ 0 w 26"/>
                <a:gd name="T21" fmla="*/ 35282190 h 28"/>
                <a:gd name="T22" fmla="*/ 0 w 26"/>
                <a:gd name="T23" fmla="*/ 35282190 h 28"/>
                <a:gd name="T24" fmla="*/ 0 w 26"/>
                <a:gd name="T25" fmla="*/ 20161251 h 28"/>
                <a:gd name="T26" fmla="*/ 10080625 w 26"/>
                <a:gd name="T27" fmla="*/ 10080625 h 28"/>
                <a:gd name="T28" fmla="*/ 20161250 w 26"/>
                <a:gd name="T29" fmla="*/ 5040313 h 28"/>
                <a:gd name="T30" fmla="*/ 30241879 w 26"/>
                <a:gd name="T31" fmla="*/ 0 h 28"/>
                <a:gd name="T32" fmla="*/ 30241879 w 26"/>
                <a:gd name="T33" fmla="*/ 0 h 28"/>
                <a:gd name="T34" fmla="*/ 45362812 w 26"/>
                <a:gd name="T35" fmla="*/ 5040313 h 28"/>
                <a:gd name="T36" fmla="*/ 55443446 w 26"/>
                <a:gd name="T37" fmla="*/ 10080625 h 28"/>
                <a:gd name="T38" fmla="*/ 65524068 w 26"/>
                <a:gd name="T39" fmla="*/ 20161251 h 28"/>
                <a:gd name="T40" fmla="*/ 65524068 w 26"/>
                <a:gd name="T41" fmla="*/ 35282190 h 28"/>
                <a:gd name="T42" fmla="*/ 65524068 w 26"/>
                <a:gd name="T43" fmla="*/ 3528219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8"/>
                <a:gd name="T68" fmla="*/ 26 w 26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8">
                  <a:moveTo>
                    <a:pt x="26" y="14"/>
                  </a:moveTo>
                  <a:lnTo>
                    <a:pt x="26" y="14"/>
                  </a:lnTo>
                  <a:lnTo>
                    <a:pt x="26" y="18"/>
                  </a:lnTo>
                  <a:lnTo>
                    <a:pt x="24" y="24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6"/>
                  </a:lnTo>
                  <a:lnTo>
                    <a:pt x="4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5" name="Freeform 141"/>
            <p:cNvSpPr>
              <a:spLocks noEditPoints="1"/>
            </p:cNvSpPr>
            <p:nvPr/>
          </p:nvSpPr>
          <p:spPr bwMode="auto">
            <a:xfrm>
              <a:off x="4503738" y="2863850"/>
              <a:ext cx="114300" cy="111125"/>
            </a:xfrm>
            <a:custGeom>
              <a:avLst/>
              <a:gdLst>
                <a:gd name="T0" fmla="*/ 126007809 w 72"/>
                <a:gd name="T1" fmla="*/ 100806231 h 70"/>
                <a:gd name="T2" fmla="*/ 171370602 w 72"/>
                <a:gd name="T3" fmla="*/ 115927187 h 70"/>
                <a:gd name="T4" fmla="*/ 176410912 w 72"/>
                <a:gd name="T5" fmla="*/ 131048117 h 70"/>
                <a:gd name="T6" fmla="*/ 166330292 w 72"/>
                <a:gd name="T7" fmla="*/ 151209359 h 70"/>
                <a:gd name="T8" fmla="*/ 146169050 w 72"/>
                <a:gd name="T9" fmla="*/ 166330290 h 70"/>
                <a:gd name="T10" fmla="*/ 120967498 w 72"/>
                <a:gd name="T11" fmla="*/ 161289979 h 70"/>
                <a:gd name="T12" fmla="*/ 105846567 w 72"/>
                <a:gd name="T13" fmla="*/ 141128738 h 70"/>
                <a:gd name="T14" fmla="*/ 100806232 w 72"/>
                <a:gd name="T15" fmla="*/ 131048117 h 70"/>
                <a:gd name="T16" fmla="*/ 80644991 w 72"/>
                <a:gd name="T17" fmla="*/ 166330290 h 70"/>
                <a:gd name="T18" fmla="*/ 45362806 w 72"/>
                <a:gd name="T19" fmla="*/ 171370600 h 70"/>
                <a:gd name="T20" fmla="*/ 35282185 w 72"/>
                <a:gd name="T21" fmla="*/ 166330290 h 70"/>
                <a:gd name="T22" fmla="*/ 35282185 w 72"/>
                <a:gd name="T23" fmla="*/ 141128738 h 70"/>
                <a:gd name="T24" fmla="*/ 60483749 w 72"/>
                <a:gd name="T25" fmla="*/ 110886876 h 70"/>
                <a:gd name="T26" fmla="*/ 30241875 w 72"/>
                <a:gd name="T27" fmla="*/ 105846566 h 70"/>
                <a:gd name="T28" fmla="*/ 10080624 w 72"/>
                <a:gd name="T29" fmla="*/ 95765921 h 70"/>
                <a:gd name="T30" fmla="*/ 0 w 72"/>
                <a:gd name="T31" fmla="*/ 75604679 h 70"/>
                <a:gd name="T32" fmla="*/ 10080624 w 72"/>
                <a:gd name="T33" fmla="*/ 50403115 h 70"/>
                <a:gd name="T34" fmla="*/ 20161248 w 72"/>
                <a:gd name="T35" fmla="*/ 40322495 h 70"/>
                <a:gd name="T36" fmla="*/ 50403116 w 72"/>
                <a:gd name="T37" fmla="*/ 45362805 h 70"/>
                <a:gd name="T38" fmla="*/ 60483749 w 72"/>
                <a:gd name="T39" fmla="*/ 55443438 h 70"/>
                <a:gd name="T40" fmla="*/ 50403116 w 72"/>
                <a:gd name="T41" fmla="*/ 15120937 h 70"/>
                <a:gd name="T42" fmla="*/ 65524060 w 72"/>
                <a:gd name="T43" fmla="*/ 5040312 h 70"/>
                <a:gd name="T44" fmla="*/ 95765922 w 72"/>
                <a:gd name="T45" fmla="*/ 0 h 70"/>
                <a:gd name="T46" fmla="*/ 115927188 w 72"/>
                <a:gd name="T47" fmla="*/ 5040312 h 70"/>
                <a:gd name="T48" fmla="*/ 120967498 w 72"/>
                <a:gd name="T49" fmla="*/ 15120937 h 70"/>
                <a:gd name="T50" fmla="*/ 115927188 w 72"/>
                <a:gd name="T51" fmla="*/ 60483748 h 70"/>
                <a:gd name="T52" fmla="*/ 136088429 w 72"/>
                <a:gd name="T53" fmla="*/ 45362805 h 70"/>
                <a:gd name="T54" fmla="*/ 166330292 w 72"/>
                <a:gd name="T55" fmla="*/ 45362805 h 70"/>
                <a:gd name="T56" fmla="*/ 176410912 w 72"/>
                <a:gd name="T57" fmla="*/ 55443438 h 70"/>
                <a:gd name="T58" fmla="*/ 181451223 w 72"/>
                <a:gd name="T59" fmla="*/ 75604679 h 70"/>
                <a:gd name="T60" fmla="*/ 171370602 w 72"/>
                <a:gd name="T61" fmla="*/ 90725610 h 70"/>
                <a:gd name="T62" fmla="*/ 126007809 w 72"/>
                <a:gd name="T63" fmla="*/ 100806231 h 70"/>
                <a:gd name="T64" fmla="*/ 146169050 w 72"/>
                <a:gd name="T65" fmla="*/ 70564369 h 70"/>
                <a:gd name="T66" fmla="*/ 136088429 w 72"/>
                <a:gd name="T67" fmla="*/ 75604679 h 70"/>
                <a:gd name="T68" fmla="*/ 120967498 w 72"/>
                <a:gd name="T69" fmla="*/ 75604679 h 70"/>
                <a:gd name="T70" fmla="*/ 90725611 w 72"/>
                <a:gd name="T71" fmla="*/ 60483748 h 70"/>
                <a:gd name="T72" fmla="*/ 90725611 w 72"/>
                <a:gd name="T73" fmla="*/ 45362805 h 70"/>
                <a:gd name="T74" fmla="*/ 85685301 w 72"/>
                <a:gd name="T75" fmla="*/ 35282185 h 70"/>
                <a:gd name="T76" fmla="*/ 85685301 w 72"/>
                <a:gd name="T77" fmla="*/ 35282185 h 70"/>
                <a:gd name="T78" fmla="*/ 90725611 w 72"/>
                <a:gd name="T79" fmla="*/ 60483748 h 70"/>
                <a:gd name="T80" fmla="*/ 85685301 w 72"/>
                <a:gd name="T81" fmla="*/ 60483748 h 70"/>
                <a:gd name="T82" fmla="*/ 65524060 w 72"/>
                <a:gd name="T83" fmla="*/ 85685300 h 70"/>
                <a:gd name="T84" fmla="*/ 35282185 w 72"/>
                <a:gd name="T85" fmla="*/ 70564369 h 70"/>
                <a:gd name="T86" fmla="*/ 35282185 w 72"/>
                <a:gd name="T87" fmla="*/ 70564369 h 70"/>
                <a:gd name="T88" fmla="*/ 65524060 w 72"/>
                <a:gd name="T89" fmla="*/ 85685300 h 70"/>
                <a:gd name="T90" fmla="*/ 65524060 w 72"/>
                <a:gd name="T91" fmla="*/ 95765921 h 70"/>
                <a:gd name="T92" fmla="*/ 70564370 w 72"/>
                <a:gd name="T93" fmla="*/ 105846566 h 70"/>
                <a:gd name="T94" fmla="*/ 75604680 w 72"/>
                <a:gd name="T95" fmla="*/ 115927187 h 70"/>
                <a:gd name="T96" fmla="*/ 65524060 w 72"/>
                <a:gd name="T97" fmla="*/ 141128738 h 70"/>
                <a:gd name="T98" fmla="*/ 65524060 w 72"/>
                <a:gd name="T99" fmla="*/ 141128738 h 70"/>
                <a:gd name="T100" fmla="*/ 80644991 w 72"/>
                <a:gd name="T101" fmla="*/ 115927187 h 70"/>
                <a:gd name="T102" fmla="*/ 100806232 w 72"/>
                <a:gd name="T103" fmla="*/ 120967497 h 70"/>
                <a:gd name="T104" fmla="*/ 110886878 w 72"/>
                <a:gd name="T105" fmla="*/ 115927187 h 70"/>
                <a:gd name="T106" fmla="*/ 120967498 w 72"/>
                <a:gd name="T107" fmla="*/ 120967497 h 70"/>
                <a:gd name="T108" fmla="*/ 136088429 w 72"/>
                <a:gd name="T109" fmla="*/ 136088428 h 70"/>
                <a:gd name="T110" fmla="*/ 141128740 w 72"/>
                <a:gd name="T111" fmla="*/ 131048117 h 70"/>
                <a:gd name="T112" fmla="*/ 126007809 w 72"/>
                <a:gd name="T113" fmla="*/ 120967497 h 70"/>
                <a:gd name="T114" fmla="*/ 115927188 w 72"/>
                <a:gd name="T115" fmla="*/ 110886876 h 70"/>
                <a:gd name="T116" fmla="*/ 120967498 w 72"/>
                <a:gd name="T117" fmla="*/ 100806231 h 70"/>
                <a:gd name="T118" fmla="*/ 126007809 w 72"/>
                <a:gd name="T119" fmla="*/ 80644990 h 70"/>
                <a:gd name="T120" fmla="*/ 120967498 w 72"/>
                <a:gd name="T121" fmla="*/ 80644990 h 70"/>
                <a:gd name="T122" fmla="*/ 146169050 w 72"/>
                <a:gd name="T123" fmla="*/ 70564369 h 70"/>
                <a:gd name="T124" fmla="*/ 146169050 w 72"/>
                <a:gd name="T125" fmla="*/ 70564369 h 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2"/>
                <a:gd name="T190" fmla="*/ 0 h 70"/>
                <a:gd name="T191" fmla="*/ 72 w 72"/>
                <a:gd name="T192" fmla="*/ 70 h 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2" h="70">
                  <a:moveTo>
                    <a:pt x="50" y="40"/>
                  </a:moveTo>
                  <a:lnTo>
                    <a:pt x="50" y="40"/>
                  </a:lnTo>
                  <a:lnTo>
                    <a:pt x="60" y="42"/>
                  </a:lnTo>
                  <a:lnTo>
                    <a:pt x="68" y="46"/>
                  </a:lnTo>
                  <a:lnTo>
                    <a:pt x="70" y="50"/>
                  </a:lnTo>
                  <a:lnTo>
                    <a:pt x="70" y="52"/>
                  </a:lnTo>
                  <a:lnTo>
                    <a:pt x="68" y="56"/>
                  </a:lnTo>
                  <a:lnTo>
                    <a:pt x="66" y="60"/>
                  </a:lnTo>
                  <a:lnTo>
                    <a:pt x="58" y="66"/>
                  </a:lnTo>
                  <a:lnTo>
                    <a:pt x="52" y="68"/>
                  </a:lnTo>
                  <a:lnTo>
                    <a:pt x="48" y="64"/>
                  </a:lnTo>
                  <a:lnTo>
                    <a:pt x="42" y="56"/>
                  </a:lnTo>
                  <a:lnTo>
                    <a:pt x="40" y="52"/>
                  </a:lnTo>
                  <a:lnTo>
                    <a:pt x="36" y="60"/>
                  </a:lnTo>
                  <a:lnTo>
                    <a:pt x="32" y="66"/>
                  </a:lnTo>
                  <a:lnTo>
                    <a:pt x="24" y="70"/>
                  </a:lnTo>
                  <a:lnTo>
                    <a:pt x="18" y="68"/>
                  </a:lnTo>
                  <a:lnTo>
                    <a:pt x="14" y="66"/>
                  </a:lnTo>
                  <a:lnTo>
                    <a:pt x="14" y="62"/>
                  </a:lnTo>
                  <a:lnTo>
                    <a:pt x="14" y="56"/>
                  </a:lnTo>
                  <a:lnTo>
                    <a:pt x="18" y="50"/>
                  </a:lnTo>
                  <a:lnTo>
                    <a:pt x="24" y="44"/>
                  </a:lnTo>
                  <a:lnTo>
                    <a:pt x="12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4" y="16"/>
                  </a:lnTo>
                  <a:lnTo>
                    <a:pt x="20" y="18"/>
                  </a:lnTo>
                  <a:lnTo>
                    <a:pt x="24" y="22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60" y="16"/>
                  </a:lnTo>
                  <a:lnTo>
                    <a:pt x="66" y="18"/>
                  </a:lnTo>
                  <a:lnTo>
                    <a:pt x="70" y="22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0" y="34"/>
                  </a:lnTo>
                  <a:lnTo>
                    <a:pt x="68" y="36"/>
                  </a:lnTo>
                  <a:lnTo>
                    <a:pt x="60" y="38"/>
                  </a:lnTo>
                  <a:lnTo>
                    <a:pt x="50" y="40"/>
                  </a:lnTo>
                  <a:close/>
                  <a:moveTo>
                    <a:pt x="58" y="28"/>
                  </a:moveTo>
                  <a:lnTo>
                    <a:pt x="58" y="28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4" y="24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4" y="14"/>
                  </a:lnTo>
                  <a:lnTo>
                    <a:pt x="36" y="24"/>
                  </a:lnTo>
                  <a:lnTo>
                    <a:pt x="34" y="24"/>
                  </a:lnTo>
                  <a:lnTo>
                    <a:pt x="28" y="26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0" y="46"/>
                  </a:lnTo>
                  <a:lnTo>
                    <a:pt x="28" y="50"/>
                  </a:lnTo>
                  <a:lnTo>
                    <a:pt x="26" y="56"/>
                  </a:lnTo>
                  <a:lnTo>
                    <a:pt x="32" y="46"/>
                  </a:lnTo>
                  <a:lnTo>
                    <a:pt x="40" y="48"/>
                  </a:lnTo>
                  <a:lnTo>
                    <a:pt x="44" y="46"/>
                  </a:lnTo>
                  <a:lnTo>
                    <a:pt x="48" y="48"/>
                  </a:lnTo>
                  <a:lnTo>
                    <a:pt x="54" y="54"/>
                  </a:lnTo>
                  <a:lnTo>
                    <a:pt x="56" y="52"/>
                  </a:lnTo>
                  <a:lnTo>
                    <a:pt x="50" y="48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54" y="30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6" name="Freeform 142"/>
            <p:cNvSpPr>
              <a:spLocks/>
            </p:cNvSpPr>
            <p:nvPr/>
          </p:nvSpPr>
          <p:spPr bwMode="auto">
            <a:xfrm>
              <a:off x="4545013" y="2901950"/>
              <a:ext cx="38100" cy="38100"/>
            </a:xfrm>
            <a:custGeom>
              <a:avLst/>
              <a:gdLst>
                <a:gd name="T0" fmla="*/ 60483756 w 24"/>
                <a:gd name="T1" fmla="*/ 20161250 h 24"/>
                <a:gd name="T2" fmla="*/ 60483756 w 24"/>
                <a:gd name="T3" fmla="*/ 20161250 h 24"/>
                <a:gd name="T4" fmla="*/ 60483756 w 24"/>
                <a:gd name="T5" fmla="*/ 35282189 h 24"/>
                <a:gd name="T6" fmla="*/ 55443445 w 24"/>
                <a:gd name="T7" fmla="*/ 45362810 h 24"/>
                <a:gd name="T8" fmla="*/ 45362810 w 24"/>
                <a:gd name="T9" fmla="*/ 55443445 h 24"/>
                <a:gd name="T10" fmla="*/ 35282189 w 24"/>
                <a:gd name="T11" fmla="*/ 60483756 h 24"/>
                <a:gd name="T12" fmla="*/ 35282189 w 24"/>
                <a:gd name="T13" fmla="*/ 60483756 h 24"/>
                <a:gd name="T14" fmla="*/ 25201561 w 24"/>
                <a:gd name="T15" fmla="*/ 60483756 h 24"/>
                <a:gd name="T16" fmla="*/ 10080625 w 24"/>
                <a:gd name="T17" fmla="*/ 55443445 h 24"/>
                <a:gd name="T18" fmla="*/ 5040312 w 24"/>
                <a:gd name="T19" fmla="*/ 45362810 h 24"/>
                <a:gd name="T20" fmla="*/ 0 w 24"/>
                <a:gd name="T21" fmla="*/ 35282189 h 24"/>
                <a:gd name="T22" fmla="*/ 0 w 24"/>
                <a:gd name="T23" fmla="*/ 35282189 h 24"/>
                <a:gd name="T24" fmla="*/ 0 w 24"/>
                <a:gd name="T25" fmla="*/ 20161250 h 24"/>
                <a:gd name="T26" fmla="*/ 5040312 w 24"/>
                <a:gd name="T27" fmla="*/ 10080625 h 24"/>
                <a:gd name="T28" fmla="*/ 10080625 w 24"/>
                <a:gd name="T29" fmla="*/ 5040312 h 24"/>
                <a:gd name="T30" fmla="*/ 25201561 w 24"/>
                <a:gd name="T31" fmla="*/ 0 h 24"/>
                <a:gd name="T32" fmla="*/ 25201561 w 24"/>
                <a:gd name="T33" fmla="*/ 0 h 24"/>
                <a:gd name="T34" fmla="*/ 35282189 w 24"/>
                <a:gd name="T35" fmla="*/ 0 h 24"/>
                <a:gd name="T36" fmla="*/ 45362810 w 24"/>
                <a:gd name="T37" fmla="*/ 0 h 24"/>
                <a:gd name="T38" fmla="*/ 55443445 w 24"/>
                <a:gd name="T39" fmla="*/ 10080625 h 24"/>
                <a:gd name="T40" fmla="*/ 60483756 w 24"/>
                <a:gd name="T41" fmla="*/ 20161250 h 24"/>
                <a:gd name="T42" fmla="*/ 60483756 w 24"/>
                <a:gd name="T43" fmla="*/ 20161250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4"/>
                <a:gd name="T68" fmla="*/ 24 w 24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4">
                  <a:moveTo>
                    <a:pt x="24" y="8"/>
                  </a:moveTo>
                  <a:lnTo>
                    <a:pt x="24" y="8"/>
                  </a:lnTo>
                  <a:lnTo>
                    <a:pt x="24" y="14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7" name="Freeform 143"/>
            <p:cNvSpPr>
              <a:spLocks/>
            </p:cNvSpPr>
            <p:nvPr/>
          </p:nvSpPr>
          <p:spPr bwMode="auto">
            <a:xfrm>
              <a:off x="4414838" y="3794125"/>
              <a:ext cx="53975" cy="44450"/>
            </a:xfrm>
            <a:custGeom>
              <a:avLst/>
              <a:gdLst>
                <a:gd name="T0" fmla="*/ 45362805 w 34"/>
                <a:gd name="T1" fmla="*/ 70564381 h 28"/>
                <a:gd name="T2" fmla="*/ 45362805 w 34"/>
                <a:gd name="T3" fmla="*/ 70564381 h 28"/>
                <a:gd name="T4" fmla="*/ 35282184 w 34"/>
                <a:gd name="T5" fmla="*/ 70564381 h 28"/>
                <a:gd name="T6" fmla="*/ 20161247 w 34"/>
                <a:gd name="T7" fmla="*/ 60483758 h 28"/>
                <a:gd name="T8" fmla="*/ 10080624 w 34"/>
                <a:gd name="T9" fmla="*/ 50403124 h 28"/>
                <a:gd name="T10" fmla="*/ 0 w 34"/>
                <a:gd name="T11" fmla="*/ 35282190 h 28"/>
                <a:gd name="T12" fmla="*/ 0 w 34"/>
                <a:gd name="T13" fmla="*/ 35282190 h 28"/>
                <a:gd name="T14" fmla="*/ 10080624 w 34"/>
                <a:gd name="T15" fmla="*/ 15120940 h 28"/>
                <a:gd name="T16" fmla="*/ 25201557 w 34"/>
                <a:gd name="T17" fmla="*/ 5040313 h 28"/>
                <a:gd name="T18" fmla="*/ 45362805 w 34"/>
                <a:gd name="T19" fmla="*/ 0 h 28"/>
                <a:gd name="T20" fmla="*/ 45362805 w 34"/>
                <a:gd name="T21" fmla="*/ 0 h 28"/>
                <a:gd name="T22" fmla="*/ 55443437 w 34"/>
                <a:gd name="T23" fmla="*/ 0 h 28"/>
                <a:gd name="T24" fmla="*/ 65524058 w 34"/>
                <a:gd name="T25" fmla="*/ 0 h 28"/>
                <a:gd name="T26" fmla="*/ 75604678 w 34"/>
                <a:gd name="T27" fmla="*/ 10080625 h 28"/>
                <a:gd name="T28" fmla="*/ 80644989 w 34"/>
                <a:gd name="T29" fmla="*/ 15120940 h 28"/>
                <a:gd name="T30" fmla="*/ 80644989 w 34"/>
                <a:gd name="T31" fmla="*/ 15120940 h 28"/>
                <a:gd name="T32" fmla="*/ 85685299 w 34"/>
                <a:gd name="T33" fmla="*/ 35282190 h 28"/>
                <a:gd name="T34" fmla="*/ 80644989 w 34"/>
                <a:gd name="T35" fmla="*/ 55443447 h 28"/>
                <a:gd name="T36" fmla="*/ 65524058 w 34"/>
                <a:gd name="T37" fmla="*/ 70564381 h 28"/>
                <a:gd name="T38" fmla="*/ 55443437 w 34"/>
                <a:gd name="T39" fmla="*/ 70564381 h 28"/>
                <a:gd name="T40" fmla="*/ 45362805 w 34"/>
                <a:gd name="T41" fmla="*/ 70564381 h 28"/>
                <a:gd name="T42" fmla="*/ 45362805 w 34"/>
                <a:gd name="T43" fmla="*/ 70564381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18" y="28"/>
                  </a:moveTo>
                  <a:lnTo>
                    <a:pt x="18" y="28"/>
                  </a:lnTo>
                  <a:lnTo>
                    <a:pt x="14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4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8" name="Freeform 144"/>
            <p:cNvSpPr>
              <a:spLocks/>
            </p:cNvSpPr>
            <p:nvPr/>
          </p:nvSpPr>
          <p:spPr bwMode="auto">
            <a:xfrm>
              <a:off x="4583113" y="3651250"/>
              <a:ext cx="47625" cy="47625"/>
            </a:xfrm>
            <a:custGeom>
              <a:avLst/>
              <a:gdLst>
                <a:gd name="T0" fmla="*/ 15120940 w 30"/>
                <a:gd name="T1" fmla="*/ 65524071 h 30"/>
                <a:gd name="T2" fmla="*/ 15120940 w 30"/>
                <a:gd name="T3" fmla="*/ 65524071 h 30"/>
                <a:gd name="T4" fmla="*/ 5040313 w 30"/>
                <a:gd name="T5" fmla="*/ 60483759 h 30"/>
                <a:gd name="T6" fmla="*/ 0 w 30"/>
                <a:gd name="T7" fmla="*/ 45362813 h 30"/>
                <a:gd name="T8" fmla="*/ 0 w 30"/>
                <a:gd name="T9" fmla="*/ 30241880 h 30"/>
                <a:gd name="T10" fmla="*/ 0 w 30"/>
                <a:gd name="T11" fmla="*/ 10080626 h 30"/>
                <a:gd name="T12" fmla="*/ 0 w 30"/>
                <a:gd name="T13" fmla="*/ 10080626 h 30"/>
                <a:gd name="T14" fmla="*/ 20161251 w 30"/>
                <a:gd name="T15" fmla="*/ 5040313 h 30"/>
                <a:gd name="T16" fmla="*/ 35282191 w 30"/>
                <a:gd name="T17" fmla="*/ 0 h 30"/>
                <a:gd name="T18" fmla="*/ 55443448 w 30"/>
                <a:gd name="T19" fmla="*/ 5040313 h 30"/>
                <a:gd name="T20" fmla="*/ 55443448 w 30"/>
                <a:gd name="T21" fmla="*/ 5040313 h 30"/>
                <a:gd name="T22" fmla="*/ 65524071 w 30"/>
                <a:gd name="T23" fmla="*/ 15120940 h 30"/>
                <a:gd name="T24" fmla="*/ 70564382 w 30"/>
                <a:gd name="T25" fmla="*/ 20161251 h 30"/>
                <a:gd name="T26" fmla="*/ 75604693 w 30"/>
                <a:gd name="T27" fmla="*/ 30241880 h 30"/>
                <a:gd name="T28" fmla="*/ 75604693 w 30"/>
                <a:gd name="T29" fmla="*/ 45362813 h 30"/>
                <a:gd name="T30" fmla="*/ 75604693 w 30"/>
                <a:gd name="T31" fmla="*/ 45362813 h 30"/>
                <a:gd name="T32" fmla="*/ 70564382 w 30"/>
                <a:gd name="T33" fmla="*/ 60483759 h 30"/>
                <a:gd name="T34" fmla="*/ 55443448 w 30"/>
                <a:gd name="T35" fmla="*/ 75604693 h 30"/>
                <a:gd name="T36" fmla="*/ 35282191 w 30"/>
                <a:gd name="T37" fmla="*/ 75604693 h 30"/>
                <a:gd name="T38" fmla="*/ 25201562 w 30"/>
                <a:gd name="T39" fmla="*/ 75604693 h 30"/>
                <a:gd name="T40" fmla="*/ 15120940 w 30"/>
                <a:gd name="T41" fmla="*/ 65524071 h 30"/>
                <a:gd name="T42" fmla="*/ 15120940 w 30"/>
                <a:gd name="T43" fmla="*/ 6552407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6" y="26"/>
                  </a:moveTo>
                  <a:lnTo>
                    <a:pt x="6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9" name="Freeform 145"/>
            <p:cNvSpPr>
              <a:spLocks/>
            </p:cNvSpPr>
            <p:nvPr/>
          </p:nvSpPr>
          <p:spPr bwMode="auto">
            <a:xfrm>
              <a:off x="4773613" y="3648075"/>
              <a:ext cx="44450" cy="38100"/>
            </a:xfrm>
            <a:custGeom>
              <a:avLst/>
              <a:gdLst>
                <a:gd name="T0" fmla="*/ 40322501 w 28"/>
                <a:gd name="T1" fmla="*/ 60483756 h 24"/>
                <a:gd name="T2" fmla="*/ 40322501 w 28"/>
                <a:gd name="T3" fmla="*/ 60483756 h 24"/>
                <a:gd name="T4" fmla="*/ 20161251 w 28"/>
                <a:gd name="T5" fmla="*/ 55443445 h 24"/>
                <a:gd name="T6" fmla="*/ 10080625 w 28"/>
                <a:gd name="T7" fmla="*/ 45362810 h 24"/>
                <a:gd name="T8" fmla="*/ 0 w 28"/>
                <a:gd name="T9" fmla="*/ 30241878 h 24"/>
                <a:gd name="T10" fmla="*/ 0 w 28"/>
                <a:gd name="T11" fmla="*/ 30241878 h 24"/>
                <a:gd name="T12" fmla="*/ 10080625 w 28"/>
                <a:gd name="T13" fmla="*/ 15120939 h 24"/>
                <a:gd name="T14" fmla="*/ 20161251 w 28"/>
                <a:gd name="T15" fmla="*/ 5040312 h 24"/>
                <a:gd name="T16" fmla="*/ 35282190 w 28"/>
                <a:gd name="T17" fmla="*/ 0 h 24"/>
                <a:gd name="T18" fmla="*/ 35282190 w 28"/>
                <a:gd name="T19" fmla="*/ 0 h 24"/>
                <a:gd name="T20" fmla="*/ 55443447 w 28"/>
                <a:gd name="T21" fmla="*/ 5040312 h 24"/>
                <a:gd name="T22" fmla="*/ 60483758 w 28"/>
                <a:gd name="T23" fmla="*/ 5040312 h 24"/>
                <a:gd name="T24" fmla="*/ 70564381 w 28"/>
                <a:gd name="T25" fmla="*/ 15120939 h 24"/>
                <a:gd name="T26" fmla="*/ 70564381 w 28"/>
                <a:gd name="T27" fmla="*/ 15120939 h 24"/>
                <a:gd name="T28" fmla="*/ 70564381 w 28"/>
                <a:gd name="T29" fmla="*/ 30241878 h 24"/>
                <a:gd name="T30" fmla="*/ 70564381 w 28"/>
                <a:gd name="T31" fmla="*/ 45362810 h 24"/>
                <a:gd name="T32" fmla="*/ 55443447 w 28"/>
                <a:gd name="T33" fmla="*/ 55443445 h 24"/>
                <a:gd name="T34" fmla="*/ 40322501 w 28"/>
                <a:gd name="T35" fmla="*/ 60483756 h 24"/>
                <a:gd name="T36" fmla="*/ 40322501 w 28"/>
                <a:gd name="T37" fmla="*/ 60483756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24"/>
                <a:gd name="T59" fmla="*/ 28 w 28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24">
                  <a:moveTo>
                    <a:pt x="16" y="24"/>
                  </a:moveTo>
                  <a:lnTo>
                    <a:pt x="16" y="24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28" y="12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0" name="Freeform 146"/>
            <p:cNvSpPr>
              <a:spLocks/>
            </p:cNvSpPr>
            <p:nvPr/>
          </p:nvSpPr>
          <p:spPr bwMode="auto">
            <a:xfrm>
              <a:off x="4840288" y="3965575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1" name="Freeform 147"/>
            <p:cNvSpPr>
              <a:spLocks/>
            </p:cNvSpPr>
            <p:nvPr/>
          </p:nvSpPr>
          <p:spPr bwMode="auto">
            <a:xfrm>
              <a:off x="4960938" y="3832225"/>
              <a:ext cx="60325" cy="50800"/>
            </a:xfrm>
            <a:custGeom>
              <a:avLst/>
              <a:gdLst>
                <a:gd name="T0" fmla="*/ 30241875 w 38"/>
                <a:gd name="T1" fmla="*/ 0 h 32"/>
                <a:gd name="T2" fmla="*/ 30241875 w 38"/>
                <a:gd name="T3" fmla="*/ 0 h 32"/>
                <a:gd name="T4" fmla="*/ 40322496 w 38"/>
                <a:gd name="T5" fmla="*/ 0 h 32"/>
                <a:gd name="T6" fmla="*/ 55443440 w 38"/>
                <a:gd name="T7" fmla="*/ 0 h 32"/>
                <a:gd name="T8" fmla="*/ 75604682 w 38"/>
                <a:gd name="T9" fmla="*/ 5040312 h 32"/>
                <a:gd name="T10" fmla="*/ 95765924 w 38"/>
                <a:gd name="T11" fmla="*/ 15120936 h 32"/>
                <a:gd name="T12" fmla="*/ 95765924 w 38"/>
                <a:gd name="T13" fmla="*/ 15120936 h 32"/>
                <a:gd name="T14" fmla="*/ 90725613 w 38"/>
                <a:gd name="T15" fmla="*/ 40322493 h 32"/>
                <a:gd name="T16" fmla="*/ 80644992 w 38"/>
                <a:gd name="T17" fmla="*/ 55443436 h 32"/>
                <a:gd name="T18" fmla="*/ 65524061 w 38"/>
                <a:gd name="T19" fmla="*/ 70564366 h 32"/>
                <a:gd name="T20" fmla="*/ 65524061 w 38"/>
                <a:gd name="T21" fmla="*/ 70564366 h 32"/>
                <a:gd name="T22" fmla="*/ 55443440 w 38"/>
                <a:gd name="T23" fmla="*/ 80644986 h 32"/>
                <a:gd name="T24" fmla="*/ 40322496 w 38"/>
                <a:gd name="T25" fmla="*/ 80644986 h 32"/>
                <a:gd name="T26" fmla="*/ 30241875 w 38"/>
                <a:gd name="T27" fmla="*/ 80644986 h 32"/>
                <a:gd name="T28" fmla="*/ 20161248 w 38"/>
                <a:gd name="T29" fmla="*/ 70564366 h 32"/>
                <a:gd name="T30" fmla="*/ 20161248 w 38"/>
                <a:gd name="T31" fmla="*/ 70564366 h 32"/>
                <a:gd name="T32" fmla="*/ 10080624 w 38"/>
                <a:gd name="T33" fmla="*/ 65524056 h 32"/>
                <a:gd name="T34" fmla="*/ 5040312 w 38"/>
                <a:gd name="T35" fmla="*/ 55443436 h 32"/>
                <a:gd name="T36" fmla="*/ 0 w 38"/>
                <a:gd name="T37" fmla="*/ 35282183 h 32"/>
                <a:gd name="T38" fmla="*/ 5040312 w 38"/>
                <a:gd name="T39" fmla="*/ 25201557 h 32"/>
                <a:gd name="T40" fmla="*/ 10080624 w 38"/>
                <a:gd name="T41" fmla="*/ 15120936 h 32"/>
                <a:gd name="T42" fmla="*/ 20161248 w 38"/>
                <a:gd name="T43" fmla="*/ 5040312 h 32"/>
                <a:gd name="T44" fmla="*/ 30241875 w 38"/>
                <a:gd name="T45" fmla="*/ 0 h 32"/>
                <a:gd name="T46" fmla="*/ 30241875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2" y="0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6"/>
                  </a:lnTo>
                  <a:lnTo>
                    <a:pt x="36" y="16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2" name="Freeform 148"/>
            <p:cNvSpPr>
              <a:spLocks/>
            </p:cNvSpPr>
            <p:nvPr/>
          </p:nvSpPr>
          <p:spPr bwMode="auto">
            <a:xfrm>
              <a:off x="4983163" y="3556000"/>
              <a:ext cx="47625" cy="50800"/>
            </a:xfrm>
            <a:custGeom>
              <a:avLst/>
              <a:gdLst>
                <a:gd name="T0" fmla="*/ 10080626 w 30"/>
                <a:gd name="T1" fmla="*/ 20161247 h 32"/>
                <a:gd name="T2" fmla="*/ 10080626 w 30"/>
                <a:gd name="T3" fmla="*/ 20161247 h 32"/>
                <a:gd name="T4" fmla="*/ 20161251 w 30"/>
                <a:gd name="T5" fmla="*/ 10080623 h 32"/>
                <a:gd name="T6" fmla="*/ 30241880 w 30"/>
                <a:gd name="T7" fmla="*/ 5040312 h 32"/>
                <a:gd name="T8" fmla="*/ 45362813 w 30"/>
                <a:gd name="T9" fmla="*/ 0 h 32"/>
                <a:gd name="T10" fmla="*/ 65524071 w 30"/>
                <a:gd name="T11" fmla="*/ 0 h 32"/>
                <a:gd name="T12" fmla="*/ 65524071 w 30"/>
                <a:gd name="T13" fmla="*/ 0 h 32"/>
                <a:gd name="T14" fmla="*/ 70564382 w 30"/>
                <a:gd name="T15" fmla="*/ 20161247 h 32"/>
                <a:gd name="T16" fmla="*/ 75604693 w 30"/>
                <a:gd name="T17" fmla="*/ 40322493 h 32"/>
                <a:gd name="T18" fmla="*/ 70564382 w 30"/>
                <a:gd name="T19" fmla="*/ 55443436 h 32"/>
                <a:gd name="T20" fmla="*/ 70564382 w 30"/>
                <a:gd name="T21" fmla="*/ 55443436 h 32"/>
                <a:gd name="T22" fmla="*/ 60483759 w 30"/>
                <a:gd name="T23" fmla="*/ 65524056 h 32"/>
                <a:gd name="T24" fmla="*/ 55443448 w 30"/>
                <a:gd name="T25" fmla="*/ 75604676 h 32"/>
                <a:gd name="T26" fmla="*/ 45362813 w 30"/>
                <a:gd name="T27" fmla="*/ 80644986 h 32"/>
                <a:gd name="T28" fmla="*/ 30241880 w 30"/>
                <a:gd name="T29" fmla="*/ 80644986 h 32"/>
                <a:gd name="T30" fmla="*/ 30241880 w 30"/>
                <a:gd name="T31" fmla="*/ 80644986 h 32"/>
                <a:gd name="T32" fmla="*/ 15120940 w 30"/>
                <a:gd name="T33" fmla="*/ 70564366 h 32"/>
                <a:gd name="T34" fmla="*/ 0 w 30"/>
                <a:gd name="T35" fmla="*/ 55443436 h 32"/>
                <a:gd name="T36" fmla="*/ 0 w 30"/>
                <a:gd name="T37" fmla="*/ 35282183 h 32"/>
                <a:gd name="T38" fmla="*/ 0 w 30"/>
                <a:gd name="T39" fmla="*/ 25201557 h 32"/>
                <a:gd name="T40" fmla="*/ 10080626 w 30"/>
                <a:gd name="T41" fmla="*/ 20161247 h 32"/>
                <a:gd name="T42" fmla="*/ 10080626 w 30"/>
                <a:gd name="T43" fmla="*/ 201612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2"/>
                <a:gd name="T68" fmla="*/ 30 w 30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2">
                  <a:moveTo>
                    <a:pt x="4" y="8"/>
                  </a:moveTo>
                  <a:lnTo>
                    <a:pt x="4" y="8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28" y="8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2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6" y="2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3" name="Freeform 149"/>
            <p:cNvSpPr>
              <a:spLocks/>
            </p:cNvSpPr>
            <p:nvPr/>
          </p:nvSpPr>
          <p:spPr bwMode="auto">
            <a:xfrm>
              <a:off x="4637088" y="3578225"/>
              <a:ext cx="41275" cy="47625"/>
            </a:xfrm>
            <a:custGeom>
              <a:avLst/>
              <a:gdLst>
                <a:gd name="T0" fmla="*/ 0 w 26"/>
                <a:gd name="T1" fmla="*/ 35282191 h 30"/>
                <a:gd name="T2" fmla="*/ 0 w 26"/>
                <a:gd name="T3" fmla="*/ 35282191 h 30"/>
                <a:gd name="T4" fmla="*/ 5040313 w 26"/>
                <a:gd name="T5" fmla="*/ 30241880 h 30"/>
                <a:gd name="T6" fmla="*/ 10080625 w 26"/>
                <a:gd name="T7" fmla="*/ 20161251 h 30"/>
                <a:gd name="T8" fmla="*/ 20161250 w 26"/>
                <a:gd name="T9" fmla="*/ 10080626 h 30"/>
                <a:gd name="T10" fmla="*/ 35282190 w 26"/>
                <a:gd name="T11" fmla="*/ 0 h 30"/>
                <a:gd name="T12" fmla="*/ 35282190 w 26"/>
                <a:gd name="T13" fmla="*/ 0 h 30"/>
                <a:gd name="T14" fmla="*/ 50403123 w 26"/>
                <a:gd name="T15" fmla="*/ 15120940 h 30"/>
                <a:gd name="T16" fmla="*/ 60483757 w 26"/>
                <a:gd name="T17" fmla="*/ 25201562 h 30"/>
                <a:gd name="T18" fmla="*/ 65524068 w 26"/>
                <a:gd name="T19" fmla="*/ 40322502 h 30"/>
                <a:gd name="T20" fmla="*/ 65524068 w 26"/>
                <a:gd name="T21" fmla="*/ 40322502 h 30"/>
                <a:gd name="T22" fmla="*/ 60483757 w 26"/>
                <a:gd name="T23" fmla="*/ 60483759 h 30"/>
                <a:gd name="T24" fmla="*/ 55443446 w 26"/>
                <a:gd name="T25" fmla="*/ 70564382 h 30"/>
                <a:gd name="T26" fmla="*/ 45362812 w 26"/>
                <a:gd name="T27" fmla="*/ 75604693 h 30"/>
                <a:gd name="T28" fmla="*/ 45362812 w 26"/>
                <a:gd name="T29" fmla="*/ 75604693 h 30"/>
                <a:gd name="T30" fmla="*/ 30241879 w 26"/>
                <a:gd name="T31" fmla="*/ 75604693 h 30"/>
                <a:gd name="T32" fmla="*/ 10080625 w 26"/>
                <a:gd name="T33" fmla="*/ 70564382 h 30"/>
                <a:gd name="T34" fmla="*/ 0 w 26"/>
                <a:gd name="T35" fmla="*/ 55443448 h 30"/>
                <a:gd name="T36" fmla="*/ 0 w 26"/>
                <a:gd name="T37" fmla="*/ 35282191 h 30"/>
                <a:gd name="T38" fmla="*/ 0 w 26"/>
                <a:gd name="T39" fmla="*/ 35282191 h 3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6"/>
                <a:gd name="T61" fmla="*/ 0 h 30"/>
                <a:gd name="T62" fmla="*/ 26 w 26"/>
                <a:gd name="T63" fmla="*/ 30 h 3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6" h="30">
                  <a:moveTo>
                    <a:pt x="0" y="14"/>
                  </a:moveTo>
                  <a:lnTo>
                    <a:pt x="0" y="14"/>
                  </a:lnTo>
                  <a:lnTo>
                    <a:pt x="2" y="12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6"/>
                  </a:lnTo>
                  <a:lnTo>
                    <a:pt x="24" y="10"/>
                  </a:lnTo>
                  <a:lnTo>
                    <a:pt x="26" y="16"/>
                  </a:lnTo>
                  <a:lnTo>
                    <a:pt x="24" y="24"/>
                  </a:lnTo>
                  <a:lnTo>
                    <a:pt x="22" y="28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4" name="Freeform 150"/>
            <p:cNvSpPr>
              <a:spLocks noEditPoints="1"/>
            </p:cNvSpPr>
            <p:nvPr/>
          </p:nvSpPr>
          <p:spPr bwMode="auto">
            <a:xfrm>
              <a:off x="4408488" y="3248025"/>
              <a:ext cx="117475" cy="111125"/>
            </a:xfrm>
            <a:custGeom>
              <a:avLst/>
              <a:gdLst>
                <a:gd name="T0" fmla="*/ 151209362 w 74"/>
                <a:gd name="T1" fmla="*/ 110886876 h 70"/>
                <a:gd name="T2" fmla="*/ 176410914 w 74"/>
                <a:gd name="T3" fmla="*/ 141128738 h 70"/>
                <a:gd name="T4" fmla="*/ 166330294 w 74"/>
                <a:gd name="T5" fmla="*/ 161289979 h 70"/>
                <a:gd name="T6" fmla="*/ 115927189 w 74"/>
                <a:gd name="T7" fmla="*/ 166330290 h 70"/>
                <a:gd name="T8" fmla="*/ 100806233 w 74"/>
                <a:gd name="T9" fmla="*/ 136088428 h 70"/>
                <a:gd name="T10" fmla="*/ 75604681 w 74"/>
                <a:gd name="T11" fmla="*/ 171370600 h 70"/>
                <a:gd name="T12" fmla="*/ 40322496 w 74"/>
                <a:gd name="T13" fmla="*/ 171370600 h 70"/>
                <a:gd name="T14" fmla="*/ 30241875 w 74"/>
                <a:gd name="T15" fmla="*/ 141128738 h 70"/>
                <a:gd name="T16" fmla="*/ 60483750 w 74"/>
                <a:gd name="T17" fmla="*/ 110886876 h 70"/>
                <a:gd name="T18" fmla="*/ 10080624 w 74"/>
                <a:gd name="T19" fmla="*/ 90725610 h 70"/>
                <a:gd name="T20" fmla="*/ 5040312 w 74"/>
                <a:gd name="T21" fmla="*/ 60483748 h 70"/>
                <a:gd name="T22" fmla="*/ 25201558 w 74"/>
                <a:gd name="T23" fmla="*/ 40322495 h 70"/>
                <a:gd name="T24" fmla="*/ 65524060 w 74"/>
                <a:gd name="T25" fmla="*/ 55443438 h 70"/>
                <a:gd name="T26" fmla="*/ 55443439 w 74"/>
                <a:gd name="T27" fmla="*/ 25201558 h 70"/>
                <a:gd name="T28" fmla="*/ 70564371 w 74"/>
                <a:gd name="T29" fmla="*/ 5040312 h 70"/>
                <a:gd name="T30" fmla="*/ 100806233 w 74"/>
                <a:gd name="T31" fmla="*/ 0 h 70"/>
                <a:gd name="T32" fmla="*/ 126007810 w 74"/>
                <a:gd name="T33" fmla="*/ 15120937 h 70"/>
                <a:gd name="T34" fmla="*/ 120967500 w 74"/>
                <a:gd name="T35" fmla="*/ 60483748 h 70"/>
                <a:gd name="T36" fmla="*/ 161289983 w 74"/>
                <a:gd name="T37" fmla="*/ 45362805 h 70"/>
                <a:gd name="T38" fmla="*/ 186491535 w 74"/>
                <a:gd name="T39" fmla="*/ 65524059 h 70"/>
                <a:gd name="T40" fmla="*/ 181451225 w 74"/>
                <a:gd name="T41" fmla="*/ 95765921 h 70"/>
                <a:gd name="T42" fmla="*/ 131048121 w 74"/>
                <a:gd name="T43" fmla="*/ 105846566 h 70"/>
                <a:gd name="T44" fmla="*/ 151209362 w 74"/>
                <a:gd name="T45" fmla="*/ 75604679 h 70"/>
                <a:gd name="T46" fmla="*/ 126007810 w 74"/>
                <a:gd name="T47" fmla="*/ 80644990 h 70"/>
                <a:gd name="T48" fmla="*/ 95765923 w 74"/>
                <a:gd name="T49" fmla="*/ 60483748 h 70"/>
                <a:gd name="T50" fmla="*/ 95765923 w 74"/>
                <a:gd name="T51" fmla="*/ 35282185 h 70"/>
                <a:gd name="T52" fmla="*/ 90725612 w 74"/>
                <a:gd name="T53" fmla="*/ 60483748 h 70"/>
                <a:gd name="T54" fmla="*/ 90725612 w 74"/>
                <a:gd name="T55" fmla="*/ 60483748 h 70"/>
                <a:gd name="T56" fmla="*/ 65524060 w 74"/>
                <a:gd name="T57" fmla="*/ 85685300 h 70"/>
                <a:gd name="T58" fmla="*/ 35282185 w 74"/>
                <a:gd name="T59" fmla="*/ 70564369 h 70"/>
                <a:gd name="T60" fmla="*/ 65524060 w 74"/>
                <a:gd name="T61" fmla="*/ 90725610 h 70"/>
                <a:gd name="T62" fmla="*/ 65524060 w 74"/>
                <a:gd name="T63" fmla="*/ 95765921 h 70"/>
                <a:gd name="T64" fmla="*/ 80644992 w 74"/>
                <a:gd name="T65" fmla="*/ 115927187 h 70"/>
                <a:gd name="T66" fmla="*/ 65524060 w 74"/>
                <a:gd name="T67" fmla="*/ 141128738 h 70"/>
                <a:gd name="T68" fmla="*/ 80644992 w 74"/>
                <a:gd name="T69" fmla="*/ 120967497 h 70"/>
                <a:gd name="T70" fmla="*/ 100806233 w 74"/>
                <a:gd name="T71" fmla="*/ 120967497 h 70"/>
                <a:gd name="T72" fmla="*/ 120967500 w 74"/>
                <a:gd name="T73" fmla="*/ 126007807 h 70"/>
                <a:gd name="T74" fmla="*/ 136088431 w 74"/>
                <a:gd name="T75" fmla="*/ 141128738 h 70"/>
                <a:gd name="T76" fmla="*/ 126007810 w 74"/>
                <a:gd name="T77" fmla="*/ 126007807 h 70"/>
                <a:gd name="T78" fmla="*/ 115927189 w 74"/>
                <a:gd name="T79" fmla="*/ 115927187 h 70"/>
                <a:gd name="T80" fmla="*/ 126007810 w 74"/>
                <a:gd name="T81" fmla="*/ 85685300 h 70"/>
                <a:gd name="T82" fmla="*/ 141128741 w 74"/>
                <a:gd name="T83" fmla="*/ 80644990 h 70"/>
                <a:gd name="T84" fmla="*/ 151209362 w 74"/>
                <a:gd name="T85" fmla="*/ 75604679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0"/>
                <a:gd name="T131" fmla="*/ 74 w 74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0">
                  <a:moveTo>
                    <a:pt x="52" y="42"/>
                  </a:moveTo>
                  <a:lnTo>
                    <a:pt x="52" y="42"/>
                  </a:lnTo>
                  <a:lnTo>
                    <a:pt x="60" y="44"/>
                  </a:lnTo>
                  <a:lnTo>
                    <a:pt x="68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68" y="60"/>
                  </a:lnTo>
                  <a:lnTo>
                    <a:pt x="66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2" y="58"/>
                  </a:lnTo>
                  <a:lnTo>
                    <a:pt x="40" y="54"/>
                  </a:lnTo>
                  <a:lnTo>
                    <a:pt x="36" y="62"/>
                  </a:lnTo>
                  <a:lnTo>
                    <a:pt x="30" y="68"/>
                  </a:lnTo>
                  <a:lnTo>
                    <a:pt x="24" y="70"/>
                  </a:lnTo>
                  <a:lnTo>
                    <a:pt x="16" y="68"/>
                  </a:lnTo>
                  <a:lnTo>
                    <a:pt x="14" y="66"/>
                  </a:lnTo>
                  <a:lnTo>
                    <a:pt x="12" y="64"/>
                  </a:lnTo>
                  <a:lnTo>
                    <a:pt x="12" y="56"/>
                  </a:lnTo>
                  <a:lnTo>
                    <a:pt x="18" y="50"/>
                  </a:lnTo>
                  <a:lnTo>
                    <a:pt x="24" y="44"/>
                  </a:lnTo>
                  <a:lnTo>
                    <a:pt x="12" y="42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2" y="24"/>
                  </a:lnTo>
                  <a:lnTo>
                    <a:pt x="6" y="20"/>
                  </a:lnTo>
                  <a:lnTo>
                    <a:pt x="10" y="16"/>
                  </a:lnTo>
                  <a:lnTo>
                    <a:pt x="16" y="16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4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48" y="2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2" y="16"/>
                  </a:lnTo>
                  <a:lnTo>
                    <a:pt x="48" y="24"/>
                  </a:lnTo>
                  <a:lnTo>
                    <a:pt x="56" y="20"/>
                  </a:lnTo>
                  <a:lnTo>
                    <a:pt x="64" y="18"/>
                  </a:lnTo>
                  <a:lnTo>
                    <a:pt x="68" y="20"/>
                  </a:lnTo>
                  <a:lnTo>
                    <a:pt x="74" y="26"/>
                  </a:lnTo>
                  <a:lnTo>
                    <a:pt x="74" y="30"/>
                  </a:lnTo>
                  <a:lnTo>
                    <a:pt x="74" y="34"/>
                  </a:lnTo>
                  <a:lnTo>
                    <a:pt x="72" y="38"/>
                  </a:lnTo>
                  <a:lnTo>
                    <a:pt x="70" y="40"/>
                  </a:lnTo>
                  <a:lnTo>
                    <a:pt x="60" y="42"/>
                  </a:lnTo>
                  <a:lnTo>
                    <a:pt x="52" y="42"/>
                  </a:lnTo>
                  <a:close/>
                  <a:moveTo>
                    <a:pt x="60" y="30"/>
                  </a:moveTo>
                  <a:lnTo>
                    <a:pt x="60" y="30"/>
                  </a:lnTo>
                  <a:lnTo>
                    <a:pt x="54" y="32"/>
                  </a:lnTo>
                  <a:lnTo>
                    <a:pt x="50" y="32"/>
                  </a:lnTo>
                  <a:lnTo>
                    <a:pt x="46" y="26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6" y="24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6"/>
                  </a:lnTo>
                  <a:lnTo>
                    <a:pt x="28" y="52"/>
                  </a:lnTo>
                  <a:lnTo>
                    <a:pt x="26" y="56"/>
                  </a:lnTo>
                  <a:lnTo>
                    <a:pt x="26" y="58"/>
                  </a:lnTo>
                  <a:lnTo>
                    <a:pt x="32" y="48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8" y="50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0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0" y="34"/>
                  </a:lnTo>
                  <a:lnTo>
                    <a:pt x="56" y="32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5" name="Freeform 151"/>
            <p:cNvSpPr>
              <a:spLocks/>
            </p:cNvSpPr>
            <p:nvPr/>
          </p:nvSpPr>
          <p:spPr bwMode="auto">
            <a:xfrm>
              <a:off x="4449763" y="3286125"/>
              <a:ext cx="41275" cy="41275"/>
            </a:xfrm>
            <a:custGeom>
              <a:avLst/>
              <a:gdLst>
                <a:gd name="T0" fmla="*/ 65524068 w 26"/>
                <a:gd name="T1" fmla="*/ 25201561 h 26"/>
                <a:gd name="T2" fmla="*/ 65524068 w 26"/>
                <a:gd name="T3" fmla="*/ 25201561 h 26"/>
                <a:gd name="T4" fmla="*/ 65524068 w 26"/>
                <a:gd name="T5" fmla="*/ 40322501 h 26"/>
                <a:gd name="T6" fmla="*/ 55443446 w 26"/>
                <a:gd name="T7" fmla="*/ 50403123 h 26"/>
                <a:gd name="T8" fmla="*/ 50403123 w 26"/>
                <a:gd name="T9" fmla="*/ 60483757 h 26"/>
                <a:gd name="T10" fmla="*/ 35282190 w 26"/>
                <a:gd name="T11" fmla="*/ 65524068 h 26"/>
                <a:gd name="T12" fmla="*/ 35282190 w 26"/>
                <a:gd name="T13" fmla="*/ 65524068 h 26"/>
                <a:gd name="T14" fmla="*/ 25201561 w 26"/>
                <a:gd name="T15" fmla="*/ 65524068 h 26"/>
                <a:gd name="T16" fmla="*/ 10080625 w 26"/>
                <a:gd name="T17" fmla="*/ 60483757 h 26"/>
                <a:gd name="T18" fmla="*/ 5040313 w 26"/>
                <a:gd name="T19" fmla="*/ 50403123 h 26"/>
                <a:gd name="T20" fmla="*/ 0 w 26"/>
                <a:gd name="T21" fmla="*/ 35282190 h 26"/>
                <a:gd name="T22" fmla="*/ 0 w 26"/>
                <a:gd name="T23" fmla="*/ 35282190 h 26"/>
                <a:gd name="T24" fmla="*/ 0 w 26"/>
                <a:gd name="T25" fmla="*/ 25201561 h 26"/>
                <a:gd name="T26" fmla="*/ 5040313 w 26"/>
                <a:gd name="T27" fmla="*/ 15120939 h 26"/>
                <a:gd name="T28" fmla="*/ 15120939 w 26"/>
                <a:gd name="T29" fmla="*/ 5040313 h 26"/>
                <a:gd name="T30" fmla="*/ 25201561 w 26"/>
                <a:gd name="T31" fmla="*/ 0 h 26"/>
                <a:gd name="T32" fmla="*/ 25201561 w 26"/>
                <a:gd name="T33" fmla="*/ 0 h 26"/>
                <a:gd name="T34" fmla="*/ 40322501 w 26"/>
                <a:gd name="T35" fmla="*/ 0 h 26"/>
                <a:gd name="T36" fmla="*/ 50403123 w 26"/>
                <a:gd name="T37" fmla="*/ 5040313 h 26"/>
                <a:gd name="T38" fmla="*/ 60483757 w 26"/>
                <a:gd name="T39" fmla="*/ 15120939 h 26"/>
                <a:gd name="T40" fmla="*/ 65524068 w 26"/>
                <a:gd name="T41" fmla="*/ 25201561 h 26"/>
                <a:gd name="T42" fmla="*/ 65524068 w 26"/>
                <a:gd name="T43" fmla="*/ 25201561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6"/>
                <a:gd name="T68" fmla="*/ 26 w 26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6">
                  <a:moveTo>
                    <a:pt x="26" y="10"/>
                  </a:moveTo>
                  <a:lnTo>
                    <a:pt x="26" y="10"/>
                  </a:lnTo>
                  <a:lnTo>
                    <a:pt x="26" y="16"/>
                  </a:lnTo>
                  <a:lnTo>
                    <a:pt x="22" y="20"/>
                  </a:lnTo>
                  <a:lnTo>
                    <a:pt x="20" y="24"/>
                  </a:lnTo>
                  <a:lnTo>
                    <a:pt x="14" y="26"/>
                  </a:lnTo>
                  <a:lnTo>
                    <a:pt x="10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6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6" name="Freeform 152"/>
            <p:cNvSpPr>
              <a:spLocks/>
            </p:cNvSpPr>
            <p:nvPr/>
          </p:nvSpPr>
          <p:spPr bwMode="auto">
            <a:xfrm>
              <a:off x="4846638" y="3225800"/>
              <a:ext cx="34925" cy="31750"/>
            </a:xfrm>
            <a:custGeom>
              <a:avLst/>
              <a:gdLst>
                <a:gd name="T0" fmla="*/ 55443443 w 22"/>
                <a:gd name="T1" fmla="*/ 25201559 h 20"/>
                <a:gd name="T2" fmla="*/ 55443443 w 22"/>
                <a:gd name="T3" fmla="*/ 25201559 h 20"/>
                <a:gd name="T4" fmla="*/ 50403120 w 22"/>
                <a:gd name="T5" fmla="*/ 35282186 h 20"/>
                <a:gd name="T6" fmla="*/ 45362809 w 22"/>
                <a:gd name="T7" fmla="*/ 45362808 h 20"/>
                <a:gd name="T8" fmla="*/ 40322498 w 22"/>
                <a:gd name="T9" fmla="*/ 50403118 h 20"/>
                <a:gd name="T10" fmla="*/ 30241877 w 22"/>
                <a:gd name="T11" fmla="*/ 50403118 h 20"/>
                <a:gd name="T12" fmla="*/ 30241877 w 22"/>
                <a:gd name="T13" fmla="*/ 50403118 h 20"/>
                <a:gd name="T14" fmla="*/ 20161249 w 22"/>
                <a:gd name="T15" fmla="*/ 50403118 h 20"/>
                <a:gd name="T16" fmla="*/ 10080625 w 22"/>
                <a:gd name="T17" fmla="*/ 45362808 h 20"/>
                <a:gd name="T18" fmla="*/ 5040312 w 22"/>
                <a:gd name="T19" fmla="*/ 35282186 h 20"/>
                <a:gd name="T20" fmla="*/ 0 w 22"/>
                <a:gd name="T21" fmla="*/ 25201559 h 20"/>
                <a:gd name="T22" fmla="*/ 0 w 22"/>
                <a:gd name="T23" fmla="*/ 25201559 h 20"/>
                <a:gd name="T24" fmla="*/ 5040312 w 22"/>
                <a:gd name="T25" fmla="*/ 15120938 h 20"/>
                <a:gd name="T26" fmla="*/ 10080625 w 22"/>
                <a:gd name="T27" fmla="*/ 5040312 h 20"/>
                <a:gd name="T28" fmla="*/ 20161249 w 22"/>
                <a:gd name="T29" fmla="*/ 0 h 20"/>
                <a:gd name="T30" fmla="*/ 30241877 w 22"/>
                <a:gd name="T31" fmla="*/ 0 h 20"/>
                <a:gd name="T32" fmla="*/ 30241877 w 22"/>
                <a:gd name="T33" fmla="*/ 0 h 20"/>
                <a:gd name="T34" fmla="*/ 40322498 w 22"/>
                <a:gd name="T35" fmla="*/ 0 h 20"/>
                <a:gd name="T36" fmla="*/ 45362809 w 22"/>
                <a:gd name="T37" fmla="*/ 5040312 h 20"/>
                <a:gd name="T38" fmla="*/ 50403120 w 22"/>
                <a:gd name="T39" fmla="*/ 15120938 h 20"/>
                <a:gd name="T40" fmla="*/ 55443443 w 22"/>
                <a:gd name="T41" fmla="*/ 25201559 h 20"/>
                <a:gd name="T42" fmla="*/ 55443443 w 22"/>
                <a:gd name="T43" fmla="*/ 25201559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0"/>
                <a:gd name="T68" fmla="*/ 22 w 22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0">
                  <a:moveTo>
                    <a:pt x="22" y="10"/>
                  </a:moveTo>
                  <a:lnTo>
                    <a:pt x="22" y="10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427" name="Group 132"/>
          <p:cNvGrpSpPr>
            <a:grpSpLocks/>
          </p:cNvGrpSpPr>
          <p:nvPr/>
        </p:nvGrpSpPr>
        <p:grpSpPr bwMode="auto">
          <a:xfrm rot="673695" flipH="1">
            <a:off x="8151217" y="979007"/>
            <a:ext cx="1277938" cy="1909763"/>
            <a:chOff x="3602038" y="2698750"/>
            <a:chExt cx="1908175" cy="1495425"/>
          </a:xfrm>
        </p:grpSpPr>
        <p:sp>
          <p:nvSpPr>
            <p:cNvPr id="428" name="Freeform 43"/>
            <p:cNvSpPr>
              <a:spLocks/>
            </p:cNvSpPr>
            <p:nvPr/>
          </p:nvSpPr>
          <p:spPr bwMode="auto">
            <a:xfrm>
              <a:off x="5160963" y="2943225"/>
              <a:ext cx="34925" cy="101600"/>
            </a:xfrm>
            <a:custGeom>
              <a:avLst/>
              <a:gdLst>
                <a:gd name="T0" fmla="*/ 25201560 w 22"/>
                <a:gd name="T1" fmla="*/ 156249663 h 64"/>
                <a:gd name="T2" fmla="*/ 25201560 w 22"/>
                <a:gd name="T3" fmla="*/ 156249663 h 64"/>
                <a:gd name="T4" fmla="*/ 40322498 w 22"/>
                <a:gd name="T5" fmla="*/ 126007802 h 64"/>
                <a:gd name="T6" fmla="*/ 45362809 w 22"/>
                <a:gd name="T7" fmla="*/ 90725607 h 64"/>
                <a:gd name="T8" fmla="*/ 45362809 w 22"/>
                <a:gd name="T9" fmla="*/ 90725607 h 64"/>
                <a:gd name="T10" fmla="*/ 45362809 w 22"/>
                <a:gd name="T11" fmla="*/ 90725607 h 64"/>
                <a:gd name="T12" fmla="*/ 40322498 w 22"/>
                <a:gd name="T13" fmla="*/ 70564366 h 64"/>
                <a:gd name="T14" fmla="*/ 35282188 w 22"/>
                <a:gd name="T15" fmla="*/ 50403113 h 64"/>
                <a:gd name="T16" fmla="*/ 35282188 w 22"/>
                <a:gd name="T17" fmla="*/ 50403113 h 64"/>
                <a:gd name="T18" fmla="*/ 35282188 w 22"/>
                <a:gd name="T19" fmla="*/ 50403113 h 64"/>
                <a:gd name="T20" fmla="*/ 20161249 w 22"/>
                <a:gd name="T21" fmla="*/ 25201557 h 64"/>
                <a:gd name="T22" fmla="*/ 10080625 w 22"/>
                <a:gd name="T23" fmla="*/ 15120936 h 64"/>
                <a:gd name="T24" fmla="*/ 0 w 22"/>
                <a:gd name="T25" fmla="*/ 10080623 h 64"/>
                <a:gd name="T26" fmla="*/ 0 w 22"/>
                <a:gd name="T27" fmla="*/ 10080623 h 64"/>
                <a:gd name="T28" fmla="*/ 0 w 22"/>
                <a:gd name="T29" fmla="*/ 10080623 h 64"/>
                <a:gd name="T30" fmla="*/ 5040312 w 22"/>
                <a:gd name="T31" fmla="*/ 0 h 64"/>
                <a:gd name="T32" fmla="*/ 5040312 w 22"/>
                <a:gd name="T33" fmla="*/ 0 h 64"/>
                <a:gd name="T34" fmla="*/ 15120938 w 22"/>
                <a:gd name="T35" fmla="*/ 10080623 h 64"/>
                <a:gd name="T36" fmla="*/ 30241877 w 22"/>
                <a:gd name="T37" fmla="*/ 20161247 h 64"/>
                <a:gd name="T38" fmla="*/ 45362809 w 22"/>
                <a:gd name="T39" fmla="*/ 45362803 h 64"/>
                <a:gd name="T40" fmla="*/ 45362809 w 22"/>
                <a:gd name="T41" fmla="*/ 45362803 h 64"/>
                <a:gd name="T42" fmla="*/ 45362809 w 22"/>
                <a:gd name="T43" fmla="*/ 45362803 h 64"/>
                <a:gd name="T44" fmla="*/ 50403120 w 22"/>
                <a:gd name="T45" fmla="*/ 70564366 h 64"/>
                <a:gd name="T46" fmla="*/ 55443443 w 22"/>
                <a:gd name="T47" fmla="*/ 90725607 h 64"/>
                <a:gd name="T48" fmla="*/ 55443443 w 22"/>
                <a:gd name="T49" fmla="*/ 90725607 h 64"/>
                <a:gd name="T50" fmla="*/ 55443443 w 22"/>
                <a:gd name="T51" fmla="*/ 90725607 h 64"/>
                <a:gd name="T52" fmla="*/ 50403120 w 22"/>
                <a:gd name="T53" fmla="*/ 110886872 h 64"/>
                <a:gd name="T54" fmla="*/ 45362809 w 22"/>
                <a:gd name="T55" fmla="*/ 126007802 h 64"/>
                <a:gd name="T56" fmla="*/ 30241877 w 22"/>
                <a:gd name="T57" fmla="*/ 161289973 h 64"/>
                <a:gd name="T58" fmla="*/ 30241877 w 22"/>
                <a:gd name="T59" fmla="*/ 161289973 h 64"/>
                <a:gd name="T60" fmla="*/ 25201560 w 22"/>
                <a:gd name="T61" fmla="*/ 156249663 h 64"/>
                <a:gd name="T62" fmla="*/ 25201560 w 22"/>
                <a:gd name="T63" fmla="*/ 156249663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64"/>
                <a:gd name="T98" fmla="*/ 22 w 22"/>
                <a:gd name="T99" fmla="*/ 64 h 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64">
                  <a:moveTo>
                    <a:pt x="10" y="62"/>
                  </a:moveTo>
                  <a:lnTo>
                    <a:pt x="10" y="62"/>
                  </a:lnTo>
                  <a:lnTo>
                    <a:pt x="16" y="50"/>
                  </a:lnTo>
                  <a:lnTo>
                    <a:pt x="18" y="36"/>
                  </a:lnTo>
                  <a:lnTo>
                    <a:pt x="16" y="28"/>
                  </a:lnTo>
                  <a:lnTo>
                    <a:pt x="14" y="20"/>
                  </a:lnTo>
                  <a:lnTo>
                    <a:pt x="8" y="10"/>
                  </a:lnTo>
                  <a:lnTo>
                    <a:pt x="4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4"/>
                  </a:lnTo>
                  <a:lnTo>
                    <a:pt x="12" y="8"/>
                  </a:lnTo>
                  <a:lnTo>
                    <a:pt x="18" y="18"/>
                  </a:lnTo>
                  <a:lnTo>
                    <a:pt x="20" y="28"/>
                  </a:lnTo>
                  <a:lnTo>
                    <a:pt x="22" y="36"/>
                  </a:lnTo>
                  <a:lnTo>
                    <a:pt x="20" y="44"/>
                  </a:lnTo>
                  <a:lnTo>
                    <a:pt x="18" y="50"/>
                  </a:lnTo>
                  <a:lnTo>
                    <a:pt x="12" y="64"/>
                  </a:lnTo>
                  <a:lnTo>
                    <a:pt x="10" y="6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9" name="Freeform 44"/>
            <p:cNvSpPr>
              <a:spLocks/>
            </p:cNvSpPr>
            <p:nvPr/>
          </p:nvSpPr>
          <p:spPr bwMode="auto">
            <a:xfrm>
              <a:off x="4408488" y="3222625"/>
              <a:ext cx="53975" cy="57150"/>
            </a:xfrm>
            <a:custGeom>
              <a:avLst/>
              <a:gdLst>
                <a:gd name="T0" fmla="*/ 0 w 34"/>
                <a:gd name="T1" fmla="*/ 0 h 36"/>
                <a:gd name="T2" fmla="*/ 10080624 w 34"/>
                <a:gd name="T3" fmla="*/ 0 h 36"/>
                <a:gd name="T4" fmla="*/ 10080624 w 34"/>
                <a:gd name="T5" fmla="*/ 0 h 36"/>
                <a:gd name="T6" fmla="*/ 20161247 w 34"/>
                <a:gd name="T7" fmla="*/ 25201558 h 36"/>
                <a:gd name="T8" fmla="*/ 35282184 w 34"/>
                <a:gd name="T9" fmla="*/ 50403116 h 36"/>
                <a:gd name="T10" fmla="*/ 60483748 w 34"/>
                <a:gd name="T11" fmla="*/ 75604680 h 36"/>
                <a:gd name="T12" fmla="*/ 70564368 w 34"/>
                <a:gd name="T13" fmla="*/ 80644991 h 36"/>
                <a:gd name="T14" fmla="*/ 85685299 w 34"/>
                <a:gd name="T15" fmla="*/ 85685301 h 36"/>
                <a:gd name="T16" fmla="*/ 85685299 w 34"/>
                <a:gd name="T17" fmla="*/ 85685301 h 36"/>
                <a:gd name="T18" fmla="*/ 85685299 w 34"/>
                <a:gd name="T19" fmla="*/ 90725611 h 36"/>
                <a:gd name="T20" fmla="*/ 85685299 w 34"/>
                <a:gd name="T21" fmla="*/ 90725611 h 36"/>
                <a:gd name="T22" fmla="*/ 70564368 w 34"/>
                <a:gd name="T23" fmla="*/ 90725611 h 36"/>
                <a:gd name="T24" fmla="*/ 55443437 w 34"/>
                <a:gd name="T25" fmla="*/ 80644991 h 36"/>
                <a:gd name="T26" fmla="*/ 30241874 w 34"/>
                <a:gd name="T27" fmla="*/ 55443439 h 36"/>
                <a:gd name="T28" fmla="*/ 10080624 w 34"/>
                <a:gd name="T29" fmla="*/ 30241875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0" y="0"/>
                  </a:moveTo>
                  <a:lnTo>
                    <a:pt x="4" y="0"/>
                  </a:lnTo>
                  <a:lnTo>
                    <a:pt x="8" y="10"/>
                  </a:lnTo>
                  <a:lnTo>
                    <a:pt x="14" y="20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34" y="34"/>
                  </a:lnTo>
                  <a:lnTo>
                    <a:pt x="34" y="36"/>
                  </a:lnTo>
                  <a:lnTo>
                    <a:pt x="28" y="36"/>
                  </a:lnTo>
                  <a:lnTo>
                    <a:pt x="22" y="32"/>
                  </a:lnTo>
                  <a:lnTo>
                    <a:pt x="12" y="2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0" name="Freeform 45"/>
            <p:cNvSpPr>
              <a:spLocks/>
            </p:cNvSpPr>
            <p:nvPr/>
          </p:nvSpPr>
          <p:spPr bwMode="auto">
            <a:xfrm>
              <a:off x="4627563" y="3048000"/>
              <a:ext cx="114300" cy="73025"/>
            </a:xfrm>
            <a:custGeom>
              <a:avLst/>
              <a:gdLst>
                <a:gd name="T0" fmla="*/ 0 w 72"/>
                <a:gd name="T1" fmla="*/ 105846577 h 46"/>
                <a:gd name="T2" fmla="*/ 5040312 w 72"/>
                <a:gd name="T3" fmla="*/ 95765931 h 46"/>
                <a:gd name="T4" fmla="*/ 5040312 w 72"/>
                <a:gd name="T5" fmla="*/ 95765931 h 46"/>
                <a:gd name="T6" fmla="*/ 30241875 w 72"/>
                <a:gd name="T7" fmla="*/ 105846577 h 46"/>
                <a:gd name="T8" fmla="*/ 60483749 w 72"/>
                <a:gd name="T9" fmla="*/ 105846577 h 46"/>
                <a:gd name="T10" fmla="*/ 60483749 w 72"/>
                <a:gd name="T11" fmla="*/ 105846577 h 46"/>
                <a:gd name="T12" fmla="*/ 60483749 w 72"/>
                <a:gd name="T13" fmla="*/ 105846577 h 46"/>
                <a:gd name="T14" fmla="*/ 80644991 w 72"/>
                <a:gd name="T15" fmla="*/ 105846577 h 46"/>
                <a:gd name="T16" fmla="*/ 100806232 w 72"/>
                <a:gd name="T17" fmla="*/ 100806241 h 46"/>
                <a:gd name="T18" fmla="*/ 120967498 w 72"/>
                <a:gd name="T19" fmla="*/ 95765931 h 46"/>
                <a:gd name="T20" fmla="*/ 136088429 w 72"/>
                <a:gd name="T21" fmla="*/ 80644998 h 46"/>
                <a:gd name="T22" fmla="*/ 151209361 w 72"/>
                <a:gd name="T23" fmla="*/ 70564376 h 46"/>
                <a:gd name="T24" fmla="*/ 161289981 w 72"/>
                <a:gd name="T25" fmla="*/ 55443444 h 46"/>
                <a:gd name="T26" fmla="*/ 171370602 w 72"/>
                <a:gd name="T27" fmla="*/ 35282188 h 46"/>
                <a:gd name="T28" fmla="*/ 171370602 w 72"/>
                <a:gd name="T29" fmla="*/ 15120939 h 46"/>
                <a:gd name="T30" fmla="*/ 171370602 w 72"/>
                <a:gd name="T31" fmla="*/ 15120939 h 46"/>
                <a:gd name="T32" fmla="*/ 171370602 w 72"/>
                <a:gd name="T33" fmla="*/ 15120939 h 46"/>
                <a:gd name="T34" fmla="*/ 171370602 w 72"/>
                <a:gd name="T35" fmla="*/ 5040312 h 46"/>
                <a:gd name="T36" fmla="*/ 171370602 w 72"/>
                <a:gd name="T37" fmla="*/ 5040312 h 46"/>
                <a:gd name="T38" fmla="*/ 171370602 w 72"/>
                <a:gd name="T39" fmla="*/ 5040312 h 46"/>
                <a:gd name="T40" fmla="*/ 181451223 w 72"/>
                <a:gd name="T41" fmla="*/ 0 h 46"/>
                <a:gd name="T42" fmla="*/ 181451223 w 72"/>
                <a:gd name="T43" fmla="*/ 0 h 46"/>
                <a:gd name="T44" fmla="*/ 181451223 w 72"/>
                <a:gd name="T45" fmla="*/ 15120939 h 46"/>
                <a:gd name="T46" fmla="*/ 181451223 w 72"/>
                <a:gd name="T47" fmla="*/ 15120939 h 46"/>
                <a:gd name="T48" fmla="*/ 181451223 w 72"/>
                <a:gd name="T49" fmla="*/ 15120939 h 46"/>
                <a:gd name="T50" fmla="*/ 176410912 w 72"/>
                <a:gd name="T51" fmla="*/ 35282188 h 46"/>
                <a:gd name="T52" fmla="*/ 171370602 w 72"/>
                <a:gd name="T53" fmla="*/ 55443444 h 46"/>
                <a:gd name="T54" fmla="*/ 156249671 w 72"/>
                <a:gd name="T55" fmla="*/ 75604687 h 46"/>
                <a:gd name="T56" fmla="*/ 141128740 w 72"/>
                <a:gd name="T57" fmla="*/ 90725620 h 46"/>
                <a:gd name="T58" fmla="*/ 126007809 w 72"/>
                <a:gd name="T59" fmla="*/ 100806241 h 46"/>
                <a:gd name="T60" fmla="*/ 105846567 w 72"/>
                <a:gd name="T61" fmla="*/ 110886888 h 46"/>
                <a:gd name="T62" fmla="*/ 80644991 w 72"/>
                <a:gd name="T63" fmla="*/ 115927199 h 46"/>
                <a:gd name="T64" fmla="*/ 60483749 w 72"/>
                <a:gd name="T65" fmla="*/ 115927199 h 46"/>
                <a:gd name="T66" fmla="*/ 60483749 w 72"/>
                <a:gd name="T67" fmla="*/ 115927199 h 46"/>
                <a:gd name="T68" fmla="*/ 60483749 w 72"/>
                <a:gd name="T69" fmla="*/ 115927199 h 46"/>
                <a:gd name="T70" fmla="*/ 30241875 w 72"/>
                <a:gd name="T71" fmla="*/ 110886888 h 46"/>
                <a:gd name="T72" fmla="*/ 0 w 72"/>
                <a:gd name="T73" fmla="*/ 105846577 h 46"/>
                <a:gd name="T74" fmla="*/ 0 w 72"/>
                <a:gd name="T75" fmla="*/ 105846577 h 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2"/>
                <a:gd name="T115" fmla="*/ 0 h 46"/>
                <a:gd name="T116" fmla="*/ 72 w 72"/>
                <a:gd name="T117" fmla="*/ 46 h 4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2" h="46">
                  <a:moveTo>
                    <a:pt x="0" y="42"/>
                  </a:moveTo>
                  <a:lnTo>
                    <a:pt x="2" y="38"/>
                  </a:lnTo>
                  <a:lnTo>
                    <a:pt x="12" y="42"/>
                  </a:lnTo>
                  <a:lnTo>
                    <a:pt x="24" y="42"/>
                  </a:lnTo>
                  <a:lnTo>
                    <a:pt x="32" y="42"/>
                  </a:lnTo>
                  <a:lnTo>
                    <a:pt x="40" y="40"/>
                  </a:lnTo>
                  <a:lnTo>
                    <a:pt x="48" y="38"/>
                  </a:lnTo>
                  <a:lnTo>
                    <a:pt x="54" y="32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8" y="14"/>
                  </a:lnTo>
                  <a:lnTo>
                    <a:pt x="68" y="6"/>
                  </a:lnTo>
                  <a:lnTo>
                    <a:pt x="68" y="2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70" y="14"/>
                  </a:lnTo>
                  <a:lnTo>
                    <a:pt x="68" y="22"/>
                  </a:lnTo>
                  <a:lnTo>
                    <a:pt x="62" y="30"/>
                  </a:lnTo>
                  <a:lnTo>
                    <a:pt x="56" y="36"/>
                  </a:lnTo>
                  <a:lnTo>
                    <a:pt x="50" y="40"/>
                  </a:lnTo>
                  <a:lnTo>
                    <a:pt x="42" y="44"/>
                  </a:lnTo>
                  <a:lnTo>
                    <a:pt x="32" y="46"/>
                  </a:lnTo>
                  <a:lnTo>
                    <a:pt x="24" y="46"/>
                  </a:lnTo>
                  <a:lnTo>
                    <a:pt x="12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1" name="Freeform 46"/>
            <p:cNvSpPr>
              <a:spLocks/>
            </p:cNvSpPr>
            <p:nvPr/>
          </p:nvSpPr>
          <p:spPr bwMode="auto">
            <a:xfrm>
              <a:off x="4859338" y="3241675"/>
              <a:ext cx="66675" cy="88900"/>
            </a:xfrm>
            <a:custGeom>
              <a:avLst/>
              <a:gdLst>
                <a:gd name="T0" fmla="*/ 100806238 w 42"/>
                <a:gd name="T1" fmla="*/ 141128761 h 56"/>
                <a:gd name="T2" fmla="*/ 100806238 w 42"/>
                <a:gd name="T3" fmla="*/ 141128761 h 56"/>
                <a:gd name="T4" fmla="*/ 100806238 w 42"/>
                <a:gd name="T5" fmla="*/ 115927206 h 56"/>
                <a:gd name="T6" fmla="*/ 100806238 w 42"/>
                <a:gd name="T7" fmla="*/ 115927206 h 56"/>
                <a:gd name="T8" fmla="*/ 100806238 w 42"/>
                <a:gd name="T9" fmla="*/ 115927206 h 56"/>
                <a:gd name="T10" fmla="*/ 95765928 w 42"/>
                <a:gd name="T11" fmla="*/ 90725625 h 56"/>
                <a:gd name="T12" fmla="*/ 85685306 w 42"/>
                <a:gd name="T13" fmla="*/ 60483758 h 56"/>
                <a:gd name="T14" fmla="*/ 85685306 w 42"/>
                <a:gd name="T15" fmla="*/ 60483758 h 56"/>
                <a:gd name="T16" fmla="*/ 85685306 w 42"/>
                <a:gd name="T17" fmla="*/ 60483758 h 56"/>
                <a:gd name="T18" fmla="*/ 75604685 w 42"/>
                <a:gd name="T19" fmla="*/ 45362813 h 56"/>
                <a:gd name="T20" fmla="*/ 55443442 w 42"/>
                <a:gd name="T21" fmla="*/ 25201562 h 56"/>
                <a:gd name="T22" fmla="*/ 35282187 w 42"/>
                <a:gd name="T23" fmla="*/ 15120940 h 56"/>
                <a:gd name="T24" fmla="*/ 15120938 w 42"/>
                <a:gd name="T25" fmla="*/ 5040313 h 56"/>
                <a:gd name="T26" fmla="*/ 15120938 w 42"/>
                <a:gd name="T27" fmla="*/ 5040313 h 56"/>
                <a:gd name="T28" fmla="*/ 15120938 w 42"/>
                <a:gd name="T29" fmla="*/ 5040313 h 56"/>
                <a:gd name="T30" fmla="*/ 5040312 w 42"/>
                <a:gd name="T31" fmla="*/ 10080625 h 56"/>
                <a:gd name="T32" fmla="*/ 5040312 w 42"/>
                <a:gd name="T33" fmla="*/ 10080625 h 56"/>
                <a:gd name="T34" fmla="*/ 0 w 42"/>
                <a:gd name="T35" fmla="*/ 0 h 56"/>
                <a:gd name="T36" fmla="*/ 0 w 42"/>
                <a:gd name="T37" fmla="*/ 0 h 56"/>
                <a:gd name="T38" fmla="*/ 15120938 w 42"/>
                <a:gd name="T39" fmla="*/ 0 h 56"/>
                <a:gd name="T40" fmla="*/ 15120938 w 42"/>
                <a:gd name="T41" fmla="*/ 0 h 56"/>
                <a:gd name="T42" fmla="*/ 15120938 w 42"/>
                <a:gd name="T43" fmla="*/ 0 h 56"/>
                <a:gd name="T44" fmla="*/ 35282187 w 42"/>
                <a:gd name="T45" fmla="*/ 5040313 h 56"/>
                <a:gd name="T46" fmla="*/ 60483753 w 42"/>
                <a:gd name="T47" fmla="*/ 20161251 h 56"/>
                <a:gd name="T48" fmla="*/ 80644996 w 42"/>
                <a:gd name="T49" fmla="*/ 40322501 h 56"/>
                <a:gd name="T50" fmla="*/ 95765928 w 42"/>
                <a:gd name="T51" fmla="*/ 55443447 h 56"/>
                <a:gd name="T52" fmla="*/ 95765928 w 42"/>
                <a:gd name="T53" fmla="*/ 55443447 h 56"/>
                <a:gd name="T54" fmla="*/ 95765928 w 42"/>
                <a:gd name="T55" fmla="*/ 55443447 h 56"/>
                <a:gd name="T56" fmla="*/ 105846574 w 42"/>
                <a:gd name="T57" fmla="*/ 85685314 h 56"/>
                <a:gd name="T58" fmla="*/ 105846574 w 42"/>
                <a:gd name="T59" fmla="*/ 115927206 h 56"/>
                <a:gd name="T60" fmla="*/ 105846574 w 42"/>
                <a:gd name="T61" fmla="*/ 115927206 h 56"/>
                <a:gd name="T62" fmla="*/ 105846574 w 42"/>
                <a:gd name="T63" fmla="*/ 115927206 h 56"/>
                <a:gd name="T64" fmla="*/ 105846574 w 42"/>
                <a:gd name="T65" fmla="*/ 141128761 h 56"/>
                <a:gd name="T66" fmla="*/ 105846574 w 42"/>
                <a:gd name="T67" fmla="*/ 141128761 h 56"/>
                <a:gd name="T68" fmla="*/ 105846574 w 42"/>
                <a:gd name="T69" fmla="*/ 141128761 h 56"/>
                <a:gd name="T70" fmla="*/ 100806238 w 42"/>
                <a:gd name="T71" fmla="*/ 141128761 h 56"/>
                <a:gd name="T72" fmla="*/ 100806238 w 42"/>
                <a:gd name="T73" fmla="*/ 141128761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56"/>
                <a:gd name="T113" fmla="*/ 42 w 42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56">
                  <a:moveTo>
                    <a:pt x="40" y="56"/>
                  </a:moveTo>
                  <a:lnTo>
                    <a:pt x="40" y="56"/>
                  </a:lnTo>
                  <a:lnTo>
                    <a:pt x="40" y="46"/>
                  </a:lnTo>
                  <a:lnTo>
                    <a:pt x="38" y="36"/>
                  </a:lnTo>
                  <a:lnTo>
                    <a:pt x="34" y="24"/>
                  </a:lnTo>
                  <a:lnTo>
                    <a:pt x="30" y="18"/>
                  </a:lnTo>
                  <a:lnTo>
                    <a:pt x="22" y="10"/>
                  </a:lnTo>
                  <a:lnTo>
                    <a:pt x="14" y="6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4" y="8"/>
                  </a:lnTo>
                  <a:lnTo>
                    <a:pt x="32" y="16"/>
                  </a:lnTo>
                  <a:lnTo>
                    <a:pt x="38" y="22"/>
                  </a:lnTo>
                  <a:lnTo>
                    <a:pt x="42" y="34"/>
                  </a:lnTo>
                  <a:lnTo>
                    <a:pt x="42" y="46"/>
                  </a:lnTo>
                  <a:lnTo>
                    <a:pt x="42" y="56"/>
                  </a:lnTo>
                  <a:lnTo>
                    <a:pt x="40" y="5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2" name="Freeform 47"/>
            <p:cNvSpPr>
              <a:spLocks/>
            </p:cNvSpPr>
            <p:nvPr/>
          </p:nvSpPr>
          <p:spPr bwMode="auto">
            <a:xfrm>
              <a:off x="5253038" y="3054350"/>
              <a:ext cx="34925" cy="127000"/>
            </a:xfrm>
            <a:custGeom>
              <a:avLst/>
              <a:gdLst>
                <a:gd name="T0" fmla="*/ 0 w 22"/>
                <a:gd name="T1" fmla="*/ 105846572 h 80"/>
                <a:gd name="T2" fmla="*/ 0 w 22"/>
                <a:gd name="T3" fmla="*/ 105846572 h 80"/>
                <a:gd name="T4" fmla="*/ 5040312 w 22"/>
                <a:gd name="T5" fmla="*/ 80644994 h 80"/>
                <a:gd name="T6" fmla="*/ 15120938 w 22"/>
                <a:gd name="T7" fmla="*/ 50403118 h 80"/>
                <a:gd name="T8" fmla="*/ 25201560 w 22"/>
                <a:gd name="T9" fmla="*/ 25201559 h 80"/>
                <a:gd name="T10" fmla="*/ 45362809 w 22"/>
                <a:gd name="T11" fmla="*/ 0 h 80"/>
                <a:gd name="T12" fmla="*/ 45362809 w 22"/>
                <a:gd name="T13" fmla="*/ 0 h 80"/>
                <a:gd name="T14" fmla="*/ 45362809 w 22"/>
                <a:gd name="T15" fmla="*/ 0 h 80"/>
                <a:gd name="T16" fmla="*/ 55443443 w 22"/>
                <a:gd name="T17" fmla="*/ 10080624 h 80"/>
                <a:gd name="T18" fmla="*/ 55443443 w 22"/>
                <a:gd name="T19" fmla="*/ 10080624 h 80"/>
                <a:gd name="T20" fmla="*/ 35282188 w 22"/>
                <a:gd name="T21" fmla="*/ 30241876 h 80"/>
                <a:gd name="T22" fmla="*/ 20161249 w 22"/>
                <a:gd name="T23" fmla="*/ 55443441 h 80"/>
                <a:gd name="T24" fmla="*/ 15120938 w 22"/>
                <a:gd name="T25" fmla="*/ 80644994 h 80"/>
                <a:gd name="T26" fmla="*/ 10080625 w 22"/>
                <a:gd name="T27" fmla="*/ 105846572 h 80"/>
                <a:gd name="T28" fmla="*/ 10080625 w 22"/>
                <a:gd name="T29" fmla="*/ 105846572 h 80"/>
                <a:gd name="T30" fmla="*/ 10080625 w 22"/>
                <a:gd name="T31" fmla="*/ 105846572 h 80"/>
                <a:gd name="T32" fmla="*/ 15120938 w 22"/>
                <a:gd name="T33" fmla="*/ 131048125 h 80"/>
                <a:gd name="T34" fmla="*/ 20161249 w 22"/>
                <a:gd name="T35" fmla="*/ 156249678 h 80"/>
                <a:gd name="T36" fmla="*/ 30241877 w 22"/>
                <a:gd name="T37" fmla="*/ 176410920 h 80"/>
                <a:gd name="T38" fmla="*/ 45362809 w 22"/>
                <a:gd name="T39" fmla="*/ 196572162 h 80"/>
                <a:gd name="T40" fmla="*/ 45362809 w 22"/>
                <a:gd name="T41" fmla="*/ 196572162 h 80"/>
                <a:gd name="T42" fmla="*/ 40322498 w 22"/>
                <a:gd name="T43" fmla="*/ 201612473 h 80"/>
                <a:gd name="T44" fmla="*/ 40322498 w 22"/>
                <a:gd name="T45" fmla="*/ 201612473 h 80"/>
                <a:gd name="T46" fmla="*/ 25201560 w 22"/>
                <a:gd name="T47" fmla="*/ 181451230 h 80"/>
                <a:gd name="T48" fmla="*/ 10080625 w 22"/>
                <a:gd name="T49" fmla="*/ 156249678 h 80"/>
                <a:gd name="T50" fmla="*/ 5040312 w 22"/>
                <a:gd name="T51" fmla="*/ 131048125 h 80"/>
                <a:gd name="T52" fmla="*/ 0 w 22"/>
                <a:gd name="T53" fmla="*/ 105846572 h 80"/>
                <a:gd name="T54" fmla="*/ 0 w 22"/>
                <a:gd name="T55" fmla="*/ 105846572 h 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2"/>
                <a:gd name="T85" fmla="*/ 0 h 80"/>
                <a:gd name="T86" fmla="*/ 22 w 22"/>
                <a:gd name="T87" fmla="*/ 80 h 8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2" h="80">
                  <a:moveTo>
                    <a:pt x="0" y="42"/>
                  </a:moveTo>
                  <a:lnTo>
                    <a:pt x="0" y="42"/>
                  </a:lnTo>
                  <a:lnTo>
                    <a:pt x="2" y="32"/>
                  </a:lnTo>
                  <a:lnTo>
                    <a:pt x="6" y="20"/>
                  </a:lnTo>
                  <a:lnTo>
                    <a:pt x="10" y="1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6" y="32"/>
                  </a:lnTo>
                  <a:lnTo>
                    <a:pt x="4" y="42"/>
                  </a:lnTo>
                  <a:lnTo>
                    <a:pt x="6" y="52"/>
                  </a:lnTo>
                  <a:lnTo>
                    <a:pt x="8" y="62"/>
                  </a:lnTo>
                  <a:lnTo>
                    <a:pt x="12" y="70"/>
                  </a:lnTo>
                  <a:lnTo>
                    <a:pt x="18" y="78"/>
                  </a:lnTo>
                  <a:lnTo>
                    <a:pt x="16" y="80"/>
                  </a:lnTo>
                  <a:lnTo>
                    <a:pt x="10" y="72"/>
                  </a:lnTo>
                  <a:lnTo>
                    <a:pt x="4" y="62"/>
                  </a:lnTo>
                  <a:lnTo>
                    <a:pt x="2" y="5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3" name="Freeform 48"/>
            <p:cNvSpPr>
              <a:spLocks/>
            </p:cNvSpPr>
            <p:nvPr/>
          </p:nvSpPr>
          <p:spPr bwMode="auto">
            <a:xfrm>
              <a:off x="4846638" y="3381375"/>
              <a:ext cx="22225" cy="85725"/>
            </a:xfrm>
            <a:custGeom>
              <a:avLst/>
              <a:gdLst>
                <a:gd name="T0" fmla="*/ 0 w 14"/>
                <a:gd name="T1" fmla="*/ 131048138 h 54"/>
                <a:gd name="T2" fmla="*/ 0 w 14"/>
                <a:gd name="T3" fmla="*/ 131048138 h 54"/>
                <a:gd name="T4" fmla="*/ 10080625 w 14"/>
                <a:gd name="T5" fmla="*/ 120967515 h 54"/>
                <a:gd name="T6" fmla="*/ 20161251 w 14"/>
                <a:gd name="T7" fmla="*/ 100806246 h 54"/>
                <a:gd name="T8" fmla="*/ 25201562 w 14"/>
                <a:gd name="T9" fmla="*/ 85685313 h 54"/>
                <a:gd name="T10" fmla="*/ 25201562 w 14"/>
                <a:gd name="T11" fmla="*/ 65524069 h 54"/>
                <a:gd name="T12" fmla="*/ 25201562 w 14"/>
                <a:gd name="T13" fmla="*/ 65524069 h 54"/>
                <a:gd name="T14" fmla="*/ 25201562 w 14"/>
                <a:gd name="T15" fmla="*/ 65524069 h 54"/>
                <a:gd name="T16" fmla="*/ 25201562 w 14"/>
                <a:gd name="T17" fmla="*/ 35282190 h 54"/>
                <a:gd name="T18" fmla="*/ 10080625 w 14"/>
                <a:gd name="T19" fmla="*/ 5040313 h 54"/>
                <a:gd name="T20" fmla="*/ 10080625 w 14"/>
                <a:gd name="T21" fmla="*/ 5040313 h 54"/>
                <a:gd name="T22" fmla="*/ 10080625 w 14"/>
                <a:gd name="T23" fmla="*/ 5040313 h 54"/>
                <a:gd name="T24" fmla="*/ 20161251 w 14"/>
                <a:gd name="T25" fmla="*/ 0 h 54"/>
                <a:gd name="T26" fmla="*/ 20161251 w 14"/>
                <a:gd name="T27" fmla="*/ 0 h 54"/>
                <a:gd name="T28" fmla="*/ 30241879 w 14"/>
                <a:gd name="T29" fmla="*/ 30241879 h 54"/>
                <a:gd name="T30" fmla="*/ 35282190 w 14"/>
                <a:gd name="T31" fmla="*/ 65524069 h 54"/>
                <a:gd name="T32" fmla="*/ 35282190 w 14"/>
                <a:gd name="T33" fmla="*/ 65524069 h 54"/>
                <a:gd name="T34" fmla="*/ 35282190 w 14"/>
                <a:gd name="T35" fmla="*/ 65524069 h 54"/>
                <a:gd name="T36" fmla="*/ 35282190 w 14"/>
                <a:gd name="T37" fmla="*/ 85685313 h 54"/>
                <a:gd name="T38" fmla="*/ 30241879 w 14"/>
                <a:gd name="T39" fmla="*/ 105846582 h 54"/>
                <a:gd name="T40" fmla="*/ 20161251 w 14"/>
                <a:gd name="T41" fmla="*/ 126007827 h 54"/>
                <a:gd name="T42" fmla="*/ 5040313 w 14"/>
                <a:gd name="T43" fmla="*/ 136088449 h 54"/>
                <a:gd name="T44" fmla="*/ 5040313 w 14"/>
                <a:gd name="T45" fmla="*/ 136088449 h 54"/>
                <a:gd name="T46" fmla="*/ 0 w 14"/>
                <a:gd name="T47" fmla="*/ 131048138 h 54"/>
                <a:gd name="T48" fmla="*/ 0 w 14"/>
                <a:gd name="T49" fmla="*/ 131048138 h 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"/>
                <a:gd name="T76" fmla="*/ 0 h 54"/>
                <a:gd name="T77" fmla="*/ 14 w 14"/>
                <a:gd name="T78" fmla="*/ 54 h 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" h="54">
                  <a:moveTo>
                    <a:pt x="0" y="52"/>
                  </a:moveTo>
                  <a:lnTo>
                    <a:pt x="0" y="52"/>
                  </a:lnTo>
                  <a:lnTo>
                    <a:pt x="4" y="48"/>
                  </a:lnTo>
                  <a:lnTo>
                    <a:pt x="8" y="40"/>
                  </a:lnTo>
                  <a:lnTo>
                    <a:pt x="10" y="34"/>
                  </a:lnTo>
                  <a:lnTo>
                    <a:pt x="10" y="26"/>
                  </a:lnTo>
                  <a:lnTo>
                    <a:pt x="10" y="1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12"/>
                  </a:lnTo>
                  <a:lnTo>
                    <a:pt x="14" y="26"/>
                  </a:lnTo>
                  <a:lnTo>
                    <a:pt x="14" y="34"/>
                  </a:lnTo>
                  <a:lnTo>
                    <a:pt x="12" y="42"/>
                  </a:lnTo>
                  <a:lnTo>
                    <a:pt x="8" y="50"/>
                  </a:lnTo>
                  <a:lnTo>
                    <a:pt x="2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4" name="Freeform 49"/>
            <p:cNvSpPr>
              <a:spLocks/>
            </p:cNvSpPr>
            <p:nvPr/>
          </p:nvSpPr>
          <p:spPr bwMode="auto">
            <a:xfrm>
              <a:off x="5148263" y="2927350"/>
              <a:ext cx="28575" cy="31750"/>
            </a:xfrm>
            <a:custGeom>
              <a:avLst/>
              <a:gdLst>
                <a:gd name="T0" fmla="*/ 45362806 w 18"/>
                <a:gd name="T1" fmla="*/ 25201559 h 20"/>
                <a:gd name="T2" fmla="*/ 45362806 w 18"/>
                <a:gd name="T3" fmla="*/ 25201559 h 20"/>
                <a:gd name="T4" fmla="*/ 45362806 w 18"/>
                <a:gd name="T5" fmla="*/ 35282186 h 20"/>
                <a:gd name="T6" fmla="*/ 40322495 w 18"/>
                <a:gd name="T7" fmla="*/ 45362808 h 20"/>
                <a:gd name="T8" fmla="*/ 30241875 w 18"/>
                <a:gd name="T9" fmla="*/ 50403118 h 20"/>
                <a:gd name="T10" fmla="*/ 20161248 w 18"/>
                <a:gd name="T11" fmla="*/ 50403118 h 20"/>
                <a:gd name="T12" fmla="*/ 20161248 w 18"/>
                <a:gd name="T13" fmla="*/ 50403118 h 20"/>
                <a:gd name="T14" fmla="*/ 15120937 w 18"/>
                <a:gd name="T15" fmla="*/ 50403118 h 20"/>
                <a:gd name="T16" fmla="*/ 5040312 w 18"/>
                <a:gd name="T17" fmla="*/ 45362808 h 20"/>
                <a:gd name="T18" fmla="*/ 0 w 18"/>
                <a:gd name="T19" fmla="*/ 35282186 h 20"/>
                <a:gd name="T20" fmla="*/ 0 w 18"/>
                <a:gd name="T21" fmla="*/ 25201559 h 20"/>
                <a:gd name="T22" fmla="*/ 0 w 18"/>
                <a:gd name="T23" fmla="*/ 25201559 h 20"/>
                <a:gd name="T24" fmla="*/ 0 w 18"/>
                <a:gd name="T25" fmla="*/ 15120938 h 20"/>
                <a:gd name="T26" fmla="*/ 5040312 w 18"/>
                <a:gd name="T27" fmla="*/ 10080624 h 20"/>
                <a:gd name="T28" fmla="*/ 15120937 w 18"/>
                <a:gd name="T29" fmla="*/ 5040312 h 20"/>
                <a:gd name="T30" fmla="*/ 20161248 w 18"/>
                <a:gd name="T31" fmla="*/ 0 h 20"/>
                <a:gd name="T32" fmla="*/ 20161248 w 18"/>
                <a:gd name="T33" fmla="*/ 0 h 20"/>
                <a:gd name="T34" fmla="*/ 30241875 w 18"/>
                <a:gd name="T35" fmla="*/ 5040312 h 20"/>
                <a:gd name="T36" fmla="*/ 40322495 w 18"/>
                <a:gd name="T37" fmla="*/ 10080624 h 20"/>
                <a:gd name="T38" fmla="*/ 45362806 w 18"/>
                <a:gd name="T39" fmla="*/ 15120938 h 20"/>
                <a:gd name="T40" fmla="*/ 45362806 w 18"/>
                <a:gd name="T41" fmla="*/ 25201559 h 20"/>
                <a:gd name="T42" fmla="*/ 45362806 w 18"/>
                <a:gd name="T43" fmla="*/ 25201559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20"/>
                <a:gd name="T68" fmla="*/ 18 w 18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20">
                  <a:moveTo>
                    <a:pt x="18" y="10"/>
                  </a:moveTo>
                  <a:lnTo>
                    <a:pt x="18" y="10"/>
                  </a:lnTo>
                  <a:lnTo>
                    <a:pt x="18" y="14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18" y="6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5" name="Freeform 50"/>
            <p:cNvSpPr>
              <a:spLocks/>
            </p:cNvSpPr>
            <p:nvPr/>
          </p:nvSpPr>
          <p:spPr bwMode="auto">
            <a:xfrm>
              <a:off x="4405313" y="3683000"/>
              <a:ext cx="142875" cy="38100"/>
            </a:xfrm>
            <a:custGeom>
              <a:avLst/>
              <a:gdLst>
                <a:gd name="T0" fmla="*/ 75604687 w 90"/>
                <a:gd name="T1" fmla="*/ 30241878 h 24"/>
                <a:gd name="T2" fmla="*/ 75604687 w 90"/>
                <a:gd name="T3" fmla="*/ 30241878 h 24"/>
                <a:gd name="T4" fmla="*/ 105846576 w 90"/>
                <a:gd name="T5" fmla="*/ 35282189 h 24"/>
                <a:gd name="T6" fmla="*/ 136088441 w 90"/>
                <a:gd name="T7" fmla="*/ 40322500 h 24"/>
                <a:gd name="T8" fmla="*/ 151209373 w 90"/>
                <a:gd name="T9" fmla="*/ 40322500 h 24"/>
                <a:gd name="T10" fmla="*/ 161289995 w 90"/>
                <a:gd name="T11" fmla="*/ 35282189 h 24"/>
                <a:gd name="T12" fmla="*/ 171370617 w 90"/>
                <a:gd name="T13" fmla="*/ 25201561 h 24"/>
                <a:gd name="T14" fmla="*/ 176410927 w 90"/>
                <a:gd name="T15" fmla="*/ 15120939 h 24"/>
                <a:gd name="T16" fmla="*/ 176410927 w 90"/>
                <a:gd name="T17" fmla="*/ 15120939 h 24"/>
                <a:gd name="T18" fmla="*/ 181451238 w 90"/>
                <a:gd name="T19" fmla="*/ 15120939 h 24"/>
                <a:gd name="T20" fmla="*/ 181451238 w 90"/>
                <a:gd name="T21" fmla="*/ 15120939 h 24"/>
                <a:gd name="T22" fmla="*/ 171370617 w 90"/>
                <a:gd name="T23" fmla="*/ 30241878 h 24"/>
                <a:gd name="T24" fmla="*/ 161289995 w 90"/>
                <a:gd name="T25" fmla="*/ 40322500 h 24"/>
                <a:gd name="T26" fmla="*/ 146169063 w 90"/>
                <a:gd name="T27" fmla="*/ 45362810 h 24"/>
                <a:gd name="T28" fmla="*/ 126007819 w 90"/>
                <a:gd name="T29" fmla="*/ 45362810 h 24"/>
                <a:gd name="T30" fmla="*/ 90725619 w 90"/>
                <a:gd name="T31" fmla="*/ 45362810 h 24"/>
                <a:gd name="T32" fmla="*/ 55443444 w 90"/>
                <a:gd name="T33" fmla="*/ 35282189 h 24"/>
                <a:gd name="T34" fmla="*/ 55443444 w 90"/>
                <a:gd name="T35" fmla="*/ 35282189 h 24"/>
                <a:gd name="T36" fmla="*/ 0 w 90"/>
                <a:gd name="T37" fmla="*/ 40322500 h 24"/>
                <a:gd name="T38" fmla="*/ 0 w 90"/>
                <a:gd name="T39" fmla="*/ 40322500 h 24"/>
                <a:gd name="T40" fmla="*/ 65524065 w 90"/>
                <a:gd name="T41" fmla="*/ 55443445 h 24"/>
                <a:gd name="T42" fmla="*/ 65524065 w 90"/>
                <a:gd name="T43" fmla="*/ 55443445 h 24"/>
                <a:gd name="T44" fmla="*/ 110886887 w 90"/>
                <a:gd name="T45" fmla="*/ 60483756 h 24"/>
                <a:gd name="T46" fmla="*/ 136088441 w 90"/>
                <a:gd name="T47" fmla="*/ 60483756 h 24"/>
                <a:gd name="T48" fmla="*/ 161289995 w 90"/>
                <a:gd name="T49" fmla="*/ 60483756 h 24"/>
                <a:gd name="T50" fmla="*/ 181451238 w 90"/>
                <a:gd name="T51" fmla="*/ 50403121 h 24"/>
                <a:gd name="T52" fmla="*/ 201612481 w 90"/>
                <a:gd name="T53" fmla="*/ 40322500 h 24"/>
                <a:gd name="T54" fmla="*/ 216733463 w 90"/>
                <a:gd name="T55" fmla="*/ 25201561 h 24"/>
                <a:gd name="T56" fmla="*/ 226814085 w 90"/>
                <a:gd name="T57" fmla="*/ 0 h 24"/>
                <a:gd name="T58" fmla="*/ 226814085 w 90"/>
                <a:gd name="T59" fmla="*/ 0 h 24"/>
                <a:gd name="T60" fmla="*/ 75604687 w 90"/>
                <a:gd name="T61" fmla="*/ 30241878 h 24"/>
                <a:gd name="T62" fmla="*/ 75604687 w 90"/>
                <a:gd name="T63" fmla="*/ 30241878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0"/>
                <a:gd name="T97" fmla="*/ 0 h 24"/>
                <a:gd name="T98" fmla="*/ 90 w 90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0" h="24">
                  <a:moveTo>
                    <a:pt x="30" y="12"/>
                  </a:moveTo>
                  <a:lnTo>
                    <a:pt x="30" y="12"/>
                  </a:lnTo>
                  <a:lnTo>
                    <a:pt x="42" y="14"/>
                  </a:lnTo>
                  <a:lnTo>
                    <a:pt x="54" y="16"/>
                  </a:lnTo>
                  <a:lnTo>
                    <a:pt x="60" y="16"/>
                  </a:lnTo>
                  <a:lnTo>
                    <a:pt x="64" y="14"/>
                  </a:lnTo>
                  <a:lnTo>
                    <a:pt x="68" y="10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58" y="18"/>
                  </a:lnTo>
                  <a:lnTo>
                    <a:pt x="50" y="18"/>
                  </a:lnTo>
                  <a:lnTo>
                    <a:pt x="36" y="18"/>
                  </a:lnTo>
                  <a:lnTo>
                    <a:pt x="22" y="14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44" y="24"/>
                  </a:lnTo>
                  <a:lnTo>
                    <a:pt x="54" y="24"/>
                  </a:lnTo>
                  <a:lnTo>
                    <a:pt x="64" y="24"/>
                  </a:lnTo>
                  <a:lnTo>
                    <a:pt x="72" y="20"/>
                  </a:lnTo>
                  <a:lnTo>
                    <a:pt x="80" y="16"/>
                  </a:lnTo>
                  <a:lnTo>
                    <a:pt x="86" y="10"/>
                  </a:lnTo>
                  <a:lnTo>
                    <a:pt x="90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6" name="Freeform 51"/>
            <p:cNvSpPr>
              <a:spLocks/>
            </p:cNvSpPr>
            <p:nvPr/>
          </p:nvSpPr>
          <p:spPr bwMode="auto">
            <a:xfrm>
              <a:off x="3602038" y="3136900"/>
              <a:ext cx="1092200" cy="1057275"/>
            </a:xfrm>
            <a:custGeom>
              <a:avLst/>
              <a:gdLst>
                <a:gd name="T0" fmla="*/ 1486892057 w 688"/>
                <a:gd name="T1" fmla="*/ 907256314 h 666"/>
                <a:gd name="T2" fmla="*/ 1411287396 w 688"/>
                <a:gd name="T3" fmla="*/ 937498178 h 666"/>
                <a:gd name="T4" fmla="*/ 1249997453 w 688"/>
                <a:gd name="T5" fmla="*/ 912296625 h 666"/>
                <a:gd name="T6" fmla="*/ 1174392793 w 688"/>
                <a:gd name="T7" fmla="*/ 831651456 h 666"/>
                <a:gd name="T8" fmla="*/ 1461690503 w 688"/>
                <a:gd name="T9" fmla="*/ 529232817 h 666"/>
                <a:gd name="T10" fmla="*/ 1617940135 w 688"/>
                <a:gd name="T11" fmla="*/ 322579981 h 666"/>
                <a:gd name="T12" fmla="*/ 1733867678 w 688"/>
                <a:gd name="T13" fmla="*/ 95765927 h 666"/>
                <a:gd name="T14" fmla="*/ 1678424261 w 688"/>
                <a:gd name="T15" fmla="*/ 206652786 h 666"/>
                <a:gd name="T16" fmla="*/ 1547375785 w 688"/>
                <a:gd name="T17" fmla="*/ 393144330 h 666"/>
                <a:gd name="T18" fmla="*/ 1386085843 w 688"/>
                <a:gd name="T19" fmla="*/ 524192506 h 666"/>
                <a:gd name="T20" fmla="*/ 1376005221 w 688"/>
                <a:gd name="T21" fmla="*/ 418345983 h 666"/>
                <a:gd name="T22" fmla="*/ 1406247085 w 688"/>
                <a:gd name="T23" fmla="*/ 221773768 h 666"/>
                <a:gd name="T24" fmla="*/ 1476811435 w 688"/>
                <a:gd name="T25" fmla="*/ 30241876 h 666"/>
                <a:gd name="T26" fmla="*/ 1476811435 w 688"/>
                <a:gd name="T27" fmla="*/ 5040312 h 666"/>
                <a:gd name="T28" fmla="*/ 1421368017 w 688"/>
                <a:gd name="T29" fmla="*/ 120967505 h 666"/>
                <a:gd name="T30" fmla="*/ 1345763357 w 688"/>
                <a:gd name="T31" fmla="*/ 438507225 h 666"/>
                <a:gd name="T32" fmla="*/ 1340723046 w 688"/>
                <a:gd name="T33" fmla="*/ 579635923 h 666"/>
                <a:gd name="T34" fmla="*/ 1340723046 w 688"/>
                <a:gd name="T35" fmla="*/ 599797166 h 666"/>
                <a:gd name="T36" fmla="*/ 1249997453 w 688"/>
                <a:gd name="T37" fmla="*/ 680442137 h 666"/>
                <a:gd name="T38" fmla="*/ 1129029996 w 688"/>
                <a:gd name="T39" fmla="*/ 806449903 h 666"/>
                <a:gd name="T40" fmla="*/ 987901296 w 688"/>
                <a:gd name="T41" fmla="*/ 917336936 h 666"/>
                <a:gd name="T42" fmla="*/ 806449912 w 688"/>
                <a:gd name="T43" fmla="*/ 977820663 h 666"/>
                <a:gd name="T44" fmla="*/ 332660606 w 688"/>
                <a:gd name="T45" fmla="*/ 1139110604 h 666"/>
                <a:gd name="T46" fmla="*/ 0 w 688"/>
                <a:gd name="T47" fmla="*/ 1421368001 h 666"/>
                <a:gd name="T48" fmla="*/ 312499363 w 688"/>
                <a:gd name="T49" fmla="*/ 1194554021 h 666"/>
                <a:gd name="T50" fmla="*/ 90725618 w 688"/>
                <a:gd name="T51" fmla="*/ 1365924584 h 666"/>
                <a:gd name="T52" fmla="*/ 5040312 w 688"/>
                <a:gd name="T53" fmla="*/ 1678424241 h 666"/>
                <a:gd name="T54" fmla="*/ 95765928 w 688"/>
                <a:gd name="T55" fmla="*/ 1537295146 h 666"/>
                <a:gd name="T56" fmla="*/ 267136567 w 688"/>
                <a:gd name="T57" fmla="*/ 1401206758 h 666"/>
                <a:gd name="T58" fmla="*/ 438507230 w 688"/>
                <a:gd name="T59" fmla="*/ 1199594332 h 666"/>
                <a:gd name="T60" fmla="*/ 504031270 w 688"/>
                <a:gd name="T61" fmla="*/ 1129029983 h 666"/>
                <a:gd name="T62" fmla="*/ 529232823 w 688"/>
                <a:gd name="T63" fmla="*/ 1113909051 h 666"/>
                <a:gd name="T64" fmla="*/ 423386298 w 688"/>
                <a:gd name="T65" fmla="*/ 1260078060 h 666"/>
                <a:gd name="T66" fmla="*/ 403224956 w 688"/>
                <a:gd name="T67" fmla="*/ 1305440856 h 666"/>
                <a:gd name="T68" fmla="*/ 554434377 w 688"/>
                <a:gd name="T69" fmla="*/ 1159271847 h 666"/>
                <a:gd name="T70" fmla="*/ 655240591 w 688"/>
                <a:gd name="T71" fmla="*/ 1093747808 h 666"/>
                <a:gd name="T72" fmla="*/ 740925873 w 688"/>
                <a:gd name="T73" fmla="*/ 1033264081 h 666"/>
                <a:gd name="T74" fmla="*/ 851812907 w 688"/>
                <a:gd name="T75" fmla="*/ 992941595 h 666"/>
                <a:gd name="T76" fmla="*/ 977820675 w 688"/>
                <a:gd name="T77" fmla="*/ 947578800 h 666"/>
                <a:gd name="T78" fmla="*/ 1108868753 w 688"/>
                <a:gd name="T79" fmla="*/ 836691965 h 666"/>
                <a:gd name="T80" fmla="*/ 1023183471 w 688"/>
                <a:gd name="T81" fmla="*/ 922377246 h 666"/>
                <a:gd name="T82" fmla="*/ 922377257 w 688"/>
                <a:gd name="T83" fmla="*/ 987901285 h 666"/>
                <a:gd name="T84" fmla="*/ 836691975 w 688"/>
                <a:gd name="T85" fmla="*/ 1008062527 h 666"/>
                <a:gd name="T86" fmla="*/ 685482455 w 688"/>
                <a:gd name="T87" fmla="*/ 1083667187 h 666"/>
                <a:gd name="T88" fmla="*/ 947578811 w 688"/>
                <a:gd name="T89" fmla="*/ 1028223770 h 666"/>
                <a:gd name="T90" fmla="*/ 1013102850 w 688"/>
                <a:gd name="T91" fmla="*/ 977820663 h 666"/>
                <a:gd name="T92" fmla="*/ 1023183471 w 688"/>
                <a:gd name="T93" fmla="*/ 957659421 h 666"/>
                <a:gd name="T94" fmla="*/ 1229836210 w 688"/>
                <a:gd name="T95" fmla="*/ 992941595 h 666"/>
                <a:gd name="T96" fmla="*/ 1507053300 w 688"/>
                <a:gd name="T97" fmla="*/ 927417557 h 666"/>
                <a:gd name="T98" fmla="*/ 1612899825 w 688"/>
                <a:gd name="T99" fmla="*/ 851812897 h 666"/>
                <a:gd name="T100" fmla="*/ 1673383950 w 688"/>
                <a:gd name="T101" fmla="*/ 821570835 h 666"/>
                <a:gd name="T102" fmla="*/ 1507053300 w 688"/>
                <a:gd name="T103" fmla="*/ 866933829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88"/>
                <a:gd name="T157" fmla="*/ 0 h 666"/>
                <a:gd name="T158" fmla="*/ 688 w 68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88" h="666">
                  <a:moveTo>
                    <a:pt x="598" y="344"/>
                  </a:moveTo>
                  <a:lnTo>
                    <a:pt x="598" y="344"/>
                  </a:lnTo>
                  <a:lnTo>
                    <a:pt x="594" y="352"/>
                  </a:lnTo>
                  <a:lnTo>
                    <a:pt x="590" y="360"/>
                  </a:lnTo>
                  <a:lnTo>
                    <a:pt x="582" y="364"/>
                  </a:lnTo>
                  <a:lnTo>
                    <a:pt x="576" y="368"/>
                  </a:lnTo>
                  <a:lnTo>
                    <a:pt x="568" y="370"/>
                  </a:lnTo>
                  <a:lnTo>
                    <a:pt x="560" y="372"/>
                  </a:lnTo>
                  <a:lnTo>
                    <a:pt x="542" y="372"/>
                  </a:lnTo>
                  <a:lnTo>
                    <a:pt x="520" y="368"/>
                  </a:lnTo>
                  <a:lnTo>
                    <a:pt x="496" y="362"/>
                  </a:lnTo>
                  <a:lnTo>
                    <a:pt x="430" y="370"/>
                  </a:lnTo>
                  <a:lnTo>
                    <a:pt x="466" y="330"/>
                  </a:lnTo>
                  <a:lnTo>
                    <a:pt x="504" y="290"/>
                  </a:lnTo>
                  <a:lnTo>
                    <a:pt x="542" y="250"/>
                  </a:lnTo>
                  <a:lnTo>
                    <a:pt x="580" y="210"/>
                  </a:lnTo>
                  <a:lnTo>
                    <a:pt x="598" y="190"/>
                  </a:lnTo>
                  <a:lnTo>
                    <a:pt x="614" y="170"/>
                  </a:lnTo>
                  <a:lnTo>
                    <a:pt x="642" y="128"/>
                  </a:lnTo>
                  <a:lnTo>
                    <a:pt x="662" y="96"/>
                  </a:lnTo>
                  <a:lnTo>
                    <a:pt x="678" y="66"/>
                  </a:lnTo>
                  <a:lnTo>
                    <a:pt x="686" y="44"/>
                  </a:lnTo>
                  <a:lnTo>
                    <a:pt x="688" y="38"/>
                  </a:lnTo>
                  <a:lnTo>
                    <a:pt x="688" y="36"/>
                  </a:lnTo>
                  <a:lnTo>
                    <a:pt x="666" y="82"/>
                  </a:lnTo>
                  <a:lnTo>
                    <a:pt x="650" y="108"/>
                  </a:lnTo>
                  <a:lnTo>
                    <a:pt x="632" y="132"/>
                  </a:lnTo>
                  <a:lnTo>
                    <a:pt x="614" y="156"/>
                  </a:lnTo>
                  <a:lnTo>
                    <a:pt x="592" y="178"/>
                  </a:lnTo>
                  <a:lnTo>
                    <a:pt x="550" y="222"/>
                  </a:lnTo>
                  <a:lnTo>
                    <a:pt x="550" y="208"/>
                  </a:lnTo>
                  <a:lnTo>
                    <a:pt x="548" y="194"/>
                  </a:lnTo>
                  <a:lnTo>
                    <a:pt x="546" y="180"/>
                  </a:lnTo>
                  <a:lnTo>
                    <a:pt x="546" y="166"/>
                  </a:lnTo>
                  <a:lnTo>
                    <a:pt x="548" y="132"/>
                  </a:lnTo>
                  <a:lnTo>
                    <a:pt x="554" y="104"/>
                  </a:lnTo>
                  <a:lnTo>
                    <a:pt x="558" y="88"/>
                  </a:lnTo>
                  <a:lnTo>
                    <a:pt x="564" y="72"/>
                  </a:lnTo>
                  <a:lnTo>
                    <a:pt x="576" y="40"/>
                  </a:lnTo>
                  <a:lnTo>
                    <a:pt x="586" y="12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86" y="2"/>
                  </a:lnTo>
                  <a:lnTo>
                    <a:pt x="582" y="10"/>
                  </a:lnTo>
                  <a:lnTo>
                    <a:pt x="572" y="28"/>
                  </a:lnTo>
                  <a:lnTo>
                    <a:pt x="564" y="48"/>
                  </a:lnTo>
                  <a:lnTo>
                    <a:pt x="550" y="90"/>
                  </a:lnTo>
                  <a:lnTo>
                    <a:pt x="540" y="132"/>
                  </a:lnTo>
                  <a:lnTo>
                    <a:pt x="534" y="174"/>
                  </a:lnTo>
                  <a:lnTo>
                    <a:pt x="538" y="188"/>
                  </a:lnTo>
                  <a:lnTo>
                    <a:pt x="538" y="202"/>
                  </a:lnTo>
                  <a:lnTo>
                    <a:pt x="536" y="216"/>
                  </a:lnTo>
                  <a:lnTo>
                    <a:pt x="532" y="230"/>
                  </a:lnTo>
                  <a:lnTo>
                    <a:pt x="532" y="232"/>
                  </a:lnTo>
                  <a:lnTo>
                    <a:pt x="532" y="238"/>
                  </a:lnTo>
                  <a:lnTo>
                    <a:pt x="528" y="240"/>
                  </a:lnTo>
                  <a:lnTo>
                    <a:pt x="520" y="248"/>
                  </a:lnTo>
                  <a:lnTo>
                    <a:pt x="496" y="270"/>
                  </a:lnTo>
                  <a:lnTo>
                    <a:pt x="472" y="294"/>
                  </a:lnTo>
                  <a:lnTo>
                    <a:pt x="448" y="320"/>
                  </a:lnTo>
                  <a:lnTo>
                    <a:pt x="434" y="334"/>
                  </a:lnTo>
                  <a:lnTo>
                    <a:pt x="420" y="346"/>
                  </a:lnTo>
                  <a:lnTo>
                    <a:pt x="406" y="356"/>
                  </a:lnTo>
                  <a:lnTo>
                    <a:pt x="392" y="364"/>
                  </a:lnTo>
                  <a:lnTo>
                    <a:pt x="370" y="376"/>
                  </a:lnTo>
                  <a:lnTo>
                    <a:pt x="354" y="382"/>
                  </a:lnTo>
                  <a:lnTo>
                    <a:pt x="320" y="388"/>
                  </a:lnTo>
                  <a:lnTo>
                    <a:pt x="280" y="400"/>
                  </a:lnTo>
                  <a:lnTo>
                    <a:pt x="232" y="416"/>
                  </a:lnTo>
                  <a:lnTo>
                    <a:pt x="184" y="432"/>
                  </a:lnTo>
                  <a:lnTo>
                    <a:pt x="132" y="452"/>
                  </a:lnTo>
                  <a:lnTo>
                    <a:pt x="84" y="472"/>
                  </a:lnTo>
                  <a:lnTo>
                    <a:pt x="40" y="492"/>
                  </a:lnTo>
                  <a:lnTo>
                    <a:pt x="2" y="510"/>
                  </a:lnTo>
                  <a:lnTo>
                    <a:pt x="0" y="564"/>
                  </a:lnTo>
                  <a:lnTo>
                    <a:pt x="28" y="544"/>
                  </a:lnTo>
                  <a:lnTo>
                    <a:pt x="68" y="516"/>
                  </a:lnTo>
                  <a:lnTo>
                    <a:pt x="124" y="474"/>
                  </a:lnTo>
                  <a:lnTo>
                    <a:pt x="58" y="526"/>
                  </a:lnTo>
                  <a:lnTo>
                    <a:pt x="36" y="542"/>
                  </a:lnTo>
                  <a:lnTo>
                    <a:pt x="12" y="562"/>
                  </a:lnTo>
                  <a:lnTo>
                    <a:pt x="2" y="570"/>
                  </a:lnTo>
                  <a:lnTo>
                    <a:pt x="2" y="666"/>
                  </a:lnTo>
                  <a:lnTo>
                    <a:pt x="12" y="646"/>
                  </a:lnTo>
                  <a:lnTo>
                    <a:pt x="24" y="628"/>
                  </a:lnTo>
                  <a:lnTo>
                    <a:pt x="38" y="610"/>
                  </a:lnTo>
                  <a:lnTo>
                    <a:pt x="48" y="602"/>
                  </a:lnTo>
                  <a:lnTo>
                    <a:pt x="58" y="594"/>
                  </a:lnTo>
                  <a:lnTo>
                    <a:pt x="106" y="556"/>
                  </a:lnTo>
                  <a:lnTo>
                    <a:pt x="154" y="516"/>
                  </a:lnTo>
                  <a:lnTo>
                    <a:pt x="164" y="492"/>
                  </a:lnTo>
                  <a:lnTo>
                    <a:pt x="174" y="476"/>
                  </a:lnTo>
                  <a:lnTo>
                    <a:pt x="182" y="462"/>
                  </a:lnTo>
                  <a:lnTo>
                    <a:pt x="190" y="454"/>
                  </a:lnTo>
                  <a:lnTo>
                    <a:pt x="200" y="448"/>
                  </a:lnTo>
                  <a:lnTo>
                    <a:pt x="210" y="442"/>
                  </a:lnTo>
                  <a:lnTo>
                    <a:pt x="198" y="452"/>
                  </a:lnTo>
                  <a:lnTo>
                    <a:pt x="186" y="464"/>
                  </a:lnTo>
                  <a:lnTo>
                    <a:pt x="176" y="482"/>
                  </a:lnTo>
                  <a:lnTo>
                    <a:pt x="168" y="500"/>
                  </a:lnTo>
                  <a:lnTo>
                    <a:pt x="164" y="508"/>
                  </a:lnTo>
                  <a:lnTo>
                    <a:pt x="160" y="518"/>
                  </a:lnTo>
                  <a:lnTo>
                    <a:pt x="174" y="508"/>
                  </a:lnTo>
                  <a:lnTo>
                    <a:pt x="186" y="496"/>
                  </a:lnTo>
                  <a:lnTo>
                    <a:pt x="208" y="472"/>
                  </a:lnTo>
                  <a:lnTo>
                    <a:pt x="220" y="460"/>
                  </a:lnTo>
                  <a:lnTo>
                    <a:pt x="232" y="448"/>
                  </a:lnTo>
                  <a:lnTo>
                    <a:pt x="246" y="440"/>
                  </a:lnTo>
                  <a:lnTo>
                    <a:pt x="260" y="434"/>
                  </a:lnTo>
                  <a:lnTo>
                    <a:pt x="268" y="426"/>
                  </a:lnTo>
                  <a:lnTo>
                    <a:pt x="280" y="418"/>
                  </a:lnTo>
                  <a:lnTo>
                    <a:pt x="294" y="410"/>
                  </a:lnTo>
                  <a:lnTo>
                    <a:pt x="306" y="404"/>
                  </a:lnTo>
                  <a:lnTo>
                    <a:pt x="320" y="398"/>
                  </a:lnTo>
                  <a:lnTo>
                    <a:pt x="338" y="394"/>
                  </a:lnTo>
                  <a:lnTo>
                    <a:pt x="354" y="392"/>
                  </a:lnTo>
                  <a:lnTo>
                    <a:pt x="372" y="386"/>
                  </a:lnTo>
                  <a:lnTo>
                    <a:pt x="388" y="376"/>
                  </a:lnTo>
                  <a:lnTo>
                    <a:pt x="404" y="364"/>
                  </a:lnTo>
                  <a:lnTo>
                    <a:pt x="422" y="348"/>
                  </a:lnTo>
                  <a:lnTo>
                    <a:pt x="440" y="332"/>
                  </a:lnTo>
                  <a:lnTo>
                    <a:pt x="430" y="344"/>
                  </a:lnTo>
                  <a:lnTo>
                    <a:pt x="418" y="356"/>
                  </a:lnTo>
                  <a:lnTo>
                    <a:pt x="406" y="366"/>
                  </a:lnTo>
                  <a:lnTo>
                    <a:pt x="394" y="376"/>
                  </a:lnTo>
                  <a:lnTo>
                    <a:pt x="380" y="386"/>
                  </a:lnTo>
                  <a:lnTo>
                    <a:pt x="366" y="392"/>
                  </a:lnTo>
                  <a:lnTo>
                    <a:pt x="348" y="396"/>
                  </a:lnTo>
                  <a:lnTo>
                    <a:pt x="332" y="400"/>
                  </a:lnTo>
                  <a:lnTo>
                    <a:pt x="316" y="404"/>
                  </a:lnTo>
                  <a:lnTo>
                    <a:pt x="300" y="412"/>
                  </a:lnTo>
                  <a:lnTo>
                    <a:pt x="286" y="420"/>
                  </a:lnTo>
                  <a:lnTo>
                    <a:pt x="272" y="430"/>
                  </a:lnTo>
                  <a:lnTo>
                    <a:pt x="324" y="418"/>
                  </a:lnTo>
                  <a:lnTo>
                    <a:pt x="376" y="408"/>
                  </a:lnTo>
                  <a:lnTo>
                    <a:pt x="388" y="406"/>
                  </a:lnTo>
                  <a:lnTo>
                    <a:pt x="398" y="396"/>
                  </a:lnTo>
                  <a:lnTo>
                    <a:pt x="402" y="388"/>
                  </a:lnTo>
                  <a:lnTo>
                    <a:pt x="406" y="380"/>
                  </a:lnTo>
                  <a:lnTo>
                    <a:pt x="402" y="394"/>
                  </a:lnTo>
                  <a:lnTo>
                    <a:pt x="394" y="406"/>
                  </a:lnTo>
                  <a:lnTo>
                    <a:pt x="488" y="394"/>
                  </a:lnTo>
                  <a:lnTo>
                    <a:pt x="534" y="386"/>
                  </a:lnTo>
                  <a:lnTo>
                    <a:pt x="580" y="378"/>
                  </a:lnTo>
                  <a:lnTo>
                    <a:pt x="598" y="368"/>
                  </a:lnTo>
                  <a:lnTo>
                    <a:pt x="626" y="346"/>
                  </a:lnTo>
                  <a:lnTo>
                    <a:pt x="640" y="338"/>
                  </a:lnTo>
                  <a:lnTo>
                    <a:pt x="654" y="330"/>
                  </a:lnTo>
                  <a:lnTo>
                    <a:pt x="664" y="326"/>
                  </a:lnTo>
                  <a:lnTo>
                    <a:pt x="624" y="338"/>
                  </a:lnTo>
                  <a:lnTo>
                    <a:pt x="598" y="344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7" name="Freeform 52"/>
            <p:cNvSpPr>
              <a:spLocks/>
            </p:cNvSpPr>
            <p:nvPr/>
          </p:nvSpPr>
          <p:spPr bwMode="auto">
            <a:xfrm>
              <a:off x="4729163" y="3603625"/>
              <a:ext cx="120650" cy="66675"/>
            </a:xfrm>
            <a:custGeom>
              <a:avLst/>
              <a:gdLst>
                <a:gd name="T0" fmla="*/ 0 w 76"/>
                <a:gd name="T1" fmla="*/ 105846574 h 42"/>
                <a:gd name="T2" fmla="*/ 0 w 76"/>
                <a:gd name="T3" fmla="*/ 105846574 h 42"/>
                <a:gd name="T4" fmla="*/ 95765924 w 76"/>
                <a:gd name="T5" fmla="*/ 60483753 h 42"/>
                <a:gd name="T6" fmla="*/ 191531848 w 76"/>
                <a:gd name="T7" fmla="*/ 0 h 42"/>
                <a:gd name="T8" fmla="*/ 191531848 w 76"/>
                <a:gd name="T9" fmla="*/ 0 h 42"/>
                <a:gd name="T10" fmla="*/ 161289985 w 76"/>
                <a:gd name="T11" fmla="*/ 5040312 h 42"/>
                <a:gd name="T12" fmla="*/ 136088432 w 76"/>
                <a:gd name="T13" fmla="*/ 15120938 h 42"/>
                <a:gd name="T14" fmla="*/ 85685303 w 76"/>
                <a:gd name="T15" fmla="*/ 35282187 h 42"/>
                <a:gd name="T16" fmla="*/ 40322496 w 76"/>
                <a:gd name="T17" fmla="*/ 70564374 h 42"/>
                <a:gd name="T18" fmla="*/ 0 w 76"/>
                <a:gd name="T19" fmla="*/ 105846574 h 42"/>
                <a:gd name="T20" fmla="*/ 0 w 76"/>
                <a:gd name="T21" fmla="*/ 105846574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2"/>
                <a:gd name="T35" fmla="*/ 76 w 76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2">
                  <a:moveTo>
                    <a:pt x="0" y="42"/>
                  </a:moveTo>
                  <a:lnTo>
                    <a:pt x="0" y="42"/>
                  </a:lnTo>
                  <a:lnTo>
                    <a:pt x="38" y="24"/>
                  </a:lnTo>
                  <a:lnTo>
                    <a:pt x="76" y="0"/>
                  </a:lnTo>
                  <a:lnTo>
                    <a:pt x="64" y="2"/>
                  </a:lnTo>
                  <a:lnTo>
                    <a:pt x="54" y="6"/>
                  </a:lnTo>
                  <a:lnTo>
                    <a:pt x="34" y="14"/>
                  </a:lnTo>
                  <a:lnTo>
                    <a:pt x="16" y="2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8" name="Freeform 53"/>
            <p:cNvSpPr>
              <a:spLocks/>
            </p:cNvSpPr>
            <p:nvPr/>
          </p:nvSpPr>
          <p:spPr bwMode="auto">
            <a:xfrm>
              <a:off x="4662488" y="3543300"/>
              <a:ext cx="266700" cy="155575"/>
            </a:xfrm>
            <a:custGeom>
              <a:avLst/>
              <a:gdLst>
                <a:gd name="T0" fmla="*/ 327620293 w 168"/>
                <a:gd name="T1" fmla="*/ 45362811 h 98"/>
                <a:gd name="T2" fmla="*/ 327620293 w 168"/>
                <a:gd name="T3" fmla="*/ 45362811 h 98"/>
                <a:gd name="T4" fmla="*/ 257055943 w 168"/>
                <a:gd name="T5" fmla="*/ 70564378 h 98"/>
                <a:gd name="T6" fmla="*/ 186491544 w 168"/>
                <a:gd name="T7" fmla="*/ 100806243 h 98"/>
                <a:gd name="T8" fmla="*/ 186491544 w 168"/>
                <a:gd name="T9" fmla="*/ 100806243 h 98"/>
                <a:gd name="T10" fmla="*/ 131048127 w 168"/>
                <a:gd name="T11" fmla="*/ 126007823 h 98"/>
                <a:gd name="T12" fmla="*/ 85685306 w 168"/>
                <a:gd name="T13" fmla="*/ 161289999 h 98"/>
                <a:gd name="T14" fmla="*/ 45362808 w 168"/>
                <a:gd name="T15" fmla="*/ 201612487 h 98"/>
                <a:gd name="T16" fmla="*/ 0 w 168"/>
                <a:gd name="T17" fmla="*/ 246975335 h 98"/>
                <a:gd name="T18" fmla="*/ 0 w 168"/>
                <a:gd name="T19" fmla="*/ 246975335 h 98"/>
                <a:gd name="T20" fmla="*/ 80644996 w 168"/>
                <a:gd name="T21" fmla="*/ 211693158 h 98"/>
                <a:gd name="T22" fmla="*/ 80644996 w 168"/>
                <a:gd name="T23" fmla="*/ 211693158 h 98"/>
                <a:gd name="T24" fmla="*/ 105846574 w 168"/>
                <a:gd name="T25" fmla="*/ 186491554 h 98"/>
                <a:gd name="T26" fmla="*/ 105846574 w 168"/>
                <a:gd name="T27" fmla="*/ 186491554 h 98"/>
                <a:gd name="T28" fmla="*/ 151209370 w 168"/>
                <a:gd name="T29" fmla="*/ 146169067 h 98"/>
                <a:gd name="T30" fmla="*/ 201612476 w 168"/>
                <a:gd name="T31" fmla="*/ 115927201 h 98"/>
                <a:gd name="T32" fmla="*/ 252015633 w 168"/>
                <a:gd name="T33" fmla="*/ 95765932 h 98"/>
                <a:gd name="T34" fmla="*/ 282257497 w 168"/>
                <a:gd name="T35" fmla="*/ 90725622 h 98"/>
                <a:gd name="T36" fmla="*/ 307459050 w 168"/>
                <a:gd name="T37" fmla="*/ 90725622 h 98"/>
                <a:gd name="T38" fmla="*/ 307459050 w 168"/>
                <a:gd name="T39" fmla="*/ 90725622 h 98"/>
                <a:gd name="T40" fmla="*/ 388104021 w 168"/>
                <a:gd name="T41" fmla="*/ 25201561 h 98"/>
                <a:gd name="T42" fmla="*/ 388104021 w 168"/>
                <a:gd name="T43" fmla="*/ 25201561 h 98"/>
                <a:gd name="T44" fmla="*/ 423386295 w 168"/>
                <a:gd name="T45" fmla="*/ 0 h 98"/>
                <a:gd name="T46" fmla="*/ 423386295 w 168"/>
                <a:gd name="T47" fmla="*/ 0 h 98"/>
                <a:gd name="T48" fmla="*/ 327620293 w 168"/>
                <a:gd name="T49" fmla="*/ 45362811 h 98"/>
                <a:gd name="T50" fmla="*/ 327620293 w 168"/>
                <a:gd name="T51" fmla="*/ 45362811 h 9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8"/>
                <a:gd name="T79" fmla="*/ 0 h 98"/>
                <a:gd name="T80" fmla="*/ 168 w 168"/>
                <a:gd name="T81" fmla="*/ 98 h 9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8" h="98">
                  <a:moveTo>
                    <a:pt x="130" y="18"/>
                  </a:moveTo>
                  <a:lnTo>
                    <a:pt x="130" y="18"/>
                  </a:lnTo>
                  <a:lnTo>
                    <a:pt x="102" y="28"/>
                  </a:lnTo>
                  <a:lnTo>
                    <a:pt x="74" y="40"/>
                  </a:lnTo>
                  <a:lnTo>
                    <a:pt x="52" y="50"/>
                  </a:lnTo>
                  <a:lnTo>
                    <a:pt x="34" y="64"/>
                  </a:lnTo>
                  <a:lnTo>
                    <a:pt x="18" y="80"/>
                  </a:lnTo>
                  <a:lnTo>
                    <a:pt x="0" y="98"/>
                  </a:lnTo>
                  <a:lnTo>
                    <a:pt x="32" y="84"/>
                  </a:lnTo>
                  <a:lnTo>
                    <a:pt x="42" y="74"/>
                  </a:lnTo>
                  <a:lnTo>
                    <a:pt x="60" y="58"/>
                  </a:lnTo>
                  <a:lnTo>
                    <a:pt x="80" y="46"/>
                  </a:lnTo>
                  <a:lnTo>
                    <a:pt x="100" y="38"/>
                  </a:lnTo>
                  <a:lnTo>
                    <a:pt x="112" y="36"/>
                  </a:lnTo>
                  <a:lnTo>
                    <a:pt x="122" y="36"/>
                  </a:lnTo>
                  <a:lnTo>
                    <a:pt x="154" y="10"/>
                  </a:lnTo>
                  <a:lnTo>
                    <a:pt x="168" y="0"/>
                  </a:lnTo>
                  <a:lnTo>
                    <a:pt x="130" y="18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9" name="Freeform 54"/>
            <p:cNvSpPr>
              <a:spLocks/>
            </p:cNvSpPr>
            <p:nvPr/>
          </p:nvSpPr>
          <p:spPr bwMode="auto">
            <a:xfrm>
              <a:off x="4548188" y="2851150"/>
              <a:ext cx="895350" cy="879475"/>
            </a:xfrm>
            <a:custGeom>
              <a:avLst/>
              <a:gdLst>
                <a:gd name="T0" fmla="*/ 1360884183 w 564"/>
                <a:gd name="T1" fmla="*/ 630038983 h 554"/>
                <a:gd name="T2" fmla="*/ 1275198907 w 564"/>
                <a:gd name="T3" fmla="*/ 700603327 h 554"/>
                <a:gd name="T4" fmla="*/ 1113908977 w 564"/>
                <a:gd name="T5" fmla="*/ 786288602 h 554"/>
                <a:gd name="T6" fmla="*/ 841732220 w 564"/>
                <a:gd name="T7" fmla="*/ 887095006 h 554"/>
                <a:gd name="T8" fmla="*/ 756046746 w 564"/>
                <a:gd name="T9" fmla="*/ 937498109 h 554"/>
                <a:gd name="T10" fmla="*/ 826611091 w 564"/>
                <a:gd name="T11" fmla="*/ 836691903 h 554"/>
                <a:gd name="T12" fmla="*/ 836691910 w 564"/>
                <a:gd name="T13" fmla="*/ 836691903 h 554"/>
                <a:gd name="T14" fmla="*/ 907256254 w 564"/>
                <a:gd name="T15" fmla="*/ 796369222 h 554"/>
                <a:gd name="T16" fmla="*/ 932457806 w 564"/>
                <a:gd name="T17" fmla="*/ 786288602 h 554"/>
                <a:gd name="T18" fmla="*/ 937498116 w 564"/>
                <a:gd name="T19" fmla="*/ 786288602 h 554"/>
                <a:gd name="T20" fmla="*/ 937498116 w 564"/>
                <a:gd name="T21" fmla="*/ 786288602 h 554"/>
                <a:gd name="T22" fmla="*/ 1043344633 w 564"/>
                <a:gd name="T23" fmla="*/ 680442086 h 554"/>
                <a:gd name="T24" fmla="*/ 1179433011 w 564"/>
                <a:gd name="T25" fmla="*/ 483869985 h 554"/>
                <a:gd name="T26" fmla="*/ 1214715184 w 564"/>
                <a:gd name="T27" fmla="*/ 423386262 h 554"/>
                <a:gd name="T28" fmla="*/ 1159271770 w 564"/>
                <a:gd name="T29" fmla="*/ 488910295 h 554"/>
                <a:gd name="T30" fmla="*/ 1068546184 w 564"/>
                <a:gd name="T31" fmla="*/ 614918052 h 554"/>
                <a:gd name="T32" fmla="*/ 947578737 w 564"/>
                <a:gd name="T33" fmla="*/ 740925809 h 554"/>
                <a:gd name="T34" fmla="*/ 851812841 w 564"/>
                <a:gd name="T35" fmla="*/ 786288602 h 554"/>
                <a:gd name="T36" fmla="*/ 942538426 w 564"/>
                <a:gd name="T37" fmla="*/ 609877742 h 554"/>
                <a:gd name="T38" fmla="*/ 1003022150 w 564"/>
                <a:gd name="T39" fmla="*/ 423386262 h 554"/>
                <a:gd name="T40" fmla="*/ 1038304322 w 564"/>
                <a:gd name="T41" fmla="*/ 206652771 h 554"/>
                <a:gd name="T42" fmla="*/ 1043344633 w 564"/>
                <a:gd name="T43" fmla="*/ 50403115 h 554"/>
                <a:gd name="T44" fmla="*/ 1038304322 w 564"/>
                <a:gd name="T45" fmla="*/ 0 h 554"/>
                <a:gd name="T46" fmla="*/ 997981840 w 564"/>
                <a:gd name="T47" fmla="*/ 302418716 h 554"/>
                <a:gd name="T48" fmla="*/ 962699668 w 564"/>
                <a:gd name="T49" fmla="*/ 453628124 h 554"/>
                <a:gd name="T50" fmla="*/ 917336875 w 564"/>
                <a:gd name="T51" fmla="*/ 554434329 h 554"/>
                <a:gd name="T52" fmla="*/ 821570780 w 564"/>
                <a:gd name="T53" fmla="*/ 740925809 h 554"/>
                <a:gd name="T54" fmla="*/ 766127367 w 564"/>
                <a:gd name="T55" fmla="*/ 841732213 h 554"/>
                <a:gd name="T56" fmla="*/ 685482402 w 564"/>
                <a:gd name="T57" fmla="*/ 922377178 h 554"/>
                <a:gd name="T58" fmla="*/ 534273092 w 564"/>
                <a:gd name="T59" fmla="*/ 1073586486 h 554"/>
                <a:gd name="T60" fmla="*/ 524192472 w 564"/>
                <a:gd name="T61" fmla="*/ 997981832 h 554"/>
                <a:gd name="T62" fmla="*/ 690522712 w 564"/>
                <a:gd name="T63" fmla="*/ 665321155 h 554"/>
                <a:gd name="T64" fmla="*/ 675401781 w 564"/>
                <a:gd name="T65" fmla="*/ 665321155 h 554"/>
                <a:gd name="T66" fmla="*/ 640119609 w 564"/>
                <a:gd name="T67" fmla="*/ 730845189 h 554"/>
                <a:gd name="T68" fmla="*/ 579635885 w 564"/>
                <a:gd name="T69" fmla="*/ 836691903 h 554"/>
                <a:gd name="T70" fmla="*/ 458668437 w 564"/>
                <a:gd name="T71" fmla="*/ 1058465555 h 554"/>
                <a:gd name="T72" fmla="*/ 423386265 w 564"/>
                <a:gd name="T73" fmla="*/ 1139110520 h 554"/>
                <a:gd name="T74" fmla="*/ 408265235 w 564"/>
                <a:gd name="T75" fmla="*/ 1159271761 h 554"/>
                <a:gd name="T76" fmla="*/ 226814064 w 564"/>
                <a:gd name="T77" fmla="*/ 1249997346 h 554"/>
                <a:gd name="T78" fmla="*/ 156249669 w 564"/>
                <a:gd name="T79" fmla="*/ 1290319828 h 554"/>
                <a:gd name="T80" fmla="*/ 85685300 w 564"/>
                <a:gd name="T81" fmla="*/ 1335682621 h 554"/>
                <a:gd name="T82" fmla="*/ 10080624 w 564"/>
                <a:gd name="T83" fmla="*/ 1391126034 h 554"/>
                <a:gd name="T84" fmla="*/ 105846566 w 564"/>
                <a:gd name="T85" fmla="*/ 1370964793 h 554"/>
                <a:gd name="T86" fmla="*/ 176410911 w 564"/>
                <a:gd name="T87" fmla="*/ 1345763241 h 554"/>
                <a:gd name="T88" fmla="*/ 307459029 w 564"/>
                <a:gd name="T89" fmla="*/ 1224795795 h 554"/>
                <a:gd name="T90" fmla="*/ 438507196 w 564"/>
                <a:gd name="T91" fmla="*/ 1164312071 h 554"/>
                <a:gd name="T92" fmla="*/ 509071541 w 564"/>
                <a:gd name="T93" fmla="*/ 1134070210 h 554"/>
                <a:gd name="T94" fmla="*/ 635079299 w 564"/>
                <a:gd name="T95" fmla="*/ 1068546176 h 554"/>
                <a:gd name="T96" fmla="*/ 735885505 w 564"/>
                <a:gd name="T97" fmla="*/ 987901212 h 554"/>
                <a:gd name="T98" fmla="*/ 887095013 w 564"/>
                <a:gd name="T99" fmla="*/ 912296557 h 554"/>
                <a:gd name="T100" fmla="*/ 1078626805 w 564"/>
                <a:gd name="T101" fmla="*/ 826611084 h 554"/>
                <a:gd name="T102" fmla="*/ 1255037666 w 564"/>
                <a:gd name="T103" fmla="*/ 740925809 h 554"/>
                <a:gd name="T104" fmla="*/ 1315521390 w 564"/>
                <a:gd name="T105" fmla="*/ 695563017 h 554"/>
                <a:gd name="T106" fmla="*/ 1421367907 w 564"/>
                <a:gd name="T107" fmla="*/ 564514950 h 554"/>
                <a:gd name="T108" fmla="*/ 1411287286 w 564"/>
                <a:gd name="T109" fmla="*/ 569555260 h 5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64"/>
                <a:gd name="T166" fmla="*/ 0 h 554"/>
                <a:gd name="T167" fmla="*/ 564 w 564"/>
                <a:gd name="T168" fmla="*/ 554 h 55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64" h="554">
                  <a:moveTo>
                    <a:pt x="560" y="226"/>
                  </a:moveTo>
                  <a:lnTo>
                    <a:pt x="560" y="226"/>
                  </a:lnTo>
                  <a:lnTo>
                    <a:pt x="540" y="250"/>
                  </a:lnTo>
                  <a:lnTo>
                    <a:pt x="530" y="260"/>
                  </a:lnTo>
                  <a:lnTo>
                    <a:pt x="520" y="270"/>
                  </a:lnTo>
                  <a:lnTo>
                    <a:pt x="506" y="278"/>
                  </a:lnTo>
                  <a:lnTo>
                    <a:pt x="490" y="288"/>
                  </a:lnTo>
                  <a:lnTo>
                    <a:pt x="442" y="312"/>
                  </a:lnTo>
                  <a:lnTo>
                    <a:pt x="406" y="326"/>
                  </a:lnTo>
                  <a:lnTo>
                    <a:pt x="370" y="338"/>
                  </a:lnTo>
                  <a:lnTo>
                    <a:pt x="334" y="352"/>
                  </a:lnTo>
                  <a:lnTo>
                    <a:pt x="316" y="362"/>
                  </a:lnTo>
                  <a:lnTo>
                    <a:pt x="300" y="372"/>
                  </a:lnTo>
                  <a:lnTo>
                    <a:pt x="320" y="346"/>
                  </a:lnTo>
                  <a:lnTo>
                    <a:pt x="328" y="332"/>
                  </a:lnTo>
                  <a:lnTo>
                    <a:pt x="332" y="332"/>
                  </a:lnTo>
                  <a:lnTo>
                    <a:pt x="340" y="324"/>
                  </a:lnTo>
                  <a:lnTo>
                    <a:pt x="350" y="320"/>
                  </a:lnTo>
                  <a:lnTo>
                    <a:pt x="360" y="316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92" y="294"/>
                  </a:lnTo>
                  <a:lnTo>
                    <a:pt x="414" y="270"/>
                  </a:lnTo>
                  <a:lnTo>
                    <a:pt x="434" y="244"/>
                  </a:lnTo>
                  <a:lnTo>
                    <a:pt x="452" y="218"/>
                  </a:lnTo>
                  <a:lnTo>
                    <a:pt x="468" y="192"/>
                  </a:lnTo>
                  <a:lnTo>
                    <a:pt x="482" y="168"/>
                  </a:lnTo>
                  <a:lnTo>
                    <a:pt x="474" y="176"/>
                  </a:lnTo>
                  <a:lnTo>
                    <a:pt x="460" y="194"/>
                  </a:lnTo>
                  <a:lnTo>
                    <a:pt x="442" y="220"/>
                  </a:lnTo>
                  <a:lnTo>
                    <a:pt x="424" y="244"/>
                  </a:lnTo>
                  <a:lnTo>
                    <a:pt x="406" y="266"/>
                  </a:lnTo>
                  <a:lnTo>
                    <a:pt x="386" y="286"/>
                  </a:lnTo>
                  <a:lnTo>
                    <a:pt x="376" y="294"/>
                  </a:lnTo>
                  <a:lnTo>
                    <a:pt x="364" y="302"/>
                  </a:lnTo>
                  <a:lnTo>
                    <a:pt x="352" y="308"/>
                  </a:lnTo>
                  <a:lnTo>
                    <a:pt x="338" y="312"/>
                  </a:lnTo>
                  <a:lnTo>
                    <a:pt x="358" y="278"/>
                  </a:lnTo>
                  <a:lnTo>
                    <a:pt x="374" y="242"/>
                  </a:lnTo>
                  <a:lnTo>
                    <a:pt x="388" y="206"/>
                  </a:lnTo>
                  <a:lnTo>
                    <a:pt x="398" y="168"/>
                  </a:lnTo>
                  <a:lnTo>
                    <a:pt x="408" y="126"/>
                  </a:lnTo>
                  <a:lnTo>
                    <a:pt x="412" y="82"/>
                  </a:lnTo>
                  <a:lnTo>
                    <a:pt x="414" y="40"/>
                  </a:lnTo>
                  <a:lnTo>
                    <a:pt x="414" y="20"/>
                  </a:lnTo>
                  <a:lnTo>
                    <a:pt x="414" y="8"/>
                  </a:lnTo>
                  <a:lnTo>
                    <a:pt x="412" y="0"/>
                  </a:lnTo>
                  <a:lnTo>
                    <a:pt x="410" y="40"/>
                  </a:lnTo>
                  <a:lnTo>
                    <a:pt x="404" y="80"/>
                  </a:lnTo>
                  <a:lnTo>
                    <a:pt x="396" y="120"/>
                  </a:lnTo>
                  <a:lnTo>
                    <a:pt x="386" y="158"/>
                  </a:lnTo>
                  <a:lnTo>
                    <a:pt x="382" y="180"/>
                  </a:lnTo>
                  <a:lnTo>
                    <a:pt x="374" y="200"/>
                  </a:lnTo>
                  <a:lnTo>
                    <a:pt x="364" y="220"/>
                  </a:lnTo>
                  <a:lnTo>
                    <a:pt x="346" y="258"/>
                  </a:lnTo>
                  <a:lnTo>
                    <a:pt x="326" y="294"/>
                  </a:lnTo>
                  <a:lnTo>
                    <a:pt x="316" y="314"/>
                  </a:lnTo>
                  <a:lnTo>
                    <a:pt x="304" y="334"/>
                  </a:lnTo>
                  <a:lnTo>
                    <a:pt x="288" y="352"/>
                  </a:lnTo>
                  <a:lnTo>
                    <a:pt x="272" y="366"/>
                  </a:lnTo>
                  <a:lnTo>
                    <a:pt x="254" y="388"/>
                  </a:lnTo>
                  <a:lnTo>
                    <a:pt x="234" y="406"/>
                  </a:lnTo>
                  <a:lnTo>
                    <a:pt x="212" y="426"/>
                  </a:lnTo>
                  <a:lnTo>
                    <a:pt x="190" y="442"/>
                  </a:lnTo>
                  <a:lnTo>
                    <a:pt x="208" y="396"/>
                  </a:lnTo>
                  <a:lnTo>
                    <a:pt x="230" y="352"/>
                  </a:lnTo>
                  <a:lnTo>
                    <a:pt x="274" y="264"/>
                  </a:lnTo>
                  <a:lnTo>
                    <a:pt x="270" y="264"/>
                  </a:lnTo>
                  <a:lnTo>
                    <a:pt x="268" y="264"/>
                  </a:lnTo>
                  <a:lnTo>
                    <a:pt x="266" y="266"/>
                  </a:lnTo>
                  <a:lnTo>
                    <a:pt x="254" y="290"/>
                  </a:lnTo>
                  <a:lnTo>
                    <a:pt x="230" y="332"/>
                  </a:lnTo>
                  <a:lnTo>
                    <a:pt x="204" y="376"/>
                  </a:lnTo>
                  <a:lnTo>
                    <a:pt x="192" y="398"/>
                  </a:lnTo>
                  <a:lnTo>
                    <a:pt x="182" y="420"/>
                  </a:lnTo>
                  <a:lnTo>
                    <a:pt x="174" y="442"/>
                  </a:lnTo>
                  <a:lnTo>
                    <a:pt x="168" y="452"/>
                  </a:lnTo>
                  <a:lnTo>
                    <a:pt x="166" y="456"/>
                  </a:lnTo>
                  <a:lnTo>
                    <a:pt x="162" y="460"/>
                  </a:lnTo>
                  <a:lnTo>
                    <a:pt x="120" y="482"/>
                  </a:lnTo>
                  <a:lnTo>
                    <a:pt x="90" y="496"/>
                  </a:lnTo>
                  <a:lnTo>
                    <a:pt x="76" y="504"/>
                  </a:lnTo>
                  <a:lnTo>
                    <a:pt x="62" y="512"/>
                  </a:lnTo>
                  <a:lnTo>
                    <a:pt x="48" y="520"/>
                  </a:lnTo>
                  <a:lnTo>
                    <a:pt x="34" y="530"/>
                  </a:lnTo>
                  <a:lnTo>
                    <a:pt x="4" y="552"/>
                  </a:lnTo>
                  <a:lnTo>
                    <a:pt x="0" y="554"/>
                  </a:lnTo>
                  <a:lnTo>
                    <a:pt x="42" y="544"/>
                  </a:lnTo>
                  <a:lnTo>
                    <a:pt x="70" y="534"/>
                  </a:lnTo>
                  <a:lnTo>
                    <a:pt x="86" y="516"/>
                  </a:lnTo>
                  <a:lnTo>
                    <a:pt x="104" y="500"/>
                  </a:lnTo>
                  <a:lnTo>
                    <a:pt x="122" y="486"/>
                  </a:lnTo>
                  <a:lnTo>
                    <a:pt x="144" y="474"/>
                  </a:lnTo>
                  <a:lnTo>
                    <a:pt x="174" y="462"/>
                  </a:lnTo>
                  <a:lnTo>
                    <a:pt x="188" y="456"/>
                  </a:lnTo>
                  <a:lnTo>
                    <a:pt x="202" y="450"/>
                  </a:lnTo>
                  <a:lnTo>
                    <a:pt x="226" y="436"/>
                  </a:lnTo>
                  <a:lnTo>
                    <a:pt x="252" y="424"/>
                  </a:lnTo>
                  <a:lnTo>
                    <a:pt x="270" y="410"/>
                  </a:lnTo>
                  <a:lnTo>
                    <a:pt x="292" y="392"/>
                  </a:lnTo>
                  <a:lnTo>
                    <a:pt x="318" y="376"/>
                  </a:lnTo>
                  <a:lnTo>
                    <a:pt x="352" y="362"/>
                  </a:lnTo>
                  <a:lnTo>
                    <a:pt x="384" y="348"/>
                  </a:lnTo>
                  <a:lnTo>
                    <a:pt x="428" y="328"/>
                  </a:lnTo>
                  <a:lnTo>
                    <a:pt x="472" y="308"/>
                  </a:lnTo>
                  <a:lnTo>
                    <a:pt x="498" y="294"/>
                  </a:lnTo>
                  <a:lnTo>
                    <a:pt x="510" y="286"/>
                  </a:lnTo>
                  <a:lnTo>
                    <a:pt x="522" y="276"/>
                  </a:lnTo>
                  <a:lnTo>
                    <a:pt x="544" y="252"/>
                  </a:lnTo>
                  <a:lnTo>
                    <a:pt x="564" y="224"/>
                  </a:lnTo>
                  <a:lnTo>
                    <a:pt x="562" y="224"/>
                  </a:lnTo>
                  <a:lnTo>
                    <a:pt x="560" y="226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0" name="Freeform 55"/>
            <p:cNvSpPr>
              <a:spLocks noEditPoints="1"/>
            </p:cNvSpPr>
            <p:nvPr/>
          </p:nvSpPr>
          <p:spPr bwMode="auto">
            <a:xfrm>
              <a:off x="4297363" y="3352800"/>
              <a:ext cx="127000" cy="120650"/>
            </a:xfrm>
            <a:custGeom>
              <a:avLst/>
              <a:gdLst>
                <a:gd name="T0" fmla="*/ 161289988 w 80"/>
                <a:gd name="T1" fmla="*/ 120967501 h 76"/>
                <a:gd name="T2" fmla="*/ 191531852 w 80"/>
                <a:gd name="T3" fmla="*/ 151209364 h 76"/>
                <a:gd name="T4" fmla="*/ 176410920 w 80"/>
                <a:gd name="T5" fmla="*/ 176410916 h 76"/>
                <a:gd name="T6" fmla="*/ 126007814 w 80"/>
                <a:gd name="T7" fmla="*/ 181451227 h 76"/>
                <a:gd name="T8" fmla="*/ 105846572 w 80"/>
                <a:gd name="T9" fmla="*/ 146169053 h 76"/>
                <a:gd name="T10" fmla="*/ 80644994 w 80"/>
                <a:gd name="T11" fmla="*/ 186491537 h 76"/>
                <a:gd name="T12" fmla="*/ 40322497 w 80"/>
                <a:gd name="T13" fmla="*/ 186491537 h 76"/>
                <a:gd name="T14" fmla="*/ 30241876 w 80"/>
                <a:gd name="T15" fmla="*/ 171370606 h 76"/>
                <a:gd name="T16" fmla="*/ 60483752 w 80"/>
                <a:gd name="T17" fmla="*/ 120967501 h 76"/>
                <a:gd name="T18" fmla="*/ 15120938 w 80"/>
                <a:gd name="T19" fmla="*/ 110886880 h 76"/>
                <a:gd name="T20" fmla="*/ 0 w 80"/>
                <a:gd name="T21" fmla="*/ 80644992 h 76"/>
                <a:gd name="T22" fmla="*/ 10080624 w 80"/>
                <a:gd name="T23" fmla="*/ 55443440 h 76"/>
                <a:gd name="T24" fmla="*/ 55443441 w 80"/>
                <a:gd name="T25" fmla="*/ 50403117 h 76"/>
                <a:gd name="T26" fmla="*/ 60483752 w 80"/>
                <a:gd name="T27" fmla="*/ 40322496 h 76"/>
                <a:gd name="T28" fmla="*/ 65524062 w 80"/>
                <a:gd name="T29" fmla="*/ 10080624 h 76"/>
                <a:gd name="T30" fmla="*/ 105846572 w 80"/>
                <a:gd name="T31" fmla="*/ 0 h 76"/>
                <a:gd name="T32" fmla="*/ 131048125 w 80"/>
                <a:gd name="T33" fmla="*/ 5040312 h 76"/>
                <a:gd name="T34" fmla="*/ 136088435 w 80"/>
                <a:gd name="T35" fmla="*/ 45362807 h 76"/>
                <a:gd name="T36" fmla="*/ 151209367 w 80"/>
                <a:gd name="T37" fmla="*/ 55443440 h 76"/>
                <a:gd name="T38" fmla="*/ 196572162 w 80"/>
                <a:gd name="T39" fmla="*/ 70564371 h 76"/>
                <a:gd name="T40" fmla="*/ 201612473 w 80"/>
                <a:gd name="T41" fmla="*/ 95765924 h 76"/>
                <a:gd name="T42" fmla="*/ 161289988 w 80"/>
                <a:gd name="T43" fmla="*/ 115927191 h 76"/>
                <a:gd name="T44" fmla="*/ 161289988 w 80"/>
                <a:gd name="T45" fmla="*/ 80644992 h 76"/>
                <a:gd name="T46" fmla="*/ 131048125 w 80"/>
                <a:gd name="T47" fmla="*/ 85685303 h 76"/>
                <a:gd name="T48" fmla="*/ 110886882 w 80"/>
                <a:gd name="T49" fmla="*/ 70564371 h 76"/>
                <a:gd name="T50" fmla="*/ 100806236 w 80"/>
                <a:gd name="T51" fmla="*/ 50403117 h 76"/>
                <a:gd name="T52" fmla="*/ 95765926 w 80"/>
                <a:gd name="T53" fmla="*/ 40322496 h 76"/>
                <a:gd name="T54" fmla="*/ 95765926 w 80"/>
                <a:gd name="T55" fmla="*/ 65524061 h 76"/>
                <a:gd name="T56" fmla="*/ 85685305 w 80"/>
                <a:gd name="T57" fmla="*/ 70564371 h 76"/>
                <a:gd name="T58" fmla="*/ 70564373 w 80"/>
                <a:gd name="T59" fmla="*/ 90725613 h 76"/>
                <a:gd name="T60" fmla="*/ 35282186 w 80"/>
                <a:gd name="T61" fmla="*/ 80644992 h 76"/>
                <a:gd name="T62" fmla="*/ 65524062 w 80"/>
                <a:gd name="T63" fmla="*/ 95765924 h 76"/>
                <a:gd name="T64" fmla="*/ 65524062 w 80"/>
                <a:gd name="T65" fmla="*/ 105846570 h 76"/>
                <a:gd name="T66" fmla="*/ 80644994 w 80"/>
                <a:gd name="T67" fmla="*/ 126007812 h 76"/>
                <a:gd name="T68" fmla="*/ 65524062 w 80"/>
                <a:gd name="T69" fmla="*/ 156249674 h 76"/>
                <a:gd name="T70" fmla="*/ 85685305 w 80"/>
                <a:gd name="T71" fmla="*/ 131048122 h 76"/>
                <a:gd name="T72" fmla="*/ 105846572 w 80"/>
                <a:gd name="T73" fmla="*/ 136088432 h 76"/>
                <a:gd name="T74" fmla="*/ 115927193 w 80"/>
                <a:gd name="T75" fmla="*/ 131048122 h 76"/>
                <a:gd name="T76" fmla="*/ 146169056 w 80"/>
                <a:gd name="T77" fmla="*/ 151209364 h 76"/>
                <a:gd name="T78" fmla="*/ 146169056 w 80"/>
                <a:gd name="T79" fmla="*/ 151209364 h 76"/>
                <a:gd name="T80" fmla="*/ 120967503 w 80"/>
                <a:gd name="T81" fmla="*/ 126007812 h 76"/>
                <a:gd name="T82" fmla="*/ 136088435 w 80"/>
                <a:gd name="T83" fmla="*/ 95765924 h 76"/>
                <a:gd name="T84" fmla="*/ 136088435 w 80"/>
                <a:gd name="T85" fmla="*/ 90725613 h 76"/>
                <a:gd name="T86" fmla="*/ 161289988 w 80"/>
                <a:gd name="T87" fmla="*/ 85685303 h 7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6"/>
                <a:gd name="T134" fmla="*/ 80 w 80"/>
                <a:gd name="T135" fmla="*/ 76 h 7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6">
                  <a:moveTo>
                    <a:pt x="54" y="44"/>
                  </a:moveTo>
                  <a:lnTo>
                    <a:pt x="54" y="44"/>
                  </a:lnTo>
                  <a:lnTo>
                    <a:pt x="64" y="48"/>
                  </a:lnTo>
                  <a:lnTo>
                    <a:pt x="72" y="54"/>
                  </a:lnTo>
                  <a:lnTo>
                    <a:pt x="74" y="58"/>
                  </a:lnTo>
                  <a:lnTo>
                    <a:pt x="76" y="60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62" y="76"/>
                  </a:lnTo>
                  <a:lnTo>
                    <a:pt x="56" y="76"/>
                  </a:lnTo>
                  <a:lnTo>
                    <a:pt x="50" y="72"/>
                  </a:lnTo>
                  <a:lnTo>
                    <a:pt x="44" y="64"/>
                  </a:lnTo>
                  <a:lnTo>
                    <a:pt x="42" y="58"/>
                  </a:lnTo>
                  <a:lnTo>
                    <a:pt x="38" y="68"/>
                  </a:lnTo>
                  <a:lnTo>
                    <a:pt x="32" y="74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74"/>
                  </a:lnTo>
                  <a:lnTo>
                    <a:pt x="14" y="72"/>
                  </a:lnTo>
                  <a:lnTo>
                    <a:pt x="12" y="68"/>
                  </a:lnTo>
                  <a:lnTo>
                    <a:pt x="12" y="62"/>
                  </a:lnTo>
                  <a:lnTo>
                    <a:pt x="18" y="54"/>
                  </a:lnTo>
                  <a:lnTo>
                    <a:pt x="24" y="48"/>
                  </a:lnTo>
                  <a:lnTo>
                    <a:pt x="12" y="46"/>
                  </a:lnTo>
                  <a:lnTo>
                    <a:pt x="6" y="44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0"/>
                  </a:lnTo>
                  <a:lnTo>
                    <a:pt x="26" y="24"/>
                  </a:lnTo>
                  <a:lnTo>
                    <a:pt x="24" y="16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2" y="2"/>
                  </a:lnTo>
                  <a:lnTo>
                    <a:pt x="54" y="6"/>
                  </a:lnTo>
                  <a:lnTo>
                    <a:pt x="54" y="10"/>
                  </a:lnTo>
                  <a:lnTo>
                    <a:pt x="54" y="18"/>
                  </a:lnTo>
                  <a:lnTo>
                    <a:pt x="52" y="28"/>
                  </a:lnTo>
                  <a:lnTo>
                    <a:pt x="60" y="22"/>
                  </a:lnTo>
                  <a:lnTo>
                    <a:pt x="68" y="20"/>
                  </a:lnTo>
                  <a:lnTo>
                    <a:pt x="74" y="22"/>
                  </a:lnTo>
                  <a:lnTo>
                    <a:pt x="78" y="28"/>
                  </a:lnTo>
                  <a:lnTo>
                    <a:pt x="80" y="34"/>
                  </a:lnTo>
                  <a:lnTo>
                    <a:pt x="80" y="38"/>
                  </a:lnTo>
                  <a:lnTo>
                    <a:pt x="78" y="40"/>
                  </a:lnTo>
                  <a:lnTo>
                    <a:pt x="74" y="42"/>
                  </a:lnTo>
                  <a:lnTo>
                    <a:pt x="64" y="46"/>
                  </a:lnTo>
                  <a:lnTo>
                    <a:pt x="54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58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38" y="16"/>
                  </a:lnTo>
                  <a:lnTo>
                    <a:pt x="38" y="26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28" y="36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22" y="34"/>
                  </a:lnTo>
                  <a:lnTo>
                    <a:pt x="26" y="38"/>
                  </a:lnTo>
                  <a:lnTo>
                    <a:pt x="26" y="42"/>
                  </a:lnTo>
                  <a:lnTo>
                    <a:pt x="28" y="46"/>
                  </a:lnTo>
                  <a:lnTo>
                    <a:pt x="32" y="50"/>
                  </a:lnTo>
                  <a:lnTo>
                    <a:pt x="28" y="56"/>
                  </a:lnTo>
                  <a:lnTo>
                    <a:pt x="26" y="62"/>
                  </a:lnTo>
                  <a:lnTo>
                    <a:pt x="34" y="52"/>
                  </a:lnTo>
                  <a:lnTo>
                    <a:pt x="38" y="54"/>
                  </a:lnTo>
                  <a:lnTo>
                    <a:pt x="42" y="54"/>
                  </a:lnTo>
                  <a:lnTo>
                    <a:pt x="46" y="52"/>
                  </a:lnTo>
                  <a:lnTo>
                    <a:pt x="52" y="54"/>
                  </a:lnTo>
                  <a:lnTo>
                    <a:pt x="58" y="60"/>
                  </a:lnTo>
                  <a:lnTo>
                    <a:pt x="54" y="54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58" y="36"/>
                  </a:lnTo>
                  <a:lnTo>
                    <a:pt x="64" y="34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1" name="Freeform 56"/>
            <p:cNvSpPr>
              <a:spLocks/>
            </p:cNvSpPr>
            <p:nvPr/>
          </p:nvSpPr>
          <p:spPr bwMode="auto">
            <a:xfrm>
              <a:off x="4338638" y="3394075"/>
              <a:ext cx="44450" cy="44450"/>
            </a:xfrm>
            <a:custGeom>
              <a:avLst/>
              <a:gdLst>
                <a:gd name="T0" fmla="*/ 70564381 w 28"/>
                <a:gd name="T1" fmla="*/ 30241879 h 28"/>
                <a:gd name="T2" fmla="*/ 70564381 w 28"/>
                <a:gd name="T3" fmla="*/ 30241879 h 28"/>
                <a:gd name="T4" fmla="*/ 70564381 w 28"/>
                <a:gd name="T5" fmla="*/ 45362813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70564381 h 28"/>
                <a:gd name="T16" fmla="*/ 15120940 w 28"/>
                <a:gd name="T17" fmla="*/ 65524069 h 28"/>
                <a:gd name="T18" fmla="*/ 5040313 w 28"/>
                <a:gd name="T19" fmla="*/ 55443447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25201562 h 28"/>
                <a:gd name="T26" fmla="*/ 10080625 w 28"/>
                <a:gd name="T27" fmla="*/ 15120940 h 28"/>
                <a:gd name="T28" fmla="*/ 20161251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5362813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30241879 h 28"/>
                <a:gd name="T42" fmla="*/ 70564381 w 28"/>
                <a:gd name="T43" fmla="*/ 30241879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2" name="Freeform 57"/>
            <p:cNvSpPr>
              <a:spLocks noEditPoints="1"/>
            </p:cNvSpPr>
            <p:nvPr/>
          </p:nvSpPr>
          <p:spPr bwMode="auto">
            <a:xfrm>
              <a:off x="4818063" y="3282950"/>
              <a:ext cx="127000" cy="117475"/>
            </a:xfrm>
            <a:custGeom>
              <a:avLst/>
              <a:gdLst>
                <a:gd name="T0" fmla="*/ 161289988 w 80"/>
                <a:gd name="T1" fmla="*/ 120967500 h 74"/>
                <a:gd name="T2" fmla="*/ 186491541 w 80"/>
                <a:gd name="T3" fmla="*/ 156249673 h 74"/>
                <a:gd name="T4" fmla="*/ 171370609 w 80"/>
                <a:gd name="T5" fmla="*/ 176410914 h 74"/>
                <a:gd name="T6" fmla="*/ 120967503 w 80"/>
                <a:gd name="T7" fmla="*/ 176410914 h 74"/>
                <a:gd name="T8" fmla="*/ 100806236 w 80"/>
                <a:gd name="T9" fmla="*/ 141128741 h 74"/>
                <a:gd name="T10" fmla="*/ 75604683 w 80"/>
                <a:gd name="T11" fmla="*/ 181451225 h 74"/>
                <a:gd name="T12" fmla="*/ 35282186 w 80"/>
                <a:gd name="T13" fmla="*/ 181451225 h 74"/>
                <a:gd name="T14" fmla="*/ 25201559 w 80"/>
                <a:gd name="T15" fmla="*/ 166330294 h 74"/>
                <a:gd name="T16" fmla="*/ 60483752 w 80"/>
                <a:gd name="T17" fmla="*/ 115927189 h 74"/>
                <a:gd name="T18" fmla="*/ 15120938 w 80"/>
                <a:gd name="T19" fmla="*/ 100806233 h 74"/>
                <a:gd name="T20" fmla="*/ 0 w 80"/>
                <a:gd name="T21" fmla="*/ 70564371 h 74"/>
                <a:gd name="T22" fmla="*/ 15120938 w 80"/>
                <a:gd name="T23" fmla="*/ 45362806 h 74"/>
                <a:gd name="T24" fmla="*/ 60483752 w 80"/>
                <a:gd name="T25" fmla="*/ 45362806 h 74"/>
                <a:gd name="T26" fmla="*/ 65524062 w 80"/>
                <a:gd name="T27" fmla="*/ 35282185 h 74"/>
                <a:gd name="T28" fmla="*/ 70564373 w 80"/>
                <a:gd name="T29" fmla="*/ 5040312 h 74"/>
                <a:gd name="T30" fmla="*/ 115927193 w 80"/>
                <a:gd name="T31" fmla="*/ 0 h 74"/>
                <a:gd name="T32" fmla="*/ 136088435 w 80"/>
                <a:gd name="T33" fmla="*/ 5040312 h 74"/>
                <a:gd name="T34" fmla="*/ 141128746 w 80"/>
                <a:gd name="T35" fmla="*/ 45362806 h 74"/>
                <a:gd name="T36" fmla="*/ 151209367 w 80"/>
                <a:gd name="T37" fmla="*/ 55443439 h 74"/>
                <a:gd name="T38" fmla="*/ 196572162 w 80"/>
                <a:gd name="T39" fmla="*/ 75604681 h 74"/>
                <a:gd name="T40" fmla="*/ 196572162 w 80"/>
                <a:gd name="T41" fmla="*/ 95765923 h 74"/>
                <a:gd name="T42" fmla="*/ 161289988 w 80"/>
                <a:gd name="T43" fmla="*/ 115927189 h 74"/>
                <a:gd name="T44" fmla="*/ 161289988 w 80"/>
                <a:gd name="T45" fmla="*/ 80644992 h 74"/>
                <a:gd name="T46" fmla="*/ 131048125 w 80"/>
                <a:gd name="T47" fmla="*/ 85685302 h 74"/>
                <a:gd name="T48" fmla="*/ 105846572 w 80"/>
                <a:gd name="T49" fmla="*/ 65524060 h 74"/>
                <a:gd name="T50" fmla="*/ 100806236 w 80"/>
                <a:gd name="T51" fmla="*/ 35282185 h 74"/>
                <a:gd name="T52" fmla="*/ 100806236 w 80"/>
                <a:gd name="T53" fmla="*/ 35282185 h 74"/>
                <a:gd name="T54" fmla="*/ 100806236 w 80"/>
                <a:gd name="T55" fmla="*/ 65524060 h 74"/>
                <a:gd name="T56" fmla="*/ 80644994 w 80"/>
                <a:gd name="T57" fmla="*/ 70564371 h 74"/>
                <a:gd name="T58" fmla="*/ 40322497 w 80"/>
                <a:gd name="T59" fmla="*/ 70564371 h 74"/>
                <a:gd name="T60" fmla="*/ 40322497 w 80"/>
                <a:gd name="T61" fmla="*/ 70564371 h 74"/>
                <a:gd name="T62" fmla="*/ 70564373 w 80"/>
                <a:gd name="T63" fmla="*/ 90725612 h 74"/>
                <a:gd name="T64" fmla="*/ 70564373 w 80"/>
                <a:gd name="T65" fmla="*/ 110886879 h 74"/>
                <a:gd name="T66" fmla="*/ 70564373 w 80"/>
                <a:gd name="T67" fmla="*/ 136088431 h 74"/>
                <a:gd name="T68" fmla="*/ 65524062 w 80"/>
                <a:gd name="T69" fmla="*/ 151209362 h 74"/>
                <a:gd name="T70" fmla="*/ 85685305 w 80"/>
                <a:gd name="T71" fmla="*/ 126007810 h 74"/>
                <a:gd name="T72" fmla="*/ 105846572 w 80"/>
                <a:gd name="T73" fmla="*/ 131048121 h 74"/>
                <a:gd name="T74" fmla="*/ 126007814 w 80"/>
                <a:gd name="T75" fmla="*/ 136088431 h 74"/>
                <a:gd name="T76" fmla="*/ 146169056 w 80"/>
                <a:gd name="T77" fmla="*/ 151209362 h 74"/>
                <a:gd name="T78" fmla="*/ 131048125 w 80"/>
                <a:gd name="T79" fmla="*/ 136088431 h 74"/>
                <a:gd name="T80" fmla="*/ 120967503 w 80"/>
                <a:gd name="T81" fmla="*/ 126007810 h 74"/>
                <a:gd name="T82" fmla="*/ 136088435 w 80"/>
                <a:gd name="T83" fmla="*/ 95765923 h 74"/>
                <a:gd name="T84" fmla="*/ 146169056 w 80"/>
                <a:gd name="T85" fmla="*/ 90725612 h 74"/>
                <a:gd name="T86" fmla="*/ 161289988 w 80"/>
                <a:gd name="T87" fmla="*/ 8064499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4"/>
                <a:gd name="T134" fmla="*/ 80 w 80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4">
                  <a:moveTo>
                    <a:pt x="54" y="44"/>
                  </a:moveTo>
                  <a:lnTo>
                    <a:pt x="54" y="44"/>
                  </a:lnTo>
                  <a:lnTo>
                    <a:pt x="64" y="48"/>
                  </a:lnTo>
                  <a:lnTo>
                    <a:pt x="72" y="54"/>
                  </a:lnTo>
                  <a:lnTo>
                    <a:pt x="74" y="58"/>
                  </a:lnTo>
                  <a:lnTo>
                    <a:pt x="74" y="62"/>
                  </a:lnTo>
                  <a:lnTo>
                    <a:pt x="72" y="66"/>
                  </a:lnTo>
                  <a:lnTo>
                    <a:pt x="68" y="70"/>
                  </a:lnTo>
                  <a:lnTo>
                    <a:pt x="60" y="74"/>
                  </a:lnTo>
                  <a:lnTo>
                    <a:pt x="54" y="74"/>
                  </a:lnTo>
                  <a:lnTo>
                    <a:pt x="48" y="70"/>
                  </a:lnTo>
                  <a:lnTo>
                    <a:pt x="42" y="62"/>
                  </a:lnTo>
                  <a:lnTo>
                    <a:pt x="40" y="56"/>
                  </a:lnTo>
                  <a:lnTo>
                    <a:pt x="36" y="66"/>
                  </a:lnTo>
                  <a:lnTo>
                    <a:pt x="30" y="72"/>
                  </a:lnTo>
                  <a:lnTo>
                    <a:pt x="22" y="74"/>
                  </a:lnTo>
                  <a:lnTo>
                    <a:pt x="18" y="74"/>
                  </a:lnTo>
                  <a:lnTo>
                    <a:pt x="14" y="72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12" y="58"/>
                  </a:lnTo>
                  <a:lnTo>
                    <a:pt x="18" y="52"/>
                  </a:lnTo>
                  <a:lnTo>
                    <a:pt x="24" y="46"/>
                  </a:lnTo>
                  <a:lnTo>
                    <a:pt x="12" y="42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2" y="14"/>
                  </a:lnTo>
                  <a:lnTo>
                    <a:pt x="18" y="14"/>
                  </a:lnTo>
                  <a:lnTo>
                    <a:pt x="24" y="18"/>
                  </a:lnTo>
                  <a:lnTo>
                    <a:pt x="28" y="22"/>
                  </a:lnTo>
                  <a:lnTo>
                    <a:pt x="26" y="14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2"/>
                  </a:lnTo>
                  <a:lnTo>
                    <a:pt x="56" y="6"/>
                  </a:lnTo>
                  <a:lnTo>
                    <a:pt x="56" y="10"/>
                  </a:lnTo>
                  <a:lnTo>
                    <a:pt x="56" y="18"/>
                  </a:lnTo>
                  <a:lnTo>
                    <a:pt x="52" y="26"/>
                  </a:lnTo>
                  <a:lnTo>
                    <a:pt x="60" y="22"/>
                  </a:lnTo>
                  <a:lnTo>
                    <a:pt x="68" y="20"/>
                  </a:lnTo>
                  <a:lnTo>
                    <a:pt x="74" y="22"/>
                  </a:lnTo>
                  <a:lnTo>
                    <a:pt x="78" y="30"/>
                  </a:lnTo>
                  <a:lnTo>
                    <a:pt x="80" y="34"/>
                  </a:lnTo>
                  <a:lnTo>
                    <a:pt x="78" y="38"/>
                  </a:lnTo>
                  <a:lnTo>
                    <a:pt x="76" y="42"/>
                  </a:lnTo>
                  <a:lnTo>
                    <a:pt x="74" y="44"/>
                  </a:lnTo>
                  <a:lnTo>
                    <a:pt x="64" y="46"/>
                  </a:lnTo>
                  <a:lnTo>
                    <a:pt x="54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58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2" y="26"/>
                  </a:lnTo>
                  <a:lnTo>
                    <a:pt x="42" y="20"/>
                  </a:lnTo>
                  <a:lnTo>
                    <a:pt x="40" y="14"/>
                  </a:lnTo>
                  <a:lnTo>
                    <a:pt x="40" y="26"/>
                  </a:lnTo>
                  <a:lnTo>
                    <a:pt x="36" y="26"/>
                  </a:lnTo>
                  <a:lnTo>
                    <a:pt x="32" y="28"/>
                  </a:lnTo>
                  <a:lnTo>
                    <a:pt x="28" y="34"/>
                  </a:lnTo>
                  <a:lnTo>
                    <a:pt x="16" y="28"/>
                  </a:lnTo>
                  <a:lnTo>
                    <a:pt x="22" y="32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32" y="48"/>
                  </a:lnTo>
                  <a:lnTo>
                    <a:pt x="28" y="54"/>
                  </a:lnTo>
                  <a:lnTo>
                    <a:pt x="26" y="60"/>
                  </a:lnTo>
                  <a:lnTo>
                    <a:pt x="34" y="50"/>
                  </a:lnTo>
                  <a:lnTo>
                    <a:pt x="38" y="52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54"/>
                  </a:lnTo>
                  <a:lnTo>
                    <a:pt x="58" y="60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58" y="36"/>
                  </a:lnTo>
                  <a:lnTo>
                    <a:pt x="64" y="34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3" name="Freeform 58"/>
            <p:cNvSpPr>
              <a:spLocks/>
            </p:cNvSpPr>
            <p:nvPr/>
          </p:nvSpPr>
          <p:spPr bwMode="auto">
            <a:xfrm>
              <a:off x="4859338" y="3324225"/>
              <a:ext cx="44450" cy="41275"/>
            </a:xfrm>
            <a:custGeom>
              <a:avLst/>
              <a:gdLst>
                <a:gd name="T0" fmla="*/ 70564381 w 28"/>
                <a:gd name="T1" fmla="*/ 30241879 h 26"/>
                <a:gd name="T2" fmla="*/ 70564381 w 28"/>
                <a:gd name="T3" fmla="*/ 30241879 h 26"/>
                <a:gd name="T4" fmla="*/ 70564381 w 28"/>
                <a:gd name="T5" fmla="*/ 45362812 h 26"/>
                <a:gd name="T6" fmla="*/ 65524069 w 28"/>
                <a:gd name="T7" fmla="*/ 55443446 h 26"/>
                <a:gd name="T8" fmla="*/ 55443447 w 28"/>
                <a:gd name="T9" fmla="*/ 65524068 h 26"/>
                <a:gd name="T10" fmla="*/ 40322501 w 28"/>
                <a:gd name="T11" fmla="*/ 65524068 h 26"/>
                <a:gd name="T12" fmla="*/ 40322501 w 28"/>
                <a:gd name="T13" fmla="*/ 65524068 h 26"/>
                <a:gd name="T14" fmla="*/ 25201562 w 28"/>
                <a:gd name="T15" fmla="*/ 65524068 h 26"/>
                <a:gd name="T16" fmla="*/ 15120940 w 28"/>
                <a:gd name="T17" fmla="*/ 60483757 h 26"/>
                <a:gd name="T18" fmla="*/ 5040313 w 28"/>
                <a:gd name="T19" fmla="*/ 50403123 h 26"/>
                <a:gd name="T20" fmla="*/ 0 w 28"/>
                <a:gd name="T21" fmla="*/ 35282190 h 26"/>
                <a:gd name="T22" fmla="*/ 0 w 28"/>
                <a:gd name="T23" fmla="*/ 35282190 h 26"/>
                <a:gd name="T24" fmla="*/ 5040313 w 28"/>
                <a:gd name="T25" fmla="*/ 20161250 h 26"/>
                <a:gd name="T26" fmla="*/ 10080625 w 28"/>
                <a:gd name="T27" fmla="*/ 10080625 h 26"/>
                <a:gd name="T28" fmla="*/ 20161251 w 28"/>
                <a:gd name="T29" fmla="*/ 0 h 26"/>
                <a:gd name="T30" fmla="*/ 35282190 w 28"/>
                <a:gd name="T31" fmla="*/ 0 h 26"/>
                <a:gd name="T32" fmla="*/ 35282190 w 28"/>
                <a:gd name="T33" fmla="*/ 0 h 26"/>
                <a:gd name="T34" fmla="*/ 45362813 w 28"/>
                <a:gd name="T35" fmla="*/ 0 h 26"/>
                <a:gd name="T36" fmla="*/ 60483758 w 28"/>
                <a:gd name="T37" fmla="*/ 5040313 h 26"/>
                <a:gd name="T38" fmla="*/ 65524069 w 28"/>
                <a:gd name="T39" fmla="*/ 15120939 h 26"/>
                <a:gd name="T40" fmla="*/ 70564381 w 28"/>
                <a:gd name="T41" fmla="*/ 30241879 h 26"/>
                <a:gd name="T42" fmla="*/ 70564381 w 28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6"/>
                <a:gd name="T68" fmla="*/ 28 w 28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6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6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4" name="Freeform 59"/>
            <p:cNvSpPr>
              <a:spLocks noEditPoints="1"/>
            </p:cNvSpPr>
            <p:nvPr/>
          </p:nvSpPr>
          <p:spPr bwMode="auto">
            <a:xfrm>
              <a:off x="5100638" y="3406775"/>
              <a:ext cx="127000" cy="123825"/>
            </a:xfrm>
            <a:custGeom>
              <a:avLst/>
              <a:gdLst>
                <a:gd name="T0" fmla="*/ 166330299 w 80"/>
                <a:gd name="T1" fmla="*/ 120967502 h 78"/>
                <a:gd name="T2" fmla="*/ 196572162 w 80"/>
                <a:gd name="T3" fmla="*/ 151209365 h 78"/>
                <a:gd name="T4" fmla="*/ 181451230 w 80"/>
                <a:gd name="T5" fmla="*/ 176410918 h 78"/>
                <a:gd name="T6" fmla="*/ 131048125 w 80"/>
                <a:gd name="T7" fmla="*/ 181451229 h 78"/>
                <a:gd name="T8" fmla="*/ 110886882 w 80"/>
                <a:gd name="T9" fmla="*/ 146169055 h 78"/>
                <a:gd name="T10" fmla="*/ 85685305 w 80"/>
                <a:gd name="T11" fmla="*/ 191531850 h 78"/>
                <a:gd name="T12" fmla="*/ 45362808 w 80"/>
                <a:gd name="T13" fmla="*/ 191531850 h 78"/>
                <a:gd name="T14" fmla="*/ 35282186 w 80"/>
                <a:gd name="T15" fmla="*/ 176410918 h 78"/>
                <a:gd name="T16" fmla="*/ 45362808 w 80"/>
                <a:gd name="T17" fmla="*/ 141128744 h 78"/>
                <a:gd name="T18" fmla="*/ 30241876 w 80"/>
                <a:gd name="T19" fmla="*/ 115927192 h 78"/>
                <a:gd name="T20" fmla="*/ 0 w 80"/>
                <a:gd name="T21" fmla="*/ 95765925 h 78"/>
                <a:gd name="T22" fmla="*/ 10080624 w 80"/>
                <a:gd name="T23" fmla="*/ 55443441 h 78"/>
                <a:gd name="T24" fmla="*/ 40322497 w 80"/>
                <a:gd name="T25" fmla="*/ 45362807 h 78"/>
                <a:gd name="T26" fmla="*/ 70564373 w 80"/>
                <a:gd name="T27" fmla="*/ 65524062 h 78"/>
                <a:gd name="T28" fmla="*/ 60483752 w 80"/>
                <a:gd name="T29" fmla="*/ 20161248 h 78"/>
                <a:gd name="T30" fmla="*/ 85685305 w 80"/>
                <a:gd name="T31" fmla="*/ 0 h 78"/>
                <a:gd name="T32" fmla="*/ 120967503 w 80"/>
                <a:gd name="T33" fmla="*/ 0 h 78"/>
                <a:gd name="T34" fmla="*/ 136088435 w 80"/>
                <a:gd name="T35" fmla="*/ 20161248 h 78"/>
                <a:gd name="T36" fmla="*/ 131048125 w 80"/>
                <a:gd name="T37" fmla="*/ 65524062 h 78"/>
                <a:gd name="T38" fmla="*/ 186491541 w 80"/>
                <a:gd name="T39" fmla="*/ 50403118 h 78"/>
                <a:gd name="T40" fmla="*/ 201612473 w 80"/>
                <a:gd name="T41" fmla="*/ 80644993 h 78"/>
                <a:gd name="T42" fmla="*/ 191531852 w 80"/>
                <a:gd name="T43" fmla="*/ 105846571 h 78"/>
                <a:gd name="T44" fmla="*/ 141128746 w 80"/>
                <a:gd name="T45" fmla="*/ 110886881 h 78"/>
                <a:gd name="T46" fmla="*/ 151209367 w 80"/>
                <a:gd name="T47" fmla="*/ 85685304 h 78"/>
                <a:gd name="T48" fmla="*/ 120967503 w 80"/>
                <a:gd name="T49" fmla="*/ 70564372 h 78"/>
                <a:gd name="T50" fmla="*/ 100806236 w 80"/>
                <a:gd name="T51" fmla="*/ 65524062 h 78"/>
                <a:gd name="T52" fmla="*/ 100806236 w 80"/>
                <a:gd name="T53" fmla="*/ 40322497 h 78"/>
                <a:gd name="T54" fmla="*/ 100806236 w 80"/>
                <a:gd name="T55" fmla="*/ 65524062 h 78"/>
                <a:gd name="T56" fmla="*/ 95765926 w 80"/>
                <a:gd name="T57" fmla="*/ 65524062 h 78"/>
                <a:gd name="T58" fmla="*/ 70564373 w 80"/>
                <a:gd name="T59" fmla="*/ 95765925 h 78"/>
                <a:gd name="T60" fmla="*/ 40322497 w 80"/>
                <a:gd name="T61" fmla="*/ 80644993 h 78"/>
                <a:gd name="T62" fmla="*/ 55443441 w 80"/>
                <a:gd name="T63" fmla="*/ 90725614 h 78"/>
                <a:gd name="T64" fmla="*/ 70564373 w 80"/>
                <a:gd name="T65" fmla="*/ 105846571 h 78"/>
                <a:gd name="T66" fmla="*/ 85685305 w 80"/>
                <a:gd name="T67" fmla="*/ 131048123 h 78"/>
                <a:gd name="T68" fmla="*/ 70564373 w 80"/>
                <a:gd name="T69" fmla="*/ 156249676 h 78"/>
                <a:gd name="T70" fmla="*/ 70564373 w 80"/>
                <a:gd name="T71" fmla="*/ 161289987 h 78"/>
                <a:gd name="T72" fmla="*/ 100806236 w 80"/>
                <a:gd name="T73" fmla="*/ 136088434 h 78"/>
                <a:gd name="T74" fmla="*/ 120967503 w 80"/>
                <a:gd name="T75" fmla="*/ 131048123 h 78"/>
                <a:gd name="T76" fmla="*/ 136088435 w 80"/>
                <a:gd name="T77" fmla="*/ 136088434 h 78"/>
                <a:gd name="T78" fmla="*/ 151209367 w 80"/>
                <a:gd name="T79" fmla="*/ 151209365 h 78"/>
                <a:gd name="T80" fmla="*/ 141128746 w 80"/>
                <a:gd name="T81" fmla="*/ 136088434 h 78"/>
                <a:gd name="T82" fmla="*/ 136088435 w 80"/>
                <a:gd name="T83" fmla="*/ 110886881 h 78"/>
                <a:gd name="T84" fmla="*/ 136088435 w 80"/>
                <a:gd name="T85" fmla="*/ 90725614 h 78"/>
                <a:gd name="T86" fmla="*/ 161289988 w 80"/>
                <a:gd name="T87" fmla="*/ 80644993 h 78"/>
                <a:gd name="T88" fmla="*/ 161289988 w 80"/>
                <a:gd name="T89" fmla="*/ 80644993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0"/>
                <a:gd name="T136" fmla="*/ 0 h 78"/>
                <a:gd name="T137" fmla="*/ 80 w 80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0" h="78">
                  <a:moveTo>
                    <a:pt x="56" y="44"/>
                  </a:moveTo>
                  <a:lnTo>
                    <a:pt x="56" y="44"/>
                  </a:lnTo>
                  <a:lnTo>
                    <a:pt x="66" y="48"/>
                  </a:lnTo>
                  <a:lnTo>
                    <a:pt x="74" y="54"/>
                  </a:lnTo>
                  <a:lnTo>
                    <a:pt x="76" y="56"/>
                  </a:lnTo>
                  <a:lnTo>
                    <a:pt x="78" y="60"/>
                  </a:lnTo>
                  <a:lnTo>
                    <a:pt x="76" y="64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58" y="76"/>
                  </a:lnTo>
                  <a:lnTo>
                    <a:pt x="52" y="72"/>
                  </a:lnTo>
                  <a:lnTo>
                    <a:pt x="46" y="64"/>
                  </a:lnTo>
                  <a:lnTo>
                    <a:pt x="44" y="58"/>
                  </a:lnTo>
                  <a:lnTo>
                    <a:pt x="40" y="68"/>
                  </a:lnTo>
                  <a:lnTo>
                    <a:pt x="34" y="76"/>
                  </a:lnTo>
                  <a:lnTo>
                    <a:pt x="26" y="78"/>
                  </a:lnTo>
                  <a:lnTo>
                    <a:pt x="22" y="78"/>
                  </a:lnTo>
                  <a:lnTo>
                    <a:pt x="18" y="76"/>
                  </a:lnTo>
                  <a:lnTo>
                    <a:pt x="16" y="74"/>
                  </a:lnTo>
                  <a:lnTo>
                    <a:pt x="14" y="70"/>
                  </a:lnTo>
                  <a:lnTo>
                    <a:pt x="14" y="66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6" y="48"/>
                  </a:lnTo>
                  <a:lnTo>
                    <a:pt x="12" y="46"/>
                  </a:lnTo>
                  <a:lnTo>
                    <a:pt x="8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0"/>
                  </a:lnTo>
                  <a:lnTo>
                    <a:pt x="28" y="26"/>
                  </a:lnTo>
                  <a:lnTo>
                    <a:pt x="24" y="16"/>
                  </a:lnTo>
                  <a:lnTo>
                    <a:pt x="22" y="12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4" y="8"/>
                  </a:lnTo>
                  <a:lnTo>
                    <a:pt x="54" y="18"/>
                  </a:lnTo>
                  <a:lnTo>
                    <a:pt x="52" y="26"/>
                  </a:lnTo>
                  <a:lnTo>
                    <a:pt x="60" y="20"/>
                  </a:lnTo>
                  <a:lnTo>
                    <a:pt x="68" y="18"/>
                  </a:lnTo>
                  <a:lnTo>
                    <a:pt x="74" y="20"/>
                  </a:lnTo>
                  <a:lnTo>
                    <a:pt x="80" y="26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78" y="40"/>
                  </a:lnTo>
                  <a:lnTo>
                    <a:pt x="76" y="42"/>
                  </a:lnTo>
                  <a:lnTo>
                    <a:pt x="66" y="44"/>
                  </a:lnTo>
                  <a:lnTo>
                    <a:pt x="56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60" y="34"/>
                  </a:lnTo>
                  <a:lnTo>
                    <a:pt x="54" y="34"/>
                  </a:lnTo>
                  <a:lnTo>
                    <a:pt x="48" y="28"/>
                  </a:lnTo>
                  <a:lnTo>
                    <a:pt x="44" y="26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6" y="28"/>
                  </a:lnTo>
                  <a:lnTo>
                    <a:pt x="32" y="30"/>
                  </a:lnTo>
                  <a:lnTo>
                    <a:pt x="28" y="38"/>
                  </a:lnTo>
                  <a:lnTo>
                    <a:pt x="16" y="32"/>
                  </a:lnTo>
                  <a:lnTo>
                    <a:pt x="22" y="36"/>
                  </a:lnTo>
                  <a:lnTo>
                    <a:pt x="28" y="40"/>
                  </a:lnTo>
                  <a:lnTo>
                    <a:pt x="28" y="42"/>
                  </a:lnTo>
                  <a:lnTo>
                    <a:pt x="30" y="48"/>
                  </a:lnTo>
                  <a:lnTo>
                    <a:pt x="34" y="52"/>
                  </a:lnTo>
                  <a:lnTo>
                    <a:pt x="30" y="56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36" y="52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48" y="52"/>
                  </a:lnTo>
                  <a:lnTo>
                    <a:pt x="54" y="54"/>
                  </a:lnTo>
                  <a:lnTo>
                    <a:pt x="60" y="60"/>
                  </a:lnTo>
                  <a:lnTo>
                    <a:pt x="56" y="54"/>
                  </a:lnTo>
                  <a:lnTo>
                    <a:pt x="50" y="50"/>
                  </a:lnTo>
                  <a:lnTo>
                    <a:pt x="54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60" y="36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5" name="Freeform 60"/>
            <p:cNvSpPr>
              <a:spLocks/>
            </p:cNvSpPr>
            <p:nvPr/>
          </p:nvSpPr>
          <p:spPr bwMode="auto">
            <a:xfrm>
              <a:off x="5145088" y="3448050"/>
              <a:ext cx="44450" cy="44450"/>
            </a:xfrm>
            <a:custGeom>
              <a:avLst/>
              <a:gdLst>
                <a:gd name="T0" fmla="*/ 70564381 w 28"/>
                <a:gd name="T1" fmla="*/ 30241879 h 28"/>
                <a:gd name="T2" fmla="*/ 70564381 w 28"/>
                <a:gd name="T3" fmla="*/ 30241879 h 28"/>
                <a:gd name="T4" fmla="*/ 70564381 w 28"/>
                <a:gd name="T5" fmla="*/ 45362813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70564381 h 28"/>
                <a:gd name="T16" fmla="*/ 15120940 w 28"/>
                <a:gd name="T17" fmla="*/ 65524069 h 28"/>
                <a:gd name="T18" fmla="*/ 5040313 w 28"/>
                <a:gd name="T19" fmla="*/ 55443447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30241879 h 28"/>
                <a:gd name="T26" fmla="*/ 5040313 w 28"/>
                <a:gd name="T27" fmla="*/ 15120940 h 28"/>
                <a:gd name="T28" fmla="*/ 15120940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0322501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30241879 h 28"/>
                <a:gd name="T42" fmla="*/ 70564381 w 28"/>
                <a:gd name="T43" fmla="*/ 30241879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6" name="Freeform 61"/>
            <p:cNvSpPr>
              <a:spLocks noEditPoints="1"/>
            </p:cNvSpPr>
            <p:nvPr/>
          </p:nvSpPr>
          <p:spPr bwMode="auto">
            <a:xfrm>
              <a:off x="5164138" y="3124200"/>
              <a:ext cx="120650" cy="117475"/>
            </a:xfrm>
            <a:custGeom>
              <a:avLst/>
              <a:gdLst>
                <a:gd name="T0" fmla="*/ 151209364 w 76"/>
                <a:gd name="T1" fmla="*/ 126007810 h 74"/>
                <a:gd name="T2" fmla="*/ 171370606 w 76"/>
                <a:gd name="T3" fmla="*/ 156249673 h 74"/>
                <a:gd name="T4" fmla="*/ 156249674 w 76"/>
                <a:gd name="T5" fmla="*/ 176410914 h 74"/>
                <a:gd name="T6" fmla="*/ 105846570 w 76"/>
                <a:gd name="T7" fmla="*/ 176410914 h 74"/>
                <a:gd name="T8" fmla="*/ 90725613 w 76"/>
                <a:gd name="T9" fmla="*/ 141128741 h 74"/>
                <a:gd name="T10" fmla="*/ 65524061 w 76"/>
                <a:gd name="T11" fmla="*/ 176410914 h 74"/>
                <a:gd name="T12" fmla="*/ 25201559 w 76"/>
                <a:gd name="T13" fmla="*/ 171370604 h 74"/>
                <a:gd name="T14" fmla="*/ 20161248 w 76"/>
                <a:gd name="T15" fmla="*/ 141128741 h 74"/>
                <a:gd name="T16" fmla="*/ 55443440 w 76"/>
                <a:gd name="T17" fmla="*/ 110886879 h 74"/>
                <a:gd name="T18" fmla="*/ 5040312 w 76"/>
                <a:gd name="T19" fmla="*/ 90725612 h 74"/>
                <a:gd name="T20" fmla="*/ 5040312 w 76"/>
                <a:gd name="T21" fmla="*/ 55443439 h 74"/>
                <a:gd name="T22" fmla="*/ 30241875 w 76"/>
                <a:gd name="T23" fmla="*/ 35282185 h 74"/>
                <a:gd name="T24" fmla="*/ 65524061 w 76"/>
                <a:gd name="T25" fmla="*/ 60483750 h 74"/>
                <a:gd name="T26" fmla="*/ 60483751 w 76"/>
                <a:gd name="T27" fmla="*/ 25201558 h 74"/>
                <a:gd name="T28" fmla="*/ 80644992 w 76"/>
                <a:gd name="T29" fmla="*/ 5040312 h 74"/>
                <a:gd name="T30" fmla="*/ 110886880 w 76"/>
                <a:gd name="T31" fmla="*/ 5040312 h 74"/>
                <a:gd name="T32" fmla="*/ 136088432 w 76"/>
                <a:gd name="T33" fmla="*/ 20161248 h 74"/>
                <a:gd name="T34" fmla="*/ 126007812 w 76"/>
                <a:gd name="T35" fmla="*/ 70564371 h 74"/>
                <a:gd name="T36" fmla="*/ 166330295 w 76"/>
                <a:gd name="T37" fmla="*/ 55443439 h 74"/>
                <a:gd name="T38" fmla="*/ 186491537 w 76"/>
                <a:gd name="T39" fmla="*/ 80644992 h 74"/>
                <a:gd name="T40" fmla="*/ 181451227 w 76"/>
                <a:gd name="T41" fmla="*/ 110886879 h 74"/>
                <a:gd name="T42" fmla="*/ 126007812 w 76"/>
                <a:gd name="T43" fmla="*/ 115927189 h 74"/>
                <a:gd name="T44" fmla="*/ 151209364 w 76"/>
                <a:gd name="T45" fmla="*/ 85685302 h 74"/>
                <a:gd name="T46" fmla="*/ 126007812 w 76"/>
                <a:gd name="T47" fmla="*/ 90725612 h 74"/>
                <a:gd name="T48" fmla="*/ 95765924 w 76"/>
                <a:gd name="T49" fmla="*/ 65524060 h 74"/>
                <a:gd name="T50" fmla="*/ 95765924 w 76"/>
                <a:gd name="T51" fmla="*/ 40322496 h 74"/>
                <a:gd name="T52" fmla="*/ 95765924 w 76"/>
                <a:gd name="T53" fmla="*/ 65524060 h 74"/>
                <a:gd name="T54" fmla="*/ 95765924 w 76"/>
                <a:gd name="T55" fmla="*/ 65524060 h 74"/>
                <a:gd name="T56" fmla="*/ 65524061 w 76"/>
                <a:gd name="T57" fmla="*/ 85685302 h 74"/>
                <a:gd name="T58" fmla="*/ 35282186 w 76"/>
                <a:gd name="T59" fmla="*/ 70564371 h 74"/>
                <a:gd name="T60" fmla="*/ 65524061 w 76"/>
                <a:gd name="T61" fmla="*/ 90725612 h 74"/>
                <a:gd name="T62" fmla="*/ 60483751 w 76"/>
                <a:gd name="T63" fmla="*/ 100806233 h 74"/>
                <a:gd name="T64" fmla="*/ 70564371 w 76"/>
                <a:gd name="T65" fmla="*/ 120967500 h 74"/>
                <a:gd name="T66" fmla="*/ 55443440 w 76"/>
                <a:gd name="T67" fmla="*/ 146169052 h 74"/>
                <a:gd name="T68" fmla="*/ 75604682 w 76"/>
                <a:gd name="T69" fmla="*/ 126007810 h 74"/>
                <a:gd name="T70" fmla="*/ 95765924 w 76"/>
                <a:gd name="T71" fmla="*/ 131048121 h 74"/>
                <a:gd name="T72" fmla="*/ 115927191 w 76"/>
                <a:gd name="T73" fmla="*/ 136088431 h 74"/>
                <a:gd name="T74" fmla="*/ 131048122 w 76"/>
                <a:gd name="T75" fmla="*/ 151209362 h 74"/>
                <a:gd name="T76" fmla="*/ 120967501 w 76"/>
                <a:gd name="T77" fmla="*/ 136088431 h 74"/>
                <a:gd name="T78" fmla="*/ 110886880 w 76"/>
                <a:gd name="T79" fmla="*/ 126007810 h 74"/>
                <a:gd name="T80" fmla="*/ 126007812 w 76"/>
                <a:gd name="T81" fmla="*/ 95765923 h 74"/>
                <a:gd name="T82" fmla="*/ 141128743 w 76"/>
                <a:gd name="T83" fmla="*/ 90725612 h 74"/>
                <a:gd name="T84" fmla="*/ 151209364 w 76"/>
                <a:gd name="T85" fmla="*/ 85685302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"/>
                <a:gd name="T130" fmla="*/ 0 h 74"/>
                <a:gd name="T131" fmla="*/ 76 w 76"/>
                <a:gd name="T132" fmla="*/ 74 h 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" h="74">
                  <a:moveTo>
                    <a:pt x="50" y="46"/>
                  </a:moveTo>
                  <a:lnTo>
                    <a:pt x="50" y="46"/>
                  </a:lnTo>
                  <a:lnTo>
                    <a:pt x="60" y="50"/>
                  </a:lnTo>
                  <a:lnTo>
                    <a:pt x="66" y="56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6" y="66"/>
                  </a:lnTo>
                  <a:lnTo>
                    <a:pt x="62" y="70"/>
                  </a:lnTo>
                  <a:lnTo>
                    <a:pt x="54" y="74"/>
                  </a:lnTo>
                  <a:lnTo>
                    <a:pt x="48" y="74"/>
                  </a:lnTo>
                  <a:lnTo>
                    <a:pt x="42" y="70"/>
                  </a:lnTo>
                  <a:lnTo>
                    <a:pt x="38" y="62"/>
                  </a:lnTo>
                  <a:lnTo>
                    <a:pt x="36" y="56"/>
                  </a:lnTo>
                  <a:lnTo>
                    <a:pt x="32" y="66"/>
                  </a:lnTo>
                  <a:lnTo>
                    <a:pt x="26" y="70"/>
                  </a:lnTo>
                  <a:lnTo>
                    <a:pt x="18" y="72"/>
                  </a:lnTo>
                  <a:lnTo>
                    <a:pt x="10" y="68"/>
                  </a:lnTo>
                  <a:lnTo>
                    <a:pt x="8" y="66"/>
                  </a:lnTo>
                  <a:lnTo>
                    <a:pt x="8" y="62"/>
                  </a:lnTo>
                  <a:lnTo>
                    <a:pt x="8" y="56"/>
                  </a:lnTo>
                  <a:lnTo>
                    <a:pt x="14" y="50"/>
                  </a:lnTo>
                  <a:lnTo>
                    <a:pt x="22" y="44"/>
                  </a:lnTo>
                  <a:lnTo>
                    <a:pt x="10" y="42"/>
                  </a:lnTo>
                  <a:lnTo>
                    <a:pt x="4" y="38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6" y="16"/>
                  </a:lnTo>
                  <a:lnTo>
                    <a:pt x="12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4"/>
                  </a:lnTo>
                  <a:lnTo>
                    <a:pt x="24" y="14"/>
                  </a:lnTo>
                  <a:lnTo>
                    <a:pt x="24" y="10"/>
                  </a:lnTo>
                  <a:lnTo>
                    <a:pt x="26" y="6"/>
                  </a:lnTo>
                  <a:lnTo>
                    <a:pt x="28" y="4"/>
                  </a:lnTo>
                  <a:lnTo>
                    <a:pt x="32" y="2"/>
                  </a:lnTo>
                  <a:lnTo>
                    <a:pt x="36" y="0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2" y="4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58" y="24"/>
                  </a:lnTo>
                  <a:lnTo>
                    <a:pt x="66" y="22"/>
                  </a:lnTo>
                  <a:lnTo>
                    <a:pt x="70" y="26"/>
                  </a:lnTo>
                  <a:lnTo>
                    <a:pt x="74" y="32"/>
                  </a:lnTo>
                  <a:lnTo>
                    <a:pt x="76" y="36"/>
                  </a:lnTo>
                  <a:lnTo>
                    <a:pt x="74" y="40"/>
                  </a:lnTo>
                  <a:lnTo>
                    <a:pt x="72" y="44"/>
                  </a:lnTo>
                  <a:lnTo>
                    <a:pt x="68" y="46"/>
                  </a:lnTo>
                  <a:lnTo>
                    <a:pt x="60" y="46"/>
                  </a:lnTo>
                  <a:lnTo>
                    <a:pt x="50" y="46"/>
                  </a:lnTo>
                  <a:close/>
                  <a:moveTo>
                    <a:pt x="60" y="34"/>
                  </a:moveTo>
                  <a:lnTo>
                    <a:pt x="60" y="34"/>
                  </a:lnTo>
                  <a:lnTo>
                    <a:pt x="54" y="36"/>
                  </a:lnTo>
                  <a:lnTo>
                    <a:pt x="50" y="36"/>
                  </a:lnTo>
                  <a:lnTo>
                    <a:pt x="46" y="30"/>
                  </a:lnTo>
                  <a:lnTo>
                    <a:pt x="38" y="26"/>
                  </a:lnTo>
                  <a:lnTo>
                    <a:pt x="40" y="20"/>
                  </a:lnTo>
                  <a:lnTo>
                    <a:pt x="38" y="16"/>
                  </a:lnTo>
                  <a:lnTo>
                    <a:pt x="38" y="26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4" y="40"/>
                  </a:lnTo>
                  <a:lnTo>
                    <a:pt x="26" y="44"/>
                  </a:lnTo>
                  <a:lnTo>
                    <a:pt x="28" y="48"/>
                  </a:lnTo>
                  <a:lnTo>
                    <a:pt x="24" y="52"/>
                  </a:lnTo>
                  <a:lnTo>
                    <a:pt x="22" y="58"/>
                  </a:lnTo>
                  <a:lnTo>
                    <a:pt x="30" y="50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54"/>
                  </a:lnTo>
                  <a:lnTo>
                    <a:pt x="52" y="60"/>
                  </a:lnTo>
                  <a:lnTo>
                    <a:pt x="48" y="54"/>
                  </a:lnTo>
                  <a:lnTo>
                    <a:pt x="44" y="50"/>
                  </a:lnTo>
                  <a:lnTo>
                    <a:pt x="48" y="44"/>
                  </a:lnTo>
                  <a:lnTo>
                    <a:pt x="50" y="38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0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7" name="Freeform 62"/>
            <p:cNvSpPr>
              <a:spLocks/>
            </p:cNvSpPr>
            <p:nvPr/>
          </p:nvSpPr>
          <p:spPr bwMode="auto">
            <a:xfrm>
              <a:off x="5202238" y="3165475"/>
              <a:ext cx="44450" cy="41275"/>
            </a:xfrm>
            <a:custGeom>
              <a:avLst/>
              <a:gdLst>
                <a:gd name="T0" fmla="*/ 70564381 w 28"/>
                <a:gd name="T1" fmla="*/ 30241879 h 26"/>
                <a:gd name="T2" fmla="*/ 70564381 w 28"/>
                <a:gd name="T3" fmla="*/ 30241879 h 26"/>
                <a:gd name="T4" fmla="*/ 65524069 w 28"/>
                <a:gd name="T5" fmla="*/ 45362812 h 26"/>
                <a:gd name="T6" fmla="*/ 60483758 w 28"/>
                <a:gd name="T7" fmla="*/ 55443446 h 26"/>
                <a:gd name="T8" fmla="*/ 50403124 w 28"/>
                <a:gd name="T9" fmla="*/ 65524068 h 26"/>
                <a:gd name="T10" fmla="*/ 35282190 w 28"/>
                <a:gd name="T11" fmla="*/ 65524068 h 26"/>
                <a:gd name="T12" fmla="*/ 35282190 w 28"/>
                <a:gd name="T13" fmla="*/ 65524068 h 26"/>
                <a:gd name="T14" fmla="*/ 20161251 w 28"/>
                <a:gd name="T15" fmla="*/ 65524068 h 26"/>
                <a:gd name="T16" fmla="*/ 10080625 w 28"/>
                <a:gd name="T17" fmla="*/ 55443446 h 26"/>
                <a:gd name="T18" fmla="*/ 5040313 w 28"/>
                <a:gd name="T19" fmla="*/ 45362812 h 26"/>
                <a:gd name="T20" fmla="*/ 0 w 28"/>
                <a:gd name="T21" fmla="*/ 35282190 h 26"/>
                <a:gd name="T22" fmla="*/ 0 w 28"/>
                <a:gd name="T23" fmla="*/ 35282190 h 26"/>
                <a:gd name="T24" fmla="*/ 5040313 w 28"/>
                <a:gd name="T25" fmla="*/ 20161250 h 26"/>
                <a:gd name="T26" fmla="*/ 10080625 w 28"/>
                <a:gd name="T27" fmla="*/ 10080625 h 26"/>
                <a:gd name="T28" fmla="*/ 20161251 w 28"/>
                <a:gd name="T29" fmla="*/ 0 h 26"/>
                <a:gd name="T30" fmla="*/ 35282190 w 28"/>
                <a:gd name="T31" fmla="*/ 0 h 26"/>
                <a:gd name="T32" fmla="*/ 35282190 w 28"/>
                <a:gd name="T33" fmla="*/ 0 h 26"/>
                <a:gd name="T34" fmla="*/ 45362813 w 28"/>
                <a:gd name="T35" fmla="*/ 0 h 26"/>
                <a:gd name="T36" fmla="*/ 55443447 w 28"/>
                <a:gd name="T37" fmla="*/ 10080625 h 26"/>
                <a:gd name="T38" fmla="*/ 65524069 w 28"/>
                <a:gd name="T39" fmla="*/ 20161250 h 26"/>
                <a:gd name="T40" fmla="*/ 70564381 w 28"/>
                <a:gd name="T41" fmla="*/ 30241879 h 26"/>
                <a:gd name="T42" fmla="*/ 70564381 w 28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6"/>
                <a:gd name="T68" fmla="*/ 28 w 28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6">
                  <a:moveTo>
                    <a:pt x="28" y="12"/>
                  </a:moveTo>
                  <a:lnTo>
                    <a:pt x="28" y="12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0" y="26"/>
                  </a:lnTo>
                  <a:lnTo>
                    <a:pt x="14" y="26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8" name="Freeform 63"/>
            <p:cNvSpPr>
              <a:spLocks noEditPoints="1"/>
            </p:cNvSpPr>
            <p:nvPr/>
          </p:nvSpPr>
          <p:spPr bwMode="auto">
            <a:xfrm>
              <a:off x="4602163" y="3082925"/>
              <a:ext cx="123825" cy="117475"/>
            </a:xfrm>
            <a:custGeom>
              <a:avLst/>
              <a:gdLst>
                <a:gd name="T0" fmla="*/ 151209365 w 78"/>
                <a:gd name="T1" fmla="*/ 120967500 h 74"/>
                <a:gd name="T2" fmla="*/ 176410918 w 78"/>
                <a:gd name="T3" fmla="*/ 156249673 h 74"/>
                <a:gd name="T4" fmla="*/ 161289987 w 78"/>
                <a:gd name="T5" fmla="*/ 176410914 h 74"/>
                <a:gd name="T6" fmla="*/ 110886881 w 78"/>
                <a:gd name="T7" fmla="*/ 176410914 h 74"/>
                <a:gd name="T8" fmla="*/ 95765925 w 78"/>
                <a:gd name="T9" fmla="*/ 141128741 h 74"/>
                <a:gd name="T10" fmla="*/ 65524062 w 78"/>
                <a:gd name="T11" fmla="*/ 176410914 h 74"/>
                <a:gd name="T12" fmla="*/ 30241876 w 78"/>
                <a:gd name="T13" fmla="*/ 176410914 h 74"/>
                <a:gd name="T14" fmla="*/ 20161248 w 78"/>
                <a:gd name="T15" fmla="*/ 156249673 h 74"/>
                <a:gd name="T16" fmla="*/ 55443441 w 78"/>
                <a:gd name="T17" fmla="*/ 110886879 h 74"/>
                <a:gd name="T18" fmla="*/ 10080624 w 78"/>
                <a:gd name="T19" fmla="*/ 95765923 h 74"/>
                <a:gd name="T20" fmla="*/ 0 w 78"/>
                <a:gd name="T21" fmla="*/ 65524060 h 74"/>
                <a:gd name="T22" fmla="*/ 15120938 w 78"/>
                <a:gd name="T23" fmla="*/ 40322496 h 74"/>
                <a:gd name="T24" fmla="*/ 55443441 w 78"/>
                <a:gd name="T25" fmla="*/ 40322496 h 74"/>
                <a:gd name="T26" fmla="*/ 60483751 w 78"/>
                <a:gd name="T27" fmla="*/ 30241875 h 74"/>
                <a:gd name="T28" fmla="*/ 70564372 w 78"/>
                <a:gd name="T29" fmla="*/ 5040312 h 74"/>
                <a:gd name="T30" fmla="*/ 110886881 w 78"/>
                <a:gd name="T31" fmla="*/ 0 h 74"/>
                <a:gd name="T32" fmla="*/ 131048123 w 78"/>
                <a:gd name="T33" fmla="*/ 5040312 h 74"/>
                <a:gd name="T34" fmla="*/ 136088434 w 78"/>
                <a:gd name="T35" fmla="*/ 45362806 h 74"/>
                <a:gd name="T36" fmla="*/ 146169055 w 78"/>
                <a:gd name="T37" fmla="*/ 55443439 h 74"/>
                <a:gd name="T38" fmla="*/ 191531850 w 78"/>
                <a:gd name="T39" fmla="*/ 75604681 h 74"/>
                <a:gd name="T40" fmla="*/ 191531850 w 78"/>
                <a:gd name="T41" fmla="*/ 95765923 h 74"/>
                <a:gd name="T42" fmla="*/ 156249676 w 78"/>
                <a:gd name="T43" fmla="*/ 115927189 h 74"/>
                <a:gd name="T44" fmla="*/ 156249676 w 78"/>
                <a:gd name="T45" fmla="*/ 85685302 h 74"/>
                <a:gd name="T46" fmla="*/ 126007813 w 78"/>
                <a:gd name="T47" fmla="*/ 85685302 h 74"/>
                <a:gd name="T48" fmla="*/ 100806235 w 78"/>
                <a:gd name="T49" fmla="*/ 60483750 h 74"/>
                <a:gd name="T50" fmla="*/ 100806235 w 78"/>
                <a:gd name="T51" fmla="*/ 35282185 h 74"/>
                <a:gd name="T52" fmla="*/ 95765925 w 78"/>
                <a:gd name="T53" fmla="*/ 35282185 h 74"/>
                <a:gd name="T54" fmla="*/ 95765925 w 78"/>
                <a:gd name="T55" fmla="*/ 60483750 h 74"/>
                <a:gd name="T56" fmla="*/ 75604683 w 78"/>
                <a:gd name="T57" fmla="*/ 70564371 h 74"/>
                <a:gd name="T58" fmla="*/ 35282186 w 78"/>
                <a:gd name="T59" fmla="*/ 65524060 h 74"/>
                <a:gd name="T60" fmla="*/ 35282186 w 78"/>
                <a:gd name="T61" fmla="*/ 65524060 h 74"/>
                <a:gd name="T62" fmla="*/ 65524062 w 78"/>
                <a:gd name="T63" fmla="*/ 90725612 h 74"/>
                <a:gd name="T64" fmla="*/ 65524062 w 78"/>
                <a:gd name="T65" fmla="*/ 110886879 h 74"/>
                <a:gd name="T66" fmla="*/ 65524062 w 78"/>
                <a:gd name="T67" fmla="*/ 131048121 h 74"/>
                <a:gd name="T68" fmla="*/ 60483751 w 78"/>
                <a:gd name="T69" fmla="*/ 146169052 h 74"/>
                <a:gd name="T70" fmla="*/ 80644993 w 78"/>
                <a:gd name="T71" fmla="*/ 120967500 h 74"/>
                <a:gd name="T72" fmla="*/ 95765925 w 78"/>
                <a:gd name="T73" fmla="*/ 126007810 h 74"/>
                <a:gd name="T74" fmla="*/ 120967502 w 78"/>
                <a:gd name="T75" fmla="*/ 136088431 h 74"/>
                <a:gd name="T76" fmla="*/ 136088434 w 78"/>
                <a:gd name="T77" fmla="*/ 151209362 h 74"/>
                <a:gd name="T78" fmla="*/ 126007813 w 78"/>
                <a:gd name="T79" fmla="*/ 131048121 h 74"/>
                <a:gd name="T80" fmla="*/ 115927192 w 78"/>
                <a:gd name="T81" fmla="*/ 120967500 h 74"/>
                <a:gd name="T82" fmla="*/ 131048123 w 78"/>
                <a:gd name="T83" fmla="*/ 95765923 h 74"/>
                <a:gd name="T84" fmla="*/ 141128744 w 78"/>
                <a:gd name="T85" fmla="*/ 90725612 h 74"/>
                <a:gd name="T86" fmla="*/ 156249676 w 78"/>
                <a:gd name="T87" fmla="*/ 8568530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4"/>
                <a:gd name="T134" fmla="*/ 78 w 78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4">
                  <a:moveTo>
                    <a:pt x="52" y="44"/>
                  </a:moveTo>
                  <a:lnTo>
                    <a:pt x="52" y="44"/>
                  </a:lnTo>
                  <a:lnTo>
                    <a:pt x="60" y="48"/>
                  </a:lnTo>
                  <a:lnTo>
                    <a:pt x="68" y="54"/>
                  </a:lnTo>
                  <a:lnTo>
                    <a:pt x="70" y="58"/>
                  </a:lnTo>
                  <a:lnTo>
                    <a:pt x="70" y="62"/>
                  </a:lnTo>
                  <a:lnTo>
                    <a:pt x="68" y="66"/>
                  </a:lnTo>
                  <a:lnTo>
                    <a:pt x="64" y="70"/>
                  </a:lnTo>
                  <a:lnTo>
                    <a:pt x="56" y="74"/>
                  </a:lnTo>
                  <a:lnTo>
                    <a:pt x="50" y="74"/>
                  </a:lnTo>
                  <a:lnTo>
                    <a:pt x="44" y="70"/>
                  </a:lnTo>
                  <a:lnTo>
                    <a:pt x="40" y="62"/>
                  </a:lnTo>
                  <a:lnTo>
                    <a:pt x="38" y="56"/>
                  </a:lnTo>
                  <a:lnTo>
                    <a:pt x="34" y="64"/>
                  </a:lnTo>
                  <a:lnTo>
                    <a:pt x="26" y="70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2" y="70"/>
                  </a:lnTo>
                  <a:lnTo>
                    <a:pt x="10" y="66"/>
                  </a:lnTo>
                  <a:lnTo>
                    <a:pt x="8" y="62"/>
                  </a:lnTo>
                  <a:lnTo>
                    <a:pt x="10" y="56"/>
                  </a:lnTo>
                  <a:lnTo>
                    <a:pt x="14" y="50"/>
                  </a:lnTo>
                  <a:lnTo>
                    <a:pt x="22" y="44"/>
                  </a:lnTo>
                  <a:lnTo>
                    <a:pt x="10" y="40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6" y="16"/>
                  </a:lnTo>
                  <a:lnTo>
                    <a:pt x="10" y="12"/>
                  </a:lnTo>
                  <a:lnTo>
                    <a:pt x="16" y="14"/>
                  </a:lnTo>
                  <a:lnTo>
                    <a:pt x="22" y="16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2" y="2"/>
                  </a:lnTo>
                  <a:lnTo>
                    <a:pt x="54" y="6"/>
                  </a:lnTo>
                  <a:lnTo>
                    <a:pt x="56" y="10"/>
                  </a:lnTo>
                  <a:lnTo>
                    <a:pt x="54" y="18"/>
                  </a:lnTo>
                  <a:lnTo>
                    <a:pt x="50" y="26"/>
                  </a:lnTo>
                  <a:lnTo>
                    <a:pt x="58" y="22"/>
                  </a:lnTo>
                  <a:lnTo>
                    <a:pt x="66" y="22"/>
                  </a:lnTo>
                  <a:lnTo>
                    <a:pt x="72" y="24"/>
                  </a:lnTo>
                  <a:lnTo>
                    <a:pt x="76" y="30"/>
                  </a:lnTo>
                  <a:lnTo>
                    <a:pt x="78" y="34"/>
                  </a:lnTo>
                  <a:lnTo>
                    <a:pt x="76" y="38"/>
                  </a:lnTo>
                  <a:lnTo>
                    <a:pt x="74" y="42"/>
                  </a:lnTo>
                  <a:lnTo>
                    <a:pt x="70" y="44"/>
                  </a:lnTo>
                  <a:lnTo>
                    <a:pt x="62" y="46"/>
                  </a:lnTo>
                  <a:lnTo>
                    <a:pt x="52" y="44"/>
                  </a:lnTo>
                  <a:close/>
                  <a:moveTo>
                    <a:pt x="62" y="34"/>
                  </a:moveTo>
                  <a:lnTo>
                    <a:pt x="62" y="34"/>
                  </a:lnTo>
                  <a:lnTo>
                    <a:pt x="56" y="34"/>
                  </a:lnTo>
                  <a:lnTo>
                    <a:pt x="50" y="34"/>
                  </a:lnTo>
                  <a:lnTo>
                    <a:pt x="46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14"/>
                  </a:lnTo>
                  <a:lnTo>
                    <a:pt x="38" y="24"/>
                  </a:lnTo>
                  <a:lnTo>
                    <a:pt x="34" y="26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6"/>
                  </a:lnTo>
                  <a:lnTo>
                    <a:pt x="20" y="30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44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8" y="50"/>
                  </a:lnTo>
                  <a:lnTo>
                    <a:pt x="44" y="50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50" y="52"/>
                  </a:lnTo>
                  <a:lnTo>
                    <a:pt x="46" y="48"/>
                  </a:lnTo>
                  <a:lnTo>
                    <a:pt x="50" y="44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2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9" name="Freeform 64"/>
            <p:cNvSpPr>
              <a:spLocks/>
            </p:cNvSpPr>
            <p:nvPr/>
          </p:nvSpPr>
          <p:spPr bwMode="auto">
            <a:xfrm>
              <a:off x="4640263" y="3121025"/>
              <a:ext cx="44450" cy="44450"/>
            </a:xfrm>
            <a:custGeom>
              <a:avLst/>
              <a:gdLst>
                <a:gd name="T0" fmla="*/ 70564381 w 28"/>
                <a:gd name="T1" fmla="*/ 35282190 h 28"/>
                <a:gd name="T2" fmla="*/ 70564381 w 28"/>
                <a:gd name="T3" fmla="*/ 35282190 h 28"/>
                <a:gd name="T4" fmla="*/ 70564381 w 28"/>
                <a:gd name="T5" fmla="*/ 45362813 h 28"/>
                <a:gd name="T6" fmla="*/ 60483758 w 28"/>
                <a:gd name="T7" fmla="*/ 60483758 h 28"/>
                <a:gd name="T8" fmla="*/ 50403124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65524069 h 28"/>
                <a:gd name="T16" fmla="*/ 15120940 w 28"/>
                <a:gd name="T17" fmla="*/ 60483758 h 28"/>
                <a:gd name="T18" fmla="*/ 5040313 w 28"/>
                <a:gd name="T19" fmla="*/ 50403124 h 28"/>
                <a:gd name="T20" fmla="*/ 0 w 28"/>
                <a:gd name="T21" fmla="*/ 35282190 h 28"/>
                <a:gd name="T22" fmla="*/ 0 w 28"/>
                <a:gd name="T23" fmla="*/ 35282190 h 28"/>
                <a:gd name="T24" fmla="*/ 5040313 w 28"/>
                <a:gd name="T25" fmla="*/ 25201562 h 28"/>
                <a:gd name="T26" fmla="*/ 10080625 w 28"/>
                <a:gd name="T27" fmla="*/ 10080625 h 28"/>
                <a:gd name="T28" fmla="*/ 20161251 w 28"/>
                <a:gd name="T29" fmla="*/ 5040313 h 28"/>
                <a:gd name="T30" fmla="*/ 35282190 w 28"/>
                <a:gd name="T31" fmla="*/ 0 h 28"/>
                <a:gd name="T32" fmla="*/ 35282190 w 28"/>
                <a:gd name="T33" fmla="*/ 0 h 28"/>
                <a:gd name="T34" fmla="*/ 50403124 w 28"/>
                <a:gd name="T35" fmla="*/ 5040313 h 28"/>
                <a:gd name="T36" fmla="*/ 60483758 w 28"/>
                <a:gd name="T37" fmla="*/ 10080625 h 28"/>
                <a:gd name="T38" fmla="*/ 65524069 w 28"/>
                <a:gd name="T39" fmla="*/ 20161251 h 28"/>
                <a:gd name="T40" fmla="*/ 70564381 w 28"/>
                <a:gd name="T41" fmla="*/ 35282190 h 28"/>
                <a:gd name="T42" fmla="*/ 70564381 w 28"/>
                <a:gd name="T43" fmla="*/ 3528219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8" y="18"/>
                  </a:lnTo>
                  <a:lnTo>
                    <a:pt x="24" y="24"/>
                  </a:lnTo>
                  <a:lnTo>
                    <a:pt x="20" y="26"/>
                  </a:lnTo>
                  <a:lnTo>
                    <a:pt x="16" y="28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0" name="Freeform 65"/>
            <p:cNvSpPr>
              <a:spLocks noEditPoints="1"/>
            </p:cNvSpPr>
            <p:nvPr/>
          </p:nvSpPr>
          <p:spPr bwMode="auto">
            <a:xfrm>
              <a:off x="4510088" y="3359150"/>
              <a:ext cx="146050" cy="142875"/>
            </a:xfrm>
            <a:custGeom>
              <a:avLst/>
              <a:gdLst>
                <a:gd name="T0" fmla="*/ 191531861 w 92"/>
                <a:gd name="T1" fmla="*/ 105846576 h 90"/>
                <a:gd name="T2" fmla="*/ 231854397 w 92"/>
                <a:gd name="T3" fmla="*/ 126007819 h 90"/>
                <a:gd name="T4" fmla="*/ 226814086 w 92"/>
                <a:gd name="T5" fmla="*/ 156249684 h 90"/>
                <a:gd name="T6" fmla="*/ 196572172 w 92"/>
                <a:gd name="T7" fmla="*/ 186491549 h 90"/>
                <a:gd name="T8" fmla="*/ 156249685 w 92"/>
                <a:gd name="T9" fmla="*/ 166330306 h 90"/>
                <a:gd name="T10" fmla="*/ 141128753 w 92"/>
                <a:gd name="T11" fmla="*/ 181451238 h 90"/>
                <a:gd name="T12" fmla="*/ 115927199 w 92"/>
                <a:gd name="T13" fmla="*/ 221773774 h 90"/>
                <a:gd name="T14" fmla="*/ 95765931 w 92"/>
                <a:gd name="T15" fmla="*/ 221773774 h 90"/>
                <a:gd name="T16" fmla="*/ 70564376 w 92"/>
                <a:gd name="T17" fmla="*/ 206652792 h 90"/>
                <a:gd name="T18" fmla="*/ 85685309 w 92"/>
                <a:gd name="T19" fmla="*/ 146169063 h 90"/>
                <a:gd name="T20" fmla="*/ 50403121 w 92"/>
                <a:gd name="T21" fmla="*/ 156249684 h 90"/>
                <a:gd name="T22" fmla="*/ 10080625 w 92"/>
                <a:gd name="T23" fmla="*/ 141128752 h 90"/>
                <a:gd name="T24" fmla="*/ 5040312 w 92"/>
                <a:gd name="T25" fmla="*/ 100806241 h 90"/>
                <a:gd name="T26" fmla="*/ 30241877 w 92"/>
                <a:gd name="T27" fmla="*/ 75604687 h 90"/>
                <a:gd name="T28" fmla="*/ 65524066 w 92"/>
                <a:gd name="T29" fmla="*/ 85685308 h 90"/>
                <a:gd name="T30" fmla="*/ 40322499 w 92"/>
                <a:gd name="T31" fmla="*/ 40322499 h 90"/>
                <a:gd name="T32" fmla="*/ 60483755 w 92"/>
                <a:gd name="T33" fmla="*/ 10080625 h 90"/>
                <a:gd name="T34" fmla="*/ 95765931 w 92"/>
                <a:gd name="T35" fmla="*/ 0 h 90"/>
                <a:gd name="T36" fmla="*/ 120967509 w 92"/>
                <a:gd name="T37" fmla="*/ 15120939 h 90"/>
                <a:gd name="T38" fmla="*/ 131048131 w 92"/>
                <a:gd name="T39" fmla="*/ 65524065 h 90"/>
                <a:gd name="T40" fmla="*/ 186491550 w 92"/>
                <a:gd name="T41" fmla="*/ 25201560 h 90"/>
                <a:gd name="T42" fmla="*/ 211693154 w 92"/>
                <a:gd name="T43" fmla="*/ 50403120 h 90"/>
                <a:gd name="T44" fmla="*/ 206652794 w 92"/>
                <a:gd name="T45" fmla="*/ 80644997 h 90"/>
                <a:gd name="T46" fmla="*/ 161289996 w 92"/>
                <a:gd name="T47" fmla="*/ 105846576 h 90"/>
                <a:gd name="T48" fmla="*/ 161289996 w 92"/>
                <a:gd name="T49" fmla="*/ 75604687 h 90"/>
                <a:gd name="T50" fmla="*/ 136088442 w 92"/>
                <a:gd name="T51" fmla="*/ 75604687 h 90"/>
                <a:gd name="T52" fmla="*/ 105846577 w 92"/>
                <a:gd name="T53" fmla="*/ 75604687 h 90"/>
                <a:gd name="T54" fmla="*/ 90725620 w 92"/>
                <a:gd name="T55" fmla="*/ 45362810 h 90"/>
                <a:gd name="T56" fmla="*/ 85685309 w 92"/>
                <a:gd name="T57" fmla="*/ 50403120 h 90"/>
                <a:gd name="T58" fmla="*/ 100806241 w 92"/>
                <a:gd name="T59" fmla="*/ 75604687 h 90"/>
                <a:gd name="T60" fmla="*/ 85685309 w 92"/>
                <a:gd name="T61" fmla="*/ 90725619 h 90"/>
                <a:gd name="T62" fmla="*/ 80644998 w 92"/>
                <a:gd name="T63" fmla="*/ 115927198 h 90"/>
                <a:gd name="T64" fmla="*/ 40322499 w 92"/>
                <a:gd name="T65" fmla="*/ 110886887 h 90"/>
                <a:gd name="T66" fmla="*/ 60483755 w 92"/>
                <a:gd name="T67" fmla="*/ 115927198 h 90"/>
                <a:gd name="T68" fmla="*/ 85685309 w 92"/>
                <a:gd name="T69" fmla="*/ 126007819 h 90"/>
                <a:gd name="T70" fmla="*/ 110886888 w 92"/>
                <a:gd name="T71" fmla="*/ 146169063 h 90"/>
                <a:gd name="T72" fmla="*/ 105846577 w 92"/>
                <a:gd name="T73" fmla="*/ 181451238 h 90"/>
                <a:gd name="T74" fmla="*/ 105846577 w 92"/>
                <a:gd name="T75" fmla="*/ 181451238 h 90"/>
                <a:gd name="T76" fmla="*/ 126007820 w 92"/>
                <a:gd name="T77" fmla="*/ 146169063 h 90"/>
                <a:gd name="T78" fmla="*/ 146169064 w 92"/>
                <a:gd name="T79" fmla="*/ 131048130 h 90"/>
                <a:gd name="T80" fmla="*/ 166330307 w 92"/>
                <a:gd name="T81" fmla="*/ 136088441 h 90"/>
                <a:gd name="T82" fmla="*/ 186491550 w 92"/>
                <a:gd name="T83" fmla="*/ 141128752 h 90"/>
                <a:gd name="T84" fmla="*/ 166330307 w 92"/>
                <a:gd name="T85" fmla="*/ 131048130 h 90"/>
                <a:gd name="T86" fmla="*/ 156249685 w 92"/>
                <a:gd name="T87" fmla="*/ 105846576 h 90"/>
                <a:gd name="T88" fmla="*/ 146169064 w 92"/>
                <a:gd name="T89" fmla="*/ 85685308 h 90"/>
                <a:gd name="T90" fmla="*/ 171370618 w 92"/>
                <a:gd name="T91" fmla="*/ 65524065 h 90"/>
                <a:gd name="T92" fmla="*/ 171370618 w 92"/>
                <a:gd name="T93" fmla="*/ 65524065 h 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2"/>
                <a:gd name="T142" fmla="*/ 0 h 90"/>
                <a:gd name="T143" fmla="*/ 92 w 92"/>
                <a:gd name="T144" fmla="*/ 90 h 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2" h="90">
                  <a:moveTo>
                    <a:pt x="64" y="42"/>
                  </a:moveTo>
                  <a:lnTo>
                    <a:pt x="64" y="42"/>
                  </a:lnTo>
                  <a:lnTo>
                    <a:pt x="76" y="42"/>
                  </a:lnTo>
                  <a:lnTo>
                    <a:pt x="86" y="44"/>
                  </a:lnTo>
                  <a:lnTo>
                    <a:pt x="90" y="46"/>
                  </a:lnTo>
                  <a:lnTo>
                    <a:pt x="92" y="50"/>
                  </a:lnTo>
                  <a:lnTo>
                    <a:pt x="92" y="54"/>
                  </a:lnTo>
                  <a:lnTo>
                    <a:pt x="90" y="62"/>
                  </a:lnTo>
                  <a:lnTo>
                    <a:pt x="84" y="70"/>
                  </a:lnTo>
                  <a:lnTo>
                    <a:pt x="80" y="72"/>
                  </a:lnTo>
                  <a:lnTo>
                    <a:pt x="78" y="74"/>
                  </a:lnTo>
                  <a:lnTo>
                    <a:pt x="70" y="72"/>
                  </a:lnTo>
                  <a:lnTo>
                    <a:pt x="62" y="66"/>
                  </a:lnTo>
                  <a:lnTo>
                    <a:pt x="56" y="62"/>
                  </a:lnTo>
                  <a:lnTo>
                    <a:pt x="56" y="72"/>
                  </a:lnTo>
                  <a:lnTo>
                    <a:pt x="54" y="82"/>
                  </a:lnTo>
                  <a:lnTo>
                    <a:pt x="50" y="86"/>
                  </a:lnTo>
                  <a:lnTo>
                    <a:pt x="46" y="88"/>
                  </a:lnTo>
                  <a:lnTo>
                    <a:pt x="42" y="90"/>
                  </a:lnTo>
                  <a:lnTo>
                    <a:pt x="38" y="88"/>
                  </a:lnTo>
                  <a:lnTo>
                    <a:pt x="32" y="88"/>
                  </a:lnTo>
                  <a:lnTo>
                    <a:pt x="30" y="84"/>
                  </a:lnTo>
                  <a:lnTo>
                    <a:pt x="28" y="82"/>
                  </a:lnTo>
                  <a:lnTo>
                    <a:pt x="28" y="78"/>
                  </a:lnTo>
                  <a:lnTo>
                    <a:pt x="30" y="68"/>
                  </a:lnTo>
                  <a:lnTo>
                    <a:pt x="34" y="58"/>
                  </a:lnTo>
                  <a:lnTo>
                    <a:pt x="26" y="60"/>
                  </a:lnTo>
                  <a:lnTo>
                    <a:pt x="20" y="62"/>
                  </a:lnTo>
                  <a:lnTo>
                    <a:pt x="14" y="62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2" y="40"/>
                  </a:lnTo>
                  <a:lnTo>
                    <a:pt x="6" y="34"/>
                  </a:lnTo>
                  <a:lnTo>
                    <a:pt x="12" y="30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18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48" y="6"/>
                  </a:lnTo>
                  <a:lnTo>
                    <a:pt x="52" y="14"/>
                  </a:lnTo>
                  <a:lnTo>
                    <a:pt x="52" y="26"/>
                  </a:lnTo>
                  <a:lnTo>
                    <a:pt x="58" y="16"/>
                  </a:lnTo>
                  <a:lnTo>
                    <a:pt x="66" y="10"/>
                  </a:lnTo>
                  <a:lnTo>
                    <a:pt x="74" y="10"/>
                  </a:lnTo>
                  <a:lnTo>
                    <a:pt x="80" y="14"/>
                  </a:lnTo>
                  <a:lnTo>
                    <a:pt x="84" y="20"/>
                  </a:lnTo>
                  <a:lnTo>
                    <a:pt x="86" y="24"/>
                  </a:lnTo>
                  <a:lnTo>
                    <a:pt x="84" y="28"/>
                  </a:lnTo>
                  <a:lnTo>
                    <a:pt x="82" y="32"/>
                  </a:lnTo>
                  <a:lnTo>
                    <a:pt x="74" y="38"/>
                  </a:lnTo>
                  <a:lnTo>
                    <a:pt x="64" y="42"/>
                  </a:lnTo>
                  <a:close/>
                  <a:moveTo>
                    <a:pt x="68" y="26"/>
                  </a:moveTo>
                  <a:lnTo>
                    <a:pt x="68" y="26"/>
                  </a:lnTo>
                  <a:lnTo>
                    <a:pt x="64" y="30"/>
                  </a:lnTo>
                  <a:lnTo>
                    <a:pt x="58" y="32"/>
                  </a:lnTo>
                  <a:lnTo>
                    <a:pt x="54" y="30"/>
                  </a:lnTo>
                  <a:lnTo>
                    <a:pt x="50" y="28"/>
                  </a:lnTo>
                  <a:lnTo>
                    <a:pt x="46" y="28"/>
                  </a:lnTo>
                  <a:lnTo>
                    <a:pt x="42" y="30"/>
                  </a:lnTo>
                  <a:lnTo>
                    <a:pt x="38" y="24"/>
                  </a:lnTo>
                  <a:lnTo>
                    <a:pt x="36" y="18"/>
                  </a:lnTo>
                  <a:lnTo>
                    <a:pt x="34" y="20"/>
                  </a:lnTo>
                  <a:lnTo>
                    <a:pt x="40" y="30"/>
                  </a:lnTo>
                  <a:lnTo>
                    <a:pt x="36" y="34"/>
                  </a:lnTo>
                  <a:lnTo>
                    <a:pt x="34" y="36"/>
                  </a:lnTo>
                  <a:lnTo>
                    <a:pt x="32" y="42"/>
                  </a:lnTo>
                  <a:lnTo>
                    <a:pt x="32" y="46"/>
                  </a:lnTo>
                  <a:lnTo>
                    <a:pt x="24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24" y="46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8" y="56"/>
                  </a:lnTo>
                  <a:lnTo>
                    <a:pt x="44" y="58"/>
                  </a:lnTo>
                  <a:lnTo>
                    <a:pt x="42" y="64"/>
                  </a:lnTo>
                  <a:lnTo>
                    <a:pt x="42" y="72"/>
                  </a:lnTo>
                  <a:lnTo>
                    <a:pt x="46" y="58"/>
                  </a:lnTo>
                  <a:lnTo>
                    <a:pt x="50" y="58"/>
                  </a:lnTo>
                  <a:lnTo>
                    <a:pt x="54" y="56"/>
                  </a:lnTo>
                  <a:lnTo>
                    <a:pt x="58" y="52"/>
                  </a:lnTo>
                  <a:lnTo>
                    <a:pt x="66" y="54"/>
                  </a:lnTo>
                  <a:lnTo>
                    <a:pt x="74" y="56"/>
                  </a:lnTo>
                  <a:lnTo>
                    <a:pt x="66" y="52"/>
                  </a:lnTo>
                  <a:lnTo>
                    <a:pt x="60" y="50"/>
                  </a:lnTo>
                  <a:lnTo>
                    <a:pt x="62" y="42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64" y="30"/>
                  </a:lnTo>
                  <a:lnTo>
                    <a:pt x="68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1" name="Freeform 66"/>
            <p:cNvSpPr>
              <a:spLocks/>
            </p:cNvSpPr>
            <p:nvPr/>
          </p:nvSpPr>
          <p:spPr bwMode="auto">
            <a:xfrm>
              <a:off x="4560888" y="3403600"/>
              <a:ext cx="47625" cy="47625"/>
            </a:xfrm>
            <a:custGeom>
              <a:avLst/>
              <a:gdLst>
                <a:gd name="T0" fmla="*/ 70564382 w 30"/>
                <a:gd name="T1" fmla="*/ 20161251 h 30"/>
                <a:gd name="T2" fmla="*/ 70564382 w 30"/>
                <a:gd name="T3" fmla="*/ 20161251 h 30"/>
                <a:gd name="T4" fmla="*/ 75604693 w 30"/>
                <a:gd name="T5" fmla="*/ 30241880 h 30"/>
                <a:gd name="T6" fmla="*/ 75604693 w 30"/>
                <a:gd name="T7" fmla="*/ 45362813 h 30"/>
                <a:gd name="T8" fmla="*/ 70564382 w 30"/>
                <a:gd name="T9" fmla="*/ 60483759 h 30"/>
                <a:gd name="T10" fmla="*/ 60483759 w 30"/>
                <a:gd name="T11" fmla="*/ 70564382 h 30"/>
                <a:gd name="T12" fmla="*/ 60483759 w 30"/>
                <a:gd name="T13" fmla="*/ 70564382 h 30"/>
                <a:gd name="T14" fmla="*/ 45362813 w 30"/>
                <a:gd name="T15" fmla="*/ 75604693 h 30"/>
                <a:gd name="T16" fmla="*/ 30241880 w 30"/>
                <a:gd name="T17" fmla="*/ 75604693 h 30"/>
                <a:gd name="T18" fmla="*/ 15120940 w 30"/>
                <a:gd name="T19" fmla="*/ 70564382 h 30"/>
                <a:gd name="T20" fmla="*/ 5040313 w 30"/>
                <a:gd name="T21" fmla="*/ 60483759 h 30"/>
                <a:gd name="T22" fmla="*/ 5040313 w 30"/>
                <a:gd name="T23" fmla="*/ 60483759 h 30"/>
                <a:gd name="T24" fmla="*/ 0 w 30"/>
                <a:gd name="T25" fmla="*/ 45362813 h 30"/>
                <a:gd name="T26" fmla="*/ 0 w 30"/>
                <a:gd name="T27" fmla="*/ 30241880 h 30"/>
                <a:gd name="T28" fmla="*/ 5040313 w 30"/>
                <a:gd name="T29" fmla="*/ 15120940 h 30"/>
                <a:gd name="T30" fmla="*/ 20161251 w 30"/>
                <a:gd name="T31" fmla="*/ 5040313 h 30"/>
                <a:gd name="T32" fmla="*/ 20161251 w 30"/>
                <a:gd name="T33" fmla="*/ 5040313 h 30"/>
                <a:gd name="T34" fmla="*/ 35282191 w 30"/>
                <a:gd name="T35" fmla="*/ 0 h 30"/>
                <a:gd name="T36" fmla="*/ 50403125 w 30"/>
                <a:gd name="T37" fmla="*/ 0 h 30"/>
                <a:gd name="T38" fmla="*/ 60483759 w 30"/>
                <a:gd name="T39" fmla="*/ 5040313 h 30"/>
                <a:gd name="T40" fmla="*/ 70564382 w 30"/>
                <a:gd name="T41" fmla="*/ 20161251 h 30"/>
                <a:gd name="T42" fmla="*/ 70564382 w 30"/>
                <a:gd name="T43" fmla="*/ 2016125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28" y="8"/>
                  </a:move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4" y="28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2" name="Freeform 67"/>
            <p:cNvSpPr>
              <a:spLocks noEditPoints="1"/>
            </p:cNvSpPr>
            <p:nvPr/>
          </p:nvSpPr>
          <p:spPr bwMode="auto">
            <a:xfrm>
              <a:off x="4611688" y="2955925"/>
              <a:ext cx="117475" cy="111125"/>
            </a:xfrm>
            <a:custGeom>
              <a:avLst/>
              <a:gdLst>
                <a:gd name="T0" fmla="*/ 151209362 w 74"/>
                <a:gd name="T1" fmla="*/ 110886876 h 70"/>
                <a:gd name="T2" fmla="*/ 176410914 w 74"/>
                <a:gd name="T3" fmla="*/ 141128738 h 70"/>
                <a:gd name="T4" fmla="*/ 166330294 w 74"/>
                <a:gd name="T5" fmla="*/ 161289979 h 70"/>
                <a:gd name="T6" fmla="*/ 115927189 w 74"/>
                <a:gd name="T7" fmla="*/ 166330290 h 70"/>
                <a:gd name="T8" fmla="*/ 100806233 w 74"/>
                <a:gd name="T9" fmla="*/ 131048117 h 70"/>
                <a:gd name="T10" fmla="*/ 75604681 w 74"/>
                <a:gd name="T11" fmla="*/ 171370600 h 70"/>
                <a:gd name="T12" fmla="*/ 40322496 w 74"/>
                <a:gd name="T13" fmla="*/ 171370600 h 70"/>
                <a:gd name="T14" fmla="*/ 30241875 w 74"/>
                <a:gd name="T15" fmla="*/ 141128738 h 70"/>
                <a:gd name="T16" fmla="*/ 60483750 w 74"/>
                <a:gd name="T17" fmla="*/ 105846566 h 70"/>
                <a:gd name="T18" fmla="*/ 10080624 w 74"/>
                <a:gd name="T19" fmla="*/ 90725610 h 70"/>
                <a:gd name="T20" fmla="*/ 5040312 w 74"/>
                <a:gd name="T21" fmla="*/ 60483748 h 70"/>
                <a:gd name="T22" fmla="*/ 25201558 w 74"/>
                <a:gd name="T23" fmla="*/ 35282185 h 70"/>
                <a:gd name="T24" fmla="*/ 65524060 w 74"/>
                <a:gd name="T25" fmla="*/ 55443438 h 70"/>
                <a:gd name="T26" fmla="*/ 55443439 w 74"/>
                <a:gd name="T27" fmla="*/ 20161247 h 70"/>
                <a:gd name="T28" fmla="*/ 70564371 w 74"/>
                <a:gd name="T29" fmla="*/ 0 h 70"/>
                <a:gd name="T30" fmla="*/ 105846568 w 74"/>
                <a:gd name="T31" fmla="*/ 0 h 70"/>
                <a:gd name="T32" fmla="*/ 126007810 w 74"/>
                <a:gd name="T33" fmla="*/ 10080624 h 70"/>
                <a:gd name="T34" fmla="*/ 120967500 w 74"/>
                <a:gd name="T35" fmla="*/ 60483748 h 70"/>
                <a:gd name="T36" fmla="*/ 161289983 w 74"/>
                <a:gd name="T37" fmla="*/ 45362805 h 70"/>
                <a:gd name="T38" fmla="*/ 186491535 w 74"/>
                <a:gd name="T39" fmla="*/ 65524059 h 70"/>
                <a:gd name="T40" fmla="*/ 181451225 w 74"/>
                <a:gd name="T41" fmla="*/ 90725610 h 70"/>
                <a:gd name="T42" fmla="*/ 131048121 w 74"/>
                <a:gd name="T43" fmla="*/ 100806231 h 70"/>
                <a:gd name="T44" fmla="*/ 151209362 w 74"/>
                <a:gd name="T45" fmla="*/ 75604679 h 70"/>
                <a:gd name="T46" fmla="*/ 126007810 w 74"/>
                <a:gd name="T47" fmla="*/ 80644990 h 70"/>
                <a:gd name="T48" fmla="*/ 95765923 w 74"/>
                <a:gd name="T49" fmla="*/ 60483748 h 70"/>
                <a:gd name="T50" fmla="*/ 95765923 w 74"/>
                <a:gd name="T51" fmla="*/ 35282185 h 70"/>
                <a:gd name="T52" fmla="*/ 95765923 w 74"/>
                <a:gd name="T53" fmla="*/ 60483748 h 70"/>
                <a:gd name="T54" fmla="*/ 90725612 w 74"/>
                <a:gd name="T55" fmla="*/ 60483748 h 70"/>
                <a:gd name="T56" fmla="*/ 65524060 w 74"/>
                <a:gd name="T57" fmla="*/ 80644990 h 70"/>
                <a:gd name="T58" fmla="*/ 40322496 w 74"/>
                <a:gd name="T59" fmla="*/ 70564369 h 70"/>
                <a:gd name="T60" fmla="*/ 65524060 w 74"/>
                <a:gd name="T61" fmla="*/ 85685300 h 70"/>
                <a:gd name="T62" fmla="*/ 65524060 w 74"/>
                <a:gd name="T63" fmla="*/ 95765921 h 70"/>
                <a:gd name="T64" fmla="*/ 80644992 w 74"/>
                <a:gd name="T65" fmla="*/ 115927187 h 70"/>
                <a:gd name="T66" fmla="*/ 65524060 w 74"/>
                <a:gd name="T67" fmla="*/ 141128738 h 70"/>
                <a:gd name="T68" fmla="*/ 80644992 w 74"/>
                <a:gd name="T69" fmla="*/ 115927187 h 70"/>
                <a:gd name="T70" fmla="*/ 100806233 w 74"/>
                <a:gd name="T71" fmla="*/ 120967497 h 70"/>
                <a:gd name="T72" fmla="*/ 120967500 w 74"/>
                <a:gd name="T73" fmla="*/ 126007807 h 70"/>
                <a:gd name="T74" fmla="*/ 136088431 w 74"/>
                <a:gd name="T75" fmla="*/ 136088428 h 70"/>
                <a:gd name="T76" fmla="*/ 126007810 w 74"/>
                <a:gd name="T77" fmla="*/ 120967497 h 70"/>
                <a:gd name="T78" fmla="*/ 115927189 w 74"/>
                <a:gd name="T79" fmla="*/ 115927187 h 70"/>
                <a:gd name="T80" fmla="*/ 126007810 w 74"/>
                <a:gd name="T81" fmla="*/ 85685300 h 70"/>
                <a:gd name="T82" fmla="*/ 141128741 w 74"/>
                <a:gd name="T83" fmla="*/ 80644990 h 70"/>
                <a:gd name="T84" fmla="*/ 151209362 w 74"/>
                <a:gd name="T85" fmla="*/ 75604679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0"/>
                <a:gd name="T131" fmla="*/ 74 w 74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0">
                  <a:moveTo>
                    <a:pt x="52" y="40"/>
                  </a:moveTo>
                  <a:lnTo>
                    <a:pt x="52" y="40"/>
                  </a:lnTo>
                  <a:lnTo>
                    <a:pt x="60" y="44"/>
                  </a:lnTo>
                  <a:lnTo>
                    <a:pt x="68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68" y="60"/>
                  </a:lnTo>
                  <a:lnTo>
                    <a:pt x="66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2" y="58"/>
                  </a:lnTo>
                  <a:lnTo>
                    <a:pt x="40" y="52"/>
                  </a:lnTo>
                  <a:lnTo>
                    <a:pt x="36" y="62"/>
                  </a:lnTo>
                  <a:lnTo>
                    <a:pt x="30" y="68"/>
                  </a:lnTo>
                  <a:lnTo>
                    <a:pt x="24" y="70"/>
                  </a:lnTo>
                  <a:lnTo>
                    <a:pt x="16" y="68"/>
                  </a:lnTo>
                  <a:lnTo>
                    <a:pt x="14" y="64"/>
                  </a:lnTo>
                  <a:lnTo>
                    <a:pt x="12" y="62"/>
                  </a:lnTo>
                  <a:lnTo>
                    <a:pt x="12" y="56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12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0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4" y="6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2" y="8"/>
                  </a:lnTo>
                  <a:lnTo>
                    <a:pt x="52" y="16"/>
                  </a:lnTo>
                  <a:lnTo>
                    <a:pt x="48" y="24"/>
                  </a:lnTo>
                  <a:lnTo>
                    <a:pt x="56" y="18"/>
                  </a:lnTo>
                  <a:lnTo>
                    <a:pt x="64" y="18"/>
                  </a:lnTo>
                  <a:lnTo>
                    <a:pt x="70" y="20"/>
                  </a:lnTo>
                  <a:lnTo>
                    <a:pt x="74" y="26"/>
                  </a:lnTo>
                  <a:lnTo>
                    <a:pt x="74" y="30"/>
                  </a:lnTo>
                  <a:lnTo>
                    <a:pt x="74" y="34"/>
                  </a:lnTo>
                  <a:lnTo>
                    <a:pt x="72" y="36"/>
                  </a:lnTo>
                  <a:lnTo>
                    <a:pt x="70" y="38"/>
                  </a:lnTo>
                  <a:lnTo>
                    <a:pt x="60" y="40"/>
                  </a:lnTo>
                  <a:lnTo>
                    <a:pt x="52" y="40"/>
                  </a:lnTo>
                  <a:close/>
                  <a:moveTo>
                    <a:pt x="60" y="30"/>
                  </a:moveTo>
                  <a:lnTo>
                    <a:pt x="60" y="30"/>
                  </a:lnTo>
                  <a:lnTo>
                    <a:pt x="54" y="32"/>
                  </a:lnTo>
                  <a:lnTo>
                    <a:pt x="50" y="32"/>
                  </a:lnTo>
                  <a:lnTo>
                    <a:pt x="46" y="26"/>
                  </a:lnTo>
                  <a:lnTo>
                    <a:pt x="38" y="24"/>
                  </a:lnTo>
                  <a:lnTo>
                    <a:pt x="38" y="18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0" y="26"/>
                  </a:lnTo>
                  <a:lnTo>
                    <a:pt x="26" y="32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6"/>
                  </a:lnTo>
                  <a:lnTo>
                    <a:pt x="28" y="50"/>
                  </a:lnTo>
                  <a:lnTo>
                    <a:pt x="26" y="56"/>
                  </a:lnTo>
                  <a:lnTo>
                    <a:pt x="32" y="46"/>
                  </a:lnTo>
                  <a:lnTo>
                    <a:pt x="40" y="48"/>
                  </a:lnTo>
                  <a:lnTo>
                    <a:pt x="44" y="46"/>
                  </a:lnTo>
                  <a:lnTo>
                    <a:pt x="48" y="50"/>
                  </a:lnTo>
                  <a:lnTo>
                    <a:pt x="54" y="54"/>
                  </a:lnTo>
                  <a:lnTo>
                    <a:pt x="56" y="54"/>
                  </a:lnTo>
                  <a:lnTo>
                    <a:pt x="50" y="48"/>
                  </a:lnTo>
                  <a:lnTo>
                    <a:pt x="46" y="46"/>
                  </a:lnTo>
                  <a:lnTo>
                    <a:pt x="50" y="40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6" y="32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3" name="Freeform 68"/>
            <p:cNvSpPr>
              <a:spLocks/>
            </p:cNvSpPr>
            <p:nvPr/>
          </p:nvSpPr>
          <p:spPr bwMode="auto">
            <a:xfrm>
              <a:off x="4652963" y="2994025"/>
              <a:ext cx="41275" cy="38100"/>
            </a:xfrm>
            <a:custGeom>
              <a:avLst/>
              <a:gdLst>
                <a:gd name="T0" fmla="*/ 65524068 w 26"/>
                <a:gd name="T1" fmla="*/ 25201561 h 24"/>
                <a:gd name="T2" fmla="*/ 65524068 w 26"/>
                <a:gd name="T3" fmla="*/ 25201561 h 24"/>
                <a:gd name="T4" fmla="*/ 65524068 w 26"/>
                <a:gd name="T5" fmla="*/ 40322500 h 24"/>
                <a:gd name="T6" fmla="*/ 60483757 w 26"/>
                <a:gd name="T7" fmla="*/ 50403121 h 24"/>
                <a:gd name="T8" fmla="*/ 50403123 w 26"/>
                <a:gd name="T9" fmla="*/ 60483756 h 24"/>
                <a:gd name="T10" fmla="*/ 35282190 w 26"/>
                <a:gd name="T11" fmla="*/ 60483756 h 24"/>
                <a:gd name="T12" fmla="*/ 35282190 w 26"/>
                <a:gd name="T13" fmla="*/ 60483756 h 24"/>
                <a:gd name="T14" fmla="*/ 25201561 w 26"/>
                <a:gd name="T15" fmla="*/ 60483756 h 24"/>
                <a:gd name="T16" fmla="*/ 10080625 w 26"/>
                <a:gd name="T17" fmla="*/ 55443445 h 24"/>
                <a:gd name="T18" fmla="*/ 5040313 w 26"/>
                <a:gd name="T19" fmla="*/ 45362810 h 24"/>
                <a:gd name="T20" fmla="*/ 0 w 26"/>
                <a:gd name="T21" fmla="*/ 35282189 h 24"/>
                <a:gd name="T22" fmla="*/ 0 w 26"/>
                <a:gd name="T23" fmla="*/ 35282189 h 24"/>
                <a:gd name="T24" fmla="*/ 0 w 26"/>
                <a:gd name="T25" fmla="*/ 20161250 h 24"/>
                <a:gd name="T26" fmla="*/ 5040313 w 26"/>
                <a:gd name="T27" fmla="*/ 10080625 h 24"/>
                <a:gd name="T28" fmla="*/ 15120939 w 26"/>
                <a:gd name="T29" fmla="*/ 0 h 24"/>
                <a:gd name="T30" fmla="*/ 30241879 w 26"/>
                <a:gd name="T31" fmla="*/ 0 h 24"/>
                <a:gd name="T32" fmla="*/ 30241879 w 26"/>
                <a:gd name="T33" fmla="*/ 0 h 24"/>
                <a:gd name="T34" fmla="*/ 40322501 w 26"/>
                <a:gd name="T35" fmla="*/ 0 h 24"/>
                <a:gd name="T36" fmla="*/ 50403123 w 26"/>
                <a:gd name="T37" fmla="*/ 5040312 h 24"/>
                <a:gd name="T38" fmla="*/ 60483757 w 26"/>
                <a:gd name="T39" fmla="*/ 15120939 h 24"/>
                <a:gd name="T40" fmla="*/ 65524068 w 26"/>
                <a:gd name="T41" fmla="*/ 25201561 h 24"/>
                <a:gd name="T42" fmla="*/ 65524068 w 26"/>
                <a:gd name="T43" fmla="*/ 2520156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4"/>
                <a:gd name="T68" fmla="*/ 26 w 26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4">
                  <a:moveTo>
                    <a:pt x="26" y="10"/>
                  </a:moveTo>
                  <a:lnTo>
                    <a:pt x="26" y="10"/>
                  </a:lnTo>
                  <a:lnTo>
                    <a:pt x="26" y="16"/>
                  </a:lnTo>
                  <a:lnTo>
                    <a:pt x="24" y="20"/>
                  </a:lnTo>
                  <a:lnTo>
                    <a:pt x="20" y="24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6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4" name="Freeform 69"/>
            <p:cNvSpPr>
              <a:spLocks noEditPoints="1"/>
            </p:cNvSpPr>
            <p:nvPr/>
          </p:nvSpPr>
          <p:spPr bwMode="auto">
            <a:xfrm>
              <a:off x="4706938" y="2955925"/>
              <a:ext cx="117475" cy="114300"/>
            </a:xfrm>
            <a:custGeom>
              <a:avLst/>
              <a:gdLst>
                <a:gd name="T0" fmla="*/ 151209362 w 74"/>
                <a:gd name="T1" fmla="*/ 120967498 h 72"/>
                <a:gd name="T2" fmla="*/ 171370604 w 74"/>
                <a:gd name="T3" fmla="*/ 151209361 h 72"/>
                <a:gd name="T4" fmla="*/ 156249673 w 74"/>
                <a:gd name="T5" fmla="*/ 171370602 h 72"/>
                <a:gd name="T6" fmla="*/ 110886879 w 74"/>
                <a:gd name="T7" fmla="*/ 171370602 h 72"/>
                <a:gd name="T8" fmla="*/ 95765923 w 74"/>
                <a:gd name="T9" fmla="*/ 136088429 h 72"/>
                <a:gd name="T10" fmla="*/ 70564371 w 74"/>
                <a:gd name="T11" fmla="*/ 176410912 h 72"/>
                <a:gd name="T12" fmla="*/ 30241875 w 74"/>
                <a:gd name="T13" fmla="*/ 171370602 h 72"/>
                <a:gd name="T14" fmla="*/ 25201558 w 74"/>
                <a:gd name="T15" fmla="*/ 141128740 h 72"/>
                <a:gd name="T16" fmla="*/ 55443439 w 74"/>
                <a:gd name="T17" fmla="*/ 110886878 h 72"/>
                <a:gd name="T18" fmla="*/ 5040312 w 74"/>
                <a:gd name="T19" fmla="*/ 90725611 h 72"/>
                <a:gd name="T20" fmla="*/ 5040312 w 74"/>
                <a:gd name="T21" fmla="*/ 55443439 h 72"/>
                <a:gd name="T22" fmla="*/ 25201558 w 74"/>
                <a:gd name="T23" fmla="*/ 35282185 h 72"/>
                <a:gd name="T24" fmla="*/ 65524060 w 74"/>
                <a:gd name="T25" fmla="*/ 55443439 h 72"/>
                <a:gd name="T26" fmla="*/ 60483750 w 74"/>
                <a:gd name="T27" fmla="*/ 20161248 h 72"/>
                <a:gd name="T28" fmla="*/ 75604681 w 74"/>
                <a:gd name="T29" fmla="*/ 0 h 72"/>
                <a:gd name="T30" fmla="*/ 105846568 w 74"/>
                <a:gd name="T31" fmla="*/ 0 h 72"/>
                <a:gd name="T32" fmla="*/ 131048121 w 74"/>
                <a:gd name="T33" fmla="*/ 15120937 h 72"/>
                <a:gd name="T34" fmla="*/ 120967500 w 74"/>
                <a:gd name="T35" fmla="*/ 65524060 h 72"/>
                <a:gd name="T36" fmla="*/ 161289983 w 74"/>
                <a:gd name="T37" fmla="*/ 50403116 h 72"/>
                <a:gd name="T38" fmla="*/ 186491535 w 74"/>
                <a:gd name="T39" fmla="*/ 70564370 h 72"/>
                <a:gd name="T40" fmla="*/ 181451225 w 74"/>
                <a:gd name="T41" fmla="*/ 100806232 h 72"/>
                <a:gd name="T42" fmla="*/ 126007810 w 74"/>
                <a:gd name="T43" fmla="*/ 105846567 h 72"/>
                <a:gd name="T44" fmla="*/ 151209362 w 74"/>
                <a:gd name="T45" fmla="*/ 80644991 h 72"/>
                <a:gd name="T46" fmla="*/ 126007810 w 74"/>
                <a:gd name="T47" fmla="*/ 85685301 h 72"/>
                <a:gd name="T48" fmla="*/ 95765923 w 74"/>
                <a:gd name="T49" fmla="*/ 60483749 h 72"/>
                <a:gd name="T50" fmla="*/ 95765923 w 74"/>
                <a:gd name="T51" fmla="*/ 35282185 h 72"/>
                <a:gd name="T52" fmla="*/ 90725612 w 74"/>
                <a:gd name="T53" fmla="*/ 60483749 h 72"/>
                <a:gd name="T54" fmla="*/ 90725612 w 74"/>
                <a:gd name="T55" fmla="*/ 60483749 h 72"/>
                <a:gd name="T56" fmla="*/ 65524060 w 74"/>
                <a:gd name="T57" fmla="*/ 85685301 h 72"/>
                <a:gd name="T58" fmla="*/ 35282185 w 74"/>
                <a:gd name="T59" fmla="*/ 70564370 h 72"/>
                <a:gd name="T60" fmla="*/ 65524060 w 74"/>
                <a:gd name="T61" fmla="*/ 90725611 h 72"/>
                <a:gd name="T62" fmla="*/ 65524060 w 74"/>
                <a:gd name="T63" fmla="*/ 95765922 h 72"/>
                <a:gd name="T64" fmla="*/ 75604681 w 74"/>
                <a:gd name="T65" fmla="*/ 115927188 h 72"/>
                <a:gd name="T66" fmla="*/ 55443439 w 74"/>
                <a:gd name="T67" fmla="*/ 146169050 h 72"/>
                <a:gd name="T68" fmla="*/ 80644992 w 74"/>
                <a:gd name="T69" fmla="*/ 120967498 h 72"/>
                <a:gd name="T70" fmla="*/ 95765923 w 74"/>
                <a:gd name="T71" fmla="*/ 126007809 h 72"/>
                <a:gd name="T72" fmla="*/ 120967500 w 74"/>
                <a:gd name="T73" fmla="*/ 131048119 h 72"/>
                <a:gd name="T74" fmla="*/ 136088431 w 74"/>
                <a:gd name="T75" fmla="*/ 146169050 h 72"/>
                <a:gd name="T76" fmla="*/ 120967500 w 74"/>
                <a:gd name="T77" fmla="*/ 131048119 h 72"/>
                <a:gd name="T78" fmla="*/ 110886879 w 74"/>
                <a:gd name="T79" fmla="*/ 120967498 h 72"/>
                <a:gd name="T80" fmla="*/ 126007810 w 74"/>
                <a:gd name="T81" fmla="*/ 90725611 h 72"/>
                <a:gd name="T82" fmla="*/ 141128741 w 74"/>
                <a:gd name="T83" fmla="*/ 85685301 h 72"/>
                <a:gd name="T84" fmla="*/ 151209362 w 74"/>
                <a:gd name="T85" fmla="*/ 80644991 h 7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2"/>
                <a:gd name="T131" fmla="*/ 74 w 74"/>
                <a:gd name="T132" fmla="*/ 72 h 7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2">
                  <a:moveTo>
                    <a:pt x="50" y="42"/>
                  </a:moveTo>
                  <a:lnTo>
                    <a:pt x="50" y="42"/>
                  </a:lnTo>
                  <a:lnTo>
                    <a:pt x="60" y="48"/>
                  </a:lnTo>
                  <a:lnTo>
                    <a:pt x="66" y="52"/>
                  </a:lnTo>
                  <a:lnTo>
                    <a:pt x="68" y="56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2" y="68"/>
                  </a:lnTo>
                  <a:lnTo>
                    <a:pt x="56" y="72"/>
                  </a:lnTo>
                  <a:lnTo>
                    <a:pt x="50" y="72"/>
                  </a:lnTo>
                  <a:lnTo>
                    <a:pt x="44" y="68"/>
                  </a:lnTo>
                  <a:lnTo>
                    <a:pt x="40" y="60"/>
                  </a:lnTo>
                  <a:lnTo>
                    <a:pt x="38" y="54"/>
                  </a:lnTo>
                  <a:lnTo>
                    <a:pt x="34" y="64"/>
                  </a:lnTo>
                  <a:lnTo>
                    <a:pt x="28" y="70"/>
                  </a:lnTo>
                  <a:lnTo>
                    <a:pt x="20" y="70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10" y="62"/>
                  </a:lnTo>
                  <a:lnTo>
                    <a:pt x="10" y="56"/>
                  </a:lnTo>
                  <a:lnTo>
                    <a:pt x="16" y="50"/>
                  </a:lnTo>
                  <a:lnTo>
                    <a:pt x="22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6" y="18"/>
                  </a:lnTo>
                  <a:lnTo>
                    <a:pt x="10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52" y="18"/>
                  </a:lnTo>
                  <a:lnTo>
                    <a:pt x="48" y="26"/>
                  </a:lnTo>
                  <a:lnTo>
                    <a:pt x="56" y="22"/>
                  </a:lnTo>
                  <a:lnTo>
                    <a:pt x="64" y="20"/>
                  </a:lnTo>
                  <a:lnTo>
                    <a:pt x="70" y="22"/>
                  </a:lnTo>
                  <a:lnTo>
                    <a:pt x="74" y="28"/>
                  </a:lnTo>
                  <a:lnTo>
                    <a:pt x="74" y="34"/>
                  </a:lnTo>
                  <a:lnTo>
                    <a:pt x="74" y="38"/>
                  </a:lnTo>
                  <a:lnTo>
                    <a:pt x="72" y="40"/>
                  </a:lnTo>
                  <a:lnTo>
                    <a:pt x="68" y="42"/>
                  </a:lnTo>
                  <a:lnTo>
                    <a:pt x="60" y="44"/>
                  </a:lnTo>
                  <a:lnTo>
                    <a:pt x="50" y="42"/>
                  </a:lnTo>
                  <a:close/>
                  <a:moveTo>
                    <a:pt x="60" y="32"/>
                  </a:moveTo>
                  <a:lnTo>
                    <a:pt x="60" y="32"/>
                  </a:lnTo>
                  <a:lnTo>
                    <a:pt x="54" y="34"/>
                  </a:lnTo>
                  <a:lnTo>
                    <a:pt x="50" y="34"/>
                  </a:lnTo>
                  <a:lnTo>
                    <a:pt x="46" y="28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14"/>
                  </a:lnTo>
                  <a:lnTo>
                    <a:pt x="36" y="24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44"/>
                  </a:lnTo>
                  <a:lnTo>
                    <a:pt x="30" y="46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8" y="50"/>
                  </a:lnTo>
                  <a:lnTo>
                    <a:pt x="44" y="48"/>
                  </a:lnTo>
                  <a:lnTo>
                    <a:pt x="48" y="52"/>
                  </a:lnTo>
                  <a:lnTo>
                    <a:pt x="54" y="58"/>
                  </a:lnTo>
                  <a:lnTo>
                    <a:pt x="48" y="52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6" y="34"/>
                  </a:lnTo>
                  <a:lnTo>
                    <a:pt x="60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5" name="Freeform 70"/>
            <p:cNvSpPr>
              <a:spLocks/>
            </p:cNvSpPr>
            <p:nvPr/>
          </p:nvSpPr>
          <p:spPr bwMode="auto">
            <a:xfrm>
              <a:off x="4745038" y="2994025"/>
              <a:ext cx="41275" cy="41275"/>
            </a:xfrm>
            <a:custGeom>
              <a:avLst/>
              <a:gdLst>
                <a:gd name="T0" fmla="*/ 65524068 w 26"/>
                <a:gd name="T1" fmla="*/ 30241879 h 26"/>
                <a:gd name="T2" fmla="*/ 65524068 w 26"/>
                <a:gd name="T3" fmla="*/ 30241879 h 26"/>
                <a:gd name="T4" fmla="*/ 65524068 w 26"/>
                <a:gd name="T5" fmla="*/ 45362812 h 26"/>
                <a:gd name="T6" fmla="*/ 60483757 w 26"/>
                <a:gd name="T7" fmla="*/ 55443446 h 26"/>
                <a:gd name="T8" fmla="*/ 50403123 w 26"/>
                <a:gd name="T9" fmla="*/ 65524068 h 26"/>
                <a:gd name="T10" fmla="*/ 35282190 w 26"/>
                <a:gd name="T11" fmla="*/ 65524068 h 26"/>
                <a:gd name="T12" fmla="*/ 35282190 w 26"/>
                <a:gd name="T13" fmla="*/ 65524068 h 26"/>
                <a:gd name="T14" fmla="*/ 25201561 w 26"/>
                <a:gd name="T15" fmla="*/ 65524068 h 26"/>
                <a:gd name="T16" fmla="*/ 15120939 w 26"/>
                <a:gd name="T17" fmla="*/ 60483757 h 26"/>
                <a:gd name="T18" fmla="*/ 5040313 w 26"/>
                <a:gd name="T19" fmla="*/ 50403123 h 26"/>
                <a:gd name="T20" fmla="*/ 0 w 26"/>
                <a:gd name="T21" fmla="*/ 35282190 h 26"/>
                <a:gd name="T22" fmla="*/ 0 w 26"/>
                <a:gd name="T23" fmla="*/ 35282190 h 26"/>
                <a:gd name="T24" fmla="*/ 5040313 w 26"/>
                <a:gd name="T25" fmla="*/ 25201561 h 26"/>
                <a:gd name="T26" fmla="*/ 10080625 w 26"/>
                <a:gd name="T27" fmla="*/ 10080625 h 26"/>
                <a:gd name="T28" fmla="*/ 20161250 w 26"/>
                <a:gd name="T29" fmla="*/ 5040313 h 26"/>
                <a:gd name="T30" fmla="*/ 30241879 w 26"/>
                <a:gd name="T31" fmla="*/ 0 h 26"/>
                <a:gd name="T32" fmla="*/ 30241879 w 26"/>
                <a:gd name="T33" fmla="*/ 0 h 26"/>
                <a:gd name="T34" fmla="*/ 45362812 w 26"/>
                <a:gd name="T35" fmla="*/ 5040313 h 26"/>
                <a:gd name="T36" fmla="*/ 55443446 w 26"/>
                <a:gd name="T37" fmla="*/ 10080625 h 26"/>
                <a:gd name="T38" fmla="*/ 65524068 w 26"/>
                <a:gd name="T39" fmla="*/ 20161250 h 26"/>
                <a:gd name="T40" fmla="*/ 65524068 w 26"/>
                <a:gd name="T41" fmla="*/ 30241879 h 26"/>
                <a:gd name="T42" fmla="*/ 65524068 w 26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6"/>
                <a:gd name="T68" fmla="*/ 26 w 26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6">
                  <a:moveTo>
                    <a:pt x="26" y="12"/>
                  </a:moveTo>
                  <a:lnTo>
                    <a:pt x="26" y="12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0" y="26"/>
                  </a:lnTo>
                  <a:lnTo>
                    <a:pt x="14" y="26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6" name="Freeform 71"/>
            <p:cNvSpPr>
              <a:spLocks noEditPoints="1"/>
            </p:cNvSpPr>
            <p:nvPr/>
          </p:nvSpPr>
          <p:spPr bwMode="auto">
            <a:xfrm>
              <a:off x="5078413" y="2978150"/>
              <a:ext cx="104775" cy="104775"/>
            </a:xfrm>
            <a:custGeom>
              <a:avLst/>
              <a:gdLst>
                <a:gd name="T0" fmla="*/ 115927184 w 66"/>
                <a:gd name="T1" fmla="*/ 80644988 h 66"/>
                <a:gd name="T2" fmla="*/ 156249665 w 66"/>
                <a:gd name="T3" fmla="*/ 85685298 h 66"/>
                <a:gd name="T4" fmla="*/ 166330285 w 66"/>
                <a:gd name="T5" fmla="*/ 95765918 h 66"/>
                <a:gd name="T6" fmla="*/ 161289975 w 66"/>
                <a:gd name="T7" fmla="*/ 120967494 h 66"/>
                <a:gd name="T8" fmla="*/ 151209355 w 66"/>
                <a:gd name="T9" fmla="*/ 136088424 h 66"/>
                <a:gd name="T10" fmla="*/ 126007804 w 66"/>
                <a:gd name="T11" fmla="*/ 136088424 h 66"/>
                <a:gd name="T12" fmla="*/ 110886873 w 66"/>
                <a:gd name="T13" fmla="*/ 126007804 h 66"/>
                <a:gd name="T14" fmla="*/ 100806228 w 66"/>
                <a:gd name="T15" fmla="*/ 115927184 h 66"/>
                <a:gd name="T16" fmla="*/ 90725608 w 66"/>
                <a:gd name="T17" fmla="*/ 156249665 h 66"/>
                <a:gd name="T18" fmla="*/ 60483747 w 66"/>
                <a:gd name="T19" fmla="*/ 166330285 h 66"/>
                <a:gd name="T20" fmla="*/ 55443437 w 66"/>
                <a:gd name="T21" fmla="*/ 161289975 h 66"/>
                <a:gd name="T22" fmla="*/ 45362804 w 66"/>
                <a:gd name="T23" fmla="*/ 141128734 h 66"/>
                <a:gd name="T24" fmla="*/ 60483747 w 66"/>
                <a:gd name="T25" fmla="*/ 105846563 h 66"/>
                <a:gd name="T26" fmla="*/ 35282184 w 66"/>
                <a:gd name="T27" fmla="*/ 110886873 h 66"/>
                <a:gd name="T28" fmla="*/ 5040312 w 66"/>
                <a:gd name="T29" fmla="*/ 100806228 h 66"/>
                <a:gd name="T30" fmla="*/ 0 w 66"/>
                <a:gd name="T31" fmla="*/ 80644988 h 66"/>
                <a:gd name="T32" fmla="*/ 0 w 66"/>
                <a:gd name="T33" fmla="*/ 65524057 h 66"/>
                <a:gd name="T34" fmla="*/ 20161247 w 66"/>
                <a:gd name="T35" fmla="*/ 55443437 h 66"/>
                <a:gd name="T36" fmla="*/ 50403114 w 66"/>
                <a:gd name="T37" fmla="*/ 60483747 h 66"/>
                <a:gd name="T38" fmla="*/ 35282184 w 66"/>
                <a:gd name="T39" fmla="*/ 45362804 h 66"/>
                <a:gd name="T40" fmla="*/ 30241873 w 66"/>
                <a:gd name="T41" fmla="*/ 20161247 h 66"/>
                <a:gd name="T42" fmla="*/ 65524057 w 66"/>
                <a:gd name="T43" fmla="*/ 0 h 66"/>
                <a:gd name="T44" fmla="*/ 75604677 w 66"/>
                <a:gd name="T45" fmla="*/ 0 h 66"/>
                <a:gd name="T46" fmla="*/ 90725608 w 66"/>
                <a:gd name="T47" fmla="*/ 10080623 h 66"/>
                <a:gd name="T48" fmla="*/ 100806228 w 66"/>
                <a:gd name="T49" fmla="*/ 45362804 h 66"/>
                <a:gd name="T50" fmla="*/ 110886873 w 66"/>
                <a:gd name="T51" fmla="*/ 30241873 h 66"/>
                <a:gd name="T52" fmla="*/ 136088424 w 66"/>
                <a:gd name="T53" fmla="*/ 20161247 h 66"/>
                <a:gd name="T54" fmla="*/ 151209355 w 66"/>
                <a:gd name="T55" fmla="*/ 30241873 h 66"/>
                <a:gd name="T56" fmla="*/ 161289975 w 66"/>
                <a:gd name="T57" fmla="*/ 50403114 h 66"/>
                <a:gd name="T58" fmla="*/ 151209355 w 66"/>
                <a:gd name="T59" fmla="*/ 60483747 h 66"/>
                <a:gd name="T60" fmla="*/ 115927184 w 66"/>
                <a:gd name="T61" fmla="*/ 80644988 h 66"/>
                <a:gd name="T62" fmla="*/ 126007804 w 66"/>
                <a:gd name="T63" fmla="*/ 50403114 h 66"/>
                <a:gd name="T64" fmla="*/ 115927184 w 66"/>
                <a:gd name="T65" fmla="*/ 60483747 h 66"/>
                <a:gd name="T66" fmla="*/ 105846563 w 66"/>
                <a:gd name="T67" fmla="*/ 60483747 h 66"/>
                <a:gd name="T68" fmla="*/ 75604677 w 66"/>
                <a:gd name="T69" fmla="*/ 55443437 h 66"/>
                <a:gd name="T70" fmla="*/ 65524057 w 66"/>
                <a:gd name="T71" fmla="*/ 35282184 h 66"/>
                <a:gd name="T72" fmla="*/ 65524057 w 66"/>
                <a:gd name="T73" fmla="*/ 35282184 h 66"/>
                <a:gd name="T74" fmla="*/ 75604677 w 66"/>
                <a:gd name="T75" fmla="*/ 55443437 h 66"/>
                <a:gd name="T76" fmla="*/ 70564367 w 66"/>
                <a:gd name="T77" fmla="*/ 55443437 h 66"/>
                <a:gd name="T78" fmla="*/ 60483747 w 66"/>
                <a:gd name="T79" fmla="*/ 65524057 h 66"/>
                <a:gd name="T80" fmla="*/ 60483747 w 66"/>
                <a:gd name="T81" fmla="*/ 80644988 h 66"/>
                <a:gd name="T82" fmla="*/ 30241873 w 66"/>
                <a:gd name="T83" fmla="*/ 80644988 h 66"/>
                <a:gd name="T84" fmla="*/ 30241873 w 66"/>
                <a:gd name="T85" fmla="*/ 80644988 h 66"/>
                <a:gd name="T86" fmla="*/ 60483747 w 66"/>
                <a:gd name="T87" fmla="*/ 85685298 h 66"/>
                <a:gd name="T88" fmla="*/ 60483747 w 66"/>
                <a:gd name="T89" fmla="*/ 90725608 h 66"/>
                <a:gd name="T90" fmla="*/ 75604677 w 66"/>
                <a:gd name="T91" fmla="*/ 105846563 h 66"/>
                <a:gd name="T92" fmla="*/ 75604677 w 66"/>
                <a:gd name="T93" fmla="*/ 131048114 h 66"/>
                <a:gd name="T94" fmla="*/ 75604677 w 66"/>
                <a:gd name="T95" fmla="*/ 136088424 h 66"/>
                <a:gd name="T96" fmla="*/ 80644988 w 66"/>
                <a:gd name="T97" fmla="*/ 105846563 h 66"/>
                <a:gd name="T98" fmla="*/ 100806228 w 66"/>
                <a:gd name="T99" fmla="*/ 105846563 h 66"/>
                <a:gd name="T100" fmla="*/ 105846563 w 66"/>
                <a:gd name="T101" fmla="*/ 95765918 h 66"/>
                <a:gd name="T102" fmla="*/ 115927184 w 66"/>
                <a:gd name="T103" fmla="*/ 100806228 h 66"/>
                <a:gd name="T104" fmla="*/ 136088424 w 66"/>
                <a:gd name="T105" fmla="*/ 110886873 h 66"/>
                <a:gd name="T106" fmla="*/ 136088424 w 66"/>
                <a:gd name="T107" fmla="*/ 105846563 h 66"/>
                <a:gd name="T108" fmla="*/ 120967494 w 66"/>
                <a:gd name="T109" fmla="*/ 100806228 h 66"/>
                <a:gd name="T110" fmla="*/ 110886873 w 66"/>
                <a:gd name="T111" fmla="*/ 95765918 h 66"/>
                <a:gd name="T112" fmla="*/ 110886873 w 66"/>
                <a:gd name="T113" fmla="*/ 80644988 h 66"/>
                <a:gd name="T114" fmla="*/ 110886873 w 66"/>
                <a:gd name="T115" fmla="*/ 65524057 h 66"/>
                <a:gd name="T116" fmla="*/ 110886873 w 66"/>
                <a:gd name="T117" fmla="*/ 65524057 h 66"/>
                <a:gd name="T118" fmla="*/ 126007804 w 66"/>
                <a:gd name="T119" fmla="*/ 50403114 h 66"/>
                <a:gd name="T120" fmla="*/ 126007804 w 66"/>
                <a:gd name="T121" fmla="*/ 50403114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6"/>
                <a:gd name="T184" fmla="*/ 0 h 66"/>
                <a:gd name="T185" fmla="*/ 66 w 66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6" h="66">
                  <a:moveTo>
                    <a:pt x="46" y="32"/>
                  </a:moveTo>
                  <a:lnTo>
                    <a:pt x="46" y="32"/>
                  </a:lnTo>
                  <a:lnTo>
                    <a:pt x="56" y="32"/>
                  </a:lnTo>
                  <a:lnTo>
                    <a:pt x="62" y="34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42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6" y="56"/>
                  </a:lnTo>
                  <a:lnTo>
                    <a:pt x="50" y="54"/>
                  </a:lnTo>
                  <a:lnTo>
                    <a:pt x="44" y="50"/>
                  </a:lnTo>
                  <a:lnTo>
                    <a:pt x="40" y="46"/>
                  </a:lnTo>
                  <a:lnTo>
                    <a:pt x="40" y="54"/>
                  </a:lnTo>
                  <a:lnTo>
                    <a:pt x="36" y="62"/>
                  </a:lnTo>
                  <a:lnTo>
                    <a:pt x="32" y="64"/>
                  </a:lnTo>
                  <a:lnTo>
                    <a:pt x="24" y="66"/>
                  </a:lnTo>
                  <a:lnTo>
                    <a:pt x="22" y="64"/>
                  </a:lnTo>
                  <a:lnTo>
                    <a:pt x="20" y="62"/>
                  </a:lnTo>
                  <a:lnTo>
                    <a:pt x="18" y="56"/>
                  </a:lnTo>
                  <a:lnTo>
                    <a:pt x="20" y="50"/>
                  </a:lnTo>
                  <a:lnTo>
                    <a:pt x="24" y="42"/>
                  </a:lnTo>
                  <a:lnTo>
                    <a:pt x="14" y="44"/>
                  </a:lnTo>
                  <a:lnTo>
                    <a:pt x="4" y="42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0" y="24"/>
                  </a:lnTo>
                  <a:lnTo>
                    <a:pt x="14" y="18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6" y="6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8" y="10"/>
                  </a:lnTo>
                  <a:lnTo>
                    <a:pt x="40" y="18"/>
                  </a:lnTo>
                  <a:lnTo>
                    <a:pt x="44" y="12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60" y="12"/>
                  </a:lnTo>
                  <a:lnTo>
                    <a:pt x="62" y="16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6" y="32"/>
                  </a:lnTo>
                  <a:close/>
                  <a:moveTo>
                    <a:pt x="50" y="20"/>
                  </a:moveTo>
                  <a:lnTo>
                    <a:pt x="50" y="20"/>
                  </a:lnTo>
                  <a:lnTo>
                    <a:pt x="46" y="24"/>
                  </a:lnTo>
                  <a:lnTo>
                    <a:pt x="42" y="24"/>
                  </a:lnTo>
                  <a:lnTo>
                    <a:pt x="36" y="22"/>
                  </a:lnTo>
                  <a:lnTo>
                    <a:pt x="30" y="22"/>
                  </a:lnTo>
                  <a:lnTo>
                    <a:pt x="26" y="14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4" y="32"/>
                  </a:lnTo>
                  <a:lnTo>
                    <a:pt x="12" y="32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8" y="40"/>
                  </a:lnTo>
                  <a:lnTo>
                    <a:pt x="30" y="42"/>
                  </a:lnTo>
                  <a:lnTo>
                    <a:pt x="30" y="52"/>
                  </a:lnTo>
                  <a:lnTo>
                    <a:pt x="30" y="54"/>
                  </a:lnTo>
                  <a:lnTo>
                    <a:pt x="32" y="42"/>
                  </a:lnTo>
                  <a:lnTo>
                    <a:pt x="40" y="42"/>
                  </a:lnTo>
                  <a:lnTo>
                    <a:pt x="42" y="38"/>
                  </a:lnTo>
                  <a:lnTo>
                    <a:pt x="46" y="40"/>
                  </a:lnTo>
                  <a:lnTo>
                    <a:pt x="54" y="44"/>
                  </a:lnTo>
                  <a:lnTo>
                    <a:pt x="54" y="42"/>
                  </a:lnTo>
                  <a:lnTo>
                    <a:pt x="48" y="40"/>
                  </a:lnTo>
                  <a:lnTo>
                    <a:pt x="44" y="38"/>
                  </a:lnTo>
                  <a:lnTo>
                    <a:pt x="44" y="32"/>
                  </a:lnTo>
                  <a:lnTo>
                    <a:pt x="44" y="26"/>
                  </a:lnTo>
                  <a:lnTo>
                    <a:pt x="48" y="24"/>
                  </a:lnTo>
                  <a:lnTo>
                    <a:pt x="50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7" name="Freeform 72"/>
            <p:cNvSpPr>
              <a:spLocks/>
            </p:cNvSpPr>
            <p:nvPr/>
          </p:nvSpPr>
          <p:spPr bwMode="auto">
            <a:xfrm>
              <a:off x="5113338" y="3009900"/>
              <a:ext cx="38100" cy="38100"/>
            </a:xfrm>
            <a:custGeom>
              <a:avLst/>
              <a:gdLst>
                <a:gd name="T0" fmla="*/ 55443445 w 24"/>
                <a:gd name="T1" fmla="*/ 15120939 h 24"/>
                <a:gd name="T2" fmla="*/ 55443445 w 24"/>
                <a:gd name="T3" fmla="*/ 15120939 h 24"/>
                <a:gd name="T4" fmla="*/ 60483756 w 24"/>
                <a:gd name="T5" fmla="*/ 25201561 h 24"/>
                <a:gd name="T6" fmla="*/ 60483756 w 24"/>
                <a:gd name="T7" fmla="*/ 40322500 h 24"/>
                <a:gd name="T8" fmla="*/ 55443445 w 24"/>
                <a:gd name="T9" fmla="*/ 50403121 h 24"/>
                <a:gd name="T10" fmla="*/ 45362810 w 24"/>
                <a:gd name="T11" fmla="*/ 55443445 h 24"/>
                <a:gd name="T12" fmla="*/ 45362810 w 24"/>
                <a:gd name="T13" fmla="*/ 55443445 h 24"/>
                <a:gd name="T14" fmla="*/ 35282189 w 24"/>
                <a:gd name="T15" fmla="*/ 60483756 h 24"/>
                <a:gd name="T16" fmla="*/ 20161250 w 24"/>
                <a:gd name="T17" fmla="*/ 55443445 h 24"/>
                <a:gd name="T18" fmla="*/ 10080625 w 24"/>
                <a:gd name="T19" fmla="*/ 50403121 h 24"/>
                <a:gd name="T20" fmla="*/ 5040312 w 24"/>
                <a:gd name="T21" fmla="*/ 45362810 h 24"/>
                <a:gd name="T22" fmla="*/ 5040312 w 24"/>
                <a:gd name="T23" fmla="*/ 45362810 h 24"/>
                <a:gd name="T24" fmla="*/ 0 w 24"/>
                <a:gd name="T25" fmla="*/ 30241878 h 24"/>
                <a:gd name="T26" fmla="*/ 5040312 w 24"/>
                <a:gd name="T27" fmla="*/ 20161250 h 24"/>
                <a:gd name="T28" fmla="*/ 10080625 w 24"/>
                <a:gd name="T29" fmla="*/ 10080625 h 24"/>
                <a:gd name="T30" fmla="*/ 15120939 w 24"/>
                <a:gd name="T31" fmla="*/ 5040312 h 24"/>
                <a:gd name="T32" fmla="*/ 15120939 w 24"/>
                <a:gd name="T33" fmla="*/ 5040312 h 24"/>
                <a:gd name="T34" fmla="*/ 30241878 w 24"/>
                <a:gd name="T35" fmla="*/ 0 h 24"/>
                <a:gd name="T36" fmla="*/ 40322500 w 24"/>
                <a:gd name="T37" fmla="*/ 0 h 24"/>
                <a:gd name="T38" fmla="*/ 50403121 w 24"/>
                <a:gd name="T39" fmla="*/ 10080625 h 24"/>
                <a:gd name="T40" fmla="*/ 55443445 w 24"/>
                <a:gd name="T41" fmla="*/ 15120939 h 24"/>
                <a:gd name="T42" fmla="*/ 55443445 w 24"/>
                <a:gd name="T43" fmla="*/ 15120939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4"/>
                <a:gd name="T68" fmla="*/ 24 w 24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4">
                  <a:moveTo>
                    <a:pt x="22" y="6"/>
                  </a:moveTo>
                  <a:lnTo>
                    <a:pt x="22" y="6"/>
                  </a:lnTo>
                  <a:lnTo>
                    <a:pt x="24" y="10"/>
                  </a:lnTo>
                  <a:lnTo>
                    <a:pt x="24" y="16"/>
                  </a:lnTo>
                  <a:lnTo>
                    <a:pt x="22" y="20"/>
                  </a:lnTo>
                  <a:lnTo>
                    <a:pt x="18" y="22"/>
                  </a:lnTo>
                  <a:lnTo>
                    <a:pt x="14" y="24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8" name="Freeform 73"/>
            <p:cNvSpPr>
              <a:spLocks noEditPoints="1"/>
            </p:cNvSpPr>
            <p:nvPr/>
          </p:nvSpPr>
          <p:spPr bwMode="auto">
            <a:xfrm>
              <a:off x="4929188" y="3241675"/>
              <a:ext cx="104775" cy="104775"/>
            </a:xfrm>
            <a:custGeom>
              <a:avLst/>
              <a:gdLst>
                <a:gd name="T0" fmla="*/ 115927184 w 66"/>
                <a:gd name="T1" fmla="*/ 85685298 h 66"/>
                <a:gd name="T2" fmla="*/ 156249665 w 66"/>
                <a:gd name="T3" fmla="*/ 90725608 h 66"/>
                <a:gd name="T4" fmla="*/ 166330285 w 66"/>
                <a:gd name="T5" fmla="*/ 100806228 h 66"/>
                <a:gd name="T6" fmla="*/ 161289975 w 66"/>
                <a:gd name="T7" fmla="*/ 120967494 h 66"/>
                <a:gd name="T8" fmla="*/ 151209355 w 66"/>
                <a:gd name="T9" fmla="*/ 136088424 h 66"/>
                <a:gd name="T10" fmla="*/ 126007804 w 66"/>
                <a:gd name="T11" fmla="*/ 141128734 h 66"/>
                <a:gd name="T12" fmla="*/ 110886873 w 66"/>
                <a:gd name="T13" fmla="*/ 126007804 h 66"/>
                <a:gd name="T14" fmla="*/ 100806228 w 66"/>
                <a:gd name="T15" fmla="*/ 115927184 h 66"/>
                <a:gd name="T16" fmla="*/ 90725608 w 66"/>
                <a:gd name="T17" fmla="*/ 156249665 h 66"/>
                <a:gd name="T18" fmla="*/ 60483747 w 66"/>
                <a:gd name="T19" fmla="*/ 166330285 h 66"/>
                <a:gd name="T20" fmla="*/ 55443437 w 66"/>
                <a:gd name="T21" fmla="*/ 166330285 h 66"/>
                <a:gd name="T22" fmla="*/ 45362804 w 66"/>
                <a:gd name="T23" fmla="*/ 146169045 h 66"/>
                <a:gd name="T24" fmla="*/ 60483747 w 66"/>
                <a:gd name="T25" fmla="*/ 110886873 h 66"/>
                <a:gd name="T26" fmla="*/ 30241873 w 66"/>
                <a:gd name="T27" fmla="*/ 115927184 h 66"/>
                <a:gd name="T28" fmla="*/ 5040312 w 66"/>
                <a:gd name="T29" fmla="*/ 105846563 h 66"/>
                <a:gd name="T30" fmla="*/ 0 w 66"/>
                <a:gd name="T31" fmla="*/ 85685298 h 66"/>
                <a:gd name="T32" fmla="*/ 0 w 66"/>
                <a:gd name="T33" fmla="*/ 70564367 h 66"/>
                <a:gd name="T34" fmla="*/ 20161247 w 66"/>
                <a:gd name="T35" fmla="*/ 55443437 h 66"/>
                <a:gd name="T36" fmla="*/ 50403114 w 66"/>
                <a:gd name="T37" fmla="*/ 65524057 h 66"/>
                <a:gd name="T38" fmla="*/ 35282184 w 66"/>
                <a:gd name="T39" fmla="*/ 45362804 h 66"/>
                <a:gd name="T40" fmla="*/ 30241873 w 66"/>
                <a:gd name="T41" fmla="*/ 25201557 h 66"/>
                <a:gd name="T42" fmla="*/ 60483747 w 66"/>
                <a:gd name="T43" fmla="*/ 5040312 h 66"/>
                <a:gd name="T44" fmla="*/ 70564367 w 66"/>
                <a:gd name="T45" fmla="*/ 0 h 66"/>
                <a:gd name="T46" fmla="*/ 90725608 w 66"/>
                <a:gd name="T47" fmla="*/ 15120937 h 66"/>
                <a:gd name="T48" fmla="*/ 95765918 w 66"/>
                <a:gd name="T49" fmla="*/ 50403114 h 66"/>
                <a:gd name="T50" fmla="*/ 110886873 w 66"/>
                <a:gd name="T51" fmla="*/ 35282184 h 66"/>
                <a:gd name="T52" fmla="*/ 136088424 w 66"/>
                <a:gd name="T53" fmla="*/ 25201557 h 66"/>
                <a:gd name="T54" fmla="*/ 151209355 w 66"/>
                <a:gd name="T55" fmla="*/ 35282184 h 66"/>
                <a:gd name="T56" fmla="*/ 161289975 w 66"/>
                <a:gd name="T57" fmla="*/ 50403114 h 66"/>
                <a:gd name="T58" fmla="*/ 151209355 w 66"/>
                <a:gd name="T59" fmla="*/ 65524057 h 66"/>
                <a:gd name="T60" fmla="*/ 115927184 w 66"/>
                <a:gd name="T61" fmla="*/ 85685298 h 66"/>
                <a:gd name="T62" fmla="*/ 126007804 w 66"/>
                <a:gd name="T63" fmla="*/ 55443437 h 66"/>
                <a:gd name="T64" fmla="*/ 115927184 w 66"/>
                <a:gd name="T65" fmla="*/ 60483747 h 66"/>
                <a:gd name="T66" fmla="*/ 105846563 w 66"/>
                <a:gd name="T67" fmla="*/ 65524057 h 66"/>
                <a:gd name="T68" fmla="*/ 75604677 w 66"/>
                <a:gd name="T69" fmla="*/ 55443437 h 66"/>
                <a:gd name="T70" fmla="*/ 65524057 w 66"/>
                <a:gd name="T71" fmla="*/ 35282184 h 66"/>
                <a:gd name="T72" fmla="*/ 65524057 w 66"/>
                <a:gd name="T73" fmla="*/ 35282184 h 66"/>
                <a:gd name="T74" fmla="*/ 70564367 w 66"/>
                <a:gd name="T75" fmla="*/ 60483747 h 66"/>
                <a:gd name="T76" fmla="*/ 70564367 w 66"/>
                <a:gd name="T77" fmla="*/ 60483747 h 66"/>
                <a:gd name="T78" fmla="*/ 60483747 w 66"/>
                <a:gd name="T79" fmla="*/ 70564367 h 66"/>
                <a:gd name="T80" fmla="*/ 55443437 w 66"/>
                <a:gd name="T81" fmla="*/ 85685298 h 66"/>
                <a:gd name="T82" fmla="*/ 30241873 w 66"/>
                <a:gd name="T83" fmla="*/ 80644988 h 66"/>
                <a:gd name="T84" fmla="*/ 30241873 w 66"/>
                <a:gd name="T85" fmla="*/ 85685298 h 66"/>
                <a:gd name="T86" fmla="*/ 60483747 w 66"/>
                <a:gd name="T87" fmla="*/ 90725608 h 66"/>
                <a:gd name="T88" fmla="*/ 60483747 w 66"/>
                <a:gd name="T89" fmla="*/ 95765918 h 66"/>
                <a:gd name="T90" fmla="*/ 75604677 w 66"/>
                <a:gd name="T91" fmla="*/ 110886873 h 66"/>
                <a:gd name="T92" fmla="*/ 70564367 w 66"/>
                <a:gd name="T93" fmla="*/ 136088424 h 66"/>
                <a:gd name="T94" fmla="*/ 75604677 w 66"/>
                <a:gd name="T95" fmla="*/ 136088424 h 66"/>
                <a:gd name="T96" fmla="*/ 80644988 w 66"/>
                <a:gd name="T97" fmla="*/ 110886873 h 66"/>
                <a:gd name="T98" fmla="*/ 95765918 w 66"/>
                <a:gd name="T99" fmla="*/ 105846563 h 66"/>
                <a:gd name="T100" fmla="*/ 105846563 w 66"/>
                <a:gd name="T101" fmla="*/ 100806228 h 66"/>
                <a:gd name="T102" fmla="*/ 115927184 w 66"/>
                <a:gd name="T103" fmla="*/ 105846563 h 66"/>
                <a:gd name="T104" fmla="*/ 136088424 w 66"/>
                <a:gd name="T105" fmla="*/ 110886873 h 66"/>
                <a:gd name="T106" fmla="*/ 136088424 w 66"/>
                <a:gd name="T107" fmla="*/ 110886873 h 66"/>
                <a:gd name="T108" fmla="*/ 120967494 w 66"/>
                <a:gd name="T109" fmla="*/ 100806228 h 66"/>
                <a:gd name="T110" fmla="*/ 105846563 w 66"/>
                <a:gd name="T111" fmla="*/ 95765918 h 66"/>
                <a:gd name="T112" fmla="*/ 110886873 w 66"/>
                <a:gd name="T113" fmla="*/ 85685298 h 66"/>
                <a:gd name="T114" fmla="*/ 110886873 w 66"/>
                <a:gd name="T115" fmla="*/ 70564367 h 66"/>
                <a:gd name="T116" fmla="*/ 105846563 w 66"/>
                <a:gd name="T117" fmla="*/ 70564367 h 66"/>
                <a:gd name="T118" fmla="*/ 126007804 w 66"/>
                <a:gd name="T119" fmla="*/ 55443437 h 66"/>
                <a:gd name="T120" fmla="*/ 126007804 w 66"/>
                <a:gd name="T121" fmla="*/ 5544343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6"/>
                <a:gd name="T184" fmla="*/ 0 h 66"/>
                <a:gd name="T185" fmla="*/ 66 w 66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6" h="66">
                  <a:moveTo>
                    <a:pt x="46" y="34"/>
                  </a:moveTo>
                  <a:lnTo>
                    <a:pt x="46" y="34"/>
                  </a:lnTo>
                  <a:lnTo>
                    <a:pt x="54" y="34"/>
                  </a:lnTo>
                  <a:lnTo>
                    <a:pt x="62" y="36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6" y="44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6" y="58"/>
                  </a:lnTo>
                  <a:lnTo>
                    <a:pt x="50" y="56"/>
                  </a:lnTo>
                  <a:lnTo>
                    <a:pt x="44" y="50"/>
                  </a:lnTo>
                  <a:lnTo>
                    <a:pt x="40" y="46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2" y="66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18" y="58"/>
                  </a:lnTo>
                  <a:lnTo>
                    <a:pt x="20" y="50"/>
                  </a:lnTo>
                  <a:lnTo>
                    <a:pt x="24" y="44"/>
                  </a:lnTo>
                  <a:lnTo>
                    <a:pt x="12" y="46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0" y="2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38" y="12"/>
                  </a:lnTo>
                  <a:lnTo>
                    <a:pt x="38" y="20"/>
                  </a:lnTo>
                  <a:lnTo>
                    <a:pt x="44" y="14"/>
                  </a:lnTo>
                  <a:lnTo>
                    <a:pt x="50" y="10"/>
                  </a:lnTo>
                  <a:lnTo>
                    <a:pt x="54" y="10"/>
                  </a:lnTo>
                  <a:lnTo>
                    <a:pt x="60" y="14"/>
                  </a:lnTo>
                  <a:lnTo>
                    <a:pt x="62" y="18"/>
                  </a:lnTo>
                  <a:lnTo>
                    <a:pt x="64" y="20"/>
                  </a:lnTo>
                  <a:lnTo>
                    <a:pt x="62" y="24"/>
                  </a:lnTo>
                  <a:lnTo>
                    <a:pt x="60" y="26"/>
                  </a:lnTo>
                  <a:lnTo>
                    <a:pt x="54" y="30"/>
                  </a:lnTo>
                  <a:lnTo>
                    <a:pt x="46" y="34"/>
                  </a:lnTo>
                  <a:close/>
                  <a:moveTo>
                    <a:pt x="50" y="22"/>
                  </a:moveTo>
                  <a:lnTo>
                    <a:pt x="50" y="22"/>
                  </a:lnTo>
                  <a:lnTo>
                    <a:pt x="46" y="24"/>
                  </a:lnTo>
                  <a:lnTo>
                    <a:pt x="42" y="26"/>
                  </a:lnTo>
                  <a:lnTo>
                    <a:pt x="36" y="22"/>
                  </a:lnTo>
                  <a:lnTo>
                    <a:pt x="30" y="22"/>
                  </a:lnTo>
                  <a:lnTo>
                    <a:pt x="26" y="14"/>
                  </a:lnTo>
                  <a:lnTo>
                    <a:pt x="28" y="24"/>
                  </a:lnTo>
                  <a:lnTo>
                    <a:pt x="24" y="28"/>
                  </a:lnTo>
                  <a:lnTo>
                    <a:pt x="22" y="3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6" y="42"/>
                  </a:lnTo>
                  <a:lnTo>
                    <a:pt x="30" y="44"/>
                  </a:lnTo>
                  <a:lnTo>
                    <a:pt x="28" y="54"/>
                  </a:lnTo>
                  <a:lnTo>
                    <a:pt x="30" y="54"/>
                  </a:lnTo>
                  <a:lnTo>
                    <a:pt x="32" y="44"/>
                  </a:lnTo>
                  <a:lnTo>
                    <a:pt x="38" y="42"/>
                  </a:lnTo>
                  <a:lnTo>
                    <a:pt x="42" y="40"/>
                  </a:lnTo>
                  <a:lnTo>
                    <a:pt x="46" y="42"/>
                  </a:lnTo>
                  <a:lnTo>
                    <a:pt x="54" y="44"/>
                  </a:lnTo>
                  <a:lnTo>
                    <a:pt x="48" y="40"/>
                  </a:lnTo>
                  <a:lnTo>
                    <a:pt x="42" y="38"/>
                  </a:lnTo>
                  <a:lnTo>
                    <a:pt x="44" y="34"/>
                  </a:lnTo>
                  <a:lnTo>
                    <a:pt x="44" y="28"/>
                  </a:lnTo>
                  <a:lnTo>
                    <a:pt x="42" y="28"/>
                  </a:lnTo>
                  <a:lnTo>
                    <a:pt x="46" y="24"/>
                  </a:lnTo>
                  <a:lnTo>
                    <a:pt x="5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9" name="Freeform 74"/>
            <p:cNvSpPr>
              <a:spLocks/>
            </p:cNvSpPr>
            <p:nvPr/>
          </p:nvSpPr>
          <p:spPr bwMode="auto">
            <a:xfrm>
              <a:off x="4964113" y="3276600"/>
              <a:ext cx="38100" cy="34925"/>
            </a:xfrm>
            <a:custGeom>
              <a:avLst/>
              <a:gdLst>
                <a:gd name="T0" fmla="*/ 55443445 w 24"/>
                <a:gd name="T1" fmla="*/ 15120938 h 22"/>
                <a:gd name="T2" fmla="*/ 55443445 w 24"/>
                <a:gd name="T3" fmla="*/ 15120938 h 22"/>
                <a:gd name="T4" fmla="*/ 60483756 w 24"/>
                <a:gd name="T5" fmla="*/ 25201560 h 22"/>
                <a:gd name="T6" fmla="*/ 55443445 w 24"/>
                <a:gd name="T7" fmla="*/ 35282188 h 22"/>
                <a:gd name="T8" fmla="*/ 50403121 w 24"/>
                <a:gd name="T9" fmla="*/ 45362809 h 22"/>
                <a:gd name="T10" fmla="*/ 45362810 w 24"/>
                <a:gd name="T11" fmla="*/ 55443443 h 22"/>
                <a:gd name="T12" fmla="*/ 45362810 w 24"/>
                <a:gd name="T13" fmla="*/ 55443443 h 22"/>
                <a:gd name="T14" fmla="*/ 30241878 w 24"/>
                <a:gd name="T15" fmla="*/ 55443443 h 22"/>
                <a:gd name="T16" fmla="*/ 20161250 w 24"/>
                <a:gd name="T17" fmla="*/ 55443443 h 22"/>
                <a:gd name="T18" fmla="*/ 10080625 w 24"/>
                <a:gd name="T19" fmla="*/ 50403120 h 22"/>
                <a:gd name="T20" fmla="*/ 5040312 w 24"/>
                <a:gd name="T21" fmla="*/ 40322498 h 22"/>
                <a:gd name="T22" fmla="*/ 5040312 w 24"/>
                <a:gd name="T23" fmla="*/ 40322498 h 22"/>
                <a:gd name="T24" fmla="*/ 0 w 24"/>
                <a:gd name="T25" fmla="*/ 30241877 h 22"/>
                <a:gd name="T26" fmla="*/ 0 w 24"/>
                <a:gd name="T27" fmla="*/ 20161249 h 22"/>
                <a:gd name="T28" fmla="*/ 10080625 w 24"/>
                <a:gd name="T29" fmla="*/ 10080625 h 22"/>
                <a:gd name="T30" fmla="*/ 15120939 w 24"/>
                <a:gd name="T31" fmla="*/ 5040312 h 22"/>
                <a:gd name="T32" fmla="*/ 15120939 w 24"/>
                <a:gd name="T33" fmla="*/ 5040312 h 22"/>
                <a:gd name="T34" fmla="*/ 25201561 w 24"/>
                <a:gd name="T35" fmla="*/ 0 h 22"/>
                <a:gd name="T36" fmla="*/ 40322500 w 24"/>
                <a:gd name="T37" fmla="*/ 0 h 22"/>
                <a:gd name="T38" fmla="*/ 50403121 w 24"/>
                <a:gd name="T39" fmla="*/ 5040312 h 22"/>
                <a:gd name="T40" fmla="*/ 55443445 w 24"/>
                <a:gd name="T41" fmla="*/ 15120938 h 22"/>
                <a:gd name="T42" fmla="*/ 55443445 w 24"/>
                <a:gd name="T43" fmla="*/ 15120938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2"/>
                <a:gd name="T68" fmla="*/ 24 w 24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2">
                  <a:moveTo>
                    <a:pt x="22" y="6"/>
                  </a:moveTo>
                  <a:lnTo>
                    <a:pt x="22" y="6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8" y="22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0" name="Freeform 75"/>
            <p:cNvSpPr>
              <a:spLocks noEditPoints="1"/>
            </p:cNvSpPr>
            <p:nvPr/>
          </p:nvSpPr>
          <p:spPr bwMode="auto">
            <a:xfrm>
              <a:off x="4913313" y="3381375"/>
              <a:ext cx="107950" cy="104775"/>
            </a:xfrm>
            <a:custGeom>
              <a:avLst/>
              <a:gdLst>
                <a:gd name="T0" fmla="*/ 120967495 w 68"/>
                <a:gd name="T1" fmla="*/ 80644988 h 66"/>
                <a:gd name="T2" fmla="*/ 161289977 w 68"/>
                <a:gd name="T3" fmla="*/ 90725608 h 66"/>
                <a:gd name="T4" fmla="*/ 171370598 w 68"/>
                <a:gd name="T5" fmla="*/ 100806228 h 66"/>
                <a:gd name="T6" fmla="*/ 166330287 w 68"/>
                <a:gd name="T7" fmla="*/ 120967494 h 66"/>
                <a:gd name="T8" fmla="*/ 156249667 w 68"/>
                <a:gd name="T9" fmla="*/ 136088424 h 66"/>
                <a:gd name="T10" fmla="*/ 131048116 w 68"/>
                <a:gd name="T11" fmla="*/ 141128734 h 66"/>
                <a:gd name="T12" fmla="*/ 110886875 w 68"/>
                <a:gd name="T13" fmla="*/ 126007804 h 66"/>
                <a:gd name="T14" fmla="*/ 105846565 w 68"/>
                <a:gd name="T15" fmla="*/ 115927184 h 66"/>
                <a:gd name="T16" fmla="*/ 95765919 w 68"/>
                <a:gd name="T17" fmla="*/ 156249665 h 66"/>
                <a:gd name="T18" fmla="*/ 65524058 w 68"/>
                <a:gd name="T19" fmla="*/ 166330285 h 66"/>
                <a:gd name="T20" fmla="*/ 55443437 w 68"/>
                <a:gd name="T21" fmla="*/ 166330285 h 66"/>
                <a:gd name="T22" fmla="*/ 50403115 w 68"/>
                <a:gd name="T23" fmla="*/ 146169045 h 66"/>
                <a:gd name="T24" fmla="*/ 60483748 w 68"/>
                <a:gd name="T25" fmla="*/ 110886873 h 66"/>
                <a:gd name="T26" fmla="*/ 35282184 w 68"/>
                <a:gd name="T27" fmla="*/ 115927184 h 66"/>
                <a:gd name="T28" fmla="*/ 5040312 w 68"/>
                <a:gd name="T29" fmla="*/ 105846563 h 66"/>
                <a:gd name="T30" fmla="*/ 0 w 68"/>
                <a:gd name="T31" fmla="*/ 85685298 h 66"/>
                <a:gd name="T32" fmla="*/ 5040312 w 68"/>
                <a:gd name="T33" fmla="*/ 70564367 h 66"/>
                <a:gd name="T34" fmla="*/ 25201557 w 68"/>
                <a:gd name="T35" fmla="*/ 55443437 h 66"/>
                <a:gd name="T36" fmla="*/ 50403115 w 68"/>
                <a:gd name="T37" fmla="*/ 60483747 h 66"/>
                <a:gd name="T38" fmla="*/ 40322494 w 68"/>
                <a:gd name="T39" fmla="*/ 45362804 h 66"/>
                <a:gd name="T40" fmla="*/ 35282184 w 68"/>
                <a:gd name="T41" fmla="*/ 20161247 h 66"/>
                <a:gd name="T42" fmla="*/ 65524058 w 68"/>
                <a:gd name="T43" fmla="*/ 5040312 h 66"/>
                <a:gd name="T44" fmla="*/ 75604678 w 68"/>
                <a:gd name="T45" fmla="*/ 0 h 66"/>
                <a:gd name="T46" fmla="*/ 95765919 w 68"/>
                <a:gd name="T47" fmla="*/ 15120937 h 66"/>
                <a:gd name="T48" fmla="*/ 100806230 w 68"/>
                <a:gd name="T49" fmla="*/ 50403114 h 66"/>
                <a:gd name="T50" fmla="*/ 115927185 w 68"/>
                <a:gd name="T51" fmla="*/ 35282184 h 66"/>
                <a:gd name="T52" fmla="*/ 141128736 w 68"/>
                <a:gd name="T53" fmla="*/ 25201557 h 66"/>
                <a:gd name="T54" fmla="*/ 156249667 w 68"/>
                <a:gd name="T55" fmla="*/ 35282184 h 66"/>
                <a:gd name="T56" fmla="*/ 161289977 w 68"/>
                <a:gd name="T57" fmla="*/ 50403114 h 66"/>
                <a:gd name="T58" fmla="*/ 156249667 w 68"/>
                <a:gd name="T59" fmla="*/ 65524057 h 66"/>
                <a:gd name="T60" fmla="*/ 120967495 w 68"/>
                <a:gd name="T61" fmla="*/ 80644988 h 66"/>
                <a:gd name="T62" fmla="*/ 131048116 w 68"/>
                <a:gd name="T63" fmla="*/ 55443437 h 66"/>
                <a:gd name="T64" fmla="*/ 120967495 w 68"/>
                <a:gd name="T65" fmla="*/ 60483747 h 66"/>
                <a:gd name="T66" fmla="*/ 110886875 w 68"/>
                <a:gd name="T67" fmla="*/ 65524057 h 66"/>
                <a:gd name="T68" fmla="*/ 80644989 w 68"/>
                <a:gd name="T69" fmla="*/ 55443437 h 66"/>
                <a:gd name="T70" fmla="*/ 70564368 w 68"/>
                <a:gd name="T71" fmla="*/ 35282184 h 66"/>
                <a:gd name="T72" fmla="*/ 65524058 w 68"/>
                <a:gd name="T73" fmla="*/ 35282184 h 66"/>
                <a:gd name="T74" fmla="*/ 75604678 w 68"/>
                <a:gd name="T75" fmla="*/ 55443437 h 66"/>
                <a:gd name="T76" fmla="*/ 75604678 w 68"/>
                <a:gd name="T77" fmla="*/ 60483747 h 66"/>
                <a:gd name="T78" fmla="*/ 65524058 w 68"/>
                <a:gd name="T79" fmla="*/ 70564367 h 66"/>
                <a:gd name="T80" fmla="*/ 60483748 w 68"/>
                <a:gd name="T81" fmla="*/ 85685298 h 66"/>
                <a:gd name="T82" fmla="*/ 30241874 w 68"/>
                <a:gd name="T83" fmla="*/ 80644988 h 66"/>
                <a:gd name="T84" fmla="*/ 30241874 w 68"/>
                <a:gd name="T85" fmla="*/ 85685298 h 66"/>
                <a:gd name="T86" fmla="*/ 60483748 w 68"/>
                <a:gd name="T87" fmla="*/ 90725608 h 66"/>
                <a:gd name="T88" fmla="*/ 65524058 w 68"/>
                <a:gd name="T89" fmla="*/ 95765918 h 66"/>
                <a:gd name="T90" fmla="*/ 80644989 w 68"/>
                <a:gd name="T91" fmla="*/ 110886873 h 66"/>
                <a:gd name="T92" fmla="*/ 75604678 w 68"/>
                <a:gd name="T93" fmla="*/ 136088424 h 66"/>
                <a:gd name="T94" fmla="*/ 75604678 w 68"/>
                <a:gd name="T95" fmla="*/ 136088424 h 66"/>
                <a:gd name="T96" fmla="*/ 85685299 w 68"/>
                <a:gd name="T97" fmla="*/ 110886873 h 66"/>
                <a:gd name="T98" fmla="*/ 100806230 w 68"/>
                <a:gd name="T99" fmla="*/ 105846563 h 66"/>
                <a:gd name="T100" fmla="*/ 110886875 w 68"/>
                <a:gd name="T101" fmla="*/ 100806228 h 66"/>
                <a:gd name="T102" fmla="*/ 120967495 w 68"/>
                <a:gd name="T103" fmla="*/ 105846563 h 66"/>
                <a:gd name="T104" fmla="*/ 136088426 w 68"/>
                <a:gd name="T105" fmla="*/ 110886873 h 66"/>
                <a:gd name="T106" fmla="*/ 141128736 w 68"/>
                <a:gd name="T107" fmla="*/ 110886873 h 66"/>
                <a:gd name="T108" fmla="*/ 126007806 w 68"/>
                <a:gd name="T109" fmla="*/ 100806228 h 66"/>
                <a:gd name="T110" fmla="*/ 110886875 w 68"/>
                <a:gd name="T111" fmla="*/ 95765918 h 66"/>
                <a:gd name="T112" fmla="*/ 115927185 w 68"/>
                <a:gd name="T113" fmla="*/ 85685298 h 66"/>
                <a:gd name="T114" fmla="*/ 110886875 w 68"/>
                <a:gd name="T115" fmla="*/ 70564367 h 66"/>
                <a:gd name="T116" fmla="*/ 110886875 w 68"/>
                <a:gd name="T117" fmla="*/ 65524057 h 66"/>
                <a:gd name="T118" fmla="*/ 131048116 w 68"/>
                <a:gd name="T119" fmla="*/ 55443437 h 66"/>
                <a:gd name="T120" fmla="*/ 131048116 w 68"/>
                <a:gd name="T121" fmla="*/ 5544343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8"/>
                <a:gd name="T184" fmla="*/ 0 h 66"/>
                <a:gd name="T185" fmla="*/ 68 w 68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8" h="66">
                  <a:moveTo>
                    <a:pt x="48" y="32"/>
                  </a:moveTo>
                  <a:lnTo>
                    <a:pt x="48" y="32"/>
                  </a:lnTo>
                  <a:lnTo>
                    <a:pt x="56" y="34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6" y="48"/>
                  </a:lnTo>
                  <a:lnTo>
                    <a:pt x="62" y="54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4" y="50"/>
                  </a:lnTo>
                  <a:lnTo>
                    <a:pt x="42" y="46"/>
                  </a:lnTo>
                  <a:lnTo>
                    <a:pt x="40" y="56"/>
                  </a:lnTo>
                  <a:lnTo>
                    <a:pt x="38" y="62"/>
                  </a:lnTo>
                  <a:lnTo>
                    <a:pt x="32" y="66"/>
                  </a:lnTo>
                  <a:lnTo>
                    <a:pt x="26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20" y="58"/>
                  </a:lnTo>
                  <a:lnTo>
                    <a:pt x="22" y="50"/>
                  </a:lnTo>
                  <a:lnTo>
                    <a:pt x="24" y="44"/>
                  </a:lnTo>
                  <a:lnTo>
                    <a:pt x="14" y="46"/>
                  </a:lnTo>
                  <a:lnTo>
                    <a:pt x="6" y="44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2" y="28"/>
                  </a:lnTo>
                  <a:lnTo>
                    <a:pt x="6" y="24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16" y="18"/>
                  </a:lnTo>
                  <a:lnTo>
                    <a:pt x="14" y="12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8" y="6"/>
                  </a:lnTo>
                  <a:lnTo>
                    <a:pt x="40" y="12"/>
                  </a:lnTo>
                  <a:lnTo>
                    <a:pt x="40" y="20"/>
                  </a:lnTo>
                  <a:lnTo>
                    <a:pt x="46" y="14"/>
                  </a:lnTo>
                  <a:lnTo>
                    <a:pt x="50" y="10"/>
                  </a:lnTo>
                  <a:lnTo>
                    <a:pt x="56" y="10"/>
                  </a:lnTo>
                  <a:lnTo>
                    <a:pt x="62" y="14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2" y="26"/>
                  </a:lnTo>
                  <a:lnTo>
                    <a:pt x="56" y="30"/>
                  </a:lnTo>
                  <a:lnTo>
                    <a:pt x="48" y="32"/>
                  </a:lnTo>
                  <a:close/>
                  <a:moveTo>
                    <a:pt x="52" y="22"/>
                  </a:moveTo>
                  <a:lnTo>
                    <a:pt x="52" y="22"/>
                  </a:lnTo>
                  <a:lnTo>
                    <a:pt x="48" y="24"/>
                  </a:lnTo>
                  <a:lnTo>
                    <a:pt x="44" y="26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30" y="22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4" y="3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24" y="36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4"/>
                  </a:lnTo>
                  <a:lnTo>
                    <a:pt x="30" y="54"/>
                  </a:lnTo>
                  <a:lnTo>
                    <a:pt x="34" y="44"/>
                  </a:lnTo>
                  <a:lnTo>
                    <a:pt x="40" y="42"/>
                  </a:lnTo>
                  <a:lnTo>
                    <a:pt x="44" y="40"/>
                  </a:lnTo>
                  <a:lnTo>
                    <a:pt x="48" y="42"/>
                  </a:lnTo>
                  <a:lnTo>
                    <a:pt x="54" y="44"/>
                  </a:lnTo>
                  <a:lnTo>
                    <a:pt x="56" y="44"/>
                  </a:lnTo>
                  <a:lnTo>
                    <a:pt x="50" y="40"/>
                  </a:lnTo>
                  <a:lnTo>
                    <a:pt x="44" y="38"/>
                  </a:lnTo>
                  <a:lnTo>
                    <a:pt x="46" y="34"/>
                  </a:lnTo>
                  <a:lnTo>
                    <a:pt x="44" y="28"/>
                  </a:lnTo>
                  <a:lnTo>
                    <a:pt x="44" y="26"/>
                  </a:lnTo>
                  <a:lnTo>
                    <a:pt x="48" y="24"/>
                  </a:lnTo>
                  <a:lnTo>
                    <a:pt x="52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1" name="Freeform 76"/>
            <p:cNvSpPr>
              <a:spLocks/>
            </p:cNvSpPr>
            <p:nvPr/>
          </p:nvSpPr>
          <p:spPr bwMode="auto">
            <a:xfrm>
              <a:off x="4951413" y="3416300"/>
              <a:ext cx="34925" cy="34925"/>
            </a:xfrm>
            <a:custGeom>
              <a:avLst/>
              <a:gdLst>
                <a:gd name="T0" fmla="*/ 55443443 w 22"/>
                <a:gd name="T1" fmla="*/ 15120938 h 22"/>
                <a:gd name="T2" fmla="*/ 55443443 w 22"/>
                <a:gd name="T3" fmla="*/ 15120938 h 22"/>
                <a:gd name="T4" fmla="*/ 55443443 w 22"/>
                <a:gd name="T5" fmla="*/ 25201560 h 22"/>
                <a:gd name="T6" fmla="*/ 55443443 w 22"/>
                <a:gd name="T7" fmla="*/ 35282188 h 22"/>
                <a:gd name="T8" fmla="*/ 50403120 w 22"/>
                <a:gd name="T9" fmla="*/ 45362809 h 22"/>
                <a:gd name="T10" fmla="*/ 40322498 w 22"/>
                <a:gd name="T11" fmla="*/ 55443443 h 22"/>
                <a:gd name="T12" fmla="*/ 40322498 w 22"/>
                <a:gd name="T13" fmla="*/ 55443443 h 22"/>
                <a:gd name="T14" fmla="*/ 30241877 w 22"/>
                <a:gd name="T15" fmla="*/ 55443443 h 22"/>
                <a:gd name="T16" fmla="*/ 20161249 w 22"/>
                <a:gd name="T17" fmla="*/ 55443443 h 22"/>
                <a:gd name="T18" fmla="*/ 10080625 w 22"/>
                <a:gd name="T19" fmla="*/ 50403120 h 22"/>
                <a:gd name="T20" fmla="*/ 5040312 w 22"/>
                <a:gd name="T21" fmla="*/ 40322498 h 22"/>
                <a:gd name="T22" fmla="*/ 5040312 w 22"/>
                <a:gd name="T23" fmla="*/ 40322498 h 22"/>
                <a:gd name="T24" fmla="*/ 0 w 22"/>
                <a:gd name="T25" fmla="*/ 30241877 h 22"/>
                <a:gd name="T26" fmla="*/ 0 w 22"/>
                <a:gd name="T27" fmla="*/ 20161249 h 22"/>
                <a:gd name="T28" fmla="*/ 5040312 w 22"/>
                <a:gd name="T29" fmla="*/ 10080625 h 22"/>
                <a:gd name="T30" fmla="*/ 15120938 w 22"/>
                <a:gd name="T31" fmla="*/ 0 h 22"/>
                <a:gd name="T32" fmla="*/ 15120938 w 22"/>
                <a:gd name="T33" fmla="*/ 0 h 22"/>
                <a:gd name="T34" fmla="*/ 25201560 w 22"/>
                <a:gd name="T35" fmla="*/ 0 h 22"/>
                <a:gd name="T36" fmla="*/ 35282188 w 22"/>
                <a:gd name="T37" fmla="*/ 0 h 22"/>
                <a:gd name="T38" fmla="*/ 45362809 w 22"/>
                <a:gd name="T39" fmla="*/ 5040312 h 22"/>
                <a:gd name="T40" fmla="*/ 55443443 w 22"/>
                <a:gd name="T41" fmla="*/ 15120938 h 22"/>
                <a:gd name="T42" fmla="*/ 55443443 w 22"/>
                <a:gd name="T43" fmla="*/ 15120938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2"/>
                <a:gd name="T68" fmla="*/ 22 w 22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2">
                  <a:moveTo>
                    <a:pt x="22" y="6"/>
                  </a:moveTo>
                  <a:lnTo>
                    <a:pt x="22" y="6"/>
                  </a:lnTo>
                  <a:lnTo>
                    <a:pt x="22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6" y="22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2" name="Freeform 77"/>
            <p:cNvSpPr>
              <a:spLocks/>
            </p:cNvSpPr>
            <p:nvPr/>
          </p:nvSpPr>
          <p:spPr bwMode="auto">
            <a:xfrm>
              <a:off x="4808538" y="3489325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55443443 h 44"/>
                <a:gd name="T6" fmla="*/ 0 w 38"/>
                <a:gd name="T7" fmla="*/ 40322498 h 44"/>
                <a:gd name="T8" fmla="*/ 10080624 w 38"/>
                <a:gd name="T9" fmla="*/ 20161249 h 44"/>
                <a:gd name="T10" fmla="*/ 30241875 w 38"/>
                <a:gd name="T11" fmla="*/ 0 h 44"/>
                <a:gd name="T12" fmla="*/ 30241875 w 38"/>
                <a:gd name="T13" fmla="*/ 0 h 44"/>
                <a:gd name="T14" fmla="*/ 55443440 w 38"/>
                <a:gd name="T15" fmla="*/ 5040312 h 44"/>
                <a:gd name="T16" fmla="*/ 75604682 w 38"/>
                <a:gd name="T17" fmla="*/ 20161249 h 44"/>
                <a:gd name="T18" fmla="*/ 85685303 w 38"/>
                <a:gd name="T19" fmla="*/ 25201560 h 44"/>
                <a:gd name="T20" fmla="*/ 90725613 w 38"/>
                <a:gd name="T21" fmla="*/ 40322498 h 44"/>
                <a:gd name="T22" fmla="*/ 90725613 w 38"/>
                <a:gd name="T23" fmla="*/ 40322498 h 44"/>
                <a:gd name="T24" fmla="*/ 95765924 w 38"/>
                <a:gd name="T25" fmla="*/ 55443443 h 44"/>
                <a:gd name="T26" fmla="*/ 95765924 w 38"/>
                <a:gd name="T27" fmla="*/ 70564375 h 44"/>
                <a:gd name="T28" fmla="*/ 95765924 w 38"/>
                <a:gd name="T29" fmla="*/ 80644997 h 44"/>
                <a:gd name="T30" fmla="*/ 85685303 w 38"/>
                <a:gd name="T31" fmla="*/ 95765929 h 44"/>
                <a:gd name="T32" fmla="*/ 85685303 w 38"/>
                <a:gd name="T33" fmla="*/ 95765929 h 44"/>
                <a:gd name="T34" fmla="*/ 75604682 w 38"/>
                <a:gd name="T35" fmla="*/ 105846575 h 44"/>
                <a:gd name="T36" fmla="*/ 65524061 w 38"/>
                <a:gd name="T37" fmla="*/ 110886886 h 44"/>
                <a:gd name="T38" fmla="*/ 50403117 w 38"/>
                <a:gd name="T39" fmla="*/ 110886886 h 44"/>
                <a:gd name="T40" fmla="*/ 3528218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100806240 h 44"/>
                <a:gd name="T46" fmla="*/ 5040312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8"/>
                  </a:lnTo>
                  <a:lnTo>
                    <a:pt x="34" y="10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38" y="28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26" y="44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3" name="Freeform 78"/>
            <p:cNvSpPr>
              <a:spLocks/>
            </p:cNvSpPr>
            <p:nvPr/>
          </p:nvSpPr>
          <p:spPr bwMode="auto">
            <a:xfrm>
              <a:off x="4745038" y="3486150"/>
              <a:ext cx="66675" cy="63500"/>
            </a:xfrm>
            <a:custGeom>
              <a:avLst/>
              <a:gdLst>
                <a:gd name="T0" fmla="*/ 95765928 w 42"/>
                <a:gd name="T1" fmla="*/ 25201559 h 40"/>
                <a:gd name="T2" fmla="*/ 95765928 w 42"/>
                <a:gd name="T3" fmla="*/ 25201559 h 40"/>
                <a:gd name="T4" fmla="*/ 65524063 w 42"/>
                <a:gd name="T5" fmla="*/ 45362808 h 40"/>
                <a:gd name="T6" fmla="*/ 65524063 w 42"/>
                <a:gd name="T7" fmla="*/ 45362808 h 40"/>
                <a:gd name="T8" fmla="*/ 65524063 w 42"/>
                <a:gd name="T9" fmla="*/ 45362808 h 40"/>
                <a:gd name="T10" fmla="*/ 65524063 w 42"/>
                <a:gd name="T11" fmla="*/ 45362808 h 40"/>
                <a:gd name="T12" fmla="*/ 90725617 w 42"/>
                <a:gd name="T13" fmla="*/ 20161249 h 40"/>
                <a:gd name="T14" fmla="*/ 90725617 w 42"/>
                <a:gd name="T15" fmla="*/ 20161249 h 40"/>
                <a:gd name="T16" fmla="*/ 100806238 w 42"/>
                <a:gd name="T17" fmla="*/ 10080624 h 40"/>
                <a:gd name="T18" fmla="*/ 100806238 w 42"/>
                <a:gd name="T19" fmla="*/ 10080624 h 40"/>
                <a:gd name="T20" fmla="*/ 100806238 w 42"/>
                <a:gd name="T21" fmla="*/ 10080624 h 40"/>
                <a:gd name="T22" fmla="*/ 100806238 w 42"/>
                <a:gd name="T23" fmla="*/ 10080624 h 40"/>
                <a:gd name="T24" fmla="*/ 75604685 w 42"/>
                <a:gd name="T25" fmla="*/ 0 h 40"/>
                <a:gd name="T26" fmla="*/ 55443442 w 42"/>
                <a:gd name="T27" fmla="*/ 0 h 40"/>
                <a:gd name="T28" fmla="*/ 35282187 w 42"/>
                <a:gd name="T29" fmla="*/ 5040312 h 40"/>
                <a:gd name="T30" fmla="*/ 25201560 w 42"/>
                <a:gd name="T31" fmla="*/ 15120938 h 40"/>
                <a:gd name="T32" fmla="*/ 25201560 w 42"/>
                <a:gd name="T33" fmla="*/ 15120938 h 40"/>
                <a:gd name="T34" fmla="*/ 15120938 w 42"/>
                <a:gd name="T35" fmla="*/ 25201559 h 40"/>
                <a:gd name="T36" fmla="*/ 5040312 w 42"/>
                <a:gd name="T37" fmla="*/ 35282186 h 40"/>
                <a:gd name="T38" fmla="*/ 0 w 42"/>
                <a:gd name="T39" fmla="*/ 50403118 h 40"/>
                <a:gd name="T40" fmla="*/ 5040312 w 42"/>
                <a:gd name="T41" fmla="*/ 60483752 h 40"/>
                <a:gd name="T42" fmla="*/ 5040312 w 42"/>
                <a:gd name="T43" fmla="*/ 75604683 h 40"/>
                <a:gd name="T44" fmla="*/ 15120938 w 42"/>
                <a:gd name="T45" fmla="*/ 85685305 h 40"/>
                <a:gd name="T46" fmla="*/ 25201560 w 42"/>
                <a:gd name="T47" fmla="*/ 90725615 h 40"/>
                <a:gd name="T48" fmla="*/ 35282187 w 42"/>
                <a:gd name="T49" fmla="*/ 100806236 h 40"/>
                <a:gd name="T50" fmla="*/ 35282187 w 42"/>
                <a:gd name="T51" fmla="*/ 100806236 h 40"/>
                <a:gd name="T52" fmla="*/ 50403119 w 42"/>
                <a:gd name="T53" fmla="*/ 100806236 h 40"/>
                <a:gd name="T54" fmla="*/ 65524063 w 42"/>
                <a:gd name="T55" fmla="*/ 100806236 h 40"/>
                <a:gd name="T56" fmla="*/ 80644996 w 42"/>
                <a:gd name="T57" fmla="*/ 90725615 h 40"/>
                <a:gd name="T58" fmla="*/ 90725617 w 42"/>
                <a:gd name="T59" fmla="*/ 80644994 h 40"/>
                <a:gd name="T60" fmla="*/ 90725617 w 42"/>
                <a:gd name="T61" fmla="*/ 80644994 h 40"/>
                <a:gd name="T62" fmla="*/ 100806238 w 42"/>
                <a:gd name="T63" fmla="*/ 65524062 h 40"/>
                <a:gd name="T64" fmla="*/ 105846574 w 42"/>
                <a:gd name="T65" fmla="*/ 50403118 h 40"/>
                <a:gd name="T66" fmla="*/ 105846574 w 42"/>
                <a:gd name="T67" fmla="*/ 20161249 h 40"/>
                <a:gd name="T68" fmla="*/ 105846574 w 42"/>
                <a:gd name="T69" fmla="*/ 20161249 h 40"/>
                <a:gd name="T70" fmla="*/ 95765928 w 42"/>
                <a:gd name="T71" fmla="*/ 25201559 h 40"/>
                <a:gd name="T72" fmla="*/ 95765928 w 42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2" y="20"/>
                  </a:lnTo>
                  <a:lnTo>
                    <a:pt x="42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4" name="Freeform 79"/>
            <p:cNvSpPr>
              <a:spLocks/>
            </p:cNvSpPr>
            <p:nvPr/>
          </p:nvSpPr>
          <p:spPr bwMode="auto">
            <a:xfrm>
              <a:off x="4741863" y="3429000"/>
              <a:ext cx="69850" cy="63500"/>
            </a:xfrm>
            <a:custGeom>
              <a:avLst/>
              <a:gdLst>
                <a:gd name="T0" fmla="*/ 80644997 w 44"/>
                <a:gd name="T1" fmla="*/ 65524062 h 40"/>
                <a:gd name="T2" fmla="*/ 80644997 w 44"/>
                <a:gd name="T3" fmla="*/ 65524062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45362808 h 40"/>
                <a:gd name="T14" fmla="*/ 85685308 w 44"/>
                <a:gd name="T15" fmla="*/ 60483752 h 40"/>
                <a:gd name="T16" fmla="*/ 85685308 w 44"/>
                <a:gd name="T17" fmla="*/ 6048375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0403118 h 40"/>
                <a:gd name="T28" fmla="*/ 100806240 w 44"/>
                <a:gd name="T29" fmla="*/ 30241876 h 40"/>
                <a:gd name="T30" fmla="*/ 85685308 w 44"/>
                <a:gd name="T31" fmla="*/ 20161249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0 h 40"/>
                <a:gd name="T38" fmla="*/ 45362809 w 44"/>
                <a:gd name="T39" fmla="*/ 0 h 40"/>
                <a:gd name="T40" fmla="*/ 35282188 w 44"/>
                <a:gd name="T41" fmla="*/ 0 h 40"/>
                <a:gd name="T42" fmla="*/ 25201560 w 44"/>
                <a:gd name="T43" fmla="*/ 5040312 h 40"/>
                <a:gd name="T44" fmla="*/ 15120938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5443441 h 40"/>
                <a:gd name="T52" fmla="*/ 0 w 44"/>
                <a:gd name="T53" fmla="*/ 55443441 h 40"/>
                <a:gd name="T54" fmla="*/ 5040312 w 44"/>
                <a:gd name="T55" fmla="*/ 70564373 h 40"/>
                <a:gd name="T56" fmla="*/ 10080625 w 44"/>
                <a:gd name="T57" fmla="*/ 80644994 h 40"/>
                <a:gd name="T58" fmla="*/ 25201560 w 44"/>
                <a:gd name="T59" fmla="*/ 90725615 h 40"/>
                <a:gd name="T60" fmla="*/ 40322498 w 44"/>
                <a:gd name="T61" fmla="*/ 95765926 h 40"/>
                <a:gd name="T62" fmla="*/ 40322498 w 44"/>
                <a:gd name="T63" fmla="*/ 95765926 h 40"/>
                <a:gd name="T64" fmla="*/ 55443443 w 44"/>
                <a:gd name="T65" fmla="*/ 100806236 h 40"/>
                <a:gd name="T66" fmla="*/ 75604686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65524062 h 40"/>
                <a:gd name="T74" fmla="*/ 80644997 w 44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6"/>
                  </a:moveTo>
                  <a:lnTo>
                    <a:pt x="32" y="2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0"/>
                  </a:lnTo>
                  <a:lnTo>
                    <a:pt x="40" y="12"/>
                  </a:lnTo>
                  <a:lnTo>
                    <a:pt x="34" y="8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5" name="Freeform 80"/>
            <p:cNvSpPr>
              <a:spLocks/>
            </p:cNvSpPr>
            <p:nvPr/>
          </p:nvSpPr>
          <p:spPr bwMode="auto">
            <a:xfrm>
              <a:off x="4795838" y="3400425"/>
              <a:ext cx="60325" cy="73025"/>
            </a:xfrm>
            <a:custGeom>
              <a:avLst/>
              <a:gdLst>
                <a:gd name="T0" fmla="*/ 95765924 w 38"/>
                <a:gd name="T1" fmla="*/ 60483755 h 46"/>
                <a:gd name="T2" fmla="*/ 95765924 w 38"/>
                <a:gd name="T3" fmla="*/ 60483755 h 46"/>
                <a:gd name="T4" fmla="*/ 90725613 w 38"/>
                <a:gd name="T5" fmla="*/ 75604687 h 46"/>
                <a:gd name="T6" fmla="*/ 85685303 w 38"/>
                <a:gd name="T7" fmla="*/ 90725620 h 46"/>
                <a:gd name="T8" fmla="*/ 70564371 w 38"/>
                <a:gd name="T9" fmla="*/ 105846577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5685309 h 46"/>
                <a:gd name="T18" fmla="*/ 0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10080625 h 46"/>
                <a:gd name="T32" fmla="*/ 25201559 w 38"/>
                <a:gd name="T33" fmla="*/ 10080625 h 46"/>
                <a:gd name="T34" fmla="*/ 40322496 w 38"/>
                <a:gd name="T35" fmla="*/ 5040312 h 46"/>
                <a:gd name="T36" fmla="*/ 50403117 w 38"/>
                <a:gd name="T37" fmla="*/ 0 h 46"/>
                <a:gd name="T38" fmla="*/ 65524061 w 38"/>
                <a:gd name="T39" fmla="*/ 5040312 h 46"/>
                <a:gd name="T40" fmla="*/ 75604682 w 38"/>
                <a:gd name="T41" fmla="*/ 10080625 h 46"/>
                <a:gd name="T42" fmla="*/ 85685303 w 38"/>
                <a:gd name="T43" fmla="*/ 20161250 h 46"/>
                <a:gd name="T44" fmla="*/ 90725613 w 38"/>
                <a:gd name="T45" fmla="*/ 30241877 h 46"/>
                <a:gd name="T46" fmla="*/ 95765924 w 38"/>
                <a:gd name="T47" fmla="*/ 45362810 h 46"/>
                <a:gd name="T48" fmla="*/ 95765924 w 38"/>
                <a:gd name="T49" fmla="*/ 60483755 h 46"/>
                <a:gd name="T50" fmla="*/ 95765924 w 38"/>
                <a:gd name="T51" fmla="*/ 60483755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4"/>
                  </a:moveTo>
                  <a:lnTo>
                    <a:pt x="38" y="24"/>
                  </a:lnTo>
                  <a:lnTo>
                    <a:pt x="36" y="30"/>
                  </a:lnTo>
                  <a:lnTo>
                    <a:pt x="34" y="36"/>
                  </a:lnTo>
                  <a:lnTo>
                    <a:pt x="28" y="42"/>
                  </a:lnTo>
                  <a:lnTo>
                    <a:pt x="18" y="46"/>
                  </a:lnTo>
                  <a:lnTo>
                    <a:pt x="8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8"/>
                  </a:lnTo>
                  <a:lnTo>
                    <a:pt x="38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6" name="Freeform 81"/>
            <p:cNvSpPr>
              <a:spLocks/>
            </p:cNvSpPr>
            <p:nvPr/>
          </p:nvSpPr>
          <p:spPr bwMode="auto">
            <a:xfrm>
              <a:off x="4830763" y="3438525"/>
              <a:ext cx="73025" cy="63500"/>
            </a:xfrm>
            <a:custGeom>
              <a:avLst/>
              <a:gdLst>
                <a:gd name="T0" fmla="*/ 95765931 w 46"/>
                <a:gd name="T1" fmla="*/ 15120938 h 40"/>
                <a:gd name="T2" fmla="*/ 95765931 w 46"/>
                <a:gd name="T3" fmla="*/ 15120938 h 40"/>
                <a:gd name="T4" fmla="*/ 85685309 w 46"/>
                <a:gd name="T5" fmla="*/ 5040312 h 40"/>
                <a:gd name="T6" fmla="*/ 70564376 w 46"/>
                <a:gd name="T7" fmla="*/ 0 h 40"/>
                <a:gd name="T8" fmla="*/ 55443444 w 46"/>
                <a:gd name="T9" fmla="*/ 5040312 h 40"/>
                <a:gd name="T10" fmla="*/ 40322499 w 46"/>
                <a:gd name="T11" fmla="*/ 10080624 h 40"/>
                <a:gd name="T12" fmla="*/ 40322499 w 46"/>
                <a:gd name="T13" fmla="*/ 10080624 h 40"/>
                <a:gd name="T14" fmla="*/ 20161250 w 46"/>
                <a:gd name="T15" fmla="*/ 25201559 h 40"/>
                <a:gd name="T16" fmla="*/ 10080625 w 46"/>
                <a:gd name="T17" fmla="*/ 40322497 h 40"/>
                <a:gd name="T18" fmla="*/ 0 w 46"/>
                <a:gd name="T19" fmla="*/ 70564373 h 40"/>
                <a:gd name="T20" fmla="*/ 0 w 46"/>
                <a:gd name="T21" fmla="*/ 70564373 h 40"/>
                <a:gd name="T22" fmla="*/ 25201560 w 46"/>
                <a:gd name="T23" fmla="*/ 60483752 h 40"/>
                <a:gd name="T24" fmla="*/ 25201560 w 46"/>
                <a:gd name="T25" fmla="*/ 60483752 h 40"/>
                <a:gd name="T26" fmla="*/ 45362810 w 46"/>
                <a:gd name="T27" fmla="*/ 55443441 h 40"/>
                <a:gd name="T28" fmla="*/ 60483755 w 46"/>
                <a:gd name="T29" fmla="*/ 50403118 h 40"/>
                <a:gd name="T30" fmla="*/ 60483755 w 46"/>
                <a:gd name="T31" fmla="*/ 50403118 h 40"/>
                <a:gd name="T32" fmla="*/ 60483755 w 46"/>
                <a:gd name="T33" fmla="*/ 55443441 h 40"/>
                <a:gd name="T34" fmla="*/ 60483755 w 46"/>
                <a:gd name="T35" fmla="*/ 55443441 h 40"/>
                <a:gd name="T36" fmla="*/ 40322499 w 46"/>
                <a:gd name="T37" fmla="*/ 55443441 h 40"/>
                <a:gd name="T38" fmla="*/ 20161250 w 46"/>
                <a:gd name="T39" fmla="*/ 65524062 h 40"/>
                <a:gd name="T40" fmla="*/ 20161250 w 46"/>
                <a:gd name="T41" fmla="*/ 65524062 h 40"/>
                <a:gd name="T42" fmla="*/ 5040312 w 46"/>
                <a:gd name="T43" fmla="*/ 75604683 h 40"/>
                <a:gd name="T44" fmla="*/ 5040312 w 46"/>
                <a:gd name="T45" fmla="*/ 75604683 h 40"/>
                <a:gd name="T46" fmla="*/ 25201560 w 46"/>
                <a:gd name="T47" fmla="*/ 90725615 h 40"/>
                <a:gd name="T48" fmla="*/ 45362810 w 46"/>
                <a:gd name="T49" fmla="*/ 100806236 h 40"/>
                <a:gd name="T50" fmla="*/ 60483755 w 46"/>
                <a:gd name="T51" fmla="*/ 100806236 h 40"/>
                <a:gd name="T52" fmla="*/ 75604687 w 46"/>
                <a:gd name="T53" fmla="*/ 100806236 h 40"/>
                <a:gd name="T54" fmla="*/ 75604687 w 46"/>
                <a:gd name="T55" fmla="*/ 100806236 h 40"/>
                <a:gd name="T56" fmla="*/ 90725620 w 46"/>
                <a:gd name="T57" fmla="*/ 95765926 h 40"/>
                <a:gd name="T58" fmla="*/ 100806241 w 46"/>
                <a:gd name="T59" fmla="*/ 85685305 h 40"/>
                <a:gd name="T60" fmla="*/ 110886888 w 46"/>
                <a:gd name="T61" fmla="*/ 75604683 h 40"/>
                <a:gd name="T62" fmla="*/ 115927199 w 46"/>
                <a:gd name="T63" fmla="*/ 60483752 h 40"/>
                <a:gd name="T64" fmla="*/ 115927199 w 46"/>
                <a:gd name="T65" fmla="*/ 50403118 h 40"/>
                <a:gd name="T66" fmla="*/ 110886888 w 46"/>
                <a:gd name="T67" fmla="*/ 35282186 h 40"/>
                <a:gd name="T68" fmla="*/ 105846577 w 46"/>
                <a:gd name="T69" fmla="*/ 25201559 h 40"/>
                <a:gd name="T70" fmla="*/ 95765931 w 46"/>
                <a:gd name="T71" fmla="*/ 15120938 h 40"/>
                <a:gd name="T72" fmla="*/ 95765931 w 46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40"/>
                <a:gd name="T113" fmla="*/ 46 w 46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40">
                  <a:moveTo>
                    <a:pt x="38" y="6"/>
                  </a:moveTo>
                  <a:lnTo>
                    <a:pt x="38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4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4"/>
                  </a:lnTo>
                  <a:lnTo>
                    <a:pt x="18" y="22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4" y="40"/>
                  </a:lnTo>
                  <a:lnTo>
                    <a:pt x="30" y="40"/>
                  </a:lnTo>
                  <a:lnTo>
                    <a:pt x="36" y="38"/>
                  </a:lnTo>
                  <a:lnTo>
                    <a:pt x="40" y="34"/>
                  </a:lnTo>
                  <a:lnTo>
                    <a:pt x="44" y="30"/>
                  </a:lnTo>
                  <a:lnTo>
                    <a:pt x="46" y="24"/>
                  </a:lnTo>
                  <a:lnTo>
                    <a:pt x="46" y="20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7" name="Freeform 82"/>
            <p:cNvSpPr>
              <a:spLocks/>
            </p:cNvSpPr>
            <p:nvPr/>
          </p:nvSpPr>
          <p:spPr bwMode="auto">
            <a:xfrm>
              <a:off x="4789488" y="3457575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45362805 h 34"/>
                <a:gd name="T6" fmla="*/ 85685301 w 36"/>
                <a:gd name="T7" fmla="*/ 65524058 h 34"/>
                <a:gd name="T8" fmla="*/ 75604680 w 36"/>
                <a:gd name="T9" fmla="*/ 75604678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5040312 w 36"/>
                <a:gd name="T21" fmla="*/ 55443437 h 34"/>
                <a:gd name="T22" fmla="*/ 5040312 w 36"/>
                <a:gd name="T23" fmla="*/ 55443437 h 34"/>
                <a:gd name="T24" fmla="*/ 0 w 36"/>
                <a:gd name="T25" fmla="*/ 35282184 h 34"/>
                <a:gd name="T26" fmla="*/ 5040312 w 36"/>
                <a:gd name="T27" fmla="*/ 20161247 h 34"/>
                <a:gd name="T28" fmla="*/ 20161248 w 36"/>
                <a:gd name="T29" fmla="*/ 10080624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18"/>
                  </a:lnTo>
                  <a:lnTo>
                    <a:pt x="34" y="26"/>
                  </a:lnTo>
                  <a:lnTo>
                    <a:pt x="30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8" name="Freeform 83"/>
            <p:cNvSpPr>
              <a:spLocks/>
            </p:cNvSpPr>
            <p:nvPr/>
          </p:nvSpPr>
          <p:spPr bwMode="auto">
            <a:xfrm>
              <a:off x="5186363" y="2778125"/>
              <a:ext cx="57150" cy="66675"/>
            </a:xfrm>
            <a:custGeom>
              <a:avLst/>
              <a:gdLst>
                <a:gd name="T0" fmla="*/ 0 w 36"/>
                <a:gd name="T1" fmla="*/ 70564374 h 42"/>
                <a:gd name="T2" fmla="*/ 0 w 36"/>
                <a:gd name="T3" fmla="*/ 70564374 h 42"/>
                <a:gd name="T4" fmla="*/ 0 w 36"/>
                <a:gd name="T5" fmla="*/ 60483753 h 42"/>
                <a:gd name="T6" fmla="*/ 0 w 36"/>
                <a:gd name="T7" fmla="*/ 40322498 h 42"/>
                <a:gd name="T8" fmla="*/ 5040312 w 36"/>
                <a:gd name="T9" fmla="*/ 25201560 h 42"/>
                <a:gd name="T10" fmla="*/ 15120937 w 36"/>
                <a:gd name="T11" fmla="*/ 0 h 42"/>
                <a:gd name="T12" fmla="*/ 15120937 w 36"/>
                <a:gd name="T13" fmla="*/ 0 h 42"/>
                <a:gd name="T14" fmla="*/ 40322495 w 36"/>
                <a:gd name="T15" fmla="*/ 5040312 h 42"/>
                <a:gd name="T16" fmla="*/ 60483749 w 36"/>
                <a:gd name="T17" fmla="*/ 15120938 h 42"/>
                <a:gd name="T18" fmla="*/ 80644991 w 36"/>
                <a:gd name="T19" fmla="*/ 30241876 h 42"/>
                <a:gd name="T20" fmla="*/ 80644991 w 36"/>
                <a:gd name="T21" fmla="*/ 30241876 h 42"/>
                <a:gd name="T22" fmla="*/ 85685301 w 36"/>
                <a:gd name="T23" fmla="*/ 45362808 h 42"/>
                <a:gd name="T24" fmla="*/ 90725611 w 36"/>
                <a:gd name="T25" fmla="*/ 55443442 h 42"/>
                <a:gd name="T26" fmla="*/ 90725611 w 36"/>
                <a:gd name="T27" fmla="*/ 70564374 h 42"/>
                <a:gd name="T28" fmla="*/ 80644991 w 36"/>
                <a:gd name="T29" fmla="*/ 80644996 h 42"/>
                <a:gd name="T30" fmla="*/ 80644991 w 36"/>
                <a:gd name="T31" fmla="*/ 80644996 h 42"/>
                <a:gd name="T32" fmla="*/ 75604680 w 36"/>
                <a:gd name="T33" fmla="*/ 90725617 h 42"/>
                <a:gd name="T34" fmla="*/ 60483749 w 36"/>
                <a:gd name="T35" fmla="*/ 100806238 h 42"/>
                <a:gd name="T36" fmla="*/ 50403116 w 36"/>
                <a:gd name="T37" fmla="*/ 100806238 h 42"/>
                <a:gd name="T38" fmla="*/ 40322495 w 36"/>
                <a:gd name="T39" fmla="*/ 105846574 h 42"/>
                <a:gd name="T40" fmla="*/ 25201558 w 36"/>
                <a:gd name="T41" fmla="*/ 100806238 h 42"/>
                <a:gd name="T42" fmla="*/ 15120937 w 36"/>
                <a:gd name="T43" fmla="*/ 95765928 h 42"/>
                <a:gd name="T44" fmla="*/ 10080624 w 36"/>
                <a:gd name="T45" fmla="*/ 85685306 h 42"/>
                <a:gd name="T46" fmla="*/ 0 w 36"/>
                <a:gd name="T47" fmla="*/ 70564374 h 42"/>
                <a:gd name="T48" fmla="*/ 0 w 36"/>
                <a:gd name="T49" fmla="*/ 70564374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2"/>
                <a:gd name="T77" fmla="*/ 36 w 36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2">
                  <a:moveTo>
                    <a:pt x="0" y="28"/>
                  </a:move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4" y="6"/>
                  </a:lnTo>
                  <a:lnTo>
                    <a:pt x="32" y="12"/>
                  </a:lnTo>
                  <a:lnTo>
                    <a:pt x="34" y="18"/>
                  </a:lnTo>
                  <a:lnTo>
                    <a:pt x="36" y="22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0" y="36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16" y="42"/>
                  </a:lnTo>
                  <a:lnTo>
                    <a:pt x="10" y="40"/>
                  </a:lnTo>
                  <a:lnTo>
                    <a:pt x="6" y="38"/>
                  </a:lnTo>
                  <a:lnTo>
                    <a:pt x="4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9" name="Freeform 84"/>
            <p:cNvSpPr>
              <a:spLocks/>
            </p:cNvSpPr>
            <p:nvPr/>
          </p:nvSpPr>
          <p:spPr bwMode="auto">
            <a:xfrm>
              <a:off x="5126038" y="2781300"/>
              <a:ext cx="60325" cy="60325"/>
            </a:xfrm>
            <a:custGeom>
              <a:avLst/>
              <a:gdLst>
                <a:gd name="T0" fmla="*/ 85685303 w 38"/>
                <a:gd name="T1" fmla="*/ 20161248 h 38"/>
                <a:gd name="T2" fmla="*/ 85685303 w 38"/>
                <a:gd name="T3" fmla="*/ 20161248 h 38"/>
                <a:gd name="T4" fmla="*/ 60483751 w 38"/>
                <a:gd name="T5" fmla="*/ 40322496 h 38"/>
                <a:gd name="T6" fmla="*/ 60483751 w 38"/>
                <a:gd name="T7" fmla="*/ 40322496 h 38"/>
                <a:gd name="T8" fmla="*/ 55443440 w 38"/>
                <a:gd name="T9" fmla="*/ 40322496 h 38"/>
                <a:gd name="T10" fmla="*/ 55443440 w 38"/>
                <a:gd name="T11" fmla="*/ 40322496 h 38"/>
                <a:gd name="T12" fmla="*/ 80644992 w 38"/>
                <a:gd name="T13" fmla="*/ 15120938 h 38"/>
                <a:gd name="T14" fmla="*/ 80644992 w 38"/>
                <a:gd name="T15" fmla="*/ 15120938 h 38"/>
                <a:gd name="T16" fmla="*/ 90725613 w 38"/>
                <a:gd name="T17" fmla="*/ 5040312 h 38"/>
                <a:gd name="T18" fmla="*/ 90725613 w 38"/>
                <a:gd name="T19" fmla="*/ 5040312 h 38"/>
                <a:gd name="T20" fmla="*/ 90725613 w 38"/>
                <a:gd name="T21" fmla="*/ 5040312 h 38"/>
                <a:gd name="T22" fmla="*/ 90725613 w 38"/>
                <a:gd name="T23" fmla="*/ 5040312 h 38"/>
                <a:gd name="T24" fmla="*/ 65524061 w 38"/>
                <a:gd name="T25" fmla="*/ 0 h 38"/>
                <a:gd name="T26" fmla="*/ 45362807 w 38"/>
                <a:gd name="T27" fmla="*/ 0 h 38"/>
                <a:gd name="T28" fmla="*/ 30241875 w 38"/>
                <a:gd name="T29" fmla="*/ 10080624 h 38"/>
                <a:gd name="T30" fmla="*/ 20161248 w 38"/>
                <a:gd name="T31" fmla="*/ 15120938 h 38"/>
                <a:gd name="T32" fmla="*/ 20161248 w 38"/>
                <a:gd name="T33" fmla="*/ 15120938 h 38"/>
                <a:gd name="T34" fmla="*/ 10080624 w 38"/>
                <a:gd name="T35" fmla="*/ 25201559 h 38"/>
                <a:gd name="T36" fmla="*/ 5040312 w 38"/>
                <a:gd name="T37" fmla="*/ 40322496 h 38"/>
                <a:gd name="T38" fmla="*/ 0 w 38"/>
                <a:gd name="T39" fmla="*/ 50403117 h 38"/>
                <a:gd name="T40" fmla="*/ 5040312 w 38"/>
                <a:gd name="T41" fmla="*/ 65524061 h 38"/>
                <a:gd name="T42" fmla="*/ 10080624 w 38"/>
                <a:gd name="T43" fmla="*/ 75604682 h 38"/>
                <a:gd name="T44" fmla="*/ 15120938 w 38"/>
                <a:gd name="T45" fmla="*/ 80644992 h 38"/>
                <a:gd name="T46" fmla="*/ 25201559 w 38"/>
                <a:gd name="T47" fmla="*/ 90725613 h 38"/>
                <a:gd name="T48" fmla="*/ 40322496 w 38"/>
                <a:gd name="T49" fmla="*/ 95765924 h 38"/>
                <a:gd name="T50" fmla="*/ 40322496 w 38"/>
                <a:gd name="T51" fmla="*/ 95765924 h 38"/>
                <a:gd name="T52" fmla="*/ 55443440 w 38"/>
                <a:gd name="T53" fmla="*/ 95765924 h 38"/>
                <a:gd name="T54" fmla="*/ 65524061 w 38"/>
                <a:gd name="T55" fmla="*/ 90725613 h 38"/>
                <a:gd name="T56" fmla="*/ 75604682 w 38"/>
                <a:gd name="T57" fmla="*/ 85685303 h 38"/>
                <a:gd name="T58" fmla="*/ 85685303 w 38"/>
                <a:gd name="T59" fmla="*/ 70564371 h 38"/>
                <a:gd name="T60" fmla="*/ 85685303 w 38"/>
                <a:gd name="T61" fmla="*/ 70564371 h 38"/>
                <a:gd name="T62" fmla="*/ 95765924 w 38"/>
                <a:gd name="T63" fmla="*/ 55443440 h 38"/>
                <a:gd name="T64" fmla="*/ 95765924 w 38"/>
                <a:gd name="T65" fmla="*/ 40322496 h 38"/>
                <a:gd name="T66" fmla="*/ 90725613 w 38"/>
                <a:gd name="T67" fmla="*/ 15120938 h 38"/>
                <a:gd name="T68" fmla="*/ 90725613 w 38"/>
                <a:gd name="T69" fmla="*/ 15120938 h 38"/>
                <a:gd name="T70" fmla="*/ 85685303 w 38"/>
                <a:gd name="T71" fmla="*/ 20161248 h 38"/>
                <a:gd name="T72" fmla="*/ 85685303 w 38"/>
                <a:gd name="T73" fmla="*/ 20161248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38"/>
                <a:gd name="T113" fmla="*/ 38 w 38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38">
                  <a:moveTo>
                    <a:pt x="34" y="8"/>
                  </a:moveTo>
                  <a:lnTo>
                    <a:pt x="34" y="8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32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6" y="36"/>
                  </a:lnTo>
                  <a:lnTo>
                    <a:pt x="30" y="34"/>
                  </a:lnTo>
                  <a:lnTo>
                    <a:pt x="34" y="28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0" name="Freeform 85"/>
            <p:cNvSpPr>
              <a:spLocks/>
            </p:cNvSpPr>
            <p:nvPr/>
          </p:nvSpPr>
          <p:spPr bwMode="auto">
            <a:xfrm>
              <a:off x="5116513" y="2730500"/>
              <a:ext cx="66675" cy="57150"/>
            </a:xfrm>
            <a:custGeom>
              <a:avLst/>
              <a:gdLst>
                <a:gd name="T0" fmla="*/ 75604685 w 42"/>
                <a:gd name="T1" fmla="*/ 55443439 h 36"/>
                <a:gd name="T2" fmla="*/ 75604685 w 42"/>
                <a:gd name="T3" fmla="*/ 5544343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5282185 h 36"/>
                <a:gd name="T10" fmla="*/ 35282187 w 42"/>
                <a:gd name="T11" fmla="*/ 35282185 h 36"/>
                <a:gd name="T12" fmla="*/ 60483753 w 42"/>
                <a:gd name="T13" fmla="*/ 40322495 h 36"/>
                <a:gd name="T14" fmla="*/ 80644996 w 42"/>
                <a:gd name="T15" fmla="*/ 50403116 h 36"/>
                <a:gd name="T16" fmla="*/ 80644996 w 42"/>
                <a:gd name="T17" fmla="*/ 50403116 h 36"/>
                <a:gd name="T18" fmla="*/ 100806238 w 42"/>
                <a:gd name="T19" fmla="*/ 65524060 h 36"/>
                <a:gd name="T20" fmla="*/ 100806238 w 42"/>
                <a:gd name="T21" fmla="*/ 6552406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016124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35282187 w 42"/>
                <a:gd name="T39" fmla="*/ 0 h 36"/>
                <a:gd name="T40" fmla="*/ 25201560 w 42"/>
                <a:gd name="T41" fmla="*/ 0 h 36"/>
                <a:gd name="T42" fmla="*/ 15120938 w 42"/>
                <a:gd name="T43" fmla="*/ 10080624 h 36"/>
                <a:gd name="T44" fmla="*/ 10080624 w 42"/>
                <a:gd name="T45" fmla="*/ 20161248 h 36"/>
                <a:gd name="T46" fmla="*/ 0 w 42"/>
                <a:gd name="T47" fmla="*/ 30241875 h 36"/>
                <a:gd name="T48" fmla="*/ 0 w 42"/>
                <a:gd name="T49" fmla="*/ 40322495 h 36"/>
                <a:gd name="T50" fmla="*/ 0 w 42"/>
                <a:gd name="T51" fmla="*/ 55443439 h 36"/>
                <a:gd name="T52" fmla="*/ 0 w 42"/>
                <a:gd name="T53" fmla="*/ 55443439 h 36"/>
                <a:gd name="T54" fmla="*/ 5040312 w 42"/>
                <a:gd name="T55" fmla="*/ 65524060 h 36"/>
                <a:gd name="T56" fmla="*/ 15120938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5604685 w 42"/>
                <a:gd name="T67" fmla="*/ 85685301 h 36"/>
                <a:gd name="T68" fmla="*/ 95765928 w 42"/>
                <a:gd name="T69" fmla="*/ 70564370 h 36"/>
                <a:gd name="T70" fmla="*/ 95765928 w 42"/>
                <a:gd name="T71" fmla="*/ 70564370 h 36"/>
                <a:gd name="T72" fmla="*/ 75604685 w 42"/>
                <a:gd name="T73" fmla="*/ 55443439 h 36"/>
                <a:gd name="T74" fmla="*/ 75604685 w 42"/>
                <a:gd name="T75" fmla="*/ 5544343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2"/>
                  </a:moveTo>
                  <a:lnTo>
                    <a:pt x="30" y="22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32" y="20"/>
                  </a:lnTo>
                  <a:lnTo>
                    <a:pt x="40" y="26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4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30" y="34"/>
                  </a:lnTo>
                  <a:lnTo>
                    <a:pt x="38" y="28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1" name="Freeform 86"/>
            <p:cNvSpPr>
              <a:spLocks/>
            </p:cNvSpPr>
            <p:nvPr/>
          </p:nvSpPr>
          <p:spPr bwMode="auto">
            <a:xfrm>
              <a:off x="5160963" y="2698750"/>
              <a:ext cx="57150" cy="66675"/>
            </a:xfrm>
            <a:custGeom>
              <a:avLst/>
              <a:gdLst>
                <a:gd name="T0" fmla="*/ 90725611 w 36"/>
                <a:gd name="T1" fmla="*/ 45362808 h 42"/>
                <a:gd name="T2" fmla="*/ 90725611 w 36"/>
                <a:gd name="T3" fmla="*/ 45362808 h 42"/>
                <a:gd name="T4" fmla="*/ 90725611 w 36"/>
                <a:gd name="T5" fmla="*/ 60483753 h 42"/>
                <a:gd name="T6" fmla="*/ 85685301 w 36"/>
                <a:gd name="T7" fmla="*/ 75604685 h 42"/>
                <a:gd name="T8" fmla="*/ 70564370 w 36"/>
                <a:gd name="T9" fmla="*/ 90725617 h 42"/>
                <a:gd name="T10" fmla="*/ 50403116 w 36"/>
                <a:gd name="T11" fmla="*/ 105846574 h 42"/>
                <a:gd name="T12" fmla="*/ 50403116 w 36"/>
                <a:gd name="T13" fmla="*/ 105846574 h 42"/>
                <a:gd name="T14" fmla="*/ 30241875 w 36"/>
                <a:gd name="T15" fmla="*/ 95765928 h 42"/>
                <a:gd name="T16" fmla="*/ 15120937 w 36"/>
                <a:gd name="T17" fmla="*/ 80644996 h 42"/>
                <a:gd name="T18" fmla="*/ 5040312 w 36"/>
                <a:gd name="T19" fmla="*/ 60483753 h 42"/>
                <a:gd name="T20" fmla="*/ 5040312 w 36"/>
                <a:gd name="T21" fmla="*/ 60483753 h 42"/>
                <a:gd name="T22" fmla="*/ 0 w 36"/>
                <a:gd name="T23" fmla="*/ 40322498 h 42"/>
                <a:gd name="T24" fmla="*/ 5040312 w 36"/>
                <a:gd name="T25" fmla="*/ 30241876 h 42"/>
                <a:gd name="T26" fmla="*/ 10080624 w 36"/>
                <a:gd name="T27" fmla="*/ 15120938 h 42"/>
                <a:gd name="T28" fmla="*/ 20161248 w 36"/>
                <a:gd name="T29" fmla="*/ 5040312 h 42"/>
                <a:gd name="T30" fmla="*/ 20161248 w 36"/>
                <a:gd name="T31" fmla="*/ 5040312 h 42"/>
                <a:gd name="T32" fmla="*/ 35282185 w 36"/>
                <a:gd name="T33" fmla="*/ 0 h 42"/>
                <a:gd name="T34" fmla="*/ 45362806 w 36"/>
                <a:gd name="T35" fmla="*/ 0 h 42"/>
                <a:gd name="T36" fmla="*/ 55443439 w 36"/>
                <a:gd name="T37" fmla="*/ 0 h 42"/>
                <a:gd name="T38" fmla="*/ 70564370 w 36"/>
                <a:gd name="T39" fmla="*/ 5040312 h 42"/>
                <a:gd name="T40" fmla="*/ 80644991 w 36"/>
                <a:gd name="T41" fmla="*/ 10080624 h 42"/>
                <a:gd name="T42" fmla="*/ 85685301 w 36"/>
                <a:gd name="T43" fmla="*/ 20161249 h 42"/>
                <a:gd name="T44" fmla="*/ 90725611 w 36"/>
                <a:gd name="T45" fmla="*/ 35282187 h 42"/>
                <a:gd name="T46" fmla="*/ 90725611 w 36"/>
                <a:gd name="T47" fmla="*/ 45362808 h 42"/>
                <a:gd name="T48" fmla="*/ 90725611 w 36"/>
                <a:gd name="T49" fmla="*/ 45362808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2"/>
                <a:gd name="T77" fmla="*/ 36 w 36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2">
                  <a:moveTo>
                    <a:pt x="36" y="18"/>
                  </a:moveTo>
                  <a:lnTo>
                    <a:pt x="36" y="18"/>
                  </a:lnTo>
                  <a:lnTo>
                    <a:pt x="36" y="24"/>
                  </a:lnTo>
                  <a:lnTo>
                    <a:pt x="34" y="30"/>
                  </a:lnTo>
                  <a:lnTo>
                    <a:pt x="28" y="36"/>
                  </a:lnTo>
                  <a:lnTo>
                    <a:pt x="20" y="42"/>
                  </a:lnTo>
                  <a:lnTo>
                    <a:pt x="12" y="38"/>
                  </a:lnTo>
                  <a:lnTo>
                    <a:pt x="6" y="32"/>
                  </a:lnTo>
                  <a:lnTo>
                    <a:pt x="2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lnTo>
                    <a:pt x="36" y="14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2" name="Freeform 87"/>
            <p:cNvSpPr>
              <a:spLocks/>
            </p:cNvSpPr>
            <p:nvPr/>
          </p:nvSpPr>
          <p:spPr bwMode="auto">
            <a:xfrm>
              <a:off x="5202238" y="2727325"/>
              <a:ext cx="63500" cy="60325"/>
            </a:xfrm>
            <a:custGeom>
              <a:avLst/>
              <a:gdLst>
                <a:gd name="T0" fmla="*/ 80644994 w 40"/>
                <a:gd name="T1" fmla="*/ 10080624 h 38"/>
                <a:gd name="T2" fmla="*/ 80644994 w 40"/>
                <a:gd name="T3" fmla="*/ 10080624 h 38"/>
                <a:gd name="T4" fmla="*/ 65524062 w 40"/>
                <a:gd name="T5" fmla="*/ 5040312 h 38"/>
                <a:gd name="T6" fmla="*/ 55443441 w 40"/>
                <a:gd name="T7" fmla="*/ 0 h 38"/>
                <a:gd name="T8" fmla="*/ 40322497 w 40"/>
                <a:gd name="T9" fmla="*/ 5040312 h 38"/>
                <a:gd name="T10" fmla="*/ 25201559 w 40"/>
                <a:gd name="T11" fmla="*/ 10080624 h 38"/>
                <a:gd name="T12" fmla="*/ 25201559 w 40"/>
                <a:gd name="T13" fmla="*/ 10080624 h 38"/>
                <a:gd name="T14" fmla="*/ 15120938 w 40"/>
                <a:gd name="T15" fmla="*/ 25201559 h 38"/>
                <a:gd name="T16" fmla="*/ 5040312 w 40"/>
                <a:gd name="T17" fmla="*/ 45362807 h 38"/>
                <a:gd name="T18" fmla="*/ 0 w 40"/>
                <a:gd name="T19" fmla="*/ 70564371 h 38"/>
                <a:gd name="T20" fmla="*/ 0 w 40"/>
                <a:gd name="T21" fmla="*/ 70564371 h 38"/>
                <a:gd name="T22" fmla="*/ 20161249 w 40"/>
                <a:gd name="T23" fmla="*/ 60483751 h 38"/>
                <a:gd name="T24" fmla="*/ 20161249 w 40"/>
                <a:gd name="T25" fmla="*/ 60483751 h 38"/>
                <a:gd name="T26" fmla="*/ 35282186 w 40"/>
                <a:gd name="T27" fmla="*/ 50403117 h 38"/>
                <a:gd name="T28" fmla="*/ 55443441 w 40"/>
                <a:gd name="T29" fmla="*/ 45362807 h 38"/>
                <a:gd name="T30" fmla="*/ 55443441 w 40"/>
                <a:gd name="T31" fmla="*/ 45362807 h 38"/>
                <a:gd name="T32" fmla="*/ 55443441 w 40"/>
                <a:gd name="T33" fmla="*/ 50403117 h 38"/>
                <a:gd name="T34" fmla="*/ 55443441 w 40"/>
                <a:gd name="T35" fmla="*/ 50403117 h 38"/>
                <a:gd name="T36" fmla="*/ 35282186 w 40"/>
                <a:gd name="T37" fmla="*/ 55443440 h 38"/>
                <a:gd name="T38" fmla="*/ 15120938 w 40"/>
                <a:gd name="T39" fmla="*/ 65524061 h 38"/>
                <a:gd name="T40" fmla="*/ 15120938 w 40"/>
                <a:gd name="T41" fmla="*/ 65524061 h 38"/>
                <a:gd name="T42" fmla="*/ 5040312 w 40"/>
                <a:gd name="T43" fmla="*/ 75604682 h 38"/>
                <a:gd name="T44" fmla="*/ 5040312 w 40"/>
                <a:gd name="T45" fmla="*/ 75604682 h 38"/>
                <a:gd name="T46" fmla="*/ 25201559 w 40"/>
                <a:gd name="T47" fmla="*/ 90725613 h 38"/>
                <a:gd name="T48" fmla="*/ 40322497 w 40"/>
                <a:gd name="T49" fmla="*/ 95765924 h 38"/>
                <a:gd name="T50" fmla="*/ 55443441 w 40"/>
                <a:gd name="T51" fmla="*/ 95765924 h 38"/>
                <a:gd name="T52" fmla="*/ 70564373 w 40"/>
                <a:gd name="T53" fmla="*/ 90725613 h 38"/>
                <a:gd name="T54" fmla="*/ 70564373 w 40"/>
                <a:gd name="T55" fmla="*/ 90725613 h 38"/>
                <a:gd name="T56" fmla="*/ 85685305 w 40"/>
                <a:gd name="T57" fmla="*/ 80644992 h 38"/>
                <a:gd name="T58" fmla="*/ 90725615 w 40"/>
                <a:gd name="T59" fmla="*/ 75604682 h 38"/>
                <a:gd name="T60" fmla="*/ 100806236 w 40"/>
                <a:gd name="T61" fmla="*/ 65524061 h 38"/>
                <a:gd name="T62" fmla="*/ 100806236 w 40"/>
                <a:gd name="T63" fmla="*/ 50403117 h 38"/>
                <a:gd name="T64" fmla="*/ 100806236 w 40"/>
                <a:gd name="T65" fmla="*/ 40322496 h 38"/>
                <a:gd name="T66" fmla="*/ 95765926 w 40"/>
                <a:gd name="T67" fmla="*/ 30241875 h 38"/>
                <a:gd name="T68" fmla="*/ 90725615 w 40"/>
                <a:gd name="T69" fmla="*/ 15120938 h 38"/>
                <a:gd name="T70" fmla="*/ 80644994 w 40"/>
                <a:gd name="T71" fmla="*/ 10080624 h 38"/>
                <a:gd name="T72" fmla="*/ 80644994 w 40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8"/>
                <a:gd name="T113" fmla="*/ 40 w 40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8">
                  <a:moveTo>
                    <a:pt x="32" y="4"/>
                  </a:moveTo>
                  <a:lnTo>
                    <a:pt x="32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4" y="20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8" y="36"/>
                  </a:lnTo>
                  <a:lnTo>
                    <a:pt x="34" y="32"/>
                  </a:lnTo>
                  <a:lnTo>
                    <a:pt x="36" y="30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2"/>
                  </a:lnTo>
                  <a:lnTo>
                    <a:pt x="36" y="6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3" name="Freeform 88"/>
            <p:cNvSpPr>
              <a:spLocks/>
            </p:cNvSpPr>
            <p:nvPr/>
          </p:nvSpPr>
          <p:spPr bwMode="auto">
            <a:xfrm>
              <a:off x="5164138" y="2749550"/>
              <a:ext cx="50800" cy="50800"/>
            </a:xfrm>
            <a:custGeom>
              <a:avLst/>
              <a:gdLst>
                <a:gd name="T0" fmla="*/ 75604676 w 32"/>
                <a:gd name="T1" fmla="*/ 25201557 h 32"/>
                <a:gd name="T2" fmla="*/ 7560467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80644986 h 32"/>
                <a:gd name="T18" fmla="*/ 10080623 w 32"/>
                <a:gd name="T19" fmla="*/ 70564366 h 32"/>
                <a:gd name="T20" fmla="*/ 5040312 w 32"/>
                <a:gd name="T21" fmla="*/ 55443436 h 32"/>
                <a:gd name="T22" fmla="*/ 5040312 w 32"/>
                <a:gd name="T23" fmla="*/ 55443436 h 32"/>
                <a:gd name="T24" fmla="*/ 0 w 32"/>
                <a:gd name="T25" fmla="*/ 40322493 h 32"/>
                <a:gd name="T26" fmla="*/ 5040312 w 32"/>
                <a:gd name="T27" fmla="*/ 25201557 h 32"/>
                <a:gd name="T28" fmla="*/ 10080623 w 32"/>
                <a:gd name="T29" fmla="*/ 10080623 h 32"/>
                <a:gd name="T30" fmla="*/ 25201557 w 32"/>
                <a:gd name="T31" fmla="*/ 5040312 h 32"/>
                <a:gd name="T32" fmla="*/ 25201557 w 32"/>
                <a:gd name="T33" fmla="*/ 5040312 h 32"/>
                <a:gd name="T34" fmla="*/ 40322493 w 32"/>
                <a:gd name="T35" fmla="*/ 0 h 32"/>
                <a:gd name="T36" fmla="*/ 55443436 w 32"/>
                <a:gd name="T37" fmla="*/ 5040312 h 32"/>
                <a:gd name="T38" fmla="*/ 70564366 w 32"/>
                <a:gd name="T39" fmla="*/ 10080623 h 32"/>
                <a:gd name="T40" fmla="*/ 75604676 w 32"/>
                <a:gd name="T41" fmla="*/ 25201557 h 32"/>
                <a:gd name="T42" fmla="*/ 7560467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0" y="10"/>
                  </a:moveTo>
                  <a:lnTo>
                    <a:pt x="30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4" name="Freeform 89"/>
            <p:cNvSpPr>
              <a:spLocks/>
            </p:cNvSpPr>
            <p:nvPr/>
          </p:nvSpPr>
          <p:spPr bwMode="auto">
            <a:xfrm>
              <a:off x="5322888" y="3032125"/>
              <a:ext cx="63500" cy="69850"/>
            </a:xfrm>
            <a:custGeom>
              <a:avLst/>
              <a:gdLst>
                <a:gd name="T0" fmla="*/ 5040312 w 40"/>
                <a:gd name="T1" fmla="*/ 70564375 h 44"/>
                <a:gd name="T2" fmla="*/ 5040312 w 40"/>
                <a:gd name="T3" fmla="*/ 70564375 h 44"/>
                <a:gd name="T4" fmla="*/ 0 w 40"/>
                <a:gd name="T5" fmla="*/ 55443443 h 44"/>
                <a:gd name="T6" fmla="*/ 5040312 w 40"/>
                <a:gd name="T7" fmla="*/ 40322498 h 44"/>
                <a:gd name="T8" fmla="*/ 10080624 w 40"/>
                <a:gd name="T9" fmla="*/ 20161249 h 44"/>
                <a:gd name="T10" fmla="*/ 30241876 w 40"/>
                <a:gd name="T11" fmla="*/ 0 h 44"/>
                <a:gd name="T12" fmla="*/ 30241876 w 40"/>
                <a:gd name="T13" fmla="*/ 0 h 44"/>
                <a:gd name="T14" fmla="*/ 55443441 w 40"/>
                <a:gd name="T15" fmla="*/ 5040312 h 44"/>
                <a:gd name="T16" fmla="*/ 75604683 w 40"/>
                <a:gd name="T17" fmla="*/ 15120938 h 44"/>
                <a:gd name="T18" fmla="*/ 85685305 w 40"/>
                <a:gd name="T19" fmla="*/ 25201560 h 44"/>
                <a:gd name="T20" fmla="*/ 90725615 w 40"/>
                <a:gd name="T21" fmla="*/ 35282188 h 44"/>
                <a:gd name="T22" fmla="*/ 90725615 w 40"/>
                <a:gd name="T23" fmla="*/ 35282188 h 44"/>
                <a:gd name="T24" fmla="*/ 95765926 w 40"/>
                <a:gd name="T25" fmla="*/ 50403120 h 44"/>
                <a:gd name="T26" fmla="*/ 100806236 w 40"/>
                <a:gd name="T27" fmla="*/ 65524065 h 44"/>
                <a:gd name="T28" fmla="*/ 95765926 w 40"/>
                <a:gd name="T29" fmla="*/ 80644997 h 44"/>
                <a:gd name="T30" fmla="*/ 90725615 w 40"/>
                <a:gd name="T31" fmla="*/ 95765929 h 44"/>
                <a:gd name="T32" fmla="*/ 90725615 w 40"/>
                <a:gd name="T33" fmla="*/ 95765929 h 44"/>
                <a:gd name="T34" fmla="*/ 75604683 w 40"/>
                <a:gd name="T35" fmla="*/ 100806240 h 44"/>
                <a:gd name="T36" fmla="*/ 65524062 w 40"/>
                <a:gd name="T37" fmla="*/ 110886886 h 44"/>
                <a:gd name="T38" fmla="*/ 55443441 w 40"/>
                <a:gd name="T39" fmla="*/ 110886886 h 44"/>
                <a:gd name="T40" fmla="*/ 40322497 w 40"/>
                <a:gd name="T41" fmla="*/ 110886886 h 44"/>
                <a:gd name="T42" fmla="*/ 30241876 w 40"/>
                <a:gd name="T43" fmla="*/ 105846575 h 44"/>
                <a:gd name="T44" fmla="*/ 20161249 w 40"/>
                <a:gd name="T45" fmla="*/ 100806240 h 44"/>
                <a:gd name="T46" fmla="*/ 10080624 w 40"/>
                <a:gd name="T47" fmla="*/ 85685308 h 44"/>
                <a:gd name="T48" fmla="*/ 5040312 w 40"/>
                <a:gd name="T49" fmla="*/ 70564375 h 44"/>
                <a:gd name="T50" fmla="*/ 5040312 w 40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0"/>
                <a:gd name="T79" fmla="*/ 0 h 44"/>
                <a:gd name="T80" fmla="*/ 40 w 40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0" h="44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4" y="8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8" y="20"/>
                  </a:lnTo>
                  <a:lnTo>
                    <a:pt x="40" y="26"/>
                  </a:lnTo>
                  <a:lnTo>
                    <a:pt x="38" y="32"/>
                  </a:lnTo>
                  <a:lnTo>
                    <a:pt x="36" y="38"/>
                  </a:lnTo>
                  <a:lnTo>
                    <a:pt x="30" y="40"/>
                  </a:lnTo>
                  <a:lnTo>
                    <a:pt x="26" y="44"/>
                  </a:lnTo>
                  <a:lnTo>
                    <a:pt x="22" y="44"/>
                  </a:lnTo>
                  <a:lnTo>
                    <a:pt x="16" y="44"/>
                  </a:lnTo>
                  <a:lnTo>
                    <a:pt x="12" y="42"/>
                  </a:lnTo>
                  <a:lnTo>
                    <a:pt x="8" y="40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5" name="Freeform 90"/>
            <p:cNvSpPr>
              <a:spLocks/>
            </p:cNvSpPr>
            <p:nvPr/>
          </p:nvSpPr>
          <p:spPr bwMode="auto">
            <a:xfrm>
              <a:off x="5262563" y="3028950"/>
              <a:ext cx="63500" cy="63500"/>
            </a:xfrm>
            <a:custGeom>
              <a:avLst/>
              <a:gdLst>
                <a:gd name="T0" fmla="*/ 90725615 w 40"/>
                <a:gd name="T1" fmla="*/ 25201559 h 40"/>
                <a:gd name="T2" fmla="*/ 90725615 w 40"/>
                <a:gd name="T3" fmla="*/ 25201559 h 40"/>
                <a:gd name="T4" fmla="*/ 65524062 w 40"/>
                <a:gd name="T5" fmla="*/ 45362808 h 40"/>
                <a:gd name="T6" fmla="*/ 65524062 w 40"/>
                <a:gd name="T7" fmla="*/ 45362808 h 40"/>
                <a:gd name="T8" fmla="*/ 60483752 w 40"/>
                <a:gd name="T9" fmla="*/ 45362808 h 40"/>
                <a:gd name="T10" fmla="*/ 60483752 w 40"/>
                <a:gd name="T11" fmla="*/ 45362808 h 40"/>
                <a:gd name="T12" fmla="*/ 90725615 w 40"/>
                <a:gd name="T13" fmla="*/ 20161249 h 40"/>
                <a:gd name="T14" fmla="*/ 90725615 w 40"/>
                <a:gd name="T15" fmla="*/ 20161249 h 40"/>
                <a:gd name="T16" fmla="*/ 100806236 w 40"/>
                <a:gd name="T17" fmla="*/ 15120938 h 40"/>
                <a:gd name="T18" fmla="*/ 100806236 w 40"/>
                <a:gd name="T19" fmla="*/ 15120938 h 40"/>
                <a:gd name="T20" fmla="*/ 100806236 w 40"/>
                <a:gd name="T21" fmla="*/ 10080624 h 40"/>
                <a:gd name="T22" fmla="*/ 100806236 w 40"/>
                <a:gd name="T23" fmla="*/ 10080624 h 40"/>
                <a:gd name="T24" fmla="*/ 70564373 w 40"/>
                <a:gd name="T25" fmla="*/ 0 h 40"/>
                <a:gd name="T26" fmla="*/ 50403118 w 40"/>
                <a:gd name="T27" fmla="*/ 0 h 40"/>
                <a:gd name="T28" fmla="*/ 35282186 w 40"/>
                <a:gd name="T29" fmla="*/ 5040312 h 40"/>
                <a:gd name="T30" fmla="*/ 20161249 w 40"/>
                <a:gd name="T31" fmla="*/ 15120938 h 40"/>
                <a:gd name="T32" fmla="*/ 20161249 w 40"/>
                <a:gd name="T33" fmla="*/ 15120938 h 40"/>
                <a:gd name="T34" fmla="*/ 10080624 w 40"/>
                <a:gd name="T35" fmla="*/ 25201559 h 40"/>
                <a:gd name="T36" fmla="*/ 5040312 w 40"/>
                <a:gd name="T37" fmla="*/ 35282186 h 40"/>
                <a:gd name="T38" fmla="*/ 0 w 40"/>
                <a:gd name="T39" fmla="*/ 50403118 h 40"/>
                <a:gd name="T40" fmla="*/ 0 w 40"/>
                <a:gd name="T41" fmla="*/ 60483752 h 40"/>
                <a:gd name="T42" fmla="*/ 5040312 w 40"/>
                <a:gd name="T43" fmla="*/ 75604683 h 40"/>
                <a:gd name="T44" fmla="*/ 15120938 w 40"/>
                <a:gd name="T45" fmla="*/ 85685305 h 40"/>
                <a:gd name="T46" fmla="*/ 25201559 w 40"/>
                <a:gd name="T47" fmla="*/ 95765926 h 40"/>
                <a:gd name="T48" fmla="*/ 35282186 w 40"/>
                <a:gd name="T49" fmla="*/ 100806236 h 40"/>
                <a:gd name="T50" fmla="*/ 35282186 w 40"/>
                <a:gd name="T51" fmla="*/ 100806236 h 40"/>
                <a:gd name="T52" fmla="*/ 50403118 w 40"/>
                <a:gd name="T53" fmla="*/ 100806236 h 40"/>
                <a:gd name="T54" fmla="*/ 65524062 w 40"/>
                <a:gd name="T55" fmla="*/ 100806236 h 40"/>
                <a:gd name="T56" fmla="*/ 75604683 w 40"/>
                <a:gd name="T57" fmla="*/ 95765926 h 40"/>
                <a:gd name="T58" fmla="*/ 90725615 w 40"/>
                <a:gd name="T59" fmla="*/ 80644994 h 40"/>
                <a:gd name="T60" fmla="*/ 90725615 w 40"/>
                <a:gd name="T61" fmla="*/ 80644994 h 40"/>
                <a:gd name="T62" fmla="*/ 95765926 w 40"/>
                <a:gd name="T63" fmla="*/ 65524062 h 40"/>
                <a:gd name="T64" fmla="*/ 100806236 w 40"/>
                <a:gd name="T65" fmla="*/ 50403118 h 40"/>
                <a:gd name="T66" fmla="*/ 100806236 w 40"/>
                <a:gd name="T67" fmla="*/ 20161249 h 40"/>
                <a:gd name="T68" fmla="*/ 100806236 w 40"/>
                <a:gd name="T69" fmla="*/ 20161249 h 40"/>
                <a:gd name="T70" fmla="*/ 90725615 w 40"/>
                <a:gd name="T71" fmla="*/ 25201559 h 40"/>
                <a:gd name="T72" fmla="*/ 90725615 w 40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6" y="10"/>
                  </a:moveTo>
                  <a:lnTo>
                    <a:pt x="36" y="1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8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36" y="32"/>
                  </a:lnTo>
                  <a:lnTo>
                    <a:pt x="38" y="26"/>
                  </a:lnTo>
                  <a:lnTo>
                    <a:pt x="40" y="20"/>
                  </a:lnTo>
                  <a:lnTo>
                    <a:pt x="40" y="8"/>
                  </a:lnTo>
                  <a:lnTo>
                    <a:pt x="36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6" name="Freeform 91"/>
            <p:cNvSpPr>
              <a:spLocks/>
            </p:cNvSpPr>
            <p:nvPr/>
          </p:nvSpPr>
          <p:spPr bwMode="auto">
            <a:xfrm>
              <a:off x="5259388" y="2971800"/>
              <a:ext cx="66675" cy="63500"/>
            </a:xfrm>
            <a:custGeom>
              <a:avLst/>
              <a:gdLst>
                <a:gd name="T0" fmla="*/ 80644996 w 42"/>
                <a:gd name="T1" fmla="*/ 65524062 h 40"/>
                <a:gd name="T2" fmla="*/ 80644996 w 42"/>
                <a:gd name="T3" fmla="*/ 65524062 h 40"/>
                <a:gd name="T4" fmla="*/ 35282187 w 42"/>
                <a:gd name="T5" fmla="*/ 40322497 h 40"/>
                <a:gd name="T6" fmla="*/ 35282187 w 42"/>
                <a:gd name="T7" fmla="*/ 40322497 h 40"/>
                <a:gd name="T8" fmla="*/ 35282187 w 42"/>
                <a:gd name="T9" fmla="*/ 40322497 h 40"/>
                <a:gd name="T10" fmla="*/ 35282187 w 42"/>
                <a:gd name="T11" fmla="*/ 40322497 h 40"/>
                <a:gd name="T12" fmla="*/ 60483753 w 42"/>
                <a:gd name="T13" fmla="*/ 50403118 h 40"/>
                <a:gd name="T14" fmla="*/ 80644996 w 42"/>
                <a:gd name="T15" fmla="*/ 65524062 h 40"/>
                <a:gd name="T16" fmla="*/ 80644996 w 42"/>
                <a:gd name="T17" fmla="*/ 65524062 h 40"/>
                <a:gd name="T18" fmla="*/ 105846574 w 42"/>
                <a:gd name="T19" fmla="*/ 80644994 h 40"/>
                <a:gd name="T20" fmla="*/ 105846574 w 42"/>
                <a:gd name="T21" fmla="*/ 80644994 h 40"/>
                <a:gd name="T22" fmla="*/ 105846574 w 42"/>
                <a:gd name="T23" fmla="*/ 80644994 h 40"/>
                <a:gd name="T24" fmla="*/ 105846574 w 42"/>
                <a:gd name="T25" fmla="*/ 80644994 h 40"/>
                <a:gd name="T26" fmla="*/ 100806238 w 42"/>
                <a:gd name="T27" fmla="*/ 50403118 h 40"/>
                <a:gd name="T28" fmla="*/ 95765928 w 42"/>
                <a:gd name="T29" fmla="*/ 30241876 h 40"/>
                <a:gd name="T30" fmla="*/ 85685306 w 42"/>
                <a:gd name="T31" fmla="*/ 20161249 h 40"/>
                <a:gd name="T32" fmla="*/ 70564374 w 42"/>
                <a:gd name="T33" fmla="*/ 10080624 h 40"/>
                <a:gd name="T34" fmla="*/ 70564374 w 42"/>
                <a:gd name="T35" fmla="*/ 10080624 h 40"/>
                <a:gd name="T36" fmla="*/ 55443442 w 42"/>
                <a:gd name="T37" fmla="*/ 5040312 h 40"/>
                <a:gd name="T38" fmla="*/ 45362808 w 42"/>
                <a:gd name="T39" fmla="*/ 0 h 40"/>
                <a:gd name="T40" fmla="*/ 30241876 w 42"/>
                <a:gd name="T41" fmla="*/ 5040312 h 40"/>
                <a:gd name="T42" fmla="*/ 20161249 w 42"/>
                <a:gd name="T43" fmla="*/ 10080624 h 40"/>
                <a:gd name="T44" fmla="*/ 10080624 w 42"/>
                <a:gd name="T45" fmla="*/ 20161249 h 40"/>
                <a:gd name="T46" fmla="*/ 0 w 42"/>
                <a:gd name="T47" fmla="*/ 30241876 h 40"/>
                <a:gd name="T48" fmla="*/ 0 w 42"/>
                <a:gd name="T49" fmla="*/ 40322497 h 40"/>
                <a:gd name="T50" fmla="*/ 0 w 42"/>
                <a:gd name="T51" fmla="*/ 55443441 h 40"/>
                <a:gd name="T52" fmla="*/ 0 w 42"/>
                <a:gd name="T53" fmla="*/ 55443441 h 40"/>
                <a:gd name="T54" fmla="*/ 0 w 42"/>
                <a:gd name="T55" fmla="*/ 70564373 h 40"/>
                <a:gd name="T56" fmla="*/ 10080624 w 42"/>
                <a:gd name="T57" fmla="*/ 80644994 h 40"/>
                <a:gd name="T58" fmla="*/ 20161249 w 42"/>
                <a:gd name="T59" fmla="*/ 90725615 h 40"/>
                <a:gd name="T60" fmla="*/ 35282187 w 42"/>
                <a:gd name="T61" fmla="*/ 100806236 h 40"/>
                <a:gd name="T62" fmla="*/ 35282187 w 42"/>
                <a:gd name="T63" fmla="*/ 100806236 h 40"/>
                <a:gd name="T64" fmla="*/ 55443442 w 42"/>
                <a:gd name="T65" fmla="*/ 100806236 h 40"/>
                <a:gd name="T66" fmla="*/ 70564374 w 42"/>
                <a:gd name="T67" fmla="*/ 95765926 h 40"/>
                <a:gd name="T68" fmla="*/ 100806238 w 42"/>
                <a:gd name="T69" fmla="*/ 85685305 h 40"/>
                <a:gd name="T70" fmla="*/ 100806238 w 42"/>
                <a:gd name="T71" fmla="*/ 85685305 h 40"/>
                <a:gd name="T72" fmla="*/ 80644996 w 42"/>
                <a:gd name="T73" fmla="*/ 65524062 h 40"/>
                <a:gd name="T74" fmla="*/ 80644996 w 42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40"/>
                <a:gd name="T116" fmla="*/ 42 w 42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40">
                  <a:moveTo>
                    <a:pt x="32" y="26"/>
                  </a:moveTo>
                  <a:lnTo>
                    <a:pt x="32" y="26"/>
                  </a:lnTo>
                  <a:lnTo>
                    <a:pt x="14" y="16"/>
                  </a:lnTo>
                  <a:lnTo>
                    <a:pt x="24" y="20"/>
                  </a:lnTo>
                  <a:lnTo>
                    <a:pt x="32" y="26"/>
                  </a:lnTo>
                  <a:lnTo>
                    <a:pt x="42" y="32"/>
                  </a:lnTo>
                  <a:lnTo>
                    <a:pt x="40" y="20"/>
                  </a:lnTo>
                  <a:lnTo>
                    <a:pt x="38" y="12"/>
                  </a:lnTo>
                  <a:lnTo>
                    <a:pt x="34" y="8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7" name="Freeform 92"/>
            <p:cNvSpPr>
              <a:spLocks/>
            </p:cNvSpPr>
            <p:nvPr/>
          </p:nvSpPr>
          <p:spPr bwMode="auto">
            <a:xfrm>
              <a:off x="5310188" y="2946400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5685303 w 38"/>
                <a:gd name="T7" fmla="*/ 85685309 h 46"/>
                <a:gd name="T8" fmla="*/ 70564371 w 38"/>
                <a:gd name="T9" fmla="*/ 100806241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5201559 w 38"/>
                <a:gd name="T15" fmla="*/ 95765931 h 46"/>
                <a:gd name="T16" fmla="*/ 10080624 w 38"/>
                <a:gd name="T17" fmla="*/ 80644998 h 46"/>
                <a:gd name="T18" fmla="*/ 5040312 w 38"/>
                <a:gd name="T19" fmla="*/ 70564376 h 46"/>
                <a:gd name="T20" fmla="*/ 0 w 38"/>
                <a:gd name="T21" fmla="*/ 55443444 h 46"/>
                <a:gd name="T22" fmla="*/ 0 w 38"/>
                <a:gd name="T23" fmla="*/ 55443444 h 46"/>
                <a:gd name="T24" fmla="*/ 0 w 38"/>
                <a:gd name="T25" fmla="*/ 40322499 h 46"/>
                <a:gd name="T26" fmla="*/ 5040312 w 38"/>
                <a:gd name="T27" fmla="*/ 25201560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0 h 46"/>
                <a:gd name="T36" fmla="*/ 50403117 w 38"/>
                <a:gd name="T37" fmla="*/ 0 h 46"/>
                <a:gd name="T38" fmla="*/ 65524061 w 38"/>
                <a:gd name="T39" fmla="*/ 0 h 46"/>
                <a:gd name="T40" fmla="*/ 75604682 w 38"/>
                <a:gd name="T41" fmla="*/ 5040312 h 46"/>
                <a:gd name="T42" fmla="*/ 85685303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18" y="46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8" name="Freeform 93"/>
            <p:cNvSpPr>
              <a:spLocks/>
            </p:cNvSpPr>
            <p:nvPr/>
          </p:nvSpPr>
          <p:spPr bwMode="auto">
            <a:xfrm>
              <a:off x="5348288" y="2981325"/>
              <a:ext cx="69850" cy="63500"/>
            </a:xfrm>
            <a:custGeom>
              <a:avLst/>
              <a:gdLst>
                <a:gd name="T0" fmla="*/ 90725618 w 44"/>
                <a:gd name="T1" fmla="*/ 15120938 h 40"/>
                <a:gd name="T2" fmla="*/ 90725618 w 44"/>
                <a:gd name="T3" fmla="*/ 15120938 h 40"/>
                <a:gd name="T4" fmla="*/ 75604686 w 44"/>
                <a:gd name="T5" fmla="*/ 5040312 h 40"/>
                <a:gd name="T6" fmla="*/ 65524065 w 44"/>
                <a:gd name="T7" fmla="*/ 0 h 40"/>
                <a:gd name="T8" fmla="*/ 50403120 w 44"/>
                <a:gd name="T9" fmla="*/ 5040312 h 40"/>
                <a:gd name="T10" fmla="*/ 35282188 w 44"/>
                <a:gd name="T11" fmla="*/ 10080624 h 40"/>
                <a:gd name="T12" fmla="*/ 35282188 w 44"/>
                <a:gd name="T13" fmla="*/ 10080624 h 40"/>
                <a:gd name="T14" fmla="*/ 15120938 w 44"/>
                <a:gd name="T15" fmla="*/ 25201559 h 40"/>
                <a:gd name="T16" fmla="*/ 5040312 w 44"/>
                <a:gd name="T17" fmla="*/ 40322497 h 40"/>
                <a:gd name="T18" fmla="*/ 0 w 44"/>
                <a:gd name="T19" fmla="*/ 70564373 h 40"/>
                <a:gd name="T20" fmla="*/ 0 w 44"/>
                <a:gd name="T21" fmla="*/ 70564373 h 40"/>
                <a:gd name="T22" fmla="*/ 20161249 w 44"/>
                <a:gd name="T23" fmla="*/ 60483752 h 40"/>
                <a:gd name="T24" fmla="*/ 20161249 w 44"/>
                <a:gd name="T25" fmla="*/ 60483752 h 40"/>
                <a:gd name="T26" fmla="*/ 40322498 w 44"/>
                <a:gd name="T27" fmla="*/ 50403118 h 40"/>
                <a:gd name="T28" fmla="*/ 55443443 w 44"/>
                <a:gd name="T29" fmla="*/ 50403118 h 40"/>
                <a:gd name="T30" fmla="*/ 55443443 w 44"/>
                <a:gd name="T31" fmla="*/ 50403118 h 40"/>
                <a:gd name="T32" fmla="*/ 60483754 w 44"/>
                <a:gd name="T33" fmla="*/ 55443441 h 40"/>
                <a:gd name="T34" fmla="*/ 60483754 w 44"/>
                <a:gd name="T35" fmla="*/ 55443441 h 40"/>
                <a:gd name="T36" fmla="*/ 35282188 w 44"/>
                <a:gd name="T37" fmla="*/ 55443441 h 40"/>
                <a:gd name="T38" fmla="*/ 15120938 w 44"/>
                <a:gd name="T39" fmla="*/ 65524062 h 40"/>
                <a:gd name="T40" fmla="*/ 15120938 w 44"/>
                <a:gd name="T41" fmla="*/ 65524062 h 40"/>
                <a:gd name="T42" fmla="*/ 0 w 44"/>
                <a:gd name="T43" fmla="*/ 75604683 h 40"/>
                <a:gd name="T44" fmla="*/ 0 w 44"/>
                <a:gd name="T45" fmla="*/ 75604683 h 40"/>
                <a:gd name="T46" fmla="*/ 20161249 w 44"/>
                <a:gd name="T47" fmla="*/ 90725615 h 40"/>
                <a:gd name="T48" fmla="*/ 40322498 w 44"/>
                <a:gd name="T49" fmla="*/ 100806236 h 40"/>
                <a:gd name="T50" fmla="*/ 55443443 w 44"/>
                <a:gd name="T51" fmla="*/ 100806236 h 40"/>
                <a:gd name="T52" fmla="*/ 70564375 w 44"/>
                <a:gd name="T53" fmla="*/ 95765926 h 40"/>
                <a:gd name="T54" fmla="*/ 70564375 w 44"/>
                <a:gd name="T55" fmla="*/ 95765926 h 40"/>
                <a:gd name="T56" fmla="*/ 85685308 w 44"/>
                <a:gd name="T57" fmla="*/ 90725615 h 40"/>
                <a:gd name="T58" fmla="*/ 95765929 w 44"/>
                <a:gd name="T59" fmla="*/ 80644994 h 40"/>
                <a:gd name="T60" fmla="*/ 105846575 w 44"/>
                <a:gd name="T61" fmla="*/ 70564373 h 40"/>
                <a:gd name="T62" fmla="*/ 105846575 w 44"/>
                <a:gd name="T63" fmla="*/ 60483752 h 40"/>
                <a:gd name="T64" fmla="*/ 110886886 w 44"/>
                <a:gd name="T65" fmla="*/ 45362808 h 40"/>
                <a:gd name="T66" fmla="*/ 105846575 w 44"/>
                <a:gd name="T67" fmla="*/ 35282186 h 40"/>
                <a:gd name="T68" fmla="*/ 100806240 w 44"/>
                <a:gd name="T69" fmla="*/ 25201559 h 40"/>
                <a:gd name="T70" fmla="*/ 90725618 w 44"/>
                <a:gd name="T71" fmla="*/ 15120938 h 40"/>
                <a:gd name="T72" fmla="*/ 90725618 w 44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"/>
                <a:gd name="T112" fmla="*/ 0 h 40"/>
                <a:gd name="T113" fmla="*/ 44 w 44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" h="40">
                  <a:moveTo>
                    <a:pt x="36" y="6"/>
                  </a:moveTo>
                  <a:lnTo>
                    <a:pt x="36" y="6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4" y="4"/>
                  </a:lnTo>
                  <a:lnTo>
                    <a:pt x="6" y="10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4" y="18"/>
                  </a:lnTo>
                  <a:lnTo>
                    <a:pt x="42" y="14"/>
                  </a:lnTo>
                  <a:lnTo>
                    <a:pt x="40" y="10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9" name="Freeform 94"/>
            <p:cNvSpPr>
              <a:spLocks/>
            </p:cNvSpPr>
            <p:nvPr/>
          </p:nvSpPr>
          <p:spPr bwMode="auto">
            <a:xfrm>
              <a:off x="5307013" y="3000375"/>
              <a:ext cx="53975" cy="53975"/>
            </a:xfrm>
            <a:custGeom>
              <a:avLst/>
              <a:gdLst>
                <a:gd name="T0" fmla="*/ 85685299 w 34"/>
                <a:gd name="T1" fmla="*/ 30241874 h 34"/>
                <a:gd name="T2" fmla="*/ 85685299 w 34"/>
                <a:gd name="T3" fmla="*/ 30241874 h 34"/>
                <a:gd name="T4" fmla="*/ 85685299 w 34"/>
                <a:gd name="T5" fmla="*/ 45362805 h 34"/>
                <a:gd name="T6" fmla="*/ 80644989 w 34"/>
                <a:gd name="T7" fmla="*/ 60483748 h 34"/>
                <a:gd name="T8" fmla="*/ 70564368 w 34"/>
                <a:gd name="T9" fmla="*/ 75604678 h 34"/>
                <a:gd name="T10" fmla="*/ 55443437 w 34"/>
                <a:gd name="T11" fmla="*/ 85685299 h 34"/>
                <a:gd name="T12" fmla="*/ 55443437 w 34"/>
                <a:gd name="T13" fmla="*/ 85685299 h 34"/>
                <a:gd name="T14" fmla="*/ 35282184 w 34"/>
                <a:gd name="T15" fmla="*/ 85685299 h 34"/>
                <a:gd name="T16" fmla="*/ 20161247 w 34"/>
                <a:gd name="T17" fmla="*/ 80644989 h 34"/>
                <a:gd name="T18" fmla="*/ 10080624 w 34"/>
                <a:gd name="T19" fmla="*/ 70564368 h 34"/>
                <a:gd name="T20" fmla="*/ 0 w 34"/>
                <a:gd name="T21" fmla="*/ 55443437 h 34"/>
                <a:gd name="T22" fmla="*/ 0 w 34"/>
                <a:gd name="T23" fmla="*/ 55443437 h 34"/>
                <a:gd name="T24" fmla="*/ 0 w 34"/>
                <a:gd name="T25" fmla="*/ 35282184 h 34"/>
                <a:gd name="T26" fmla="*/ 5040312 w 34"/>
                <a:gd name="T27" fmla="*/ 20161247 h 34"/>
                <a:gd name="T28" fmla="*/ 15120937 w 34"/>
                <a:gd name="T29" fmla="*/ 10080624 h 34"/>
                <a:gd name="T30" fmla="*/ 30241874 w 34"/>
                <a:gd name="T31" fmla="*/ 0 h 34"/>
                <a:gd name="T32" fmla="*/ 30241874 w 34"/>
                <a:gd name="T33" fmla="*/ 0 h 34"/>
                <a:gd name="T34" fmla="*/ 45362805 w 34"/>
                <a:gd name="T35" fmla="*/ 0 h 34"/>
                <a:gd name="T36" fmla="*/ 60483748 w 34"/>
                <a:gd name="T37" fmla="*/ 5040312 h 34"/>
                <a:gd name="T38" fmla="*/ 75604678 w 34"/>
                <a:gd name="T39" fmla="*/ 15120937 h 34"/>
                <a:gd name="T40" fmla="*/ 85685299 w 34"/>
                <a:gd name="T41" fmla="*/ 30241874 h 34"/>
                <a:gd name="T42" fmla="*/ 85685299 w 34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34"/>
                <a:gd name="T68" fmla="*/ 34 w 34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34">
                  <a:moveTo>
                    <a:pt x="34" y="12"/>
                  </a:moveTo>
                  <a:lnTo>
                    <a:pt x="34" y="12"/>
                  </a:lnTo>
                  <a:lnTo>
                    <a:pt x="34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4" y="34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0" name="Freeform 95"/>
            <p:cNvSpPr>
              <a:spLocks/>
            </p:cNvSpPr>
            <p:nvPr/>
          </p:nvSpPr>
          <p:spPr bwMode="auto">
            <a:xfrm>
              <a:off x="5424488" y="3168650"/>
              <a:ext cx="60325" cy="66675"/>
            </a:xfrm>
            <a:custGeom>
              <a:avLst/>
              <a:gdLst>
                <a:gd name="T0" fmla="*/ 5040312 w 38"/>
                <a:gd name="T1" fmla="*/ 70564374 h 42"/>
                <a:gd name="T2" fmla="*/ 5040312 w 38"/>
                <a:gd name="T3" fmla="*/ 70564374 h 42"/>
                <a:gd name="T4" fmla="*/ 0 w 38"/>
                <a:gd name="T5" fmla="*/ 55443442 h 42"/>
                <a:gd name="T6" fmla="*/ 0 w 38"/>
                <a:gd name="T7" fmla="*/ 40322498 h 42"/>
                <a:gd name="T8" fmla="*/ 5040312 w 38"/>
                <a:gd name="T9" fmla="*/ 20161249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65524061 w 38"/>
                <a:gd name="T17" fmla="*/ 15120938 h 42"/>
                <a:gd name="T18" fmla="*/ 75604682 w 38"/>
                <a:gd name="T19" fmla="*/ 20161249 h 42"/>
                <a:gd name="T20" fmla="*/ 85685303 w 38"/>
                <a:gd name="T21" fmla="*/ 30241876 h 42"/>
                <a:gd name="T22" fmla="*/ 85685303 w 38"/>
                <a:gd name="T23" fmla="*/ 30241876 h 42"/>
                <a:gd name="T24" fmla="*/ 90725613 w 38"/>
                <a:gd name="T25" fmla="*/ 45362808 h 42"/>
                <a:gd name="T26" fmla="*/ 95765924 w 38"/>
                <a:gd name="T27" fmla="*/ 60483753 h 42"/>
                <a:gd name="T28" fmla="*/ 90725613 w 38"/>
                <a:gd name="T29" fmla="*/ 70564374 h 42"/>
                <a:gd name="T30" fmla="*/ 85685303 w 38"/>
                <a:gd name="T31" fmla="*/ 85685306 h 42"/>
                <a:gd name="T32" fmla="*/ 85685303 w 38"/>
                <a:gd name="T33" fmla="*/ 85685306 h 42"/>
                <a:gd name="T34" fmla="*/ 75604682 w 38"/>
                <a:gd name="T35" fmla="*/ 95765928 h 42"/>
                <a:gd name="T36" fmla="*/ 65524061 w 38"/>
                <a:gd name="T37" fmla="*/ 100806238 h 42"/>
                <a:gd name="T38" fmla="*/ 55443440 w 38"/>
                <a:gd name="T39" fmla="*/ 105846574 h 42"/>
                <a:gd name="T40" fmla="*/ 40322496 w 38"/>
                <a:gd name="T41" fmla="*/ 105846574 h 42"/>
                <a:gd name="T42" fmla="*/ 30241875 w 38"/>
                <a:gd name="T43" fmla="*/ 100806238 h 42"/>
                <a:gd name="T44" fmla="*/ 20161248 w 38"/>
                <a:gd name="T45" fmla="*/ 95765928 h 42"/>
                <a:gd name="T46" fmla="*/ 10080624 w 38"/>
                <a:gd name="T47" fmla="*/ 85685306 h 42"/>
                <a:gd name="T48" fmla="*/ 5040312 w 38"/>
                <a:gd name="T49" fmla="*/ 70564374 h 42"/>
                <a:gd name="T50" fmla="*/ 5040312 w 38"/>
                <a:gd name="T51" fmla="*/ 70564374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2"/>
                <a:gd name="T80" fmla="*/ 38 w 38"/>
                <a:gd name="T81" fmla="*/ 42 h 4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2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0" y="8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8" y="24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2" y="42"/>
                  </a:lnTo>
                  <a:lnTo>
                    <a:pt x="16" y="42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1" name="Freeform 96"/>
            <p:cNvSpPr>
              <a:spLocks/>
            </p:cNvSpPr>
            <p:nvPr/>
          </p:nvSpPr>
          <p:spPr bwMode="auto">
            <a:xfrm>
              <a:off x="5364163" y="3168650"/>
              <a:ext cx="63500" cy="63500"/>
            </a:xfrm>
            <a:custGeom>
              <a:avLst/>
              <a:gdLst>
                <a:gd name="T0" fmla="*/ 85685305 w 40"/>
                <a:gd name="T1" fmla="*/ 20161249 h 40"/>
                <a:gd name="T2" fmla="*/ 85685305 w 40"/>
                <a:gd name="T3" fmla="*/ 20161249 h 40"/>
                <a:gd name="T4" fmla="*/ 60483752 w 40"/>
                <a:gd name="T5" fmla="*/ 45362808 h 40"/>
                <a:gd name="T6" fmla="*/ 60483752 w 40"/>
                <a:gd name="T7" fmla="*/ 45362808 h 40"/>
                <a:gd name="T8" fmla="*/ 60483752 w 40"/>
                <a:gd name="T9" fmla="*/ 40322497 h 40"/>
                <a:gd name="T10" fmla="*/ 60483752 w 40"/>
                <a:gd name="T11" fmla="*/ 40322497 h 40"/>
                <a:gd name="T12" fmla="*/ 85685305 w 40"/>
                <a:gd name="T13" fmla="*/ 15120938 h 40"/>
                <a:gd name="T14" fmla="*/ 85685305 w 40"/>
                <a:gd name="T15" fmla="*/ 15120938 h 40"/>
                <a:gd name="T16" fmla="*/ 95765926 w 40"/>
                <a:gd name="T17" fmla="*/ 10080624 h 40"/>
                <a:gd name="T18" fmla="*/ 95765926 w 40"/>
                <a:gd name="T19" fmla="*/ 10080624 h 40"/>
                <a:gd name="T20" fmla="*/ 95765926 w 40"/>
                <a:gd name="T21" fmla="*/ 5040312 h 40"/>
                <a:gd name="T22" fmla="*/ 95765926 w 40"/>
                <a:gd name="T23" fmla="*/ 5040312 h 40"/>
                <a:gd name="T24" fmla="*/ 65524062 w 40"/>
                <a:gd name="T25" fmla="*/ 0 h 40"/>
                <a:gd name="T26" fmla="*/ 45362808 w 40"/>
                <a:gd name="T27" fmla="*/ 5040312 h 40"/>
                <a:gd name="T28" fmla="*/ 30241876 w 40"/>
                <a:gd name="T29" fmla="*/ 10080624 h 40"/>
                <a:gd name="T30" fmla="*/ 20161249 w 40"/>
                <a:gd name="T31" fmla="*/ 15120938 h 40"/>
                <a:gd name="T32" fmla="*/ 20161249 w 40"/>
                <a:gd name="T33" fmla="*/ 15120938 h 40"/>
                <a:gd name="T34" fmla="*/ 10080624 w 40"/>
                <a:gd name="T35" fmla="*/ 30241876 h 40"/>
                <a:gd name="T36" fmla="*/ 5040312 w 40"/>
                <a:gd name="T37" fmla="*/ 40322497 h 40"/>
                <a:gd name="T38" fmla="*/ 0 w 40"/>
                <a:gd name="T39" fmla="*/ 50403118 h 40"/>
                <a:gd name="T40" fmla="*/ 5040312 w 40"/>
                <a:gd name="T41" fmla="*/ 65524062 h 40"/>
                <a:gd name="T42" fmla="*/ 10080624 w 40"/>
                <a:gd name="T43" fmla="*/ 75604683 h 40"/>
                <a:gd name="T44" fmla="*/ 15120938 w 40"/>
                <a:gd name="T45" fmla="*/ 85685305 h 40"/>
                <a:gd name="T46" fmla="*/ 25201559 w 40"/>
                <a:gd name="T47" fmla="*/ 90725615 h 40"/>
                <a:gd name="T48" fmla="*/ 40322497 w 40"/>
                <a:gd name="T49" fmla="*/ 95765926 h 40"/>
                <a:gd name="T50" fmla="*/ 40322497 w 40"/>
                <a:gd name="T51" fmla="*/ 95765926 h 40"/>
                <a:gd name="T52" fmla="*/ 55443441 w 40"/>
                <a:gd name="T53" fmla="*/ 100806236 h 40"/>
                <a:gd name="T54" fmla="*/ 65524062 w 40"/>
                <a:gd name="T55" fmla="*/ 95765926 h 40"/>
                <a:gd name="T56" fmla="*/ 80644994 w 40"/>
                <a:gd name="T57" fmla="*/ 90725615 h 40"/>
                <a:gd name="T58" fmla="*/ 90725615 w 40"/>
                <a:gd name="T59" fmla="*/ 75604683 h 40"/>
                <a:gd name="T60" fmla="*/ 90725615 w 40"/>
                <a:gd name="T61" fmla="*/ 75604683 h 40"/>
                <a:gd name="T62" fmla="*/ 95765926 w 40"/>
                <a:gd name="T63" fmla="*/ 60483752 h 40"/>
                <a:gd name="T64" fmla="*/ 100806236 w 40"/>
                <a:gd name="T65" fmla="*/ 45362808 h 40"/>
                <a:gd name="T66" fmla="*/ 95765926 w 40"/>
                <a:gd name="T67" fmla="*/ 15120938 h 40"/>
                <a:gd name="T68" fmla="*/ 95765926 w 40"/>
                <a:gd name="T69" fmla="*/ 15120938 h 40"/>
                <a:gd name="T70" fmla="*/ 85685305 w 40"/>
                <a:gd name="T71" fmla="*/ 20161249 h 40"/>
                <a:gd name="T72" fmla="*/ 85685305 w 40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4" y="8"/>
                  </a:moveTo>
                  <a:lnTo>
                    <a:pt x="34" y="8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34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26" y="38"/>
                  </a:lnTo>
                  <a:lnTo>
                    <a:pt x="32" y="36"/>
                  </a:lnTo>
                  <a:lnTo>
                    <a:pt x="36" y="30"/>
                  </a:lnTo>
                  <a:lnTo>
                    <a:pt x="38" y="24"/>
                  </a:lnTo>
                  <a:lnTo>
                    <a:pt x="40" y="18"/>
                  </a:lnTo>
                  <a:lnTo>
                    <a:pt x="38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2" name="Freeform 97"/>
            <p:cNvSpPr>
              <a:spLocks/>
            </p:cNvSpPr>
            <p:nvPr/>
          </p:nvSpPr>
          <p:spPr bwMode="auto">
            <a:xfrm>
              <a:off x="5357813" y="3117850"/>
              <a:ext cx="66675" cy="57150"/>
            </a:xfrm>
            <a:custGeom>
              <a:avLst/>
              <a:gdLst>
                <a:gd name="T0" fmla="*/ 75604685 w 42"/>
                <a:gd name="T1" fmla="*/ 60483749 h 36"/>
                <a:gd name="T2" fmla="*/ 75604685 w 42"/>
                <a:gd name="T3" fmla="*/ 6048374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5282185 h 36"/>
                <a:gd name="T10" fmla="*/ 35282187 w 42"/>
                <a:gd name="T11" fmla="*/ 35282185 h 36"/>
                <a:gd name="T12" fmla="*/ 60483753 w 42"/>
                <a:gd name="T13" fmla="*/ 40322495 h 36"/>
                <a:gd name="T14" fmla="*/ 80644996 w 42"/>
                <a:gd name="T15" fmla="*/ 55443439 h 36"/>
                <a:gd name="T16" fmla="*/ 80644996 w 42"/>
                <a:gd name="T17" fmla="*/ 55443439 h 36"/>
                <a:gd name="T18" fmla="*/ 100806238 w 42"/>
                <a:gd name="T19" fmla="*/ 70564370 h 36"/>
                <a:gd name="T20" fmla="*/ 100806238 w 42"/>
                <a:gd name="T21" fmla="*/ 7056437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520155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40322498 w 42"/>
                <a:gd name="T39" fmla="*/ 0 h 36"/>
                <a:gd name="T40" fmla="*/ 25201560 w 42"/>
                <a:gd name="T41" fmla="*/ 0 h 36"/>
                <a:gd name="T42" fmla="*/ 15120938 w 42"/>
                <a:gd name="T43" fmla="*/ 5040312 h 36"/>
                <a:gd name="T44" fmla="*/ 5040312 w 42"/>
                <a:gd name="T45" fmla="*/ 15120937 h 36"/>
                <a:gd name="T46" fmla="*/ 0 w 42"/>
                <a:gd name="T47" fmla="*/ 25201558 h 36"/>
                <a:gd name="T48" fmla="*/ 0 w 42"/>
                <a:gd name="T49" fmla="*/ 40322495 h 36"/>
                <a:gd name="T50" fmla="*/ 0 w 42"/>
                <a:gd name="T51" fmla="*/ 50403116 h 36"/>
                <a:gd name="T52" fmla="*/ 0 w 42"/>
                <a:gd name="T53" fmla="*/ 50403116 h 36"/>
                <a:gd name="T54" fmla="*/ 5040312 w 42"/>
                <a:gd name="T55" fmla="*/ 65524060 h 36"/>
                <a:gd name="T56" fmla="*/ 10080624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0564374 w 42"/>
                <a:gd name="T67" fmla="*/ 85685301 h 36"/>
                <a:gd name="T68" fmla="*/ 95765928 w 42"/>
                <a:gd name="T69" fmla="*/ 75604680 h 36"/>
                <a:gd name="T70" fmla="*/ 95765928 w 42"/>
                <a:gd name="T71" fmla="*/ 75604680 h 36"/>
                <a:gd name="T72" fmla="*/ 75604685 w 42"/>
                <a:gd name="T73" fmla="*/ 60483749 h 36"/>
                <a:gd name="T74" fmla="*/ 75604685 w 42"/>
                <a:gd name="T75" fmla="*/ 6048374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4"/>
                  </a:moveTo>
                  <a:lnTo>
                    <a:pt x="30" y="24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32" y="22"/>
                  </a:lnTo>
                  <a:lnTo>
                    <a:pt x="40" y="28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10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4"/>
                  </a:lnTo>
                  <a:lnTo>
                    <a:pt x="38" y="30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3" name="Freeform 98"/>
            <p:cNvSpPr>
              <a:spLocks/>
            </p:cNvSpPr>
            <p:nvPr/>
          </p:nvSpPr>
          <p:spPr bwMode="auto">
            <a:xfrm>
              <a:off x="5405438" y="3086100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85685301 w 36"/>
                <a:gd name="T5" fmla="*/ 65524065 h 44"/>
                <a:gd name="T6" fmla="*/ 80644991 w 36"/>
                <a:gd name="T7" fmla="*/ 80644997 h 44"/>
                <a:gd name="T8" fmla="*/ 70564370 w 36"/>
                <a:gd name="T9" fmla="*/ 95765929 h 44"/>
                <a:gd name="T10" fmla="*/ 45362806 w 36"/>
                <a:gd name="T11" fmla="*/ 110886886 h 44"/>
                <a:gd name="T12" fmla="*/ 45362806 w 36"/>
                <a:gd name="T13" fmla="*/ 110886886 h 44"/>
                <a:gd name="T14" fmla="*/ 25201558 w 36"/>
                <a:gd name="T15" fmla="*/ 95765929 h 44"/>
                <a:gd name="T16" fmla="*/ 10080624 w 36"/>
                <a:gd name="T17" fmla="*/ 80644997 h 44"/>
                <a:gd name="T18" fmla="*/ 5040312 w 36"/>
                <a:gd name="T19" fmla="*/ 70564375 h 44"/>
                <a:gd name="T20" fmla="*/ 0 w 36"/>
                <a:gd name="T21" fmla="*/ 60483754 h 44"/>
                <a:gd name="T22" fmla="*/ 0 w 36"/>
                <a:gd name="T23" fmla="*/ 60483754 h 44"/>
                <a:gd name="T24" fmla="*/ 0 w 36"/>
                <a:gd name="T25" fmla="*/ 45362809 h 44"/>
                <a:gd name="T26" fmla="*/ 0 w 36"/>
                <a:gd name="T27" fmla="*/ 30241877 h 44"/>
                <a:gd name="T28" fmla="*/ 10080624 w 36"/>
                <a:gd name="T29" fmla="*/ 15120938 h 44"/>
                <a:gd name="T30" fmla="*/ 20161248 w 36"/>
                <a:gd name="T31" fmla="*/ 10080625 h 44"/>
                <a:gd name="T32" fmla="*/ 20161248 w 36"/>
                <a:gd name="T33" fmla="*/ 10080625 h 44"/>
                <a:gd name="T34" fmla="*/ 30241875 w 36"/>
                <a:gd name="T35" fmla="*/ 0 h 44"/>
                <a:gd name="T36" fmla="*/ 45362806 w 36"/>
                <a:gd name="T37" fmla="*/ 0 h 44"/>
                <a:gd name="T38" fmla="*/ 55443439 w 36"/>
                <a:gd name="T39" fmla="*/ 0 h 44"/>
                <a:gd name="T40" fmla="*/ 65524060 w 36"/>
                <a:gd name="T41" fmla="*/ 5040312 h 44"/>
                <a:gd name="T42" fmla="*/ 75604680 w 36"/>
                <a:gd name="T43" fmla="*/ 15120938 h 44"/>
                <a:gd name="T44" fmla="*/ 85685301 w 36"/>
                <a:gd name="T45" fmla="*/ 25201560 h 44"/>
                <a:gd name="T46" fmla="*/ 90725611 w 36"/>
                <a:gd name="T47" fmla="*/ 35282188 h 44"/>
                <a:gd name="T48" fmla="*/ 90725611 w 36"/>
                <a:gd name="T49" fmla="*/ 50403120 h 44"/>
                <a:gd name="T50" fmla="*/ 90725611 w 36"/>
                <a:gd name="T51" fmla="*/ 50403120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6"/>
                <a:gd name="T79" fmla="*/ 0 h 44"/>
                <a:gd name="T80" fmla="*/ 36 w 36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4" y="26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8" y="44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4" name="Freeform 99"/>
            <p:cNvSpPr>
              <a:spLocks/>
            </p:cNvSpPr>
            <p:nvPr/>
          </p:nvSpPr>
          <p:spPr bwMode="auto">
            <a:xfrm>
              <a:off x="5443538" y="3117850"/>
              <a:ext cx="66675" cy="60325"/>
            </a:xfrm>
            <a:custGeom>
              <a:avLst/>
              <a:gdLst>
                <a:gd name="T0" fmla="*/ 85685306 w 42"/>
                <a:gd name="T1" fmla="*/ 10080624 h 38"/>
                <a:gd name="T2" fmla="*/ 85685306 w 42"/>
                <a:gd name="T3" fmla="*/ 10080624 h 38"/>
                <a:gd name="T4" fmla="*/ 70564374 w 42"/>
                <a:gd name="T5" fmla="*/ 5040312 h 38"/>
                <a:gd name="T6" fmla="*/ 55443442 w 42"/>
                <a:gd name="T7" fmla="*/ 0 h 38"/>
                <a:gd name="T8" fmla="*/ 45362808 w 42"/>
                <a:gd name="T9" fmla="*/ 5040312 h 38"/>
                <a:gd name="T10" fmla="*/ 30241876 w 42"/>
                <a:gd name="T11" fmla="*/ 10080624 h 38"/>
                <a:gd name="T12" fmla="*/ 30241876 w 42"/>
                <a:gd name="T13" fmla="*/ 10080624 h 38"/>
                <a:gd name="T14" fmla="*/ 15120938 w 42"/>
                <a:gd name="T15" fmla="*/ 25201559 h 38"/>
                <a:gd name="T16" fmla="*/ 5040312 w 42"/>
                <a:gd name="T17" fmla="*/ 45362807 h 38"/>
                <a:gd name="T18" fmla="*/ 0 w 42"/>
                <a:gd name="T19" fmla="*/ 70564371 h 38"/>
                <a:gd name="T20" fmla="*/ 0 w 42"/>
                <a:gd name="T21" fmla="*/ 70564371 h 38"/>
                <a:gd name="T22" fmla="*/ 20161249 w 42"/>
                <a:gd name="T23" fmla="*/ 55443440 h 38"/>
                <a:gd name="T24" fmla="*/ 20161249 w 42"/>
                <a:gd name="T25" fmla="*/ 55443440 h 38"/>
                <a:gd name="T26" fmla="*/ 40322498 w 42"/>
                <a:gd name="T27" fmla="*/ 50403117 h 38"/>
                <a:gd name="T28" fmla="*/ 55443442 w 42"/>
                <a:gd name="T29" fmla="*/ 50403117 h 38"/>
                <a:gd name="T30" fmla="*/ 55443442 w 42"/>
                <a:gd name="T31" fmla="*/ 50403117 h 38"/>
                <a:gd name="T32" fmla="*/ 55443442 w 42"/>
                <a:gd name="T33" fmla="*/ 50403117 h 38"/>
                <a:gd name="T34" fmla="*/ 55443442 w 42"/>
                <a:gd name="T35" fmla="*/ 50403117 h 38"/>
                <a:gd name="T36" fmla="*/ 35282187 w 42"/>
                <a:gd name="T37" fmla="*/ 55443440 h 38"/>
                <a:gd name="T38" fmla="*/ 15120938 w 42"/>
                <a:gd name="T39" fmla="*/ 65524061 h 38"/>
                <a:gd name="T40" fmla="*/ 15120938 w 42"/>
                <a:gd name="T41" fmla="*/ 65524061 h 38"/>
                <a:gd name="T42" fmla="*/ 5040312 w 42"/>
                <a:gd name="T43" fmla="*/ 75604682 h 38"/>
                <a:gd name="T44" fmla="*/ 5040312 w 42"/>
                <a:gd name="T45" fmla="*/ 75604682 h 38"/>
                <a:gd name="T46" fmla="*/ 25201560 w 42"/>
                <a:gd name="T47" fmla="*/ 90725613 h 38"/>
                <a:gd name="T48" fmla="*/ 40322498 w 42"/>
                <a:gd name="T49" fmla="*/ 95765924 h 38"/>
                <a:gd name="T50" fmla="*/ 60483753 w 42"/>
                <a:gd name="T51" fmla="*/ 95765924 h 38"/>
                <a:gd name="T52" fmla="*/ 70564374 w 42"/>
                <a:gd name="T53" fmla="*/ 90725613 h 38"/>
                <a:gd name="T54" fmla="*/ 70564374 w 42"/>
                <a:gd name="T55" fmla="*/ 90725613 h 38"/>
                <a:gd name="T56" fmla="*/ 85685306 w 42"/>
                <a:gd name="T57" fmla="*/ 85685303 h 38"/>
                <a:gd name="T58" fmla="*/ 95765928 w 42"/>
                <a:gd name="T59" fmla="*/ 75604682 h 38"/>
                <a:gd name="T60" fmla="*/ 100806238 w 42"/>
                <a:gd name="T61" fmla="*/ 65524061 h 38"/>
                <a:gd name="T62" fmla="*/ 105846574 w 42"/>
                <a:gd name="T63" fmla="*/ 55443440 h 38"/>
                <a:gd name="T64" fmla="*/ 105846574 w 42"/>
                <a:gd name="T65" fmla="*/ 40322496 h 38"/>
                <a:gd name="T66" fmla="*/ 100806238 w 42"/>
                <a:gd name="T67" fmla="*/ 30241875 h 38"/>
                <a:gd name="T68" fmla="*/ 95765928 w 42"/>
                <a:gd name="T69" fmla="*/ 20161248 h 38"/>
                <a:gd name="T70" fmla="*/ 85685306 w 42"/>
                <a:gd name="T71" fmla="*/ 10080624 h 38"/>
                <a:gd name="T72" fmla="*/ 85685306 w 42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38"/>
                <a:gd name="T113" fmla="*/ 42 w 42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38">
                  <a:moveTo>
                    <a:pt x="34" y="4"/>
                  </a:moveTo>
                  <a:lnTo>
                    <a:pt x="34" y="4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28" y="36"/>
                  </a:lnTo>
                  <a:lnTo>
                    <a:pt x="34" y="34"/>
                  </a:lnTo>
                  <a:lnTo>
                    <a:pt x="38" y="30"/>
                  </a:lnTo>
                  <a:lnTo>
                    <a:pt x="40" y="26"/>
                  </a:lnTo>
                  <a:lnTo>
                    <a:pt x="42" y="22"/>
                  </a:lnTo>
                  <a:lnTo>
                    <a:pt x="42" y="16"/>
                  </a:lnTo>
                  <a:lnTo>
                    <a:pt x="40" y="12"/>
                  </a:lnTo>
                  <a:lnTo>
                    <a:pt x="38" y="8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5" name="Freeform 100"/>
            <p:cNvSpPr>
              <a:spLocks/>
            </p:cNvSpPr>
            <p:nvPr/>
          </p:nvSpPr>
          <p:spPr bwMode="auto">
            <a:xfrm>
              <a:off x="5405438" y="3140075"/>
              <a:ext cx="50800" cy="50800"/>
            </a:xfrm>
            <a:custGeom>
              <a:avLst/>
              <a:gdLst>
                <a:gd name="T0" fmla="*/ 80644986 w 32"/>
                <a:gd name="T1" fmla="*/ 25201557 h 32"/>
                <a:gd name="T2" fmla="*/ 8064498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7560467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0161247 h 32"/>
                <a:gd name="T28" fmla="*/ 10080623 w 32"/>
                <a:gd name="T29" fmla="*/ 10080623 h 32"/>
                <a:gd name="T30" fmla="*/ 25201557 w 32"/>
                <a:gd name="T31" fmla="*/ 0 h 32"/>
                <a:gd name="T32" fmla="*/ 25201557 w 32"/>
                <a:gd name="T33" fmla="*/ 0 h 32"/>
                <a:gd name="T34" fmla="*/ 40322493 w 32"/>
                <a:gd name="T35" fmla="*/ 0 h 32"/>
                <a:gd name="T36" fmla="*/ 55443436 w 32"/>
                <a:gd name="T37" fmla="*/ 0 h 32"/>
                <a:gd name="T38" fmla="*/ 70564366 w 32"/>
                <a:gd name="T39" fmla="*/ 10080623 h 32"/>
                <a:gd name="T40" fmla="*/ 80644986 w 32"/>
                <a:gd name="T41" fmla="*/ 25201557 h 32"/>
                <a:gd name="T42" fmla="*/ 8064498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2" y="10"/>
                  </a:moveTo>
                  <a:lnTo>
                    <a:pt x="32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8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6" name="Freeform 101"/>
            <p:cNvSpPr>
              <a:spLocks/>
            </p:cNvSpPr>
            <p:nvPr/>
          </p:nvSpPr>
          <p:spPr bwMode="auto">
            <a:xfrm>
              <a:off x="4567238" y="3079750"/>
              <a:ext cx="60325" cy="73025"/>
            </a:xfrm>
            <a:custGeom>
              <a:avLst/>
              <a:gdLst>
                <a:gd name="T0" fmla="*/ 0 w 38"/>
                <a:gd name="T1" fmla="*/ 75604687 h 46"/>
                <a:gd name="T2" fmla="*/ 0 w 38"/>
                <a:gd name="T3" fmla="*/ 75604687 h 46"/>
                <a:gd name="T4" fmla="*/ 0 w 38"/>
                <a:gd name="T5" fmla="*/ 60483755 h 46"/>
                <a:gd name="T6" fmla="*/ 0 w 38"/>
                <a:gd name="T7" fmla="*/ 40322499 h 46"/>
                <a:gd name="T8" fmla="*/ 10080624 w 38"/>
                <a:gd name="T9" fmla="*/ 25201560 h 46"/>
                <a:gd name="T10" fmla="*/ 25201559 w 38"/>
                <a:gd name="T11" fmla="*/ 0 h 46"/>
                <a:gd name="T12" fmla="*/ 25201559 w 38"/>
                <a:gd name="T13" fmla="*/ 0 h 46"/>
                <a:gd name="T14" fmla="*/ 50403117 w 38"/>
                <a:gd name="T15" fmla="*/ 10080625 h 46"/>
                <a:gd name="T16" fmla="*/ 75604682 w 38"/>
                <a:gd name="T17" fmla="*/ 20161250 h 46"/>
                <a:gd name="T18" fmla="*/ 80644992 w 38"/>
                <a:gd name="T19" fmla="*/ 30241877 h 46"/>
                <a:gd name="T20" fmla="*/ 90725613 w 38"/>
                <a:gd name="T21" fmla="*/ 40322499 h 46"/>
                <a:gd name="T22" fmla="*/ 90725613 w 38"/>
                <a:gd name="T23" fmla="*/ 40322499 h 46"/>
                <a:gd name="T24" fmla="*/ 95765924 w 38"/>
                <a:gd name="T25" fmla="*/ 55443444 h 46"/>
                <a:gd name="T26" fmla="*/ 95765924 w 38"/>
                <a:gd name="T27" fmla="*/ 70564376 h 46"/>
                <a:gd name="T28" fmla="*/ 90725613 w 38"/>
                <a:gd name="T29" fmla="*/ 85685309 h 46"/>
                <a:gd name="T30" fmla="*/ 85685303 w 38"/>
                <a:gd name="T31" fmla="*/ 100806241 h 46"/>
                <a:gd name="T32" fmla="*/ 85685303 w 38"/>
                <a:gd name="T33" fmla="*/ 100806241 h 46"/>
                <a:gd name="T34" fmla="*/ 75604682 w 38"/>
                <a:gd name="T35" fmla="*/ 105846577 h 46"/>
                <a:gd name="T36" fmla="*/ 60483751 w 38"/>
                <a:gd name="T37" fmla="*/ 110886888 h 46"/>
                <a:gd name="T38" fmla="*/ 50403117 w 38"/>
                <a:gd name="T39" fmla="*/ 115927199 h 46"/>
                <a:gd name="T40" fmla="*/ 35282186 w 38"/>
                <a:gd name="T41" fmla="*/ 115927199 h 46"/>
                <a:gd name="T42" fmla="*/ 25201559 w 38"/>
                <a:gd name="T43" fmla="*/ 110886888 h 46"/>
                <a:gd name="T44" fmla="*/ 15120938 w 38"/>
                <a:gd name="T45" fmla="*/ 100806241 h 46"/>
                <a:gd name="T46" fmla="*/ 5040312 w 38"/>
                <a:gd name="T47" fmla="*/ 90725620 h 46"/>
                <a:gd name="T48" fmla="*/ 0 w 38"/>
                <a:gd name="T49" fmla="*/ 75604687 h 46"/>
                <a:gd name="T50" fmla="*/ 0 w 38"/>
                <a:gd name="T51" fmla="*/ 75604687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0" y="30"/>
                  </a:moveTo>
                  <a:lnTo>
                    <a:pt x="0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4" y="10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30" y="8"/>
                  </a:lnTo>
                  <a:lnTo>
                    <a:pt x="32" y="12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38" y="28"/>
                  </a:lnTo>
                  <a:lnTo>
                    <a:pt x="36" y="34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24" y="44"/>
                  </a:lnTo>
                  <a:lnTo>
                    <a:pt x="20" y="46"/>
                  </a:lnTo>
                  <a:lnTo>
                    <a:pt x="14" y="46"/>
                  </a:lnTo>
                  <a:lnTo>
                    <a:pt x="10" y="44"/>
                  </a:lnTo>
                  <a:lnTo>
                    <a:pt x="6" y="40"/>
                  </a:lnTo>
                  <a:lnTo>
                    <a:pt x="2" y="3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7" name="Freeform 102"/>
            <p:cNvSpPr>
              <a:spLocks/>
            </p:cNvSpPr>
            <p:nvPr/>
          </p:nvSpPr>
          <p:spPr bwMode="auto">
            <a:xfrm>
              <a:off x="4503738" y="3076575"/>
              <a:ext cx="66675" cy="66675"/>
            </a:xfrm>
            <a:custGeom>
              <a:avLst/>
              <a:gdLst>
                <a:gd name="T0" fmla="*/ 95765928 w 42"/>
                <a:gd name="T1" fmla="*/ 25201560 h 42"/>
                <a:gd name="T2" fmla="*/ 95765928 w 42"/>
                <a:gd name="T3" fmla="*/ 25201560 h 42"/>
                <a:gd name="T4" fmla="*/ 65524063 w 42"/>
                <a:gd name="T5" fmla="*/ 45362808 h 42"/>
                <a:gd name="T6" fmla="*/ 65524063 w 42"/>
                <a:gd name="T7" fmla="*/ 45362808 h 42"/>
                <a:gd name="T8" fmla="*/ 60483753 w 42"/>
                <a:gd name="T9" fmla="*/ 45362808 h 42"/>
                <a:gd name="T10" fmla="*/ 60483753 w 42"/>
                <a:gd name="T11" fmla="*/ 45362808 h 42"/>
                <a:gd name="T12" fmla="*/ 90725617 w 42"/>
                <a:gd name="T13" fmla="*/ 20161249 h 42"/>
                <a:gd name="T14" fmla="*/ 90725617 w 42"/>
                <a:gd name="T15" fmla="*/ 20161249 h 42"/>
                <a:gd name="T16" fmla="*/ 100806238 w 42"/>
                <a:gd name="T17" fmla="*/ 15120938 h 42"/>
                <a:gd name="T18" fmla="*/ 100806238 w 42"/>
                <a:gd name="T19" fmla="*/ 15120938 h 42"/>
                <a:gd name="T20" fmla="*/ 100806238 w 42"/>
                <a:gd name="T21" fmla="*/ 10080624 h 42"/>
                <a:gd name="T22" fmla="*/ 100806238 w 42"/>
                <a:gd name="T23" fmla="*/ 10080624 h 42"/>
                <a:gd name="T24" fmla="*/ 75604685 w 42"/>
                <a:gd name="T25" fmla="*/ 0 h 42"/>
                <a:gd name="T26" fmla="*/ 55443442 w 42"/>
                <a:gd name="T27" fmla="*/ 0 h 42"/>
                <a:gd name="T28" fmla="*/ 35282187 w 42"/>
                <a:gd name="T29" fmla="*/ 5040312 h 42"/>
                <a:gd name="T30" fmla="*/ 25201560 w 42"/>
                <a:gd name="T31" fmla="*/ 15120938 h 42"/>
                <a:gd name="T32" fmla="*/ 25201560 w 42"/>
                <a:gd name="T33" fmla="*/ 15120938 h 42"/>
                <a:gd name="T34" fmla="*/ 10080624 w 42"/>
                <a:gd name="T35" fmla="*/ 25201560 h 42"/>
                <a:gd name="T36" fmla="*/ 5040312 w 42"/>
                <a:gd name="T37" fmla="*/ 35282187 h 42"/>
                <a:gd name="T38" fmla="*/ 0 w 42"/>
                <a:gd name="T39" fmla="*/ 50403119 h 42"/>
                <a:gd name="T40" fmla="*/ 0 w 42"/>
                <a:gd name="T41" fmla="*/ 60483753 h 42"/>
                <a:gd name="T42" fmla="*/ 5040312 w 42"/>
                <a:gd name="T43" fmla="*/ 75604685 h 42"/>
                <a:gd name="T44" fmla="*/ 10080624 w 42"/>
                <a:gd name="T45" fmla="*/ 85685306 h 42"/>
                <a:gd name="T46" fmla="*/ 20161249 w 42"/>
                <a:gd name="T47" fmla="*/ 95765928 h 42"/>
                <a:gd name="T48" fmla="*/ 35282187 w 42"/>
                <a:gd name="T49" fmla="*/ 100806238 h 42"/>
                <a:gd name="T50" fmla="*/ 35282187 w 42"/>
                <a:gd name="T51" fmla="*/ 100806238 h 42"/>
                <a:gd name="T52" fmla="*/ 50403119 w 42"/>
                <a:gd name="T53" fmla="*/ 105846574 h 42"/>
                <a:gd name="T54" fmla="*/ 65524063 w 42"/>
                <a:gd name="T55" fmla="*/ 100806238 h 42"/>
                <a:gd name="T56" fmla="*/ 75604685 w 42"/>
                <a:gd name="T57" fmla="*/ 95765928 h 42"/>
                <a:gd name="T58" fmla="*/ 90725617 w 42"/>
                <a:gd name="T59" fmla="*/ 85685306 h 42"/>
                <a:gd name="T60" fmla="*/ 90725617 w 42"/>
                <a:gd name="T61" fmla="*/ 85685306 h 42"/>
                <a:gd name="T62" fmla="*/ 100806238 w 42"/>
                <a:gd name="T63" fmla="*/ 70564374 h 42"/>
                <a:gd name="T64" fmla="*/ 105846574 w 42"/>
                <a:gd name="T65" fmla="*/ 50403119 h 42"/>
                <a:gd name="T66" fmla="*/ 100806238 w 42"/>
                <a:gd name="T67" fmla="*/ 20161249 h 42"/>
                <a:gd name="T68" fmla="*/ 100806238 w 42"/>
                <a:gd name="T69" fmla="*/ 20161249 h 42"/>
                <a:gd name="T70" fmla="*/ 95765928 w 42"/>
                <a:gd name="T71" fmla="*/ 25201560 h 42"/>
                <a:gd name="T72" fmla="*/ 95765928 w 42"/>
                <a:gd name="T73" fmla="*/ 2520156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2"/>
                <a:gd name="T113" fmla="*/ 42 w 42"/>
                <a:gd name="T114" fmla="*/ 42 h 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2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8" y="38"/>
                  </a:lnTo>
                  <a:lnTo>
                    <a:pt x="14" y="40"/>
                  </a:lnTo>
                  <a:lnTo>
                    <a:pt x="20" y="42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36" y="34"/>
                  </a:lnTo>
                  <a:lnTo>
                    <a:pt x="40" y="28"/>
                  </a:lnTo>
                  <a:lnTo>
                    <a:pt x="42" y="20"/>
                  </a:lnTo>
                  <a:lnTo>
                    <a:pt x="40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8" name="Freeform 103"/>
            <p:cNvSpPr>
              <a:spLocks/>
            </p:cNvSpPr>
            <p:nvPr/>
          </p:nvSpPr>
          <p:spPr bwMode="auto">
            <a:xfrm>
              <a:off x="4500563" y="3019425"/>
              <a:ext cx="69850" cy="63500"/>
            </a:xfrm>
            <a:custGeom>
              <a:avLst/>
              <a:gdLst>
                <a:gd name="T0" fmla="*/ 80644997 w 44"/>
                <a:gd name="T1" fmla="*/ 70564373 h 40"/>
                <a:gd name="T2" fmla="*/ 80644997 w 44"/>
                <a:gd name="T3" fmla="*/ 70564373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50403118 h 40"/>
                <a:gd name="T14" fmla="*/ 85685308 w 44"/>
                <a:gd name="T15" fmla="*/ 65524062 h 40"/>
                <a:gd name="T16" fmla="*/ 85685308 w 44"/>
                <a:gd name="T17" fmla="*/ 6552406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5443441 h 40"/>
                <a:gd name="T28" fmla="*/ 95765929 w 44"/>
                <a:gd name="T29" fmla="*/ 35282186 h 40"/>
                <a:gd name="T30" fmla="*/ 85685308 w 44"/>
                <a:gd name="T31" fmla="*/ 20161249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5040312 h 40"/>
                <a:gd name="T38" fmla="*/ 45362809 w 44"/>
                <a:gd name="T39" fmla="*/ 0 h 40"/>
                <a:gd name="T40" fmla="*/ 35282188 w 44"/>
                <a:gd name="T41" fmla="*/ 5040312 h 40"/>
                <a:gd name="T42" fmla="*/ 20161249 w 44"/>
                <a:gd name="T43" fmla="*/ 10080624 h 40"/>
                <a:gd name="T44" fmla="*/ 10080625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5443441 h 40"/>
                <a:gd name="T52" fmla="*/ 0 w 44"/>
                <a:gd name="T53" fmla="*/ 55443441 h 40"/>
                <a:gd name="T54" fmla="*/ 0 w 44"/>
                <a:gd name="T55" fmla="*/ 70564373 h 40"/>
                <a:gd name="T56" fmla="*/ 10080625 w 44"/>
                <a:gd name="T57" fmla="*/ 80644994 h 40"/>
                <a:gd name="T58" fmla="*/ 20161249 w 44"/>
                <a:gd name="T59" fmla="*/ 90725615 h 40"/>
                <a:gd name="T60" fmla="*/ 35282188 w 44"/>
                <a:gd name="T61" fmla="*/ 100806236 h 40"/>
                <a:gd name="T62" fmla="*/ 35282188 w 44"/>
                <a:gd name="T63" fmla="*/ 100806236 h 40"/>
                <a:gd name="T64" fmla="*/ 55443443 w 44"/>
                <a:gd name="T65" fmla="*/ 100806236 h 40"/>
                <a:gd name="T66" fmla="*/ 70564375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70564373 h 40"/>
                <a:gd name="T74" fmla="*/ 80644997 w 44"/>
                <a:gd name="T75" fmla="*/ 70564373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8"/>
                  </a:moveTo>
                  <a:lnTo>
                    <a:pt x="32" y="28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20"/>
                  </a:lnTo>
                  <a:lnTo>
                    <a:pt x="34" y="26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2"/>
                  </a:lnTo>
                  <a:lnTo>
                    <a:pt x="38" y="14"/>
                  </a:lnTo>
                  <a:lnTo>
                    <a:pt x="34" y="8"/>
                  </a:lnTo>
                  <a:lnTo>
                    <a:pt x="30" y="4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40" y="34"/>
                  </a:lnTo>
                  <a:lnTo>
                    <a:pt x="3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9" name="Freeform 104"/>
            <p:cNvSpPr>
              <a:spLocks/>
            </p:cNvSpPr>
            <p:nvPr/>
          </p:nvSpPr>
          <p:spPr bwMode="auto">
            <a:xfrm>
              <a:off x="4554538" y="2994025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0644992 w 38"/>
                <a:gd name="T7" fmla="*/ 85685309 h 46"/>
                <a:gd name="T8" fmla="*/ 65524061 w 38"/>
                <a:gd name="T9" fmla="*/ 100806241 h 46"/>
                <a:gd name="T10" fmla="*/ 40322496 w 38"/>
                <a:gd name="T11" fmla="*/ 115927199 h 46"/>
                <a:gd name="T12" fmla="*/ 40322496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0644998 h 46"/>
                <a:gd name="T18" fmla="*/ 0 w 38"/>
                <a:gd name="T19" fmla="*/ 70564376 h 46"/>
                <a:gd name="T20" fmla="*/ 0 w 38"/>
                <a:gd name="T21" fmla="*/ 55443444 h 46"/>
                <a:gd name="T22" fmla="*/ 0 w 38"/>
                <a:gd name="T23" fmla="*/ 55443444 h 46"/>
                <a:gd name="T24" fmla="*/ 0 w 38"/>
                <a:gd name="T25" fmla="*/ 40322499 h 46"/>
                <a:gd name="T26" fmla="*/ 5040312 w 38"/>
                <a:gd name="T27" fmla="*/ 25201560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40322496 w 38"/>
                <a:gd name="T35" fmla="*/ 0 h 46"/>
                <a:gd name="T36" fmla="*/ 50403117 w 38"/>
                <a:gd name="T37" fmla="*/ 0 h 46"/>
                <a:gd name="T38" fmla="*/ 65524061 w 38"/>
                <a:gd name="T39" fmla="*/ 0 h 46"/>
                <a:gd name="T40" fmla="*/ 75604682 w 38"/>
                <a:gd name="T41" fmla="*/ 5040312 h 46"/>
                <a:gd name="T42" fmla="*/ 85685303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2" y="34"/>
                  </a:lnTo>
                  <a:lnTo>
                    <a:pt x="26" y="40"/>
                  </a:lnTo>
                  <a:lnTo>
                    <a:pt x="16" y="46"/>
                  </a:lnTo>
                  <a:lnTo>
                    <a:pt x="8" y="40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0" name="Freeform 105"/>
            <p:cNvSpPr>
              <a:spLocks/>
            </p:cNvSpPr>
            <p:nvPr/>
          </p:nvSpPr>
          <p:spPr bwMode="auto">
            <a:xfrm>
              <a:off x="4589463" y="3032125"/>
              <a:ext cx="73025" cy="63500"/>
            </a:xfrm>
            <a:custGeom>
              <a:avLst/>
              <a:gdLst>
                <a:gd name="T0" fmla="*/ 95765931 w 46"/>
                <a:gd name="T1" fmla="*/ 10080624 h 40"/>
                <a:gd name="T2" fmla="*/ 95765931 w 46"/>
                <a:gd name="T3" fmla="*/ 10080624 h 40"/>
                <a:gd name="T4" fmla="*/ 85685309 w 46"/>
                <a:gd name="T5" fmla="*/ 5040312 h 40"/>
                <a:gd name="T6" fmla="*/ 70564376 w 46"/>
                <a:gd name="T7" fmla="*/ 0 h 40"/>
                <a:gd name="T8" fmla="*/ 55443444 w 46"/>
                <a:gd name="T9" fmla="*/ 0 h 40"/>
                <a:gd name="T10" fmla="*/ 40322499 w 46"/>
                <a:gd name="T11" fmla="*/ 5040312 h 40"/>
                <a:gd name="T12" fmla="*/ 40322499 w 46"/>
                <a:gd name="T13" fmla="*/ 5040312 h 40"/>
                <a:gd name="T14" fmla="*/ 20161250 w 46"/>
                <a:gd name="T15" fmla="*/ 20161249 h 40"/>
                <a:gd name="T16" fmla="*/ 10080625 w 46"/>
                <a:gd name="T17" fmla="*/ 40322497 h 40"/>
                <a:gd name="T18" fmla="*/ 0 w 46"/>
                <a:gd name="T19" fmla="*/ 70564373 h 40"/>
                <a:gd name="T20" fmla="*/ 0 w 46"/>
                <a:gd name="T21" fmla="*/ 70564373 h 40"/>
                <a:gd name="T22" fmla="*/ 25201560 w 46"/>
                <a:gd name="T23" fmla="*/ 55443441 h 40"/>
                <a:gd name="T24" fmla="*/ 25201560 w 46"/>
                <a:gd name="T25" fmla="*/ 55443441 h 40"/>
                <a:gd name="T26" fmla="*/ 45362810 w 46"/>
                <a:gd name="T27" fmla="*/ 50403118 h 40"/>
                <a:gd name="T28" fmla="*/ 60483755 w 46"/>
                <a:gd name="T29" fmla="*/ 50403118 h 40"/>
                <a:gd name="T30" fmla="*/ 60483755 w 46"/>
                <a:gd name="T31" fmla="*/ 50403118 h 40"/>
                <a:gd name="T32" fmla="*/ 60483755 w 46"/>
                <a:gd name="T33" fmla="*/ 50403118 h 40"/>
                <a:gd name="T34" fmla="*/ 60483755 w 46"/>
                <a:gd name="T35" fmla="*/ 50403118 h 40"/>
                <a:gd name="T36" fmla="*/ 40322499 w 46"/>
                <a:gd name="T37" fmla="*/ 55443441 h 40"/>
                <a:gd name="T38" fmla="*/ 20161250 w 46"/>
                <a:gd name="T39" fmla="*/ 65524062 h 40"/>
                <a:gd name="T40" fmla="*/ 20161250 w 46"/>
                <a:gd name="T41" fmla="*/ 65524062 h 40"/>
                <a:gd name="T42" fmla="*/ 5040312 w 46"/>
                <a:gd name="T43" fmla="*/ 75604683 h 40"/>
                <a:gd name="T44" fmla="*/ 5040312 w 46"/>
                <a:gd name="T45" fmla="*/ 75604683 h 40"/>
                <a:gd name="T46" fmla="*/ 25201560 w 46"/>
                <a:gd name="T47" fmla="*/ 90725615 h 40"/>
                <a:gd name="T48" fmla="*/ 45362810 w 46"/>
                <a:gd name="T49" fmla="*/ 95765926 h 40"/>
                <a:gd name="T50" fmla="*/ 60483755 w 46"/>
                <a:gd name="T51" fmla="*/ 100806236 h 40"/>
                <a:gd name="T52" fmla="*/ 75604687 w 46"/>
                <a:gd name="T53" fmla="*/ 95765926 h 40"/>
                <a:gd name="T54" fmla="*/ 75604687 w 46"/>
                <a:gd name="T55" fmla="*/ 95765926 h 40"/>
                <a:gd name="T56" fmla="*/ 90725620 w 46"/>
                <a:gd name="T57" fmla="*/ 90725615 h 40"/>
                <a:gd name="T58" fmla="*/ 100806241 w 46"/>
                <a:gd name="T59" fmla="*/ 80644994 h 40"/>
                <a:gd name="T60" fmla="*/ 110886888 w 46"/>
                <a:gd name="T61" fmla="*/ 70564373 h 40"/>
                <a:gd name="T62" fmla="*/ 110886888 w 46"/>
                <a:gd name="T63" fmla="*/ 60483752 h 40"/>
                <a:gd name="T64" fmla="*/ 115927199 w 46"/>
                <a:gd name="T65" fmla="*/ 45362808 h 40"/>
                <a:gd name="T66" fmla="*/ 110886888 w 46"/>
                <a:gd name="T67" fmla="*/ 35282186 h 40"/>
                <a:gd name="T68" fmla="*/ 105846577 w 46"/>
                <a:gd name="T69" fmla="*/ 20161249 h 40"/>
                <a:gd name="T70" fmla="*/ 95765931 w 46"/>
                <a:gd name="T71" fmla="*/ 10080624 h 40"/>
                <a:gd name="T72" fmla="*/ 95765931 w 46"/>
                <a:gd name="T73" fmla="*/ 10080624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40"/>
                <a:gd name="T113" fmla="*/ 46 w 46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40">
                  <a:moveTo>
                    <a:pt x="38" y="4"/>
                  </a:moveTo>
                  <a:lnTo>
                    <a:pt x="38" y="4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24" y="40"/>
                  </a:lnTo>
                  <a:lnTo>
                    <a:pt x="30" y="38"/>
                  </a:lnTo>
                  <a:lnTo>
                    <a:pt x="36" y="36"/>
                  </a:lnTo>
                  <a:lnTo>
                    <a:pt x="40" y="32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6" y="18"/>
                  </a:lnTo>
                  <a:lnTo>
                    <a:pt x="44" y="14"/>
                  </a:lnTo>
                  <a:lnTo>
                    <a:pt x="42" y="8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1" name="Freeform 106"/>
            <p:cNvSpPr>
              <a:spLocks/>
            </p:cNvSpPr>
            <p:nvPr/>
          </p:nvSpPr>
          <p:spPr bwMode="auto">
            <a:xfrm>
              <a:off x="4548188" y="3048000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50403115 h 34"/>
                <a:gd name="T6" fmla="*/ 85685301 w 36"/>
                <a:gd name="T7" fmla="*/ 65524058 h 34"/>
                <a:gd name="T8" fmla="*/ 70564370 w 36"/>
                <a:gd name="T9" fmla="*/ 80644989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0 w 36"/>
                <a:gd name="T21" fmla="*/ 55443437 h 34"/>
                <a:gd name="T22" fmla="*/ 0 w 36"/>
                <a:gd name="T23" fmla="*/ 55443437 h 34"/>
                <a:gd name="T24" fmla="*/ 0 w 36"/>
                <a:gd name="T25" fmla="*/ 40322494 h 34"/>
                <a:gd name="T26" fmla="*/ 5040312 w 36"/>
                <a:gd name="T27" fmla="*/ 20161247 h 34"/>
                <a:gd name="T28" fmla="*/ 15120937 w 36"/>
                <a:gd name="T29" fmla="*/ 10080624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20"/>
                  </a:lnTo>
                  <a:lnTo>
                    <a:pt x="34" y="26"/>
                  </a:lnTo>
                  <a:lnTo>
                    <a:pt x="28" y="32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2" name="Freeform 107"/>
            <p:cNvSpPr>
              <a:spLocks/>
            </p:cNvSpPr>
            <p:nvPr/>
          </p:nvSpPr>
          <p:spPr bwMode="auto">
            <a:xfrm>
              <a:off x="4386263" y="3181350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55443443 h 44"/>
                <a:gd name="T6" fmla="*/ 0 w 38"/>
                <a:gd name="T7" fmla="*/ 40322498 h 44"/>
                <a:gd name="T8" fmla="*/ 10080624 w 38"/>
                <a:gd name="T9" fmla="*/ 20161249 h 44"/>
                <a:gd name="T10" fmla="*/ 25201559 w 38"/>
                <a:gd name="T11" fmla="*/ 0 h 44"/>
                <a:gd name="T12" fmla="*/ 25201559 w 38"/>
                <a:gd name="T13" fmla="*/ 0 h 44"/>
                <a:gd name="T14" fmla="*/ 55443440 w 38"/>
                <a:gd name="T15" fmla="*/ 5040312 h 44"/>
                <a:gd name="T16" fmla="*/ 75604682 w 38"/>
                <a:gd name="T17" fmla="*/ 15120938 h 44"/>
                <a:gd name="T18" fmla="*/ 80644992 w 38"/>
                <a:gd name="T19" fmla="*/ 25201560 h 44"/>
                <a:gd name="T20" fmla="*/ 90725613 w 38"/>
                <a:gd name="T21" fmla="*/ 35282188 h 44"/>
                <a:gd name="T22" fmla="*/ 90725613 w 38"/>
                <a:gd name="T23" fmla="*/ 35282188 h 44"/>
                <a:gd name="T24" fmla="*/ 95765924 w 38"/>
                <a:gd name="T25" fmla="*/ 50403120 h 44"/>
                <a:gd name="T26" fmla="*/ 95765924 w 38"/>
                <a:gd name="T27" fmla="*/ 65524065 h 44"/>
                <a:gd name="T28" fmla="*/ 95765924 w 38"/>
                <a:gd name="T29" fmla="*/ 80644997 h 44"/>
                <a:gd name="T30" fmla="*/ 85685303 w 38"/>
                <a:gd name="T31" fmla="*/ 95765929 h 44"/>
                <a:gd name="T32" fmla="*/ 85685303 w 38"/>
                <a:gd name="T33" fmla="*/ 95765929 h 44"/>
                <a:gd name="T34" fmla="*/ 75604682 w 38"/>
                <a:gd name="T35" fmla="*/ 105846575 h 44"/>
                <a:gd name="T36" fmla="*/ 60483751 w 38"/>
                <a:gd name="T37" fmla="*/ 110886886 h 44"/>
                <a:gd name="T38" fmla="*/ 50403117 w 38"/>
                <a:gd name="T39" fmla="*/ 110886886 h 44"/>
                <a:gd name="T40" fmla="*/ 3528218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95765929 h 44"/>
                <a:gd name="T46" fmla="*/ 5040312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0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2" y="10"/>
                  </a:lnTo>
                  <a:lnTo>
                    <a:pt x="36" y="14"/>
                  </a:lnTo>
                  <a:lnTo>
                    <a:pt x="38" y="20"/>
                  </a:lnTo>
                  <a:lnTo>
                    <a:pt x="38" y="26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3" name="Freeform 108"/>
            <p:cNvSpPr>
              <a:spLocks/>
            </p:cNvSpPr>
            <p:nvPr/>
          </p:nvSpPr>
          <p:spPr bwMode="auto">
            <a:xfrm>
              <a:off x="4322763" y="3178175"/>
              <a:ext cx="66675" cy="63500"/>
            </a:xfrm>
            <a:custGeom>
              <a:avLst/>
              <a:gdLst>
                <a:gd name="T0" fmla="*/ 95765928 w 42"/>
                <a:gd name="T1" fmla="*/ 25201559 h 40"/>
                <a:gd name="T2" fmla="*/ 95765928 w 42"/>
                <a:gd name="T3" fmla="*/ 25201559 h 40"/>
                <a:gd name="T4" fmla="*/ 65524063 w 42"/>
                <a:gd name="T5" fmla="*/ 45362808 h 40"/>
                <a:gd name="T6" fmla="*/ 65524063 w 42"/>
                <a:gd name="T7" fmla="*/ 45362808 h 40"/>
                <a:gd name="T8" fmla="*/ 65524063 w 42"/>
                <a:gd name="T9" fmla="*/ 40322497 h 40"/>
                <a:gd name="T10" fmla="*/ 65524063 w 42"/>
                <a:gd name="T11" fmla="*/ 40322497 h 40"/>
                <a:gd name="T12" fmla="*/ 90725617 w 42"/>
                <a:gd name="T13" fmla="*/ 20161249 h 40"/>
                <a:gd name="T14" fmla="*/ 90725617 w 42"/>
                <a:gd name="T15" fmla="*/ 20161249 h 40"/>
                <a:gd name="T16" fmla="*/ 100806238 w 42"/>
                <a:gd name="T17" fmla="*/ 10080624 h 40"/>
                <a:gd name="T18" fmla="*/ 100806238 w 42"/>
                <a:gd name="T19" fmla="*/ 10080624 h 40"/>
                <a:gd name="T20" fmla="*/ 100806238 w 42"/>
                <a:gd name="T21" fmla="*/ 10080624 h 40"/>
                <a:gd name="T22" fmla="*/ 100806238 w 42"/>
                <a:gd name="T23" fmla="*/ 10080624 h 40"/>
                <a:gd name="T24" fmla="*/ 75604685 w 42"/>
                <a:gd name="T25" fmla="*/ 0 h 40"/>
                <a:gd name="T26" fmla="*/ 55443442 w 42"/>
                <a:gd name="T27" fmla="*/ 0 h 40"/>
                <a:gd name="T28" fmla="*/ 35282187 w 42"/>
                <a:gd name="T29" fmla="*/ 5040312 h 40"/>
                <a:gd name="T30" fmla="*/ 25201560 w 42"/>
                <a:gd name="T31" fmla="*/ 10080624 h 40"/>
                <a:gd name="T32" fmla="*/ 25201560 w 42"/>
                <a:gd name="T33" fmla="*/ 10080624 h 40"/>
                <a:gd name="T34" fmla="*/ 10080624 w 42"/>
                <a:gd name="T35" fmla="*/ 25201559 h 40"/>
                <a:gd name="T36" fmla="*/ 5040312 w 42"/>
                <a:gd name="T37" fmla="*/ 35282186 h 40"/>
                <a:gd name="T38" fmla="*/ 0 w 42"/>
                <a:gd name="T39" fmla="*/ 45362808 h 40"/>
                <a:gd name="T40" fmla="*/ 0 w 42"/>
                <a:gd name="T41" fmla="*/ 60483752 h 40"/>
                <a:gd name="T42" fmla="*/ 5040312 w 42"/>
                <a:gd name="T43" fmla="*/ 70564373 h 40"/>
                <a:gd name="T44" fmla="*/ 15120938 w 42"/>
                <a:gd name="T45" fmla="*/ 85685305 h 40"/>
                <a:gd name="T46" fmla="*/ 25201560 w 42"/>
                <a:gd name="T47" fmla="*/ 90725615 h 40"/>
                <a:gd name="T48" fmla="*/ 35282187 w 42"/>
                <a:gd name="T49" fmla="*/ 100806236 h 40"/>
                <a:gd name="T50" fmla="*/ 35282187 w 42"/>
                <a:gd name="T51" fmla="*/ 100806236 h 40"/>
                <a:gd name="T52" fmla="*/ 50403119 w 42"/>
                <a:gd name="T53" fmla="*/ 100806236 h 40"/>
                <a:gd name="T54" fmla="*/ 65524063 w 42"/>
                <a:gd name="T55" fmla="*/ 100806236 h 40"/>
                <a:gd name="T56" fmla="*/ 80644996 w 42"/>
                <a:gd name="T57" fmla="*/ 90725615 h 40"/>
                <a:gd name="T58" fmla="*/ 90725617 w 42"/>
                <a:gd name="T59" fmla="*/ 80644994 h 40"/>
                <a:gd name="T60" fmla="*/ 90725617 w 42"/>
                <a:gd name="T61" fmla="*/ 80644994 h 40"/>
                <a:gd name="T62" fmla="*/ 100806238 w 42"/>
                <a:gd name="T63" fmla="*/ 65524062 h 40"/>
                <a:gd name="T64" fmla="*/ 105846574 w 42"/>
                <a:gd name="T65" fmla="*/ 50403118 h 40"/>
                <a:gd name="T66" fmla="*/ 105846574 w 42"/>
                <a:gd name="T67" fmla="*/ 20161249 h 40"/>
                <a:gd name="T68" fmla="*/ 105846574 w 42"/>
                <a:gd name="T69" fmla="*/ 20161249 h 40"/>
                <a:gd name="T70" fmla="*/ 95765928 w 42"/>
                <a:gd name="T71" fmla="*/ 25201559 h 40"/>
                <a:gd name="T72" fmla="*/ 95765928 w 42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2" y="20"/>
                  </a:lnTo>
                  <a:lnTo>
                    <a:pt x="42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4" name="Freeform 109"/>
            <p:cNvSpPr>
              <a:spLocks/>
            </p:cNvSpPr>
            <p:nvPr/>
          </p:nvSpPr>
          <p:spPr bwMode="auto">
            <a:xfrm>
              <a:off x="4319588" y="3121025"/>
              <a:ext cx="69850" cy="63500"/>
            </a:xfrm>
            <a:custGeom>
              <a:avLst/>
              <a:gdLst>
                <a:gd name="T0" fmla="*/ 80644997 w 44"/>
                <a:gd name="T1" fmla="*/ 65524062 h 40"/>
                <a:gd name="T2" fmla="*/ 80644997 w 44"/>
                <a:gd name="T3" fmla="*/ 65524062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45362808 h 40"/>
                <a:gd name="T14" fmla="*/ 85685308 w 44"/>
                <a:gd name="T15" fmla="*/ 60483752 h 40"/>
                <a:gd name="T16" fmla="*/ 85685308 w 44"/>
                <a:gd name="T17" fmla="*/ 6048375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0403118 h 40"/>
                <a:gd name="T28" fmla="*/ 95765929 w 44"/>
                <a:gd name="T29" fmla="*/ 30241876 h 40"/>
                <a:gd name="T30" fmla="*/ 85685308 w 44"/>
                <a:gd name="T31" fmla="*/ 15120938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0 h 40"/>
                <a:gd name="T38" fmla="*/ 45362809 w 44"/>
                <a:gd name="T39" fmla="*/ 0 h 40"/>
                <a:gd name="T40" fmla="*/ 35282188 w 44"/>
                <a:gd name="T41" fmla="*/ 0 h 40"/>
                <a:gd name="T42" fmla="*/ 20161249 w 44"/>
                <a:gd name="T43" fmla="*/ 5040312 h 40"/>
                <a:gd name="T44" fmla="*/ 10080625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0403118 h 40"/>
                <a:gd name="T52" fmla="*/ 0 w 44"/>
                <a:gd name="T53" fmla="*/ 50403118 h 40"/>
                <a:gd name="T54" fmla="*/ 5040312 w 44"/>
                <a:gd name="T55" fmla="*/ 70564373 h 40"/>
                <a:gd name="T56" fmla="*/ 10080625 w 44"/>
                <a:gd name="T57" fmla="*/ 80644994 h 40"/>
                <a:gd name="T58" fmla="*/ 20161249 w 44"/>
                <a:gd name="T59" fmla="*/ 90725615 h 40"/>
                <a:gd name="T60" fmla="*/ 35282188 w 44"/>
                <a:gd name="T61" fmla="*/ 95765926 h 40"/>
                <a:gd name="T62" fmla="*/ 35282188 w 44"/>
                <a:gd name="T63" fmla="*/ 95765926 h 40"/>
                <a:gd name="T64" fmla="*/ 55443443 w 44"/>
                <a:gd name="T65" fmla="*/ 100806236 h 40"/>
                <a:gd name="T66" fmla="*/ 75604686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65524062 h 40"/>
                <a:gd name="T74" fmla="*/ 80644997 w 44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6"/>
                  </a:moveTo>
                  <a:lnTo>
                    <a:pt x="32" y="2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0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5" name="Freeform 110"/>
            <p:cNvSpPr>
              <a:spLocks/>
            </p:cNvSpPr>
            <p:nvPr/>
          </p:nvSpPr>
          <p:spPr bwMode="auto">
            <a:xfrm>
              <a:off x="4373563" y="3092450"/>
              <a:ext cx="60325" cy="73025"/>
            </a:xfrm>
            <a:custGeom>
              <a:avLst/>
              <a:gdLst>
                <a:gd name="T0" fmla="*/ 95765924 w 38"/>
                <a:gd name="T1" fmla="*/ 60483755 h 46"/>
                <a:gd name="T2" fmla="*/ 95765924 w 38"/>
                <a:gd name="T3" fmla="*/ 60483755 h 46"/>
                <a:gd name="T4" fmla="*/ 90725613 w 38"/>
                <a:gd name="T5" fmla="*/ 75604687 h 46"/>
                <a:gd name="T6" fmla="*/ 80644992 w 38"/>
                <a:gd name="T7" fmla="*/ 90725620 h 46"/>
                <a:gd name="T8" fmla="*/ 65524061 w 38"/>
                <a:gd name="T9" fmla="*/ 105846577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0644998 h 46"/>
                <a:gd name="T18" fmla="*/ 0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5040312 h 46"/>
                <a:gd name="T36" fmla="*/ 50403117 w 38"/>
                <a:gd name="T37" fmla="*/ 0 h 46"/>
                <a:gd name="T38" fmla="*/ 65524061 w 38"/>
                <a:gd name="T39" fmla="*/ 5040312 h 46"/>
                <a:gd name="T40" fmla="*/ 75604682 w 38"/>
                <a:gd name="T41" fmla="*/ 10080625 h 46"/>
                <a:gd name="T42" fmla="*/ 85685303 w 38"/>
                <a:gd name="T43" fmla="*/ 20161250 h 46"/>
                <a:gd name="T44" fmla="*/ 90725613 w 38"/>
                <a:gd name="T45" fmla="*/ 30241877 h 46"/>
                <a:gd name="T46" fmla="*/ 95765924 w 38"/>
                <a:gd name="T47" fmla="*/ 45362810 h 46"/>
                <a:gd name="T48" fmla="*/ 95765924 w 38"/>
                <a:gd name="T49" fmla="*/ 60483755 h 46"/>
                <a:gd name="T50" fmla="*/ 95765924 w 38"/>
                <a:gd name="T51" fmla="*/ 60483755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4"/>
                  </a:moveTo>
                  <a:lnTo>
                    <a:pt x="38" y="24"/>
                  </a:lnTo>
                  <a:lnTo>
                    <a:pt x="36" y="30"/>
                  </a:lnTo>
                  <a:lnTo>
                    <a:pt x="32" y="36"/>
                  </a:lnTo>
                  <a:lnTo>
                    <a:pt x="26" y="42"/>
                  </a:lnTo>
                  <a:lnTo>
                    <a:pt x="18" y="46"/>
                  </a:lnTo>
                  <a:lnTo>
                    <a:pt x="8" y="40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8"/>
                  </a:lnTo>
                  <a:lnTo>
                    <a:pt x="38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6" name="Freeform 111"/>
            <p:cNvSpPr>
              <a:spLocks/>
            </p:cNvSpPr>
            <p:nvPr/>
          </p:nvSpPr>
          <p:spPr bwMode="auto">
            <a:xfrm>
              <a:off x="4408488" y="3130550"/>
              <a:ext cx="69850" cy="63500"/>
            </a:xfrm>
            <a:custGeom>
              <a:avLst/>
              <a:gdLst>
                <a:gd name="T0" fmla="*/ 95765929 w 44"/>
                <a:gd name="T1" fmla="*/ 15120938 h 40"/>
                <a:gd name="T2" fmla="*/ 95765929 w 44"/>
                <a:gd name="T3" fmla="*/ 15120938 h 40"/>
                <a:gd name="T4" fmla="*/ 80644997 w 44"/>
                <a:gd name="T5" fmla="*/ 5040312 h 40"/>
                <a:gd name="T6" fmla="*/ 70564375 w 44"/>
                <a:gd name="T7" fmla="*/ 0 h 40"/>
                <a:gd name="T8" fmla="*/ 55443443 w 44"/>
                <a:gd name="T9" fmla="*/ 5040312 h 40"/>
                <a:gd name="T10" fmla="*/ 40322498 w 44"/>
                <a:gd name="T11" fmla="*/ 10080624 h 40"/>
                <a:gd name="T12" fmla="*/ 40322498 w 44"/>
                <a:gd name="T13" fmla="*/ 10080624 h 40"/>
                <a:gd name="T14" fmla="*/ 20161249 w 44"/>
                <a:gd name="T15" fmla="*/ 25201559 h 40"/>
                <a:gd name="T16" fmla="*/ 10080625 w 44"/>
                <a:gd name="T17" fmla="*/ 40322497 h 40"/>
                <a:gd name="T18" fmla="*/ 0 w 44"/>
                <a:gd name="T19" fmla="*/ 70564373 h 40"/>
                <a:gd name="T20" fmla="*/ 0 w 44"/>
                <a:gd name="T21" fmla="*/ 70564373 h 40"/>
                <a:gd name="T22" fmla="*/ 25201560 w 44"/>
                <a:gd name="T23" fmla="*/ 55443441 h 40"/>
                <a:gd name="T24" fmla="*/ 25201560 w 44"/>
                <a:gd name="T25" fmla="*/ 55443441 h 40"/>
                <a:gd name="T26" fmla="*/ 45362809 w 44"/>
                <a:gd name="T27" fmla="*/ 50403118 h 40"/>
                <a:gd name="T28" fmla="*/ 60483754 w 44"/>
                <a:gd name="T29" fmla="*/ 50403118 h 40"/>
                <a:gd name="T30" fmla="*/ 60483754 w 44"/>
                <a:gd name="T31" fmla="*/ 50403118 h 40"/>
                <a:gd name="T32" fmla="*/ 60483754 w 44"/>
                <a:gd name="T33" fmla="*/ 55443441 h 40"/>
                <a:gd name="T34" fmla="*/ 60483754 w 44"/>
                <a:gd name="T35" fmla="*/ 55443441 h 40"/>
                <a:gd name="T36" fmla="*/ 40322498 w 44"/>
                <a:gd name="T37" fmla="*/ 55443441 h 40"/>
                <a:gd name="T38" fmla="*/ 20161249 w 44"/>
                <a:gd name="T39" fmla="*/ 65524062 h 40"/>
                <a:gd name="T40" fmla="*/ 20161249 w 44"/>
                <a:gd name="T41" fmla="*/ 65524062 h 40"/>
                <a:gd name="T42" fmla="*/ 5040312 w 44"/>
                <a:gd name="T43" fmla="*/ 75604683 h 40"/>
                <a:gd name="T44" fmla="*/ 5040312 w 44"/>
                <a:gd name="T45" fmla="*/ 75604683 h 40"/>
                <a:gd name="T46" fmla="*/ 25201560 w 44"/>
                <a:gd name="T47" fmla="*/ 90725615 h 40"/>
                <a:gd name="T48" fmla="*/ 45362809 w 44"/>
                <a:gd name="T49" fmla="*/ 100806236 h 40"/>
                <a:gd name="T50" fmla="*/ 60483754 w 44"/>
                <a:gd name="T51" fmla="*/ 100806236 h 40"/>
                <a:gd name="T52" fmla="*/ 75604686 w 44"/>
                <a:gd name="T53" fmla="*/ 95765926 h 40"/>
                <a:gd name="T54" fmla="*/ 75604686 w 44"/>
                <a:gd name="T55" fmla="*/ 95765926 h 40"/>
                <a:gd name="T56" fmla="*/ 90725618 w 44"/>
                <a:gd name="T57" fmla="*/ 90725615 h 40"/>
                <a:gd name="T58" fmla="*/ 100806240 w 44"/>
                <a:gd name="T59" fmla="*/ 85685305 h 40"/>
                <a:gd name="T60" fmla="*/ 105846575 w 44"/>
                <a:gd name="T61" fmla="*/ 75604683 h 40"/>
                <a:gd name="T62" fmla="*/ 110886886 w 44"/>
                <a:gd name="T63" fmla="*/ 60483752 h 40"/>
                <a:gd name="T64" fmla="*/ 110886886 w 44"/>
                <a:gd name="T65" fmla="*/ 50403118 h 40"/>
                <a:gd name="T66" fmla="*/ 110886886 w 44"/>
                <a:gd name="T67" fmla="*/ 35282186 h 40"/>
                <a:gd name="T68" fmla="*/ 105846575 w 44"/>
                <a:gd name="T69" fmla="*/ 25201559 h 40"/>
                <a:gd name="T70" fmla="*/ 95765929 w 44"/>
                <a:gd name="T71" fmla="*/ 15120938 h 40"/>
                <a:gd name="T72" fmla="*/ 95765929 w 44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"/>
                <a:gd name="T112" fmla="*/ 0 h 40"/>
                <a:gd name="T113" fmla="*/ 44 w 44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" h="40">
                  <a:moveTo>
                    <a:pt x="38" y="6"/>
                  </a:moveTo>
                  <a:lnTo>
                    <a:pt x="38" y="6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4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4" y="40"/>
                  </a:lnTo>
                  <a:lnTo>
                    <a:pt x="30" y="38"/>
                  </a:lnTo>
                  <a:lnTo>
                    <a:pt x="36" y="36"/>
                  </a:lnTo>
                  <a:lnTo>
                    <a:pt x="40" y="34"/>
                  </a:lnTo>
                  <a:lnTo>
                    <a:pt x="42" y="30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7" name="Freeform 112"/>
            <p:cNvSpPr>
              <a:spLocks/>
            </p:cNvSpPr>
            <p:nvPr/>
          </p:nvSpPr>
          <p:spPr bwMode="auto">
            <a:xfrm>
              <a:off x="4367213" y="3149600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45362805 h 34"/>
                <a:gd name="T6" fmla="*/ 85685301 w 36"/>
                <a:gd name="T7" fmla="*/ 60483748 h 34"/>
                <a:gd name="T8" fmla="*/ 70564370 w 36"/>
                <a:gd name="T9" fmla="*/ 75604678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5040312 w 36"/>
                <a:gd name="T21" fmla="*/ 55443437 h 34"/>
                <a:gd name="T22" fmla="*/ 5040312 w 36"/>
                <a:gd name="T23" fmla="*/ 55443437 h 34"/>
                <a:gd name="T24" fmla="*/ 0 w 36"/>
                <a:gd name="T25" fmla="*/ 35282184 h 34"/>
                <a:gd name="T26" fmla="*/ 5040312 w 36"/>
                <a:gd name="T27" fmla="*/ 20161247 h 34"/>
                <a:gd name="T28" fmla="*/ 15120937 w 36"/>
                <a:gd name="T29" fmla="*/ 5040312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18"/>
                  </a:lnTo>
                  <a:lnTo>
                    <a:pt x="34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8" name="Freeform 113"/>
            <p:cNvSpPr>
              <a:spLocks/>
            </p:cNvSpPr>
            <p:nvPr/>
          </p:nvSpPr>
          <p:spPr bwMode="auto">
            <a:xfrm>
              <a:off x="4681538" y="3276600"/>
              <a:ext cx="57150" cy="63500"/>
            </a:xfrm>
            <a:custGeom>
              <a:avLst/>
              <a:gdLst>
                <a:gd name="T0" fmla="*/ 5040312 w 36"/>
                <a:gd name="T1" fmla="*/ 70564373 h 40"/>
                <a:gd name="T2" fmla="*/ 5040312 w 36"/>
                <a:gd name="T3" fmla="*/ 70564373 h 40"/>
                <a:gd name="T4" fmla="*/ 0 w 36"/>
                <a:gd name="T5" fmla="*/ 55443441 h 40"/>
                <a:gd name="T6" fmla="*/ 0 w 36"/>
                <a:gd name="T7" fmla="*/ 40322497 h 40"/>
                <a:gd name="T8" fmla="*/ 5040312 w 36"/>
                <a:gd name="T9" fmla="*/ 20161249 h 40"/>
                <a:gd name="T10" fmla="*/ 20161248 w 36"/>
                <a:gd name="T11" fmla="*/ 0 h 40"/>
                <a:gd name="T12" fmla="*/ 20161248 w 36"/>
                <a:gd name="T13" fmla="*/ 0 h 40"/>
                <a:gd name="T14" fmla="*/ 45362806 w 36"/>
                <a:gd name="T15" fmla="*/ 5040312 h 40"/>
                <a:gd name="T16" fmla="*/ 65524060 w 36"/>
                <a:gd name="T17" fmla="*/ 15120938 h 40"/>
                <a:gd name="T18" fmla="*/ 85685301 w 36"/>
                <a:gd name="T19" fmla="*/ 30241876 h 40"/>
                <a:gd name="T20" fmla="*/ 85685301 w 36"/>
                <a:gd name="T21" fmla="*/ 30241876 h 40"/>
                <a:gd name="T22" fmla="*/ 90725611 w 36"/>
                <a:gd name="T23" fmla="*/ 45362808 h 40"/>
                <a:gd name="T24" fmla="*/ 90725611 w 36"/>
                <a:gd name="T25" fmla="*/ 55443441 h 40"/>
                <a:gd name="T26" fmla="*/ 90725611 w 36"/>
                <a:gd name="T27" fmla="*/ 70564373 h 40"/>
                <a:gd name="T28" fmla="*/ 85685301 w 36"/>
                <a:gd name="T29" fmla="*/ 80644994 h 40"/>
                <a:gd name="T30" fmla="*/ 85685301 w 36"/>
                <a:gd name="T31" fmla="*/ 80644994 h 40"/>
                <a:gd name="T32" fmla="*/ 75604680 w 36"/>
                <a:gd name="T33" fmla="*/ 90725615 h 40"/>
                <a:gd name="T34" fmla="*/ 65524060 w 36"/>
                <a:gd name="T35" fmla="*/ 100806236 h 40"/>
                <a:gd name="T36" fmla="*/ 55443439 w 36"/>
                <a:gd name="T37" fmla="*/ 100806236 h 40"/>
                <a:gd name="T38" fmla="*/ 40322495 w 36"/>
                <a:gd name="T39" fmla="*/ 100806236 h 40"/>
                <a:gd name="T40" fmla="*/ 30241875 w 36"/>
                <a:gd name="T41" fmla="*/ 100806236 h 40"/>
                <a:gd name="T42" fmla="*/ 20161248 w 36"/>
                <a:gd name="T43" fmla="*/ 95765926 h 40"/>
                <a:gd name="T44" fmla="*/ 10080624 w 36"/>
                <a:gd name="T45" fmla="*/ 85685305 h 40"/>
                <a:gd name="T46" fmla="*/ 5040312 w 36"/>
                <a:gd name="T47" fmla="*/ 70564373 h 40"/>
                <a:gd name="T48" fmla="*/ 5040312 w 36"/>
                <a:gd name="T49" fmla="*/ 70564373 h 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0"/>
                <a:gd name="T77" fmla="*/ 36 w 36"/>
                <a:gd name="T78" fmla="*/ 40 h 4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0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6" y="22"/>
                  </a:lnTo>
                  <a:lnTo>
                    <a:pt x="36" y="28"/>
                  </a:lnTo>
                  <a:lnTo>
                    <a:pt x="34" y="32"/>
                  </a:lnTo>
                  <a:lnTo>
                    <a:pt x="30" y="36"/>
                  </a:lnTo>
                  <a:lnTo>
                    <a:pt x="26" y="40"/>
                  </a:lnTo>
                  <a:lnTo>
                    <a:pt x="22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9" name="Freeform 114"/>
            <p:cNvSpPr>
              <a:spLocks/>
            </p:cNvSpPr>
            <p:nvPr/>
          </p:nvSpPr>
          <p:spPr bwMode="auto">
            <a:xfrm>
              <a:off x="4624388" y="3276600"/>
              <a:ext cx="60325" cy="63500"/>
            </a:xfrm>
            <a:custGeom>
              <a:avLst/>
              <a:gdLst>
                <a:gd name="T0" fmla="*/ 80644992 w 38"/>
                <a:gd name="T1" fmla="*/ 20161249 h 40"/>
                <a:gd name="T2" fmla="*/ 80644992 w 38"/>
                <a:gd name="T3" fmla="*/ 20161249 h 40"/>
                <a:gd name="T4" fmla="*/ 55443440 w 38"/>
                <a:gd name="T5" fmla="*/ 45362808 h 40"/>
                <a:gd name="T6" fmla="*/ 55443440 w 38"/>
                <a:gd name="T7" fmla="*/ 45362808 h 40"/>
                <a:gd name="T8" fmla="*/ 55443440 w 38"/>
                <a:gd name="T9" fmla="*/ 45362808 h 40"/>
                <a:gd name="T10" fmla="*/ 55443440 w 38"/>
                <a:gd name="T11" fmla="*/ 45362808 h 40"/>
                <a:gd name="T12" fmla="*/ 80644992 w 38"/>
                <a:gd name="T13" fmla="*/ 20161249 h 40"/>
                <a:gd name="T14" fmla="*/ 80644992 w 38"/>
                <a:gd name="T15" fmla="*/ 20161249 h 40"/>
                <a:gd name="T16" fmla="*/ 90725613 w 38"/>
                <a:gd name="T17" fmla="*/ 10080624 h 40"/>
                <a:gd name="T18" fmla="*/ 90725613 w 38"/>
                <a:gd name="T19" fmla="*/ 10080624 h 40"/>
                <a:gd name="T20" fmla="*/ 85685303 w 38"/>
                <a:gd name="T21" fmla="*/ 5040312 h 40"/>
                <a:gd name="T22" fmla="*/ 85685303 w 38"/>
                <a:gd name="T23" fmla="*/ 5040312 h 40"/>
                <a:gd name="T24" fmla="*/ 60483751 w 38"/>
                <a:gd name="T25" fmla="*/ 0 h 40"/>
                <a:gd name="T26" fmla="*/ 40322496 w 38"/>
                <a:gd name="T27" fmla="*/ 5040312 h 40"/>
                <a:gd name="T28" fmla="*/ 25201559 w 38"/>
                <a:gd name="T29" fmla="*/ 10080624 h 40"/>
                <a:gd name="T30" fmla="*/ 15120938 w 38"/>
                <a:gd name="T31" fmla="*/ 20161249 h 40"/>
                <a:gd name="T32" fmla="*/ 15120938 w 38"/>
                <a:gd name="T33" fmla="*/ 20161249 h 40"/>
                <a:gd name="T34" fmla="*/ 5040312 w 38"/>
                <a:gd name="T35" fmla="*/ 30241876 h 40"/>
                <a:gd name="T36" fmla="*/ 0 w 38"/>
                <a:gd name="T37" fmla="*/ 40322497 h 40"/>
                <a:gd name="T38" fmla="*/ 0 w 38"/>
                <a:gd name="T39" fmla="*/ 55443441 h 40"/>
                <a:gd name="T40" fmla="*/ 0 w 38"/>
                <a:gd name="T41" fmla="*/ 65524062 h 40"/>
                <a:gd name="T42" fmla="*/ 5040312 w 38"/>
                <a:gd name="T43" fmla="*/ 75604683 h 40"/>
                <a:gd name="T44" fmla="*/ 15120938 w 38"/>
                <a:gd name="T45" fmla="*/ 85685305 h 40"/>
                <a:gd name="T46" fmla="*/ 25201559 w 38"/>
                <a:gd name="T47" fmla="*/ 95765926 h 40"/>
                <a:gd name="T48" fmla="*/ 35282186 w 38"/>
                <a:gd name="T49" fmla="*/ 95765926 h 40"/>
                <a:gd name="T50" fmla="*/ 35282186 w 38"/>
                <a:gd name="T51" fmla="*/ 95765926 h 40"/>
                <a:gd name="T52" fmla="*/ 50403117 w 38"/>
                <a:gd name="T53" fmla="*/ 100806236 h 40"/>
                <a:gd name="T54" fmla="*/ 65524061 w 38"/>
                <a:gd name="T55" fmla="*/ 95765926 h 40"/>
                <a:gd name="T56" fmla="*/ 75604682 w 38"/>
                <a:gd name="T57" fmla="*/ 85685305 h 40"/>
                <a:gd name="T58" fmla="*/ 85685303 w 38"/>
                <a:gd name="T59" fmla="*/ 75604683 h 40"/>
                <a:gd name="T60" fmla="*/ 85685303 w 38"/>
                <a:gd name="T61" fmla="*/ 75604683 h 40"/>
                <a:gd name="T62" fmla="*/ 90725613 w 38"/>
                <a:gd name="T63" fmla="*/ 60483752 h 40"/>
                <a:gd name="T64" fmla="*/ 95765924 w 38"/>
                <a:gd name="T65" fmla="*/ 45362808 h 40"/>
                <a:gd name="T66" fmla="*/ 90725613 w 38"/>
                <a:gd name="T67" fmla="*/ 15120938 h 40"/>
                <a:gd name="T68" fmla="*/ 90725613 w 38"/>
                <a:gd name="T69" fmla="*/ 15120938 h 40"/>
                <a:gd name="T70" fmla="*/ 80644992 w 38"/>
                <a:gd name="T71" fmla="*/ 20161249 h 40"/>
                <a:gd name="T72" fmla="*/ 80644992 w 38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40"/>
                <a:gd name="T113" fmla="*/ 38 w 38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40">
                  <a:moveTo>
                    <a:pt x="32" y="8"/>
                  </a:moveTo>
                  <a:lnTo>
                    <a:pt x="32" y="8"/>
                  </a:lnTo>
                  <a:lnTo>
                    <a:pt x="22" y="18"/>
                  </a:lnTo>
                  <a:lnTo>
                    <a:pt x="32" y="8"/>
                  </a:lnTo>
                  <a:lnTo>
                    <a:pt x="36" y="4"/>
                  </a:lnTo>
                  <a:lnTo>
                    <a:pt x="34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6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4"/>
                  </a:lnTo>
                  <a:lnTo>
                    <a:pt x="34" y="30"/>
                  </a:lnTo>
                  <a:lnTo>
                    <a:pt x="36" y="24"/>
                  </a:lnTo>
                  <a:lnTo>
                    <a:pt x="38" y="18"/>
                  </a:lnTo>
                  <a:lnTo>
                    <a:pt x="36" y="6"/>
                  </a:lnTo>
                  <a:lnTo>
                    <a:pt x="32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0" name="Freeform 115"/>
            <p:cNvSpPr>
              <a:spLocks/>
            </p:cNvSpPr>
            <p:nvPr/>
          </p:nvSpPr>
          <p:spPr bwMode="auto">
            <a:xfrm>
              <a:off x="4614863" y="3225800"/>
              <a:ext cx="63500" cy="57150"/>
            </a:xfrm>
            <a:custGeom>
              <a:avLst/>
              <a:gdLst>
                <a:gd name="T0" fmla="*/ 75604683 w 40"/>
                <a:gd name="T1" fmla="*/ 60483749 h 36"/>
                <a:gd name="T2" fmla="*/ 75604683 w 40"/>
                <a:gd name="T3" fmla="*/ 60483749 h 36"/>
                <a:gd name="T4" fmla="*/ 30241876 w 40"/>
                <a:gd name="T5" fmla="*/ 40322495 h 36"/>
                <a:gd name="T6" fmla="*/ 30241876 w 40"/>
                <a:gd name="T7" fmla="*/ 40322495 h 36"/>
                <a:gd name="T8" fmla="*/ 35282186 w 40"/>
                <a:gd name="T9" fmla="*/ 35282185 h 36"/>
                <a:gd name="T10" fmla="*/ 35282186 w 40"/>
                <a:gd name="T11" fmla="*/ 35282185 h 36"/>
                <a:gd name="T12" fmla="*/ 55443441 w 40"/>
                <a:gd name="T13" fmla="*/ 45362806 h 36"/>
                <a:gd name="T14" fmla="*/ 80644994 w 40"/>
                <a:gd name="T15" fmla="*/ 55443439 h 36"/>
                <a:gd name="T16" fmla="*/ 80644994 w 40"/>
                <a:gd name="T17" fmla="*/ 55443439 h 36"/>
                <a:gd name="T18" fmla="*/ 100806236 w 40"/>
                <a:gd name="T19" fmla="*/ 70564370 h 36"/>
                <a:gd name="T20" fmla="*/ 100806236 w 40"/>
                <a:gd name="T21" fmla="*/ 70564370 h 36"/>
                <a:gd name="T22" fmla="*/ 100806236 w 40"/>
                <a:gd name="T23" fmla="*/ 70564370 h 36"/>
                <a:gd name="T24" fmla="*/ 100806236 w 40"/>
                <a:gd name="T25" fmla="*/ 70564370 h 36"/>
                <a:gd name="T26" fmla="*/ 95765926 w 40"/>
                <a:gd name="T27" fmla="*/ 40322495 h 36"/>
                <a:gd name="T28" fmla="*/ 85685305 w 40"/>
                <a:gd name="T29" fmla="*/ 25201558 h 36"/>
                <a:gd name="T30" fmla="*/ 75604683 w 40"/>
                <a:gd name="T31" fmla="*/ 15120937 h 36"/>
                <a:gd name="T32" fmla="*/ 65524062 w 40"/>
                <a:gd name="T33" fmla="*/ 5040312 h 36"/>
                <a:gd name="T34" fmla="*/ 65524062 w 40"/>
                <a:gd name="T35" fmla="*/ 5040312 h 36"/>
                <a:gd name="T36" fmla="*/ 50403118 w 40"/>
                <a:gd name="T37" fmla="*/ 0 h 36"/>
                <a:gd name="T38" fmla="*/ 35282186 w 40"/>
                <a:gd name="T39" fmla="*/ 0 h 36"/>
                <a:gd name="T40" fmla="*/ 25201559 w 40"/>
                <a:gd name="T41" fmla="*/ 5040312 h 36"/>
                <a:gd name="T42" fmla="*/ 15120938 w 40"/>
                <a:gd name="T43" fmla="*/ 10080624 h 36"/>
                <a:gd name="T44" fmla="*/ 5040312 w 40"/>
                <a:gd name="T45" fmla="*/ 20161248 h 36"/>
                <a:gd name="T46" fmla="*/ 0 w 40"/>
                <a:gd name="T47" fmla="*/ 30241875 h 36"/>
                <a:gd name="T48" fmla="*/ 0 w 40"/>
                <a:gd name="T49" fmla="*/ 40322495 h 36"/>
                <a:gd name="T50" fmla="*/ 0 w 40"/>
                <a:gd name="T51" fmla="*/ 55443439 h 36"/>
                <a:gd name="T52" fmla="*/ 0 w 40"/>
                <a:gd name="T53" fmla="*/ 55443439 h 36"/>
                <a:gd name="T54" fmla="*/ 5040312 w 40"/>
                <a:gd name="T55" fmla="*/ 70564370 h 36"/>
                <a:gd name="T56" fmla="*/ 10080624 w 40"/>
                <a:gd name="T57" fmla="*/ 80644991 h 36"/>
                <a:gd name="T58" fmla="*/ 25201559 w 40"/>
                <a:gd name="T59" fmla="*/ 85685301 h 36"/>
                <a:gd name="T60" fmla="*/ 40322497 w 40"/>
                <a:gd name="T61" fmla="*/ 90725611 h 36"/>
                <a:gd name="T62" fmla="*/ 40322497 w 40"/>
                <a:gd name="T63" fmla="*/ 90725611 h 36"/>
                <a:gd name="T64" fmla="*/ 55443441 w 40"/>
                <a:gd name="T65" fmla="*/ 90725611 h 36"/>
                <a:gd name="T66" fmla="*/ 70564373 w 40"/>
                <a:gd name="T67" fmla="*/ 90725611 h 36"/>
                <a:gd name="T68" fmla="*/ 95765926 w 40"/>
                <a:gd name="T69" fmla="*/ 75604680 h 36"/>
                <a:gd name="T70" fmla="*/ 95765926 w 40"/>
                <a:gd name="T71" fmla="*/ 75604680 h 36"/>
                <a:gd name="T72" fmla="*/ 75604683 w 40"/>
                <a:gd name="T73" fmla="*/ 60483749 h 36"/>
                <a:gd name="T74" fmla="*/ 75604683 w 40"/>
                <a:gd name="T75" fmla="*/ 6048374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"/>
                <a:gd name="T115" fmla="*/ 0 h 36"/>
                <a:gd name="T116" fmla="*/ 40 w 40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" h="36">
                  <a:moveTo>
                    <a:pt x="30" y="24"/>
                  </a:moveTo>
                  <a:lnTo>
                    <a:pt x="30" y="24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22" y="18"/>
                  </a:lnTo>
                  <a:lnTo>
                    <a:pt x="32" y="22"/>
                  </a:lnTo>
                  <a:lnTo>
                    <a:pt x="40" y="28"/>
                  </a:lnTo>
                  <a:lnTo>
                    <a:pt x="38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6"/>
                  </a:lnTo>
                  <a:lnTo>
                    <a:pt x="38" y="30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1" name="Freeform 116"/>
            <p:cNvSpPr>
              <a:spLocks/>
            </p:cNvSpPr>
            <p:nvPr/>
          </p:nvSpPr>
          <p:spPr bwMode="auto">
            <a:xfrm>
              <a:off x="4659313" y="3194050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90725611 w 36"/>
                <a:gd name="T5" fmla="*/ 65524065 h 44"/>
                <a:gd name="T6" fmla="*/ 85685301 w 36"/>
                <a:gd name="T7" fmla="*/ 80644997 h 44"/>
                <a:gd name="T8" fmla="*/ 70564370 w 36"/>
                <a:gd name="T9" fmla="*/ 95765929 h 44"/>
                <a:gd name="T10" fmla="*/ 50403116 w 36"/>
                <a:gd name="T11" fmla="*/ 110886886 h 44"/>
                <a:gd name="T12" fmla="*/ 50403116 w 36"/>
                <a:gd name="T13" fmla="*/ 110886886 h 44"/>
                <a:gd name="T14" fmla="*/ 30241875 w 36"/>
                <a:gd name="T15" fmla="*/ 95765929 h 44"/>
                <a:gd name="T16" fmla="*/ 10080624 w 36"/>
                <a:gd name="T17" fmla="*/ 80644997 h 44"/>
                <a:gd name="T18" fmla="*/ 0 w 36"/>
                <a:gd name="T19" fmla="*/ 60483754 h 44"/>
                <a:gd name="T20" fmla="*/ 0 w 36"/>
                <a:gd name="T21" fmla="*/ 60483754 h 44"/>
                <a:gd name="T22" fmla="*/ 0 w 36"/>
                <a:gd name="T23" fmla="*/ 45362809 h 44"/>
                <a:gd name="T24" fmla="*/ 5040312 w 36"/>
                <a:gd name="T25" fmla="*/ 30241877 h 44"/>
                <a:gd name="T26" fmla="*/ 10080624 w 36"/>
                <a:gd name="T27" fmla="*/ 20161249 h 44"/>
                <a:gd name="T28" fmla="*/ 20161248 w 36"/>
                <a:gd name="T29" fmla="*/ 10080625 h 44"/>
                <a:gd name="T30" fmla="*/ 20161248 w 36"/>
                <a:gd name="T31" fmla="*/ 10080625 h 44"/>
                <a:gd name="T32" fmla="*/ 30241875 w 36"/>
                <a:gd name="T33" fmla="*/ 5040312 h 44"/>
                <a:gd name="T34" fmla="*/ 45362806 w 36"/>
                <a:gd name="T35" fmla="*/ 0 h 44"/>
                <a:gd name="T36" fmla="*/ 55443439 w 36"/>
                <a:gd name="T37" fmla="*/ 5040312 h 44"/>
                <a:gd name="T38" fmla="*/ 70564370 w 36"/>
                <a:gd name="T39" fmla="*/ 5040312 h 44"/>
                <a:gd name="T40" fmla="*/ 80644991 w 36"/>
                <a:gd name="T41" fmla="*/ 15120938 h 44"/>
                <a:gd name="T42" fmla="*/ 85685301 w 36"/>
                <a:gd name="T43" fmla="*/ 25201560 h 44"/>
                <a:gd name="T44" fmla="*/ 90725611 w 36"/>
                <a:gd name="T45" fmla="*/ 35282188 h 44"/>
                <a:gd name="T46" fmla="*/ 90725611 w 36"/>
                <a:gd name="T47" fmla="*/ 50403120 h 44"/>
                <a:gd name="T48" fmla="*/ 90725611 w 36"/>
                <a:gd name="T49" fmla="*/ 50403120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4"/>
                <a:gd name="T77" fmla="*/ 36 w 36"/>
                <a:gd name="T78" fmla="*/ 44 h 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6" y="26"/>
                  </a:lnTo>
                  <a:lnTo>
                    <a:pt x="34" y="32"/>
                  </a:lnTo>
                  <a:lnTo>
                    <a:pt x="28" y="38"/>
                  </a:lnTo>
                  <a:lnTo>
                    <a:pt x="20" y="44"/>
                  </a:lnTo>
                  <a:lnTo>
                    <a:pt x="12" y="38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2" y="12"/>
                  </a:lnTo>
                  <a:lnTo>
                    <a:pt x="4" y="8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8" y="2"/>
                  </a:lnTo>
                  <a:lnTo>
                    <a:pt x="32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2" name="Freeform 117"/>
            <p:cNvSpPr>
              <a:spLocks/>
            </p:cNvSpPr>
            <p:nvPr/>
          </p:nvSpPr>
          <p:spPr bwMode="auto">
            <a:xfrm>
              <a:off x="4700588" y="3225800"/>
              <a:ext cx="63500" cy="60325"/>
            </a:xfrm>
            <a:custGeom>
              <a:avLst/>
              <a:gdLst>
                <a:gd name="T0" fmla="*/ 80644994 w 40"/>
                <a:gd name="T1" fmla="*/ 10080624 h 38"/>
                <a:gd name="T2" fmla="*/ 80644994 w 40"/>
                <a:gd name="T3" fmla="*/ 10080624 h 38"/>
                <a:gd name="T4" fmla="*/ 65524062 w 40"/>
                <a:gd name="T5" fmla="*/ 0 h 38"/>
                <a:gd name="T6" fmla="*/ 55443441 w 40"/>
                <a:gd name="T7" fmla="*/ 0 h 38"/>
                <a:gd name="T8" fmla="*/ 40322497 w 40"/>
                <a:gd name="T9" fmla="*/ 5040312 h 38"/>
                <a:gd name="T10" fmla="*/ 25201559 w 40"/>
                <a:gd name="T11" fmla="*/ 10080624 h 38"/>
                <a:gd name="T12" fmla="*/ 25201559 w 40"/>
                <a:gd name="T13" fmla="*/ 10080624 h 38"/>
                <a:gd name="T14" fmla="*/ 10080624 w 40"/>
                <a:gd name="T15" fmla="*/ 25201559 h 38"/>
                <a:gd name="T16" fmla="*/ 5040312 w 40"/>
                <a:gd name="T17" fmla="*/ 45362807 h 38"/>
                <a:gd name="T18" fmla="*/ 0 w 40"/>
                <a:gd name="T19" fmla="*/ 70564371 h 38"/>
                <a:gd name="T20" fmla="*/ 0 w 40"/>
                <a:gd name="T21" fmla="*/ 70564371 h 38"/>
                <a:gd name="T22" fmla="*/ 20161249 w 40"/>
                <a:gd name="T23" fmla="*/ 55443440 h 38"/>
                <a:gd name="T24" fmla="*/ 20161249 w 40"/>
                <a:gd name="T25" fmla="*/ 55443440 h 38"/>
                <a:gd name="T26" fmla="*/ 35282186 w 40"/>
                <a:gd name="T27" fmla="*/ 50403117 h 38"/>
                <a:gd name="T28" fmla="*/ 50403118 w 40"/>
                <a:gd name="T29" fmla="*/ 45362807 h 38"/>
                <a:gd name="T30" fmla="*/ 50403118 w 40"/>
                <a:gd name="T31" fmla="*/ 45362807 h 38"/>
                <a:gd name="T32" fmla="*/ 55443441 w 40"/>
                <a:gd name="T33" fmla="*/ 50403117 h 38"/>
                <a:gd name="T34" fmla="*/ 55443441 w 40"/>
                <a:gd name="T35" fmla="*/ 50403117 h 38"/>
                <a:gd name="T36" fmla="*/ 35282186 w 40"/>
                <a:gd name="T37" fmla="*/ 55443440 h 38"/>
                <a:gd name="T38" fmla="*/ 15120938 w 40"/>
                <a:gd name="T39" fmla="*/ 65524061 h 38"/>
                <a:gd name="T40" fmla="*/ 15120938 w 40"/>
                <a:gd name="T41" fmla="*/ 65524061 h 38"/>
                <a:gd name="T42" fmla="*/ 0 w 40"/>
                <a:gd name="T43" fmla="*/ 75604682 h 38"/>
                <a:gd name="T44" fmla="*/ 0 w 40"/>
                <a:gd name="T45" fmla="*/ 75604682 h 38"/>
                <a:gd name="T46" fmla="*/ 20161249 w 40"/>
                <a:gd name="T47" fmla="*/ 90725613 h 38"/>
                <a:gd name="T48" fmla="*/ 40322497 w 40"/>
                <a:gd name="T49" fmla="*/ 95765924 h 38"/>
                <a:gd name="T50" fmla="*/ 55443441 w 40"/>
                <a:gd name="T51" fmla="*/ 90725613 h 38"/>
                <a:gd name="T52" fmla="*/ 70564373 w 40"/>
                <a:gd name="T53" fmla="*/ 90725613 h 38"/>
                <a:gd name="T54" fmla="*/ 70564373 w 40"/>
                <a:gd name="T55" fmla="*/ 90725613 h 38"/>
                <a:gd name="T56" fmla="*/ 80644994 w 40"/>
                <a:gd name="T57" fmla="*/ 80644992 h 38"/>
                <a:gd name="T58" fmla="*/ 90725615 w 40"/>
                <a:gd name="T59" fmla="*/ 75604682 h 38"/>
                <a:gd name="T60" fmla="*/ 95765926 w 40"/>
                <a:gd name="T61" fmla="*/ 60483751 h 38"/>
                <a:gd name="T62" fmla="*/ 100806236 w 40"/>
                <a:gd name="T63" fmla="*/ 50403117 h 38"/>
                <a:gd name="T64" fmla="*/ 100806236 w 40"/>
                <a:gd name="T65" fmla="*/ 40322496 h 38"/>
                <a:gd name="T66" fmla="*/ 95765926 w 40"/>
                <a:gd name="T67" fmla="*/ 25201559 h 38"/>
                <a:gd name="T68" fmla="*/ 90725615 w 40"/>
                <a:gd name="T69" fmla="*/ 15120938 h 38"/>
                <a:gd name="T70" fmla="*/ 80644994 w 40"/>
                <a:gd name="T71" fmla="*/ 10080624 h 38"/>
                <a:gd name="T72" fmla="*/ 80644994 w 40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8"/>
                <a:gd name="T113" fmla="*/ 40 w 40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8">
                  <a:moveTo>
                    <a:pt x="32" y="4"/>
                  </a:moveTo>
                  <a:lnTo>
                    <a:pt x="32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4" y="20"/>
                  </a:lnTo>
                  <a:lnTo>
                    <a:pt x="20" y="18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38"/>
                  </a:lnTo>
                  <a:lnTo>
                    <a:pt x="22" y="36"/>
                  </a:lnTo>
                  <a:lnTo>
                    <a:pt x="28" y="36"/>
                  </a:lnTo>
                  <a:lnTo>
                    <a:pt x="32" y="32"/>
                  </a:lnTo>
                  <a:lnTo>
                    <a:pt x="36" y="30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3" name="Freeform 118"/>
            <p:cNvSpPr>
              <a:spLocks/>
            </p:cNvSpPr>
            <p:nvPr/>
          </p:nvSpPr>
          <p:spPr bwMode="auto">
            <a:xfrm>
              <a:off x="4662488" y="3248025"/>
              <a:ext cx="50800" cy="50800"/>
            </a:xfrm>
            <a:custGeom>
              <a:avLst/>
              <a:gdLst>
                <a:gd name="T0" fmla="*/ 75604676 w 32"/>
                <a:gd name="T1" fmla="*/ 25201557 h 32"/>
                <a:gd name="T2" fmla="*/ 75604676 w 32"/>
                <a:gd name="T3" fmla="*/ 25201557 h 32"/>
                <a:gd name="T4" fmla="*/ 80644986 w 32"/>
                <a:gd name="T5" fmla="*/ 40322493 h 32"/>
                <a:gd name="T6" fmla="*/ 75604676 w 32"/>
                <a:gd name="T7" fmla="*/ 55443436 h 32"/>
                <a:gd name="T8" fmla="*/ 65524056 w 32"/>
                <a:gd name="T9" fmla="*/ 70564366 h 32"/>
                <a:gd name="T10" fmla="*/ 55443436 w 32"/>
                <a:gd name="T11" fmla="*/ 75604676 h 32"/>
                <a:gd name="T12" fmla="*/ 55443436 w 32"/>
                <a:gd name="T13" fmla="*/ 75604676 h 32"/>
                <a:gd name="T14" fmla="*/ 40322493 w 32"/>
                <a:gd name="T15" fmla="*/ 80644986 h 32"/>
                <a:gd name="T16" fmla="*/ 25201557 w 32"/>
                <a:gd name="T17" fmla="*/ 7560467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5201557 h 32"/>
                <a:gd name="T28" fmla="*/ 10080623 w 32"/>
                <a:gd name="T29" fmla="*/ 10080623 h 32"/>
                <a:gd name="T30" fmla="*/ 25201557 w 32"/>
                <a:gd name="T31" fmla="*/ 0 h 32"/>
                <a:gd name="T32" fmla="*/ 25201557 w 32"/>
                <a:gd name="T33" fmla="*/ 0 h 32"/>
                <a:gd name="T34" fmla="*/ 40322493 w 32"/>
                <a:gd name="T35" fmla="*/ 0 h 32"/>
                <a:gd name="T36" fmla="*/ 55443436 w 32"/>
                <a:gd name="T37" fmla="*/ 0 h 32"/>
                <a:gd name="T38" fmla="*/ 65524056 w 32"/>
                <a:gd name="T39" fmla="*/ 10080623 h 32"/>
                <a:gd name="T40" fmla="*/ 75604676 w 32"/>
                <a:gd name="T41" fmla="*/ 25201557 h 32"/>
                <a:gd name="T42" fmla="*/ 7560467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0" y="10"/>
                  </a:moveTo>
                  <a:lnTo>
                    <a:pt x="30" y="10"/>
                  </a:lnTo>
                  <a:lnTo>
                    <a:pt x="32" y="16"/>
                  </a:lnTo>
                  <a:lnTo>
                    <a:pt x="30" y="22"/>
                  </a:lnTo>
                  <a:lnTo>
                    <a:pt x="26" y="28"/>
                  </a:lnTo>
                  <a:lnTo>
                    <a:pt x="22" y="30"/>
                  </a:lnTo>
                  <a:lnTo>
                    <a:pt x="16" y="32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4" name="Freeform 119"/>
            <p:cNvSpPr>
              <a:spLocks/>
            </p:cNvSpPr>
            <p:nvPr/>
          </p:nvSpPr>
          <p:spPr bwMode="auto">
            <a:xfrm>
              <a:off x="4964113" y="3143250"/>
              <a:ext cx="60325" cy="66675"/>
            </a:xfrm>
            <a:custGeom>
              <a:avLst/>
              <a:gdLst>
                <a:gd name="T0" fmla="*/ 5040312 w 38"/>
                <a:gd name="T1" fmla="*/ 70564374 h 42"/>
                <a:gd name="T2" fmla="*/ 5040312 w 38"/>
                <a:gd name="T3" fmla="*/ 70564374 h 42"/>
                <a:gd name="T4" fmla="*/ 0 w 38"/>
                <a:gd name="T5" fmla="*/ 60483753 h 42"/>
                <a:gd name="T6" fmla="*/ 0 w 38"/>
                <a:gd name="T7" fmla="*/ 45362808 h 42"/>
                <a:gd name="T8" fmla="*/ 10080624 w 38"/>
                <a:gd name="T9" fmla="*/ 25201560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65524061 w 38"/>
                <a:gd name="T17" fmla="*/ 15120938 h 42"/>
                <a:gd name="T18" fmla="*/ 85685303 w 38"/>
                <a:gd name="T19" fmla="*/ 30241876 h 42"/>
                <a:gd name="T20" fmla="*/ 85685303 w 38"/>
                <a:gd name="T21" fmla="*/ 30241876 h 42"/>
                <a:gd name="T22" fmla="*/ 90725613 w 38"/>
                <a:gd name="T23" fmla="*/ 45362808 h 42"/>
                <a:gd name="T24" fmla="*/ 95765924 w 38"/>
                <a:gd name="T25" fmla="*/ 60483753 h 42"/>
                <a:gd name="T26" fmla="*/ 90725613 w 38"/>
                <a:gd name="T27" fmla="*/ 70564374 h 42"/>
                <a:gd name="T28" fmla="*/ 85685303 w 38"/>
                <a:gd name="T29" fmla="*/ 85685306 h 42"/>
                <a:gd name="T30" fmla="*/ 85685303 w 38"/>
                <a:gd name="T31" fmla="*/ 85685306 h 42"/>
                <a:gd name="T32" fmla="*/ 75604682 w 38"/>
                <a:gd name="T33" fmla="*/ 95765928 h 42"/>
                <a:gd name="T34" fmla="*/ 65524061 w 38"/>
                <a:gd name="T35" fmla="*/ 100806238 h 42"/>
                <a:gd name="T36" fmla="*/ 55443440 w 38"/>
                <a:gd name="T37" fmla="*/ 105846574 h 42"/>
                <a:gd name="T38" fmla="*/ 45362807 w 38"/>
                <a:gd name="T39" fmla="*/ 105846574 h 42"/>
                <a:gd name="T40" fmla="*/ 30241875 w 38"/>
                <a:gd name="T41" fmla="*/ 100806238 h 42"/>
                <a:gd name="T42" fmla="*/ 20161248 w 38"/>
                <a:gd name="T43" fmla="*/ 95765928 h 42"/>
                <a:gd name="T44" fmla="*/ 10080624 w 38"/>
                <a:gd name="T45" fmla="*/ 85685306 h 42"/>
                <a:gd name="T46" fmla="*/ 5040312 w 38"/>
                <a:gd name="T47" fmla="*/ 70564374 h 42"/>
                <a:gd name="T48" fmla="*/ 5040312 w 38"/>
                <a:gd name="T49" fmla="*/ 70564374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"/>
                <a:gd name="T76" fmla="*/ 0 h 42"/>
                <a:gd name="T77" fmla="*/ 38 w 38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" h="42">
                  <a:moveTo>
                    <a:pt x="2" y="28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4" y="10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8" y="24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2" y="42"/>
                  </a:lnTo>
                  <a:lnTo>
                    <a:pt x="18" y="42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5" name="Freeform 120"/>
            <p:cNvSpPr>
              <a:spLocks/>
            </p:cNvSpPr>
            <p:nvPr/>
          </p:nvSpPr>
          <p:spPr bwMode="auto">
            <a:xfrm>
              <a:off x="4906963" y="3146425"/>
              <a:ext cx="60325" cy="60325"/>
            </a:xfrm>
            <a:custGeom>
              <a:avLst/>
              <a:gdLst>
                <a:gd name="T0" fmla="*/ 85685303 w 38"/>
                <a:gd name="T1" fmla="*/ 20161248 h 38"/>
                <a:gd name="T2" fmla="*/ 85685303 w 38"/>
                <a:gd name="T3" fmla="*/ 20161248 h 38"/>
                <a:gd name="T4" fmla="*/ 60483751 w 38"/>
                <a:gd name="T5" fmla="*/ 40322496 h 38"/>
                <a:gd name="T6" fmla="*/ 60483751 w 38"/>
                <a:gd name="T7" fmla="*/ 40322496 h 38"/>
                <a:gd name="T8" fmla="*/ 55443440 w 38"/>
                <a:gd name="T9" fmla="*/ 40322496 h 38"/>
                <a:gd name="T10" fmla="*/ 55443440 w 38"/>
                <a:gd name="T11" fmla="*/ 40322496 h 38"/>
                <a:gd name="T12" fmla="*/ 80644992 w 38"/>
                <a:gd name="T13" fmla="*/ 15120938 h 38"/>
                <a:gd name="T14" fmla="*/ 80644992 w 38"/>
                <a:gd name="T15" fmla="*/ 15120938 h 38"/>
                <a:gd name="T16" fmla="*/ 90725613 w 38"/>
                <a:gd name="T17" fmla="*/ 5040312 h 38"/>
                <a:gd name="T18" fmla="*/ 90725613 w 38"/>
                <a:gd name="T19" fmla="*/ 5040312 h 38"/>
                <a:gd name="T20" fmla="*/ 90725613 w 38"/>
                <a:gd name="T21" fmla="*/ 5040312 h 38"/>
                <a:gd name="T22" fmla="*/ 90725613 w 38"/>
                <a:gd name="T23" fmla="*/ 5040312 h 38"/>
                <a:gd name="T24" fmla="*/ 65524061 w 38"/>
                <a:gd name="T25" fmla="*/ 0 h 38"/>
                <a:gd name="T26" fmla="*/ 45362807 w 38"/>
                <a:gd name="T27" fmla="*/ 0 h 38"/>
                <a:gd name="T28" fmla="*/ 30241875 w 38"/>
                <a:gd name="T29" fmla="*/ 10080624 h 38"/>
                <a:gd name="T30" fmla="*/ 15120938 w 38"/>
                <a:gd name="T31" fmla="*/ 15120938 h 38"/>
                <a:gd name="T32" fmla="*/ 15120938 w 38"/>
                <a:gd name="T33" fmla="*/ 15120938 h 38"/>
                <a:gd name="T34" fmla="*/ 5040312 w 38"/>
                <a:gd name="T35" fmla="*/ 25201559 h 38"/>
                <a:gd name="T36" fmla="*/ 0 w 38"/>
                <a:gd name="T37" fmla="*/ 40322496 h 38"/>
                <a:gd name="T38" fmla="*/ 0 w 38"/>
                <a:gd name="T39" fmla="*/ 50403117 h 38"/>
                <a:gd name="T40" fmla="*/ 0 w 38"/>
                <a:gd name="T41" fmla="*/ 65524061 h 38"/>
                <a:gd name="T42" fmla="*/ 5040312 w 38"/>
                <a:gd name="T43" fmla="*/ 75604682 h 38"/>
                <a:gd name="T44" fmla="*/ 15120938 w 38"/>
                <a:gd name="T45" fmla="*/ 85685303 h 38"/>
                <a:gd name="T46" fmla="*/ 25201559 w 38"/>
                <a:gd name="T47" fmla="*/ 90725613 h 38"/>
                <a:gd name="T48" fmla="*/ 35282186 w 38"/>
                <a:gd name="T49" fmla="*/ 95765924 h 38"/>
                <a:gd name="T50" fmla="*/ 35282186 w 38"/>
                <a:gd name="T51" fmla="*/ 95765924 h 38"/>
                <a:gd name="T52" fmla="*/ 50403117 w 38"/>
                <a:gd name="T53" fmla="*/ 95765924 h 38"/>
                <a:gd name="T54" fmla="*/ 65524061 w 38"/>
                <a:gd name="T55" fmla="*/ 90725613 h 38"/>
                <a:gd name="T56" fmla="*/ 75604682 w 38"/>
                <a:gd name="T57" fmla="*/ 85685303 h 38"/>
                <a:gd name="T58" fmla="*/ 85685303 w 38"/>
                <a:gd name="T59" fmla="*/ 70564371 h 38"/>
                <a:gd name="T60" fmla="*/ 85685303 w 38"/>
                <a:gd name="T61" fmla="*/ 70564371 h 38"/>
                <a:gd name="T62" fmla="*/ 95765924 w 38"/>
                <a:gd name="T63" fmla="*/ 55443440 h 38"/>
                <a:gd name="T64" fmla="*/ 95765924 w 38"/>
                <a:gd name="T65" fmla="*/ 40322496 h 38"/>
                <a:gd name="T66" fmla="*/ 90725613 w 38"/>
                <a:gd name="T67" fmla="*/ 15120938 h 38"/>
                <a:gd name="T68" fmla="*/ 90725613 w 38"/>
                <a:gd name="T69" fmla="*/ 15120938 h 38"/>
                <a:gd name="T70" fmla="*/ 85685303 w 38"/>
                <a:gd name="T71" fmla="*/ 20161248 h 38"/>
                <a:gd name="T72" fmla="*/ 85685303 w 38"/>
                <a:gd name="T73" fmla="*/ 20161248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38"/>
                <a:gd name="T113" fmla="*/ 38 w 38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38">
                  <a:moveTo>
                    <a:pt x="34" y="8"/>
                  </a:moveTo>
                  <a:lnTo>
                    <a:pt x="34" y="8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32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20" y="38"/>
                  </a:lnTo>
                  <a:lnTo>
                    <a:pt x="26" y="36"/>
                  </a:lnTo>
                  <a:lnTo>
                    <a:pt x="30" y="34"/>
                  </a:lnTo>
                  <a:lnTo>
                    <a:pt x="34" y="28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6" name="Freeform 121"/>
            <p:cNvSpPr>
              <a:spLocks/>
            </p:cNvSpPr>
            <p:nvPr/>
          </p:nvSpPr>
          <p:spPr bwMode="auto">
            <a:xfrm>
              <a:off x="4897438" y="3095625"/>
              <a:ext cx="66675" cy="57150"/>
            </a:xfrm>
            <a:custGeom>
              <a:avLst/>
              <a:gdLst>
                <a:gd name="T0" fmla="*/ 75604685 w 42"/>
                <a:gd name="T1" fmla="*/ 55443439 h 36"/>
                <a:gd name="T2" fmla="*/ 75604685 w 42"/>
                <a:gd name="T3" fmla="*/ 5544343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0241875 h 36"/>
                <a:gd name="T10" fmla="*/ 35282187 w 42"/>
                <a:gd name="T11" fmla="*/ 30241875 h 36"/>
                <a:gd name="T12" fmla="*/ 60483753 w 42"/>
                <a:gd name="T13" fmla="*/ 40322495 h 36"/>
                <a:gd name="T14" fmla="*/ 80644996 w 42"/>
                <a:gd name="T15" fmla="*/ 50403116 h 36"/>
                <a:gd name="T16" fmla="*/ 80644996 w 42"/>
                <a:gd name="T17" fmla="*/ 50403116 h 36"/>
                <a:gd name="T18" fmla="*/ 100806238 w 42"/>
                <a:gd name="T19" fmla="*/ 65524060 h 36"/>
                <a:gd name="T20" fmla="*/ 100806238 w 42"/>
                <a:gd name="T21" fmla="*/ 6552406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016124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40322498 w 42"/>
                <a:gd name="T39" fmla="*/ 0 h 36"/>
                <a:gd name="T40" fmla="*/ 25201560 w 42"/>
                <a:gd name="T41" fmla="*/ 0 h 36"/>
                <a:gd name="T42" fmla="*/ 15120938 w 42"/>
                <a:gd name="T43" fmla="*/ 10080624 h 36"/>
                <a:gd name="T44" fmla="*/ 10080624 w 42"/>
                <a:gd name="T45" fmla="*/ 15120937 h 36"/>
                <a:gd name="T46" fmla="*/ 0 w 42"/>
                <a:gd name="T47" fmla="*/ 25201558 h 36"/>
                <a:gd name="T48" fmla="*/ 0 w 42"/>
                <a:gd name="T49" fmla="*/ 40322495 h 36"/>
                <a:gd name="T50" fmla="*/ 0 w 42"/>
                <a:gd name="T51" fmla="*/ 50403116 h 36"/>
                <a:gd name="T52" fmla="*/ 0 w 42"/>
                <a:gd name="T53" fmla="*/ 50403116 h 36"/>
                <a:gd name="T54" fmla="*/ 5040312 w 42"/>
                <a:gd name="T55" fmla="*/ 65524060 h 36"/>
                <a:gd name="T56" fmla="*/ 15120938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0564374 w 42"/>
                <a:gd name="T67" fmla="*/ 85685301 h 36"/>
                <a:gd name="T68" fmla="*/ 95765928 w 42"/>
                <a:gd name="T69" fmla="*/ 70564370 h 36"/>
                <a:gd name="T70" fmla="*/ 95765928 w 42"/>
                <a:gd name="T71" fmla="*/ 70564370 h 36"/>
                <a:gd name="T72" fmla="*/ 75604685 w 42"/>
                <a:gd name="T73" fmla="*/ 55443439 h 36"/>
                <a:gd name="T74" fmla="*/ 75604685 w 42"/>
                <a:gd name="T75" fmla="*/ 5544343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2"/>
                  </a:moveTo>
                  <a:lnTo>
                    <a:pt x="30" y="22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24" y="16"/>
                  </a:lnTo>
                  <a:lnTo>
                    <a:pt x="32" y="20"/>
                  </a:lnTo>
                  <a:lnTo>
                    <a:pt x="40" y="26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4"/>
                  </a:lnTo>
                  <a:lnTo>
                    <a:pt x="38" y="28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7" name="Freeform 122"/>
            <p:cNvSpPr>
              <a:spLocks/>
            </p:cNvSpPr>
            <p:nvPr/>
          </p:nvSpPr>
          <p:spPr bwMode="auto">
            <a:xfrm>
              <a:off x="4945063" y="3063875"/>
              <a:ext cx="53975" cy="66675"/>
            </a:xfrm>
            <a:custGeom>
              <a:avLst/>
              <a:gdLst>
                <a:gd name="T0" fmla="*/ 85685299 w 34"/>
                <a:gd name="T1" fmla="*/ 50403119 h 42"/>
                <a:gd name="T2" fmla="*/ 85685299 w 34"/>
                <a:gd name="T3" fmla="*/ 50403119 h 42"/>
                <a:gd name="T4" fmla="*/ 85685299 w 34"/>
                <a:gd name="T5" fmla="*/ 60483753 h 42"/>
                <a:gd name="T6" fmla="*/ 80644989 w 34"/>
                <a:gd name="T7" fmla="*/ 75604685 h 42"/>
                <a:gd name="T8" fmla="*/ 65524058 w 34"/>
                <a:gd name="T9" fmla="*/ 90725617 h 42"/>
                <a:gd name="T10" fmla="*/ 45362805 w 34"/>
                <a:gd name="T11" fmla="*/ 105846574 h 42"/>
                <a:gd name="T12" fmla="*/ 45362805 w 34"/>
                <a:gd name="T13" fmla="*/ 105846574 h 42"/>
                <a:gd name="T14" fmla="*/ 25201557 w 34"/>
                <a:gd name="T15" fmla="*/ 95765928 h 42"/>
                <a:gd name="T16" fmla="*/ 10080624 w 34"/>
                <a:gd name="T17" fmla="*/ 80644996 h 42"/>
                <a:gd name="T18" fmla="*/ 0 w 34"/>
                <a:gd name="T19" fmla="*/ 55443442 h 42"/>
                <a:gd name="T20" fmla="*/ 0 w 34"/>
                <a:gd name="T21" fmla="*/ 55443442 h 42"/>
                <a:gd name="T22" fmla="*/ 0 w 34"/>
                <a:gd name="T23" fmla="*/ 40322498 h 42"/>
                <a:gd name="T24" fmla="*/ 0 w 34"/>
                <a:gd name="T25" fmla="*/ 30241876 h 42"/>
                <a:gd name="T26" fmla="*/ 5040312 w 34"/>
                <a:gd name="T27" fmla="*/ 15120938 h 42"/>
                <a:gd name="T28" fmla="*/ 15120937 w 34"/>
                <a:gd name="T29" fmla="*/ 5040312 h 42"/>
                <a:gd name="T30" fmla="*/ 15120937 w 34"/>
                <a:gd name="T31" fmla="*/ 5040312 h 42"/>
                <a:gd name="T32" fmla="*/ 30241874 w 34"/>
                <a:gd name="T33" fmla="*/ 0 h 42"/>
                <a:gd name="T34" fmla="*/ 40322494 w 34"/>
                <a:gd name="T35" fmla="*/ 0 h 42"/>
                <a:gd name="T36" fmla="*/ 55443437 w 34"/>
                <a:gd name="T37" fmla="*/ 0 h 42"/>
                <a:gd name="T38" fmla="*/ 65524058 w 34"/>
                <a:gd name="T39" fmla="*/ 5040312 h 42"/>
                <a:gd name="T40" fmla="*/ 75604678 w 34"/>
                <a:gd name="T41" fmla="*/ 10080624 h 42"/>
                <a:gd name="T42" fmla="*/ 80644989 w 34"/>
                <a:gd name="T43" fmla="*/ 20161249 h 42"/>
                <a:gd name="T44" fmla="*/ 85685299 w 34"/>
                <a:gd name="T45" fmla="*/ 35282187 h 42"/>
                <a:gd name="T46" fmla="*/ 85685299 w 34"/>
                <a:gd name="T47" fmla="*/ 50403119 h 42"/>
                <a:gd name="T48" fmla="*/ 85685299 w 34"/>
                <a:gd name="T49" fmla="*/ 50403119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42"/>
                <a:gd name="T77" fmla="*/ 34 w 34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42">
                  <a:moveTo>
                    <a:pt x="34" y="20"/>
                  </a:moveTo>
                  <a:lnTo>
                    <a:pt x="34" y="20"/>
                  </a:lnTo>
                  <a:lnTo>
                    <a:pt x="34" y="24"/>
                  </a:lnTo>
                  <a:lnTo>
                    <a:pt x="32" y="30"/>
                  </a:lnTo>
                  <a:lnTo>
                    <a:pt x="26" y="36"/>
                  </a:lnTo>
                  <a:lnTo>
                    <a:pt x="18" y="42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4" y="14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8" name="Freeform 123"/>
            <p:cNvSpPr>
              <a:spLocks/>
            </p:cNvSpPr>
            <p:nvPr/>
          </p:nvSpPr>
          <p:spPr bwMode="auto">
            <a:xfrm>
              <a:off x="4983163" y="3095625"/>
              <a:ext cx="63500" cy="57150"/>
            </a:xfrm>
            <a:custGeom>
              <a:avLst/>
              <a:gdLst>
                <a:gd name="T0" fmla="*/ 80644994 w 40"/>
                <a:gd name="T1" fmla="*/ 5040312 h 36"/>
                <a:gd name="T2" fmla="*/ 80644994 w 40"/>
                <a:gd name="T3" fmla="*/ 5040312 h 36"/>
                <a:gd name="T4" fmla="*/ 70564373 w 40"/>
                <a:gd name="T5" fmla="*/ 0 h 36"/>
                <a:gd name="T6" fmla="*/ 55443441 w 40"/>
                <a:gd name="T7" fmla="*/ 0 h 36"/>
                <a:gd name="T8" fmla="*/ 40322497 w 40"/>
                <a:gd name="T9" fmla="*/ 0 h 36"/>
                <a:gd name="T10" fmla="*/ 25201559 w 40"/>
                <a:gd name="T11" fmla="*/ 10080624 h 36"/>
                <a:gd name="T12" fmla="*/ 25201559 w 40"/>
                <a:gd name="T13" fmla="*/ 10080624 h 36"/>
                <a:gd name="T14" fmla="*/ 15120938 w 40"/>
                <a:gd name="T15" fmla="*/ 20161248 h 36"/>
                <a:gd name="T16" fmla="*/ 5040312 w 40"/>
                <a:gd name="T17" fmla="*/ 40322495 h 36"/>
                <a:gd name="T18" fmla="*/ 0 w 40"/>
                <a:gd name="T19" fmla="*/ 70564370 h 36"/>
                <a:gd name="T20" fmla="*/ 0 w 40"/>
                <a:gd name="T21" fmla="*/ 70564370 h 36"/>
                <a:gd name="T22" fmla="*/ 20161249 w 40"/>
                <a:gd name="T23" fmla="*/ 55443439 h 36"/>
                <a:gd name="T24" fmla="*/ 20161249 w 40"/>
                <a:gd name="T25" fmla="*/ 55443439 h 36"/>
                <a:gd name="T26" fmla="*/ 35282186 w 40"/>
                <a:gd name="T27" fmla="*/ 45362806 h 36"/>
                <a:gd name="T28" fmla="*/ 55443441 w 40"/>
                <a:gd name="T29" fmla="*/ 45362806 h 36"/>
                <a:gd name="T30" fmla="*/ 55443441 w 40"/>
                <a:gd name="T31" fmla="*/ 45362806 h 36"/>
                <a:gd name="T32" fmla="*/ 55443441 w 40"/>
                <a:gd name="T33" fmla="*/ 45362806 h 36"/>
                <a:gd name="T34" fmla="*/ 55443441 w 40"/>
                <a:gd name="T35" fmla="*/ 45362806 h 36"/>
                <a:gd name="T36" fmla="*/ 35282186 w 40"/>
                <a:gd name="T37" fmla="*/ 50403116 h 36"/>
                <a:gd name="T38" fmla="*/ 15120938 w 40"/>
                <a:gd name="T39" fmla="*/ 60483749 h 36"/>
                <a:gd name="T40" fmla="*/ 15120938 w 40"/>
                <a:gd name="T41" fmla="*/ 60483749 h 36"/>
                <a:gd name="T42" fmla="*/ 5040312 w 40"/>
                <a:gd name="T43" fmla="*/ 75604680 h 36"/>
                <a:gd name="T44" fmla="*/ 5040312 w 40"/>
                <a:gd name="T45" fmla="*/ 75604680 h 36"/>
                <a:gd name="T46" fmla="*/ 25201559 w 40"/>
                <a:gd name="T47" fmla="*/ 85685301 h 36"/>
                <a:gd name="T48" fmla="*/ 40322497 w 40"/>
                <a:gd name="T49" fmla="*/ 90725611 h 36"/>
                <a:gd name="T50" fmla="*/ 60483752 w 40"/>
                <a:gd name="T51" fmla="*/ 90725611 h 36"/>
                <a:gd name="T52" fmla="*/ 70564373 w 40"/>
                <a:gd name="T53" fmla="*/ 85685301 h 36"/>
                <a:gd name="T54" fmla="*/ 70564373 w 40"/>
                <a:gd name="T55" fmla="*/ 85685301 h 36"/>
                <a:gd name="T56" fmla="*/ 85685305 w 40"/>
                <a:gd name="T57" fmla="*/ 80644991 h 36"/>
                <a:gd name="T58" fmla="*/ 95765926 w 40"/>
                <a:gd name="T59" fmla="*/ 70564370 h 36"/>
                <a:gd name="T60" fmla="*/ 100806236 w 40"/>
                <a:gd name="T61" fmla="*/ 60483749 h 36"/>
                <a:gd name="T62" fmla="*/ 100806236 w 40"/>
                <a:gd name="T63" fmla="*/ 50403116 h 36"/>
                <a:gd name="T64" fmla="*/ 100806236 w 40"/>
                <a:gd name="T65" fmla="*/ 35282185 h 36"/>
                <a:gd name="T66" fmla="*/ 95765926 w 40"/>
                <a:gd name="T67" fmla="*/ 25201558 h 36"/>
                <a:gd name="T68" fmla="*/ 90725615 w 40"/>
                <a:gd name="T69" fmla="*/ 15120937 h 36"/>
                <a:gd name="T70" fmla="*/ 80644994 w 40"/>
                <a:gd name="T71" fmla="*/ 5040312 h 36"/>
                <a:gd name="T72" fmla="*/ 80644994 w 40"/>
                <a:gd name="T73" fmla="*/ 5040312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6"/>
                <a:gd name="T113" fmla="*/ 40 w 40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6">
                  <a:moveTo>
                    <a:pt x="32" y="2"/>
                  </a:moveTo>
                  <a:lnTo>
                    <a:pt x="32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4" y="18"/>
                  </a:lnTo>
                  <a:lnTo>
                    <a:pt x="22" y="18"/>
                  </a:lnTo>
                  <a:lnTo>
                    <a:pt x="14" y="20"/>
                  </a:lnTo>
                  <a:lnTo>
                    <a:pt x="6" y="24"/>
                  </a:lnTo>
                  <a:lnTo>
                    <a:pt x="2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4" y="36"/>
                  </a:lnTo>
                  <a:lnTo>
                    <a:pt x="28" y="34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9" name="Freeform 124"/>
            <p:cNvSpPr>
              <a:spLocks/>
            </p:cNvSpPr>
            <p:nvPr/>
          </p:nvSpPr>
          <p:spPr bwMode="auto">
            <a:xfrm>
              <a:off x="4945063" y="3114675"/>
              <a:ext cx="50800" cy="50800"/>
            </a:xfrm>
            <a:custGeom>
              <a:avLst/>
              <a:gdLst>
                <a:gd name="T0" fmla="*/ 80644986 w 32"/>
                <a:gd name="T1" fmla="*/ 25201557 h 32"/>
                <a:gd name="T2" fmla="*/ 8064498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8064498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5201557 h 32"/>
                <a:gd name="T28" fmla="*/ 10080623 w 32"/>
                <a:gd name="T29" fmla="*/ 15120936 h 32"/>
                <a:gd name="T30" fmla="*/ 25201557 w 32"/>
                <a:gd name="T31" fmla="*/ 5040312 h 32"/>
                <a:gd name="T32" fmla="*/ 25201557 w 32"/>
                <a:gd name="T33" fmla="*/ 5040312 h 32"/>
                <a:gd name="T34" fmla="*/ 40322493 w 32"/>
                <a:gd name="T35" fmla="*/ 0 h 32"/>
                <a:gd name="T36" fmla="*/ 55443436 w 32"/>
                <a:gd name="T37" fmla="*/ 5040312 h 32"/>
                <a:gd name="T38" fmla="*/ 70564366 w 32"/>
                <a:gd name="T39" fmla="*/ 10080623 h 32"/>
                <a:gd name="T40" fmla="*/ 80644986 w 32"/>
                <a:gd name="T41" fmla="*/ 25201557 h 32"/>
                <a:gd name="T42" fmla="*/ 8064498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2" y="10"/>
                  </a:moveTo>
                  <a:lnTo>
                    <a:pt x="32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0" name="Freeform 125"/>
            <p:cNvSpPr>
              <a:spLocks/>
            </p:cNvSpPr>
            <p:nvPr/>
          </p:nvSpPr>
          <p:spPr bwMode="auto">
            <a:xfrm>
              <a:off x="4640263" y="2809875"/>
              <a:ext cx="60325" cy="66675"/>
            </a:xfrm>
            <a:custGeom>
              <a:avLst/>
              <a:gdLst>
                <a:gd name="T0" fmla="*/ 0 w 38"/>
                <a:gd name="T1" fmla="*/ 75604685 h 42"/>
                <a:gd name="T2" fmla="*/ 0 w 38"/>
                <a:gd name="T3" fmla="*/ 75604685 h 42"/>
                <a:gd name="T4" fmla="*/ 0 w 38"/>
                <a:gd name="T5" fmla="*/ 60483753 h 42"/>
                <a:gd name="T6" fmla="*/ 0 w 38"/>
                <a:gd name="T7" fmla="*/ 40322498 h 42"/>
                <a:gd name="T8" fmla="*/ 5040312 w 38"/>
                <a:gd name="T9" fmla="*/ 20161249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70564371 w 38"/>
                <a:gd name="T17" fmla="*/ 15120938 h 42"/>
                <a:gd name="T18" fmla="*/ 75604682 w 38"/>
                <a:gd name="T19" fmla="*/ 25201560 h 42"/>
                <a:gd name="T20" fmla="*/ 85685303 w 38"/>
                <a:gd name="T21" fmla="*/ 35282187 h 42"/>
                <a:gd name="T22" fmla="*/ 85685303 w 38"/>
                <a:gd name="T23" fmla="*/ 35282187 h 42"/>
                <a:gd name="T24" fmla="*/ 90725613 w 38"/>
                <a:gd name="T25" fmla="*/ 50403119 h 42"/>
                <a:gd name="T26" fmla="*/ 95765924 w 38"/>
                <a:gd name="T27" fmla="*/ 60483753 h 42"/>
                <a:gd name="T28" fmla="*/ 90725613 w 38"/>
                <a:gd name="T29" fmla="*/ 75604685 h 42"/>
                <a:gd name="T30" fmla="*/ 85685303 w 38"/>
                <a:gd name="T31" fmla="*/ 90725617 h 42"/>
                <a:gd name="T32" fmla="*/ 85685303 w 38"/>
                <a:gd name="T33" fmla="*/ 90725617 h 42"/>
                <a:gd name="T34" fmla="*/ 75604682 w 38"/>
                <a:gd name="T35" fmla="*/ 100806238 h 42"/>
                <a:gd name="T36" fmla="*/ 60483751 w 38"/>
                <a:gd name="T37" fmla="*/ 105846574 h 42"/>
                <a:gd name="T38" fmla="*/ 50403117 w 38"/>
                <a:gd name="T39" fmla="*/ 105846574 h 42"/>
                <a:gd name="T40" fmla="*/ 40322496 w 38"/>
                <a:gd name="T41" fmla="*/ 105846574 h 42"/>
                <a:gd name="T42" fmla="*/ 25201559 w 38"/>
                <a:gd name="T43" fmla="*/ 105846574 h 42"/>
                <a:gd name="T44" fmla="*/ 15120938 w 38"/>
                <a:gd name="T45" fmla="*/ 95765928 h 42"/>
                <a:gd name="T46" fmla="*/ 5040312 w 38"/>
                <a:gd name="T47" fmla="*/ 85685306 h 42"/>
                <a:gd name="T48" fmla="*/ 0 w 38"/>
                <a:gd name="T49" fmla="*/ 75604685 h 42"/>
                <a:gd name="T50" fmla="*/ 0 w 38"/>
                <a:gd name="T51" fmla="*/ 75604685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2"/>
                <a:gd name="T80" fmla="*/ 38 w 38"/>
                <a:gd name="T81" fmla="*/ 42 h 4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2">
                  <a:moveTo>
                    <a:pt x="0" y="30"/>
                  </a:moveTo>
                  <a:lnTo>
                    <a:pt x="0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8" y="6"/>
                  </a:lnTo>
                  <a:lnTo>
                    <a:pt x="30" y="10"/>
                  </a:lnTo>
                  <a:lnTo>
                    <a:pt x="34" y="14"/>
                  </a:lnTo>
                  <a:lnTo>
                    <a:pt x="36" y="20"/>
                  </a:lnTo>
                  <a:lnTo>
                    <a:pt x="38" y="24"/>
                  </a:lnTo>
                  <a:lnTo>
                    <a:pt x="36" y="30"/>
                  </a:lnTo>
                  <a:lnTo>
                    <a:pt x="34" y="36"/>
                  </a:lnTo>
                  <a:lnTo>
                    <a:pt x="30" y="40"/>
                  </a:lnTo>
                  <a:lnTo>
                    <a:pt x="24" y="42"/>
                  </a:lnTo>
                  <a:lnTo>
                    <a:pt x="20" y="42"/>
                  </a:lnTo>
                  <a:lnTo>
                    <a:pt x="16" y="42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1" name="Freeform 126"/>
            <p:cNvSpPr>
              <a:spLocks/>
            </p:cNvSpPr>
            <p:nvPr/>
          </p:nvSpPr>
          <p:spPr bwMode="auto">
            <a:xfrm>
              <a:off x="4579938" y="2809875"/>
              <a:ext cx="60325" cy="63500"/>
            </a:xfrm>
            <a:custGeom>
              <a:avLst/>
              <a:gdLst>
                <a:gd name="T0" fmla="*/ 85685303 w 38"/>
                <a:gd name="T1" fmla="*/ 20161249 h 40"/>
                <a:gd name="T2" fmla="*/ 85685303 w 38"/>
                <a:gd name="T3" fmla="*/ 20161249 h 40"/>
                <a:gd name="T4" fmla="*/ 60483751 w 38"/>
                <a:gd name="T5" fmla="*/ 45362808 h 40"/>
                <a:gd name="T6" fmla="*/ 60483751 w 38"/>
                <a:gd name="T7" fmla="*/ 45362808 h 40"/>
                <a:gd name="T8" fmla="*/ 55443440 w 38"/>
                <a:gd name="T9" fmla="*/ 40322497 h 40"/>
                <a:gd name="T10" fmla="*/ 55443440 w 38"/>
                <a:gd name="T11" fmla="*/ 40322497 h 40"/>
                <a:gd name="T12" fmla="*/ 85685303 w 38"/>
                <a:gd name="T13" fmla="*/ 20161249 h 40"/>
                <a:gd name="T14" fmla="*/ 85685303 w 38"/>
                <a:gd name="T15" fmla="*/ 20161249 h 40"/>
                <a:gd name="T16" fmla="*/ 95765924 w 38"/>
                <a:gd name="T17" fmla="*/ 10080624 h 40"/>
                <a:gd name="T18" fmla="*/ 95765924 w 38"/>
                <a:gd name="T19" fmla="*/ 10080624 h 40"/>
                <a:gd name="T20" fmla="*/ 90725613 w 38"/>
                <a:gd name="T21" fmla="*/ 5040312 h 40"/>
                <a:gd name="T22" fmla="*/ 90725613 w 38"/>
                <a:gd name="T23" fmla="*/ 5040312 h 40"/>
                <a:gd name="T24" fmla="*/ 65524061 w 38"/>
                <a:gd name="T25" fmla="*/ 0 h 40"/>
                <a:gd name="T26" fmla="*/ 45362807 w 38"/>
                <a:gd name="T27" fmla="*/ 0 h 40"/>
                <a:gd name="T28" fmla="*/ 30241875 w 38"/>
                <a:gd name="T29" fmla="*/ 10080624 h 40"/>
                <a:gd name="T30" fmla="*/ 20161248 w 38"/>
                <a:gd name="T31" fmla="*/ 15120938 h 40"/>
                <a:gd name="T32" fmla="*/ 20161248 w 38"/>
                <a:gd name="T33" fmla="*/ 15120938 h 40"/>
                <a:gd name="T34" fmla="*/ 10080624 w 38"/>
                <a:gd name="T35" fmla="*/ 25201559 h 40"/>
                <a:gd name="T36" fmla="*/ 0 w 38"/>
                <a:gd name="T37" fmla="*/ 40322497 h 40"/>
                <a:gd name="T38" fmla="*/ 0 w 38"/>
                <a:gd name="T39" fmla="*/ 50403118 h 40"/>
                <a:gd name="T40" fmla="*/ 0 w 38"/>
                <a:gd name="T41" fmla="*/ 65524062 h 40"/>
                <a:gd name="T42" fmla="*/ 5040312 w 38"/>
                <a:gd name="T43" fmla="*/ 75604683 h 40"/>
                <a:gd name="T44" fmla="*/ 15120938 w 38"/>
                <a:gd name="T45" fmla="*/ 85685305 h 40"/>
                <a:gd name="T46" fmla="*/ 25201559 w 38"/>
                <a:gd name="T47" fmla="*/ 90725615 h 40"/>
                <a:gd name="T48" fmla="*/ 35282186 w 38"/>
                <a:gd name="T49" fmla="*/ 95765926 h 40"/>
                <a:gd name="T50" fmla="*/ 35282186 w 38"/>
                <a:gd name="T51" fmla="*/ 95765926 h 40"/>
                <a:gd name="T52" fmla="*/ 50403117 w 38"/>
                <a:gd name="T53" fmla="*/ 100806236 h 40"/>
                <a:gd name="T54" fmla="*/ 65524061 w 38"/>
                <a:gd name="T55" fmla="*/ 95765926 h 40"/>
                <a:gd name="T56" fmla="*/ 75604682 w 38"/>
                <a:gd name="T57" fmla="*/ 90725615 h 40"/>
                <a:gd name="T58" fmla="*/ 85685303 w 38"/>
                <a:gd name="T59" fmla="*/ 75604683 h 40"/>
                <a:gd name="T60" fmla="*/ 85685303 w 38"/>
                <a:gd name="T61" fmla="*/ 75604683 h 40"/>
                <a:gd name="T62" fmla="*/ 95765924 w 38"/>
                <a:gd name="T63" fmla="*/ 60483752 h 40"/>
                <a:gd name="T64" fmla="*/ 95765924 w 38"/>
                <a:gd name="T65" fmla="*/ 45362808 h 40"/>
                <a:gd name="T66" fmla="*/ 95765924 w 38"/>
                <a:gd name="T67" fmla="*/ 15120938 h 40"/>
                <a:gd name="T68" fmla="*/ 95765924 w 38"/>
                <a:gd name="T69" fmla="*/ 15120938 h 40"/>
                <a:gd name="T70" fmla="*/ 85685303 w 38"/>
                <a:gd name="T71" fmla="*/ 20161249 h 40"/>
                <a:gd name="T72" fmla="*/ 85685303 w 38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40"/>
                <a:gd name="T113" fmla="*/ 38 w 38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40">
                  <a:moveTo>
                    <a:pt x="34" y="8"/>
                  </a:moveTo>
                  <a:lnTo>
                    <a:pt x="34" y="8"/>
                  </a:lnTo>
                  <a:lnTo>
                    <a:pt x="24" y="18"/>
                  </a:lnTo>
                  <a:lnTo>
                    <a:pt x="22" y="16"/>
                  </a:lnTo>
                  <a:lnTo>
                    <a:pt x="34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4" y="30"/>
                  </a:lnTo>
                  <a:lnTo>
                    <a:pt x="38" y="24"/>
                  </a:lnTo>
                  <a:lnTo>
                    <a:pt x="38" y="18"/>
                  </a:lnTo>
                  <a:lnTo>
                    <a:pt x="38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2" name="Freeform 127"/>
            <p:cNvSpPr>
              <a:spLocks/>
            </p:cNvSpPr>
            <p:nvPr/>
          </p:nvSpPr>
          <p:spPr bwMode="auto">
            <a:xfrm>
              <a:off x="4570413" y="2755900"/>
              <a:ext cx="69850" cy="60325"/>
            </a:xfrm>
            <a:custGeom>
              <a:avLst/>
              <a:gdLst>
                <a:gd name="T0" fmla="*/ 80644997 w 44"/>
                <a:gd name="T1" fmla="*/ 60483751 h 38"/>
                <a:gd name="T2" fmla="*/ 80644997 w 44"/>
                <a:gd name="T3" fmla="*/ 60483751 h 38"/>
                <a:gd name="T4" fmla="*/ 40322498 w 44"/>
                <a:gd name="T5" fmla="*/ 40322496 h 38"/>
                <a:gd name="T6" fmla="*/ 40322498 w 44"/>
                <a:gd name="T7" fmla="*/ 40322496 h 38"/>
                <a:gd name="T8" fmla="*/ 40322498 w 44"/>
                <a:gd name="T9" fmla="*/ 35282186 h 38"/>
                <a:gd name="T10" fmla="*/ 40322498 w 44"/>
                <a:gd name="T11" fmla="*/ 35282186 h 38"/>
                <a:gd name="T12" fmla="*/ 65524065 w 44"/>
                <a:gd name="T13" fmla="*/ 45362807 h 38"/>
                <a:gd name="T14" fmla="*/ 85685308 w 44"/>
                <a:gd name="T15" fmla="*/ 60483751 h 38"/>
                <a:gd name="T16" fmla="*/ 85685308 w 44"/>
                <a:gd name="T17" fmla="*/ 60483751 h 38"/>
                <a:gd name="T18" fmla="*/ 105846575 w 44"/>
                <a:gd name="T19" fmla="*/ 75604682 h 38"/>
                <a:gd name="T20" fmla="*/ 105846575 w 44"/>
                <a:gd name="T21" fmla="*/ 75604682 h 38"/>
                <a:gd name="T22" fmla="*/ 110886886 w 44"/>
                <a:gd name="T23" fmla="*/ 70564371 h 38"/>
                <a:gd name="T24" fmla="*/ 110886886 w 44"/>
                <a:gd name="T25" fmla="*/ 70564371 h 38"/>
                <a:gd name="T26" fmla="*/ 105846575 w 44"/>
                <a:gd name="T27" fmla="*/ 45362807 h 38"/>
                <a:gd name="T28" fmla="*/ 95765929 w 44"/>
                <a:gd name="T29" fmla="*/ 30241875 h 38"/>
                <a:gd name="T30" fmla="*/ 85685308 w 44"/>
                <a:gd name="T31" fmla="*/ 15120938 h 38"/>
                <a:gd name="T32" fmla="*/ 70564375 w 44"/>
                <a:gd name="T33" fmla="*/ 5040312 h 38"/>
                <a:gd name="T34" fmla="*/ 70564375 w 44"/>
                <a:gd name="T35" fmla="*/ 5040312 h 38"/>
                <a:gd name="T36" fmla="*/ 55443443 w 44"/>
                <a:gd name="T37" fmla="*/ 0 h 38"/>
                <a:gd name="T38" fmla="*/ 45362809 w 44"/>
                <a:gd name="T39" fmla="*/ 0 h 38"/>
                <a:gd name="T40" fmla="*/ 30241877 w 44"/>
                <a:gd name="T41" fmla="*/ 5040312 h 38"/>
                <a:gd name="T42" fmla="*/ 20161249 w 44"/>
                <a:gd name="T43" fmla="*/ 10080624 h 38"/>
                <a:gd name="T44" fmla="*/ 10080625 w 44"/>
                <a:gd name="T45" fmla="*/ 20161248 h 38"/>
                <a:gd name="T46" fmla="*/ 5040312 w 44"/>
                <a:gd name="T47" fmla="*/ 30241875 h 38"/>
                <a:gd name="T48" fmla="*/ 0 w 44"/>
                <a:gd name="T49" fmla="*/ 40322496 h 38"/>
                <a:gd name="T50" fmla="*/ 0 w 44"/>
                <a:gd name="T51" fmla="*/ 55443440 h 38"/>
                <a:gd name="T52" fmla="*/ 0 w 44"/>
                <a:gd name="T53" fmla="*/ 55443440 h 38"/>
                <a:gd name="T54" fmla="*/ 5040312 w 44"/>
                <a:gd name="T55" fmla="*/ 70564371 h 38"/>
                <a:gd name="T56" fmla="*/ 15120938 w 44"/>
                <a:gd name="T57" fmla="*/ 80644992 h 38"/>
                <a:gd name="T58" fmla="*/ 25201560 w 44"/>
                <a:gd name="T59" fmla="*/ 90725613 h 38"/>
                <a:gd name="T60" fmla="*/ 40322498 w 44"/>
                <a:gd name="T61" fmla="*/ 95765924 h 38"/>
                <a:gd name="T62" fmla="*/ 40322498 w 44"/>
                <a:gd name="T63" fmla="*/ 95765924 h 38"/>
                <a:gd name="T64" fmla="*/ 60483754 w 44"/>
                <a:gd name="T65" fmla="*/ 95765924 h 38"/>
                <a:gd name="T66" fmla="*/ 75604686 w 44"/>
                <a:gd name="T67" fmla="*/ 90725613 h 38"/>
                <a:gd name="T68" fmla="*/ 100806240 w 44"/>
                <a:gd name="T69" fmla="*/ 80644992 h 38"/>
                <a:gd name="T70" fmla="*/ 100806240 w 44"/>
                <a:gd name="T71" fmla="*/ 80644992 h 38"/>
                <a:gd name="T72" fmla="*/ 80644997 w 44"/>
                <a:gd name="T73" fmla="*/ 60483751 h 38"/>
                <a:gd name="T74" fmla="*/ 80644997 w 44"/>
                <a:gd name="T75" fmla="*/ 60483751 h 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38"/>
                <a:gd name="T116" fmla="*/ 44 w 44"/>
                <a:gd name="T117" fmla="*/ 38 h 3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38">
                  <a:moveTo>
                    <a:pt x="32" y="24"/>
                  </a:moveTo>
                  <a:lnTo>
                    <a:pt x="32" y="24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0"/>
                  </a:lnTo>
                  <a:lnTo>
                    <a:pt x="44" y="28"/>
                  </a:lnTo>
                  <a:lnTo>
                    <a:pt x="42" y="18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40" y="32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3" name="Freeform 128"/>
            <p:cNvSpPr>
              <a:spLocks/>
            </p:cNvSpPr>
            <p:nvPr/>
          </p:nvSpPr>
          <p:spPr bwMode="auto">
            <a:xfrm>
              <a:off x="4621213" y="2727325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90725611 w 36"/>
                <a:gd name="T5" fmla="*/ 65524065 h 44"/>
                <a:gd name="T6" fmla="*/ 80644991 w 36"/>
                <a:gd name="T7" fmla="*/ 80644997 h 44"/>
                <a:gd name="T8" fmla="*/ 70564370 w 36"/>
                <a:gd name="T9" fmla="*/ 95765929 h 44"/>
                <a:gd name="T10" fmla="*/ 45362806 w 36"/>
                <a:gd name="T11" fmla="*/ 110886886 h 44"/>
                <a:gd name="T12" fmla="*/ 45362806 w 36"/>
                <a:gd name="T13" fmla="*/ 110886886 h 44"/>
                <a:gd name="T14" fmla="*/ 25201558 w 36"/>
                <a:gd name="T15" fmla="*/ 95765929 h 44"/>
                <a:gd name="T16" fmla="*/ 10080624 w 36"/>
                <a:gd name="T17" fmla="*/ 80644997 h 44"/>
                <a:gd name="T18" fmla="*/ 5040312 w 36"/>
                <a:gd name="T19" fmla="*/ 70564375 h 44"/>
                <a:gd name="T20" fmla="*/ 0 w 36"/>
                <a:gd name="T21" fmla="*/ 55443443 h 44"/>
                <a:gd name="T22" fmla="*/ 0 w 36"/>
                <a:gd name="T23" fmla="*/ 55443443 h 44"/>
                <a:gd name="T24" fmla="*/ 0 w 36"/>
                <a:gd name="T25" fmla="*/ 40322498 h 44"/>
                <a:gd name="T26" fmla="*/ 5040312 w 36"/>
                <a:gd name="T27" fmla="*/ 25201560 h 44"/>
                <a:gd name="T28" fmla="*/ 10080624 w 36"/>
                <a:gd name="T29" fmla="*/ 15120938 h 44"/>
                <a:gd name="T30" fmla="*/ 20161248 w 36"/>
                <a:gd name="T31" fmla="*/ 5040312 h 44"/>
                <a:gd name="T32" fmla="*/ 20161248 w 36"/>
                <a:gd name="T33" fmla="*/ 5040312 h 44"/>
                <a:gd name="T34" fmla="*/ 35282185 w 36"/>
                <a:gd name="T35" fmla="*/ 0 h 44"/>
                <a:gd name="T36" fmla="*/ 45362806 w 36"/>
                <a:gd name="T37" fmla="*/ 0 h 44"/>
                <a:gd name="T38" fmla="*/ 60483749 w 36"/>
                <a:gd name="T39" fmla="*/ 0 h 44"/>
                <a:gd name="T40" fmla="*/ 70564370 w 36"/>
                <a:gd name="T41" fmla="*/ 5040312 h 44"/>
                <a:gd name="T42" fmla="*/ 80644991 w 36"/>
                <a:gd name="T43" fmla="*/ 15120938 h 44"/>
                <a:gd name="T44" fmla="*/ 90725611 w 36"/>
                <a:gd name="T45" fmla="*/ 25201560 h 44"/>
                <a:gd name="T46" fmla="*/ 90725611 w 36"/>
                <a:gd name="T47" fmla="*/ 35282188 h 44"/>
                <a:gd name="T48" fmla="*/ 90725611 w 36"/>
                <a:gd name="T49" fmla="*/ 50403120 h 44"/>
                <a:gd name="T50" fmla="*/ 90725611 w 36"/>
                <a:gd name="T51" fmla="*/ 50403120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6"/>
                <a:gd name="T79" fmla="*/ 0 h 44"/>
                <a:gd name="T80" fmla="*/ 36 w 36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6" y="26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8" y="44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6"/>
                  </a:lnTo>
                  <a:lnTo>
                    <a:pt x="36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4" name="Freeform 129"/>
            <p:cNvSpPr>
              <a:spLocks/>
            </p:cNvSpPr>
            <p:nvPr/>
          </p:nvSpPr>
          <p:spPr bwMode="auto">
            <a:xfrm>
              <a:off x="4659313" y="2759075"/>
              <a:ext cx="66675" cy="60325"/>
            </a:xfrm>
            <a:custGeom>
              <a:avLst/>
              <a:gdLst>
                <a:gd name="T0" fmla="*/ 85685306 w 42"/>
                <a:gd name="T1" fmla="*/ 10080624 h 38"/>
                <a:gd name="T2" fmla="*/ 85685306 w 42"/>
                <a:gd name="T3" fmla="*/ 10080624 h 38"/>
                <a:gd name="T4" fmla="*/ 75604685 w 42"/>
                <a:gd name="T5" fmla="*/ 5040312 h 38"/>
                <a:gd name="T6" fmla="*/ 60483753 w 42"/>
                <a:gd name="T7" fmla="*/ 0 h 38"/>
                <a:gd name="T8" fmla="*/ 45362808 w 42"/>
                <a:gd name="T9" fmla="*/ 5040312 h 38"/>
                <a:gd name="T10" fmla="*/ 30241876 w 42"/>
                <a:gd name="T11" fmla="*/ 10080624 h 38"/>
                <a:gd name="T12" fmla="*/ 30241876 w 42"/>
                <a:gd name="T13" fmla="*/ 10080624 h 38"/>
                <a:gd name="T14" fmla="*/ 15120938 w 42"/>
                <a:gd name="T15" fmla="*/ 25201559 h 38"/>
                <a:gd name="T16" fmla="*/ 5040312 w 42"/>
                <a:gd name="T17" fmla="*/ 45362807 h 38"/>
                <a:gd name="T18" fmla="*/ 0 w 42"/>
                <a:gd name="T19" fmla="*/ 70564371 h 38"/>
                <a:gd name="T20" fmla="*/ 0 w 42"/>
                <a:gd name="T21" fmla="*/ 70564371 h 38"/>
                <a:gd name="T22" fmla="*/ 20161249 w 42"/>
                <a:gd name="T23" fmla="*/ 60483751 h 38"/>
                <a:gd name="T24" fmla="*/ 20161249 w 42"/>
                <a:gd name="T25" fmla="*/ 60483751 h 38"/>
                <a:gd name="T26" fmla="*/ 40322498 w 42"/>
                <a:gd name="T27" fmla="*/ 50403117 h 38"/>
                <a:gd name="T28" fmla="*/ 55443442 w 42"/>
                <a:gd name="T29" fmla="*/ 50403117 h 38"/>
                <a:gd name="T30" fmla="*/ 55443442 w 42"/>
                <a:gd name="T31" fmla="*/ 50403117 h 38"/>
                <a:gd name="T32" fmla="*/ 55443442 w 42"/>
                <a:gd name="T33" fmla="*/ 50403117 h 38"/>
                <a:gd name="T34" fmla="*/ 55443442 w 42"/>
                <a:gd name="T35" fmla="*/ 50403117 h 38"/>
                <a:gd name="T36" fmla="*/ 35282187 w 42"/>
                <a:gd name="T37" fmla="*/ 55443440 h 38"/>
                <a:gd name="T38" fmla="*/ 20161249 w 42"/>
                <a:gd name="T39" fmla="*/ 65524061 h 38"/>
                <a:gd name="T40" fmla="*/ 20161249 w 42"/>
                <a:gd name="T41" fmla="*/ 65524061 h 38"/>
                <a:gd name="T42" fmla="*/ 5040312 w 42"/>
                <a:gd name="T43" fmla="*/ 75604682 h 38"/>
                <a:gd name="T44" fmla="*/ 5040312 w 42"/>
                <a:gd name="T45" fmla="*/ 75604682 h 38"/>
                <a:gd name="T46" fmla="*/ 25201560 w 42"/>
                <a:gd name="T47" fmla="*/ 90725613 h 38"/>
                <a:gd name="T48" fmla="*/ 40322498 w 42"/>
                <a:gd name="T49" fmla="*/ 95765924 h 38"/>
                <a:gd name="T50" fmla="*/ 60483753 w 42"/>
                <a:gd name="T51" fmla="*/ 95765924 h 38"/>
                <a:gd name="T52" fmla="*/ 70564374 w 42"/>
                <a:gd name="T53" fmla="*/ 95765924 h 38"/>
                <a:gd name="T54" fmla="*/ 70564374 w 42"/>
                <a:gd name="T55" fmla="*/ 95765924 h 38"/>
                <a:gd name="T56" fmla="*/ 85685306 w 42"/>
                <a:gd name="T57" fmla="*/ 90725613 h 38"/>
                <a:gd name="T58" fmla="*/ 95765928 w 42"/>
                <a:gd name="T59" fmla="*/ 80644992 h 38"/>
                <a:gd name="T60" fmla="*/ 105846574 w 42"/>
                <a:gd name="T61" fmla="*/ 70564371 h 38"/>
                <a:gd name="T62" fmla="*/ 105846574 w 42"/>
                <a:gd name="T63" fmla="*/ 55443440 h 38"/>
                <a:gd name="T64" fmla="*/ 105846574 w 42"/>
                <a:gd name="T65" fmla="*/ 45362807 h 38"/>
                <a:gd name="T66" fmla="*/ 105846574 w 42"/>
                <a:gd name="T67" fmla="*/ 30241875 h 38"/>
                <a:gd name="T68" fmla="*/ 95765928 w 42"/>
                <a:gd name="T69" fmla="*/ 20161248 h 38"/>
                <a:gd name="T70" fmla="*/ 85685306 w 42"/>
                <a:gd name="T71" fmla="*/ 10080624 h 38"/>
                <a:gd name="T72" fmla="*/ 85685306 w 42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38"/>
                <a:gd name="T113" fmla="*/ 42 w 42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38">
                  <a:moveTo>
                    <a:pt x="34" y="4"/>
                  </a:moveTo>
                  <a:lnTo>
                    <a:pt x="34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8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5" name="Freeform 130"/>
            <p:cNvSpPr>
              <a:spLocks/>
            </p:cNvSpPr>
            <p:nvPr/>
          </p:nvSpPr>
          <p:spPr bwMode="auto">
            <a:xfrm>
              <a:off x="4621213" y="2778125"/>
              <a:ext cx="50800" cy="53975"/>
            </a:xfrm>
            <a:custGeom>
              <a:avLst/>
              <a:gdLst>
                <a:gd name="T0" fmla="*/ 80644986 w 32"/>
                <a:gd name="T1" fmla="*/ 30241874 h 34"/>
                <a:gd name="T2" fmla="*/ 80644986 w 32"/>
                <a:gd name="T3" fmla="*/ 30241874 h 34"/>
                <a:gd name="T4" fmla="*/ 80644986 w 32"/>
                <a:gd name="T5" fmla="*/ 45362805 h 34"/>
                <a:gd name="T6" fmla="*/ 80644986 w 32"/>
                <a:gd name="T7" fmla="*/ 60483748 h 34"/>
                <a:gd name="T8" fmla="*/ 70564366 w 32"/>
                <a:gd name="T9" fmla="*/ 75604678 h 34"/>
                <a:gd name="T10" fmla="*/ 55443436 w 32"/>
                <a:gd name="T11" fmla="*/ 85685299 h 34"/>
                <a:gd name="T12" fmla="*/ 55443436 w 32"/>
                <a:gd name="T13" fmla="*/ 85685299 h 34"/>
                <a:gd name="T14" fmla="*/ 35282183 w 32"/>
                <a:gd name="T15" fmla="*/ 85685299 h 34"/>
                <a:gd name="T16" fmla="*/ 20161247 w 32"/>
                <a:gd name="T17" fmla="*/ 80644989 h 34"/>
                <a:gd name="T18" fmla="*/ 10080623 w 32"/>
                <a:gd name="T19" fmla="*/ 75604678 h 34"/>
                <a:gd name="T20" fmla="*/ 0 w 32"/>
                <a:gd name="T21" fmla="*/ 60483748 h 34"/>
                <a:gd name="T22" fmla="*/ 0 w 32"/>
                <a:gd name="T23" fmla="*/ 60483748 h 34"/>
                <a:gd name="T24" fmla="*/ 0 w 32"/>
                <a:gd name="T25" fmla="*/ 40322494 h 34"/>
                <a:gd name="T26" fmla="*/ 0 w 32"/>
                <a:gd name="T27" fmla="*/ 25201557 h 34"/>
                <a:gd name="T28" fmla="*/ 10080623 w 32"/>
                <a:gd name="T29" fmla="*/ 15120937 h 34"/>
                <a:gd name="T30" fmla="*/ 25201557 w 32"/>
                <a:gd name="T31" fmla="*/ 5040312 h 34"/>
                <a:gd name="T32" fmla="*/ 25201557 w 32"/>
                <a:gd name="T33" fmla="*/ 5040312 h 34"/>
                <a:gd name="T34" fmla="*/ 40322493 w 32"/>
                <a:gd name="T35" fmla="*/ 0 h 34"/>
                <a:gd name="T36" fmla="*/ 60483746 w 32"/>
                <a:gd name="T37" fmla="*/ 5040312 h 34"/>
                <a:gd name="T38" fmla="*/ 70564366 w 32"/>
                <a:gd name="T39" fmla="*/ 15120937 h 34"/>
                <a:gd name="T40" fmla="*/ 80644986 w 32"/>
                <a:gd name="T41" fmla="*/ 30241874 h 34"/>
                <a:gd name="T42" fmla="*/ 80644986 w 32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4"/>
                <a:gd name="T68" fmla="*/ 32 w 32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4">
                  <a:moveTo>
                    <a:pt x="32" y="12"/>
                  </a:moveTo>
                  <a:lnTo>
                    <a:pt x="32" y="12"/>
                  </a:lnTo>
                  <a:lnTo>
                    <a:pt x="32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4" y="34"/>
                  </a:lnTo>
                  <a:lnTo>
                    <a:pt x="8" y="32"/>
                  </a:lnTo>
                  <a:lnTo>
                    <a:pt x="4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6" name="Freeform 131"/>
            <p:cNvSpPr>
              <a:spLocks/>
            </p:cNvSpPr>
            <p:nvPr/>
          </p:nvSpPr>
          <p:spPr bwMode="auto">
            <a:xfrm>
              <a:off x="5357813" y="3302000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60483754 h 44"/>
                <a:gd name="T6" fmla="*/ 0 w 38"/>
                <a:gd name="T7" fmla="*/ 40322498 h 44"/>
                <a:gd name="T8" fmla="*/ 10080624 w 38"/>
                <a:gd name="T9" fmla="*/ 20161249 h 44"/>
                <a:gd name="T10" fmla="*/ 25201559 w 38"/>
                <a:gd name="T11" fmla="*/ 0 h 44"/>
                <a:gd name="T12" fmla="*/ 25201559 w 38"/>
                <a:gd name="T13" fmla="*/ 0 h 44"/>
                <a:gd name="T14" fmla="*/ 50403117 w 38"/>
                <a:gd name="T15" fmla="*/ 5040312 h 44"/>
                <a:gd name="T16" fmla="*/ 70564371 w 38"/>
                <a:gd name="T17" fmla="*/ 15120938 h 44"/>
                <a:gd name="T18" fmla="*/ 80644992 w 38"/>
                <a:gd name="T19" fmla="*/ 25201560 h 44"/>
                <a:gd name="T20" fmla="*/ 85685303 w 38"/>
                <a:gd name="T21" fmla="*/ 35282188 h 44"/>
                <a:gd name="T22" fmla="*/ 85685303 w 38"/>
                <a:gd name="T23" fmla="*/ 35282188 h 44"/>
                <a:gd name="T24" fmla="*/ 95765924 w 38"/>
                <a:gd name="T25" fmla="*/ 50403120 h 44"/>
                <a:gd name="T26" fmla="*/ 95765924 w 38"/>
                <a:gd name="T27" fmla="*/ 65524065 h 44"/>
                <a:gd name="T28" fmla="*/ 95765924 w 38"/>
                <a:gd name="T29" fmla="*/ 80644997 h 44"/>
                <a:gd name="T30" fmla="*/ 85685303 w 38"/>
                <a:gd name="T31" fmla="*/ 90725618 h 44"/>
                <a:gd name="T32" fmla="*/ 85685303 w 38"/>
                <a:gd name="T33" fmla="*/ 90725618 h 44"/>
                <a:gd name="T34" fmla="*/ 75604682 w 38"/>
                <a:gd name="T35" fmla="*/ 100806240 h 44"/>
                <a:gd name="T36" fmla="*/ 65524061 w 38"/>
                <a:gd name="T37" fmla="*/ 105846575 h 44"/>
                <a:gd name="T38" fmla="*/ 50403117 w 38"/>
                <a:gd name="T39" fmla="*/ 110886886 h 44"/>
                <a:gd name="T40" fmla="*/ 4032249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95765929 h 44"/>
                <a:gd name="T46" fmla="*/ 10080624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0" y="0"/>
                  </a:lnTo>
                  <a:lnTo>
                    <a:pt x="20" y="2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8" y="20"/>
                  </a:lnTo>
                  <a:lnTo>
                    <a:pt x="38" y="26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30" y="40"/>
                  </a:lnTo>
                  <a:lnTo>
                    <a:pt x="26" y="42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4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7" name="Freeform 132"/>
            <p:cNvSpPr>
              <a:spLocks/>
            </p:cNvSpPr>
            <p:nvPr/>
          </p:nvSpPr>
          <p:spPr bwMode="auto">
            <a:xfrm>
              <a:off x="5297488" y="3302000"/>
              <a:ext cx="63500" cy="63500"/>
            </a:xfrm>
            <a:custGeom>
              <a:avLst/>
              <a:gdLst>
                <a:gd name="T0" fmla="*/ 90725615 w 40"/>
                <a:gd name="T1" fmla="*/ 20161249 h 40"/>
                <a:gd name="T2" fmla="*/ 90725615 w 40"/>
                <a:gd name="T3" fmla="*/ 20161249 h 40"/>
                <a:gd name="T4" fmla="*/ 60483752 w 40"/>
                <a:gd name="T5" fmla="*/ 40322497 h 40"/>
                <a:gd name="T6" fmla="*/ 60483752 w 40"/>
                <a:gd name="T7" fmla="*/ 40322497 h 40"/>
                <a:gd name="T8" fmla="*/ 60483752 w 40"/>
                <a:gd name="T9" fmla="*/ 40322497 h 40"/>
                <a:gd name="T10" fmla="*/ 60483752 w 40"/>
                <a:gd name="T11" fmla="*/ 40322497 h 40"/>
                <a:gd name="T12" fmla="*/ 85685305 w 40"/>
                <a:gd name="T13" fmla="*/ 15120938 h 40"/>
                <a:gd name="T14" fmla="*/ 85685305 w 40"/>
                <a:gd name="T15" fmla="*/ 15120938 h 40"/>
                <a:gd name="T16" fmla="*/ 95765926 w 40"/>
                <a:gd name="T17" fmla="*/ 10080624 h 40"/>
                <a:gd name="T18" fmla="*/ 95765926 w 40"/>
                <a:gd name="T19" fmla="*/ 10080624 h 40"/>
                <a:gd name="T20" fmla="*/ 95765926 w 40"/>
                <a:gd name="T21" fmla="*/ 5040312 h 40"/>
                <a:gd name="T22" fmla="*/ 95765926 w 40"/>
                <a:gd name="T23" fmla="*/ 5040312 h 40"/>
                <a:gd name="T24" fmla="*/ 70564373 w 40"/>
                <a:gd name="T25" fmla="*/ 0 h 40"/>
                <a:gd name="T26" fmla="*/ 50403118 w 40"/>
                <a:gd name="T27" fmla="*/ 0 h 40"/>
                <a:gd name="T28" fmla="*/ 30241876 w 40"/>
                <a:gd name="T29" fmla="*/ 5040312 h 40"/>
                <a:gd name="T30" fmla="*/ 20161249 w 40"/>
                <a:gd name="T31" fmla="*/ 10080624 h 40"/>
                <a:gd name="T32" fmla="*/ 20161249 w 40"/>
                <a:gd name="T33" fmla="*/ 10080624 h 40"/>
                <a:gd name="T34" fmla="*/ 10080624 w 40"/>
                <a:gd name="T35" fmla="*/ 25201559 h 40"/>
                <a:gd name="T36" fmla="*/ 0 w 40"/>
                <a:gd name="T37" fmla="*/ 35282186 h 40"/>
                <a:gd name="T38" fmla="*/ 0 w 40"/>
                <a:gd name="T39" fmla="*/ 45362808 h 40"/>
                <a:gd name="T40" fmla="*/ 0 w 40"/>
                <a:gd name="T41" fmla="*/ 60483752 h 40"/>
                <a:gd name="T42" fmla="*/ 5040312 w 40"/>
                <a:gd name="T43" fmla="*/ 70564373 h 40"/>
                <a:gd name="T44" fmla="*/ 10080624 w 40"/>
                <a:gd name="T45" fmla="*/ 80644994 h 40"/>
                <a:gd name="T46" fmla="*/ 20161249 w 40"/>
                <a:gd name="T47" fmla="*/ 90725615 h 40"/>
                <a:gd name="T48" fmla="*/ 35282186 w 40"/>
                <a:gd name="T49" fmla="*/ 95765926 h 40"/>
                <a:gd name="T50" fmla="*/ 35282186 w 40"/>
                <a:gd name="T51" fmla="*/ 95765926 h 40"/>
                <a:gd name="T52" fmla="*/ 50403118 w 40"/>
                <a:gd name="T53" fmla="*/ 100806236 h 40"/>
                <a:gd name="T54" fmla="*/ 65524062 w 40"/>
                <a:gd name="T55" fmla="*/ 95765926 h 40"/>
                <a:gd name="T56" fmla="*/ 75604683 w 40"/>
                <a:gd name="T57" fmla="*/ 90725615 h 40"/>
                <a:gd name="T58" fmla="*/ 85685305 w 40"/>
                <a:gd name="T59" fmla="*/ 75604683 h 40"/>
                <a:gd name="T60" fmla="*/ 85685305 w 40"/>
                <a:gd name="T61" fmla="*/ 75604683 h 40"/>
                <a:gd name="T62" fmla="*/ 95765926 w 40"/>
                <a:gd name="T63" fmla="*/ 60483752 h 40"/>
                <a:gd name="T64" fmla="*/ 100806236 w 40"/>
                <a:gd name="T65" fmla="*/ 45362808 h 40"/>
                <a:gd name="T66" fmla="*/ 95765926 w 40"/>
                <a:gd name="T67" fmla="*/ 15120938 h 40"/>
                <a:gd name="T68" fmla="*/ 95765926 w 40"/>
                <a:gd name="T69" fmla="*/ 15120938 h 40"/>
                <a:gd name="T70" fmla="*/ 90725615 w 40"/>
                <a:gd name="T71" fmla="*/ 20161249 h 40"/>
                <a:gd name="T72" fmla="*/ 90725615 w 40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6" y="8"/>
                  </a:moveTo>
                  <a:lnTo>
                    <a:pt x="36" y="8"/>
                  </a:lnTo>
                  <a:lnTo>
                    <a:pt x="24" y="16"/>
                  </a:lnTo>
                  <a:lnTo>
                    <a:pt x="34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4" y="30"/>
                  </a:lnTo>
                  <a:lnTo>
                    <a:pt x="38" y="24"/>
                  </a:lnTo>
                  <a:lnTo>
                    <a:pt x="40" y="18"/>
                  </a:lnTo>
                  <a:lnTo>
                    <a:pt x="38" y="6"/>
                  </a:lnTo>
                  <a:lnTo>
                    <a:pt x="36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8" name="Freeform 133"/>
            <p:cNvSpPr>
              <a:spLocks/>
            </p:cNvSpPr>
            <p:nvPr/>
          </p:nvSpPr>
          <p:spPr bwMode="auto">
            <a:xfrm>
              <a:off x="5291138" y="3244850"/>
              <a:ext cx="66675" cy="60325"/>
            </a:xfrm>
            <a:custGeom>
              <a:avLst/>
              <a:gdLst>
                <a:gd name="T0" fmla="*/ 80644996 w 42"/>
                <a:gd name="T1" fmla="*/ 65524061 h 38"/>
                <a:gd name="T2" fmla="*/ 80644996 w 42"/>
                <a:gd name="T3" fmla="*/ 65524061 h 38"/>
                <a:gd name="T4" fmla="*/ 35282187 w 42"/>
                <a:gd name="T5" fmla="*/ 40322496 h 38"/>
                <a:gd name="T6" fmla="*/ 35282187 w 42"/>
                <a:gd name="T7" fmla="*/ 40322496 h 38"/>
                <a:gd name="T8" fmla="*/ 35282187 w 42"/>
                <a:gd name="T9" fmla="*/ 35282186 h 38"/>
                <a:gd name="T10" fmla="*/ 35282187 w 42"/>
                <a:gd name="T11" fmla="*/ 35282186 h 38"/>
                <a:gd name="T12" fmla="*/ 60483753 w 42"/>
                <a:gd name="T13" fmla="*/ 45362807 h 38"/>
                <a:gd name="T14" fmla="*/ 85685306 w 42"/>
                <a:gd name="T15" fmla="*/ 60483751 h 38"/>
                <a:gd name="T16" fmla="*/ 85685306 w 42"/>
                <a:gd name="T17" fmla="*/ 60483751 h 38"/>
                <a:gd name="T18" fmla="*/ 105846574 w 42"/>
                <a:gd name="T19" fmla="*/ 75604682 h 38"/>
                <a:gd name="T20" fmla="*/ 105846574 w 42"/>
                <a:gd name="T21" fmla="*/ 75604682 h 38"/>
                <a:gd name="T22" fmla="*/ 105846574 w 42"/>
                <a:gd name="T23" fmla="*/ 75604682 h 38"/>
                <a:gd name="T24" fmla="*/ 105846574 w 42"/>
                <a:gd name="T25" fmla="*/ 75604682 h 38"/>
                <a:gd name="T26" fmla="*/ 100806238 w 42"/>
                <a:gd name="T27" fmla="*/ 50403117 h 38"/>
                <a:gd name="T28" fmla="*/ 95765928 w 42"/>
                <a:gd name="T29" fmla="*/ 30241875 h 38"/>
                <a:gd name="T30" fmla="*/ 85685306 w 42"/>
                <a:gd name="T31" fmla="*/ 15120938 h 38"/>
                <a:gd name="T32" fmla="*/ 70564374 w 42"/>
                <a:gd name="T33" fmla="*/ 10080624 h 38"/>
                <a:gd name="T34" fmla="*/ 70564374 w 42"/>
                <a:gd name="T35" fmla="*/ 10080624 h 38"/>
                <a:gd name="T36" fmla="*/ 55443442 w 42"/>
                <a:gd name="T37" fmla="*/ 0 h 38"/>
                <a:gd name="T38" fmla="*/ 45362808 w 42"/>
                <a:gd name="T39" fmla="*/ 0 h 38"/>
                <a:gd name="T40" fmla="*/ 30241876 w 42"/>
                <a:gd name="T41" fmla="*/ 5040312 h 38"/>
                <a:gd name="T42" fmla="*/ 20161249 w 42"/>
                <a:gd name="T43" fmla="*/ 10080624 h 38"/>
                <a:gd name="T44" fmla="*/ 10080624 w 42"/>
                <a:gd name="T45" fmla="*/ 15120938 h 38"/>
                <a:gd name="T46" fmla="*/ 5040312 w 42"/>
                <a:gd name="T47" fmla="*/ 30241875 h 38"/>
                <a:gd name="T48" fmla="*/ 0 w 42"/>
                <a:gd name="T49" fmla="*/ 40322496 h 38"/>
                <a:gd name="T50" fmla="*/ 0 w 42"/>
                <a:gd name="T51" fmla="*/ 55443440 h 38"/>
                <a:gd name="T52" fmla="*/ 0 w 42"/>
                <a:gd name="T53" fmla="*/ 55443440 h 38"/>
                <a:gd name="T54" fmla="*/ 5040312 w 42"/>
                <a:gd name="T55" fmla="*/ 70564371 h 38"/>
                <a:gd name="T56" fmla="*/ 10080624 w 42"/>
                <a:gd name="T57" fmla="*/ 80644992 h 38"/>
                <a:gd name="T58" fmla="*/ 20161249 w 42"/>
                <a:gd name="T59" fmla="*/ 90725613 h 38"/>
                <a:gd name="T60" fmla="*/ 35282187 w 42"/>
                <a:gd name="T61" fmla="*/ 95765924 h 38"/>
                <a:gd name="T62" fmla="*/ 35282187 w 42"/>
                <a:gd name="T63" fmla="*/ 95765924 h 38"/>
                <a:gd name="T64" fmla="*/ 55443442 w 42"/>
                <a:gd name="T65" fmla="*/ 95765924 h 38"/>
                <a:gd name="T66" fmla="*/ 70564374 w 42"/>
                <a:gd name="T67" fmla="*/ 95765924 h 38"/>
                <a:gd name="T68" fmla="*/ 100806238 w 42"/>
                <a:gd name="T69" fmla="*/ 80644992 h 38"/>
                <a:gd name="T70" fmla="*/ 100806238 w 42"/>
                <a:gd name="T71" fmla="*/ 80644992 h 38"/>
                <a:gd name="T72" fmla="*/ 80644996 w 42"/>
                <a:gd name="T73" fmla="*/ 65524061 h 38"/>
                <a:gd name="T74" fmla="*/ 80644996 w 42"/>
                <a:gd name="T75" fmla="*/ 65524061 h 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8"/>
                <a:gd name="T116" fmla="*/ 42 w 42"/>
                <a:gd name="T117" fmla="*/ 38 h 3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8">
                  <a:moveTo>
                    <a:pt x="32" y="26"/>
                  </a:moveTo>
                  <a:lnTo>
                    <a:pt x="32" y="2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2" y="30"/>
                  </a:lnTo>
                  <a:lnTo>
                    <a:pt x="40" y="20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2" y="38"/>
                  </a:lnTo>
                  <a:lnTo>
                    <a:pt x="28" y="38"/>
                  </a:lnTo>
                  <a:lnTo>
                    <a:pt x="40" y="32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9" name="Freeform 134"/>
            <p:cNvSpPr>
              <a:spLocks/>
            </p:cNvSpPr>
            <p:nvPr/>
          </p:nvSpPr>
          <p:spPr bwMode="auto">
            <a:xfrm>
              <a:off x="5341938" y="3216275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5685303 w 38"/>
                <a:gd name="T7" fmla="*/ 85685309 h 46"/>
                <a:gd name="T8" fmla="*/ 70564371 w 38"/>
                <a:gd name="T9" fmla="*/ 100806241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5201559 w 38"/>
                <a:gd name="T15" fmla="*/ 100806241 h 46"/>
                <a:gd name="T16" fmla="*/ 10080624 w 38"/>
                <a:gd name="T17" fmla="*/ 80644998 h 46"/>
                <a:gd name="T18" fmla="*/ 5040312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0 h 46"/>
                <a:gd name="T36" fmla="*/ 50403117 w 38"/>
                <a:gd name="T37" fmla="*/ 0 h 46"/>
                <a:gd name="T38" fmla="*/ 60483751 w 38"/>
                <a:gd name="T39" fmla="*/ 5040312 h 46"/>
                <a:gd name="T40" fmla="*/ 75604682 w 38"/>
                <a:gd name="T41" fmla="*/ 10080625 h 46"/>
                <a:gd name="T42" fmla="*/ 80644992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18" y="46"/>
                  </a:lnTo>
                  <a:lnTo>
                    <a:pt x="10" y="40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0" name="Freeform 135"/>
            <p:cNvSpPr>
              <a:spLocks/>
            </p:cNvSpPr>
            <p:nvPr/>
          </p:nvSpPr>
          <p:spPr bwMode="auto">
            <a:xfrm>
              <a:off x="5380038" y="3251200"/>
              <a:ext cx="66675" cy="63500"/>
            </a:xfrm>
            <a:custGeom>
              <a:avLst/>
              <a:gdLst>
                <a:gd name="T0" fmla="*/ 90725617 w 42"/>
                <a:gd name="T1" fmla="*/ 10080624 h 40"/>
                <a:gd name="T2" fmla="*/ 90725617 w 42"/>
                <a:gd name="T3" fmla="*/ 10080624 h 40"/>
                <a:gd name="T4" fmla="*/ 75604685 w 42"/>
                <a:gd name="T5" fmla="*/ 5040312 h 40"/>
                <a:gd name="T6" fmla="*/ 60483753 w 42"/>
                <a:gd name="T7" fmla="*/ 0 h 40"/>
                <a:gd name="T8" fmla="*/ 45362808 w 42"/>
                <a:gd name="T9" fmla="*/ 5040312 h 40"/>
                <a:gd name="T10" fmla="*/ 30241876 w 42"/>
                <a:gd name="T11" fmla="*/ 10080624 h 40"/>
                <a:gd name="T12" fmla="*/ 30241876 w 42"/>
                <a:gd name="T13" fmla="*/ 10080624 h 40"/>
                <a:gd name="T14" fmla="*/ 15120938 w 42"/>
                <a:gd name="T15" fmla="*/ 25201559 h 40"/>
                <a:gd name="T16" fmla="*/ 5040312 w 42"/>
                <a:gd name="T17" fmla="*/ 40322497 h 40"/>
                <a:gd name="T18" fmla="*/ 0 w 42"/>
                <a:gd name="T19" fmla="*/ 70564373 h 40"/>
                <a:gd name="T20" fmla="*/ 0 w 42"/>
                <a:gd name="T21" fmla="*/ 70564373 h 40"/>
                <a:gd name="T22" fmla="*/ 20161249 w 42"/>
                <a:gd name="T23" fmla="*/ 60483752 h 40"/>
                <a:gd name="T24" fmla="*/ 20161249 w 42"/>
                <a:gd name="T25" fmla="*/ 60483752 h 40"/>
                <a:gd name="T26" fmla="*/ 40322498 w 42"/>
                <a:gd name="T27" fmla="*/ 50403118 h 40"/>
                <a:gd name="T28" fmla="*/ 55443442 w 42"/>
                <a:gd name="T29" fmla="*/ 50403118 h 40"/>
                <a:gd name="T30" fmla="*/ 55443442 w 42"/>
                <a:gd name="T31" fmla="*/ 50403118 h 40"/>
                <a:gd name="T32" fmla="*/ 55443442 w 42"/>
                <a:gd name="T33" fmla="*/ 50403118 h 40"/>
                <a:gd name="T34" fmla="*/ 55443442 w 42"/>
                <a:gd name="T35" fmla="*/ 50403118 h 40"/>
                <a:gd name="T36" fmla="*/ 35282187 w 42"/>
                <a:gd name="T37" fmla="*/ 55443441 h 40"/>
                <a:gd name="T38" fmla="*/ 15120938 w 42"/>
                <a:gd name="T39" fmla="*/ 65524062 h 40"/>
                <a:gd name="T40" fmla="*/ 15120938 w 42"/>
                <a:gd name="T41" fmla="*/ 65524062 h 40"/>
                <a:gd name="T42" fmla="*/ 0 w 42"/>
                <a:gd name="T43" fmla="*/ 75604683 h 40"/>
                <a:gd name="T44" fmla="*/ 0 w 42"/>
                <a:gd name="T45" fmla="*/ 75604683 h 40"/>
                <a:gd name="T46" fmla="*/ 20161249 w 42"/>
                <a:gd name="T47" fmla="*/ 90725615 h 40"/>
                <a:gd name="T48" fmla="*/ 40322498 w 42"/>
                <a:gd name="T49" fmla="*/ 95765926 h 40"/>
                <a:gd name="T50" fmla="*/ 55443442 w 42"/>
                <a:gd name="T51" fmla="*/ 100806236 h 40"/>
                <a:gd name="T52" fmla="*/ 70564374 w 42"/>
                <a:gd name="T53" fmla="*/ 95765926 h 40"/>
                <a:gd name="T54" fmla="*/ 70564374 w 42"/>
                <a:gd name="T55" fmla="*/ 95765926 h 40"/>
                <a:gd name="T56" fmla="*/ 85685306 w 42"/>
                <a:gd name="T57" fmla="*/ 90725615 h 40"/>
                <a:gd name="T58" fmla="*/ 95765928 w 42"/>
                <a:gd name="T59" fmla="*/ 80644994 h 40"/>
                <a:gd name="T60" fmla="*/ 105846574 w 42"/>
                <a:gd name="T61" fmla="*/ 70564373 h 40"/>
                <a:gd name="T62" fmla="*/ 105846574 w 42"/>
                <a:gd name="T63" fmla="*/ 60483752 h 40"/>
                <a:gd name="T64" fmla="*/ 105846574 w 42"/>
                <a:gd name="T65" fmla="*/ 45362808 h 40"/>
                <a:gd name="T66" fmla="*/ 105846574 w 42"/>
                <a:gd name="T67" fmla="*/ 35282186 h 40"/>
                <a:gd name="T68" fmla="*/ 100806238 w 42"/>
                <a:gd name="T69" fmla="*/ 20161249 h 40"/>
                <a:gd name="T70" fmla="*/ 90725617 w 42"/>
                <a:gd name="T71" fmla="*/ 10080624 h 40"/>
                <a:gd name="T72" fmla="*/ 90725617 w 42"/>
                <a:gd name="T73" fmla="*/ 10080624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6" y="4"/>
                  </a:moveTo>
                  <a:lnTo>
                    <a:pt x="36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0" y="8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1" name="Freeform 136"/>
            <p:cNvSpPr>
              <a:spLocks/>
            </p:cNvSpPr>
            <p:nvPr/>
          </p:nvSpPr>
          <p:spPr bwMode="auto">
            <a:xfrm>
              <a:off x="5338763" y="3270250"/>
              <a:ext cx="53975" cy="53975"/>
            </a:xfrm>
            <a:custGeom>
              <a:avLst/>
              <a:gdLst>
                <a:gd name="T0" fmla="*/ 85685299 w 34"/>
                <a:gd name="T1" fmla="*/ 30241874 h 34"/>
                <a:gd name="T2" fmla="*/ 85685299 w 34"/>
                <a:gd name="T3" fmla="*/ 30241874 h 34"/>
                <a:gd name="T4" fmla="*/ 85685299 w 34"/>
                <a:gd name="T5" fmla="*/ 45362805 h 34"/>
                <a:gd name="T6" fmla="*/ 80644989 w 34"/>
                <a:gd name="T7" fmla="*/ 60483748 h 34"/>
                <a:gd name="T8" fmla="*/ 70564368 w 34"/>
                <a:gd name="T9" fmla="*/ 75604678 h 34"/>
                <a:gd name="T10" fmla="*/ 55443437 w 34"/>
                <a:gd name="T11" fmla="*/ 85685299 h 34"/>
                <a:gd name="T12" fmla="*/ 55443437 w 34"/>
                <a:gd name="T13" fmla="*/ 85685299 h 34"/>
                <a:gd name="T14" fmla="*/ 40322494 w 34"/>
                <a:gd name="T15" fmla="*/ 85685299 h 34"/>
                <a:gd name="T16" fmla="*/ 25201557 w 34"/>
                <a:gd name="T17" fmla="*/ 80644989 h 34"/>
                <a:gd name="T18" fmla="*/ 10080624 w 34"/>
                <a:gd name="T19" fmla="*/ 70564368 h 34"/>
                <a:gd name="T20" fmla="*/ 0 w 34"/>
                <a:gd name="T21" fmla="*/ 55443437 h 34"/>
                <a:gd name="T22" fmla="*/ 0 w 34"/>
                <a:gd name="T23" fmla="*/ 55443437 h 34"/>
                <a:gd name="T24" fmla="*/ 0 w 34"/>
                <a:gd name="T25" fmla="*/ 40322494 h 34"/>
                <a:gd name="T26" fmla="*/ 5040312 w 34"/>
                <a:gd name="T27" fmla="*/ 25201557 h 34"/>
                <a:gd name="T28" fmla="*/ 15120937 w 34"/>
                <a:gd name="T29" fmla="*/ 10080624 h 34"/>
                <a:gd name="T30" fmla="*/ 30241874 w 34"/>
                <a:gd name="T31" fmla="*/ 0 h 34"/>
                <a:gd name="T32" fmla="*/ 30241874 w 34"/>
                <a:gd name="T33" fmla="*/ 0 h 34"/>
                <a:gd name="T34" fmla="*/ 45362805 w 34"/>
                <a:gd name="T35" fmla="*/ 0 h 34"/>
                <a:gd name="T36" fmla="*/ 60483748 w 34"/>
                <a:gd name="T37" fmla="*/ 5040312 h 34"/>
                <a:gd name="T38" fmla="*/ 75604678 w 34"/>
                <a:gd name="T39" fmla="*/ 15120937 h 34"/>
                <a:gd name="T40" fmla="*/ 85685299 w 34"/>
                <a:gd name="T41" fmla="*/ 30241874 h 34"/>
                <a:gd name="T42" fmla="*/ 85685299 w 34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34"/>
                <a:gd name="T68" fmla="*/ 34 w 34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34">
                  <a:moveTo>
                    <a:pt x="34" y="12"/>
                  </a:moveTo>
                  <a:lnTo>
                    <a:pt x="34" y="12"/>
                  </a:lnTo>
                  <a:lnTo>
                    <a:pt x="34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2" name="Freeform 137"/>
            <p:cNvSpPr>
              <a:spLocks noEditPoints="1"/>
            </p:cNvSpPr>
            <p:nvPr/>
          </p:nvSpPr>
          <p:spPr bwMode="auto">
            <a:xfrm>
              <a:off x="4367213" y="3524250"/>
              <a:ext cx="130175" cy="123825"/>
            </a:xfrm>
            <a:custGeom>
              <a:avLst/>
              <a:gdLst>
                <a:gd name="T0" fmla="*/ 166330300 w 82"/>
                <a:gd name="T1" fmla="*/ 126007813 h 78"/>
                <a:gd name="T2" fmla="*/ 196572164 w 82"/>
                <a:gd name="T3" fmla="*/ 156249676 h 78"/>
                <a:gd name="T4" fmla="*/ 181451232 w 82"/>
                <a:gd name="T5" fmla="*/ 176410918 h 78"/>
                <a:gd name="T6" fmla="*/ 131048126 w 82"/>
                <a:gd name="T7" fmla="*/ 186491539 h 78"/>
                <a:gd name="T8" fmla="*/ 110886883 w 82"/>
                <a:gd name="T9" fmla="*/ 151209365 h 78"/>
                <a:gd name="T10" fmla="*/ 85685305 w 82"/>
                <a:gd name="T11" fmla="*/ 191531850 h 78"/>
                <a:gd name="T12" fmla="*/ 45362808 w 82"/>
                <a:gd name="T13" fmla="*/ 191531850 h 78"/>
                <a:gd name="T14" fmla="*/ 35282187 w 82"/>
                <a:gd name="T15" fmla="*/ 176410918 h 78"/>
                <a:gd name="T16" fmla="*/ 50403119 w 82"/>
                <a:gd name="T17" fmla="*/ 141128744 h 78"/>
                <a:gd name="T18" fmla="*/ 35282187 w 82"/>
                <a:gd name="T19" fmla="*/ 120967502 h 78"/>
                <a:gd name="T20" fmla="*/ 5040312 w 82"/>
                <a:gd name="T21" fmla="*/ 95765925 h 78"/>
                <a:gd name="T22" fmla="*/ 15120938 w 82"/>
                <a:gd name="T23" fmla="*/ 55443441 h 78"/>
                <a:gd name="T24" fmla="*/ 40322497 w 82"/>
                <a:gd name="T25" fmla="*/ 45362807 h 78"/>
                <a:gd name="T26" fmla="*/ 70564374 w 82"/>
                <a:gd name="T27" fmla="*/ 65524062 h 78"/>
                <a:gd name="T28" fmla="*/ 60483752 w 82"/>
                <a:gd name="T29" fmla="*/ 20161248 h 78"/>
                <a:gd name="T30" fmla="*/ 90725616 w 82"/>
                <a:gd name="T31" fmla="*/ 5040312 h 78"/>
                <a:gd name="T32" fmla="*/ 120967505 w 82"/>
                <a:gd name="T33" fmla="*/ 5040312 h 78"/>
                <a:gd name="T34" fmla="*/ 141128747 w 82"/>
                <a:gd name="T35" fmla="*/ 25201559 h 78"/>
                <a:gd name="T36" fmla="*/ 136088436 w 82"/>
                <a:gd name="T37" fmla="*/ 70564372 h 78"/>
                <a:gd name="T38" fmla="*/ 191531853 w 82"/>
                <a:gd name="T39" fmla="*/ 55443441 h 78"/>
                <a:gd name="T40" fmla="*/ 206652785 w 82"/>
                <a:gd name="T41" fmla="*/ 85685304 h 78"/>
                <a:gd name="T42" fmla="*/ 191531853 w 82"/>
                <a:gd name="T43" fmla="*/ 105846571 h 78"/>
                <a:gd name="T44" fmla="*/ 141128747 w 82"/>
                <a:gd name="T45" fmla="*/ 115927192 h 78"/>
                <a:gd name="T46" fmla="*/ 151209368 w 82"/>
                <a:gd name="T47" fmla="*/ 90725614 h 78"/>
                <a:gd name="T48" fmla="*/ 126007815 w 82"/>
                <a:gd name="T49" fmla="*/ 75604683 h 78"/>
                <a:gd name="T50" fmla="*/ 105846573 w 82"/>
                <a:gd name="T51" fmla="*/ 70564372 h 78"/>
                <a:gd name="T52" fmla="*/ 100806237 w 82"/>
                <a:gd name="T53" fmla="*/ 40322497 h 78"/>
                <a:gd name="T54" fmla="*/ 100806237 w 82"/>
                <a:gd name="T55" fmla="*/ 70564372 h 78"/>
                <a:gd name="T56" fmla="*/ 100806237 w 82"/>
                <a:gd name="T57" fmla="*/ 70564372 h 78"/>
                <a:gd name="T58" fmla="*/ 70564374 w 82"/>
                <a:gd name="T59" fmla="*/ 95765925 h 78"/>
                <a:gd name="T60" fmla="*/ 40322497 w 82"/>
                <a:gd name="T61" fmla="*/ 80644993 h 78"/>
                <a:gd name="T62" fmla="*/ 55443442 w 82"/>
                <a:gd name="T63" fmla="*/ 90725614 h 78"/>
                <a:gd name="T64" fmla="*/ 70564374 w 82"/>
                <a:gd name="T65" fmla="*/ 110886881 h 78"/>
                <a:gd name="T66" fmla="*/ 85685305 w 82"/>
                <a:gd name="T67" fmla="*/ 131048123 h 78"/>
                <a:gd name="T68" fmla="*/ 70564374 w 82"/>
                <a:gd name="T69" fmla="*/ 161289987 h 78"/>
                <a:gd name="T70" fmla="*/ 75604684 w 82"/>
                <a:gd name="T71" fmla="*/ 161289987 h 78"/>
                <a:gd name="T72" fmla="*/ 100806237 w 82"/>
                <a:gd name="T73" fmla="*/ 136088434 h 78"/>
                <a:gd name="T74" fmla="*/ 126007815 w 82"/>
                <a:gd name="T75" fmla="*/ 131048123 h 78"/>
                <a:gd name="T76" fmla="*/ 136088436 w 82"/>
                <a:gd name="T77" fmla="*/ 141128744 h 78"/>
                <a:gd name="T78" fmla="*/ 156249679 w 82"/>
                <a:gd name="T79" fmla="*/ 151209365 h 78"/>
                <a:gd name="T80" fmla="*/ 141128747 w 82"/>
                <a:gd name="T81" fmla="*/ 136088434 h 78"/>
                <a:gd name="T82" fmla="*/ 136088436 w 82"/>
                <a:gd name="T83" fmla="*/ 115927192 h 78"/>
                <a:gd name="T84" fmla="*/ 136088436 w 82"/>
                <a:gd name="T85" fmla="*/ 95765925 h 78"/>
                <a:gd name="T86" fmla="*/ 166330300 w 82"/>
                <a:gd name="T87" fmla="*/ 85685304 h 78"/>
                <a:gd name="T88" fmla="*/ 166330300 w 82"/>
                <a:gd name="T89" fmla="*/ 85685304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2"/>
                <a:gd name="T136" fmla="*/ 0 h 78"/>
                <a:gd name="T137" fmla="*/ 82 w 8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2" h="78">
                  <a:moveTo>
                    <a:pt x="56" y="46"/>
                  </a:moveTo>
                  <a:lnTo>
                    <a:pt x="56" y="46"/>
                  </a:lnTo>
                  <a:lnTo>
                    <a:pt x="66" y="50"/>
                  </a:lnTo>
                  <a:lnTo>
                    <a:pt x="74" y="54"/>
                  </a:lnTo>
                  <a:lnTo>
                    <a:pt x="78" y="58"/>
                  </a:lnTo>
                  <a:lnTo>
                    <a:pt x="78" y="62"/>
                  </a:lnTo>
                  <a:lnTo>
                    <a:pt x="76" y="66"/>
                  </a:lnTo>
                  <a:lnTo>
                    <a:pt x="72" y="70"/>
                  </a:lnTo>
                  <a:lnTo>
                    <a:pt x="64" y="76"/>
                  </a:lnTo>
                  <a:lnTo>
                    <a:pt x="58" y="76"/>
                  </a:lnTo>
                  <a:lnTo>
                    <a:pt x="52" y="74"/>
                  </a:lnTo>
                  <a:lnTo>
                    <a:pt x="46" y="64"/>
                  </a:lnTo>
                  <a:lnTo>
                    <a:pt x="44" y="60"/>
                  </a:lnTo>
                  <a:lnTo>
                    <a:pt x="40" y="70"/>
                  </a:lnTo>
                  <a:lnTo>
                    <a:pt x="34" y="76"/>
                  </a:lnTo>
                  <a:lnTo>
                    <a:pt x="28" y="78"/>
                  </a:lnTo>
                  <a:lnTo>
                    <a:pt x="22" y="78"/>
                  </a:lnTo>
                  <a:lnTo>
                    <a:pt x="18" y="76"/>
                  </a:lnTo>
                  <a:lnTo>
                    <a:pt x="16" y="74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4"/>
                  </a:lnTo>
                  <a:lnTo>
                    <a:pt x="20" y="56"/>
                  </a:lnTo>
                  <a:lnTo>
                    <a:pt x="26" y="50"/>
                  </a:lnTo>
                  <a:lnTo>
                    <a:pt x="14" y="48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2" y="28"/>
                  </a:lnTo>
                  <a:lnTo>
                    <a:pt x="6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2"/>
                  </a:lnTo>
                  <a:lnTo>
                    <a:pt x="28" y="2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30" y="2"/>
                  </a:lnTo>
                  <a:lnTo>
                    <a:pt x="36" y="2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52" y="4"/>
                  </a:lnTo>
                  <a:lnTo>
                    <a:pt x="54" y="6"/>
                  </a:lnTo>
                  <a:lnTo>
                    <a:pt x="56" y="10"/>
                  </a:lnTo>
                  <a:lnTo>
                    <a:pt x="56" y="18"/>
                  </a:lnTo>
                  <a:lnTo>
                    <a:pt x="54" y="28"/>
                  </a:lnTo>
                  <a:lnTo>
                    <a:pt x="62" y="22"/>
                  </a:lnTo>
                  <a:lnTo>
                    <a:pt x="68" y="20"/>
                  </a:lnTo>
                  <a:lnTo>
                    <a:pt x="76" y="22"/>
                  </a:lnTo>
                  <a:lnTo>
                    <a:pt x="80" y="28"/>
                  </a:lnTo>
                  <a:lnTo>
                    <a:pt x="82" y="34"/>
                  </a:lnTo>
                  <a:lnTo>
                    <a:pt x="82" y="38"/>
                  </a:lnTo>
                  <a:lnTo>
                    <a:pt x="80" y="40"/>
                  </a:lnTo>
                  <a:lnTo>
                    <a:pt x="76" y="42"/>
                  </a:lnTo>
                  <a:lnTo>
                    <a:pt x="66" y="46"/>
                  </a:lnTo>
                  <a:lnTo>
                    <a:pt x="56" y="46"/>
                  </a:lnTo>
                  <a:close/>
                  <a:moveTo>
                    <a:pt x="66" y="34"/>
                  </a:moveTo>
                  <a:lnTo>
                    <a:pt x="66" y="34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2" y="28"/>
                  </a:lnTo>
                  <a:lnTo>
                    <a:pt x="42" y="22"/>
                  </a:lnTo>
                  <a:lnTo>
                    <a:pt x="40" y="16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6" y="32"/>
                  </a:lnTo>
                  <a:lnTo>
                    <a:pt x="22" y="36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30" y="48"/>
                  </a:lnTo>
                  <a:lnTo>
                    <a:pt x="34" y="52"/>
                  </a:lnTo>
                  <a:lnTo>
                    <a:pt x="30" y="58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6" y="54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50" y="52"/>
                  </a:lnTo>
                  <a:lnTo>
                    <a:pt x="54" y="56"/>
                  </a:lnTo>
                  <a:lnTo>
                    <a:pt x="60" y="62"/>
                  </a:lnTo>
                  <a:lnTo>
                    <a:pt x="62" y="60"/>
                  </a:lnTo>
                  <a:lnTo>
                    <a:pt x="56" y="54"/>
                  </a:lnTo>
                  <a:lnTo>
                    <a:pt x="50" y="52"/>
                  </a:lnTo>
                  <a:lnTo>
                    <a:pt x="54" y="4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3" name="Freeform 138"/>
            <p:cNvSpPr>
              <a:spLocks/>
            </p:cNvSpPr>
            <p:nvPr/>
          </p:nvSpPr>
          <p:spPr bwMode="auto">
            <a:xfrm>
              <a:off x="4411663" y="3568700"/>
              <a:ext cx="44450" cy="44450"/>
            </a:xfrm>
            <a:custGeom>
              <a:avLst/>
              <a:gdLst>
                <a:gd name="T0" fmla="*/ 70564381 w 28"/>
                <a:gd name="T1" fmla="*/ 25201562 h 28"/>
                <a:gd name="T2" fmla="*/ 70564381 w 28"/>
                <a:gd name="T3" fmla="*/ 25201562 h 28"/>
                <a:gd name="T4" fmla="*/ 70564381 w 28"/>
                <a:gd name="T5" fmla="*/ 40322501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30241879 w 28"/>
                <a:gd name="T15" fmla="*/ 65524069 h 28"/>
                <a:gd name="T16" fmla="*/ 15120940 w 28"/>
                <a:gd name="T17" fmla="*/ 60483758 h 28"/>
                <a:gd name="T18" fmla="*/ 5040313 w 28"/>
                <a:gd name="T19" fmla="*/ 50403124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25201562 h 28"/>
                <a:gd name="T26" fmla="*/ 5040313 w 28"/>
                <a:gd name="T27" fmla="*/ 10080625 h 28"/>
                <a:gd name="T28" fmla="*/ 15120940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5362813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25201562 h 28"/>
                <a:gd name="T42" fmla="*/ 70564381 w 28"/>
                <a:gd name="T43" fmla="*/ 25201562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0"/>
                  </a:moveTo>
                  <a:lnTo>
                    <a:pt x="28" y="10"/>
                  </a:lnTo>
                  <a:lnTo>
                    <a:pt x="28" y="16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2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4" name="Freeform 139"/>
            <p:cNvSpPr>
              <a:spLocks noEditPoints="1"/>
            </p:cNvSpPr>
            <p:nvPr/>
          </p:nvSpPr>
          <p:spPr bwMode="auto">
            <a:xfrm>
              <a:off x="5053013" y="3222625"/>
              <a:ext cx="123825" cy="117475"/>
            </a:xfrm>
            <a:custGeom>
              <a:avLst/>
              <a:gdLst>
                <a:gd name="T0" fmla="*/ 156249676 w 78"/>
                <a:gd name="T1" fmla="*/ 120967500 h 74"/>
                <a:gd name="T2" fmla="*/ 176410918 w 78"/>
                <a:gd name="T3" fmla="*/ 156249673 h 74"/>
                <a:gd name="T4" fmla="*/ 161289987 w 78"/>
                <a:gd name="T5" fmla="*/ 176410914 h 74"/>
                <a:gd name="T6" fmla="*/ 110886881 w 78"/>
                <a:gd name="T7" fmla="*/ 176410914 h 74"/>
                <a:gd name="T8" fmla="*/ 95765925 w 78"/>
                <a:gd name="T9" fmla="*/ 141128741 h 74"/>
                <a:gd name="T10" fmla="*/ 70564372 w 78"/>
                <a:gd name="T11" fmla="*/ 176410914 h 74"/>
                <a:gd name="T12" fmla="*/ 30241876 w 78"/>
                <a:gd name="T13" fmla="*/ 171370604 h 74"/>
                <a:gd name="T14" fmla="*/ 20161248 w 78"/>
                <a:gd name="T15" fmla="*/ 156249673 h 74"/>
                <a:gd name="T16" fmla="*/ 55443441 w 78"/>
                <a:gd name="T17" fmla="*/ 110886879 h 74"/>
                <a:gd name="T18" fmla="*/ 15120938 w 78"/>
                <a:gd name="T19" fmla="*/ 95765923 h 74"/>
                <a:gd name="T20" fmla="*/ 0 w 78"/>
                <a:gd name="T21" fmla="*/ 65524060 h 74"/>
                <a:gd name="T22" fmla="*/ 15120938 w 78"/>
                <a:gd name="T23" fmla="*/ 40322496 h 74"/>
                <a:gd name="T24" fmla="*/ 60483751 w 78"/>
                <a:gd name="T25" fmla="*/ 40322496 h 74"/>
                <a:gd name="T26" fmla="*/ 65524062 w 78"/>
                <a:gd name="T27" fmla="*/ 30241875 h 74"/>
                <a:gd name="T28" fmla="*/ 70564372 w 78"/>
                <a:gd name="T29" fmla="*/ 5040312 h 74"/>
                <a:gd name="T30" fmla="*/ 115927192 w 78"/>
                <a:gd name="T31" fmla="*/ 0 h 74"/>
                <a:gd name="T32" fmla="*/ 136088434 w 78"/>
                <a:gd name="T33" fmla="*/ 10080624 h 74"/>
                <a:gd name="T34" fmla="*/ 136088434 w 78"/>
                <a:gd name="T35" fmla="*/ 45362806 h 74"/>
                <a:gd name="T36" fmla="*/ 151209365 w 78"/>
                <a:gd name="T37" fmla="*/ 55443439 h 74"/>
                <a:gd name="T38" fmla="*/ 191531850 w 78"/>
                <a:gd name="T39" fmla="*/ 75604681 h 74"/>
                <a:gd name="T40" fmla="*/ 191531850 w 78"/>
                <a:gd name="T41" fmla="*/ 100806233 h 74"/>
                <a:gd name="T42" fmla="*/ 156249676 w 78"/>
                <a:gd name="T43" fmla="*/ 115927189 h 74"/>
                <a:gd name="T44" fmla="*/ 156249676 w 78"/>
                <a:gd name="T45" fmla="*/ 85685302 h 74"/>
                <a:gd name="T46" fmla="*/ 131048123 w 78"/>
                <a:gd name="T47" fmla="*/ 85685302 h 74"/>
                <a:gd name="T48" fmla="*/ 100806235 w 78"/>
                <a:gd name="T49" fmla="*/ 60483750 h 74"/>
                <a:gd name="T50" fmla="*/ 100806235 w 78"/>
                <a:gd name="T51" fmla="*/ 35282185 h 74"/>
                <a:gd name="T52" fmla="*/ 100806235 w 78"/>
                <a:gd name="T53" fmla="*/ 35282185 h 74"/>
                <a:gd name="T54" fmla="*/ 95765925 w 78"/>
                <a:gd name="T55" fmla="*/ 60483750 h 74"/>
                <a:gd name="T56" fmla="*/ 65524062 w 78"/>
                <a:gd name="T57" fmla="*/ 85685302 h 74"/>
                <a:gd name="T58" fmla="*/ 40322497 w 78"/>
                <a:gd name="T59" fmla="*/ 65524060 h 74"/>
                <a:gd name="T60" fmla="*/ 55443441 w 78"/>
                <a:gd name="T61" fmla="*/ 75604681 h 74"/>
                <a:gd name="T62" fmla="*/ 65524062 w 78"/>
                <a:gd name="T63" fmla="*/ 95765923 h 74"/>
                <a:gd name="T64" fmla="*/ 75604683 w 78"/>
                <a:gd name="T65" fmla="*/ 120967500 h 74"/>
                <a:gd name="T66" fmla="*/ 55443441 w 78"/>
                <a:gd name="T67" fmla="*/ 146169052 h 74"/>
                <a:gd name="T68" fmla="*/ 60483751 w 78"/>
                <a:gd name="T69" fmla="*/ 146169052 h 74"/>
                <a:gd name="T70" fmla="*/ 90725614 w 78"/>
                <a:gd name="T71" fmla="*/ 126007810 h 74"/>
                <a:gd name="T72" fmla="*/ 110886881 w 78"/>
                <a:gd name="T73" fmla="*/ 126007810 h 74"/>
                <a:gd name="T74" fmla="*/ 120967502 w 78"/>
                <a:gd name="T75" fmla="*/ 136088431 h 74"/>
                <a:gd name="T76" fmla="*/ 136088434 w 78"/>
                <a:gd name="T77" fmla="*/ 151209362 h 74"/>
                <a:gd name="T78" fmla="*/ 126007813 w 78"/>
                <a:gd name="T79" fmla="*/ 131048121 h 74"/>
                <a:gd name="T80" fmla="*/ 126007813 w 78"/>
                <a:gd name="T81" fmla="*/ 110886879 h 74"/>
                <a:gd name="T82" fmla="*/ 131048123 w 78"/>
                <a:gd name="T83" fmla="*/ 90725612 h 74"/>
                <a:gd name="T84" fmla="*/ 156249676 w 78"/>
                <a:gd name="T85" fmla="*/ 85685302 h 74"/>
                <a:gd name="T86" fmla="*/ 156249676 w 78"/>
                <a:gd name="T87" fmla="*/ 8568530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4"/>
                <a:gd name="T134" fmla="*/ 78 w 78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4">
                  <a:moveTo>
                    <a:pt x="52" y="44"/>
                  </a:moveTo>
                  <a:lnTo>
                    <a:pt x="52" y="44"/>
                  </a:lnTo>
                  <a:lnTo>
                    <a:pt x="62" y="48"/>
                  </a:lnTo>
                  <a:lnTo>
                    <a:pt x="68" y="54"/>
                  </a:lnTo>
                  <a:lnTo>
                    <a:pt x="70" y="58"/>
                  </a:lnTo>
                  <a:lnTo>
                    <a:pt x="70" y="62"/>
                  </a:lnTo>
                  <a:lnTo>
                    <a:pt x="68" y="66"/>
                  </a:lnTo>
                  <a:lnTo>
                    <a:pt x="64" y="70"/>
                  </a:lnTo>
                  <a:lnTo>
                    <a:pt x="56" y="74"/>
                  </a:lnTo>
                  <a:lnTo>
                    <a:pt x="50" y="74"/>
                  </a:lnTo>
                  <a:lnTo>
                    <a:pt x="44" y="70"/>
                  </a:lnTo>
                  <a:lnTo>
                    <a:pt x="40" y="60"/>
                  </a:lnTo>
                  <a:lnTo>
                    <a:pt x="38" y="56"/>
                  </a:lnTo>
                  <a:lnTo>
                    <a:pt x="34" y="64"/>
                  </a:lnTo>
                  <a:lnTo>
                    <a:pt x="28" y="70"/>
                  </a:lnTo>
                  <a:lnTo>
                    <a:pt x="20" y="72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8" y="62"/>
                  </a:lnTo>
                  <a:lnTo>
                    <a:pt x="10" y="56"/>
                  </a:lnTo>
                  <a:lnTo>
                    <a:pt x="16" y="48"/>
                  </a:lnTo>
                  <a:lnTo>
                    <a:pt x="22" y="44"/>
                  </a:lnTo>
                  <a:lnTo>
                    <a:pt x="10" y="40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6" y="16"/>
                  </a:lnTo>
                  <a:lnTo>
                    <a:pt x="12" y="12"/>
                  </a:lnTo>
                  <a:lnTo>
                    <a:pt x="18" y="14"/>
                  </a:lnTo>
                  <a:lnTo>
                    <a:pt x="24" y="16"/>
                  </a:lnTo>
                  <a:lnTo>
                    <a:pt x="28" y="22"/>
                  </a:lnTo>
                  <a:lnTo>
                    <a:pt x="26" y="12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10"/>
                  </a:lnTo>
                  <a:lnTo>
                    <a:pt x="54" y="18"/>
                  </a:lnTo>
                  <a:lnTo>
                    <a:pt x="52" y="26"/>
                  </a:lnTo>
                  <a:lnTo>
                    <a:pt x="60" y="22"/>
                  </a:lnTo>
                  <a:lnTo>
                    <a:pt x="68" y="22"/>
                  </a:lnTo>
                  <a:lnTo>
                    <a:pt x="72" y="24"/>
                  </a:lnTo>
                  <a:lnTo>
                    <a:pt x="76" y="30"/>
                  </a:lnTo>
                  <a:lnTo>
                    <a:pt x="78" y="36"/>
                  </a:lnTo>
                  <a:lnTo>
                    <a:pt x="76" y="40"/>
                  </a:lnTo>
                  <a:lnTo>
                    <a:pt x="74" y="42"/>
                  </a:lnTo>
                  <a:lnTo>
                    <a:pt x="70" y="44"/>
                  </a:lnTo>
                  <a:lnTo>
                    <a:pt x="62" y="46"/>
                  </a:lnTo>
                  <a:lnTo>
                    <a:pt x="52" y="44"/>
                  </a:lnTo>
                  <a:close/>
                  <a:moveTo>
                    <a:pt x="62" y="34"/>
                  </a:moveTo>
                  <a:lnTo>
                    <a:pt x="62" y="34"/>
                  </a:lnTo>
                  <a:lnTo>
                    <a:pt x="56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24"/>
                  </a:lnTo>
                  <a:lnTo>
                    <a:pt x="32" y="28"/>
                  </a:lnTo>
                  <a:lnTo>
                    <a:pt x="26" y="34"/>
                  </a:lnTo>
                  <a:lnTo>
                    <a:pt x="16" y="26"/>
                  </a:lnTo>
                  <a:lnTo>
                    <a:pt x="22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6" y="50"/>
                  </a:lnTo>
                  <a:lnTo>
                    <a:pt x="40" y="50"/>
                  </a:lnTo>
                  <a:lnTo>
                    <a:pt x="44" y="50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50" y="52"/>
                  </a:lnTo>
                  <a:lnTo>
                    <a:pt x="46" y="48"/>
                  </a:lnTo>
                  <a:lnTo>
                    <a:pt x="50" y="44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8" y="36"/>
                  </a:lnTo>
                  <a:lnTo>
                    <a:pt x="62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5" name="Freeform 140"/>
            <p:cNvSpPr>
              <a:spLocks/>
            </p:cNvSpPr>
            <p:nvPr/>
          </p:nvSpPr>
          <p:spPr bwMode="auto">
            <a:xfrm>
              <a:off x="5094288" y="3260725"/>
              <a:ext cx="41275" cy="44450"/>
            </a:xfrm>
            <a:custGeom>
              <a:avLst/>
              <a:gdLst>
                <a:gd name="T0" fmla="*/ 65524068 w 26"/>
                <a:gd name="T1" fmla="*/ 35282190 h 28"/>
                <a:gd name="T2" fmla="*/ 65524068 w 26"/>
                <a:gd name="T3" fmla="*/ 35282190 h 28"/>
                <a:gd name="T4" fmla="*/ 65524068 w 26"/>
                <a:gd name="T5" fmla="*/ 45362813 h 28"/>
                <a:gd name="T6" fmla="*/ 60483757 w 26"/>
                <a:gd name="T7" fmla="*/ 60483758 h 28"/>
                <a:gd name="T8" fmla="*/ 45362812 w 26"/>
                <a:gd name="T9" fmla="*/ 65524069 h 28"/>
                <a:gd name="T10" fmla="*/ 35282190 w 26"/>
                <a:gd name="T11" fmla="*/ 70564381 h 28"/>
                <a:gd name="T12" fmla="*/ 35282190 w 26"/>
                <a:gd name="T13" fmla="*/ 70564381 h 28"/>
                <a:gd name="T14" fmla="*/ 20161250 w 26"/>
                <a:gd name="T15" fmla="*/ 65524069 h 28"/>
                <a:gd name="T16" fmla="*/ 10080625 w 26"/>
                <a:gd name="T17" fmla="*/ 60483758 h 28"/>
                <a:gd name="T18" fmla="*/ 0 w 26"/>
                <a:gd name="T19" fmla="*/ 50403124 h 28"/>
                <a:gd name="T20" fmla="*/ 0 w 26"/>
                <a:gd name="T21" fmla="*/ 35282190 h 28"/>
                <a:gd name="T22" fmla="*/ 0 w 26"/>
                <a:gd name="T23" fmla="*/ 35282190 h 28"/>
                <a:gd name="T24" fmla="*/ 0 w 26"/>
                <a:gd name="T25" fmla="*/ 20161251 h 28"/>
                <a:gd name="T26" fmla="*/ 10080625 w 26"/>
                <a:gd name="T27" fmla="*/ 10080625 h 28"/>
                <a:gd name="T28" fmla="*/ 20161250 w 26"/>
                <a:gd name="T29" fmla="*/ 5040313 h 28"/>
                <a:gd name="T30" fmla="*/ 30241879 w 26"/>
                <a:gd name="T31" fmla="*/ 0 h 28"/>
                <a:gd name="T32" fmla="*/ 30241879 w 26"/>
                <a:gd name="T33" fmla="*/ 0 h 28"/>
                <a:gd name="T34" fmla="*/ 45362812 w 26"/>
                <a:gd name="T35" fmla="*/ 5040313 h 28"/>
                <a:gd name="T36" fmla="*/ 55443446 w 26"/>
                <a:gd name="T37" fmla="*/ 10080625 h 28"/>
                <a:gd name="T38" fmla="*/ 65524068 w 26"/>
                <a:gd name="T39" fmla="*/ 20161251 h 28"/>
                <a:gd name="T40" fmla="*/ 65524068 w 26"/>
                <a:gd name="T41" fmla="*/ 35282190 h 28"/>
                <a:gd name="T42" fmla="*/ 65524068 w 26"/>
                <a:gd name="T43" fmla="*/ 3528219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8"/>
                <a:gd name="T68" fmla="*/ 26 w 26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8">
                  <a:moveTo>
                    <a:pt x="26" y="14"/>
                  </a:moveTo>
                  <a:lnTo>
                    <a:pt x="26" y="14"/>
                  </a:lnTo>
                  <a:lnTo>
                    <a:pt x="26" y="18"/>
                  </a:lnTo>
                  <a:lnTo>
                    <a:pt x="24" y="24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6"/>
                  </a:lnTo>
                  <a:lnTo>
                    <a:pt x="4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6" name="Freeform 141"/>
            <p:cNvSpPr>
              <a:spLocks noEditPoints="1"/>
            </p:cNvSpPr>
            <p:nvPr/>
          </p:nvSpPr>
          <p:spPr bwMode="auto">
            <a:xfrm>
              <a:off x="4503738" y="2863850"/>
              <a:ext cx="114300" cy="111125"/>
            </a:xfrm>
            <a:custGeom>
              <a:avLst/>
              <a:gdLst>
                <a:gd name="T0" fmla="*/ 126007809 w 72"/>
                <a:gd name="T1" fmla="*/ 100806231 h 70"/>
                <a:gd name="T2" fmla="*/ 171370602 w 72"/>
                <a:gd name="T3" fmla="*/ 115927187 h 70"/>
                <a:gd name="T4" fmla="*/ 176410912 w 72"/>
                <a:gd name="T5" fmla="*/ 131048117 h 70"/>
                <a:gd name="T6" fmla="*/ 166330292 w 72"/>
                <a:gd name="T7" fmla="*/ 151209359 h 70"/>
                <a:gd name="T8" fmla="*/ 146169050 w 72"/>
                <a:gd name="T9" fmla="*/ 166330290 h 70"/>
                <a:gd name="T10" fmla="*/ 120967498 w 72"/>
                <a:gd name="T11" fmla="*/ 161289979 h 70"/>
                <a:gd name="T12" fmla="*/ 105846567 w 72"/>
                <a:gd name="T13" fmla="*/ 141128738 h 70"/>
                <a:gd name="T14" fmla="*/ 100806232 w 72"/>
                <a:gd name="T15" fmla="*/ 131048117 h 70"/>
                <a:gd name="T16" fmla="*/ 80644991 w 72"/>
                <a:gd name="T17" fmla="*/ 166330290 h 70"/>
                <a:gd name="T18" fmla="*/ 45362806 w 72"/>
                <a:gd name="T19" fmla="*/ 171370600 h 70"/>
                <a:gd name="T20" fmla="*/ 35282185 w 72"/>
                <a:gd name="T21" fmla="*/ 166330290 h 70"/>
                <a:gd name="T22" fmla="*/ 35282185 w 72"/>
                <a:gd name="T23" fmla="*/ 141128738 h 70"/>
                <a:gd name="T24" fmla="*/ 60483749 w 72"/>
                <a:gd name="T25" fmla="*/ 110886876 h 70"/>
                <a:gd name="T26" fmla="*/ 30241875 w 72"/>
                <a:gd name="T27" fmla="*/ 105846566 h 70"/>
                <a:gd name="T28" fmla="*/ 10080624 w 72"/>
                <a:gd name="T29" fmla="*/ 95765921 h 70"/>
                <a:gd name="T30" fmla="*/ 0 w 72"/>
                <a:gd name="T31" fmla="*/ 75604679 h 70"/>
                <a:gd name="T32" fmla="*/ 10080624 w 72"/>
                <a:gd name="T33" fmla="*/ 50403115 h 70"/>
                <a:gd name="T34" fmla="*/ 20161248 w 72"/>
                <a:gd name="T35" fmla="*/ 40322495 h 70"/>
                <a:gd name="T36" fmla="*/ 50403116 w 72"/>
                <a:gd name="T37" fmla="*/ 45362805 h 70"/>
                <a:gd name="T38" fmla="*/ 60483749 w 72"/>
                <a:gd name="T39" fmla="*/ 55443438 h 70"/>
                <a:gd name="T40" fmla="*/ 50403116 w 72"/>
                <a:gd name="T41" fmla="*/ 15120937 h 70"/>
                <a:gd name="T42" fmla="*/ 65524060 w 72"/>
                <a:gd name="T43" fmla="*/ 5040312 h 70"/>
                <a:gd name="T44" fmla="*/ 95765922 w 72"/>
                <a:gd name="T45" fmla="*/ 0 h 70"/>
                <a:gd name="T46" fmla="*/ 115927188 w 72"/>
                <a:gd name="T47" fmla="*/ 5040312 h 70"/>
                <a:gd name="T48" fmla="*/ 120967498 w 72"/>
                <a:gd name="T49" fmla="*/ 15120937 h 70"/>
                <a:gd name="T50" fmla="*/ 115927188 w 72"/>
                <a:gd name="T51" fmla="*/ 60483748 h 70"/>
                <a:gd name="T52" fmla="*/ 136088429 w 72"/>
                <a:gd name="T53" fmla="*/ 45362805 h 70"/>
                <a:gd name="T54" fmla="*/ 166330292 w 72"/>
                <a:gd name="T55" fmla="*/ 45362805 h 70"/>
                <a:gd name="T56" fmla="*/ 176410912 w 72"/>
                <a:gd name="T57" fmla="*/ 55443438 h 70"/>
                <a:gd name="T58" fmla="*/ 181451223 w 72"/>
                <a:gd name="T59" fmla="*/ 75604679 h 70"/>
                <a:gd name="T60" fmla="*/ 171370602 w 72"/>
                <a:gd name="T61" fmla="*/ 90725610 h 70"/>
                <a:gd name="T62" fmla="*/ 126007809 w 72"/>
                <a:gd name="T63" fmla="*/ 100806231 h 70"/>
                <a:gd name="T64" fmla="*/ 146169050 w 72"/>
                <a:gd name="T65" fmla="*/ 70564369 h 70"/>
                <a:gd name="T66" fmla="*/ 136088429 w 72"/>
                <a:gd name="T67" fmla="*/ 75604679 h 70"/>
                <a:gd name="T68" fmla="*/ 120967498 w 72"/>
                <a:gd name="T69" fmla="*/ 75604679 h 70"/>
                <a:gd name="T70" fmla="*/ 90725611 w 72"/>
                <a:gd name="T71" fmla="*/ 60483748 h 70"/>
                <a:gd name="T72" fmla="*/ 90725611 w 72"/>
                <a:gd name="T73" fmla="*/ 45362805 h 70"/>
                <a:gd name="T74" fmla="*/ 85685301 w 72"/>
                <a:gd name="T75" fmla="*/ 35282185 h 70"/>
                <a:gd name="T76" fmla="*/ 85685301 w 72"/>
                <a:gd name="T77" fmla="*/ 35282185 h 70"/>
                <a:gd name="T78" fmla="*/ 90725611 w 72"/>
                <a:gd name="T79" fmla="*/ 60483748 h 70"/>
                <a:gd name="T80" fmla="*/ 85685301 w 72"/>
                <a:gd name="T81" fmla="*/ 60483748 h 70"/>
                <a:gd name="T82" fmla="*/ 65524060 w 72"/>
                <a:gd name="T83" fmla="*/ 85685300 h 70"/>
                <a:gd name="T84" fmla="*/ 35282185 w 72"/>
                <a:gd name="T85" fmla="*/ 70564369 h 70"/>
                <a:gd name="T86" fmla="*/ 35282185 w 72"/>
                <a:gd name="T87" fmla="*/ 70564369 h 70"/>
                <a:gd name="T88" fmla="*/ 65524060 w 72"/>
                <a:gd name="T89" fmla="*/ 85685300 h 70"/>
                <a:gd name="T90" fmla="*/ 65524060 w 72"/>
                <a:gd name="T91" fmla="*/ 95765921 h 70"/>
                <a:gd name="T92" fmla="*/ 70564370 w 72"/>
                <a:gd name="T93" fmla="*/ 105846566 h 70"/>
                <a:gd name="T94" fmla="*/ 75604680 w 72"/>
                <a:gd name="T95" fmla="*/ 115927187 h 70"/>
                <a:gd name="T96" fmla="*/ 65524060 w 72"/>
                <a:gd name="T97" fmla="*/ 141128738 h 70"/>
                <a:gd name="T98" fmla="*/ 65524060 w 72"/>
                <a:gd name="T99" fmla="*/ 141128738 h 70"/>
                <a:gd name="T100" fmla="*/ 80644991 w 72"/>
                <a:gd name="T101" fmla="*/ 115927187 h 70"/>
                <a:gd name="T102" fmla="*/ 100806232 w 72"/>
                <a:gd name="T103" fmla="*/ 120967497 h 70"/>
                <a:gd name="T104" fmla="*/ 110886878 w 72"/>
                <a:gd name="T105" fmla="*/ 115927187 h 70"/>
                <a:gd name="T106" fmla="*/ 120967498 w 72"/>
                <a:gd name="T107" fmla="*/ 120967497 h 70"/>
                <a:gd name="T108" fmla="*/ 136088429 w 72"/>
                <a:gd name="T109" fmla="*/ 136088428 h 70"/>
                <a:gd name="T110" fmla="*/ 141128740 w 72"/>
                <a:gd name="T111" fmla="*/ 131048117 h 70"/>
                <a:gd name="T112" fmla="*/ 126007809 w 72"/>
                <a:gd name="T113" fmla="*/ 120967497 h 70"/>
                <a:gd name="T114" fmla="*/ 115927188 w 72"/>
                <a:gd name="T115" fmla="*/ 110886876 h 70"/>
                <a:gd name="T116" fmla="*/ 120967498 w 72"/>
                <a:gd name="T117" fmla="*/ 100806231 h 70"/>
                <a:gd name="T118" fmla="*/ 126007809 w 72"/>
                <a:gd name="T119" fmla="*/ 80644990 h 70"/>
                <a:gd name="T120" fmla="*/ 120967498 w 72"/>
                <a:gd name="T121" fmla="*/ 80644990 h 70"/>
                <a:gd name="T122" fmla="*/ 146169050 w 72"/>
                <a:gd name="T123" fmla="*/ 70564369 h 70"/>
                <a:gd name="T124" fmla="*/ 146169050 w 72"/>
                <a:gd name="T125" fmla="*/ 70564369 h 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2"/>
                <a:gd name="T190" fmla="*/ 0 h 70"/>
                <a:gd name="T191" fmla="*/ 72 w 72"/>
                <a:gd name="T192" fmla="*/ 70 h 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2" h="70">
                  <a:moveTo>
                    <a:pt x="50" y="40"/>
                  </a:moveTo>
                  <a:lnTo>
                    <a:pt x="50" y="40"/>
                  </a:lnTo>
                  <a:lnTo>
                    <a:pt x="60" y="42"/>
                  </a:lnTo>
                  <a:lnTo>
                    <a:pt x="68" y="46"/>
                  </a:lnTo>
                  <a:lnTo>
                    <a:pt x="70" y="50"/>
                  </a:lnTo>
                  <a:lnTo>
                    <a:pt x="70" y="52"/>
                  </a:lnTo>
                  <a:lnTo>
                    <a:pt x="68" y="56"/>
                  </a:lnTo>
                  <a:lnTo>
                    <a:pt x="66" y="60"/>
                  </a:lnTo>
                  <a:lnTo>
                    <a:pt x="58" y="66"/>
                  </a:lnTo>
                  <a:lnTo>
                    <a:pt x="52" y="68"/>
                  </a:lnTo>
                  <a:lnTo>
                    <a:pt x="48" y="64"/>
                  </a:lnTo>
                  <a:lnTo>
                    <a:pt x="42" y="56"/>
                  </a:lnTo>
                  <a:lnTo>
                    <a:pt x="40" y="52"/>
                  </a:lnTo>
                  <a:lnTo>
                    <a:pt x="36" y="60"/>
                  </a:lnTo>
                  <a:lnTo>
                    <a:pt x="32" y="66"/>
                  </a:lnTo>
                  <a:lnTo>
                    <a:pt x="24" y="70"/>
                  </a:lnTo>
                  <a:lnTo>
                    <a:pt x="18" y="68"/>
                  </a:lnTo>
                  <a:lnTo>
                    <a:pt x="14" y="66"/>
                  </a:lnTo>
                  <a:lnTo>
                    <a:pt x="14" y="62"/>
                  </a:lnTo>
                  <a:lnTo>
                    <a:pt x="14" y="56"/>
                  </a:lnTo>
                  <a:lnTo>
                    <a:pt x="18" y="50"/>
                  </a:lnTo>
                  <a:lnTo>
                    <a:pt x="24" y="44"/>
                  </a:lnTo>
                  <a:lnTo>
                    <a:pt x="12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4" y="16"/>
                  </a:lnTo>
                  <a:lnTo>
                    <a:pt x="20" y="18"/>
                  </a:lnTo>
                  <a:lnTo>
                    <a:pt x="24" y="22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60" y="16"/>
                  </a:lnTo>
                  <a:lnTo>
                    <a:pt x="66" y="18"/>
                  </a:lnTo>
                  <a:lnTo>
                    <a:pt x="70" y="22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0" y="34"/>
                  </a:lnTo>
                  <a:lnTo>
                    <a:pt x="68" y="36"/>
                  </a:lnTo>
                  <a:lnTo>
                    <a:pt x="60" y="38"/>
                  </a:lnTo>
                  <a:lnTo>
                    <a:pt x="50" y="40"/>
                  </a:lnTo>
                  <a:close/>
                  <a:moveTo>
                    <a:pt x="58" y="28"/>
                  </a:moveTo>
                  <a:lnTo>
                    <a:pt x="58" y="28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4" y="24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4" y="14"/>
                  </a:lnTo>
                  <a:lnTo>
                    <a:pt x="36" y="24"/>
                  </a:lnTo>
                  <a:lnTo>
                    <a:pt x="34" y="24"/>
                  </a:lnTo>
                  <a:lnTo>
                    <a:pt x="28" y="26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0" y="46"/>
                  </a:lnTo>
                  <a:lnTo>
                    <a:pt x="28" y="50"/>
                  </a:lnTo>
                  <a:lnTo>
                    <a:pt x="26" y="56"/>
                  </a:lnTo>
                  <a:lnTo>
                    <a:pt x="32" y="46"/>
                  </a:lnTo>
                  <a:lnTo>
                    <a:pt x="40" y="48"/>
                  </a:lnTo>
                  <a:lnTo>
                    <a:pt x="44" y="46"/>
                  </a:lnTo>
                  <a:lnTo>
                    <a:pt x="48" y="48"/>
                  </a:lnTo>
                  <a:lnTo>
                    <a:pt x="54" y="54"/>
                  </a:lnTo>
                  <a:lnTo>
                    <a:pt x="56" y="52"/>
                  </a:lnTo>
                  <a:lnTo>
                    <a:pt x="50" y="48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54" y="30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7" name="Freeform 142"/>
            <p:cNvSpPr>
              <a:spLocks/>
            </p:cNvSpPr>
            <p:nvPr/>
          </p:nvSpPr>
          <p:spPr bwMode="auto">
            <a:xfrm>
              <a:off x="4545013" y="2901950"/>
              <a:ext cx="38100" cy="38100"/>
            </a:xfrm>
            <a:custGeom>
              <a:avLst/>
              <a:gdLst>
                <a:gd name="T0" fmla="*/ 60483756 w 24"/>
                <a:gd name="T1" fmla="*/ 20161250 h 24"/>
                <a:gd name="T2" fmla="*/ 60483756 w 24"/>
                <a:gd name="T3" fmla="*/ 20161250 h 24"/>
                <a:gd name="T4" fmla="*/ 60483756 w 24"/>
                <a:gd name="T5" fmla="*/ 35282189 h 24"/>
                <a:gd name="T6" fmla="*/ 55443445 w 24"/>
                <a:gd name="T7" fmla="*/ 45362810 h 24"/>
                <a:gd name="T8" fmla="*/ 45362810 w 24"/>
                <a:gd name="T9" fmla="*/ 55443445 h 24"/>
                <a:gd name="T10" fmla="*/ 35282189 w 24"/>
                <a:gd name="T11" fmla="*/ 60483756 h 24"/>
                <a:gd name="T12" fmla="*/ 35282189 w 24"/>
                <a:gd name="T13" fmla="*/ 60483756 h 24"/>
                <a:gd name="T14" fmla="*/ 25201561 w 24"/>
                <a:gd name="T15" fmla="*/ 60483756 h 24"/>
                <a:gd name="T16" fmla="*/ 10080625 w 24"/>
                <a:gd name="T17" fmla="*/ 55443445 h 24"/>
                <a:gd name="T18" fmla="*/ 5040312 w 24"/>
                <a:gd name="T19" fmla="*/ 45362810 h 24"/>
                <a:gd name="T20" fmla="*/ 0 w 24"/>
                <a:gd name="T21" fmla="*/ 35282189 h 24"/>
                <a:gd name="T22" fmla="*/ 0 w 24"/>
                <a:gd name="T23" fmla="*/ 35282189 h 24"/>
                <a:gd name="T24" fmla="*/ 0 w 24"/>
                <a:gd name="T25" fmla="*/ 20161250 h 24"/>
                <a:gd name="T26" fmla="*/ 5040312 w 24"/>
                <a:gd name="T27" fmla="*/ 10080625 h 24"/>
                <a:gd name="T28" fmla="*/ 10080625 w 24"/>
                <a:gd name="T29" fmla="*/ 5040312 h 24"/>
                <a:gd name="T30" fmla="*/ 25201561 w 24"/>
                <a:gd name="T31" fmla="*/ 0 h 24"/>
                <a:gd name="T32" fmla="*/ 25201561 w 24"/>
                <a:gd name="T33" fmla="*/ 0 h 24"/>
                <a:gd name="T34" fmla="*/ 35282189 w 24"/>
                <a:gd name="T35" fmla="*/ 0 h 24"/>
                <a:gd name="T36" fmla="*/ 45362810 w 24"/>
                <a:gd name="T37" fmla="*/ 0 h 24"/>
                <a:gd name="T38" fmla="*/ 55443445 w 24"/>
                <a:gd name="T39" fmla="*/ 10080625 h 24"/>
                <a:gd name="T40" fmla="*/ 60483756 w 24"/>
                <a:gd name="T41" fmla="*/ 20161250 h 24"/>
                <a:gd name="T42" fmla="*/ 60483756 w 24"/>
                <a:gd name="T43" fmla="*/ 20161250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4"/>
                <a:gd name="T68" fmla="*/ 24 w 24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4">
                  <a:moveTo>
                    <a:pt x="24" y="8"/>
                  </a:moveTo>
                  <a:lnTo>
                    <a:pt x="24" y="8"/>
                  </a:lnTo>
                  <a:lnTo>
                    <a:pt x="24" y="14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8" name="Freeform 143"/>
            <p:cNvSpPr>
              <a:spLocks/>
            </p:cNvSpPr>
            <p:nvPr/>
          </p:nvSpPr>
          <p:spPr bwMode="auto">
            <a:xfrm>
              <a:off x="4414838" y="3794125"/>
              <a:ext cx="53975" cy="44450"/>
            </a:xfrm>
            <a:custGeom>
              <a:avLst/>
              <a:gdLst>
                <a:gd name="T0" fmla="*/ 45362805 w 34"/>
                <a:gd name="T1" fmla="*/ 70564381 h 28"/>
                <a:gd name="T2" fmla="*/ 45362805 w 34"/>
                <a:gd name="T3" fmla="*/ 70564381 h 28"/>
                <a:gd name="T4" fmla="*/ 35282184 w 34"/>
                <a:gd name="T5" fmla="*/ 70564381 h 28"/>
                <a:gd name="T6" fmla="*/ 20161247 w 34"/>
                <a:gd name="T7" fmla="*/ 60483758 h 28"/>
                <a:gd name="T8" fmla="*/ 10080624 w 34"/>
                <a:gd name="T9" fmla="*/ 50403124 h 28"/>
                <a:gd name="T10" fmla="*/ 0 w 34"/>
                <a:gd name="T11" fmla="*/ 35282190 h 28"/>
                <a:gd name="T12" fmla="*/ 0 w 34"/>
                <a:gd name="T13" fmla="*/ 35282190 h 28"/>
                <a:gd name="T14" fmla="*/ 10080624 w 34"/>
                <a:gd name="T15" fmla="*/ 15120940 h 28"/>
                <a:gd name="T16" fmla="*/ 25201557 w 34"/>
                <a:gd name="T17" fmla="*/ 5040313 h 28"/>
                <a:gd name="T18" fmla="*/ 45362805 w 34"/>
                <a:gd name="T19" fmla="*/ 0 h 28"/>
                <a:gd name="T20" fmla="*/ 45362805 w 34"/>
                <a:gd name="T21" fmla="*/ 0 h 28"/>
                <a:gd name="T22" fmla="*/ 55443437 w 34"/>
                <a:gd name="T23" fmla="*/ 0 h 28"/>
                <a:gd name="T24" fmla="*/ 65524058 w 34"/>
                <a:gd name="T25" fmla="*/ 0 h 28"/>
                <a:gd name="T26" fmla="*/ 75604678 w 34"/>
                <a:gd name="T27" fmla="*/ 10080625 h 28"/>
                <a:gd name="T28" fmla="*/ 80644989 w 34"/>
                <a:gd name="T29" fmla="*/ 15120940 h 28"/>
                <a:gd name="T30" fmla="*/ 80644989 w 34"/>
                <a:gd name="T31" fmla="*/ 15120940 h 28"/>
                <a:gd name="T32" fmla="*/ 85685299 w 34"/>
                <a:gd name="T33" fmla="*/ 35282190 h 28"/>
                <a:gd name="T34" fmla="*/ 80644989 w 34"/>
                <a:gd name="T35" fmla="*/ 55443447 h 28"/>
                <a:gd name="T36" fmla="*/ 65524058 w 34"/>
                <a:gd name="T37" fmla="*/ 70564381 h 28"/>
                <a:gd name="T38" fmla="*/ 55443437 w 34"/>
                <a:gd name="T39" fmla="*/ 70564381 h 28"/>
                <a:gd name="T40" fmla="*/ 45362805 w 34"/>
                <a:gd name="T41" fmla="*/ 70564381 h 28"/>
                <a:gd name="T42" fmla="*/ 45362805 w 34"/>
                <a:gd name="T43" fmla="*/ 70564381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18" y="28"/>
                  </a:moveTo>
                  <a:lnTo>
                    <a:pt x="18" y="28"/>
                  </a:lnTo>
                  <a:lnTo>
                    <a:pt x="14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4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9" name="Freeform 144"/>
            <p:cNvSpPr>
              <a:spLocks/>
            </p:cNvSpPr>
            <p:nvPr/>
          </p:nvSpPr>
          <p:spPr bwMode="auto">
            <a:xfrm>
              <a:off x="4583113" y="3651250"/>
              <a:ext cx="47625" cy="47625"/>
            </a:xfrm>
            <a:custGeom>
              <a:avLst/>
              <a:gdLst>
                <a:gd name="T0" fmla="*/ 15120940 w 30"/>
                <a:gd name="T1" fmla="*/ 65524071 h 30"/>
                <a:gd name="T2" fmla="*/ 15120940 w 30"/>
                <a:gd name="T3" fmla="*/ 65524071 h 30"/>
                <a:gd name="T4" fmla="*/ 5040313 w 30"/>
                <a:gd name="T5" fmla="*/ 60483759 h 30"/>
                <a:gd name="T6" fmla="*/ 0 w 30"/>
                <a:gd name="T7" fmla="*/ 45362813 h 30"/>
                <a:gd name="T8" fmla="*/ 0 w 30"/>
                <a:gd name="T9" fmla="*/ 30241880 h 30"/>
                <a:gd name="T10" fmla="*/ 0 w 30"/>
                <a:gd name="T11" fmla="*/ 10080626 h 30"/>
                <a:gd name="T12" fmla="*/ 0 w 30"/>
                <a:gd name="T13" fmla="*/ 10080626 h 30"/>
                <a:gd name="T14" fmla="*/ 20161251 w 30"/>
                <a:gd name="T15" fmla="*/ 5040313 h 30"/>
                <a:gd name="T16" fmla="*/ 35282191 w 30"/>
                <a:gd name="T17" fmla="*/ 0 h 30"/>
                <a:gd name="T18" fmla="*/ 55443448 w 30"/>
                <a:gd name="T19" fmla="*/ 5040313 h 30"/>
                <a:gd name="T20" fmla="*/ 55443448 w 30"/>
                <a:gd name="T21" fmla="*/ 5040313 h 30"/>
                <a:gd name="T22" fmla="*/ 65524071 w 30"/>
                <a:gd name="T23" fmla="*/ 15120940 h 30"/>
                <a:gd name="T24" fmla="*/ 70564382 w 30"/>
                <a:gd name="T25" fmla="*/ 20161251 h 30"/>
                <a:gd name="T26" fmla="*/ 75604693 w 30"/>
                <a:gd name="T27" fmla="*/ 30241880 h 30"/>
                <a:gd name="T28" fmla="*/ 75604693 w 30"/>
                <a:gd name="T29" fmla="*/ 45362813 h 30"/>
                <a:gd name="T30" fmla="*/ 75604693 w 30"/>
                <a:gd name="T31" fmla="*/ 45362813 h 30"/>
                <a:gd name="T32" fmla="*/ 70564382 w 30"/>
                <a:gd name="T33" fmla="*/ 60483759 h 30"/>
                <a:gd name="T34" fmla="*/ 55443448 w 30"/>
                <a:gd name="T35" fmla="*/ 75604693 h 30"/>
                <a:gd name="T36" fmla="*/ 35282191 w 30"/>
                <a:gd name="T37" fmla="*/ 75604693 h 30"/>
                <a:gd name="T38" fmla="*/ 25201562 w 30"/>
                <a:gd name="T39" fmla="*/ 75604693 h 30"/>
                <a:gd name="T40" fmla="*/ 15120940 w 30"/>
                <a:gd name="T41" fmla="*/ 65524071 h 30"/>
                <a:gd name="T42" fmla="*/ 15120940 w 30"/>
                <a:gd name="T43" fmla="*/ 6552407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6" y="26"/>
                  </a:moveTo>
                  <a:lnTo>
                    <a:pt x="6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0" name="Freeform 145"/>
            <p:cNvSpPr>
              <a:spLocks/>
            </p:cNvSpPr>
            <p:nvPr/>
          </p:nvSpPr>
          <p:spPr bwMode="auto">
            <a:xfrm>
              <a:off x="4773613" y="3648075"/>
              <a:ext cx="44450" cy="38100"/>
            </a:xfrm>
            <a:custGeom>
              <a:avLst/>
              <a:gdLst>
                <a:gd name="T0" fmla="*/ 40322501 w 28"/>
                <a:gd name="T1" fmla="*/ 60483756 h 24"/>
                <a:gd name="T2" fmla="*/ 40322501 w 28"/>
                <a:gd name="T3" fmla="*/ 60483756 h 24"/>
                <a:gd name="T4" fmla="*/ 20161251 w 28"/>
                <a:gd name="T5" fmla="*/ 55443445 h 24"/>
                <a:gd name="T6" fmla="*/ 10080625 w 28"/>
                <a:gd name="T7" fmla="*/ 45362810 h 24"/>
                <a:gd name="T8" fmla="*/ 0 w 28"/>
                <a:gd name="T9" fmla="*/ 30241878 h 24"/>
                <a:gd name="T10" fmla="*/ 0 w 28"/>
                <a:gd name="T11" fmla="*/ 30241878 h 24"/>
                <a:gd name="T12" fmla="*/ 10080625 w 28"/>
                <a:gd name="T13" fmla="*/ 15120939 h 24"/>
                <a:gd name="T14" fmla="*/ 20161251 w 28"/>
                <a:gd name="T15" fmla="*/ 5040312 h 24"/>
                <a:gd name="T16" fmla="*/ 35282190 w 28"/>
                <a:gd name="T17" fmla="*/ 0 h 24"/>
                <a:gd name="T18" fmla="*/ 35282190 w 28"/>
                <a:gd name="T19" fmla="*/ 0 h 24"/>
                <a:gd name="T20" fmla="*/ 55443447 w 28"/>
                <a:gd name="T21" fmla="*/ 5040312 h 24"/>
                <a:gd name="T22" fmla="*/ 60483758 w 28"/>
                <a:gd name="T23" fmla="*/ 5040312 h 24"/>
                <a:gd name="T24" fmla="*/ 70564381 w 28"/>
                <a:gd name="T25" fmla="*/ 15120939 h 24"/>
                <a:gd name="T26" fmla="*/ 70564381 w 28"/>
                <a:gd name="T27" fmla="*/ 15120939 h 24"/>
                <a:gd name="T28" fmla="*/ 70564381 w 28"/>
                <a:gd name="T29" fmla="*/ 30241878 h 24"/>
                <a:gd name="T30" fmla="*/ 70564381 w 28"/>
                <a:gd name="T31" fmla="*/ 45362810 h 24"/>
                <a:gd name="T32" fmla="*/ 55443447 w 28"/>
                <a:gd name="T33" fmla="*/ 55443445 h 24"/>
                <a:gd name="T34" fmla="*/ 40322501 w 28"/>
                <a:gd name="T35" fmla="*/ 60483756 h 24"/>
                <a:gd name="T36" fmla="*/ 40322501 w 28"/>
                <a:gd name="T37" fmla="*/ 60483756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24"/>
                <a:gd name="T59" fmla="*/ 28 w 28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24">
                  <a:moveTo>
                    <a:pt x="16" y="24"/>
                  </a:moveTo>
                  <a:lnTo>
                    <a:pt x="16" y="24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28" y="12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1" name="Freeform 146"/>
            <p:cNvSpPr>
              <a:spLocks/>
            </p:cNvSpPr>
            <p:nvPr/>
          </p:nvSpPr>
          <p:spPr bwMode="auto">
            <a:xfrm>
              <a:off x="4840288" y="3965575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2" name="Freeform 147"/>
            <p:cNvSpPr>
              <a:spLocks/>
            </p:cNvSpPr>
            <p:nvPr/>
          </p:nvSpPr>
          <p:spPr bwMode="auto">
            <a:xfrm>
              <a:off x="4960938" y="3832225"/>
              <a:ext cx="60325" cy="50800"/>
            </a:xfrm>
            <a:custGeom>
              <a:avLst/>
              <a:gdLst>
                <a:gd name="T0" fmla="*/ 30241875 w 38"/>
                <a:gd name="T1" fmla="*/ 0 h 32"/>
                <a:gd name="T2" fmla="*/ 30241875 w 38"/>
                <a:gd name="T3" fmla="*/ 0 h 32"/>
                <a:gd name="T4" fmla="*/ 40322496 w 38"/>
                <a:gd name="T5" fmla="*/ 0 h 32"/>
                <a:gd name="T6" fmla="*/ 55443440 w 38"/>
                <a:gd name="T7" fmla="*/ 0 h 32"/>
                <a:gd name="T8" fmla="*/ 75604682 w 38"/>
                <a:gd name="T9" fmla="*/ 5040312 h 32"/>
                <a:gd name="T10" fmla="*/ 95765924 w 38"/>
                <a:gd name="T11" fmla="*/ 15120936 h 32"/>
                <a:gd name="T12" fmla="*/ 95765924 w 38"/>
                <a:gd name="T13" fmla="*/ 15120936 h 32"/>
                <a:gd name="T14" fmla="*/ 90725613 w 38"/>
                <a:gd name="T15" fmla="*/ 40322493 h 32"/>
                <a:gd name="T16" fmla="*/ 80644992 w 38"/>
                <a:gd name="T17" fmla="*/ 55443436 h 32"/>
                <a:gd name="T18" fmla="*/ 65524061 w 38"/>
                <a:gd name="T19" fmla="*/ 70564366 h 32"/>
                <a:gd name="T20" fmla="*/ 65524061 w 38"/>
                <a:gd name="T21" fmla="*/ 70564366 h 32"/>
                <a:gd name="T22" fmla="*/ 55443440 w 38"/>
                <a:gd name="T23" fmla="*/ 80644986 h 32"/>
                <a:gd name="T24" fmla="*/ 40322496 w 38"/>
                <a:gd name="T25" fmla="*/ 80644986 h 32"/>
                <a:gd name="T26" fmla="*/ 30241875 w 38"/>
                <a:gd name="T27" fmla="*/ 80644986 h 32"/>
                <a:gd name="T28" fmla="*/ 20161248 w 38"/>
                <a:gd name="T29" fmla="*/ 70564366 h 32"/>
                <a:gd name="T30" fmla="*/ 20161248 w 38"/>
                <a:gd name="T31" fmla="*/ 70564366 h 32"/>
                <a:gd name="T32" fmla="*/ 10080624 w 38"/>
                <a:gd name="T33" fmla="*/ 65524056 h 32"/>
                <a:gd name="T34" fmla="*/ 5040312 w 38"/>
                <a:gd name="T35" fmla="*/ 55443436 h 32"/>
                <a:gd name="T36" fmla="*/ 0 w 38"/>
                <a:gd name="T37" fmla="*/ 35282183 h 32"/>
                <a:gd name="T38" fmla="*/ 5040312 w 38"/>
                <a:gd name="T39" fmla="*/ 25201557 h 32"/>
                <a:gd name="T40" fmla="*/ 10080624 w 38"/>
                <a:gd name="T41" fmla="*/ 15120936 h 32"/>
                <a:gd name="T42" fmla="*/ 20161248 w 38"/>
                <a:gd name="T43" fmla="*/ 5040312 h 32"/>
                <a:gd name="T44" fmla="*/ 30241875 w 38"/>
                <a:gd name="T45" fmla="*/ 0 h 32"/>
                <a:gd name="T46" fmla="*/ 30241875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2" y="0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6"/>
                  </a:lnTo>
                  <a:lnTo>
                    <a:pt x="36" y="16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3" name="Freeform 148"/>
            <p:cNvSpPr>
              <a:spLocks/>
            </p:cNvSpPr>
            <p:nvPr/>
          </p:nvSpPr>
          <p:spPr bwMode="auto">
            <a:xfrm>
              <a:off x="4983163" y="3556000"/>
              <a:ext cx="47625" cy="50800"/>
            </a:xfrm>
            <a:custGeom>
              <a:avLst/>
              <a:gdLst>
                <a:gd name="T0" fmla="*/ 10080626 w 30"/>
                <a:gd name="T1" fmla="*/ 20161247 h 32"/>
                <a:gd name="T2" fmla="*/ 10080626 w 30"/>
                <a:gd name="T3" fmla="*/ 20161247 h 32"/>
                <a:gd name="T4" fmla="*/ 20161251 w 30"/>
                <a:gd name="T5" fmla="*/ 10080623 h 32"/>
                <a:gd name="T6" fmla="*/ 30241880 w 30"/>
                <a:gd name="T7" fmla="*/ 5040312 h 32"/>
                <a:gd name="T8" fmla="*/ 45362813 w 30"/>
                <a:gd name="T9" fmla="*/ 0 h 32"/>
                <a:gd name="T10" fmla="*/ 65524071 w 30"/>
                <a:gd name="T11" fmla="*/ 0 h 32"/>
                <a:gd name="T12" fmla="*/ 65524071 w 30"/>
                <a:gd name="T13" fmla="*/ 0 h 32"/>
                <a:gd name="T14" fmla="*/ 70564382 w 30"/>
                <a:gd name="T15" fmla="*/ 20161247 h 32"/>
                <a:gd name="T16" fmla="*/ 75604693 w 30"/>
                <a:gd name="T17" fmla="*/ 40322493 h 32"/>
                <a:gd name="T18" fmla="*/ 70564382 w 30"/>
                <a:gd name="T19" fmla="*/ 55443436 h 32"/>
                <a:gd name="T20" fmla="*/ 70564382 w 30"/>
                <a:gd name="T21" fmla="*/ 55443436 h 32"/>
                <a:gd name="T22" fmla="*/ 60483759 w 30"/>
                <a:gd name="T23" fmla="*/ 65524056 h 32"/>
                <a:gd name="T24" fmla="*/ 55443448 w 30"/>
                <a:gd name="T25" fmla="*/ 75604676 h 32"/>
                <a:gd name="T26" fmla="*/ 45362813 w 30"/>
                <a:gd name="T27" fmla="*/ 80644986 h 32"/>
                <a:gd name="T28" fmla="*/ 30241880 w 30"/>
                <a:gd name="T29" fmla="*/ 80644986 h 32"/>
                <a:gd name="T30" fmla="*/ 30241880 w 30"/>
                <a:gd name="T31" fmla="*/ 80644986 h 32"/>
                <a:gd name="T32" fmla="*/ 15120940 w 30"/>
                <a:gd name="T33" fmla="*/ 70564366 h 32"/>
                <a:gd name="T34" fmla="*/ 0 w 30"/>
                <a:gd name="T35" fmla="*/ 55443436 h 32"/>
                <a:gd name="T36" fmla="*/ 0 w 30"/>
                <a:gd name="T37" fmla="*/ 35282183 h 32"/>
                <a:gd name="T38" fmla="*/ 0 w 30"/>
                <a:gd name="T39" fmla="*/ 25201557 h 32"/>
                <a:gd name="T40" fmla="*/ 10080626 w 30"/>
                <a:gd name="T41" fmla="*/ 20161247 h 32"/>
                <a:gd name="T42" fmla="*/ 10080626 w 30"/>
                <a:gd name="T43" fmla="*/ 201612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2"/>
                <a:gd name="T68" fmla="*/ 30 w 30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2">
                  <a:moveTo>
                    <a:pt x="4" y="8"/>
                  </a:moveTo>
                  <a:lnTo>
                    <a:pt x="4" y="8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28" y="8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2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6" y="2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4" name="Freeform 149"/>
            <p:cNvSpPr>
              <a:spLocks/>
            </p:cNvSpPr>
            <p:nvPr/>
          </p:nvSpPr>
          <p:spPr bwMode="auto">
            <a:xfrm>
              <a:off x="4637088" y="3578225"/>
              <a:ext cx="41275" cy="47625"/>
            </a:xfrm>
            <a:custGeom>
              <a:avLst/>
              <a:gdLst>
                <a:gd name="T0" fmla="*/ 0 w 26"/>
                <a:gd name="T1" fmla="*/ 35282191 h 30"/>
                <a:gd name="T2" fmla="*/ 0 w 26"/>
                <a:gd name="T3" fmla="*/ 35282191 h 30"/>
                <a:gd name="T4" fmla="*/ 5040313 w 26"/>
                <a:gd name="T5" fmla="*/ 30241880 h 30"/>
                <a:gd name="T6" fmla="*/ 10080625 w 26"/>
                <a:gd name="T7" fmla="*/ 20161251 h 30"/>
                <a:gd name="T8" fmla="*/ 20161250 w 26"/>
                <a:gd name="T9" fmla="*/ 10080626 h 30"/>
                <a:gd name="T10" fmla="*/ 35282190 w 26"/>
                <a:gd name="T11" fmla="*/ 0 h 30"/>
                <a:gd name="T12" fmla="*/ 35282190 w 26"/>
                <a:gd name="T13" fmla="*/ 0 h 30"/>
                <a:gd name="T14" fmla="*/ 50403123 w 26"/>
                <a:gd name="T15" fmla="*/ 15120940 h 30"/>
                <a:gd name="T16" fmla="*/ 60483757 w 26"/>
                <a:gd name="T17" fmla="*/ 25201562 h 30"/>
                <a:gd name="T18" fmla="*/ 65524068 w 26"/>
                <a:gd name="T19" fmla="*/ 40322502 h 30"/>
                <a:gd name="T20" fmla="*/ 65524068 w 26"/>
                <a:gd name="T21" fmla="*/ 40322502 h 30"/>
                <a:gd name="T22" fmla="*/ 60483757 w 26"/>
                <a:gd name="T23" fmla="*/ 60483759 h 30"/>
                <a:gd name="T24" fmla="*/ 55443446 w 26"/>
                <a:gd name="T25" fmla="*/ 70564382 h 30"/>
                <a:gd name="T26" fmla="*/ 45362812 w 26"/>
                <a:gd name="T27" fmla="*/ 75604693 h 30"/>
                <a:gd name="T28" fmla="*/ 45362812 w 26"/>
                <a:gd name="T29" fmla="*/ 75604693 h 30"/>
                <a:gd name="T30" fmla="*/ 30241879 w 26"/>
                <a:gd name="T31" fmla="*/ 75604693 h 30"/>
                <a:gd name="T32" fmla="*/ 10080625 w 26"/>
                <a:gd name="T33" fmla="*/ 70564382 h 30"/>
                <a:gd name="T34" fmla="*/ 0 w 26"/>
                <a:gd name="T35" fmla="*/ 55443448 h 30"/>
                <a:gd name="T36" fmla="*/ 0 w 26"/>
                <a:gd name="T37" fmla="*/ 35282191 h 30"/>
                <a:gd name="T38" fmla="*/ 0 w 26"/>
                <a:gd name="T39" fmla="*/ 35282191 h 3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6"/>
                <a:gd name="T61" fmla="*/ 0 h 30"/>
                <a:gd name="T62" fmla="*/ 26 w 26"/>
                <a:gd name="T63" fmla="*/ 30 h 3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6" h="30">
                  <a:moveTo>
                    <a:pt x="0" y="14"/>
                  </a:moveTo>
                  <a:lnTo>
                    <a:pt x="0" y="14"/>
                  </a:lnTo>
                  <a:lnTo>
                    <a:pt x="2" y="12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6"/>
                  </a:lnTo>
                  <a:lnTo>
                    <a:pt x="24" y="10"/>
                  </a:lnTo>
                  <a:lnTo>
                    <a:pt x="26" y="16"/>
                  </a:lnTo>
                  <a:lnTo>
                    <a:pt x="24" y="24"/>
                  </a:lnTo>
                  <a:lnTo>
                    <a:pt x="22" y="28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5" name="Freeform 150"/>
            <p:cNvSpPr>
              <a:spLocks noEditPoints="1"/>
            </p:cNvSpPr>
            <p:nvPr/>
          </p:nvSpPr>
          <p:spPr bwMode="auto">
            <a:xfrm>
              <a:off x="4408488" y="3248025"/>
              <a:ext cx="117475" cy="111125"/>
            </a:xfrm>
            <a:custGeom>
              <a:avLst/>
              <a:gdLst>
                <a:gd name="T0" fmla="*/ 151209362 w 74"/>
                <a:gd name="T1" fmla="*/ 110886876 h 70"/>
                <a:gd name="T2" fmla="*/ 176410914 w 74"/>
                <a:gd name="T3" fmla="*/ 141128738 h 70"/>
                <a:gd name="T4" fmla="*/ 166330294 w 74"/>
                <a:gd name="T5" fmla="*/ 161289979 h 70"/>
                <a:gd name="T6" fmla="*/ 115927189 w 74"/>
                <a:gd name="T7" fmla="*/ 166330290 h 70"/>
                <a:gd name="T8" fmla="*/ 100806233 w 74"/>
                <a:gd name="T9" fmla="*/ 136088428 h 70"/>
                <a:gd name="T10" fmla="*/ 75604681 w 74"/>
                <a:gd name="T11" fmla="*/ 171370600 h 70"/>
                <a:gd name="T12" fmla="*/ 40322496 w 74"/>
                <a:gd name="T13" fmla="*/ 171370600 h 70"/>
                <a:gd name="T14" fmla="*/ 30241875 w 74"/>
                <a:gd name="T15" fmla="*/ 141128738 h 70"/>
                <a:gd name="T16" fmla="*/ 60483750 w 74"/>
                <a:gd name="T17" fmla="*/ 110886876 h 70"/>
                <a:gd name="T18" fmla="*/ 10080624 w 74"/>
                <a:gd name="T19" fmla="*/ 90725610 h 70"/>
                <a:gd name="T20" fmla="*/ 5040312 w 74"/>
                <a:gd name="T21" fmla="*/ 60483748 h 70"/>
                <a:gd name="T22" fmla="*/ 25201558 w 74"/>
                <a:gd name="T23" fmla="*/ 40322495 h 70"/>
                <a:gd name="T24" fmla="*/ 65524060 w 74"/>
                <a:gd name="T25" fmla="*/ 55443438 h 70"/>
                <a:gd name="T26" fmla="*/ 55443439 w 74"/>
                <a:gd name="T27" fmla="*/ 25201558 h 70"/>
                <a:gd name="T28" fmla="*/ 70564371 w 74"/>
                <a:gd name="T29" fmla="*/ 5040312 h 70"/>
                <a:gd name="T30" fmla="*/ 100806233 w 74"/>
                <a:gd name="T31" fmla="*/ 0 h 70"/>
                <a:gd name="T32" fmla="*/ 126007810 w 74"/>
                <a:gd name="T33" fmla="*/ 15120937 h 70"/>
                <a:gd name="T34" fmla="*/ 120967500 w 74"/>
                <a:gd name="T35" fmla="*/ 60483748 h 70"/>
                <a:gd name="T36" fmla="*/ 161289983 w 74"/>
                <a:gd name="T37" fmla="*/ 45362805 h 70"/>
                <a:gd name="T38" fmla="*/ 186491535 w 74"/>
                <a:gd name="T39" fmla="*/ 65524059 h 70"/>
                <a:gd name="T40" fmla="*/ 181451225 w 74"/>
                <a:gd name="T41" fmla="*/ 95765921 h 70"/>
                <a:gd name="T42" fmla="*/ 131048121 w 74"/>
                <a:gd name="T43" fmla="*/ 105846566 h 70"/>
                <a:gd name="T44" fmla="*/ 151209362 w 74"/>
                <a:gd name="T45" fmla="*/ 75604679 h 70"/>
                <a:gd name="T46" fmla="*/ 126007810 w 74"/>
                <a:gd name="T47" fmla="*/ 80644990 h 70"/>
                <a:gd name="T48" fmla="*/ 95765923 w 74"/>
                <a:gd name="T49" fmla="*/ 60483748 h 70"/>
                <a:gd name="T50" fmla="*/ 95765923 w 74"/>
                <a:gd name="T51" fmla="*/ 35282185 h 70"/>
                <a:gd name="T52" fmla="*/ 90725612 w 74"/>
                <a:gd name="T53" fmla="*/ 60483748 h 70"/>
                <a:gd name="T54" fmla="*/ 90725612 w 74"/>
                <a:gd name="T55" fmla="*/ 60483748 h 70"/>
                <a:gd name="T56" fmla="*/ 65524060 w 74"/>
                <a:gd name="T57" fmla="*/ 85685300 h 70"/>
                <a:gd name="T58" fmla="*/ 35282185 w 74"/>
                <a:gd name="T59" fmla="*/ 70564369 h 70"/>
                <a:gd name="T60" fmla="*/ 65524060 w 74"/>
                <a:gd name="T61" fmla="*/ 90725610 h 70"/>
                <a:gd name="T62" fmla="*/ 65524060 w 74"/>
                <a:gd name="T63" fmla="*/ 95765921 h 70"/>
                <a:gd name="T64" fmla="*/ 80644992 w 74"/>
                <a:gd name="T65" fmla="*/ 115927187 h 70"/>
                <a:gd name="T66" fmla="*/ 65524060 w 74"/>
                <a:gd name="T67" fmla="*/ 141128738 h 70"/>
                <a:gd name="T68" fmla="*/ 80644992 w 74"/>
                <a:gd name="T69" fmla="*/ 120967497 h 70"/>
                <a:gd name="T70" fmla="*/ 100806233 w 74"/>
                <a:gd name="T71" fmla="*/ 120967497 h 70"/>
                <a:gd name="T72" fmla="*/ 120967500 w 74"/>
                <a:gd name="T73" fmla="*/ 126007807 h 70"/>
                <a:gd name="T74" fmla="*/ 136088431 w 74"/>
                <a:gd name="T75" fmla="*/ 141128738 h 70"/>
                <a:gd name="T76" fmla="*/ 126007810 w 74"/>
                <a:gd name="T77" fmla="*/ 126007807 h 70"/>
                <a:gd name="T78" fmla="*/ 115927189 w 74"/>
                <a:gd name="T79" fmla="*/ 115927187 h 70"/>
                <a:gd name="T80" fmla="*/ 126007810 w 74"/>
                <a:gd name="T81" fmla="*/ 85685300 h 70"/>
                <a:gd name="T82" fmla="*/ 141128741 w 74"/>
                <a:gd name="T83" fmla="*/ 80644990 h 70"/>
                <a:gd name="T84" fmla="*/ 151209362 w 74"/>
                <a:gd name="T85" fmla="*/ 75604679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0"/>
                <a:gd name="T131" fmla="*/ 74 w 74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0">
                  <a:moveTo>
                    <a:pt x="52" y="42"/>
                  </a:moveTo>
                  <a:lnTo>
                    <a:pt x="52" y="42"/>
                  </a:lnTo>
                  <a:lnTo>
                    <a:pt x="60" y="44"/>
                  </a:lnTo>
                  <a:lnTo>
                    <a:pt x="68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68" y="60"/>
                  </a:lnTo>
                  <a:lnTo>
                    <a:pt x="66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2" y="58"/>
                  </a:lnTo>
                  <a:lnTo>
                    <a:pt x="40" y="54"/>
                  </a:lnTo>
                  <a:lnTo>
                    <a:pt x="36" y="62"/>
                  </a:lnTo>
                  <a:lnTo>
                    <a:pt x="30" y="68"/>
                  </a:lnTo>
                  <a:lnTo>
                    <a:pt x="24" y="70"/>
                  </a:lnTo>
                  <a:lnTo>
                    <a:pt x="16" y="68"/>
                  </a:lnTo>
                  <a:lnTo>
                    <a:pt x="14" y="66"/>
                  </a:lnTo>
                  <a:lnTo>
                    <a:pt x="12" y="64"/>
                  </a:lnTo>
                  <a:lnTo>
                    <a:pt x="12" y="56"/>
                  </a:lnTo>
                  <a:lnTo>
                    <a:pt x="18" y="50"/>
                  </a:lnTo>
                  <a:lnTo>
                    <a:pt x="24" y="44"/>
                  </a:lnTo>
                  <a:lnTo>
                    <a:pt x="12" y="42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2" y="24"/>
                  </a:lnTo>
                  <a:lnTo>
                    <a:pt x="6" y="20"/>
                  </a:lnTo>
                  <a:lnTo>
                    <a:pt x="10" y="16"/>
                  </a:lnTo>
                  <a:lnTo>
                    <a:pt x="16" y="16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4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48" y="2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2" y="16"/>
                  </a:lnTo>
                  <a:lnTo>
                    <a:pt x="48" y="24"/>
                  </a:lnTo>
                  <a:lnTo>
                    <a:pt x="56" y="20"/>
                  </a:lnTo>
                  <a:lnTo>
                    <a:pt x="64" y="18"/>
                  </a:lnTo>
                  <a:lnTo>
                    <a:pt x="68" y="20"/>
                  </a:lnTo>
                  <a:lnTo>
                    <a:pt x="74" y="26"/>
                  </a:lnTo>
                  <a:lnTo>
                    <a:pt x="74" y="30"/>
                  </a:lnTo>
                  <a:lnTo>
                    <a:pt x="74" y="34"/>
                  </a:lnTo>
                  <a:lnTo>
                    <a:pt x="72" y="38"/>
                  </a:lnTo>
                  <a:lnTo>
                    <a:pt x="70" y="40"/>
                  </a:lnTo>
                  <a:lnTo>
                    <a:pt x="60" y="42"/>
                  </a:lnTo>
                  <a:lnTo>
                    <a:pt x="52" y="42"/>
                  </a:lnTo>
                  <a:close/>
                  <a:moveTo>
                    <a:pt x="60" y="30"/>
                  </a:moveTo>
                  <a:lnTo>
                    <a:pt x="60" y="30"/>
                  </a:lnTo>
                  <a:lnTo>
                    <a:pt x="54" y="32"/>
                  </a:lnTo>
                  <a:lnTo>
                    <a:pt x="50" y="32"/>
                  </a:lnTo>
                  <a:lnTo>
                    <a:pt x="46" y="26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6" y="24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6"/>
                  </a:lnTo>
                  <a:lnTo>
                    <a:pt x="28" y="52"/>
                  </a:lnTo>
                  <a:lnTo>
                    <a:pt x="26" y="56"/>
                  </a:lnTo>
                  <a:lnTo>
                    <a:pt x="26" y="58"/>
                  </a:lnTo>
                  <a:lnTo>
                    <a:pt x="32" y="48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8" y="50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0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0" y="34"/>
                  </a:lnTo>
                  <a:lnTo>
                    <a:pt x="56" y="32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6" name="Freeform 151"/>
            <p:cNvSpPr>
              <a:spLocks/>
            </p:cNvSpPr>
            <p:nvPr/>
          </p:nvSpPr>
          <p:spPr bwMode="auto">
            <a:xfrm>
              <a:off x="4449763" y="3286125"/>
              <a:ext cx="41275" cy="41275"/>
            </a:xfrm>
            <a:custGeom>
              <a:avLst/>
              <a:gdLst>
                <a:gd name="T0" fmla="*/ 65524068 w 26"/>
                <a:gd name="T1" fmla="*/ 25201561 h 26"/>
                <a:gd name="T2" fmla="*/ 65524068 w 26"/>
                <a:gd name="T3" fmla="*/ 25201561 h 26"/>
                <a:gd name="T4" fmla="*/ 65524068 w 26"/>
                <a:gd name="T5" fmla="*/ 40322501 h 26"/>
                <a:gd name="T6" fmla="*/ 55443446 w 26"/>
                <a:gd name="T7" fmla="*/ 50403123 h 26"/>
                <a:gd name="T8" fmla="*/ 50403123 w 26"/>
                <a:gd name="T9" fmla="*/ 60483757 h 26"/>
                <a:gd name="T10" fmla="*/ 35282190 w 26"/>
                <a:gd name="T11" fmla="*/ 65524068 h 26"/>
                <a:gd name="T12" fmla="*/ 35282190 w 26"/>
                <a:gd name="T13" fmla="*/ 65524068 h 26"/>
                <a:gd name="T14" fmla="*/ 25201561 w 26"/>
                <a:gd name="T15" fmla="*/ 65524068 h 26"/>
                <a:gd name="T16" fmla="*/ 10080625 w 26"/>
                <a:gd name="T17" fmla="*/ 60483757 h 26"/>
                <a:gd name="T18" fmla="*/ 5040313 w 26"/>
                <a:gd name="T19" fmla="*/ 50403123 h 26"/>
                <a:gd name="T20" fmla="*/ 0 w 26"/>
                <a:gd name="T21" fmla="*/ 35282190 h 26"/>
                <a:gd name="T22" fmla="*/ 0 w 26"/>
                <a:gd name="T23" fmla="*/ 35282190 h 26"/>
                <a:gd name="T24" fmla="*/ 0 w 26"/>
                <a:gd name="T25" fmla="*/ 25201561 h 26"/>
                <a:gd name="T26" fmla="*/ 5040313 w 26"/>
                <a:gd name="T27" fmla="*/ 15120939 h 26"/>
                <a:gd name="T28" fmla="*/ 15120939 w 26"/>
                <a:gd name="T29" fmla="*/ 5040313 h 26"/>
                <a:gd name="T30" fmla="*/ 25201561 w 26"/>
                <a:gd name="T31" fmla="*/ 0 h 26"/>
                <a:gd name="T32" fmla="*/ 25201561 w 26"/>
                <a:gd name="T33" fmla="*/ 0 h 26"/>
                <a:gd name="T34" fmla="*/ 40322501 w 26"/>
                <a:gd name="T35" fmla="*/ 0 h 26"/>
                <a:gd name="T36" fmla="*/ 50403123 w 26"/>
                <a:gd name="T37" fmla="*/ 5040313 h 26"/>
                <a:gd name="T38" fmla="*/ 60483757 w 26"/>
                <a:gd name="T39" fmla="*/ 15120939 h 26"/>
                <a:gd name="T40" fmla="*/ 65524068 w 26"/>
                <a:gd name="T41" fmla="*/ 25201561 h 26"/>
                <a:gd name="T42" fmla="*/ 65524068 w 26"/>
                <a:gd name="T43" fmla="*/ 25201561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6"/>
                <a:gd name="T68" fmla="*/ 26 w 26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6">
                  <a:moveTo>
                    <a:pt x="26" y="10"/>
                  </a:moveTo>
                  <a:lnTo>
                    <a:pt x="26" y="10"/>
                  </a:lnTo>
                  <a:lnTo>
                    <a:pt x="26" y="16"/>
                  </a:lnTo>
                  <a:lnTo>
                    <a:pt x="22" y="20"/>
                  </a:lnTo>
                  <a:lnTo>
                    <a:pt x="20" y="24"/>
                  </a:lnTo>
                  <a:lnTo>
                    <a:pt x="14" y="26"/>
                  </a:lnTo>
                  <a:lnTo>
                    <a:pt x="10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6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7" name="Freeform 152"/>
            <p:cNvSpPr>
              <a:spLocks/>
            </p:cNvSpPr>
            <p:nvPr/>
          </p:nvSpPr>
          <p:spPr bwMode="auto">
            <a:xfrm>
              <a:off x="4846638" y="3225800"/>
              <a:ext cx="34925" cy="31750"/>
            </a:xfrm>
            <a:custGeom>
              <a:avLst/>
              <a:gdLst>
                <a:gd name="T0" fmla="*/ 55443443 w 22"/>
                <a:gd name="T1" fmla="*/ 25201559 h 20"/>
                <a:gd name="T2" fmla="*/ 55443443 w 22"/>
                <a:gd name="T3" fmla="*/ 25201559 h 20"/>
                <a:gd name="T4" fmla="*/ 50403120 w 22"/>
                <a:gd name="T5" fmla="*/ 35282186 h 20"/>
                <a:gd name="T6" fmla="*/ 45362809 w 22"/>
                <a:gd name="T7" fmla="*/ 45362808 h 20"/>
                <a:gd name="T8" fmla="*/ 40322498 w 22"/>
                <a:gd name="T9" fmla="*/ 50403118 h 20"/>
                <a:gd name="T10" fmla="*/ 30241877 w 22"/>
                <a:gd name="T11" fmla="*/ 50403118 h 20"/>
                <a:gd name="T12" fmla="*/ 30241877 w 22"/>
                <a:gd name="T13" fmla="*/ 50403118 h 20"/>
                <a:gd name="T14" fmla="*/ 20161249 w 22"/>
                <a:gd name="T15" fmla="*/ 50403118 h 20"/>
                <a:gd name="T16" fmla="*/ 10080625 w 22"/>
                <a:gd name="T17" fmla="*/ 45362808 h 20"/>
                <a:gd name="T18" fmla="*/ 5040312 w 22"/>
                <a:gd name="T19" fmla="*/ 35282186 h 20"/>
                <a:gd name="T20" fmla="*/ 0 w 22"/>
                <a:gd name="T21" fmla="*/ 25201559 h 20"/>
                <a:gd name="T22" fmla="*/ 0 w 22"/>
                <a:gd name="T23" fmla="*/ 25201559 h 20"/>
                <a:gd name="T24" fmla="*/ 5040312 w 22"/>
                <a:gd name="T25" fmla="*/ 15120938 h 20"/>
                <a:gd name="T26" fmla="*/ 10080625 w 22"/>
                <a:gd name="T27" fmla="*/ 5040312 h 20"/>
                <a:gd name="T28" fmla="*/ 20161249 w 22"/>
                <a:gd name="T29" fmla="*/ 0 h 20"/>
                <a:gd name="T30" fmla="*/ 30241877 w 22"/>
                <a:gd name="T31" fmla="*/ 0 h 20"/>
                <a:gd name="T32" fmla="*/ 30241877 w 22"/>
                <a:gd name="T33" fmla="*/ 0 h 20"/>
                <a:gd name="T34" fmla="*/ 40322498 w 22"/>
                <a:gd name="T35" fmla="*/ 0 h 20"/>
                <a:gd name="T36" fmla="*/ 45362809 w 22"/>
                <a:gd name="T37" fmla="*/ 5040312 h 20"/>
                <a:gd name="T38" fmla="*/ 50403120 w 22"/>
                <a:gd name="T39" fmla="*/ 15120938 h 20"/>
                <a:gd name="T40" fmla="*/ 55443443 w 22"/>
                <a:gd name="T41" fmla="*/ 25201559 h 20"/>
                <a:gd name="T42" fmla="*/ 55443443 w 22"/>
                <a:gd name="T43" fmla="*/ 25201559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0"/>
                <a:gd name="T68" fmla="*/ 22 w 22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0">
                  <a:moveTo>
                    <a:pt x="22" y="10"/>
                  </a:moveTo>
                  <a:lnTo>
                    <a:pt x="22" y="10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sp>
        <p:nvSpPr>
          <p:cNvPr id="538" name="Freeform 91"/>
          <p:cNvSpPr>
            <a:spLocks/>
          </p:cNvSpPr>
          <p:nvPr/>
        </p:nvSpPr>
        <p:spPr bwMode="auto">
          <a:xfrm>
            <a:off x="8571645" y="2691090"/>
            <a:ext cx="1143000" cy="381000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grpSp>
        <p:nvGrpSpPr>
          <p:cNvPr id="539" name="Group 373"/>
          <p:cNvGrpSpPr>
            <a:grpSpLocks/>
          </p:cNvGrpSpPr>
          <p:nvPr/>
        </p:nvGrpSpPr>
        <p:grpSpPr bwMode="auto">
          <a:xfrm flipH="1">
            <a:off x="2499738" y="2010522"/>
            <a:ext cx="1219200" cy="1946275"/>
            <a:chOff x="3810000" y="2286000"/>
            <a:chExt cx="990600" cy="1946275"/>
          </a:xfrm>
        </p:grpSpPr>
        <p:sp>
          <p:nvSpPr>
            <p:cNvPr id="540" name="Freeform 98"/>
            <p:cNvSpPr>
              <a:spLocks/>
            </p:cNvSpPr>
            <p:nvPr/>
          </p:nvSpPr>
          <p:spPr bwMode="auto">
            <a:xfrm>
              <a:off x="4070684" y="2286000"/>
              <a:ext cx="715697" cy="666326"/>
            </a:xfrm>
            <a:custGeom>
              <a:avLst/>
              <a:gdLst>
                <a:gd name="T0" fmla="*/ 1471451701 w 302"/>
                <a:gd name="T1" fmla="*/ 829054429 h 354"/>
                <a:gd name="T2" fmla="*/ 1426521589 w 302"/>
                <a:gd name="T3" fmla="*/ 637734230 h 354"/>
                <a:gd name="T4" fmla="*/ 1426521589 w 302"/>
                <a:gd name="T5" fmla="*/ 637734230 h 354"/>
                <a:gd name="T6" fmla="*/ 1404055347 w 302"/>
                <a:gd name="T7" fmla="*/ 488928886 h 354"/>
                <a:gd name="T8" fmla="*/ 1359125235 w 302"/>
                <a:gd name="T9" fmla="*/ 269265373 h 354"/>
                <a:gd name="T10" fmla="*/ 1269267380 w 302"/>
                <a:gd name="T11" fmla="*/ 141718515 h 354"/>
                <a:gd name="T12" fmla="*/ 1201870730 w 302"/>
                <a:gd name="T13" fmla="*/ 85031856 h 354"/>
                <a:gd name="T14" fmla="*/ 1033385771 w 302"/>
                <a:gd name="T15" fmla="*/ 28343322 h 354"/>
                <a:gd name="T16" fmla="*/ 853665322 w 302"/>
                <a:gd name="T17" fmla="*/ 0 h 354"/>
                <a:gd name="T18" fmla="*/ 673947242 w 302"/>
                <a:gd name="T19" fmla="*/ 0 h 354"/>
                <a:gd name="T20" fmla="*/ 494226645 w 302"/>
                <a:gd name="T21" fmla="*/ 28343322 h 354"/>
                <a:gd name="T22" fmla="*/ 438065781 w 302"/>
                <a:gd name="T23" fmla="*/ 42514987 h 354"/>
                <a:gd name="T24" fmla="*/ 325741685 w 302"/>
                <a:gd name="T25" fmla="*/ 99203514 h 354"/>
                <a:gd name="T26" fmla="*/ 202184395 w 302"/>
                <a:gd name="T27" fmla="*/ 198405145 h 354"/>
                <a:gd name="T28" fmla="*/ 146021125 w 302"/>
                <a:gd name="T29" fmla="*/ 311780345 h 354"/>
                <a:gd name="T30" fmla="*/ 134790374 w 302"/>
                <a:gd name="T31" fmla="*/ 354297200 h 354"/>
                <a:gd name="T32" fmla="*/ 134790374 w 302"/>
                <a:gd name="T33" fmla="*/ 559789173 h 354"/>
                <a:gd name="T34" fmla="*/ 123557254 w 302"/>
                <a:gd name="T35" fmla="*/ 885741058 h 354"/>
                <a:gd name="T36" fmla="*/ 67394002 w 302"/>
                <a:gd name="T37" fmla="*/ 1077061492 h 354"/>
                <a:gd name="T38" fmla="*/ 0 w 302"/>
                <a:gd name="T39" fmla="*/ 1155006549 h 354"/>
                <a:gd name="T40" fmla="*/ 22463881 w 302"/>
                <a:gd name="T41" fmla="*/ 1140834892 h 354"/>
                <a:gd name="T42" fmla="*/ 78627141 w 302"/>
                <a:gd name="T43" fmla="*/ 1105404807 h 354"/>
                <a:gd name="T44" fmla="*/ 134790374 w 302"/>
                <a:gd name="T45" fmla="*/ 1006203205 h 354"/>
                <a:gd name="T46" fmla="*/ 168487403 w 302"/>
                <a:gd name="T47" fmla="*/ 821967659 h 354"/>
                <a:gd name="T48" fmla="*/ 179718154 w 302"/>
                <a:gd name="T49" fmla="*/ 864484513 h 354"/>
                <a:gd name="T50" fmla="*/ 168487403 w 302"/>
                <a:gd name="T51" fmla="*/ 1013288093 h 354"/>
                <a:gd name="T52" fmla="*/ 112324133 w 302"/>
                <a:gd name="T53" fmla="*/ 1119578347 h 354"/>
                <a:gd name="T54" fmla="*/ 56163251 w 302"/>
                <a:gd name="T55" fmla="*/ 1162093319 h 354"/>
                <a:gd name="T56" fmla="*/ 202184395 w 302"/>
                <a:gd name="T57" fmla="*/ 1176264976 h 354"/>
                <a:gd name="T58" fmla="*/ 718877355 w 302"/>
                <a:gd name="T59" fmla="*/ 1232951606 h 354"/>
                <a:gd name="T60" fmla="*/ 1089546634 w 302"/>
                <a:gd name="T61" fmla="*/ 1254210033 h 354"/>
                <a:gd name="T62" fmla="*/ 1224336972 w 302"/>
                <a:gd name="T63" fmla="*/ 1254210033 h 354"/>
                <a:gd name="T64" fmla="*/ 1550078805 w 302"/>
                <a:gd name="T65" fmla="*/ 1204608291 h 354"/>
                <a:gd name="T66" fmla="*/ 1696099893 w 302"/>
                <a:gd name="T67" fmla="*/ 1169178206 h 354"/>
                <a:gd name="T68" fmla="*/ 1617472789 w 302"/>
                <a:gd name="T69" fmla="*/ 1091233150 h 354"/>
                <a:gd name="T70" fmla="*/ 1505148693 w 302"/>
                <a:gd name="T71" fmla="*/ 921171143 h 354"/>
                <a:gd name="T72" fmla="*/ 1471451701 w 302"/>
                <a:gd name="T73" fmla="*/ 829054429 h 3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02"/>
                <a:gd name="T112" fmla="*/ 0 h 354"/>
                <a:gd name="T113" fmla="*/ 302 w 302"/>
                <a:gd name="T114" fmla="*/ 354 h 3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02" h="354">
                  <a:moveTo>
                    <a:pt x="262" y="234"/>
                  </a:moveTo>
                  <a:lnTo>
                    <a:pt x="262" y="234"/>
                  </a:lnTo>
                  <a:lnTo>
                    <a:pt x="256" y="208"/>
                  </a:lnTo>
                  <a:lnTo>
                    <a:pt x="254" y="180"/>
                  </a:lnTo>
                  <a:lnTo>
                    <a:pt x="250" y="138"/>
                  </a:lnTo>
                  <a:lnTo>
                    <a:pt x="246" y="96"/>
                  </a:lnTo>
                  <a:lnTo>
                    <a:pt x="242" y="76"/>
                  </a:lnTo>
                  <a:lnTo>
                    <a:pt x="236" y="56"/>
                  </a:lnTo>
                  <a:lnTo>
                    <a:pt x="226" y="40"/>
                  </a:lnTo>
                  <a:lnTo>
                    <a:pt x="214" y="24"/>
                  </a:lnTo>
                  <a:lnTo>
                    <a:pt x="200" y="16"/>
                  </a:lnTo>
                  <a:lnTo>
                    <a:pt x="184" y="8"/>
                  </a:lnTo>
                  <a:lnTo>
                    <a:pt x="168" y="4"/>
                  </a:lnTo>
                  <a:lnTo>
                    <a:pt x="152" y="0"/>
                  </a:lnTo>
                  <a:lnTo>
                    <a:pt x="136" y="0"/>
                  </a:lnTo>
                  <a:lnTo>
                    <a:pt x="120" y="0"/>
                  </a:lnTo>
                  <a:lnTo>
                    <a:pt x="102" y="4"/>
                  </a:lnTo>
                  <a:lnTo>
                    <a:pt x="88" y="8"/>
                  </a:lnTo>
                  <a:lnTo>
                    <a:pt x="78" y="12"/>
                  </a:lnTo>
                  <a:lnTo>
                    <a:pt x="68" y="20"/>
                  </a:lnTo>
                  <a:lnTo>
                    <a:pt x="58" y="28"/>
                  </a:lnTo>
                  <a:lnTo>
                    <a:pt x="46" y="40"/>
                  </a:lnTo>
                  <a:lnTo>
                    <a:pt x="36" y="56"/>
                  </a:lnTo>
                  <a:lnTo>
                    <a:pt x="28" y="76"/>
                  </a:lnTo>
                  <a:lnTo>
                    <a:pt x="26" y="88"/>
                  </a:lnTo>
                  <a:lnTo>
                    <a:pt x="24" y="100"/>
                  </a:lnTo>
                  <a:lnTo>
                    <a:pt x="24" y="128"/>
                  </a:lnTo>
                  <a:lnTo>
                    <a:pt x="24" y="158"/>
                  </a:lnTo>
                  <a:lnTo>
                    <a:pt x="24" y="220"/>
                  </a:lnTo>
                  <a:lnTo>
                    <a:pt x="22" y="250"/>
                  </a:lnTo>
                  <a:lnTo>
                    <a:pt x="18" y="278"/>
                  </a:lnTo>
                  <a:lnTo>
                    <a:pt x="12" y="304"/>
                  </a:lnTo>
                  <a:lnTo>
                    <a:pt x="6" y="316"/>
                  </a:lnTo>
                  <a:lnTo>
                    <a:pt x="0" y="326"/>
                  </a:lnTo>
                  <a:lnTo>
                    <a:pt x="4" y="322"/>
                  </a:lnTo>
                  <a:lnTo>
                    <a:pt x="8" y="318"/>
                  </a:lnTo>
                  <a:lnTo>
                    <a:pt x="14" y="312"/>
                  </a:lnTo>
                  <a:lnTo>
                    <a:pt x="20" y="300"/>
                  </a:lnTo>
                  <a:lnTo>
                    <a:pt x="24" y="284"/>
                  </a:lnTo>
                  <a:lnTo>
                    <a:pt x="28" y="262"/>
                  </a:lnTo>
                  <a:lnTo>
                    <a:pt x="30" y="232"/>
                  </a:lnTo>
                  <a:lnTo>
                    <a:pt x="32" y="244"/>
                  </a:lnTo>
                  <a:lnTo>
                    <a:pt x="32" y="270"/>
                  </a:lnTo>
                  <a:lnTo>
                    <a:pt x="30" y="286"/>
                  </a:lnTo>
                  <a:lnTo>
                    <a:pt x="26" y="302"/>
                  </a:lnTo>
                  <a:lnTo>
                    <a:pt x="20" y="316"/>
                  </a:lnTo>
                  <a:lnTo>
                    <a:pt x="16" y="322"/>
                  </a:lnTo>
                  <a:lnTo>
                    <a:pt x="10" y="328"/>
                  </a:lnTo>
                  <a:lnTo>
                    <a:pt x="36" y="332"/>
                  </a:lnTo>
                  <a:lnTo>
                    <a:pt x="94" y="342"/>
                  </a:lnTo>
                  <a:lnTo>
                    <a:pt x="128" y="348"/>
                  </a:lnTo>
                  <a:lnTo>
                    <a:pt x="162" y="352"/>
                  </a:lnTo>
                  <a:lnTo>
                    <a:pt x="194" y="354"/>
                  </a:lnTo>
                  <a:lnTo>
                    <a:pt x="218" y="354"/>
                  </a:lnTo>
                  <a:lnTo>
                    <a:pt x="252" y="348"/>
                  </a:lnTo>
                  <a:lnTo>
                    <a:pt x="276" y="340"/>
                  </a:lnTo>
                  <a:lnTo>
                    <a:pt x="294" y="334"/>
                  </a:lnTo>
                  <a:lnTo>
                    <a:pt x="302" y="330"/>
                  </a:lnTo>
                  <a:lnTo>
                    <a:pt x="288" y="308"/>
                  </a:lnTo>
                  <a:lnTo>
                    <a:pt x="278" y="284"/>
                  </a:lnTo>
                  <a:lnTo>
                    <a:pt x="268" y="260"/>
                  </a:lnTo>
                  <a:lnTo>
                    <a:pt x="262" y="23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1" name="Freeform 99"/>
            <p:cNvSpPr>
              <a:spLocks/>
            </p:cNvSpPr>
            <p:nvPr/>
          </p:nvSpPr>
          <p:spPr bwMode="auto">
            <a:xfrm>
              <a:off x="3866877" y="2805509"/>
              <a:ext cx="464492" cy="485628"/>
            </a:xfrm>
            <a:custGeom>
              <a:avLst/>
              <a:gdLst>
                <a:gd name="T0" fmla="*/ 752574266 w 196"/>
                <a:gd name="T1" fmla="*/ 141718665 h 258"/>
                <a:gd name="T2" fmla="*/ 752574266 w 196"/>
                <a:gd name="T3" fmla="*/ 141718665 h 258"/>
                <a:gd name="T4" fmla="*/ 673947170 w 196"/>
                <a:gd name="T5" fmla="*/ 297609003 h 258"/>
                <a:gd name="T6" fmla="*/ 595319926 w 196"/>
                <a:gd name="T7" fmla="*/ 410984264 h 258"/>
                <a:gd name="T8" fmla="*/ 561622938 w 196"/>
                <a:gd name="T9" fmla="*/ 453501164 h 258"/>
                <a:gd name="T10" fmla="*/ 527925950 w 196"/>
                <a:gd name="T11" fmla="*/ 488931286 h 258"/>
                <a:gd name="T12" fmla="*/ 527925950 w 196"/>
                <a:gd name="T13" fmla="*/ 488931286 h 258"/>
                <a:gd name="T14" fmla="*/ 348205520 w 196"/>
                <a:gd name="T15" fmla="*/ 616478338 h 258"/>
                <a:gd name="T16" fmla="*/ 168487385 w 196"/>
                <a:gd name="T17" fmla="*/ 751110167 h 258"/>
                <a:gd name="T18" fmla="*/ 168487385 w 196"/>
                <a:gd name="T19" fmla="*/ 751110167 h 258"/>
                <a:gd name="T20" fmla="*/ 101091002 w 196"/>
                <a:gd name="T21" fmla="*/ 786540289 h 258"/>
                <a:gd name="T22" fmla="*/ 56163245 w 196"/>
                <a:gd name="T23" fmla="*/ 814883634 h 258"/>
                <a:gd name="T24" fmla="*/ 0 w 196"/>
                <a:gd name="T25" fmla="*/ 836142083 h 258"/>
                <a:gd name="T26" fmla="*/ 112324121 w 196"/>
                <a:gd name="T27" fmla="*/ 914087223 h 258"/>
                <a:gd name="T28" fmla="*/ 112324121 w 196"/>
                <a:gd name="T29" fmla="*/ 914087223 h 258"/>
                <a:gd name="T30" fmla="*/ 190951254 w 196"/>
                <a:gd name="T31" fmla="*/ 885743878 h 258"/>
                <a:gd name="T32" fmla="*/ 381902508 w 196"/>
                <a:gd name="T33" fmla="*/ 814883634 h 258"/>
                <a:gd name="T34" fmla="*/ 494226592 w 196"/>
                <a:gd name="T35" fmla="*/ 765281839 h 258"/>
                <a:gd name="T36" fmla="*/ 606553046 w 196"/>
                <a:gd name="T37" fmla="*/ 708595150 h 258"/>
                <a:gd name="T38" fmla="*/ 707644158 w 196"/>
                <a:gd name="T39" fmla="*/ 651906578 h 258"/>
                <a:gd name="T40" fmla="*/ 797504374 w 196"/>
                <a:gd name="T41" fmla="*/ 588133111 h 258"/>
                <a:gd name="T42" fmla="*/ 797504374 w 196"/>
                <a:gd name="T43" fmla="*/ 588133111 h 258"/>
                <a:gd name="T44" fmla="*/ 898595338 w 196"/>
                <a:gd name="T45" fmla="*/ 460586059 h 258"/>
                <a:gd name="T46" fmla="*/ 988455553 w 196"/>
                <a:gd name="T47" fmla="*/ 361382470 h 258"/>
                <a:gd name="T48" fmla="*/ 1044616411 w 196"/>
                <a:gd name="T49" fmla="*/ 276352435 h 258"/>
                <a:gd name="T50" fmla="*/ 1044616411 w 196"/>
                <a:gd name="T51" fmla="*/ 276352435 h 258"/>
                <a:gd name="T52" fmla="*/ 1078315769 w 196"/>
                <a:gd name="T53" fmla="*/ 205492132 h 258"/>
                <a:gd name="T54" fmla="*/ 1089546518 w 196"/>
                <a:gd name="T55" fmla="*/ 141718665 h 258"/>
                <a:gd name="T56" fmla="*/ 1100779637 w 196"/>
                <a:gd name="T57" fmla="*/ 99203619 h 258"/>
                <a:gd name="T58" fmla="*/ 1089546518 w 196"/>
                <a:gd name="T59" fmla="*/ 56686704 h 258"/>
                <a:gd name="T60" fmla="*/ 1067082649 w 196"/>
                <a:gd name="T61" fmla="*/ 28343352 h 258"/>
                <a:gd name="T62" fmla="*/ 1044616411 w 196"/>
                <a:gd name="T63" fmla="*/ 14171676 h 258"/>
                <a:gd name="T64" fmla="*/ 1010919422 w 196"/>
                <a:gd name="T65" fmla="*/ 0 h 258"/>
                <a:gd name="T66" fmla="*/ 977222434 w 196"/>
                <a:gd name="T67" fmla="*/ 0 h 258"/>
                <a:gd name="T68" fmla="*/ 943525446 w 196"/>
                <a:gd name="T69" fmla="*/ 0 h 258"/>
                <a:gd name="T70" fmla="*/ 898595338 w 196"/>
                <a:gd name="T71" fmla="*/ 14171676 h 258"/>
                <a:gd name="T72" fmla="*/ 864898350 w 196"/>
                <a:gd name="T73" fmla="*/ 28343352 h 258"/>
                <a:gd name="T74" fmla="*/ 831201362 w 196"/>
                <a:gd name="T75" fmla="*/ 42515032 h 258"/>
                <a:gd name="T76" fmla="*/ 797504374 w 196"/>
                <a:gd name="T77" fmla="*/ 63773496 h 258"/>
                <a:gd name="T78" fmla="*/ 775038135 w 196"/>
                <a:gd name="T79" fmla="*/ 92116841 h 258"/>
                <a:gd name="T80" fmla="*/ 763807385 w 196"/>
                <a:gd name="T81" fmla="*/ 120460186 h 258"/>
                <a:gd name="T82" fmla="*/ 752574266 w 196"/>
                <a:gd name="T83" fmla="*/ 141718665 h 258"/>
                <a:gd name="T84" fmla="*/ 752574266 w 196"/>
                <a:gd name="T85" fmla="*/ 141718665 h 2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6"/>
                <a:gd name="T130" fmla="*/ 0 h 258"/>
                <a:gd name="T131" fmla="*/ 196 w 196"/>
                <a:gd name="T132" fmla="*/ 258 h 2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6" h="258">
                  <a:moveTo>
                    <a:pt x="134" y="40"/>
                  </a:moveTo>
                  <a:lnTo>
                    <a:pt x="134" y="40"/>
                  </a:lnTo>
                  <a:lnTo>
                    <a:pt x="120" y="84"/>
                  </a:lnTo>
                  <a:lnTo>
                    <a:pt x="106" y="116"/>
                  </a:lnTo>
                  <a:lnTo>
                    <a:pt x="100" y="128"/>
                  </a:lnTo>
                  <a:lnTo>
                    <a:pt x="94" y="138"/>
                  </a:lnTo>
                  <a:lnTo>
                    <a:pt x="62" y="174"/>
                  </a:lnTo>
                  <a:lnTo>
                    <a:pt x="30" y="212"/>
                  </a:lnTo>
                  <a:lnTo>
                    <a:pt x="18" y="222"/>
                  </a:lnTo>
                  <a:lnTo>
                    <a:pt x="10" y="230"/>
                  </a:lnTo>
                  <a:lnTo>
                    <a:pt x="0" y="236"/>
                  </a:lnTo>
                  <a:lnTo>
                    <a:pt x="20" y="258"/>
                  </a:lnTo>
                  <a:lnTo>
                    <a:pt x="34" y="250"/>
                  </a:lnTo>
                  <a:lnTo>
                    <a:pt x="68" y="230"/>
                  </a:lnTo>
                  <a:lnTo>
                    <a:pt x="88" y="216"/>
                  </a:lnTo>
                  <a:lnTo>
                    <a:pt x="108" y="200"/>
                  </a:lnTo>
                  <a:lnTo>
                    <a:pt x="126" y="184"/>
                  </a:lnTo>
                  <a:lnTo>
                    <a:pt x="142" y="166"/>
                  </a:lnTo>
                  <a:lnTo>
                    <a:pt x="160" y="130"/>
                  </a:lnTo>
                  <a:lnTo>
                    <a:pt x="176" y="102"/>
                  </a:lnTo>
                  <a:lnTo>
                    <a:pt x="186" y="78"/>
                  </a:lnTo>
                  <a:lnTo>
                    <a:pt x="192" y="58"/>
                  </a:lnTo>
                  <a:lnTo>
                    <a:pt x="194" y="40"/>
                  </a:lnTo>
                  <a:lnTo>
                    <a:pt x="196" y="28"/>
                  </a:lnTo>
                  <a:lnTo>
                    <a:pt x="194" y="16"/>
                  </a:lnTo>
                  <a:lnTo>
                    <a:pt x="190" y="8"/>
                  </a:lnTo>
                  <a:lnTo>
                    <a:pt x="186" y="4"/>
                  </a:lnTo>
                  <a:lnTo>
                    <a:pt x="180" y="0"/>
                  </a:lnTo>
                  <a:lnTo>
                    <a:pt x="174" y="0"/>
                  </a:lnTo>
                  <a:lnTo>
                    <a:pt x="168" y="0"/>
                  </a:lnTo>
                  <a:lnTo>
                    <a:pt x="160" y="4"/>
                  </a:lnTo>
                  <a:lnTo>
                    <a:pt x="154" y="8"/>
                  </a:lnTo>
                  <a:lnTo>
                    <a:pt x="148" y="12"/>
                  </a:lnTo>
                  <a:lnTo>
                    <a:pt x="142" y="18"/>
                  </a:lnTo>
                  <a:lnTo>
                    <a:pt x="138" y="26"/>
                  </a:lnTo>
                  <a:lnTo>
                    <a:pt x="136" y="34"/>
                  </a:lnTo>
                  <a:lnTo>
                    <a:pt x="134" y="40"/>
                  </a:lnTo>
                  <a:close/>
                </a:path>
              </a:pathLst>
            </a:custGeom>
            <a:solidFill>
              <a:srgbClr val="E0A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2" name="Freeform 100"/>
            <p:cNvSpPr>
              <a:spLocks/>
            </p:cNvSpPr>
            <p:nvPr/>
          </p:nvSpPr>
          <p:spPr bwMode="auto">
            <a:xfrm>
              <a:off x="4146520" y="2790450"/>
              <a:ext cx="208547" cy="207051"/>
            </a:xfrm>
            <a:custGeom>
              <a:avLst/>
              <a:gdLst>
                <a:gd name="T0" fmla="*/ 11233101 w 88"/>
                <a:gd name="T1" fmla="*/ 276352893 h 110"/>
                <a:gd name="T2" fmla="*/ 11233101 w 88"/>
                <a:gd name="T3" fmla="*/ 276352893 h 110"/>
                <a:gd name="T4" fmla="*/ 0 w 88"/>
                <a:gd name="T5" fmla="*/ 255094408 h 110"/>
                <a:gd name="T6" fmla="*/ 0 w 88"/>
                <a:gd name="T7" fmla="*/ 184235870 h 110"/>
                <a:gd name="T8" fmla="*/ 11233101 w 88"/>
                <a:gd name="T9" fmla="*/ 141718900 h 110"/>
                <a:gd name="T10" fmla="*/ 33696927 w 88"/>
                <a:gd name="T11" fmla="*/ 99203783 h 110"/>
                <a:gd name="T12" fmla="*/ 67393854 w 88"/>
                <a:gd name="T13" fmla="*/ 63773602 h 110"/>
                <a:gd name="T14" fmla="*/ 123556982 w 88"/>
                <a:gd name="T15" fmla="*/ 28343399 h 110"/>
                <a:gd name="T16" fmla="*/ 123556982 w 88"/>
                <a:gd name="T17" fmla="*/ 28343399 h 110"/>
                <a:gd name="T18" fmla="*/ 202183951 w 88"/>
                <a:gd name="T19" fmla="*/ 7086791 h 110"/>
                <a:gd name="T20" fmla="*/ 269577786 w 88"/>
                <a:gd name="T21" fmla="*/ 0 h 110"/>
                <a:gd name="T22" fmla="*/ 336971696 w 88"/>
                <a:gd name="T23" fmla="*/ 14171700 h 110"/>
                <a:gd name="T24" fmla="*/ 393134805 w 88"/>
                <a:gd name="T25" fmla="*/ 35430196 h 110"/>
                <a:gd name="T26" fmla="*/ 449295545 w 88"/>
                <a:gd name="T27" fmla="*/ 70860391 h 110"/>
                <a:gd name="T28" fmla="*/ 482992463 w 88"/>
                <a:gd name="T29" fmla="*/ 127547204 h 110"/>
                <a:gd name="T30" fmla="*/ 494225559 w 88"/>
                <a:gd name="T31" fmla="*/ 184235870 h 110"/>
                <a:gd name="T32" fmla="*/ 494225559 w 88"/>
                <a:gd name="T33" fmla="*/ 262181197 h 110"/>
                <a:gd name="T34" fmla="*/ 494225559 w 88"/>
                <a:gd name="T35" fmla="*/ 262181197 h 110"/>
                <a:gd name="T36" fmla="*/ 471761737 w 88"/>
                <a:gd name="T37" fmla="*/ 297611378 h 110"/>
                <a:gd name="T38" fmla="*/ 460528641 w 88"/>
                <a:gd name="T39" fmla="*/ 325954770 h 110"/>
                <a:gd name="T40" fmla="*/ 426831723 w 88"/>
                <a:gd name="T41" fmla="*/ 347213255 h 110"/>
                <a:gd name="T42" fmla="*/ 393134805 w 88"/>
                <a:gd name="T43" fmla="*/ 368469857 h 110"/>
                <a:gd name="T44" fmla="*/ 359437888 w 88"/>
                <a:gd name="T45" fmla="*/ 382641553 h 110"/>
                <a:gd name="T46" fmla="*/ 325738600 w 88"/>
                <a:gd name="T47" fmla="*/ 389728342 h 110"/>
                <a:gd name="T48" fmla="*/ 280810882 w 88"/>
                <a:gd name="T49" fmla="*/ 389728342 h 110"/>
                <a:gd name="T50" fmla="*/ 247113964 w 88"/>
                <a:gd name="T51" fmla="*/ 389728342 h 110"/>
                <a:gd name="T52" fmla="*/ 168487033 w 88"/>
                <a:gd name="T53" fmla="*/ 382641553 h 110"/>
                <a:gd name="T54" fmla="*/ 89860064 w 88"/>
                <a:gd name="T55" fmla="*/ 354298161 h 110"/>
                <a:gd name="T56" fmla="*/ 44930032 w 88"/>
                <a:gd name="T57" fmla="*/ 318867981 h 110"/>
                <a:gd name="T58" fmla="*/ 22463831 w 88"/>
                <a:gd name="T59" fmla="*/ 304696285 h 110"/>
                <a:gd name="T60" fmla="*/ 11233101 w 88"/>
                <a:gd name="T61" fmla="*/ 276352893 h 110"/>
                <a:gd name="T62" fmla="*/ 11233101 w 88"/>
                <a:gd name="T63" fmla="*/ 276352893 h 1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8"/>
                <a:gd name="T97" fmla="*/ 0 h 110"/>
                <a:gd name="T98" fmla="*/ 88 w 88"/>
                <a:gd name="T99" fmla="*/ 110 h 1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8" h="110">
                  <a:moveTo>
                    <a:pt x="2" y="78"/>
                  </a:moveTo>
                  <a:lnTo>
                    <a:pt x="2" y="78"/>
                  </a:lnTo>
                  <a:lnTo>
                    <a:pt x="0" y="72"/>
                  </a:lnTo>
                  <a:lnTo>
                    <a:pt x="0" y="52"/>
                  </a:lnTo>
                  <a:lnTo>
                    <a:pt x="2" y="40"/>
                  </a:lnTo>
                  <a:lnTo>
                    <a:pt x="6" y="28"/>
                  </a:lnTo>
                  <a:lnTo>
                    <a:pt x="12" y="18"/>
                  </a:lnTo>
                  <a:lnTo>
                    <a:pt x="22" y="8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60" y="4"/>
                  </a:lnTo>
                  <a:lnTo>
                    <a:pt x="70" y="10"/>
                  </a:lnTo>
                  <a:lnTo>
                    <a:pt x="80" y="20"/>
                  </a:lnTo>
                  <a:lnTo>
                    <a:pt x="86" y="36"/>
                  </a:lnTo>
                  <a:lnTo>
                    <a:pt x="88" y="52"/>
                  </a:lnTo>
                  <a:lnTo>
                    <a:pt x="88" y="74"/>
                  </a:lnTo>
                  <a:lnTo>
                    <a:pt x="84" y="84"/>
                  </a:lnTo>
                  <a:lnTo>
                    <a:pt x="82" y="92"/>
                  </a:lnTo>
                  <a:lnTo>
                    <a:pt x="76" y="98"/>
                  </a:lnTo>
                  <a:lnTo>
                    <a:pt x="70" y="104"/>
                  </a:lnTo>
                  <a:lnTo>
                    <a:pt x="64" y="108"/>
                  </a:lnTo>
                  <a:lnTo>
                    <a:pt x="58" y="110"/>
                  </a:lnTo>
                  <a:lnTo>
                    <a:pt x="50" y="110"/>
                  </a:lnTo>
                  <a:lnTo>
                    <a:pt x="44" y="110"/>
                  </a:lnTo>
                  <a:lnTo>
                    <a:pt x="30" y="108"/>
                  </a:lnTo>
                  <a:lnTo>
                    <a:pt x="16" y="100"/>
                  </a:lnTo>
                  <a:lnTo>
                    <a:pt x="8" y="90"/>
                  </a:lnTo>
                  <a:lnTo>
                    <a:pt x="4" y="86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F8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3" name="Freeform 101"/>
            <p:cNvSpPr>
              <a:spLocks/>
            </p:cNvSpPr>
            <p:nvPr/>
          </p:nvSpPr>
          <p:spPr bwMode="auto">
            <a:xfrm>
              <a:off x="4127561" y="2937268"/>
              <a:ext cx="175369" cy="109172"/>
            </a:xfrm>
            <a:custGeom>
              <a:avLst/>
              <a:gdLst>
                <a:gd name="T0" fmla="*/ 0 w 74"/>
                <a:gd name="T1" fmla="*/ 77945052 h 58"/>
                <a:gd name="T2" fmla="*/ 0 w 74"/>
                <a:gd name="T3" fmla="*/ 77945052 h 58"/>
                <a:gd name="T4" fmla="*/ 44930012 w 74"/>
                <a:gd name="T5" fmla="*/ 85031819 h 58"/>
                <a:gd name="T6" fmla="*/ 134787647 w 74"/>
                <a:gd name="T7" fmla="*/ 113375122 h 58"/>
                <a:gd name="T8" fmla="*/ 247111482 w 74"/>
                <a:gd name="T9" fmla="*/ 148805220 h 58"/>
                <a:gd name="T10" fmla="*/ 292041475 w 74"/>
                <a:gd name="T11" fmla="*/ 177148523 h 58"/>
                <a:gd name="T12" fmla="*/ 336971543 w 74"/>
                <a:gd name="T13" fmla="*/ 205491825 h 58"/>
                <a:gd name="T14" fmla="*/ 415598438 w 74"/>
                <a:gd name="T15" fmla="*/ 99203470 h 58"/>
                <a:gd name="T16" fmla="*/ 415598438 w 74"/>
                <a:gd name="T17" fmla="*/ 99203470 h 58"/>
                <a:gd name="T18" fmla="*/ 393134627 w 74"/>
                <a:gd name="T19" fmla="*/ 85031819 h 58"/>
                <a:gd name="T20" fmla="*/ 325738452 w 74"/>
                <a:gd name="T21" fmla="*/ 49601735 h 58"/>
                <a:gd name="T22" fmla="*/ 280810754 w 74"/>
                <a:gd name="T23" fmla="*/ 35430084 h 58"/>
                <a:gd name="T24" fmla="*/ 213414580 w 74"/>
                <a:gd name="T25" fmla="*/ 14171655 h 58"/>
                <a:gd name="T26" fmla="*/ 146020738 w 74"/>
                <a:gd name="T27" fmla="*/ 7086769 h 58"/>
                <a:gd name="T28" fmla="*/ 56163103 w 74"/>
                <a:gd name="T29" fmla="*/ 0 h 58"/>
                <a:gd name="T30" fmla="*/ 0 w 74"/>
                <a:gd name="T31" fmla="*/ 77945052 h 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4"/>
                <a:gd name="T49" fmla="*/ 0 h 58"/>
                <a:gd name="T50" fmla="*/ 74 w 74"/>
                <a:gd name="T51" fmla="*/ 58 h 5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4" h="58">
                  <a:moveTo>
                    <a:pt x="0" y="22"/>
                  </a:moveTo>
                  <a:lnTo>
                    <a:pt x="0" y="22"/>
                  </a:lnTo>
                  <a:lnTo>
                    <a:pt x="8" y="24"/>
                  </a:lnTo>
                  <a:lnTo>
                    <a:pt x="24" y="32"/>
                  </a:lnTo>
                  <a:lnTo>
                    <a:pt x="44" y="42"/>
                  </a:lnTo>
                  <a:lnTo>
                    <a:pt x="52" y="50"/>
                  </a:lnTo>
                  <a:lnTo>
                    <a:pt x="60" y="58"/>
                  </a:lnTo>
                  <a:lnTo>
                    <a:pt x="74" y="28"/>
                  </a:lnTo>
                  <a:lnTo>
                    <a:pt x="70" y="24"/>
                  </a:lnTo>
                  <a:lnTo>
                    <a:pt x="58" y="14"/>
                  </a:lnTo>
                  <a:lnTo>
                    <a:pt x="50" y="10"/>
                  </a:lnTo>
                  <a:lnTo>
                    <a:pt x="38" y="4"/>
                  </a:lnTo>
                  <a:lnTo>
                    <a:pt x="26" y="2"/>
                  </a:lnTo>
                  <a:lnTo>
                    <a:pt x="10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2A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4" name="Freeform 102"/>
            <p:cNvSpPr>
              <a:spLocks/>
            </p:cNvSpPr>
            <p:nvPr/>
          </p:nvSpPr>
          <p:spPr bwMode="auto">
            <a:xfrm>
              <a:off x="4246054" y="3565949"/>
              <a:ext cx="165890" cy="530802"/>
            </a:xfrm>
            <a:custGeom>
              <a:avLst/>
              <a:gdLst>
                <a:gd name="T0" fmla="*/ 11233123 w 70"/>
                <a:gd name="T1" fmla="*/ 77945070 h 282"/>
                <a:gd name="T2" fmla="*/ 11233123 w 70"/>
                <a:gd name="T3" fmla="*/ 77945070 h 282"/>
                <a:gd name="T4" fmla="*/ 0 w 70"/>
                <a:gd name="T5" fmla="*/ 170061793 h 282"/>
                <a:gd name="T6" fmla="*/ 0 w 70"/>
                <a:gd name="T7" fmla="*/ 255093661 h 282"/>
                <a:gd name="T8" fmla="*/ 11233123 w 70"/>
                <a:gd name="T9" fmla="*/ 354297123 h 282"/>
                <a:gd name="T10" fmla="*/ 11233123 w 70"/>
                <a:gd name="T11" fmla="*/ 354297123 h 282"/>
                <a:gd name="T12" fmla="*/ 67393987 w 70"/>
                <a:gd name="T13" fmla="*/ 630647324 h 282"/>
                <a:gd name="T14" fmla="*/ 78627123 w 70"/>
                <a:gd name="T15" fmla="*/ 800709059 h 282"/>
                <a:gd name="T16" fmla="*/ 78627123 w 70"/>
                <a:gd name="T17" fmla="*/ 878655981 h 282"/>
                <a:gd name="T18" fmla="*/ 67393987 w 70"/>
                <a:gd name="T19" fmla="*/ 942429367 h 282"/>
                <a:gd name="T20" fmla="*/ 67393987 w 70"/>
                <a:gd name="T21" fmla="*/ 942429367 h 282"/>
                <a:gd name="T22" fmla="*/ 78627123 w 70"/>
                <a:gd name="T23" fmla="*/ 956601021 h 282"/>
                <a:gd name="T24" fmla="*/ 123557225 w 70"/>
                <a:gd name="T25" fmla="*/ 977857562 h 282"/>
                <a:gd name="T26" fmla="*/ 157254246 w 70"/>
                <a:gd name="T27" fmla="*/ 992029451 h 282"/>
                <a:gd name="T28" fmla="*/ 202184348 w 70"/>
                <a:gd name="T29" fmla="*/ 999116220 h 282"/>
                <a:gd name="T30" fmla="*/ 258345198 w 70"/>
                <a:gd name="T31" fmla="*/ 999116220 h 282"/>
                <a:gd name="T32" fmla="*/ 314508492 w 70"/>
                <a:gd name="T33" fmla="*/ 984944330 h 282"/>
                <a:gd name="T34" fmla="*/ 314508492 w 70"/>
                <a:gd name="T35" fmla="*/ 984944330 h 282"/>
                <a:gd name="T36" fmla="*/ 336972358 w 70"/>
                <a:gd name="T37" fmla="*/ 942429367 h 282"/>
                <a:gd name="T38" fmla="*/ 370671712 w 70"/>
                <a:gd name="T39" fmla="*/ 829054250 h 282"/>
                <a:gd name="T40" fmla="*/ 381902460 w 70"/>
                <a:gd name="T41" fmla="*/ 751109210 h 282"/>
                <a:gd name="T42" fmla="*/ 393135578 w 70"/>
                <a:gd name="T43" fmla="*/ 666077401 h 282"/>
                <a:gd name="T44" fmla="*/ 393135578 w 70"/>
                <a:gd name="T45" fmla="*/ 573960707 h 282"/>
                <a:gd name="T46" fmla="*/ 381902460 w 70"/>
                <a:gd name="T47" fmla="*/ 481843895 h 282"/>
                <a:gd name="T48" fmla="*/ 381902460 w 70"/>
                <a:gd name="T49" fmla="*/ 481843895 h 282"/>
                <a:gd name="T50" fmla="*/ 348205476 w 70"/>
                <a:gd name="T51" fmla="*/ 318867046 h 282"/>
                <a:gd name="T52" fmla="*/ 348205476 w 70"/>
                <a:gd name="T53" fmla="*/ 191320216 h 282"/>
                <a:gd name="T54" fmla="*/ 348205476 w 70"/>
                <a:gd name="T55" fmla="*/ 99203492 h 282"/>
                <a:gd name="T56" fmla="*/ 370671712 w 70"/>
                <a:gd name="T57" fmla="*/ 42514978 h 282"/>
                <a:gd name="T58" fmla="*/ 370671712 w 70"/>
                <a:gd name="T59" fmla="*/ 42514978 h 282"/>
                <a:gd name="T60" fmla="*/ 370671712 w 70"/>
                <a:gd name="T61" fmla="*/ 35430092 h 282"/>
                <a:gd name="T62" fmla="*/ 359438594 w 70"/>
                <a:gd name="T63" fmla="*/ 21258430 h 282"/>
                <a:gd name="T64" fmla="*/ 325741610 w 70"/>
                <a:gd name="T65" fmla="*/ 7086770 h 282"/>
                <a:gd name="T66" fmla="*/ 280811434 w 70"/>
                <a:gd name="T67" fmla="*/ 0 h 282"/>
                <a:gd name="T68" fmla="*/ 224648214 w 70"/>
                <a:gd name="T69" fmla="*/ 0 h 282"/>
                <a:gd name="T70" fmla="*/ 157254246 w 70"/>
                <a:gd name="T71" fmla="*/ 7086770 h 282"/>
                <a:gd name="T72" fmla="*/ 101090989 w 70"/>
                <a:gd name="T73" fmla="*/ 21258430 h 282"/>
                <a:gd name="T74" fmla="*/ 44930120 w 70"/>
                <a:gd name="T75" fmla="*/ 42514978 h 282"/>
                <a:gd name="T76" fmla="*/ 11233123 w 70"/>
                <a:gd name="T77" fmla="*/ 77945070 h 282"/>
                <a:gd name="T78" fmla="*/ 11233123 w 70"/>
                <a:gd name="T79" fmla="*/ 77945070 h 2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0"/>
                <a:gd name="T121" fmla="*/ 0 h 282"/>
                <a:gd name="T122" fmla="*/ 70 w 70"/>
                <a:gd name="T123" fmla="*/ 282 h 2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0" h="282">
                  <a:moveTo>
                    <a:pt x="2" y="22"/>
                  </a:moveTo>
                  <a:lnTo>
                    <a:pt x="2" y="22"/>
                  </a:lnTo>
                  <a:lnTo>
                    <a:pt x="0" y="48"/>
                  </a:lnTo>
                  <a:lnTo>
                    <a:pt x="0" y="72"/>
                  </a:lnTo>
                  <a:lnTo>
                    <a:pt x="2" y="100"/>
                  </a:lnTo>
                  <a:lnTo>
                    <a:pt x="12" y="178"/>
                  </a:lnTo>
                  <a:lnTo>
                    <a:pt x="14" y="226"/>
                  </a:lnTo>
                  <a:lnTo>
                    <a:pt x="14" y="248"/>
                  </a:lnTo>
                  <a:lnTo>
                    <a:pt x="12" y="266"/>
                  </a:lnTo>
                  <a:lnTo>
                    <a:pt x="14" y="270"/>
                  </a:lnTo>
                  <a:lnTo>
                    <a:pt x="22" y="276"/>
                  </a:lnTo>
                  <a:lnTo>
                    <a:pt x="28" y="280"/>
                  </a:lnTo>
                  <a:lnTo>
                    <a:pt x="36" y="282"/>
                  </a:lnTo>
                  <a:lnTo>
                    <a:pt x="46" y="282"/>
                  </a:lnTo>
                  <a:lnTo>
                    <a:pt x="56" y="278"/>
                  </a:lnTo>
                  <a:lnTo>
                    <a:pt x="60" y="266"/>
                  </a:lnTo>
                  <a:lnTo>
                    <a:pt x="66" y="234"/>
                  </a:lnTo>
                  <a:lnTo>
                    <a:pt x="68" y="212"/>
                  </a:lnTo>
                  <a:lnTo>
                    <a:pt x="70" y="188"/>
                  </a:lnTo>
                  <a:lnTo>
                    <a:pt x="70" y="162"/>
                  </a:lnTo>
                  <a:lnTo>
                    <a:pt x="68" y="136"/>
                  </a:lnTo>
                  <a:lnTo>
                    <a:pt x="62" y="90"/>
                  </a:lnTo>
                  <a:lnTo>
                    <a:pt x="62" y="54"/>
                  </a:lnTo>
                  <a:lnTo>
                    <a:pt x="62" y="28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4" y="6"/>
                  </a:lnTo>
                  <a:lnTo>
                    <a:pt x="58" y="2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28" y="2"/>
                  </a:lnTo>
                  <a:lnTo>
                    <a:pt x="18" y="6"/>
                  </a:lnTo>
                  <a:lnTo>
                    <a:pt x="8" y="12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5" name="Freeform 103"/>
            <p:cNvSpPr>
              <a:spLocks/>
            </p:cNvSpPr>
            <p:nvPr/>
          </p:nvSpPr>
          <p:spPr bwMode="auto">
            <a:xfrm>
              <a:off x="4203396" y="4006402"/>
              <a:ext cx="199068" cy="158111"/>
            </a:xfrm>
            <a:custGeom>
              <a:avLst/>
              <a:gdLst>
                <a:gd name="T0" fmla="*/ 471762698 w 84"/>
                <a:gd name="T1" fmla="*/ 21258400 h 84"/>
                <a:gd name="T2" fmla="*/ 471762698 w 84"/>
                <a:gd name="T3" fmla="*/ 21258400 h 84"/>
                <a:gd name="T4" fmla="*/ 449298831 w 84"/>
                <a:gd name="T5" fmla="*/ 28343276 h 84"/>
                <a:gd name="T6" fmla="*/ 381902488 w 84"/>
                <a:gd name="T7" fmla="*/ 35430042 h 84"/>
                <a:gd name="T8" fmla="*/ 325741634 w 84"/>
                <a:gd name="T9" fmla="*/ 35430042 h 84"/>
                <a:gd name="T10" fmla="*/ 280811454 w 84"/>
                <a:gd name="T11" fmla="*/ 28343276 h 84"/>
                <a:gd name="T12" fmla="*/ 213417482 w 84"/>
                <a:gd name="T13" fmla="*/ 14171638 h 84"/>
                <a:gd name="T14" fmla="*/ 157254257 w 84"/>
                <a:gd name="T15" fmla="*/ 0 h 84"/>
                <a:gd name="T16" fmla="*/ 157254257 w 84"/>
                <a:gd name="T17" fmla="*/ 0 h 84"/>
                <a:gd name="T18" fmla="*/ 157254257 w 84"/>
                <a:gd name="T19" fmla="*/ 21258400 h 84"/>
                <a:gd name="T20" fmla="*/ 168487376 w 84"/>
                <a:gd name="T21" fmla="*/ 70858201 h 84"/>
                <a:gd name="T22" fmla="*/ 157254257 w 84"/>
                <a:gd name="T23" fmla="*/ 99203352 h 84"/>
                <a:gd name="T24" fmla="*/ 146021102 w 84"/>
                <a:gd name="T25" fmla="*/ 127546650 h 84"/>
                <a:gd name="T26" fmla="*/ 123557234 w 84"/>
                <a:gd name="T27" fmla="*/ 155889919 h 84"/>
                <a:gd name="T28" fmla="*/ 89860248 w 84"/>
                <a:gd name="T29" fmla="*/ 177148312 h 84"/>
                <a:gd name="T30" fmla="*/ 89860248 w 84"/>
                <a:gd name="T31" fmla="*/ 177148312 h 84"/>
                <a:gd name="T32" fmla="*/ 44930124 w 84"/>
                <a:gd name="T33" fmla="*/ 191319946 h 84"/>
                <a:gd name="T34" fmla="*/ 22463877 w 84"/>
                <a:gd name="T35" fmla="*/ 212576457 h 84"/>
                <a:gd name="T36" fmla="*/ 11233123 w 84"/>
                <a:gd name="T37" fmla="*/ 226749973 h 84"/>
                <a:gd name="T38" fmla="*/ 0 w 84"/>
                <a:gd name="T39" fmla="*/ 240921608 h 84"/>
                <a:gd name="T40" fmla="*/ 11233123 w 84"/>
                <a:gd name="T41" fmla="*/ 262178177 h 84"/>
                <a:gd name="T42" fmla="*/ 33696996 w 84"/>
                <a:gd name="T43" fmla="*/ 269264935 h 84"/>
                <a:gd name="T44" fmla="*/ 78627129 w 84"/>
                <a:gd name="T45" fmla="*/ 283436569 h 84"/>
                <a:gd name="T46" fmla="*/ 134790353 w 84"/>
                <a:gd name="T47" fmla="*/ 290521445 h 84"/>
                <a:gd name="T48" fmla="*/ 134790353 w 84"/>
                <a:gd name="T49" fmla="*/ 290521445 h 84"/>
                <a:gd name="T50" fmla="*/ 190951244 w 84"/>
                <a:gd name="T51" fmla="*/ 297608204 h 84"/>
                <a:gd name="T52" fmla="*/ 247114468 w 84"/>
                <a:gd name="T53" fmla="*/ 290521445 h 84"/>
                <a:gd name="T54" fmla="*/ 292044573 w 84"/>
                <a:gd name="T55" fmla="*/ 283436569 h 84"/>
                <a:gd name="T56" fmla="*/ 336972383 w 84"/>
                <a:gd name="T57" fmla="*/ 269264935 h 84"/>
                <a:gd name="T58" fmla="*/ 381902488 w 84"/>
                <a:gd name="T59" fmla="*/ 255093301 h 84"/>
                <a:gd name="T60" fmla="*/ 415599474 w 84"/>
                <a:gd name="T61" fmla="*/ 233834849 h 84"/>
                <a:gd name="T62" fmla="*/ 449298831 w 84"/>
                <a:gd name="T63" fmla="*/ 198404822 h 84"/>
                <a:gd name="T64" fmla="*/ 449298831 w 84"/>
                <a:gd name="T65" fmla="*/ 198404822 h 84"/>
                <a:gd name="T66" fmla="*/ 449298831 w 84"/>
                <a:gd name="T67" fmla="*/ 134631526 h 84"/>
                <a:gd name="T68" fmla="*/ 460529580 w 84"/>
                <a:gd name="T69" fmla="*/ 85031718 h 84"/>
                <a:gd name="T70" fmla="*/ 471762698 w 84"/>
                <a:gd name="T71" fmla="*/ 21258400 h 84"/>
                <a:gd name="T72" fmla="*/ 471762698 w 84"/>
                <a:gd name="T73" fmla="*/ 21258400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4"/>
                <a:gd name="T112" fmla="*/ 0 h 84"/>
                <a:gd name="T113" fmla="*/ 84 w 84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4" h="84">
                  <a:moveTo>
                    <a:pt x="84" y="6"/>
                  </a:moveTo>
                  <a:lnTo>
                    <a:pt x="84" y="6"/>
                  </a:lnTo>
                  <a:lnTo>
                    <a:pt x="80" y="8"/>
                  </a:lnTo>
                  <a:lnTo>
                    <a:pt x="68" y="10"/>
                  </a:lnTo>
                  <a:lnTo>
                    <a:pt x="58" y="10"/>
                  </a:lnTo>
                  <a:lnTo>
                    <a:pt x="50" y="8"/>
                  </a:lnTo>
                  <a:lnTo>
                    <a:pt x="38" y="4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30" y="20"/>
                  </a:lnTo>
                  <a:lnTo>
                    <a:pt x="28" y="28"/>
                  </a:lnTo>
                  <a:lnTo>
                    <a:pt x="26" y="36"/>
                  </a:lnTo>
                  <a:lnTo>
                    <a:pt x="22" y="44"/>
                  </a:lnTo>
                  <a:lnTo>
                    <a:pt x="16" y="50"/>
                  </a:lnTo>
                  <a:lnTo>
                    <a:pt x="8" y="54"/>
                  </a:lnTo>
                  <a:lnTo>
                    <a:pt x="4" y="60"/>
                  </a:lnTo>
                  <a:lnTo>
                    <a:pt x="2" y="64"/>
                  </a:lnTo>
                  <a:lnTo>
                    <a:pt x="0" y="68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14" y="80"/>
                  </a:lnTo>
                  <a:lnTo>
                    <a:pt x="24" y="82"/>
                  </a:lnTo>
                  <a:lnTo>
                    <a:pt x="34" y="84"/>
                  </a:lnTo>
                  <a:lnTo>
                    <a:pt x="44" y="82"/>
                  </a:lnTo>
                  <a:lnTo>
                    <a:pt x="52" y="80"/>
                  </a:lnTo>
                  <a:lnTo>
                    <a:pt x="60" y="76"/>
                  </a:lnTo>
                  <a:lnTo>
                    <a:pt x="68" y="72"/>
                  </a:lnTo>
                  <a:lnTo>
                    <a:pt x="74" y="66"/>
                  </a:lnTo>
                  <a:lnTo>
                    <a:pt x="80" y="56"/>
                  </a:lnTo>
                  <a:lnTo>
                    <a:pt x="80" y="38"/>
                  </a:lnTo>
                  <a:lnTo>
                    <a:pt x="82" y="24"/>
                  </a:lnTo>
                  <a:lnTo>
                    <a:pt x="84" y="6"/>
                  </a:lnTo>
                  <a:close/>
                </a:path>
              </a:pathLst>
            </a:custGeom>
            <a:solidFill>
              <a:srgbClr val="D801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6" name="Freeform 104"/>
            <p:cNvSpPr>
              <a:spLocks/>
            </p:cNvSpPr>
            <p:nvPr/>
          </p:nvSpPr>
          <p:spPr bwMode="auto">
            <a:xfrm>
              <a:off x="4141780" y="4100516"/>
              <a:ext cx="260684" cy="101643"/>
            </a:xfrm>
            <a:custGeom>
              <a:avLst/>
              <a:gdLst>
                <a:gd name="T0" fmla="*/ 595319294 w 110"/>
                <a:gd name="T1" fmla="*/ 21258447 h 54"/>
                <a:gd name="T2" fmla="*/ 595319294 w 110"/>
                <a:gd name="T3" fmla="*/ 21258447 h 54"/>
                <a:gd name="T4" fmla="*/ 561619972 w 110"/>
                <a:gd name="T5" fmla="*/ 35430119 h 54"/>
                <a:gd name="T6" fmla="*/ 471762222 w 110"/>
                <a:gd name="T7" fmla="*/ 63773465 h 54"/>
                <a:gd name="T8" fmla="*/ 415599055 w 110"/>
                <a:gd name="T9" fmla="*/ 77945130 h 54"/>
                <a:gd name="T10" fmla="*/ 348205150 w 110"/>
                <a:gd name="T11" fmla="*/ 85031904 h 54"/>
                <a:gd name="T12" fmla="*/ 292041908 w 110"/>
                <a:gd name="T13" fmla="*/ 85031904 h 54"/>
                <a:gd name="T14" fmla="*/ 235881111 w 110"/>
                <a:gd name="T15" fmla="*/ 77945130 h 54"/>
                <a:gd name="T16" fmla="*/ 235881111 w 110"/>
                <a:gd name="T17" fmla="*/ 77945130 h 54"/>
                <a:gd name="T18" fmla="*/ 190951051 w 110"/>
                <a:gd name="T19" fmla="*/ 70860239 h 54"/>
                <a:gd name="T20" fmla="*/ 179717944 w 110"/>
                <a:gd name="T21" fmla="*/ 56686676 h 54"/>
                <a:gd name="T22" fmla="*/ 168487206 w 110"/>
                <a:gd name="T23" fmla="*/ 42515011 h 54"/>
                <a:gd name="T24" fmla="*/ 179717944 w 110"/>
                <a:gd name="T25" fmla="*/ 28343338 h 54"/>
                <a:gd name="T26" fmla="*/ 213414896 w 110"/>
                <a:gd name="T27" fmla="*/ 7086776 h 54"/>
                <a:gd name="T28" fmla="*/ 235881111 w 110"/>
                <a:gd name="T29" fmla="*/ 0 h 54"/>
                <a:gd name="T30" fmla="*/ 235881111 w 110"/>
                <a:gd name="T31" fmla="*/ 0 h 54"/>
                <a:gd name="T32" fmla="*/ 190951051 w 110"/>
                <a:gd name="T33" fmla="*/ 7086776 h 54"/>
                <a:gd name="T34" fmla="*/ 101090894 w 110"/>
                <a:gd name="T35" fmla="*/ 35430119 h 54"/>
                <a:gd name="T36" fmla="*/ 56163186 w 110"/>
                <a:gd name="T37" fmla="*/ 56686676 h 54"/>
                <a:gd name="T38" fmla="*/ 22463854 w 110"/>
                <a:gd name="T39" fmla="*/ 77945130 h 54"/>
                <a:gd name="T40" fmla="*/ 0 w 110"/>
                <a:gd name="T41" fmla="*/ 106288461 h 54"/>
                <a:gd name="T42" fmla="*/ 0 w 110"/>
                <a:gd name="T43" fmla="*/ 120460126 h 54"/>
                <a:gd name="T44" fmla="*/ 11233112 w 110"/>
                <a:gd name="T45" fmla="*/ 134633703 h 54"/>
                <a:gd name="T46" fmla="*/ 11233112 w 110"/>
                <a:gd name="T47" fmla="*/ 134633703 h 54"/>
                <a:gd name="T48" fmla="*/ 44930078 w 110"/>
                <a:gd name="T49" fmla="*/ 162977034 h 54"/>
                <a:gd name="T50" fmla="*/ 89860157 w 110"/>
                <a:gd name="T51" fmla="*/ 177148700 h 54"/>
                <a:gd name="T52" fmla="*/ 146020954 w 110"/>
                <a:gd name="T53" fmla="*/ 191320365 h 54"/>
                <a:gd name="T54" fmla="*/ 224648004 w 110"/>
                <a:gd name="T55" fmla="*/ 191320365 h 54"/>
                <a:gd name="T56" fmla="*/ 303275016 w 110"/>
                <a:gd name="T57" fmla="*/ 184233591 h 54"/>
                <a:gd name="T58" fmla="*/ 404368317 w 110"/>
                <a:gd name="T59" fmla="*/ 162977034 h 54"/>
                <a:gd name="T60" fmla="*/ 505459174 w 110"/>
                <a:gd name="T61" fmla="*/ 127546930 h 54"/>
                <a:gd name="T62" fmla="*/ 617783139 w 110"/>
                <a:gd name="T63" fmla="*/ 70860239 h 54"/>
                <a:gd name="T64" fmla="*/ 595319294 w 110"/>
                <a:gd name="T65" fmla="*/ 21258447 h 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0"/>
                <a:gd name="T100" fmla="*/ 0 h 54"/>
                <a:gd name="T101" fmla="*/ 110 w 110"/>
                <a:gd name="T102" fmla="*/ 54 h 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0" h="54">
                  <a:moveTo>
                    <a:pt x="106" y="6"/>
                  </a:moveTo>
                  <a:lnTo>
                    <a:pt x="106" y="6"/>
                  </a:lnTo>
                  <a:lnTo>
                    <a:pt x="100" y="10"/>
                  </a:lnTo>
                  <a:lnTo>
                    <a:pt x="84" y="18"/>
                  </a:lnTo>
                  <a:lnTo>
                    <a:pt x="74" y="22"/>
                  </a:lnTo>
                  <a:lnTo>
                    <a:pt x="62" y="24"/>
                  </a:lnTo>
                  <a:lnTo>
                    <a:pt x="52" y="24"/>
                  </a:lnTo>
                  <a:lnTo>
                    <a:pt x="42" y="22"/>
                  </a:lnTo>
                  <a:lnTo>
                    <a:pt x="34" y="20"/>
                  </a:lnTo>
                  <a:lnTo>
                    <a:pt x="32" y="16"/>
                  </a:lnTo>
                  <a:lnTo>
                    <a:pt x="30" y="12"/>
                  </a:lnTo>
                  <a:lnTo>
                    <a:pt x="32" y="8"/>
                  </a:lnTo>
                  <a:lnTo>
                    <a:pt x="38" y="2"/>
                  </a:lnTo>
                  <a:lnTo>
                    <a:pt x="42" y="0"/>
                  </a:lnTo>
                  <a:lnTo>
                    <a:pt x="34" y="2"/>
                  </a:lnTo>
                  <a:lnTo>
                    <a:pt x="18" y="10"/>
                  </a:lnTo>
                  <a:lnTo>
                    <a:pt x="10" y="16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8" y="46"/>
                  </a:lnTo>
                  <a:lnTo>
                    <a:pt x="16" y="50"/>
                  </a:lnTo>
                  <a:lnTo>
                    <a:pt x="26" y="54"/>
                  </a:lnTo>
                  <a:lnTo>
                    <a:pt x="40" y="54"/>
                  </a:lnTo>
                  <a:lnTo>
                    <a:pt x="54" y="52"/>
                  </a:lnTo>
                  <a:lnTo>
                    <a:pt x="72" y="46"/>
                  </a:lnTo>
                  <a:lnTo>
                    <a:pt x="90" y="36"/>
                  </a:lnTo>
                  <a:lnTo>
                    <a:pt x="110" y="20"/>
                  </a:lnTo>
                  <a:lnTo>
                    <a:pt x="106" y="6"/>
                  </a:lnTo>
                  <a:close/>
                </a:path>
              </a:pathLst>
            </a:custGeom>
            <a:solidFill>
              <a:srgbClr val="F99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7" name="Freeform 105"/>
            <p:cNvSpPr>
              <a:spLocks/>
            </p:cNvSpPr>
            <p:nvPr/>
          </p:nvSpPr>
          <p:spPr bwMode="auto">
            <a:xfrm>
              <a:off x="4241314" y="4081693"/>
              <a:ext cx="104274" cy="67762"/>
            </a:xfrm>
            <a:custGeom>
              <a:avLst/>
              <a:gdLst>
                <a:gd name="T0" fmla="*/ 0 w 44"/>
                <a:gd name="T1" fmla="*/ 14171667 h 36"/>
                <a:gd name="T2" fmla="*/ 0 w 44"/>
                <a:gd name="T3" fmla="*/ 14171667 h 36"/>
                <a:gd name="T4" fmla="*/ 22463939 w 44"/>
                <a:gd name="T5" fmla="*/ 21258444 h 36"/>
                <a:gd name="T6" fmla="*/ 78627345 w 44"/>
                <a:gd name="T7" fmla="*/ 35430114 h 36"/>
                <a:gd name="T8" fmla="*/ 146021504 w 44"/>
                <a:gd name="T9" fmla="*/ 70860229 h 36"/>
                <a:gd name="T10" fmla="*/ 179720990 w 44"/>
                <a:gd name="T11" fmla="*/ 92116783 h 36"/>
                <a:gd name="T12" fmla="*/ 202184920 w 44"/>
                <a:gd name="T13" fmla="*/ 120460109 h 36"/>
                <a:gd name="T14" fmla="*/ 202184920 w 44"/>
                <a:gd name="T15" fmla="*/ 120460109 h 36"/>
                <a:gd name="T16" fmla="*/ 224651220 w 44"/>
                <a:gd name="T17" fmla="*/ 127546912 h 36"/>
                <a:gd name="T18" fmla="*/ 235881999 w 44"/>
                <a:gd name="T19" fmla="*/ 127546912 h 36"/>
                <a:gd name="T20" fmla="*/ 247115149 w 44"/>
                <a:gd name="T21" fmla="*/ 113375219 h 36"/>
                <a:gd name="T22" fmla="*/ 247115149 w 44"/>
                <a:gd name="T23" fmla="*/ 113375219 h 36"/>
                <a:gd name="T24" fmla="*/ 247115149 w 44"/>
                <a:gd name="T25" fmla="*/ 106288446 h 36"/>
                <a:gd name="T26" fmla="*/ 247115149 w 44"/>
                <a:gd name="T27" fmla="*/ 92116783 h 36"/>
                <a:gd name="T28" fmla="*/ 213418070 w 44"/>
                <a:gd name="T29" fmla="*/ 56686668 h 36"/>
                <a:gd name="T30" fmla="*/ 134790724 w 44"/>
                <a:gd name="T31" fmla="*/ 28343334 h 36"/>
                <a:gd name="T32" fmla="*/ 33697089 w 44"/>
                <a:gd name="T33" fmla="*/ 0 h 36"/>
                <a:gd name="T34" fmla="*/ 0 w 44"/>
                <a:gd name="T35" fmla="*/ 14171667 h 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36"/>
                <a:gd name="T56" fmla="*/ 44 w 44"/>
                <a:gd name="T57" fmla="*/ 36 h 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36">
                  <a:moveTo>
                    <a:pt x="0" y="4"/>
                  </a:moveTo>
                  <a:lnTo>
                    <a:pt x="0" y="4"/>
                  </a:lnTo>
                  <a:lnTo>
                    <a:pt x="4" y="6"/>
                  </a:lnTo>
                  <a:lnTo>
                    <a:pt x="14" y="10"/>
                  </a:lnTo>
                  <a:lnTo>
                    <a:pt x="26" y="20"/>
                  </a:lnTo>
                  <a:lnTo>
                    <a:pt x="32" y="26"/>
                  </a:lnTo>
                  <a:lnTo>
                    <a:pt x="36" y="34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44" y="26"/>
                  </a:lnTo>
                  <a:lnTo>
                    <a:pt x="38" y="16"/>
                  </a:lnTo>
                  <a:lnTo>
                    <a:pt x="24" y="8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99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8" name="Freeform 106"/>
            <p:cNvSpPr>
              <a:spLocks/>
            </p:cNvSpPr>
            <p:nvPr/>
          </p:nvSpPr>
          <p:spPr bwMode="auto">
            <a:xfrm>
              <a:off x="4445122" y="3592301"/>
              <a:ext cx="165890" cy="530802"/>
            </a:xfrm>
            <a:custGeom>
              <a:avLst/>
              <a:gdLst>
                <a:gd name="T0" fmla="*/ 11233123 w 70"/>
                <a:gd name="T1" fmla="*/ 85031838 h 282"/>
                <a:gd name="T2" fmla="*/ 11233123 w 70"/>
                <a:gd name="T3" fmla="*/ 85031838 h 282"/>
                <a:gd name="T4" fmla="*/ 0 w 70"/>
                <a:gd name="T5" fmla="*/ 177148562 h 282"/>
                <a:gd name="T6" fmla="*/ 0 w 70"/>
                <a:gd name="T7" fmla="*/ 262178547 h 282"/>
                <a:gd name="T8" fmla="*/ 11233123 w 70"/>
                <a:gd name="T9" fmla="*/ 354297123 h 282"/>
                <a:gd name="T10" fmla="*/ 11233123 w 70"/>
                <a:gd name="T11" fmla="*/ 354297123 h 282"/>
                <a:gd name="T12" fmla="*/ 67393987 w 70"/>
                <a:gd name="T13" fmla="*/ 637734093 h 282"/>
                <a:gd name="T14" fmla="*/ 78627123 w 70"/>
                <a:gd name="T15" fmla="*/ 800709059 h 282"/>
                <a:gd name="T16" fmla="*/ 78627123 w 70"/>
                <a:gd name="T17" fmla="*/ 878655981 h 282"/>
                <a:gd name="T18" fmla="*/ 67393987 w 70"/>
                <a:gd name="T19" fmla="*/ 949514253 h 282"/>
                <a:gd name="T20" fmla="*/ 67393987 w 70"/>
                <a:gd name="T21" fmla="*/ 949514253 h 282"/>
                <a:gd name="T22" fmla="*/ 78627123 w 70"/>
                <a:gd name="T23" fmla="*/ 963685907 h 282"/>
                <a:gd name="T24" fmla="*/ 123557225 w 70"/>
                <a:gd name="T25" fmla="*/ 984944330 h 282"/>
                <a:gd name="T26" fmla="*/ 157254246 w 70"/>
                <a:gd name="T27" fmla="*/ 992029451 h 282"/>
                <a:gd name="T28" fmla="*/ 202184348 w 70"/>
                <a:gd name="T29" fmla="*/ 999116220 h 282"/>
                <a:gd name="T30" fmla="*/ 258345198 w 70"/>
                <a:gd name="T31" fmla="*/ 999116220 h 282"/>
                <a:gd name="T32" fmla="*/ 314508492 w 70"/>
                <a:gd name="T33" fmla="*/ 992029451 h 282"/>
                <a:gd name="T34" fmla="*/ 314508492 w 70"/>
                <a:gd name="T35" fmla="*/ 992029451 h 282"/>
                <a:gd name="T36" fmla="*/ 325741610 w 70"/>
                <a:gd name="T37" fmla="*/ 949514253 h 282"/>
                <a:gd name="T38" fmla="*/ 370671712 w 70"/>
                <a:gd name="T39" fmla="*/ 836139136 h 282"/>
                <a:gd name="T40" fmla="*/ 381902460 w 70"/>
                <a:gd name="T41" fmla="*/ 758194096 h 282"/>
                <a:gd name="T42" fmla="*/ 393135578 w 70"/>
                <a:gd name="T43" fmla="*/ 673164170 h 282"/>
                <a:gd name="T44" fmla="*/ 393135578 w 70"/>
                <a:gd name="T45" fmla="*/ 581045593 h 282"/>
                <a:gd name="T46" fmla="*/ 381902460 w 70"/>
                <a:gd name="T47" fmla="*/ 488928781 h 282"/>
                <a:gd name="T48" fmla="*/ 381902460 w 70"/>
                <a:gd name="T49" fmla="*/ 488928781 h 282"/>
                <a:gd name="T50" fmla="*/ 348205476 w 70"/>
                <a:gd name="T51" fmla="*/ 318867046 h 282"/>
                <a:gd name="T52" fmla="*/ 336972358 w 70"/>
                <a:gd name="T53" fmla="*/ 198405102 h 282"/>
                <a:gd name="T54" fmla="*/ 348205476 w 70"/>
                <a:gd name="T55" fmla="*/ 106288378 h 282"/>
                <a:gd name="T56" fmla="*/ 359438594 w 70"/>
                <a:gd name="T57" fmla="*/ 49601746 h 282"/>
                <a:gd name="T58" fmla="*/ 359438594 w 70"/>
                <a:gd name="T59" fmla="*/ 49601746 h 282"/>
                <a:gd name="T60" fmla="*/ 359438594 w 70"/>
                <a:gd name="T61" fmla="*/ 35430092 h 282"/>
                <a:gd name="T62" fmla="*/ 359438594 w 70"/>
                <a:gd name="T63" fmla="*/ 28343316 h 282"/>
                <a:gd name="T64" fmla="*/ 325741610 w 70"/>
                <a:gd name="T65" fmla="*/ 14171658 h 282"/>
                <a:gd name="T66" fmla="*/ 280811434 w 70"/>
                <a:gd name="T67" fmla="*/ 7086770 h 282"/>
                <a:gd name="T68" fmla="*/ 213417466 w 70"/>
                <a:gd name="T69" fmla="*/ 0 h 282"/>
                <a:gd name="T70" fmla="*/ 157254246 w 70"/>
                <a:gd name="T71" fmla="*/ 7086770 h 282"/>
                <a:gd name="T72" fmla="*/ 101090989 w 70"/>
                <a:gd name="T73" fmla="*/ 21258430 h 282"/>
                <a:gd name="T74" fmla="*/ 44930120 w 70"/>
                <a:gd name="T75" fmla="*/ 49601746 h 282"/>
                <a:gd name="T76" fmla="*/ 11233123 w 70"/>
                <a:gd name="T77" fmla="*/ 85031838 h 282"/>
                <a:gd name="T78" fmla="*/ 11233123 w 70"/>
                <a:gd name="T79" fmla="*/ 85031838 h 2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0"/>
                <a:gd name="T121" fmla="*/ 0 h 282"/>
                <a:gd name="T122" fmla="*/ 70 w 70"/>
                <a:gd name="T123" fmla="*/ 282 h 2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0" h="282">
                  <a:moveTo>
                    <a:pt x="2" y="24"/>
                  </a:moveTo>
                  <a:lnTo>
                    <a:pt x="2" y="24"/>
                  </a:lnTo>
                  <a:lnTo>
                    <a:pt x="0" y="50"/>
                  </a:lnTo>
                  <a:lnTo>
                    <a:pt x="0" y="74"/>
                  </a:lnTo>
                  <a:lnTo>
                    <a:pt x="2" y="100"/>
                  </a:lnTo>
                  <a:lnTo>
                    <a:pt x="12" y="180"/>
                  </a:lnTo>
                  <a:lnTo>
                    <a:pt x="14" y="226"/>
                  </a:lnTo>
                  <a:lnTo>
                    <a:pt x="14" y="248"/>
                  </a:lnTo>
                  <a:lnTo>
                    <a:pt x="12" y="268"/>
                  </a:lnTo>
                  <a:lnTo>
                    <a:pt x="14" y="272"/>
                  </a:lnTo>
                  <a:lnTo>
                    <a:pt x="22" y="278"/>
                  </a:lnTo>
                  <a:lnTo>
                    <a:pt x="28" y="280"/>
                  </a:lnTo>
                  <a:lnTo>
                    <a:pt x="36" y="282"/>
                  </a:lnTo>
                  <a:lnTo>
                    <a:pt x="46" y="282"/>
                  </a:lnTo>
                  <a:lnTo>
                    <a:pt x="56" y="280"/>
                  </a:lnTo>
                  <a:lnTo>
                    <a:pt x="58" y="268"/>
                  </a:lnTo>
                  <a:lnTo>
                    <a:pt x="66" y="236"/>
                  </a:lnTo>
                  <a:lnTo>
                    <a:pt x="68" y="214"/>
                  </a:lnTo>
                  <a:lnTo>
                    <a:pt x="70" y="190"/>
                  </a:lnTo>
                  <a:lnTo>
                    <a:pt x="70" y="164"/>
                  </a:lnTo>
                  <a:lnTo>
                    <a:pt x="68" y="138"/>
                  </a:lnTo>
                  <a:lnTo>
                    <a:pt x="62" y="90"/>
                  </a:lnTo>
                  <a:lnTo>
                    <a:pt x="60" y="56"/>
                  </a:lnTo>
                  <a:lnTo>
                    <a:pt x="62" y="30"/>
                  </a:lnTo>
                  <a:lnTo>
                    <a:pt x="64" y="14"/>
                  </a:lnTo>
                  <a:lnTo>
                    <a:pt x="64" y="10"/>
                  </a:lnTo>
                  <a:lnTo>
                    <a:pt x="64" y="8"/>
                  </a:lnTo>
                  <a:lnTo>
                    <a:pt x="58" y="4"/>
                  </a:lnTo>
                  <a:lnTo>
                    <a:pt x="50" y="2"/>
                  </a:lnTo>
                  <a:lnTo>
                    <a:pt x="38" y="0"/>
                  </a:lnTo>
                  <a:lnTo>
                    <a:pt x="28" y="2"/>
                  </a:lnTo>
                  <a:lnTo>
                    <a:pt x="18" y="6"/>
                  </a:lnTo>
                  <a:lnTo>
                    <a:pt x="8" y="14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9" name="Freeform 107"/>
            <p:cNvSpPr>
              <a:spLocks/>
            </p:cNvSpPr>
            <p:nvPr/>
          </p:nvSpPr>
          <p:spPr bwMode="auto">
            <a:xfrm>
              <a:off x="4402464" y="4036518"/>
              <a:ext cx="199068" cy="158111"/>
            </a:xfrm>
            <a:custGeom>
              <a:avLst/>
              <a:gdLst>
                <a:gd name="T0" fmla="*/ 471762698 w 84"/>
                <a:gd name="T1" fmla="*/ 21258400 h 84"/>
                <a:gd name="T2" fmla="*/ 471762698 w 84"/>
                <a:gd name="T3" fmla="*/ 21258400 h 84"/>
                <a:gd name="T4" fmla="*/ 438065712 w 84"/>
                <a:gd name="T5" fmla="*/ 28343276 h 84"/>
                <a:gd name="T6" fmla="*/ 370671739 w 84"/>
                <a:gd name="T7" fmla="*/ 35430042 h 84"/>
                <a:gd name="T8" fmla="*/ 325741634 w 84"/>
                <a:gd name="T9" fmla="*/ 28343276 h 84"/>
                <a:gd name="T10" fmla="*/ 269578336 w 84"/>
                <a:gd name="T11" fmla="*/ 28343276 h 84"/>
                <a:gd name="T12" fmla="*/ 213417482 w 84"/>
                <a:gd name="T13" fmla="*/ 14171638 h 84"/>
                <a:gd name="T14" fmla="*/ 157254257 w 84"/>
                <a:gd name="T15" fmla="*/ 0 h 84"/>
                <a:gd name="T16" fmla="*/ 157254257 w 84"/>
                <a:gd name="T17" fmla="*/ 0 h 84"/>
                <a:gd name="T18" fmla="*/ 157254257 w 84"/>
                <a:gd name="T19" fmla="*/ 21258400 h 84"/>
                <a:gd name="T20" fmla="*/ 157254257 w 84"/>
                <a:gd name="T21" fmla="*/ 70858201 h 84"/>
                <a:gd name="T22" fmla="*/ 157254257 w 84"/>
                <a:gd name="T23" fmla="*/ 99203352 h 84"/>
                <a:gd name="T24" fmla="*/ 146021102 w 84"/>
                <a:gd name="T25" fmla="*/ 127546650 h 84"/>
                <a:gd name="T26" fmla="*/ 123557234 w 84"/>
                <a:gd name="T27" fmla="*/ 155889919 h 84"/>
                <a:gd name="T28" fmla="*/ 89860248 w 84"/>
                <a:gd name="T29" fmla="*/ 170061553 h 84"/>
                <a:gd name="T30" fmla="*/ 89860248 w 84"/>
                <a:gd name="T31" fmla="*/ 170061553 h 84"/>
                <a:gd name="T32" fmla="*/ 44930124 w 84"/>
                <a:gd name="T33" fmla="*/ 191319946 h 84"/>
                <a:gd name="T34" fmla="*/ 22463877 w 84"/>
                <a:gd name="T35" fmla="*/ 205491580 h 84"/>
                <a:gd name="T36" fmla="*/ 11233123 w 84"/>
                <a:gd name="T37" fmla="*/ 226749973 h 84"/>
                <a:gd name="T38" fmla="*/ 0 w 84"/>
                <a:gd name="T39" fmla="*/ 240921608 h 84"/>
                <a:gd name="T40" fmla="*/ 11233123 w 84"/>
                <a:gd name="T41" fmla="*/ 255093301 h 84"/>
                <a:gd name="T42" fmla="*/ 33696996 w 84"/>
                <a:gd name="T43" fmla="*/ 269264935 h 84"/>
                <a:gd name="T44" fmla="*/ 78627129 w 84"/>
                <a:gd name="T45" fmla="*/ 283436569 h 84"/>
                <a:gd name="T46" fmla="*/ 123557234 w 84"/>
                <a:gd name="T47" fmla="*/ 290521445 h 84"/>
                <a:gd name="T48" fmla="*/ 123557234 w 84"/>
                <a:gd name="T49" fmla="*/ 290521445 h 84"/>
                <a:gd name="T50" fmla="*/ 190951244 w 84"/>
                <a:gd name="T51" fmla="*/ 297608204 h 84"/>
                <a:gd name="T52" fmla="*/ 247114468 w 84"/>
                <a:gd name="T53" fmla="*/ 290521445 h 84"/>
                <a:gd name="T54" fmla="*/ 292044573 w 84"/>
                <a:gd name="T55" fmla="*/ 283436569 h 84"/>
                <a:gd name="T56" fmla="*/ 336972383 w 84"/>
                <a:gd name="T57" fmla="*/ 269264935 h 84"/>
                <a:gd name="T58" fmla="*/ 370671739 w 84"/>
                <a:gd name="T59" fmla="*/ 255093301 h 84"/>
                <a:gd name="T60" fmla="*/ 404368725 w 84"/>
                <a:gd name="T61" fmla="*/ 233834849 h 84"/>
                <a:gd name="T62" fmla="*/ 449298831 w 84"/>
                <a:gd name="T63" fmla="*/ 191319946 h 84"/>
                <a:gd name="T64" fmla="*/ 449298831 w 84"/>
                <a:gd name="T65" fmla="*/ 191319946 h 84"/>
                <a:gd name="T66" fmla="*/ 449298831 w 84"/>
                <a:gd name="T67" fmla="*/ 134631526 h 84"/>
                <a:gd name="T68" fmla="*/ 449298831 w 84"/>
                <a:gd name="T69" fmla="*/ 77944960 h 84"/>
                <a:gd name="T70" fmla="*/ 471762698 w 84"/>
                <a:gd name="T71" fmla="*/ 21258400 h 84"/>
                <a:gd name="T72" fmla="*/ 471762698 w 84"/>
                <a:gd name="T73" fmla="*/ 21258400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4"/>
                <a:gd name="T112" fmla="*/ 0 h 84"/>
                <a:gd name="T113" fmla="*/ 84 w 84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4" h="84">
                  <a:moveTo>
                    <a:pt x="84" y="6"/>
                  </a:moveTo>
                  <a:lnTo>
                    <a:pt x="84" y="6"/>
                  </a:lnTo>
                  <a:lnTo>
                    <a:pt x="78" y="8"/>
                  </a:lnTo>
                  <a:lnTo>
                    <a:pt x="66" y="10"/>
                  </a:lnTo>
                  <a:lnTo>
                    <a:pt x="58" y="8"/>
                  </a:lnTo>
                  <a:lnTo>
                    <a:pt x="48" y="8"/>
                  </a:lnTo>
                  <a:lnTo>
                    <a:pt x="38" y="4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8" y="20"/>
                  </a:lnTo>
                  <a:lnTo>
                    <a:pt x="28" y="28"/>
                  </a:lnTo>
                  <a:lnTo>
                    <a:pt x="26" y="36"/>
                  </a:lnTo>
                  <a:lnTo>
                    <a:pt x="22" y="44"/>
                  </a:lnTo>
                  <a:lnTo>
                    <a:pt x="16" y="48"/>
                  </a:lnTo>
                  <a:lnTo>
                    <a:pt x="8" y="54"/>
                  </a:lnTo>
                  <a:lnTo>
                    <a:pt x="4" y="58"/>
                  </a:lnTo>
                  <a:lnTo>
                    <a:pt x="2" y="64"/>
                  </a:lnTo>
                  <a:lnTo>
                    <a:pt x="0" y="68"/>
                  </a:lnTo>
                  <a:lnTo>
                    <a:pt x="2" y="72"/>
                  </a:lnTo>
                  <a:lnTo>
                    <a:pt x="6" y="76"/>
                  </a:lnTo>
                  <a:lnTo>
                    <a:pt x="14" y="80"/>
                  </a:lnTo>
                  <a:lnTo>
                    <a:pt x="22" y="82"/>
                  </a:lnTo>
                  <a:lnTo>
                    <a:pt x="34" y="84"/>
                  </a:lnTo>
                  <a:lnTo>
                    <a:pt x="44" y="82"/>
                  </a:lnTo>
                  <a:lnTo>
                    <a:pt x="52" y="80"/>
                  </a:lnTo>
                  <a:lnTo>
                    <a:pt x="60" y="76"/>
                  </a:lnTo>
                  <a:lnTo>
                    <a:pt x="66" y="72"/>
                  </a:lnTo>
                  <a:lnTo>
                    <a:pt x="72" y="66"/>
                  </a:lnTo>
                  <a:lnTo>
                    <a:pt x="80" y="54"/>
                  </a:lnTo>
                  <a:lnTo>
                    <a:pt x="80" y="38"/>
                  </a:lnTo>
                  <a:lnTo>
                    <a:pt x="80" y="22"/>
                  </a:lnTo>
                  <a:lnTo>
                    <a:pt x="84" y="6"/>
                  </a:lnTo>
                  <a:close/>
                </a:path>
              </a:pathLst>
            </a:custGeom>
            <a:solidFill>
              <a:srgbClr val="D801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0" name="Freeform 108"/>
            <p:cNvSpPr>
              <a:spLocks/>
            </p:cNvSpPr>
            <p:nvPr/>
          </p:nvSpPr>
          <p:spPr bwMode="auto">
            <a:xfrm>
              <a:off x="4340848" y="4126867"/>
              <a:ext cx="260684" cy="105408"/>
            </a:xfrm>
            <a:custGeom>
              <a:avLst/>
              <a:gdLst>
                <a:gd name="T0" fmla="*/ 595319294 w 110"/>
                <a:gd name="T1" fmla="*/ 21258536 h 56"/>
                <a:gd name="T2" fmla="*/ 595319294 w 110"/>
                <a:gd name="T3" fmla="*/ 21258536 h 56"/>
                <a:gd name="T4" fmla="*/ 561619972 w 110"/>
                <a:gd name="T5" fmla="*/ 35430269 h 56"/>
                <a:gd name="T6" fmla="*/ 471762222 w 110"/>
                <a:gd name="T7" fmla="*/ 63773734 h 56"/>
                <a:gd name="T8" fmla="*/ 415599055 w 110"/>
                <a:gd name="T9" fmla="*/ 77945460 h 56"/>
                <a:gd name="T10" fmla="*/ 348205150 w 110"/>
                <a:gd name="T11" fmla="*/ 92117185 h 56"/>
                <a:gd name="T12" fmla="*/ 292041908 w 110"/>
                <a:gd name="T13" fmla="*/ 92117185 h 56"/>
                <a:gd name="T14" fmla="*/ 235881111 w 110"/>
                <a:gd name="T15" fmla="*/ 85032263 h 56"/>
                <a:gd name="T16" fmla="*/ 235881111 w 110"/>
                <a:gd name="T17" fmla="*/ 85032263 h 56"/>
                <a:gd name="T18" fmla="*/ 190951051 w 110"/>
                <a:gd name="T19" fmla="*/ 70860538 h 56"/>
                <a:gd name="T20" fmla="*/ 179717944 w 110"/>
                <a:gd name="T21" fmla="*/ 56688798 h 56"/>
                <a:gd name="T22" fmla="*/ 168487206 w 110"/>
                <a:gd name="T23" fmla="*/ 42515191 h 56"/>
                <a:gd name="T24" fmla="*/ 179717944 w 110"/>
                <a:gd name="T25" fmla="*/ 28343458 h 56"/>
                <a:gd name="T26" fmla="*/ 213414896 w 110"/>
                <a:gd name="T27" fmla="*/ 14171729 h 56"/>
                <a:gd name="T28" fmla="*/ 235881111 w 110"/>
                <a:gd name="T29" fmla="*/ 0 h 56"/>
                <a:gd name="T30" fmla="*/ 235881111 w 110"/>
                <a:gd name="T31" fmla="*/ 0 h 56"/>
                <a:gd name="T32" fmla="*/ 190951051 w 110"/>
                <a:gd name="T33" fmla="*/ 14171729 h 56"/>
                <a:gd name="T34" fmla="*/ 101090894 w 110"/>
                <a:gd name="T35" fmla="*/ 35430269 h 56"/>
                <a:gd name="T36" fmla="*/ 56163186 w 110"/>
                <a:gd name="T37" fmla="*/ 56688798 h 56"/>
                <a:gd name="T38" fmla="*/ 22463854 w 110"/>
                <a:gd name="T39" fmla="*/ 85032263 h 56"/>
                <a:gd name="T40" fmla="*/ 0 w 110"/>
                <a:gd name="T41" fmla="*/ 106290792 h 56"/>
                <a:gd name="T42" fmla="*/ 0 w 110"/>
                <a:gd name="T43" fmla="*/ 120462518 h 56"/>
                <a:gd name="T44" fmla="*/ 11233112 w 110"/>
                <a:gd name="T45" fmla="*/ 141719194 h 56"/>
                <a:gd name="T46" fmla="*/ 11233112 w 110"/>
                <a:gd name="T47" fmla="*/ 141719194 h 56"/>
                <a:gd name="T48" fmla="*/ 44930078 w 110"/>
                <a:gd name="T49" fmla="*/ 162977723 h 56"/>
                <a:gd name="T50" fmla="*/ 89860157 w 110"/>
                <a:gd name="T51" fmla="*/ 184236252 h 56"/>
                <a:gd name="T52" fmla="*/ 146020954 w 110"/>
                <a:gd name="T53" fmla="*/ 198407977 h 56"/>
                <a:gd name="T54" fmla="*/ 213414896 w 110"/>
                <a:gd name="T55" fmla="*/ 198407977 h 56"/>
                <a:gd name="T56" fmla="*/ 303275016 w 110"/>
                <a:gd name="T57" fmla="*/ 191321174 h 56"/>
                <a:gd name="T58" fmla="*/ 393135210 w 110"/>
                <a:gd name="T59" fmla="*/ 170064527 h 56"/>
                <a:gd name="T60" fmla="*/ 505459174 w 110"/>
                <a:gd name="T61" fmla="*/ 134634272 h 56"/>
                <a:gd name="T62" fmla="*/ 617783139 w 110"/>
                <a:gd name="T63" fmla="*/ 77945460 h 56"/>
                <a:gd name="T64" fmla="*/ 595319294 w 110"/>
                <a:gd name="T65" fmla="*/ 21258536 h 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0"/>
                <a:gd name="T100" fmla="*/ 0 h 56"/>
                <a:gd name="T101" fmla="*/ 110 w 110"/>
                <a:gd name="T102" fmla="*/ 56 h 5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0" h="56">
                  <a:moveTo>
                    <a:pt x="106" y="6"/>
                  </a:moveTo>
                  <a:lnTo>
                    <a:pt x="106" y="6"/>
                  </a:lnTo>
                  <a:lnTo>
                    <a:pt x="100" y="10"/>
                  </a:lnTo>
                  <a:lnTo>
                    <a:pt x="84" y="18"/>
                  </a:lnTo>
                  <a:lnTo>
                    <a:pt x="74" y="22"/>
                  </a:lnTo>
                  <a:lnTo>
                    <a:pt x="62" y="26"/>
                  </a:lnTo>
                  <a:lnTo>
                    <a:pt x="52" y="26"/>
                  </a:lnTo>
                  <a:lnTo>
                    <a:pt x="42" y="24"/>
                  </a:lnTo>
                  <a:lnTo>
                    <a:pt x="34" y="20"/>
                  </a:lnTo>
                  <a:lnTo>
                    <a:pt x="32" y="16"/>
                  </a:lnTo>
                  <a:lnTo>
                    <a:pt x="30" y="12"/>
                  </a:lnTo>
                  <a:lnTo>
                    <a:pt x="32" y="8"/>
                  </a:lnTo>
                  <a:lnTo>
                    <a:pt x="38" y="4"/>
                  </a:lnTo>
                  <a:lnTo>
                    <a:pt x="42" y="0"/>
                  </a:lnTo>
                  <a:lnTo>
                    <a:pt x="34" y="4"/>
                  </a:lnTo>
                  <a:lnTo>
                    <a:pt x="18" y="10"/>
                  </a:lnTo>
                  <a:lnTo>
                    <a:pt x="10" y="16"/>
                  </a:lnTo>
                  <a:lnTo>
                    <a:pt x="4" y="24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8" y="46"/>
                  </a:lnTo>
                  <a:lnTo>
                    <a:pt x="16" y="52"/>
                  </a:lnTo>
                  <a:lnTo>
                    <a:pt x="26" y="56"/>
                  </a:lnTo>
                  <a:lnTo>
                    <a:pt x="38" y="56"/>
                  </a:lnTo>
                  <a:lnTo>
                    <a:pt x="54" y="54"/>
                  </a:lnTo>
                  <a:lnTo>
                    <a:pt x="70" y="48"/>
                  </a:lnTo>
                  <a:lnTo>
                    <a:pt x="90" y="38"/>
                  </a:lnTo>
                  <a:lnTo>
                    <a:pt x="110" y="22"/>
                  </a:lnTo>
                  <a:lnTo>
                    <a:pt x="106" y="6"/>
                  </a:lnTo>
                  <a:close/>
                </a:path>
              </a:pathLst>
            </a:custGeom>
            <a:solidFill>
              <a:srgbClr val="F99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1" name="Freeform 109"/>
            <p:cNvSpPr>
              <a:spLocks/>
            </p:cNvSpPr>
            <p:nvPr/>
          </p:nvSpPr>
          <p:spPr bwMode="auto">
            <a:xfrm>
              <a:off x="4440382" y="4111809"/>
              <a:ext cx="104274" cy="67762"/>
            </a:xfrm>
            <a:custGeom>
              <a:avLst/>
              <a:gdLst>
                <a:gd name="T0" fmla="*/ 0 w 44"/>
                <a:gd name="T1" fmla="*/ 14171667 h 36"/>
                <a:gd name="T2" fmla="*/ 0 w 44"/>
                <a:gd name="T3" fmla="*/ 14171667 h 36"/>
                <a:gd name="T4" fmla="*/ 22463939 w 44"/>
                <a:gd name="T5" fmla="*/ 21258444 h 36"/>
                <a:gd name="T6" fmla="*/ 78627345 w 44"/>
                <a:gd name="T7" fmla="*/ 35430114 h 36"/>
                <a:gd name="T8" fmla="*/ 146021504 w 44"/>
                <a:gd name="T9" fmla="*/ 63773456 h 36"/>
                <a:gd name="T10" fmla="*/ 179720990 w 44"/>
                <a:gd name="T11" fmla="*/ 92116783 h 36"/>
                <a:gd name="T12" fmla="*/ 202184920 w 44"/>
                <a:gd name="T13" fmla="*/ 113375219 h 36"/>
                <a:gd name="T14" fmla="*/ 202184920 w 44"/>
                <a:gd name="T15" fmla="*/ 113375219 h 36"/>
                <a:gd name="T16" fmla="*/ 224651220 w 44"/>
                <a:gd name="T17" fmla="*/ 127546912 h 36"/>
                <a:gd name="T18" fmla="*/ 235881999 w 44"/>
                <a:gd name="T19" fmla="*/ 127546912 h 36"/>
                <a:gd name="T20" fmla="*/ 247115149 w 44"/>
                <a:gd name="T21" fmla="*/ 113375219 h 36"/>
                <a:gd name="T22" fmla="*/ 247115149 w 44"/>
                <a:gd name="T23" fmla="*/ 113375219 h 36"/>
                <a:gd name="T24" fmla="*/ 247115149 w 44"/>
                <a:gd name="T25" fmla="*/ 99203555 h 36"/>
                <a:gd name="T26" fmla="*/ 235881999 w 44"/>
                <a:gd name="T27" fmla="*/ 85031892 h 36"/>
                <a:gd name="T28" fmla="*/ 202184920 w 44"/>
                <a:gd name="T29" fmla="*/ 56686668 h 36"/>
                <a:gd name="T30" fmla="*/ 134790724 w 44"/>
                <a:gd name="T31" fmla="*/ 28343334 h 36"/>
                <a:gd name="T32" fmla="*/ 33697089 w 44"/>
                <a:gd name="T33" fmla="*/ 0 h 36"/>
                <a:gd name="T34" fmla="*/ 0 w 44"/>
                <a:gd name="T35" fmla="*/ 14171667 h 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36"/>
                <a:gd name="T56" fmla="*/ 44 w 44"/>
                <a:gd name="T57" fmla="*/ 36 h 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36">
                  <a:moveTo>
                    <a:pt x="0" y="4"/>
                  </a:moveTo>
                  <a:lnTo>
                    <a:pt x="0" y="4"/>
                  </a:lnTo>
                  <a:lnTo>
                    <a:pt x="4" y="6"/>
                  </a:lnTo>
                  <a:lnTo>
                    <a:pt x="14" y="10"/>
                  </a:lnTo>
                  <a:lnTo>
                    <a:pt x="26" y="18"/>
                  </a:lnTo>
                  <a:lnTo>
                    <a:pt x="32" y="26"/>
                  </a:lnTo>
                  <a:lnTo>
                    <a:pt x="36" y="32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2" y="24"/>
                  </a:lnTo>
                  <a:lnTo>
                    <a:pt x="36" y="16"/>
                  </a:lnTo>
                  <a:lnTo>
                    <a:pt x="24" y="8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99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2" name="Freeform 110"/>
            <p:cNvSpPr>
              <a:spLocks/>
            </p:cNvSpPr>
            <p:nvPr/>
          </p:nvSpPr>
          <p:spPr bwMode="auto">
            <a:xfrm>
              <a:off x="4525697" y="4156984"/>
              <a:ext cx="14219" cy="7529"/>
            </a:xfrm>
            <a:custGeom>
              <a:avLst/>
              <a:gdLst>
                <a:gd name="T0" fmla="*/ 33696659 w 6"/>
                <a:gd name="T1" fmla="*/ 7086670 h 4"/>
                <a:gd name="T2" fmla="*/ 33696659 w 6"/>
                <a:gd name="T3" fmla="*/ 7086670 h 4"/>
                <a:gd name="T4" fmla="*/ 22463652 w 6"/>
                <a:gd name="T5" fmla="*/ 14171457 h 4"/>
                <a:gd name="T6" fmla="*/ 11233011 w 6"/>
                <a:gd name="T7" fmla="*/ 14171457 h 4"/>
                <a:gd name="T8" fmla="*/ 11233011 w 6"/>
                <a:gd name="T9" fmla="*/ 14171457 h 4"/>
                <a:gd name="T10" fmla="*/ 0 w 6"/>
                <a:gd name="T11" fmla="*/ 14171457 h 4"/>
                <a:gd name="T12" fmla="*/ 0 w 6"/>
                <a:gd name="T13" fmla="*/ 7086670 h 4"/>
                <a:gd name="T14" fmla="*/ 0 w 6"/>
                <a:gd name="T15" fmla="*/ 7086670 h 4"/>
                <a:gd name="T16" fmla="*/ 0 w 6"/>
                <a:gd name="T17" fmla="*/ 0 h 4"/>
                <a:gd name="T18" fmla="*/ 11233011 w 6"/>
                <a:gd name="T19" fmla="*/ 0 h 4"/>
                <a:gd name="T20" fmla="*/ 11233011 w 6"/>
                <a:gd name="T21" fmla="*/ 0 h 4"/>
                <a:gd name="T22" fmla="*/ 22463652 w 6"/>
                <a:gd name="T23" fmla="*/ 0 h 4"/>
                <a:gd name="T24" fmla="*/ 33696659 w 6"/>
                <a:gd name="T25" fmla="*/ 7086670 h 4"/>
                <a:gd name="T26" fmla="*/ 33696659 w 6"/>
                <a:gd name="T27" fmla="*/ 7086670 h 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"/>
                <a:gd name="T43" fmla="*/ 0 h 4"/>
                <a:gd name="T44" fmla="*/ 6 w 6"/>
                <a:gd name="T45" fmla="*/ 4 h 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" h="4">
                  <a:moveTo>
                    <a:pt x="6" y="2"/>
                  </a:move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3" name="Freeform 111"/>
            <p:cNvSpPr>
              <a:spLocks/>
            </p:cNvSpPr>
            <p:nvPr/>
          </p:nvSpPr>
          <p:spPr bwMode="auto">
            <a:xfrm>
              <a:off x="4089643" y="3200787"/>
              <a:ext cx="710957" cy="500686"/>
            </a:xfrm>
            <a:custGeom>
              <a:avLst/>
              <a:gdLst>
                <a:gd name="T0" fmla="*/ 1314194593 w 300"/>
                <a:gd name="T1" fmla="*/ 28343339 h 266"/>
                <a:gd name="T2" fmla="*/ 1314194593 w 300"/>
                <a:gd name="T3" fmla="*/ 28343339 h 266"/>
                <a:gd name="T4" fmla="*/ 1426518644 w 300"/>
                <a:gd name="T5" fmla="*/ 269265537 h 266"/>
                <a:gd name="T6" fmla="*/ 1684866093 w 300"/>
                <a:gd name="T7" fmla="*/ 779453161 h 266"/>
                <a:gd name="T8" fmla="*/ 1684866093 w 300"/>
                <a:gd name="T9" fmla="*/ 779453161 h 266"/>
                <a:gd name="T10" fmla="*/ 1606239021 w 300"/>
                <a:gd name="T11" fmla="*/ 807796493 h 266"/>
                <a:gd name="T12" fmla="*/ 1392821665 w 300"/>
                <a:gd name="T13" fmla="*/ 864485039 h 266"/>
                <a:gd name="T14" fmla="*/ 1246800636 w 300"/>
                <a:gd name="T15" fmla="*/ 892828371 h 266"/>
                <a:gd name="T16" fmla="*/ 1100779311 w 300"/>
                <a:gd name="T17" fmla="*/ 921171703 h 266"/>
                <a:gd name="T18" fmla="*/ 932292050 w 300"/>
                <a:gd name="T19" fmla="*/ 935343369 h 266"/>
                <a:gd name="T20" fmla="*/ 763807159 w 300"/>
                <a:gd name="T21" fmla="*/ 942430143 h 266"/>
                <a:gd name="T22" fmla="*/ 763807159 w 300"/>
                <a:gd name="T23" fmla="*/ 942430143 h 266"/>
                <a:gd name="T24" fmla="*/ 595319750 w 300"/>
                <a:gd name="T25" fmla="*/ 935343369 h 266"/>
                <a:gd name="T26" fmla="*/ 449298721 w 300"/>
                <a:gd name="T27" fmla="*/ 914086811 h 266"/>
                <a:gd name="T28" fmla="*/ 325741554 w 300"/>
                <a:gd name="T29" fmla="*/ 878656705 h 266"/>
                <a:gd name="T30" fmla="*/ 213417429 w 300"/>
                <a:gd name="T31" fmla="*/ 843226599 h 266"/>
                <a:gd name="T32" fmla="*/ 123557204 w 300"/>
                <a:gd name="T33" fmla="*/ 807796493 h 266"/>
                <a:gd name="T34" fmla="*/ 56163229 w 300"/>
                <a:gd name="T35" fmla="*/ 779453161 h 266"/>
                <a:gd name="T36" fmla="*/ 0 w 300"/>
                <a:gd name="T37" fmla="*/ 751109829 h 266"/>
                <a:gd name="T38" fmla="*/ 381902395 w 300"/>
                <a:gd name="T39" fmla="*/ 70860242 h 266"/>
                <a:gd name="T40" fmla="*/ 381902395 w 300"/>
                <a:gd name="T41" fmla="*/ 70860242 h 266"/>
                <a:gd name="T42" fmla="*/ 516692677 w 300"/>
                <a:gd name="T43" fmla="*/ 56686679 h 266"/>
                <a:gd name="T44" fmla="*/ 808734883 w 300"/>
                <a:gd name="T45" fmla="*/ 21258448 h 266"/>
                <a:gd name="T46" fmla="*/ 977222144 w 300"/>
                <a:gd name="T47" fmla="*/ 7086776 h 266"/>
                <a:gd name="T48" fmla="*/ 1123243173 w 300"/>
                <a:gd name="T49" fmla="*/ 0 h 266"/>
                <a:gd name="T50" fmla="*/ 1190639500 w 300"/>
                <a:gd name="T51" fmla="*/ 0 h 266"/>
                <a:gd name="T52" fmla="*/ 1246800636 w 300"/>
                <a:gd name="T53" fmla="*/ 7086776 h 266"/>
                <a:gd name="T54" fmla="*/ 1291730731 w 300"/>
                <a:gd name="T55" fmla="*/ 14171670 h 266"/>
                <a:gd name="T56" fmla="*/ 1314194593 w 300"/>
                <a:gd name="T57" fmla="*/ 28343339 h 266"/>
                <a:gd name="T58" fmla="*/ 1314194593 w 300"/>
                <a:gd name="T59" fmla="*/ 28343339 h 26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00"/>
                <a:gd name="T91" fmla="*/ 0 h 266"/>
                <a:gd name="T92" fmla="*/ 300 w 300"/>
                <a:gd name="T93" fmla="*/ 266 h 26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00" h="266">
                  <a:moveTo>
                    <a:pt x="234" y="8"/>
                  </a:moveTo>
                  <a:lnTo>
                    <a:pt x="234" y="8"/>
                  </a:lnTo>
                  <a:lnTo>
                    <a:pt x="254" y="76"/>
                  </a:lnTo>
                  <a:lnTo>
                    <a:pt x="300" y="220"/>
                  </a:lnTo>
                  <a:lnTo>
                    <a:pt x="286" y="228"/>
                  </a:lnTo>
                  <a:lnTo>
                    <a:pt x="248" y="244"/>
                  </a:lnTo>
                  <a:lnTo>
                    <a:pt x="222" y="252"/>
                  </a:lnTo>
                  <a:lnTo>
                    <a:pt x="196" y="260"/>
                  </a:lnTo>
                  <a:lnTo>
                    <a:pt x="166" y="264"/>
                  </a:lnTo>
                  <a:lnTo>
                    <a:pt x="136" y="266"/>
                  </a:lnTo>
                  <a:lnTo>
                    <a:pt x="106" y="264"/>
                  </a:lnTo>
                  <a:lnTo>
                    <a:pt x="80" y="258"/>
                  </a:lnTo>
                  <a:lnTo>
                    <a:pt x="58" y="248"/>
                  </a:lnTo>
                  <a:lnTo>
                    <a:pt x="38" y="238"/>
                  </a:lnTo>
                  <a:lnTo>
                    <a:pt x="22" y="228"/>
                  </a:lnTo>
                  <a:lnTo>
                    <a:pt x="10" y="220"/>
                  </a:lnTo>
                  <a:lnTo>
                    <a:pt x="0" y="212"/>
                  </a:lnTo>
                  <a:lnTo>
                    <a:pt x="68" y="20"/>
                  </a:lnTo>
                  <a:lnTo>
                    <a:pt x="92" y="16"/>
                  </a:lnTo>
                  <a:lnTo>
                    <a:pt x="144" y="6"/>
                  </a:lnTo>
                  <a:lnTo>
                    <a:pt x="174" y="2"/>
                  </a:lnTo>
                  <a:lnTo>
                    <a:pt x="200" y="0"/>
                  </a:lnTo>
                  <a:lnTo>
                    <a:pt x="212" y="0"/>
                  </a:lnTo>
                  <a:lnTo>
                    <a:pt x="222" y="2"/>
                  </a:lnTo>
                  <a:lnTo>
                    <a:pt x="230" y="4"/>
                  </a:lnTo>
                  <a:lnTo>
                    <a:pt x="234" y="8"/>
                  </a:lnTo>
                  <a:close/>
                </a:path>
              </a:pathLst>
            </a:custGeom>
            <a:solidFill>
              <a:srgbClr val="2F6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4" name="Freeform 112"/>
            <p:cNvSpPr>
              <a:spLocks/>
            </p:cNvSpPr>
            <p:nvPr/>
          </p:nvSpPr>
          <p:spPr bwMode="auto">
            <a:xfrm>
              <a:off x="4279232" y="2624810"/>
              <a:ext cx="251205" cy="222109"/>
            </a:xfrm>
            <a:custGeom>
              <a:avLst/>
              <a:gdLst>
                <a:gd name="T0" fmla="*/ 33697017 w 106"/>
                <a:gd name="T1" fmla="*/ 70860311 h 118"/>
                <a:gd name="T2" fmla="*/ 33697017 w 106"/>
                <a:gd name="T3" fmla="*/ 70860311 h 118"/>
                <a:gd name="T4" fmla="*/ 44930153 w 106"/>
                <a:gd name="T5" fmla="*/ 92116890 h 118"/>
                <a:gd name="T6" fmla="*/ 78627179 w 106"/>
                <a:gd name="T7" fmla="*/ 134633841 h 118"/>
                <a:gd name="T8" fmla="*/ 101091062 w 106"/>
                <a:gd name="T9" fmla="*/ 198407342 h 118"/>
                <a:gd name="T10" fmla="*/ 101091062 w 106"/>
                <a:gd name="T11" fmla="*/ 233835601 h 118"/>
                <a:gd name="T12" fmla="*/ 89860305 w 106"/>
                <a:gd name="T13" fmla="*/ 262180902 h 118"/>
                <a:gd name="T14" fmla="*/ 89860305 w 106"/>
                <a:gd name="T15" fmla="*/ 262180902 h 118"/>
                <a:gd name="T16" fmla="*/ 78627179 w 106"/>
                <a:gd name="T17" fmla="*/ 283437480 h 118"/>
                <a:gd name="T18" fmla="*/ 56163279 w 106"/>
                <a:gd name="T19" fmla="*/ 297611042 h 118"/>
                <a:gd name="T20" fmla="*/ 0 w 106"/>
                <a:gd name="T21" fmla="*/ 318867621 h 118"/>
                <a:gd name="T22" fmla="*/ 0 w 106"/>
                <a:gd name="T23" fmla="*/ 318867621 h 118"/>
                <a:gd name="T24" fmla="*/ 11233131 w 106"/>
                <a:gd name="T25" fmla="*/ 333039301 h 118"/>
                <a:gd name="T26" fmla="*/ 33697017 w 106"/>
                <a:gd name="T27" fmla="*/ 368469442 h 118"/>
                <a:gd name="T28" fmla="*/ 56163279 w 106"/>
                <a:gd name="T29" fmla="*/ 389727903 h 118"/>
                <a:gd name="T30" fmla="*/ 89860305 w 106"/>
                <a:gd name="T31" fmla="*/ 403899583 h 118"/>
                <a:gd name="T32" fmla="*/ 123557314 w 106"/>
                <a:gd name="T33" fmla="*/ 418071263 h 118"/>
                <a:gd name="T34" fmla="*/ 179718241 w 106"/>
                <a:gd name="T35" fmla="*/ 418071263 h 118"/>
                <a:gd name="T36" fmla="*/ 179718241 w 106"/>
                <a:gd name="T37" fmla="*/ 418071263 h 118"/>
                <a:gd name="T38" fmla="*/ 235881501 w 106"/>
                <a:gd name="T39" fmla="*/ 410984482 h 118"/>
                <a:gd name="T40" fmla="*/ 303275517 w 106"/>
                <a:gd name="T41" fmla="*/ 396812802 h 118"/>
                <a:gd name="T42" fmla="*/ 438065994 w 106"/>
                <a:gd name="T43" fmla="*/ 347210981 h 118"/>
                <a:gd name="T44" fmla="*/ 595320279 w 106"/>
                <a:gd name="T45" fmla="*/ 283437480 h 118"/>
                <a:gd name="T46" fmla="*/ 595320279 w 106"/>
                <a:gd name="T47" fmla="*/ 283437480 h 118"/>
                <a:gd name="T48" fmla="*/ 572856397 w 106"/>
                <a:gd name="T49" fmla="*/ 276352581 h 118"/>
                <a:gd name="T50" fmla="*/ 550390145 w 106"/>
                <a:gd name="T51" fmla="*/ 262180902 h 118"/>
                <a:gd name="T52" fmla="*/ 527926262 w 106"/>
                <a:gd name="T53" fmla="*/ 240922382 h 118"/>
                <a:gd name="T54" fmla="*/ 505460010 w 106"/>
                <a:gd name="T55" fmla="*/ 205492241 h 118"/>
                <a:gd name="T56" fmla="*/ 482996128 w 106"/>
                <a:gd name="T57" fmla="*/ 155890420 h 118"/>
                <a:gd name="T58" fmla="*/ 471763002 w 106"/>
                <a:gd name="T59" fmla="*/ 85031991 h 118"/>
                <a:gd name="T60" fmla="*/ 460529876 w 106"/>
                <a:gd name="T61" fmla="*/ 0 h 118"/>
                <a:gd name="T62" fmla="*/ 33697017 w 106"/>
                <a:gd name="T63" fmla="*/ 70860311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6"/>
                <a:gd name="T97" fmla="*/ 0 h 118"/>
                <a:gd name="T98" fmla="*/ 106 w 106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6" h="118">
                  <a:moveTo>
                    <a:pt x="6" y="20"/>
                  </a:moveTo>
                  <a:lnTo>
                    <a:pt x="6" y="20"/>
                  </a:lnTo>
                  <a:lnTo>
                    <a:pt x="8" y="26"/>
                  </a:lnTo>
                  <a:lnTo>
                    <a:pt x="14" y="38"/>
                  </a:lnTo>
                  <a:lnTo>
                    <a:pt x="18" y="56"/>
                  </a:lnTo>
                  <a:lnTo>
                    <a:pt x="18" y="66"/>
                  </a:lnTo>
                  <a:lnTo>
                    <a:pt x="16" y="74"/>
                  </a:lnTo>
                  <a:lnTo>
                    <a:pt x="14" y="80"/>
                  </a:lnTo>
                  <a:lnTo>
                    <a:pt x="10" y="84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104"/>
                  </a:lnTo>
                  <a:lnTo>
                    <a:pt x="10" y="110"/>
                  </a:lnTo>
                  <a:lnTo>
                    <a:pt x="16" y="114"/>
                  </a:lnTo>
                  <a:lnTo>
                    <a:pt x="22" y="118"/>
                  </a:lnTo>
                  <a:lnTo>
                    <a:pt x="32" y="118"/>
                  </a:lnTo>
                  <a:lnTo>
                    <a:pt x="42" y="116"/>
                  </a:lnTo>
                  <a:lnTo>
                    <a:pt x="54" y="112"/>
                  </a:lnTo>
                  <a:lnTo>
                    <a:pt x="78" y="98"/>
                  </a:lnTo>
                  <a:lnTo>
                    <a:pt x="106" y="80"/>
                  </a:lnTo>
                  <a:lnTo>
                    <a:pt x="102" y="78"/>
                  </a:lnTo>
                  <a:lnTo>
                    <a:pt x="98" y="74"/>
                  </a:lnTo>
                  <a:lnTo>
                    <a:pt x="94" y="68"/>
                  </a:lnTo>
                  <a:lnTo>
                    <a:pt x="90" y="58"/>
                  </a:lnTo>
                  <a:lnTo>
                    <a:pt x="86" y="44"/>
                  </a:lnTo>
                  <a:lnTo>
                    <a:pt x="84" y="24"/>
                  </a:lnTo>
                  <a:lnTo>
                    <a:pt x="82" y="0"/>
                  </a:lnTo>
                  <a:lnTo>
                    <a:pt x="6" y="20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5" name="Freeform 113"/>
            <p:cNvSpPr>
              <a:spLocks/>
            </p:cNvSpPr>
            <p:nvPr/>
          </p:nvSpPr>
          <p:spPr bwMode="auto">
            <a:xfrm>
              <a:off x="4321889" y="2685043"/>
              <a:ext cx="132712" cy="82820"/>
            </a:xfrm>
            <a:custGeom>
              <a:avLst/>
              <a:gdLst>
                <a:gd name="T0" fmla="*/ 0 w 56"/>
                <a:gd name="T1" fmla="*/ 85031670 h 44"/>
                <a:gd name="T2" fmla="*/ 0 w 56"/>
                <a:gd name="T3" fmla="*/ 85031670 h 44"/>
                <a:gd name="T4" fmla="*/ 0 w 56"/>
                <a:gd name="T5" fmla="*/ 99203297 h 44"/>
                <a:gd name="T6" fmla="*/ 11233124 w 56"/>
                <a:gd name="T7" fmla="*/ 127546579 h 44"/>
                <a:gd name="T8" fmla="*/ 22463879 w 56"/>
                <a:gd name="T9" fmla="*/ 141718206 h 44"/>
                <a:gd name="T10" fmla="*/ 44930128 w 56"/>
                <a:gd name="T11" fmla="*/ 148803078 h 44"/>
                <a:gd name="T12" fmla="*/ 67393998 w 56"/>
                <a:gd name="T13" fmla="*/ 155889832 h 44"/>
                <a:gd name="T14" fmla="*/ 101091006 w 56"/>
                <a:gd name="T15" fmla="*/ 155889832 h 44"/>
                <a:gd name="T16" fmla="*/ 101091006 w 56"/>
                <a:gd name="T17" fmla="*/ 155889832 h 44"/>
                <a:gd name="T18" fmla="*/ 134790365 w 56"/>
                <a:gd name="T19" fmla="*/ 148803078 h 44"/>
                <a:gd name="T20" fmla="*/ 168487392 w 56"/>
                <a:gd name="T21" fmla="*/ 134631451 h 44"/>
                <a:gd name="T22" fmla="*/ 247114490 w 56"/>
                <a:gd name="T23" fmla="*/ 85031670 h 44"/>
                <a:gd name="T24" fmla="*/ 303275350 w 56"/>
                <a:gd name="T25" fmla="*/ 35430022 h 44"/>
                <a:gd name="T26" fmla="*/ 314508544 w 56"/>
                <a:gd name="T27" fmla="*/ 0 h 44"/>
                <a:gd name="T28" fmla="*/ 314508544 w 56"/>
                <a:gd name="T29" fmla="*/ 0 h 44"/>
                <a:gd name="T30" fmla="*/ 303275350 w 56"/>
                <a:gd name="T31" fmla="*/ 0 h 44"/>
                <a:gd name="T32" fmla="*/ 269578360 w 56"/>
                <a:gd name="T33" fmla="*/ 7086756 h 44"/>
                <a:gd name="T34" fmla="*/ 157254272 w 56"/>
                <a:gd name="T35" fmla="*/ 35430022 h 44"/>
                <a:gd name="T36" fmla="*/ 0 w 56"/>
                <a:gd name="T37" fmla="*/ 85031670 h 44"/>
                <a:gd name="T38" fmla="*/ 0 w 56"/>
                <a:gd name="T39" fmla="*/ 85031670 h 4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6"/>
                <a:gd name="T61" fmla="*/ 0 h 44"/>
                <a:gd name="T62" fmla="*/ 56 w 56"/>
                <a:gd name="T63" fmla="*/ 44 h 4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6" h="44">
                  <a:moveTo>
                    <a:pt x="0" y="24"/>
                  </a:moveTo>
                  <a:lnTo>
                    <a:pt x="0" y="24"/>
                  </a:lnTo>
                  <a:lnTo>
                    <a:pt x="0" y="28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8" y="42"/>
                  </a:lnTo>
                  <a:lnTo>
                    <a:pt x="12" y="44"/>
                  </a:lnTo>
                  <a:lnTo>
                    <a:pt x="18" y="44"/>
                  </a:lnTo>
                  <a:lnTo>
                    <a:pt x="24" y="42"/>
                  </a:lnTo>
                  <a:lnTo>
                    <a:pt x="30" y="38"/>
                  </a:lnTo>
                  <a:lnTo>
                    <a:pt x="44" y="24"/>
                  </a:lnTo>
                  <a:lnTo>
                    <a:pt x="54" y="1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48" y="2"/>
                  </a:lnTo>
                  <a:lnTo>
                    <a:pt x="28" y="1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DC9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6" name="Freeform 114"/>
            <p:cNvSpPr>
              <a:spLocks/>
            </p:cNvSpPr>
            <p:nvPr/>
          </p:nvSpPr>
          <p:spPr bwMode="auto">
            <a:xfrm>
              <a:off x="4212876" y="2756569"/>
              <a:ext cx="478711" cy="553390"/>
            </a:xfrm>
            <a:custGeom>
              <a:avLst/>
              <a:gdLst>
                <a:gd name="T0" fmla="*/ 0 w 202"/>
                <a:gd name="T1" fmla="*/ 984947441 h 294"/>
                <a:gd name="T2" fmla="*/ 0 w 202"/>
                <a:gd name="T3" fmla="*/ 984947441 h 294"/>
                <a:gd name="T4" fmla="*/ 146021067 w 202"/>
                <a:gd name="T5" fmla="*/ 1020375916 h 294"/>
                <a:gd name="T6" fmla="*/ 292044504 w 202"/>
                <a:gd name="T7" fmla="*/ 1034547588 h 294"/>
                <a:gd name="T8" fmla="*/ 438065608 w 202"/>
                <a:gd name="T9" fmla="*/ 1041634365 h 294"/>
                <a:gd name="T10" fmla="*/ 584086638 w 202"/>
                <a:gd name="T11" fmla="*/ 1034547588 h 294"/>
                <a:gd name="T12" fmla="*/ 584086638 w 202"/>
                <a:gd name="T13" fmla="*/ 1034547588 h 294"/>
                <a:gd name="T14" fmla="*/ 730107816 w 202"/>
                <a:gd name="T15" fmla="*/ 1013291021 h 294"/>
                <a:gd name="T16" fmla="*/ 864898100 w 202"/>
                <a:gd name="T17" fmla="*/ 992032572 h 294"/>
                <a:gd name="T18" fmla="*/ 1134476298 w 202"/>
                <a:gd name="T19" fmla="*/ 935345648 h 294"/>
                <a:gd name="T20" fmla="*/ 1134476298 w 202"/>
                <a:gd name="T21" fmla="*/ 935345648 h 294"/>
                <a:gd name="T22" fmla="*/ 1100779319 w 202"/>
                <a:gd name="T23" fmla="*/ 836142062 h 294"/>
                <a:gd name="T24" fmla="*/ 1078313087 w 202"/>
                <a:gd name="T25" fmla="*/ 736938475 h 294"/>
                <a:gd name="T26" fmla="*/ 1055849225 w 202"/>
                <a:gd name="T27" fmla="*/ 581048200 h 294"/>
                <a:gd name="T28" fmla="*/ 1055849225 w 202"/>
                <a:gd name="T29" fmla="*/ 481844496 h 294"/>
                <a:gd name="T30" fmla="*/ 1055849225 w 202"/>
                <a:gd name="T31" fmla="*/ 439329480 h 294"/>
                <a:gd name="T32" fmla="*/ 1055849225 w 202"/>
                <a:gd name="T33" fmla="*/ 439329480 h 294"/>
                <a:gd name="T34" fmla="*/ 1044616108 w 202"/>
                <a:gd name="T35" fmla="*/ 382640910 h 294"/>
                <a:gd name="T36" fmla="*/ 1033385362 w 202"/>
                <a:gd name="T37" fmla="*/ 325954221 h 294"/>
                <a:gd name="T38" fmla="*/ 1033385362 w 202"/>
                <a:gd name="T39" fmla="*/ 269265651 h 294"/>
                <a:gd name="T40" fmla="*/ 1044616108 w 202"/>
                <a:gd name="T41" fmla="*/ 219663799 h 294"/>
                <a:gd name="T42" fmla="*/ 1067082341 w 202"/>
                <a:gd name="T43" fmla="*/ 134633767 h 294"/>
                <a:gd name="T44" fmla="*/ 1078313087 w 202"/>
                <a:gd name="T45" fmla="*/ 106288511 h 294"/>
                <a:gd name="T46" fmla="*/ 1078313087 w 202"/>
                <a:gd name="T47" fmla="*/ 106288511 h 294"/>
                <a:gd name="T48" fmla="*/ 1033385362 w 202"/>
                <a:gd name="T49" fmla="*/ 85031944 h 294"/>
                <a:gd name="T50" fmla="*/ 977222151 w 202"/>
                <a:gd name="T51" fmla="*/ 63773495 h 294"/>
                <a:gd name="T52" fmla="*/ 853664984 w 202"/>
                <a:gd name="T53" fmla="*/ 28343351 h 294"/>
                <a:gd name="T54" fmla="*/ 718877070 w 202"/>
                <a:gd name="T55" fmla="*/ 0 h 294"/>
                <a:gd name="T56" fmla="*/ 718877070 w 202"/>
                <a:gd name="T57" fmla="*/ 0 h 294"/>
                <a:gd name="T58" fmla="*/ 595319754 w 202"/>
                <a:gd name="T59" fmla="*/ 56686703 h 294"/>
                <a:gd name="T60" fmla="*/ 494226449 w 202"/>
                <a:gd name="T61" fmla="*/ 85031944 h 294"/>
                <a:gd name="T62" fmla="*/ 404368630 w 202"/>
                <a:gd name="T63" fmla="*/ 92116839 h 294"/>
                <a:gd name="T64" fmla="*/ 336972303 w 202"/>
                <a:gd name="T65" fmla="*/ 85031944 h 294"/>
                <a:gd name="T66" fmla="*/ 280811388 w 202"/>
                <a:gd name="T67" fmla="*/ 70860272 h 294"/>
                <a:gd name="T68" fmla="*/ 247114409 w 202"/>
                <a:gd name="T69" fmla="*/ 56686703 h 294"/>
                <a:gd name="T70" fmla="*/ 224648177 w 202"/>
                <a:gd name="T71" fmla="*/ 42515031 h 294"/>
                <a:gd name="T72" fmla="*/ 224648177 w 202"/>
                <a:gd name="T73" fmla="*/ 42515031 h 294"/>
                <a:gd name="T74" fmla="*/ 179718083 w 202"/>
                <a:gd name="T75" fmla="*/ 56686703 h 294"/>
                <a:gd name="T76" fmla="*/ 134790321 w 202"/>
                <a:gd name="T77" fmla="*/ 63773495 h 294"/>
                <a:gd name="T78" fmla="*/ 101090972 w 202"/>
                <a:gd name="T79" fmla="*/ 63773495 h 294"/>
                <a:gd name="T80" fmla="*/ 101090972 w 202"/>
                <a:gd name="T81" fmla="*/ 63773495 h 294"/>
                <a:gd name="T82" fmla="*/ 56163229 w 202"/>
                <a:gd name="T83" fmla="*/ 127546989 h 294"/>
                <a:gd name="T84" fmla="*/ 33696988 w 202"/>
                <a:gd name="T85" fmla="*/ 198407232 h 294"/>
                <a:gd name="T86" fmla="*/ 22463872 w 202"/>
                <a:gd name="T87" fmla="*/ 269265651 h 294"/>
                <a:gd name="T88" fmla="*/ 22463872 w 202"/>
                <a:gd name="T89" fmla="*/ 347210788 h 294"/>
                <a:gd name="T90" fmla="*/ 22463872 w 202"/>
                <a:gd name="T91" fmla="*/ 510187958 h 294"/>
                <a:gd name="T92" fmla="*/ 33696988 w 202"/>
                <a:gd name="T93" fmla="*/ 701508354 h 294"/>
                <a:gd name="T94" fmla="*/ 33696988 w 202"/>
                <a:gd name="T95" fmla="*/ 701508354 h 294"/>
                <a:gd name="T96" fmla="*/ 22463872 w 202"/>
                <a:gd name="T97" fmla="*/ 843226957 h 294"/>
                <a:gd name="T98" fmla="*/ 0 w 202"/>
                <a:gd name="T99" fmla="*/ 984947441 h 294"/>
                <a:gd name="T100" fmla="*/ 0 w 202"/>
                <a:gd name="T101" fmla="*/ 984947441 h 2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2"/>
                <a:gd name="T154" fmla="*/ 0 h 294"/>
                <a:gd name="T155" fmla="*/ 202 w 202"/>
                <a:gd name="T156" fmla="*/ 294 h 2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2" h="294">
                  <a:moveTo>
                    <a:pt x="0" y="278"/>
                  </a:moveTo>
                  <a:lnTo>
                    <a:pt x="0" y="278"/>
                  </a:lnTo>
                  <a:lnTo>
                    <a:pt x="26" y="288"/>
                  </a:lnTo>
                  <a:lnTo>
                    <a:pt x="52" y="292"/>
                  </a:lnTo>
                  <a:lnTo>
                    <a:pt x="78" y="294"/>
                  </a:lnTo>
                  <a:lnTo>
                    <a:pt x="104" y="292"/>
                  </a:lnTo>
                  <a:lnTo>
                    <a:pt x="130" y="286"/>
                  </a:lnTo>
                  <a:lnTo>
                    <a:pt x="154" y="280"/>
                  </a:lnTo>
                  <a:lnTo>
                    <a:pt x="202" y="264"/>
                  </a:lnTo>
                  <a:lnTo>
                    <a:pt x="196" y="236"/>
                  </a:lnTo>
                  <a:lnTo>
                    <a:pt x="192" y="208"/>
                  </a:lnTo>
                  <a:lnTo>
                    <a:pt x="188" y="164"/>
                  </a:lnTo>
                  <a:lnTo>
                    <a:pt x="188" y="136"/>
                  </a:lnTo>
                  <a:lnTo>
                    <a:pt x="188" y="124"/>
                  </a:lnTo>
                  <a:lnTo>
                    <a:pt x="186" y="108"/>
                  </a:lnTo>
                  <a:lnTo>
                    <a:pt x="184" y="92"/>
                  </a:lnTo>
                  <a:lnTo>
                    <a:pt x="184" y="76"/>
                  </a:lnTo>
                  <a:lnTo>
                    <a:pt x="186" y="62"/>
                  </a:lnTo>
                  <a:lnTo>
                    <a:pt x="190" y="38"/>
                  </a:lnTo>
                  <a:lnTo>
                    <a:pt x="192" y="30"/>
                  </a:lnTo>
                  <a:lnTo>
                    <a:pt x="184" y="24"/>
                  </a:lnTo>
                  <a:lnTo>
                    <a:pt x="174" y="18"/>
                  </a:lnTo>
                  <a:lnTo>
                    <a:pt x="152" y="8"/>
                  </a:lnTo>
                  <a:lnTo>
                    <a:pt x="128" y="0"/>
                  </a:lnTo>
                  <a:lnTo>
                    <a:pt x="106" y="16"/>
                  </a:lnTo>
                  <a:lnTo>
                    <a:pt x="88" y="24"/>
                  </a:lnTo>
                  <a:lnTo>
                    <a:pt x="72" y="26"/>
                  </a:lnTo>
                  <a:lnTo>
                    <a:pt x="60" y="24"/>
                  </a:lnTo>
                  <a:lnTo>
                    <a:pt x="50" y="20"/>
                  </a:lnTo>
                  <a:lnTo>
                    <a:pt x="44" y="16"/>
                  </a:lnTo>
                  <a:lnTo>
                    <a:pt x="40" y="12"/>
                  </a:lnTo>
                  <a:lnTo>
                    <a:pt x="32" y="16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0" y="36"/>
                  </a:lnTo>
                  <a:lnTo>
                    <a:pt x="6" y="56"/>
                  </a:lnTo>
                  <a:lnTo>
                    <a:pt x="4" y="76"/>
                  </a:lnTo>
                  <a:lnTo>
                    <a:pt x="4" y="98"/>
                  </a:lnTo>
                  <a:lnTo>
                    <a:pt x="4" y="144"/>
                  </a:lnTo>
                  <a:lnTo>
                    <a:pt x="6" y="198"/>
                  </a:lnTo>
                  <a:lnTo>
                    <a:pt x="4" y="23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ED7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7" name="Freeform 115"/>
            <p:cNvSpPr>
              <a:spLocks/>
            </p:cNvSpPr>
            <p:nvPr/>
          </p:nvSpPr>
          <p:spPr bwMode="auto">
            <a:xfrm>
              <a:off x="4435642" y="2805509"/>
              <a:ext cx="251205" cy="335045"/>
            </a:xfrm>
            <a:custGeom>
              <a:avLst/>
              <a:gdLst>
                <a:gd name="T0" fmla="*/ 539157019 w 106"/>
                <a:gd name="T1" fmla="*/ 290523561 h 178"/>
                <a:gd name="T2" fmla="*/ 539157019 w 106"/>
                <a:gd name="T3" fmla="*/ 290523561 h 178"/>
                <a:gd name="T4" fmla="*/ 572856397 w 106"/>
                <a:gd name="T5" fmla="*/ 212578509 h 178"/>
                <a:gd name="T6" fmla="*/ 584087153 w 106"/>
                <a:gd name="T7" fmla="*/ 155890044 h 178"/>
                <a:gd name="T8" fmla="*/ 595320279 w 106"/>
                <a:gd name="T9" fmla="*/ 106288314 h 178"/>
                <a:gd name="T10" fmla="*/ 584087153 w 106"/>
                <a:gd name="T11" fmla="*/ 63773376 h 178"/>
                <a:gd name="T12" fmla="*/ 561623271 w 106"/>
                <a:gd name="T13" fmla="*/ 35430070 h 178"/>
                <a:gd name="T14" fmla="*/ 539157019 w 106"/>
                <a:gd name="T15" fmla="*/ 14171649 h 178"/>
                <a:gd name="T16" fmla="*/ 505460010 w 106"/>
                <a:gd name="T17" fmla="*/ 7086766 h 178"/>
                <a:gd name="T18" fmla="*/ 471763002 w 106"/>
                <a:gd name="T19" fmla="*/ 0 h 178"/>
                <a:gd name="T20" fmla="*/ 426832868 w 106"/>
                <a:gd name="T21" fmla="*/ 7086766 h 178"/>
                <a:gd name="T22" fmla="*/ 381902734 w 106"/>
                <a:gd name="T23" fmla="*/ 14171649 h 178"/>
                <a:gd name="T24" fmla="*/ 348205726 w 106"/>
                <a:gd name="T25" fmla="*/ 28343299 h 178"/>
                <a:gd name="T26" fmla="*/ 314508718 w 106"/>
                <a:gd name="T27" fmla="*/ 49601716 h 178"/>
                <a:gd name="T28" fmla="*/ 280811635 w 106"/>
                <a:gd name="T29" fmla="*/ 70860140 h 178"/>
                <a:gd name="T30" fmla="*/ 258345383 w 106"/>
                <a:gd name="T31" fmla="*/ 99203432 h 178"/>
                <a:gd name="T32" fmla="*/ 247114627 w 106"/>
                <a:gd name="T33" fmla="*/ 127546753 h 178"/>
                <a:gd name="T34" fmla="*/ 235881501 w 106"/>
                <a:gd name="T35" fmla="*/ 155890044 h 178"/>
                <a:gd name="T36" fmla="*/ 235881501 w 106"/>
                <a:gd name="T37" fmla="*/ 155890044 h 178"/>
                <a:gd name="T38" fmla="*/ 146021196 w 106"/>
                <a:gd name="T39" fmla="*/ 318866852 h 178"/>
                <a:gd name="T40" fmla="*/ 78627179 w 106"/>
                <a:gd name="T41" fmla="*/ 446413546 h 178"/>
                <a:gd name="T42" fmla="*/ 0 w 106"/>
                <a:gd name="T43" fmla="*/ 545615184 h 178"/>
                <a:gd name="T44" fmla="*/ 0 w 106"/>
                <a:gd name="T45" fmla="*/ 545615184 h 178"/>
                <a:gd name="T46" fmla="*/ 78627179 w 106"/>
                <a:gd name="T47" fmla="*/ 566873594 h 178"/>
                <a:gd name="T48" fmla="*/ 146021196 w 106"/>
                <a:gd name="T49" fmla="*/ 581045239 h 178"/>
                <a:gd name="T50" fmla="*/ 202184493 w 106"/>
                <a:gd name="T51" fmla="*/ 595216885 h 178"/>
                <a:gd name="T52" fmla="*/ 235881501 w 106"/>
                <a:gd name="T53" fmla="*/ 609388531 h 178"/>
                <a:gd name="T54" fmla="*/ 258345383 w 106"/>
                <a:gd name="T55" fmla="*/ 630646941 h 178"/>
                <a:gd name="T56" fmla="*/ 258345383 w 106"/>
                <a:gd name="T57" fmla="*/ 630646941 h 178"/>
                <a:gd name="T58" fmla="*/ 280811635 w 106"/>
                <a:gd name="T59" fmla="*/ 609388531 h 178"/>
                <a:gd name="T60" fmla="*/ 280811635 w 106"/>
                <a:gd name="T61" fmla="*/ 609388531 h 178"/>
                <a:gd name="T62" fmla="*/ 393135860 w 106"/>
                <a:gd name="T63" fmla="*/ 481841719 h 178"/>
                <a:gd name="T64" fmla="*/ 471763002 w 106"/>
                <a:gd name="T65" fmla="*/ 375553435 h 178"/>
                <a:gd name="T66" fmla="*/ 539157019 w 106"/>
                <a:gd name="T67" fmla="*/ 290523561 h 178"/>
                <a:gd name="T68" fmla="*/ 539157019 w 106"/>
                <a:gd name="T69" fmla="*/ 290523561 h 17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78"/>
                <a:gd name="T107" fmla="*/ 106 w 106"/>
                <a:gd name="T108" fmla="*/ 178 h 17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78">
                  <a:moveTo>
                    <a:pt x="96" y="82"/>
                  </a:moveTo>
                  <a:lnTo>
                    <a:pt x="96" y="82"/>
                  </a:lnTo>
                  <a:lnTo>
                    <a:pt x="102" y="60"/>
                  </a:lnTo>
                  <a:lnTo>
                    <a:pt x="104" y="44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100" y="10"/>
                  </a:lnTo>
                  <a:lnTo>
                    <a:pt x="96" y="4"/>
                  </a:lnTo>
                  <a:lnTo>
                    <a:pt x="90" y="2"/>
                  </a:lnTo>
                  <a:lnTo>
                    <a:pt x="84" y="0"/>
                  </a:lnTo>
                  <a:lnTo>
                    <a:pt x="76" y="2"/>
                  </a:lnTo>
                  <a:lnTo>
                    <a:pt x="68" y="4"/>
                  </a:lnTo>
                  <a:lnTo>
                    <a:pt x="62" y="8"/>
                  </a:lnTo>
                  <a:lnTo>
                    <a:pt x="56" y="14"/>
                  </a:lnTo>
                  <a:lnTo>
                    <a:pt x="50" y="20"/>
                  </a:lnTo>
                  <a:lnTo>
                    <a:pt x="46" y="28"/>
                  </a:lnTo>
                  <a:lnTo>
                    <a:pt x="44" y="36"/>
                  </a:lnTo>
                  <a:lnTo>
                    <a:pt x="42" y="44"/>
                  </a:lnTo>
                  <a:lnTo>
                    <a:pt x="26" y="90"/>
                  </a:lnTo>
                  <a:lnTo>
                    <a:pt x="14" y="126"/>
                  </a:lnTo>
                  <a:lnTo>
                    <a:pt x="0" y="154"/>
                  </a:lnTo>
                  <a:lnTo>
                    <a:pt x="14" y="160"/>
                  </a:lnTo>
                  <a:lnTo>
                    <a:pt x="26" y="164"/>
                  </a:lnTo>
                  <a:lnTo>
                    <a:pt x="36" y="168"/>
                  </a:lnTo>
                  <a:lnTo>
                    <a:pt x="42" y="172"/>
                  </a:lnTo>
                  <a:lnTo>
                    <a:pt x="46" y="178"/>
                  </a:lnTo>
                  <a:lnTo>
                    <a:pt x="50" y="172"/>
                  </a:lnTo>
                  <a:lnTo>
                    <a:pt x="70" y="136"/>
                  </a:lnTo>
                  <a:lnTo>
                    <a:pt x="84" y="106"/>
                  </a:lnTo>
                  <a:lnTo>
                    <a:pt x="96" y="82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8" name="Freeform 116"/>
            <p:cNvSpPr>
              <a:spLocks/>
            </p:cNvSpPr>
            <p:nvPr/>
          </p:nvSpPr>
          <p:spPr bwMode="auto">
            <a:xfrm>
              <a:off x="4137040" y="2391408"/>
              <a:ext cx="412355" cy="350104"/>
            </a:xfrm>
            <a:custGeom>
              <a:avLst/>
              <a:gdLst>
                <a:gd name="T0" fmla="*/ 179718065 w 174"/>
                <a:gd name="T1" fmla="*/ 588133352 h 186"/>
                <a:gd name="T2" fmla="*/ 179718065 w 174"/>
                <a:gd name="T3" fmla="*/ 588133352 h 186"/>
                <a:gd name="T4" fmla="*/ 235881270 w 174"/>
                <a:gd name="T5" fmla="*/ 616478591 h 186"/>
                <a:gd name="T6" fmla="*/ 314508410 w 174"/>
                <a:gd name="T7" fmla="*/ 644821947 h 186"/>
                <a:gd name="T8" fmla="*/ 359438500 w 174"/>
                <a:gd name="T9" fmla="*/ 651906845 h 186"/>
                <a:gd name="T10" fmla="*/ 415599336 w 174"/>
                <a:gd name="T11" fmla="*/ 658993626 h 186"/>
                <a:gd name="T12" fmla="*/ 471762541 w 174"/>
                <a:gd name="T13" fmla="*/ 651906845 h 186"/>
                <a:gd name="T14" fmla="*/ 539156491 w 174"/>
                <a:gd name="T15" fmla="*/ 644821947 h 186"/>
                <a:gd name="T16" fmla="*/ 539156491 w 174"/>
                <a:gd name="T17" fmla="*/ 644821947 h 186"/>
                <a:gd name="T18" fmla="*/ 606550442 w 174"/>
                <a:gd name="T19" fmla="*/ 616478591 h 186"/>
                <a:gd name="T20" fmla="*/ 673946910 w 174"/>
                <a:gd name="T21" fmla="*/ 595220132 h 186"/>
                <a:gd name="T22" fmla="*/ 741340861 w 174"/>
                <a:gd name="T23" fmla="*/ 566876776 h 186"/>
                <a:gd name="T24" fmla="*/ 819967926 w 174"/>
                <a:gd name="T25" fmla="*/ 517274961 h 186"/>
                <a:gd name="T26" fmla="*/ 819967926 w 174"/>
                <a:gd name="T27" fmla="*/ 517274961 h 186"/>
                <a:gd name="T28" fmla="*/ 876131131 w 174"/>
                <a:gd name="T29" fmla="*/ 446414570 h 186"/>
                <a:gd name="T30" fmla="*/ 921058852 w 174"/>
                <a:gd name="T31" fmla="*/ 354297720 h 186"/>
                <a:gd name="T32" fmla="*/ 921058852 w 174"/>
                <a:gd name="T33" fmla="*/ 354297720 h 186"/>
                <a:gd name="T34" fmla="*/ 943525082 w 174"/>
                <a:gd name="T35" fmla="*/ 340126042 h 186"/>
                <a:gd name="T36" fmla="*/ 977222057 w 174"/>
                <a:gd name="T37" fmla="*/ 297609125 h 186"/>
                <a:gd name="T38" fmla="*/ 977222057 w 174"/>
                <a:gd name="T39" fmla="*/ 297609125 h 186"/>
                <a:gd name="T40" fmla="*/ 932291967 w 174"/>
                <a:gd name="T41" fmla="*/ 283437447 h 186"/>
                <a:gd name="T42" fmla="*/ 887361877 w 174"/>
                <a:gd name="T43" fmla="*/ 262180871 h 186"/>
                <a:gd name="T44" fmla="*/ 853664901 w 174"/>
                <a:gd name="T45" fmla="*/ 240922353 h 186"/>
                <a:gd name="T46" fmla="*/ 819967926 w 174"/>
                <a:gd name="T47" fmla="*/ 212578997 h 186"/>
                <a:gd name="T48" fmla="*/ 819967926 w 174"/>
                <a:gd name="T49" fmla="*/ 212578997 h 186"/>
                <a:gd name="T50" fmla="*/ 763804721 w 174"/>
                <a:gd name="T51" fmla="*/ 134633825 h 186"/>
                <a:gd name="T52" fmla="*/ 718877000 w 174"/>
                <a:gd name="T53" fmla="*/ 70860303 h 186"/>
                <a:gd name="T54" fmla="*/ 685177655 w 174"/>
                <a:gd name="T55" fmla="*/ 42515049 h 186"/>
                <a:gd name="T56" fmla="*/ 640249935 w 174"/>
                <a:gd name="T57" fmla="*/ 21258466 h 186"/>
                <a:gd name="T58" fmla="*/ 584086582 w 174"/>
                <a:gd name="T59" fmla="*/ 7086782 h 186"/>
                <a:gd name="T60" fmla="*/ 516692631 w 174"/>
                <a:gd name="T61" fmla="*/ 0 h 186"/>
                <a:gd name="T62" fmla="*/ 516692631 w 174"/>
                <a:gd name="T63" fmla="*/ 0 h 186"/>
                <a:gd name="T64" fmla="*/ 381902360 w 174"/>
                <a:gd name="T65" fmla="*/ 7086782 h 186"/>
                <a:gd name="T66" fmla="*/ 314508410 w 174"/>
                <a:gd name="T67" fmla="*/ 14171682 h 186"/>
                <a:gd name="T68" fmla="*/ 247114385 w 174"/>
                <a:gd name="T69" fmla="*/ 28343364 h 186"/>
                <a:gd name="T70" fmla="*/ 179718065 w 174"/>
                <a:gd name="T71" fmla="*/ 42515049 h 186"/>
                <a:gd name="T72" fmla="*/ 123557193 w 174"/>
                <a:gd name="T73" fmla="*/ 70860303 h 186"/>
                <a:gd name="T74" fmla="*/ 78627102 w 174"/>
                <a:gd name="T75" fmla="*/ 92116879 h 186"/>
                <a:gd name="T76" fmla="*/ 33696984 w 174"/>
                <a:gd name="T77" fmla="*/ 127547045 h 186"/>
                <a:gd name="T78" fmla="*/ 33696984 w 174"/>
                <a:gd name="T79" fmla="*/ 127547045 h 186"/>
                <a:gd name="T80" fmla="*/ 0 w 174"/>
                <a:gd name="T81" fmla="*/ 155890402 h 186"/>
                <a:gd name="T82" fmla="*/ 0 w 174"/>
                <a:gd name="T83" fmla="*/ 155890402 h 186"/>
                <a:gd name="T84" fmla="*/ 11233120 w 174"/>
                <a:gd name="T85" fmla="*/ 233835573 h 186"/>
                <a:gd name="T86" fmla="*/ 56163224 w 174"/>
                <a:gd name="T87" fmla="*/ 325954364 h 186"/>
                <a:gd name="T88" fmla="*/ 56163224 w 174"/>
                <a:gd name="T89" fmla="*/ 325954364 h 186"/>
                <a:gd name="T90" fmla="*/ 56163224 w 174"/>
                <a:gd name="T91" fmla="*/ 347210940 h 186"/>
                <a:gd name="T92" fmla="*/ 56163224 w 174"/>
                <a:gd name="T93" fmla="*/ 410984433 h 186"/>
                <a:gd name="T94" fmla="*/ 67393969 w 174"/>
                <a:gd name="T95" fmla="*/ 453501350 h 186"/>
                <a:gd name="T96" fmla="*/ 89860218 w 174"/>
                <a:gd name="T97" fmla="*/ 496016502 h 186"/>
                <a:gd name="T98" fmla="*/ 123557193 w 174"/>
                <a:gd name="T99" fmla="*/ 545618317 h 186"/>
                <a:gd name="T100" fmla="*/ 179718065 w 174"/>
                <a:gd name="T101" fmla="*/ 588133352 h 186"/>
                <a:gd name="T102" fmla="*/ 179718065 w 174"/>
                <a:gd name="T103" fmla="*/ 588133352 h 1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4"/>
                <a:gd name="T157" fmla="*/ 0 h 186"/>
                <a:gd name="T158" fmla="*/ 174 w 174"/>
                <a:gd name="T159" fmla="*/ 186 h 1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4" h="186">
                  <a:moveTo>
                    <a:pt x="32" y="166"/>
                  </a:moveTo>
                  <a:lnTo>
                    <a:pt x="32" y="166"/>
                  </a:lnTo>
                  <a:lnTo>
                    <a:pt x="42" y="174"/>
                  </a:lnTo>
                  <a:lnTo>
                    <a:pt x="56" y="182"/>
                  </a:lnTo>
                  <a:lnTo>
                    <a:pt x="64" y="184"/>
                  </a:lnTo>
                  <a:lnTo>
                    <a:pt x="74" y="186"/>
                  </a:lnTo>
                  <a:lnTo>
                    <a:pt x="84" y="184"/>
                  </a:lnTo>
                  <a:lnTo>
                    <a:pt x="96" y="182"/>
                  </a:lnTo>
                  <a:lnTo>
                    <a:pt x="108" y="174"/>
                  </a:lnTo>
                  <a:lnTo>
                    <a:pt x="120" y="168"/>
                  </a:lnTo>
                  <a:lnTo>
                    <a:pt x="132" y="160"/>
                  </a:lnTo>
                  <a:lnTo>
                    <a:pt x="146" y="146"/>
                  </a:lnTo>
                  <a:lnTo>
                    <a:pt x="156" y="126"/>
                  </a:lnTo>
                  <a:lnTo>
                    <a:pt x="164" y="100"/>
                  </a:lnTo>
                  <a:lnTo>
                    <a:pt x="168" y="96"/>
                  </a:lnTo>
                  <a:lnTo>
                    <a:pt x="174" y="84"/>
                  </a:lnTo>
                  <a:lnTo>
                    <a:pt x="166" y="80"/>
                  </a:lnTo>
                  <a:lnTo>
                    <a:pt x="158" y="74"/>
                  </a:lnTo>
                  <a:lnTo>
                    <a:pt x="152" y="68"/>
                  </a:lnTo>
                  <a:lnTo>
                    <a:pt x="146" y="60"/>
                  </a:lnTo>
                  <a:lnTo>
                    <a:pt x="136" y="38"/>
                  </a:lnTo>
                  <a:lnTo>
                    <a:pt x="128" y="20"/>
                  </a:lnTo>
                  <a:lnTo>
                    <a:pt x="122" y="12"/>
                  </a:lnTo>
                  <a:lnTo>
                    <a:pt x="114" y="6"/>
                  </a:lnTo>
                  <a:lnTo>
                    <a:pt x="104" y="2"/>
                  </a:lnTo>
                  <a:lnTo>
                    <a:pt x="92" y="0"/>
                  </a:lnTo>
                  <a:lnTo>
                    <a:pt x="68" y="2"/>
                  </a:lnTo>
                  <a:lnTo>
                    <a:pt x="56" y="4"/>
                  </a:lnTo>
                  <a:lnTo>
                    <a:pt x="44" y="8"/>
                  </a:lnTo>
                  <a:lnTo>
                    <a:pt x="32" y="12"/>
                  </a:lnTo>
                  <a:lnTo>
                    <a:pt x="22" y="20"/>
                  </a:lnTo>
                  <a:lnTo>
                    <a:pt x="14" y="26"/>
                  </a:lnTo>
                  <a:lnTo>
                    <a:pt x="6" y="36"/>
                  </a:lnTo>
                  <a:lnTo>
                    <a:pt x="0" y="44"/>
                  </a:lnTo>
                  <a:lnTo>
                    <a:pt x="2" y="66"/>
                  </a:lnTo>
                  <a:lnTo>
                    <a:pt x="10" y="92"/>
                  </a:lnTo>
                  <a:lnTo>
                    <a:pt x="10" y="98"/>
                  </a:lnTo>
                  <a:lnTo>
                    <a:pt x="10" y="116"/>
                  </a:lnTo>
                  <a:lnTo>
                    <a:pt x="12" y="128"/>
                  </a:lnTo>
                  <a:lnTo>
                    <a:pt x="16" y="140"/>
                  </a:lnTo>
                  <a:lnTo>
                    <a:pt x="22" y="154"/>
                  </a:lnTo>
                  <a:lnTo>
                    <a:pt x="32" y="166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9" name="Freeform 117"/>
            <p:cNvSpPr>
              <a:spLocks/>
            </p:cNvSpPr>
            <p:nvPr/>
          </p:nvSpPr>
          <p:spPr bwMode="auto">
            <a:xfrm>
              <a:off x="4231834" y="2541990"/>
              <a:ext cx="42657" cy="105408"/>
            </a:xfrm>
            <a:custGeom>
              <a:avLst/>
              <a:gdLst>
                <a:gd name="T0" fmla="*/ 0 w 18"/>
                <a:gd name="T1" fmla="*/ 0 h 56"/>
                <a:gd name="T2" fmla="*/ 0 w 18"/>
                <a:gd name="T3" fmla="*/ 0 h 56"/>
                <a:gd name="T4" fmla="*/ 22463650 w 18"/>
                <a:gd name="T5" fmla="*/ 14171729 h 56"/>
                <a:gd name="T6" fmla="*/ 56160305 w 18"/>
                <a:gd name="T7" fmla="*/ 49601994 h 56"/>
                <a:gd name="T8" fmla="*/ 67393310 w 18"/>
                <a:gd name="T9" fmla="*/ 70860538 h 56"/>
                <a:gd name="T10" fmla="*/ 67393310 w 18"/>
                <a:gd name="T11" fmla="*/ 99203989 h 56"/>
                <a:gd name="T12" fmla="*/ 67393310 w 18"/>
                <a:gd name="T13" fmla="*/ 127547469 h 56"/>
                <a:gd name="T14" fmla="*/ 56160305 w 18"/>
                <a:gd name="T15" fmla="*/ 155892801 h 56"/>
                <a:gd name="T16" fmla="*/ 56160305 w 18"/>
                <a:gd name="T17" fmla="*/ 155892801 h 56"/>
                <a:gd name="T18" fmla="*/ 56160305 w 18"/>
                <a:gd name="T19" fmla="*/ 170064527 h 56"/>
                <a:gd name="T20" fmla="*/ 67393310 w 18"/>
                <a:gd name="T21" fmla="*/ 184236252 h 56"/>
                <a:gd name="T22" fmla="*/ 101089975 w 18"/>
                <a:gd name="T23" fmla="*/ 198407977 h 56"/>
                <a:gd name="T24" fmla="*/ 101089975 w 18"/>
                <a:gd name="T25" fmla="*/ 198407977 h 56"/>
                <a:gd name="T26" fmla="*/ 67393310 w 18"/>
                <a:gd name="T27" fmla="*/ 191321174 h 56"/>
                <a:gd name="T28" fmla="*/ 44929670 w 18"/>
                <a:gd name="T29" fmla="*/ 177149448 h 56"/>
                <a:gd name="T30" fmla="*/ 33696655 w 18"/>
                <a:gd name="T31" fmla="*/ 170064527 h 56"/>
                <a:gd name="T32" fmla="*/ 33696655 w 18"/>
                <a:gd name="T33" fmla="*/ 155892801 h 56"/>
                <a:gd name="T34" fmla="*/ 33696655 w 18"/>
                <a:gd name="T35" fmla="*/ 155892801 h 56"/>
                <a:gd name="T36" fmla="*/ 44929670 w 18"/>
                <a:gd name="T37" fmla="*/ 141719194 h 56"/>
                <a:gd name="T38" fmla="*/ 56160305 w 18"/>
                <a:gd name="T39" fmla="*/ 113375714 h 56"/>
                <a:gd name="T40" fmla="*/ 56160305 w 18"/>
                <a:gd name="T41" fmla="*/ 85032263 h 56"/>
                <a:gd name="T42" fmla="*/ 44929670 w 18"/>
                <a:gd name="T43" fmla="*/ 63773734 h 56"/>
                <a:gd name="T44" fmla="*/ 33696655 w 18"/>
                <a:gd name="T45" fmla="*/ 28343458 h 56"/>
                <a:gd name="T46" fmla="*/ 0 w 18"/>
                <a:gd name="T47" fmla="*/ 0 h 56"/>
                <a:gd name="T48" fmla="*/ 0 w 18"/>
                <a:gd name="T49" fmla="*/ 0 h 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"/>
                <a:gd name="T76" fmla="*/ 0 h 56"/>
                <a:gd name="T77" fmla="*/ 18 w 18"/>
                <a:gd name="T78" fmla="*/ 56 h 5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" h="56">
                  <a:moveTo>
                    <a:pt x="0" y="0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10" y="14"/>
                  </a:lnTo>
                  <a:lnTo>
                    <a:pt x="12" y="20"/>
                  </a:lnTo>
                  <a:lnTo>
                    <a:pt x="12" y="28"/>
                  </a:lnTo>
                  <a:lnTo>
                    <a:pt x="12" y="36"/>
                  </a:lnTo>
                  <a:lnTo>
                    <a:pt x="10" y="44"/>
                  </a:lnTo>
                  <a:lnTo>
                    <a:pt x="10" y="48"/>
                  </a:lnTo>
                  <a:lnTo>
                    <a:pt x="12" y="52"/>
                  </a:lnTo>
                  <a:lnTo>
                    <a:pt x="18" y="56"/>
                  </a:lnTo>
                  <a:lnTo>
                    <a:pt x="12" y="54"/>
                  </a:lnTo>
                  <a:lnTo>
                    <a:pt x="8" y="50"/>
                  </a:lnTo>
                  <a:lnTo>
                    <a:pt x="6" y="48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0" y="32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6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9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0" name="Freeform 118"/>
            <p:cNvSpPr>
              <a:spLocks/>
            </p:cNvSpPr>
            <p:nvPr/>
          </p:nvSpPr>
          <p:spPr bwMode="auto">
            <a:xfrm>
              <a:off x="4241314" y="2662456"/>
              <a:ext cx="94794" cy="26352"/>
            </a:xfrm>
            <a:custGeom>
              <a:avLst/>
              <a:gdLst>
                <a:gd name="T0" fmla="*/ 0 w 40"/>
                <a:gd name="T1" fmla="*/ 0 h 14"/>
                <a:gd name="T2" fmla="*/ 0 w 40"/>
                <a:gd name="T3" fmla="*/ 0 h 14"/>
                <a:gd name="T4" fmla="*/ 22463809 w 40"/>
                <a:gd name="T5" fmla="*/ 7086806 h 14"/>
                <a:gd name="T6" fmla="*/ 33696894 w 40"/>
                <a:gd name="T7" fmla="*/ 7086806 h 14"/>
                <a:gd name="T8" fmla="*/ 56163072 w 40"/>
                <a:gd name="T9" fmla="*/ 0 h 14"/>
                <a:gd name="T10" fmla="*/ 56163072 w 40"/>
                <a:gd name="T11" fmla="*/ 0 h 14"/>
                <a:gd name="T12" fmla="*/ 78626890 w 40"/>
                <a:gd name="T13" fmla="*/ 7086806 h 14"/>
                <a:gd name="T14" fmla="*/ 78626890 w 40"/>
                <a:gd name="T15" fmla="*/ 7086806 h 14"/>
                <a:gd name="T16" fmla="*/ 89859975 w 40"/>
                <a:gd name="T17" fmla="*/ 7086806 h 14"/>
                <a:gd name="T18" fmla="*/ 123556859 w 40"/>
                <a:gd name="T19" fmla="*/ 7086806 h 14"/>
                <a:gd name="T20" fmla="*/ 123556859 w 40"/>
                <a:gd name="T21" fmla="*/ 7086806 h 14"/>
                <a:gd name="T22" fmla="*/ 179717580 w 40"/>
                <a:gd name="T23" fmla="*/ 14171729 h 14"/>
                <a:gd name="T24" fmla="*/ 202183750 w 40"/>
                <a:gd name="T25" fmla="*/ 7086806 h 14"/>
                <a:gd name="T26" fmla="*/ 224647549 w 40"/>
                <a:gd name="T27" fmla="*/ 0 h 14"/>
                <a:gd name="T28" fmla="*/ 224647549 w 40"/>
                <a:gd name="T29" fmla="*/ 0 h 14"/>
                <a:gd name="T30" fmla="*/ 190950665 w 40"/>
                <a:gd name="T31" fmla="*/ 28343458 h 14"/>
                <a:gd name="T32" fmla="*/ 157253781 w 40"/>
                <a:gd name="T33" fmla="*/ 42515191 h 14"/>
                <a:gd name="T34" fmla="*/ 101090690 w 40"/>
                <a:gd name="T35" fmla="*/ 49601994 h 14"/>
                <a:gd name="T36" fmla="*/ 101090690 w 40"/>
                <a:gd name="T37" fmla="*/ 49601994 h 14"/>
                <a:gd name="T38" fmla="*/ 56163072 w 40"/>
                <a:gd name="T39" fmla="*/ 42515191 h 14"/>
                <a:gd name="T40" fmla="*/ 33696894 w 40"/>
                <a:gd name="T41" fmla="*/ 28343458 h 14"/>
                <a:gd name="T42" fmla="*/ 0 w 40"/>
                <a:gd name="T43" fmla="*/ 0 h 14"/>
                <a:gd name="T44" fmla="*/ 0 w 40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0"/>
                <a:gd name="T70" fmla="*/ 0 h 14"/>
                <a:gd name="T71" fmla="*/ 40 w 40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0" h="14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32" y="4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18" y="14"/>
                  </a:lnTo>
                  <a:lnTo>
                    <a:pt x="10" y="12"/>
                  </a:lnTo>
                  <a:lnTo>
                    <a:pt x="6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1" name="Freeform 119"/>
            <p:cNvSpPr>
              <a:spLocks/>
            </p:cNvSpPr>
            <p:nvPr/>
          </p:nvSpPr>
          <p:spPr bwMode="auto">
            <a:xfrm>
              <a:off x="4487779" y="2549519"/>
              <a:ext cx="85315" cy="97878"/>
            </a:xfrm>
            <a:custGeom>
              <a:avLst/>
              <a:gdLst>
                <a:gd name="T0" fmla="*/ 22463913 w 36"/>
                <a:gd name="T1" fmla="*/ 56686418 h 52"/>
                <a:gd name="T2" fmla="*/ 22463913 w 36"/>
                <a:gd name="T3" fmla="*/ 56686418 h 52"/>
                <a:gd name="T4" fmla="*/ 22463913 w 36"/>
                <a:gd name="T5" fmla="*/ 42514817 h 52"/>
                <a:gd name="T6" fmla="*/ 56163333 w 36"/>
                <a:gd name="T7" fmla="*/ 21258350 h 52"/>
                <a:gd name="T8" fmla="*/ 78627256 w 36"/>
                <a:gd name="T9" fmla="*/ 7086743 h 52"/>
                <a:gd name="T10" fmla="*/ 101093529 w 36"/>
                <a:gd name="T11" fmla="*/ 0 h 52"/>
                <a:gd name="T12" fmla="*/ 134790570 w 36"/>
                <a:gd name="T13" fmla="*/ 0 h 52"/>
                <a:gd name="T14" fmla="*/ 168487648 w 36"/>
                <a:gd name="T15" fmla="*/ 7086743 h 52"/>
                <a:gd name="T16" fmla="*/ 168487648 w 36"/>
                <a:gd name="T17" fmla="*/ 7086743 h 52"/>
                <a:gd name="T18" fmla="*/ 202184689 w 36"/>
                <a:gd name="T19" fmla="*/ 28343209 h 52"/>
                <a:gd name="T20" fmla="*/ 202184689 w 36"/>
                <a:gd name="T21" fmla="*/ 49601559 h 52"/>
                <a:gd name="T22" fmla="*/ 190951552 w 36"/>
                <a:gd name="T23" fmla="*/ 77944775 h 52"/>
                <a:gd name="T24" fmla="*/ 168487648 w 36"/>
                <a:gd name="T25" fmla="*/ 113374719 h 52"/>
                <a:gd name="T26" fmla="*/ 146021337 w 36"/>
                <a:gd name="T27" fmla="*/ 141717950 h 52"/>
                <a:gd name="T28" fmla="*/ 101093529 w 36"/>
                <a:gd name="T29" fmla="*/ 162974410 h 52"/>
                <a:gd name="T30" fmla="*/ 56163333 w 36"/>
                <a:gd name="T31" fmla="*/ 184232753 h 52"/>
                <a:gd name="T32" fmla="*/ 11233142 w 36"/>
                <a:gd name="T33" fmla="*/ 184232753 h 52"/>
                <a:gd name="T34" fmla="*/ 11233142 w 36"/>
                <a:gd name="T35" fmla="*/ 184232753 h 52"/>
                <a:gd name="T36" fmla="*/ 0 w 36"/>
                <a:gd name="T37" fmla="*/ 127546349 h 52"/>
                <a:gd name="T38" fmla="*/ 0 w 36"/>
                <a:gd name="T39" fmla="*/ 85029635 h 52"/>
                <a:gd name="T40" fmla="*/ 11233142 w 36"/>
                <a:gd name="T41" fmla="*/ 70858034 h 52"/>
                <a:gd name="T42" fmla="*/ 22463913 w 36"/>
                <a:gd name="T43" fmla="*/ 56686418 h 52"/>
                <a:gd name="T44" fmla="*/ 22463913 w 36"/>
                <a:gd name="T45" fmla="*/ 56686418 h 5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6"/>
                <a:gd name="T70" fmla="*/ 0 h 52"/>
                <a:gd name="T71" fmla="*/ 36 w 36"/>
                <a:gd name="T72" fmla="*/ 52 h 5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6" h="52">
                  <a:moveTo>
                    <a:pt x="4" y="16"/>
                  </a:moveTo>
                  <a:lnTo>
                    <a:pt x="4" y="16"/>
                  </a:lnTo>
                  <a:lnTo>
                    <a:pt x="4" y="12"/>
                  </a:lnTo>
                  <a:lnTo>
                    <a:pt x="10" y="6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2"/>
                  </a:lnTo>
                  <a:lnTo>
                    <a:pt x="36" y="8"/>
                  </a:lnTo>
                  <a:lnTo>
                    <a:pt x="36" y="14"/>
                  </a:lnTo>
                  <a:lnTo>
                    <a:pt x="34" y="22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18" y="46"/>
                  </a:lnTo>
                  <a:lnTo>
                    <a:pt x="10" y="52"/>
                  </a:lnTo>
                  <a:lnTo>
                    <a:pt x="2" y="52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2" name="Rectangle 120"/>
            <p:cNvSpPr>
              <a:spLocks noChangeArrowheads="1"/>
            </p:cNvSpPr>
            <p:nvPr/>
          </p:nvSpPr>
          <p:spPr bwMode="auto">
            <a:xfrm>
              <a:off x="4426163" y="3648769"/>
              <a:ext cx="2371" cy="1883"/>
            </a:xfrm>
            <a:prstGeom prst="rect">
              <a:avLst/>
            </a:prstGeom>
            <a:solidFill>
              <a:srgbClr val="C2C3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3" name="Freeform 121"/>
            <p:cNvSpPr>
              <a:spLocks/>
            </p:cNvSpPr>
            <p:nvPr/>
          </p:nvSpPr>
          <p:spPr bwMode="auto">
            <a:xfrm>
              <a:off x="4108602" y="2297294"/>
              <a:ext cx="530848" cy="504450"/>
            </a:xfrm>
            <a:custGeom>
              <a:avLst/>
              <a:gdLst>
                <a:gd name="T0" fmla="*/ 0 w 224"/>
                <a:gd name="T1" fmla="*/ 425155278 h 268"/>
                <a:gd name="T2" fmla="*/ 0 w 224"/>
                <a:gd name="T3" fmla="*/ 425155278 h 268"/>
                <a:gd name="T4" fmla="*/ 134790365 w 224"/>
                <a:gd name="T5" fmla="*/ 439326928 h 268"/>
                <a:gd name="T6" fmla="*/ 280811480 w 224"/>
                <a:gd name="T7" fmla="*/ 446413695 h 268"/>
                <a:gd name="T8" fmla="*/ 449298872 w 224"/>
                <a:gd name="T9" fmla="*/ 439326928 h 268"/>
                <a:gd name="T10" fmla="*/ 449298872 w 224"/>
                <a:gd name="T11" fmla="*/ 439326928 h 268"/>
                <a:gd name="T12" fmla="*/ 449298872 w 224"/>
                <a:gd name="T13" fmla="*/ 361381910 h 268"/>
                <a:gd name="T14" fmla="*/ 449298872 w 224"/>
                <a:gd name="T15" fmla="*/ 283436891 h 268"/>
                <a:gd name="T16" fmla="*/ 471762741 w 224"/>
                <a:gd name="T17" fmla="*/ 219663464 h 268"/>
                <a:gd name="T18" fmla="*/ 471762741 w 224"/>
                <a:gd name="T19" fmla="*/ 219663464 h 268"/>
                <a:gd name="T20" fmla="*/ 471762741 w 224"/>
                <a:gd name="T21" fmla="*/ 297608542 h 268"/>
                <a:gd name="T22" fmla="*/ 471762741 w 224"/>
                <a:gd name="T23" fmla="*/ 439326928 h 268"/>
                <a:gd name="T24" fmla="*/ 471762741 w 224"/>
                <a:gd name="T25" fmla="*/ 439326928 h 268"/>
                <a:gd name="T26" fmla="*/ 606553069 w 224"/>
                <a:gd name="T27" fmla="*/ 446413695 h 268"/>
                <a:gd name="T28" fmla="*/ 797504405 w 224"/>
                <a:gd name="T29" fmla="*/ 446413695 h 268"/>
                <a:gd name="T30" fmla="*/ 797504405 w 224"/>
                <a:gd name="T31" fmla="*/ 446413695 h 268"/>
                <a:gd name="T32" fmla="*/ 797504405 w 224"/>
                <a:gd name="T33" fmla="*/ 524358831 h 268"/>
                <a:gd name="T34" fmla="*/ 808735155 w 224"/>
                <a:gd name="T35" fmla="*/ 602303850 h 268"/>
                <a:gd name="T36" fmla="*/ 831201394 w 224"/>
                <a:gd name="T37" fmla="*/ 694420519 h 268"/>
                <a:gd name="T38" fmla="*/ 842434514 w 224"/>
                <a:gd name="T39" fmla="*/ 744022236 h 268"/>
                <a:gd name="T40" fmla="*/ 876131504 w 224"/>
                <a:gd name="T41" fmla="*/ 786537188 h 268"/>
                <a:gd name="T42" fmla="*/ 909828493 w 224"/>
                <a:gd name="T43" fmla="*/ 829054021 h 268"/>
                <a:gd name="T44" fmla="*/ 954758602 w 224"/>
                <a:gd name="T45" fmla="*/ 871568973 h 268"/>
                <a:gd name="T46" fmla="*/ 1010919462 w 224"/>
                <a:gd name="T47" fmla="*/ 899912274 h 268"/>
                <a:gd name="T48" fmla="*/ 1078315811 w 224"/>
                <a:gd name="T49" fmla="*/ 928255574 h 268"/>
                <a:gd name="T50" fmla="*/ 1156942909 w 224"/>
                <a:gd name="T51" fmla="*/ 942427225 h 268"/>
                <a:gd name="T52" fmla="*/ 1258034174 w 224"/>
                <a:gd name="T53" fmla="*/ 949513991 h 268"/>
                <a:gd name="T54" fmla="*/ 1258034174 w 224"/>
                <a:gd name="T55" fmla="*/ 949513991 h 268"/>
                <a:gd name="T56" fmla="*/ 1258034174 w 224"/>
                <a:gd name="T57" fmla="*/ 850310556 h 268"/>
                <a:gd name="T58" fmla="*/ 1258034174 w 224"/>
                <a:gd name="T59" fmla="*/ 623562266 h 268"/>
                <a:gd name="T60" fmla="*/ 1246801054 w 224"/>
                <a:gd name="T61" fmla="*/ 496015530 h 268"/>
                <a:gd name="T62" fmla="*/ 1235570008 w 224"/>
                <a:gd name="T63" fmla="*/ 375553560 h 268"/>
                <a:gd name="T64" fmla="*/ 1201870649 w 224"/>
                <a:gd name="T65" fmla="*/ 269265241 h 268"/>
                <a:gd name="T66" fmla="*/ 1190639899 w 224"/>
                <a:gd name="T67" fmla="*/ 233835115 h 268"/>
                <a:gd name="T68" fmla="*/ 1168173659 w 224"/>
                <a:gd name="T69" fmla="*/ 198405047 h 268"/>
                <a:gd name="T70" fmla="*/ 1168173659 w 224"/>
                <a:gd name="T71" fmla="*/ 198405047 h 268"/>
                <a:gd name="T72" fmla="*/ 1112012800 w 224"/>
                <a:gd name="T73" fmla="*/ 155890096 h 268"/>
                <a:gd name="T74" fmla="*/ 1033385701 w 224"/>
                <a:gd name="T75" fmla="*/ 106288349 h 268"/>
                <a:gd name="T76" fmla="*/ 932292363 w 224"/>
                <a:gd name="T77" fmla="*/ 70860164 h 268"/>
                <a:gd name="T78" fmla="*/ 831201394 w 224"/>
                <a:gd name="T79" fmla="*/ 35430082 h 268"/>
                <a:gd name="T80" fmla="*/ 718877306 w 224"/>
                <a:gd name="T81" fmla="*/ 14171654 h 268"/>
                <a:gd name="T82" fmla="*/ 595319949 w 224"/>
                <a:gd name="T83" fmla="*/ 0 h 268"/>
                <a:gd name="T84" fmla="*/ 471762741 w 224"/>
                <a:gd name="T85" fmla="*/ 7086768 h 268"/>
                <a:gd name="T86" fmla="*/ 359438653 w 224"/>
                <a:gd name="T87" fmla="*/ 21258424 h 268"/>
                <a:gd name="T88" fmla="*/ 359438653 w 224"/>
                <a:gd name="T89" fmla="*/ 21258424 h 268"/>
                <a:gd name="T90" fmla="*/ 303275350 w 224"/>
                <a:gd name="T91" fmla="*/ 42514966 h 268"/>
                <a:gd name="T92" fmla="*/ 235881371 w 224"/>
                <a:gd name="T93" fmla="*/ 70860164 h 268"/>
                <a:gd name="T94" fmla="*/ 168487392 w 224"/>
                <a:gd name="T95" fmla="*/ 106288349 h 268"/>
                <a:gd name="T96" fmla="*/ 101091006 w 224"/>
                <a:gd name="T97" fmla="*/ 162976862 h 268"/>
                <a:gd name="T98" fmla="*/ 44930128 w 224"/>
                <a:gd name="T99" fmla="*/ 233835115 h 268"/>
                <a:gd name="T100" fmla="*/ 22463879 w 224"/>
                <a:gd name="T101" fmla="*/ 276352007 h 268"/>
                <a:gd name="T102" fmla="*/ 11233124 w 224"/>
                <a:gd name="T103" fmla="*/ 318866958 h 268"/>
                <a:gd name="T104" fmla="*/ 0 w 224"/>
                <a:gd name="T105" fmla="*/ 368468676 h 268"/>
                <a:gd name="T106" fmla="*/ 0 w 224"/>
                <a:gd name="T107" fmla="*/ 425155278 h 268"/>
                <a:gd name="T108" fmla="*/ 0 w 224"/>
                <a:gd name="T109" fmla="*/ 425155278 h 2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4"/>
                <a:gd name="T166" fmla="*/ 0 h 268"/>
                <a:gd name="T167" fmla="*/ 224 w 224"/>
                <a:gd name="T168" fmla="*/ 268 h 2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4" h="268">
                  <a:moveTo>
                    <a:pt x="0" y="120"/>
                  </a:moveTo>
                  <a:lnTo>
                    <a:pt x="0" y="120"/>
                  </a:lnTo>
                  <a:lnTo>
                    <a:pt x="24" y="124"/>
                  </a:lnTo>
                  <a:lnTo>
                    <a:pt x="50" y="126"/>
                  </a:lnTo>
                  <a:lnTo>
                    <a:pt x="80" y="124"/>
                  </a:lnTo>
                  <a:lnTo>
                    <a:pt x="80" y="102"/>
                  </a:lnTo>
                  <a:lnTo>
                    <a:pt x="80" y="80"/>
                  </a:lnTo>
                  <a:lnTo>
                    <a:pt x="84" y="62"/>
                  </a:lnTo>
                  <a:lnTo>
                    <a:pt x="84" y="84"/>
                  </a:lnTo>
                  <a:lnTo>
                    <a:pt x="84" y="124"/>
                  </a:lnTo>
                  <a:lnTo>
                    <a:pt x="108" y="126"/>
                  </a:lnTo>
                  <a:lnTo>
                    <a:pt x="142" y="126"/>
                  </a:lnTo>
                  <a:lnTo>
                    <a:pt x="142" y="148"/>
                  </a:lnTo>
                  <a:lnTo>
                    <a:pt x="144" y="170"/>
                  </a:lnTo>
                  <a:lnTo>
                    <a:pt x="148" y="196"/>
                  </a:lnTo>
                  <a:lnTo>
                    <a:pt x="150" y="210"/>
                  </a:lnTo>
                  <a:lnTo>
                    <a:pt x="156" y="222"/>
                  </a:lnTo>
                  <a:lnTo>
                    <a:pt x="162" y="234"/>
                  </a:lnTo>
                  <a:lnTo>
                    <a:pt x="170" y="246"/>
                  </a:lnTo>
                  <a:lnTo>
                    <a:pt x="180" y="254"/>
                  </a:lnTo>
                  <a:lnTo>
                    <a:pt x="192" y="262"/>
                  </a:lnTo>
                  <a:lnTo>
                    <a:pt x="206" y="266"/>
                  </a:lnTo>
                  <a:lnTo>
                    <a:pt x="224" y="268"/>
                  </a:lnTo>
                  <a:lnTo>
                    <a:pt x="224" y="240"/>
                  </a:lnTo>
                  <a:lnTo>
                    <a:pt x="224" y="176"/>
                  </a:lnTo>
                  <a:lnTo>
                    <a:pt x="222" y="140"/>
                  </a:lnTo>
                  <a:lnTo>
                    <a:pt x="220" y="106"/>
                  </a:lnTo>
                  <a:lnTo>
                    <a:pt x="214" y="76"/>
                  </a:lnTo>
                  <a:lnTo>
                    <a:pt x="212" y="66"/>
                  </a:lnTo>
                  <a:lnTo>
                    <a:pt x="208" y="56"/>
                  </a:lnTo>
                  <a:lnTo>
                    <a:pt x="198" y="44"/>
                  </a:lnTo>
                  <a:lnTo>
                    <a:pt x="184" y="30"/>
                  </a:lnTo>
                  <a:lnTo>
                    <a:pt x="166" y="20"/>
                  </a:lnTo>
                  <a:lnTo>
                    <a:pt x="148" y="10"/>
                  </a:lnTo>
                  <a:lnTo>
                    <a:pt x="128" y="4"/>
                  </a:lnTo>
                  <a:lnTo>
                    <a:pt x="106" y="0"/>
                  </a:lnTo>
                  <a:lnTo>
                    <a:pt x="84" y="2"/>
                  </a:lnTo>
                  <a:lnTo>
                    <a:pt x="64" y="6"/>
                  </a:lnTo>
                  <a:lnTo>
                    <a:pt x="54" y="12"/>
                  </a:lnTo>
                  <a:lnTo>
                    <a:pt x="42" y="20"/>
                  </a:lnTo>
                  <a:lnTo>
                    <a:pt x="30" y="30"/>
                  </a:lnTo>
                  <a:lnTo>
                    <a:pt x="18" y="46"/>
                  </a:lnTo>
                  <a:lnTo>
                    <a:pt x="8" y="66"/>
                  </a:lnTo>
                  <a:lnTo>
                    <a:pt x="4" y="78"/>
                  </a:lnTo>
                  <a:lnTo>
                    <a:pt x="2" y="90"/>
                  </a:lnTo>
                  <a:lnTo>
                    <a:pt x="0" y="104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4" name="Freeform 122"/>
            <p:cNvSpPr>
              <a:spLocks/>
            </p:cNvSpPr>
            <p:nvPr/>
          </p:nvSpPr>
          <p:spPr bwMode="auto">
            <a:xfrm rot="10800000">
              <a:off x="4317149" y="2553283"/>
              <a:ext cx="118493" cy="33881"/>
            </a:xfrm>
            <a:custGeom>
              <a:avLst/>
              <a:gdLst>
                <a:gd name="T0" fmla="*/ 0 w 50"/>
                <a:gd name="T1" fmla="*/ 35430114 h 18"/>
                <a:gd name="T2" fmla="*/ 0 w 50"/>
                <a:gd name="T3" fmla="*/ 35430114 h 18"/>
                <a:gd name="T4" fmla="*/ 22463905 w 50"/>
                <a:gd name="T5" fmla="*/ 42515005 h 18"/>
                <a:gd name="T6" fmla="*/ 89860361 w 50"/>
                <a:gd name="T7" fmla="*/ 42515005 h 18"/>
                <a:gd name="T8" fmla="*/ 134790523 w 50"/>
                <a:gd name="T9" fmla="*/ 42515005 h 18"/>
                <a:gd name="T10" fmla="*/ 179720722 w 50"/>
                <a:gd name="T11" fmla="*/ 35430114 h 18"/>
                <a:gd name="T12" fmla="*/ 235881647 w 50"/>
                <a:gd name="T13" fmla="*/ 21258444 h 18"/>
                <a:gd name="T14" fmla="*/ 280811809 w 50"/>
                <a:gd name="T15" fmla="*/ 0 h 18"/>
                <a:gd name="T16" fmla="*/ 280811809 w 50"/>
                <a:gd name="T17" fmla="*/ 0 h 18"/>
                <a:gd name="T18" fmla="*/ 258347913 w 50"/>
                <a:gd name="T19" fmla="*/ 14171667 h 18"/>
                <a:gd name="T20" fmla="*/ 235881647 w 50"/>
                <a:gd name="T21" fmla="*/ 35430114 h 18"/>
                <a:gd name="T22" fmla="*/ 202184618 w 50"/>
                <a:gd name="T23" fmla="*/ 49601778 h 18"/>
                <a:gd name="T24" fmla="*/ 157254456 w 50"/>
                <a:gd name="T25" fmla="*/ 63773456 h 18"/>
                <a:gd name="T26" fmla="*/ 112324257 w 50"/>
                <a:gd name="T27" fmla="*/ 63773456 h 18"/>
                <a:gd name="T28" fmla="*/ 56163314 w 50"/>
                <a:gd name="T29" fmla="*/ 63773456 h 18"/>
                <a:gd name="T30" fmla="*/ 0 w 50"/>
                <a:gd name="T31" fmla="*/ 35430114 h 18"/>
                <a:gd name="T32" fmla="*/ 0 w 50"/>
                <a:gd name="T33" fmla="*/ 3543011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0"/>
                <a:gd name="T52" fmla="*/ 0 h 18"/>
                <a:gd name="T53" fmla="*/ 50 w 5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0" h="18">
                  <a:moveTo>
                    <a:pt x="0" y="10"/>
                  </a:moveTo>
                  <a:lnTo>
                    <a:pt x="0" y="10"/>
                  </a:lnTo>
                  <a:lnTo>
                    <a:pt x="4" y="12"/>
                  </a:lnTo>
                  <a:lnTo>
                    <a:pt x="16" y="12"/>
                  </a:lnTo>
                  <a:lnTo>
                    <a:pt x="24" y="12"/>
                  </a:lnTo>
                  <a:lnTo>
                    <a:pt x="32" y="10"/>
                  </a:lnTo>
                  <a:lnTo>
                    <a:pt x="42" y="6"/>
                  </a:lnTo>
                  <a:lnTo>
                    <a:pt x="50" y="0"/>
                  </a:lnTo>
                  <a:lnTo>
                    <a:pt x="46" y="4"/>
                  </a:lnTo>
                  <a:lnTo>
                    <a:pt x="42" y="10"/>
                  </a:lnTo>
                  <a:lnTo>
                    <a:pt x="36" y="14"/>
                  </a:lnTo>
                  <a:lnTo>
                    <a:pt x="28" y="18"/>
                  </a:lnTo>
                  <a:lnTo>
                    <a:pt x="20" y="18"/>
                  </a:lnTo>
                  <a:lnTo>
                    <a:pt x="10" y="1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5" name="Freeform 123"/>
            <p:cNvSpPr>
              <a:spLocks/>
            </p:cNvSpPr>
            <p:nvPr/>
          </p:nvSpPr>
          <p:spPr bwMode="auto">
            <a:xfrm rot="10445056">
              <a:off x="4155999" y="2549519"/>
              <a:ext cx="85315" cy="33881"/>
            </a:xfrm>
            <a:custGeom>
              <a:avLst/>
              <a:gdLst>
                <a:gd name="T0" fmla="*/ 202184689 w 36"/>
                <a:gd name="T1" fmla="*/ 42515005 h 18"/>
                <a:gd name="T2" fmla="*/ 202184689 w 36"/>
                <a:gd name="T3" fmla="*/ 42515005 h 18"/>
                <a:gd name="T4" fmla="*/ 179720785 w 36"/>
                <a:gd name="T5" fmla="*/ 49601778 h 18"/>
                <a:gd name="T6" fmla="*/ 134790570 w 36"/>
                <a:gd name="T7" fmla="*/ 49601778 h 18"/>
                <a:gd name="T8" fmla="*/ 101093529 w 36"/>
                <a:gd name="T9" fmla="*/ 42515005 h 18"/>
                <a:gd name="T10" fmla="*/ 67394100 w 36"/>
                <a:gd name="T11" fmla="*/ 35430114 h 18"/>
                <a:gd name="T12" fmla="*/ 33697050 w 36"/>
                <a:gd name="T13" fmla="*/ 21258444 h 18"/>
                <a:gd name="T14" fmla="*/ 0 w 36"/>
                <a:gd name="T15" fmla="*/ 0 h 18"/>
                <a:gd name="T16" fmla="*/ 0 w 36"/>
                <a:gd name="T17" fmla="*/ 0 h 18"/>
                <a:gd name="T18" fmla="*/ 0 w 36"/>
                <a:gd name="T19" fmla="*/ 14171667 h 18"/>
                <a:gd name="T20" fmla="*/ 33697050 w 36"/>
                <a:gd name="T21" fmla="*/ 42515005 h 18"/>
                <a:gd name="T22" fmla="*/ 67394100 w 36"/>
                <a:gd name="T23" fmla="*/ 56686668 h 18"/>
                <a:gd name="T24" fmla="*/ 101093529 w 36"/>
                <a:gd name="T25" fmla="*/ 63773456 h 18"/>
                <a:gd name="T26" fmla="*/ 146021337 w 36"/>
                <a:gd name="T27" fmla="*/ 56686668 h 18"/>
                <a:gd name="T28" fmla="*/ 202184689 w 36"/>
                <a:gd name="T29" fmla="*/ 42515005 h 18"/>
                <a:gd name="T30" fmla="*/ 202184689 w 36"/>
                <a:gd name="T31" fmla="*/ 42515005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"/>
                <a:gd name="T49" fmla="*/ 0 h 18"/>
                <a:gd name="T50" fmla="*/ 36 w 36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" h="18">
                  <a:moveTo>
                    <a:pt x="36" y="12"/>
                  </a:moveTo>
                  <a:lnTo>
                    <a:pt x="36" y="12"/>
                  </a:lnTo>
                  <a:lnTo>
                    <a:pt x="32" y="14"/>
                  </a:lnTo>
                  <a:lnTo>
                    <a:pt x="24" y="14"/>
                  </a:lnTo>
                  <a:lnTo>
                    <a:pt x="18" y="12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4"/>
                  </a:lnTo>
                  <a:lnTo>
                    <a:pt x="6" y="12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6" y="16"/>
                  </a:lnTo>
                  <a:lnTo>
                    <a:pt x="3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6" name="Freeform 126"/>
            <p:cNvSpPr>
              <a:spLocks/>
            </p:cNvSpPr>
            <p:nvPr/>
          </p:nvSpPr>
          <p:spPr bwMode="auto">
            <a:xfrm>
              <a:off x="4501998" y="2790450"/>
              <a:ext cx="208547" cy="210815"/>
            </a:xfrm>
            <a:custGeom>
              <a:avLst/>
              <a:gdLst>
                <a:gd name="T0" fmla="*/ 11233101 w 88"/>
                <a:gd name="T1" fmla="*/ 283437043 h 112"/>
                <a:gd name="T2" fmla="*/ 11233101 w 88"/>
                <a:gd name="T3" fmla="*/ 283437043 h 112"/>
                <a:gd name="T4" fmla="*/ 0 w 88"/>
                <a:gd name="T5" fmla="*/ 255093727 h 112"/>
                <a:gd name="T6" fmla="*/ 0 w 88"/>
                <a:gd name="T7" fmla="*/ 184233496 h 112"/>
                <a:gd name="T8" fmla="*/ 11233101 w 88"/>
                <a:gd name="T9" fmla="*/ 141718522 h 112"/>
                <a:gd name="T10" fmla="*/ 33696927 w 88"/>
                <a:gd name="T11" fmla="*/ 99203518 h 112"/>
                <a:gd name="T12" fmla="*/ 67393854 w 88"/>
                <a:gd name="T13" fmla="*/ 56686647 h 112"/>
                <a:gd name="T14" fmla="*/ 123556982 w 88"/>
                <a:gd name="T15" fmla="*/ 21258436 h 112"/>
                <a:gd name="T16" fmla="*/ 123556982 w 88"/>
                <a:gd name="T17" fmla="*/ 21258436 h 112"/>
                <a:gd name="T18" fmla="*/ 202183951 w 88"/>
                <a:gd name="T19" fmla="*/ 0 h 112"/>
                <a:gd name="T20" fmla="*/ 269577786 w 88"/>
                <a:gd name="T21" fmla="*/ 0 h 112"/>
                <a:gd name="T22" fmla="*/ 336971696 w 88"/>
                <a:gd name="T23" fmla="*/ 7086772 h 112"/>
                <a:gd name="T24" fmla="*/ 404365531 w 88"/>
                <a:gd name="T25" fmla="*/ 35430101 h 112"/>
                <a:gd name="T26" fmla="*/ 449295545 w 88"/>
                <a:gd name="T27" fmla="*/ 70860202 h 112"/>
                <a:gd name="T28" fmla="*/ 482992463 w 88"/>
                <a:gd name="T29" fmla="*/ 127546864 h 112"/>
                <a:gd name="T30" fmla="*/ 494225559 w 88"/>
                <a:gd name="T31" fmla="*/ 191320266 h 112"/>
                <a:gd name="T32" fmla="*/ 494225559 w 88"/>
                <a:gd name="T33" fmla="*/ 262180497 h 112"/>
                <a:gd name="T34" fmla="*/ 494225559 w 88"/>
                <a:gd name="T35" fmla="*/ 262180497 h 112"/>
                <a:gd name="T36" fmla="*/ 471761737 w 88"/>
                <a:gd name="T37" fmla="*/ 297608701 h 112"/>
                <a:gd name="T38" fmla="*/ 460528641 w 88"/>
                <a:gd name="T39" fmla="*/ 325952018 h 112"/>
                <a:gd name="T40" fmla="*/ 426831723 w 88"/>
                <a:gd name="T41" fmla="*/ 354297216 h 112"/>
                <a:gd name="T42" fmla="*/ 404365531 w 88"/>
                <a:gd name="T43" fmla="*/ 368468874 h 112"/>
                <a:gd name="T44" fmla="*/ 359437888 w 88"/>
                <a:gd name="T45" fmla="*/ 382640532 h 112"/>
                <a:gd name="T46" fmla="*/ 325738600 w 88"/>
                <a:gd name="T47" fmla="*/ 389725420 h 112"/>
                <a:gd name="T48" fmla="*/ 280810882 w 88"/>
                <a:gd name="T49" fmla="*/ 396812190 h 112"/>
                <a:gd name="T50" fmla="*/ 247113964 w 88"/>
                <a:gd name="T51" fmla="*/ 396812190 h 112"/>
                <a:gd name="T52" fmla="*/ 168487033 w 88"/>
                <a:gd name="T53" fmla="*/ 382640532 h 112"/>
                <a:gd name="T54" fmla="*/ 89860064 w 88"/>
                <a:gd name="T55" fmla="*/ 361382104 h 112"/>
                <a:gd name="T56" fmla="*/ 44930032 w 88"/>
                <a:gd name="T57" fmla="*/ 325952018 h 112"/>
                <a:gd name="T58" fmla="*/ 22463831 w 88"/>
                <a:gd name="T59" fmla="*/ 304695472 h 112"/>
                <a:gd name="T60" fmla="*/ 11233101 w 88"/>
                <a:gd name="T61" fmla="*/ 283437043 h 112"/>
                <a:gd name="T62" fmla="*/ 11233101 w 88"/>
                <a:gd name="T63" fmla="*/ 283437043 h 1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8"/>
                <a:gd name="T97" fmla="*/ 0 h 112"/>
                <a:gd name="T98" fmla="*/ 88 w 88"/>
                <a:gd name="T99" fmla="*/ 112 h 1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8" h="112">
                  <a:moveTo>
                    <a:pt x="2" y="80"/>
                  </a:moveTo>
                  <a:lnTo>
                    <a:pt x="2" y="80"/>
                  </a:lnTo>
                  <a:lnTo>
                    <a:pt x="0" y="72"/>
                  </a:lnTo>
                  <a:lnTo>
                    <a:pt x="0" y="52"/>
                  </a:lnTo>
                  <a:lnTo>
                    <a:pt x="2" y="40"/>
                  </a:lnTo>
                  <a:lnTo>
                    <a:pt x="6" y="28"/>
                  </a:lnTo>
                  <a:lnTo>
                    <a:pt x="12" y="16"/>
                  </a:lnTo>
                  <a:lnTo>
                    <a:pt x="22" y="6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2"/>
                  </a:lnTo>
                  <a:lnTo>
                    <a:pt x="72" y="10"/>
                  </a:lnTo>
                  <a:lnTo>
                    <a:pt x="80" y="20"/>
                  </a:lnTo>
                  <a:lnTo>
                    <a:pt x="86" y="36"/>
                  </a:lnTo>
                  <a:lnTo>
                    <a:pt x="88" y="54"/>
                  </a:lnTo>
                  <a:lnTo>
                    <a:pt x="88" y="74"/>
                  </a:lnTo>
                  <a:lnTo>
                    <a:pt x="84" y="84"/>
                  </a:lnTo>
                  <a:lnTo>
                    <a:pt x="82" y="92"/>
                  </a:lnTo>
                  <a:lnTo>
                    <a:pt x="76" y="100"/>
                  </a:lnTo>
                  <a:lnTo>
                    <a:pt x="72" y="104"/>
                  </a:lnTo>
                  <a:lnTo>
                    <a:pt x="64" y="108"/>
                  </a:lnTo>
                  <a:lnTo>
                    <a:pt x="58" y="110"/>
                  </a:lnTo>
                  <a:lnTo>
                    <a:pt x="50" y="112"/>
                  </a:lnTo>
                  <a:lnTo>
                    <a:pt x="44" y="112"/>
                  </a:lnTo>
                  <a:lnTo>
                    <a:pt x="30" y="108"/>
                  </a:lnTo>
                  <a:lnTo>
                    <a:pt x="16" y="102"/>
                  </a:lnTo>
                  <a:lnTo>
                    <a:pt x="8" y="92"/>
                  </a:lnTo>
                  <a:lnTo>
                    <a:pt x="4" y="86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EF8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7" name="Freeform 127"/>
            <p:cNvSpPr>
              <a:spLocks/>
            </p:cNvSpPr>
            <p:nvPr/>
          </p:nvSpPr>
          <p:spPr bwMode="auto">
            <a:xfrm>
              <a:off x="4483039" y="2941033"/>
              <a:ext cx="175369" cy="105408"/>
            </a:xfrm>
            <a:custGeom>
              <a:avLst/>
              <a:gdLst>
                <a:gd name="T0" fmla="*/ 0 w 74"/>
                <a:gd name="T1" fmla="*/ 70860538 h 56"/>
                <a:gd name="T2" fmla="*/ 0 w 74"/>
                <a:gd name="T3" fmla="*/ 70860538 h 56"/>
                <a:gd name="T4" fmla="*/ 44930012 w 74"/>
                <a:gd name="T5" fmla="*/ 85032263 h 56"/>
                <a:gd name="T6" fmla="*/ 134787647 w 74"/>
                <a:gd name="T7" fmla="*/ 106290792 h 56"/>
                <a:gd name="T8" fmla="*/ 247111482 w 74"/>
                <a:gd name="T9" fmla="*/ 148805998 h 56"/>
                <a:gd name="T10" fmla="*/ 292041475 w 74"/>
                <a:gd name="T11" fmla="*/ 170064527 h 56"/>
                <a:gd name="T12" fmla="*/ 336971543 w 74"/>
                <a:gd name="T13" fmla="*/ 198407977 h 56"/>
                <a:gd name="T14" fmla="*/ 415598438 w 74"/>
                <a:gd name="T15" fmla="*/ 92117185 h 56"/>
                <a:gd name="T16" fmla="*/ 415598438 w 74"/>
                <a:gd name="T17" fmla="*/ 92117185 h 56"/>
                <a:gd name="T18" fmla="*/ 393134627 w 74"/>
                <a:gd name="T19" fmla="*/ 77945460 h 56"/>
                <a:gd name="T20" fmla="*/ 325738452 w 74"/>
                <a:gd name="T21" fmla="*/ 49601994 h 56"/>
                <a:gd name="T22" fmla="*/ 280810754 w 74"/>
                <a:gd name="T23" fmla="*/ 28343458 h 56"/>
                <a:gd name="T24" fmla="*/ 213414580 w 74"/>
                <a:gd name="T25" fmla="*/ 14171729 h 56"/>
                <a:gd name="T26" fmla="*/ 146020738 w 74"/>
                <a:gd name="T27" fmla="*/ 0 h 56"/>
                <a:gd name="T28" fmla="*/ 56163103 w 74"/>
                <a:gd name="T29" fmla="*/ 0 h 56"/>
                <a:gd name="T30" fmla="*/ 0 w 74"/>
                <a:gd name="T31" fmla="*/ 70860538 h 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4"/>
                <a:gd name="T49" fmla="*/ 0 h 56"/>
                <a:gd name="T50" fmla="*/ 74 w 74"/>
                <a:gd name="T51" fmla="*/ 56 h 5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4" h="56">
                  <a:moveTo>
                    <a:pt x="0" y="20"/>
                  </a:moveTo>
                  <a:lnTo>
                    <a:pt x="0" y="20"/>
                  </a:lnTo>
                  <a:lnTo>
                    <a:pt x="8" y="24"/>
                  </a:lnTo>
                  <a:lnTo>
                    <a:pt x="24" y="30"/>
                  </a:lnTo>
                  <a:lnTo>
                    <a:pt x="44" y="42"/>
                  </a:lnTo>
                  <a:lnTo>
                    <a:pt x="52" y="48"/>
                  </a:lnTo>
                  <a:lnTo>
                    <a:pt x="60" y="56"/>
                  </a:lnTo>
                  <a:lnTo>
                    <a:pt x="74" y="26"/>
                  </a:lnTo>
                  <a:lnTo>
                    <a:pt x="70" y="22"/>
                  </a:lnTo>
                  <a:lnTo>
                    <a:pt x="58" y="14"/>
                  </a:lnTo>
                  <a:lnTo>
                    <a:pt x="50" y="8"/>
                  </a:lnTo>
                  <a:lnTo>
                    <a:pt x="38" y="4"/>
                  </a:lnTo>
                  <a:lnTo>
                    <a:pt x="26" y="0"/>
                  </a:lnTo>
                  <a:lnTo>
                    <a:pt x="1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2A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8" name="Freeform 128"/>
            <p:cNvSpPr>
              <a:spLocks/>
            </p:cNvSpPr>
            <p:nvPr/>
          </p:nvSpPr>
          <p:spPr bwMode="auto">
            <a:xfrm>
              <a:off x="4459341" y="3336311"/>
              <a:ext cx="175369" cy="143053"/>
            </a:xfrm>
            <a:custGeom>
              <a:avLst/>
              <a:gdLst>
                <a:gd name="T0" fmla="*/ 0 w 74"/>
                <a:gd name="T1" fmla="*/ 28343313 h 76"/>
                <a:gd name="T2" fmla="*/ 0 w 74"/>
                <a:gd name="T3" fmla="*/ 28343313 h 76"/>
                <a:gd name="T4" fmla="*/ 33696912 w 74"/>
                <a:gd name="T5" fmla="*/ 28343313 h 76"/>
                <a:gd name="T6" fmla="*/ 134787647 w 74"/>
                <a:gd name="T7" fmla="*/ 28343313 h 76"/>
                <a:gd name="T8" fmla="*/ 258344573 w 74"/>
                <a:gd name="T9" fmla="*/ 21258428 h 76"/>
                <a:gd name="T10" fmla="*/ 325738452 w 74"/>
                <a:gd name="T11" fmla="*/ 14171656 h 76"/>
                <a:gd name="T12" fmla="*/ 381901536 w 74"/>
                <a:gd name="T13" fmla="*/ 0 h 76"/>
                <a:gd name="T14" fmla="*/ 381901536 w 74"/>
                <a:gd name="T15" fmla="*/ 0 h 76"/>
                <a:gd name="T16" fmla="*/ 393134627 w 74"/>
                <a:gd name="T17" fmla="*/ 35430088 h 76"/>
                <a:gd name="T18" fmla="*/ 404365348 w 74"/>
                <a:gd name="T19" fmla="*/ 70860175 h 76"/>
                <a:gd name="T20" fmla="*/ 415598438 w 74"/>
                <a:gd name="T21" fmla="*/ 120460018 h 76"/>
                <a:gd name="T22" fmla="*/ 404365348 w 74"/>
                <a:gd name="T23" fmla="*/ 170061773 h 76"/>
                <a:gd name="T24" fmla="*/ 381901536 w 74"/>
                <a:gd name="T25" fmla="*/ 212578614 h 76"/>
                <a:gd name="T26" fmla="*/ 359435354 w 74"/>
                <a:gd name="T27" fmla="*/ 226750266 h 76"/>
                <a:gd name="T28" fmla="*/ 325738452 w 74"/>
                <a:gd name="T29" fmla="*/ 248006863 h 76"/>
                <a:gd name="T30" fmla="*/ 292041475 w 74"/>
                <a:gd name="T31" fmla="*/ 262178516 h 76"/>
                <a:gd name="T32" fmla="*/ 247111482 w 74"/>
                <a:gd name="T33" fmla="*/ 269265283 h 76"/>
                <a:gd name="T34" fmla="*/ 247111482 w 74"/>
                <a:gd name="T35" fmla="*/ 269265283 h 76"/>
                <a:gd name="T36" fmla="*/ 202183859 w 74"/>
                <a:gd name="T37" fmla="*/ 269265283 h 76"/>
                <a:gd name="T38" fmla="*/ 157253865 w 74"/>
                <a:gd name="T39" fmla="*/ 269265283 h 76"/>
                <a:gd name="T40" fmla="*/ 123556926 w 74"/>
                <a:gd name="T41" fmla="*/ 255093631 h 76"/>
                <a:gd name="T42" fmla="*/ 89860024 w 74"/>
                <a:gd name="T43" fmla="*/ 248006863 h 76"/>
                <a:gd name="T44" fmla="*/ 67393823 w 74"/>
                <a:gd name="T45" fmla="*/ 226750266 h 76"/>
                <a:gd name="T46" fmla="*/ 44930012 w 74"/>
                <a:gd name="T47" fmla="*/ 205491846 h 76"/>
                <a:gd name="T48" fmla="*/ 22463821 w 74"/>
                <a:gd name="T49" fmla="*/ 162976888 h 76"/>
                <a:gd name="T50" fmla="*/ 0 w 74"/>
                <a:gd name="T51" fmla="*/ 113375133 h 76"/>
                <a:gd name="T52" fmla="*/ 0 w 74"/>
                <a:gd name="T53" fmla="*/ 70860175 h 76"/>
                <a:gd name="T54" fmla="*/ 0 w 74"/>
                <a:gd name="T55" fmla="*/ 28343313 h 76"/>
                <a:gd name="T56" fmla="*/ 0 w 74"/>
                <a:gd name="T57" fmla="*/ 28343313 h 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4"/>
                <a:gd name="T88" fmla="*/ 0 h 76"/>
                <a:gd name="T89" fmla="*/ 74 w 74"/>
                <a:gd name="T90" fmla="*/ 76 h 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4" h="76">
                  <a:moveTo>
                    <a:pt x="0" y="8"/>
                  </a:moveTo>
                  <a:lnTo>
                    <a:pt x="0" y="8"/>
                  </a:lnTo>
                  <a:lnTo>
                    <a:pt x="6" y="8"/>
                  </a:lnTo>
                  <a:lnTo>
                    <a:pt x="24" y="8"/>
                  </a:lnTo>
                  <a:lnTo>
                    <a:pt x="46" y="6"/>
                  </a:lnTo>
                  <a:lnTo>
                    <a:pt x="58" y="4"/>
                  </a:lnTo>
                  <a:lnTo>
                    <a:pt x="68" y="0"/>
                  </a:lnTo>
                  <a:lnTo>
                    <a:pt x="70" y="10"/>
                  </a:lnTo>
                  <a:lnTo>
                    <a:pt x="72" y="20"/>
                  </a:lnTo>
                  <a:lnTo>
                    <a:pt x="74" y="34"/>
                  </a:lnTo>
                  <a:lnTo>
                    <a:pt x="72" y="48"/>
                  </a:lnTo>
                  <a:lnTo>
                    <a:pt x="68" y="60"/>
                  </a:lnTo>
                  <a:lnTo>
                    <a:pt x="64" y="64"/>
                  </a:lnTo>
                  <a:lnTo>
                    <a:pt x="58" y="70"/>
                  </a:lnTo>
                  <a:lnTo>
                    <a:pt x="52" y="74"/>
                  </a:lnTo>
                  <a:lnTo>
                    <a:pt x="44" y="76"/>
                  </a:lnTo>
                  <a:lnTo>
                    <a:pt x="36" y="76"/>
                  </a:lnTo>
                  <a:lnTo>
                    <a:pt x="28" y="76"/>
                  </a:lnTo>
                  <a:lnTo>
                    <a:pt x="22" y="72"/>
                  </a:lnTo>
                  <a:lnTo>
                    <a:pt x="16" y="70"/>
                  </a:lnTo>
                  <a:lnTo>
                    <a:pt x="12" y="64"/>
                  </a:lnTo>
                  <a:lnTo>
                    <a:pt x="8" y="58"/>
                  </a:lnTo>
                  <a:lnTo>
                    <a:pt x="4" y="46"/>
                  </a:lnTo>
                  <a:lnTo>
                    <a:pt x="0" y="32"/>
                  </a:lnTo>
                  <a:lnTo>
                    <a:pt x="0" y="2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A7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9" name="Freeform 144"/>
            <p:cNvSpPr>
              <a:spLocks/>
            </p:cNvSpPr>
            <p:nvPr/>
          </p:nvSpPr>
          <p:spPr bwMode="auto">
            <a:xfrm>
              <a:off x="4075424" y="3053969"/>
              <a:ext cx="123233" cy="41410"/>
            </a:xfrm>
            <a:custGeom>
              <a:avLst/>
              <a:gdLst>
                <a:gd name="T0" fmla="*/ 0 w 52"/>
                <a:gd name="T1" fmla="*/ 7086756 h 22"/>
                <a:gd name="T2" fmla="*/ 0 w 52"/>
                <a:gd name="T3" fmla="*/ 7086756 h 22"/>
                <a:gd name="T4" fmla="*/ 33697115 w 52"/>
                <a:gd name="T5" fmla="*/ 0 h 22"/>
                <a:gd name="T6" fmla="*/ 112324514 w 52"/>
                <a:gd name="T7" fmla="*/ 0 h 22"/>
                <a:gd name="T8" fmla="*/ 157254815 w 52"/>
                <a:gd name="T9" fmla="*/ 7086756 h 22"/>
                <a:gd name="T10" fmla="*/ 202185080 w 52"/>
                <a:gd name="T11" fmla="*/ 14171630 h 22"/>
                <a:gd name="T12" fmla="*/ 247115345 w 52"/>
                <a:gd name="T13" fmla="*/ 35430022 h 22"/>
                <a:gd name="T14" fmla="*/ 292045609 w 52"/>
                <a:gd name="T15" fmla="*/ 70858162 h 22"/>
                <a:gd name="T16" fmla="*/ 292045609 w 52"/>
                <a:gd name="T17" fmla="*/ 70858162 h 22"/>
                <a:gd name="T18" fmla="*/ 258348503 w 52"/>
                <a:gd name="T19" fmla="*/ 77944916 h 22"/>
                <a:gd name="T20" fmla="*/ 190951921 w 52"/>
                <a:gd name="T21" fmla="*/ 77944916 h 22"/>
                <a:gd name="T22" fmla="*/ 146023990 w 52"/>
                <a:gd name="T23" fmla="*/ 70858162 h 22"/>
                <a:gd name="T24" fmla="*/ 101093725 w 52"/>
                <a:gd name="T25" fmla="*/ 56686521 h 22"/>
                <a:gd name="T26" fmla="*/ 56163442 w 52"/>
                <a:gd name="T27" fmla="*/ 35430022 h 22"/>
                <a:gd name="T28" fmla="*/ 0 w 52"/>
                <a:gd name="T29" fmla="*/ 7086756 h 22"/>
                <a:gd name="T30" fmla="*/ 0 w 52"/>
                <a:gd name="T31" fmla="*/ 7086756 h 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2"/>
                <a:gd name="T49" fmla="*/ 0 h 22"/>
                <a:gd name="T50" fmla="*/ 52 w 52"/>
                <a:gd name="T51" fmla="*/ 22 h 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2" h="22">
                  <a:moveTo>
                    <a:pt x="0" y="2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6" y="4"/>
                  </a:lnTo>
                  <a:lnTo>
                    <a:pt x="44" y="10"/>
                  </a:lnTo>
                  <a:lnTo>
                    <a:pt x="52" y="20"/>
                  </a:lnTo>
                  <a:lnTo>
                    <a:pt x="46" y="22"/>
                  </a:lnTo>
                  <a:lnTo>
                    <a:pt x="34" y="22"/>
                  </a:lnTo>
                  <a:lnTo>
                    <a:pt x="26" y="20"/>
                  </a:lnTo>
                  <a:lnTo>
                    <a:pt x="18" y="16"/>
                  </a:lnTo>
                  <a:lnTo>
                    <a:pt x="10" y="1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EC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70" name="Freeform 145"/>
            <p:cNvSpPr>
              <a:spLocks/>
            </p:cNvSpPr>
            <p:nvPr/>
          </p:nvSpPr>
          <p:spPr bwMode="auto">
            <a:xfrm>
              <a:off x="4028027" y="2989972"/>
              <a:ext cx="104274" cy="67762"/>
            </a:xfrm>
            <a:custGeom>
              <a:avLst/>
              <a:gdLst>
                <a:gd name="T0" fmla="*/ 0 w 44"/>
                <a:gd name="T1" fmla="*/ 127546912 h 36"/>
                <a:gd name="T2" fmla="*/ 0 w 44"/>
                <a:gd name="T3" fmla="*/ 127546912 h 36"/>
                <a:gd name="T4" fmla="*/ 33697089 w 44"/>
                <a:gd name="T5" fmla="*/ 127546912 h 36"/>
                <a:gd name="T6" fmla="*/ 67394177 w 44"/>
                <a:gd name="T7" fmla="*/ 120460109 h 36"/>
                <a:gd name="T8" fmla="*/ 112324425 w 44"/>
                <a:gd name="T9" fmla="*/ 113375219 h 36"/>
                <a:gd name="T10" fmla="*/ 157254691 w 44"/>
                <a:gd name="T11" fmla="*/ 106288446 h 36"/>
                <a:gd name="T12" fmla="*/ 202184920 w 44"/>
                <a:gd name="T13" fmla="*/ 77945119 h 36"/>
                <a:gd name="T14" fmla="*/ 235881999 w 44"/>
                <a:gd name="T15" fmla="*/ 49601778 h 36"/>
                <a:gd name="T16" fmla="*/ 247115149 w 44"/>
                <a:gd name="T17" fmla="*/ 0 h 36"/>
                <a:gd name="T18" fmla="*/ 247115149 w 44"/>
                <a:gd name="T19" fmla="*/ 0 h 36"/>
                <a:gd name="T20" fmla="*/ 224651220 w 44"/>
                <a:gd name="T21" fmla="*/ 7086775 h 36"/>
                <a:gd name="T22" fmla="*/ 146021504 w 44"/>
                <a:gd name="T23" fmla="*/ 21258444 h 36"/>
                <a:gd name="T24" fmla="*/ 101093645 w 44"/>
                <a:gd name="T25" fmla="*/ 35430114 h 36"/>
                <a:gd name="T26" fmla="*/ 67394177 w 44"/>
                <a:gd name="T27" fmla="*/ 56686668 h 36"/>
                <a:gd name="T28" fmla="*/ 22463939 w 44"/>
                <a:gd name="T29" fmla="*/ 85031892 h 36"/>
                <a:gd name="T30" fmla="*/ 0 w 44"/>
                <a:gd name="T31" fmla="*/ 127546912 h 36"/>
                <a:gd name="T32" fmla="*/ 0 w 44"/>
                <a:gd name="T33" fmla="*/ 127546912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4"/>
                <a:gd name="T52" fmla="*/ 0 h 36"/>
                <a:gd name="T53" fmla="*/ 44 w 4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4" h="36">
                  <a:moveTo>
                    <a:pt x="0" y="36"/>
                  </a:moveTo>
                  <a:lnTo>
                    <a:pt x="0" y="36"/>
                  </a:lnTo>
                  <a:lnTo>
                    <a:pt x="6" y="36"/>
                  </a:lnTo>
                  <a:lnTo>
                    <a:pt x="12" y="34"/>
                  </a:lnTo>
                  <a:lnTo>
                    <a:pt x="20" y="32"/>
                  </a:lnTo>
                  <a:lnTo>
                    <a:pt x="28" y="30"/>
                  </a:lnTo>
                  <a:lnTo>
                    <a:pt x="36" y="22"/>
                  </a:lnTo>
                  <a:lnTo>
                    <a:pt x="42" y="14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26" y="6"/>
                  </a:lnTo>
                  <a:lnTo>
                    <a:pt x="18" y="10"/>
                  </a:lnTo>
                  <a:lnTo>
                    <a:pt x="12" y="16"/>
                  </a:lnTo>
                  <a:lnTo>
                    <a:pt x="4" y="2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AEC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71" name="Freeform 151"/>
            <p:cNvSpPr>
              <a:spLocks/>
            </p:cNvSpPr>
            <p:nvPr/>
          </p:nvSpPr>
          <p:spPr bwMode="auto">
            <a:xfrm>
              <a:off x="3810000" y="3215845"/>
              <a:ext cx="151671" cy="109172"/>
            </a:xfrm>
            <a:custGeom>
              <a:avLst/>
              <a:gdLst>
                <a:gd name="T0" fmla="*/ 314508776 w 64"/>
                <a:gd name="T1" fmla="*/ 56686620 h 58"/>
                <a:gd name="T2" fmla="*/ 314508776 w 64"/>
                <a:gd name="T3" fmla="*/ 56686620 h 58"/>
                <a:gd name="T4" fmla="*/ 280811687 w 64"/>
                <a:gd name="T5" fmla="*/ 42514968 h 58"/>
                <a:gd name="T6" fmla="*/ 224648417 w 64"/>
                <a:gd name="T7" fmla="*/ 14171655 h 58"/>
                <a:gd name="T8" fmla="*/ 224648417 w 64"/>
                <a:gd name="T9" fmla="*/ 14171655 h 58"/>
                <a:gd name="T10" fmla="*/ 202184530 w 64"/>
                <a:gd name="T11" fmla="*/ 0 h 58"/>
                <a:gd name="T12" fmla="*/ 168487516 w 64"/>
                <a:gd name="T13" fmla="*/ 0 h 58"/>
                <a:gd name="T14" fmla="*/ 112324208 w 64"/>
                <a:gd name="T15" fmla="*/ 0 h 58"/>
                <a:gd name="T16" fmla="*/ 112324208 w 64"/>
                <a:gd name="T17" fmla="*/ 0 h 58"/>
                <a:gd name="T18" fmla="*/ 78627194 w 64"/>
                <a:gd name="T19" fmla="*/ 0 h 58"/>
                <a:gd name="T20" fmla="*/ 56163289 w 64"/>
                <a:gd name="T21" fmla="*/ 0 h 58"/>
                <a:gd name="T22" fmla="*/ 22463896 w 64"/>
                <a:gd name="T23" fmla="*/ 7086769 h 58"/>
                <a:gd name="T24" fmla="*/ 22463896 w 64"/>
                <a:gd name="T25" fmla="*/ 7086769 h 58"/>
                <a:gd name="T26" fmla="*/ 22463896 w 64"/>
                <a:gd name="T27" fmla="*/ 14171655 h 58"/>
                <a:gd name="T28" fmla="*/ 22463896 w 64"/>
                <a:gd name="T29" fmla="*/ 21258425 h 58"/>
                <a:gd name="T30" fmla="*/ 44930161 w 64"/>
                <a:gd name="T31" fmla="*/ 28343310 h 58"/>
                <a:gd name="T32" fmla="*/ 44930161 w 64"/>
                <a:gd name="T33" fmla="*/ 28343310 h 58"/>
                <a:gd name="T34" fmla="*/ 33697024 w 64"/>
                <a:gd name="T35" fmla="*/ 35430084 h 58"/>
                <a:gd name="T36" fmla="*/ 0 w 64"/>
                <a:gd name="T37" fmla="*/ 56686620 h 58"/>
                <a:gd name="T38" fmla="*/ 0 w 64"/>
                <a:gd name="T39" fmla="*/ 56686620 h 58"/>
                <a:gd name="T40" fmla="*/ 0 w 64"/>
                <a:gd name="T41" fmla="*/ 77945052 h 58"/>
                <a:gd name="T42" fmla="*/ 22463896 w 64"/>
                <a:gd name="T43" fmla="*/ 92116704 h 58"/>
                <a:gd name="T44" fmla="*/ 22463896 w 64"/>
                <a:gd name="T45" fmla="*/ 92116704 h 58"/>
                <a:gd name="T46" fmla="*/ 11233133 w 64"/>
                <a:gd name="T47" fmla="*/ 106288355 h 58"/>
                <a:gd name="T48" fmla="*/ 11233133 w 64"/>
                <a:gd name="T49" fmla="*/ 120460006 h 58"/>
                <a:gd name="T50" fmla="*/ 44930161 w 64"/>
                <a:gd name="T51" fmla="*/ 134631687 h 58"/>
                <a:gd name="T52" fmla="*/ 44930161 w 64"/>
                <a:gd name="T53" fmla="*/ 134631687 h 58"/>
                <a:gd name="T54" fmla="*/ 33697024 w 64"/>
                <a:gd name="T55" fmla="*/ 148805220 h 58"/>
                <a:gd name="T56" fmla="*/ 44930161 w 64"/>
                <a:gd name="T57" fmla="*/ 155890105 h 58"/>
                <a:gd name="T58" fmla="*/ 78627194 w 64"/>
                <a:gd name="T59" fmla="*/ 170061756 h 58"/>
                <a:gd name="T60" fmla="*/ 78627194 w 64"/>
                <a:gd name="T61" fmla="*/ 170061756 h 58"/>
                <a:gd name="T62" fmla="*/ 78627194 w 64"/>
                <a:gd name="T63" fmla="*/ 177148523 h 58"/>
                <a:gd name="T64" fmla="*/ 89860322 w 64"/>
                <a:gd name="T65" fmla="*/ 191320174 h 58"/>
                <a:gd name="T66" fmla="*/ 112324208 w 64"/>
                <a:gd name="T67" fmla="*/ 198405058 h 58"/>
                <a:gd name="T68" fmla="*/ 112324208 w 64"/>
                <a:gd name="T69" fmla="*/ 198405058 h 58"/>
                <a:gd name="T70" fmla="*/ 157254388 w 64"/>
                <a:gd name="T71" fmla="*/ 205491825 h 58"/>
                <a:gd name="T72" fmla="*/ 168487516 w 64"/>
                <a:gd name="T73" fmla="*/ 205491825 h 58"/>
                <a:gd name="T74" fmla="*/ 179720644 w 64"/>
                <a:gd name="T75" fmla="*/ 198405058 h 58"/>
                <a:gd name="T76" fmla="*/ 179720644 w 64"/>
                <a:gd name="T77" fmla="*/ 198405058 h 58"/>
                <a:gd name="T78" fmla="*/ 213417658 w 64"/>
                <a:gd name="T79" fmla="*/ 184233407 h 58"/>
                <a:gd name="T80" fmla="*/ 224648417 w 64"/>
                <a:gd name="T81" fmla="*/ 170061756 h 58"/>
                <a:gd name="T82" fmla="*/ 224648417 w 64"/>
                <a:gd name="T83" fmla="*/ 170061756 h 58"/>
                <a:gd name="T84" fmla="*/ 292044815 w 64"/>
                <a:gd name="T85" fmla="*/ 155890105 h 58"/>
                <a:gd name="T86" fmla="*/ 292044815 w 64"/>
                <a:gd name="T87" fmla="*/ 155890105 h 58"/>
                <a:gd name="T88" fmla="*/ 314508776 w 64"/>
                <a:gd name="T89" fmla="*/ 148805220 h 58"/>
                <a:gd name="T90" fmla="*/ 336975032 w 64"/>
                <a:gd name="T91" fmla="*/ 127546802 h 58"/>
                <a:gd name="T92" fmla="*/ 359438918 w 64"/>
                <a:gd name="T93" fmla="*/ 106288355 h 58"/>
                <a:gd name="T94" fmla="*/ 314508776 w 64"/>
                <a:gd name="T95" fmla="*/ 56686620 h 5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"/>
                <a:gd name="T145" fmla="*/ 0 h 58"/>
                <a:gd name="T146" fmla="*/ 64 w 64"/>
                <a:gd name="T147" fmla="*/ 58 h 5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" h="58">
                  <a:moveTo>
                    <a:pt x="56" y="16"/>
                  </a:moveTo>
                  <a:lnTo>
                    <a:pt x="56" y="16"/>
                  </a:lnTo>
                  <a:lnTo>
                    <a:pt x="50" y="12"/>
                  </a:lnTo>
                  <a:lnTo>
                    <a:pt x="40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8" y="8"/>
                  </a:lnTo>
                  <a:lnTo>
                    <a:pt x="6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2" y="30"/>
                  </a:lnTo>
                  <a:lnTo>
                    <a:pt x="2" y="34"/>
                  </a:lnTo>
                  <a:lnTo>
                    <a:pt x="8" y="38"/>
                  </a:lnTo>
                  <a:lnTo>
                    <a:pt x="6" y="42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6" y="54"/>
                  </a:lnTo>
                  <a:lnTo>
                    <a:pt x="20" y="56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2" y="56"/>
                  </a:lnTo>
                  <a:lnTo>
                    <a:pt x="38" y="52"/>
                  </a:lnTo>
                  <a:lnTo>
                    <a:pt x="40" y="48"/>
                  </a:lnTo>
                  <a:lnTo>
                    <a:pt x="52" y="44"/>
                  </a:lnTo>
                  <a:lnTo>
                    <a:pt x="56" y="42"/>
                  </a:lnTo>
                  <a:lnTo>
                    <a:pt x="60" y="36"/>
                  </a:lnTo>
                  <a:lnTo>
                    <a:pt x="64" y="30"/>
                  </a:lnTo>
                  <a:lnTo>
                    <a:pt x="56" y="16"/>
                  </a:lnTo>
                  <a:close/>
                </a:path>
              </a:pathLst>
            </a:custGeom>
            <a:solidFill>
              <a:srgbClr val="E0A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72" name="Freeform 152"/>
            <p:cNvSpPr>
              <a:spLocks/>
            </p:cNvSpPr>
            <p:nvPr/>
          </p:nvSpPr>
          <p:spPr bwMode="auto">
            <a:xfrm>
              <a:off x="4193917" y="3016324"/>
              <a:ext cx="374437" cy="173170"/>
            </a:xfrm>
            <a:custGeom>
              <a:avLst/>
              <a:gdLst>
                <a:gd name="T0" fmla="*/ 887361137 w 158"/>
                <a:gd name="T1" fmla="*/ 170064236 h 92"/>
                <a:gd name="T2" fmla="*/ 887361137 w 158"/>
                <a:gd name="T3" fmla="*/ 170064236 h 92"/>
                <a:gd name="T4" fmla="*/ 831197978 w 158"/>
                <a:gd name="T5" fmla="*/ 162977444 h 92"/>
                <a:gd name="T6" fmla="*/ 831197978 w 158"/>
                <a:gd name="T7" fmla="*/ 162977444 h 92"/>
                <a:gd name="T8" fmla="*/ 561619883 w 158"/>
                <a:gd name="T9" fmla="*/ 113375520 h 92"/>
                <a:gd name="T10" fmla="*/ 280811127 w 158"/>
                <a:gd name="T11" fmla="*/ 56688701 h 92"/>
                <a:gd name="T12" fmla="*/ 280811127 w 158"/>
                <a:gd name="T13" fmla="*/ 56688701 h 92"/>
                <a:gd name="T14" fmla="*/ 202184127 w 158"/>
                <a:gd name="T15" fmla="*/ 35430208 h 92"/>
                <a:gd name="T16" fmla="*/ 134790195 w 158"/>
                <a:gd name="T17" fmla="*/ 21258500 h 92"/>
                <a:gd name="T18" fmla="*/ 78627037 w 158"/>
                <a:gd name="T19" fmla="*/ 0 h 92"/>
                <a:gd name="T20" fmla="*/ 0 w 158"/>
                <a:gd name="T21" fmla="*/ 99203819 h 92"/>
                <a:gd name="T22" fmla="*/ 0 w 158"/>
                <a:gd name="T23" fmla="*/ 99203819 h 92"/>
                <a:gd name="T24" fmla="*/ 67393913 w 158"/>
                <a:gd name="T25" fmla="*/ 127547251 h 92"/>
                <a:gd name="T26" fmla="*/ 224647968 w 158"/>
                <a:gd name="T27" fmla="*/ 191320847 h 92"/>
                <a:gd name="T28" fmla="*/ 336971989 w 158"/>
                <a:gd name="T29" fmla="*/ 233837832 h 92"/>
                <a:gd name="T30" fmla="*/ 449295936 w 158"/>
                <a:gd name="T31" fmla="*/ 269266202 h 92"/>
                <a:gd name="T32" fmla="*/ 572852989 w 158"/>
                <a:gd name="T33" fmla="*/ 304696396 h 92"/>
                <a:gd name="T34" fmla="*/ 707643295 w 158"/>
                <a:gd name="T35" fmla="*/ 325954889 h 92"/>
                <a:gd name="T36" fmla="*/ 707643295 w 158"/>
                <a:gd name="T37" fmla="*/ 325954889 h 92"/>
                <a:gd name="T38" fmla="*/ 718874031 w 158"/>
                <a:gd name="T39" fmla="*/ 325954889 h 92"/>
                <a:gd name="T40" fmla="*/ 741340243 w 158"/>
                <a:gd name="T41" fmla="*/ 318868097 h 92"/>
                <a:gd name="T42" fmla="*/ 786270295 w 158"/>
                <a:gd name="T43" fmla="*/ 283439786 h 92"/>
                <a:gd name="T44" fmla="*/ 887361137 w 158"/>
                <a:gd name="T45" fmla="*/ 170064236 h 92"/>
                <a:gd name="T46" fmla="*/ 887361137 w 158"/>
                <a:gd name="T47" fmla="*/ 170064236 h 9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8"/>
                <a:gd name="T73" fmla="*/ 0 h 92"/>
                <a:gd name="T74" fmla="*/ 158 w 158"/>
                <a:gd name="T75" fmla="*/ 92 h 9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8" h="92">
                  <a:moveTo>
                    <a:pt x="158" y="48"/>
                  </a:moveTo>
                  <a:lnTo>
                    <a:pt x="158" y="48"/>
                  </a:lnTo>
                  <a:lnTo>
                    <a:pt x="148" y="46"/>
                  </a:lnTo>
                  <a:lnTo>
                    <a:pt x="100" y="32"/>
                  </a:lnTo>
                  <a:lnTo>
                    <a:pt x="50" y="16"/>
                  </a:lnTo>
                  <a:lnTo>
                    <a:pt x="36" y="10"/>
                  </a:lnTo>
                  <a:lnTo>
                    <a:pt x="24" y="6"/>
                  </a:lnTo>
                  <a:lnTo>
                    <a:pt x="14" y="0"/>
                  </a:lnTo>
                  <a:lnTo>
                    <a:pt x="0" y="28"/>
                  </a:lnTo>
                  <a:lnTo>
                    <a:pt x="12" y="36"/>
                  </a:lnTo>
                  <a:lnTo>
                    <a:pt x="40" y="54"/>
                  </a:lnTo>
                  <a:lnTo>
                    <a:pt x="60" y="66"/>
                  </a:lnTo>
                  <a:lnTo>
                    <a:pt x="80" y="76"/>
                  </a:lnTo>
                  <a:lnTo>
                    <a:pt x="102" y="86"/>
                  </a:lnTo>
                  <a:lnTo>
                    <a:pt x="126" y="92"/>
                  </a:lnTo>
                  <a:lnTo>
                    <a:pt x="128" y="92"/>
                  </a:lnTo>
                  <a:lnTo>
                    <a:pt x="132" y="90"/>
                  </a:lnTo>
                  <a:lnTo>
                    <a:pt x="140" y="80"/>
                  </a:lnTo>
                  <a:lnTo>
                    <a:pt x="158" y="48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73" name="Freeform 153"/>
            <p:cNvSpPr>
              <a:spLocks/>
            </p:cNvSpPr>
            <p:nvPr/>
          </p:nvSpPr>
          <p:spPr bwMode="auto">
            <a:xfrm>
              <a:off x="4037506" y="2959855"/>
              <a:ext cx="203808" cy="135524"/>
            </a:xfrm>
            <a:custGeom>
              <a:avLst/>
              <a:gdLst>
                <a:gd name="T0" fmla="*/ 471763364 w 86"/>
                <a:gd name="T1" fmla="*/ 184233565 h 72"/>
                <a:gd name="T2" fmla="*/ 482996498 w 86"/>
                <a:gd name="T3" fmla="*/ 155890238 h 72"/>
                <a:gd name="T4" fmla="*/ 449299464 w 86"/>
                <a:gd name="T5" fmla="*/ 106288446 h 72"/>
                <a:gd name="T6" fmla="*/ 426833195 w 86"/>
                <a:gd name="T7" fmla="*/ 92116783 h 72"/>
                <a:gd name="T8" fmla="*/ 348205993 w 86"/>
                <a:gd name="T9" fmla="*/ 28343334 h 72"/>
                <a:gd name="T10" fmla="*/ 336975228 w 86"/>
                <a:gd name="T11" fmla="*/ 0 h 72"/>
                <a:gd name="T12" fmla="*/ 292044985 w 86"/>
                <a:gd name="T13" fmla="*/ 14171667 h 72"/>
                <a:gd name="T14" fmla="*/ 280811851 w 86"/>
                <a:gd name="T15" fmla="*/ 42515005 h 72"/>
                <a:gd name="T16" fmla="*/ 325742093 w 86"/>
                <a:gd name="T17" fmla="*/ 85031892 h 72"/>
                <a:gd name="T18" fmla="*/ 280811851 w 86"/>
                <a:gd name="T19" fmla="*/ 77945119 h 72"/>
                <a:gd name="T20" fmla="*/ 168487614 w 86"/>
                <a:gd name="T21" fmla="*/ 70860229 h 72"/>
                <a:gd name="T22" fmla="*/ 56163322 w 86"/>
                <a:gd name="T23" fmla="*/ 92116783 h 72"/>
                <a:gd name="T24" fmla="*/ 33697043 w 86"/>
                <a:gd name="T25" fmla="*/ 106288446 h 72"/>
                <a:gd name="T26" fmla="*/ 44930187 w 86"/>
                <a:gd name="T27" fmla="*/ 113375219 h 72"/>
                <a:gd name="T28" fmla="*/ 78627240 w 86"/>
                <a:gd name="T29" fmla="*/ 113375219 h 72"/>
                <a:gd name="T30" fmla="*/ 213417783 w 86"/>
                <a:gd name="T31" fmla="*/ 120460109 h 72"/>
                <a:gd name="T32" fmla="*/ 134790543 w 86"/>
                <a:gd name="T33" fmla="*/ 127546912 h 72"/>
                <a:gd name="T34" fmla="*/ 11233139 w 86"/>
                <a:gd name="T35" fmla="*/ 148805348 h 72"/>
                <a:gd name="T36" fmla="*/ 0 w 86"/>
                <a:gd name="T37" fmla="*/ 155890238 h 72"/>
                <a:gd name="T38" fmla="*/ 11233139 w 86"/>
                <a:gd name="T39" fmla="*/ 177148675 h 72"/>
                <a:gd name="T40" fmla="*/ 44930187 w 86"/>
                <a:gd name="T41" fmla="*/ 177148675 h 72"/>
                <a:gd name="T42" fmla="*/ 44930187 w 86"/>
                <a:gd name="T43" fmla="*/ 191320338 h 72"/>
                <a:gd name="T44" fmla="*/ 112324274 w 86"/>
                <a:gd name="T45" fmla="*/ 198407111 h 72"/>
                <a:gd name="T46" fmla="*/ 179720749 w 86"/>
                <a:gd name="T47" fmla="*/ 198407111 h 72"/>
                <a:gd name="T48" fmla="*/ 146021308 w 86"/>
                <a:gd name="T49" fmla="*/ 212578774 h 72"/>
                <a:gd name="T50" fmla="*/ 89860374 w 86"/>
                <a:gd name="T51" fmla="*/ 226750437 h 72"/>
                <a:gd name="T52" fmla="*/ 89860374 w 86"/>
                <a:gd name="T53" fmla="*/ 240922101 h 72"/>
                <a:gd name="T54" fmla="*/ 146021308 w 86"/>
                <a:gd name="T55" fmla="*/ 233835328 h 72"/>
                <a:gd name="T56" fmla="*/ 190951513 w 86"/>
                <a:gd name="T57" fmla="*/ 233835328 h 72"/>
                <a:gd name="T58" fmla="*/ 258347951 w 86"/>
                <a:gd name="T59" fmla="*/ 248007050 h 72"/>
                <a:gd name="T60" fmla="*/ 303275750 w 86"/>
                <a:gd name="T61" fmla="*/ 255093823 h 72"/>
                <a:gd name="T62" fmla="*/ 381905396 w 86"/>
                <a:gd name="T63" fmla="*/ 248007050 h 72"/>
                <a:gd name="T64" fmla="*/ 438066330 w 86"/>
                <a:gd name="T65" fmla="*/ 240922101 h 72"/>
                <a:gd name="T66" fmla="*/ 471763364 w 86"/>
                <a:gd name="T67" fmla="*/ 226750437 h 72"/>
                <a:gd name="T68" fmla="*/ 482996498 w 86"/>
                <a:gd name="T69" fmla="*/ 191320338 h 72"/>
                <a:gd name="T70" fmla="*/ 471763364 w 86"/>
                <a:gd name="T71" fmla="*/ 184233565 h 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6"/>
                <a:gd name="T109" fmla="*/ 0 h 72"/>
                <a:gd name="T110" fmla="*/ 86 w 86"/>
                <a:gd name="T111" fmla="*/ 72 h 7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6" h="72">
                  <a:moveTo>
                    <a:pt x="84" y="52"/>
                  </a:moveTo>
                  <a:lnTo>
                    <a:pt x="84" y="52"/>
                  </a:lnTo>
                  <a:lnTo>
                    <a:pt x="86" y="50"/>
                  </a:lnTo>
                  <a:lnTo>
                    <a:pt x="86" y="44"/>
                  </a:lnTo>
                  <a:lnTo>
                    <a:pt x="84" y="36"/>
                  </a:lnTo>
                  <a:lnTo>
                    <a:pt x="80" y="30"/>
                  </a:lnTo>
                  <a:lnTo>
                    <a:pt x="76" y="26"/>
                  </a:lnTo>
                  <a:lnTo>
                    <a:pt x="68" y="16"/>
                  </a:lnTo>
                  <a:lnTo>
                    <a:pt x="62" y="8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2" y="4"/>
                  </a:lnTo>
                  <a:lnTo>
                    <a:pt x="50" y="8"/>
                  </a:lnTo>
                  <a:lnTo>
                    <a:pt x="50" y="12"/>
                  </a:lnTo>
                  <a:lnTo>
                    <a:pt x="52" y="16"/>
                  </a:lnTo>
                  <a:lnTo>
                    <a:pt x="58" y="24"/>
                  </a:lnTo>
                  <a:lnTo>
                    <a:pt x="50" y="22"/>
                  </a:lnTo>
                  <a:lnTo>
                    <a:pt x="30" y="20"/>
                  </a:lnTo>
                  <a:lnTo>
                    <a:pt x="20" y="22"/>
                  </a:lnTo>
                  <a:lnTo>
                    <a:pt x="10" y="26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4" y="32"/>
                  </a:lnTo>
                  <a:lnTo>
                    <a:pt x="30" y="32"/>
                  </a:lnTo>
                  <a:lnTo>
                    <a:pt x="38" y="34"/>
                  </a:lnTo>
                  <a:lnTo>
                    <a:pt x="24" y="36"/>
                  </a:lnTo>
                  <a:lnTo>
                    <a:pt x="12" y="38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2" y="50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20" y="56"/>
                  </a:lnTo>
                  <a:lnTo>
                    <a:pt x="32" y="56"/>
                  </a:lnTo>
                  <a:lnTo>
                    <a:pt x="36" y="58"/>
                  </a:lnTo>
                  <a:lnTo>
                    <a:pt x="26" y="60"/>
                  </a:lnTo>
                  <a:lnTo>
                    <a:pt x="16" y="64"/>
                  </a:lnTo>
                  <a:lnTo>
                    <a:pt x="14" y="66"/>
                  </a:lnTo>
                  <a:lnTo>
                    <a:pt x="16" y="68"/>
                  </a:lnTo>
                  <a:lnTo>
                    <a:pt x="18" y="68"/>
                  </a:lnTo>
                  <a:lnTo>
                    <a:pt x="26" y="66"/>
                  </a:lnTo>
                  <a:lnTo>
                    <a:pt x="34" y="66"/>
                  </a:lnTo>
                  <a:lnTo>
                    <a:pt x="38" y="66"/>
                  </a:lnTo>
                  <a:lnTo>
                    <a:pt x="46" y="70"/>
                  </a:lnTo>
                  <a:lnTo>
                    <a:pt x="54" y="72"/>
                  </a:lnTo>
                  <a:lnTo>
                    <a:pt x="62" y="72"/>
                  </a:lnTo>
                  <a:lnTo>
                    <a:pt x="68" y="70"/>
                  </a:lnTo>
                  <a:lnTo>
                    <a:pt x="78" y="68"/>
                  </a:lnTo>
                  <a:lnTo>
                    <a:pt x="82" y="66"/>
                  </a:lnTo>
                  <a:lnTo>
                    <a:pt x="84" y="64"/>
                  </a:lnTo>
                  <a:lnTo>
                    <a:pt x="86" y="58"/>
                  </a:lnTo>
                  <a:lnTo>
                    <a:pt x="86" y="54"/>
                  </a:lnTo>
                  <a:lnTo>
                    <a:pt x="84" y="52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74" name="Oval 573"/>
            <p:cNvSpPr/>
            <p:nvPr/>
          </p:nvSpPr>
          <p:spPr>
            <a:xfrm>
              <a:off x="4189214" y="2571750"/>
              <a:ext cx="45144" cy="4445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575" name="Oval 574"/>
            <p:cNvSpPr/>
            <p:nvPr/>
          </p:nvSpPr>
          <p:spPr>
            <a:xfrm>
              <a:off x="4349155" y="2571750"/>
              <a:ext cx="46434" cy="460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pic>
        <p:nvPicPr>
          <p:cNvPr id="576" name="Picture 575" descr="flowers15.gif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0302" y="3409483"/>
            <a:ext cx="1066800" cy="138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52" name="Picture 187" descr="hoa hong"/>
          <p:cNvPicPr>
            <a:picLocks noChangeAspect="1" noChangeArrowheads="1" noCrop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8140" y="4342777"/>
            <a:ext cx="1441389" cy="2234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53" name="Picture 188" descr="hoa hong"/>
          <p:cNvPicPr>
            <a:picLocks noChangeAspect="1" noChangeArrowheads="1" noCrop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5541" y="4483626"/>
            <a:ext cx="1441389" cy="2234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5267992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9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0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9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0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41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42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0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1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2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5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0.07237 C 0.15468 0.08393 0.30955 0.09549 0.37777 0.07653 C 0.446 0.05757 0.40434 -0.02151 0.40955 -0.04185 " pathEditMode="relative" rAng="0" ptsTypes="aaA">
                                      <p:cBhvr>
                                        <p:cTn id="62" dur="2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292" y="-45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6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67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8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9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8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9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0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1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8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89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90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1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8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99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00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0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11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12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3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0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21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22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3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0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31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32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3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3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2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43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44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5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2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53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54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5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5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4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65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66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7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4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75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76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7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7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08EF679-EAF8-4EE3-BA09-9E3A10D6CCA5}" type="slidenum">
              <a:rPr lang="en-US" altLang="en-US"/>
              <a:pPr>
                <a:defRPr/>
              </a:pPr>
              <a:t>19</a:t>
            </a:fld>
            <a:endParaRPr lang="en-US" altLang="en-US"/>
          </a:p>
        </p:txBody>
      </p:sp>
      <p:pic>
        <p:nvPicPr>
          <p:cNvPr id="24579" name="Picture 2" descr="Top 75+ hình nền powerpoint học tập chất lượng full hd cực đẹ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2095500" y="1668949"/>
            <a:ext cx="8001000" cy="255454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vi-VN" sz="4000" dirty="0">
                <a:latin typeface="+mj-lt"/>
              </a:rPr>
              <a:t> </a:t>
            </a:r>
            <a:r>
              <a:rPr lang="vi-VN" sz="4000" b="1" dirty="0">
                <a:solidFill>
                  <a:srgbClr val="FF0000"/>
                </a:solidFill>
                <a:latin typeface="+mj-lt"/>
              </a:rPr>
              <a:t>Giáo dục: 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quý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trân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sẻ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niềm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vui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bè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khiêm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tốn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endParaRPr lang="en-US" sz="40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97863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hia sẻ 53+ về hình nền powerpoint tiểu học mới nhất - cdgdbentre.edu.v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628077" y="2085278"/>
            <a:ext cx="408316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ần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1:</a:t>
            </a:r>
            <a:endParaRPr lang="en-US" sz="3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54483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hia sẻ 53+ về hình nền powerpoint tiểu học mới nhất - cdgdbentre.edu.v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549055" y="2457811"/>
            <a:ext cx="408316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ần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3:</a:t>
            </a:r>
            <a:endParaRPr lang="en-US" sz="3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51129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NÀNG TIÊN CỦA MÙA XUÂN- Truyện ngụ ngôn- Truyện cổ tích- Kể chuyện cổ tích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71019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2" descr="Chia sẻ 84+ về hình nền slide độc mới nhất - cdgdbentre.edu.vn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8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Nhổ Củ Cải - Truyên cô tich Nước Ngoài - Kê Be Nghe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2" descr="Chia sẻ 53+ về hình nền powerpoint tiểu học mới nhất - cdgdbentre.edu.vn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5240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459910" y="2935069"/>
            <a:ext cx="47884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Xin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chào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hẹn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gặp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endParaRPr lang="en-US" sz="3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6982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hia sẻ 53+ về hình nền powerpoint tiểu học mới nhất - cdgdbentre.edu.v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628077" y="2085278"/>
            <a:ext cx="408316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ần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2:</a:t>
            </a:r>
            <a:endParaRPr lang="en-US" sz="3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39398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roup 71">
            <a:extLst>
              <a:ext uri="{FF2B5EF4-FFF2-40B4-BE49-F238E27FC236}">
                <a16:creationId xmlns:a16="http://schemas.microsoft.com/office/drawing/2014/main" id="{8A88A73A-A8B8-4589-983A-4D6ABC86136E}"/>
              </a:ext>
            </a:extLst>
          </p:cNvPr>
          <p:cNvGrpSpPr/>
          <p:nvPr/>
        </p:nvGrpSpPr>
        <p:grpSpPr>
          <a:xfrm>
            <a:off x="5842019" y="148013"/>
            <a:ext cx="5695557" cy="6612835"/>
            <a:chOff x="5842019" y="148013"/>
            <a:chExt cx="5695557" cy="6612835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0094B57-3746-46D7-92F3-BAB5DDE14E86}"/>
                </a:ext>
              </a:extLst>
            </p:cNvPr>
            <p:cNvSpPr/>
            <p:nvPr/>
          </p:nvSpPr>
          <p:spPr>
            <a:xfrm>
              <a:off x="6093324" y="148013"/>
              <a:ext cx="5444252" cy="6612835"/>
            </a:xfrm>
            <a:custGeom>
              <a:avLst/>
              <a:gdLst>
                <a:gd name="connsiteX0" fmla="*/ 0 w 4651513"/>
                <a:gd name="connsiteY0" fmla="*/ 0 h 6612835"/>
                <a:gd name="connsiteX1" fmla="*/ 4362144 w 4651513"/>
                <a:gd name="connsiteY1" fmla="*/ 0 h 6612835"/>
                <a:gd name="connsiteX2" fmla="*/ 4651513 w 4651513"/>
                <a:gd name="connsiteY2" fmla="*/ 289369 h 6612835"/>
                <a:gd name="connsiteX3" fmla="*/ 4651513 w 4651513"/>
                <a:gd name="connsiteY3" fmla="*/ 6323466 h 6612835"/>
                <a:gd name="connsiteX4" fmla="*/ 4362144 w 4651513"/>
                <a:gd name="connsiteY4" fmla="*/ 6612835 h 6612835"/>
                <a:gd name="connsiteX5" fmla="*/ 0 w 4651513"/>
                <a:gd name="connsiteY5" fmla="*/ 6612835 h 661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51513" h="6612835">
                  <a:moveTo>
                    <a:pt x="0" y="0"/>
                  </a:moveTo>
                  <a:lnTo>
                    <a:pt x="4362144" y="0"/>
                  </a:lnTo>
                  <a:cubicBezTo>
                    <a:pt x="4521958" y="0"/>
                    <a:pt x="4651513" y="129555"/>
                    <a:pt x="4651513" y="289369"/>
                  </a:cubicBezTo>
                  <a:lnTo>
                    <a:pt x="4651513" y="6323466"/>
                  </a:lnTo>
                  <a:cubicBezTo>
                    <a:pt x="4651513" y="6483280"/>
                    <a:pt x="4521958" y="6612835"/>
                    <a:pt x="4362144" y="6612835"/>
                  </a:cubicBezTo>
                  <a:lnTo>
                    <a:pt x="0" y="6612835"/>
                  </a:lnTo>
                  <a:close/>
                </a:path>
              </a:pathLst>
            </a:custGeom>
            <a:blipFill>
              <a:blip r:embed="rId2"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33810D48-38B5-4F72-B4B2-DDF639D08328}"/>
                </a:ext>
              </a:extLst>
            </p:cNvPr>
            <p:cNvGrpSpPr/>
            <p:nvPr/>
          </p:nvGrpSpPr>
          <p:grpSpPr>
            <a:xfrm>
              <a:off x="5842019" y="612674"/>
              <a:ext cx="922220" cy="300006"/>
              <a:chOff x="5840798" y="619635"/>
              <a:chExt cx="936520" cy="388894"/>
            </a:xfrm>
          </p:grpSpPr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2AA72039-41E8-43C2-9D6C-9B0883DED7C4}"/>
                  </a:ext>
                </a:extLst>
              </p:cNvPr>
              <p:cNvSpPr/>
              <p:nvPr/>
            </p:nvSpPr>
            <p:spPr>
              <a:xfrm>
                <a:off x="6264577" y="619635"/>
                <a:ext cx="512741" cy="38889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Arc 7">
                <a:extLst>
                  <a:ext uri="{FF2B5EF4-FFF2-40B4-BE49-F238E27FC236}">
                    <a16:creationId xmlns:a16="http://schemas.microsoft.com/office/drawing/2014/main" id="{1F963D59-2F0A-44DD-9071-3B051CCC9722}"/>
                  </a:ext>
                </a:extLst>
              </p:cNvPr>
              <p:cNvSpPr/>
              <p:nvPr/>
            </p:nvSpPr>
            <p:spPr>
              <a:xfrm>
                <a:off x="5840798" y="619635"/>
                <a:ext cx="510404" cy="388894"/>
              </a:xfrm>
              <a:prstGeom prst="arc">
                <a:avLst>
                  <a:gd name="adj1" fmla="val 5347509"/>
                  <a:gd name="adj2" fmla="val 228850"/>
                </a:avLst>
              </a:prstGeom>
              <a:ln w="76200">
                <a:gradFill>
                  <a:gsLst>
                    <a:gs pos="3000">
                      <a:schemeClr val="tx1"/>
                    </a:gs>
                    <a:gs pos="47000">
                      <a:schemeClr val="bg1"/>
                    </a:gs>
                    <a:gs pos="64000">
                      <a:schemeClr val="tx1"/>
                    </a:gs>
                    <a:gs pos="100000">
                      <a:schemeClr val="tx1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C9443615-2CF8-4389-A241-6CAB26DA61BF}"/>
                </a:ext>
              </a:extLst>
            </p:cNvPr>
            <p:cNvGrpSpPr/>
            <p:nvPr/>
          </p:nvGrpSpPr>
          <p:grpSpPr>
            <a:xfrm>
              <a:off x="5842019" y="1151407"/>
              <a:ext cx="922220" cy="300006"/>
              <a:chOff x="5840798" y="619635"/>
              <a:chExt cx="936520" cy="388894"/>
            </a:xfrm>
          </p:grpSpPr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1499466F-87A5-4917-BDFD-C769AEAF7453}"/>
                  </a:ext>
                </a:extLst>
              </p:cNvPr>
              <p:cNvSpPr/>
              <p:nvPr/>
            </p:nvSpPr>
            <p:spPr>
              <a:xfrm>
                <a:off x="6264577" y="619635"/>
                <a:ext cx="512741" cy="38889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Arc 42">
                <a:extLst>
                  <a:ext uri="{FF2B5EF4-FFF2-40B4-BE49-F238E27FC236}">
                    <a16:creationId xmlns:a16="http://schemas.microsoft.com/office/drawing/2014/main" id="{30D93915-3F74-423D-BE95-2C4874ED9DB3}"/>
                  </a:ext>
                </a:extLst>
              </p:cNvPr>
              <p:cNvSpPr/>
              <p:nvPr/>
            </p:nvSpPr>
            <p:spPr>
              <a:xfrm>
                <a:off x="5840798" y="619635"/>
                <a:ext cx="510404" cy="388894"/>
              </a:xfrm>
              <a:prstGeom prst="arc">
                <a:avLst>
                  <a:gd name="adj1" fmla="val 5347509"/>
                  <a:gd name="adj2" fmla="val 228850"/>
                </a:avLst>
              </a:prstGeom>
              <a:ln w="76200">
                <a:gradFill>
                  <a:gsLst>
                    <a:gs pos="3000">
                      <a:schemeClr val="tx1"/>
                    </a:gs>
                    <a:gs pos="47000">
                      <a:schemeClr val="bg1"/>
                    </a:gs>
                    <a:gs pos="64000">
                      <a:schemeClr val="tx1"/>
                    </a:gs>
                    <a:gs pos="100000">
                      <a:schemeClr val="tx1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F00FC87E-5B7F-4551-A053-4560F294D5B4}"/>
                </a:ext>
              </a:extLst>
            </p:cNvPr>
            <p:cNvGrpSpPr/>
            <p:nvPr/>
          </p:nvGrpSpPr>
          <p:grpSpPr>
            <a:xfrm>
              <a:off x="5842019" y="1690140"/>
              <a:ext cx="922220" cy="300006"/>
              <a:chOff x="5840798" y="619635"/>
              <a:chExt cx="936520" cy="388894"/>
            </a:xfrm>
          </p:grpSpPr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696C5F34-8C9B-41AF-A3CF-99B45FABE76F}"/>
                  </a:ext>
                </a:extLst>
              </p:cNvPr>
              <p:cNvSpPr/>
              <p:nvPr/>
            </p:nvSpPr>
            <p:spPr>
              <a:xfrm>
                <a:off x="6264577" y="619635"/>
                <a:ext cx="512741" cy="38889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Arc 45">
                <a:extLst>
                  <a:ext uri="{FF2B5EF4-FFF2-40B4-BE49-F238E27FC236}">
                    <a16:creationId xmlns:a16="http://schemas.microsoft.com/office/drawing/2014/main" id="{BA60DF06-5657-458E-BA14-382B87E2E607}"/>
                  </a:ext>
                </a:extLst>
              </p:cNvPr>
              <p:cNvSpPr/>
              <p:nvPr/>
            </p:nvSpPr>
            <p:spPr>
              <a:xfrm>
                <a:off x="5840798" y="619635"/>
                <a:ext cx="510404" cy="388894"/>
              </a:xfrm>
              <a:prstGeom prst="arc">
                <a:avLst>
                  <a:gd name="adj1" fmla="val 5347509"/>
                  <a:gd name="adj2" fmla="val 228850"/>
                </a:avLst>
              </a:prstGeom>
              <a:ln w="76200">
                <a:gradFill>
                  <a:gsLst>
                    <a:gs pos="3000">
                      <a:schemeClr val="tx1"/>
                    </a:gs>
                    <a:gs pos="47000">
                      <a:schemeClr val="bg1"/>
                    </a:gs>
                    <a:gs pos="64000">
                      <a:schemeClr val="tx1"/>
                    </a:gs>
                    <a:gs pos="100000">
                      <a:schemeClr val="tx1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7E898CDC-D64F-48BA-B134-2CD9B5ECD0B1}"/>
                </a:ext>
              </a:extLst>
            </p:cNvPr>
            <p:cNvGrpSpPr/>
            <p:nvPr/>
          </p:nvGrpSpPr>
          <p:grpSpPr>
            <a:xfrm>
              <a:off x="5842019" y="2193175"/>
              <a:ext cx="922220" cy="300006"/>
              <a:chOff x="5840798" y="619635"/>
              <a:chExt cx="936520" cy="388894"/>
            </a:xfrm>
          </p:grpSpPr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2584138F-F20B-48C6-AA1C-DD5696ADABFC}"/>
                  </a:ext>
                </a:extLst>
              </p:cNvPr>
              <p:cNvSpPr/>
              <p:nvPr/>
            </p:nvSpPr>
            <p:spPr>
              <a:xfrm>
                <a:off x="6264577" y="619635"/>
                <a:ext cx="512741" cy="38889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Arc 48">
                <a:extLst>
                  <a:ext uri="{FF2B5EF4-FFF2-40B4-BE49-F238E27FC236}">
                    <a16:creationId xmlns:a16="http://schemas.microsoft.com/office/drawing/2014/main" id="{8E244199-11CD-4949-ABE1-7BD18A7030D0}"/>
                  </a:ext>
                </a:extLst>
              </p:cNvPr>
              <p:cNvSpPr/>
              <p:nvPr/>
            </p:nvSpPr>
            <p:spPr>
              <a:xfrm>
                <a:off x="5840798" y="619635"/>
                <a:ext cx="510404" cy="388894"/>
              </a:xfrm>
              <a:prstGeom prst="arc">
                <a:avLst>
                  <a:gd name="adj1" fmla="val 5347509"/>
                  <a:gd name="adj2" fmla="val 228850"/>
                </a:avLst>
              </a:prstGeom>
              <a:ln w="76200">
                <a:gradFill>
                  <a:gsLst>
                    <a:gs pos="3000">
                      <a:schemeClr val="tx1"/>
                    </a:gs>
                    <a:gs pos="47000">
                      <a:schemeClr val="bg1"/>
                    </a:gs>
                    <a:gs pos="64000">
                      <a:schemeClr val="tx1"/>
                    </a:gs>
                    <a:gs pos="100000">
                      <a:schemeClr val="tx1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0C40DBCA-0A91-4C19-AC42-E97D77F852F1}"/>
                </a:ext>
              </a:extLst>
            </p:cNvPr>
            <p:cNvGrpSpPr/>
            <p:nvPr/>
          </p:nvGrpSpPr>
          <p:grpSpPr>
            <a:xfrm>
              <a:off x="5842019" y="2718965"/>
              <a:ext cx="922220" cy="300006"/>
              <a:chOff x="5840798" y="619635"/>
              <a:chExt cx="936520" cy="388894"/>
            </a:xfrm>
          </p:grpSpPr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5B5F01E5-09C6-4683-AB1E-70D85205386F}"/>
                  </a:ext>
                </a:extLst>
              </p:cNvPr>
              <p:cNvSpPr/>
              <p:nvPr/>
            </p:nvSpPr>
            <p:spPr>
              <a:xfrm>
                <a:off x="6264577" y="619635"/>
                <a:ext cx="512741" cy="38889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Arc 51">
                <a:extLst>
                  <a:ext uri="{FF2B5EF4-FFF2-40B4-BE49-F238E27FC236}">
                    <a16:creationId xmlns:a16="http://schemas.microsoft.com/office/drawing/2014/main" id="{43974A4F-077B-4F88-8C34-60A1B54092BE}"/>
                  </a:ext>
                </a:extLst>
              </p:cNvPr>
              <p:cNvSpPr/>
              <p:nvPr/>
            </p:nvSpPr>
            <p:spPr>
              <a:xfrm>
                <a:off x="5840798" y="619635"/>
                <a:ext cx="510404" cy="388894"/>
              </a:xfrm>
              <a:prstGeom prst="arc">
                <a:avLst>
                  <a:gd name="adj1" fmla="val 5347509"/>
                  <a:gd name="adj2" fmla="val 228850"/>
                </a:avLst>
              </a:prstGeom>
              <a:ln w="76200">
                <a:gradFill>
                  <a:gsLst>
                    <a:gs pos="3000">
                      <a:schemeClr val="tx1"/>
                    </a:gs>
                    <a:gs pos="47000">
                      <a:schemeClr val="bg1"/>
                    </a:gs>
                    <a:gs pos="64000">
                      <a:schemeClr val="tx1"/>
                    </a:gs>
                    <a:gs pos="100000">
                      <a:schemeClr val="tx1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A32CE393-0C2C-4471-869B-7C3ADFCF41FC}"/>
                </a:ext>
              </a:extLst>
            </p:cNvPr>
            <p:cNvGrpSpPr/>
            <p:nvPr/>
          </p:nvGrpSpPr>
          <p:grpSpPr>
            <a:xfrm>
              <a:off x="5842019" y="3304428"/>
              <a:ext cx="922220" cy="300006"/>
              <a:chOff x="5840798" y="619635"/>
              <a:chExt cx="936520" cy="388894"/>
            </a:xfrm>
          </p:grpSpPr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id="{B75F00D8-E13C-47BE-8B1E-383EDE116A6B}"/>
                  </a:ext>
                </a:extLst>
              </p:cNvPr>
              <p:cNvSpPr/>
              <p:nvPr/>
            </p:nvSpPr>
            <p:spPr>
              <a:xfrm>
                <a:off x="6264577" y="619635"/>
                <a:ext cx="512741" cy="38889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Arc 54">
                <a:extLst>
                  <a:ext uri="{FF2B5EF4-FFF2-40B4-BE49-F238E27FC236}">
                    <a16:creationId xmlns:a16="http://schemas.microsoft.com/office/drawing/2014/main" id="{51A0400A-99C7-47BC-8182-797EF5D222E0}"/>
                  </a:ext>
                </a:extLst>
              </p:cNvPr>
              <p:cNvSpPr/>
              <p:nvPr/>
            </p:nvSpPr>
            <p:spPr>
              <a:xfrm>
                <a:off x="5840798" y="619635"/>
                <a:ext cx="510404" cy="388894"/>
              </a:xfrm>
              <a:prstGeom prst="arc">
                <a:avLst>
                  <a:gd name="adj1" fmla="val 5347509"/>
                  <a:gd name="adj2" fmla="val 228850"/>
                </a:avLst>
              </a:prstGeom>
              <a:ln w="76200">
                <a:gradFill>
                  <a:gsLst>
                    <a:gs pos="3000">
                      <a:schemeClr val="tx1"/>
                    </a:gs>
                    <a:gs pos="47000">
                      <a:schemeClr val="bg1"/>
                    </a:gs>
                    <a:gs pos="64000">
                      <a:schemeClr val="tx1"/>
                    </a:gs>
                    <a:gs pos="100000">
                      <a:schemeClr val="tx1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37B2D421-EC49-4AF9-9798-6AB473CE5059}"/>
                </a:ext>
              </a:extLst>
            </p:cNvPr>
            <p:cNvGrpSpPr/>
            <p:nvPr/>
          </p:nvGrpSpPr>
          <p:grpSpPr>
            <a:xfrm>
              <a:off x="5842019" y="4417304"/>
              <a:ext cx="922220" cy="300006"/>
              <a:chOff x="5840798" y="619635"/>
              <a:chExt cx="936520" cy="388894"/>
            </a:xfrm>
          </p:grpSpPr>
          <p:sp>
            <p:nvSpPr>
              <p:cNvPr id="57" name="Rectangle 56">
                <a:extLst>
                  <a:ext uri="{FF2B5EF4-FFF2-40B4-BE49-F238E27FC236}">
                    <a16:creationId xmlns:a16="http://schemas.microsoft.com/office/drawing/2014/main" id="{24E4F320-F435-4C2C-AC41-A141F2E837B6}"/>
                  </a:ext>
                </a:extLst>
              </p:cNvPr>
              <p:cNvSpPr/>
              <p:nvPr/>
            </p:nvSpPr>
            <p:spPr>
              <a:xfrm>
                <a:off x="6264577" y="619635"/>
                <a:ext cx="512741" cy="38889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Arc 57">
                <a:extLst>
                  <a:ext uri="{FF2B5EF4-FFF2-40B4-BE49-F238E27FC236}">
                    <a16:creationId xmlns:a16="http://schemas.microsoft.com/office/drawing/2014/main" id="{FD3747AF-B701-4593-B671-08CE7E066A05}"/>
                  </a:ext>
                </a:extLst>
              </p:cNvPr>
              <p:cNvSpPr/>
              <p:nvPr/>
            </p:nvSpPr>
            <p:spPr>
              <a:xfrm>
                <a:off x="5840798" y="619635"/>
                <a:ext cx="510404" cy="388894"/>
              </a:xfrm>
              <a:prstGeom prst="arc">
                <a:avLst>
                  <a:gd name="adj1" fmla="val 5347509"/>
                  <a:gd name="adj2" fmla="val 228850"/>
                </a:avLst>
              </a:prstGeom>
              <a:ln w="76200">
                <a:gradFill>
                  <a:gsLst>
                    <a:gs pos="3000">
                      <a:schemeClr val="tx1"/>
                    </a:gs>
                    <a:gs pos="47000">
                      <a:schemeClr val="bg1"/>
                    </a:gs>
                    <a:gs pos="64000">
                      <a:schemeClr val="tx1"/>
                    </a:gs>
                    <a:gs pos="100000">
                      <a:schemeClr val="tx1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B988E59E-DA8E-4B68-B9D2-B222D49576C4}"/>
                </a:ext>
              </a:extLst>
            </p:cNvPr>
            <p:cNvGrpSpPr/>
            <p:nvPr/>
          </p:nvGrpSpPr>
          <p:grpSpPr>
            <a:xfrm>
              <a:off x="5842019" y="3889891"/>
              <a:ext cx="922220" cy="300006"/>
              <a:chOff x="5840798" y="619635"/>
              <a:chExt cx="936520" cy="388894"/>
            </a:xfrm>
          </p:grpSpPr>
          <p:sp>
            <p:nvSpPr>
              <p:cNvPr id="60" name="Rectangle 59">
                <a:extLst>
                  <a:ext uri="{FF2B5EF4-FFF2-40B4-BE49-F238E27FC236}">
                    <a16:creationId xmlns:a16="http://schemas.microsoft.com/office/drawing/2014/main" id="{2F658D30-1B20-428D-AD50-B18BF930AB0C}"/>
                  </a:ext>
                </a:extLst>
              </p:cNvPr>
              <p:cNvSpPr/>
              <p:nvPr/>
            </p:nvSpPr>
            <p:spPr>
              <a:xfrm>
                <a:off x="6264577" y="619635"/>
                <a:ext cx="512741" cy="38889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Arc 60">
                <a:extLst>
                  <a:ext uri="{FF2B5EF4-FFF2-40B4-BE49-F238E27FC236}">
                    <a16:creationId xmlns:a16="http://schemas.microsoft.com/office/drawing/2014/main" id="{F64CB243-A162-4DB9-9226-A32746403C35}"/>
                  </a:ext>
                </a:extLst>
              </p:cNvPr>
              <p:cNvSpPr/>
              <p:nvPr/>
            </p:nvSpPr>
            <p:spPr>
              <a:xfrm>
                <a:off x="5840798" y="619635"/>
                <a:ext cx="510404" cy="388894"/>
              </a:xfrm>
              <a:prstGeom prst="arc">
                <a:avLst>
                  <a:gd name="adj1" fmla="val 5347509"/>
                  <a:gd name="adj2" fmla="val 228850"/>
                </a:avLst>
              </a:prstGeom>
              <a:ln w="76200">
                <a:gradFill>
                  <a:gsLst>
                    <a:gs pos="3000">
                      <a:schemeClr val="tx1"/>
                    </a:gs>
                    <a:gs pos="47000">
                      <a:schemeClr val="bg1"/>
                    </a:gs>
                    <a:gs pos="64000">
                      <a:schemeClr val="tx1"/>
                    </a:gs>
                    <a:gs pos="100000">
                      <a:schemeClr val="tx1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9865C2F9-874C-4019-87C1-8EA4E42D2E89}"/>
                </a:ext>
              </a:extLst>
            </p:cNvPr>
            <p:cNvGrpSpPr/>
            <p:nvPr/>
          </p:nvGrpSpPr>
          <p:grpSpPr>
            <a:xfrm>
              <a:off x="5842019" y="5001144"/>
              <a:ext cx="922220" cy="300006"/>
              <a:chOff x="5840798" y="619635"/>
              <a:chExt cx="936520" cy="388894"/>
            </a:xfrm>
          </p:grpSpPr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id="{14A152F3-BB8A-4E23-9E08-4D2562D19A68}"/>
                  </a:ext>
                </a:extLst>
              </p:cNvPr>
              <p:cNvSpPr/>
              <p:nvPr/>
            </p:nvSpPr>
            <p:spPr>
              <a:xfrm>
                <a:off x="6264577" y="619635"/>
                <a:ext cx="512741" cy="38889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Arc 63">
                <a:extLst>
                  <a:ext uri="{FF2B5EF4-FFF2-40B4-BE49-F238E27FC236}">
                    <a16:creationId xmlns:a16="http://schemas.microsoft.com/office/drawing/2014/main" id="{BBD934B1-D615-4D6B-AA71-6C13E5C4A0C7}"/>
                  </a:ext>
                </a:extLst>
              </p:cNvPr>
              <p:cNvSpPr/>
              <p:nvPr/>
            </p:nvSpPr>
            <p:spPr>
              <a:xfrm>
                <a:off x="5840798" y="619635"/>
                <a:ext cx="510404" cy="388894"/>
              </a:xfrm>
              <a:prstGeom prst="arc">
                <a:avLst>
                  <a:gd name="adj1" fmla="val 5347509"/>
                  <a:gd name="adj2" fmla="val 228850"/>
                </a:avLst>
              </a:prstGeom>
              <a:ln w="76200">
                <a:gradFill>
                  <a:gsLst>
                    <a:gs pos="3000">
                      <a:schemeClr val="tx1"/>
                    </a:gs>
                    <a:gs pos="47000">
                      <a:schemeClr val="bg1"/>
                    </a:gs>
                    <a:gs pos="64000">
                      <a:schemeClr val="tx1"/>
                    </a:gs>
                    <a:gs pos="100000">
                      <a:schemeClr val="tx1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0C20BC4E-16F5-4133-A2AA-2E149F0C67CB}"/>
                </a:ext>
              </a:extLst>
            </p:cNvPr>
            <p:cNvGrpSpPr/>
            <p:nvPr/>
          </p:nvGrpSpPr>
          <p:grpSpPr>
            <a:xfrm>
              <a:off x="5842019" y="5556590"/>
              <a:ext cx="922220" cy="300006"/>
              <a:chOff x="5840798" y="619635"/>
              <a:chExt cx="936520" cy="388894"/>
            </a:xfrm>
          </p:grpSpPr>
          <p:sp>
            <p:nvSpPr>
              <p:cNvPr id="66" name="Rectangle 65">
                <a:extLst>
                  <a:ext uri="{FF2B5EF4-FFF2-40B4-BE49-F238E27FC236}">
                    <a16:creationId xmlns:a16="http://schemas.microsoft.com/office/drawing/2014/main" id="{6C0F46B1-9DC7-47E3-AE2E-1010D387F965}"/>
                  </a:ext>
                </a:extLst>
              </p:cNvPr>
              <p:cNvSpPr/>
              <p:nvPr/>
            </p:nvSpPr>
            <p:spPr>
              <a:xfrm>
                <a:off x="6264577" y="619635"/>
                <a:ext cx="512741" cy="38889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Arc 66">
                <a:extLst>
                  <a:ext uri="{FF2B5EF4-FFF2-40B4-BE49-F238E27FC236}">
                    <a16:creationId xmlns:a16="http://schemas.microsoft.com/office/drawing/2014/main" id="{FBC76261-5EE7-4B3E-9ADD-536F93C2B812}"/>
                  </a:ext>
                </a:extLst>
              </p:cNvPr>
              <p:cNvSpPr/>
              <p:nvPr/>
            </p:nvSpPr>
            <p:spPr>
              <a:xfrm>
                <a:off x="5840798" y="619635"/>
                <a:ext cx="510404" cy="388894"/>
              </a:xfrm>
              <a:prstGeom prst="arc">
                <a:avLst>
                  <a:gd name="adj1" fmla="val 5347509"/>
                  <a:gd name="adj2" fmla="val 228850"/>
                </a:avLst>
              </a:prstGeom>
              <a:ln w="76200">
                <a:gradFill>
                  <a:gsLst>
                    <a:gs pos="3000">
                      <a:schemeClr val="tx1"/>
                    </a:gs>
                    <a:gs pos="47000">
                      <a:schemeClr val="bg1"/>
                    </a:gs>
                    <a:gs pos="64000">
                      <a:schemeClr val="tx1"/>
                    </a:gs>
                    <a:gs pos="100000">
                      <a:schemeClr val="tx1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7E731E3A-C6AD-4124-B5D6-87E9364AD2A3}"/>
                </a:ext>
              </a:extLst>
            </p:cNvPr>
            <p:cNvGrpSpPr/>
            <p:nvPr/>
          </p:nvGrpSpPr>
          <p:grpSpPr>
            <a:xfrm>
              <a:off x="5842019" y="6110487"/>
              <a:ext cx="922220" cy="300006"/>
              <a:chOff x="5840798" y="619635"/>
              <a:chExt cx="936520" cy="388894"/>
            </a:xfrm>
          </p:grpSpPr>
          <p:sp>
            <p:nvSpPr>
              <p:cNvPr id="69" name="Rectangle 68">
                <a:extLst>
                  <a:ext uri="{FF2B5EF4-FFF2-40B4-BE49-F238E27FC236}">
                    <a16:creationId xmlns:a16="http://schemas.microsoft.com/office/drawing/2014/main" id="{8AF19CF3-70B0-44B7-A4C4-B6FCCB00B753}"/>
                  </a:ext>
                </a:extLst>
              </p:cNvPr>
              <p:cNvSpPr/>
              <p:nvPr/>
            </p:nvSpPr>
            <p:spPr>
              <a:xfrm>
                <a:off x="6264577" y="619635"/>
                <a:ext cx="512741" cy="38889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Arc 69">
                <a:extLst>
                  <a:ext uri="{FF2B5EF4-FFF2-40B4-BE49-F238E27FC236}">
                    <a16:creationId xmlns:a16="http://schemas.microsoft.com/office/drawing/2014/main" id="{7F7AAA2D-6088-46B8-9A5D-8E1782C4937C}"/>
                  </a:ext>
                </a:extLst>
              </p:cNvPr>
              <p:cNvSpPr/>
              <p:nvPr/>
            </p:nvSpPr>
            <p:spPr>
              <a:xfrm>
                <a:off x="5840798" y="619635"/>
                <a:ext cx="510404" cy="388894"/>
              </a:xfrm>
              <a:prstGeom prst="arc">
                <a:avLst>
                  <a:gd name="adj1" fmla="val 5347509"/>
                  <a:gd name="adj2" fmla="val 228850"/>
                </a:avLst>
              </a:prstGeom>
              <a:ln w="76200">
                <a:gradFill>
                  <a:gsLst>
                    <a:gs pos="3000">
                      <a:schemeClr val="tx1"/>
                    </a:gs>
                    <a:gs pos="47000">
                      <a:schemeClr val="bg1"/>
                    </a:gs>
                    <a:gs pos="64000">
                      <a:schemeClr val="tx1"/>
                    </a:gs>
                    <a:gs pos="100000">
                      <a:schemeClr val="tx1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1" name="TextBox 70">
            <a:extLst>
              <a:ext uri="{FF2B5EF4-FFF2-40B4-BE49-F238E27FC236}">
                <a16:creationId xmlns:a16="http://schemas.microsoft.com/office/drawing/2014/main" id="{FEA52556-DB43-4710-8FB9-0D9EBCA64F14}"/>
              </a:ext>
            </a:extLst>
          </p:cNvPr>
          <p:cNvSpPr txBox="1"/>
          <p:nvPr/>
        </p:nvSpPr>
        <p:spPr>
          <a:xfrm>
            <a:off x="7786028" y="1143512"/>
            <a:ext cx="272975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3E88C5E8-95FE-487E-AE97-E55AE05668F3}"/>
              </a:ext>
            </a:extLst>
          </p:cNvPr>
          <p:cNvSpPr txBox="1"/>
          <p:nvPr/>
        </p:nvSpPr>
        <p:spPr>
          <a:xfrm>
            <a:off x="7075422" y="2077682"/>
            <a:ext cx="41509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Nàng</a:t>
            </a:r>
            <a:r>
              <a:rPr lang="en-US" sz="36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tiên</a:t>
            </a:r>
            <a:r>
              <a:rPr lang="en-US" sz="36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US" sz="36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endParaRPr lang="en-US" sz="36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26" name="Picture 2" descr="Truyện: Nàng tiên của mùa xuân | MN Ngọc Thụ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1995" y="3625069"/>
            <a:ext cx="3713898" cy="27854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075871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Group 18"/>
          <p:cNvGrpSpPr>
            <a:grpSpLocks/>
          </p:cNvGrpSpPr>
          <p:nvPr/>
        </p:nvGrpSpPr>
        <p:grpSpPr bwMode="auto">
          <a:xfrm>
            <a:off x="-13622" y="1240612"/>
            <a:ext cx="12205622" cy="5621402"/>
            <a:chOff x="-794" y="3352800"/>
            <a:chExt cx="9242363" cy="3505200"/>
          </a:xfrm>
        </p:grpSpPr>
        <p:sp>
          <p:nvSpPr>
            <p:cNvPr id="5" name="Arc 4"/>
            <p:cNvSpPr/>
            <p:nvPr/>
          </p:nvSpPr>
          <p:spPr>
            <a:xfrm>
              <a:off x="794" y="3352800"/>
              <a:ext cx="9143206" cy="990706"/>
            </a:xfrm>
            <a:prstGeom prst="arc">
              <a:avLst>
                <a:gd name="adj1" fmla="val 10800060"/>
                <a:gd name="adj2" fmla="val 9148"/>
              </a:avLst>
            </a:prstGeom>
            <a:gradFill flip="none" rotWithShape="1">
              <a:gsLst>
                <a:gs pos="0">
                  <a:srgbClr val="DDEBCF"/>
                </a:gs>
                <a:gs pos="50000">
                  <a:srgbClr val="9CB86E"/>
                </a:gs>
                <a:gs pos="100000">
                  <a:srgbClr val="156B13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-794" y="3839633"/>
              <a:ext cx="9242363" cy="3018367"/>
            </a:xfrm>
            <a:prstGeom prst="rect">
              <a:avLst/>
            </a:prstGeom>
            <a:gradFill flip="none" rotWithShape="1">
              <a:gsLst>
                <a:gs pos="0">
                  <a:srgbClr val="DDEBCF"/>
                </a:gs>
                <a:gs pos="50000">
                  <a:srgbClr val="9CB86E"/>
                </a:gs>
                <a:gs pos="100000">
                  <a:srgbClr val="156B13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pic>
        <p:nvPicPr>
          <p:cNvPr id="3075" name="Picture 20" descr="Daisies_in_love.gif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1630" y="3182491"/>
            <a:ext cx="972014" cy="12371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85" name="Group 5"/>
          <p:cNvGrpSpPr>
            <a:grpSpLocks noChangeAspect="1"/>
          </p:cNvGrpSpPr>
          <p:nvPr/>
        </p:nvGrpSpPr>
        <p:grpSpPr bwMode="auto">
          <a:xfrm>
            <a:off x="4403843" y="35531"/>
            <a:ext cx="2823055" cy="3065482"/>
            <a:chOff x="2019" y="1756"/>
            <a:chExt cx="909" cy="534"/>
          </a:xfrm>
        </p:grpSpPr>
        <p:sp>
          <p:nvSpPr>
            <p:cNvPr id="3189" name="AutoShape 4"/>
            <p:cNvSpPr>
              <a:spLocks noChangeAspect="1" noChangeArrowheads="1" noTextEdit="1"/>
            </p:cNvSpPr>
            <p:nvPr/>
          </p:nvSpPr>
          <p:spPr bwMode="auto">
            <a:xfrm>
              <a:off x="2019" y="1756"/>
              <a:ext cx="909" cy="5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" name="Freeform 6"/>
            <p:cNvSpPr>
              <a:spLocks/>
            </p:cNvSpPr>
            <p:nvPr/>
          </p:nvSpPr>
          <p:spPr bwMode="auto">
            <a:xfrm>
              <a:off x="2024" y="1766"/>
              <a:ext cx="901" cy="520"/>
            </a:xfrm>
            <a:custGeom>
              <a:avLst/>
              <a:gdLst>
                <a:gd name="T0" fmla="*/ 152 w 901"/>
                <a:gd name="T1" fmla="*/ 86 h 520"/>
                <a:gd name="T2" fmla="*/ 324 w 901"/>
                <a:gd name="T3" fmla="*/ 98 h 520"/>
                <a:gd name="T4" fmla="*/ 656 w 901"/>
                <a:gd name="T5" fmla="*/ 0 h 520"/>
                <a:gd name="T6" fmla="*/ 898 w 901"/>
                <a:gd name="T7" fmla="*/ 168 h 520"/>
                <a:gd name="T8" fmla="*/ 901 w 901"/>
                <a:gd name="T9" fmla="*/ 192 h 520"/>
                <a:gd name="T10" fmla="*/ 880 w 901"/>
                <a:gd name="T11" fmla="*/ 196 h 520"/>
                <a:gd name="T12" fmla="*/ 879 w 901"/>
                <a:gd name="T13" fmla="*/ 466 h 520"/>
                <a:gd name="T14" fmla="*/ 862 w 901"/>
                <a:gd name="T15" fmla="*/ 478 h 520"/>
                <a:gd name="T16" fmla="*/ 857 w 901"/>
                <a:gd name="T17" fmla="*/ 518 h 520"/>
                <a:gd name="T18" fmla="*/ 352 w 901"/>
                <a:gd name="T19" fmla="*/ 520 h 520"/>
                <a:gd name="T20" fmla="*/ 247 w 901"/>
                <a:gd name="T21" fmla="*/ 480 h 520"/>
                <a:gd name="T22" fmla="*/ 171 w 901"/>
                <a:gd name="T23" fmla="*/ 486 h 520"/>
                <a:gd name="T24" fmla="*/ 102 w 901"/>
                <a:gd name="T25" fmla="*/ 442 h 520"/>
                <a:gd name="T26" fmla="*/ 102 w 901"/>
                <a:gd name="T27" fmla="*/ 414 h 520"/>
                <a:gd name="T28" fmla="*/ 26 w 901"/>
                <a:gd name="T29" fmla="*/ 386 h 520"/>
                <a:gd name="T30" fmla="*/ 26 w 901"/>
                <a:gd name="T31" fmla="*/ 362 h 520"/>
                <a:gd name="T32" fmla="*/ 12 w 901"/>
                <a:gd name="T33" fmla="*/ 352 h 520"/>
                <a:gd name="T34" fmla="*/ 12 w 901"/>
                <a:gd name="T35" fmla="*/ 216 h 520"/>
                <a:gd name="T36" fmla="*/ 0 w 901"/>
                <a:gd name="T37" fmla="*/ 204 h 520"/>
                <a:gd name="T38" fmla="*/ 1 w 901"/>
                <a:gd name="T39" fmla="*/ 192 h 520"/>
                <a:gd name="T40" fmla="*/ 103 w 901"/>
                <a:gd name="T41" fmla="*/ 154 h 520"/>
                <a:gd name="T42" fmla="*/ 117 w 901"/>
                <a:gd name="T43" fmla="*/ 98 h 520"/>
                <a:gd name="T44" fmla="*/ 152 w 901"/>
                <a:gd name="T45" fmla="*/ 86 h 52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01"/>
                <a:gd name="T70" fmla="*/ 0 h 520"/>
                <a:gd name="T71" fmla="*/ 901 w 901"/>
                <a:gd name="T72" fmla="*/ 520 h 52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01" h="520">
                  <a:moveTo>
                    <a:pt x="152" y="86"/>
                  </a:moveTo>
                  <a:lnTo>
                    <a:pt x="324" y="98"/>
                  </a:lnTo>
                  <a:lnTo>
                    <a:pt x="656" y="0"/>
                  </a:lnTo>
                  <a:lnTo>
                    <a:pt x="898" y="168"/>
                  </a:lnTo>
                  <a:lnTo>
                    <a:pt x="901" y="192"/>
                  </a:lnTo>
                  <a:lnTo>
                    <a:pt x="880" y="196"/>
                  </a:lnTo>
                  <a:lnTo>
                    <a:pt x="879" y="466"/>
                  </a:lnTo>
                  <a:lnTo>
                    <a:pt x="862" y="478"/>
                  </a:lnTo>
                  <a:lnTo>
                    <a:pt x="857" y="518"/>
                  </a:lnTo>
                  <a:lnTo>
                    <a:pt x="352" y="520"/>
                  </a:lnTo>
                  <a:lnTo>
                    <a:pt x="247" y="480"/>
                  </a:lnTo>
                  <a:lnTo>
                    <a:pt x="171" y="486"/>
                  </a:lnTo>
                  <a:lnTo>
                    <a:pt x="102" y="442"/>
                  </a:lnTo>
                  <a:lnTo>
                    <a:pt x="102" y="414"/>
                  </a:lnTo>
                  <a:lnTo>
                    <a:pt x="26" y="386"/>
                  </a:lnTo>
                  <a:lnTo>
                    <a:pt x="26" y="362"/>
                  </a:lnTo>
                  <a:lnTo>
                    <a:pt x="12" y="352"/>
                  </a:lnTo>
                  <a:lnTo>
                    <a:pt x="12" y="216"/>
                  </a:lnTo>
                  <a:lnTo>
                    <a:pt x="0" y="204"/>
                  </a:lnTo>
                  <a:lnTo>
                    <a:pt x="1" y="192"/>
                  </a:lnTo>
                  <a:lnTo>
                    <a:pt x="103" y="154"/>
                  </a:lnTo>
                  <a:lnTo>
                    <a:pt x="117" y="98"/>
                  </a:lnTo>
                  <a:lnTo>
                    <a:pt x="152" y="86"/>
                  </a:lnTo>
                  <a:close/>
                </a:path>
              </a:pathLst>
            </a:custGeom>
            <a:solidFill>
              <a:srgbClr val="9B8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91" name="Freeform 7"/>
            <p:cNvSpPr>
              <a:spLocks/>
            </p:cNvSpPr>
            <p:nvPr/>
          </p:nvSpPr>
          <p:spPr bwMode="auto">
            <a:xfrm>
              <a:off x="2046" y="2122"/>
              <a:ext cx="109" cy="48"/>
            </a:xfrm>
            <a:custGeom>
              <a:avLst/>
              <a:gdLst>
                <a:gd name="T0" fmla="*/ 0 w 109"/>
                <a:gd name="T1" fmla="*/ 0 h 48"/>
                <a:gd name="T2" fmla="*/ 108 w 109"/>
                <a:gd name="T3" fmla="*/ 34 h 48"/>
                <a:gd name="T4" fmla="*/ 109 w 109"/>
                <a:gd name="T5" fmla="*/ 48 h 48"/>
                <a:gd name="T6" fmla="*/ 9 w 109"/>
                <a:gd name="T7" fmla="*/ 14 h 48"/>
                <a:gd name="T8" fmla="*/ 0 w 109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9"/>
                <a:gd name="T16" fmla="*/ 0 h 48"/>
                <a:gd name="T17" fmla="*/ 109 w 109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9" h="48">
                  <a:moveTo>
                    <a:pt x="0" y="0"/>
                  </a:moveTo>
                  <a:lnTo>
                    <a:pt x="108" y="34"/>
                  </a:lnTo>
                  <a:lnTo>
                    <a:pt x="109" y="48"/>
                  </a:lnTo>
                  <a:lnTo>
                    <a:pt x="9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92" name="Rectangle 8"/>
            <p:cNvSpPr>
              <a:spLocks noChangeArrowheads="1"/>
            </p:cNvSpPr>
            <p:nvPr/>
          </p:nvSpPr>
          <p:spPr bwMode="auto">
            <a:xfrm>
              <a:off x="2082" y="1906"/>
              <a:ext cx="6" cy="32"/>
            </a:xfrm>
            <a:prstGeom prst="rect">
              <a:avLst/>
            </a:prstGeom>
            <a:solidFill>
              <a:srgbClr val="55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93" name="Freeform 9"/>
            <p:cNvSpPr>
              <a:spLocks/>
            </p:cNvSpPr>
            <p:nvPr/>
          </p:nvSpPr>
          <p:spPr bwMode="auto">
            <a:xfrm>
              <a:off x="2367" y="1822"/>
              <a:ext cx="537" cy="422"/>
            </a:xfrm>
            <a:custGeom>
              <a:avLst/>
              <a:gdLst>
                <a:gd name="T0" fmla="*/ 3 w 537"/>
                <a:gd name="T1" fmla="*/ 92 h 422"/>
                <a:gd name="T2" fmla="*/ 0 w 537"/>
                <a:gd name="T3" fmla="*/ 422 h 422"/>
                <a:gd name="T4" fmla="*/ 536 w 537"/>
                <a:gd name="T5" fmla="*/ 420 h 422"/>
                <a:gd name="T6" fmla="*/ 537 w 537"/>
                <a:gd name="T7" fmla="*/ 152 h 422"/>
                <a:gd name="T8" fmla="*/ 327 w 537"/>
                <a:gd name="T9" fmla="*/ 0 h 422"/>
                <a:gd name="T10" fmla="*/ 3 w 537"/>
                <a:gd name="T11" fmla="*/ 92 h 4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7"/>
                <a:gd name="T19" fmla="*/ 0 h 422"/>
                <a:gd name="T20" fmla="*/ 537 w 537"/>
                <a:gd name="T21" fmla="*/ 422 h 4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7" h="422">
                  <a:moveTo>
                    <a:pt x="3" y="92"/>
                  </a:moveTo>
                  <a:lnTo>
                    <a:pt x="0" y="422"/>
                  </a:lnTo>
                  <a:lnTo>
                    <a:pt x="536" y="420"/>
                  </a:lnTo>
                  <a:lnTo>
                    <a:pt x="537" y="152"/>
                  </a:lnTo>
                  <a:lnTo>
                    <a:pt x="327" y="0"/>
                  </a:lnTo>
                  <a:lnTo>
                    <a:pt x="3" y="92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94" name="Freeform 10"/>
            <p:cNvSpPr>
              <a:spLocks/>
            </p:cNvSpPr>
            <p:nvPr/>
          </p:nvSpPr>
          <p:spPr bwMode="auto">
            <a:xfrm>
              <a:off x="2358" y="1760"/>
              <a:ext cx="567" cy="200"/>
            </a:xfrm>
            <a:custGeom>
              <a:avLst/>
              <a:gdLst>
                <a:gd name="T0" fmla="*/ 0 w 567"/>
                <a:gd name="T1" fmla="*/ 94 h 200"/>
                <a:gd name="T2" fmla="*/ 332 w 567"/>
                <a:gd name="T3" fmla="*/ 0 h 200"/>
                <a:gd name="T4" fmla="*/ 567 w 567"/>
                <a:gd name="T5" fmla="*/ 174 h 200"/>
                <a:gd name="T6" fmla="*/ 567 w 567"/>
                <a:gd name="T7" fmla="*/ 200 h 200"/>
                <a:gd name="T8" fmla="*/ 330 w 567"/>
                <a:gd name="T9" fmla="*/ 20 h 200"/>
                <a:gd name="T10" fmla="*/ 3 w 567"/>
                <a:gd name="T11" fmla="*/ 116 h 200"/>
                <a:gd name="T12" fmla="*/ 0 w 567"/>
                <a:gd name="T13" fmla="*/ 94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67"/>
                <a:gd name="T22" fmla="*/ 0 h 200"/>
                <a:gd name="T23" fmla="*/ 567 w 567"/>
                <a:gd name="T24" fmla="*/ 200 h 2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67" h="200">
                  <a:moveTo>
                    <a:pt x="0" y="94"/>
                  </a:moveTo>
                  <a:lnTo>
                    <a:pt x="332" y="0"/>
                  </a:lnTo>
                  <a:lnTo>
                    <a:pt x="567" y="174"/>
                  </a:lnTo>
                  <a:lnTo>
                    <a:pt x="567" y="200"/>
                  </a:lnTo>
                  <a:lnTo>
                    <a:pt x="330" y="20"/>
                  </a:lnTo>
                  <a:lnTo>
                    <a:pt x="3" y="116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95" name="Freeform 11"/>
            <p:cNvSpPr>
              <a:spLocks/>
            </p:cNvSpPr>
            <p:nvPr/>
          </p:nvSpPr>
          <p:spPr bwMode="auto">
            <a:xfrm>
              <a:off x="2224" y="1856"/>
              <a:ext cx="135" cy="70"/>
            </a:xfrm>
            <a:custGeom>
              <a:avLst/>
              <a:gdLst>
                <a:gd name="T0" fmla="*/ 135 w 135"/>
                <a:gd name="T1" fmla="*/ 0 h 70"/>
                <a:gd name="T2" fmla="*/ 0 w 135"/>
                <a:gd name="T3" fmla="*/ 50 h 70"/>
                <a:gd name="T4" fmla="*/ 7 w 135"/>
                <a:gd name="T5" fmla="*/ 70 h 70"/>
                <a:gd name="T6" fmla="*/ 135 w 135"/>
                <a:gd name="T7" fmla="*/ 20 h 70"/>
                <a:gd name="T8" fmla="*/ 135 w 135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5"/>
                <a:gd name="T16" fmla="*/ 0 h 70"/>
                <a:gd name="T17" fmla="*/ 135 w 135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5" h="70">
                  <a:moveTo>
                    <a:pt x="135" y="0"/>
                  </a:moveTo>
                  <a:lnTo>
                    <a:pt x="0" y="50"/>
                  </a:lnTo>
                  <a:lnTo>
                    <a:pt x="7" y="70"/>
                  </a:lnTo>
                  <a:lnTo>
                    <a:pt x="135" y="20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96" name="Freeform 12"/>
            <p:cNvSpPr>
              <a:spLocks noEditPoints="1"/>
            </p:cNvSpPr>
            <p:nvPr/>
          </p:nvSpPr>
          <p:spPr bwMode="auto">
            <a:xfrm>
              <a:off x="2224" y="1854"/>
              <a:ext cx="135" cy="74"/>
            </a:xfrm>
            <a:custGeom>
              <a:avLst/>
              <a:gdLst>
                <a:gd name="T0" fmla="*/ 135 w 135"/>
                <a:gd name="T1" fmla="*/ 0 h 74"/>
                <a:gd name="T2" fmla="*/ 0 w 135"/>
                <a:gd name="T3" fmla="*/ 50 h 74"/>
                <a:gd name="T4" fmla="*/ 5 w 135"/>
                <a:gd name="T5" fmla="*/ 74 h 74"/>
                <a:gd name="T6" fmla="*/ 135 w 135"/>
                <a:gd name="T7" fmla="*/ 22 h 74"/>
                <a:gd name="T8" fmla="*/ 135 w 135"/>
                <a:gd name="T9" fmla="*/ 0 h 74"/>
                <a:gd name="T10" fmla="*/ 135 w 135"/>
                <a:gd name="T11" fmla="*/ 0 h 74"/>
                <a:gd name="T12" fmla="*/ 135 w 135"/>
                <a:gd name="T13" fmla="*/ 2 h 74"/>
                <a:gd name="T14" fmla="*/ 135 w 135"/>
                <a:gd name="T15" fmla="*/ 2 h 74"/>
                <a:gd name="T16" fmla="*/ 135 w 135"/>
                <a:gd name="T17" fmla="*/ 20 h 74"/>
                <a:gd name="T18" fmla="*/ 135 w 135"/>
                <a:gd name="T19" fmla="*/ 20 h 74"/>
                <a:gd name="T20" fmla="*/ 7 w 135"/>
                <a:gd name="T21" fmla="*/ 70 h 74"/>
                <a:gd name="T22" fmla="*/ 7 w 135"/>
                <a:gd name="T23" fmla="*/ 70 h 74"/>
                <a:gd name="T24" fmla="*/ 2 w 135"/>
                <a:gd name="T25" fmla="*/ 52 h 74"/>
                <a:gd name="T26" fmla="*/ 2 w 135"/>
                <a:gd name="T27" fmla="*/ 52 h 74"/>
                <a:gd name="T28" fmla="*/ 135 w 135"/>
                <a:gd name="T29" fmla="*/ 2 h 74"/>
                <a:gd name="T30" fmla="*/ 135 w 135"/>
                <a:gd name="T31" fmla="*/ 2 h 7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74"/>
                <a:gd name="T50" fmla="*/ 135 w 135"/>
                <a:gd name="T51" fmla="*/ 74 h 7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74">
                  <a:moveTo>
                    <a:pt x="135" y="0"/>
                  </a:moveTo>
                  <a:lnTo>
                    <a:pt x="0" y="50"/>
                  </a:lnTo>
                  <a:lnTo>
                    <a:pt x="5" y="74"/>
                  </a:lnTo>
                  <a:lnTo>
                    <a:pt x="135" y="22"/>
                  </a:lnTo>
                  <a:lnTo>
                    <a:pt x="135" y="0"/>
                  </a:lnTo>
                  <a:close/>
                  <a:moveTo>
                    <a:pt x="135" y="2"/>
                  </a:moveTo>
                  <a:lnTo>
                    <a:pt x="135" y="2"/>
                  </a:lnTo>
                  <a:lnTo>
                    <a:pt x="135" y="20"/>
                  </a:lnTo>
                  <a:lnTo>
                    <a:pt x="7" y="70"/>
                  </a:lnTo>
                  <a:lnTo>
                    <a:pt x="2" y="52"/>
                  </a:lnTo>
                  <a:lnTo>
                    <a:pt x="135" y="2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97" name="Freeform 13"/>
            <p:cNvSpPr>
              <a:spLocks/>
            </p:cNvSpPr>
            <p:nvPr/>
          </p:nvSpPr>
          <p:spPr bwMode="auto">
            <a:xfrm>
              <a:off x="2212" y="1944"/>
              <a:ext cx="20" cy="200"/>
            </a:xfrm>
            <a:custGeom>
              <a:avLst/>
              <a:gdLst>
                <a:gd name="T0" fmla="*/ 19 w 20"/>
                <a:gd name="T1" fmla="*/ 0 h 200"/>
                <a:gd name="T2" fmla="*/ 20 w 20"/>
                <a:gd name="T3" fmla="*/ 198 h 200"/>
                <a:gd name="T4" fmla="*/ 0 w 20"/>
                <a:gd name="T5" fmla="*/ 200 h 200"/>
                <a:gd name="T6" fmla="*/ 0 w 20"/>
                <a:gd name="T7" fmla="*/ 0 h 200"/>
                <a:gd name="T8" fmla="*/ 19 w 20"/>
                <a:gd name="T9" fmla="*/ 0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200"/>
                <a:gd name="T17" fmla="*/ 20 w 20"/>
                <a:gd name="T18" fmla="*/ 200 h 2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200">
                  <a:moveTo>
                    <a:pt x="19" y="0"/>
                  </a:moveTo>
                  <a:lnTo>
                    <a:pt x="20" y="198"/>
                  </a:lnTo>
                  <a:lnTo>
                    <a:pt x="0" y="200"/>
                  </a:lnTo>
                  <a:lnTo>
                    <a:pt x="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98" name="Freeform 14"/>
            <p:cNvSpPr>
              <a:spLocks/>
            </p:cNvSpPr>
            <p:nvPr/>
          </p:nvSpPr>
          <p:spPr bwMode="auto">
            <a:xfrm>
              <a:off x="2169" y="1976"/>
              <a:ext cx="43" cy="164"/>
            </a:xfrm>
            <a:custGeom>
              <a:avLst/>
              <a:gdLst>
                <a:gd name="T0" fmla="*/ 0 w 43"/>
                <a:gd name="T1" fmla="*/ 0 h 164"/>
                <a:gd name="T2" fmla="*/ 43 w 43"/>
                <a:gd name="T3" fmla="*/ 0 h 164"/>
                <a:gd name="T4" fmla="*/ 43 w 43"/>
                <a:gd name="T5" fmla="*/ 164 h 164"/>
                <a:gd name="T6" fmla="*/ 5 w 43"/>
                <a:gd name="T7" fmla="*/ 162 h 164"/>
                <a:gd name="T8" fmla="*/ 0 w 43"/>
                <a:gd name="T9" fmla="*/ 0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164"/>
                <a:gd name="T17" fmla="*/ 43 w 43"/>
                <a:gd name="T18" fmla="*/ 164 h 1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164">
                  <a:moveTo>
                    <a:pt x="0" y="0"/>
                  </a:moveTo>
                  <a:lnTo>
                    <a:pt x="43" y="0"/>
                  </a:lnTo>
                  <a:lnTo>
                    <a:pt x="43" y="164"/>
                  </a:lnTo>
                  <a:lnTo>
                    <a:pt x="5" y="1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99" name="Freeform 15"/>
            <p:cNvSpPr>
              <a:spLocks/>
            </p:cNvSpPr>
            <p:nvPr/>
          </p:nvSpPr>
          <p:spPr bwMode="auto">
            <a:xfrm>
              <a:off x="2160" y="1908"/>
              <a:ext cx="71" cy="20"/>
            </a:xfrm>
            <a:custGeom>
              <a:avLst/>
              <a:gdLst>
                <a:gd name="T0" fmla="*/ 2 w 71"/>
                <a:gd name="T1" fmla="*/ 4 h 20"/>
                <a:gd name="T2" fmla="*/ 71 w 71"/>
                <a:gd name="T3" fmla="*/ 0 h 20"/>
                <a:gd name="T4" fmla="*/ 71 w 71"/>
                <a:gd name="T5" fmla="*/ 20 h 20"/>
                <a:gd name="T6" fmla="*/ 0 w 71"/>
                <a:gd name="T7" fmla="*/ 20 h 20"/>
                <a:gd name="T8" fmla="*/ 2 w 71"/>
                <a:gd name="T9" fmla="*/ 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20"/>
                <a:gd name="T17" fmla="*/ 71 w 71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20">
                  <a:moveTo>
                    <a:pt x="2" y="4"/>
                  </a:moveTo>
                  <a:lnTo>
                    <a:pt x="71" y="0"/>
                  </a:lnTo>
                  <a:lnTo>
                    <a:pt x="71" y="20"/>
                  </a:lnTo>
                  <a:lnTo>
                    <a:pt x="0" y="2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CBB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0" name="Freeform 16"/>
            <p:cNvSpPr>
              <a:spLocks/>
            </p:cNvSpPr>
            <p:nvPr/>
          </p:nvSpPr>
          <p:spPr bwMode="auto">
            <a:xfrm>
              <a:off x="2133" y="1852"/>
              <a:ext cx="228" cy="60"/>
            </a:xfrm>
            <a:custGeom>
              <a:avLst/>
              <a:gdLst>
                <a:gd name="T0" fmla="*/ 0 w 228"/>
                <a:gd name="T1" fmla="*/ 0 h 60"/>
                <a:gd name="T2" fmla="*/ 228 w 228"/>
                <a:gd name="T3" fmla="*/ 2 h 60"/>
                <a:gd name="T4" fmla="*/ 99 w 228"/>
                <a:gd name="T5" fmla="*/ 60 h 60"/>
                <a:gd name="T6" fmla="*/ 30 w 228"/>
                <a:gd name="T7" fmla="*/ 60 h 60"/>
                <a:gd name="T8" fmla="*/ 0 w 228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"/>
                <a:gd name="T16" fmla="*/ 0 h 60"/>
                <a:gd name="T17" fmla="*/ 228 w 228"/>
                <a:gd name="T18" fmla="*/ 60 h 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" h="60">
                  <a:moveTo>
                    <a:pt x="0" y="0"/>
                  </a:moveTo>
                  <a:lnTo>
                    <a:pt x="228" y="2"/>
                  </a:lnTo>
                  <a:lnTo>
                    <a:pt x="99" y="60"/>
                  </a:lnTo>
                  <a:lnTo>
                    <a:pt x="30" y="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1" name="Freeform 17"/>
            <p:cNvSpPr>
              <a:spLocks/>
            </p:cNvSpPr>
            <p:nvPr/>
          </p:nvSpPr>
          <p:spPr bwMode="auto">
            <a:xfrm>
              <a:off x="2154" y="1938"/>
              <a:ext cx="67" cy="204"/>
            </a:xfrm>
            <a:custGeom>
              <a:avLst/>
              <a:gdLst>
                <a:gd name="T0" fmla="*/ 0 w 67"/>
                <a:gd name="T1" fmla="*/ 0 h 204"/>
                <a:gd name="T2" fmla="*/ 3 w 67"/>
                <a:gd name="T3" fmla="*/ 204 h 204"/>
                <a:gd name="T4" fmla="*/ 25 w 67"/>
                <a:gd name="T5" fmla="*/ 204 h 204"/>
                <a:gd name="T6" fmla="*/ 25 w 67"/>
                <a:gd name="T7" fmla="*/ 24 h 204"/>
                <a:gd name="T8" fmla="*/ 62 w 67"/>
                <a:gd name="T9" fmla="*/ 24 h 204"/>
                <a:gd name="T10" fmla="*/ 67 w 67"/>
                <a:gd name="T11" fmla="*/ 6 h 204"/>
                <a:gd name="T12" fmla="*/ 4 w 67"/>
                <a:gd name="T13" fmla="*/ 6 h 204"/>
                <a:gd name="T14" fmla="*/ 0 w 67"/>
                <a:gd name="T15" fmla="*/ 0 h 2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204"/>
                <a:gd name="T26" fmla="*/ 67 w 67"/>
                <a:gd name="T27" fmla="*/ 204 h 20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204">
                  <a:moveTo>
                    <a:pt x="0" y="0"/>
                  </a:moveTo>
                  <a:lnTo>
                    <a:pt x="3" y="204"/>
                  </a:lnTo>
                  <a:lnTo>
                    <a:pt x="25" y="204"/>
                  </a:lnTo>
                  <a:lnTo>
                    <a:pt x="25" y="24"/>
                  </a:lnTo>
                  <a:lnTo>
                    <a:pt x="62" y="24"/>
                  </a:lnTo>
                  <a:lnTo>
                    <a:pt x="67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2" name="Freeform 18"/>
            <p:cNvSpPr>
              <a:spLocks/>
            </p:cNvSpPr>
            <p:nvPr/>
          </p:nvSpPr>
          <p:spPr bwMode="auto">
            <a:xfrm>
              <a:off x="2118" y="1852"/>
              <a:ext cx="44" cy="76"/>
            </a:xfrm>
            <a:custGeom>
              <a:avLst/>
              <a:gdLst>
                <a:gd name="T0" fmla="*/ 19 w 44"/>
                <a:gd name="T1" fmla="*/ 0 h 76"/>
                <a:gd name="T2" fmla="*/ 0 w 44"/>
                <a:gd name="T3" fmla="*/ 72 h 76"/>
                <a:gd name="T4" fmla="*/ 9 w 44"/>
                <a:gd name="T5" fmla="*/ 76 h 76"/>
                <a:gd name="T6" fmla="*/ 20 w 44"/>
                <a:gd name="T7" fmla="*/ 34 h 76"/>
                <a:gd name="T8" fmla="*/ 42 w 44"/>
                <a:gd name="T9" fmla="*/ 76 h 76"/>
                <a:gd name="T10" fmla="*/ 44 w 44"/>
                <a:gd name="T11" fmla="*/ 60 h 76"/>
                <a:gd name="T12" fmla="*/ 19 w 44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4"/>
                <a:gd name="T22" fmla="*/ 0 h 76"/>
                <a:gd name="T23" fmla="*/ 44 w 44"/>
                <a:gd name="T24" fmla="*/ 76 h 7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4" h="76">
                  <a:moveTo>
                    <a:pt x="19" y="0"/>
                  </a:moveTo>
                  <a:lnTo>
                    <a:pt x="0" y="72"/>
                  </a:lnTo>
                  <a:lnTo>
                    <a:pt x="9" y="76"/>
                  </a:lnTo>
                  <a:lnTo>
                    <a:pt x="20" y="34"/>
                  </a:lnTo>
                  <a:lnTo>
                    <a:pt x="42" y="76"/>
                  </a:lnTo>
                  <a:lnTo>
                    <a:pt x="44" y="6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3" name="Freeform 19"/>
            <p:cNvSpPr>
              <a:spLocks/>
            </p:cNvSpPr>
            <p:nvPr/>
          </p:nvSpPr>
          <p:spPr bwMode="auto">
            <a:xfrm>
              <a:off x="2506" y="1922"/>
              <a:ext cx="101" cy="192"/>
            </a:xfrm>
            <a:custGeom>
              <a:avLst/>
              <a:gdLst>
                <a:gd name="T0" fmla="*/ 0 w 101"/>
                <a:gd name="T1" fmla="*/ 2 h 192"/>
                <a:gd name="T2" fmla="*/ 101 w 101"/>
                <a:gd name="T3" fmla="*/ 0 h 192"/>
                <a:gd name="T4" fmla="*/ 101 w 101"/>
                <a:gd name="T5" fmla="*/ 192 h 192"/>
                <a:gd name="T6" fmla="*/ 0 w 101"/>
                <a:gd name="T7" fmla="*/ 192 h 192"/>
                <a:gd name="T8" fmla="*/ 0 w 101"/>
                <a:gd name="T9" fmla="*/ 2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192"/>
                <a:gd name="T17" fmla="*/ 101 w 101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192">
                  <a:moveTo>
                    <a:pt x="0" y="2"/>
                  </a:moveTo>
                  <a:lnTo>
                    <a:pt x="101" y="0"/>
                  </a:lnTo>
                  <a:lnTo>
                    <a:pt x="101" y="192"/>
                  </a:lnTo>
                  <a:lnTo>
                    <a:pt x="0" y="19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4" name="Freeform 20"/>
            <p:cNvSpPr>
              <a:spLocks/>
            </p:cNvSpPr>
            <p:nvPr/>
          </p:nvSpPr>
          <p:spPr bwMode="auto">
            <a:xfrm>
              <a:off x="2516" y="1930"/>
              <a:ext cx="83" cy="166"/>
            </a:xfrm>
            <a:custGeom>
              <a:avLst/>
              <a:gdLst>
                <a:gd name="T0" fmla="*/ 0 w 83"/>
                <a:gd name="T1" fmla="*/ 2 h 166"/>
                <a:gd name="T2" fmla="*/ 83 w 83"/>
                <a:gd name="T3" fmla="*/ 0 h 166"/>
                <a:gd name="T4" fmla="*/ 83 w 83"/>
                <a:gd name="T5" fmla="*/ 164 h 166"/>
                <a:gd name="T6" fmla="*/ 0 w 83"/>
                <a:gd name="T7" fmla="*/ 166 h 166"/>
                <a:gd name="T8" fmla="*/ 0 w 83"/>
                <a:gd name="T9" fmla="*/ 2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3"/>
                <a:gd name="T16" fmla="*/ 0 h 166"/>
                <a:gd name="T17" fmla="*/ 83 w 83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3" h="166">
                  <a:moveTo>
                    <a:pt x="0" y="2"/>
                  </a:moveTo>
                  <a:lnTo>
                    <a:pt x="83" y="0"/>
                  </a:lnTo>
                  <a:lnTo>
                    <a:pt x="83" y="164"/>
                  </a:lnTo>
                  <a:lnTo>
                    <a:pt x="0" y="16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55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5" name="Freeform 21"/>
            <p:cNvSpPr>
              <a:spLocks/>
            </p:cNvSpPr>
            <p:nvPr/>
          </p:nvSpPr>
          <p:spPr bwMode="auto">
            <a:xfrm>
              <a:off x="2126" y="1918"/>
              <a:ext cx="73" cy="336"/>
            </a:xfrm>
            <a:custGeom>
              <a:avLst/>
              <a:gdLst>
                <a:gd name="T0" fmla="*/ 15 w 73"/>
                <a:gd name="T1" fmla="*/ 0 h 336"/>
                <a:gd name="T2" fmla="*/ 0 w 73"/>
                <a:gd name="T3" fmla="*/ 46 h 336"/>
                <a:gd name="T4" fmla="*/ 0 w 73"/>
                <a:gd name="T5" fmla="*/ 294 h 336"/>
                <a:gd name="T6" fmla="*/ 73 w 73"/>
                <a:gd name="T7" fmla="*/ 336 h 336"/>
                <a:gd name="T8" fmla="*/ 72 w 73"/>
                <a:gd name="T9" fmla="*/ 316 h 336"/>
                <a:gd name="T10" fmla="*/ 59 w 73"/>
                <a:gd name="T11" fmla="*/ 306 h 336"/>
                <a:gd name="T12" fmla="*/ 59 w 73"/>
                <a:gd name="T13" fmla="*/ 290 h 336"/>
                <a:gd name="T14" fmla="*/ 48 w 73"/>
                <a:gd name="T15" fmla="*/ 282 h 336"/>
                <a:gd name="T16" fmla="*/ 48 w 73"/>
                <a:gd name="T17" fmla="*/ 264 h 336"/>
                <a:gd name="T18" fmla="*/ 37 w 73"/>
                <a:gd name="T19" fmla="*/ 252 h 336"/>
                <a:gd name="T20" fmla="*/ 37 w 73"/>
                <a:gd name="T21" fmla="*/ 234 h 336"/>
                <a:gd name="T22" fmla="*/ 32 w 73"/>
                <a:gd name="T23" fmla="*/ 224 h 336"/>
                <a:gd name="T24" fmla="*/ 32 w 73"/>
                <a:gd name="T25" fmla="*/ 22 h 336"/>
                <a:gd name="T26" fmla="*/ 15 w 73"/>
                <a:gd name="T27" fmla="*/ 0 h 3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3"/>
                <a:gd name="T43" fmla="*/ 0 h 336"/>
                <a:gd name="T44" fmla="*/ 73 w 73"/>
                <a:gd name="T45" fmla="*/ 336 h 3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3" h="336">
                  <a:moveTo>
                    <a:pt x="15" y="0"/>
                  </a:moveTo>
                  <a:lnTo>
                    <a:pt x="0" y="46"/>
                  </a:lnTo>
                  <a:lnTo>
                    <a:pt x="0" y="294"/>
                  </a:lnTo>
                  <a:lnTo>
                    <a:pt x="73" y="336"/>
                  </a:lnTo>
                  <a:lnTo>
                    <a:pt x="72" y="316"/>
                  </a:lnTo>
                  <a:lnTo>
                    <a:pt x="59" y="306"/>
                  </a:lnTo>
                  <a:lnTo>
                    <a:pt x="59" y="290"/>
                  </a:lnTo>
                  <a:lnTo>
                    <a:pt x="48" y="282"/>
                  </a:lnTo>
                  <a:lnTo>
                    <a:pt x="48" y="264"/>
                  </a:lnTo>
                  <a:lnTo>
                    <a:pt x="37" y="252"/>
                  </a:lnTo>
                  <a:lnTo>
                    <a:pt x="37" y="234"/>
                  </a:lnTo>
                  <a:lnTo>
                    <a:pt x="32" y="224"/>
                  </a:lnTo>
                  <a:lnTo>
                    <a:pt x="32" y="2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EB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6" name="Freeform 22"/>
            <p:cNvSpPr>
              <a:spLocks/>
            </p:cNvSpPr>
            <p:nvPr/>
          </p:nvSpPr>
          <p:spPr bwMode="auto">
            <a:xfrm>
              <a:off x="2231" y="1918"/>
              <a:ext cx="139" cy="326"/>
            </a:xfrm>
            <a:custGeom>
              <a:avLst/>
              <a:gdLst>
                <a:gd name="T0" fmla="*/ 139 w 139"/>
                <a:gd name="T1" fmla="*/ 0 h 326"/>
                <a:gd name="T2" fmla="*/ 139 w 139"/>
                <a:gd name="T3" fmla="*/ 326 h 326"/>
                <a:gd name="T4" fmla="*/ 36 w 139"/>
                <a:gd name="T5" fmla="*/ 298 h 326"/>
                <a:gd name="T6" fmla="*/ 34 w 139"/>
                <a:gd name="T7" fmla="*/ 282 h 326"/>
                <a:gd name="T8" fmla="*/ 20 w 139"/>
                <a:gd name="T9" fmla="*/ 276 h 326"/>
                <a:gd name="T10" fmla="*/ 20 w 139"/>
                <a:gd name="T11" fmla="*/ 258 h 326"/>
                <a:gd name="T12" fmla="*/ 9 w 139"/>
                <a:gd name="T13" fmla="*/ 248 h 326"/>
                <a:gd name="T14" fmla="*/ 9 w 139"/>
                <a:gd name="T15" fmla="*/ 232 h 326"/>
                <a:gd name="T16" fmla="*/ 0 w 139"/>
                <a:gd name="T17" fmla="*/ 232 h 326"/>
                <a:gd name="T18" fmla="*/ 1 w 139"/>
                <a:gd name="T19" fmla="*/ 34 h 326"/>
                <a:gd name="T20" fmla="*/ 139 w 139"/>
                <a:gd name="T21" fmla="*/ 0 h 3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9"/>
                <a:gd name="T34" fmla="*/ 0 h 326"/>
                <a:gd name="T35" fmla="*/ 139 w 139"/>
                <a:gd name="T36" fmla="*/ 326 h 32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9" h="326">
                  <a:moveTo>
                    <a:pt x="139" y="0"/>
                  </a:moveTo>
                  <a:lnTo>
                    <a:pt x="139" y="326"/>
                  </a:lnTo>
                  <a:lnTo>
                    <a:pt x="36" y="298"/>
                  </a:lnTo>
                  <a:lnTo>
                    <a:pt x="34" y="282"/>
                  </a:lnTo>
                  <a:lnTo>
                    <a:pt x="20" y="276"/>
                  </a:lnTo>
                  <a:lnTo>
                    <a:pt x="20" y="258"/>
                  </a:lnTo>
                  <a:lnTo>
                    <a:pt x="9" y="248"/>
                  </a:lnTo>
                  <a:lnTo>
                    <a:pt x="9" y="232"/>
                  </a:lnTo>
                  <a:lnTo>
                    <a:pt x="0" y="232"/>
                  </a:lnTo>
                  <a:lnTo>
                    <a:pt x="1" y="34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EB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7" name="Freeform 23"/>
            <p:cNvSpPr>
              <a:spLocks/>
            </p:cNvSpPr>
            <p:nvPr/>
          </p:nvSpPr>
          <p:spPr bwMode="auto">
            <a:xfrm>
              <a:off x="2253" y="1924"/>
              <a:ext cx="58" cy="166"/>
            </a:xfrm>
            <a:custGeom>
              <a:avLst/>
              <a:gdLst>
                <a:gd name="T0" fmla="*/ 0 w 58"/>
                <a:gd name="T1" fmla="*/ 18 h 166"/>
                <a:gd name="T2" fmla="*/ 58 w 58"/>
                <a:gd name="T3" fmla="*/ 0 h 166"/>
                <a:gd name="T4" fmla="*/ 58 w 58"/>
                <a:gd name="T5" fmla="*/ 166 h 166"/>
                <a:gd name="T6" fmla="*/ 0 w 58"/>
                <a:gd name="T7" fmla="*/ 156 h 166"/>
                <a:gd name="T8" fmla="*/ 0 w 58"/>
                <a:gd name="T9" fmla="*/ 18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66"/>
                <a:gd name="T17" fmla="*/ 58 w 58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66">
                  <a:moveTo>
                    <a:pt x="0" y="18"/>
                  </a:moveTo>
                  <a:lnTo>
                    <a:pt x="58" y="0"/>
                  </a:lnTo>
                  <a:lnTo>
                    <a:pt x="58" y="166"/>
                  </a:lnTo>
                  <a:lnTo>
                    <a:pt x="0" y="15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5B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8" name="Freeform 24"/>
            <p:cNvSpPr>
              <a:spLocks/>
            </p:cNvSpPr>
            <p:nvPr/>
          </p:nvSpPr>
          <p:spPr bwMode="auto">
            <a:xfrm>
              <a:off x="2257" y="1930"/>
              <a:ext cx="50" cy="150"/>
            </a:xfrm>
            <a:custGeom>
              <a:avLst/>
              <a:gdLst>
                <a:gd name="T0" fmla="*/ 0 w 50"/>
                <a:gd name="T1" fmla="*/ 16 h 150"/>
                <a:gd name="T2" fmla="*/ 50 w 50"/>
                <a:gd name="T3" fmla="*/ 0 h 150"/>
                <a:gd name="T4" fmla="*/ 50 w 50"/>
                <a:gd name="T5" fmla="*/ 150 h 150"/>
                <a:gd name="T6" fmla="*/ 0 w 50"/>
                <a:gd name="T7" fmla="*/ 142 h 150"/>
                <a:gd name="T8" fmla="*/ 0 w 50"/>
                <a:gd name="T9" fmla="*/ 16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50"/>
                <a:gd name="T17" fmla="*/ 50 w 50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50">
                  <a:moveTo>
                    <a:pt x="0" y="16"/>
                  </a:moveTo>
                  <a:lnTo>
                    <a:pt x="50" y="0"/>
                  </a:lnTo>
                  <a:lnTo>
                    <a:pt x="50" y="150"/>
                  </a:lnTo>
                  <a:lnTo>
                    <a:pt x="0" y="14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5F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9" name="Freeform 25"/>
            <p:cNvSpPr>
              <a:spLocks/>
            </p:cNvSpPr>
            <p:nvPr/>
          </p:nvSpPr>
          <p:spPr bwMode="auto">
            <a:xfrm>
              <a:off x="2022" y="1918"/>
              <a:ext cx="105" cy="52"/>
            </a:xfrm>
            <a:custGeom>
              <a:avLst/>
              <a:gdLst>
                <a:gd name="T0" fmla="*/ 2 w 105"/>
                <a:gd name="T1" fmla="*/ 40 h 52"/>
                <a:gd name="T2" fmla="*/ 104 w 105"/>
                <a:gd name="T3" fmla="*/ 0 h 52"/>
                <a:gd name="T4" fmla="*/ 105 w 105"/>
                <a:gd name="T5" fmla="*/ 12 h 52"/>
                <a:gd name="T6" fmla="*/ 0 w 105"/>
                <a:gd name="T7" fmla="*/ 52 h 52"/>
                <a:gd name="T8" fmla="*/ 2 w 105"/>
                <a:gd name="T9" fmla="*/ 4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"/>
                <a:gd name="T16" fmla="*/ 0 h 52"/>
                <a:gd name="T17" fmla="*/ 105 w 105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" h="52">
                  <a:moveTo>
                    <a:pt x="2" y="40"/>
                  </a:moveTo>
                  <a:lnTo>
                    <a:pt x="104" y="0"/>
                  </a:lnTo>
                  <a:lnTo>
                    <a:pt x="105" y="12"/>
                  </a:lnTo>
                  <a:lnTo>
                    <a:pt x="0" y="52"/>
                  </a:lnTo>
                  <a:lnTo>
                    <a:pt x="2" y="40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0" name="Freeform 26"/>
            <p:cNvSpPr>
              <a:spLocks/>
            </p:cNvSpPr>
            <p:nvPr/>
          </p:nvSpPr>
          <p:spPr bwMode="auto">
            <a:xfrm>
              <a:off x="2036" y="1958"/>
              <a:ext cx="83" cy="186"/>
            </a:xfrm>
            <a:custGeom>
              <a:avLst/>
              <a:gdLst>
                <a:gd name="T0" fmla="*/ 0 w 83"/>
                <a:gd name="T1" fmla="*/ 24 h 186"/>
                <a:gd name="T2" fmla="*/ 83 w 83"/>
                <a:gd name="T3" fmla="*/ 0 h 186"/>
                <a:gd name="T4" fmla="*/ 83 w 83"/>
                <a:gd name="T5" fmla="*/ 186 h 186"/>
                <a:gd name="T6" fmla="*/ 0 w 83"/>
                <a:gd name="T7" fmla="*/ 158 h 186"/>
                <a:gd name="T8" fmla="*/ 0 w 83"/>
                <a:gd name="T9" fmla="*/ 24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3"/>
                <a:gd name="T16" fmla="*/ 0 h 186"/>
                <a:gd name="T17" fmla="*/ 83 w 8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3" h="186">
                  <a:moveTo>
                    <a:pt x="0" y="24"/>
                  </a:moveTo>
                  <a:lnTo>
                    <a:pt x="83" y="0"/>
                  </a:lnTo>
                  <a:lnTo>
                    <a:pt x="83" y="186"/>
                  </a:lnTo>
                  <a:lnTo>
                    <a:pt x="0" y="15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BEB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1" name="Freeform 27"/>
            <p:cNvSpPr>
              <a:spLocks/>
            </p:cNvSpPr>
            <p:nvPr/>
          </p:nvSpPr>
          <p:spPr bwMode="auto">
            <a:xfrm>
              <a:off x="2274" y="2220"/>
              <a:ext cx="110" cy="66"/>
            </a:xfrm>
            <a:custGeom>
              <a:avLst/>
              <a:gdLst>
                <a:gd name="T0" fmla="*/ 0 w 110"/>
                <a:gd name="T1" fmla="*/ 0 h 66"/>
                <a:gd name="T2" fmla="*/ 90 w 110"/>
                <a:gd name="T3" fmla="*/ 28 h 66"/>
                <a:gd name="T4" fmla="*/ 110 w 110"/>
                <a:gd name="T5" fmla="*/ 28 h 66"/>
                <a:gd name="T6" fmla="*/ 110 w 110"/>
                <a:gd name="T7" fmla="*/ 66 h 66"/>
                <a:gd name="T8" fmla="*/ 2 w 110"/>
                <a:gd name="T9" fmla="*/ 26 h 66"/>
                <a:gd name="T10" fmla="*/ 0 w 110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0"/>
                <a:gd name="T19" fmla="*/ 0 h 66"/>
                <a:gd name="T20" fmla="*/ 110 w 110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0" h="66">
                  <a:moveTo>
                    <a:pt x="0" y="0"/>
                  </a:moveTo>
                  <a:lnTo>
                    <a:pt x="90" y="28"/>
                  </a:lnTo>
                  <a:lnTo>
                    <a:pt x="110" y="28"/>
                  </a:lnTo>
                  <a:lnTo>
                    <a:pt x="110" y="66"/>
                  </a:lnTo>
                  <a:lnTo>
                    <a:pt x="2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2" name="Freeform 28"/>
            <p:cNvSpPr>
              <a:spLocks/>
            </p:cNvSpPr>
            <p:nvPr/>
          </p:nvSpPr>
          <p:spPr bwMode="auto">
            <a:xfrm>
              <a:off x="2376" y="2244"/>
              <a:ext cx="521" cy="18"/>
            </a:xfrm>
            <a:custGeom>
              <a:avLst/>
              <a:gdLst>
                <a:gd name="T0" fmla="*/ 0 w 521"/>
                <a:gd name="T1" fmla="*/ 0 h 18"/>
                <a:gd name="T2" fmla="*/ 521 w 521"/>
                <a:gd name="T3" fmla="*/ 0 h 18"/>
                <a:gd name="T4" fmla="*/ 507 w 521"/>
                <a:gd name="T5" fmla="*/ 12 h 18"/>
                <a:gd name="T6" fmla="*/ 0 w 521"/>
                <a:gd name="T7" fmla="*/ 18 h 18"/>
                <a:gd name="T8" fmla="*/ 0 w 52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1"/>
                <a:gd name="T16" fmla="*/ 0 h 18"/>
                <a:gd name="T17" fmla="*/ 521 w 52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1" h="18">
                  <a:moveTo>
                    <a:pt x="0" y="0"/>
                  </a:moveTo>
                  <a:lnTo>
                    <a:pt x="521" y="0"/>
                  </a:lnTo>
                  <a:lnTo>
                    <a:pt x="507" y="12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3" name="Freeform 29"/>
            <p:cNvSpPr>
              <a:spLocks/>
            </p:cNvSpPr>
            <p:nvPr/>
          </p:nvSpPr>
          <p:spPr bwMode="auto">
            <a:xfrm>
              <a:off x="2359" y="1786"/>
              <a:ext cx="566" cy="174"/>
            </a:xfrm>
            <a:custGeom>
              <a:avLst/>
              <a:gdLst>
                <a:gd name="T0" fmla="*/ 0 w 566"/>
                <a:gd name="T1" fmla="*/ 96 h 174"/>
                <a:gd name="T2" fmla="*/ 326 w 566"/>
                <a:gd name="T3" fmla="*/ 0 h 174"/>
                <a:gd name="T4" fmla="*/ 566 w 566"/>
                <a:gd name="T5" fmla="*/ 172 h 174"/>
                <a:gd name="T6" fmla="*/ 545 w 566"/>
                <a:gd name="T7" fmla="*/ 174 h 174"/>
                <a:gd name="T8" fmla="*/ 329 w 566"/>
                <a:gd name="T9" fmla="*/ 16 h 174"/>
                <a:gd name="T10" fmla="*/ 0 w 566"/>
                <a:gd name="T11" fmla="*/ 106 h 174"/>
                <a:gd name="T12" fmla="*/ 0 w 566"/>
                <a:gd name="T13" fmla="*/ 96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66"/>
                <a:gd name="T22" fmla="*/ 0 h 174"/>
                <a:gd name="T23" fmla="*/ 566 w 566"/>
                <a:gd name="T24" fmla="*/ 174 h 1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66" h="174">
                  <a:moveTo>
                    <a:pt x="0" y="96"/>
                  </a:moveTo>
                  <a:lnTo>
                    <a:pt x="326" y="0"/>
                  </a:lnTo>
                  <a:lnTo>
                    <a:pt x="566" y="172"/>
                  </a:lnTo>
                  <a:lnTo>
                    <a:pt x="545" y="174"/>
                  </a:lnTo>
                  <a:lnTo>
                    <a:pt x="329" y="16"/>
                  </a:lnTo>
                  <a:lnTo>
                    <a:pt x="0" y="10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4" name="Freeform 30"/>
            <p:cNvSpPr>
              <a:spLocks/>
            </p:cNvSpPr>
            <p:nvPr/>
          </p:nvSpPr>
          <p:spPr bwMode="auto">
            <a:xfrm>
              <a:off x="2032" y="1932"/>
              <a:ext cx="90" cy="44"/>
            </a:xfrm>
            <a:custGeom>
              <a:avLst/>
              <a:gdLst>
                <a:gd name="T0" fmla="*/ 0 w 90"/>
                <a:gd name="T1" fmla="*/ 36 h 44"/>
                <a:gd name="T2" fmla="*/ 90 w 90"/>
                <a:gd name="T3" fmla="*/ 0 h 44"/>
                <a:gd name="T4" fmla="*/ 89 w 90"/>
                <a:gd name="T5" fmla="*/ 14 h 44"/>
                <a:gd name="T6" fmla="*/ 4 w 90"/>
                <a:gd name="T7" fmla="*/ 44 h 44"/>
                <a:gd name="T8" fmla="*/ 0 w 90"/>
                <a:gd name="T9" fmla="*/ 3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44"/>
                <a:gd name="T17" fmla="*/ 90 w 90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44">
                  <a:moveTo>
                    <a:pt x="0" y="36"/>
                  </a:moveTo>
                  <a:lnTo>
                    <a:pt x="90" y="0"/>
                  </a:lnTo>
                  <a:lnTo>
                    <a:pt x="89" y="14"/>
                  </a:lnTo>
                  <a:lnTo>
                    <a:pt x="4" y="4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5" name="Freeform 31"/>
            <p:cNvSpPr>
              <a:spLocks/>
            </p:cNvSpPr>
            <p:nvPr/>
          </p:nvSpPr>
          <p:spPr bwMode="auto">
            <a:xfrm>
              <a:off x="2231" y="1876"/>
              <a:ext cx="130" cy="64"/>
            </a:xfrm>
            <a:custGeom>
              <a:avLst/>
              <a:gdLst>
                <a:gd name="T0" fmla="*/ 0 w 130"/>
                <a:gd name="T1" fmla="*/ 64 h 64"/>
                <a:gd name="T2" fmla="*/ 3 w 130"/>
                <a:gd name="T3" fmla="*/ 54 h 64"/>
                <a:gd name="T4" fmla="*/ 130 w 130"/>
                <a:gd name="T5" fmla="*/ 0 h 64"/>
                <a:gd name="T6" fmla="*/ 130 w 130"/>
                <a:gd name="T7" fmla="*/ 18 h 64"/>
                <a:gd name="T8" fmla="*/ 0 w 130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64"/>
                <a:gd name="T17" fmla="*/ 130 w 130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64">
                  <a:moveTo>
                    <a:pt x="0" y="64"/>
                  </a:moveTo>
                  <a:lnTo>
                    <a:pt x="3" y="54"/>
                  </a:lnTo>
                  <a:lnTo>
                    <a:pt x="130" y="0"/>
                  </a:lnTo>
                  <a:lnTo>
                    <a:pt x="130" y="18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6" name="Freeform 32"/>
            <p:cNvSpPr>
              <a:spLocks/>
            </p:cNvSpPr>
            <p:nvPr/>
          </p:nvSpPr>
          <p:spPr bwMode="auto">
            <a:xfrm>
              <a:off x="2158" y="2144"/>
              <a:ext cx="82" cy="6"/>
            </a:xfrm>
            <a:custGeom>
              <a:avLst/>
              <a:gdLst>
                <a:gd name="T0" fmla="*/ 0 w 82"/>
                <a:gd name="T1" fmla="*/ 0 h 6"/>
                <a:gd name="T2" fmla="*/ 77 w 82"/>
                <a:gd name="T3" fmla="*/ 0 h 6"/>
                <a:gd name="T4" fmla="*/ 82 w 82"/>
                <a:gd name="T5" fmla="*/ 6 h 6"/>
                <a:gd name="T6" fmla="*/ 7 w 82"/>
                <a:gd name="T7" fmla="*/ 6 h 6"/>
                <a:gd name="T8" fmla="*/ 0 w 8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6"/>
                <a:gd name="T17" fmla="*/ 82 w 8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6">
                  <a:moveTo>
                    <a:pt x="0" y="0"/>
                  </a:moveTo>
                  <a:lnTo>
                    <a:pt x="77" y="0"/>
                  </a:lnTo>
                  <a:lnTo>
                    <a:pt x="82" y="6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7" name="Freeform 33"/>
            <p:cNvSpPr>
              <a:spLocks/>
            </p:cNvSpPr>
            <p:nvPr/>
          </p:nvSpPr>
          <p:spPr bwMode="auto">
            <a:xfrm>
              <a:off x="2163" y="2168"/>
              <a:ext cx="86" cy="12"/>
            </a:xfrm>
            <a:custGeom>
              <a:avLst/>
              <a:gdLst>
                <a:gd name="T0" fmla="*/ 0 w 86"/>
                <a:gd name="T1" fmla="*/ 2 h 12"/>
                <a:gd name="T2" fmla="*/ 77 w 86"/>
                <a:gd name="T3" fmla="*/ 0 h 12"/>
                <a:gd name="T4" fmla="*/ 86 w 86"/>
                <a:gd name="T5" fmla="*/ 6 h 12"/>
                <a:gd name="T6" fmla="*/ 11 w 86"/>
                <a:gd name="T7" fmla="*/ 12 h 12"/>
                <a:gd name="T8" fmla="*/ 0 w 8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2"/>
                <a:gd name="T17" fmla="*/ 86 w 86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2">
                  <a:moveTo>
                    <a:pt x="0" y="2"/>
                  </a:moveTo>
                  <a:lnTo>
                    <a:pt x="77" y="0"/>
                  </a:lnTo>
                  <a:lnTo>
                    <a:pt x="86" y="6"/>
                  </a:lnTo>
                  <a:lnTo>
                    <a:pt x="11" y="1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8" name="Freeform 34"/>
            <p:cNvSpPr>
              <a:spLocks/>
            </p:cNvSpPr>
            <p:nvPr/>
          </p:nvSpPr>
          <p:spPr bwMode="auto">
            <a:xfrm>
              <a:off x="2174" y="2192"/>
              <a:ext cx="88" cy="14"/>
            </a:xfrm>
            <a:custGeom>
              <a:avLst/>
              <a:gdLst>
                <a:gd name="T0" fmla="*/ 0 w 88"/>
                <a:gd name="T1" fmla="*/ 6 h 14"/>
                <a:gd name="T2" fmla="*/ 77 w 88"/>
                <a:gd name="T3" fmla="*/ 0 h 14"/>
                <a:gd name="T4" fmla="*/ 88 w 88"/>
                <a:gd name="T5" fmla="*/ 8 h 14"/>
                <a:gd name="T6" fmla="*/ 11 w 88"/>
                <a:gd name="T7" fmla="*/ 14 h 14"/>
                <a:gd name="T8" fmla="*/ 0 w 88"/>
                <a:gd name="T9" fmla="*/ 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14"/>
                <a:gd name="T17" fmla="*/ 88 w 88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14">
                  <a:moveTo>
                    <a:pt x="0" y="6"/>
                  </a:moveTo>
                  <a:lnTo>
                    <a:pt x="77" y="0"/>
                  </a:lnTo>
                  <a:lnTo>
                    <a:pt x="88" y="8"/>
                  </a:lnTo>
                  <a:lnTo>
                    <a:pt x="11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9" name="Freeform 35"/>
            <p:cNvSpPr>
              <a:spLocks/>
            </p:cNvSpPr>
            <p:nvPr/>
          </p:nvSpPr>
          <p:spPr bwMode="auto">
            <a:xfrm>
              <a:off x="2187" y="2218"/>
              <a:ext cx="91" cy="16"/>
            </a:xfrm>
            <a:custGeom>
              <a:avLst/>
              <a:gdLst>
                <a:gd name="T0" fmla="*/ 0 w 91"/>
                <a:gd name="T1" fmla="*/ 6 h 16"/>
                <a:gd name="T2" fmla="*/ 80 w 91"/>
                <a:gd name="T3" fmla="*/ 0 h 16"/>
                <a:gd name="T4" fmla="*/ 91 w 91"/>
                <a:gd name="T5" fmla="*/ 8 h 16"/>
                <a:gd name="T6" fmla="*/ 12 w 91"/>
                <a:gd name="T7" fmla="*/ 16 h 16"/>
                <a:gd name="T8" fmla="*/ 0 w 91"/>
                <a:gd name="T9" fmla="*/ 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1"/>
                <a:gd name="T16" fmla="*/ 0 h 16"/>
                <a:gd name="T17" fmla="*/ 91 w 91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1" h="16">
                  <a:moveTo>
                    <a:pt x="0" y="6"/>
                  </a:moveTo>
                  <a:lnTo>
                    <a:pt x="80" y="0"/>
                  </a:lnTo>
                  <a:lnTo>
                    <a:pt x="91" y="8"/>
                  </a:lnTo>
                  <a:lnTo>
                    <a:pt x="12" y="1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0" name="Freeform 36"/>
            <p:cNvSpPr>
              <a:spLocks/>
            </p:cNvSpPr>
            <p:nvPr/>
          </p:nvSpPr>
          <p:spPr bwMode="auto">
            <a:xfrm>
              <a:off x="2521" y="1934"/>
              <a:ext cx="31" cy="154"/>
            </a:xfrm>
            <a:custGeom>
              <a:avLst/>
              <a:gdLst>
                <a:gd name="T0" fmla="*/ 0 w 31"/>
                <a:gd name="T1" fmla="*/ 0 h 154"/>
                <a:gd name="T2" fmla="*/ 31 w 31"/>
                <a:gd name="T3" fmla="*/ 2 h 154"/>
                <a:gd name="T4" fmla="*/ 31 w 31"/>
                <a:gd name="T5" fmla="*/ 154 h 154"/>
                <a:gd name="T6" fmla="*/ 0 w 31"/>
                <a:gd name="T7" fmla="*/ 154 h 154"/>
                <a:gd name="T8" fmla="*/ 0 w 31"/>
                <a:gd name="T9" fmla="*/ 0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154"/>
                <a:gd name="T17" fmla="*/ 31 w 31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154">
                  <a:moveTo>
                    <a:pt x="0" y="0"/>
                  </a:moveTo>
                  <a:lnTo>
                    <a:pt x="31" y="2"/>
                  </a:lnTo>
                  <a:lnTo>
                    <a:pt x="31" y="154"/>
                  </a:lnTo>
                  <a:lnTo>
                    <a:pt x="0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1" name="Rectangle 37"/>
            <p:cNvSpPr>
              <a:spLocks noChangeArrowheads="1"/>
            </p:cNvSpPr>
            <p:nvPr/>
          </p:nvSpPr>
          <p:spPr bwMode="auto">
            <a:xfrm>
              <a:off x="2563" y="1936"/>
              <a:ext cx="30" cy="154"/>
            </a:xfrm>
            <a:prstGeom prst="rect">
              <a:avLst/>
            </a:pr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2" name="Freeform 38"/>
            <p:cNvSpPr>
              <a:spLocks/>
            </p:cNvSpPr>
            <p:nvPr/>
          </p:nvSpPr>
          <p:spPr bwMode="auto">
            <a:xfrm>
              <a:off x="2527" y="1942"/>
              <a:ext cx="15" cy="98"/>
            </a:xfrm>
            <a:custGeom>
              <a:avLst/>
              <a:gdLst>
                <a:gd name="T0" fmla="*/ 0 w 15"/>
                <a:gd name="T1" fmla="*/ 2 h 98"/>
                <a:gd name="T2" fmla="*/ 0 w 15"/>
                <a:gd name="T3" fmla="*/ 98 h 98"/>
                <a:gd name="T4" fmla="*/ 3 w 15"/>
                <a:gd name="T5" fmla="*/ 94 h 98"/>
                <a:gd name="T6" fmla="*/ 4 w 15"/>
                <a:gd name="T7" fmla="*/ 74 h 98"/>
                <a:gd name="T8" fmla="*/ 6 w 15"/>
                <a:gd name="T9" fmla="*/ 52 h 98"/>
                <a:gd name="T10" fmla="*/ 11 w 15"/>
                <a:gd name="T11" fmla="*/ 62 h 98"/>
                <a:gd name="T12" fmla="*/ 15 w 15"/>
                <a:gd name="T13" fmla="*/ 58 h 98"/>
                <a:gd name="T14" fmla="*/ 15 w 15"/>
                <a:gd name="T15" fmla="*/ 48 h 98"/>
                <a:gd name="T16" fmla="*/ 15 w 15"/>
                <a:gd name="T17" fmla="*/ 4 h 98"/>
                <a:gd name="T18" fmla="*/ 8 w 15"/>
                <a:gd name="T19" fmla="*/ 2 h 98"/>
                <a:gd name="T20" fmla="*/ 8 w 15"/>
                <a:gd name="T21" fmla="*/ 2 h 98"/>
                <a:gd name="T22" fmla="*/ 3 w 15"/>
                <a:gd name="T23" fmla="*/ 0 h 98"/>
                <a:gd name="T24" fmla="*/ 0 w 15"/>
                <a:gd name="T25" fmla="*/ 0 h 98"/>
                <a:gd name="T26" fmla="*/ 0 w 15"/>
                <a:gd name="T27" fmla="*/ 2 h 98"/>
                <a:gd name="T28" fmla="*/ 0 w 15"/>
                <a:gd name="T29" fmla="*/ 2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98"/>
                <a:gd name="T47" fmla="*/ 15 w 15"/>
                <a:gd name="T48" fmla="*/ 98 h 9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98">
                  <a:moveTo>
                    <a:pt x="0" y="2"/>
                  </a:moveTo>
                  <a:lnTo>
                    <a:pt x="0" y="98"/>
                  </a:lnTo>
                  <a:lnTo>
                    <a:pt x="3" y="94"/>
                  </a:lnTo>
                  <a:lnTo>
                    <a:pt x="4" y="74"/>
                  </a:lnTo>
                  <a:lnTo>
                    <a:pt x="6" y="52"/>
                  </a:lnTo>
                  <a:lnTo>
                    <a:pt x="11" y="62"/>
                  </a:lnTo>
                  <a:lnTo>
                    <a:pt x="15" y="58"/>
                  </a:lnTo>
                  <a:lnTo>
                    <a:pt x="15" y="48"/>
                  </a:lnTo>
                  <a:lnTo>
                    <a:pt x="15" y="4"/>
                  </a:lnTo>
                  <a:lnTo>
                    <a:pt x="8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97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3" name="Freeform 39"/>
            <p:cNvSpPr>
              <a:spLocks/>
            </p:cNvSpPr>
            <p:nvPr/>
          </p:nvSpPr>
          <p:spPr bwMode="auto">
            <a:xfrm>
              <a:off x="2566" y="1946"/>
              <a:ext cx="22" cy="106"/>
            </a:xfrm>
            <a:custGeom>
              <a:avLst/>
              <a:gdLst>
                <a:gd name="T0" fmla="*/ 0 w 22"/>
                <a:gd name="T1" fmla="*/ 0 h 106"/>
                <a:gd name="T2" fmla="*/ 22 w 22"/>
                <a:gd name="T3" fmla="*/ 2 h 106"/>
                <a:gd name="T4" fmla="*/ 22 w 22"/>
                <a:gd name="T5" fmla="*/ 54 h 106"/>
                <a:gd name="T6" fmla="*/ 22 w 22"/>
                <a:gd name="T7" fmla="*/ 104 h 106"/>
                <a:gd name="T8" fmla="*/ 17 w 22"/>
                <a:gd name="T9" fmla="*/ 106 h 106"/>
                <a:gd name="T10" fmla="*/ 17 w 22"/>
                <a:gd name="T11" fmla="*/ 106 h 106"/>
                <a:gd name="T12" fmla="*/ 17 w 22"/>
                <a:gd name="T13" fmla="*/ 94 h 106"/>
                <a:gd name="T14" fmla="*/ 17 w 22"/>
                <a:gd name="T15" fmla="*/ 94 h 106"/>
                <a:gd name="T16" fmla="*/ 17 w 22"/>
                <a:gd name="T17" fmla="*/ 20 h 106"/>
                <a:gd name="T18" fmla="*/ 11 w 22"/>
                <a:gd name="T19" fmla="*/ 16 h 106"/>
                <a:gd name="T20" fmla="*/ 9 w 22"/>
                <a:gd name="T21" fmla="*/ 24 h 106"/>
                <a:gd name="T22" fmla="*/ 5 w 22"/>
                <a:gd name="T23" fmla="*/ 26 h 106"/>
                <a:gd name="T24" fmla="*/ 2 w 22"/>
                <a:gd name="T25" fmla="*/ 18 h 106"/>
                <a:gd name="T26" fmla="*/ 0 w 22"/>
                <a:gd name="T27" fmla="*/ 0 h 1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106"/>
                <a:gd name="T44" fmla="*/ 22 w 22"/>
                <a:gd name="T45" fmla="*/ 106 h 10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106">
                  <a:moveTo>
                    <a:pt x="0" y="0"/>
                  </a:moveTo>
                  <a:lnTo>
                    <a:pt x="22" y="2"/>
                  </a:lnTo>
                  <a:lnTo>
                    <a:pt x="22" y="54"/>
                  </a:lnTo>
                  <a:lnTo>
                    <a:pt x="22" y="104"/>
                  </a:lnTo>
                  <a:lnTo>
                    <a:pt x="17" y="106"/>
                  </a:lnTo>
                  <a:lnTo>
                    <a:pt x="17" y="94"/>
                  </a:lnTo>
                  <a:lnTo>
                    <a:pt x="17" y="20"/>
                  </a:lnTo>
                  <a:lnTo>
                    <a:pt x="11" y="16"/>
                  </a:lnTo>
                  <a:lnTo>
                    <a:pt x="9" y="24"/>
                  </a:lnTo>
                  <a:lnTo>
                    <a:pt x="5" y="26"/>
                  </a:lnTo>
                  <a:lnTo>
                    <a:pt x="2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7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4" name="Freeform 40"/>
            <p:cNvSpPr>
              <a:spLocks/>
            </p:cNvSpPr>
            <p:nvPr/>
          </p:nvSpPr>
          <p:spPr bwMode="auto">
            <a:xfrm>
              <a:off x="2527" y="2064"/>
              <a:ext cx="20" cy="20"/>
            </a:xfrm>
            <a:custGeom>
              <a:avLst/>
              <a:gdLst>
                <a:gd name="T0" fmla="*/ 0 w 20"/>
                <a:gd name="T1" fmla="*/ 10 h 20"/>
                <a:gd name="T2" fmla="*/ 14 w 20"/>
                <a:gd name="T3" fmla="*/ 10 h 20"/>
                <a:gd name="T4" fmla="*/ 14 w 20"/>
                <a:gd name="T5" fmla="*/ 0 h 20"/>
                <a:gd name="T6" fmla="*/ 20 w 20"/>
                <a:gd name="T7" fmla="*/ 2 h 20"/>
                <a:gd name="T8" fmla="*/ 17 w 20"/>
                <a:gd name="T9" fmla="*/ 20 h 20"/>
                <a:gd name="T10" fmla="*/ 0 w 20"/>
                <a:gd name="T11" fmla="*/ 20 h 20"/>
                <a:gd name="T12" fmla="*/ 0 w 20"/>
                <a:gd name="T13" fmla="*/ 1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20"/>
                <a:gd name="T23" fmla="*/ 20 w 20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20">
                  <a:moveTo>
                    <a:pt x="0" y="10"/>
                  </a:moveTo>
                  <a:lnTo>
                    <a:pt x="14" y="1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17" y="20"/>
                  </a:lnTo>
                  <a:lnTo>
                    <a:pt x="0" y="2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697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5" name="Freeform 41"/>
            <p:cNvSpPr>
              <a:spLocks/>
            </p:cNvSpPr>
            <p:nvPr/>
          </p:nvSpPr>
          <p:spPr bwMode="auto">
            <a:xfrm>
              <a:off x="2260" y="1946"/>
              <a:ext cx="16" cy="122"/>
            </a:xfrm>
            <a:custGeom>
              <a:avLst/>
              <a:gdLst>
                <a:gd name="T0" fmla="*/ 0 w 16"/>
                <a:gd name="T1" fmla="*/ 6 h 122"/>
                <a:gd name="T2" fmla="*/ 14 w 16"/>
                <a:gd name="T3" fmla="*/ 0 h 122"/>
                <a:gd name="T4" fmla="*/ 16 w 16"/>
                <a:gd name="T5" fmla="*/ 122 h 122"/>
                <a:gd name="T6" fmla="*/ 0 w 16"/>
                <a:gd name="T7" fmla="*/ 120 h 122"/>
                <a:gd name="T8" fmla="*/ 0 w 16"/>
                <a:gd name="T9" fmla="*/ 6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22"/>
                <a:gd name="T17" fmla="*/ 16 w 16"/>
                <a:gd name="T18" fmla="*/ 122 h 1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22">
                  <a:moveTo>
                    <a:pt x="0" y="6"/>
                  </a:moveTo>
                  <a:lnTo>
                    <a:pt x="14" y="0"/>
                  </a:lnTo>
                  <a:lnTo>
                    <a:pt x="16" y="122"/>
                  </a:lnTo>
                  <a:lnTo>
                    <a:pt x="0" y="12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6" name="Freeform 42"/>
            <p:cNvSpPr>
              <a:spLocks/>
            </p:cNvSpPr>
            <p:nvPr/>
          </p:nvSpPr>
          <p:spPr bwMode="auto">
            <a:xfrm>
              <a:off x="2282" y="1940"/>
              <a:ext cx="19" cy="134"/>
            </a:xfrm>
            <a:custGeom>
              <a:avLst/>
              <a:gdLst>
                <a:gd name="T0" fmla="*/ 2 w 19"/>
                <a:gd name="T1" fmla="*/ 6 h 134"/>
                <a:gd name="T2" fmla="*/ 0 w 19"/>
                <a:gd name="T3" fmla="*/ 130 h 134"/>
                <a:gd name="T4" fmla="*/ 19 w 19"/>
                <a:gd name="T5" fmla="*/ 134 h 134"/>
                <a:gd name="T6" fmla="*/ 18 w 19"/>
                <a:gd name="T7" fmla="*/ 0 h 134"/>
                <a:gd name="T8" fmla="*/ 2 w 19"/>
                <a:gd name="T9" fmla="*/ 6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134"/>
                <a:gd name="T17" fmla="*/ 19 w 19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134">
                  <a:moveTo>
                    <a:pt x="2" y="6"/>
                  </a:moveTo>
                  <a:lnTo>
                    <a:pt x="0" y="130"/>
                  </a:lnTo>
                  <a:lnTo>
                    <a:pt x="19" y="134"/>
                  </a:lnTo>
                  <a:lnTo>
                    <a:pt x="18" y="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7" name="Freeform 43"/>
            <p:cNvSpPr>
              <a:spLocks/>
            </p:cNvSpPr>
            <p:nvPr/>
          </p:nvSpPr>
          <p:spPr bwMode="auto">
            <a:xfrm>
              <a:off x="2262" y="1958"/>
              <a:ext cx="11" cy="48"/>
            </a:xfrm>
            <a:custGeom>
              <a:avLst/>
              <a:gdLst>
                <a:gd name="T0" fmla="*/ 3 w 11"/>
                <a:gd name="T1" fmla="*/ 2 h 48"/>
                <a:gd name="T2" fmla="*/ 0 w 11"/>
                <a:gd name="T3" fmla="*/ 48 h 48"/>
                <a:gd name="T4" fmla="*/ 3 w 11"/>
                <a:gd name="T5" fmla="*/ 40 h 48"/>
                <a:gd name="T6" fmla="*/ 6 w 11"/>
                <a:gd name="T7" fmla="*/ 30 h 48"/>
                <a:gd name="T8" fmla="*/ 8 w 11"/>
                <a:gd name="T9" fmla="*/ 40 h 48"/>
                <a:gd name="T10" fmla="*/ 9 w 11"/>
                <a:gd name="T11" fmla="*/ 34 h 48"/>
                <a:gd name="T12" fmla="*/ 11 w 11"/>
                <a:gd name="T13" fmla="*/ 0 h 48"/>
                <a:gd name="T14" fmla="*/ 3 w 11"/>
                <a:gd name="T15" fmla="*/ 2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48"/>
                <a:gd name="T26" fmla="*/ 11 w 11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48">
                  <a:moveTo>
                    <a:pt x="3" y="2"/>
                  </a:moveTo>
                  <a:lnTo>
                    <a:pt x="0" y="48"/>
                  </a:lnTo>
                  <a:lnTo>
                    <a:pt x="3" y="40"/>
                  </a:lnTo>
                  <a:lnTo>
                    <a:pt x="6" y="30"/>
                  </a:lnTo>
                  <a:lnTo>
                    <a:pt x="8" y="40"/>
                  </a:lnTo>
                  <a:lnTo>
                    <a:pt x="9" y="34"/>
                  </a:lnTo>
                  <a:lnTo>
                    <a:pt x="11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8" name="Freeform 44"/>
            <p:cNvSpPr>
              <a:spLocks/>
            </p:cNvSpPr>
            <p:nvPr/>
          </p:nvSpPr>
          <p:spPr bwMode="auto">
            <a:xfrm>
              <a:off x="2285" y="1950"/>
              <a:ext cx="10" cy="114"/>
            </a:xfrm>
            <a:custGeom>
              <a:avLst/>
              <a:gdLst>
                <a:gd name="T0" fmla="*/ 2 w 10"/>
                <a:gd name="T1" fmla="*/ 68 h 114"/>
                <a:gd name="T2" fmla="*/ 2 w 10"/>
                <a:gd name="T3" fmla="*/ 108 h 114"/>
                <a:gd name="T4" fmla="*/ 7 w 10"/>
                <a:gd name="T5" fmla="*/ 114 h 114"/>
                <a:gd name="T6" fmla="*/ 10 w 10"/>
                <a:gd name="T7" fmla="*/ 104 h 114"/>
                <a:gd name="T8" fmla="*/ 10 w 10"/>
                <a:gd name="T9" fmla="*/ 0 h 114"/>
                <a:gd name="T10" fmla="*/ 4 w 10"/>
                <a:gd name="T11" fmla="*/ 2 h 114"/>
                <a:gd name="T12" fmla="*/ 5 w 10"/>
                <a:gd name="T13" fmla="*/ 22 h 114"/>
                <a:gd name="T14" fmla="*/ 4 w 10"/>
                <a:gd name="T15" fmla="*/ 48 h 114"/>
                <a:gd name="T16" fmla="*/ 0 w 10"/>
                <a:gd name="T17" fmla="*/ 38 h 114"/>
                <a:gd name="T18" fmla="*/ 0 w 10"/>
                <a:gd name="T19" fmla="*/ 72 h 114"/>
                <a:gd name="T20" fmla="*/ 2 w 10"/>
                <a:gd name="T21" fmla="*/ 68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14"/>
                <a:gd name="T35" fmla="*/ 10 w 10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14">
                  <a:moveTo>
                    <a:pt x="2" y="68"/>
                  </a:moveTo>
                  <a:lnTo>
                    <a:pt x="2" y="108"/>
                  </a:lnTo>
                  <a:lnTo>
                    <a:pt x="7" y="114"/>
                  </a:lnTo>
                  <a:lnTo>
                    <a:pt x="10" y="104"/>
                  </a:lnTo>
                  <a:lnTo>
                    <a:pt x="10" y="0"/>
                  </a:lnTo>
                  <a:lnTo>
                    <a:pt x="4" y="2"/>
                  </a:lnTo>
                  <a:lnTo>
                    <a:pt x="5" y="22"/>
                  </a:lnTo>
                  <a:lnTo>
                    <a:pt x="4" y="48"/>
                  </a:lnTo>
                  <a:lnTo>
                    <a:pt x="0" y="38"/>
                  </a:lnTo>
                  <a:lnTo>
                    <a:pt x="0" y="72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9" name="Freeform 45"/>
            <p:cNvSpPr>
              <a:spLocks/>
            </p:cNvSpPr>
            <p:nvPr/>
          </p:nvSpPr>
          <p:spPr bwMode="auto">
            <a:xfrm>
              <a:off x="2184" y="1984"/>
              <a:ext cx="22" cy="150"/>
            </a:xfrm>
            <a:custGeom>
              <a:avLst/>
              <a:gdLst>
                <a:gd name="T0" fmla="*/ 0 w 22"/>
                <a:gd name="T1" fmla="*/ 0 h 150"/>
                <a:gd name="T2" fmla="*/ 0 w 22"/>
                <a:gd name="T3" fmla="*/ 148 h 150"/>
                <a:gd name="T4" fmla="*/ 20 w 22"/>
                <a:gd name="T5" fmla="*/ 150 h 150"/>
                <a:gd name="T6" fmla="*/ 22 w 22"/>
                <a:gd name="T7" fmla="*/ 0 h 150"/>
                <a:gd name="T8" fmla="*/ 0 w 22"/>
                <a:gd name="T9" fmla="*/ 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150"/>
                <a:gd name="T17" fmla="*/ 22 w 22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150">
                  <a:moveTo>
                    <a:pt x="0" y="0"/>
                  </a:moveTo>
                  <a:lnTo>
                    <a:pt x="0" y="148"/>
                  </a:lnTo>
                  <a:lnTo>
                    <a:pt x="20" y="150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7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0" name="Freeform 46"/>
            <p:cNvSpPr>
              <a:spLocks/>
            </p:cNvSpPr>
            <p:nvPr/>
          </p:nvSpPr>
          <p:spPr bwMode="auto">
            <a:xfrm>
              <a:off x="2053" y="1958"/>
              <a:ext cx="43" cy="120"/>
            </a:xfrm>
            <a:custGeom>
              <a:avLst/>
              <a:gdLst>
                <a:gd name="T0" fmla="*/ 0 w 43"/>
                <a:gd name="T1" fmla="*/ 14 h 120"/>
                <a:gd name="T2" fmla="*/ 43 w 43"/>
                <a:gd name="T3" fmla="*/ 0 h 120"/>
                <a:gd name="T4" fmla="*/ 43 w 43"/>
                <a:gd name="T5" fmla="*/ 120 h 120"/>
                <a:gd name="T6" fmla="*/ 0 w 43"/>
                <a:gd name="T7" fmla="*/ 114 h 120"/>
                <a:gd name="T8" fmla="*/ 0 w 43"/>
                <a:gd name="T9" fmla="*/ 14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120"/>
                <a:gd name="T17" fmla="*/ 43 w 43"/>
                <a:gd name="T18" fmla="*/ 120 h 1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120">
                  <a:moveTo>
                    <a:pt x="0" y="14"/>
                  </a:moveTo>
                  <a:lnTo>
                    <a:pt x="43" y="0"/>
                  </a:lnTo>
                  <a:lnTo>
                    <a:pt x="43" y="120"/>
                  </a:lnTo>
                  <a:lnTo>
                    <a:pt x="0" y="1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5B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1" name="Freeform 47"/>
            <p:cNvSpPr>
              <a:spLocks/>
            </p:cNvSpPr>
            <p:nvPr/>
          </p:nvSpPr>
          <p:spPr bwMode="auto">
            <a:xfrm>
              <a:off x="2055" y="1964"/>
              <a:ext cx="38" cy="108"/>
            </a:xfrm>
            <a:custGeom>
              <a:avLst/>
              <a:gdLst>
                <a:gd name="T0" fmla="*/ 0 w 38"/>
                <a:gd name="T1" fmla="*/ 12 h 108"/>
                <a:gd name="T2" fmla="*/ 38 w 38"/>
                <a:gd name="T3" fmla="*/ 0 h 108"/>
                <a:gd name="T4" fmla="*/ 38 w 38"/>
                <a:gd name="T5" fmla="*/ 108 h 108"/>
                <a:gd name="T6" fmla="*/ 0 w 38"/>
                <a:gd name="T7" fmla="*/ 102 h 108"/>
                <a:gd name="T8" fmla="*/ 0 w 38"/>
                <a:gd name="T9" fmla="*/ 12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08"/>
                <a:gd name="T17" fmla="*/ 38 w 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08">
                  <a:moveTo>
                    <a:pt x="0" y="12"/>
                  </a:moveTo>
                  <a:lnTo>
                    <a:pt x="38" y="0"/>
                  </a:lnTo>
                  <a:lnTo>
                    <a:pt x="38" y="108"/>
                  </a:lnTo>
                  <a:lnTo>
                    <a:pt x="0" y="10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5F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2" name="Freeform 48"/>
            <p:cNvSpPr>
              <a:spLocks/>
            </p:cNvSpPr>
            <p:nvPr/>
          </p:nvSpPr>
          <p:spPr bwMode="auto">
            <a:xfrm>
              <a:off x="2058" y="1974"/>
              <a:ext cx="11" cy="90"/>
            </a:xfrm>
            <a:custGeom>
              <a:avLst/>
              <a:gdLst>
                <a:gd name="T0" fmla="*/ 0 w 11"/>
                <a:gd name="T1" fmla="*/ 6 h 90"/>
                <a:gd name="T2" fmla="*/ 11 w 11"/>
                <a:gd name="T3" fmla="*/ 0 h 90"/>
                <a:gd name="T4" fmla="*/ 11 w 11"/>
                <a:gd name="T5" fmla="*/ 90 h 90"/>
                <a:gd name="T6" fmla="*/ 0 w 11"/>
                <a:gd name="T7" fmla="*/ 88 h 90"/>
                <a:gd name="T8" fmla="*/ 0 w 11"/>
                <a:gd name="T9" fmla="*/ 6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90"/>
                <a:gd name="T17" fmla="*/ 11 w 11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90">
                  <a:moveTo>
                    <a:pt x="0" y="6"/>
                  </a:moveTo>
                  <a:lnTo>
                    <a:pt x="11" y="0"/>
                  </a:lnTo>
                  <a:lnTo>
                    <a:pt x="11" y="90"/>
                  </a:lnTo>
                  <a:lnTo>
                    <a:pt x="0" y="8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3" name="Freeform 49"/>
            <p:cNvSpPr>
              <a:spLocks/>
            </p:cNvSpPr>
            <p:nvPr/>
          </p:nvSpPr>
          <p:spPr bwMode="auto">
            <a:xfrm>
              <a:off x="2075" y="1970"/>
              <a:ext cx="13" cy="98"/>
            </a:xfrm>
            <a:custGeom>
              <a:avLst/>
              <a:gdLst>
                <a:gd name="T0" fmla="*/ 0 w 13"/>
                <a:gd name="T1" fmla="*/ 4 h 98"/>
                <a:gd name="T2" fmla="*/ 0 w 13"/>
                <a:gd name="T3" fmla="*/ 96 h 98"/>
                <a:gd name="T4" fmla="*/ 13 w 13"/>
                <a:gd name="T5" fmla="*/ 98 h 98"/>
                <a:gd name="T6" fmla="*/ 11 w 13"/>
                <a:gd name="T7" fmla="*/ 0 h 98"/>
                <a:gd name="T8" fmla="*/ 0 w 13"/>
                <a:gd name="T9" fmla="*/ 4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8"/>
                <a:gd name="T17" fmla="*/ 13 w 13"/>
                <a:gd name="T18" fmla="*/ 98 h 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8">
                  <a:moveTo>
                    <a:pt x="0" y="4"/>
                  </a:moveTo>
                  <a:lnTo>
                    <a:pt x="0" y="96"/>
                  </a:lnTo>
                  <a:lnTo>
                    <a:pt x="13" y="98"/>
                  </a:lnTo>
                  <a:lnTo>
                    <a:pt x="11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4" name="Freeform 50"/>
            <p:cNvSpPr>
              <a:spLocks/>
            </p:cNvSpPr>
            <p:nvPr/>
          </p:nvSpPr>
          <p:spPr bwMode="auto">
            <a:xfrm>
              <a:off x="2060" y="1984"/>
              <a:ext cx="8" cy="34"/>
            </a:xfrm>
            <a:custGeom>
              <a:avLst/>
              <a:gdLst>
                <a:gd name="T0" fmla="*/ 1 w 8"/>
                <a:gd name="T1" fmla="*/ 2 h 34"/>
                <a:gd name="T2" fmla="*/ 0 w 8"/>
                <a:gd name="T3" fmla="*/ 34 h 34"/>
                <a:gd name="T4" fmla="*/ 1 w 8"/>
                <a:gd name="T5" fmla="*/ 28 h 34"/>
                <a:gd name="T6" fmla="*/ 3 w 8"/>
                <a:gd name="T7" fmla="*/ 22 h 34"/>
                <a:gd name="T8" fmla="*/ 4 w 8"/>
                <a:gd name="T9" fmla="*/ 28 h 34"/>
                <a:gd name="T10" fmla="*/ 6 w 8"/>
                <a:gd name="T11" fmla="*/ 24 h 34"/>
                <a:gd name="T12" fmla="*/ 8 w 8"/>
                <a:gd name="T13" fmla="*/ 0 h 34"/>
                <a:gd name="T14" fmla="*/ 1 w 8"/>
                <a:gd name="T15" fmla="*/ 2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34"/>
                <a:gd name="T26" fmla="*/ 8 w 8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34">
                  <a:moveTo>
                    <a:pt x="1" y="2"/>
                  </a:moveTo>
                  <a:lnTo>
                    <a:pt x="0" y="34"/>
                  </a:lnTo>
                  <a:lnTo>
                    <a:pt x="1" y="28"/>
                  </a:lnTo>
                  <a:lnTo>
                    <a:pt x="3" y="2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8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5" name="Freeform 51"/>
            <p:cNvSpPr>
              <a:spLocks/>
            </p:cNvSpPr>
            <p:nvPr/>
          </p:nvSpPr>
          <p:spPr bwMode="auto">
            <a:xfrm>
              <a:off x="2077" y="1978"/>
              <a:ext cx="6" cy="82"/>
            </a:xfrm>
            <a:custGeom>
              <a:avLst/>
              <a:gdLst>
                <a:gd name="T0" fmla="*/ 2 w 6"/>
                <a:gd name="T1" fmla="*/ 50 h 82"/>
                <a:gd name="T2" fmla="*/ 2 w 6"/>
                <a:gd name="T3" fmla="*/ 78 h 82"/>
                <a:gd name="T4" fmla="*/ 3 w 6"/>
                <a:gd name="T5" fmla="*/ 82 h 82"/>
                <a:gd name="T6" fmla="*/ 6 w 6"/>
                <a:gd name="T7" fmla="*/ 74 h 82"/>
                <a:gd name="T8" fmla="*/ 6 w 6"/>
                <a:gd name="T9" fmla="*/ 0 h 82"/>
                <a:gd name="T10" fmla="*/ 2 w 6"/>
                <a:gd name="T11" fmla="*/ 2 h 82"/>
                <a:gd name="T12" fmla="*/ 3 w 6"/>
                <a:gd name="T13" fmla="*/ 16 h 82"/>
                <a:gd name="T14" fmla="*/ 2 w 6"/>
                <a:gd name="T15" fmla="*/ 34 h 82"/>
                <a:gd name="T16" fmla="*/ 0 w 6"/>
                <a:gd name="T17" fmla="*/ 28 h 82"/>
                <a:gd name="T18" fmla="*/ 0 w 6"/>
                <a:gd name="T19" fmla="*/ 52 h 82"/>
                <a:gd name="T20" fmla="*/ 2 w 6"/>
                <a:gd name="T21" fmla="*/ 50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2"/>
                <a:gd name="T35" fmla="*/ 6 w 6"/>
                <a:gd name="T36" fmla="*/ 82 h 8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2">
                  <a:moveTo>
                    <a:pt x="2" y="50"/>
                  </a:moveTo>
                  <a:lnTo>
                    <a:pt x="2" y="78"/>
                  </a:lnTo>
                  <a:lnTo>
                    <a:pt x="3" y="82"/>
                  </a:lnTo>
                  <a:lnTo>
                    <a:pt x="6" y="74"/>
                  </a:lnTo>
                  <a:lnTo>
                    <a:pt x="6" y="0"/>
                  </a:lnTo>
                  <a:lnTo>
                    <a:pt x="2" y="2"/>
                  </a:lnTo>
                  <a:lnTo>
                    <a:pt x="3" y="1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52"/>
                  </a:lnTo>
                  <a:lnTo>
                    <a:pt x="2" y="50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6" name="Rectangle 52"/>
            <p:cNvSpPr>
              <a:spLocks noChangeArrowheads="1"/>
            </p:cNvSpPr>
            <p:nvPr/>
          </p:nvSpPr>
          <p:spPr bwMode="auto">
            <a:xfrm>
              <a:off x="2453" y="2268"/>
              <a:ext cx="49" cy="18"/>
            </a:xfrm>
            <a:prstGeom prst="rect">
              <a:avLst/>
            </a:prstGeom>
            <a:solidFill>
              <a:srgbClr val="15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7" name="Rectangle 53"/>
            <p:cNvSpPr>
              <a:spLocks noChangeArrowheads="1"/>
            </p:cNvSpPr>
            <p:nvPr/>
          </p:nvSpPr>
          <p:spPr bwMode="auto">
            <a:xfrm>
              <a:off x="2611" y="2266"/>
              <a:ext cx="49" cy="18"/>
            </a:xfrm>
            <a:prstGeom prst="rect">
              <a:avLst/>
            </a:prstGeom>
            <a:solidFill>
              <a:srgbClr val="15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8" name="Rectangle 54"/>
            <p:cNvSpPr>
              <a:spLocks noChangeArrowheads="1"/>
            </p:cNvSpPr>
            <p:nvPr/>
          </p:nvSpPr>
          <p:spPr bwMode="auto">
            <a:xfrm>
              <a:off x="2767" y="2266"/>
              <a:ext cx="48" cy="18"/>
            </a:xfrm>
            <a:prstGeom prst="rect">
              <a:avLst/>
            </a:prstGeom>
            <a:solidFill>
              <a:srgbClr val="15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9" name="Freeform 55"/>
            <p:cNvSpPr>
              <a:spLocks/>
            </p:cNvSpPr>
            <p:nvPr/>
          </p:nvSpPr>
          <p:spPr bwMode="auto">
            <a:xfrm>
              <a:off x="2367" y="1876"/>
              <a:ext cx="135" cy="306"/>
            </a:xfrm>
            <a:custGeom>
              <a:avLst/>
              <a:gdLst>
                <a:gd name="T0" fmla="*/ 0 w 135"/>
                <a:gd name="T1" fmla="*/ 38 h 306"/>
                <a:gd name="T2" fmla="*/ 0 w 135"/>
                <a:gd name="T3" fmla="*/ 306 h 306"/>
                <a:gd name="T4" fmla="*/ 19 w 135"/>
                <a:gd name="T5" fmla="*/ 302 h 306"/>
                <a:gd name="T6" fmla="*/ 23 w 135"/>
                <a:gd name="T7" fmla="*/ 282 h 306"/>
                <a:gd name="T8" fmla="*/ 28 w 135"/>
                <a:gd name="T9" fmla="*/ 228 h 306"/>
                <a:gd name="T10" fmla="*/ 42 w 135"/>
                <a:gd name="T11" fmla="*/ 200 h 306"/>
                <a:gd name="T12" fmla="*/ 47 w 135"/>
                <a:gd name="T13" fmla="*/ 222 h 306"/>
                <a:gd name="T14" fmla="*/ 63 w 135"/>
                <a:gd name="T15" fmla="*/ 244 h 306"/>
                <a:gd name="T16" fmla="*/ 81 w 135"/>
                <a:gd name="T17" fmla="*/ 240 h 306"/>
                <a:gd name="T18" fmla="*/ 86 w 135"/>
                <a:gd name="T19" fmla="*/ 214 h 306"/>
                <a:gd name="T20" fmla="*/ 86 w 135"/>
                <a:gd name="T21" fmla="*/ 164 h 306"/>
                <a:gd name="T22" fmla="*/ 91 w 135"/>
                <a:gd name="T23" fmla="*/ 98 h 306"/>
                <a:gd name="T24" fmla="*/ 96 w 135"/>
                <a:gd name="T25" fmla="*/ 70 h 306"/>
                <a:gd name="T26" fmla="*/ 114 w 135"/>
                <a:gd name="T27" fmla="*/ 112 h 306"/>
                <a:gd name="T28" fmla="*/ 130 w 135"/>
                <a:gd name="T29" fmla="*/ 106 h 306"/>
                <a:gd name="T30" fmla="*/ 135 w 135"/>
                <a:gd name="T31" fmla="*/ 0 h 306"/>
                <a:gd name="T32" fmla="*/ 0 w 135"/>
                <a:gd name="T33" fmla="*/ 38 h 3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5"/>
                <a:gd name="T52" fmla="*/ 0 h 306"/>
                <a:gd name="T53" fmla="*/ 135 w 135"/>
                <a:gd name="T54" fmla="*/ 306 h 30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5" h="306">
                  <a:moveTo>
                    <a:pt x="0" y="38"/>
                  </a:moveTo>
                  <a:lnTo>
                    <a:pt x="0" y="306"/>
                  </a:lnTo>
                  <a:lnTo>
                    <a:pt x="19" y="302"/>
                  </a:lnTo>
                  <a:lnTo>
                    <a:pt x="23" y="282"/>
                  </a:lnTo>
                  <a:lnTo>
                    <a:pt x="28" y="228"/>
                  </a:lnTo>
                  <a:lnTo>
                    <a:pt x="42" y="200"/>
                  </a:lnTo>
                  <a:lnTo>
                    <a:pt x="47" y="222"/>
                  </a:lnTo>
                  <a:lnTo>
                    <a:pt x="63" y="244"/>
                  </a:lnTo>
                  <a:lnTo>
                    <a:pt x="81" y="240"/>
                  </a:lnTo>
                  <a:lnTo>
                    <a:pt x="86" y="214"/>
                  </a:lnTo>
                  <a:lnTo>
                    <a:pt x="86" y="164"/>
                  </a:lnTo>
                  <a:lnTo>
                    <a:pt x="91" y="98"/>
                  </a:lnTo>
                  <a:lnTo>
                    <a:pt x="96" y="70"/>
                  </a:lnTo>
                  <a:lnTo>
                    <a:pt x="114" y="112"/>
                  </a:lnTo>
                  <a:lnTo>
                    <a:pt x="130" y="106"/>
                  </a:lnTo>
                  <a:lnTo>
                    <a:pt x="135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40" name="Freeform 56"/>
            <p:cNvSpPr>
              <a:spLocks/>
            </p:cNvSpPr>
            <p:nvPr/>
          </p:nvSpPr>
          <p:spPr bwMode="auto">
            <a:xfrm>
              <a:off x="2372" y="1924"/>
              <a:ext cx="529" cy="324"/>
            </a:xfrm>
            <a:custGeom>
              <a:avLst/>
              <a:gdLst>
                <a:gd name="T0" fmla="*/ 114 w 529"/>
                <a:gd name="T1" fmla="*/ 186 h 324"/>
                <a:gd name="T2" fmla="*/ 114 w 529"/>
                <a:gd name="T3" fmla="*/ 240 h 324"/>
                <a:gd name="T4" fmla="*/ 133 w 529"/>
                <a:gd name="T5" fmla="*/ 262 h 324"/>
                <a:gd name="T6" fmla="*/ 169 w 529"/>
                <a:gd name="T7" fmla="*/ 264 h 324"/>
                <a:gd name="T8" fmla="*/ 174 w 529"/>
                <a:gd name="T9" fmla="*/ 222 h 324"/>
                <a:gd name="T10" fmla="*/ 200 w 529"/>
                <a:gd name="T11" fmla="*/ 220 h 324"/>
                <a:gd name="T12" fmla="*/ 205 w 529"/>
                <a:gd name="T13" fmla="*/ 238 h 324"/>
                <a:gd name="T14" fmla="*/ 235 w 529"/>
                <a:gd name="T15" fmla="*/ 234 h 324"/>
                <a:gd name="T16" fmla="*/ 249 w 529"/>
                <a:gd name="T17" fmla="*/ 210 h 324"/>
                <a:gd name="T18" fmla="*/ 264 w 529"/>
                <a:gd name="T19" fmla="*/ 100 h 324"/>
                <a:gd name="T20" fmla="*/ 269 w 529"/>
                <a:gd name="T21" fmla="*/ 4 h 324"/>
                <a:gd name="T22" fmla="*/ 285 w 529"/>
                <a:gd name="T23" fmla="*/ 0 h 324"/>
                <a:gd name="T24" fmla="*/ 293 w 529"/>
                <a:gd name="T25" fmla="*/ 34 h 324"/>
                <a:gd name="T26" fmla="*/ 304 w 529"/>
                <a:gd name="T27" fmla="*/ 142 h 324"/>
                <a:gd name="T28" fmla="*/ 307 w 529"/>
                <a:gd name="T29" fmla="*/ 196 h 324"/>
                <a:gd name="T30" fmla="*/ 326 w 529"/>
                <a:gd name="T31" fmla="*/ 186 h 324"/>
                <a:gd name="T32" fmla="*/ 330 w 529"/>
                <a:gd name="T33" fmla="*/ 160 h 324"/>
                <a:gd name="T34" fmla="*/ 341 w 529"/>
                <a:gd name="T35" fmla="*/ 166 h 324"/>
                <a:gd name="T36" fmla="*/ 341 w 529"/>
                <a:gd name="T37" fmla="*/ 166 h 324"/>
                <a:gd name="T38" fmla="*/ 344 w 529"/>
                <a:gd name="T39" fmla="*/ 174 h 324"/>
                <a:gd name="T40" fmla="*/ 346 w 529"/>
                <a:gd name="T41" fmla="*/ 182 h 324"/>
                <a:gd name="T42" fmla="*/ 348 w 529"/>
                <a:gd name="T43" fmla="*/ 200 h 324"/>
                <a:gd name="T44" fmla="*/ 349 w 529"/>
                <a:gd name="T45" fmla="*/ 222 h 324"/>
                <a:gd name="T46" fmla="*/ 354 w 529"/>
                <a:gd name="T47" fmla="*/ 258 h 324"/>
                <a:gd name="T48" fmla="*/ 402 w 529"/>
                <a:gd name="T49" fmla="*/ 276 h 324"/>
                <a:gd name="T50" fmla="*/ 409 w 529"/>
                <a:gd name="T51" fmla="*/ 254 h 324"/>
                <a:gd name="T52" fmla="*/ 443 w 529"/>
                <a:gd name="T53" fmla="*/ 240 h 324"/>
                <a:gd name="T54" fmla="*/ 443 w 529"/>
                <a:gd name="T55" fmla="*/ 264 h 324"/>
                <a:gd name="T56" fmla="*/ 475 w 529"/>
                <a:gd name="T57" fmla="*/ 262 h 324"/>
                <a:gd name="T58" fmla="*/ 485 w 529"/>
                <a:gd name="T59" fmla="*/ 226 h 324"/>
                <a:gd name="T60" fmla="*/ 506 w 529"/>
                <a:gd name="T61" fmla="*/ 180 h 324"/>
                <a:gd name="T62" fmla="*/ 520 w 529"/>
                <a:gd name="T63" fmla="*/ 178 h 324"/>
                <a:gd name="T64" fmla="*/ 526 w 529"/>
                <a:gd name="T65" fmla="*/ 198 h 324"/>
                <a:gd name="T66" fmla="*/ 529 w 529"/>
                <a:gd name="T67" fmla="*/ 320 h 324"/>
                <a:gd name="T68" fmla="*/ 0 w 529"/>
                <a:gd name="T69" fmla="*/ 324 h 324"/>
                <a:gd name="T70" fmla="*/ 0 w 529"/>
                <a:gd name="T71" fmla="*/ 284 h 324"/>
                <a:gd name="T72" fmla="*/ 15 w 529"/>
                <a:gd name="T73" fmla="*/ 290 h 324"/>
                <a:gd name="T74" fmla="*/ 33 w 529"/>
                <a:gd name="T75" fmla="*/ 296 h 324"/>
                <a:gd name="T76" fmla="*/ 44 w 529"/>
                <a:gd name="T77" fmla="*/ 262 h 324"/>
                <a:gd name="T78" fmla="*/ 67 w 529"/>
                <a:gd name="T79" fmla="*/ 258 h 324"/>
                <a:gd name="T80" fmla="*/ 72 w 529"/>
                <a:gd name="T81" fmla="*/ 272 h 324"/>
                <a:gd name="T82" fmla="*/ 92 w 529"/>
                <a:gd name="T83" fmla="*/ 276 h 324"/>
                <a:gd name="T84" fmla="*/ 100 w 529"/>
                <a:gd name="T85" fmla="*/ 220 h 324"/>
                <a:gd name="T86" fmla="*/ 100 w 529"/>
                <a:gd name="T87" fmla="*/ 198 h 324"/>
                <a:gd name="T88" fmla="*/ 114 w 529"/>
                <a:gd name="T89" fmla="*/ 186 h 32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9"/>
                <a:gd name="T136" fmla="*/ 0 h 324"/>
                <a:gd name="T137" fmla="*/ 529 w 529"/>
                <a:gd name="T138" fmla="*/ 324 h 32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9" h="324">
                  <a:moveTo>
                    <a:pt x="114" y="186"/>
                  </a:moveTo>
                  <a:lnTo>
                    <a:pt x="114" y="240"/>
                  </a:lnTo>
                  <a:lnTo>
                    <a:pt x="133" y="262"/>
                  </a:lnTo>
                  <a:lnTo>
                    <a:pt x="169" y="264"/>
                  </a:lnTo>
                  <a:lnTo>
                    <a:pt x="174" y="222"/>
                  </a:lnTo>
                  <a:lnTo>
                    <a:pt x="200" y="220"/>
                  </a:lnTo>
                  <a:lnTo>
                    <a:pt x="205" y="238"/>
                  </a:lnTo>
                  <a:lnTo>
                    <a:pt x="235" y="234"/>
                  </a:lnTo>
                  <a:lnTo>
                    <a:pt x="249" y="210"/>
                  </a:lnTo>
                  <a:lnTo>
                    <a:pt x="264" y="100"/>
                  </a:lnTo>
                  <a:lnTo>
                    <a:pt x="269" y="4"/>
                  </a:lnTo>
                  <a:lnTo>
                    <a:pt x="285" y="0"/>
                  </a:lnTo>
                  <a:lnTo>
                    <a:pt x="293" y="34"/>
                  </a:lnTo>
                  <a:lnTo>
                    <a:pt x="304" y="142"/>
                  </a:lnTo>
                  <a:lnTo>
                    <a:pt x="307" y="196"/>
                  </a:lnTo>
                  <a:lnTo>
                    <a:pt x="326" y="186"/>
                  </a:lnTo>
                  <a:lnTo>
                    <a:pt x="330" y="160"/>
                  </a:lnTo>
                  <a:lnTo>
                    <a:pt x="341" y="166"/>
                  </a:lnTo>
                  <a:lnTo>
                    <a:pt x="344" y="174"/>
                  </a:lnTo>
                  <a:lnTo>
                    <a:pt x="346" y="182"/>
                  </a:lnTo>
                  <a:lnTo>
                    <a:pt x="348" y="200"/>
                  </a:lnTo>
                  <a:lnTo>
                    <a:pt x="349" y="222"/>
                  </a:lnTo>
                  <a:lnTo>
                    <a:pt x="354" y="258"/>
                  </a:lnTo>
                  <a:lnTo>
                    <a:pt x="402" y="276"/>
                  </a:lnTo>
                  <a:lnTo>
                    <a:pt x="409" y="254"/>
                  </a:lnTo>
                  <a:lnTo>
                    <a:pt x="443" y="240"/>
                  </a:lnTo>
                  <a:lnTo>
                    <a:pt x="443" y="264"/>
                  </a:lnTo>
                  <a:lnTo>
                    <a:pt x="475" y="262"/>
                  </a:lnTo>
                  <a:lnTo>
                    <a:pt x="485" y="226"/>
                  </a:lnTo>
                  <a:lnTo>
                    <a:pt x="506" y="180"/>
                  </a:lnTo>
                  <a:lnTo>
                    <a:pt x="520" y="178"/>
                  </a:lnTo>
                  <a:lnTo>
                    <a:pt x="526" y="198"/>
                  </a:lnTo>
                  <a:lnTo>
                    <a:pt x="529" y="320"/>
                  </a:lnTo>
                  <a:lnTo>
                    <a:pt x="0" y="324"/>
                  </a:lnTo>
                  <a:lnTo>
                    <a:pt x="0" y="284"/>
                  </a:lnTo>
                  <a:lnTo>
                    <a:pt x="15" y="290"/>
                  </a:lnTo>
                  <a:lnTo>
                    <a:pt x="33" y="296"/>
                  </a:lnTo>
                  <a:lnTo>
                    <a:pt x="44" y="262"/>
                  </a:lnTo>
                  <a:lnTo>
                    <a:pt x="67" y="258"/>
                  </a:lnTo>
                  <a:lnTo>
                    <a:pt x="72" y="272"/>
                  </a:lnTo>
                  <a:lnTo>
                    <a:pt x="92" y="276"/>
                  </a:lnTo>
                  <a:lnTo>
                    <a:pt x="100" y="220"/>
                  </a:lnTo>
                  <a:lnTo>
                    <a:pt x="100" y="198"/>
                  </a:lnTo>
                  <a:lnTo>
                    <a:pt x="114" y="186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41" name="Freeform 57"/>
            <p:cNvSpPr>
              <a:spLocks/>
            </p:cNvSpPr>
            <p:nvPr/>
          </p:nvSpPr>
          <p:spPr bwMode="auto">
            <a:xfrm>
              <a:off x="2478" y="1824"/>
              <a:ext cx="420" cy="194"/>
            </a:xfrm>
            <a:custGeom>
              <a:avLst/>
              <a:gdLst>
                <a:gd name="T0" fmla="*/ 63 w 420"/>
                <a:gd name="T1" fmla="*/ 40 h 194"/>
                <a:gd name="T2" fmla="*/ 212 w 420"/>
                <a:gd name="T3" fmla="*/ 0 h 194"/>
                <a:gd name="T4" fmla="*/ 420 w 420"/>
                <a:gd name="T5" fmla="*/ 146 h 194"/>
                <a:gd name="T6" fmla="*/ 420 w 420"/>
                <a:gd name="T7" fmla="*/ 182 h 194"/>
                <a:gd name="T8" fmla="*/ 409 w 420"/>
                <a:gd name="T9" fmla="*/ 194 h 194"/>
                <a:gd name="T10" fmla="*/ 400 w 420"/>
                <a:gd name="T11" fmla="*/ 170 h 194"/>
                <a:gd name="T12" fmla="*/ 395 w 420"/>
                <a:gd name="T13" fmla="*/ 156 h 194"/>
                <a:gd name="T14" fmla="*/ 384 w 420"/>
                <a:gd name="T15" fmla="*/ 156 h 194"/>
                <a:gd name="T16" fmla="*/ 347 w 420"/>
                <a:gd name="T17" fmla="*/ 182 h 194"/>
                <a:gd name="T18" fmla="*/ 312 w 420"/>
                <a:gd name="T19" fmla="*/ 174 h 194"/>
                <a:gd name="T20" fmla="*/ 287 w 420"/>
                <a:gd name="T21" fmla="*/ 114 h 194"/>
                <a:gd name="T22" fmla="*/ 282 w 420"/>
                <a:gd name="T23" fmla="*/ 76 h 194"/>
                <a:gd name="T24" fmla="*/ 231 w 420"/>
                <a:gd name="T25" fmla="*/ 70 h 194"/>
                <a:gd name="T26" fmla="*/ 231 w 420"/>
                <a:gd name="T27" fmla="*/ 96 h 194"/>
                <a:gd name="T28" fmla="*/ 229 w 420"/>
                <a:gd name="T29" fmla="*/ 152 h 194"/>
                <a:gd name="T30" fmla="*/ 220 w 420"/>
                <a:gd name="T31" fmla="*/ 194 h 194"/>
                <a:gd name="T32" fmla="*/ 202 w 420"/>
                <a:gd name="T33" fmla="*/ 146 h 194"/>
                <a:gd name="T34" fmla="*/ 196 w 420"/>
                <a:gd name="T35" fmla="*/ 90 h 194"/>
                <a:gd name="T36" fmla="*/ 196 w 420"/>
                <a:gd name="T37" fmla="*/ 40 h 194"/>
                <a:gd name="T38" fmla="*/ 144 w 420"/>
                <a:gd name="T39" fmla="*/ 42 h 194"/>
                <a:gd name="T40" fmla="*/ 143 w 420"/>
                <a:gd name="T41" fmla="*/ 76 h 194"/>
                <a:gd name="T42" fmla="*/ 119 w 420"/>
                <a:gd name="T43" fmla="*/ 76 h 194"/>
                <a:gd name="T44" fmla="*/ 119 w 420"/>
                <a:gd name="T45" fmla="*/ 58 h 194"/>
                <a:gd name="T46" fmla="*/ 66 w 420"/>
                <a:gd name="T47" fmla="*/ 60 h 194"/>
                <a:gd name="T48" fmla="*/ 0 w 420"/>
                <a:gd name="T49" fmla="*/ 84 h 194"/>
                <a:gd name="T50" fmla="*/ 8 w 420"/>
                <a:gd name="T51" fmla="*/ 58 h 194"/>
                <a:gd name="T52" fmla="*/ 63 w 420"/>
                <a:gd name="T53" fmla="*/ 40 h 19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0"/>
                <a:gd name="T82" fmla="*/ 0 h 194"/>
                <a:gd name="T83" fmla="*/ 420 w 420"/>
                <a:gd name="T84" fmla="*/ 194 h 19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0" h="194">
                  <a:moveTo>
                    <a:pt x="63" y="40"/>
                  </a:moveTo>
                  <a:lnTo>
                    <a:pt x="212" y="0"/>
                  </a:lnTo>
                  <a:lnTo>
                    <a:pt x="420" y="146"/>
                  </a:lnTo>
                  <a:lnTo>
                    <a:pt x="420" y="182"/>
                  </a:lnTo>
                  <a:lnTo>
                    <a:pt x="409" y="194"/>
                  </a:lnTo>
                  <a:lnTo>
                    <a:pt x="400" y="170"/>
                  </a:lnTo>
                  <a:lnTo>
                    <a:pt x="395" y="156"/>
                  </a:lnTo>
                  <a:lnTo>
                    <a:pt x="384" y="156"/>
                  </a:lnTo>
                  <a:lnTo>
                    <a:pt x="347" y="182"/>
                  </a:lnTo>
                  <a:lnTo>
                    <a:pt x="312" y="174"/>
                  </a:lnTo>
                  <a:lnTo>
                    <a:pt x="287" y="114"/>
                  </a:lnTo>
                  <a:lnTo>
                    <a:pt x="282" y="76"/>
                  </a:lnTo>
                  <a:lnTo>
                    <a:pt x="231" y="70"/>
                  </a:lnTo>
                  <a:lnTo>
                    <a:pt x="231" y="96"/>
                  </a:lnTo>
                  <a:lnTo>
                    <a:pt x="229" y="152"/>
                  </a:lnTo>
                  <a:lnTo>
                    <a:pt x="220" y="194"/>
                  </a:lnTo>
                  <a:lnTo>
                    <a:pt x="202" y="146"/>
                  </a:lnTo>
                  <a:lnTo>
                    <a:pt x="196" y="90"/>
                  </a:lnTo>
                  <a:lnTo>
                    <a:pt x="196" y="40"/>
                  </a:lnTo>
                  <a:lnTo>
                    <a:pt x="144" y="42"/>
                  </a:lnTo>
                  <a:lnTo>
                    <a:pt x="143" y="76"/>
                  </a:lnTo>
                  <a:lnTo>
                    <a:pt x="119" y="76"/>
                  </a:lnTo>
                  <a:lnTo>
                    <a:pt x="119" y="58"/>
                  </a:lnTo>
                  <a:lnTo>
                    <a:pt x="66" y="60"/>
                  </a:lnTo>
                  <a:lnTo>
                    <a:pt x="0" y="84"/>
                  </a:lnTo>
                  <a:lnTo>
                    <a:pt x="8" y="58"/>
                  </a:lnTo>
                  <a:lnTo>
                    <a:pt x="63" y="40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42" name="Freeform 58"/>
            <p:cNvSpPr>
              <a:spLocks/>
            </p:cNvSpPr>
            <p:nvPr/>
          </p:nvSpPr>
          <p:spPr bwMode="auto">
            <a:xfrm>
              <a:off x="2323" y="1916"/>
              <a:ext cx="44" cy="242"/>
            </a:xfrm>
            <a:custGeom>
              <a:avLst/>
              <a:gdLst>
                <a:gd name="T0" fmla="*/ 44 w 44"/>
                <a:gd name="T1" fmla="*/ 0 h 242"/>
                <a:gd name="T2" fmla="*/ 44 w 44"/>
                <a:gd name="T3" fmla="*/ 242 h 242"/>
                <a:gd name="T4" fmla="*/ 24 w 44"/>
                <a:gd name="T5" fmla="*/ 210 h 242"/>
                <a:gd name="T6" fmla="*/ 24 w 44"/>
                <a:gd name="T7" fmla="*/ 168 h 242"/>
                <a:gd name="T8" fmla="*/ 24 w 44"/>
                <a:gd name="T9" fmla="*/ 120 h 242"/>
                <a:gd name="T10" fmla="*/ 14 w 44"/>
                <a:gd name="T11" fmla="*/ 138 h 242"/>
                <a:gd name="T12" fmla="*/ 0 w 44"/>
                <a:gd name="T13" fmla="*/ 108 h 242"/>
                <a:gd name="T14" fmla="*/ 5 w 44"/>
                <a:gd name="T15" fmla="*/ 72 h 242"/>
                <a:gd name="T16" fmla="*/ 2 w 44"/>
                <a:gd name="T17" fmla="*/ 12 h 242"/>
                <a:gd name="T18" fmla="*/ 44 w 44"/>
                <a:gd name="T19" fmla="*/ 0 h 2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242"/>
                <a:gd name="T32" fmla="*/ 44 w 44"/>
                <a:gd name="T33" fmla="*/ 242 h 24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242">
                  <a:moveTo>
                    <a:pt x="44" y="0"/>
                  </a:moveTo>
                  <a:lnTo>
                    <a:pt x="44" y="242"/>
                  </a:lnTo>
                  <a:lnTo>
                    <a:pt x="24" y="210"/>
                  </a:lnTo>
                  <a:lnTo>
                    <a:pt x="24" y="168"/>
                  </a:lnTo>
                  <a:lnTo>
                    <a:pt x="24" y="120"/>
                  </a:lnTo>
                  <a:lnTo>
                    <a:pt x="14" y="138"/>
                  </a:lnTo>
                  <a:lnTo>
                    <a:pt x="0" y="108"/>
                  </a:lnTo>
                  <a:lnTo>
                    <a:pt x="5" y="72"/>
                  </a:lnTo>
                  <a:lnTo>
                    <a:pt x="2" y="1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CBB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pic>
        <p:nvPicPr>
          <p:cNvPr id="3086" name="Picture 162" descr="C:\Documents and Settings\Van Phong\Local Settings\Temporary Internet Files\Content.IE5\H1UZWIMW\MCj04124640000[1].wm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30585" y="-38679"/>
            <a:ext cx="1051174" cy="103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7" name="AutoShape 166"/>
          <p:cNvSpPr>
            <a:spLocks noChangeAspect="1" noChangeArrowheads="1" noTextEdit="1"/>
          </p:cNvSpPr>
          <p:nvPr/>
        </p:nvSpPr>
        <p:spPr bwMode="auto">
          <a:xfrm>
            <a:off x="5884467" y="1082344"/>
            <a:ext cx="983060" cy="9941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088" name="Picture 2" descr="E:\Write disc\ANIMATION\Animais\Abelhas\Abelha_07.gif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4257" y="2996299"/>
            <a:ext cx="425257" cy="375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9" name="Freeform 91"/>
          <p:cNvSpPr>
            <a:spLocks/>
          </p:cNvSpPr>
          <p:nvPr/>
        </p:nvSpPr>
        <p:spPr bwMode="auto">
          <a:xfrm>
            <a:off x="6864156" y="4158055"/>
            <a:ext cx="755844" cy="239322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3090" name="Freeform 91"/>
          <p:cNvSpPr>
            <a:spLocks/>
          </p:cNvSpPr>
          <p:nvPr/>
        </p:nvSpPr>
        <p:spPr bwMode="auto">
          <a:xfrm>
            <a:off x="8311956" y="4615255"/>
            <a:ext cx="755844" cy="239322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3091" name="Freeform 91"/>
          <p:cNvSpPr>
            <a:spLocks/>
          </p:cNvSpPr>
          <p:nvPr/>
        </p:nvSpPr>
        <p:spPr bwMode="auto">
          <a:xfrm>
            <a:off x="2292156" y="6444055"/>
            <a:ext cx="755844" cy="239322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pic>
        <p:nvPicPr>
          <p:cNvPr id="6" name="Group 131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96150">
            <a:off x="10301992" y="4021905"/>
            <a:ext cx="1471443" cy="4455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132"/>
          <p:cNvGrpSpPr/>
          <p:nvPr/>
        </p:nvGrpSpPr>
        <p:grpSpPr>
          <a:xfrm rot="21311430">
            <a:off x="339361" y="3928000"/>
            <a:ext cx="1460947" cy="430781"/>
            <a:chOff x="5075238" y="2066925"/>
            <a:chExt cx="827088" cy="333375"/>
          </a:xfrm>
          <a:blipFill>
            <a:blip r:embed="rId6"/>
            <a:tile tx="0" ty="0" sx="100000" sy="100000" flip="none" algn="tl"/>
          </a:blipFill>
        </p:grpSpPr>
        <p:sp>
          <p:nvSpPr>
            <p:cNvPr id="134" name="Freeform 23"/>
            <p:cNvSpPr>
              <a:spLocks/>
            </p:cNvSpPr>
            <p:nvPr/>
          </p:nvSpPr>
          <p:spPr bwMode="auto">
            <a:xfrm>
              <a:off x="5124450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5" name="Freeform 24"/>
            <p:cNvSpPr>
              <a:spLocks/>
            </p:cNvSpPr>
            <p:nvPr/>
          </p:nvSpPr>
          <p:spPr bwMode="auto">
            <a:xfrm>
              <a:off x="524033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6" name="Freeform 25"/>
            <p:cNvSpPr>
              <a:spLocks/>
            </p:cNvSpPr>
            <p:nvPr/>
          </p:nvSpPr>
          <p:spPr bwMode="auto">
            <a:xfrm>
              <a:off x="5356225" y="2066925"/>
              <a:ext cx="50800" cy="333375"/>
            </a:xfrm>
            <a:custGeom>
              <a:avLst/>
              <a:gdLst/>
              <a:ahLst/>
              <a:cxnLst>
                <a:cxn ang="0">
                  <a:pos x="66" y="419"/>
                </a:cxn>
                <a:cxn ang="0">
                  <a:pos x="66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6" y="419"/>
                </a:cxn>
              </a:cxnLst>
              <a:rect l="0" t="0" r="r" b="b"/>
              <a:pathLst>
                <a:path w="66" h="419">
                  <a:moveTo>
                    <a:pt x="66" y="419"/>
                  </a:moveTo>
                  <a:lnTo>
                    <a:pt x="66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6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7" name="Freeform 26"/>
            <p:cNvSpPr>
              <a:spLocks/>
            </p:cNvSpPr>
            <p:nvPr/>
          </p:nvSpPr>
          <p:spPr bwMode="auto">
            <a:xfrm>
              <a:off x="5472113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8" name="Freeform 27"/>
            <p:cNvSpPr>
              <a:spLocks/>
            </p:cNvSpPr>
            <p:nvPr/>
          </p:nvSpPr>
          <p:spPr bwMode="auto">
            <a:xfrm>
              <a:off x="5588000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3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3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9" name="Freeform 28"/>
            <p:cNvSpPr>
              <a:spLocks/>
            </p:cNvSpPr>
            <p:nvPr/>
          </p:nvSpPr>
          <p:spPr bwMode="auto">
            <a:xfrm>
              <a:off x="570388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1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1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0" name="Freeform 29"/>
            <p:cNvSpPr>
              <a:spLocks/>
            </p:cNvSpPr>
            <p:nvPr/>
          </p:nvSpPr>
          <p:spPr bwMode="auto">
            <a:xfrm>
              <a:off x="5818188" y="2066925"/>
              <a:ext cx="52388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1" name="Rectangle 30"/>
            <p:cNvSpPr>
              <a:spLocks noChangeArrowheads="1"/>
            </p:cNvSpPr>
            <p:nvPr/>
          </p:nvSpPr>
          <p:spPr bwMode="auto">
            <a:xfrm>
              <a:off x="5075238" y="2136775"/>
              <a:ext cx="82708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2" name="Rectangle 31"/>
            <p:cNvSpPr>
              <a:spLocks noChangeArrowheads="1"/>
            </p:cNvSpPr>
            <p:nvPr/>
          </p:nvSpPr>
          <p:spPr bwMode="auto">
            <a:xfrm>
              <a:off x="5075238" y="2287588"/>
              <a:ext cx="827088" cy="301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8" name="Group 142"/>
          <p:cNvGrpSpPr/>
          <p:nvPr/>
        </p:nvGrpSpPr>
        <p:grpSpPr>
          <a:xfrm rot="21368946">
            <a:off x="1247693" y="6260716"/>
            <a:ext cx="1460947" cy="430779"/>
            <a:chOff x="5075238" y="2066925"/>
            <a:chExt cx="827088" cy="333375"/>
          </a:xfrm>
          <a:blipFill>
            <a:blip r:embed="rId6"/>
            <a:tile tx="0" ty="0" sx="100000" sy="100000" flip="none" algn="tl"/>
          </a:blipFill>
        </p:grpSpPr>
        <p:sp>
          <p:nvSpPr>
            <p:cNvPr id="144" name="Freeform 23"/>
            <p:cNvSpPr>
              <a:spLocks/>
            </p:cNvSpPr>
            <p:nvPr/>
          </p:nvSpPr>
          <p:spPr bwMode="auto">
            <a:xfrm>
              <a:off x="5124450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" name="Freeform 24"/>
            <p:cNvSpPr>
              <a:spLocks/>
            </p:cNvSpPr>
            <p:nvPr/>
          </p:nvSpPr>
          <p:spPr bwMode="auto">
            <a:xfrm>
              <a:off x="524033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" name="Freeform 25"/>
            <p:cNvSpPr>
              <a:spLocks/>
            </p:cNvSpPr>
            <p:nvPr/>
          </p:nvSpPr>
          <p:spPr bwMode="auto">
            <a:xfrm>
              <a:off x="5356225" y="2066925"/>
              <a:ext cx="50800" cy="333375"/>
            </a:xfrm>
            <a:custGeom>
              <a:avLst/>
              <a:gdLst/>
              <a:ahLst/>
              <a:cxnLst>
                <a:cxn ang="0">
                  <a:pos x="66" y="419"/>
                </a:cxn>
                <a:cxn ang="0">
                  <a:pos x="66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6" y="419"/>
                </a:cxn>
              </a:cxnLst>
              <a:rect l="0" t="0" r="r" b="b"/>
              <a:pathLst>
                <a:path w="66" h="419">
                  <a:moveTo>
                    <a:pt x="66" y="419"/>
                  </a:moveTo>
                  <a:lnTo>
                    <a:pt x="66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6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7" name="Freeform 26"/>
            <p:cNvSpPr>
              <a:spLocks/>
            </p:cNvSpPr>
            <p:nvPr/>
          </p:nvSpPr>
          <p:spPr bwMode="auto">
            <a:xfrm>
              <a:off x="5472113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8" name="Freeform 27"/>
            <p:cNvSpPr>
              <a:spLocks/>
            </p:cNvSpPr>
            <p:nvPr/>
          </p:nvSpPr>
          <p:spPr bwMode="auto">
            <a:xfrm>
              <a:off x="5588000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3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3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9" name="Freeform 28"/>
            <p:cNvSpPr>
              <a:spLocks/>
            </p:cNvSpPr>
            <p:nvPr/>
          </p:nvSpPr>
          <p:spPr bwMode="auto">
            <a:xfrm>
              <a:off x="570388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1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1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0" name="Freeform 29"/>
            <p:cNvSpPr>
              <a:spLocks/>
            </p:cNvSpPr>
            <p:nvPr/>
          </p:nvSpPr>
          <p:spPr bwMode="auto">
            <a:xfrm>
              <a:off x="5818188" y="2066925"/>
              <a:ext cx="52388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1" name="Rectangle 30"/>
            <p:cNvSpPr>
              <a:spLocks noChangeArrowheads="1"/>
            </p:cNvSpPr>
            <p:nvPr/>
          </p:nvSpPr>
          <p:spPr bwMode="auto">
            <a:xfrm>
              <a:off x="5075238" y="2136775"/>
              <a:ext cx="82708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2" name="Rectangle 31"/>
            <p:cNvSpPr>
              <a:spLocks noChangeArrowheads="1"/>
            </p:cNvSpPr>
            <p:nvPr/>
          </p:nvSpPr>
          <p:spPr bwMode="auto">
            <a:xfrm>
              <a:off x="5075238" y="2287588"/>
              <a:ext cx="827088" cy="301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  <p:pic>
        <p:nvPicPr>
          <p:cNvPr id="3098" name="Picture 3" descr="E:\Write disc\ANIMATION\Animais\Borboletas\Borboleta_02.gif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370" y="5289651"/>
            <a:ext cx="552280" cy="322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52"/>
          <p:cNvGrpSpPr/>
          <p:nvPr/>
        </p:nvGrpSpPr>
        <p:grpSpPr>
          <a:xfrm>
            <a:off x="2766565" y="3372872"/>
            <a:ext cx="1460947" cy="430779"/>
            <a:chOff x="5075238" y="2066925"/>
            <a:chExt cx="827088" cy="333375"/>
          </a:xfrm>
          <a:blipFill>
            <a:blip r:embed="rId6"/>
            <a:tile tx="0" ty="0" sx="100000" sy="100000" flip="none" algn="tl"/>
          </a:blipFill>
        </p:grpSpPr>
        <p:sp>
          <p:nvSpPr>
            <p:cNvPr id="154" name="Freeform 23"/>
            <p:cNvSpPr>
              <a:spLocks/>
            </p:cNvSpPr>
            <p:nvPr/>
          </p:nvSpPr>
          <p:spPr bwMode="auto">
            <a:xfrm>
              <a:off x="5124450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5" name="Freeform 24"/>
            <p:cNvSpPr>
              <a:spLocks/>
            </p:cNvSpPr>
            <p:nvPr/>
          </p:nvSpPr>
          <p:spPr bwMode="auto">
            <a:xfrm>
              <a:off x="524033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6" name="Freeform 25"/>
            <p:cNvSpPr>
              <a:spLocks/>
            </p:cNvSpPr>
            <p:nvPr/>
          </p:nvSpPr>
          <p:spPr bwMode="auto">
            <a:xfrm>
              <a:off x="5356225" y="2066925"/>
              <a:ext cx="50800" cy="333375"/>
            </a:xfrm>
            <a:custGeom>
              <a:avLst/>
              <a:gdLst/>
              <a:ahLst/>
              <a:cxnLst>
                <a:cxn ang="0">
                  <a:pos x="66" y="419"/>
                </a:cxn>
                <a:cxn ang="0">
                  <a:pos x="66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6" y="419"/>
                </a:cxn>
              </a:cxnLst>
              <a:rect l="0" t="0" r="r" b="b"/>
              <a:pathLst>
                <a:path w="66" h="419">
                  <a:moveTo>
                    <a:pt x="66" y="419"/>
                  </a:moveTo>
                  <a:lnTo>
                    <a:pt x="66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6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7" name="Freeform 26"/>
            <p:cNvSpPr>
              <a:spLocks/>
            </p:cNvSpPr>
            <p:nvPr/>
          </p:nvSpPr>
          <p:spPr bwMode="auto">
            <a:xfrm>
              <a:off x="5472113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8" name="Freeform 27"/>
            <p:cNvSpPr>
              <a:spLocks/>
            </p:cNvSpPr>
            <p:nvPr/>
          </p:nvSpPr>
          <p:spPr bwMode="auto">
            <a:xfrm>
              <a:off x="5588000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3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3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9" name="Freeform 28"/>
            <p:cNvSpPr>
              <a:spLocks/>
            </p:cNvSpPr>
            <p:nvPr/>
          </p:nvSpPr>
          <p:spPr bwMode="auto">
            <a:xfrm>
              <a:off x="570388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1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1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0" name="Freeform 29"/>
            <p:cNvSpPr>
              <a:spLocks/>
            </p:cNvSpPr>
            <p:nvPr/>
          </p:nvSpPr>
          <p:spPr bwMode="auto">
            <a:xfrm>
              <a:off x="5818188" y="2066925"/>
              <a:ext cx="52388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1" name="Rectangle 30"/>
            <p:cNvSpPr>
              <a:spLocks noChangeArrowheads="1"/>
            </p:cNvSpPr>
            <p:nvPr/>
          </p:nvSpPr>
          <p:spPr bwMode="auto">
            <a:xfrm>
              <a:off x="5075238" y="2136775"/>
              <a:ext cx="82708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2" name="Rectangle 31"/>
            <p:cNvSpPr>
              <a:spLocks noChangeArrowheads="1"/>
            </p:cNvSpPr>
            <p:nvPr/>
          </p:nvSpPr>
          <p:spPr bwMode="auto">
            <a:xfrm>
              <a:off x="5075238" y="2287588"/>
              <a:ext cx="827088" cy="301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  <p:pic>
        <p:nvPicPr>
          <p:cNvPr id="3100" name="Picture 23" descr="Poppies.gif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7891" y="4953507"/>
            <a:ext cx="1237109" cy="1656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01" name="Picture 26" descr="Sunflower_smiles.gif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92148" y="4399617"/>
            <a:ext cx="1104562" cy="21980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102" name="Group 320"/>
          <p:cNvGrpSpPr>
            <a:grpSpLocks/>
          </p:cNvGrpSpPr>
          <p:nvPr/>
        </p:nvGrpSpPr>
        <p:grpSpPr bwMode="auto">
          <a:xfrm>
            <a:off x="1314323" y="101010"/>
            <a:ext cx="1343722" cy="1944029"/>
            <a:chOff x="5108575" y="1908175"/>
            <a:chExt cx="831850" cy="874713"/>
          </a:xfrm>
        </p:grpSpPr>
        <p:sp>
          <p:nvSpPr>
            <p:cNvPr id="3113" name="Freeform 83"/>
            <p:cNvSpPr>
              <a:spLocks/>
            </p:cNvSpPr>
            <p:nvPr/>
          </p:nvSpPr>
          <p:spPr bwMode="auto">
            <a:xfrm>
              <a:off x="5108575" y="1908175"/>
              <a:ext cx="831850" cy="606425"/>
            </a:xfrm>
            <a:custGeom>
              <a:avLst/>
              <a:gdLst>
                <a:gd name="T0" fmla="*/ 1277718227 w 524"/>
                <a:gd name="T1" fmla="*/ 645159992 h 382"/>
                <a:gd name="T2" fmla="*/ 1237395745 w 524"/>
                <a:gd name="T3" fmla="*/ 559474707 h 382"/>
                <a:gd name="T4" fmla="*/ 1204634523 w 524"/>
                <a:gd name="T5" fmla="*/ 536792514 h 382"/>
                <a:gd name="T6" fmla="*/ 1224795764 w 524"/>
                <a:gd name="T7" fmla="*/ 491429716 h 382"/>
                <a:gd name="T8" fmla="*/ 1292840745 w 524"/>
                <a:gd name="T9" fmla="*/ 425907262 h 382"/>
                <a:gd name="T10" fmla="*/ 1280239175 w 524"/>
                <a:gd name="T11" fmla="*/ 385584676 h 382"/>
                <a:gd name="T12" fmla="*/ 1287798847 w 524"/>
                <a:gd name="T13" fmla="*/ 297378442 h 382"/>
                <a:gd name="T14" fmla="*/ 1209674833 w 524"/>
                <a:gd name="T15" fmla="*/ 249494694 h 382"/>
                <a:gd name="T16" fmla="*/ 1113908940 w 524"/>
                <a:gd name="T17" fmla="*/ 236894711 h 382"/>
                <a:gd name="T18" fmla="*/ 1053425219 w 524"/>
                <a:gd name="T19" fmla="*/ 236894711 h 382"/>
                <a:gd name="T20" fmla="*/ 1015622099 w 524"/>
                <a:gd name="T21" fmla="*/ 239415660 h 382"/>
                <a:gd name="T22" fmla="*/ 995460858 w 524"/>
                <a:gd name="T23" fmla="*/ 209173795 h 382"/>
                <a:gd name="T24" fmla="*/ 932457775 w 524"/>
                <a:gd name="T25" fmla="*/ 183972191 h 382"/>
                <a:gd name="T26" fmla="*/ 892135294 w 524"/>
                <a:gd name="T27" fmla="*/ 161289998 h 382"/>
                <a:gd name="T28" fmla="*/ 856853123 w 524"/>
                <a:gd name="T29" fmla="*/ 123486873 h 382"/>
                <a:gd name="T30" fmla="*/ 816530443 w 524"/>
                <a:gd name="T31" fmla="*/ 73083739 h 382"/>
                <a:gd name="T32" fmla="*/ 748485462 w 524"/>
                <a:gd name="T33" fmla="*/ 0 h 382"/>
                <a:gd name="T34" fmla="*/ 655240518 w 524"/>
                <a:gd name="T35" fmla="*/ 42843449 h 382"/>
                <a:gd name="T36" fmla="*/ 627518019 w 524"/>
                <a:gd name="T37" fmla="*/ 115927200 h 382"/>
                <a:gd name="T38" fmla="*/ 569555246 w 524"/>
                <a:gd name="T39" fmla="*/ 113407838 h 382"/>
                <a:gd name="T40" fmla="*/ 493950593 w 524"/>
                <a:gd name="T41" fmla="*/ 98286881 h 382"/>
                <a:gd name="T42" fmla="*/ 410784583 w 524"/>
                <a:gd name="T43" fmla="*/ 108367527 h 382"/>
                <a:gd name="T44" fmla="*/ 340220241 w 524"/>
                <a:gd name="T45" fmla="*/ 178931880 h 382"/>
                <a:gd name="T46" fmla="*/ 211693126 w 524"/>
                <a:gd name="T47" fmla="*/ 181451242 h 382"/>
                <a:gd name="T48" fmla="*/ 171370595 w 524"/>
                <a:gd name="T49" fmla="*/ 252015644 h 382"/>
                <a:gd name="T50" fmla="*/ 176410905 w 524"/>
                <a:gd name="T51" fmla="*/ 309978425 h 382"/>
                <a:gd name="T52" fmla="*/ 113406234 w 524"/>
                <a:gd name="T53" fmla="*/ 335181567 h 382"/>
                <a:gd name="T54" fmla="*/ 98285279 w 524"/>
                <a:gd name="T55" fmla="*/ 380544365 h 382"/>
                <a:gd name="T56" fmla="*/ 100806228 w 524"/>
                <a:gd name="T57" fmla="*/ 423386313 h 382"/>
                <a:gd name="T58" fmla="*/ 27720924 w 524"/>
                <a:gd name="T59" fmla="*/ 466229749 h 382"/>
                <a:gd name="T60" fmla="*/ 5040312 w 524"/>
                <a:gd name="T61" fmla="*/ 554434396 h 382"/>
                <a:gd name="T62" fmla="*/ 103325589 w 524"/>
                <a:gd name="T63" fmla="*/ 612397178 h 382"/>
                <a:gd name="T64" fmla="*/ 161289974 w 524"/>
                <a:gd name="T65" fmla="*/ 657761563 h 382"/>
                <a:gd name="T66" fmla="*/ 186491525 w 524"/>
                <a:gd name="T67" fmla="*/ 715724345 h 382"/>
                <a:gd name="T68" fmla="*/ 226814056 w 524"/>
                <a:gd name="T69" fmla="*/ 720764656 h 382"/>
                <a:gd name="T70" fmla="*/ 171370595 w 524"/>
                <a:gd name="T71" fmla="*/ 745966210 h 382"/>
                <a:gd name="T72" fmla="*/ 158769026 w 524"/>
                <a:gd name="T73" fmla="*/ 816530563 h 382"/>
                <a:gd name="T74" fmla="*/ 257055917 w 524"/>
                <a:gd name="T75" fmla="*/ 854333886 h 382"/>
                <a:gd name="T76" fmla="*/ 302418708 w 524"/>
                <a:gd name="T77" fmla="*/ 871974181 h 382"/>
                <a:gd name="T78" fmla="*/ 330141208 w 524"/>
                <a:gd name="T79" fmla="*/ 899696684 h 382"/>
                <a:gd name="T80" fmla="*/ 375502412 w 524"/>
                <a:gd name="T81" fmla="*/ 960180415 h 382"/>
                <a:gd name="T82" fmla="*/ 435986233 w 524"/>
                <a:gd name="T83" fmla="*/ 932457911 h 382"/>
                <a:gd name="T84" fmla="*/ 488910283 w 524"/>
                <a:gd name="T85" fmla="*/ 914817617 h 382"/>
                <a:gd name="T86" fmla="*/ 506550575 w 524"/>
                <a:gd name="T87" fmla="*/ 856853248 h 382"/>
                <a:gd name="T88" fmla="*/ 559474625 w 524"/>
                <a:gd name="T89" fmla="*/ 864414508 h 382"/>
                <a:gd name="T90" fmla="*/ 504031214 w 524"/>
                <a:gd name="T91" fmla="*/ 751006521 h 382"/>
                <a:gd name="T92" fmla="*/ 539313385 w 524"/>
                <a:gd name="T93" fmla="*/ 705643723 h 382"/>
                <a:gd name="T94" fmla="*/ 561993987 w 524"/>
                <a:gd name="T95" fmla="*/ 645159992 h 382"/>
                <a:gd name="T96" fmla="*/ 589716486 w 524"/>
                <a:gd name="T97" fmla="*/ 627518110 h 382"/>
                <a:gd name="T98" fmla="*/ 602316468 w 524"/>
                <a:gd name="T99" fmla="*/ 599797194 h 382"/>
                <a:gd name="T100" fmla="*/ 675401759 w 524"/>
                <a:gd name="T101" fmla="*/ 637598732 h 382"/>
                <a:gd name="T102" fmla="*/ 748485462 w 524"/>
                <a:gd name="T103" fmla="*/ 670361547 h 382"/>
                <a:gd name="T104" fmla="*/ 841732192 w 524"/>
                <a:gd name="T105" fmla="*/ 677922807 h 382"/>
                <a:gd name="T106" fmla="*/ 796369202 w 524"/>
                <a:gd name="T107" fmla="*/ 781248386 h 382"/>
                <a:gd name="T108" fmla="*/ 824090114 w 524"/>
                <a:gd name="T109" fmla="*/ 806449941 h 382"/>
                <a:gd name="T110" fmla="*/ 866933743 w 524"/>
                <a:gd name="T111" fmla="*/ 859374197 h 382"/>
                <a:gd name="T112" fmla="*/ 950098067 w 524"/>
                <a:gd name="T113" fmla="*/ 904736995 h 382"/>
                <a:gd name="T114" fmla="*/ 1013102737 w 524"/>
                <a:gd name="T115" fmla="*/ 902216046 h 382"/>
                <a:gd name="T116" fmla="*/ 1113908940 w 524"/>
                <a:gd name="T117" fmla="*/ 834172643 h 382"/>
                <a:gd name="T118" fmla="*/ 1156750783 w 524"/>
                <a:gd name="T119" fmla="*/ 798890268 h 382"/>
                <a:gd name="T120" fmla="*/ 1192032954 w 524"/>
                <a:gd name="T121" fmla="*/ 786288697 h 382"/>
                <a:gd name="T122" fmla="*/ 1282758537 w 524"/>
                <a:gd name="T123" fmla="*/ 745966210 h 382"/>
                <a:gd name="T124" fmla="*/ 1318042295 w 524"/>
                <a:gd name="T125" fmla="*/ 672882496 h 3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24"/>
                <a:gd name="T190" fmla="*/ 0 h 382"/>
                <a:gd name="T191" fmla="*/ 524 w 524"/>
                <a:gd name="T192" fmla="*/ 382 h 3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24" h="382">
                  <a:moveTo>
                    <a:pt x="523" y="267"/>
                  </a:moveTo>
                  <a:lnTo>
                    <a:pt x="523" y="267"/>
                  </a:lnTo>
                  <a:lnTo>
                    <a:pt x="522" y="260"/>
                  </a:lnTo>
                  <a:lnTo>
                    <a:pt x="521" y="258"/>
                  </a:lnTo>
                  <a:lnTo>
                    <a:pt x="520" y="257"/>
                  </a:lnTo>
                  <a:lnTo>
                    <a:pt x="514" y="256"/>
                  </a:lnTo>
                  <a:lnTo>
                    <a:pt x="507" y="256"/>
                  </a:lnTo>
                  <a:lnTo>
                    <a:pt x="506" y="249"/>
                  </a:lnTo>
                  <a:lnTo>
                    <a:pt x="503" y="244"/>
                  </a:lnTo>
                  <a:lnTo>
                    <a:pt x="496" y="232"/>
                  </a:lnTo>
                  <a:lnTo>
                    <a:pt x="493" y="225"/>
                  </a:lnTo>
                  <a:lnTo>
                    <a:pt x="491" y="222"/>
                  </a:lnTo>
                  <a:lnTo>
                    <a:pt x="486" y="219"/>
                  </a:lnTo>
                  <a:lnTo>
                    <a:pt x="480" y="219"/>
                  </a:lnTo>
                  <a:lnTo>
                    <a:pt x="474" y="219"/>
                  </a:lnTo>
                  <a:lnTo>
                    <a:pt x="475" y="216"/>
                  </a:lnTo>
                  <a:lnTo>
                    <a:pt x="478" y="213"/>
                  </a:lnTo>
                  <a:lnTo>
                    <a:pt x="480" y="211"/>
                  </a:lnTo>
                  <a:lnTo>
                    <a:pt x="481" y="206"/>
                  </a:lnTo>
                  <a:lnTo>
                    <a:pt x="481" y="199"/>
                  </a:lnTo>
                  <a:lnTo>
                    <a:pt x="483" y="197"/>
                  </a:lnTo>
                  <a:lnTo>
                    <a:pt x="486" y="195"/>
                  </a:lnTo>
                  <a:lnTo>
                    <a:pt x="497" y="186"/>
                  </a:lnTo>
                  <a:lnTo>
                    <a:pt x="509" y="176"/>
                  </a:lnTo>
                  <a:lnTo>
                    <a:pt x="512" y="173"/>
                  </a:lnTo>
                  <a:lnTo>
                    <a:pt x="513" y="172"/>
                  </a:lnTo>
                  <a:lnTo>
                    <a:pt x="513" y="169"/>
                  </a:lnTo>
                  <a:lnTo>
                    <a:pt x="511" y="166"/>
                  </a:lnTo>
                  <a:lnTo>
                    <a:pt x="507" y="162"/>
                  </a:lnTo>
                  <a:lnTo>
                    <a:pt x="502" y="159"/>
                  </a:lnTo>
                  <a:lnTo>
                    <a:pt x="499" y="155"/>
                  </a:lnTo>
                  <a:lnTo>
                    <a:pt x="503" y="154"/>
                  </a:lnTo>
                  <a:lnTo>
                    <a:pt x="508" y="153"/>
                  </a:lnTo>
                  <a:lnTo>
                    <a:pt x="510" y="151"/>
                  </a:lnTo>
                  <a:lnTo>
                    <a:pt x="512" y="147"/>
                  </a:lnTo>
                  <a:lnTo>
                    <a:pt x="514" y="144"/>
                  </a:lnTo>
                  <a:lnTo>
                    <a:pt x="515" y="141"/>
                  </a:lnTo>
                  <a:lnTo>
                    <a:pt x="515" y="133"/>
                  </a:lnTo>
                  <a:lnTo>
                    <a:pt x="514" y="126"/>
                  </a:lnTo>
                  <a:lnTo>
                    <a:pt x="511" y="118"/>
                  </a:lnTo>
                  <a:lnTo>
                    <a:pt x="507" y="112"/>
                  </a:lnTo>
                  <a:lnTo>
                    <a:pt x="501" y="108"/>
                  </a:lnTo>
                  <a:lnTo>
                    <a:pt x="495" y="103"/>
                  </a:lnTo>
                  <a:lnTo>
                    <a:pt x="487" y="100"/>
                  </a:lnTo>
                  <a:lnTo>
                    <a:pt x="480" y="99"/>
                  </a:lnTo>
                  <a:lnTo>
                    <a:pt x="472" y="99"/>
                  </a:lnTo>
                  <a:lnTo>
                    <a:pt x="465" y="99"/>
                  </a:lnTo>
                  <a:lnTo>
                    <a:pt x="458" y="98"/>
                  </a:lnTo>
                  <a:lnTo>
                    <a:pt x="451" y="96"/>
                  </a:lnTo>
                  <a:lnTo>
                    <a:pt x="446" y="95"/>
                  </a:lnTo>
                  <a:lnTo>
                    <a:pt x="442" y="94"/>
                  </a:lnTo>
                  <a:lnTo>
                    <a:pt x="438" y="95"/>
                  </a:lnTo>
                  <a:lnTo>
                    <a:pt x="431" y="96"/>
                  </a:lnTo>
                  <a:lnTo>
                    <a:pt x="425" y="97"/>
                  </a:lnTo>
                  <a:lnTo>
                    <a:pt x="421" y="96"/>
                  </a:lnTo>
                  <a:lnTo>
                    <a:pt x="418" y="94"/>
                  </a:lnTo>
                  <a:lnTo>
                    <a:pt x="418" y="92"/>
                  </a:lnTo>
                  <a:lnTo>
                    <a:pt x="417" y="89"/>
                  </a:lnTo>
                  <a:lnTo>
                    <a:pt x="414" y="88"/>
                  </a:lnTo>
                  <a:lnTo>
                    <a:pt x="412" y="89"/>
                  </a:lnTo>
                  <a:lnTo>
                    <a:pt x="409" y="90"/>
                  </a:lnTo>
                  <a:lnTo>
                    <a:pt x="403" y="95"/>
                  </a:lnTo>
                  <a:lnTo>
                    <a:pt x="395" y="103"/>
                  </a:lnTo>
                  <a:lnTo>
                    <a:pt x="396" y="100"/>
                  </a:lnTo>
                  <a:lnTo>
                    <a:pt x="397" y="96"/>
                  </a:lnTo>
                  <a:lnTo>
                    <a:pt x="396" y="87"/>
                  </a:lnTo>
                  <a:lnTo>
                    <a:pt x="395" y="83"/>
                  </a:lnTo>
                  <a:lnTo>
                    <a:pt x="393" y="81"/>
                  </a:lnTo>
                  <a:lnTo>
                    <a:pt x="389" y="79"/>
                  </a:lnTo>
                  <a:lnTo>
                    <a:pt x="386" y="78"/>
                  </a:lnTo>
                  <a:lnTo>
                    <a:pt x="378" y="76"/>
                  </a:lnTo>
                  <a:lnTo>
                    <a:pt x="373" y="75"/>
                  </a:lnTo>
                  <a:lnTo>
                    <a:pt x="370" y="73"/>
                  </a:lnTo>
                  <a:lnTo>
                    <a:pt x="368" y="71"/>
                  </a:lnTo>
                  <a:lnTo>
                    <a:pt x="366" y="69"/>
                  </a:lnTo>
                  <a:lnTo>
                    <a:pt x="363" y="66"/>
                  </a:lnTo>
                  <a:lnTo>
                    <a:pt x="361" y="64"/>
                  </a:lnTo>
                  <a:lnTo>
                    <a:pt x="359" y="64"/>
                  </a:lnTo>
                  <a:lnTo>
                    <a:pt x="357" y="62"/>
                  </a:lnTo>
                  <a:lnTo>
                    <a:pt x="354" y="64"/>
                  </a:lnTo>
                  <a:lnTo>
                    <a:pt x="353" y="66"/>
                  </a:lnTo>
                  <a:lnTo>
                    <a:pt x="351" y="60"/>
                  </a:lnTo>
                  <a:lnTo>
                    <a:pt x="347" y="56"/>
                  </a:lnTo>
                  <a:lnTo>
                    <a:pt x="344" y="52"/>
                  </a:lnTo>
                  <a:lnTo>
                    <a:pt x="340" y="49"/>
                  </a:lnTo>
                  <a:lnTo>
                    <a:pt x="336" y="46"/>
                  </a:lnTo>
                  <a:lnTo>
                    <a:pt x="330" y="45"/>
                  </a:lnTo>
                  <a:lnTo>
                    <a:pt x="325" y="44"/>
                  </a:lnTo>
                  <a:lnTo>
                    <a:pt x="320" y="43"/>
                  </a:lnTo>
                  <a:lnTo>
                    <a:pt x="323" y="37"/>
                  </a:lnTo>
                  <a:lnTo>
                    <a:pt x="324" y="29"/>
                  </a:lnTo>
                  <a:lnTo>
                    <a:pt x="323" y="22"/>
                  </a:lnTo>
                  <a:lnTo>
                    <a:pt x="321" y="15"/>
                  </a:lnTo>
                  <a:lnTo>
                    <a:pt x="316" y="9"/>
                  </a:lnTo>
                  <a:lnTo>
                    <a:pt x="311" y="4"/>
                  </a:lnTo>
                  <a:lnTo>
                    <a:pt x="304" y="1"/>
                  </a:lnTo>
                  <a:lnTo>
                    <a:pt x="297" y="0"/>
                  </a:lnTo>
                  <a:lnTo>
                    <a:pt x="286" y="0"/>
                  </a:lnTo>
                  <a:lnTo>
                    <a:pt x="282" y="1"/>
                  </a:lnTo>
                  <a:lnTo>
                    <a:pt x="278" y="2"/>
                  </a:lnTo>
                  <a:lnTo>
                    <a:pt x="268" y="9"/>
                  </a:lnTo>
                  <a:lnTo>
                    <a:pt x="264" y="13"/>
                  </a:lnTo>
                  <a:lnTo>
                    <a:pt x="260" y="17"/>
                  </a:lnTo>
                  <a:lnTo>
                    <a:pt x="255" y="25"/>
                  </a:lnTo>
                  <a:lnTo>
                    <a:pt x="254" y="31"/>
                  </a:lnTo>
                  <a:lnTo>
                    <a:pt x="254" y="39"/>
                  </a:lnTo>
                  <a:lnTo>
                    <a:pt x="255" y="49"/>
                  </a:lnTo>
                  <a:lnTo>
                    <a:pt x="249" y="46"/>
                  </a:lnTo>
                  <a:lnTo>
                    <a:pt x="243" y="44"/>
                  </a:lnTo>
                  <a:lnTo>
                    <a:pt x="239" y="44"/>
                  </a:lnTo>
                  <a:lnTo>
                    <a:pt x="234" y="45"/>
                  </a:lnTo>
                  <a:lnTo>
                    <a:pt x="229" y="45"/>
                  </a:lnTo>
                  <a:lnTo>
                    <a:pt x="226" y="45"/>
                  </a:lnTo>
                  <a:lnTo>
                    <a:pt x="222" y="45"/>
                  </a:lnTo>
                  <a:lnTo>
                    <a:pt x="218" y="43"/>
                  </a:lnTo>
                  <a:lnTo>
                    <a:pt x="214" y="42"/>
                  </a:lnTo>
                  <a:lnTo>
                    <a:pt x="210" y="41"/>
                  </a:lnTo>
                  <a:lnTo>
                    <a:pt x="203" y="41"/>
                  </a:lnTo>
                  <a:lnTo>
                    <a:pt x="196" y="39"/>
                  </a:lnTo>
                  <a:lnTo>
                    <a:pt x="186" y="37"/>
                  </a:lnTo>
                  <a:lnTo>
                    <a:pt x="181" y="37"/>
                  </a:lnTo>
                  <a:lnTo>
                    <a:pt x="177" y="37"/>
                  </a:lnTo>
                  <a:lnTo>
                    <a:pt x="171" y="38"/>
                  </a:lnTo>
                  <a:lnTo>
                    <a:pt x="167" y="40"/>
                  </a:lnTo>
                  <a:lnTo>
                    <a:pt x="163" y="43"/>
                  </a:lnTo>
                  <a:lnTo>
                    <a:pt x="159" y="46"/>
                  </a:lnTo>
                  <a:lnTo>
                    <a:pt x="149" y="59"/>
                  </a:lnTo>
                  <a:lnTo>
                    <a:pt x="144" y="66"/>
                  </a:lnTo>
                  <a:lnTo>
                    <a:pt x="140" y="73"/>
                  </a:lnTo>
                  <a:lnTo>
                    <a:pt x="135" y="71"/>
                  </a:lnTo>
                  <a:lnTo>
                    <a:pt x="128" y="69"/>
                  </a:lnTo>
                  <a:lnTo>
                    <a:pt x="122" y="66"/>
                  </a:lnTo>
                  <a:lnTo>
                    <a:pt x="115" y="64"/>
                  </a:lnTo>
                  <a:lnTo>
                    <a:pt x="108" y="65"/>
                  </a:lnTo>
                  <a:lnTo>
                    <a:pt x="99" y="67"/>
                  </a:lnTo>
                  <a:lnTo>
                    <a:pt x="84" y="72"/>
                  </a:lnTo>
                  <a:lnTo>
                    <a:pt x="75" y="76"/>
                  </a:lnTo>
                  <a:lnTo>
                    <a:pt x="72" y="79"/>
                  </a:lnTo>
                  <a:lnTo>
                    <a:pt x="70" y="82"/>
                  </a:lnTo>
                  <a:lnTo>
                    <a:pt x="68" y="87"/>
                  </a:lnTo>
                  <a:lnTo>
                    <a:pt x="67" y="94"/>
                  </a:lnTo>
                  <a:lnTo>
                    <a:pt x="68" y="100"/>
                  </a:lnTo>
                  <a:lnTo>
                    <a:pt x="71" y="108"/>
                  </a:lnTo>
                  <a:lnTo>
                    <a:pt x="74" y="114"/>
                  </a:lnTo>
                  <a:lnTo>
                    <a:pt x="79" y="121"/>
                  </a:lnTo>
                  <a:lnTo>
                    <a:pt x="75" y="119"/>
                  </a:lnTo>
                  <a:lnTo>
                    <a:pt x="73" y="121"/>
                  </a:lnTo>
                  <a:lnTo>
                    <a:pt x="70" y="123"/>
                  </a:lnTo>
                  <a:lnTo>
                    <a:pt x="68" y="127"/>
                  </a:lnTo>
                  <a:lnTo>
                    <a:pt x="64" y="130"/>
                  </a:lnTo>
                  <a:lnTo>
                    <a:pt x="59" y="131"/>
                  </a:lnTo>
                  <a:lnTo>
                    <a:pt x="55" y="131"/>
                  </a:lnTo>
                  <a:lnTo>
                    <a:pt x="50" y="131"/>
                  </a:lnTo>
                  <a:lnTo>
                    <a:pt x="45" y="133"/>
                  </a:lnTo>
                  <a:lnTo>
                    <a:pt x="42" y="138"/>
                  </a:lnTo>
                  <a:lnTo>
                    <a:pt x="39" y="142"/>
                  </a:lnTo>
                  <a:lnTo>
                    <a:pt x="38" y="146"/>
                  </a:lnTo>
                  <a:lnTo>
                    <a:pt x="39" y="151"/>
                  </a:lnTo>
                  <a:lnTo>
                    <a:pt x="42" y="154"/>
                  </a:lnTo>
                  <a:lnTo>
                    <a:pt x="46" y="157"/>
                  </a:lnTo>
                  <a:lnTo>
                    <a:pt x="50" y="160"/>
                  </a:lnTo>
                  <a:lnTo>
                    <a:pt x="52" y="165"/>
                  </a:lnTo>
                  <a:lnTo>
                    <a:pt x="46" y="167"/>
                  </a:lnTo>
                  <a:lnTo>
                    <a:pt x="40" y="168"/>
                  </a:lnTo>
                  <a:lnTo>
                    <a:pt x="33" y="169"/>
                  </a:lnTo>
                  <a:lnTo>
                    <a:pt x="27" y="171"/>
                  </a:lnTo>
                  <a:lnTo>
                    <a:pt x="23" y="173"/>
                  </a:lnTo>
                  <a:lnTo>
                    <a:pt x="17" y="176"/>
                  </a:lnTo>
                  <a:lnTo>
                    <a:pt x="14" y="181"/>
                  </a:lnTo>
                  <a:lnTo>
                    <a:pt x="11" y="185"/>
                  </a:lnTo>
                  <a:lnTo>
                    <a:pt x="6" y="195"/>
                  </a:lnTo>
                  <a:lnTo>
                    <a:pt x="1" y="206"/>
                  </a:lnTo>
                  <a:lnTo>
                    <a:pt x="1" y="211"/>
                  </a:lnTo>
                  <a:lnTo>
                    <a:pt x="0" y="214"/>
                  </a:lnTo>
                  <a:lnTo>
                    <a:pt x="1" y="218"/>
                  </a:lnTo>
                  <a:lnTo>
                    <a:pt x="2" y="220"/>
                  </a:lnTo>
                  <a:lnTo>
                    <a:pt x="7" y="226"/>
                  </a:lnTo>
                  <a:lnTo>
                    <a:pt x="13" y="229"/>
                  </a:lnTo>
                  <a:lnTo>
                    <a:pt x="20" y="232"/>
                  </a:lnTo>
                  <a:lnTo>
                    <a:pt x="27" y="234"/>
                  </a:lnTo>
                  <a:lnTo>
                    <a:pt x="42" y="239"/>
                  </a:lnTo>
                  <a:lnTo>
                    <a:pt x="41" y="243"/>
                  </a:lnTo>
                  <a:lnTo>
                    <a:pt x="41" y="247"/>
                  </a:lnTo>
                  <a:lnTo>
                    <a:pt x="42" y="251"/>
                  </a:lnTo>
                  <a:lnTo>
                    <a:pt x="46" y="255"/>
                  </a:lnTo>
                  <a:lnTo>
                    <a:pt x="52" y="258"/>
                  </a:lnTo>
                  <a:lnTo>
                    <a:pt x="58" y="259"/>
                  </a:lnTo>
                  <a:lnTo>
                    <a:pt x="64" y="261"/>
                  </a:lnTo>
                  <a:lnTo>
                    <a:pt x="70" y="263"/>
                  </a:lnTo>
                  <a:lnTo>
                    <a:pt x="70" y="270"/>
                  </a:lnTo>
                  <a:lnTo>
                    <a:pt x="70" y="276"/>
                  </a:lnTo>
                  <a:lnTo>
                    <a:pt x="71" y="279"/>
                  </a:lnTo>
                  <a:lnTo>
                    <a:pt x="72" y="282"/>
                  </a:lnTo>
                  <a:lnTo>
                    <a:pt x="74" y="284"/>
                  </a:lnTo>
                  <a:lnTo>
                    <a:pt x="78" y="285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6"/>
                  </a:lnTo>
                  <a:lnTo>
                    <a:pt x="94" y="288"/>
                  </a:lnTo>
                  <a:lnTo>
                    <a:pt x="83" y="288"/>
                  </a:lnTo>
                  <a:lnTo>
                    <a:pt x="78" y="289"/>
                  </a:lnTo>
                  <a:lnTo>
                    <a:pt x="72" y="292"/>
                  </a:lnTo>
                  <a:lnTo>
                    <a:pt x="68" y="296"/>
                  </a:lnTo>
                  <a:lnTo>
                    <a:pt x="65" y="301"/>
                  </a:lnTo>
                  <a:lnTo>
                    <a:pt x="61" y="306"/>
                  </a:lnTo>
                  <a:lnTo>
                    <a:pt x="59" y="312"/>
                  </a:lnTo>
                  <a:lnTo>
                    <a:pt x="59" y="315"/>
                  </a:lnTo>
                  <a:lnTo>
                    <a:pt x="60" y="318"/>
                  </a:lnTo>
                  <a:lnTo>
                    <a:pt x="63" y="324"/>
                  </a:lnTo>
                  <a:lnTo>
                    <a:pt x="68" y="329"/>
                  </a:lnTo>
                  <a:lnTo>
                    <a:pt x="74" y="333"/>
                  </a:lnTo>
                  <a:lnTo>
                    <a:pt x="82" y="337"/>
                  </a:lnTo>
                  <a:lnTo>
                    <a:pt x="89" y="339"/>
                  </a:lnTo>
                  <a:lnTo>
                    <a:pt x="96" y="339"/>
                  </a:lnTo>
                  <a:lnTo>
                    <a:pt x="102" y="339"/>
                  </a:lnTo>
                  <a:lnTo>
                    <a:pt x="103" y="340"/>
                  </a:lnTo>
                  <a:lnTo>
                    <a:pt x="104" y="341"/>
                  </a:lnTo>
                  <a:lnTo>
                    <a:pt x="109" y="343"/>
                  </a:lnTo>
                  <a:lnTo>
                    <a:pt x="114" y="344"/>
                  </a:lnTo>
                  <a:lnTo>
                    <a:pt x="118" y="344"/>
                  </a:lnTo>
                  <a:lnTo>
                    <a:pt x="120" y="346"/>
                  </a:lnTo>
                  <a:lnTo>
                    <a:pt x="118" y="348"/>
                  </a:lnTo>
                  <a:lnTo>
                    <a:pt x="117" y="354"/>
                  </a:lnTo>
                  <a:lnTo>
                    <a:pt x="121" y="355"/>
                  </a:lnTo>
                  <a:lnTo>
                    <a:pt x="124" y="356"/>
                  </a:lnTo>
                  <a:lnTo>
                    <a:pt x="131" y="357"/>
                  </a:lnTo>
                  <a:lnTo>
                    <a:pt x="132" y="361"/>
                  </a:lnTo>
                  <a:lnTo>
                    <a:pt x="133" y="364"/>
                  </a:lnTo>
                  <a:lnTo>
                    <a:pt x="137" y="368"/>
                  </a:lnTo>
                  <a:lnTo>
                    <a:pt x="140" y="370"/>
                  </a:lnTo>
                  <a:lnTo>
                    <a:pt x="145" y="375"/>
                  </a:lnTo>
                  <a:lnTo>
                    <a:pt x="147" y="377"/>
                  </a:lnTo>
                  <a:lnTo>
                    <a:pt x="149" y="381"/>
                  </a:lnTo>
                  <a:lnTo>
                    <a:pt x="154" y="382"/>
                  </a:lnTo>
                  <a:lnTo>
                    <a:pt x="158" y="381"/>
                  </a:lnTo>
                  <a:lnTo>
                    <a:pt x="163" y="380"/>
                  </a:lnTo>
                  <a:lnTo>
                    <a:pt x="167" y="376"/>
                  </a:lnTo>
                  <a:lnTo>
                    <a:pt x="170" y="373"/>
                  </a:lnTo>
                  <a:lnTo>
                    <a:pt x="173" y="370"/>
                  </a:lnTo>
                  <a:lnTo>
                    <a:pt x="175" y="366"/>
                  </a:lnTo>
                  <a:lnTo>
                    <a:pt x="177" y="361"/>
                  </a:lnTo>
                  <a:lnTo>
                    <a:pt x="179" y="362"/>
                  </a:lnTo>
                  <a:lnTo>
                    <a:pt x="182" y="363"/>
                  </a:lnTo>
                  <a:lnTo>
                    <a:pt x="187" y="364"/>
                  </a:lnTo>
                  <a:lnTo>
                    <a:pt x="194" y="363"/>
                  </a:lnTo>
                  <a:lnTo>
                    <a:pt x="196" y="361"/>
                  </a:lnTo>
                  <a:lnTo>
                    <a:pt x="198" y="360"/>
                  </a:lnTo>
                  <a:lnTo>
                    <a:pt x="200" y="356"/>
                  </a:lnTo>
                  <a:lnTo>
                    <a:pt x="201" y="351"/>
                  </a:lnTo>
                  <a:lnTo>
                    <a:pt x="201" y="340"/>
                  </a:lnTo>
                  <a:lnTo>
                    <a:pt x="204" y="340"/>
                  </a:lnTo>
                  <a:lnTo>
                    <a:pt x="208" y="341"/>
                  </a:lnTo>
                  <a:lnTo>
                    <a:pt x="212" y="343"/>
                  </a:lnTo>
                  <a:lnTo>
                    <a:pt x="214" y="344"/>
                  </a:lnTo>
                  <a:lnTo>
                    <a:pt x="216" y="345"/>
                  </a:lnTo>
                  <a:lnTo>
                    <a:pt x="220" y="344"/>
                  </a:lnTo>
                  <a:lnTo>
                    <a:pt x="222" y="343"/>
                  </a:lnTo>
                  <a:lnTo>
                    <a:pt x="220" y="335"/>
                  </a:lnTo>
                  <a:lnTo>
                    <a:pt x="215" y="329"/>
                  </a:lnTo>
                  <a:lnTo>
                    <a:pt x="209" y="317"/>
                  </a:lnTo>
                  <a:lnTo>
                    <a:pt x="204" y="311"/>
                  </a:lnTo>
                  <a:lnTo>
                    <a:pt x="202" y="304"/>
                  </a:lnTo>
                  <a:lnTo>
                    <a:pt x="200" y="298"/>
                  </a:lnTo>
                  <a:lnTo>
                    <a:pt x="199" y="290"/>
                  </a:lnTo>
                  <a:lnTo>
                    <a:pt x="199" y="281"/>
                  </a:lnTo>
                  <a:lnTo>
                    <a:pt x="207" y="281"/>
                  </a:lnTo>
                  <a:lnTo>
                    <a:pt x="211" y="281"/>
                  </a:lnTo>
                  <a:lnTo>
                    <a:pt x="214" y="280"/>
                  </a:lnTo>
                  <a:lnTo>
                    <a:pt x="217" y="277"/>
                  </a:lnTo>
                  <a:lnTo>
                    <a:pt x="220" y="275"/>
                  </a:lnTo>
                  <a:lnTo>
                    <a:pt x="221" y="272"/>
                  </a:lnTo>
                  <a:lnTo>
                    <a:pt x="222" y="270"/>
                  </a:lnTo>
                  <a:lnTo>
                    <a:pt x="223" y="263"/>
                  </a:lnTo>
                  <a:lnTo>
                    <a:pt x="223" y="256"/>
                  </a:lnTo>
                  <a:lnTo>
                    <a:pt x="225" y="256"/>
                  </a:lnTo>
                  <a:lnTo>
                    <a:pt x="227" y="255"/>
                  </a:lnTo>
                  <a:lnTo>
                    <a:pt x="229" y="253"/>
                  </a:lnTo>
                  <a:lnTo>
                    <a:pt x="230" y="251"/>
                  </a:lnTo>
                  <a:lnTo>
                    <a:pt x="234" y="249"/>
                  </a:lnTo>
                  <a:lnTo>
                    <a:pt x="236" y="248"/>
                  </a:lnTo>
                  <a:lnTo>
                    <a:pt x="237" y="246"/>
                  </a:lnTo>
                  <a:lnTo>
                    <a:pt x="237" y="245"/>
                  </a:lnTo>
                  <a:lnTo>
                    <a:pt x="238" y="241"/>
                  </a:lnTo>
                  <a:lnTo>
                    <a:pt x="238" y="240"/>
                  </a:lnTo>
                  <a:lnTo>
                    <a:pt x="239" y="238"/>
                  </a:lnTo>
                  <a:lnTo>
                    <a:pt x="241" y="237"/>
                  </a:lnTo>
                  <a:lnTo>
                    <a:pt x="244" y="237"/>
                  </a:lnTo>
                  <a:lnTo>
                    <a:pt x="252" y="236"/>
                  </a:lnTo>
                  <a:lnTo>
                    <a:pt x="265" y="238"/>
                  </a:lnTo>
                  <a:lnTo>
                    <a:pt x="266" y="246"/>
                  </a:lnTo>
                  <a:lnTo>
                    <a:pt x="268" y="253"/>
                  </a:lnTo>
                  <a:lnTo>
                    <a:pt x="272" y="258"/>
                  </a:lnTo>
                  <a:lnTo>
                    <a:pt x="279" y="263"/>
                  </a:lnTo>
                  <a:lnTo>
                    <a:pt x="286" y="268"/>
                  </a:lnTo>
                  <a:lnTo>
                    <a:pt x="289" y="269"/>
                  </a:lnTo>
                  <a:lnTo>
                    <a:pt x="292" y="268"/>
                  </a:lnTo>
                  <a:lnTo>
                    <a:pt x="297" y="266"/>
                  </a:lnTo>
                  <a:lnTo>
                    <a:pt x="303" y="260"/>
                  </a:lnTo>
                  <a:lnTo>
                    <a:pt x="307" y="262"/>
                  </a:lnTo>
                  <a:lnTo>
                    <a:pt x="310" y="265"/>
                  </a:lnTo>
                  <a:lnTo>
                    <a:pt x="317" y="267"/>
                  </a:lnTo>
                  <a:lnTo>
                    <a:pt x="334" y="269"/>
                  </a:lnTo>
                  <a:lnTo>
                    <a:pt x="327" y="279"/>
                  </a:lnTo>
                  <a:lnTo>
                    <a:pt x="322" y="288"/>
                  </a:lnTo>
                  <a:lnTo>
                    <a:pt x="320" y="294"/>
                  </a:lnTo>
                  <a:lnTo>
                    <a:pt x="317" y="299"/>
                  </a:lnTo>
                  <a:lnTo>
                    <a:pt x="316" y="304"/>
                  </a:lnTo>
                  <a:lnTo>
                    <a:pt x="316" y="310"/>
                  </a:lnTo>
                  <a:lnTo>
                    <a:pt x="320" y="310"/>
                  </a:lnTo>
                  <a:lnTo>
                    <a:pt x="323" y="311"/>
                  </a:lnTo>
                  <a:lnTo>
                    <a:pt x="324" y="315"/>
                  </a:lnTo>
                  <a:lnTo>
                    <a:pt x="324" y="319"/>
                  </a:lnTo>
                  <a:lnTo>
                    <a:pt x="327" y="320"/>
                  </a:lnTo>
                  <a:lnTo>
                    <a:pt x="329" y="323"/>
                  </a:lnTo>
                  <a:lnTo>
                    <a:pt x="332" y="328"/>
                  </a:lnTo>
                  <a:lnTo>
                    <a:pt x="336" y="334"/>
                  </a:lnTo>
                  <a:lnTo>
                    <a:pt x="338" y="337"/>
                  </a:lnTo>
                  <a:lnTo>
                    <a:pt x="340" y="339"/>
                  </a:lnTo>
                  <a:lnTo>
                    <a:pt x="344" y="341"/>
                  </a:lnTo>
                  <a:lnTo>
                    <a:pt x="350" y="342"/>
                  </a:lnTo>
                  <a:lnTo>
                    <a:pt x="355" y="342"/>
                  </a:lnTo>
                  <a:lnTo>
                    <a:pt x="360" y="341"/>
                  </a:lnTo>
                  <a:lnTo>
                    <a:pt x="366" y="347"/>
                  </a:lnTo>
                  <a:lnTo>
                    <a:pt x="371" y="354"/>
                  </a:lnTo>
                  <a:lnTo>
                    <a:pt x="377" y="359"/>
                  </a:lnTo>
                  <a:lnTo>
                    <a:pt x="380" y="361"/>
                  </a:lnTo>
                  <a:lnTo>
                    <a:pt x="384" y="363"/>
                  </a:lnTo>
                  <a:lnTo>
                    <a:pt x="389" y="363"/>
                  </a:lnTo>
                  <a:lnTo>
                    <a:pt x="394" y="362"/>
                  </a:lnTo>
                  <a:lnTo>
                    <a:pt x="398" y="360"/>
                  </a:lnTo>
                  <a:lnTo>
                    <a:pt x="402" y="358"/>
                  </a:lnTo>
                  <a:lnTo>
                    <a:pt x="409" y="354"/>
                  </a:lnTo>
                  <a:lnTo>
                    <a:pt x="416" y="351"/>
                  </a:lnTo>
                  <a:lnTo>
                    <a:pt x="429" y="345"/>
                  </a:lnTo>
                  <a:lnTo>
                    <a:pt x="435" y="341"/>
                  </a:lnTo>
                  <a:lnTo>
                    <a:pt x="439" y="337"/>
                  </a:lnTo>
                  <a:lnTo>
                    <a:pt x="442" y="331"/>
                  </a:lnTo>
                  <a:lnTo>
                    <a:pt x="443" y="323"/>
                  </a:lnTo>
                  <a:lnTo>
                    <a:pt x="450" y="323"/>
                  </a:lnTo>
                  <a:lnTo>
                    <a:pt x="456" y="320"/>
                  </a:lnTo>
                  <a:lnTo>
                    <a:pt x="458" y="319"/>
                  </a:lnTo>
                  <a:lnTo>
                    <a:pt x="459" y="317"/>
                  </a:lnTo>
                  <a:lnTo>
                    <a:pt x="463" y="316"/>
                  </a:lnTo>
                  <a:lnTo>
                    <a:pt x="465" y="316"/>
                  </a:lnTo>
                  <a:lnTo>
                    <a:pt x="468" y="316"/>
                  </a:lnTo>
                  <a:lnTo>
                    <a:pt x="471" y="314"/>
                  </a:lnTo>
                  <a:lnTo>
                    <a:pt x="473" y="312"/>
                  </a:lnTo>
                  <a:lnTo>
                    <a:pt x="474" y="309"/>
                  </a:lnTo>
                  <a:lnTo>
                    <a:pt x="474" y="301"/>
                  </a:lnTo>
                  <a:lnTo>
                    <a:pt x="487" y="300"/>
                  </a:lnTo>
                  <a:lnTo>
                    <a:pt x="498" y="299"/>
                  </a:lnTo>
                  <a:lnTo>
                    <a:pt x="503" y="298"/>
                  </a:lnTo>
                  <a:lnTo>
                    <a:pt x="509" y="296"/>
                  </a:lnTo>
                  <a:lnTo>
                    <a:pt x="513" y="291"/>
                  </a:lnTo>
                  <a:lnTo>
                    <a:pt x="518" y="287"/>
                  </a:lnTo>
                  <a:lnTo>
                    <a:pt x="521" y="282"/>
                  </a:lnTo>
                  <a:lnTo>
                    <a:pt x="523" y="277"/>
                  </a:lnTo>
                  <a:lnTo>
                    <a:pt x="524" y="272"/>
                  </a:lnTo>
                  <a:lnTo>
                    <a:pt x="523" y="267"/>
                  </a:lnTo>
                  <a:close/>
                </a:path>
              </a:pathLst>
            </a:custGeom>
            <a:solidFill>
              <a:srgbClr val="AFD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14" name="Freeform 84"/>
            <p:cNvSpPr>
              <a:spLocks/>
            </p:cNvSpPr>
            <p:nvPr/>
          </p:nvSpPr>
          <p:spPr bwMode="auto">
            <a:xfrm>
              <a:off x="5316538" y="2314575"/>
              <a:ext cx="314325" cy="220663"/>
            </a:xfrm>
            <a:custGeom>
              <a:avLst/>
              <a:gdLst>
                <a:gd name="T0" fmla="*/ 0 w 198"/>
                <a:gd name="T1" fmla="*/ 80645172 h 139"/>
                <a:gd name="T2" fmla="*/ 0 w 198"/>
                <a:gd name="T3" fmla="*/ 118448403 h 139"/>
                <a:gd name="T4" fmla="*/ 2520950 w 198"/>
                <a:gd name="T5" fmla="*/ 138609690 h 139"/>
                <a:gd name="T6" fmla="*/ 22682199 w 198"/>
                <a:gd name="T7" fmla="*/ 161290344 h 139"/>
                <a:gd name="T8" fmla="*/ 63003118 w 198"/>
                <a:gd name="T9" fmla="*/ 186491953 h 139"/>
                <a:gd name="T10" fmla="*/ 93246571 w 198"/>
                <a:gd name="T11" fmla="*/ 199093551 h 139"/>
                <a:gd name="T12" fmla="*/ 83165949 w 198"/>
                <a:gd name="T13" fmla="*/ 216733933 h 139"/>
                <a:gd name="T14" fmla="*/ 65524067 w 198"/>
                <a:gd name="T15" fmla="*/ 234375852 h 139"/>
                <a:gd name="T16" fmla="*/ 60483756 w 198"/>
                <a:gd name="T17" fmla="*/ 252016185 h 139"/>
                <a:gd name="T18" fmla="*/ 60483756 w 198"/>
                <a:gd name="T19" fmla="*/ 262096828 h 139"/>
                <a:gd name="T20" fmla="*/ 75604689 w 198"/>
                <a:gd name="T21" fmla="*/ 289819391 h 139"/>
                <a:gd name="T22" fmla="*/ 108367529 w 198"/>
                <a:gd name="T23" fmla="*/ 315021000 h 139"/>
                <a:gd name="T24" fmla="*/ 141128756 w 198"/>
                <a:gd name="T25" fmla="*/ 320061321 h 139"/>
                <a:gd name="T26" fmla="*/ 166330311 w 198"/>
                <a:gd name="T27" fmla="*/ 315021000 h 139"/>
                <a:gd name="T28" fmla="*/ 191531866 w 198"/>
                <a:gd name="T29" fmla="*/ 297379080 h 139"/>
                <a:gd name="T30" fmla="*/ 204133437 w 198"/>
                <a:gd name="T31" fmla="*/ 287298437 h 139"/>
                <a:gd name="T32" fmla="*/ 231854403 w 198"/>
                <a:gd name="T33" fmla="*/ 307459723 h 139"/>
                <a:gd name="T34" fmla="*/ 274696252 w 198"/>
                <a:gd name="T35" fmla="*/ 337701654 h 139"/>
                <a:gd name="T36" fmla="*/ 304938118 w 198"/>
                <a:gd name="T37" fmla="*/ 350303252 h 139"/>
                <a:gd name="T38" fmla="*/ 320059051 w 198"/>
                <a:gd name="T39" fmla="*/ 347782297 h 139"/>
                <a:gd name="T40" fmla="*/ 342741244 w 198"/>
                <a:gd name="T41" fmla="*/ 335182287 h 139"/>
                <a:gd name="T42" fmla="*/ 352821865 w 198"/>
                <a:gd name="T43" fmla="*/ 322580689 h 139"/>
                <a:gd name="T44" fmla="*/ 367942798 w 198"/>
                <a:gd name="T45" fmla="*/ 297379080 h 139"/>
                <a:gd name="T46" fmla="*/ 372983109 w 198"/>
                <a:gd name="T47" fmla="*/ 289819391 h 139"/>
                <a:gd name="T48" fmla="*/ 390624991 w 198"/>
                <a:gd name="T49" fmla="*/ 279738748 h 139"/>
                <a:gd name="T50" fmla="*/ 441028200 w 198"/>
                <a:gd name="T51" fmla="*/ 267137150 h 139"/>
                <a:gd name="T52" fmla="*/ 461189444 w 198"/>
                <a:gd name="T53" fmla="*/ 262096828 h 139"/>
                <a:gd name="T54" fmla="*/ 486390999 w 198"/>
                <a:gd name="T55" fmla="*/ 246975863 h 139"/>
                <a:gd name="T56" fmla="*/ 498990982 w 198"/>
                <a:gd name="T57" fmla="*/ 224295209 h 139"/>
                <a:gd name="T58" fmla="*/ 498990982 w 198"/>
                <a:gd name="T59" fmla="*/ 199093551 h 139"/>
                <a:gd name="T60" fmla="*/ 488910360 w 198"/>
                <a:gd name="T61" fmla="*/ 171370988 h 139"/>
                <a:gd name="T62" fmla="*/ 481350688 w 198"/>
                <a:gd name="T63" fmla="*/ 156250023 h 139"/>
                <a:gd name="T64" fmla="*/ 453628184 w 198"/>
                <a:gd name="T65" fmla="*/ 120967771 h 139"/>
                <a:gd name="T66" fmla="*/ 413305597 w 198"/>
                <a:gd name="T67" fmla="*/ 78125805 h 139"/>
                <a:gd name="T68" fmla="*/ 405745924 w 198"/>
                <a:gd name="T69" fmla="*/ 68045162 h 139"/>
                <a:gd name="T70" fmla="*/ 400705613 w 198"/>
                <a:gd name="T71" fmla="*/ 52924196 h 139"/>
                <a:gd name="T72" fmla="*/ 357862176 w 198"/>
                <a:gd name="T73" fmla="*/ 37803219 h 139"/>
                <a:gd name="T74" fmla="*/ 302418756 w 198"/>
                <a:gd name="T75" fmla="*/ 10080647 h 139"/>
                <a:gd name="T76" fmla="*/ 259575319 w 198"/>
                <a:gd name="T77" fmla="*/ 0 h 139"/>
                <a:gd name="T78" fmla="*/ 0 w 198"/>
                <a:gd name="T79" fmla="*/ 80645172 h 13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98"/>
                <a:gd name="T121" fmla="*/ 0 h 139"/>
                <a:gd name="T122" fmla="*/ 198 w 198"/>
                <a:gd name="T123" fmla="*/ 139 h 13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98" h="139">
                  <a:moveTo>
                    <a:pt x="0" y="32"/>
                  </a:moveTo>
                  <a:lnTo>
                    <a:pt x="0" y="32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5"/>
                  </a:lnTo>
                  <a:lnTo>
                    <a:pt x="5" y="60"/>
                  </a:lnTo>
                  <a:lnTo>
                    <a:pt x="9" y="64"/>
                  </a:lnTo>
                  <a:lnTo>
                    <a:pt x="14" y="68"/>
                  </a:lnTo>
                  <a:lnTo>
                    <a:pt x="25" y="74"/>
                  </a:lnTo>
                  <a:lnTo>
                    <a:pt x="37" y="79"/>
                  </a:lnTo>
                  <a:lnTo>
                    <a:pt x="35" y="83"/>
                  </a:lnTo>
                  <a:lnTo>
                    <a:pt x="33" y="86"/>
                  </a:lnTo>
                  <a:lnTo>
                    <a:pt x="28" y="91"/>
                  </a:lnTo>
                  <a:lnTo>
                    <a:pt x="26" y="93"/>
                  </a:lnTo>
                  <a:lnTo>
                    <a:pt x="24" y="97"/>
                  </a:lnTo>
                  <a:lnTo>
                    <a:pt x="24" y="100"/>
                  </a:lnTo>
                  <a:lnTo>
                    <a:pt x="24" y="104"/>
                  </a:lnTo>
                  <a:lnTo>
                    <a:pt x="26" y="110"/>
                  </a:lnTo>
                  <a:lnTo>
                    <a:pt x="30" y="115"/>
                  </a:lnTo>
                  <a:lnTo>
                    <a:pt x="36" y="120"/>
                  </a:lnTo>
                  <a:lnTo>
                    <a:pt x="43" y="125"/>
                  </a:lnTo>
                  <a:lnTo>
                    <a:pt x="51" y="127"/>
                  </a:lnTo>
                  <a:lnTo>
                    <a:pt x="56" y="127"/>
                  </a:lnTo>
                  <a:lnTo>
                    <a:pt x="61" y="126"/>
                  </a:lnTo>
                  <a:lnTo>
                    <a:pt x="66" y="125"/>
                  </a:lnTo>
                  <a:lnTo>
                    <a:pt x="70" y="122"/>
                  </a:lnTo>
                  <a:lnTo>
                    <a:pt x="76" y="118"/>
                  </a:lnTo>
                  <a:lnTo>
                    <a:pt x="81" y="114"/>
                  </a:lnTo>
                  <a:lnTo>
                    <a:pt x="86" y="118"/>
                  </a:lnTo>
                  <a:lnTo>
                    <a:pt x="92" y="122"/>
                  </a:lnTo>
                  <a:lnTo>
                    <a:pt x="103" y="131"/>
                  </a:lnTo>
                  <a:lnTo>
                    <a:pt x="109" y="134"/>
                  </a:lnTo>
                  <a:lnTo>
                    <a:pt x="114" y="138"/>
                  </a:lnTo>
                  <a:lnTo>
                    <a:pt x="121" y="139"/>
                  </a:lnTo>
                  <a:lnTo>
                    <a:pt x="127" y="138"/>
                  </a:lnTo>
                  <a:lnTo>
                    <a:pt x="133" y="135"/>
                  </a:lnTo>
                  <a:lnTo>
                    <a:pt x="136" y="133"/>
                  </a:lnTo>
                  <a:lnTo>
                    <a:pt x="138" y="131"/>
                  </a:lnTo>
                  <a:lnTo>
                    <a:pt x="140" y="128"/>
                  </a:lnTo>
                  <a:lnTo>
                    <a:pt x="143" y="121"/>
                  </a:lnTo>
                  <a:lnTo>
                    <a:pt x="146" y="118"/>
                  </a:lnTo>
                  <a:lnTo>
                    <a:pt x="148" y="115"/>
                  </a:lnTo>
                  <a:lnTo>
                    <a:pt x="151" y="113"/>
                  </a:lnTo>
                  <a:lnTo>
                    <a:pt x="155" y="111"/>
                  </a:lnTo>
                  <a:lnTo>
                    <a:pt x="165" y="108"/>
                  </a:lnTo>
                  <a:lnTo>
                    <a:pt x="175" y="106"/>
                  </a:lnTo>
                  <a:lnTo>
                    <a:pt x="183" y="104"/>
                  </a:lnTo>
                  <a:lnTo>
                    <a:pt x="189" y="101"/>
                  </a:lnTo>
                  <a:lnTo>
                    <a:pt x="193" y="98"/>
                  </a:lnTo>
                  <a:lnTo>
                    <a:pt x="196" y="93"/>
                  </a:lnTo>
                  <a:lnTo>
                    <a:pt x="198" y="89"/>
                  </a:lnTo>
                  <a:lnTo>
                    <a:pt x="198" y="85"/>
                  </a:lnTo>
                  <a:lnTo>
                    <a:pt x="198" y="79"/>
                  </a:lnTo>
                  <a:lnTo>
                    <a:pt x="197" y="74"/>
                  </a:lnTo>
                  <a:lnTo>
                    <a:pt x="194" y="68"/>
                  </a:lnTo>
                  <a:lnTo>
                    <a:pt x="191" y="62"/>
                  </a:lnTo>
                  <a:lnTo>
                    <a:pt x="187" y="58"/>
                  </a:lnTo>
                  <a:lnTo>
                    <a:pt x="180" y="48"/>
                  </a:lnTo>
                  <a:lnTo>
                    <a:pt x="171" y="40"/>
                  </a:lnTo>
                  <a:lnTo>
                    <a:pt x="164" y="31"/>
                  </a:lnTo>
                  <a:lnTo>
                    <a:pt x="161" y="27"/>
                  </a:lnTo>
                  <a:lnTo>
                    <a:pt x="159" y="25"/>
                  </a:lnTo>
                  <a:lnTo>
                    <a:pt x="159" y="21"/>
                  </a:lnTo>
                  <a:lnTo>
                    <a:pt x="142" y="15"/>
                  </a:lnTo>
                  <a:lnTo>
                    <a:pt x="120" y="4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97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15" name="Freeform 85"/>
            <p:cNvSpPr>
              <a:spLocks/>
            </p:cNvSpPr>
            <p:nvPr/>
          </p:nvSpPr>
          <p:spPr bwMode="auto">
            <a:xfrm>
              <a:off x="5486400" y="2201863"/>
              <a:ext cx="293688" cy="344488"/>
            </a:xfrm>
            <a:custGeom>
              <a:avLst/>
              <a:gdLst>
                <a:gd name="T0" fmla="*/ 113408030 w 185"/>
                <a:gd name="T1" fmla="*/ 131048328 h 217"/>
                <a:gd name="T2" fmla="*/ 35282248 w 185"/>
                <a:gd name="T3" fmla="*/ 191532149 h 217"/>
                <a:gd name="T4" fmla="*/ 10080642 w 185"/>
                <a:gd name="T5" fmla="*/ 216733790 h 217"/>
                <a:gd name="T6" fmla="*/ 0 w 185"/>
                <a:gd name="T7" fmla="*/ 246975701 h 217"/>
                <a:gd name="T8" fmla="*/ 0 w 185"/>
                <a:gd name="T9" fmla="*/ 279738564 h 217"/>
                <a:gd name="T10" fmla="*/ 5040321 w 185"/>
                <a:gd name="T11" fmla="*/ 297378885 h 217"/>
                <a:gd name="T12" fmla="*/ 20161284 w 185"/>
                <a:gd name="T13" fmla="*/ 325101430 h 217"/>
                <a:gd name="T14" fmla="*/ 55443538 w 185"/>
                <a:gd name="T15" fmla="*/ 355343340 h 217"/>
                <a:gd name="T16" fmla="*/ 83166089 w 185"/>
                <a:gd name="T17" fmla="*/ 372983661 h 217"/>
                <a:gd name="T18" fmla="*/ 78125770 w 185"/>
                <a:gd name="T19" fmla="*/ 383064297 h 217"/>
                <a:gd name="T20" fmla="*/ 57964492 w 185"/>
                <a:gd name="T21" fmla="*/ 400706206 h 217"/>
                <a:gd name="T22" fmla="*/ 42843521 w 185"/>
                <a:gd name="T23" fmla="*/ 420867578 h 217"/>
                <a:gd name="T24" fmla="*/ 40322568 w 185"/>
                <a:gd name="T25" fmla="*/ 428427262 h 217"/>
                <a:gd name="T26" fmla="*/ 37803202 w 185"/>
                <a:gd name="T27" fmla="*/ 468749809 h 217"/>
                <a:gd name="T28" fmla="*/ 42843521 w 185"/>
                <a:gd name="T29" fmla="*/ 506552991 h 217"/>
                <a:gd name="T30" fmla="*/ 47883841 w 185"/>
                <a:gd name="T31" fmla="*/ 519152993 h 217"/>
                <a:gd name="T32" fmla="*/ 68045131 w 185"/>
                <a:gd name="T33" fmla="*/ 539314267 h 217"/>
                <a:gd name="T34" fmla="*/ 83166089 w 185"/>
                <a:gd name="T35" fmla="*/ 544354585 h 217"/>
                <a:gd name="T36" fmla="*/ 115927396 w 185"/>
                <a:gd name="T37" fmla="*/ 544354585 h 217"/>
                <a:gd name="T38" fmla="*/ 141128993 w 185"/>
                <a:gd name="T39" fmla="*/ 536794902 h 217"/>
                <a:gd name="T40" fmla="*/ 156249952 w 185"/>
                <a:gd name="T41" fmla="*/ 516633628 h 217"/>
                <a:gd name="T42" fmla="*/ 171370910 w 185"/>
                <a:gd name="T43" fmla="*/ 483870765 h 217"/>
                <a:gd name="T44" fmla="*/ 183972502 w 185"/>
                <a:gd name="T45" fmla="*/ 496472354 h 217"/>
                <a:gd name="T46" fmla="*/ 219254788 w 185"/>
                <a:gd name="T47" fmla="*/ 509072357 h 217"/>
                <a:gd name="T48" fmla="*/ 257056390 w 185"/>
                <a:gd name="T49" fmla="*/ 509072357 h 217"/>
                <a:gd name="T50" fmla="*/ 289819260 w 185"/>
                <a:gd name="T51" fmla="*/ 496472354 h 217"/>
                <a:gd name="T52" fmla="*/ 297378945 w 185"/>
                <a:gd name="T53" fmla="*/ 478830446 h 217"/>
                <a:gd name="T54" fmla="*/ 299899898 w 185"/>
                <a:gd name="T55" fmla="*/ 473790128 h 217"/>
                <a:gd name="T56" fmla="*/ 297378945 w 185"/>
                <a:gd name="T57" fmla="*/ 463709491 h 217"/>
                <a:gd name="T58" fmla="*/ 299899898 w 185"/>
                <a:gd name="T59" fmla="*/ 458669173 h 217"/>
                <a:gd name="T60" fmla="*/ 309980537 w 185"/>
                <a:gd name="T61" fmla="*/ 446069170 h 217"/>
                <a:gd name="T62" fmla="*/ 340222454 w 185"/>
                <a:gd name="T63" fmla="*/ 441028852 h 217"/>
                <a:gd name="T64" fmla="*/ 375504690 w 185"/>
                <a:gd name="T65" fmla="*/ 441028852 h 217"/>
                <a:gd name="T66" fmla="*/ 398185333 w 185"/>
                <a:gd name="T67" fmla="*/ 433467581 h 217"/>
                <a:gd name="T68" fmla="*/ 408265972 w 185"/>
                <a:gd name="T69" fmla="*/ 423386944 h 217"/>
                <a:gd name="T70" fmla="*/ 410786926 w 185"/>
                <a:gd name="T71" fmla="*/ 413306208 h 217"/>
                <a:gd name="T72" fmla="*/ 408265972 w 185"/>
                <a:gd name="T73" fmla="*/ 388104616 h 217"/>
                <a:gd name="T74" fmla="*/ 393145014 w 185"/>
                <a:gd name="T75" fmla="*/ 360383658 h 217"/>
                <a:gd name="T76" fmla="*/ 365424051 w 185"/>
                <a:gd name="T77" fmla="*/ 322580477 h 217"/>
                <a:gd name="T78" fmla="*/ 362903097 w 185"/>
                <a:gd name="T79" fmla="*/ 312499840 h 217"/>
                <a:gd name="T80" fmla="*/ 372983736 w 185"/>
                <a:gd name="T81" fmla="*/ 289819201 h 217"/>
                <a:gd name="T82" fmla="*/ 395665967 w 185"/>
                <a:gd name="T83" fmla="*/ 274698246 h 217"/>
                <a:gd name="T84" fmla="*/ 433467668 w 185"/>
                <a:gd name="T85" fmla="*/ 252016019 h 217"/>
                <a:gd name="T86" fmla="*/ 441028941 w 185"/>
                <a:gd name="T87" fmla="*/ 244456335 h 217"/>
                <a:gd name="T88" fmla="*/ 463709585 w 185"/>
                <a:gd name="T89" fmla="*/ 214214425 h 217"/>
                <a:gd name="T90" fmla="*/ 466230538 w 185"/>
                <a:gd name="T91" fmla="*/ 194053102 h 217"/>
                <a:gd name="T92" fmla="*/ 461190219 w 185"/>
                <a:gd name="T93" fmla="*/ 166330557 h 217"/>
                <a:gd name="T94" fmla="*/ 435988622 w 185"/>
                <a:gd name="T95" fmla="*/ 128528963 h 217"/>
                <a:gd name="T96" fmla="*/ 395665967 w 185"/>
                <a:gd name="T97" fmla="*/ 95766074 h 217"/>
                <a:gd name="T98" fmla="*/ 299899898 w 185"/>
                <a:gd name="T99" fmla="*/ 35282241 h 217"/>
                <a:gd name="T100" fmla="*/ 113408030 w 185"/>
                <a:gd name="T101" fmla="*/ 131048328 h 2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5"/>
                <a:gd name="T154" fmla="*/ 0 h 217"/>
                <a:gd name="T155" fmla="*/ 185 w 185"/>
                <a:gd name="T156" fmla="*/ 217 h 21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5" h="217">
                  <a:moveTo>
                    <a:pt x="45" y="52"/>
                  </a:moveTo>
                  <a:lnTo>
                    <a:pt x="45" y="52"/>
                  </a:lnTo>
                  <a:lnTo>
                    <a:pt x="23" y="68"/>
                  </a:lnTo>
                  <a:lnTo>
                    <a:pt x="14" y="76"/>
                  </a:lnTo>
                  <a:lnTo>
                    <a:pt x="4" y="86"/>
                  </a:lnTo>
                  <a:lnTo>
                    <a:pt x="1" y="91"/>
                  </a:lnTo>
                  <a:lnTo>
                    <a:pt x="0" y="98"/>
                  </a:lnTo>
                  <a:lnTo>
                    <a:pt x="0" y="104"/>
                  </a:lnTo>
                  <a:lnTo>
                    <a:pt x="0" y="111"/>
                  </a:lnTo>
                  <a:lnTo>
                    <a:pt x="2" y="118"/>
                  </a:lnTo>
                  <a:lnTo>
                    <a:pt x="4" y="125"/>
                  </a:lnTo>
                  <a:lnTo>
                    <a:pt x="8" y="129"/>
                  </a:lnTo>
                  <a:lnTo>
                    <a:pt x="13" y="133"/>
                  </a:lnTo>
                  <a:lnTo>
                    <a:pt x="22" y="141"/>
                  </a:lnTo>
                  <a:lnTo>
                    <a:pt x="28" y="144"/>
                  </a:lnTo>
                  <a:lnTo>
                    <a:pt x="33" y="148"/>
                  </a:lnTo>
                  <a:lnTo>
                    <a:pt x="31" y="152"/>
                  </a:lnTo>
                  <a:lnTo>
                    <a:pt x="29" y="155"/>
                  </a:lnTo>
                  <a:lnTo>
                    <a:pt x="23" y="159"/>
                  </a:lnTo>
                  <a:lnTo>
                    <a:pt x="19" y="163"/>
                  </a:lnTo>
                  <a:lnTo>
                    <a:pt x="17" y="167"/>
                  </a:lnTo>
                  <a:lnTo>
                    <a:pt x="16" y="170"/>
                  </a:lnTo>
                  <a:lnTo>
                    <a:pt x="16" y="177"/>
                  </a:lnTo>
                  <a:lnTo>
                    <a:pt x="15" y="186"/>
                  </a:lnTo>
                  <a:lnTo>
                    <a:pt x="16" y="193"/>
                  </a:lnTo>
                  <a:lnTo>
                    <a:pt x="17" y="201"/>
                  </a:lnTo>
                  <a:lnTo>
                    <a:pt x="19" y="206"/>
                  </a:lnTo>
                  <a:lnTo>
                    <a:pt x="22" y="211"/>
                  </a:lnTo>
                  <a:lnTo>
                    <a:pt x="27" y="214"/>
                  </a:lnTo>
                  <a:lnTo>
                    <a:pt x="33" y="216"/>
                  </a:lnTo>
                  <a:lnTo>
                    <a:pt x="40" y="217"/>
                  </a:lnTo>
                  <a:lnTo>
                    <a:pt x="46" y="216"/>
                  </a:lnTo>
                  <a:lnTo>
                    <a:pt x="50" y="215"/>
                  </a:lnTo>
                  <a:lnTo>
                    <a:pt x="56" y="213"/>
                  </a:lnTo>
                  <a:lnTo>
                    <a:pt x="59" y="210"/>
                  </a:lnTo>
                  <a:lnTo>
                    <a:pt x="62" y="205"/>
                  </a:lnTo>
                  <a:lnTo>
                    <a:pt x="65" y="199"/>
                  </a:lnTo>
                  <a:lnTo>
                    <a:pt x="68" y="192"/>
                  </a:lnTo>
                  <a:lnTo>
                    <a:pt x="73" y="197"/>
                  </a:lnTo>
                  <a:lnTo>
                    <a:pt x="79" y="200"/>
                  </a:lnTo>
                  <a:lnTo>
                    <a:pt x="87" y="202"/>
                  </a:lnTo>
                  <a:lnTo>
                    <a:pt x="94" y="203"/>
                  </a:lnTo>
                  <a:lnTo>
                    <a:pt x="102" y="202"/>
                  </a:lnTo>
                  <a:lnTo>
                    <a:pt x="109" y="200"/>
                  </a:lnTo>
                  <a:lnTo>
                    <a:pt x="115" y="197"/>
                  </a:lnTo>
                  <a:lnTo>
                    <a:pt x="117" y="193"/>
                  </a:lnTo>
                  <a:lnTo>
                    <a:pt x="118" y="190"/>
                  </a:lnTo>
                  <a:lnTo>
                    <a:pt x="119" y="188"/>
                  </a:lnTo>
                  <a:lnTo>
                    <a:pt x="118" y="186"/>
                  </a:lnTo>
                  <a:lnTo>
                    <a:pt x="118" y="184"/>
                  </a:lnTo>
                  <a:lnTo>
                    <a:pt x="119" y="182"/>
                  </a:lnTo>
                  <a:lnTo>
                    <a:pt x="121" y="179"/>
                  </a:lnTo>
                  <a:lnTo>
                    <a:pt x="123" y="177"/>
                  </a:lnTo>
                  <a:lnTo>
                    <a:pt x="129" y="175"/>
                  </a:lnTo>
                  <a:lnTo>
                    <a:pt x="135" y="175"/>
                  </a:lnTo>
                  <a:lnTo>
                    <a:pt x="143" y="175"/>
                  </a:lnTo>
                  <a:lnTo>
                    <a:pt x="149" y="175"/>
                  </a:lnTo>
                  <a:lnTo>
                    <a:pt x="156" y="173"/>
                  </a:lnTo>
                  <a:lnTo>
                    <a:pt x="158" y="172"/>
                  </a:lnTo>
                  <a:lnTo>
                    <a:pt x="160" y="170"/>
                  </a:lnTo>
                  <a:lnTo>
                    <a:pt x="162" y="168"/>
                  </a:lnTo>
                  <a:lnTo>
                    <a:pt x="163" y="164"/>
                  </a:lnTo>
                  <a:lnTo>
                    <a:pt x="164" y="159"/>
                  </a:lnTo>
                  <a:lnTo>
                    <a:pt x="162" y="154"/>
                  </a:lnTo>
                  <a:lnTo>
                    <a:pt x="159" y="148"/>
                  </a:lnTo>
                  <a:lnTo>
                    <a:pt x="156" y="143"/>
                  </a:lnTo>
                  <a:lnTo>
                    <a:pt x="148" y="133"/>
                  </a:lnTo>
                  <a:lnTo>
                    <a:pt x="145" y="128"/>
                  </a:lnTo>
                  <a:lnTo>
                    <a:pt x="144" y="124"/>
                  </a:lnTo>
                  <a:lnTo>
                    <a:pt x="145" y="119"/>
                  </a:lnTo>
                  <a:lnTo>
                    <a:pt x="148" y="115"/>
                  </a:lnTo>
                  <a:lnTo>
                    <a:pt x="153" y="112"/>
                  </a:lnTo>
                  <a:lnTo>
                    <a:pt x="157" y="109"/>
                  </a:lnTo>
                  <a:lnTo>
                    <a:pt x="168" y="102"/>
                  </a:lnTo>
                  <a:lnTo>
                    <a:pt x="172" y="100"/>
                  </a:lnTo>
                  <a:lnTo>
                    <a:pt x="175" y="97"/>
                  </a:lnTo>
                  <a:lnTo>
                    <a:pt x="182" y="89"/>
                  </a:lnTo>
                  <a:lnTo>
                    <a:pt x="184" y="85"/>
                  </a:lnTo>
                  <a:lnTo>
                    <a:pt x="185" y="81"/>
                  </a:lnTo>
                  <a:lnTo>
                    <a:pt x="185" y="77"/>
                  </a:lnTo>
                  <a:lnTo>
                    <a:pt x="185" y="73"/>
                  </a:lnTo>
                  <a:lnTo>
                    <a:pt x="183" y="66"/>
                  </a:lnTo>
                  <a:lnTo>
                    <a:pt x="178" y="58"/>
                  </a:lnTo>
                  <a:lnTo>
                    <a:pt x="173" y="51"/>
                  </a:lnTo>
                  <a:lnTo>
                    <a:pt x="165" y="44"/>
                  </a:lnTo>
                  <a:lnTo>
                    <a:pt x="157" y="38"/>
                  </a:lnTo>
                  <a:lnTo>
                    <a:pt x="139" y="25"/>
                  </a:lnTo>
                  <a:lnTo>
                    <a:pt x="119" y="14"/>
                  </a:lnTo>
                  <a:lnTo>
                    <a:pt x="89" y="0"/>
                  </a:lnTo>
                  <a:lnTo>
                    <a:pt x="45" y="52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16" name="Freeform 86"/>
            <p:cNvSpPr>
              <a:spLocks/>
            </p:cNvSpPr>
            <p:nvPr/>
          </p:nvSpPr>
          <p:spPr bwMode="auto">
            <a:xfrm>
              <a:off x="5183188" y="2114550"/>
              <a:ext cx="655638" cy="444500"/>
            </a:xfrm>
            <a:custGeom>
              <a:avLst/>
              <a:gdLst>
                <a:gd name="T0" fmla="*/ 65524118 w 413"/>
                <a:gd name="T1" fmla="*/ 68043420 h 280"/>
                <a:gd name="T2" fmla="*/ 55443488 w 413"/>
                <a:gd name="T3" fmla="*/ 95765921 h 280"/>
                <a:gd name="T4" fmla="*/ 20161266 w 413"/>
                <a:gd name="T5" fmla="*/ 126007807 h 280"/>
                <a:gd name="T6" fmla="*/ 5040316 w 413"/>
                <a:gd name="T7" fmla="*/ 176410910 h 280"/>
                <a:gd name="T8" fmla="*/ 0 w 413"/>
                <a:gd name="T9" fmla="*/ 209172183 h 280"/>
                <a:gd name="T10" fmla="*/ 5040316 w 413"/>
                <a:gd name="T11" fmla="*/ 224293114 h 280"/>
                <a:gd name="T12" fmla="*/ 32762853 w 413"/>
                <a:gd name="T13" fmla="*/ 244454355 h 280"/>
                <a:gd name="T14" fmla="*/ 42843482 w 413"/>
                <a:gd name="T15" fmla="*/ 259575286 h 280"/>
                <a:gd name="T16" fmla="*/ 27722538 w 413"/>
                <a:gd name="T17" fmla="*/ 297378407 h 280"/>
                <a:gd name="T18" fmla="*/ 30241902 w 413"/>
                <a:gd name="T19" fmla="*/ 315018699 h 280"/>
                <a:gd name="T20" fmla="*/ 52924125 w 413"/>
                <a:gd name="T21" fmla="*/ 335181528 h 280"/>
                <a:gd name="T22" fmla="*/ 75604748 w 413"/>
                <a:gd name="T23" fmla="*/ 357862131 h 280"/>
                <a:gd name="T24" fmla="*/ 95766007 w 413"/>
                <a:gd name="T25" fmla="*/ 400703975 h 280"/>
                <a:gd name="T26" fmla="*/ 108367613 w 413"/>
                <a:gd name="T27" fmla="*/ 413305544 h 280"/>
                <a:gd name="T28" fmla="*/ 98286958 w 413"/>
                <a:gd name="T29" fmla="*/ 438507195 h 280"/>
                <a:gd name="T30" fmla="*/ 78125699 w 413"/>
                <a:gd name="T31" fmla="*/ 466228108 h 280"/>
                <a:gd name="T32" fmla="*/ 68045069 w 413"/>
                <a:gd name="T33" fmla="*/ 488910298 h 280"/>
                <a:gd name="T34" fmla="*/ 78125699 w 413"/>
                <a:gd name="T35" fmla="*/ 516631211 h 280"/>
                <a:gd name="T36" fmla="*/ 108367613 w 413"/>
                <a:gd name="T37" fmla="*/ 539313401 h 280"/>
                <a:gd name="T38" fmla="*/ 183972336 w 413"/>
                <a:gd name="T39" fmla="*/ 541832762 h 280"/>
                <a:gd name="T40" fmla="*/ 189012650 w 413"/>
                <a:gd name="T41" fmla="*/ 567034314 h 280"/>
                <a:gd name="T42" fmla="*/ 216733638 w 413"/>
                <a:gd name="T43" fmla="*/ 597276176 h 280"/>
                <a:gd name="T44" fmla="*/ 304939942 w 413"/>
                <a:gd name="T45" fmla="*/ 624998676 h 280"/>
                <a:gd name="T46" fmla="*/ 367943084 w 413"/>
                <a:gd name="T47" fmla="*/ 630038986 h 280"/>
                <a:gd name="T48" fmla="*/ 385584979 w 413"/>
                <a:gd name="T49" fmla="*/ 617437417 h 280"/>
                <a:gd name="T50" fmla="*/ 400705924 w 413"/>
                <a:gd name="T51" fmla="*/ 655240538 h 280"/>
                <a:gd name="T52" fmla="*/ 435988227 w 413"/>
                <a:gd name="T53" fmla="*/ 670361469 h 280"/>
                <a:gd name="T54" fmla="*/ 521673580 w 413"/>
                <a:gd name="T55" fmla="*/ 675401779 h 280"/>
                <a:gd name="T56" fmla="*/ 549394518 w 413"/>
                <a:gd name="T57" fmla="*/ 690522710 h 280"/>
                <a:gd name="T58" fmla="*/ 564515462 w 413"/>
                <a:gd name="T59" fmla="*/ 705643641 h 280"/>
                <a:gd name="T60" fmla="*/ 597278302 w 413"/>
                <a:gd name="T61" fmla="*/ 703124279 h 280"/>
                <a:gd name="T62" fmla="*/ 632560506 w 413"/>
                <a:gd name="T63" fmla="*/ 657761487 h 280"/>
                <a:gd name="T64" fmla="*/ 660281444 w 413"/>
                <a:gd name="T65" fmla="*/ 604837435 h 280"/>
                <a:gd name="T66" fmla="*/ 688003970 w 413"/>
                <a:gd name="T67" fmla="*/ 612397106 h 280"/>
                <a:gd name="T68" fmla="*/ 713205544 w 413"/>
                <a:gd name="T69" fmla="*/ 607356796 h 280"/>
                <a:gd name="T70" fmla="*/ 748487748 w 413"/>
                <a:gd name="T71" fmla="*/ 594756814 h 280"/>
                <a:gd name="T72" fmla="*/ 778729637 w 413"/>
                <a:gd name="T73" fmla="*/ 597276176 h 280"/>
                <a:gd name="T74" fmla="*/ 856853922 w 413"/>
                <a:gd name="T75" fmla="*/ 617437417 h 280"/>
                <a:gd name="T76" fmla="*/ 887095811 w 413"/>
                <a:gd name="T77" fmla="*/ 612397106 h 280"/>
                <a:gd name="T78" fmla="*/ 907257071 w 413"/>
                <a:gd name="T79" fmla="*/ 597276176 h 280"/>
                <a:gd name="T80" fmla="*/ 907257071 w 413"/>
                <a:gd name="T81" fmla="*/ 559474642 h 280"/>
                <a:gd name="T82" fmla="*/ 904737707 w 413"/>
                <a:gd name="T83" fmla="*/ 491429659 h 280"/>
                <a:gd name="T84" fmla="*/ 917337700 w 413"/>
                <a:gd name="T85" fmla="*/ 471268418 h 280"/>
                <a:gd name="T86" fmla="*/ 957660219 w 413"/>
                <a:gd name="T87" fmla="*/ 458668436 h 280"/>
                <a:gd name="T88" fmla="*/ 1013103683 w 413"/>
                <a:gd name="T89" fmla="*/ 443547505 h 280"/>
                <a:gd name="T90" fmla="*/ 1033264942 w 413"/>
                <a:gd name="T91" fmla="*/ 420865315 h 280"/>
                <a:gd name="T92" fmla="*/ 1040826208 w 413"/>
                <a:gd name="T93" fmla="*/ 375502423 h 280"/>
                <a:gd name="T94" fmla="*/ 1018143997 w 413"/>
                <a:gd name="T95" fmla="*/ 284776838 h 280"/>
                <a:gd name="T96" fmla="*/ 990423059 w 413"/>
                <a:gd name="T97" fmla="*/ 201612462 h 280"/>
                <a:gd name="T98" fmla="*/ 990423059 w 413"/>
                <a:gd name="T99" fmla="*/ 168851238 h 280"/>
                <a:gd name="T100" fmla="*/ 995463374 w 413"/>
                <a:gd name="T101" fmla="*/ 110886876 h 280"/>
                <a:gd name="T102" fmla="*/ 962700534 w 413"/>
                <a:gd name="T103" fmla="*/ 73083730 h 280"/>
                <a:gd name="T104" fmla="*/ 892136126 w 413"/>
                <a:gd name="T105" fmla="*/ 32761236 h 280"/>
                <a:gd name="T106" fmla="*/ 811490890 w 413"/>
                <a:gd name="T107" fmla="*/ 5040312 h 280"/>
                <a:gd name="T108" fmla="*/ 57964439 w 413"/>
                <a:gd name="T109" fmla="*/ 57962800 h 28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13"/>
                <a:gd name="T166" fmla="*/ 0 h 280"/>
                <a:gd name="T167" fmla="*/ 413 w 413"/>
                <a:gd name="T168" fmla="*/ 280 h 28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13" h="280">
                  <a:moveTo>
                    <a:pt x="23" y="23"/>
                  </a:moveTo>
                  <a:lnTo>
                    <a:pt x="23" y="23"/>
                  </a:lnTo>
                  <a:lnTo>
                    <a:pt x="26" y="27"/>
                  </a:lnTo>
                  <a:lnTo>
                    <a:pt x="27" y="30"/>
                  </a:lnTo>
                  <a:lnTo>
                    <a:pt x="25" y="34"/>
                  </a:lnTo>
                  <a:lnTo>
                    <a:pt x="22" y="38"/>
                  </a:lnTo>
                  <a:lnTo>
                    <a:pt x="14" y="44"/>
                  </a:lnTo>
                  <a:lnTo>
                    <a:pt x="8" y="50"/>
                  </a:lnTo>
                  <a:lnTo>
                    <a:pt x="5" y="55"/>
                  </a:lnTo>
                  <a:lnTo>
                    <a:pt x="3" y="63"/>
                  </a:lnTo>
                  <a:lnTo>
                    <a:pt x="2" y="70"/>
                  </a:lnTo>
                  <a:lnTo>
                    <a:pt x="0" y="76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2" y="89"/>
                  </a:lnTo>
                  <a:lnTo>
                    <a:pt x="5" y="93"/>
                  </a:lnTo>
                  <a:lnTo>
                    <a:pt x="9" y="95"/>
                  </a:lnTo>
                  <a:lnTo>
                    <a:pt x="13" y="97"/>
                  </a:lnTo>
                  <a:lnTo>
                    <a:pt x="17" y="100"/>
                  </a:lnTo>
                  <a:lnTo>
                    <a:pt x="17" y="103"/>
                  </a:lnTo>
                  <a:lnTo>
                    <a:pt x="17" y="107"/>
                  </a:lnTo>
                  <a:lnTo>
                    <a:pt x="14" y="112"/>
                  </a:lnTo>
                  <a:lnTo>
                    <a:pt x="11" y="118"/>
                  </a:lnTo>
                  <a:lnTo>
                    <a:pt x="11" y="122"/>
                  </a:lnTo>
                  <a:lnTo>
                    <a:pt x="12" y="125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21" y="133"/>
                  </a:lnTo>
                  <a:lnTo>
                    <a:pt x="25" y="138"/>
                  </a:lnTo>
                  <a:lnTo>
                    <a:pt x="30" y="142"/>
                  </a:lnTo>
                  <a:lnTo>
                    <a:pt x="33" y="147"/>
                  </a:lnTo>
                  <a:lnTo>
                    <a:pt x="35" y="154"/>
                  </a:lnTo>
                  <a:lnTo>
                    <a:pt x="38" y="159"/>
                  </a:lnTo>
                  <a:lnTo>
                    <a:pt x="40" y="161"/>
                  </a:lnTo>
                  <a:lnTo>
                    <a:pt x="43" y="164"/>
                  </a:lnTo>
                  <a:lnTo>
                    <a:pt x="43" y="168"/>
                  </a:lnTo>
                  <a:lnTo>
                    <a:pt x="42" y="171"/>
                  </a:lnTo>
                  <a:lnTo>
                    <a:pt x="39" y="174"/>
                  </a:lnTo>
                  <a:lnTo>
                    <a:pt x="36" y="178"/>
                  </a:lnTo>
                  <a:lnTo>
                    <a:pt x="33" y="181"/>
                  </a:lnTo>
                  <a:lnTo>
                    <a:pt x="31" y="185"/>
                  </a:lnTo>
                  <a:lnTo>
                    <a:pt x="28" y="189"/>
                  </a:lnTo>
                  <a:lnTo>
                    <a:pt x="27" y="194"/>
                  </a:lnTo>
                  <a:lnTo>
                    <a:pt x="28" y="199"/>
                  </a:lnTo>
                  <a:lnTo>
                    <a:pt x="30" y="202"/>
                  </a:lnTo>
                  <a:lnTo>
                    <a:pt x="31" y="205"/>
                  </a:lnTo>
                  <a:lnTo>
                    <a:pt x="33" y="209"/>
                  </a:lnTo>
                  <a:lnTo>
                    <a:pt x="38" y="212"/>
                  </a:lnTo>
                  <a:lnTo>
                    <a:pt x="43" y="214"/>
                  </a:lnTo>
                  <a:lnTo>
                    <a:pt x="51" y="215"/>
                  </a:lnTo>
                  <a:lnTo>
                    <a:pt x="59" y="215"/>
                  </a:lnTo>
                  <a:lnTo>
                    <a:pt x="73" y="215"/>
                  </a:lnTo>
                  <a:lnTo>
                    <a:pt x="73" y="221"/>
                  </a:lnTo>
                  <a:lnTo>
                    <a:pt x="75" y="225"/>
                  </a:lnTo>
                  <a:lnTo>
                    <a:pt x="78" y="229"/>
                  </a:lnTo>
                  <a:lnTo>
                    <a:pt x="82" y="232"/>
                  </a:lnTo>
                  <a:lnTo>
                    <a:pt x="86" y="237"/>
                  </a:lnTo>
                  <a:lnTo>
                    <a:pt x="93" y="240"/>
                  </a:lnTo>
                  <a:lnTo>
                    <a:pt x="106" y="245"/>
                  </a:lnTo>
                  <a:lnTo>
                    <a:pt x="121" y="248"/>
                  </a:lnTo>
                  <a:lnTo>
                    <a:pt x="134" y="251"/>
                  </a:lnTo>
                  <a:lnTo>
                    <a:pt x="140" y="251"/>
                  </a:lnTo>
                  <a:lnTo>
                    <a:pt x="146" y="250"/>
                  </a:lnTo>
                  <a:lnTo>
                    <a:pt x="150" y="247"/>
                  </a:lnTo>
                  <a:lnTo>
                    <a:pt x="153" y="245"/>
                  </a:lnTo>
                  <a:lnTo>
                    <a:pt x="154" y="252"/>
                  </a:lnTo>
                  <a:lnTo>
                    <a:pt x="156" y="257"/>
                  </a:lnTo>
                  <a:lnTo>
                    <a:pt x="159" y="260"/>
                  </a:lnTo>
                  <a:lnTo>
                    <a:pt x="163" y="262"/>
                  </a:lnTo>
                  <a:lnTo>
                    <a:pt x="167" y="265"/>
                  </a:lnTo>
                  <a:lnTo>
                    <a:pt x="173" y="266"/>
                  </a:lnTo>
                  <a:lnTo>
                    <a:pt x="184" y="266"/>
                  </a:lnTo>
                  <a:lnTo>
                    <a:pt x="196" y="266"/>
                  </a:lnTo>
                  <a:lnTo>
                    <a:pt x="207" y="268"/>
                  </a:lnTo>
                  <a:lnTo>
                    <a:pt x="211" y="269"/>
                  </a:lnTo>
                  <a:lnTo>
                    <a:pt x="216" y="271"/>
                  </a:lnTo>
                  <a:lnTo>
                    <a:pt x="218" y="274"/>
                  </a:lnTo>
                  <a:lnTo>
                    <a:pt x="219" y="280"/>
                  </a:lnTo>
                  <a:lnTo>
                    <a:pt x="224" y="280"/>
                  </a:lnTo>
                  <a:lnTo>
                    <a:pt x="228" y="280"/>
                  </a:lnTo>
                  <a:lnTo>
                    <a:pt x="233" y="280"/>
                  </a:lnTo>
                  <a:lnTo>
                    <a:pt x="237" y="279"/>
                  </a:lnTo>
                  <a:lnTo>
                    <a:pt x="242" y="274"/>
                  </a:lnTo>
                  <a:lnTo>
                    <a:pt x="247" y="268"/>
                  </a:lnTo>
                  <a:lnTo>
                    <a:pt x="251" y="261"/>
                  </a:lnTo>
                  <a:lnTo>
                    <a:pt x="254" y="254"/>
                  </a:lnTo>
                  <a:lnTo>
                    <a:pt x="257" y="246"/>
                  </a:lnTo>
                  <a:lnTo>
                    <a:pt x="262" y="240"/>
                  </a:lnTo>
                  <a:lnTo>
                    <a:pt x="267" y="242"/>
                  </a:lnTo>
                  <a:lnTo>
                    <a:pt x="273" y="243"/>
                  </a:lnTo>
                  <a:lnTo>
                    <a:pt x="278" y="242"/>
                  </a:lnTo>
                  <a:lnTo>
                    <a:pt x="283" y="241"/>
                  </a:lnTo>
                  <a:lnTo>
                    <a:pt x="290" y="238"/>
                  </a:lnTo>
                  <a:lnTo>
                    <a:pt x="294" y="237"/>
                  </a:lnTo>
                  <a:lnTo>
                    <a:pt x="297" y="236"/>
                  </a:lnTo>
                  <a:lnTo>
                    <a:pt x="304" y="236"/>
                  </a:lnTo>
                  <a:lnTo>
                    <a:pt x="309" y="237"/>
                  </a:lnTo>
                  <a:lnTo>
                    <a:pt x="322" y="241"/>
                  </a:lnTo>
                  <a:lnTo>
                    <a:pt x="335" y="244"/>
                  </a:lnTo>
                  <a:lnTo>
                    <a:pt x="340" y="245"/>
                  </a:lnTo>
                  <a:lnTo>
                    <a:pt x="347" y="244"/>
                  </a:lnTo>
                  <a:lnTo>
                    <a:pt x="352" y="243"/>
                  </a:lnTo>
                  <a:lnTo>
                    <a:pt x="355" y="242"/>
                  </a:lnTo>
                  <a:lnTo>
                    <a:pt x="357" y="239"/>
                  </a:lnTo>
                  <a:lnTo>
                    <a:pt x="360" y="237"/>
                  </a:lnTo>
                  <a:lnTo>
                    <a:pt x="360" y="233"/>
                  </a:lnTo>
                  <a:lnTo>
                    <a:pt x="361" y="229"/>
                  </a:lnTo>
                  <a:lnTo>
                    <a:pt x="360" y="222"/>
                  </a:lnTo>
                  <a:lnTo>
                    <a:pt x="357" y="205"/>
                  </a:lnTo>
                  <a:lnTo>
                    <a:pt x="357" y="198"/>
                  </a:lnTo>
                  <a:lnTo>
                    <a:pt x="359" y="195"/>
                  </a:lnTo>
                  <a:lnTo>
                    <a:pt x="360" y="191"/>
                  </a:lnTo>
                  <a:lnTo>
                    <a:pt x="364" y="187"/>
                  </a:lnTo>
                  <a:lnTo>
                    <a:pt x="368" y="184"/>
                  </a:lnTo>
                  <a:lnTo>
                    <a:pt x="374" y="183"/>
                  </a:lnTo>
                  <a:lnTo>
                    <a:pt x="380" y="182"/>
                  </a:lnTo>
                  <a:lnTo>
                    <a:pt x="391" y="180"/>
                  </a:lnTo>
                  <a:lnTo>
                    <a:pt x="396" y="179"/>
                  </a:lnTo>
                  <a:lnTo>
                    <a:pt x="402" y="176"/>
                  </a:lnTo>
                  <a:lnTo>
                    <a:pt x="407" y="172"/>
                  </a:lnTo>
                  <a:lnTo>
                    <a:pt x="410" y="167"/>
                  </a:lnTo>
                  <a:lnTo>
                    <a:pt x="412" y="161"/>
                  </a:lnTo>
                  <a:lnTo>
                    <a:pt x="413" y="155"/>
                  </a:lnTo>
                  <a:lnTo>
                    <a:pt x="413" y="149"/>
                  </a:lnTo>
                  <a:lnTo>
                    <a:pt x="413" y="142"/>
                  </a:lnTo>
                  <a:lnTo>
                    <a:pt x="409" y="127"/>
                  </a:lnTo>
                  <a:lnTo>
                    <a:pt x="404" y="113"/>
                  </a:lnTo>
                  <a:lnTo>
                    <a:pt x="398" y="98"/>
                  </a:lnTo>
                  <a:lnTo>
                    <a:pt x="395" y="85"/>
                  </a:lnTo>
                  <a:lnTo>
                    <a:pt x="393" y="80"/>
                  </a:lnTo>
                  <a:lnTo>
                    <a:pt x="393" y="74"/>
                  </a:lnTo>
                  <a:lnTo>
                    <a:pt x="393" y="67"/>
                  </a:lnTo>
                  <a:lnTo>
                    <a:pt x="394" y="60"/>
                  </a:lnTo>
                  <a:lnTo>
                    <a:pt x="396" y="49"/>
                  </a:lnTo>
                  <a:lnTo>
                    <a:pt x="395" y="44"/>
                  </a:lnTo>
                  <a:lnTo>
                    <a:pt x="393" y="39"/>
                  </a:lnTo>
                  <a:lnTo>
                    <a:pt x="389" y="35"/>
                  </a:lnTo>
                  <a:lnTo>
                    <a:pt x="382" y="29"/>
                  </a:lnTo>
                  <a:lnTo>
                    <a:pt x="364" y="18"/>
                  </a:lnTo>
                  <a:lnTo>
                    <a:pt x="354" y="13"/>
                  </a:lnTo>
                  <a:lnTo>
                    <a:pt x="344" y="9"/>
                  </a:lnTo>
                  <a:lnTo>
                    <a:pt x="333" y="4"/>
                  </a:lnTo>
                  <a:lnTo>
                    <a:pt x="322" y="2"/>
                  </a:lnTo>
                  <a:lnTo>
                    <a:pt x="312" y="0"/>
                  </a:lnTo>
                  <a:lnTo>
                    <a:pt x="302" y="0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17" name="Freeform 88"/>
            <p:cNvSpPr>
              <a:spLocks/>
            </p:cNvSpPr>
            <p:nvPr/>
          </p:nvSpPr>
          <p:spPr bwMode="auto">
            <a:xfrm>
              <a:off x="5448300" y="2206625"/>
              <a:ext cx="211138" cy="401638"/>
            </a:xfrm>
            <a:custGeom>
              <a:avLst/>
              <a:gdLst>
                <a:gd name="T0" fmla="*/ 307459749 w 133"/>
                <a:gd name="T1" fmla="*/ 234375659 h 253"/>
                <a:gd name="T2" fmla="*/ 284779093 w 133"/>
                <a:gd name="T3" fmla="*/ 236895024 h 253"/>
                <a:gd name="T4" fmla="*/ 274698449 w 133"/>
                <a:gd name="T5" fmla="*/ 246975660 h 253"/>
                <a:gd name="T6" fmla="*/ 234375872 w 133"/>
                <a:gd name="T7" fmla="*/ 309980423 h 253"/>
                <a:gd name="T8" fmla="*/ 181451646 w 133"/>
                <a:gd name="T9" fmla="*/ 393144869 h 253"/>
                <a:gd name="T10" fmla="*/ 166330680 w 133"/>
                <a:gd name="T11" fmla="*/ 423386873 h 253"/>
                <a:gd name="T12" fmla="*/ 151209713 w 133"/>
                <a:gd name="T13" fmla="*/ 430948143 h 253"/>
                <a:gd name="T14" fmla="*/ 148690346 w 133"/>
                <a:gd name="T15" fmla="*/ 403225504 h 253"/>
                <a:gd name="T16" fmla="*/ 163811312 w 133"/>
                <a:gd name="T17" fmla="*/ 357862646 h 253"/>
                <a:gd name="T18" fmla="*/ 173891957 w 133"/>
                <a:gd name="T19" fmla="*/ 312499788 h 253"/>
                <a:gd name="T20" fmla="*/ 211693628 w 133"/>
                <a:gd name="T21" fmla="*/ 171370847 h 253"/>
                <a:gd name="T22" fmla="*/ 239416194 w 133"/>
                <a:gd name="T23" fmla="*/ 30241918 h 253"/>
                <a:gd name="T24" fmla="*/ 231854917 w 133"/>
                <a:gd name="T25" fmla="*/ 50403188 h 253"/>
                <a:gd name="T26" fmla="*/ 196572612 w 133"/>
                <a:gd name="T27" fmla="*/ 181451482 h 253"/>
                <a:gd name="T28" fmla="*/ 196572612 w 133"/>
                <a:gd name="T29" fmla="*/ 163811164 h 253"/>
                <a:gd name="T30" fmla="*/ 191532290 w 133"/>
                <a:gd name="T31" fmla="*/ 153730529 h 253"/>
                <a:gd name="T32" fmla="*/ 191532290 w 133"/>
                <a:gd name="T33" fmla="*/ 110887036 h 253"/>
                <a:gd name="T34" fmla="*/ 189012923 w 133"/>
                <a:gd name="T35" fmla="*/ 183972434 h 253"/>
                <a:gd name="T36" fmla="*/ 183972601 w 133"/>
                <a:gd name="T37" fmla="*/ 206653070 h 253"/>
                <a:gd name="T38" fmla="*/ 163811312 w 133"/>
                <a:gd name="T39" fmla="*/ 294859470 h 253"/>
                <a:gd name="T40" fmla="*/ 133569380 w 133"/>
                <a:gd name="T41" fmla="*/ 360383598 h 253"/>
                <a:gd name="T42" fmla="*/ 126008103 w 133"/>
                <a:gd name="T43" fmla="*/ 362902963 h 253"/>
                <a:gd name="T44" fmla="*/ 98287100 w 133"/>
                <a:gd name="T45" fmla="*/ 322580423 h 253"/>
                <a:gd name="T46" fmla="*/ 88206456 w 133"/>
                <a:gd name="T47" fmla="*/ 277217565 h 253"/>
                <a:gd name="T48" fmla="*/ 40322589 w 133"/>
                <a:gd name="T49" fmla="*/ 108367671 h 253"/>
                <a:gd name="T50" fmla="*/ 32762900 w 133"/>
                <a:gd name="T51" fmla="*/ 70564471 h 253"/>
                <a:gd name="T52" fmla="*/ 2520956 w 133"/>
                <a:gd name="T53" fmla="*/ 0 h 253"/>
                <a:gd name="T54" fmla="*/ 2520956 w 133"/>
                <a:gd name="T55" fmla="*/ 30241918 h 253"/>
                <a:gd name="T56" fmla="*/ 55443568 w 133"/>
                <a:gd name="T57" fmla="*/ 262096612 h 253"/>
                <a:gd name="T58" fmla="*/ 65524212 w 133"/>
                <a:gd name="T59" fmla="*/ 302419153 h 253"/>
                <a:gd name="T60" fmla="*/ 93246778 w 133"/>
                <a:gd name="T61" fmla="*/ 451109414 h 253"/>
                <a:gd name="T62" fmla="*/ 80645179 w 133"/>
                <a:gd name="T63" fmla="*/ 463709414 h 253"/>
                <a:gd name="T64" fmla="*/ 73085489 w 133"/>
                <a:gd name="T65" fmla="*/ 456149731 h 253"/>
                <a:gd name="T66" fmla="*/ 45362912 w 133"/>
                <a:gd name="T67" fmla="*/ 375504551 h 253"/>
                <a:gd name="T68" fmla="*/ 27722578 w 133"/>
                <a:gd name="T69" fmla="*/ 231854707 h 253"/>
                <a:gd name="T70" fmla="*/ 25201617 w 133"/>
                <a:gd name="T71" fmla="*/ 292338518 h 253"/>
                <a:gd name="T72" fmla="*/ 25201617 w 133"/>
                <a:gd name="T73" fmla="*/ 355343281 h 253"/>
                <a:gd name="T74" fmla="*/ 15120973 w 133"/>
                <a:gd name="T75" fmla="*/ 355343281 h 253"/>
                <a:gd name="T76" fmla="*/ 2520956 w 133"/>
                <a:gd name="T77" fmla="*/ 352822328 h 253"/>
                <a:gd name="T78" fmla="*/ 40322589 w 133"/>
                <a:gd name="T79" fmla="*/ 453628779 h 253"/>
                <a:gd name="T80" fmla="*/ 73085489 w 133"/>
                <a:gd name="T81" fmla="*/ 609878623 h 253"/>
                <a:gd name="T82" fmla="*/ 103327422 w 133"/>
                <a:gd name="T83" fmla="*/ 635080211 h 253"/>
                <a:gd name="T84" fmla="*/ 146169391 w 133"/>
                <a:gd name="T85" fmla="*/ 637601163 h 253"/>
                <a:gd name="T86" fmla="*/ 166330680 w 133"/>
                <a:gd name="T87" fmla="*/ 630039893 h 253"/>
                <a:gd name="T88" fmla="*/ 189012923 w 133"/>
                <a:gd name="T89" fmla="*/ 506552907 h 253"/>
                <a:gd name="T90" fmla="*/ 219254905 w 133"/>
                <a:gd name="T91" fmla="*/ 423386873 h 253"/>
                <a:gd name="T92" fmla="*/ 277217816 w 133"/>
                <a:gd name="T93" fmla="*/ 340222328 h 253"/>
                <a:gd name="T94" fmla="*/ 335182314 w 133"/>
                <a:gd name="T95" fmla="*/ 221774072 h 253"/>
                <a:gd name="T96" fmla="*/ 322580715 w 133"/>
                <a:gd name="T97" fmla="*/ 229335342 h 25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3"/>
                <a:gd name="T148" fmla="*/ 0 h 253"/>
                <a:gd name="T149" fmla="*/ 133 w 133"/>
                <a:gd name="T150" fmla="*/ 253 h 25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3" h="253">
                  <a:moveTo>
                    <a:pt x="128" y="91"/>
                  </a:moveTo>
                  <a:lnTo>
                    <a:pt x="128" y="91"/>
                  </a:lnTo>
                  <a:lnTo>
                    <a:pt x="122" y="93"/>
                  </a:lnTo>
                  <a:lnTo>
                    <a:pt x="115" y="94"/>
                  </a:lnTo>
                  <a:lnTo>
                    <a:pt x="113" y="94"/>
                  </a:lnTo>
                  <a:lnTo>
                    <a:pt x="111" y="94"/>
                  </a:lnTo>
                  <a:lnTo>
                    <a:pt x="109" y="98"/>
                  </a:lnTo>
                  <a:lnTo>
                    <a:pt x="106" y="102"/>
                  </a:lnTo>
                  <a:lnTo>
                    <a:pt x="93" y="123"/>
                  </a:lnTo>
                  <a:lnTo>
                    <a:pt x="81" y="143"/>
                  </a:lnTo>
                  <a:lnTo>
                    <a:pt x="72" y="156"/>
                  </a:lnTo>
                  <a:lnTo>
                    <a:pt x="70" y="163"/>
                  </a:lnTo>
                  <a:lnTo>
                    <a:pt x="66" y="168"/>
                  </a:lnTo>
                  <a:lnTo>
                    <a:pt x="63" y="170"/>
                  </a:lnTo>
                  <a:lnTo>
                    <a:pt x="60" y="171"/>
                  </a:lnTo>
                  <a:lnTo>
                    <a:pt x="59" y="166"/>
                  </a:lnTo>
                  <a:lnTo>
                    <a:pt x="59" y="160"/>
                  </a:lnTo>
                  <a:lnTo>
                    <a:pt x="63" y="152"/>
                  </a:lnTo>
                  <a:lnTo>
                    <a:pt x="65" y="142"/>
                  </a:lnTo>
                  <a:lnTo>
                    <a:pt x="67" y="132"/>
                  </a:lnTo>
                  <a:lnTo>
                    <a:pt x="69" y="124"/>
                  </a:lnTo>
                  <a:lnTo>
                    <a:pt x="72" y="117"/>
                  </a:lnTo>
                  <a:lnTo>
                    <a:pt x="75" y="104"/>
                  </a:lnTo>
                  <a:lnTo>
                    <a:pt x="84" y="68"/>
                  </a:lnTo>
                  <a:lnTo>
                    <a:pt x="92" y="32"/>
                  </a:lnTo>
                  <a:lnTo>
                    <a:pt x="94" y="20"/>
                  </a:lnTo>
                  <a:lnTo>
                    <a:pt x="95" y="12"/>
                  </a:lnTo>
                  <a:lnTo>
                    <a:pt x="94" y="13"/>
                  </a:lnTo>
                  <a:lnTo>
                    <a:pt x="92" y="20"/>
                  </a:lnTo>
                  <a:lnTo>
                    <a:pt x="86" y="42"/>
                  </a:lnTo>
                  <a:lnTo>
                    <a:pt x="78" y="72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6" y="60"/>
                  </a:lnTo>
                  <a:lnTo>
                    <a:pt x="76" y="61"/>
                  </a:lnTo>
                  <a:lnTo>
                    <a:pt x="76" y="60"/>
                  </a:lnTo>
                  <a:lnTo>
                    <a:pt x="76" y="52"/>
                  </a:lnTo>
                  <a:lnTo>
                    <a:pt x="76" y="44"/>
                  </a:lnTo>
                  <a:lnTo>
                    <a:pt x="76" y="59"/>
                  </a:lnTo>
                  <a:lnTo>
                    <a:pt x="75" y="73"/>
                  </a:lnTo>
                  <a:lnTo>
                    <a:pt x="74" y="78"/>
                  </a:lnTo>
                  <a:lnTo>
                    <a:pt x="73" y="82"/>
                  </a:lnTo>
                  <a:lnTo>
                    <a:pt x="70" y="95"/>
                  </a:lnTo>
                  <a:lnTo>
                    <a:pt x="65" y="117"/>
                  </a:lnTo>
                  <a:lnTo>
                    <a:pt x="60" y="128"/>
                  </a:lnTo>
                  <a:lnTo>
                    <a:pt x="57" y="138"/>
                  </a:lnTo>
                  <a:lnTo>
                    <a:pt x="53" y="143"/>
                  </a:lnTo>
                  <a:lnTo>
                    <a:pt x="52" y="144"/>
                  </a:lnTo>
                  <a:lnTo>
                    <a:pt x="50" y="144"/>
                  </a:lnTo>
                  <a:lnTo>
                    <a:pt x="46" y="141"/>
                  </a:lnTo>
                  <a:lnTo>
                    <a:pt x="43" y="138"/>
                  </a:lnTo>
                  <a:lnTo>
                    <a:pt x="39" y="128"/>
                  </a:lnTo>
                  <a:lnTo>
                    <a:pt x="36" y="118"/>
                  </a:lnTo>
                  <a:lnTo>
                    <a:pt x="35" y="110"/>
                  </a:lnTo>
                  <a:lnTo>
                    <a:pt x="30" y="95"/>
                  </a:lnTo>
                  <a:lnTo>
                    <a:pt x="24" y="69"/>
                  </a:lnTo>
                  <a:lnTo>
                    <a:pt x="16" y="43"/>
                  </a:lnTo>
                  <a:lnTo>
                    <a:pt x="14" y="34"/>
                  </a:lnTo>
                  <a:lnTo>
                    <a:pt x="13" y="28"/>
                  </a:lnTo>
                  <a:lnTo>
                    <a:pt x="4" y="5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12"/>
                  </a:lnTo>
                  <a:lnTo>
                    <a:pt x="6" y="31"/>
                  </a:lnTo>
                  <a:lnTo>
                    <a:pt x="16" y="80"/>
                  </a:lnTo>
                  <a:lnTo>
                    <a:pt x="22" y="104"/>
                  </a:lnTo>
                  <a:lnTo>
                    <a:pt x="24" y="110"/>
                  </a:lnTo>
                  <a:lnTo>
                    <a:pt x="26" y="120"/>
                  </a:lnTo>
                  <a:lnTo>
                    <a:pt x="31" y="144"/>
                  </a:lnTo>
                  <a:lnTo>
                    <a:pt x="37" y="179"/>
                  </a:lnTo>
                  <a:lnTo>
                    <a:pt x="36" y="183"/>
                  </a:lnTo>
                  <a:lnTo>
                    <a:pt x="33" y="184"/>
                  </a:lnTo>
                  <a:lnTo>
                    <a:pt x="32" y="184"/>
                  </a:lnTo>
                  <a:lnTo>
                    <a:pt x="31" y="184"/>
                  </a:lnTo>
                  <a:lnTo>
                    <a:pt x="29" y="181"/>
                  </a:lnTo>
                  <a:lnTo>
                    <a:pt x="26" y="175"/>
                  </a:lnTo>
                  <a:lnTo>
                    <a:pt x="22" y="164"/>
                  </a:lnTo>
                  <a:lnTo>
                    <a:pt x="18" y="149"/>
                  </a:lnTo>
                  <a:lnTo>
                    <a:pt x="15" y="132"/>
                  </a:lnTo>
                  <a:lnTo>
                    <a:pt x="12" y="103"/>
                  </a:lnTo>
                  <a:lnTo>
                    <a:pt x="11" y="92"/>
                  </a:lnTo>
                  <a:lnTo>
                    <a:pt x="6" y="96"/>
                  </a:lnTo>
                  <a:lnTo>
                    <a:pt x="10" y="116"/>
                  </a:lnTo>
                  <a:lnTo>
                    <a:pt x="12" y="130"/>
                  </a:lnTo>
                  <a:lnTo>
                    <a:pt x="11" y="138"/>
                  </a:lnTo>
                  <a:lnTo>
                    <a:pt x="10" y="141"/>
                  </a:lnTo>
                  <a:lnTo>
                    <a:pt x="9" y="142"/>
                  </a:lnTo>
                  <a:lnTo>
                    <a:pt x="8" y="142"/>
                  </a:lnTo>
                  <a:lnTo>
                    <a:pt x="6" y="141"/>
                  </a:lnTo>
                  <a:lnTo>
                    <a:pt x="3" y="138"/>
                  </a:lnTo>
                  <a:lnTo>
                    <a:pt x="1" y="140"/>
                  </a:lnTo>
                  <a:lnTo>
                    <a:pt x="7" y="149"/>
                  </a:lnTo>
                  <a:lnTo>
                    <a:pt x="11" y="163"/>
                  </a:lnTo>
                  <a:lnTo>
                    <a:pt x="16" y="180"/>
                  </a:lnTo>
                  <a:lnTo>
                    <a:pt x="21" y="197"/>
                  </a:lnTo>
                  <a:lnTo>
                    <a:pt x="27" y="228"/>
                  </a:lnTo>
                  <a:lnTo>
                    <a:pt x="29" y="242"/>
                  </a:lnTo>
                  <a:lnTo>
                    <a:pt x="35" y="247"/>
                  </a:lnTo>
                  <a:lnTo>
                    <a:pt x="41" y="252"/>
                  </a:lnTo>
                  <a:lnTo>
                    <a:pt x="47" y="253"/>
                  </a:lnTo>
                  <a:lnTo>
                    <a:pt x="53" y="253"/>
                  </a:lnTo>
                  <a:lnTo>
                    <a:pt x="58" y="253"/>
                  </a:lnTo>
                  <a:lnTo>
                    <a:pt x="63" y="251"/>
                  </a:lnTo>
                  <a:lnTo>
                    <a:pt x="66" y="250"/>
                  </a:lnTo>
                  <a:lnTo>
                    <a:pt x="69" y="231"/>
                  </a:lnTo>
                  <a:lnTo>
                    <a:pt x="72" y="215"/>
                  </a:lnTo>
                  <a:lnTo>
                    <a:pt x="75" y="201"/>
                  </a:lnTo>
                  <a:lnTo>
                    <a:pt x="79" y="188"/>
                  </a:lnTo>
                  <a:lnTo>
                    <a:pt x="83" y="178"/>
                  </a:lnTo>
                  <a:lnTo>
                    <a:pt x="87" y="168"/>
                  </a:lnTo>
                  <a:lnTo>
                    <a:pt x="96" y="152"/>
                  </a:lnTo>
                  <a:lnTo>
                    <a:pt x="103" y="141"/>
                  </a:lnTo>
                  <a:lnTo>
                    <a:pt x="110" y="135"/>
                  </a:lnTo>
                  <a:lnTo>
                    <a:pt x="114" y="131"/>
                  </a:lnTo>
                  <a:lnTo>
                    <a:pt x="115" y="130"/>
                  </a:lnTo>
                  <a:lnTo>
                    <a:pt x="133" y="88"/>
                  </a:lnTo>
                  <a:lnTo>
                    <a:pt x="128" y="91"/>
                  </a:lnTo>
                  <a:close/>
                </a:path>
              </a:pathLst>
            </a:custGeom>
            <a:solidFill>
              <a:srgbClr val="B57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18" name="Freeform 89"/>
            <p:cNvSpPr>
              <a:spLocks/>
            </p:cNvSpPr>
            <p:nvPr/>
          </p:nvSpPr>
          <p:spPr bwMode="auto">
            <a:xfrm>
              <a:off x="5127625" y="1908175"/>
              <a:ext cx="793750" cy="606425"/>
            </a:xfrm>
            <a:custGeom>
              <a:avLst/>
              <a:gdLst>
                <a:gd name="T0" fmla="*/ 1219755724 w 500"/>
                <a:gd name="T1" fmla="*/ 645159992 h 382"/>
                <a:gd name="T2" fmla="*/ 1181954183 w 500"/>
                <a:gd name="T3" fmla="*/ 559474707 h 382"/>
                <a:gd name="T4" fmla="*/ 1149191366 w 500"/>
                <a:gd name="T5" fmla="*/ 536792514 h 382"/>
                <a:gd name="T6" fmla="*/ 1171873561 w 500"/>
                <a:gd name="T7" fmla="*/ 491429716 h 382"/>
                <a:gd name="T8" fmla="*/ 1234876658 w 500"/>
                <a:gd name="T9" fmla="*/ 425907262 h 382"/>
                <a:gd name="T10" fmla="*/ 1222276673 w 500"/>
                <a:gd name="T11" fmla="*/ 385584676 h 382"/>
                <a:gd name="T12" fmla="*/ 1229836347 w 500"/>
                <a:gd name="T13" fmla="*/ 297378442 h 382"/>
                <a:gd name="T14" fmla="*/ 1154231678 w 500"/>
                <a:gd name="T15" fmla="*/ 249494694 h 382"/>
                <a:gd name="T16" fmla="*/ 1066027024 w 500"/>
                <a:gd name="T17" fmla="*/ 236894711 h 382"/>
                <a:gd name="T18" fmla="*/ 1008062651 w 500"/>
                <a:gd name="T19" fmla="*/ 236894711 h 382"/>
                <a:gd name="T20" fmla="*/ 970261110 w 500"/>
                <a:gd name="T21" fmla="*/ 239415660 h 382"/>
                <a:gd name="T22" fmla="*/ 947578916 w 500"/>
                <a:gd name="T23" fmla="*/ 209173795 h 382"/>
                <a:gd name="T24" fmla="*/ 889616130 w 500"/>
                <a:gd name="T25" fmla="*/ 183972191 h 382"/>
                <a:gd name="T26" fmla="*/ 851813001 w 500"/>
                <a:gd name="T27" fmla="*/ 161289998 h 382"/>
                <a:gd name="T28" fmla="*/ 806450002 w 500"/>
                <a:gd name="T29" fmla="*/ 115927200 h 382"/>
                <a:gd name="T30" fmla="*/ 778729083 w 500"/>
                <a:gd name="T31" fmla="*/ 55443445 h 382"/>
                <a:gd name="T32" fmla="*/ 688003480 w 500"/>
                <a:gd name="T33" fmla="*/ 0 h 382"/>
                <a:gd name="T34" fmla="*/ 624998796 w 500"/>
                <a:gd name="T35" fmla="*/ 42843449 h 382"/>
                <a:gd name="T36" fmla="*/ 582156944 w 500"/>
                <a:gd name="T37" fmla="*/ 110886889 h 382"/>
                <a:gd name="T38" fmla="*/ 534273193 w 500"/>
                <a:gd name="T39" fmla="*/ 113407838 h 382"/>
                <a:gd name="T40" fmla="*/ 471270096 w 500"/>
                <a:gd name="T41" fmla="*/ 98286881 h 382"/>
                <a:gd name="T42" fmla="*/ 383063756 w 500"/>
                <a:gd name="T43" fmla="*/ 115927200 h 382"/>
                <a:gd name="T44" fmla="*/ 315020347 w 500"/>
                <a:gd name="T45" fmla="*/ 186491553 h 382"/>
                <a:gd name="T46" fmla="*/ 219254433 w 500"/>
                <a:gd name="T47" fmla="*/ 176410931 h 382"/>
                <a:gd name="T48" fmla="*/ 163810960 w 500"/>
                <a:gd name="T49" fmla="*/ 252015644 h 382"/>
                <a:gd name="T50" fmla="*/ 168851271 w 500"/>
                <a:gd name="T51" fmla="*/ 309978425 h 382"/>
                <a:gd name="T52" fmla="*/ 108367536 w 500"/>
                <a:gd name="T53" fmla="*/ 335181567 h 382"/>
                <a:gd name="T54" fmla="*/ 95765939 w 500"/>
                <a:gd name="T55" fmla="*/ 380544365 h 382"/>
                <a:gd name="T56" fmla="*/ 95765939 w 500"/>
                <a:gd name="T57" fmla="*/ 423386313 h 382"/>
                <a:gd name="T58" fmla="*/ 25201563 w 500"/>
                <a:gd name="T59" fmla="*/ 466229749 h 382"/>
                <a:gd name="T60" fmla="*/ 5040313 w 500"/>
                <a:gd name="T61" fmla="*/ 554434396 h 382"/>
                <a:gd name="T62" fmla="*/ 98286888 w 500"/>
                <a:gd name="T63" fmla="*/ 612397178 h 382"/>
                <a:gd name="T64" fmla="*/ 153730337 w 500"/>
                <a:gd name="T65" fmla="*/ 657761563 h 382"/>
                <a:gd name="T66" fmla="*/ 183972205 w 500"/>
                <a:gd name="T67" fmla="*/ 718245294 h 382"/>
                <a:gd name="T68" fmla="*/ 224294744 w 500"/>
                <a:gd name="T69" fmla="*/ 725804967 h 382"/>
                <a:gd name="T70" fmla="*/ 153730337 w 500"/>
                <a:gd name="T71" fmla="*/ 758567781 h 382"/>
                <a:gd name="T72" fmla="*/ 163810960 w 500"/>
                <a:gd name="T73" fmla="*/ 829132133 h 382"/>
                <a:gd name="T74" fmla="*/ 246975351 w 500"/>
                <a:gd name="T75" fmla="*/ 856853248 h 382"/>
                <a:gd name="T76" fmla="*/ 284778480 w 500"/>
                <a:gd name="T77" fmla="*/ 877014492 h 382"/>
                <a:gd name="T78" fmla="*/ 317539709 w 500"/>
                <a:gd name="T79" fmla="*/ 909777306 h 382"/>
                <a:gd name="T80" fmla="*/ 357862199 w 500"/>
                <a:gd name="T81" fmla="*/ 960180415 h 382"/>
                <a:gd name="T82" fmla="*/ 423386345 w 500"/>
                <a:gd name="T83" fmla="*/ 922377290 h 382"/>
                <a:gd name="T84" fmla="*/ 471270096 w 500"/>
                <a:gd name="T85" fmla="*/ 909777306 h 382"/>
                <a:gd name="T86" fmla="*/ 491431341 w 500"/>
                <a:gd name="T87" fmla="*/ 856853248 h 382"/>
                <a:gd name="T88" fmla="*/ 534273193 w 500"/>
                <a:gd name="T89" fmla="*/ 864414508 h 382"/>
                <a:gd name="T90" fmla="*/ 476310407 w 500"/>
                <a:gd name="T91" fmla="*/ 730845277 h 382"/>
                <a:gd name="T92" fmla="*/ 524192570 w 500"/>
                <a:gd name="T93" fmla="*/ 698084050 h 382"/>
                <a:gd name="T94" fmla="*/ 546874765 w 500"/>
                <a:gd name="T95" fmla="*/ 642639043 h 382"/>
                <a:gd name="T96" fmla="*/ 569555372 w 500"/>
                <a:gd name="T97" fmla="*/ 617437489 h 382"/>
                <a:gd name="T98" fmla="*/ 604837551 w 500"/>
                <a:gd name="T99" fmla="*/ 594756883 h 382"/>
                <a:gd name="T100" fmla="*/ 672882547 w 500"/>
                <a:gd name="T101" fmla="*/ 662801874 h 382"/>
                <a:gd name="T102" fmla="*/ 735885644 w 500"/>
                <a:gd name="T103" fmla="*/ 660280925 h 382"/>
                <a:gd name="T104" fmla="*/ 763608150 w 500"/>
                <a:gd name="T105" fmla="*/ 753527470 h 382"/>
                <a:gd name="T106" fmla="*/ 778729083 w 500"/>
                <a:gd name="T107" fmla="*/ 793849957 h 382"/>
                <a:gd name="T108" fmla="*/ 814011262 w 500"/>
                <a:gd name="T109" fmla="*/ 849293575 h 382"/>
                <a:gd name="T110" fmla="*/ 866933935 w 500"/>
                <a:gd name="T111" fmla="*/ 859374197 h 382"/>
                <a:gd name="T112" fmla="*/ 937498293 w 500"/>
                <a:gd name="T113" fmla="*/ 914817617 h 382"/>
                <a:gd name="T114" fmla="*/ 1033264207 w 500"/>
                <a:gd name="T115" fmla="*/ 869454819 h 382"/>
                <a:gd name="T116" fmla="*/ 1096268892 w 500"/>
                <a:gd name="T117" fmla="*/ 806449941 h 382"/>
                <a:gd name="T118" fmla="*/ 1126510759 w 500"/>
                <a:gd name="T119" fmla="*/ 796369319 h 382"/>
                <a:gd name="T120" fmla="*/ 1171873561 w 500"/>
                <a:gd name="T121" fmla="*/ 756046832 h 382"/>
                <a:gd name="T122" fmla="*/ 1255037903 w 500"/>
                <a:gd name="T123" fmla="*/ 710684034 h 38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00"/>
                <a:gd name="T187" fmla="*/ 0 h 382"/>
                <a:gd name="T188" fmla="*/ 500 w 500"/>
                <a:gd name="T189" fmla="*/ 382 h 38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00" h="382">
                  <a:moveTo>
                    <a:pt x="500" y="267"/>
                  </a:moveTo>
                  <a:lnTo>
                    <a:pt x="500" y="267"/>
                  </a:lnTo>
                  <a:lnTo>
                    <a:pt x="499" y="260"/>
                  </a:lnTo>
                  <a:lnTo>
                    <a:pt x="498" y="258"/>
                  </a:lnTo>
                  <a:lnTo>
                    <a:pt x="496" y="257"/>
                  </a:lnTo>
                  <a:lnTo>
                    <a:pt x="490" y="256"/>
                  </a:lnTo>
                  <a:lnTo>
                    <a:pt x="484" y="256"/>
                  </a:lnTo>
                  <a:lnTo>
                    <a:pt x="483" y="249"/>
                  </a:lnTo>
                  <a:lnTo>
                    <a:pt x="481" y="244"/>
                  </a:lnTo>
                  <a:lnTo>
                    <a:pt x="474" y="232"/>
                  </a:lnTo>
                  <a:lnTo>
                    <a:pt x="471" y="225"/>
                  </a:lnTo>
                  <a:lnTo>
                    <a:pt x="469" y="222"/>
                  </a:lnTo>
                  <a:lnTo>
                    <a:pt x="463" y="219"/>
                  </a:lnTo>
                  <a:lnTo>
                    <a:pt x="458" y="219"/>
                  </a:lnTo>
                  <a:lnTo>
                    <a:pt x="453" y="219"/>
                  </a:lnTo>
                  <a:lnTo>
                    <a:pt x="454" y="216"/>
                  </a:lnTo>
                  <a:lnTo>
                    <a:pt x="456" y="213"/>
                  </a:lnTo>
                  <a:lnTo>
                    <a:pt x="458" y="211"/>
                  </a:lnTo>
                  <a:lnTo>
                    <a:pt x="459" y="206"/>
                  </a:lnTo>
                  <a:lnTo>
                    <a:pt x="459" y="199"/>
                  </a:lnTo>
                  <a:lnTo>
                    <a:pt x="460" y="197"/>
                  </a:lnTo>
                  <a:lnTo>
                    <a:pt x="465" y="195"/>
                  </a:lnTo>
                  <a:lnTo>
                    <a:pt x="475" y="186"/>
                  </a:lnTo>
                  <a:lnTo>
                    <a:pt x="485" y="176"/>
                  </a:lnTo>
                  <a:lnTo>
                    <a:pt x="489" y="173"/>
                  </a:lnTo>
                  <a:lnTo>
                    <a:pt x="490" y="172"/>
                  </a:lnTo>
                  <a:lnTo>
                    <a:pt x="490" y="169"/>
                  </a:lnTo>
                  <a:lnTo>
                    <a:pt x="488" y="166"/>
                  </a:lnTo>
                  <a:lnTo>
                    <a:pt x="484" y="162"/>
                  </a:lnTo>
                  <a:lnTo>
                    <a:pt x="480" y="159"/>
                  </a:lnTo>
                  <a:lnTo>
                    <a:pt x="477" y="155"/>
                  </a:lnTo>
                  <a:lnTo>
                    <a:pt x="481" y="154"/>
                  </a:lnTo>
                  <a:lnTo>
                    <a:pt x="485" y="153"/>
                  </a:lnTo>
                  <a:lnTo>
                    <a:pt x="487" y="151"/>
                  </a:lnTo>
                  <a:lnTo>
                    <a:pt x="489" y="147"/>
                  </a:lnTo>
                  <a:lnTo>
                    <a:pt x="491" y="144"/>
                  </a:lnTo>
                  <a:lnTo>
                    <a:pt x="491" y="141"/>
                  </a:lnTo>
                  <a:lnTo>
                    <a:pt x="492" y="133"/>
                  </a:lnTo>
                  <a:lnTo>
                    <a:pt x="490" y="126"/>
                  </a:lnTo>
                  <a:lnTo>
                    <a:pt x="488" y="118"/>
                  </a:lnTo>
                  <a:lnTo>
                    <a:pt x="484" y="112"/>
                  </a:lnTo>
                  <a:lnTo>
                    <a:pt x="479" y="108"/>
                  </a:lnTo>
                  <a:lnTo>
                    <a:pt x="472" y="103"/>
                  </a:lnTo>
                  <a:lnTo>
                    <a:pt x="466" y="100"/>
                  </a:lnTo>
                  <a:lnTo>
                    <a:pt x="458" y="99"/>
                  </a:lnTo>
                  <a:lnTo>
                    <a:pt x="451" y="99"/>
                  </a:lnTo>
                  <a:lnTo>
                    <a:pt x="444" y="99"/>
                  </a:lnTo>
                  <a:lnTo>
                    <a:pt x="438" y="98"/>
                  </a:lnTo>
                  <a:lnTo>
                    <a:pt x="430" y="96"/>
                  </a:lnTo>
                  <a:lnTo>
                    <a:pt x="427" y="95"/>
                  </a:lnTo>
                  <a:lnTo>
                    <a:pt x="423" y="94"/>
                  </a:lnTo>
                  <a:lnTo>
                    <a:pt x="417" y="95"/>
                  </a:lnTo>
                  <a:lnTo>
                    <a:pt x="412" y="96"/>
                  </a:lnTo>
                  <a:lnTo>
                    <a:pt x="405" y="97"/>
                  </a:lnTo>
                  <a:lnTo>
                    <a:pt x="402" y="96"/>
                  </a:lnTo>
                  <a:lnTo>
                    <a:pt x="400" y="94"/>
                  </a:lnTo>
                  <a:lnTo>
                    <a:pt x="399" y="92"/>
                  </a:lnTo>
                  <a:lnTo>
                    <a:pt x="398" y="89"/>
                  </a:lnTo>
                  <a:lnTo>
                    <a:pt x="395" y="88"/>
                  </a:lnTo>
                  <a:lnTo>
                    <a:pt x="392" y="89"/>
                  </a:lnTo>
                  <a:lnTo>
                    <a:pt x="390" y="90"/>
                  </a:lnTo>
                  <a:lnTo>
                    <a:pt x="385" y="95"/>
                  </a:lnTo>
                  <a:lnTo>
                    <a:pt x="377" y="103"/>
                  </a:lnTo>
                  <a:lnTo>
                    <a:pt x="379" y="100"/>
                  </a:lnTo>
                  <a:lnTo>
                    <a:pt x="379" y="96"/>
                  </a:lnTo>
                  <a:lnTo>
                    <a:pt x="379" y="87"/>
                  </a:lnTo>
                  <a:lnTo>
                    <a:pt x="376" y="83"/>
                  </a:lnTo>
                  <a:lnTo>
                    <a:pt x="374" y="81"/>
                  </a:lnTo>
                  <a:lnTo>
                    <a:pt x="372" y="79"/>
                  </a:lnTo>
                  <a:lnTo>
                    <a:pt x="369" y="78"/>
                  </a:lnTo>
                  <a:lnTo>
                    <a:pt x="361" y="76"/>
                  </a:lnTo>
                  <a:lnTo>
                    <a:pt x="357" y="75"/>
                  </a:lnTo>
                  <a:lnTo>
                    <a:pt x="353" y="73"/>
                  </a:lnTo>
                  <a:lnTo>
                    <a:pt x="349" y="69"/>
                  </a:lnTo>
                  <a:lnTo>
                    <a:pt x="346" y="66"/>
                  </a:lnTo>
                  <a:lnTo>
                    <a:pt x="345" y="64"/>
                  </a:lnTo>
                  <a:lnTo>
                    <a:pt x="343" y="64"/>
                  </a:lnTo>
                  <a:lnTo>
                    <a:pt x="341" y="62"/>
                  </a:lnTo>
                  <a:lnTo>
                    <a:pt x="338" y="64"/>
                  </a:lnTo>
                  <a:lnTo>
                    <a:pt x="337" y="66"/>
                  </a:lnTo>
                  <a:lnTo>
                    <a:pt x="334" y="60"/>
                  </a:lnTo>
                  <a:lnTo>
                    <a:pt x="332" y="56"/>
                  </a:lnTo>
                  <a:lnTo>
                    <a:pt x="329" y="52"/>
                  </a:lnTo>
                  <a:lnTo>
                    <a:pt x="325" y="49"/>
                  </a:lnTo>
                  <a:lnTo>
                    <a:pt x="320" y="46"/>
                  </a:lnTo>
                  <a:lnTo>
                    <a:pt x="315" y="45"/>
                  </a:lnTo>
                  <a:lnTo>
                    <a:pt x="310" y="44"/>
                  </a:lnTo>
                  <a:lnTo>
                    <a:pt x="304" y="43"/>
                  </a:lnTo>
                  <a:lnTo>
                    <a:pt x="308" y="37"/>
                  </a:lnTo>
                  <a:lnTo>
                    <a:pt x="309" y="29"/>
                  </a:lnTo>
                  <a:lnTo>
                    <a:pt x="309" y="22"/>
                  </a:lnTo>
                  <a:lnTo>
                    <a:pt x="305" y="15"/>
                  </a:lnTo>
                  <a:lnTo>
                    <a:pt x="302" y="9"/>
                  </a:lnTo>
                  <a:lnTo>
                    <a:pt x="297" y="4"/>
                  </a:lnTo>
                  <a:lnTo>
                    <a:pt x="290" y="1"/>
                  </a:lnTo>
                  <a:lnTo>
                    <a:pt x="284" y="0"/>
                  </a:lnTo>
                  <a:lnTo>
                    <a:pt x="273" y="0"/>
                  </a:lnTo>
                  <a:lnTo>
                    <a:pt x="269" y="1"/>
                  </a:lnTo>
                  <a:lnTo>
                    <a:pt x="265" y="2"/>
                  </a:lnTo>
                  <a:lnTo>
                    <a:pt x="256" y="9"/>
                  </a:lnTo>
                  <a:lnTo>
                    <a:pt x="252" y="13"/>
                  </a:lnTo>
                  <a:lnTo>
                    <a:pt x="248" y="17"/>
                  </a:lnTo>
                  <a:lnTo>
                    <a:pt x="244" y="25"/>
                  </a:lnTo>
                  <a:lnTo>
                    <a:pt x="242" y="31"/>
                  </a:lnTo>
                  <a:lnTo>
                    <a:pt x="242" y="39"/>
                  </a:lnTo>
                  <a:lnTo>
                    <a:pt x="244" y="49"/>
                  </a:lnTo>
                  <a:lnTo>
                    <a:pt x="238" y="46"/>
                  </a:lnTo>
                  <a:lnTo>
                    <a:pt x="231" y="44"/>
                  </a:lnTo>
                  <a:lnTo>
                    <a:pt x="228" y="44"/>
                  </a:lnTo>
                  <a:lnTo>
                    <a:pt x="224" y="45"/>
                  </a:lnTo>
                  <a:lnTo>
                    <a:pt x="219" y="45"/>
                  </a:lnTo>
                  <a:lnTo>
                    <a:pt x="215" y="45"/>
                  </a:lnTo>
                  <a:lnTo>
                    <a:pt x="212" y="45"/>
                  </a:lnTo>
                  <a:lnTo>
                    <a:pt x="209" y="43"/>
                  </a:lnTo>
                  <a:lnTo>
                    <a:pt x="204" y="42"/>
                  </a:lnTo>
                  <a:lnTo>
                    <a:pt x="201" y="41"/>
                  </a:lnTo>
                  <a:lnTo>
                    <a:pt x="194" y="41"/>
                  </a:lnTo>
                  <a:lnTo>
                    <a:pt x="187" y="39"/>
                  </a:lnTo>
                  <a:lnTo>
                    <a:pt x="177" y="37"/>
                  </a:lnTo>
                  <a:lnTo>
                    <a:pt x="173" y="37"/>
                  </a:lnTo>
                  <a:lnTo>
                    <a:pt x="168" y="37"/>
                  </a:lnTo>
                  <a:lnTo>
                    <a:pt x="163" y="38"/>
                  </a:lnTo>
                  <a:lnTo>
                    <a:pt x="159" y="40"/>
                  </a:lnTo>
                  <a:lnTo>
                    <a:pt x="156" y="43"/>
                  </a:lnTo>
                  <a:lnTo>
                    <a:pt x="152" y="46"/>
                  </a:lnTo>
                  <a:lnTo>
                    <a:pt x="145" y="54"/>
                  </a:lnTo>
                  <a:lnTo>
                    <a:pt x="140" y="60"/>
                  </a:lnTo>
                  <a:lnTo>
                    <a:pt x="133" y="68"/>
                  </a:lnTo>
                  <a:lnTo>
                    <a:pt x="129" y="75"/>
                  </a:lnTo>
                  <a:lnTo>
                    <a:pt x="125" y="74"/>
                  </a:lnTo>
                  <a:lnTo>
                    <a:pt x="119" y="72"/>
                  </a:lnTo>
                  <a:lnTo>
                    <a:pt x="114" y="70"/>
                  </a:lnTo>
                  <a:lnTo>
                    <a:pt x="109" y="69"/>
                  </a:lnTo>
                  <a:lnTo>
                    <a:pt x="101" y="69"/>
                  </a:lnTo>
                  <a:lnTo>
                    <a:pt x="94" y="69"/>
                  </a:lnTo>
                  <a:lnTo>
                    <a:pt x="87" y="70"/>
                  </a:lnTo>
                  <a:lnTo>
                    <a:pt x="80" y="72"/>
                  </a:lnTo>
                  <a:lnTo>
                    <a:pt x="72" y="76"/>
                  </a:lnTo>
                  <a:lnTo>
                    <a:pt x="67" y="82"/>
                  </a:lnTo>
                  <a:lnTo>
                    <a:pt x="65" y="87"/>
                  </a:lnTo>
                  <a:lnTo>
                    <a:pt x="63" y="94"/>
                  </a:lnTo>
                  <a:lnTo>
                    <a:pt x="65" y="100"/>
                  </a:lnTo>
                  <a:lnTo>
                    <a:pt x="68" y="108"/>
                  </a:lnTo>
                  <a:lnTo>
                    <a:pt x="71" y="114"/>
                  </a:lnTo>
                  <a:lnTo>
                    <a:pt x="75" y="121"/>
                  </a:lnTo>
                  <a:lnTo>
                    <a:pt x="72" y="119"/>
                  </a:lnTo>
                  <a:lnTo>
                    <a:pt x="70" y="121"/>
                  </a:lnTo>
                  <a:lnTo>
                    <a:pt x="67" y="123"/>
                  </a:lnTo>
                  <a:lnTo>
                    <a:pt x="65" y="127"/>
                  </a:lnTo>
                  <a:lnTo>
                    <a:pt x="60" y="130"/>
                  </a:lnTo>
                  <a:lnTo>
                    <a:pt x="57" y="131"/>
                  </a:lnTo>
                  <a:lnTo>
                    <a:pt x="52" y="131"/>
                  </a:lnTo>
                  <a:lnTo>
                    <a:pt x="47" y="131"/>
                  </a:lnTo>
                  <a:lnTo>
                    <a:pt x="43" y="133"/>
                  </a:lnTo>
                  <a:lnTo>
                    <a:pt x="40" y="138"/>
                  </a:lnTo>
                  <a:lnTo>
                    <a:pt x="37" y="142"/>
                  </a:lnTo>
                  <a:lnTo>
                    <a:pt x="35" y="146"/>
                  </a:lnTo>
                  <a:lnTo>
                    <a:pt x="38" y="151"/>
                  </a:lnTo>
                  <a:lnTo>
                    <a:pt x="40" y="154"/>
                  </a:lnTo>
                  <a:lnTo>
                    <a:pt x="43" y="157"/>
                  </a:lnTo>
                  <a:lnTo>
                    <a:pt x="47" y="160"/>
                  </a:lnTo>
                  <a:lnTo>
                    <a:pt x="49" y="165"/>
                  </a:lnTo>
                  <a:lnTo>
                    <a:pt x="44" y="167"/>
                  </a:lnTo>
                  <a:lnTo>
                    <a:pt x="38" y="168"/>
                  </a:lnTo>
                  <a:lnTo>
                    <a:pt x="32" y="169"/>
                  </a:lnTo>
                  <a:lnTo>
                    <a:pt x="26" y="171"/>
                  </a:lnTo>
                  <a:lnTo>
                    <a:pt x="21" y="173"/>
                  </a:lnTo>
                  <a:lnTo>
                    <a:pt x="16" y="176"/>
                  </a:lnTo>
                  <a:lnTo>
                    <a:pt x="13" y="181"/>
                  </a:lnTo>
                  <a:lnTo>
                    <a:pt x="10" y="185"/>
                  </a:lnTo>
                  <a:lnTo>
                    <a:pt x="4" y="195"/>
                  </a:lnTo>
                  <a:lnTo>
                    <a:pt x="1" y="206"/>
                  </a:lnTo>
                  <a:lnTo>
                    <a:pt x="0" y="211"/>
                  </a:lnTo>
                  <a:lnTo>
                    <a:pt x="0" y="214"/>
                  </a:lnTo>
                  <a:lnTo>
                    <a:pt x="1" y="218"/>
                  </a:lnTo>
                  <a:lnTo>
                    <a:pt x="2" y="220"/>
                  </a:lnTo>
                  <a:lnTo>
                    <a:pt x="6" y="226"/>
                  </a:lnTo>
                  <a:lnTo>
                    <a:pt x="12" y="229"/>
                  </a:lnTo>
                  <a:lnTo>
                    <a:pt x="18" y="232"/>
                  </a:lnTo>
                  <a:lnTo>
                    <a:pt x="26" y="234"/>
                  </a:lnTo>
                  <a:lnTo>
                    <a:pt x="40" y="239"/>
                  </a:lnTo>
                  <a:lnTo>
                    <a:pt x="39" y="243"/>
                  </a:lnTo>
                  <a:lnTo>
                    <a:pt x="39" y="247"/>
                  </a:lnTo>
                  <a:lnTo>
                    <a:pt x="40" y="251"/>
                  </a:lnTo>
                  <a:lnTo>
                    <a:pt x="44" y="255"/>
                  </a:lnTo>
                  <a:lnTo>
                    <a:pt x="49" y="258"/>
                  </a:lnTo>
                  <a:lnTo>
                    <a:pt x="55" y="259"/>
                  </a:lnTo>
                  <a:lnTo>
                    <a:pt x="61" y="261"/>
                  </a:lnTo>
                  <a:lnTo>
                    <a:pt x="67" y="263"/>
                  </a:lnTo>
                  <a:lnTo>
                    <a:pt x="67" y="270"/>
                  </a:lnTo>
                  <a:lnTo>
                    <a:pt x="67" y="276"/>
                  </a:lnTo>
                  <a:lnTo>
                    <a:pt x="69" y="282"/>
                  </a:lnTo>
                  <a:lnTo>
                    <a:pt x="71" y="284"/>
                  </a:lnTo>
                  <a:lnTo>
                    <a:pt x="73" y="285"/>
                  </a:lnTo>
                  <a:lnTo>
                    <a:pt x="76" y="286"/>
                  </a:lnTo>
                  <a:lnTo>
                    <a:pt x="80" y="286"/>
                  </a:lnTo>
                  <a:lnTo>
                    <a:pt x="83" y="286"/>
                  </a:lnTo>
                  <a:lnTo>
                    <a:pt x="86" y="286"/>
                  </a:lnTo>
                  <a:lnTo>
                    <a:pt x="89" y="288"/>
                  </a:lnTo>
                  <a:lnTo>
                    <a:pt x="78" y="288"/>
                  </a:lnTo>
                  <a:lnTo>
                    <a:pt x="73" y="289"/>
                  </a:lnTo>
                  <a:lnTo>
                    <a:pt x="69" y="292"/>
                  </a:lnTo>
                  <a:lnTo>
                    <a:pt x="65" y="296"/>
                  </a:lnTo>
                  <a:lnTo>
                    <a:pt x="61" y="301"/>
                  </a:lnTo>
                  <a:lnTo>
                    <a:pt x="58" y="306"/>
                  </a:lnTo>
                  <a:lnTo>
                    <a:pt x="57" y="312"/>
                  </a:lnTo>
                  <a:lnTo>
                    <a:pt x="56" y="315"/>
                  </a:lnTo>
                  <a:lnTo>
                    <a:pt x="57" y="318"/>
                  </a:lnTo>
                  <a:lnTo>
                    <a:pt x="60" y="324"/>
                  </a:lnTo>
                  <a:lnTo>
                    <a:pt x="65" y="329"/>
                  </a:lnTo>
                  <a:lnTo>
                    <a:pt x="71" y="333"/>
                  </a:lnTo>
                  <a:lnTo>
                    <a:pt x="77" y="337"/>
                  </a:lnTo>
                  <a:lnTo>
                    <a:pt x="85" y="339"/>
                  </a:lnTo>
                  <a:lnTo>
                    <a:pt x="91" y="339"/>
                  </a:lnTo>
                  <a:lnTo>
                    <a:pt x="98" y="339"/>
                  </a:lnTo>
                  <a:lnTo>
                    <a:pt x="98" y="340"/>
                  </a:lnTo>
                  <a:lnTo>
                    <a:pt x="100" y="341"/>
                  </a:lnTo>
                  <a:lnTo>
                    <a:pt x="104" y="343"/>
                  </a:lnTo>
                  <a:lnTo>
                    <a:pt x="109" y="344"/>
                  </a:lnTo>
                  <a:lnTo>
                    <a:pt x="113" y="344"/>
                  </a:lnTo>
                  <a:lnTo>
                    <a:pt x="114" y="346"/>
                  </a:lnTo>
                  <a:lnTo>
                    <a:pt x="113" y="348"/>
                  </a:lnTo>
                  <a:lnTo>
                    <a:pt x="112" y="354"/>
                  </a:lnTo>
                  <a:lnTo>
                    <a:pt x="115" y="355"/>
                  </a:lnTo>
                  <a:lnTo>
                    <a:pt x="118" y="356"/>
                  </a:lnTo>
                  <a:lnTo>
                    <a:pt x="126" y="357"/>
                  </a:lnTo>
                  <a:lnTo>
                    <a:pt x="126" y="361"/>
                  </a:lnTo>
                  <a:lnTo>
                    <a:pt x="128" y="364"/>
                  </a:lnTo>
                  <a:lnTo>
                    <a:pt x="130" y="368"/>
                  </a:lnTo>
                  <a:lnTo>
                    <a:pt x="133" y="370"/>
                  </a:lnTo>
                  <a:lnTo>
                    <a:pt x="139" y="375"/>
                  </a:lnTo>
                  <a:lnTo>
                    <a:pt x="141" y="377"/>
                  </a:lnTo>
                  <a:lnTo>
                    <a:pt x="142" y="381"/>
                  </a:lnTo>
                  <a:lnTo>
                    <a:pt x="146" y="382"/>
                  </a:lnTo>
                  <a:lnTo>
                    <a:pt x="152" y="381"/>
                  </a:lnTo>
                  <a:lnTo>
                    <a:pt x="156" y="380"/>
                  </a:lnTo>
                  <a:lnTo>
                    <a:pt x="159" y="376"/>
                  </a:lnTo>
                  <a:lnTo>
                    <a:pt x="162" y="374"/>
                  </a:lnTo>
                  <a:lnTo>
                    <a:pt x="166" y="370"/>
                  </a:lnTo>
                  <a:lnTo>
                    <a:pt x="168" y="366"/>
                  </a:lnTo>
                  <a:lnTo>
                    <a:pt x="169" y="361"/>
                  </a:lnTo>
                  <a:lnTo>
                    <a:pt x="171" y="363"/>
                  </a:lnTo>
                  <a:lnTo>
                    <a:pt x="173" y="363"/>
                  </a:lnTo>
                  <a:lnTo>
                    <a:pt x="178" y="364"/>
                  </a:lnTo>
                  <a:lnTo>
                    <a:pt x="185" y="363"/>
                  </a:lnTo>
                  <a:lnTo>
                    <a:pt x="187" y="361"/>
                  </a:lnTo>
                  <a:lnTo>
                    <a:pt x="188" y="360"/>
                  </a:lnTo>
                  <a:lnTo>
                    <a:pt x="190" y="356"/>
                  </a:lnTo>
                  <a:lnTo>
                    <a:pt x="191" y="351"/>
                  </a:lnTo>
                  <a:lnTo>
                    <a:pt x="191" y="340"/>
                  </a:lnTo>
                  <a:lnTo>
                    <a:pt x="195" y="340"/>
                  </a:lnTo>
                  <a:lnTo>
                    <a:pt x="198" y="341"/>
                  </a:lnTo>
                  <a:lnTo>
                    <a:pt x="202" y="343"/>
                  </a:lnTo>
                  <a:lnTo>
                    <a:pt x="204" y="344"/>
                  </a:lnTo>
                  <a:lnTo>
                    <a:pt x="206" y="345"/>
                  </a:lnTo>
                  <a:lnTo>
                    <a:pt x="209" y="344"/>
                  </a:lnTo>
                  <a:lnTo>
                    <a:pt x="212" y="343"/>
                  </a:lnTo>
                  <a:lnTo>
                    <a:pt x="209" y="335"/>
                  </a:lnTo>
                  <a:lnTo>
                    <a:pt x="205" y="329"/>
                  </a:lnTo>
                  <a:lnTo>
                    <a:pt x="199" y="317"/>
                  </a:lnTo>
                  <a:lnTo>
                    <a:pt x="192" y="304"/>
                  </a:lnTo>
                  <a:lnTo>
                    <a:pt x="190" y="298"/>
                  </a:lnTo>
                  <a:lnTo>
                    <a:pt x="189" y="290"/>
                  </a:lnTo>
                  <a:lnTo>
                    <a:pt x="189" y="281"/>
                  </a:lnTo>
                  <a:lnTo>
                    <a:pt x="198" y="281"/>
                  </a:lnTo>
                  <a:lnTo>
                    <a:pt x="201" y="281"/>
                  </a:lnTo>
                  <a:lnTo>
                    <a:pt x="204" y="280"/>
                  </a:lnTo>
                  <a:lnTo>
                    <a:pt x="208" y="277"/>
                  </a:lnTo>
                  <a:lnTo>
                    <a:pt x="210" y="275"/>
                  </a:lnTo>
                  <a:lnTo>
                    <a:pt x="212" y="270"/>
                  </a:lnTo>
                  <a:lnTo>
                    <a:pt x="212" y="263"/>
                  </a:lnTo>
                  <a:lnTo>
                    <a:pt x="212" y="256"/>
                  </a:lnTo>
                  <a:lnTo>
                    <a:pt x="215" y="256"/>
                  </a:lnTo>
                  <a:lnTo>
                    <a:pt x="217" y="255"/>
                  </a:lnTo>
                  <a:lnTo>
                    <a:pt x="218" y="253"/>
                  </a:lnTo>
                  <a:lnTo>
                    <a:pt x="219" y="251"/>
                  </a:lnTo>
                  <a:lnTo>
                    <a:pt x="223" y="249"/>
                  </a:lnTo>
                  <a:lnTo>
                    <a:pt x="225" y="248"/>
                  </a:lnTo>
                  <a:lnTo>
                    <a:pt x="226" y="246"/>
                  </a:lnTo>
                  <a:lnTo>
                    <a:pt x="226" y="245"/>
                  </a:lnTo>
                  <a:lnTo>
                    <a:pt x="227" y="241"/>
                  </a:lnTo>
                  <a:lnTo>
                    <a:pt x="227" y="240"/>
                  </a:lnTo>
                  <a:lnTo>
                    <a:pt x="228" y="238"/>
                  </a:lnTo>
                  <a:lnTo>
                    <a:pt x="230" y="237"/>
                  </a:lnTo>
                  <a:lnTo>
                    <a:pt x="233" y="237"/>
                  </a:lnTo>
                  <a:lnTo>
                    <a:pt x="240" y="236"/>
                  </a:lnTo>
                  <a:lnTo>
                    <a:pt x="253" y="238"/>
                  </a:lnTo>
                  <a:lnTo>
                    <a:pt x="254" y="246"/>
                  </a:lnTo>
                  <a:lnTo>
                    <a:pt x="256" y="253"/>
                  </a:lnTo>
                  <a:lnTo>
                    <a:pt x="260" y="258"/>
                  </a:lnTo>
                  <a:lnTo>
                    <a:pt x="267" y="263"/>
                  </a:lnTo>
                  <a:lnTo>
                    <a:pt x="273" y="268"/>
                  </a:lnTo>
                  <a:lnTo>
                    <a:pt x="276" y="269"/>
                  </a:lnTo>
                  <a:lnTo>
                    <a:pt x="278" y="268"/>
                  </a:lnTo>
                  <a:lnTo>
                    <a:pt x="283" y="266"/>
                  </a:lnTo>
                  <a:lnTo>
                    <a:pt x="290" y="260"/>
                  </a:lnTo>
                  <a:lnTo>
                    <a:pt x="292" y="262"/>
                  </a:lnTo>
                  <a:lnTo>
                    <a:pt x="296" y="265"/>
                  </a:lnTo>
                  <a:lnTo>
                    <a:pt x="303" y="267"/>
                  </a:lnTo>
                  <a:lnTo>
                    <a:pt x="318" y="269"/>
                  </a:lnTo>
                  <a:lnTo>
                    <a:pt x="313" y="279"/>
                  </a:lnTo>
                  <a:lnTo>
                    <a:pt x="308" y="288"/>
                  </a:lnTo>
                  <a:lnTo>
                    <a:pt x="303" y="299"/>
                  </a:lnTo>
                  <a:lnTo>
                    <a:pt x="302" y="304"/>
                  </a:lnTo>
                  <a:lnTo>
                    <a:pt x="302" y="310"/>
                  </a:lnTo>
                  <a:lnTo>
                    <a:pt x="305" y="310"/>
                  </a:lnTo>
                  <a:lnTo>
                    <a:pt x="308" y="311"/>
                  </a:lnTo>
                  <a:lnTo>
                    <a:pt x="309" y="315"/>
                  </a:lnTo>
                  <a:lnTo>
                    <a:pt x="310" y="319"/>
                  </a:lnTo>
                  <a:lnTo>
                    <a:pt x="312" y="320"/>
                  </a:lnTo>
                  <a:lnTo>
                    <a:pt x="314" y="323"/>
                  </a:lnTo>
                  <a:lnTo>
                    <a:pt x="317" y="328"/>
                  </a:lnTo>
                  <a:lnTo>
                    <a:pt x="320" y="334"/>
                  </a:lnTo>
                  <a:lnTo>
                    <a:pt x="323" y="337"/>
                  </a:lnTo>
                  <a:lnTo>
                    <a:pt x="325" y="339"/>
                  </a:lnTo>
                  <a:lnTo>
                    <a:pt x="329" y="341"/>
                  </a:lnTo>
                  <a:lnTo>
                    <a:pt x="334" y="342"/>
                  </a:lnTo>
                  <a:lnTo>
                    <a:pt x="339" y="342"/>
                  </a:lnTo>
                  <a:lnTo>
                    <a:pt x="344" y="341"/>
                  </a:lnTo>
                  <a:lnTo>
                    <a:pt x="349" y="347"/>
                  </a:lnTo>
                  <a:lnTo>
                    <a:pt x="354" y="354"/>
                  </a:lnTo>
                  <a:lnTo>
                    <a:pt x="359" y="359"/>
                  </a:lnTo>
                  <a:lnTo>
                    <a:pt x="362" y="361"/>
                  </a:lnTo>
                  <a:lnTo>
                    <a:pt x="367" y="363"/>
                  </a:lnTo>
                  <a:lnTo>
                    <a:pt x="372" y="363"/>
                  </a:lnTo>
                  <a:lnTo>
                    <a:pt x="376" y="362"/>
                  </a:lnTo>
                  <a:lnTo>
                    <a:pt x="381" y="360"/>
                  </a:lnTo>
                  <a:lnTo>
                    <a:pt x="384" y="358"/>
                  </a:lnTo>
                  <a:lnTo>
                    <a:pt x="390" y="354"/>
                  </a:lnTo>
                  <a:lnTo>
                    <a:pt x="397" y="351"/>
                  </a:lnTo>
                  <a:lnTo>
                    <a:pt x="410" y="345"/>
                  </a:lnTo>
                  <a:lnTo>
                    <a:pt x="415" y="341"/>
                  </a:lnTo>
                  <a:lnTo>
                    <a:pt x="419" y="337"/>
                  </a:lnTo>
                  <a:lnTo>
                    <a:pt x="423" y="331"/>
                  </a:lnTo>
                  <a:lnTo>
                    <a:pt x="424" y="323"/>
                  </a:lnTo>
                  <a:lnTo>
                    <a:pt x="429" y="323"/>
                  </a:lnTo>
                  <a:lnTo>
                    <a:pt x="435" y="320"/>
                  </a:lnTo>
                  <a:lnTo>
                    <a:pt x="438" y="319"/>
                  </a:lnTo>
                  <a:lnTo>
                    <a:pt x="439" y="317"/>
                  </a:lnTo>
                  <a:lnTo>
                    <a:pt x="442" y="316"/>
                  </a:lnTo>
                  <a:lnTo>
                    <a:pt x="444" y="316"/>
                  </a:lnTo>
                  <a:lnTo>
                    <a:pt x="447" y="316"/>
                  </a:lnTo>
                  <a:lnTo>
                    <a:pt x="449" y="314"/>
                  </a:lnTo>
                  <a:lnTo>
                    <a:pt x="452" y="312"/>
                  </a:lnTo>
                  <a:lnTo>
                    <a:pt x="453" y="309"/>
                  </a:lnTo>
                  <a:lnTo>
                    <a:pt x="453" y="301"/>
                  </a:lnTo>
                  <a:lnTo>
                    <a:pt x="465" y="300"/>
                  </a:lnTo>
                  <a:lnTo>
                    <a:pt x="475" y="299"/>
                  </a:lnTo>
                  <a:lnTo>
                    <a:pt x="481" y="298"/>
                  </a:lnTo>
                  <a:lnTo>
                    <a:pt x="486" y="296"/>
                  </a:lnTo>
                  <a:lnTo>
                    <a:pt x="490" y="291"/>
                  </a:lnTo>
                  <a:lnTo>
                    <a:pt x="495" y="287"/>
                  </a:lnTo>
                  <a:lnTo>
                    <a:pt x="498" y="282"/>
                  </a:lnTo>
                  <a:lnTo>
                    <a:pt x="499" y="277"/>
                  </a:lnTo>
                  <a:lnTo>
                    <a:pt x="500" y="272"/>
                  </a:lnTo>
                  <a:lnTo>
                    <a:pt x="500" y="267"/>
                  </a:lnTo>
                  <a:close/>
                </a:path>
              </a:pathLst>
            </a:custGeom>
            <a:solidFill>
              <a:srgbClr val="85C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19" name="Freeform 90"/>
            <p:cNvSpPr>
              <a:spLocks/>
            </p:cNvSpPr>
            <p:nvPr/>
          </p:nvSpPr>
          <p:spPr bwMode="auto">
            <a:xfrm>
              <a:off x="5276850" y="2049463"/>
              <a:ext cx="438150" cy="228600"/>
            </a:xfrm>
            <a:custGeom>
              <a:avLst/>
              <a:gdLst>
                <a:gd name="T0" fmla="*/ 50403115 w 276"/>
                <a:gd name="T1" fmla="*/ 264615600 h 144"/>
                <a:gd name="T2" fmla="*/ 15120937 w 276"/>
                <a:gd name="T3" fmla="*/ 239414048 h 144"/>
                <a:gd name="T4" fmla="*/ 0 w 276"/>
                <a:gd name="T5" fmla="*/ 204131826 h 144"/>
                <a:gd name="T6" fmla="*/ 7559675 w 276"/>
                <a:gd name="T7" fmla="*/ 189010894 h 144"/>
                <a:gd name="T8" fmla="*/ 57962799 w 276"/>
                <a:gd name="T9" fmla="*/ 176410912 h 144"/>
                <a:gd name="T10" fmla="*/ 90725610 w 276"/>
                <a:gd name="T11" fmla="*/ 166330292 h 144"/>
                <a:gd name="T12" fmla="*/ 95765920 w 276"/>
                <a:gd name="T13" fmla="*/ 148688412 h 144"/>
                <a:gd name="T14" fmla="*/ 93244971 w 276"/>
                <a:gd name="T15" fmla="*/ 136088429 h 144"/>
                <a:gd name="T16" fmla="*/ 65524058 w 276"/>
                <a:gd name="T17" fmla="*/ 93244973 h 144"/>
                <a:gd name="T18" fmla="*/ 63003109 w 276"/>
                <a:gd name="T19" fmla="*/ 73083731 h 144"/>
                <a:gd name="T20" fmla="*/ 75604679 w 276"/>
                <a:gd name="T21" fmla="*/ 40322495 h 144"/>
                <a:gd name="T22" fmla="*/ 100806230 w 276"/>
                <a:gd name="T23" fmla="*/ 20161248 h 144"/>
                <a:gd name="T24" fmla="*/ 153728719 w 276"/>
                <a:gd name="T25" fmla="*/ 0 h 144"/>
                <a:gd name="T26" fmla="*/ 186491530 w 276"/>
                <a:gd name="T27" fmla="*/ 7559675 h 144"/>
                <a:gd name="T28" fmla="*/ 211693131 w 276"/>
                <a:gd name="T29" fmla="*/ 25201558 h 144"/>
                <a:gd name="T30" fmla="*/ 252015613 w 276"/>
                <a:gd name="T31" fmla="*/ 52922490 h 144"/>
                <a:gd name="T32" fmla="*/ 294857456 w 276"/>
                <a:gd name="T33" fmla="*/ 60483749 h 144"/>
                <a:gd name="T34" fmla="*/ 332660577 w 276"/>
                <a:gd name="T35" fmla="*/ 73083731 h 144"/>
                <a:gd name="T36" fmla="*/ 347781508 w 276"/>
                <a:gd name="T37" fmla="*/ 90725611 h 144"/>
                <a:gd name="T38" fmla="*/ 365421800 w 276"/>
                <a:gd name="T39" fmla="*/ 123486860 h 144"/>
                <a:gd name="T40" fmla="*/ 400703972 w 276"/>
                <a:gd name="T41" fmla="*/ 153728722 h 144"/>
                <a:gd name="T42" fmla="*/ 423386261 w 276"/>
                <a:gd name="T43" fmla="*/ 158769032 h 144"/>
                <a:gd name="T44" fmla="*/ 481349036 w 276"/>
                <a:gd name="T45" fmla="*/ 146169050 h 144"/>
                <a:gd name="T46" fmla="*/ 539313397 w 276"/>
                <a:gd name="T47" fmla="*/ 143648101 h 144"/>
                <a:gd name="T48" fmla="*/ 584676190 w 276"/>
                <a:gd name="T49" fmla="*/ 156249671 h 144"/>
                <a:gd name="T50" fmla="*/ 614918051 w 276"/>
                <a:gd name="T51" fmla="*/ 189010894 h 144"/>
                <a:gd name="T52" fmla="*/ 622477723 w 276"/>
                <a:gd name="T53" fmla="*/ 211693134 h 144"/>
                <a:gd name="T54" fmla="*/ 632558344 w 276"/>
                <a:gd name="T55" fmla="*/ 229333427 h 144"/>
                <a:gd name="T56" fmla="*/ 657761483 w 276"/>
                <a:gd name="T57" fmla="*/ 239414048 h 144"/>
                <a:gd name="T58" fmla="*/ 693043654 w 276"/>
                <a:gd name="T59" fmla="*/ 269655910 h 144"/>
                <a:gd name="T60" fmla="*/ 695563016 w 276"/>
                <a:gd name="T61" fmla="*/ 287297790 h 144"/>
                <a:gd name="T62" fmla="*/ 682963034 w 276"/>
                <a:gd name="T63" fmla="*/ 315018703 h 144"/>
                <a:gd name="T64" fmla="*/ 655240534 w 276"/>
                <a:gd name="T65" fmla="*/ 337700894 h 144"/>
                <a:gd name="T66" fmla="*/ 599797121 w 276"/>
                <a:gd name="T67" fmla="*/ 355342774 h 144"/>
                <a:gd name="T68" fmla="*/ 584676190 w 276"/>
                <a:gd name="T69" fmla="*/ 352821825 h 144"/>
                <a:gd name="T70" fmla="*/ 564514949 w 276"/>
                <a:gd name="T71" fmla="*/ 315018703 h 144"/>
                <a:gd name="T72" fmla="*/ 551913379 w 276"/>
                <a:gd name="T73" fmla="*/ 299897772 h 144"/>
                <a:gd name="T74" fmla="*/ 506550587 w 276"/>
                <a:gd name="T75" fmla="*/ 302418721 h 144"/>
                <a:gd name="T76" fmla="*/ 456147484 w 276"/>
                <a:gd name="T77" fmla="*/ 307459031 h 144"/>
                <a:gd name="T78" fmla="*/ 403224921 w 276"/>
                <a:gd name="T79" fmla="*/ 337700894 h 144"/>
                <a:gd name="T80" fmla="*/ 375502421 w 276"/>
                <a:gd name="T81" fmla="*/ 355342774 h 144"/>
                <a:gd name="T82" fmla="*/ 345262147 w 276"/>
                <a:gd name="T83" fmla="*/ 362902445 h 144"/>
                <a:gd name="T84" fmla="*/ 294857456 w 276"/>
                <a:gd name="T85" fmla="*/ 350302463 h 144"/>
                <a:gd name="T86" fmla="*/ 241934992 w 276"/>
                <a:gd name="T87" fmla="*/ 325100911 h 144"/>
                <a:gd name="T88" fmla="*/ 219252802 w 276"/>
                <a:gd name="T89" fmla="*/ 322579962 h 144"/>
                <a:gd name="T90" fmla="*/ 196572150 w 276"/>
                <a:gd name="T91" fmla="*/ 335181532 h 144"/>
                <a:gd name="T92" fmla="*/ 166330289 w 276"/>
                <a:gd name="T93" fmla="*/ 342741204 h 144"/>
                <a:gd name="T94" fmla="*/ 133567478 w 276"/>
                <a:gd name="T95" fmla="*/ 347781514 h 144"/>
                <a:gd name="T96" fmla="*/ 113406237 w 276"/>
                <a:gd name="T97" fmla="*/ 340221843 h 144"/>
                <a:gd name="T98" fmla="*/ 88204661 w 276"/>
                <a:gd name="T99" fmla="*/ 317539652 h 144"/>
                <a:gd name="T100" fmla="*/ 83165938 w 276"/>
                <a:gd name="T101" fmla="*/ 309978393 h 14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6"/>
                <a:gd name="T154" fmla="*/ 0 h 144"/>
                <a:gd name="T155" fmla="*/ 276 w 276"/>
                <a:gd name="T156" fmla="*/ 144 h 14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6" h="144">
                  <a:moveTo>
                    <a:pt x="24" y="106"/>
                  </a:moveTo>
                  <a:lnTo>
                    <a:pt x="24" y="106"/>
                  </a:lnTo>
                  <a:lnTo>
                    <a:pt x="20" y="105"/>
                  </a:lnTo>
                  <a:lnTo>
                    <a:pt x="16" y="102"/>
                  </a:lnTo>
                  <a:lnTo>
                    <a:pt x="10" y="99"/>
                  </a:lnTo>
                  <a:lnTo>
                    <a:pt x="6" y="95"/>
                  </a:lnTo>
                  <a:lnTo>
                    <a:pt x="3" y="91"/>
                  </a:lnTo>
                  <a:lnTo>
                    <a:pt x="0" y="86"/>
                  </a:lnTo>
                  <a:lnTo>
                    <a:pt x="0" y="81"/>
                  </a:lnTo>
                  <a:lnTo>
                    <a:pt x="1" y="77"/>
                  </a:lnTo>
                  <a:lnTo>
                    <a:pt x="3" y="75"/>
                  </a:lnTo>
                  <a:lnTo>
                    <a:pt x="5" y="73"/>
                  </a:lnTo>
                  <a:lnTo>
                    <a:pt x="10" y="71"/>
                  </a:lnTo>
                  <a:lnTo>
                    <a:pt x="23" y="70"/>
                  </a:lnTo>
                  <a:lnTo>
                    <a:pt x="29" y="69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7" y="65"/>
                  </a:lnTo>
                  <a:lnTo>
                    <a:pt x="38" y="63"/>
                  </a:lnTo>
                  <a:lnTo>
                    <a:pt x="38" y="59"/>
                  </a:lnTo>
                  <a:lnTo>
                    <a:pt x="38" y="57"/>
                  </a:lnTo>
                  <a:lnTo>
                    <a:pt x="37" y="54"/>
                  </a:lnTo>
                  <a:lnTo>
                    <a:pt x="34" y="49"/>
                  </a:lnTo>
                  <a:lnTo>
                    <a:pt x="30" y="42"/>
                  </a:lnTo>
                  <a:lnTo>
                    <a:pt x="26" y="37"/>
                  </a:lnTo>
                  <a:lnTo>
                    <a:pt x="25" y="34"/>
                  </a:lnTo>
                  <a:lnTo>
                    <a:pt x="25" y="29"/>
                  </a:lnTo>
                  <a:lnTo>
                    <a:pt x="25" y="26"/>
                  </a:lnTo>
                  <a:lnTo>
                    <a:pt x="26" y="23"/>
                  </a:lnTo>
                  <a:lnTo>
                    <a:pt x="30" y="16"/>
                  </a:lnTo>
                  <a:lnTo>
                    <a:pt x="35" y="11"/>
                  </a:lnTo>
                  <a:lnTo>
                    <a:pt x="40" y="8"/>
                  </a:lnTo>
                  <a:lnTo>
                    <a:pt x="48" y="5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7" y="0"/>
                  </a:lnTo>
                  <a:lnTo>
                    <a:pt x="74" y="3"/>
                  </a:lnTo>
                  <a:lnTo>
                    <a:pt x="79" y="6"/>
                  </a:lnTo>
                  <a:lnTo>
                    <a:pt x="84" y="10"/>
                  </a:lnTo>
                  <a:lnTo>
                    <a:pt x="91" y="16"/>
                  </a:lnTo>
                  <a:lnTo>
                    <a:pt x="95" y="19"/>
                  </a:lnTo>
                  <a:lnTo>
                    <a:pt x="100" y="21"/>
                  </a:lnTo>
                  <a:lnTo>
                    <a:pt x="108" y="22"/>
                  </a:lnTo>
                  <a:lnTo>
                    <a:pt x="117" y="24"/>
                  </a:lnTo>
                  <a:lnTo>
                    <a:pt x="124" y="25"/>
                  </a:lnTo>
                  <a:lnTo>
                    <a:pt x="129" y="27"/>
                  </a:lnTo>
                  <a:lnTo>
                    <a:pt x="132" y="29"/>
                  </a:lnTo>
                  <a:lnTo>
                    <a:pt x="135" y="33"/>
                  </a:lnTo>
                  <a:lnTo>
                    <a:pt x="138" y="36"/>
                  </a:lnTo>
                  <a:lnTo>
                    <a:pt x="141" y="43"/>
                  </a:lnTo>
                  <a:lnTo>
                    <a:pt x="145" y="49"/>
                  </a:lnTo>
                  <a:lnTo>
                    <a:pt x="148" y="53"/>
                  </a:lnTo>
                  <a:lnTo>
                    <a:pt x="152" y="57"/>
                  </a:lnTo>
                  <a:lnTo>
                    <a:pt x="159" y="61"/>
                  </a:lnTo>
                  <a:lnTo>
                    <a:pt x="163" y="62"/>
                  </a:lnTo>
                  <a:lnTo>
                    <a:pt x="168" y="63"/>
                  </a:lnTo>
                  <a:lnTo>
                    <a:pt x="175" y="62"/>
                  </a:lnTo>
                  <a:lnTo>
                    <a:pt x="180" y="61"/>
                  </a:lnTo>
                  <a:lnTo>
                    <a:pt x="191" y="58"/>
                  </a:lnTo>
                  <a:lnTo>
                    <a:pt x="202" y="56"/>
                  </a:lnTo>
                  <a:lnTo>
                    <a:pt x="214" y="57"/>
                  </a:lnTo>
                  <a:lnTo>
                    <a:pt x="220" y="58"/>
                  </a:lnTo>
                  <a:lnTo>
                    <a:pt x="225" y="59"/>
                  </a:lnTo>
                  <a:lnTo>
                    <a:pt x="232" y="62"/>
                  </a:lnTo>
                  <a:lnTo>
                    <a:pt x="236" y="65"/>
                  </a:lnTo>
                  <a:lnTo>
                    <a:pt x="240" y="69"/>
                  </a:lnTo>
                  <a:lnTo>
                    <a:pt x="244" y="75"/>
                  </a:lnTo>
                  <a:lnTo>
                    <a:pt x="246" y="81"/>
                  </a:lnTo>
                  <a:lnTo>
                    <a:pt x="247" y="84"/>
                  </a:lnTo>
                  <a:lnTo>
                    <a:pt x="249" y="87"/>
                  </a:lnTo>
                  <a:lnTo>
                    <a:pt x="251" y="91"/>
                  </a:lnTo>
                  <a:lnTo>
                    <a:pt x="254" y="92"/>
                  </a:lnTo>
                  <a:lnTo>
                    <a:pt x="261" y="95"/>
                  </a:lnTo>
                  <a:lnTo>
                    <a:pt x="269" y="100"/>
                  </a:lnTo>
                  <a:lnTo>
                    <a:pt x="272" y="104"/>
                  </a:lnTo>
                  <a:lnTo>
                    <a:pt x="275" y="107"/>
                  </a:lnTo>
                  <a:lnTo>
                    <a:pt x="276" y="111"/>
                  </a:lnTo>
                  <a:lnTo>
                    <a:pt x="276" y="114"/>
                  </a:lnTo>
                  <a:lnTo>
                    <a:pt x="276" y="117"/>
                  </a:lnTo>
                  <a:lnTo>
                    <a:pt x="275" y="120"/>
                  </a:lnTo>
                  <a:lnTo>
                    <a:pt x="271" y="125"/>
                  </a:lnTo>
                  <a:lnTo>
                    <a:pt x="265" y="130"/>
                  </a:lnTo>
                  <a:lnTo>
                    <a:pt x="260" y="134"/>
                  </a:lnTo>
                  <a:lnTo>
                    <a:pt x="252" y="137"/>
                  </a:lnTo>
                  <a:lnTo>
                    <a:pt x="246" y="140"/>
                  </a:lnTo>
                  <a:lnTo>
                    <a:pt x="238" y="141"/>
                  </a:lnTo>
                  <a:lnTo>
                    <a:pt x="234" y="141"/>
                  </a:lnTo>
                  <a:lnTo>
                    <a:pt x="232" y="140"/>
                  </a:lnTo>
                  <a:lnTo>
                    <a:pt x="230" y="137"/>
                  </a:lnTo>
                  <a:lnTo>
                    <a:pt x="228" y="134"/>
                  </a:lnTo>
                  <a:lnTo>
                    <a:pt x="224" y="125"/>
                  </a:lnTo>
                  <a:lnTo>
                    <a:pt x="222" y="122"/>
                  </a:lnTo>
                  <a:lnTo>
                    <a:pt x="219" y="119"/>
                  </a:lnTo>
                  <a:lnTo>
                    <a:pt x="216" y="117"/>
                  </a:lnTo>
                  <a:lnTo>
                    <a:pt x="210" y="117"/>
                  </a:lnTo>
                  <a:lnTo>
                    <a:pt x="201" y="120"/>
                  </a:lnTo>
                  <a:lnTo>
                    <a:pt x="189" y="121"/>
                  </a:lnTo>
                  <a:lnTo>
                    <a:pt x="181" y="122"/>
                  </a:lnTo>
                  <a:lnTo>
                    <a:pt x="175" y="124"/>
                  </a:lnTo>
                  <a:lnTo>
                    <a:pt x="169" y="126"/>
                  </a:lnTo>
                  <a:lnTo>
                    <a:pt x="160" y="134"/>
                  </a:lnTo>
                  <a:lnTo>
                    <a:pt x="152" y="139"/>
                  </a:lnTo>
                  <a:lnTo>
                    <a:pt x="149" y="141"/>
                  </a:lnTo>
                  <a:lnTo>
                    <a:pt x="145" y="143"/>
                  </a:lnTo>
                  <a:lnTo>
                    <a:pt x="137" y="144"/>
                  </a:lnTo>
                  <a:lnTo>
                    <a:pt x="130" y="143"/>
                  </a:lnTo>
                  <a:lnTo>
                    <a:pt x="123" y="141"/>
                  </a:lnTo>
                  <a:lnTo>
                    <a:pt x="117" y="139"/>
                  </a:lnTo>
                  <a:lnTo>
                    <a:pt x="106" y="134"/>
                  </a:lnTo>
                  <a:lnTo>
                    <a:pt x="96" y="129"/>
                  </a:lnTo>
                  <a:lnTo>
                    <a:pt x="91" y="128"/>
                  </a:lnTo>
                  <a:lnTo>
                    <a:pt x="87" y="128"/>
                  </a:lnTo>
                  <a:lnTo>
                    <a:pt x="82" y="130"/>
                  </a:lnTo>
                  <a:lnTo>
                    <a:pt x="78" y="133"/>
                  </a:lnTo>
                  <a:lnTo>
                    <a:pt x="76" y="135"/>
                  </a:lnTo>
                  <a:lnTo>
                    <a:pt x="73" y="135"/>
                  </a:lnTo>
                  <a:lnTo>
                    <a:pt x="66" y="136"/>
                  </a:lnTo>
                  <a:lnTo>
                    <a:pt x="58" y="138"/>
                  </a:lnTo>
                  <a:lnTo>
                    <a:pt x="53" y="138"/>
                  </a:lnTo>
                  <a:lnTo>
                    <a:pt x="49" y="137"/>
                  </a:lnTo>
                  <a:lnTo>
                    <a:pt x="45" y="135"/>
                  </a:lnTo>
                  <a:lnTo>
                    <a:pt x="40" y="131"/>
                  </a:lnTo>
                  <a:lnTo>
                    <a:pt x="36" y="128"/>
                  </a:lnTo>
                  <a:lnTo>
                    <a:pt x="35" y="126"/>
                  </a:lnTo>
                  <a:lnTo>
                    <a:pt x="35" y="123"/>
                  </a:lnTo>
                  <a:lnTo>
                    <a:pt x="33" y="123"/>
                  </a:lnTo>
                  <a:lnTo>
                    <a:pt x="24" y="106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0" name="Freeform 91"/>
            <p:cNvSpPr>
              <a:spLocks/>
            </p:cNvSpPr>
            <p:nvPr/>
          </p:nvSpPr>
          <p:spPr bwMode="auto">
            <a:xfrm>
              <a:off x="5483225" y="2568575"/>
              <a:ext cx="74613" cy="53975"/>
            </a:xfrm>
            <a:custGeom>
              <a:avLst/>
              <a:gdLst>
                <a:gd name="T0" fmla="*/ 0 w 47"/>
                <a:gd name="T1" fmla="*/ 22680609 h 34"/>
                <a:gd name="T2" fmla="*/ 0 w 47"/>
                <a:gd name="T3" fmla="*/ 22680609 h 34"/>
                <a:gd name="T4" fmla="*/ 5040346 w 47"/>
                <a:gd name="T5" fmla="*/ 37801545 h 34"/>
                <a:gd name="T6" fmla="*/ 10080692 w 47"/>
                <a:gd name="T7" fmla="*/ 55443437 h 34"/>
                <a:gd name="T8" fmla="*/ 20161385 w 47"/>
                <a:gd name="T9" fmla="*/ 68043419 h 34"/>
                <a:gd name="T10" fmla="*/ 32763046 w 47"/>
                <a:gd name="T11" fmla="*/ 78124040 h 34"/>
                <a:gd name="T12" fmla="*/ 32763046 w 47"/>
                <a:gd name="T13" fmla="*/ 78124040 h 34"/>
                <a:gd name="T14" fmla="*/ 42843736 w 47"/>
                <a:gd name="T15" fmla="*/ 83165937 h 34"/>
                <a:gd name="T16" fmla="*/ 52924437 w 47"/>
                <a:gd name="T17" fmla="*/ 85685299 h 34"/>
                <a:gd name="T18" fmla="*/ 73085816 w 47"/>
                <a:gd name="T19" fmla="*/ 85685299 h 34"/>
                <a:gd name="T20" fmla="*/ 93247194 w 47"/>
                <a:gd name="T21" fmla="*/ 85685299 h 34"/>
                <a:gd name="T22" fmla="*/ 115927976 w 47"/>
                <a:gd name="T23" fmla="*/ 83165937 h 34"/>
                <a:gd name="T24" fmla="*/ 115927976 w 47"/>
                <a:gd name="T25" fmla="*/ 83165937 h 34"/>
                <a:gd name="T26" fmla="*/ 118448942 w 47"/>
                <a:gd name="T27" fmla="*/ 80644989 h 34"/>
                <a:gd name="T28" fmla="*/ 118448942 w 47"/>
                <a:gd name="T29" fmla="*/ 78124040 h 34"/>
                <a:gd name="T30" fmla="*/ 118448942 w 47"/>
                <a:gd name="T31" fmla="*/ 68043419 h 34"/>
                <a:gd name="T32" fmla="*/ 118448942 w 47"/>
                <a:gd name="T33" fmla="*/ 55443437 h 34"/>
                <a:gd name="T34" fmla="*/ 118448942 w 47"/>
                <a:gd name="T35" fmla="*/ 47882166 h 34"/>
                <a:gd name="T36" fmla="*/ 118448942 w 47"/>
                <a:gd name="T37" fmla="*/ 47882166 h 34"/>
                <a:gd name="T38" fmla="*/ 115927976 w 47"/>
                <a:gd name="T39" fmla="*/ 50403115 h 34"/>
                <a:gd name="T40" fmla="*/ 115927976 w 47"/>
                <a:gd name="T41" fmla="*/ 50403115 h 34"/>
                <a:gd name="T42" fmla="*/ 113408598 w 47"/>
                <a:gd name="T43" fmla="*/ 57962799 h 34"/>
                <a:gd name="T44" fmla="*/ 110887632 w 47"/>
                <a:gd name="T45" fmla="*/ 65524058 h 34"/>
                <a:gd name="T46" fmla="*/ 110887632 w 47"/>
                <a:gd name="T47" fmla="*/ 75604678 h 34"/>
                <a:gd name="T48" fmla="*/ 113408598 w 47"/>
                <a:gd name="T49" fmla="*/ 80644989 h 34"/>
                <a:gd name="T50" fmla="*/ 113408598 w 47"/>
                <a:gd name="T51" fmla="*/ 80644989 h 34"/>
                <a:gd name="T52" fmla="*/ 115927976 w 47"/>
                <a:gd name="T53" fmla="*/ 83165937 h 34"/>
                <a:gd name="T54" fmla="*/ 115927976 w 47"/>
                <a:gd name="T55" fmla="*/ 83165937 h 34"/>
                <a:gd name="T56" fmla="*/ 118448942 w 47"/>
                <a:gd name="T57" fmla="*/ 47882166 h 34"/>
                <a:gd name="T58" fmla="*/ 118448942 w 47"/>
                <a:gd name="T59" fmla="*/ 47882166 h 34"/>
                <a:gd name="T60" fmla="*/ 83166505 w 47"/>
                <a:gd name="T61" fmla="*/ 50403115 h 34"/>
                <a:gd name="T62" fmla="*/ 63005127 w 47"/>
                <a:gd name="T63" fmla="*/ 50403115 h 34"/>
                <a:gd name="T64" fmla="*/ 47884080 w 47"/>
                <a:gd name="T65" fmla="*/ 47882166 h 34"/>
                <a:gd name="T66" fmla="*/ 32763046 w 47"/>
                <a:gd name="T67" fmla="*/ 42843443 h 34"/>
                <a:gd name="T68" fmla="*/ 20161385 w 47"/>
                <a:gd name="T69" fmla="*/ 32761235 h 34"/>
                <a:gd name="T70" fmla="*/ 10080692 w 47"/>
                <a:gd name="T71" fmla="*/ 20161247 h 34"/>
                <a:gd name="T72" fmla="*/ 2520967 w 47"/>
                <a:gd name="T73" fmla="*/ 0 h 34"/>
                <a:gd name="T74" fmla="*/ 2520967 w 47"/>
                <a:gd name="T75" fmla="*/ 0 h 34"/>
                <a:gd name="T76" fmla="*/ 2520967 w 47"/>
                <a:gd name="T77" fmla="*/ 10080624 h 34"/>
                <a:gd name="T78" fmla="*/ 0 w 47"/>
                <a:gd name="T79" fmla="*/ 22680609 h 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"/>
                <a:gd name="T121" fmla="*/ 0 h 34"/>
                <a:gd name="T122" fmla="*/ 47 w 47"/>
                <a:gd name="T123" fmla="*/ 34 h 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" h="34">
                  <a:moveTo>
                    <a:pt x="0" y="9"/>
                  </a:moveTo>
                  <a:lnTo>
                    <a:pt x="0" y="9"/>
                  </a:lnTo>
                  <a:lnTo>
                    <a:pt x="2" y="15"/>
                  </a:lnTo>
                  <a:lnTo>
                    <a:pt x="4" y="22"/>
                  </a:lnTo>
                  <a:lnTo>
                    <a:pt x="8" y="27"/>
                  </a:lnTo>
                  <a:lnTo>
                    <a:pt x="13" y="31"/>
                  </a:lnTo>
                  <a:lnTo>
                    <a:pt x="17" y="33"/>
                  </a:lnTo>
                  <a:lnTo>
                    <a:pt x="21" y="34"/>
                  </a:lnTo>
                  <a:lnTo>
                    <a:pt x="29" y="34"/>
                  </a:lnTo>
                  <a:lnTo>
                    <a:pt x="37" y="34"/>
                  </a:lnTo>
                  <a:lnTo>
                    <a:pt x="46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7" y="27"/>
                  </a:lnTo>
                  <a:lnTo>
                    <a:pt x="47" y="22"/>
                  </a:lnTo>
                  <a:lnTo>
                    <a:pt x="47" y="19"/>
                  </a:lnTo>
                  <a:lnTo>
                    <a:pt x="46" y="20"/>
                  </a:lnTo>
                  <a:lnTo>
                    <a:pt x="45" y="23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5" y="32"/>
                  </a:lnTo>
                  <a:lnTo>
                    <a:pt x="46" y="33"/>
                  </a:lnTo>
                  <a:lnTo>
                    <a:pt x="47" y="19"/>
                  </a:lnTo>
                  <a:lnTo>
                    <a:pt x="33" y="20"/>
                  </a:lnTo>
                  <a:lnTo>
                    <a:pt x="25" y="20"/>
                  </a:lnTo>
                  <a:lnTo>
                    <a:pt x="19" y="19"/>
                  </a:lnTo>
                  <a:lnTo>
                    <a:pt x="13" y="17"/>
                  </a:lnTo>
                  <a:lnTo>
                    <a:pt x="8" y="13"/>
                  </a:lnTo>
                  <a:lnTo>
                    <a:pt x="4" y="8"/>
                  </a:lnTo>
                  <a:lnTo>
                    <a:pt x="1" y="0"/>
                  </a:lnTo>
                  <a:lnTo>
                    <a:pt x="1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CD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1" name="Freeform 92"/>
            <p:cNvSpPr>
              <a:spLocks/>
            </p:cNvSpPr>
            <p:nvPr/>
          </p:nvSpPr>
          <p:spPr bwMode="auto">
            <a:xfrm>
              <a:off x="5483225" y="2568575"/>
              <a:ext cx="74613" cy="53975"/>
            </a:xfrm>
            <a:custGeom>
              <a:avLst/>
              <a:gdLst>
                <a:gd name="T0" fmla="*/ 0 w 47"/>
                <a:gd name="T1" fmla="*/ 22680609 h 34"/>
                <a:gd name="T2" fmla="*/ 0 w 47"/>
                <a:gd name="T3" fmla="*/ 22680609 h 34"/>
                <a:gd name="T4" fmla="*/ 5040346 w 47"/>
                <a:gd name="T5" fmla="*/ 37801545 h 34"/>
                <a:gd name="T6" fmla="*/ 10080692 w 47"/>
                <a:gd name="T7" fmla="*/ 55443437 h 34"/>
                <a:gd name="T8" fmla="*/ 20161385 w 47"/>
                <a:gd name="T9" fmla="*/ 68043419 h 34"/>
                <a:gd name="T10" fmla="*/ 32763046 w 47"/>
                <a:gd name="T11" fmla="*/ 78124040 h 34"/>
                <a:gd name="T12" fmla="*/ 32763046 w 47"/>
                <a:gd name="T13" fmla="*/ 78124040 h 34"/>
                <a:gd name="T14" fmla="*/ 42843736 w 47"/>
                <a:gd name="T15" fmla="*/ 83165937 h 34"/>
                <a:gd name="T16" fmla="*/ 52924437 w 47"/>
                <a:gd name="T17" fmla="*/ 85685299 h 34"/>
                <a:gd name="T18" fmla="*/ 73085816 w 47"/>
                <a:gd name="T19" fmla="*/ 85685299 h 34"/>
                <a:gd name="T20" fmla="*/ 93247194 w 47"/>
                <a:gd name="T21" fmla="*/ 85685299 h 34"/>
                <a:gd name="T22" fmla="*/ 115927976 w 47"/>
                <a:gd name="T23" fmla="*/ 83165937 h 34"/>
                <a:gd name="T24" fmla="*/ 115927976 w 47"/>
                <a:gd name="T25" fmla="*/ 83165937 h 34"/>
                <a:gd name="T26" fmla="*/ 118448942 w 47"/>
                <a:gd name="T27" fmla="*/ 80644989 h 34"/>
                <a:gd name="T28" fmla="*/ 118448942 w 47"/>
                <a:gd name="T29" fmla="*/ 78124040 h 34"/>
                <a:gd name="T30" fmla="*/ 118448942 w 47"/>
                <a:gd name="T31" fmla="*/ 68043419 h 34"/>
                <a:gd name="T32" fmla="*/ 118448942 w 47"/>
                <a:gd name="T33" fmla="*/ 55443437 h 34"/>
                <a:gd name="T34" fmla="*/ 118448942 w 47"/>
                <a:gd name="T35" fmla="*/ 47882166 h 34"/>
                <a:gd name="T36" fmla="*/ 118448942 w 47"/>
                <a:gd name="T37" fmla="*/ 47882166 h 34"/>
                <a:gd name="T38" fmla="*/ 115927976 w 47"/>
                <a:gd name="T39" fmla="*/ 50403115 h 34"/>
                <a:gd name="T40" fmla="*/ 115927976 w 47"/>
                <a:gd name="T41" fmla="*/ 50403115 h 34"/>
                <a:gd name="T42" fmla="*/ 113408598 w 47"/>
                <a:gd name="T43" fmla="*/ 57962799 h 34"/>
                <a:gd name="T44" fmla="*/ 110887632 w 47"/>
                <a:gd name="T45" fmla="*/ 65524058 h 34"/>
                <a:gd name="T46" fmla="*/ 110887632 w 47"/>
                <a:gd name="T47" fmla="*/ 75604678 h 34"/>
                <a:gd name="T48" fmla="*/ 113408598 w 47"/>
                <a:gd name="T49" fmla="*/ 80644989 h 34"/>
                <a:gd name="T50" fmla="*/ 113408598 w 47"/>
                <a:gd name="T51" fmla="*/ 80644989 h 34"/>
                <a:gd name="T52" fmla="*/ 115927976 w 47"/>
                <a:gd name="T53" fmla="*/ 83165937 h 34"/>
                <a:gd name="T54" fmla="*/ 115927976 w 47"/>
                <a:gd name="T55" fmla="*/ 83165937 h 34"/>
                <a:gd name="T56" fmla="*/ 118448942 w 47"/>
                <a:gd name="T57" fmla="*/ 47882166 h 34"/>
                <a:gd name="T58" fmla="*/ 118448942 w 47"/>
                <a:gd name="T59" fmla="*/ 47882166 h 34"/>
                <a:gd name="T60" fmla="*/ 83166505 w 47"/>
                <a:gd name="T61" fmla="*/ 50403115 h 34"/>
                <a:gd name="T62" fmla="*/ 63005127 w 47"/>
                <a:gd name="T63" fmla="*/ 50403115 h 34"/>
                <a:gd name="T64" fmla="*/ 47884080 w 47"/>
                <a:gd name="T65" fmla="*/ 47882166 h 34"/>
                <a:gd name="T66" fmla="*/ 32763046 w 47"/>
                <a:gd name="T67" fmla="*/ 42843443 h 34"/>
                <a:gd name="T68" fmla="*/ 20161385 w 47"/>
                <a:gd name="T69" fmla="*/ 32761235 h 34"/>
                <a:gd name="T70" fmla="*/ 10080692 w 47"/>
                <a:gd name="T71" fmla="*/ 20161247 h 34"/>
                <a:gd name="T72" fmla="*/ 2520967 w 47"/>
                <a:gd name="T73" fmla="*/ 0 h 34"/>
                <a:gd name="T74" fmla="*/ 2520967 w 47"/>
                <a:gd name="T75" fmla="*/ 0 h 34"/>
                <a:gd name="T76" fmla="*/ 2520967 w 47"/>
                <a:gd name="T77" fmla="*/ 10080624 h 34"/>
                <a:gd name="T78" fmla="*/ 0 w 47"/>
                <a:gd name="T79" fmla="*/ 22680609 h 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"/>
                <a:gd name="T121" fmla="*/ 0 h 34"/>
                <a:gd name="T122" fmla="*/ 47 w 47"/>
                <a:gd name="T123" fmla="*/ 34 h 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" h="34">
                  <a:moveTo>
                    <a:pt x="0" y="9"/>
                  </a:moveTo>
                  <a:lnTo>
                    <a:pt x="0" y="9"/>
                  </a:lnTo>
                  <a:lnTo>
                    <a:pt x="2" y="15"/>
                  </a:lnTo>
                  <a:lnTo>
                    <a:pt x="4" y="22"/>
                  </a:lnTo>
                  <a:lnTo>
                    <a:pt x="8" y="27"/>
                  </a:lnTo>
                  <a:lnTo>
                    <a:pt x="13" y="31"/>
                  </a:lnTo>
                  <a:lnTo>
                    <a:pt x="17" y="33"/>
                  </a:lnTo>
                  <a:lnTo>
                    <a:pt x="21" y="34"/>
                  </a:lnTo>
                  <a:lnTo>
                    <a:pt x="29" y="34"/>
                  </a:lnTo>
                  <a:lnTo>
                    <a:pt x="37" y="34"/>
                  </a:lnTo>
                  <a:lnTo>
                    <a:pt x="46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7" y="27"/>
                  </a:lnTo>
                  <a:lnTo>
                    <a:pt x="47" y="22"/>
                  </a:lnTo>
                  <a:lnTo>
                    <a:pt x="47" y="19"/>
                  </a:lnTo>
                  <a:lnTo>
                    <a:pt x="46" y="20"/>
                  </a:lnTo>
                  <a:lnTo>
                    <a:pt x="45" y="23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5" y="32"/>
                  </a:lnTo>
                  <a:lnTo>
                    <a:pt x="46" y="33"/>
                  </a:lnTo>
                  <a:lnTo>
                    <a:pt x="47" y="19"/>
                  </a:lnTo>
                  <a:lnTo>
                    <a:pt x="33" y="20"/>
                  </a:lnTo>
                  <a:lnTo>
                    <a:pt x="25" y="20"/>
                  </a:lnTo>
                  <a:lnTo>
                    <a:pt x="19" y="19"/>
                  </a:lnTo>
                  <a:lnTo>
                    <a:pt x="13" y="17"/>
                  </a:lnTo>
                  <a:lnTo>
                    <a:pt x="8" y="13"/>
                  </a:lnTo>
                  <a:lnTo>
                    <a:pt x="4" y="8"/>
                  </a:lnTo>
                  <a:lnTo>
                    <a:pt x="1" y="0"/>
                  </a:lnTo>
                  <a:lnTo>
                    <a:pt x="1" y="4"/>
                  </a:lnTo>
                  <a:lnTo>
                    <a:pt x="0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2" name="Freeform 93"/>
            <p:cNvSpPr>
              <a:spLocks/>
            </p:cNvSpPr>
            <p:nvPr/>
          </p:nvSpPr>
          <p:spPr bwMode="auto">
            <a:xfrm>
              <a:off x="5549900" y="2590800"/>
              <a:ext cx="173038" cy="76200"/>
            </a:xfrm>
            <a:custGeom>
              <a:avLst/>
              <a:gdLst>
                <a:gd name="T0" fmla="*/ 0 w 109"/>
                <a:gd name="T1" fmla="*/ 37801550 h 48"/>
                <a:gd name="T2" fmla="*/ 7561285 w 109"/>
                <a:gd name="T3" fmla="*/ 45362810 h 48"/>
                <a:gd name="T4" fmla="*/ 15120983 w 109"/>
                <a:gd name="T5" fmla="*/ 83165948 h 48"/>
                <a:gd name="T6" fmla="*/ 17641940 w 109"/>
                <a:gd name="T7" fmla="*/ 98286881 h 48"/>
                <a:gd name="T8" fmla="*/ 27722597 w 109"/>
                <a:gd name="T9" fmla="*/ 103327192 h 48"/>
                <a:gd name="T10" fmla="*/ 40322618 w 109"/>
                <a:gd name="T11" fmla="*/ 98286881 h 48"/>
                <a:gd name="T12" fmla="*/ 57964564 w 109"/>
                <a:gd name="T13" fmla="*/ 75604688 h 48"/>
                <a:gd name="T14" fmla="*/ 73085541 w 109"/>
                <a:gd name="T15" fmla="*/ 63003117 h 48"/>
                <a:gd name="T16" fmla="*/ 105846888 w 109"/>
                <a:gd name="T17" fmla="*/ 40322500 h 48"/>
                <a:gd name="T18" fmla="*/ 123488822 w 109"/>
                <a:gd name="T19" fmla="*/ 37801550 h 48"/>
                <a:gd name="T20" fmla="*/ 141129168 w 109"/>
                <a:gd name="T21" fmla="*/ 35282189 h 48"/>
                <a:gd name="T22" fmla="*/ 148690450 w 109"/>
                <a:gd name="T23" fmla="*/ 40322500 h 48"/>
                <a:gd name="T24" fmla="*/ 148690450 w 109"/>
                <a:gd name="T25" fmla="*/ 45362810 h 48"/>
                <a:gd name="T26" fmla="*/ 156250145 w 109"/>
                <a:gd name="T27" fmla="*/ 78124050 h 48"/>
                <a:gd name="T28" fmla="*/ 166330796 w 109"/>
                <a:gd name="T29" fmla="*/ 93246570 h 48"/>
                <a:gd name="T30" fmla="*/ 194053381 w 109"/>
                <a:gd name="T31" fmla="*/ 113407839 h 48"/>
                <a:gd name="T32" fmla="*/ 209174408 w 109"/>
                <a:gd name="T33" fmla="*/ 118448149 h 48"/>
                <a:gd name="T34" fmla="*/ 244456687 w 109"/>
                <a:gd name="T35" fmla="*/ 115927200 h 48"/>
                <a:gd name="T36" fmla="*/ 269658315 w 109"/>
                <a:gd name="T37" fmla="*/ 93246570 h 48"/>
                <a:gd name="T38" fmla="*/ 272177684 w 109"/>
                <a:gd name="T39" fmla="*/ 83165948 h 48"/>
                <a:gd name="T40" fmla="*/ 274698641 w 109"/>
                <a:gd name="T41" fmla="*/ 50403121 h 48"/>
                <a:gd name="T42" fmla="*/ 269658315 w 109"/>
                <a:gd name="T43" fmla="*/ 37801550 h 48"/>
                <a:gd name="T44" fmla="*/ 259577664 w 109"/>
                <a:gd name="T45" fmla="*/ 15120939 h 48"/>
                <a:gd name="T46" fmla="*/ 244456687 w 109"/>
                <a:gd name="T47" fmla="*/ 10080625 h 48"/>
                <a:gd name="T48" fmla="*/ 239416361 w 109"/>
                <a:gd name="T49" fmla="*/ 12601574 h 48"/>
                <a:gd name="T50" fmla="*/ 236895405 w 109"/>
                <a:gd name="T51" fmla="*/ 25201561 h 48"/>
                <a:gd name="T52" fmla="*/ 236895405 w 109"/>
                <a:gd name="T53" fmla="*/ 35282189 h 48"/>
                <a:gd name="T54" fmla="*/ 252016382 w 109"/>
                <a:gd name="T55" fmla="*/ 35282189 h 48"/>
                <a:gd name="T56" fmla="*/ 262097033 w 109"/>
                <a:gd name="T57" fmla="*/ 45362810 h 48"/>
                <a:gd name="T58" fmla="*/ 269658315 w 109"/>
                <a:gd name="T59" fmla="*/ 68043428 h 48"/>
                <a:gd name="T60" fmla="*/ 267137359 w 109"/>
                <a:gd name="T61" fmla="*/ 73083739 h 48"/>
                <a:gd name="T62" fmla="*/ 259577664 w 109"/>
                <a:gd name="T63" fmla="*/ 85685310 h 48"/>
                <a:gd name="T64" fmla="*/ 229335710 w 109"/>
                <a:gd name="T65" fmla="*/ 95765932 h 48"/>
                <a:gd name="T66" fmla="*/ 214214733 w 109"/>
                <a:gd name="T67" fmla="*/ 93246570 h 48"/>
                <a:gd name="T68" fmla="*/ 189013055 w 109"/>
                <a:gd name="T69" fmla="*/ 83165948 h 48"/>
                <a:gd name="T70" fmla="*/ 168851753 w 109"/>
                <a:gd name="T71" fmla="*/ 65524066 h 48"/>
                <a:gd name="T72" fmla="*/ 158771101 w 109"/>
                <a:gd name="T73" fmla="*/ 47883760 h 48"/>
                <a:gd name="T74" fmla="*/ 153730776 w 109"/>
                <a:gd name="T75" fmla="*/ 30241878 h 48"/>
                <a:gd name="T76" fmla="*/ 151209819 w 109"/>
                <a:gd name="T77" fmla="*/ 10080625 h 48"/>
                <a:gd name="T78" fmla="*/ 148690450 w 109"/>
                <a:gd name="T79" fmla="*/ 5040312 h 48"/>
                <a:gd name="T80" fmla="*/ 141129168 w 109"/>
                <a:gd name="T81" fmla="*/ 0 h 48"/>
                <a:gd name="T82" fmla="*/ 118448496 w 109"/>
                <a:gd name="T83" fmla="*/ 5040312 h 48"/>
                <a:gd name="T84" fmla="*/ 108367845 w 109"/>
                <a:gd name="T85" fmla="*/ 7561263 h 48"/>
                <a:gd name="T86" fmla="*/ 83166192 w 109"/>
                <a:gd name="T87" fmla="*/ 20161250 h 48"/>
                <a:gd name="T88" fmla="*/ 63004889 w 109"/>
                <a:gd name="T89" fmla="*/ 37801550 h 48"/>
                <a:gd name="T90" fmla="*/ 57964564 w 109"/>
                <a:gd name="T91" fmla="*/ 47883760 h 48"/>
                <a:gd name="T92" fmla="*/ 40322618 w 109"/>
                <a:gd name="T93" fmla="*/ 68043428 h 48"/>
                <a:gd name="T94" fmla="*/ 25201634 w 109"/>
                <a:gd name="T95" fmla="*/ 68043428 h 48"/>
                <a:gd name="T96" fmla="*/ 22682265 w 109"/>
                <a:gd name="T97" fmla="*/ 68043428 h 48"/>
                <a:gd name="T98" fmla="*/ 15120983 w 109"/>
                <a:gd name="T99" fmla="*/ 45362810 h 48"/>
                <a:gd name="T100" fmla="*/ 10080654 w 109"/>
                <a:gd name="T101" fmla="*/ 15120939 h 48"/>
                <a:gd name="T102" fmla="*/ 10080654 w 109"/>
                <a:gd name="T103" fmla="*/ 15120939 h 48"/>
                <a:gd name="T104" fmla="*/ 2520957 w 109"/>
                <a:gd name="T105" fmla="*/ 15120939 h 48"/>
                <a:gd name="T106" fmla="*/ 0 w 109"/>
                <a:gd name="T107" fmla="*/ 27722516 h 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"/>
                <a:gd name="T163" fmla="*/ 0 h 48"/>
                <a:gd name="T164" fmla="*/ 109 w 109"/>
                <a:gd name="T165" fmla="*/ 48 h 4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" h="48">
                  <a:moveTo>
                    <a:pt x="0" y="15"/>
                  </a:moveTo>
                  <a:lnTo>
                    <a:pt x="0" y="15"/>
                  </a:lnTo>
                  <a:lnTo>
                    <a:pt x="2" y="16"/>
                  </a:lnTo>
                  <a:lnTo>
                    <a:pt x="3" y="18"/>
                  </a:lnTo>
                  <a:lnTo>
                    <a:pt x="5" y="25"/>
                  </a:lnTo>
                  <a:lnTo>
                    <a:pt x="6" y="33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4" y="40"/>
                  </a:lnTo>
                  <a:lnTo>
                    <a:pt x="16" y="39"/>
                  </a:lnTo>
                  <a:lnTo>
                    <a:pt x="21" y="34"/>
                  </a:lnTo>
                  <a:lnTo>
                    <a:pt x="23" y="30"/>
                  </a:lnTo>
                  <a:lnTo>
                    <a:pt x="29" y="25"/>
                  </a:lnTo>
                  <a:lnTo>
                    <a:pt x="34" y="19"/>
                  </a:lnTo>
                  <a:lnTo>
                    <a:pt x="42" y="16"/>
                  </a:lnTo>
                  <a:lnTo>
                    <a:pt x="49" y="15"/>
                  </a:lnTo>
                  <a:lnTo>
                    <a:pt x="52" y="14"/>
                  </a:lnTo>
                  <a:lnTo>
                    <a:pt x="56" y="14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60" y="25"/>
                  </a:lnTo>
                  <a:lnTo>
                    <a:pt x="62" y="31"/>
                  </a:lnTo>
                  <a:lnTo>
                    <a:pt x="66" y="37"/>
                  </a:lnTo>
                  <a:lnTo>
                    <a:pt x="71" y="42"/>
                  </a:lnTo>
                  <a:lnTo>
                    <a:pt x="77" y="45"/>
                  </a:lnTo>
                  <a:lnTo>
                    <a:pt x="83" y="47"/>
                  </a:lnTo>
                  <a:lnTo>
                    <a:pt x="91" y="48"/>
                  </a:lnTo>
                  <a:lnTo>
                    <a:pt x="97" y="46"/>
                  </a:lnTo>
                  <a:lnTo>
                    <a:pt x="103" y="43"/>
                  </a:lnTo>
                  <a:lnTo>
                    <a:pt x="107" y="37"/>
                  </a:lnTo>
                  <a:lnTo>
                    <a:pt x="108" y="33"/>
                  </a:lnTo>
                  <a:lnTo>
                    <a:pt x="109" y="29"/>
                  </a:lnTo>
                  <a:lnTo>
                    <a:pt x="109" y="20"/>
                  </a:lnTo>
                  <a:lnTo>
                    <a:pt x="107" y="15"/>
                  </a:lnTo>
                  <a:lnTo>
                    <a:pt x="105" y="9"/>
                  </a:lnTo>
                  <a:lnTo>
                    <a:pt x="103" y="6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5" y="5"/>
                  </a:lnTo>
                  <a:lnTo>
                    <a:pt x="94" y="6"/>
                  </a:lnTo>
                  <a:lnTo>
                    <a:pt x="94" y="10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100" y="14"/>
                  </a:lnTo>
                  <a:lnTo>
                    <a:pt x="102" y="16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07" y="27"/>
                  </a:lnTo>
                  <a:lnTo>
                    <a:pt x="106" y="29"/>
                  </a:lnTo>
                  <a:lnTo>
                    <a:pt x="105" y="32"/>
                  </a:lnTo>
                  <a:lnTo>
                    <a:pt x="103" y="34"/>
                  </a:lnTo>
                  <a:lnTo>
                    <a:pt x="97" y="37"/>
                  </a:lnTo>
                  <a:lnTo>
                    <a:pt x="91" y="38"/>
                  </a:lnTo>
                  <a:lnTo>
                    <a:pt x="85" y="37"/>
                  </a:lnTo>
                  <a:lnTo>
                    <a:pt x="79" y="36"/>
                  </a:lnTo>
                  <a:lnTo>
                    <a:pt x="75" y="33"/>
                  </a:lnTo>
                  <a:lnTo>
                    <a:pt x="71" y="30"/>
                  </a:lnTo>
                  <a:lnTo>
                    <a:pt x="67" y="26"/>
                  </a:lnTo>
                  <a:lnTo>
                    <a:pt x="63" y="19"/>
                  </a:lnTo>
                  <a:lnTo>
                    <a:pt x="61" y="15"/>
                  </a:lnTo>
                  <a:lnTo>
                    <a:pt x="61" y="12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7" y="2"/>
                  </a:lnTo>
                  <a:lnTo>
                    <a:pt x="43" y="3"/>
                  </a:lnTo>
                  <a:lnTo>
                    <a:pt x="37" y="5"/>
                  </a:lnTo>
                  <a:lnTo>
                    <a:pt x="33" y="8"/>
                  </a:lnTo>
                  <a:lnTo>
                    <a:pt x="30" y="11"/>
                  </a:lnTo>
                  <a:lnTo>
                    <a:pt x="25" y="15"/>
                  </a:lnTo>
                  <a:lnTo>
                    <a:pt x="23" y="19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6" y="1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CD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3" name="Freeform 94"/>
            <p:cNvSpPr>
              <a:spLocks/>
            </p:cNvSpPr>
            <p:nvPr/>
          </p:nvSpPr>
          <p:spPr bwMode="auto">
            <a:xfrm>
              <a:off x="5549900" y="2590800"/>
              <a:ext cx="173038" cy="76200"/>
            </a:xfrm>
            <a:custGeom>
              <a:avLst/>
              <a:gdLst>
                <a:gd name="T0" fmla="*/ 0 w 109"/>
                <a:gd name="T1" fmla="*/ 37801550 h 48"/>
                <a:gd name="T2" fmla="*/ 7561285 w 109"/>
                <a:gd name="T3" fmla="*/ 45362810 h 48"/>
                <a:gd name="T4" fmla="*/ 15120983 w 109"/>
                <a:gd name="T5" fmla="*/ 83165948 h 48"/>
                <a:gd name="T6" fmla="*/ 17641940 w 109"/>
                <a:gd name="T7" fmla="*/ 98286881 h 48"/>
                <a:gd name="T8" fmla="*/ 27722597 w 109"/>
                <a:gd name="T9" fmla="*/ 103327192 h 48"/>
                <a:gd name="T10" fmla="*/ 40322618 w 109"/>
                <a:gd name="T11" fmla="*/ 98286881 h 48"/>
                <a:gd name="T12" fmla="*/ 57964564 w 109"/>
                <a:gd name="T13" fmla="*/ 75604688 h 48"/>
                <a:gd name="T14" fmla="*/ 73085541 w 109"/>
                <a:gd name="T15" fmla="*/ 63003117 h 48"/>
                <a:gd name="T16" fmla="*/ 105846888 w 109"/>
                <a:gd name="T17" fmla="*/ 40322500 h 48"/>
                <a:gd name="T18" fmla="*/ 123488822 w 109"/>
                <a:gd name="T19" fmla="*/ 37801550 h 48"/>
                <a:gd name="T20" fmla="*/ 141129168 w 109"/>
                <a:gd name="T21" fmla="*/ 35282189 h 48"/>
                <a:gd name="T22" fmla="*/ 148690450 w 109"/>
                <a:gd name="T23" fmla="*/ 40322500 h 48"/>
                <a:gd name="T24" fmla="*/ 148690450 w 109"/>
                <a:gd name="T25" fmla="*/ 45362810 h 48"/>
                <a:gd name="T26" fmla="*/ 156250145 w 109"/>
                <a:gd name="T27" fmla="*/ 78124050 h 48"/>
                <a:gd name="T28" fmla="*/ 166330796 w 109"/>
                <a:gd name="T29" fmla="*/ 93246570 h 48"/>
                <a:gd name="T30" fmla="*/ 194053381 w 109"/>
                <a:gd name="T31" fmla="*/ 113407839 h 48"/>
                <a:gd name="T32" fmla="*/ 209174408 w 109"/>
                <a:gd name="T33" fmla="*/ 118448149 h 48"/>
                <a:gd name="T34" fmla="*/ 244456687 w 109"/>
                <a:gd name="T35" fmla="*/ 115927200 h 48"/>
                <a:gd name="T36" fmla="*/ 269658315 w 109"/>
                <a:gd name="T37" fmla="*/ 93246570 h 48"/>
                <a:gd name="T38" fmla="*/ 272177684 w 109"/>
                <a:gd name="T39" fmla="*/ 83165948 h 48"/>
                <a:gd name="T40" fmla="*/ 274698641 w 109"/>
                <a:gd name="T41" fmla="*/ 50403121 h 48"/>
                <a:gd name="T42" fmla="*/ 269658315 w 109"/>
                <a:gd name="T43" fmla="*/ 37801550 h 48"/>
                <a:gd name="T44" fmla="*/ 259577664 w 109"/>
                <a:gd name="T45" fmla="*/ 15120939 h 48"/>
                <a:gd name="T46" fmla="*/ 244456687 w 109"/>
                <a:gd name="T47" fmla="*/ 10080625 h 48"/>
                <a:gd name="T48" fmla="*/ 239416361 w 109"/>
                <a:gd name="T49" fmla="*/ 12601574 h 48"/>
                <a:gd name="T50" fmla="*/ 236895405 w 109"/>
                <a:gd name="T51" fmla="*/ 25201561 h 48"/>
                <a:gd name="T52" fmla="*/ 236895405 w 109"/>
                <a:gd name="T53" fmla="*/ 35282189 h 48"/>
                <a:gd name="T54" fmla="*/ 252016382 w 109"/>
                <a:gd name="T55" fmla="*/ 35282189 h 48"/>
                <a:gd name="T56" fmla="*/ 262097033 w 109"/>
                <a:gd name="T57" fmla="*/ 45362810 h 48"/>
                <a:gd name="T58" fmla="*/ 269658315 w 109"/>
                <a:gd name="T59" fmla="*/ 68043428 h 48"/>
                <a:gd name="T60" fmla="*/ 267137359 w 109"/>
                <a:gd name="T61" fmla="*/ 73083739 h 48"/>
                <a:gd name="T62" fmla="*/ 259577664 w 109"/>
                <a:gd name="T63" fmla="*/ 85685310 h 48"/>
                <a:gd name="T64" fmla="*/ 229335710 w 109"/>
                <a:gd name="T65" fmla="*/ 95765932 h 48"/>
                <a:gd name="T66" fmla="*/ 214214733 w 109"/>
                <a:gd name="T67" fmla="*/ 93246570 h 48"/>
                <a:gd name="T68" fmla="*/ 189013055 w 109"/>
                <a:gd name="T69" fmla="*/ 83165948 h 48"/>
                <a:gd name="T70" fmla="*/ 168851753 w 109"/>
                <a:gd name="T71" fmla="*/ 65524066 h 48"/>
                <a:gd name="T72" fmla="*/ 158771101 w 109"/>
                <a:gd name="T73" fmla="*/ 47883760 h 48"/>
                <a:gd name="T74" fmla="*/ 153730776 w 109"/>
                <a:gd name="T75" fmla="*/ 30241878 h 48"/>
                <a:gd name="T76" fmla="*/ 151209819 w 109"/>
                <a:gd name="T77" fmla="*/ 10080625 h 48"/>
                <a:gd name="T78" fmla="*/ 148690450 w 109"/>
                <a:gd name="T79" fmla="*/ 5040312 h 48"/>
                <a:gd name="T80" fmla="*/ 141129168 w 109"/>
                <a:gd name="T81" fmla="*/ 0 h 48"/>
                <a:gd name="T82" fmla="*/ 118448496 w 109"/>
                <a:gd name="T83" fmla="*/ 5040312 h 48"/>
                <a:gd name="T84" fmla="*/ 108367845 w 109"/>
                <a:gd name="T85" fmla="*/ 7561263 h 48"/>
                <a:gd name="T86" fmla="*/ 83166192 w 109"/>
                <a:gd name="T87" fmla="*/ 20161250 h 48"/>
                <a:gd name="T88" fmla="*/ 63004889 w 109"/>
                <a:gd name="T89" fmla="*/ 37801550 h 48"/>
                <a:gd name="T90" fmla="*/ 57964564 w 109"/>
                <a:gd name="T91" fmla="*/ 47883760 h 48"/>
                <a:gd name="T92" fmla="*/ 40322618 w 109"/>
                <a:gd name="T93" fmla="*/ 68043428 h 48"/>
                <a:gd name="T94" fmla="*/ 25201634 w 109"/>
                <a:gd name="T95" fmla="*/ 68043428 h 48"/>
                <a:gd name="T96" fmla="*/ 22682265 w 109"/>
                <a:gd name="T97" fmla="*/ 68043428 h 48"/>
                <a:gd name="T98" fmla="*/ 15120983 w 109"/>
                <a:gd name="T99" fmla="*/ 45362810 h 48"/>
                <a:gd name="T100" fmla="*/ 10080654 w 109"/>
                <a:gd name="T101" fmla="*/ 15120939 h 48"/>
                <a:gd name="T102" fmla="*/ 10080654 w 109"/>
                <a:gd name="T103" fmla="*/ 15120939 h 48"/>
                <a:gd name="T104" fmla="*/ 2520957 w 109"/>
                <a:gd name="T105" fmla="*/ 15120939 h 48"/>
                <a:gd name="T106" fmla="*/ 0 w 109"/>
                <a:gd name="T107" fmla="*/ 27722516 h 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"/>
                <a:gd name="T163" fmla="*/ 0 h 48"/>
                <a:gd name="T164" fmla="*/ 109 w 109"/>
                <a:gd name="T165" fmla="*/ 48 h 4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" h="48">
                  <a:moveTo>
                    <a:pt x="0" y="15"/>
                  </a:moveTo>
                  <a:lnTo>
                    <a:pt x="0" y="15"/>
                  </a:lnTo>
                  <a:lnTo>
                    <a:pt x="2" y="16"/>
                  </a:lnTo>
                  <a:lnTo>
                    <a:pt x="3" y="18"/>
                  </a:lnTo>
                  <a:lnTo>
                    <a:pt x="5" y="25"/>
                  </a:lnTo>
                  <a:lnTo>
                    <a:pt x="6" y="33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4" y="40"/>
                  </a:lnTo>
                  <a:lnTo>
                    <a:pt x="16" y="39"/>
                  </a:lnTo>
                  <a:lnTo>
                    <a:pt x="21" y="34"/>
                  </a:lnTo>
                  <a:lnTo>
                    <a:pt x="23" y="30"/>
                  </a:lnTo>
                  <a:lnTo>
                    <a:pt x="29" y="25"/>
                  </a:lnTo>
                  <a:lnTo>
                    <a:pt x="34" y="19"/>
                  </a:lnTo>
                  <a:lnTo>
                    <a:pt x="42" y="16"/>
                  </a:lnTo>
                  <a:lnTo>
                    <a:pt x="49" y="15"/>
                  </a:lnTo>
                  <a:lnTo>
                    <a:pt x="52" y="14"/>
                  </a:lnTo>
                  <a:lnTo>
                    <a:pt x="56" y="14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60" y="25"/>
                  </a:lnTo>
                  <a:lnTo>
                    <a:pt x="62" y="31"/>
                  </a:lnTo>
                  <a:lnTo>
                    <a:pt x="66" y="37"/>
                  </a:lnTo>
                  <a:lnTo>
                    <a:pt x="71" y="42"/>
                  </a:lnTo>
                  <a:lnTo>
                    <a:pt x="77" y="45"/>
                  </a:lnTo>
                  <a:lnTo>
                    <a:pt x="83" y="47"/>
                  </a:lnTo>
                  <a:lnTo>
                    <a:pt x="91" y="48"/>
                  </a:lnTo>
                  <a:lnTo>
                    <a:pt x="97" y="46"/>
                  </a:lnTo>
                  <a:lnTo>
                    <a:pt x="103" y="43"/>
                  </a:lnTo>
                  <a:lnTo>
                    <a:pt x="107" y="37"/>
                  </a:lnTo>
                  <a:lnTo>
                    <a:pt x="108" y="33"/>
                  </a:lnTo>
                  <a:lnTo>
                    <a:pt x="109" y="29"/>
                  </a:lnTo>
                  <a:lnTo>
                    <a:pt x="109" y="20"/>
                  </a:lnTo>
                  <a:lnTo>
                    <a:pt x="107" y="15"/>
                  </a:lnTo>
                  <a:lnTo>
                    <a:pt x="105" y="9"/>
                  </a:lnTo>
                  <a:lnTo>
                    <a:pt x="103" y="6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5" y="5"/>
                  </a:lnTo>
                  <a:lnTo>
                    <a:pt x="94" y="6"/>
                  </a:lnTo>
                  <a:lnTo>
                    <a:pt x="94" y="10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100" y="14"/>
                  </a:lnTo>
                  <a:lnTo>
                    <a:pt x="102" y="16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07" y="27"/>
                  </a:lnTo>
                  <a:lnTo>
                    <a:pt x="106" y="29"/>
                  </a:lnTo>
                  <a:lnTo>
                    <a:pt x="105" y="32"/>
                  </a:lnTo>
                  <a:lnTo>
                    <a:pt x="103" y="34"/>
                  </a:lnTo>
                  <a:lnTo>
                    <a:pt x="97" y="37"/>
                  </a:lnTo>
                  <a:lnTo>
                    <a:pt x="91" y="38"/>
                  </a:lnTo>
                  <a:lnTo>
                    <a:pt x="85" y="37"/>
                  </a:lnTo>
                  <a:lnTo>
                    <a:pt x="79" y="36"/>
                  </a:lnTo>
                  <a:lnTo>
                    <a:pt x="75" y="33"/>
                  </a:lnTo>
                  <a:lnTo>
                    <a:pt x="71" y="30"/>
                  </a:lnTo>
                  <a:lnTo>
                    <a:pt x="67" y="26"/>
                  </a:lnTo>
                  <a:lnTo>
                    <a:pt x="63" y="19"/>
                  </a:lnTo>
                  <a:lnTo>
                    <a:pt x="61" y="15"/>
                  </a:lnTo>
                  <a:lnTo>
                    <a:pt x="61" y="12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7" y="2"/>
                  </a:lnTo>
                  <a:lnTo>
                    <a:pt x="43" y="3"/>
                  </a:lnTo>
                  <a:lnTo>
                    <a:pt x="37" y="5"/>
                  </a:lnTo>
                  <a:lnTo>
                    <a:pt x="33" y="8"/>
                  </a:lnTo>
                  <a:lnTo>
                    <a:pt x="30" y="11"/>
                  </a:lnTo>
                  <a:lnTo>
                    <a:pt x="25" y="15"/>
                  </a:lnTo>
                  <a:lnTo>
                    <a:pt x="23" y="19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6" y="1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4" name="Freeform 95"/>
            <p:cNvSpPr>
              <a:spLocks/>
            </p:cNvSpPr>
            <p:nvPr/>
          </p:nvSpPr>
          <p:spPr bwMode="auto">
            <a:xfrm>
              <a:off x="5548313" y="2552700"/>
              <a:ext cx="49213" cy="68263"/>
            </a:xfrm>
            <a:custGeom>
              <a:avLst/>
              <a:gdLst>
                <a:gd name="T0" fmla="*/ 0 w 31"/>
                <a:gd name="T1" fmla="*/ 105847350 h 43"/>
                <a:gd name="T2" fmla="*/ 0 w 31"/>
                <a:gd name="T3" fmla="*/ 105847350 h 43"/>
                <a:gd name="T4" fmla="*/ 10080728 w 31"/>
                <a:gd name="T5" fmla="*/ 108368317 h 43"/>
                <a:gd name="T6" fmla="*/ 20161456 w 31"/>
                <a:gd name="T7" fmla="*/ 108368317 h 43"/>
                <a:gd name="T8" fmla="*/ 27722800 w 31"/>
                <a:gd name="T9" fmla="*/ 105847350 h 43"/>
                <a:gd name="T10" fmla="*/ 37803525 w 31"/>
                <a:gd name="T11" fmla="*/ 98287597 h 43"/>
                <a:gd name="T12" fmla="*/ 37803525 w 31"/>
                <a:gd name="T13" fmla="*/ 98287597 h 43"/>
                <a:gd name="T14" fmla="*/ 40322912 w 31"/>
                <a:gd name="T15" fmla="*/ 90726282 h 43"/>
                <a:gd name="T16" fmla="*/ 40322912 w 31"/>
                <a:gd name="T17" fmla="*/ 83166554 h 43"/>
                <a:gd name="T18" fmla="*/ 42843887 w 31"/>
                <a:gd name="T19" fmla="*/ 63005164 h 43"/>
                <a:gd name="T20" fmla="*/ 42843887 w 31"/>
                <a:gd name="T21" fmla="*/ 63005164 h 43"/>
                <a:gd name="T22" fmla="*/ 40322912 w 31"/>
                <a:gd name="T23" fmla="*/ 55443849 h 43"/>
                <a:gd name="T24" fmla="*/ 40322912 w 31"/>
                <a:gd name="T25" fmla="*/ 50403489 h 43"/>
                <a:gd name="T26" fmla="*/ 40322912 w 31"/>
                <a:gd name="T27" fmla="*/ 50403489 h 43"/>
                <a:gd name="T28" fmla="*/ 32763162 w 31"/>
                <a:gd name="T29" fmla="*/ 35282446 h 43"/>
                <a:gd name="T30" fmla="*/ 32763162 w 31"/>
                <a:gd name="T31" fmla="*/ 35282446 h 43"/>
                <a:gd name="T32" fmla="*/ 30242187 w 31"/>
                <a:gd name="T33" fmla="*/ 32763066 h 43"/>
                <a:gd name="T34" fmla="*/ 30242187 w 31"/>
                <a:gd name="T35" fmla="*/ 35282446 h 43"/>
                <a:gd name="T36" fmla="*/ 30242187 w 31"/>
                <a:gd name="T37" fmla="*/ 37803413 h 43"/>
                <a:gd name="T38" fmla="*/ 32763162 w 31"/>
                <a:gd name="T39" fmla="*/ 35282446 h 43"/>
                <a:gd name="T40" fmla="*/ 32763162 w 31"/>
                <a:gd name="T41" fmla="*/ 35282446 h 43"/>
                <a:gd name="T42" fmla="*/ 37803525 w 31"/>
                <a:gd name="T43" fmla="*/ 30242098 h 43"/>
                <a:gd name="T44" fmla="*/ 42843887 w 31"/>
                <a:gd name="T45" fmla="*/ 27722718 h 43"/>
                <a:gd name="T46" fmla="*/ 55444012 w 31"/>
                <a:gd name="T47" fmla="*/ 22682364 h 43"/>
                <a:gd name="T48" fmla="*/ 55444012 w 31"/>
                <a:gd name="T49" fmla="*/ 22682364 h 43"/>
                <a:gd name="T50" fmla="*/ 60484374 w 31"/>
                <a:gd name="T51" fmla="*/ 25201744 h 43"/>
                <a:gd name="T52" fmla="*/ 65524737 w 31"/>
                <a:gd name="T53" fmla="*/ 27722718 h 43"/>
                <a:gd name="T54" fmla="*/ 73086074 w 31"/>
                <a:gd name="T55" fmla="*/ 37803413 h 43"/>
                <a:gd name="T56" fmla="*/ 73086074 w 31"/>
                <a:gd name="T57" fmla="*/ 37803413 h 43"/>
                <a:gd name="T58" fmla="*/ 75605462 w 31"/>
                <a:gd name="T59" fmla="*/ 27722718 h 43"/>
                <a:gd name="T60" fmla="*/ 78126437 w 31"/>
                <a:gd name="T61" fmla="*/ 22682364 h 43"/>
                <a:gd name="T62" fmla="*/ 75605462 w 31"/>
                <a:gd name="T63" fmla="*/ 17642017 h 43"/>
                <a:gd name="T64" fmla="*/ 75605462 w 31"/>
                <a:gd name="T65" fmla="*/ 17642017 h 43"/>
                <a:gd name="T66" fmla="*/ 68045712 w 31"/>
                <a:gd name="T67" fmla="*/ 7561318 h 43"/>
                <a:gd name="T68" fmla="*/ 63005349 w 31"/>
                <a:gd name="T69" fmla="*/ 0 h 43"/>
                <a:gd name="T70" fmla="*/ 55444012 w 31"/>
                <a:gd name="T71" fmla="*/ 0 h 43"/>
                <a:gd name="T72" fmla="*/ 45363275 w 31"/>
                <a:gd name="T73" fmla="*/ 2520968 h 43"/>
                <a:gd name="T74" fmla="*/ 45363275 w 31"/>
                <a:gd name="T75" fmla="*/ 2520968 h 43"/>
                <a:gd name="T76" fmla="*/ 37803525 w 31"/>
                <a:gd name="T77" fmla="*/ 10080698 h 43"/>
                <a:gd name="T78" fmla="*/ 32763162 w 31"/>
                <a:gd name="T79" fmla="*/ 17642017 h 43"/>
                <a:gd name="T80" fmla="*/ 30242187 w 31"/>
                <a:gd name="T81" fmla="*/ 25201744 h 43"/>
                <a:gd name="T82" fmla="*/ 27722800 w 31"/>
                <a:gd name="T83" fmla="*/ 32763066 h 43"/>
                <a:gd name="T84" fmla="*/ 27722800 w 31"/>
                <a:gd name="T85" fmla="*/ 32763066 h 43"/>
                <a:gd name="T86" fmla="*/ 30242187 w 31"/>
                <a:gd name="T87" fmla="*/ 55443849 h 43"/>
                <a:gd name="T88" fmla="*/ 37803525 w 31"/>
                <a:gd name="T89" fmla="*/ 73085859 h 43"/>
                <a:gd name="T90" fmla="*/ 37803525 w 31"/>
                <a:gd name="T91" fmla="*/ 73085859 h 43"/>
                <a:gd name="T92" fmla="*/ 37803525 w 31"/>
                <a:gd name="T93" fmla="*/ 73085859 h 43"/>
                <a:gd name="T94" fmla="*/ 37803525 w 31"/>
                <a:gd name="T95" fmla="*/ 73085859 h 43"/>
                <a:gd name="T96" fmla="*/ 37803525 w 31"/>
                <a:gd name="T97" fmla="*/ 75605239 h 43"/>
                <a:gd name="T98" fmla="*/ 37803525 w 31"/>
                <a:gd name="T99" fmla="*/ 75605239 h 43"/>
                <a:gd name="T100" fmla="*/ 30242187 w 31"/>
                <a:gd name="T101" fmla="*/ 83166554 h 43"/>
                <a:gd name="T102" fmla="*/ 25201819 w 31"/>
                <a:gd name="T103" fmla="*/ 85685935 h 43"/>
                <a:gd name="T104" fmla="*/ 25201819 w 31"/>
                <a:gd name="T105" fmla="*/ 85685935 h 43"/>
                <a:gd name="T106" fmla="*/ 20161456 w 31"/>
                <a:gd name="T107" fmla="*/ 85685935 h 43"/>
                <a:gd name="T108" fmla="*/ 12601703 w 31"/>
                <a:gd name="T109" fmla="*/ 85685935 h 43"/>
                <a:gd name="T110" fmla="*/ 2520976 w 31"/>
                <a:gd name="T111" fmla="*/ 83166554 h 43"/>
                <a:gd name="T112" fmla="*/ 2520976 w 31"/>
                <a:gd name="T113" fmla="*/ 83166554 h 43"/>
                <a:gd name="T114" fmla="*/ 0 w 31"/>
                <a:gd name="T115" fmla="*/ 95766630 h 43"/>
                <a:gd name="T116" fmla="*/ 0 w 31"/>
                <a:gd name="T117" fmla="*/ 105847350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1"/>
                <a:gd name="T178" fmla="*/ 0 h 43"/>
                <a:gd name="T179" fmla="*/ 31 w 31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1" h="43">
                  <a:moveTo>
                    <a:pt x="0" y="42"/>
                  </a:moveTo>
                  <a:lnTo>
                    <a:pt x="0" y="42"/>
                  </a:lnTo>
                  <a:lnTo>
                    <a:pt x="4" y="43"/>
                  </a:lnTo>
                  <a:lnTo>
                    <a:pt x="8" y="43"/>
                  </a:lnTo>
                  <a:lnTo>
                    <a:pt x="11" y="42"/>
                  </a:lnTo>
                  <a:lnTo>
                    <a:pt x="15" y="39"/>
                  </a:lnTo>
                  <a:lnTo>
                    <a:pt x="16" y="36"/>
                  </a:lnTo>
                  <a:lnTo>
                    <a:pt x="16" y="33"/>
                  </a:lnTo>
                  <a:lnTo>
                    <a:pt x="17" y="25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1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6" y="11"/>
                  </a:lnTo>
                  <a:lnTo>
                    <a:pt x="29" y="15"/>
                  </a:lnTo>
                  <a:lnTo>
                    <a:pt x="30" y="11"/>
                  </a:lnTo>
                  <a:lnTo>
                    <a:pt x="31" y="9"/>
                  </a:lnTo>
                  <a:lnTo>
                    <a:pt x="30" y="7"/>
                  </a:lnTo>
                  <a:lnTo>
                    <a:pt x="27" y="3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1" y="13"/>
                  </a:lnTo>
                  <a:lnTo>
                    <a:pt x="12" y="22"/>
                  </a:lnTo>
                  <a:lnTo>
                    <a:pt x="15" y="29"/>
                  </a:lnTo>
                  <a:lnTo>
                    <a:pt x="15" y="30"/>
                  </a:lnTo>
                  <a:lnTo>
                    <a:pt x="12" y="33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CD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5" name="Freeform 96"/>
            <p:cNvSpPr>
              <a:spLocks/>
            </p:cNvSpPr>
            <p:nvPr/>
          </p:nvSpPr>
          <p:spPr bwMode="auto">
            <a:xfrm>
              <a:off x="5548313" y="2552700"/>
              <a:ext cx="49213" cy="68263"/>
            </a:xfrm>
            <a:custGeom>
              <a:avLst/>
              <a:gdLst>
                <a:gd name="T0" fmla="*/ 0 w 31"/>
                <a:gd name="T1" fmla="*/ 105847350 h 43"/>
                <a:gd name="T2" fmla="*/ 0 w 31"/>
                <a:gd name="T3" fmla="*/ 105847350 h 43"/>
                <a:gd name="T4" fmla="*/ 10080728 w 31"/>
                <a:gd name="T5" fmla="*/ 108368317 h 43"/>
                <a:gd name="T6" fmla="*/ 20161456 w 31"/>
                <a:gd name="T7" fmla="*/ 108368317 h 43"/>
                <a:gd name="T8" fmla="*/ 27722800 w 31"/>
                <a:gd name="T9" fmla="*/ 105847350 h 43"/>
                <a:gd name="T10" fmla="*/ 37803525 w 31"/>
                <a:gd name="T11" fmla="*/ 98287597 h 43"/>
                <a:gd name="T12" fmla="*/ 37803525 w 31"/>
                <a:gd name="T13" fmla="*/ 98287597 h 43"/>
                <a:gd name="T14" fmla="*/ 40322912 w 31"/>
                <a:gd name="T15" fmla="*/ 90726282 h 43"/>
                <a:gd name="T16" fmla="*/ 40322912 w 31"/>
                <a:gd name="T17" fmla="*/ 83166554 h 43"/>
                <a:gd name="T18" fmla="*/ 42843887 w 31"/>
                <a:gd name="T19" fmla="*/ 63005164 h 43"/>
                <a:gd name="T20" fmla="*/ 42843887 w 31"/>
                <a:gd name="T21" fmla="*/ 63005164 h 43"/>
                <a:gd name="T22" fmla="*/ 40322912 w 31"/>
                <a:gd name="T23" fmla="*/ 55443849 h 43"/>
                <a:gd name="T24" fmla="*/ 40322912 w 31"/>
                <a:gd name="T25" fmla="*/ 50403489 h 43"/>
                <a:gd name="T26" fmla="*/ 40322912 w 31"/>
                <a:gd name="T27" fmla="*/ 50403489 h 43"/>
                <a:gd name="T28" fmla="*/ 32763162 w 31"/>
                <a:gd name="T29" fmla="*/ 35282446 h 43"/>
                <a:gd name="T30" fmla="*/ 32763162 w 31"/>
                <a:gd name="T31" fmla="*/ 35282446 h 43"/>
                <a:gd name="T32" fmla="*/ 30242187 w 31"/>
                <a:gd name="T33" fmla="*/ 32763066 h 43"/>
                <a:gd name="T34" fmla="*/ 30242187 w 31"/>
                <a:gd name="T35" fmla="*/ 35282446 h 43"/>
                <a:gd name="T36" fmla="*/ 30242187 w 31"/>
                <a:gd name="T37" fmla="*/ 37803413 h 43"/>
                <a:gd name="T38" fmla="*/ 32763162 w 31"/>
                <a:gd name="T39" fmla="*/ 35282446 h 43"/>
                <a:gd name="T40" fmla="*/ 32763162 w 31"/>
                <a:gd name="T41" fmla="*/ 35282446 h 43"/>
                <a:gd name="T42" fmla="*/ 37803525 w 31"/>
                <a:gd name="T43" fmla="*/ 30242098 h 43"/>
                <a:gd name="T44" fmla="*/ 42843887 w 31"/>
                <a:gd name="T45" fmla="*/ 27722718 h 43"/>
                <a:gd name="T46" fmla="*/ 55444012 w 31"/>
                <a:gd name="T47" fmla="*/ 22682364 h 43"/>
                <a:gd name="T48" fmla="*/ 55444012 w 31"/>
                <a:gd name="T49" fmla="*/ 22682364 h 43"/>
                <a:gd name="T50" fmla="*/ 60484374 w 31"/>
                <a:gd name="T51" fmla="*/ 25201744 h 43"/>
                <a:gd name="T52" fmla="*/ 65524737 w 31"/>
                <a:gd name="T53" fmla="*/ 27722718 h 43"/>
                <a:gd name="T54" fmla="*/ 73086074 w 31"/>
                <a:gd name="T55" fmla="*/ 37803413 h 43"/>
                <a:gd name="T56" fmla="*/ 73086074 w 31"/>
                <a:gd name="T57" fmla="*/ 37803413 h 43"/>
                <a:gd name="T58" fmla="*/ 75605462 w 31"/>
                <a:gd name="T59" fmla="*/ 27722718 h 43"/>
                <a:gd name="T60" fmla="*/ 78126437 w 31"/>
                <a:gd name="T61" fmla="*/ 22682364 h 43"/>
                <a:gd name="T62" fmla="*/ 75605462 w 31"/>
                <a:gd name="T63" fmla="*/ 17642017 h 43"/>
                <a:gd name="T64" fmla="*/ 75605462 w 31"/>
                <a:gd name="T65" fmla="*/ 17642017 h 43"/>
                <a:gd name="T66" fmla="*/ 68045712 w 31"/>
                <a:gd name="T67" fmla="*/ 7561318 h 43"/>
                <a:gd name="T68" fmla="*/ 63005349 w 31"/>
                <a:gd name="T69" fmla="*/ 0 h 43"/>
                <a:gd name="T70" fmla="*/ 55444012 w 31"/>
                <a:gd name="T71" fmla="*/ 0 h 43"/>
                <a:gd name="T72" fmla="*/ 45363275 w 31"/>
                <a:gd name="T73" fmla="*/ 2520968 h 43"/>
                <a:gd name="T74" fmla="*/ 45363275 w 31"/>
                <a:gd name="T75" fmla="*/ 2520968 h 43"/>
                <a:gd name="T76" fmla="*/ 37803525 w 31"/>
                <a:gd name="T77" fmla="*/ 10080698 h 43"/>
                <a:gd name="T78" fmla="*/ 32763162 w 31"/>
                <a:gd name="T79" fmla="*/ 17642017 h 43"/>
                <a:gd name="T80" fmla="*/ 30242187 w 31"/>
                <a:gd name="T81" fmla="*/ 25201744 h 43"/>
                <a:gd name="T82" fmla="*/ 27722800 w 31"/>
                <a:gd name="T83" fmla="*/ 32763066 h 43"/>
                <a:gd name="T84" fmla="*/ 27722800 w 31"/>
                <a:gd name="T85" fmla="*/ 32763066 h 43"/>
                <a:gd name="T86" fmla="*/ 30242187 w 31"/>
                <a:gd name="T87" fmla="*/ 55443849 h 43"/>
                <a:gd name="T88" fmla="*/ 37803525 w 31"/>
                <a:gd name="T89" fmla="*/ 73085859 h 43"/>
                <a:gd name="T90" fmla="*/ 37803525 w 31"/>
                <a:gd name="T91" fmla="*/ 73085859 h 43"/>
                <a:gd name="T92" fmla="*/ 37803525 w 31"/>
                <a:gd name="T93" fmla="*/ 73085859 h 43"/>
                <a:gd name="T94" fmla="*/ 37803525 w 31"/>
                <a:gd name="T95" fmla="*/ 73085859 h 43"/>
                <a:gd name="T96" fmla="*/ 37803525 w 31"/>
                <a:gd name="T97" fmla="*/ 75605239 h 43"/>
                <a:gd name="T98" fmla="*/ 37803525 w 31"/>
                <a:gd name="T99" fmla="*/ 75605239 h 43"/>
                <a:gd name="T100" fmla="*/ 30242187 w 31"/>
                <a:gd name="T101" fmla="*/ 83166554 h 43"/>
                <a:gd name="T102" fmla="*/ 25201819 w 31"/>
                <a:gd name="T103" fmla="*/ 85685935 h 43"/>
                <a:gd name="T104" fmla="*/ 25201819 w 31"/>
                <a:gd name="T105" fmla="*/ 85685935 h 43"/>
                <a:gd name="T106" fmla="*/ 20161456 w 31"/>
                <a:gd name="T107" fmla="*/ 85685935 h 43"/>
                <a:gd name="T108" fmla="*/ 12601703 w 31"/>
                <a:gd name="T109" fmla="*/ 85685935 h 43"/>
                <a:gd name="T110" fmla="*/ 2520976 w 31"/>
                <a:gd name="T111" fmla="*/ 83166554 h 43"/>
                <a:gd name="T112" fmla="*/ 2520976 w 31"/>
                <a:gd name="T113" fmla="*/ 83166554 h 43"/>
                <a:gd name="T114" fmla="*/ 0 w 31"/>
                <a:gd name="T115" fmla="*/ 95766630 h 43"/>
                <a:gd name="T116" fmla="*/ 0 w 31"/>
                <a:gd name="T117" fmla="*/ 105847350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1"/>
                <a:gd name="T178" fmla="*/ 0 h 43"/>
                <a:gd name="T179" fmla="*/ 31 w 31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1" h="43">
                  <a:moveTo>
                    <a:pt x="0" y="42"/>
                  </a:moveTo>
                  <a:lnTo>
                    <a:pt x="0" y="42"/>
                  </a:lnTo>
                  <a:lnTo>
                    <a:pt x="4" y="43"/>
                  </a:lnTo>
                  <a:lnTo>
                    <a:pt x="8" y="43"/>
                  </a:lnTo>
                  <a:lnTo>
                    <a:pt x="11" y="42"/>
                  </a:lnTo>
                  <a:lnTo>
                    <a:pt x="15" y="39"/>
                  </a:lnTo>
                  <a:lnTo>
                    <a:pt x="16" y="36"/>
                  </a:lnTo>
                  <a:lnTo>
                    <a:pt x="16" y="33"/>
                  </a:lnTo>
                  <a:lnTo>
                    <a:pt x="17" y="25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1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6" y="11"/>
                  </a:lnTo>
                  <a:lnTo>
                    <a:pt x="29" y="15"/>
                  </a:lnTo>
                  <a:lnTo>
                    <a:pt x="30" y="11"/>
                  </a:lnTo>
                  <a:lnTo>
                    <a:pt x="31" y="9"/>
                  </a:lnTo>
                  <a:lnTo>
                    <a:pt x="30" y="7"/>
                  </a:lnTo>
                  <a:lnTo>
                    <a:pt x="27" y="3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1" y="13"/>
                  </a:lnTo>
                  <a:lnTo>
                    <a:pt x="12" y="22"/>
                  </a:lnTo>
                  <a:lnTo>
                    <a:pt x="15" y="29"/>
                  </a:lnTo>
                  <a:lnTo>
                    <a:pt x="15" y="30"/>
                  </a:lnTo>
                  <a:lnTo>
                    <a:pt x="12" y="33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6" name="Freeform 97"/>
            <p:cNvSpPr>
              <a:spLocks/>
            </p:cNvSpPr>
            <p:nvPr/>
          </p:nvSpPr>
          <p:spPr bwMode="auto">
            <a:xfrm>
              <a:off x="5392738" y="2611438"/>
              <a:ext cx="242888" cy="171450"/>
            </a:xfrm>
            <a:custGeom>
              <a:avLst/>
              <a:gdLst>
                <a:gd name="T0" fmla="*/ 12601599 w 153"/>
                <a:gd name="T1" fmla="*/ 211693164 h 108"/>
                <a:gd name="T2" fmla="*/ 27722571 w 153"/>
                <a:gd name="T3" fmla="*/ 204133442 h 108"/>
                <a:gd name="T4" fmla="*/ 75604838 w 153"/>
                <a:gd name="T5" fmla="*/ 206652804 h 108"/>
                <a:gd name="T6" fmla="*/ 50403221 w 153"/>
                <a:gd name="T7" fmla="*/ 229335047 h 108"/>
                <a:gd name="T8" fmla="*/ 42843534 w 153"/>
                <a:gd name="T9" fmla="*/ 246975342 h 108"/>
                <a:gd name="T10" fmla="*/ 37803213 w 153"/>
                <a:gd name="T11" fmla="*/ 254536602 h 108"/>
                <a:gd name="T12" fmla="*/ 68045150 w 153"/>
                <a:gd name="T13" fmla="*/ 246975342 h 108"/>
                <a:gd name="T14" fmla="*/ 80645159 w 153"/>
                <a:gd name="T15" fmla="*/ 239415669 h 108"/>
                <a:gd name="T16" fmla="*/ 90725800 w 153"/>
                <a:gd name="T17" fmla="*/ 226814098 h 108"/>
                <a:gd name="T18" fmla="*/ 108367742 w 153"/>
                <a:gd name="T19" fmla="*/ 219254425 h 108"/>
                <a:gd name="T20" fmla="*/ 133569346 w 153"/>
                <a:gd name="T21" fmla="*/ 214214114 h 108"/>
                <a:gd name="T22" fmla="*/ 161290317 w 153"/>
                <a:gd name="T23" fmla="*/ 221773787 h 108"/>
                <a:gd name="T24" fmla="*/ 181451601 w 153"/>
                <a:gd name="T25" fmla="*/ 229335047 h 108"/>
                <a:gd name="T26" fmla="*/ 194053197 w 153"/>
                <a:gd name="T27" fmla="*/ 244455980 h 108"/>
                <a:gd name="T28" fmla="*/ 206653205 w 153"/>
                <a:gd name="T29" fmla="*/ 272176897 h 108"/>
                <a:gd name="T30" fmla="*/ 201612884 w 153"/>
                <a:gd name="T31" fmla="*/ 252015653 h 108"/>
                <a:gd name="T32" fmla="*/ 196572563 w 153"/>
                <a:gd name="T33" fmla="*/ 226814098 h 108"/>
                <a:gd name="T34" fmla="*/ 252016142 w 153"/>
                <a:gd name="T35" fmla="*/ 231854409 h 108"/>
                <a:gd name="T36" fmla="*/ 287298389 w 153"/>
                <a:gd name="T37" fmla="*/ 249496291 h 108"/>
                <a:gd name="T38" fmla="*/ 309980626 w 153"/>
                <a:gd name="T39" fmla="*/ 264617224 h 108"/>
                <a:gd name="T40" fmla="*/ 322580635 w 153"/>
                <a:gd name="T41" fmla="*/ 267136586 h 108"/>
                <a:gd name="T42" fmla="*/ 307459672 w 153"/>
                <a:gd name="T43" fmla="*/ 252015653 h 108"/>
                <a:gd name="T44" fmla="*/ 294859664 w 153"/>
                <a:gd name="T45" fmla="*/ 239415669 h 108"/>
                <a:gd name="T46" fmla="*/ 307459672 w 153"/>
                <a:gd name="T47" fmla="*/ 231854409 h 108"/>
                <a:gd name="T48" fmla="*/ 350303193 w 153"/>
                <a:gd name="T49" fmla="*/ 244455980 h 108"/>
                <a:gd name="T50" fmla="*/ 385585439 w 153"/>
                <a:gd name="T51" fmla="*/ 262096275 h 108"/>
                <a:gd name="T52" fmla="*/ 367943522 w 153"/>
                <a:gd name="T53" fmla="*/ 249496291 h 108"/>
                <a:gd name="T54" fmla="*/ 327620955 w 153"/>
                <a:gd name="T55" fmla="*/ 229335047 h 108"/>
                <a:gd name="T56" fmla="*/ 322580635 w 153"/>
                <a:gd name="T57" fmla="*/ 219254425 h 108"/>
                <a:gd name="T58" fmla="*/ 337701597 w 153"/>
                <a:gd name="T59" fmla="*/ 214214114 h 108"/>
                <a:gd name="T60" fmla="*/ 357862881 w 153"/>
                <a:gd name="T61" fmla="*/ 209173803 h 108"/>
                <a:gd name="T62" fmla="*/ 383064485 w 153"/>
                <a:gd name="T63" fmla="*/ 209173803 h 108"/>
                <a:gd name="T64" fmla="*/ 367943522 w 153"/>
                <a:gd name="T65" fmla="*/ 199093131 h 108"/>
                <a:gd name="T66" fmla="*/ 320061268 w 153"/>
                <a:gd name="T67" fmla="*/ 194052820 h 108"/>
                <a:gd name="T68" fmla="*/ 299899984 w 153"/>
                <a:gd name="T69" fmla="*/ 189012509 h 108"/>
                <a:gd name="T70" fmla="*/ 267137105 w 153"/>
                <a:gd name="T71" fmla="*/ 146169071 h 108"/>
                <a:gd name="T72" fmla="*/ 254537097 w 153"/>
                <a:gd name="T73" fmla="*/ 115927204 h 108"/>
                <a:gd name="T74" fmla="*/ 249496776 w 153"/>
                <a:gd name="T75" fmla="*/ 70564380 h 108"/>
                <a:gd name="T76" fmla="*/ 249496776 w 153"/>
                <a:gd name="T77" fmla="*/ 22682200 h 108"/>
                <a:gd name="T78" fmla="*/ 239416134 w 153"/>
                <a:gd name="T79" fmla="*/ 17640301 h 108"/>
                <a:gd name="T80" fmla="*/ 219254851 w 153"/>
                <a:gd name="T81" fmla="*/ 15120939 h 108"/>
                <a:gd name="T82" fmla="*/ 194053197 w 153"/>
                <a:gd name="T83" fmla="*/ 12601575 h 108"/>
                <a:gd name="T84" fmla="*/ 168851592 w 153"/>
                <a:gd name="T85" fmla="*/ 5040313 h 108"/>
                <a:gd name="T86" fmla="*/ 163811271 w 153"/>
                <a:gd name="T87" fmla="*/ 0 h 108"/>
                <a:gd name="T88" fmla="*/ 156249996 w 153"/>
                <a:gd name="T89" fmla="*/ 85685313 h 108"/>
                <a:gd name="T90" fmla="*/ 138609667 w 153"/>
                <a:gd name="T91" fmla="*/ 146169071 h 108"/>
                <a:gd name="T92" fmla="*/ 115927430 w 153"/>
                <a:gd name="T93" fmla="*/ 173891575 h 108"/>
                <a:gd name="T94" fmla="*/ 83166113 w 153"/>
                <a:gd name="T95" fmla="*/ 186491559 h 108"/>
                <a:gd name="T96" fmla="*/ 0 w 153"/>
                <a:gd name="T97" fmla="*/ 224294736 h 10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3"/>
                <a:gd name="T148" fmla="*/ 0 h 108"/>
                <a:gd name="T149" fmla="*/ 153 w 153"/>
                <a:gd name="T150" fmla="*/ 108 h 10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3" h="108">
                  <a:moveTo>
                    <a:pt x="0" y="89"/>
                  </a:moveTo>
                  <a:lnTo>
                    <a:pt x="0" y="89"/>
                  </a:lnTo>
                  <a:lnTo>
                    <a:pt x="5" y="84"/>
                  </a:lnTo>
                  <a:lnTo>
                    <a:pt x="8" y="82"/>
                  </a:lnTo>
                  <a:lnTo>
                    <a:pt x="11" y="81"/>
                  </a:lnTo>
                  <a:lnTo>
                    <a:pt x="20" y="81"/>
                  </a:lnTo>
                  <a:lnTo>
                    <a:pt x="30" y="82"/>
                  </a:lnTo>
                  <a:lnTo>
                    <a:pt x="23" y="88"/>
                  </a:lnTo>
                  <a:lnTo>
                    <a:pt x="20" y="91"/>
                  </a:lnTo>
                  <a:lnTo>
                    <a:pt x="18" y="95"/>
                  </a:lnTo>
                  <a:lnTo>
                    <a:pt x="17" y="98"/>
                  </a:lnTo>
                  <a:lnTo>
                    <a:pt x="16" y="99"/>
                  </a:lnTo>
                  <a:lnTo>
                    <a:pt x="15" y="101"/>
                  </a:lnTo>
                  <a:lnTo>
                    <a:pt x="18" y="100"/>
                  </a:lnTo>
                  <a:lnTo>
                    <a:pt x="22" y="99"/>
                  </a:lnTo>
                  <a:lnTo>
                    <a:pt x="27" y="98"/>
                  </a:lnTo>
                  <a:lnTo>
                    <a:pt x="31" y="97"/>
                  </a:lnTo>
                  <a:lnTo>
                    <a:pt x="32" y="95"/>
                  </a:lnTo>
                  <a:lnTo>
                    <a:pt x="33" y="92"/>
                  </a:lnTo>
                  <a:lnTo>
                    <a:pt x="36" y="90"/>
                  </a:lnTo>
                  <a:lnTo>
                    <a:pt x="39" y="89"/>
                  </a:lnTo>
                  <a:lnTo>
                    <a:pt x="43" y="87"/>
                  </a:lnTo>
                  <a:lnTo>
                    <a:pt x="46" y="86"/>
                  </a:lnTo>
                  <a:lnTo>
                    <a:pt x="53" y="85"/>
                  </a:lnTo>
                  <a:lnTo>
                    <a:pt x="62" y="86"/>
                  </a:lnTo>
                  <a:lnTo>
                    <a:pt x="64" y="88"/>
                  </a:lnTo>
                  <a:lnTo>
                    <a:pt x="67" y="89"/>
                  </a:lnTo>
                  <a:lnTo>
                    <a:pt x="72" y="91"/>
                  </a:lnTo>
                  <a:lnTo>
                    <a:pt x="75" y="93"/>
                  </a:lnTo>
                  <a:lnTo>
                    <a:pt x="77" y="97"/>
                  </a:lnTo>
                  <a:lnTo>
                    <a:pt x="79" y="102"/>
                  </a:lnTo>
                  <a:lnTo>
                    <a:pt x="82" y="108"/>
                  </a:lnTo>
                  <a:lnTo>
                    <a:pt x="81" y="103"/>
                  </a:lnTo>
                  <a:lnTo>
                    <a:pt x="80" y="100"/>
                  </a:lnTo>
                  <a:lnTo>
                    <a:pt x="78" y="96"/>
                  </a:lnTo>
                  <a:lnTo>
                    <a:pt x="78" y="90"/>
                  </a:lnTo>
                  <a:lnTo>
                    <a:pt x="86" y="90"/>
                  </a:lnTo>
                  <a:lnTo>
                    <a:pt x="93" y="91"/>
                  </a:lnTo>
                  <a:lnTo>
                    <a:pt x="100" y="92"/>
                  </a:lnTo>
                  <a:lnTo>
                    <a:pt x="107" y="96"/>
                  </a:lnTo>
                  <a:lnTo>
                    <a:pt x="114" y="99"/>
                  </a:lnTo>
                  <a:lnTo>
                    <a:pt x="120" y="102"/>
                  </a:lnTo>
                  <a:lnTo>
                    <a:pt x="123" y="105"/>
                  </a:lnTo>
                  <a:lnTo>
                    <a:pt x="125" y="106"/>
                  </a:lnTo>
                  <a:lnTo>
                    <a:pt x="128" y="106"/>
                  </a:lnTo>
                  <a:lnTo>
                    <a:pt x="125" y="103"/>
                  </a:lnTo>
                  <a:lnTo>
                    <a:pt x="122" y="100"/>
                  </a:lnTo>
                  <a:lnTo>
                    <a:pt x="120" y="97"/>
                  </a:lnTo>
                  <a:lnTo>
                    <a:pt x="119" y="96"/>
                  </a:lnTo>
                  <a:lnTo>
                    <a:pt x="117" y="95"/>
                  </a:lnTo>
                  <a:lnTo>
                    <a:pt x="119" y="92"/>
                  </a:lnTo>
                  <a:lnTo>
                    <a:pt x="122" y="92"/>
                  </a:lnTo>
                  <a:lnTo>
                    <a:pt x="128" y="93"/>
                  </a:lnTo>
                  <a:lnTo>
                    <a:pt x="139" y="97"/>
                  </a:lnTo>
                  <a:lnTo>
                    <a:pt x="148" y="101"/>
                  </a:lnTo>
                  <a:lnTo>
                    <a:pt x="153" y="104"/>
                  </a:lnTo>
                  <a:lnTo>
                    <a:pt x="150" y="101"/>
                  </a:lnTo>
                  <a:lnTo>
                    <a:pt x="146" y="99"/>
                  </a:lnTo>
                  <a:lnTo>
                    <a:pt x="137" y="93"/>
                  </a:lnTo>
                  <a:lnTo>
                    <a:pt x="130" y="91"/>
                  </a:lnTo>
                  <a:lnTo>
                    <a:pt x="128" y="90"/>
                  </a:lnTo>
                  <a:lnTo>
                    <a:pt x="127" y="89"/>
                  </a:lnTo>
                  <a:lnTo>
                    <a:pt x="128" y="87"/>
                  </a:lnTo>
                  <a:lnTo>
                    <a:pt x="131" y="86"/>
                  </a:lnTo>
                  <a:lnTo>
                    <a:pt x="134" y="85"/>
                  </a:lnTo>
                  <a:lnTo>
                    <a:pt x="137" y="84"/>
                  </a:lnTo>
                  <a:lnTo>
                    <a:pt x="142" y="83"/>
                  </a:lnTo>
                  <a:lnTo>
                    <a:pt x="147" y="83"/>
                  </a:lnTo>
                  <a:lnTo>
                    <a:pt x="152" y="83"/>
                  </a:lnTo>
                  <a:lnTo>
                    <a:pt x="149" y="81"/>
                  </a:lnTo>
                  <a:lnTo>
                    <a:pt x="146" y="79"/>
                  </a:lnTo>
                  <a:lnTo>
                    <a:pt x="138" y="78"/>
                  </a:lnTo>
                  <a:lnTo>
                    <a:pt x="130" y="78"/>
                  </a:lnTo>
                  <a:lnTo>
                    <a:pt x="127" y="77"/>
                  </a:lnTo>
                  <a:lnTo>
                    <a:pt x="122" y="76"/>
                  </a:lnTo>
                  <a:lnTo>
                    <a:pt x="119" y="75"/>
                  </a:lnTo>
                  <a:lnTo>
                    <a:pt x="117" y="73"/>
                  </a:lnTo>
                  <a:lnTo>
                    <a:pt x="111" y="65"/>
                  </a:lnTo>
                  <a:lnTo>
                    <a:pt x="106" y="58"/>
                  </a:lnTo>
                  <a:lnTo>
                    <a:pt x="103" y="52"/>
                  </a:lnTo>
                  <a:lnTo>
                    <a:pt x="101" y="46"/>
                  </a:lnTo>
                  <a:lnTo>
                    <a:pt x="100" y="40"/>
                  </a:lnTo>
                  <a:lnTo>
                    <a:pt x="99" y="28"/>
                  </a:lnTo>
                  <a:lnTo>
                    <a:pt x="100" y="18"/>
                  </a:lnTo>
                  <a:lnTo>
                    <a:pt x="100" y="13"/>
                  </a:lnTo>
                  <a:lnTo>
                    <a:pt x="99" y="9"/>
                  </a:lnTo>
                  <a:lnTo>
                    <a:pt x="99" y="7"/>
                  </a:lnTo>
                  <a:lnTo>
                    <a:pt x="95" y="7"/>
                  </a:lnTo>
                  <a:lnTo>
                    <a:pt x="91" y="6"/>
                  </a:lnTo>
                  <a:lnTo>
                    <a:pt x="87" y="6"/>
                  </a:lnTo>
                  <a:lnTo>
                    <a:pt x="81" y="6"/>
                  </a:lnTo>
                  <a:lnTo>
                    <a:pt x="77" y="5"/>
                  </a:lnTo>
                  <a:lnTo>
                    <a:pt x="73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4" y="17"/>
                  </a:lnTo>
                  <a:lnTo>
                    <a:pt x="62" y="34"/>
                  </a:lnTo>
                  <a:lnTo>
                    <a:pt x="61" y="43"/>
                  </a:lnTo>
                  <a:lnTo>
                    <a:pt x="58" y="50"/>
                  </a:lnTo>
                  <a:lnTo>
                    <a:pt x="55" y="58"/>
                  </a:lnTo>
                  <a:lnTo>
                    <a:pt x="50" y="65"/>
                  </a:lnTo>
                  <a:lnTo>
                    <a:pt x="46" y="69"/>
                  </a:lnTo>
                  <a:lnTo>
                    <a:pt x="42" y="71"/>
                  </a:lnTo>
                  <a:lnTo>
                    <a:pt x="37" y="73"/>
                  </a:lnTo>
                  <a:lnTo>
                    <a:pt x="33" y="74"/>
                  </a:lnTo>
                  <a:lnTo>
                    <a:pt x="23" y="75"/>
                  </a:lnTo>
                  <a:lnTo>
                    <a:pt x="14" y="76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B57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7" name="Freeform 98"/>
            <p:cNvSpPr>
              <a:spLocks/>
            </p:cNvSpPr>
            <p:nvPr/>
          </p:nvSpPr>
          <p:spPr bwMode="auto">
            <a:xfrm>
              <a:off x="5551488" y="2044700"/>
              <a:ext cx="46038" cy="47625"/>
            </a:xfrm>
            <a:custGeom>
              <a:avLst/>
              <a:gdLst>
                <a:gd name="T0" fmla="*/ 47884282 w 29"/>
                <a:gd name="T1" fmla="*/ 7561264 h 30"/>
                <a:gd name="T2" fmla="*/ 47884282 w 29"/>
                <a:gd name="T3" fmla="*/ 7561264 h 30"/>
                <a:gd name="T4" fmla="*/ 42843916 w 29"/>
                <a:gd name="T5" fmla="*/ 5040313 h 30"/>
                <a:gd name="T6" fmla="*/ 40322940 w 29"/>
                <a:gd name="T7" fmla="*/ 2520950 h 30"/>
                <a:gd name="T8" fmla="*/ 27722819 w 29"/>
                <a:gd name="T9" fmla="*/ 0 h 30"/>
                <a:gd name="T10" fmla="*/ 17642081 w 29"/>
                <a:gd name="T11" fmla="*/ 5040313 h 30"/>
                <a:gd name="T12" fmla="*/ 10080735 w 29"/>
                <a:gd name="T13" fmla="*/ 17641889 h 30"/>
                <a:gd name="T14" fmla="*/ 2520977 w 29"/>
                <a:gd name="T15" fmla="*/ 27722518 h 30"/>
                <a:gd name="T16" fmla="*/ 0 w 29"/>
                <a:gd name="T17" fmla="*/ 40322502 h 30"/>
                <a:gd name="T18" fmla="*/ 0 w 29"/>
                <a:gd name="T19" fmla="*/ 47883763 h 30"/>
                <a:gd name="T20" fmla="*/ 2520977 w 29"/>
                <a:gd name="T21" fmla="*/ 55443448 h 30"/>
                <a:gd name="T22" fmla="*/ 7561346 w 29"/>
                <a:gd name="T23" fmla="*/ 60483759 h 30"/>
                <a:gd name="T24" fmla="*/ 15121104 w 29"/>
                <a:gd name="T25" fmla="*/ 68045020 h 30"/>
                <a:gd name="T26" fmla="*/ 15121104 w 29"/>
                <a:gd name="T27" fmla="*/ 68045020 h 30"/>
                <a:gd name="T28" fmla="*/ 25201836 w 29"/>
                <a:gd name="T29" fmla="*/ 73085331 h 30"/>
                <a:gd name="T30" fmla="*/ 40322940 w 29"/>
                <a:gd name="T31" fmla="*/ 75604693 h 30"/>
                <a:gd name="T32" fmla="*/ 52924661 w 29"/>
                <a:gd name="T33" fmla="*/ 75604693 h 30"/>
                <a:gd name="T34" fmla="*/ 60484416 w 29"/>
                <a:gd name="T35" fmla="*/ 73085331 h 30"/>
                <a:gd name="T36" fmla="*/ 70565148 w 29"/>
                <a:gd name="T37" fmla="*/ 68045020 h 30"/>
                <a:gd name="T38" fmla="*/ 73086124 w 29"/>
                <a:gd name="T39" fmla="*/ 60483759 h 30"/>
                <a:gd name="T40" fmla="*/ 70565148 w 29"/>
                <a:gd name="T41" fmla="*/ 52924086 h 30"/>
                <a:gd name="T42" fmla="*/ 60484416 w 29"/>
                <a:gd name="T43" fmla="*/ 37803140 h 30"/>
                <a:gd name="T44" fmla="*/ 47884282 w 29"/>
                <a:gd name="T45" fmla="*/ 7561264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"/>
                <a:gd name="T70" fmla="*/ 0 h 30"/>
                <a:gd name="T71" fmla="*/ 29 w 29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" h="30">
                  <a:moveTo>
                    <a:pt x="19" y="3"/>
                  </a:moveTo>
                  <a:lnTo>
                    <a:pt x="19" y="3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7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0" y="29"/>
                  </a:lnTo>
                  <a:lnTo>
                    <a:pt x="16" y="30"/>
                  </a:lnTo>
                  <a:lnTo>
                    <a:pt x="21" y="30"/>
                  </a:lnTo>
                  <a:lnTo>
                    <a:pt x="24" y="29"/>
                  </a:lnTo>
                  <a:lnTo>
                    <a:pt x="28" y="27"/>
                  </a:lnTo>
                  <a:lnTo>
                    <a:pt x="29" y="24"/>
                  </a:lnTo>
                  <a:lnTo>
                    <a:pt x="28" y="21"/>
                  </a:lnTo>
                  <a:lnTo>
                    <a:pt x="24" y="15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8" name="Freeform 99"/>
            <p:cNvSpPr>
              <a:spLocks/>
            </p:cNvSpPr>
            <p:nvPr/>
          </p:nvSpPr>
          <p:spPr bwMode="auto">
            <a:xfrm>
              <a:off x="5649913" y="2093913"/>
              <a:ext cx="23813" cy="19050"/>
            </a:xfrm>
            <a:custGeom>
              <a:avLst/>
              <a:gdLst>
                <a:gd name="T0" fmla="*/ 30242515 w 15"/>
                <a:gd name="T1" fmla="*/ 2520950 h 12"/>
                <a:gd name="T2" fmla="*/ 30242515 w 15"/>
                <a:gd name="T3" fmla="*/ 2520950 h 12"/>
                <a:gd name="T4" fmla="*/ 15121257 w 15"/>
                <a:gd name="T5" fmla="*/ 0 h 12"/>
                <a:gd name="T6" fmla="*/ 7561422 w 15"/>
                <a:gd name="T7" fmla="*/ 0 h 12"/>
                <a:gd name="T8" fmla="*/ 0 w 15"/>
                <a:gd name="T9" fmla="*/ 2520950 h 12"/>
                <a:gd name="T10" fmla="*/ 0 w 15"/>
                <a:gd name="T11" fmla="*/ 2520950 h 12"/>
                <a:gd name="T12" fmla="*/ 2521003 w 15"/>
                <a:gd name="T13" fmla="*/ 12601574 h 12"/>
                <a:gd name="T14" fmla="*/ 5040419 w 15"/>
                <a:gd name="T15" fmla="*/ 20161250 h 12"/>
                <a:gd name="T16" fmla="*/ 12601839 w 15"/>
                <a:gd name="T17" fmla="*/ 25201561 h 12"/>
                <a:gd name="T18" fmla="*/ 20161674 w 15"/>
                <a:gd name="T19" fmla="*/ 30241878 h 12"/>
                <a:gd name="T20" fmla="*/ 27723100 w 15"/>
                <a:gd name="T21" fmla="*/ 30241878 h 12"/>
                <a:gd name="T22" fmla="*/ 35282932 w 15"/>
                <a:gd name="T23" fmla="*/ 30241878 h 12"/>
                <a:gd name="T24" fmla="*/ 37803934 w 15"/>
                <a:gd name="T25" fmla="*/ 25201561 h 12"/>
                <a:gd name="T26" fmla="*/ 37803934 w 15"/>
                <a:gd name="T27" fmla="*/ 17640301 h 12"/>
                <a:gd name="T28" fmla="*/ 30242515 w 15"/>
                <a:gd name="T29" fmla="*/ 2520950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12"/>
                <a:gd name="T47" fmla="*/ 15 w 15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12">
                  <a:moveTo>
                    <a:pt x="12" y="1"/>
                  </a:moveTo>
                  <a:lnTo>
                    <a:pt x="12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2" y="8"/>
                  </a:lnTo>
                  <a:lnTo>
                    <a:pt x="5" y="10"/>
                  </a:lnTo>
                  <a:lnTo>
                    <a:pt x="8" y="12"/>
                  </a:lnTo>
                  <a:lnTo>
                    <a:pt x="11" y="12"/>
                  </a:lnTo>
                  <a:lnTo>
                    <a:pt x="14" y="12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9" name="Freeform 100"/>
            <p:cNvSpPr>
              <a:spLocks/>
            </p:cNvSpPr>
            <p:nvPr/>
          </p:nvSpPr>
          <p:spPr bwMode="auto">
            <a:xfrm>
              <a:off x="5622925" y="2051050"/>
              <a:ext cx="23813" cy="28575"/>
            </a:xfrm>
            <a:custGeom>
              <a:avLst/>
              <a:gdLst>
                <a:gd name="T0" fmla="*/ 17642260 w 15"/>
                <a:gd name="T1" fmla="*/ 7559675 h 18"/>
                <a:gd name="T2" fmla="*/ 17642260 w 15"/>
                <a:gd name="T3" fmla="*/ 7559675 h 18"/>
                <a:gd name="T4" fmla="*/ 17642260 w 15"/>
                <a:gd name="T5" fmla="*/ 5040312 h 18"/>
                <a:gd name="T6" fmla="*/ 15121257 w 15"/>
                <a:gd name="T7" fmla="*/ 0 h 18"/>
                <a:gd name="T8" fmla="*/ 15121257 w 15"/>
                <a:gd name="T9" fmla="*/ 0 h 18"/>
                <a:gd name="T10" fmla="*/ 5040419 w 15"/>
                <a:gd name="T11" fmla="*/ 7559675 h 18"/>
                <a:gd name="T12" fmla="*/ 0 w 15"/>
                <a:gd name="T13" fmla="*/ 15120937 h 18"/>
                <a:gd name="T14" fmla="*/ 0 w 15"/>
                <a:gd name="T15" fmla="*/ 22682197 h 18"/>
                <a:gd name="T16" fmla="*/ 2521003 w 15"/>
                <a:gd name="T17" fmla="*/ 30241875 h 18"/>
                <a:gd name="T18" fmla="*/ 7561422 w 15"/>
                <a:gd name="T19" fmla="*/ 35282185 h 18"/>
                <a:gd name="T20" fmla="*/ 12601839 w 15"/>
                <a:gd name="T21" fmla="*/ 42843444 h 18"/>
                <a:gd name="T22" fmla="*/ 25202091 w 15"/>
                <a:gd name="T23" fmla="*/ 45362806 h 18"/>
                <a:gd name="T24" fmla="*/ 35282932 w 15"/>
                <a:gd name="T25" fmla="*/ 45362806 h 18"/>
                <a:gd name="T26" fmla="*/ 35282932 w 15"/>
                <a:gd name="T27" fmla="*/ 45362806 h 18"/>
                <a:gd name="T28" fmla="*/ 37803934 w 15"/>
                <a:gd name="T29" fmla="*/ 30241875 h 18"/>
                <a:gd name="T30" fmla="*/ 37803934 w 15"/>
                <a:gd name="T31" fmla="*/ 17640299 h 18"/>
                <a:gd name="T32" fmla="*/ 17642260 w 15"/>
                <a:gd name="T33" fmla="*/ 7559675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18"/>
                <a:gd name="T53" fmla="*/ 15 w 15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18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2"/>
                  </a:lnTo>
                  <a:lnTo>
                    <a:pt x="3" y="14"/>
                  </a:lnTo>
                  <a:lnTo>
                    <a:pt x="5" y="17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5" y="12"/>
                  </a:lnTo>
                  <a:lnTo>
                    <a:pt x="15" y="7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0" name="Freeform 101"/>
            <p:cNvSpPr>
              <a:spLocks/>
            </p:cNvSpPr>
            <p:nvPr/>
          </p:nvSpPr>
          <p:spPr bwMode="auto">
            <a:xfrm>
              <a:off x="5273675" y="2246313"/>
              <a:ext cx="46038" cy="47625"/>
            </a:xfrm>
            <a:custGeom>
              <a:avLst/>
              <a:gdLst>
                <a:gd name="T0" fmla="*/ 50403672 w 29"/>
                <a:gd name="T1" fmla="*/ 7561264 h 30"/>
                <a:gd name="T2" fmla="*/ 50403672 w 29"/>
                <a:gd name="T3" fmla="*/ 7561264 h 30"/>
                <a:gd name="T4" fmla="*/ 47884282 w 29"/>
                <a:gd name="T5" fmla="*/ 2520950 h 30"/>
                <a:gd name="T6" fmla="*/ 42843916 w 29"/>
                <a:gd name="T7" fmla="*/ 0 h 30"/>
                <a:gd name="T8" fmla="*/ 32763185 w 29"/>
                <a:gd name="T9" fmla="*/ 0 h 30"/>
                <a:gd name="T10" fmla="*/ 22682447 w 29"/>
                <a:gd name="T11" fmla="*/ 5040313 h 30"/>
                <a:gd name="T12" fmla="*/ 12601712 w 29"/>
                <a:gd name="T13" fmla="*/ 12601575 h 30"/>
                <a:gd name="T14" fmla="*/ 5040367 w 29"/>
                <a:gd name="T15" fmla="*/ 27722518 h 30"/>
                <a:gd name="T16" fmla="*/ 0 w 29"/>
                <a:gd name="T17" fmla="*/ 40322502 h 30"/>
                <a:gd name="T18" fmla="*/ 5040367 w 29"/>
                <a:gd name="T19" fmla="*/ 45362813 h 30"/>
                <a:gd name="T20" fmla="*/ 7561346 w 29"/>
                <a:gd name="T21" fmla="*/ 52924086 h 30"/>
                <a:gd name="T22" fmla="*/ 10080735 w 29"/>
                <a:gd name="T23" fmla="*/ 60483759 h 30"/>
                <a:gd name="T24" fmla="*/ 17642081 w 29"/>
                <a:gd name="T25" fmla="*/ 65524071 h 30"/>
                <a:gd name="T26" fmla="*/ 17642081 w 29"/>
                <a:gd name="T27" fmla="*/ 65524071 h 30"/>
                <a:gd name="T28" fmla="*/ 30242208 w 29"/>
                <a:gd name="T29" fmla="*/ 73085331 h 30"/>
                <a:gd name="T30" fmla="*/ 42843916 w 29"/>
                <a:gd name="T31" fmla="*/ 75604693 h 30"/>
                <a:gd name="T32" fmla="*/ 55444050 w 29"/>
                <a:gd name="T33" fmla="*/ 75604693 h 30"/>
                <a:gd name="T34" fmla="*/ 63005393 w 29"/>
                <a:gd name="T35" fmla="*/ 73085331 h 30"/>
                <a:gd name="T36" fmla="*/ 70565148 w 29"/>
                <a:gd name="T37" fmla="*/ 68045020 h 30"/>
                <a:gd name="T38" fmla="*/ 73086124 w 29"/>
                <a:gd name="T39" fmla="*/ 60483759 h 30"/>
                <a:gd name="T40" fmla="*/ 70565148 w 29"/>
                <a:gd name="T41" fmla="*/ 47883763 h 30"/>
                <a:gd name="T42" fmla="*/ 63005393 w 29"/>
                <a:gd name="T43" fmla="*/ 37803140 h 30"/>
                <a:gd name="T44" fmla="*/ 50403672 w 29"/>
                <a:gd name="T45" fmla="*/ 7561264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"/>
                <a:gd name="T70" fmla="*/ 0 h 30"/>
                <a:gd name="T71" fmla="*/ 29 w 29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" h="30">
                  <a:moveTo>
                    <a:pt x="20" y="3"/>
                  </a:moveTo>
                  <a:lnTo>
                    <a:pt x="20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3" y="21"/>
                  </a:lnTo>
                  <a:lnTo>
                    <a:pt x="4" y="24"/>
                  </a:lnTo>
                  <a:lnTo>
                    <a:pt x="7" y="26"/>
                  </a:lnTo>
                  <a:lnTo>
                    <a:pt x="12" y="29"/>
                  </a:lnTo>
                  <a:lnTo>
                    <a:pt x="17" y="30"/>
                  </a:lnTo>
                  <a:lnTo>
                    <a:pt x="22" y="30"/>
                  </a:lnTo>
                  <a:lnTo>
                    <a:pt x="25" y="29"/>
                  </a:lnTo>
                  <a:lnTo>
                    <a:pt x="28" y="27"/>
                  </a:lnTo>
                  <a:lnTo>
                    <a:pt x="29" y="24"/>
                  </a:lnTo>
                  <a:lnTo>
                    <a:pt x="28" y="19"/>
                  </a:lnTo>
                  <a:lnTo>
                    <a:pt x="25" y="1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1" name="Freeform 102"/>
            <p:cNvSpPr>
              <a:spLocks/>
            </p:cNvSpPr>
            <p:nvPr/>
          </p:nvSpPr>
          <p:spPr bwMode="auto">
            <a:xfrm>
              <a:off x="5756275" y="2200275"/>
              <a:ext cx="22225" cy="20638"/>
            </a:xfrm>
            <a:custGeom>
              <a:avLst/>
              <a:gdLst>
                <a:gd name="T0" fmla="*/ 30241879 w 14"/>
                <a:gd name="T1" fmla="*/ 2521011 h 13"/>
                <a:gd name="T2" fmla="*/ 30241879 w 14"/>
                <a:gd name="T3" fmla="*/ 2521011 h 13"/>
                <a:gd name="T4" fmla="*/ 12601575 w 14"/>
                <a:gd name="T5" fmla="*/ 0 h 13"/>
                <a:gd name="T6" fmla="*/ 5040313 w 14"/>
                <a:gd name="T7" fmla="*/ 2521011 h 13"/>
                <a:gd name="T8" fmla="*/ 0 w 14"/>
                <a:gd name="T9" fmla="*/ 2521011 h 13"/>
                <a:gd name="T10" fmla="*/ 0 w 14"/>
                <a:gd name="T11" fmla="*/ 2521011 h 13"/>
                <a:gd name="T12" fmla="*/ 0 w 14"/>
                <a:gd name="T13" fmla="*/ 12601880 h 13"/>
                <a:gd name="T14" fmla="*/ 2520950 w 14"/>
                <a:gd name="T15" fmla="*/ 22682749 h 13"/>
                <a:gd name="T16" fmla="*/ 10080625 w 14"/>
                <a:gd name="T17" fmla="*/ 27723188 h 13"/>
                <a:gd name="T18" fmla="*/ 17641889 w 14"/>
                <a:gd name="T19" fmla="*/ 32763622 h 13"/>
                <a:gd name="T20" fmla="*/ 22682200 w 14"/>
                <a:gd name="T21" fmla="*/ 32763622 h 13"/>
                <a:gd name="T22" fmla="*/ 32762828 w 14"/>
                <a:gd name="T23" fmla="*/ 30242611 h 13"/>
                <a:gd name="T24" fmla="*/ 35282190 w 14"/>
                <a:gd name="T25" fmla="*/ 27723188 h 13"/>
                <a:gd name="T26" fmla="*/ 35282190 w 14"/>
                <a:gd name="T27" fmla="*/ 17642316 h 13"/>
                <a:gd name="T28" fmla="*/ 30241879 w 14"/>
                <a:gd name="T29" fmla="*/ 2521011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3"/>
                <a:gd name="T47" fmla="*/ 14 w 14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3">
                  <a:moveTo>
                    <a:pt x="12" y="1"/>
                  </a:moveTo>
                  <a:lnTo>
                    <a:pt x="12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11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4" y="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2" name="Freeform 103"/>
            <p:cNvSpPr>
              <a:spLocks/>
            </p:cNvSpPr>
            <p:nvPr/>
          </p:nvSpPr>
          <p:spPr bwMode="auto">
            <a:xfrm>
              <a:off x="5726113" y="2159000"/>
              <a:ext cx="23813" cy="26988"/>
            </a:xfrm>
            <a:custGeom>
              <a:avLst/>
              <a:gdLst>
                <a:gd name="T0" fmla="*/ 20161674 w 15"/>
                <a:gd name="T1" fmla="*/ 2520996 h 17"/>
                <a:gd name="T2" fmla="*/ 20161674 w 15"/>
                <a:gd name="T3" fmla="*/ 2520996 h 17"/>
                <a:gd name="T4" fmla="*/ 20161674 w 15"/>
                <a:gd name="T5" fmla="*/ 0 h 17"/>
                <a:gd name="T6" fmla="*/ 17642260 w 15"/>
                <a:gd name="T7" fmla="*/ 0 h 17"/>
                <a:gd name="T8" fmla="*/ 17642260 w 15"/>
                <a:gd name="T9" fmla="*/ 0 h 17"/>
                <a:gd name="T10" fmla="*/ 7561422 w 15"/>
                <a:gd name="T11" fmla="*/ 5040405 h 17"/>
                <a:gd name="T12" fmla="*/ 5040419 w 15"/>
                <a:gd name="T13" fmla="*/ 15121217 h 17"/>
                <a:gd name="T14" fmla="*/ 0 w 15"/>
                <a:gd name="T15" fmla="*/ 22682616 h 17"/>
                <a:gd name="T16" fmla="*/ 5040419 w 15"/>
                <a:gd name="T17" fmla="*/ 27723026 h 17"/>
                <a:gd name="T18" fmla="*/ 10080837 w 15"/>
                <a:gd name="T19" fmla="*/ 35282838 h 17"/>
                <a:gd name="T20" fmla="*/ 15121257 w 15"/>
                <a:gd name="T21" fmla="*/ 40323241 h 17"/>
                <a:gd name="T22" fmla="*/ 25202091 w 15"/>
                <a:gd name="T23" fmla="*/ 42844237 h 17"/>
                <a:gd name="T24" fmla="*/ 35282932 w 15"/>
                <a:gd name="T25" fmla="*/ 42844237 h 17"/>
                <a:gd name="T26" fmla="*/ 35282932 w 15"/>
                <a:gd name="T27" fmla="*/ 42844237 h 17"/>
                <a:gd name="T28" fmla="*/ 37803934 w 15"/>
                <a:gd name="T29" fmla="*/ 30242434 h 17"/>
                <a:gd name="T30" fmla="*/ 37803934 w 15"/>
                <a:gd name="T31" fmla="*/ 17642213 h 17"/>
                <a:gd name="T32" fmla="*/ 20161674 w 15"/>
                <a:gd name="T33" fmla="*/ 2520996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17"/>
                <a:gd name="T53" fmla="*/ 15 w 15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17">
                  <a:moveTo>
                    <a:pt x="8" y="1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3" y="2"/>
                  </a:lnTo>
                  <a:lnTo>
                    <a:pt x="2" y="6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7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5" y="7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3" name="Freeform 104"/>
            <p:cNvSpPr>
              <a:spLocks/>
            </p:cNvSpPr>
            <p:nvPr/>
          </p:nvSpPr>
          <p:spPr bwMode="auto">
            <a:xfrm>
              <a:off x="5114925" y="1909763"/>
              <a:ext cx="542925" cy="606425"/>
            </a:xfrm>
            <a:custGeom>
              <a:avLst/>
              <a:gdLst>
                <a:gd name="T0" fmla="*/ 824091792 w 342"/>
                <a:gd name="T1" fmla="*/ 110886889 h 382"/>
                <a:gd name="T2" fmla="*/ 791328978 w 342"/>
                <a:gd name="T3" fmla="*/ 27722516 h 382"/>
                <a:gd name="T4" fmla="*/ 640119657 w 342"/>
                <a:gd name="T5" fmla="*/ 42843449 h 382"/>
                <a:gd name="T6" fmla="*/ 640119657 w 342"/>
                <a:gd name="T7" fmla="*/ 120967511 h 382"/>
                <a:gd name="T8" fmla="*/ 559474686 w 342"/>
                <a:gd name="T9" fmla="*/ 120967511 h 382"/>
                <a:gd name="T10" fmla="*/ 516631252 w 342"/>
                <a:gd name="T11" fmla="*/ 100806243 h 382"/>
                <a:gd name="T12" fmla="*/ 415826526 w 342"/>
                <a:gd name="T13" fmla="*/ 98286881 h 382"/>
                <a:gd name="T14" fmla="*/ 347781538 w 342"/>
                <a:gd name="T15" fmla="*/ 168851258 h 382"/>
                <a:gd name="T16" fmla="*/ 292338120 w 342"/>
                <a:gd name="T17" fmla="*/ 158769049 h 382"/>
                <a:gd name="T18" fmla="*/ 173891563 w 342"/>
                <a:gd name="T19" fmla="*/ 229335038 h 382"/>
                <a:gd name="T20" fmla="*/ 168851252 w 342"/>
                <a:gd name="T21" fmla="*/ 302418753 h 382"/>
                <a:gd name="T22" fmla="*/ 123486868 w 342"/>
                <a:gd name="T23" fmla="*/ 332660618 h 382"/>
                <a:gd name="T24" fmla="*/ 103327188 w 342"/>
                <a:gd name="T25" fmla="*/ 398184659 h 382"/>
                <a:gd name="T26" fmla="*/ 68043426 w 342"/>
                <a:gd name="T27" fmla="*/ 428426624 h 382"/>
                <a:gd name="T28" fmla="*/ 0 w 342"/>
                <a:gd name="T29" fmla="*/ 526711893 h 382"/>
                <a:gd name="T30" fmla="*/ 108365936 w 342"/>
                <a:gd name="T31" fmla="*/ 599797194 h 382"/>
                <a:gd name="T32" fmla="*/ 120967506 w 342"/>
                <a:gd name="T33" fmla="*/ 632558421 h 382"/>
                <a:gd name="T34" fmla="*/ 191531856 w 342"/>
                <a:gd name="T35" fmla="*/ 670361547 h 382"/>
                <a:gd name="T36" fmla="*/ 206652788 w 342"/>
                <a:gd name="T37" fmla="*/ 713204983 h 382"/>
                <a:gd name="T38" fmla="*/ 163810941 w 342"/>
                <a:gd name="T39" fmla="*/ 751006521 h 382"/>
                <a:gd name="T40" fmla="*/ 156249681 w 342"/>
                <a:gd name="T41" fmla="*/ 829132133 h 382"/>
                <a:gd name="T42" fmla="*/ 246975324 w 342"/>
                <a:gd name="T43" fmla="*/ 859374197 h 382"/>
                <a:gd name="T44" fmla="*/ 277217188 w 342"/>
                <a:gd name="T45" fmla="*/ 859374197 h 382"/>
                <a:gd name="T46" fmla="*/ 309978414 w 342"/>
                <a:gd name="T47" fmla="*/ 894656373 h 382"/>
                <a:gd name="T48" fmla="*/ 347781538 w 342"/>
                <a:gd name="T49" fmla="*/ 929938550 h 382"/>
                <a:gd name="T50" fmla="*/ 446066902 w 342"/>
                <a:gd name="T51" fmla="*/ 957659466 h 382"/>
                <a:gd name="T52" fmla="*/ 483870026 w 342"/>
                <a:gd name="T53" fmla="*/ 887095113 h 382"/>
                <a:gd name="T54" fmla="*/ 476308766 w 342"/>
                <a:gd name="T55" fmla="*/ 937498222 h 382"/>
                <a:gd name="T56" fmla="*/ 372983091 w 342"/>
                <a:gd name="T57" fmla="*/ 950099793 h 382"/>
                <a:gd name="T58" fmla="*/ 355342797 w 342"/>
                <a:gd name="T59" fmla="*/ 897175735 h 382"/>
                <a:gd name="T60" fmla="*/ 315018724 w 342"/>
                <a:gd name="T61" fmla="*/ 889616063 h 382"/>
                <a:gd name="T62" fmla="*/ 312499363 w 342"/>
                <a:gd name="T63" fmla="*/ 869454819 h 382"/>
                <a:gd name="T64" fmla="*/ 277217188 w 342"/>
                <a:gd name="T65" fmla="*/ 846772626 h 382"/>
                <a:gd name="T66" fmla="*/ 206652788 w 342"/>
                <a:gd name="T67" fmla="*/ 851812937 h 382"/>
                <a:gd name="T68" fmla="*/ 156249681 w 342"/>
                <a:gd name="T69" fmla="*/ 768648403 h 382"/>
                <a:gd name="T70" fmla="*/ 236894702 w 342"/>
                <a:gd name="T71" fmla="*/ 725804967 h 382"/>
                <a:gd name="T72" fmla="*/ 236894702 w 342"/>
                <a:gd name="T73" fmla="*/ 720764656 h 382"/>
                <a:gd name="T74" fmla="*/ 183972184 w 342"/>
                <a:gd name="T75" fmla="*/ 685482479 h 382"/>
                <a:gd name="T76" fmla="*/ 183972184 w 342"/>
                <a:gd name="T77" fmla="*/ 660280925 h 382"/>
                <a:gd name="T78" fmla="*/ 118446557 w 342"/>
                <a:gd name="T79" fmla="*/ 614918127 h 382"/>
                <a:gd name="T80" fmla="*/ 57962804 w 342"/>
                <a:gd name="T81" fmla="*/ 579635951 h 382"/>
                <a:gd name="T82" fmla="*/ 12601574 w 342"/>
                <a:gd name="T83" fmla="*/ 488910355 h 382"/>
                <a:gd name="T84" fmla="*/ 115927196 w 342"/>
                <a:gd name="T85" fmla="*/ 420866951 h 382"/>
                <a:gd name="T86" fmla="*/ 151209371 w 342"/>
                <a:gd name="T87" fmla="*/ 420866951 h 382"/>
                <a:gd name="T88" fmla="*/ 103327188 w 342"/>
                <a:gd name="T89" fmla="*/ 360383122 h 382"/>
                <a:gd name="T90" fmla="*/ 168851252 w 342"/>
                <a:gd name="T91" fmla="*/ 330141256 h 382"/>
                <a:gd name="T92" fmla="*/ 209173787 w 342"/>
                <a:gd name="T93" fmla="*/ 307459063 h 382"/>
                <a:gd name="T94" fmla="*/ 183972184 w 342"/>
                <a:gd name="T95" fmla="*/ 236894711 h 382"/>
                <a:gd name="T96" fmla="*/ 287297809 w 342"/>
                <a:gd name="T97" fmla="*/ 163810947 h 382"/>
                <a:gd name="T98" fmla="*/ 352821848 w 342"/>
                <a:gd name="T99" fmla="*/ 194052813 h 382"/>
                <a:gd name="T100" fmla="*/ 390624972 w 342"/>
                <a:gd name="T101" fmla="*/ 115927200 h 382"/>
                <a:gd name="T102" fmla="*/ 501510319 w 342"/>
                <a:gd name="T103" fmla="*/ 103327192 h 382"/>
                <a:gd name="T104" fmla="*/ 519152201 w 342"/>
                <a:gd name="T105" fmla="*/ 113407838 h 382"/>
                <a:gd name="T106" fmla="*/ 539313443 w 342"/>
                <a:gd name="T107" fmla="*/ 108367527 h 382"/>
                <a:gd name="T108" fmla="*/ 592235912 w 342"/>
                <a:gd name="T109" fmla="*/ 110886889 h 382"/>
                <a:gd name="T110" fmla="*/ 647680917 w 342"/>
                <a:gd name="T111" fmla="*/ 133567494 h 382"/>
                <a:gd name="T112" fmla="*/ 637598708 w 342"/>
                <a:gd name="T113" fmla="*/ 57964394 h 382"/>
                <a:gd name="T114" fmla="*/ 761087114 w 342"/>
                <a:gd name="T115" fmla="*/ 12601574 h 382"/>
                <a:gd name="T116" fmla="*/ 806449911 w 342"/>
                <a:gd name="T117" fmla="*/ 98286881 h 382"/>
                <a:gd name="T118" fmla="*/ 806449911 w 342"/>
                <a:gd name="T119" fmla="*/ 115927200 h 382"/>
                <a:gd name="T120" fmla="*/ 856853216 w 342"/>
                <a:gd name="T121" fmla="*/ 168851258 h 38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2"/>
                <a:gd name="T184" fmla="*/ 0 h 382"/>
                <a:gd name="T185" fmla="*/ 342 w 342"/>
                <a:gd name="T186" fmla="*/ 382 h 38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2" h="382">
                  <a:moveTo>
                    <a:pt x="342" y="67"/>
                  </a:moveTo>
                  <a:lnTo>
                    <a:pt x="342" y="67"/>
                  </a:lnTo>
                  <a:lnTo>
                    <a:pt x="342" y="61"/>
                  </a:lnTo>
                  <a:lnTo>
                    <a:pt x="341" y="56"/>
                  </a:lnTo>
                  <a:lnTo>
                    <a:pt x="338" y="52"/>
                  </a:lnTo>
                  <a:lnTo>
                    <a:pt x="334" y="48"/>
                  </a:lnTo>
                  <a:lnTo>
                    <a:pt x="327" y="44"/>
                  </a:lnTo>
                  <a:lnTo>
                    <a:pt x="324" y="43"/>
                  </a:lnTo>
                  <a:lnTo>
                    <a:pt x="321" y="43"/>
                  </a:lnTo>
                  <a:lnTo>
                    <a:pt x="323" y="38"/>
                  </a:lnTo>
                  <a:lnTo>
                    <a:pt x="324" y="30"/>
                  </a:lnTo>
                  <a:lnTo>
                    <a:pt x="323" y="24"/>
                  </a:lnTo>
                  <a:lnTo>
                    <a:pt x="321" y="17"/>
                  </a:lnTo>
                  <a:lnTo>
                    <a:pt x="314" y="11"/>
                  </a:lnTo>
                  <a:lnTo>
                    <a:pt x="308" y="6"/>
                  </a:lnTo>
                  <a:lnTo>
                    <a:pt x="299" y="2"/>
                  </a:lnTo>
                  <a:lnTo>
                    <a:pt x="291" y="0"/>
                  </a:lnTo>
                  <a:lnTo>
                    <a:pt x="285" y="1"/>
                  </a:lnTo>
                  <a:lnTo>
                    <a:pt x="280" y="1"/>
                  </a:lnTo>
                  <a:lnTo>
                    <a:pt x="270" y="6"/>
                  </a:lnTo>
                  <a:lnTo>
                    <a:pt x="262" y="11"/>
                  </a:lnTo>
                  <a:lnTo>
                    <a:pt x="254" y="17"/>
                  </a:lnTo>
                  <a:lnTo>
                    <a:pt x="251" y="22"/>
                  </a:lnTo>
                  <a:lnTo>
                    <a:pt x="250" y="26"/>
                  </a:lnTo>
                  <a:lnTo>
                    <a:pt x="249" y="30"/>
                  </a:lnTo>
                  <a:lnTo>
                    <a:pt x="250" y="35"/>
                  </a:lnTo>
                  <a:lnTo>
                    <a:pt x="251" y="42"/>
                  </a:lnTo>
                  <a:lnTo>
                    <a:pt x="254" y="48"/>
                  </a:lnTo>
                  <a:lnTo>
                    <a:pt x="250" y="46"/>
                  </a:lnTo>
                  <a:lnTo>
                    <a:pt x="246" y="44"/>
                  </a:lnTo>
                  <a:lnTo>
                    <a:pt x="241" y="43"/>
                  </a:lnTo>
                  <a:lnTo>
                    <a:pt x="236" y="43"/>
                  </a:lnTo>
                  <a:lnTo>
                    <a:pt x="232" y="43"/>
                  </a:lnTo>
                  <a:lnTo>
                    <a:pt x="222" y="48"/>
                  </a:lnTo>
                  <a:lnTo>
                    <a:pt x="221" y="45"/>
                  </a:lnTo>
                  <a:lnTo>
                    <a:pt x="220" y="44"/>
                  </a:lnTo>
                  <a:lnTo>
                    <a:pt x="216" y="41"/>
                  </a:lnTo>
                  <a:lnTo>
                    <a:pt x="210" y="39"/>
                  </a:lnTo>
                  <a:lnTo>
                    <a:pt x="208" y="39"/>
                  </a:lnTo>
                  <a:lnTo>
                    <a:pt x="207" y="39"/>
                  </a:lnTo>
                  <a:lnTo>
                    <a:pt x="205" y="40"/>
                  </a:lnTo>
                  <a:lnTo>
                    <a:pt x="204" y="41"/>
                  </a:lnTo>
                  <a:lnTo>
                    <a:pt x="199" y="39"/>
                  </a:lnTo>
                  <a:lnTo>
                    <a:pt x="195" y="37"/>
                  </a:lnTo>
                  <a:lnTo>
                    <a:pt x="188" y="36"/>
                  </a:lnTo>
                  <a:lnTo>
                    <a:pt x="180" y="36"/>
                  </a:lnTo>
                  <a:lnTo>
                    <a:pt x="173" y="37"/>
                  </a:lnTo>
                  <a:lnTo>
                    <a:pt x="165" y="39"/>
                  </a:lnTo>
                  <a:lnTo>
                    <a:pt x="160" y="41"/>
                  </a:lnTo>
                  <a:lnTo>
                    <a:pt x="154" y="44"/>
                  </a:lnTo>
                  <a:lnTo>
                    <a:pt x="150" y="49"/>
                  </a:lnTo>
                  <a:lnTo>
                    <a:pt x="146" y="54"/>
                  </a:lnTo>
                  <a:lnTo>
                    <a:pt x="142" y="58"/>
                  </a:lnTo>
                  <a:lnTo>
                    <a:pt x="139" y="63"/>
                  </a:lnTo>
                  <a:lnTo>
                    <a:pt x="138" y="67"/>
                  </a:lnTo>
                  <a:lnTo>
                    <a:pt x="137" y="72"/>
                  </a:lnTo>
                  <a:lnTo>
                    <a:pt x="132" y="69"/>
                  </a:lnTo>
                  <a:lnTo>
                    <a:pt x="123" y="65"/>
                  </a:lnTo>
                  <a:lnTo>
                    <a:pt x="116" y="63"/>
                  </a:lnTo>
                  <a:lnTo>
                    <a:pt x="107" y="61"/>
                  </a:lnTo>
                  <a:lnTo>
                    <a:pt x="99" y="63"/>
                  </a:lnTo>
                  <a:lnTo>
                    <a:pt x="92" y="65"/>
                  </a:lnTo>
                  <a:lnTo>
                    <a:pt x="84" y="68"/>
                  </a:lnTo>
                  <a:lnTo>
                    <a:pt x="78" y="72"/>
                  </a:lnTo>
                  <a:lnTo>
                    <a:pt x="74" y="78"/>
                  </a:lnTo>
                  <a:lnTo>
                    <a:pt x="71" y="84"/>
                  </a:lnTo>
                  <a:lnTo>
                    <a:pt x="69" y="91"/>
                  </a:lnTo>
                  <a:lnTo>
                    <a:pt x="70" y="98"/>
                  </a:lnTo>
                  <a:lnTo>
                    <a:pt x="73" y="104"/>
                  </a:lnTo>
                  <a:lnTo>
                    <a:pt x="76" y="111"/>
                  </a:lnTo>
                  <a:lnTo>
                    <a:pt x="80" y="117"/>
                  </a:lnTo>
                  <a:lnTo>
                    <a:pt x="74" y="117"/>
                  </a:lnTo>
                  <a:lnTo>
                    <a:pt x="67" y="120"/>
                  </a:lnTo>
                  <a:lnTo>
                    <a:pt x="65" y="121"/>
                  </a:lnTo>
                  <a:lnTo>
                    <a:pt x="63" y="124"/>
                  </a:lnTo>
                  <a:lnTo>
                    <a:pt x="63" y="125"/>
                  </a:lnTo>
                  <a:lnTo>
                    <a:pt x="63" y="127"/>
                  </a:lnTo>
                  <a:lnTo>
                    <a:pt x="64" y="129"/>
                  </a:lnTo>
                  <a:lnTo>
                    <a:pt x="55" y="130"/>
                  </a:lnTo>
                  <a:lnTo>
                    <a:pt x="49" y="132"/>
                  </a:lnTo>
                  <a:lnTo>
                    <a:pt x="46" y="135"/>
                  </a:lnTo>
                  <a:lnTo>
                    <a:pt x="42" y="137"/>
                  </a:lnTo>
                  <a:lnTo>
                    <a:pt x="40" y="140"/>
                  </a:lnTo>
                  <a:lnTo>
                    <a:pt x="38" y="144"/>
                  </a:lnTo>
                  <a:lnTo>
                    <a:pt x="37" y="149"/>
                  </a:lnTo>
                  <a:lnTo>
                    <a:pt x="38" y="152"/>
                  </a:lnTo>
                  <a:lnTo>
                    <a:pt x="39" y="155"/>
                  </a:lnTo>
                  <a:lnTo>
                    <a:pt x="41" y="158"/>
                  </a:lnTo>
                  <a:lnTo>
                    <a:pt x="45" y="163"/>
                  </a:lnTo>
                  <a:lnTo>
                    <a:pt x="50" y="165"/>
                  </a:lnTo>
                  <a:lnTo>
                    <a:pt x="43" y="165"/>
                  </a:lnTo>
                  <a:lnTo>
                    <a:pt x="39" y="166"/>
                  </a:lnTo>
                  <a:lnTo>
                    <a:pt x="35" y="167"/>
                  </a:lnTo>
                  <a:lnTo>
                    <a:pt x="27" y="170"/>
                  </a:lnTo>
                  <a:lnTo>
                    <a:pt x="21" y="174"/>
                  </a:lnTo>
                  <a:lnTo>
                    <a:pt x="14" y="178"/>
                  </a:lnTo>
                  <a:lnTo>
                    <a:pt x="10" y="183"/>
                  </a:lnTo>
                  <a:lnTo>
                    <a:pt x="6" y="189"/>
                  </a:lnTo>
                  <a:lnTo>
                    <a:pt x="3" y="196"/>
                  </a:lnTo>
                  <a:lnTo>
                    <a:pt x="0" y="202"/>
                  </a:lnTo>
                  <a:lnTo>
                    <a:pt x="0" y="209"/>
                  </a:lnTo>
                  <a:lnTo>
                    <a:pt x="3" y="215"/>
                  </a:lnTo>
                  <a:lnTo>
                    <a:pt x="7" y="222"/>
                  </a:lnTo>
                  <a:lnTo>
                    <a:pt x="13" y="227"/>
                  </a:lnTo>
                  <a:lnTo>
                    <a:pt x="20" y="231"/>
                  </a:lnTo>
                  <a:lnTo>
                    <a:pt x="26" y="233"/>
                  </a:lnTo>
                  <a:lnTo>
                    <a:pt x="35" y="236"/>
                  </a:lnTo>
                  <a:lnTo>
                    <a:pt x="43" y="238"/>
                  </a:lnTo>
                  <a:lnTo>
                    <a:pt x="47" y="239"/>
                  </a:lnTo>
                  <a:lnTo>
                    <a:pt x="47" y="240"/>
                  </a:lnTo>
                  <a:lnTo>
                    <a:pt x="46" y="242"/>
                  </a:lnTo>
                  <a:lnTo>
                    <a:pt x="46" y="245"/>
                  </a:lnTo>
                  <a:lnTo>
                    <a:pt x="46" y="247"/>
                  </a:lnTo>
                  <a:lnTo>
                    <a:pt x="48" y="251"/>
                  </a:lnTo>
                  <a:lnTo>
                    <a:pt x="50" y="253"/>
                  </a:lnTo>
                  <a:lnTo>
                    <a:pt x="55" y="256"/>
                  </a:lnTo>
                  <a:lnTo>
                    <a:pt x="63" y="260"/>
                  </a:lnTo>
                  <a:lnTo>
                    <a:pt x="70" y="262"/>
                  </a:lnTo>
                  <a:lnTo>
                    <a:pt x="74" y="265"/>
                  </a:lnTo>
                  <a:lnTo>
                    <a:pt x="76" y="266"/>
                  </a:lnTo>
                  <a:lnTo>
                    <a:pt x="74" y="268"/>
                  </a:lnTo>
                  <a:lnTo>
                    <a:pt x="71" y="270"/>
                  </a:lnTo>
                  <a:lnTo>
                    <a:pt x="71" y="272"/>
                  </a:lnTo>
                  <a:lnTo>
                    <a:pt x="71" y="274"/>
                  </a:lnTo>
                  <a:lnTo>
                    <a:pt x="74" y="278"/>
                  </a:lnTo>
                  <a:lnTo>
                    <a:pt x="76" y="280"/>
                  </a:lnTo>
                  <a:lnTo>
                    <a:pt x="82" y="283"/>
                  </a:lnTo>
                  <a:lnTo>
                    <a:pt x="91" y="286"/>
                  </a:lnTo>
                  <a:lnTo>
                    <a:pt x="85" y="287"/>
                  </a:lnTo>
                  <a:lnTo>
                    <a:pt x="80" y="289"/>
                  </a:lnTo>
                  <a:lnTo>
                    <a:pt x="73" y="293"/>
                  </a:lnTo>
                  <a:lnTo>
                    <a:pt x="68" y="295"/>
                  </a:lnTo>
                  <a:lnTo>
                    <a:pt x="65" y="298"/>
                  </a:lnTo>
                  <a:lnTo>
                    <a:pt x="61" y="302"/>
                  </a:lnTo>
                  <a:lnTo>
                    <a:pt x="59" y="307"/>
                  </a:lnTo>
                  <a:lnTo>
                    <a:pt x="57" y="311"/>
                  </a:lnTo>
                  <a:lnTo>
                    <a:pt x="57" y="315"/>
                  </a:lnTo>
                  <a:lnTo>
                    <a:pt x="59" y="320"/>
                  </a:lnTo>
                  <a:lnTo>
                    <a:pt x="60" y="325"/>
                  </a:lnTo>
                  <a:lnTo>
                    <a:pt x="62" y="329"/>
                  </a:lnTo>
                  <a:lnTo>
                    <a:pt x="66" y="332"/>
                  </a:lnTo>
                  <a:lnTo>
                    <a:pt x="70" y="336"/>
                  </a:lnTo>
                  <a:lnTo>
                    <a:pt x="76" y="338"/>
                  </a:lnTo>
                  <a:lnTo>
                    <a:pt x="81" y="340"/>
                  </a:lnTo>
                  <a:lnTo>
                    <a:pt x="86" y="341"/>
                  </a:lnTo>
                  <a:lnTo>
                    <a:pt x="92" y="341"/>
                  </a:lnTo>
                  <a:lnTo>
                    <a:pt x="98" y="341"/>
                  </a:lnTo>
                  <a:lnTo>
                    <a:pt x="103" y="339"/>
                  </a:lnTo>
                  <a:lnTo>
                    <a:pt x="107" y="338"/>
                  </a:lnTo>
                  <a:lnTo>
                    <a:pt x="109" y="337"/>
                  </a:lnTo>
                  <a:lnTo>
                    <a:pt x="109" y="338"/>
                  </a:lnTo>
                  <a:lnTo>
                    <a:pt x="109" y="340"/>
                  </a:lnTo>
                  <a:lnTo>
                    <a:pt x="110" y="341"/>
                  </a:lnTo>
                  <a:lnTo>
                    <a:pt x="112" y="344"/>
                  </a:lnTo>
                  <a:lnTo>
                    <a:pt x="117" y="347"/>
                  </a:lnTo>
                  <a:lnTo>
                    <a:pt x="119" y="348"/>
                  </a:lnTo>
                  <a:lnTo>
                    <a:pt x="122" y="350"/>
                  </a:lnTo>
                  <a:lnTo>
                    <a:pt x="121" y="352"/>
                  </a:lnTo>
                  <a:lnTo>
                    <a:pt x="122" y="354"/>
                  </a:lnTo>
                  <a:lnTo>
                    <a:pt x="123" y="355"/>
                  </a:lnTo>
                  <a:lnTo>
                    <a:pt x="126" y="357"/>
                  </a:lnTo>
                  <a:lnTo>
                    <a:pt x="129" y="358"/>
                  </a:lnTo>
                  <a:lnTo>
                    <a:pt x="133" y="358"/>
                  </a:lnTo>
                  <a:lnTo>
                    <a:pt x="137" y="358"/>
                  </a:lnTo>
                  <a:lnTo>
                    <a:pt x="136" y="361"/>
                  </a:lnTo>
                  <a:lnTo>
                    <a:pt x="136" y="366"/>
                  </a:lnTo>
                  <a:lnTo>
                    <a:pt x="138" y="369"/>
                  </a:lnTo>
                  <a:lnTo>
                    <a:pt x="139" y="372"/>
                  </a:lnTo>
                  <a:lnTo>
                    <a:pt x="145" y="377"/>
                  </a:lnTo>
                  <a:lnTo>
                    <a:pt x="151" y="380"/>
                  </a:lnTo>
                  <a:lnTo>
                    <a:pt x="157" y="382"/>
                  </a:lnTo>
                  <a:lnTo>
                    <a:pt x="164" y="382"/>
                  </a:lnTo>
                  <a:lnTo>
                    <a:pt x="170" y="381"/>
                  </a:lnTo>
                  <a:lnTo>
                    <a:pt x="177" y="380"/>
                  </a:lnTo>
                  <a:lnTo>
                    <a:pt x="183" y="376"/>
                  </a:lnTo>
                  <a:lnTo>
                    <a:pt x="189" y="373"/>
                  </a:lnTo>
                  <a:lnTo>
                    <a:pt x="194" y="367"/>
                  </a:lnTo>
                  <a:lnTo>
                    <a:pt x="197" y="360"/>
                  </a:lnTo>
                  <a:lnTo>
                    <a:pt x="197" y="358"/>
                  </a:lnTo>
                  <a:lnTo>
                    <a:pt x="196" y="356"/>
                  </a:lnTo>
                  <a:lnTo>
                    <a:pt x="192" y="352"/>
                  </a:lnTo>
                  <a:lnTo>
                    <a:pt x="195" y="356"/>
                  </a:lnTo>
                  <a:lnTo>
                    <a:pt x="196" y="359"/>
                  </a:lnTo>
                  <a:lnTo>
                    <a:pt x="195" y="363"/>
                  </a:lnTo>
                  <a:lnTo>
                    <a:pt x="193" y="368"/>
                  </a:lnTo>
                  <a:lnTo>
                    <a:pt x="189" y="372"/>
                  </a:lnTo>
                  <a:lnTo>
                    <a:pt x="183" y="375"/>
                  </a:lnTo>
                  <a:lnTo>
                    <a:pt x="179" y="377"/>
                  </a:lnTo>
                  <a:lnTo>
                    <a:pt x="175" y="379"/>
                  </a:lnTo>
                  <a:lnTo>
                    <a:pt x="164" y="381"/>
                  </a:lnTo>
                  <a:lnTo>
                    <a:pt x="159" y="381"/>
                  </a:lnTo>
                  <a:lnTo>
                    <a:pt x="153" y="380"/>
                  </a:lnTo>
                  <a:lnTo>
                    <a:pt x="148" y="377"/>
                  </a:lnTo>
                  <a:lnTo>
                    <a:pt x="143" y="374"/>
                  </a:lnTo>
                  <a:lnTo>
                    <a:pt x="139" y="370"/>
                  </a:lnTo>
                  <a:lnTo>
                    <a:pt x="138" y="363"/>
                  </a:lnTo>
                  <a:lnTo>
                    <a:pt x="138" y="361"/>
                  </a:lnTo>
                  <a:lnTo>
                    <a:pt x="138" y="359"/>
                  </a:lnTo>
                  <a:lnTo>
                    <a:pt x="141" y="356"/>
                  </a:lnTo>
                  <a:lnTo>
                    <a:pt x="142" y="355"/>
                  </a:lnTo>
                  <a:lnTo>
                    <a:pt x="141" y="354"/>
                  </a:lnTo>
                  <a:lnTo>
                    <a:pt x="141" y="353"/>
                  </a:lnTo>
                  <a:lnTo>
                    <a:pt x="139" y="353"/>
                  </a:lnTo>
                  <a:lnTo>
                    <a:pt x="136" y="355"/>
                  </a:lnTo>
                  <a:lnTo>
                    <a:pt x="133" y="355"/>
                  </a:lnTo>
                  <a:lnTo>
                    <a:pt x="129" y="354"/>
                  </a:lnTo>
                  <a:lnTo>
                    <a:pt x="125" y="353"/>
                  </a:lnTo>
                  <a:lnTo>
                    <a:pt x="124" y="352"/>
                  </a:lnTo>
                  <a:lnTo>
                    <a:pt x="125" y="350"/>
                  </a:lnTo>
                  <a:lnTo>
                    <a:pt x="126" y="347"/>
                  </a:lnTo>
                  <a:lnTo>
                    <a:pt x="126" y="345"/>
                  </a:lnTo>
                  <a:lnTo>
                    <a:pt x="125" y="345"/>
                  </a:lnTo>
                  <a:lnTo>
                    <a:pt x="124" y="345"/>
                  </a:lnTo>
                  <a:lnTo>
                    <a:pt x="122" y="346"/>
                  </a:lnTo>
                  <a:lnTo>
                    <a:pt x="120" y="346"/>
                  </a:lnTo>
                  <a:lnTo>
                    <a:pt x="116" y="344"/>
                  </a:lnTo>
                  <a:lnTo>
                    <a:pt x="112" y="341"/>
                  </a:lnTo>
                  <a:lnTo>
                    <a:pt x="111" y="340"/>
                  </a:lnTo>
                  <a:lnTo>
                    <a:pt x="111" y="338"/>
                  </a:lnTo>
                  <a:lnTo>
                    <a:pt x="111" y="336"/>
                  </a:lnTo>
                  <a:lnTo>
                    <a:pt x="110" y="336"/>
                  </a:lnTo>
                  <a:lnTo>
                    <a:pt x="108" y="334"/>
                  </a:lnTo>
                  <a:lnTo>
                    <a:pt x="103" y="337"/>
                  </a:lnTo>
                  <a:lnTo>
                    <a:pt x="98" y="339"/>
                  </a:lnTo>
                  <a:lnTo>
                    <a:pt x="92" y="340"/>
                  </a:lnTo>
                  <a:lnTo>
                    <a:pt x="88" y="339"/>
                  </a:lnTo>
                  <a:lnTo>
                    <a:pt x="82" y="338"/>
                  </a:lnTo>
                  <a:lnTo>
                    <a:pt x="71" y="333"/>
                  </a:lnTo>
                  <a:lnTo>
                    <a:pt x="67" y="330"/>
                  </a:lnTo>
                  <a:lnTo>
                    <a:pt x="63" y="326"/>
                  </a:lnTo>
                  <a:lnTo>
                    <a:pt x="61" y="322"/>
                  </a:lnTo>
                  <a:lnTo>
                    <a:pt x="60" y="315"/>
                  </a:lnTo>
                  <a:lnTo>
                    <a:pt x="60" y="310"/>
                  </a:lnTo>
                  <a:lnTo>
                    <a:pt x="62" y="305"/>
                  </a:lnTo>
                  <a:lnTo>
                    <a:pt x="65" y="301"/>
                  </a:lnTo>
                  <a:lnTo>
                    <a:pt x="68" y="298"/>
                  </a:lnTo>
                  <a:lnTo>
                    <a:pt x="73" y="295"/>
                  </a:lnTo>
                  <a:lnTo>
                    <a:pt x="77" y="293"/>
                  </a:lnTo>
                  <a:lnTo>
                    <a:pt x="86" y="289"/>
                  </a:lnTo>
                  <a:lnTo>
                    <a:pt x="90" y="289"/>
                  </a:lnTo>
                  <a:lnTo>
                    <a:pt x="94" y="288"/>
                  </a:lnTo>
                  <a:lnTo>
                    <a:pt x="99" y="290"/>
                  </a:lnTo>
                  <a:lnTo>
                    <a:pt x="100" y="289"/>
                  </a:lnTo>
                  <a:lnTo>
                    <a:pt x="97" y="287"/>
                  </a:lnTo>
                  <a:lnTo>
                    <a:pt x="94" y="286"/>
                  </a:lnTo>
                  <a:lnTo>
                    <a:pt x="90" y="285"/>
                  </a:lnTo>
                  <a:lnTo>
                    <a:pt x="83" y="282"/>
                  </a:lnTo>
                  <a:lnTo>
                    <a:pt x="78" y="280"/>
                  </a:lnTo>
                  <a:lnTo>
                    <a:pt x="75" y="278"/>
                  </a:lnTo>
                  <a:lnTo>
                    <a:pt x="74" y="274"/>
                  </a:lnTo>
                  <a:lnTo>
                    <a:pt x="73" y="272"/>
                  </a:lnTo>
                  <a:lnTo>
                    <a:pt x="73" y="271"/>
                  </a:lnTo>
                  <a:lnTo>
                    <a:pt x="76" y="268"/>
                  </a:lnTo>
                  <a:lnTo>
                    <a:pt x="78" y="266"/>
                  </a:lnTo>
                  <a:lnTo>
                    <a:pt x="78" y="265"/>
                  </a:lnTo>
                  <a:lnTo>
                    <a:pt x="76" y="264"/>
                  </a:lnTo>
                  <a:lnTo>
                    <a:pt x="73" y="262"/>
                  </a:lnTo>
                  <a:lnTo>
                    <a:pt x="62" y="258"/>
                  </a:lnTo>
                  <a:lnTo>
                    <a:pt x="52" y="252"/>
                  </a:lnTo>
                  <a:lnTo>
                    <a:pt x="48" y="248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0"/>
                  </a:lnTo>
                  <a:lnTo>
                    <a:pt x="49" y="239"/>
                  </a:lnTo>
                  <a:lnTo>
                    <a:pt x="48" y="238"/>
                  </a:lnTo>
                  <a:lnTo>
                    <a:pt x="46" y="237"/>
                  </a:lnTo>
                  <a:lnTo>
                    <a:pt x="40" y="236"/>
                  </a:lnTo>
                  <a:lnTo>
                    <a:pt x="28" y="232"/>
                  </a:lnTo>
                  <a:lnTo>
                    <a:pt x="23" y="230"/>
                  </a:lnTo>
                  <a:lnTo>
                    <a:pt x="18" y="228"/>
                  </a:lnTo>
                  <a:lnTo>
                    <a:pt x="11" y="224"/>
                  </a:lnTo>
                  <a:lnTo>
                    <a:pt x="7" y="218"/>
                  </a:lnTo>
                  <a:lnTo>
                    <a:pt x="4" y="213"/>
                  </a:lnTo>
                  <a:lnTo>
                    <a:pt x="3" y="205"/>
                  </a:lnTo>
                  <a:lnTo>
                    <a:pt x="3" y="200"/>
                  </a:lnTo>
                  <a:lnTo>
                    <a:pt x="5" y="194"/>
                  </a:lnTo>
                  <a:lnTo>
                    <a:pt x="8" y="188"/>
                  </a:lnTo>
                  <a:lnTo>
                    <a:pt x="11" y="184"/>
                  </a:lnTo>
                  <a:lnTo>
                    <a:pt x="16" y="180"/>
                  </a:lnTo>
                  <a:lnTo>
                    <a:pt x="21" y="176"/>
                  </a:lnTo>
                  <a:lnTo>
                    <a:pt x="31" y="171"/>
                  </a:lnTo>
                  <a:lnTo>
                    <a:pt x="38" y="168"/>
                  </a:lnTo>
                  <a:lnTo>
                    <a:pt x="46" y="167"/>
                  </a:lnTo>
                  <a:lnTo>
                    <a:pt x="49" y="167"/>
                  </a:lnTo>
                  <a:lnTo>
                    <a:pt x="52" y="168"/>
                  </a:lnTo>
                  <a:lnTo>
                    <a:pt x="59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60" y="167"/>
                  </a:lnTo>
                  <a:lnTo>
                    <a:pt x="53" y="164"/>
                  </a:lnTo>
                  <a:lnTo>
                    <a:pt x="47" y="159"/>
                  </a:lnTo>
                  <a:lnTo>
                    <a:pt x="45" y="157"/>
                  </a:lnTo>
                  <a:lnTo>
                    <a:pt x="42" y="155"/>
                  </a:lnTo>
                  <a:lnTo>
                    <a:pt x="41" y="152"/>
                  </a:lnTo>
                  <a:lnTo>
                    <a:pt x="40" y="147"/>
                  </a:lnTo>
                  <a:lnTo>
                    <a:pt x="41" y="143"/>
                  </a:lnTo>
                  <a:lnTo>
                    <a:pt x="43" y="140"/>
                  </a:lnTo>
                  <a:lnTo>
                    <a:pt x="47" y="138"/>
                  </a:lnTo>
                  <a:lnTo>
                    <a:pt x="50" y="136"/>
                  </a:lnTo>
                  <a:lnTo>
                    <a:pt x="57" y="133"/>
                  </a:lnTo>
                  <a:lnTo>
                    <a:pt x="66" y="132"/>
                  </a:lnTo>
                  <a:lnTo>
                    <a:pt x="67" y="132"/>
                  </a:lnTo>
                  <a:lnTo>
                    <a:pt x="67" y="131"/>
                  </a:lnTo>
                  <a:lnTo>
                    <a:pt x="67" y="129"/>
                  </a:lnTo>
                  <a:lnTo>
                    <a:pt x="67" y="127"/>
                  </a:lnTo>
                  <a:lnTo>
                    <a:pt x="67" y="124"/>
                  </a:lnTo>
                  <a:lnTo>
                    <a:pt x="69" y="123"/>
                  </a:lnTo>
                  <a:lnTo>
                    <a:pt x="73" y="121"/>
                  </a:lnTo>
                  <a:lnTo>
                    <a:pt x="76" y="121"/>
                  </a:lnTo>
                  <a:lnTo>
                    <a:pt x="80" y="121"/>
                  </a:lnTo>
                  <a:lnTo>
                    <a:pt x="83" y="122"/>
                  </a:lnTo>
                  <a:lnTo>
                    <a:pt x="84" y="122"/>
                  </a:lnTo>
                  <a:lnTo>
                    <a:pt x="85" y="122"/>
                  </a:lnTo>
                  <a:lnTo>
                    <a:pt x="85" y="120"/>
                  </a:lnTo>
                  <a:lnTo>
                    <a:pt x="77" y="108"/>
                  </a:lnTo>
                  <a:lnTo>
                    <a:pt x="75" y="101"/>
                  </a:lnTo>
                  <a:lnTo>
                    <a:pt x="73" y="94"/>
                  </a:lnTo>
                  <a:lnTo>
                    <a:pt x="74" y="86"/>
                  </a:lnTo>
                  <a:lnTo>
                    <a:pt x="76" y="80"/>
                  </a:lnTo>
                  <a:lnTo>
                    <a:pt x="80" y="74"/>
                  </a:lnTo>
                  <a:lnTo>
                    <a:pt x="85" y="70"/>
                  </a:lnTo>
                  <a:lnTo>
                    <a:pt x="93" y="67"/>
                  </a:lnTo>
                  <a:lnTo>
                    <a:pt x="99" y="65"/>
                  </a:lnTo>
                  <a:lnTo>
                    <a:pt x="107" y="64"/>
                  </a:lnTo>
                  <a:lnTo>
                    <a:pt x="114" y="65"/>
                  </a:lnTo>
                  <a:lnTo>
                    <a:pt x="122" y="67"/>
                  </a:lnTo>
                  <a:lnTo>
                    <a:pt x="128" y="70"/>
                  </a:lnTo>
                  <a:lnTo>
                    <a:pt x="136" y="73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39" y="72"/>
                  </a:lnTo>
                  <a:lnTo>
                    <a:pt x="139" y="69"/>
                  </a:lnTo>
                  <a:lnTo>
                    <a:pt x="141" y="63"/>
                  </a:lnTo>
                  <a:lnTo>
                    <a:pt x="146" y="56"/>
                  </a:lnTo>
                  <a:lnTo>
                    <a:pt x="150" y="52"/>
                  </a:lnTo>
                  <a:lnTo>
                    <a:pt x="155" y="46"/>
                  </a:lnTo>
                  <a:lnTo>
                    <a:pt x="162" y="42"/>
                  </a:lnTo>
                  <a:lnTo>
                    <a:pt x="168" y="40"/>
                  </a:lnTo>
                  <a:lnTo>
                    <a:pt x="176" y="38"/>
                  </a:lnTo>
                  <a:lnTo>
                    <a:pt x="182" y="38"/>
                  </a:lnTo>
                  <a:lnTo>
                    <a:pt x="188" y="38"/>
                  </a:lnTo>
                  <a:lnTo>
                    <a:pt x="194" y="39"/>
                  </a:lnTo>
                  <a:lnTo>
                    <a:pt x="199" y="41"/>
                  </a:lnTo>
                  <a:lnTo>
                    <a:pt x="202" y="42"/>
                  </a:lnTo>
                  <a:lnTo>
                    <a:pt x="204" y="43"/>
                  </a:lnTo>
                  <a:lnTo>
                    <a:pt x="204" y="44"/>
                  </a:lnTo>
                  <a:lnTo>
                    <a:pt x="205" y="45"/>
                  </a:lnTo>
                  <a:lnTo>
                    <a:pt x="206" y="45"/>
                  </a:lnTo>
                  <a:lnTo>
                    <a:pt x="206" y="44"/>
                  </a:lnTo>
                  <a:lnTo>
                    <a:pt x="208" y="41"/>
                  </a:lnTo>
                  <a:lnTo>
                    <a:pt x="210" y="41"/>
                  </a:lnTo>
                  <a:lnTo>
                    <a:pt x="214" y="43"/>
                  </a:lnTo>
                  <a:lnTo>
                    <a:pt x="219" y="45"/>
                  </a:lnTo>
                  <a:lnTo>
                    <a:pt x="220" y="48"/>
                  </a:lnTo>
                  <a:lnTo>
                    <a:pt x="220" y="49"/>
                  </a:lnTo>
                  <a:lnTo>
                    <a:pt x="221" y="50"/>
                  </a:lnTo>
                  <a:lnTo>
                    <a:pt x="222" y="50"/>
                  </a:lnTo>
                  <a:lnTo>
                    <a:pt x="231" y="45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5" y="45"/>
                  </a:lnTo>
                  <a:lnTo>
                    <a:pt x="250" y="48"/>
                  </a:lnTo>
                  <a:lnTo>
                    <a:pt x="253" y="50"/>
                  </a:lnTo>
                  <a:lnTo>
                    <a:pt x="256" y="52"/>
                  </a:lnTo>
                  <a:lnTo>
                    <a:pt x="257" y="53"/>
                  </a:lnTo>
                  <a:lnTo>
                    <a:pt x="257" y="51"/>
                  </a:lnTo>
                  <a:lnTo>
                    <a:pt x="254" y="44"/>
                  </a:lnTo>
                  <a:lnTo>
                    <a:pt x="252" y="38"/>
                  </a:lnTo>
                  <a:lnTo>
                    <a:pt x="251" y="32"/>
                  </a:lnTo>
                  <a:lnTo>
                    <a:pt x="252" y="28"/>
                  </a:lnTo>
                  <a:lnTo>
                    <a:pt x="253" y="23"/>
                  </a:lnTo>
                  <a:lnTo>
                    <a:pt x="255" y="20"/>
                  </a:lnTo>
                  <a:lnTo>
                    <a:pt x="262" y="13"/>
                  </a:lnTo>
                  <a:lnTo>
                    <a:pt x="269" y="9"/>
                  </a:lnTo>
                  <a:lnTo>
                    <a:pt x="277" y="6"/>
                  </a:lnTo>
                  <a:lnTo>
                    <a:pt x="285" y="3"/>
                  </a:lnTo>
                  <a:lnTo>
                    <a:pt x="294" y="3"/>
                  </a:lnTo>
                  <a:lnTo>
                    <a:pt x="302" y="5"/>
                  </a:lnTo>
                  <a:lnTo>
                    <a:pt x="308" y="9"/>
                  </a:lnTo>
                  <a:lnTo>
                    <a:pt x="314" y="13"/>
                  </a:lnTo>
                  <a:lnTo>
                    <a:pt x="318" y="17"/>
                  </a:lnTo>
                  <a:lnTo>
                    <a:pt x="320" y="22"/>
                  </a:lnTo>
                  <a:lnTo>
                    <a:pt x="321" y="27"/>
                  </a:lnTo>
                  <a:lnTo>
                    <a:pt x="321" y="32"/>
                  </a:lnTo>
                  <a:lnTo>
                    <a:pt x="320" y="39"/>
                  </a:lnTo>
                  <a:lnTo>
                    <a:pt x="319" y="42"/>
                  </a:lnTo>
                  <a:lnTo>
                    <a:pt x="317" y="45"/>
                  </a:lnTo>
                  <a:lnTo>
                    <a:pt x="317" y="46"/>
                  </a:lnTo>
                  <a:lnTo>
                    <a:pt x="317" y="48"/>
                  </a:lnTo>
                  <a:lnTo>
                    <a:pt x="318" y="48"/>
                  </a:lnTo>
                  <a:lnTo>
                    <a:pt x="320" y="46"/>
                  </a:lnTo>
                  <a:lnTo>
                    <a:pt x="322" y="45"/>
                  </a:lnTo>
                  <a:lnTo>
                    <a:pt x="326" y="46"/>
                  </a:lnTo>
                  <a:lnTo>
                    <a:pt x="331" y="49"/>
                  </a:lnTo>
                  <a:lnTo>
                    <a:pt x="334" y="52"/>
                  </a:lnTo>
                  <a:lnTo>
                    <a:pt x="337" y="55"/>
                  </a:lnTo>
                  <a:lnTo>
                    <a:pt x="338" y="59"/>
                  </a:lnTo>
                  <a:lnTo>
                    <a:pt x="340" y="67"/>
                  </a:lnTo>
                  <a:lnTo>
                    <a:pt x="340" y="68"/>
                  </a:lnTo>
                  <a:lnTo>
                    <a:pt x="341" y="68"/>
                  </a:lnTo>
                  <a:lnTo>
                    <a:pt x="342" y="68"/>
                  </a:lnTo>
                  <a:lnTo>
                    <a:pt x="342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4" name="Freeform 105"/>
            <p:cNvSpPr>
              <a:spLocks/>
            </p:cNvSpPr>
            <p:nvPr/>
          </p:nvSpPr>
          <p:spPr bwMode="auto">
            <a:xfrm>
              <a:off x="5114925" y="1909763"/>
              <a:ext cx="542925" cy="606425"/>
            </a:xfrm>
            <a:custGeom>
              <a:avLst/>
              <a:gdLst>
                <a:gd name="T0" fmla="*/ 824091792 w 342"/>
                <a:gd name="T1" fmla="*/ 110886889 h 382"/>
                <a:gd name="T2" fmla="*/ 791328978 w 342"/>
                <a:gd name="T3" fmla="*/ 27722516 h 382"/>
                <a:gd name="T4" fmla="*/ 640119657 w 342"/>
                <a:gd name="T5" fmla="*/ 42843449 h 382"/>
                <a:gd name="T6" fmla="*/ 640119657 w 342"/>
                <a:gd name="T7" fmla="*/ 120967511 h 382"/>
                <a:gd name="T8" fmla="*/ 559474686 w 342"/>
                <a:gd name="T9" fmla="*/ 120967511 h 382"/>
                <a:gd name="T10" fmla="*/ 516631252 w 342"/>
                <a:gd name="T11" fmla="*/ 100806243 h 382"/>
                <a:gd name="T12" fmla="*/ 415826526 w 342"/>
                <a:gd name="T13" fmla="*/ 98286881 h 382"/>
                <a:gd name="T14" fmla="*/ 347781538 w 342"/>
                <a:gd name="T15" fmla="*/ 168851258 h 382"/>
                <a:gd name="T16" fmla="*/ 292338120 w 342"/>
                <a:gd name="T17" fmla="*/ 158769049 h 382"/>
                <a:gd name="T18" fmla="*/ 173891563 w 342"/>
                <a:gd name="T19" fmla="*/ 229335038 h 382"/>
                <a:gd name="T20" fmla="*/ 168851252 w 342"/>
                <a:gd name="T21" fmla="*/ 302418753 h 382"/>
                <a:gd name="T22" fmla="*/ 123486868 w 342"/>
                <a:gd name="T23" fmla="*/ 332660618 h 382"/>
                <a:gd name="T24" fmla="*/ 103327188 w 342"/>
                <a:gd name="T25" fmla="*/ 398184659 h 382"/>
                <a:gd name="T26" fmla="*/ 68043426 w 342"/>
                <a:gd name="T27" fmla="*/ 428426624 h 382"/>
                <a:gd name="T28" fmla="*/ 0 w 342"/>
                <a:gd name="T29" fmla="*/ 526711893 h 382"/>
                <a:gd name="T30" fmla="*/ 108365936 w 342"/>
                <a:gd name="T31" fmla="*/ 599797194 h 382"/>
                <a:gd name="T32" fmla="*/ 120967506 w 342"/>
                <a:gd name="T33" fmla="*/ 632558421 h 382"/>
                <a:gd name="T34" fmla="*/ 191531856 w 342"/>
                <a:gd name="T35" fmla="*/ 670361547 h 382"/>
                <a:gd name="T36" fmla="*/ 206652788 w 342"/>
                <a:gd name="T37" fmla="*/ 713204983 h 382"/>
                <a:gd name="T38" fmla="*/ 163810941 w 342"/>
                <a:gd name="T39" fmla="*/ 751006521 h 382"/>
                <a:gd name="T40" fmla="*/ 156249681 w 342"/>
                <a:gd name="T41" fmla="*/ 829132133 h 382"/>
                <a:gd name="T42" fmla="*/ 246975324 w 342"/>
                <a:gd name="T43" fmla="*/ 859374197 h 382"/>
                <a:gd name="T44" fmla="*/ 277217188 w 342"/>
                <a:gd name="T45" fmla="*/ 859374197 h 382"/>
                <a:gd name="T46" fmla="*/ 309978414 w 342"/>
                <a:gd name="T47" fmla="*/ 894656373 h 382"/>
                <a:gd name="T48" fmla="*/ 347781538 w 342"/>
                <a:gd name="T49" fmla="*/ 929938550 h 382"/>
                <a:gd name="T50" fmla="*/ 446066902 w 342"/>
                <a:gd name="T51" fmla="*/ 957659466 h 382"/>
                <a:gd name="T52" fmla="*/ 483870026 w 342"/>
                <a:gd name="T53" fmla="*/ 887095113 h 382"/>
                <a:gd name="T54" fmla="*/ 476308766 w 342"/>
                <a:gd name="T55" fmla="*/ 937498222 h 382"/>
                <a:gd name="T56" fmla="*/ 372983091 w 342"/>
                <a:gd name="T57" fmla="*/ 950099793 h 382"/>
                <a:gd name="T58" fmla="*/ 355342797 w 342"/>
                <a:gd name="T59" fmla="*/ 897175735 h 382"/>
                <a:gd name="T60" fmla="*/ 315018724 w 342"/>
                <a:gd name="T61" fmla="*/ 889616063 h 382"/>
                <a:gd name="T62" fmla="*/ 312499363 w 342"/>
                <a:gd name="T63" fmla="*/ 869454819 h 382"/>
                <a:gd name="T64" fmla="*/ 277217188 w 342"/>
                <a:gd name="T65" fmla="*/ 846772626 h 382"/>
                <a:gd name="T66" fmla="*/ 206652788 w 342"/>
                <a:gd name="T67" fmla="*/ 851812937 h 382"/>
                <a:gd name="T68" fmla="*/ 156249681 w 342"/>
                <a:gd name="T69" fmla="*/ 768648403 h 382"/>
                <a:gd name="T70" fmla="*/ 236894702 w 342"/>
                <a:gd name="T71" fmla="*/ 725804967 h 382"/>
                <a:gd name="T72" fmla="*/ 236894702 w 342"/>
                <a:gd name="T73" fmla="*/ 720764656 h 382"/>
                <a:gd name="T74" fmla="*/ 183972184 w 342"/>
                <a:gd name="T75" fmla="*/ 685482479 h 382"/>
                <a:gd name="T76" fmla="*/ 183972184 w 342"/>
                <a:gd name="T77" fmla="*/ 660280925 h 382"/>
                <a:gd name="T78" fmla="*/ 118446557 w 342"/>
                <a:gd name="T79" fmla="*/ 614918127 h 382"/>
                <a:gd name="T80" fmla="*/ 57962804 w 342"/>
                <a:gd name="T81" fmla="*/ 579635951 h 382"/>
                <a:gd name="T82" fmla="*/ 12601574 w 342"/>
                <a:gd name="T83" fmla="*/ 488910355 h 382"/>
                <a:gd name="T84" fmla="*/ 115927196 w 342"/>
                <a:gd name="T85" fmla="*/ 420866951 h 382"/>
                <a:gd name="T86" fmla="*/ 151209371 w 342"/>
                <a:gd name="T87" fmla="*/ 420866951 h 382"/>
                <a:gd name="T88" fmla="*/ 103327188 w 342"/>
                <a:gd name="T89" fmla="*/ 360383122 h 382"/>
                <a:gd name="T90" fmla="*/ 168851252 w 342"/>
                <a:gd name="T91" fmla="*/ 330141256 h 382"/>
                <a:gd name="T92" fmla="*/ 209173787 w 342"/>
                <a:gd name="T93" fmla="*/ 307459063 h 382"/>
                <a:gd name="T94" fmla="*/ 183972184 w 342"/>
                <a:gd name="T95" fmla="*/ 236894711 h 382"/>
                <a:gd name="T96" fmla="*/ 287297809 w 342"/>
                <a:gd name="T97" fmla="*/ 163810947 h 382"/>
                <a:gd name="T98" fmla="*/ 352821848 w 342"/>
                <a:gd name="T99" fmla="*/ 194052813 h 382"/>
                <a:gd name="T100" fmla="*/ 390624972 w 342"/>
                <a:gd name="T101" fmla="*/ 115927200 h 382"/>
                <a:gd name="T102" fmla="*/ 501510319 w 342"/>
                <a:gd name="T103" fmla="*/ 103327192 h 382"/>
                <a:gd name="T104" fmla="*/ 519152201 w 342"/>
                <a:gd name="T105" fmla="*/ 113407838 h 382"/>
                <a:gd name="T106" fmla="*/ 539313443 w 342"/>
                <a:gd name="T107" fmla="*/ 108367527 h 382"/>
                <a:gd name="T108" fmla="*/ 592235912 w 342"/>
                <a:gd name="T109" fmla="*/ 110886889 h 382"/>
                <a:gd name="T110" fmla="*/ 647680917 w 342"/>
                <a:gd name="T111" fmla="*/ 133567494 h 382"/>
                <a:gd name="T112" fmla="*/ 637598708 w 342"/>
                <a:gd name="T113" fmla="*/ 57964394 h 382"/>
                <a:gd name="T114" fmla="*/ 761087114 w 342"/>
                <a:gd name="T115" fmla="*/ 12601574 h 382"/>
                <a:gd name="T116" fmla="*/ 806449911 w 342"/>
                <a:gd name="T117" fmla="*/ 98286881 h 382"/>
                <a:gd name="T118" fmla="*/ 806449911 w 342"/>
                <a:gd name="T119" fmla="*/ 115927200 h 382"/>
                <a:gd name="T120" fmla="*/ 856853216 w 342"/>
                <a:gd name="T121" fmla="*/ 168851258 h 38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2"/>
                <a:gd name="T184" fmla="*/ 0 h 382"/>
                <a:gd name="T185" fmla="*/ 342 w 342"/>
                <a:gd name="T186" fmla="*/ 382 h 38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2" h="382">
                  <a:moveTo>
                    <a:pt x="342" y="67"/>
                  </a:moveTo>
                  <a:lnTo>
                    <a:pt x="342" y="67"/>
                  </a:lnTo>
                  <a:lnTo>
                    <a:pt x="342" y="61"/>
                  </a:lnTo>
                  <a:lnTo>
                    <a:pt x="341" y="56"/>
                  </a:lnTo>
                  <a:lnTo>
                    <a:pt x="338" y="52"/>
                  </a:lnTo>
                  <a:lnTo>
                    <a:pt x="334" y="48"/>
                  </a:lnTo>
                  <a:lnTo>
                    <a:pt x="327" y="44"/>
                  </a:lnTo>
                  <a:lnTo>
                    <a:pt x="324" y="43"/>
                  </a:lnTo>
                  <a:lnTo>
                    <a:pt x="321" y="43"/>
                  </a:lnTo>
                  <a:lnTo>
                    <a:pt x="323" y="38"/>
                  </a:lnTo>
                  <a:lnTo>
                    <a:pt x="324" y="30"/>
                  </a:lnTo>
                  <a:lnTo>
                    <a:pt x="323" y="24"/>
                  </a:lnTo>
                  <a:lnTo>
                    <a:pt x="321" y="17"/>
                  </a:lnTo>
                  <a:lnTo>
                    <a:pt x="314" y="11"/>
                  </a:lnTo>
                  <a:lnTo>
                    <a:pt x="308" y="6"/>
                  </a:lnTo>
                  <a:lnTo>
                    <a:pt x="299" y="2"/>
                  </a:lnTo>
                  <a:lnTo>
                    <a:pt x="291" y="0"/>
                  </a:lnTo>
                  <a:lnTo>
                    <a:pt x="285" y="1"/>
                  </a:lnTo>
                  <a:lnTo>
                    <a:pt x="280" y="1"/>
                  </a:lnTo>
                  <a:lnTo>
                    <a:pt x="270" y="6"/>
                  </a:lnTo>
                  <a:lnTo>
                    <a:pt x="262" y="11"/>
                  </a:lnTo>
                  <a:lnTo>
                    <a:pt x="254" y="17"/>
                  </a:lnTo>
                  <a:lnTo>
                    <a:pt x="251" y="22"/>
                  </a:lnTo>
                  <a:lnTo>
                    <a:pt x="250" y="26"/>
                  </a:lnTo>
                  <a:lnTo>
                    <a:pt x="249" y="30"/>
                  </a:lnTo>
                  <a:lnTo>
                    <a:pt x="250" y="35"/>
                  </a:lnTo>
                  <a:lnTo>
                    <a:pt x="251" y="42"/>
                  </a:lnTo>
                  <a:lnTo>
                    <a:pt x="254" y="48"/>
                  </a:lnTo>
                  <a:lnTo>
                    <a:pt x="250" y="46"/>
                  </a:lnTo>
                  <a:lnTo>
                    <a:pt x="246" y="44"/>
                  </a:lnTo>
                  <a:lnTo>
                    <a:pt x="241" y="43"/>
                  </a:lnTo>
                  <a:lnTo>
                    <a:pt x="236" y="43"/>
                  </a:lnTo>
                  <a:lnTo>
                    <a:pt x="232" y="43"/>
                  </a:lnTo>
                  <a:lnTo>
                    <a:pt x="222" y="48"/>
                  </a:lnTo>
                  <a:lnTo>
                    <a:pt x="221" y="45"/>
                  </a:lnTo>
                  <a:lnTo>
                    <a:pt x="220" y="44"/>
                  </a:lnTo>
                  <a:lnTo>
                    <a:pt x="216" y="41"/>
                  </a:lnTo>
                  <a:lnTo>
                    <a:pt x="210" y="39"/>
                  </a:lnTo>
                  <a:lnTo>
                    <a:pt x="208" y="39"/>
                  </a:lnTo>
                  <a:lnTo>
                    <a:pt x="207" y="39"/>
                  </a:lnTo>
                  <a:lnTo>
                    <a:pt x="205" y="40"/>
                  </a:lnTo>
                  <a:lnTo>
                    <a:pt x="204" y="41"/>
                  </a:lnTo>
                  <a:lnTo>
                    <a:pt x="199" y="39"/>
                  </a:lnTo>
                  <a:lnTo>
                    <a:pt x="195" y="37"/>
                  </a:lnTo>
                  <a:lnTo>
                    <a:pt x="188" y="36"/>
                  </a:lnTo>
                  <a:lnTo>
                    <a:pt x="180" y="36"/>
                  </a:lnTo>
                  <a:lnTo>
                    <a:pt x="173" y="37"/>
                  </a:lnTo>
                  <a:lnTo>
                    <a:pt x="165" y="39"/>
                  </a:lnTo>
                  <a:lnTo>
                    <a:pt x="160" y="41"/>
                  </a:lnTo>
                  <a:lnTo>
                    <a:pt x="154" y="44"/>
                  </a:lnTo>
                  <a:lnTo>
                    <a:pt x="150" y="49"/>
                  </a:lnTo>
                  <a:lnTo>
                    <a:pt x="146" y="54"/>
                  </a:lnTo>
                  <a:lnTo>
                    <a:pt x="142" y="58"/>
                  </a:lnTo>
                  <a:lnTo>
                    <a:pt x="139" y="63"/>
                  </a:lnTo>
                  <a:lnTo>
                    <a:pt x="138" y="67"/>
                  </a:lnTo>
                  <a:lnTo>
                    <a:pt x="137" y="72"/>
                  </a:lnTo>
                  <a:lnTo>
                    <a:pt x="132" y="69"/>
                  </a:lnTo>
                  <a:lnTo>
                    <a:pt x="123" y="65"/>
                  </a:lnTo>
                  <a:lnTo>
                    <a:pt x="116" y="63"/>
                  </a:lnTo>
                  <a:lnTo>
                    <a:pt x="107" y="61"/>
                  </a:lnTo>
                  <a:lnTo>
                    <a:pt x="99" y="63"/>
                  </a:lnTo>
                  <a:lnTo>
                    <a:pt x="92" y="65"/>
                  </a:lnTo>
                  <a:lnTo>
                    <a:pt x="84" y="68"/>
                  </a:lnTo>
                  <a:lnTo>
                    <a:pt x="78" y="72"/>
                  </a:lnTo>
                  <a:lnTo>
                    <a:pt x="74" y="78"/>
                  </a:lnTo>
                  <a:lnTo>
                    <a:pt x="71" y="84"/>
                  </a:lnTo>
                  <a:lnTo>
                    <a:pt x="69" y="91"/>
                  </a:lnTo>
                  <a:lnTo>
                    <a:pt x="70" y="98"/>
                  </a:lnTo>
                  <a:lnTo>
                    <a:pt x="73" y="104"/>
                  </a:lnTo>
                  <a:lnTo>
                    <a:pt x="76" y="111"/>
                  </a:lnTo>
                  <a:lnTo>
                    <a:pt x="80" y="117"/>
                  </a:lnTo>
                  <a:lnTo>
                    <a:pt x="74" y="117"/>
                  </a:lnTo>
                  <a:lnTo>
                    <a:pt x="67" y="120"/>
                  </a:lnTo>
                  <a:lnTo>
                    <a:pt x="65" y="121"/>
                  </a:lnTo>
                  <a:lnTo>
                    <a:pt x="63" y="124"/>
                  </a:lnTo>
                  <a:lnTo>
                    <a:pt x="63" y="125"/>
                  </a:lnTo>
                  <a:lnTo>
                    <a:pt x="63" y="127"/>
                  </a:lnTo>
                  <a:lnTo>
                    <a:pt x="64" y="129"/>
                  </a:lnTo>
                  <a:lnTo>
                    <a:pt x="55" y="130"/>
                  </a:lnTo>
                  <a:lnTo>
                    <a:pt x="49" y="132"/>
                  </a:lnTo>
                  <a:lnTo>
                    <a:pt x="46" y="135"/>
                  </a:lnTo>
                  <a:lnTo>
                    <a:pt x="42" y="137"/>
                  </a:lnTo>
                  <a:lnTo>
                    <a:pt x="40" y="140"/>
                  </a:lnTo>
                  <a:lnTo>
                    <a:pt x="38" y="144"/>
                  </a:lnTo>
                  <a:lnTo>
                    <a:pt x="37" y="149"/>
                  </a:lnTo>
                  <a:lnTo>
                    <a:pt x="38" y="152"/>
                  </a:lnTo>
                  <a:lnTo>
                    <a:pt x="39" y="155"/>
                  </a:lnTo>
                  <a:lnTo>
                    <a:pt x="41" y="158"/>
                  </a:lnTo>
                  <a:lnTo>
                    <a:pt x="45" y="163"/>
                  </a:lnTo>
                  <a:lnTo>
                    <a:pt x="50" y="165"/>
                  </a:lnTo>
                  <a:lnTo>
                    <a:pt x="43" y="165"/>
                  </a:lnTo>
                  <a:lnTo>
                    <a:pt x="39" y="166"/>
                  </a:lnTo>
                  <a:lnTo>
                    <a:pt x="35" y="167"/>
                  </a:lnTo>
                  <a:lnTo>
                    <a:pt x="27" y="170"/>
                  </a:lnTo>
                  <a:lnTo>
                    <a:pt x="21" y="174"/>
                  </a:lnTo>
                  <a:lnTo>
                    <a:pt x="14" y="178"/>
                  </a:lnTo>
                  <a:lnTo>
                    <a:pt x="10" y="183"/>
                  </a:lnTo>
                  <a:lnTo>
                    <a:pt x="6" y="189"/>
                  </a:lnTo>
                  <a:lnTo>
                    <a:pt x="3" y="196"/>
                  </a:lnTo>
                  <a:lnTo>
                    <a:pt x="0" y="202"/>
                  </a:lnTo>
                  <a:lnTo>
                    <a:pt x="0" y="209"/>
                  </a:lnTo>
                  <a:lnTo>
                    <a:pt x="3" y="215"/>
                  </a:lnTo>
                  <a:lnTo>
                    <a:pt x="7" y="222"/>
                  </a:lnTo>
                  <a:lnTo>
                    <a:pt x="13" y="227"/>
                  </a:lnTo>
                  <a:lnTo>
                    <a:pt x="20" y="231"/>
                  </a:lnTo>
                  <a:lnTo>
                    <a:pt x="26" y="233"/>
                  </a:lnTo>
                  <a:lnTo>
                    <a:pt x="35" y="236"/>
                  </a:lnTo>
                  <a:lnTo>
                    <a:pt x="43" y="238"/>
                  </a:lnTo>
                  <a:lnTo>
                    <a:pt x="47" y="239"/>
                  </a:lnTo>
                  <a:lnTo>
                    <a:pt x="47" y="240"/>
                  </a:lnTo>
                  <a:lnTo>
                    <a:pt x="46" y="242"/>
                  </a:lnTo>
                  <a:lnTo>
                    <a:pt x="46" y="245"/>
                  </a:lnTo>
                  <a:lnTo>
                    <a:pt x="46" y="247"/>
                  </a:lnTo>
                  <a:lnTo>
                    <a:pt x="48" y="251"/>
                  </a:lnTo>
                  <a:lnTo>
                    <a:pt x="50" y="253"/>
                  </a:lnTo>
                  <a:lnTo>
                    <a:pt x="55" y="256"/>
                  </a:lnTo>
                  <a:lnTo>
                    <a:pt x="63" y="260"/>
                  </a:lnTo>
                  <a:lnTo>
                    <a:pt x="70" y="262"/>
                  </a:lnTo>
                  <a:lnTo>
                    <a:pt x="74" y="265"/>
                  </a:lnTo>
                  <a:lnTo>
                    <a:pt x="76" y="266"/>
                  </a:lnTo>
                  <a:lnTo>
                    <a:pt x="74" y="268"/>
                  </a:lnTo>
                  <a:lnTo>
                    <a:pt x="71" y="270"/>
                  </a:lnTo>
                  <a:lnTo>
                    <a:pt x="71" y="272"/>
                  </a:lnTo>
                  <a:lnTo>
                    <a:pt x="71" y="274"/>
                  </a:lnTo>
                  <a:lnTo>
                    <a:pt x="74" y="278"/>
                  </a:lnTo>
                  <a:lnTo>
                    <a:pt x="76" y="280"/>
                  </a:lnTo>
                  <a:lnTo>
                    <a:pt x="82" y="283"/>
                  </a:lnTo>
                  <a:lnTo>
                    <a:pt x="91" y="286"/>
                  </a:lnTo>
                  <a:lnTo>
                    <a:pt x="85" y="287"/>
                  </a:lnTo>
                  <a:lnTo>
                    <a:pt x="80" y="289"/>
                  </a:lnTo>
                  <a:lnTo>
                    <a:pt x="73" y="293"/>
                  </a:lnTo>
                  <a:lnTo>
                    <a:pt x="68" y="295"/>
                  </a:lnTo>
                  <a:lnTo>
                    <a:pt x="65" y="298"/>
                  </a:lnTo>
                  <a:lnTo>
                    <a:pt x="61" y="302"/>
                  </a:lnTo>
                  <a:lnTo>
                    <a:pt x="59" y="307"/>
                  </a:lnTo>
                  <a:lnTo>
                    <a:pt x="57" y="311"/>
                  </a:lnTo>
                  <a:lnTo>
                    <a:pt x="57" y="315"/>
                  </a:lnTo>
                  <a:lnTo>
                    <a:pt x="59" y="320"/>
                  </a:lnTo>
                  <a:lnTo>
                    <a:pt x="60" y="325"/>
                  </a:lnTo>
                  <a:lnTo>
                    <a:pt x="62" y="329"/>
                  </a:lnTo>
                  <a:lnTo>
                    <a:pt x="66" y="332"/>
                  </a:lnTo>
                  <a:lnTo>
                    <a:pt x="70" y="336"/>
                  </a:lnTo>
                  <a:lnTo>
                    <a:pt x="76" y="338"/>
                  </a:lnTo>
                  <a:lnTo>
                    <a:pt x="81" y="340"/>
                  </a:lnTo>
                  <a:lnTo>
                    <a:pt x="86" y="341"/>
                  </a:lnTo>
                  <a:lnTo>
                    <a:pt x="92" y="341"/>
                  </a:lnTo>
                  <a:lnTo>
                    <a:pt x="98" y="341"/>
                  </a:lnTo>
                  <a:lnTo>
                    <a:pt x="103" y="339"/>
                  </a:lnTo>
                  <a:lnTo>
                    <a:pt x="107" y="338"/>
                  </a:lnTo>
                  <a:lnTo>
                    <a:pt x="109" y="337"/>
                  </a:lnTo>
                  <a:lnTo>
                    <a:pt x="109" y="338"/>
                  </a:lnTo>
                  <a:lnTo>
                    <a:pt x="109" y="340"/>
                  </a:lnTo>
                  <a:lnTo>
                    <a:pt x="110" y="341"/>
                  </a:lnTo>
                  <a:lnTo>
                    <a:pt x="112" y="344"/>
                  </a:lnTo>
                  <a:lnTo>
                    <a:pt x="117" y="347"/>
                  </a:lnTo>
                  <a:lnTo>
                    <a:pt x="119" y="348"/>
                  </a:lnTo>
                  <a:lnTo>
                    <a:pt x="122" y="350"/>
                  </a:lnTo>
                  <a:lnTo>
                    <a:pt x="121" y="352"/>
                  </a:lnTo>
                  <a:lnTo>
                    <a:pt x="122" y="354"/>
                  </a:lnTo>
                  <a:lnTo>
                    <a:pt x="123" y="355"/>
                  </a:lnTo>
                  <a:lnTo>
                    <a:pt x="126" y="357"/>
                  </a:lnTo>
                  <a:lnTo>
                    <a:pt x="129" y="358"/>
                  </a:lnTo>
                  <a:lnTo>
                    <a:pt x="133" y="358"/>
                  </a:lnTo>
                  <a:lnTo>
                    <a:pt x="137" y="358"/>
                  </a:lnTo>
                  <a:lnTo>
                    <a:pt x="136" y="361"/>
                  </a:lnTo>
                  <a:lnTo>
                    <a:pt x="136" y="366"/>
                  </a:lnTo>
                  <a:lnTo>
                    <a:pt x="138" y="369"/>
                  </a:lnTo>
                  <a:lnTo>
                    <a:pt x="139" y="372"/>
                  </a:lnTo>
                  <a:lnTo>
                    <a:pt x="145" y="377"/>
                  </a:lnTo>
                  <a:lnTo>
                    <a:pt x="151" y="380"/>
                  </a:lnTo>
                  <a:lnTo>
                    <a:pt x="157" y="382"/>
                  </a:lnTo>
                  <a:lnTo>
                    <a:pt x="164" y="382"/>
                  </a:lnTo>
                  <a:lnTo>
                    <a:pt x="170" y="381"/>
                  </a:lnTo>
                  <a:lnTo>
                    <a:pt x="177" y="380"/>
                  </a:lnTo>
                  <a:lnTo>
                    <a:pt x="183" y="376"/>
                  </a:lnTo>
                  <a:lnTo>
                    <a:pt x="189" y="373"/>
                  </a:lnTo>
                  <a:lnTo>
                    <a:pt x="194" y="367"/>
                  </a:lnTo>
                  <a:lnTo>
                    <a:pt x="197" y="360"/>
                  </a:lnTo>
                  <a:lnTo>
                    <a:pt x="197" y="358"/>
                  </a:lnTo>
                  <a:lnTo>
                    <a:pt x="196" y="356"/>
                  </a:lnTo>
                  <a:lnTo>
                    <a:pt x="192" y="352"/>
                  </a:lnTo>
                  <a:lnTo>
                    <a:pt x="195" y="356"/>
                  </a:lnTo>
                  <a:lnTo>
                    <a:pt x="196" y="359"/>
                  </a:lnTo>
                  <a:lnTo>
                    <a:pt x="195" y="363"/>
                  </a:lnTo>
                  <a:lnTo>
                    <a:pt x="193" y="368"/>
                  </a:lnTo>
                  <a:lnTo>
                    <a:pt x="189" y="372"/>
                  </a:lnTo>
                  <a:lnTo>
                    <a:pt x="183" y="375"/>
                  </a:lnTo>
                  <a:lnTo>
                    <a:pt x="179" y="377"/>
                  </a:lnTo>
                  <a:lnTo>
                    <a:pt x="175" y="379"/>
                  </a:lnTo>
                  <a:lnTo>
                    <a:pt x="164" y="381"/>
                  </a:lnTo>
                  <a:lnTo>
                    <a:pt x="159" y="381"/>
                  </a:lnTo>
                  <a:lnTo>
                    <a:pt x="153" y="380"/>
                  </a:lnTo>
                  <a:lnTo>
                    <a:pt x="148" y="377"/>
                  </a:lnTo>
                  <a:lnTo>
                    <a:pt x="143" y="374"/>
                  </a:lnTo>
                  <a:lnTo>
                    <a:pt x="139" y="370"/>
                  </a:lnTo>
                  <a:lnTo>
                    <a:pt x="138" y="363"/>
                  </a:lnTo>
                  <a:lnTo>
                    <a:pt x="138" y="361"/>
                  </a:lnTo>
                  <a:lnTo>
                    <a:pt x="138" y="359"/>
                  </a:lnTo>
                  <a:lnTo>
                    <a:pt x="141" y="356"/>
                  </a:lnTo>
                  <a:lnTo>
                    <a:pt x="142" y="355"/>
                  </a:lnTo>
                  <a:lnTo>
                    <a:pt x="141" y="354"/>
                  </a:lnTo>
                  <a:lnTo>
                    <a:pt x="141" y="353"/>
                  </a:lnTo>
                  <a:lnTo>
                    <a:pt x="139" y="353"/>
                  </a:lnTo>
                  <a:lnTo>
                    <a:pt x="136" y="355"/>
                  </a:lnTo>
                  <a:lnTo>
                    <a:pt x="133" y="355"/>
                  </a:lnTo>
                  <a:lnTo>
                    <a:pt x="129" y="354"/>
                  </a:lnTo>
                  <a:lnTo>
                    <a:pt x="125" y="353"/>
                  </a:lnTo>
                  <a:lnTo>
                    <a:pt x="124" y="352"/>
                  </a:lnTo>
                  <a:lnTo>
                    <a:pt x="125" y="350"/>
                  </a:lnTo>
                  <a:lnTo>
                    <a:pt x="126" y="347"/>
                  </a:lnTo>
                  <a:lnTo>
                    <a:pt x="126" y="345"/>
                  </a:lnTo>
                  <a:lnTo>
                    <a:pt x="125" y="345"/>
                  </a:lnTo>
                  <a:lnTo>
                    <a:pt x="124" y="345"/>
                  </a:lnTo>
                  <a:lnTo>
                    <a:pt x="122" y="346"/>
                  </a:lnTo>
                  <a:lnTo>
                    <a:pt x="120" y="346"/>
                  </a:lnTo>
                  <a:lnTo>
                    <a:pt x="116" y="344"/>
                  </a:lnTo>
                  <a:lnTo>
                    <a:pt x="112" y="341"/>
                  </a:lnTo>
                  <a:lnTo>
                    <a:pt x="111" y="340"/>
                  </a:lnTo>
                  <a:lnTo>
                    <a:pt x="111" y="338"/>
                  </a:lnTo>
                  <a:lnTo>
                    <a:pt x="111" y="336"/>
                  </a:lnTo>
                  <a:lnTo>
                    <a:pt x="110" y="336"/>
                  </a:lnTo>
                  <a:lnTo>
                    <a:pt x="108" y="334"/>
                  </a:lnTo>
                  <a:lnTo>
                    <a:pt x="103" y="337"/>
                  </a:lnTo>
                  <a:lnTo>
                    <a:pt x="98" y="339"/>
                  </a:lnTo>
                  <a:lnTo>
                    <a:pt x="92" y="340"/>
                  </a:lnTo>
                  <a:lnTo>
                    <a:pt x="88" y="339"/>
                  </a:lnTo>
                  <a:lnTo>
                    <a:pt x="82" y="338"/>
                  </a:lnTo>
                  <a:lnTo>
                    <a:pt x="71" y="333"/>
                  </a:lnTo>
                  <a:lnTo>
                    <a:pt x="67" y="330"/>
                  </a:lnTo>
                  <a:lnTo>
                    <a:pt x="63" y="326"/>
                  </a:lnTo>
                  <a:lnTo>
                    <a:pt x="61" y="322"/>
                  </a:lnTo>
                  <a:lnTo>
                    <a:pt x="60" y="315"/>
                  </a:lnTo>
                  <a:lnTo>
                    <a:pt x="60" y="310"/>
                  </a:lnTo>
                  <a:lnTo>
                    <a:pt x="62" y="305"/>
                  </a:lnTo>
                  <a:lnTo>
                    <a:pt x="65" y="301"/>
                  </a:lnTo>
                  <a:lnTo>
                    <a:pt x="68" y="298"/>
                  </a:lnTo>
                  <a:lnTo>
                    <a:pt x="73" y="295"/>
                  </a:lnTo>
                  <a:lnTo>
                    <a:pt x="77" y="293"/>
                  </a:lnTo>
                  <a:lnTo>
                    <a:pt x="86" y="289"/>
                  </a:lnTo>
                  <a:lnTo>
                    <a:pt x="90" y="289"/>
                  </a:lnTo>
                  <a:lnTo>
                    <a:pt x="94" y="288"/>
                  </a:lnTo>
                  <a:lnTo>
                    <a:pt x="99" y="290"/>
                  </a:lnTo>
                  <a:lnTo>
                    <a:pt x="100" y="289"/>
                  </a:lnTo>
                  <a:lnTo>
                    <a:pt x="97" y="287"/>
                  </a:lnTo>
                  <a:lnTo>
                    <a:pt x="94" y="286"/>
                  </a:lnTo>
                  <a:lnTo>
                    <a:pt x="90" y="285"/>
                  </a:lnTo>
                  <a:lnTo>
                    <a:pt x="83" y="282"/>
                  </a:lnTo>
                  <a:lnTo>
                    <a:pt x="78" y="280"/>
                  </a:lnTo>
                  <a:lnTo>
                    <a:pt x="75" y="278"/>
                  </a:lnTo>
                  <a:lnTo>
                    <a:pt x="74" y="274"/>
                  </a:lnTo>
                  <a:lnTo>
                    <a:pt x="73" y="272"/>
                  </a:lnTo>
                  <a:lnTo>
                    <a:pt x="73" y="271"/>
                  </a:lnTo>
                  <a:lnTo>
                    <a:pt x="76" y="268"/>
                  </a:lnTo>
                  <a:lnTo>
                    <a:pt x="78" y="266"/>
                  </a:lnTo>
                  <a:lnTo>
                    <a:pt x="78" y="265"/>
                  </a:lnTo>
                  <a:lnTo>
                    <a:pt x="76" y="264"/>
                  </a:lnTo>
                  <a:lnTo>
                    <a:pt x="73" y="262"/>
                  </a:lnTo>
                  <a:lnTo>
                    <a:pt x="62" y="258"/>
                  </a:lnTo>
                  <a:lnTo>
                    <a:pt x="52" y="252"/>
                  </a:lnTo>
                  <a:lnTo>
                    <a:pt x="48" y="248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0"/>
                  </a:lnTo>
                  <a:lnTo>
                    <a:pt x="49" y="239"/>
                  </a:lnTo>
                  <a:lnTo>
                    <a:pt x="48" y="238"/>
                  </a:lnTo>
                  <a:lnTo>
                    <a:pt x="46" y="237"/>
                  </a:lnTo>
                  <a:lnTo>
                    <a:pt x="40" y="236"/>
                  </a:lnTo>
                  <a:lnTo>
                    <a:pt x="28" y="232"/>
                  </a:lnTo>
                  <a:lnTo>
                    <a:pt x="23" y="230"/>
                  </a:lnTo>
                  <a:lnTo>
                    <a:pt x="18" y="228"/>
                  </a:lnTo>
                  <a:lnTo>
                    <a:pt x="11" y="224"/>
                  </a:lnTo>
                  <a:lnTo>
                    <a:pt x="7" y="218"/>
                  </a:lnTo>
                  <a:lnTo>
                    <a:pt x="4" y="213"/>
                  </a:lnTo>
                  <a:lnTo>
                    <a:pt x="3" y="205"/>
                  </a:lnTo>
                  <a:lnTo>
                    <a:pt x="3" y="200"/>
                  </a:lnTo>
                  <a:lnTo>
                    <a:pt x="5" y="194"/>
                  </a:lnTo>
                  <a:lnTo>
                    <a:pt x="8" y="188"/>
                  </a:lnTo>
                  <a:lnTo>
                    <a:pt x="11" y="184"/>
                  </a:lnTo>
                  <a:lnTo>
                    <a:pt x="16" y="180"/>
                  </a:lnTo>
                  <a:lnTo>
                    <a:pt x="21" y="176"/>
                  </a:lnTo>
                  <a:lnTo>
                    <a:pt x="31" y="171"/>
                  </a:lnTo>
                  <a:lnTo>
                    <a:pt x="38" y="168"/>
                  </a:lnTo>
                  <a:lnTo>
                    <a:pt x="46" y="167"/>
                  </a:lnTo>
                  <a:lnTo>
                    <a:pt x="49" y="167"/>
                  </a:lnTo>
                  <a:lnTo>
                    <a:pt x="52" y="168"/>
                  </a:lnTo>
                  <a:lnTo>
                    <a:pt x="59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60" y="167"/>
                  </a:lnTo>
                  <a:lnTo>
                    <a:pt x="53" y="164"/>
                  </a:lnTo>
                  <a:lnTo>
                    <a:pt x="47" y="159"/>
                  </a:lnTo>
                  <a:lnTo>
                    <a:pt x="45" y="157"/>
                  </a:lnTo>
                  <a:lnTo>
                    <a:pt x="42" y="155"/>
                  </a:lnTo>
                  <a:lnTo>
                    <a:pt x="41" y="152"/>
                  </a:lnTo>
                  <a:lnTo>
                    <a:pt x="40" y="147"/>
                  </a:lnTo>
                  <a:lnTo>
                    <a:pt x="41" y="143"/>
                  </a:lnTo>
                  <a:lnTo>
                    <a:pt x="43" y="140"/>
                  </a:lnTo>
                  <a:lnTo>
                    <a:pt x="47" y="138"/>
                  </a:lnTo>
                  <a:lnTo>
                    <a:pt x="50" y="136"/>
                  </a:lnTo>
                  <a:lnTo>
                    <a:pt x="57" y="133"/>
                  </a:lnTo>
                  <a:lnTo>
                    <a:pt x="66" y="132"/>
                  </a:lnTo>
                  <a:lnTo>
                    <a:pt x="67" y="132"/>
                  </a:lnTo>
                  <a:lnTo>
                    <a:pt x="67" y="131"/>
                  </a:lnTo>
                  <a:lnTo>
                    <a:pt x="67" y="129"/>
                  </a:lnTo>
                  <a:lnTo>
                    <a:pt x="67" y="127"/>
                  </a:lnTo>
                  <a:lnTo>
                    <a:pt x="67" y="124"/>
                  </a:lnTo>
                  <a:lnTo>
                    <a:pt x="69" y="123"/>
                  </a:lnTo>
                  <a:lnTo>
                    <a:pt x="73" y="121"/>
                  </a:lnTo>
                  <a:lnTo>
                    <a:pt x="76" y="121"/>
                  </a:lnTo>
                  <a:lnTo>
                    <a:pt x="80" y="121"/>
                  </a:lnTo>
                  <a:lnTo>
                    <a:pt x="83" y="122"/>
                  </a:lnTo>
                  <a:lnTo>
                    <a:pt x="84" y="122"/>
                  </a:lnTo>
                  <a:lnTo>
                    <a:pt x="85" y="122"/>
                  </a:lnTo>
                  <a:lnTo>
                    <a:pt x="85" y="120"/>
                  </a:lnTo>
                  <a:lnTo>
                    <a:pt x="77" y="108"/>
                  </a:lnTo>
                  <a:lnTo>
                    <a:pt x="75" y="101"/>
                  </a:lnTo>
                  <a:lnTo>
                    <a:pt x="73" y="94"/>
                  </a:lnTo>
                  <a:lnTo>
                    <a:pt x="74" y="86"/>
                  </a:lnTo>
                  <a:lnTo>
                    <a:pt x="76" y="80"/>
                  </a:lnTo>
                  <a:lnTo>
                    <a:pt x="80" y="74"/>
                  </a:lnTo>
                  <a:lnTo>
                    <a:pt x="85" y="70"/>
                  </a:lnTo>
                  <a:lnTo>
                    <a:pt x="93" y="67"/>
                  </a:lnTo>
                  <a:lnTo>
                    <a:pt x="99" y="65"/>
                  </a:lnTo>
                  <a:lnTo>
                    <a:pt x="107" y="64"/>
                  </a:lnTo>
                  <a:lnTo>
                    <a:pt x="114" y="65"/>
                  </a:lnTo>
                  <a:lnTo>
                    <a:pt x="122" y="67"/>
                  </a:lnTo>
                  <a:lnTo>
                    <a:pt x="128" y="70"/>
                  </a:lnTo>
                  <a:lnTo>
                    <a:pt x="136" y="73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39" y="72"/>
                  </a:lnTo>
                  <a:lnTo>
                    <a:pt x="139" y="69"/>
                  </a:lnTo>
                  <a:lnTo>
                    <a:pt x="141" y="63"/>
                  </a:lnTo>
                  <a:lnTo>
                    <a:pt x="146" y="56"/>
                  </a:lnTo>
                  <a:lnTo>
                    <a:pt x="150" y="52"/>
                  </a:lnTo>
                  <a:lnTo>
                    <a:pt x="155" y="46"/>
                  </a:lnTo>
                  <a:lnTo>
                    <a:pt x="162" y="42"/>
                  </a:lnTo>
                  <a:lnTo>
                    <a:pt x="168" y="40"/>
                  </a:lnTo>
                  <a:lnTo>
                    <a:pt x="176" y="38"/>
                  </a:lnTo>
                  <a:lnTo>
                    <a:pt x="182" y="38"/>
                  </a:lnTo>
                  <a:lnTo>
                    <a:pt x="188" y="38"/>
                  </a:lnTo>
                  <a:lnTo>
                    <a:pt x="194" y="39"/>
                  </a:lnTo>
                  <a:lnTo>
                    <a:pt x="199" y="41"/>
                  </a:lnTo>
                  <a:lnTo>
                    <a:pt x="202" y="42"/>
                  </a:lnTo>
                  <a:lnTo>
                    <a:pt x="204" y="43"/>
                  </a:lnTo>
                  <a:lnTo>
                    <a:pt x="204" y="44"/>
                  </a:lnTo>
                  <a:lnTo>
                    <a:pt x="205" y="45"/>
                  </a:lnTo>
                  <a:lnTo>
                    <a:pt x="206" y="45"/>
                  </a:lnTo>
                  <a:lnTo>
                    <a:pt x="206" y="44"/>
                  </a:lnTo>
                  <a:lnTo>
                    <a:pt x="208" y="41"/>
                  </a:lnTo>
                  <a:lnTo>
                    <a:pt x="210" y="41"/>
                  </a:lnTo>
                  <a:lnTo>
                    <a:pt x="214" y="43"/>
                  </a:lnTo>
                  <a:lnTo>
                    <a:pt x="219" y="45"/>
                  </a:lnTo>
                  <a:lnTo>
                    <a:pt x="220" y="48"/>
                  </a:lnTo>
                  <a:lnTo>
                    <a:pt x="220" y="49"/>
                  </a:lnTo>
                  <a:lnTo>
                    <a:pt x="221" y="50"/>
                  </a:lnTo>
                  <a:lnTo>
                    <a:pt x="222" y="50"/>
                  </a:lnTo>
                  <a:lnTo>
                    <a:pt x="231" y="45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5" y="45"/>
                  </a:lnTo>
                  <a:lnTo>
                    <a:pt x="250" y="48"/>
                  </a:lnTo>
                  <a:lnTo>
                    <a:pt x="253" y="50"/>
                  </a:lnTo>
                  <a:lnTo>
                    <a:pt x="256" y="52"/>
                  </a:lnTo>
                  <a:lnTo>
                    <a:pt x="257" y="53"/>
                  </a:lnTo>
                  <a:lnTo>
                    <a:pt x="257" y="51"/>
                  </a:lnTo>
                  <a:lnTo>
                    <a:pt x="254" y="44"/>
                  </a:lnTo>
                  <a:lnTo>
                    <a:pt x="252" y="38"/>
                  </a:lnTo>
                  <a:lnTo>
                    <a:pt x="251" y="32"/>
                  </a:lnTo>
                  <a:lnTo>
                    <a:pt x="252" y="28"/>
                  </a:lnTo>
                  <a:lnTo>
                    <a:pt x="253" y="23"/>
                  </a:lnTo>
                  <a:lnTo>
                    <a:pt x="255" y="20"/>
                  </a:lnTo>
                  <a:lnTo>
                    <a:pt x="262" y="13"/>
                  </a:lnTo>
                  <a:lnTo>
                    <a:pt x="269" y="9"/>
                  </a:lnTo>
                  <a:lnTo>
                    <a:pt x="277" y="6"/>
                  </a:lnTo>
                  <a:lnTo>
                    <a:pt x="285" y="3"/>
                  </a:lnTo>
                  <a:lnTo>
                    <a:pt x="294" y="3"/>
                  </a:lnTo>
                  <a:lnTo>
                    <a:pt x="302" y="5"/>
                  </a:lnTo>
                  <a:lnTo>
                    <a:pt x="308" y="9"/>
                  </a:lnTo>
                  <a:lnTo>
                    <a:pt x="314" y="13"/>
                  </a:lnTo>
                  <a:lnTo>
                    <a:pt x="318" y="17"/>
                  </a:lnTo>
                  <a:lnTo>
                    <a:pt x="320" y="22"/>
                  </a:lnTo>
                  <a:lnTo>
                    <a:pt x="321" y="27"/>
                  </a:lnTo>
                  <a:lnTo>
                    <a:pt x="321" y="32"/>
                  </a:lnTo>
                  <a:lnTo>
                    <a:pt x="320" y="39"/>
                  </a:lnTo>
                  <a:lnTo>
                    <a:pt x="319" y="42"/>
                  </a:lnTo>
                  <a:lnTo>
                    <a:pt x="317" y="45"/>
                  </a:lnTo>
                  <a:lnTo>
                    <a:pt x="317" y="46"/>
                  </a:lnTo>
                  <a:lnTo>
                    <a:pt x="317" y="48"/>
                  </a:lnTo>
                  <a:lnTo>
                    <a:pt x="318" y="48"/>
                  </a:lnTo>
                  <a:lnTo>
                    <a:pt x="320" y="46"/>
                  </a:lnTo>
                  <a:lnTo>
                    <a:pt x="322" y="45"/>
                  </a:lnTo>
                  <a:lnTo>
                    <a:pt x="326" y="46"/>
                  </a:lnTo>
                  <a:lnTo>
                    <a:pt x="331" y="49"/>
                  </a:lnTo>
                  <a:lnTo>
                    <a:pt x="334" y="52"/>
                  </a:lnTo>
                  <a:lnTo>
                    <a:pt x="337" y="55"/>
                  </a:lnTo>
                  <a:lnTo>
                    <a:pt x="338" y="59"/>
                  </a:lnTo>
                  <a:lnTo>
                    <a:pt x="340" y="67"/>
                  </a:lnTo>
                  <a:lnTo>
                    <a:pt x="340" y="68"/>
                  </a:lnTo>
                  <a:lnTo>
                    <a:pt x="341" y="68"/>
                  </a:lnTo>
                  <a:lnTo>
                    <a:pt x="342" y="68"/>
                  </a:lnTo>
                  <a:lnTo>
                    <a:pt x="342" y="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5" name="Freeform 106"/>
            <p:cNvSpPr>
              <a:spLocks/>
            </p:cNvSpPr>
            <p:nvPr/>
          </p:nvSpPr>
          <p:spPr bwMode="auto">
            <a:xfrm>
              <a:off x="5394325" y="2452688"/>
              <a:ext cx="101600" cy="300038"/>
            </a:xfrm>
            <a:custGeom>
              <a:avLst/>
              <a:gdLst>
                <a:gd name="T0" fmla="*/ 108365923 w 64"/>
                <a:gd name="T1" fmla="*/ 2520954 h 189"/>
                <a:gd name="T2" fmla="*/ 108365923 w 64"/>
                <a:gd name="T3" fmla="*/ 2520954 h 189"/>
                <a:gd name="T4" fmla="*/ 120967492 w 64"/>
                <a:gd name="T5" fmla="*/ 40322567 h 189"/>
                <a:gd name="T6" fmla="*/ 131048112 w 64"/>
                <a:gd name="T7" fmla="*/ 78125767 h 189"/>
                <a:gd name="T8" fmla="*/ 141128732 w 64"/>
                <a:gd name="T9" fmla="*/ 115927393 h 189"/>
                <a:gd name="T10" fmla="*/ 148688404 w 64"/>
                <a:gd name="T11" fmla="*/ 156249947 h 189"/>
                <a:gd name="T12" fmla="*/ 151209353 w 64"/>
                <a:gd name="T13" fmla="*/ 194053135 h 189"/>
                <a:gd name="T14" fmla="*/ 153728714 w 64"/>
                <a:gd name="T15" fmla="*/ 234375739 h 189"/>
                <a:gd name="T16" fmla="*/ 153728714 w 64"/>
                <a:gd name="T17" fmla="*/ 277217659 h 189"/>
                <a:gd name="T18" fmla="*/ 151209353 w 64"/>
                <a:gd name="T19" fmla="*/ 315020847 h 189"/>
                <a:gd name="T20" fmla="*/ 151209353 w 64"/>
                <a:gd name="T21" fmla="*/ 315020847 h 189"/>
                <a:gd name="T22" fmla="*/ 146169042 w 64"/>
                <a:gd name="T23" fmla="*/ 352822448 h 189"/>
                <a:gd name="T24" fmla="*/ 141128732 w 64"/>
                <a:gd name="T25" fmla="*/ 370464359 h 189"/>
                <a:gd name="T26" fmla="*/ 136088422 w 64"/>
                <a:gd name="T27" fmla="*/ 388104683 h 189"/>
                <a:gd name="T28" fmla="*/ 126007802 w 64"/>
                <a:gd name="T29" fmla="*/ 403225641 h 189"/>
                <a:gd name="T30" fmla="*/ 118446543 w 64"/>
                <a:gd name="T31" fmla="*/ 420867651 h 189"/>
                <a:gd name="T32" fmla="*/ 103325588 w 64"/>
                <a:gd name="T33" fmla="*/ 430948290 h 189"/>
                <a:gd name="T34" fmla="*/ 85685296 w 64"/>
                <a:gd name="T35" fmla="*/ 438507975 h 189"/>
                <a:gd name="T36" fmla="*/ 85685296 w 64"/>
                <a:gd name="T37" fmla="*/ 438507975 h 189"/>
                <a:gd name="T38" fmla="*/ 60483746 w 64"/>
                <a:gd name="T39" fmla="*/ 441028928 h 189"/>
                <a:gd name="T40" fmla="*/ 32761234 w 64"/>
                <a:gd name="T41" fmla="*/ 441028928 h 189"/>
                <a:gd name="T42" fmla="*/ 20161247 w 64"/>
                <a:gd name="T43" fmla="*/ 446069248 h 189"/>
                <a:gd name="T44" fmla="*/ 10080623 w 64"/>
                <a:gd name="T45" fmla="*/ 451109567 h 189"/>
                <a:gd name="T46" fmla="*/ 2520950 w 64"/>
                <a:gd name="T47" fmla="*/ 461190206 h 189"/>
                <a:gd name="T48" fmla="*/ 0 w 64"/>
                <a:gd name="T49" fmla="*/ 473790210 h 189"/>
                <a:gd name="T50" fmla="*/ 0 w 64"/>
                <a:gd name="T51" fmla="*/ 473790210 h 189"/>
                <a:gd name="T52" fmla="*/ 2520950 w 64"/>
                <a:gd name="T53" fmla="*/ 476311163 h 189"/>
                <a:gd name="T54" fmla="*/ 2520950 w 64"/>
                <a:gd name="T55" fmla="*/ 473790210 h 189"/>
                <a:gd name="T56" fmla="*/ 2520950 w 64"/>
                <a:gd name="T57" fmla="*/ 473790210 h 189"/>
                <a:gd name="T58" fmla="*/ 5040312 w 64"/>
                <a:gd name="T59" fmla="*/ 463709571 h 189"/>
                <a:gd name="T60" fmla="*/ 10080623 w 64"/>
                <a:gd name="T61" fmla="*/ 458669252 h 189"/>
                <a:gd name="T62" fmla="*/ 17640298 w 64"/>
                <a:gd name="T63" fmla="*/ 451109567 h 189"/>
                <a:gd name="T64" fmla="*/ 25201557 w 64"/>
                <a:gd name="T65" fmla="*/ 446069248 h 189"/>
                <a:gd name="T66" fmla="*/ 47882165 w 64"/>
                <a:gd name="T67" fmla="*/ 443548294 h 189"/>
                <a:gd name="T68" fmla="*/ 68043417 w 64"/>
                <a:gd name="T69" fmla="*/ 443548294 h 189"/>
                <a:gd name="T70" fmla="*/ 68043417 w 64"/>
                <a:gd name="T71" fmla="*/ 443548294 h 189"/>
                <a:gd name="T72" fmla="*/ 80644986 w 64"/>
                <a:gd name="T73" fmla="*/ 443548294 h 189"/>
                <a:gd name="T74" fmla="*/ 93244968 w 64"/>
                <a:gd name="T75" fmla="*/ 438507975 h 189"/>
                <a:gd name="T76" fmla="*/ 108365923 w 64"/>
                <a:gd name="T77" fmla="*/ 433467656 h 189"/>
                <a:gd name="T78" fmla="*/ 118446543 w 64"/>
                <a:gd name="T79" fmla="*/ 425907971 h 189"/>
                <a:gd name="T80" fmla="*/ 118446543 w 64"/>
                <a:gd name="T81" fmla="*/ 425907971 h 189"/>
                <a:gd name="T82" fmla="*/ 128527163 w 64"/>
                <a:gd name="T83" fmla="*/ 415827233 h 189"/>
                <a:gd name="T84" fmla="*/ 138607784 w 64"/>
                <a:gd name="T85" fmla="*/ 403225641 h 189"/>
                <a:gd name="T86" fmla="*/ 143648094 w 64"/>
                <a:gd name="T87" fmla="*/ 393145002 h 189"/>
                <a:gd name="T88" fmla="*/ 146169042 w 64"/>
                <a:gd name="T89" fmla="*/ 378024045 h 189"/>
                <a:gd name="T90" fmla="*/ 146169042 w 64"/>
                <a:gd name="T91" fmla="*/ 378024045 h 189"/>
                <a:gd name="T92" fmla="*/ 153728714 w 64"/>
                <a:gd name="T93" fmla="*/ 342741810 h 189"/>
                <a:gd name="T94" fmla="*/ 158769024 w 64"/>
                <a:gd name="T95" fmla="*/ 304940209 h 189"/>
                <a:gd name="T96" fmla="*/ 158769024 w 64"/>
                <a:gd name="T97" fmla="*/ 304940209 h 189"/>
                <a:gd name="T98" fmla="*/ 161289973 w 64"/>
                <a:gd name="T99" fmla="*/ 267137021 h 189"/>
                <a:gd name="T100" fmla="*/ 158769024 w 64"/>
                <a:gd name="T101" fmla="*/ 229335420 h 189"/>
                <a:gd name="T102" fmla="*/ 156249663 w 64"/>
                <a:gd name="T103" fmla="*/ 189012816 h 189"/>
                <a:gd name="T104" fmla="*/ 153728714 w 64"/>
                <a:gd name="T105" fmla="*/ 151209628 h 189"/>
                <a:gd name="T106" fmla="*/ 153728714 w 64"/>
                <a:gd name="T107" fmla="*/ 151209628 h 189"/>
                <a:gd name="T108" fmla="*/ 146169042 w 64"/>
                <a:gd name="T109" fmla="*/ 113408027 h 189"/>
                <a:gd name="T110" fmla="*/ 136088422 w 64"/>
                <a:gd name="T111" fmla="*/ 75604814 h 189"/>
                <a:gd name="T112" fmla="*/ 110886872 w 64"/>
                <a:gd name="T113" fmla="*/ 0 h 189"/>
                <a:gd name="T114" fmla="*/ 110886872 w 64"/>
                <a:gd name="T115" fmla="*/ 0 h 189"/>
                <a:gd name="T116" fmla="*/ 108365923 w 64"/>
                <a:gd name="T117" fmla="*/ 2520954 h 1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"/>
                <a:gd name="T178" fmla="*/ 0 h 189"/>
                <a:gd name="T179" fmla="*/ 64 w 64"/>
                <a:gd name="T180" fmla="*/ 189 h 1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" h="189">
                  <a:moveTo>
                    <a:pt x="43" y="1"/>
                  </a:moveTo>
                  <a:lnTo>
                    <a:pt x="43" y="1"/>
                  </a:lnTo>
                  <a:lnTo>
                    <a:pt x="48" y="16"/>
                  </a:lnTo>
                  <a:lnTo>
                    <a:pt x="52" y="31"/>
                  </a:lnTo>
                  <a:lnTo>
                    <a:pt x="56" y="46"/>
                  </a:lnTo>
                  <a:lnTo>
                    <a:pt x="59" y="62"/>
                  </a:lnTo>
                  <a:lnTo>
                    <a:pt x="60" y="77"/>
                  </a:lnTo>
                  <a:lnTo>
                    <a:pt x="61" y="93"/>
                  </a:lnTo>
                  <a:lnTo>
                    <a:pt x="61" y="110"/>
                  </a:lnTo>
                  <a:lnTo>
                    <a:pt x="60" y="125"/>
                  </a:lnTo>
                  <a:lnTo>
                    <a:pt x="58" y="140"/>
                  </a:lnTo>
                  <a:lnTo>
                    <a:pt x="56" y="147"/>
                  </a:lnTo>
                  <a:lnTo>
                    <a:pt x="54" y="154"/>
                  </a:lnTo>
                  <a:lnTo>
                    <a:pt x="50" y="160"/>
                  </a:lnTo>
                  <a:lnTo>
                    <a:pt x="47" y="167"/>
                  </a:lnTo>
                  <a:lnTo>
                    <a:pt x="41" y="171"/>
                  </a:lnTo>
                  <a:lnTo>
                    <a:pt x="34" y="174"/>
                  </a:lnTo>
                  <a:lnTo>
                    <a:pt x="24" y="175"/>
                  </a:lnTo>
                  <a:lnTo>
                    <a:pt x="13" y="175"/>
                  </a:lnTo>
                  <a:lnTo>
                    <a:pt x="8" y="177"/>
                  </a:lnTo>
                  <a:lnTo>
                    <a:pt x="4" y="179"/>
                  </a:lnTo>
                  <a:lnTo>
                    <a:pt x="1" y="183"/>
                  </a:lnTo>
                  <a:lnTo>
                    <a:pt x="0" y="188"/>
                  </a:lnTo>
                  <a:lnTo>
                    <a:pt x="1" y="189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4" y="182"/>
                  </a:lnTo>
                  <a:lnTo>
                    <a:pt x="7" y="179"/>
                  </a:lnTo>
                  <a:lnTo>
                    <a:pt x="10" y="177"/>
                  </a:lnTo>
                  <a:lnTo>
                    <a:pt x="19" y="176"/>
                  </a:lnTo>
                  <a:lnTo>
                    <a:pt x="27" y="176"/>
                  </a:lnTo>
                  <a:lnTo>
                    <a:pt x="32" y="176"/>
                  </a:lnTo>
                  <a:lnTo>
                    <a:pt x="37" y="174"/>
                  </a:lnTo>
                  <a:lnTo>
                    <a:pt x="43" y="172"/>
                  </a:lnTo>
                  <a:lnTo>
                    <a:pt x="47" y="169"/>
                  </a:lnTo>
                  <a:lnTo>
                    <a:pt x="51" y="165"/>
                  </a:lnTo>
                  <a:lnTo>
                    <a:pt x="55" y="160"/>
                  </a:lnTo>
                  <a:lnTo>
                    <a:pt x="57" y="156"/>
                  </a:lnTo>
                  <a:lnTo>
                    <a:pt x="58" y="150"/>
                  </a:lnTo>
                  <a:lnTo>
                    <a:pt x="61" y="136"/>
                  </a:lnTo>
                  <a:lnTo>
                    <a:pt x="63" y="121"/>
                  </a:lnTo>
                  <a:lnTo>
                    <a:pt x="64" y="106"/>
                  </a:lnTo>
                  <a:lnTo>
                    <a:pt x="63" y="91"/>
                  </a:lnTo>
                  <a:lnTo>
                    <a:pt x="62" y="75"/>
                  </a:lnTo>
                  <a:lnTo>
                    <a:pt x="61" y="60"/>
                  </a:lnTo>
                  <a:lnTo>
                    <a:pt x="58" y="45"/>
                  </a:lnTo>
                  <a:lnTo>
                    <a:pt x="54" y="30"/>
                  </a:lnTo>
                  <a:lnTo>
                    <a:pt x="44" y="0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6" name="Freeform 107"/>
            <p:cNvSpPr>
              <a:spLocks/>
            </p:cNvSpPr>
            <p:nvPr/>
          </p:nvSpPr>
          <p:spPr bwMode="auto">
            <a:xfrm>
              <a:off x="5394325" y="2452688"/>
              <a:ext cx="101600" cy="300038"/>
            </a:xfrm>
            <a:custGeom>
              <a:avLst/>
              <a:gdLst>
                <a:gd name="T0" fmla="*/ 108365923 w 64"/>
                <a:gd name="T1" fmla="*/ 2520954 h 189"/>
                <a:gd name="T2" fmla="*/ 108365923 w 64"/>
                <a:gd name="T3" fmla="*/ 2520954 h 189"/>
                <a:gd name="T4" fmla="*/ 120967492 w 64"/>
                <a:gd name="T5" fmla="*/ 40322567 h 189"/>
                <a:gd name="T6" fmla="*/ 131048112 w 64"/>
                <a:gd name="T7" fmla="*/ 78125767 h 189"/>
                <a:gd name="T8" fmla="*/ 141128732 w 64"/>
                <a:gd name="T9" fmla="*/ 115927393 h 189"/>
                <a:gd name="T10" fmla="*/ 148688404 w 64"/>
                <a:gd name="T11" fmla="*/ 156249947 h 189"/>
                <a:gd name="T12" fmla="*/ 151209353 w 64"/>
                <a:gd name="T13" fmla="*/ 194053135 h 189"/>
                <a:gd name="T14" fmla="*/ 153728714 w 64"/>
                <a:gd name="T15" fmla="*/ 234375739 h 189"/>
                <a:gd name="T16" fmla="*/ 153728714 w 64"/>
                <a:gd name="T17" fmla="*/ 277217659 h 189"/>
                <a:gd name="T18" fmla="*/ 151209353 w 64"/>
                <a:gd name="T19" fmla="*/ 315020847 h 189"/>
                <a:gd name="T20" fmla="*/ 151209353 w 64"/>
                <a:gd name="T21" fmla="*/ 315020847 h 189"/>
                <a:gd name="T22" fmla="*/ 146169042 w 64"/>
                <a:gd name="T23" fmla="*/ 352822448 h 189"/>
                <a:gd name="T24" fmla="*/ 141128732 w 64"/>
                <a:gd name="T25" fmla="*/ 370464359 h 189"/>
                <a:gd name="T26" fmla="*/ 136088422 w 64"/>
                <a:gd name="T27" fmla="*/ 388104683 h 189"/>
                <a:gd name="T28" fmla="*/ 126007802 w 64"/>
                <a:gd name="T29" fmla="*/ 403225641 h 189"/>
                <a:gd name="T30" fmla="*/ 118446543 w 64"/>
                <a:gd name="T31" fmla="*/ 420867651 h 189"/>
                <a:gd name="T32" fmla="*/ 103325588 w 64"/>
                <a:gd name="T33" fmla="*/ 430948290 h 189"/>
                <a:gd name="T34" fmla="*/ 85685296 w 64"/>
                <a:gd name="T35" fmla="*/ 438507975 h 189"/>
                <a:gd name="T36" fmla="*/ 85685296 w 64"/>
                <a:gd name="T37" fmla="*/ 438507975 h 189"/>
                <a:gd name="T38" fmla="*/ 60483746 w 64"/>
                <a:gd name="T39" fmla="*/ 441028928 h 189"/>
                <a:gd name="T40" fmla="*/ 32761234 w 64"/>
                <a:gd name="T41" fmla="*/ 441028928 h 189"/>
                <a:gd name="T42" fmla="*/ 20161247 w 64"/>
                <a:gd name="T43" fmla="*/ 446069248 h 189"/>
                <a:gd name="T44" fmla="*/ 10080623 w 64"/>
                <a:gd name="T45" fmla="*/ 451109567 h 189"/>
                <a:gd name="T46" fmla="*/ 2520950 w 64"/>
                <a:gd name="T47" fmla="*/ 461190206 h 189"/>
                <a:gd name="T48" fmla="*/ 0 w 64"/>
                <a:gd name="T49" fmla="*/ 473790210 h 189"/>
                <a:gd name="T50" fmla="*/ 0 w 64"/>
                <a:gd name="T51" fmla="*/ 473790210 h 189"/>
                <a:gd name="T52" fmla="*/ 2520950 w 64"/>
                <a:gd name="T53" fmla="*/ 476311163 h 189"/>
                <a:gd name="T54" fmla="*/ 2520950 w 64"/>
                <a:gd name="T55" fmla="*/ 473790210 h 189"/>
                <a:gd name="T56" fmla="*/ 2520950 w 64"/>
                <a:gd name="T57" fmla="*/ 473790210 h 189"/>
                <a:gd name="T58" fmla="*/ 5040312 w 64"/>
                <a:gd name="T59" fmla="*/ 463709571 h 189"/>
                <a:gd name="T60" fmla="*/ 10080623 w 64"/>
                <a:gd name="T61" fmla="*/ 458669252 h 189"/>
                <a:gd name="T62" fmla="*/ 17640298 w 64"/>
                <a:gd name="T63" fmla="*/ 451109567 h 189"/>
                <a:gd name="T64" fmla="*/ 25201557 w 64"/>
                <a:gd name="T65" fmla="*/ 446069248 h 189"/>
                <a:gd name="T66" fmla="*/ 47882165 w 64"/>
                <a:gd name="T67" fmla="*/ 443548294 h 189"/>
                <a:gd name="T68" fmla="*/ 68043417 w 64"/>
                <a:gd name="T69" fmla="*/ 443548294 h 189"/>
                <a:gd name="T70" fmla="*/ 68043417 w 64"/>
                <a:gd name="T71" fmla="*/ 443548294 h 189"/>
                <a:gd name="T72" fmla="*/ 80644986 w 64"/>
                <a:gd name="T73" fmla="*/ 443548294 h 189"/>
                <a:gd name="T74" fmla="*/ 93244968 w 64"/>
                <a:gd name="T75" fmla="*/ 438507975 h 189"/>
                <a:gd name="T76" fmla="*/ 108365923 w 64"/>
                <a:gd name="T77" fmla="*/ 433467656 h 189"/>
                <a:gd name="T78" fmla="*/ 118446543 w 64"/>
                <a:gd name="T79" fmla="*/ 425907971 h 189"/>
                <a:gd name="T80" fmla="*/ 118446543 w 64"/>
                <a:gd name="T81" fmla="*/ 425907971 h 189"/>
                <a:gd name="T82" fmla="*/ 128527163 w 64"/>
                <a:gd name="T83" fmla="*/ 415827233 h 189"/>
                <a:gd name="T84" fmla="*/ 138607784 w 64"/>
                <a:gd name="T85" fmla="*/ 403225641 h 189"/>
                <a:gd name="T86" fmla="*/ 143648094 w 64"/>
                <a:gd name="T87" fmla="*/ 393145002 h 189"/>
                <a:gd name="T88" fmla="*/ 146169042 w 64"/>
                <a:gd name="T89" fmla="*/ 378024045 h 189"/>
                <a:gd name="T90" fmla="*/ 146169042 w 64"/>
                <a:gd name="T91" fmla="*/ 378024045 h 189"/>
                <a:gd name="T92" fmla="*/ 153728714 w 64"/>
                <a:gd name="T93" fmla="*/ 342741810 h 189"/>
                <a:gd name="T94" fmla="*/ 158769024 w 64"/>
                <a:gd name="T95" fmla="*/ 304940209 h 189"/>
                <a:gd name="T96" fmla="*/ 158769024 w 64"/>
                <a:gd name="T97" fmla="*/ 304940209 h 189"/>
                <a:gd name="T98" fmla="*/ 161289973 w 64"/>
                <a:gd name="T99" fmla="*/ 267137021 h 189"/>
                <a:gd name="T100" fmla="*/ 158769024 w 64"/>
                <a:gd name="T101" fmla="*/ 229335420 h 189"/>
                <a:gd name="T102" fmla="*/ 156249663 w 64"/>
                <a:gd name="T103" fmla="*/ 189012816 h 189"/>
                <a:gd name="T104" fmla="*/ 153728714 w 64"/>
                <a:gd name="T105" fmla="*/ 151209628 h 189"/>
                <a:gd name="T106" fmla="*/ 153728714 w 64"/>
                <a:gd name="T107" fmla="*/ 151209628 h 189"/>
                <a:gd name="T108" fmla="*/ 146169042 w 64"/>
                <a:gd name="T109" fmla="*/ 113408027 h 189"/>
                <a:gd name="T110" fmla="*/ 136088422 w 64"/>
                <a:gd name="T111" fmla="*/ 75604814 h 189"/>
                <a:gd name="T112" fmla="*/ 110886872 w 64"/>
                <a:gd name="T113" fmla="*/ 0 h 189"/>
                <a:gd name="T114" fmla="*/ 110886872 w 64"/>
                <a:gd name="T115" fmla="*/ 0 h 189"/>
                <a:gd name="T116" fmla="*/ 108365923 w 64"/>
                <a:gd name="T117" fmla="*/ 2520954 h 1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"/>
                <a:gd name="T178" fmla="*/ 0 h 189"/>
                <a:gd name="T179" fmla="*/ 64 w 64"/>
                <a:gd name="T180" fmla="*/ 189 h 1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" h="189">
                  <a:moveTo>
                    <a:pt x="43" y="1"/>
                  </a:moveTo>
                  <a:lnTo>
                    <a:pt x="43" y="1"/>
                  </a:lnTo>
                  <a:lnTo>
                    <a:pt x="48" y="16"/>
                  </a:lnTo>
                  <a:lnTo>
                    <a:pt x="52" y="31"/>
                  </a:lnTo>
                  <a:lnTo>
                    <a:pt x="56" y="46"/>
                  </a:lnTo>
                  <a:lnTo>
                    <a:pt x="59" y="62"/>
                  </a:lnTo>
                  <a:lnTo>
                    <a:pt x="60" y="77"/>
                  </a:lnTo>
                  <a:lnTo>
                    <a:pt x="61" y="93"/>
                  </a:lnTo>
                  <a:lnTo>
                    <a:pt x="61" y="110"/>
                  </a:lnTo>
                  <a:lnTo>
                    <a:pt x="60" y="125"/>
                  </a:lnTo>
                  <a:lnTo>
                    <a:pt x="58" y="140"/>
                  </a:lnTo>
                  <a:lnTo>
                    <a:pt x="56" y="147"/>
                  </a:lnTo>
                  <a:lnTo>
                    <a:pt x="54" y="154"/>
                  </a:lnTo>
                  <a:lnTo>
                    <a:pt x="50" y="160"/>
                  </a:lnTo>
                  <a:lnTo>
                    <a:pt x="47" y="167"/>
                  </a:lnTo>
                  <a:lnTo>
                    <a:pt x="41" y="171"/>
                  </a:lnTo>
                  <a:lnTo>
                    <a:pt x="34" y="174"/>
                  </a:lnTo>
                  <a:lnTo>
                    <a:pt x="24" y="175"/>
                  </a:lnTo>
                  <a:lnTo>
                    <a:pt x="13" y="175"/>
                  </a:lnTo>
                  <a:lnTo>
                    <a:pt x="8" y="177"/>
                  </a:lnTo>
                  <a:lnTo>
                    <a:pt x="4" y="179"/>
                  </a:lnTo>
                  <a:lnTo>
                    <a:pt x="1" y="183"/>
                  </a:lnTo>
                  <a:lnTo>
                    <a:pt x="0" y="188"/>
                  </a:lnTo>
                  <a:lnTo>
                    <a:pt x="1" y="189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4" y="182"/>
                  </a:lnTo>
                  <a:lnTo>
                    <a:pt x="7" y="179"/>
                  </a:lnTo>
                  <a:lnTo>
                    <a:pt x="10" y="177"/>
                  </a:lnTo>
                  <a:lnTo>
                    <a:pt x="19" y="176"/>
                  </a:lnTo>
                  <a:lnTo>
                    <a:pt x="27" y="176"/>
                  </a:lnTo>
                  <a:lnTo>
                    <a:pt x="32" y="176"/>
                  </a:lnTo>
                  <a:lnTo>
                    <a:pt x="37" y="174"/>
                  </a:lnTo>
                  <a:lnTo>
                    <a:pt x="43" y="172"/>
                  </a:lnTo>
                  <a:lnTo>
                    <a:pt x="47" y="169"/>
                  </a:lnTo>
                  <a:lnTo>
                    <a:pt x="51" y="165"/>
                  </a:lnTo>
                  <a:lnTo>
                    <a:pt x="55" y="160"/>
                  </a:lnTo>
                  <a:lnTo>
                    <a:pt x="57" y="156"/>
                  </a:lnTo>
                  <a:lnTo>
                    <a:pt x="58" y="150"/>
                  </a:lnTo>
                  <a:lnTo>
                    <a:pt x="61" y="136"/>
                  </a:lnTo>
                  <a:lnTo>
                    <a:pt x="63" y="121"/>
                  </a:lnTo>
                  <a:lnTo>
                    <a:pt x="64" y="106"/>
                  </a:lnTo>
                  <a:lnTo>
                    <a:pt x="63" y="91"/>
                  </a:lnTo>
                  <a:lnTo>
                    <a:pt x="62" y="75"/>
                  </a:lnTo>
                  <a:lnTo>
                    <a:pt x="61" y="60"/>
                  </a:lnTo>
                  <a:lnTo>
                    <a:pt x="58" y="45"/>
                  </a:lnTo>
                  <a:lnTo>
                    <a:pt x="54" y="30"/>
                  </a:lnTo>
                  <a:lnTo>
                    <a:pt x="44" y="0"/>
                  </a:lnTo>
                  <a:lnTo>
                    <a:pt x="43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7" name="Freeform 114"/>
            <p:cNvSpPr>
              <a:spLocks/>
            </p:cNvSpPr>
            <p:nvPr/>
          </p:nvSpPr>
          <p:spPr bwMode="auto">
            <a:xfrm>
              <a:off x="5354638" y="2719388"/>
              <a:ext cx="42863" cy="22225"/>
            </a:xfrm>
            <a:custGeom>
              <a:avLst/>
              <a:gdLst>
                <a:gd name="T0" fmla="*/ 68045812 w 27"/>
                <a:gd name="T1" fmla="*/ 35282190 h 14"/>
                <a:gd name="T2" fmla="*/ 68045812 w 27"/>
                <a:gd name="T3" fmla="*/ 35282190 h 14"/>
                <a:gd name="T4" fmla="*/ 57965072 w 27"/>
                <a:gd name="T5" fmla="*/ 20161251 h 14"/>
                <a:gd name="T6" fmla="*/ 45363341 w 27"/>
                <a:gd name="T7" fmla="*/ 10080625 h 14"/>
                <a:gd name="T8" fmla="*/ 32763210 w 27"/>
                <a:gd name="T9" fmla="*/ 2520950 h 14"/>
                <a:gd name="T10" fmla="*/ 20161486 w 27"/>
                <a:gd name="T11" fmla="*/ 0 h 14"/>
                <a:gd name="T12" fmla="*/ 20161486 w 27"/>
                <a:gd name="T13" fmla="*/ 0 h 14"/>
                <a:gd name="T14" fmla="*/ 10080743 w 27"/>
                <a:gd name="T15" fmla="*/ 0 h 14"/>
                <a:gd name="T16" fmla="*/ 5040371 w 27"/>
                <a:gd name="T17" fmla="*/ 2520950 h 14"/>
                <a:gd name="T18" fmla="*/ 0 w 27"/>
                <a:gd name="T19" fmla="*/ 7561264 h 14"/>
                <a:gd name="T20" fmla="*/ 0 w 27"/>
                <a:gd name="T21" fmla="*/ 10080625 h 14"/>
                <a:gd name="T22" fmla="*/ 2520979 w 27"/>
                <a:gd name="T23" fmla="*/ 12601575 h 14"/>
                <a:gd name="T24" fmla="*/ 2520979 w 27"/>
                <a:gd name="T25" fmla="*/ 12601575 h 14"/>
                <a:gd name="T26" fmla="*/ 5040371 w 27"/>
                <a:gd name="T27" fmla="*/ 12601575 h 14"/>
                <a:gd name="T28" fmla="*/ 5040371 w 27"/>
                <a:gd name="T29" fmla="*/ 10080625 h 14"/>
                <a:gd name="T30" fmla="*/ 5040371 w 27"/>
                <a:gd name="T31" fmla="*/ 10080625 h 14"/>
                <a:gd name="T32" fmla="*/ 7561352 w 27"/>
                <a:gd name="T33" fmla="*/ 2520950 h 14"/>
                <a:gd name="T34" fmla="*/ 7561352 w 27"/>
                <a:gd name="T35" fmla="*/ 2520950 h 14"/>
                <a:gd name="T36" fmla="*/ 15121116 w 27"/>
                <a:gd name="T37" fmla="*/ 2520950 h 14"/>
                <a:gd name="T38" fmla="*/ 27722840 w 27"/>
                <a:gd name="T39" fmla="*/ 2520950 h 14"/>
                <a:gd name="T40" fmla="*/ 27722840 w 27"/>
                <a:gd name="T41" fmla="*/ 2520950 h 14"/>
                <a:gd name="T42" fmla="*/ 35282602 w 27"/>
                <a:gd name="T43" fmla="*/ 5040313 h 14"/>
                <a:gd name="T44" fmla="*/ 42843950 w 27"/>
                <a:gd name="T45" fmla="*/ 10080625 h 14"/>
                <a:gd name="T46" fmla="*/ 42843950 w 27"/>
                <a:gd name="T47" fmla="*/ 10080625 h 14"/>
                <a:gd name="T48" fmla="*/ 57965072 w 27"/>
                <a:gd name="T49" fmla="*/ 22682200 h 14"/>
                <a:gd name="T50" fmla="*/ 68045812 w 27"/>
                <a:gd name="T51" fmla="*/ 35282190 h 14"/>
                <a:gd name="T52" fmla="*/ 68045812 w 27"/>
                <a:gd name="T53" fmla="*/ 35282190 h 14"/>
                <a:gd name="T54" fmla="*/ 68045812 w 27"/>
                <a:gd name="T55" fmla="*/ 35282190 h 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7"/>
                <a:gd name="T85" fmla="*/ 0 h 14"/>
                <a:gd name="T86" fmla="*/ 27 w 27"/>
                <a:gd name="T87" fmla="*/ 14 h 1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7" h="14">
                  <a:moveTo>
                    <a:pt x="27" y="14"/>
                  </a:moveTo>
                  <a:lnTo>
                    <a:pt x="27" y="14"/>
                  </a:lnTo>
                  <a:lnTo>
                    <a:pt x="23" y="8"/>
                  </a:lnTo>
                  <a:lnTo>
                    <a:pt x="18" y="4"/>
                  </a:lnTo>
                  <a:lnTo>
                    <a:pt x="13" y="1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1"/>
                  </a:lnTo>
                  <a:lnTo>
                    <a:pt x="6" y="1"/>
                  </a:lnTo>
                  <a:lnTo>
                    <a:pt x="11" y="1"/>
                  </a:lnTo>
                  <a:lnTo>
                    <a:pt x="14" y="2"/>
                  </a:lnTo>
                  <a:lnTo>
                    <a:pt x="17" y="4"/>
                  </a:lnTo>
                  <a:lnTo>
                    <a:pt x="23" y="9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8" name="Freeform 115"/>
            <p:cNvSpPr>
              <a:spLocks/>
            </p:cNvSpPr>
            <p:nvPr/>
          </p:nvSpPr>
          <p:spPr bwMode="auto">
            <a:xfrm>
              <a:off x="5354638" y="2719388"/>
              <a:ext cx="42863" cy="22225"/>
            </a:xfrm>
            <a:custGeom>
              <a:avLst/>
              <a:gdLst>
                <a:gd name="T0" fmla="*/ 68045812 w 27"/>
                <a:gd name="T1" fmla="*/ 35282190 h 14"/>
                <a:gd name="T2" fmla="*/ 68045812 w 27"/>
                <a:gd name="T3" fmla="*/ 35282190 h 14"/>
                <a:gd name="T4" fmla="*/ 57965072 w 27"/>
                <a:gd name="T5" fmla="*/ 20161251 h 14"/>
                <a:gd name="T6" fmla="*/ 45363341 w 27"/>
                <a:gd name="T7" fmla="*/ 10080625 h 14"/>
                <a:gd name="T8" fmla="*/ 32763210 w 27"/>
                <a:gd name="T9" fmla="*/ 2520950 h 14"/>
                <a:gd name="T10" fmla="*/ 20161486 w 27"/>
                <a:gd name="T11" fmla="*/ 0 h 14"/>
                <a:gd name="T12" fmla="*/ 20161486 w 27"/>
                <a:gd name="T13" fmla="*/ 0 h 14"/>
                <a:gd name="T14" fmla="*/ 10080743 w 27"/>
                <a:gd name="T15" fmla="*/ 0 h 14"/>
                <a:gd name="T16" fmla="*/ 5040371 w 27"/>
                <a:gd name="T17" fmla="*/ 2520950 h 14"/>
                <a:gd name="T18" fmla="*/ 0 w 27"/>
                <a:gd name="T19" fmla="*/ 7561264 h 14"/>
                <a:gd name="T20" fmla="*/ 0 w 27"/>
                <a:gd name="T21" fmla="*/ 10080625 h 14"/>
                <a:gd name="T22" fmla="*/ 2520979 w 27"/>
                <a:gd name="T23" fmla="*/ 12601575 h 14"/>
                <a:gd name="T24" fmla="*/ 2520979 w 27"/>
                <a:gd name="T25" fmla="*/ 12601575 h 14"/>
                <a:gd name="T26" fmla="*/ 5040371 w 27"/>
                <a:gd name="T27" fmla="*/ 12601575 h 14"/>
                <a:gd name="T28" fmla="*/ 5040371 w 27"/>
                <a:gd name="T29" fmla="*/ 10080625 h 14"/>
                <a:gd name="T30" fmla="*/ 5040371 w 27"/>
                <a:gd name="T31" fmla="*/ 10080625 h 14"/>
                <a:gd name="T32" fmla="*/ 7561352 w 27"/>
                <a:gd name="T33" fmla="*/ 2520950 h 14"/>
                <a:gd name="T34" fmla="*/ 7561352 w 27"/>
                <a:gd name="T35" fmla="*/ 2520950 h 14"/>
                <a:gd name="T36" fmla="*/ 15121116 w 27"/>
                <a:gd name="T37" fmla="*/ 2520950 h 14"/>
                <a:gd name="T38" fmla="*/ 27722840 w 27"/>
                <a:gd name="T39" fmla="*/ 2520950 h 14"/>
                <a:gd name="T40" fmla="*/ 27722840 w 27"/>
                <a:gd name="T41" fmla="*/ 2520950 h 14"/>
                <a:gd name="T42" fmla="*/ 35282602 w 27"/>
                <a:gd name="T43" fmla="*/ 5040313 h 14"/>
                <a:gd name="T44" fmla="*/ 42843950 w 27"/>
                <a:gd name="T45" fmla="*/ 10080625 h 14"/>
                <a:gd name="T46" fmla="*/ 42843950 w 27"/>
                <a:gd name="T47" fmla="*/ 10080625 h 14"/>
                <a:gd name="T48" fmla="*/ 57965072 w 27"/>
                <a:gd name="T49" fmla="*/ 22682200 h 14"/>
                <a:gd name="T50" fmla="*/ 68045812 w 27"/>
                <a:gd name="T51" fmla="*/ 35282190 h 14"/>
                <a:gd name="T52" fmla="*/ 68045812 w 27"/>
                <a:gd name="T53" fmla="*/ 35282190 h 14"/>
                <a:gd name="T54" fmla="*/ 68045812 w 27"/>
                <a:gd name="T55" fmla="*/ 35282190 h 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7"/>
                <a:gd name="T85" fmla="*/ 0 h 14"/>
                <a:gd name="T86" fmla="*/ 27 w 27"/>
                <a:gd name="T87" fmla="*/ 14 h 1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7" h="14">
                  <a:moveTo>
                    <a:pt x="27" y="14"/>
                  </a:moveTo>
                  <a:lnTo>
                    <a:pt x="27" y="14"/>
                  </a:lnTo>
                  <a:lnTo>
                    <a:pt x="23" y="8"/>
                  </a:lnTo>
                  <a:lnTo>
                    <a:pt x="18" y="4"/>
                  </a:lnTo>
                  <a:lnTo>
                    <a:pt x="13" y="1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1"/>
                  </a:lnTo>
                  <a:lnTo>
                    <a:pt x="6" y="1"/>
                  </a:lnTo>
                  <a:lnTo>
                    <a:pt x="11" y="1"/>
                  </a:lnTo>
                  <a:lnTo>
                    <a:pt x="14" y="2"/>
                  </a:lnTo>
                  <a:lnTo>
                    <a:pt x="17" y="4"/>
                  </a:lnTo>
                  <a:lnTo>
                    <a:pt x="23" y="9"/>
                  </a:lnTo>
                  <a:lnTo>
                    <a:pt x="27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9" name="Freeform 118"/>
            <p:cNvSpPr>
              <a:spLocks/>
            </p:cNvSpPr>
            <p:nvPr/>
          </p:nvSpPr>
          <p:spPr bwMode="auto">
            <a:xfrm>
              <a:off x="5468938" y="2371725"/>
              <a:ext cx="38100" cy="130175"/>
            </a:xfrm>
            <a:custGeom>
              <a:avLst/>
              <a:gdLst>
                <a:gd name="T0" fmla="*/ 0 w 24"/>
                <a:gd name="T1" fmla="*/ 108365934 h 82"/>
                <a:gd name="T2" fmla="*/ 0 w 24"/>
                <a:gd name="T3" fmla="*/ 108365934 h 82"/>
                <a:gd name="T4" fmla="*/ 12601574 w 24"/>
                <a:gd name="T5" fmla="*/ 151209368 h 82"/>
                <a:gd name="T6" fmla="*/ 22682199 w 24"/>
                <a:gd name="T7" fmla="*/ 171370611 h 82"/>
                <a:gd name="T8" fmla="*/ 32761239 w 24"/>
                <a:gd name="T9" fmla="*/ 191531853 h 82"/>
                <a:gd name="T10" fmla="*/ 32761239 w 24"/>
                <a:gd name="T11" fmla="*/ 191531853 h 82"/>
                <a:gd name="T12" fmla="*/ 40322500 w 24"/>
                <a:gd name="T13" fmla="*/ 201612475 h 82"/>
                <a:gd name="T14" fmla="*/ 45362810 w 24"/>
                <a:gd name="T15" fmla="*/ 206652785 h 82"/>
                <a:gd name="T16" fmla="*/ 55443445 w 24"/>
                <a:gd name="T17" fmla="*/ 206652785 h 82"/>
                <a:gd name="T18" fmla="*/ 55443445 w 24"/>
                <a:gd name="T19" fmla="*/ 206652785 h 82"/>
                <a:gd name="T20" fmla="*/ 57964394 w 24"/>
                <a:gd name="T21" fmla="*/ 206652785 h 82"/>
                <a:gd name="T22" fmla="*/ 60483756 w 24"/>
                <a:gd name="T23" fmla="*/ 201612475 h 82"/>
                <a:gd name="T24" fmla="*/ 60483756 w 24"/>
                <a:gd name="T25" fmla="*/ 194052802 h 82"/>
                <a:gd name="T26" fmla="*/ 60483756 w 24"/>
                <a:gd name="T27" fmla="*/ 194052802 h 82"/>
                <a:gd name="T28" fmla="*/ 60483756 w 24"/>
                <a:gd name="T29" fmla="*/ 168851249 h 82"/>
                <a:gd name="T30" fmla="*/ 57964394 w 24"/>
                <a:gd name="T31" fmla="*/ 143648109 h 82"/>
                <a:gd name="T32" fmla="*/ 57964394 w 24"/>
                <a:gd name="T33" fmla="*/ 143648109 h 82"/>
                <a:gd name="T34" fmla="*/ 50403121 w 24"/>
                <a:gd name="T35" fmla="*/ 93246565 h 82"/>
                <a:gd name="T36" fmla="*/ 50403121 w 24"/>
                <a:gd name="T37" fmla="*/ 93246565 h 82"/>
                <a:gd name="T38" fmla="*/ 45362810 w 24"/>
                <a:gd name="T39" fmla="*/ 68043424 h 82"/>
                <a:gd name="T40" fmla="*/ 40322500 w 24"/>
                <a:gd name="T41" fmla="*/ 45362808 h 82"/>
                <a:gd name="T42" fmla="*/ 35282189 w 24"/>
                <a:gd name="T43" fmla="*/ 22682198 h 82"/>
                <a:gd name="T44" fmla="*/ 22682199 w 24"/>
                <a:gd name="T45" fmla="*/ 0 h 82"/>
                <a:gd name="T46" fmla="*/ 22682199 w 24"/>
                <a:gd name="T47" fmla="*/ 0 h 82"/>
                <a:gd name="T48" fmla="*/ 22682199 w 24"/>
                <a:gd name="T49" fmla="*/ 0 h 82"/>
                <a:gd name="T50" fmla="*/ 20161250 w 24"/>
                <a:gd name="T51" fmla="*/ 0 h 82"/>
                <a:gd name="T52" fmla="*/ 20161250 w 24"/>
                <a:gd name="T53" fmla="*/ 0 h 82"/>
                <a:gd name="T54" fmla="*/ 35282189 w 24"/>
                <a:gd name="T55" fmla="*/ 40322497 h 82"/>
                <a:gd name="T56" fmla="*/ 45362810 w 24"/>
                <a:gd name="T57" fmla="*/ 80644995 h 82"/>
                <a:gd name="T58" fmla="*/ 50403121 w 24"/>
                <a:gd name="T59" fmla="*/ 120967505 h 82"/>
                <a:gd name="T60" fmla="*/ 55443445 w 24"/>
                <a:gd name="T61" fmla="*/ 161289990 h 82"/>
                <a:gd name="T62" fmla="*/ 55443445 w 24"/>
                <a:gd name="T63" fmla="*/ 161289990 h 82"/>
                <a:gd name="T64" fmla="*/ 57964394 w 24"/>
                <a:gd name="T65" fmla="*/ 194052802 h 82"/>
                <a:gd name="T66" fmla="*/ 57964394 w 24"/>
                <a:gd name="T67" fmla="*/ 194052802 h 82"/>
                <a:gd name="T68" fmla="*/ 57964394 w 24"/>
                <a:gd name="T69" fmla="*/ 196572164 h 82"/>
                <a:gd name="T70" fmla="*/ 55443445 w 24"/>
                <a:gd name="T71" fmla="*/ 199093113 h 82"/>
                <a:gd name="T72" fmla="*/ 45362810 w 24"/>
                <a:gd name="T73" fmla="*/ 201612475 h 82"/>
                <a:gd name="T74" fmla="*/ 45362810 w 24"/>
                <a:gd name="T75" fmla="*/ 201612475 h 82"/>
                <a:gd name="T76" fmla="*/ 40322500 w 24"/>
                <a:gd name="T77" fmla="*/ 194052802 h 82"/>
                <a:gd name="T78" fmla="*/ 40322500 w 24"/>
                <a:gd name="T79" fmla="*/ 194052802 h 82"/>
                <a:gd name="T80" fmla="*/ 30241878 w 24"/>
                <a:gd name="T81" fmla="*/ 178931871 h 82"/>
                <a:gd name="T82" fmla="*/ 30241878 w 24"/>
                <a:gd name="T83" fmla="*/ 178931871 h 82"/>
                <a:gd name="T84" fmla="*/ 20161250 w 24"/>
                <a:gd name="T85" fmla="*/ 163810939 h 82"/>
                <a:gd name="T86" fmla="*/ 10080625 w 24"/>
                <a:gd name="T87" fmla="*/ 143648109 h 82"/>
                <a:gd name="T88" fmla="*/ 0 w 24"/>
                <a:gd name="T89" fmla="*/ 108365934 h 82"/>
                <a:gd name="T90" fmla="*/ 0 w 24"/>
                <a:gd name="T91" fmla="*/ 108365934 h 82"/>
                <a:gd name="T92" fmla="*/ 0 w 24"/>
                <a:gd name="T93" fmla="*/ 108365934 h 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82"/>
                <a:gd name="T143" fmla="*/ 24 w 24"/>
                <a:gd name="T144" fmla="*/ 82 h 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82">
                  <a:moveTo>
                    <a:pt x="0" y="43"/>
                  </a:moveTo>
                  <a:lnTo>
                    <a:pt x="0" y="43"/>
                  </a:lnTo>
                  <a:lnTo>
                    <a:pt x="5" y="60"/>
                  </a:lnTo>
                  <a:lnTo>
                    <a:pt x="9" y="68"/>
                  </a:lnTo>
                  <a:lnTo>
                    <a:pt x="13" y="76"/>
                  </a:lnTo>
                  <a:lnTo>
                    <a:pt x="16" y="80"/>
                  </a:lnTo>
                  <a:lnTo>
                    <a:pt x="18" y="82"/>
                  </a:lnTo>
                  <a:lnTo>
                    <a:pt x="22" y="82"/>
                  </a:lnTo>
                  <a:lnTo>
                    <a:pt x="23" y="82"/>
                  </a:lnTo>
                  <a:lnTo>
                    <a:pt x="24" y="80"/>
                  </a:lnTo>
                  <a:lnTo>
                    <a:pt x="24" y="77"/>
                  </a:lnTo>
                  <a:lnTo>
                    <a:pt x="24" y="67"/>
                  </a:lnTo>
                  <a:lnTo>
                    <a:pt x="23" y="57"/>
                  </a:lnTo>
                  <a:lnTo>
                    <a:pt x="20" y="37"/>
                  </a:lnTo>
                  <a:lnTo>
                    <a:pt x="18" y="27"/>
                  </a:lnTo>
                  <a:lnTo>
                    <a:pt x="16" y="18"/>
                  </a:lnTo>
                  <a:lnTo>
                    <a:pt x="14" y="9"/>
                  </a:lnTo>
                  <a:lnTo>
                    <a:pt x="9" y="0"/>
                  </a:lnTo>
                  <a:lnTo>
                    <a:pt x="8" y="0"/>
                  </a:lnTo>
                  <a:lnTo>
                    <a:pt x="14" y="16"/>
                  </a:lnTo>
                  <a:lnTo>
                    <a:pt x="18" y="32"/>
                  </a:lnTo>
                  <a:lnTo>
                    <a:pt x="20" y="48"/>
                  </a:lnTo>
                  <a:lnTo>
                    <a:pt x="22" y="64"/>
                  </a:lnTo>
                  <a:lnTo>
                    <a:pt x="23" y="77"/>
                  </a:lnTo>
                  <a:lnTo>
                    <a:pt x="23" y="78"/>
                  </a:lnTo>
                  <a:lnTo>
                    <a:pt x="22" y="79"/>
                  </a:lnTo>
                  <a:lnTo>
                    <a:pt x="18" y="80"/>
                  </a:lnTo>
                  <a:lnTo>
                    <a:pt x="16" y="77"/>
                  </a:lnTo>
                  <a:lnTo>
                    <a:pt x="12" y="71"/>
                  </a:lnTo>
                  <a:lnTo>
                    <a:pt x="8" y="65"/>
                  </a:lnTo>
                  <a:lnTo>
                    <a:pt x="4" y="5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0" name="Freeform 119"/>
            <p:cNvSpPr>
              <a:spLocks/>
            </p:cNvSpPr>
            <p:nvPr/>
          </p:nvSpPr>
          <p:spPr bwMode="auto">
            <a:xfrm>
              <a:off x="5468938" y="2371725"/>
              <a:ext cx="38100" cy="130175"/>
            </a:xfrm>
            <a:custGeom>
              <a:avLst/>
              <a:gdLst>
                <a:gd name="T0" fmla="*/ 0 w 24"/>
                <a:gd name="T1" fmla="*/ 108365934 h 82"/>
                <a:gd name="T2" fmla="*/ 0 w 24"/>
                <a:gd name="T3" fmla="*/ 108365934 h 82"/>
                <a:gd name="T4" fmla="*/ 12601574 w 24"/>
                <a:gd name="T5" fmla="*/ 151209368 h 82"/>
                <a:gd name="T6" fmla="*/ 22682199 w 24"/>
                <a:gd name="T7" fmla="*/ 171370611 h 82"/>
                <a:gd name="T8" fmla="*/ 32761239 w 24"/>
                <a:gd name="T9" fmla="*/ 191531853 h 82"/>
                <a:gd name="T10" fmla="*/ 32761239 w 24"/>
                <a:gd name="T11" fmla="*/ 191531853 h 82"/>
                <a:gd name="T12" fmla="*/ 40322500 w 24"/>
                <a:gd name="T13" fmla="*/ 201612475 h 82"/>
                <a:gd name="T14" fmla="*/ 45362810 w 24"/>
                <a:gd name="T15" fmla="*/ 206652785 h 82"/>
                <a:gd name="T16" fmla="*/ 55443445 w 24"/>
                <a:gd name="T17" fmla="*/ 206652785 h 82"/>
                <a:gd name="T18" fmla="*/ 55443445 w 24"/>
                <a:gd name="T19" fmla="*/ 206652785 h 82"/>
                <a:gd name="T20" fmla="*/ 57964394 w 24"/>
                <a:gd name="T21" fmla="*/ 206652785 h 82"/>
                <a:gd name="T22" fmla="*/ 60483756 w 24"/>
                <a:gd name="T23" fmla="*/ 201612475 h 82"/>
                <a:gd name="T24" fmla="*/ 60483756 w 24"/>
                <a:gd name="T25" fmla="*/ 194052802 h 82"/>
                <a:gd name="T26" fmla="*/ 60483756 w 24"/>
                <a:gd name="T27" fmla="*/ 194052802 h 82"/>
                <a:gd name="T28" fmla="*/ 60483756 w 24"/>
                <a:gd name="T29" fmla="*/ 168851249 h 82"/>
                <a:gd name="T30" fmla="*/ 57964394 w 24"/>
                <a:gd name="T31" fmla="*/ 143648109 h 82"/>
                <a:gd name="T32" fmla="*/ 57964394 w 24"/>
                <a:gd name="T33" fmla="*/ 143648109 h 82"/>
                <a:gd name="T34" fmla="*/ 50403121 w 24"/>
                <a:gd name="T35" fmla="*/ 93246565 h 82"/>
                <a:gd name="T36" fmla="*/ 50403121 w 24"/>
                <a:gd name="T37" fmla="*/ 93246565 h 82"/>
                <a:gd name="T38" fmla="*/ 45362810 w 24"/>
                <a:gd name="T39" fmla="*/ 68043424 h 82"/>
                <a:gd name="T40" fmla="*/ 40322500 w 24"/>
                <a:gd name="T41" fmla="*/ 45362808 h 82"/>
                <a:gd name="T42" fmla="*/ 35282189 w 24"/>
                <a:gd name="T43" fmla="*/ 22682198 h 82"/>
                <a:gd name="T44" fmla="*/ 22682199 w 24"/>
                <a:gd name="T45" fmla="*/ 0 h 82"/>
                <a:gd name="T46" fmla="*/ 22682199 w 24"/>
                <a:gd name="T47" fmla="*/ 0 h 82"/>
                <a:gd name="T48" fmla="*/ 22682199 w 24"/>
                <a:gd name="T49" fmla="*/ 0 h 82"/>
                <a:gd name="T50" fmla="*/ 20161250 w 24"/>
                <a:gd name="T51" fmla="*/ 0 h 82"/>
                <a:gd name="T52" fmla="*/ 20161250 w 24"/>
                <a:gd name="T53" fmla="*/ 0 h 82"/>
                <a:gd name="T54" fmla="*/ 35282189 w 24"/>
                <a:gd name="T55" fmla="*/ 40322497 h 82"/>
                <a:gd name="T56" fmla="*/ 45362810 w 24"/>
                <a:gd name="T57" fmla="*/ 80644995 h 82"/>
                <a:gd name="T58" fmla="*/ 50403121 w 24"/>
                <a:gd name="T59" fmla="*/ 120967505 h 82"/>
                <a:gd name="T60" fmla="*/ 55443445 w 24"/>
                <a:gd name="T61" fmla="*/ 161289990 h 82"/>
                <a:gd name="T62" fmla="*/ 55443445 w 24"/>
                <a:gd name="T63" fmla="*/ 161289990 h 82"/>
                <a:gd name="T64" fmla="*/ 57964394 w 24"/>
                <a:gd name="T65" fmla="*/ 194052802 h 82"/>
                <a:gd name="T66" fmla="*/ 57964394 w 24"/>
                <a:gd name="T67" fmla="*/ 194052802 h 82"/>
                <a:gd name="T68" fmla="*/ 57964394 w 24"/>
                <a:gd name="T69" fmla="*/ 196572164 h 82"/>
                <a:gd name="T70" fmla="*/ 55443445 w 24"/>
                <a:gd name="T71" fmla="*/ 199093113 h 82"/>
                <a:gd name="T72" fmla="*/ 45362810 w 24"/>
                <a:gd name="T73" fmla="*/ 201612475 h 82"/>
                <a:gd name="T74" fmla="*/ 45362810 w 24"/>
                <a:gd name="T75" fmla="*/ 201612475 h 82"/>
                <a:gd name="T76" fmla="*/ 40322500 w 24"/>
                <a:gd name="T77" fmla="*/ 194052802 h 82"/>
                <a:gd name="T78" fmla="*/ 40322500 w 24"/>
                <a:gd name="T79" fmla="*/ 194052802 h 82"/>
                <a:gd name="T80" fmla="*/ 30241878 w 24"/>
                <a:gd name="T81" fmla="*/ 178931871 h 82"/>
                <a:gd name="T82" fmla="*/ 30241878 w 24"/>
                <a:gd name="T83" fmla="*/ 178931871 h 82"/>
                <a:gd name="T84" fmla="*/ 20161250 w 24"/>
                <a:gd name="T85" fmla="*/ 163810939 h 82"/>
                <a:gd name="T86" fmla="*/ 10080625 w 24"/>
                <a:gd name="T87" fmla="*/ 143648109 h 82"/>
                <a:gd name="T88" fmla="*/ 0 w 24"/>
                <a:gd name="T89" fmla="*/ 108365934 h 82"/>
                <a:gd name="T90" fmla="*/ 0 w 24"/>
                <a:gd name="T91" fmla="*/ 108365934 h 82"/>
                <a:gd name="T92" fmla="*/ 0 w 24"/>
                <a:gd name="T93" fmla="*/ 108365934 h 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82"/>
                <a:gd name="T143" fmla="*/ 24 w 24"/>
                <a:gd name="T144" fmla="*/ 82 h 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82">
                  <a:moveTo>
                    <a:pt x="0" y="43"/>
                  </a:moveTo>
                  <a:lnTo>
                    <a:pt x="0" y="43"/>
                  </a:lnTo>
                  <a:lnTo>
                    <a:pt x="5" y="60"/>
                  </a:lnTo>
                  <a:lnTo>
                    <a:pt x="9" y="68"/>
                  </a:lnTo>
                  <a:lnTo>
                    <a:pt x="13" y="76"/>
                  </a:lnTo>
                  <a:lnTo>
                    <a:pt x="16" y="80"/>
                  </a:lnTo>
                  <a:lnTo>
                    <a:pt x="18" y="82"/>
                  </a:lnTo>
                  <a:lnTo>
                    <a:pt x="22" y="82"/>
                  </a:lnTo>
                  <a:lnTo>
                    <a:pt x="23" y="82"/>
                  </a:lnTo>
                  <a:lnTo>
                    <a:pt x="24" y="80"/>
                  </a:lnTo>
                  <a:lnTo>
                    <a:pt x="24" y="77"/>
                  </a:lnTo>
                  <a:lnTo>
                    <a:pt x="24" y="67"/>
                  </a:lnTo>
                  <a:lnTo>
                    <a:pt x="23" y="57"/>
                  </a:lnTo>
                  <a:lnTo>
                    <a:pt x="20" y="37"/>
                  </a:lnTo>
                  <a:lnTo>
                    <a:pt x="18" y="27"/>
                  </a:lnTo>
                  <a:lnTo>
                    <a:pt x="16" y="18"/>
                  </a:lnTo>
                  <a:lnTo>
                    <a:pt x="14" y="9"/>
                  </a:lnTo>
                  <a:lnTo>
                    <a:pt x="9" y="0"/>
                  </a:lnTo>
                  <a:lnTo>
                    <a:pt x="8" y="0"/>
                  </a:lnTo>
                  <a:lnTo>
                    <a:pt x="14" y="16"/>
                  </a:lnTo>
                  <a:lnTo>
                    <a:pt x="18" y="32"/>
                  </a:lnTo>
                  <a:lnTo>
                    <a:pt x="20" y="48"/>
                  </a:lnTo>
                  <a:lnTo>
                    <a:pt x="22" y="64"/>
                  </a:lnTo>
                  <a:lnTo>
                    <a:pt x="23" y="77"/>
                  </a:lnTo>
                  <a:lnTo>
                    <a:pt x="23" y="78"/>
                  </a:lnTo>
                  <a:lnTo>
                    <a:pt x="22" y="79"/>
                  </a:lnTo>
                  <a:lnTo>
                    <a:pt x="18" y="80"/>
                  </a:lnTo>
                  <a:lnTo>
                    <a:pt x="16" y="77"/>
                  </a:lnTo>
                  <a:lnTo>
                    <a:pt x="12" y="71"/>
                  </a:lnTo>
                  <a:lnTo>
                    <a:pt x="8" y="65"/>
                  </a:lnTo>
                  <a:lnTo>
                    <a:pt x="4" y="57"/>
                  </a:lnTo>
                  <a:lnTo>
                    <a:pt x="0" y="4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1" name="Freeform 120"/>
            <p:cNvSpPr>
              <a:spLocks/>
            </p:cNvSpPr>
            <p:nvPr/>
          </p:nvSpPr>
          <p:spPr bwMode="auto">
            <a:xfrm>
              <a:off x="5500688" y="2392363"/>
              <a:ext cx="49213" cy="57150"/>
            </a:xfrm>
            <a:custGeom>
              <a:avLst/>
              <a:gdLst>
                <a:gd name="T0" fmla="*/ 0 w 31"/>
                <a:gd name="T1" fmla="*/ 0 h 36"/>
                <a:gd name="T2" fmla="*/ 0 w 31"/>
                <a:gd name="T3" fmla="*/ 0 h 36"/>
                <a:gd name="T4" fmla="*/ 5040364 w 31"/>
                <a:gd name="T5" fmla="*/ 30241875 h 36"/>
                <a:gd name="T6" fmla="*/ 12601703 w 31"/>
                <a:gd name="T7" fmla="*/ 60483749 h 36"/>
                <a:gd name="T8" fmla="*/ 12601703 w 31"/>
                <a:gd name="T9" fmla="*/ 60483749 h 36"/>
                <a:gd name="T10" fmla="*/ 15121094 w 31"/>
                <a:gd name="T11" fmla="*/ 70564370 h 36"/>
                <a:gd name="T12" fmla="*/ 22682431 w 31"/>
                <a:gd name="T13" fmla="*/ 80644991 h 36"/>
                <a:gd name="T14" fmla="*/ 27722800 w 31"/>
                <a:gd name="T15" fmla="*/ 88206250 h 36"/>
                <a:gd name="T16" fmla="*/ 32763162 w 31"/>
                <a:gd name="T17" fmla="*/ 90725611 h 36"/>
                <a:gd name="T18" fmla="*/ 40322912 w 31"/>
                <a:gd name="T19" fmla="*/ 90725611 h 36"/>
                <a:gd name="T20" fmla="*/ 40322912 w 31"/>
                <a:gd name="T21" fmla="*/ 90725611 h 36"/>
                <a:gd name="T22" fmla="*/ 47884250 w 31"/>
                <a:gd name="T23" fmla="*/ 88206250 h 36"/>
                <a:gd name="T24" fmla="*/ 52924624 w 31"/>
                <a:gd name="T25" fmla="*/ 83165940 h 36"/>
                <a:gd name="T26" fmla="*/ 60484374 w 31"/>
                <a:gd name="T27" fmla="*/ 65524060 h 36"/>
                <a:gd name="T28" fmla="*/ 60484374 w 31"/>
                <a:gd name="T29" fmla="*/ 65524060 h 36"/>
                <a:gd name="T30" fmla="*/ 65524737 w 31"/>
                <a:gd name="T31" fmla="*/ 55443439 h 36"/>
                <a:gd name="T32" fmla="*/ 70565099 w 31"/>
                <a:gd name="T33" fmla="*/ 40322495 h 36"/>
                <a:gd name="T34" fmla="*/ 75605462 w 31"/>
                <a:gd name="T35" fmla="*/ 27720926 h 36"/>
                <a:gd name="T36" fmla="*/ 78126437 w 31"/>
                <a:gd name="T37" fmla="*/ 12599985 h 36"/>
                <a:gd name="T38" fmla="*/ 78126437 w 31"/>
                <a:gd name="T39" fmla="*/ 12599985 h 36"/>
                <a:gd name="T40" fmla="*/ 75605462 w 31"/>
                <a:gd name="T41" fmla="*/ 12599985 h 36"/>
                <a:gd name="T42" fmla="*/ 75605462 w 31"/>
                <a:gd name="T43" fmla="*/ 12599985 h 36"/>
                <a:gd name="T44" fmla="*/ 70565099 w 31"/>
                <a:gd name="T45" fmla="*/ 32761236 h 36"/>
                <a:gd name="T46" fmla="*/ 65524737 w 31"/>
                <a:gd name="T47" fmla="*/ 52922490 h 36"/>
                <a:gd name="T48" fmla="*/ 57964987 w 31"/>
                <a:gd name="T49" fmla="*/ 70564370 h 36"/>
                <a:gd name="T50" fmla="*/ 45363275 w 31"/>
                <a:gd name="T51" fmla="*/ 85685301 h 36"/>
                <a:gd name="T52" fmla="*/ 45363275 w 31"/>
                <a:gd name="T53" fmla="*/ 85685301 h 36"/>
                <a:gd name="T54" fmla="*/ 40322912 w 31"/>
                <a:gd name="T55" fmla="*/ 90725611 h 36"/>
                <a:gd name="T56" fmla="*/ 32763162 w 31"/>
                <a:gd name="T57" fmla="*/ 90725611 h 36"/>
                <a:gd name="T58" fmla="*/ 27722800 w 31"/>
                <a:gd name="T59" fmla="*/ 85685301 h 36"/>
                <a:gd name="T60" fmla="*/ 22682431 w 31"/>
                <a:gd name="T61" fmla="*/ 80644991 h 36"/>
                <a:gd name="T62" fmla="*/ 15121094 w 31"/>
                <a:gd name="T63" fmla="*/ 63003111 h 36"/>
                <a:gd name="T64" fmla="*/ 12601703 w 31"/>
                <a:gd name="T65" fmla="*/ 52922490 h 36"/>
                <a:gd name="T66" fmla="*/ 12601703 w 31"/>
                <a:gd name="T67" fmla="*/ 52922490 h 36"/>
                <a:gd name="T68" fmla="*/ 5040364 w 31"/>
                <a:gd name="T69" fmla="*/ 27720926 h 36"/>
                <a:gd name="T70" fmla="*/ 0 w 31"/>
                <a:gd name="T71" fmla="*/ 0 h 36"/>
                <a:gd name="T72" fmla="*/ 0 w 31"/>
                <a:gd name="T73" fmla="*/ 0 h 36"/>
                <a:gd name="T74" fmla="*/ 0 w 31"/>
                <a:gd name="T75" fmla="*/ 0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"/>
                <a:gd name="T115" fmla="*/ 0 h 36"/>
                <a:gd name="T116" fmla="*/ 31 w 31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" h="36">
                  <a:moveTo>
                    <a:pt x="0" y="0"/>
                  </a:moveTo>
                  <a:lnTo>
                    <a:pt x="0" y="0"/>
                  </a:lnTo>
                  <a:lnTo>
                    <a:pt x="2" y="12"/>
                  </a:lnTo>
                  <a:lnTo>
                    <a:pt x="5" y="24"/>
                  </a:lnTo>
                  <a:lnTo>
                    <a:pt x="6" y="28"/>
                  </a:lnTo>
                  <a:lnTo>
                    <a:pt x="9" y="32"/>
                  </a:lnTo>
                  <a:lnTo>
                    <a:pt x="11" y="35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9" y="35"/>
                  </a:lnTo>
                  <a:lnTo>
                    <a:pt x="21" y="33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30" y="11"/>
                  </a:lnTo>
                  <a:lnTo>
                    <a:pt x="31" y="5"/>
                  </a:lnTo>
                  <a:lnTo>
                    <a:pt x="30" y="5"/>
                  </a:lnTo>
                  <a:lnTo>
                    <a:pt x="28" y="13"/>
                  </a:lnTo>
                  <a:lnTo>
                    <a:pt x="26" y="21"/>
                  </a:lnTo>
                  <a:lnTo>
                    <a:pt x="23" y="28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6" y="25"/>
                  </a:lnTo>
                  <a:lnTo>
                    <a:pt x="5" y="21"/>
                  </a:lnTo>
                  <a:lnTo>
                    <a:pt x="2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2" name="Freeform 121"/>
            <p:cNvSpPr>
              <a:spLocks/>
            </p:cNvSpPr>
            <p:nvPr/>
          </p:nvSpPr>
          <p:spPr bwMode="auto">
            <a:xfrm>
              <a:off x="5500688" y="2392363"/>
              <a:ext cx="49213" cy="57150"/>
            </a:xfrm>
            <a:custGeom>
              <a:avLst/>
              <a:gdLst>
                <a:gd name="T0" fmla="*/ 0 w 31"/>
                <a:gd name="T1" fmla="*/ 0 h 36"/>
                <a:gd name="T2" fmla="*/ 0 w 31"/>
                <a:gd name="T3" fmla="*/ 0 h 36"/>
                <a:gd name="T4" fmla="*/ 5040364 w 31"/>
                <a:gd name="T5" fmla="*/ 30241875 h 36"/>
                <a:gd name="T6" fmla="*/ 12601703 w 31"/>
                <a:gd name="T7" fmla="*/ 60483749 h 36"/>
                <a:gd name="T8" fmla="*/ 12601703 w 31"/>
                <a:gd name="T9" fmla="*/ 60483749 h 36"/>
                <a:gd name="T10" fmla="*/ 15121094 w 31"/>
                <a:gd name="T11" fmla="*/ 70564370 h 36"/>
                <a:gd name="T12" fmla="*/ 22682431 w 31"/>
                <a:gd name="T13" fmla="*/ 80644991 h 36"/>
                <a:gd name="T14" fmla="*/ 27722800 w 31"/>
                <a:gd name="T15" fmla="*/ 88206250 h 36"/>
                <a:gd name="T16" fmla="*/ 32763162 w 31"/>
                <a:gd name="T17" fmla="*/ 90725611 h 36"/>
                <a:gd name="T18" fmla="*/ 40322912 w 31"/>
                <a:gd name="T19" fmla="*/ 90725611 h 36"/>
                <a:gd name="T20" fmla="*/ 40322912 w 31"/>
                <a:gd name="T21" fmla="*/ 90725611 h 36"/>
                <a:gd name="T22" fmla="*/ 47884250 w 31"/>
                <a:gd name="T23" fmla="*/ 88206250 h 36"/>
                <a:gd name="T24" fmla="*/ 52924624 w 31"/>
                <a:gd name="T25" fmla="*/ 83165940 h 36"/>
                <a:gd name="T26" fmla="*/ 60484374 w 31"/>
                <a:gd name="T27" fmla="*/ 65524060 h 36"/>
                <a:gd name="T28" fmla="*/ 60484374 w 31"/>
                <a:gd name="T29" fmla="*/ 65524060 h 36"/>
                <a:gd name="T30" fmla="*/ 65524737 w 31"/>
                <a:gd name="T31" fmla="*/ 55443439 h 36"/>
                <a:gd name="T32" fmla="*/ 70565099 w 31"/>
                <a:gd name="T33" fmla="*/ 40322495 h 36"/>
                <a:gd name="T34" fmla="*/ 75605462 w 31"/>
                <a:gd name="T35" fmla="*/ 27720926 h 36"/>
                <a:gd name="T36" fmla="*/ 78126437 w 31"/>
                <a:gd name="T37" fmla="*/ 12599985 h 36"/>
                <a:gd name="T38" fmla="*/ 78126437 w 31"/>
                <a:gd name="T39" fmla="*/ 12599985 h 36"/>
                <a:gd name="T40" fmla="*/ 75605462 w 31"/>
                <a:gd name="T41" fmla="*/ 12599985 h 36"/>
                <a:gd name="T42" fmla="*/ 75605462 w 31"/>
                <a:gd name="T43" fmla="*/ 12599985 h 36"/>
                <a:gd name="T44" fmla="*/ 70565099 w 31"/>
                <a:gd name="T45" fmla="*/ 32761236 h 36"/>
                <a:gd name="T46" fmla="*/ 65524737 w 31"/>
                <a:gd name="T47" fmla="*/ 52922490 h 36"/>
                <a:gd name="T48" fmla="*/ 57964987 w 31"/>
                <a:gd name="T49" fmla="*/ 70564370 h 36"/>
                <a:gd name="T50" fmla="*/ 45363275 w 31"/>
                <a:gd name="T51" fmla="*/ 85685301 h 36"/>
                <a:gd name="T52" fmla="*/ 45363275 w 31"/>
                <a:gd name="T53" fmla="*/ 85685301 h 36"/>
                <a:gd name="T54" fmla="*/ 40322912 w 31"/>
                <a:gd name="T55" fmla="*/ 90725611 h 36"/>
                <a:gd name="T56" fmla="*/ 32763162 w 31"/>
                <a:gd name="T57" fmla="*/ 90725611 h 36"/>
                <a:gd name="T58" fmla="*/ 27722800 w 31"/>
                <a:gd name="T59" fmla="*/ 85685301 h 36"/>
                <a:gd name="T60" fmla="*/ 22682431 w 31"/>
                <a:gd name="T61" fmla="*/ 80644991 h 36"/>
                <a:gd name="T62" fmla="*/ 15121094 w 31"/>
                <a:gd name="T63" fmla="*/ 63003111 h 36"/>
                <a:gd name="T64" fmla="*/ 12601703 w 31"/>
                <a:gd name="T65" fmla="*/ 52922490 h 36"/>
                <a:gd name="T66" fmla="*/ 12601703 w 31"/>
                <a:gd name="T67" fmla="*/ 52922490 h 36"/>
                <a:gd name="T68" fmla="*/ 5040364 w 31"/>
                <a:gd name="T69" fmla="*/ 27720926 h 36"/>
                <a:gd name="T70" fmla="*/ 0 w 31"/>
                <a:gd name="T71" fmla="*/ 0 h 36"/>
                <a:gd name="T72" fmla="*/ 0 w 31"/>
                <a:gd name="T73" fmla="*/ 0 h 36"/>
                <a:gd name="T74" fmla="*/ 0 w 31"/>
                <a:gd name="T75" fmla="*/ 0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"/>
                <a:gd name="T115" fmla="*/ 0 h 36"/>
                <a:gd name="T116" fmla="*/ 31 w 31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" h="36">
                  <a:moveTo>
                    <a:pt x="0" y="0"/>
                  </a:moveTo>
                  <a:lnTo>
                    <a:pt x="0" y="0"/>
                  </a:lnTo>
                  <a:lnTo>
                    <a:pt x="2" y="12"/>
                  </a:lnTo>
                  <a:lnTo>
                    <a:pt x="5" y="24"/>
                  </a:lnTo>
                  <a:lnTo>
                    <a:pt x="6" y="28"/>
                  </a:lnTo>
                  <a:lnTo>
                    <a:pt x="9" y="32"/>
                  </a:lnTo>
                  <a:lnTo>
                    <a:pt x="11" y="35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9" y="35"/>
                  </a:lnTo>
                  <a:lnTo>
                    <a:pt x="21" y="33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30" y="11"/>
                  </a:lnTo>
                  <a:lnTo>
                    <a:pt x="31" y="5"/>
                  </a:lnTo>
                  <a:lnTo>
                    <a:pt x="30" y="5"/>
                  </a:lnTo>
                  <a:lnTo>
                    <a:pt x="28" y="13"/>
                  </a:lnTo>
                  <a:lnTo>
                    <a:pt x="26" y="21"/>
                  </a:lnTo>
                  <a:lnTo>
                    <a:pt x="23" y="28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6" y="25"/>
                  </a:lnTo>
                  <a:lnTo>
                    <a:pt x="5" y="21"/>
                  </a:lnTo>
                  <a:lnTo>
                    <a:pt x="2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3" name="Freeform 122"/>
            <p:cNvSpPr>
              <a:spLocks/>
            </p:cNvSpPr>
            <p:nvPr/>
          </p:nvSpPr>
          <p:spPr bwMode="auto">
            <a:xfrm>
              <a:off x="5540375" y="2405063"/>
              <a:ext cx="47625" cy="79375"/>
            </a:xfrm>
            <a:custGeom>
              <a:avLst/>
              <a:gdLst>
                <a:gd name="T0" fmla="*/ 22682200 w 30"/>
                <a:gd name="T1" fmla="*/ 2520950 h 50"/>
                <a:gd name="T2" fmla="*/ 22682200 w 30"/>
                <a:gd name="T3" fmla="*/ 2520950 h 50"/>
                <a:gd name="T4" fmla="*/ 22682200 w 30"/>
                <a:gd name="T5" fmla="*/ 12601574 h 50"/>
                <a:gd name="T6" fmla="*/ 17641889 w 30"/>
                <a:gd name="T7" fmla="*/ 27722516 h 50"/>
                <a:gd name="T8" fmla="*/ 12601575 w 30"/>
                <a:gd name="T9" fmla="*/ 45362811 h 50"/>
                <a:gd name="T10" fmla="*/ 12601575 w 30"/>
                <a:gd name="T11" fmla="*/ 45362811 h 50"/>
                <a:gd name="T12" fmla="*/ 2520950 w 30"/>
                <a:gd name="T13" fmla="*/ 83165949 h 50"/>
                <a:gd name="T14" fmla="*/ 2520950 w 30"/>
                <a:gd name="T15" fmla="*/ 83165949 h 50"/>
                <a:gd name="T16" fmla="*/ 0 w 30"/>
                <a:gd name="T17" fmla="*/ 118448151 h 50"/>
                <a:gd name="T18" fmla="*/ 0 w 30"/>
                <a:gd name="T19" fmla="*/ 118448151 h 50"/>
                <a:gd name="T20" fmla="*/ 0 w 30"/>
                <a:gd name="T21" fmla="*/ 123488462 h 50"/>
                <a:gd name="T22" fmla="*/ 0 w 30"/>
                <a:gd name="T23" fmla="*/ 126007824 h 50"/>
                <a:gd name="T24" fmla="*/ 2520950 w 30"/>
                <a:gd name="T25" fmla="*/ 126007824 h 50"/>
                <a:gd name="T26" fmla="*/ 2520950 w 30"/>
                <a:gd name="T27" fmla="*/ 126007824 h 50"/>
                <a:gd name="T28" fmla="*/ 7561264 w 30"/>
                <a:gd name="T29" fmla="*/ 126007824 h 50"/>
                <a:gd name="T30" fmla="*/ 15120940 w 30"/>
                <a:gd name="T31" fmla="*/ 123488462 h 50"/>
                <a:gd name="T32" fmla="*/ 22682200 w 30"/>
                <a:gd name="T33" fmla="*/ 115927202 h 50"/>
                <a:gd name="T34" fmla="*/ 37803140 w 30"/>
                <a:gd name="T35" fmla="*/ 90725622 h 50"/>
                <a:gd name="T36" fmla="*/ 37803140 w 30"/>
                <a:gd name="T37" fmla="*/ 90725622 h 50"/>
                <a:gd name="T38" fmla="*/ 57964398 w 30"/>
                <a:gd name="T39" fmla="*/ 55443445 h 50"/>
                <a:gd name="T40" fmla="*/ 75604693 w 30"/>
                <a:gd name="T41" fmla="*/ 20161250 h 50"/>
                <a:gd name="T42" fmla="*/ 75604693 w 30"/>
                <a:gd name="T43" fmla="*/ 20161250 h 50"/>
                <a:gd name="T44" fmla="*/ 75604693 w 30"/>
                <a:gd name="T45" fmla="*/ 17640301 h 50"/>
                <a:gd name="T46" fmla="*/ 73085331 w 30"/>
                <a:gd name="T47" fmla="*/ 20161250 h 50"/>
                <a:gd name="T48" fmla="*/ 73085331 w 30"/>
                <a:gd name="T49" fmla="*/ 20161250 h 50"/>
                <a:gd name="T50" fmla="*/ 57964398 w 30"/>
                <a:gd name="T51" fmla="*/ 42843449 h 50"/>
                <a:gd name="T52" fmla="*/ 42843452 w 30"/>
                <a:gd name="T53" fmla="*/ 70564378 h 50"/>
                <a:gd name="T54" fmla="*/ 30241880 w 30"/>
                <a:gd name="T55" fmla="*/ 95765933 h 50"/>
                <a:gd name="T56" fmla="*/ 15120940 w 30"/>
                <a:gd name="T57" fmla="*/ 115927202 h 50"/>
                <a:gd name="T58" fmla="*/ 15120940 w 30"/>
                <a:gd name="T59" fmla="*/ 115927202 h 50"/>
                <a:gd name="T60" fmla="*/ 7561264 w 30"/>
                <a:gd name="T61" fmla="*/ 120967513 h 50"/>
                <a:gd name="T62" fmla="*/ 5040313 w 30"/>
                <a:gd name="T63" fmla="*/ 120967513 h 50"/>
                <a:gd name="T64" fmla="*/ 2520950 w 30"/>
                <a:gd name="T65" fmla="*/ 120967513 h 50"/>
                <a:gd name="T66" fmla="*/ 2520950 w 30"/>
                <a:gd name="T67" fmla="*/ 115927202 h 50"/>
                <a:gd name="T68" fmla="*/ 2520950 w 30"/>
                <a:gd name="T69" fmla="*/ 103327193 h 50"/>
                <a:gd name="T70" fmla="*/ 2520950 w 30"/>
                <a:gd name="T71" fmla="*/ 103327193 h 50"/>
                <a:gd name="T72" fmla="*/ 5040313 w 30"/>
                <a:gd name="T73" fmla="*/ 70564378 h 50"/>
                <a:gd name="T74" fmla="*/ 5040313 w 30"/>
                <a:gd name="T75" fmla="*/ 70564378 h 50"/>
                <a:gd name="T76" fmla="*/ 17641889 w 30"/>
                <a:gd name="T77" fmla="*/ 37801551 h 50"/>
                <a:gd name="T78" fmla="*/ 27722518 w 30"/>
                <a:gd name="T79" fmla="*/ 5040313 h 50"/>
                <a:gd name="T80" fmla="*/ 27722518 w 30"/>
                <a:gd name="T81" fmla="*/ 5040313 h 50"/>
                <a:gd name="T82" fmla="*/ 30241880 w 30"/>
                <a:gd name="T83" fmla="*/ 2520950 h 50"/>
                <a:gd name="T84" fmla="*/ 25201562 w 30"/>
                <a:gd name="T85" fmla="*/ 0 h 50"/>
                <a:gd name="T86" fmla="*/ 22682200 w 30"/>
                <a:gd name="T87" fmla="*/ 0 h 50"/>
                <a:gd name="T88" fmla="*/ 22682200 w 30"/>
                <a:gd name="T89" fmla="*/ 2520950 h 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"/>
                <a:gd name="T136" fmla="*/ 0 h 50"/>
                <a:gd name="T137" fmla="*/ 30 w 30"/>
                <a:gd name="T138" fmla="*/ 50 h 5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" h="50">
                  <a:moveTo>
                    <a:pt x="9" y="1"/>
                  </a:moveTo>
                  <a:lnTo>
                    <a:pt x="9" y="1"/>
                  </a:lnTo>
                  <a:lnTo>
                    <a:pt x="9" y="5"/>
                  </a:lnTo>
                  <a:lnTo>
                    <a:pt x="7" y="11"/>
                  </a:lnTo>
                  <a:lnTo>
                    <a:pt x="5" y="18"/>
                  </a:lnTo>
                  <a:lnTo>
                    <a:pt x="1" y="33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6" y="49"/>
                  </a:lnTo>
                  <a:lnTo>
                    <a:pt x="9" y="46"/>
                  </a:lnTo>
                  <a:lnTo>
                    <a:pt x="15" y="36"/>
                  </a:lnTo>
                  <a:lnTo>
                    <a:pt x="23" y="22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9" y="8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2" y="38"/>
                  </a:lnTo>
                  <a:lnTo>
                    <a:pt x="6" y="46"/>
                  </a:lnTo>
                  <a:lnTo>
                    <a:pt x="3" y="48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1"/>
                  </a:lnTo>
                  <a:lnTo>
                    <a:pt x="2" y="28"/>
                  </a:lnTo>
                  <a:lnTo>
                    <a:pt x="7" y="15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4" name="Freeform 123"/>
            <p:cNvSpPr>
              <a:spLocks/>
            </p:cNvSpPr>
            <p:nvPr/>
          </p:nvSpPr>
          <p:spPr bwMode="auto">
            <a:xfrm>
              <a:off x="5540375" y="2405063"/>
              <a:ext cx="47625" cy="79375"/>
            </a:xfrm>
            <a:custGeom>
              <a:avLst/>
              <a:gdLst>
                <a:gd name="T0" fmla="*/ 22682200 w 30"/>
                <a:gd name="T1" fmla="*/ 2520950 h 50"/>
                <a:gd name="T2" fmla="*/ 22682200 w 30"/>
                <a:gd name="T3" fmla="*/ 2520950 h 50"/>
                <a:gd name="T4" fmla="*/ 22682200 w 30"/>
                <a:gd name="T5" fmla="*/ 12601574 h 50"/>
                <a:gd name="T6" fmla="*/ 17641889 w 30"/>
                <a:gd name="T7" fmla="*/ 27722516 h 50"/>
                <a:gd name="T8" fmla="*/ 12601575 w 30"/>
                <a:gd name="T9" fmla="*/ 45362811 h 50"/>
                <a:gd name="T10" fmla="*/ 12601575 w 30"/>
                <a:gd name="T11" fmla="*/ 45362811 h 50"/>
                <a:gd name="T12" fmla="*/ 2520950 w 30"/>
                <a:gd name="T13" fmla="*/ 83165949 h 50"/>
                <a:gd name="T14" fmla="*/ 2520950 w 30"/>
                <a:gd name="T15" fmla="*/ 83165949 h 50"/>
                <a:gd name="T16" fmla="*/ 0 w 30"/>
                <a:gd name="T17" fmla="*/ 118448151 h 50"/>
                <a:gd name="T18" fmla="*/ 0 w 30"/>
                <a:gd name="T19" fmla="*/ 118448151 h 50"/>
                <a:gd name="T20" fmla="*/ 0 w 30"/>
                <a:gd name="T21" fmla="*/ 123488462 h 50"/>
                <a:gd name="T22" fmla="*/ 0 w 30"/>
                <a:gd name="T23" fmla="*/ 126007824 h 50"/>
                <a:gd name="T24" fmla="*/ 2520950 w 30"/>
                <a:gd name="T25" fmla="*/ 126007824 h 50"/>
                <a:gd name="T26" fmla="*/ 2520950 w 30"/>
                <a:gd name="T27" fmla="*/ 126007824 h 50"/>
                <a:gd name="T28" fmla="*/ 7561264 w 30"/>
                <a:gd name="T29" fmla="*/ 126007824 h 50"/>
                <a:gd name="T30" fmla="*/ 15120940 w 30"/>
                <a:gd name="T31" fmla="*/ 123488462 h 50"/>
                <a:gd name="T32" fmla="*/ 22682200 w 30"/>
                <a:gd name="T33" fmla="*/ 115927202 h 50"/>
                <a:gd name="T34" fmla="*/ 37803140 w 30"/>
                <a:gd name="T35" fmla="*/ 90725622 h 50"/>
                <a:gd name="T36" fmla="*/ 37803140 w 30"/>
                <a:gd name="T37" fmla="*/ 90725622 h 50"/>
                <a:gd name="T38" fmla="*/ 57964398 w 30"/>
                <a:gd name="T39" fmla="*/ 55443445 h 50"/>
                <a:gd name="T40" fmla="*/ 75604693 w 30"/>
                <a:gd name="T41" fmla="*/ 20161250 h 50"/>
                <a:gd name="T42" fmla="*/ 75604693 w 30"/>
                <a:gd name="T43" fmla="*/ 20161250 h 50"/>
                <a:gd name="T44" fmla="*/ 75604693 w 30"/>
                <a:gd name="T45" fmla="*/ 17640301 h 50"/>
                <a:gd name="T46" fmla="*/ 73085331 w 30"/>
                <a:gd name="T47" fmla="*/ 20161250 h 50"/>
                <a:gd name="T48" fmla="*/ 73085331 w 30"/>
                <a:gd name="T49" fmla="*/ 20161250 h 50"/>
                <a:gd name="T50" fmla="*/ 57964398 w 30"/>
                <a:gd name="T51" fmla="*/ 42843449 h 50"/>
                <a:gd name="T52" fmla="*/ 42843452 w 30"/>
                <a:gd name="T53" fmla="*/ 70564378 h 50"/>
                <a:gd name="T54" fmla="*/ 30241880 w 30"/>
                <a:gd name="T55" fmla="*/ 95765933 h 50"/>
                <a:gd name="T56" fmla="*/ 15120940 w 30"/>
                <a:gd name="T57" fmla="*/ 115927202 h 50"/>
                <a:gd name="T58" fmla="*/ 15120940 w 30"/>
                <a:gd name="T59" fmla="*/ 115927202 h 50"/>
                <a:gd name="T60" fmla="*/ 7561264 w 30"/>
                <a:gd name="T61" fmla="*/ 120967513 h 50"/>
                <a:gd name="T62" fmla="*/ 5040313 w 30"/>
                <a:gd name="T63" fmla="*/ 120967513 h 50"/>
                <a:gd name="T64" fmla="*/ 2520950 w 30"/>
                <a:gd name="T65" fmla="*/ 120967513 h 50"/>
                <a:gd name="T66" fmla="*/ 2520950 w 30"/>
                <a:gd name="T67" fmla="*/ 115927202 h 50"/>
                <a:gd name="T68" fmla="*/ 2520950 w 30"/>
                <a:gd name="T69" fmla="*/ 103327193 h 50"/>
                <a:gd name="T70" fmla="*/ 2520950 w 30"/>
                <a:gd name="T71" fmla="*/ 103327193 h 50"/>
                <a:gd name="T72" fmla="*/ 5040313 w 30"/>
                <a:gd name="T73" fmla="*/ 70564378 h 50"/>
                <a:gd name="T74" fmla="*/ 5040313 w 30"/>
                <a:gd name="T75" fmla="*/ 70564378 h 50"/>
                <a:gd name="T76" fmla="*/ 17641889 w 30"/>
                <a:gd name="T77" fmla="*/ 37801551 h 50"/>
                <a:gd name="T78" fmla="*/ 27722518 w 30"/>
                <a:gd name="T79" fmla="*/ 5040313 h 50"/>
                <a:gd name="T80" fmla="*/ 27722518 w 30"/>
                <a:gd name="T81" fmla="*/ 5040313 h 50"/>
                <a:gd name="T82" fmla="*/ 30241880 w 30"/>
                <a:gd name="T83" fmla="*/ 2520950 h 50"/>
                <a:gd name="T84" fmla="*/ 25201562 w 30"/>
                <a:gd name="T85" fmla="*/ 0 h 50"/>
                <a:gd name="T86" fmla="*/ 22682200 w 30"/>
                <a:gd name="T87" fmla="*/ 0 h 50"/>
                <a:gd name="T88" fmla="*/ 22682200 w 30"/>
                <a:gd name="T89" fmla="*/ 2520950 h 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"/>
                <a:gd name="T136" fmla="*/ 0 h 50"/>
                <a:gd name="T137" fmla="*/ 30 w 30"/>
                <a:gd name="T138" fmla="*/ 50 h 5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" h="50">
                  <a:moveTo>
                    <a:pt x="9" y="1"/>
                  </a:moveTo>
                  <a:lnTo>
                    <a:pt x="9" y="1"/>
                  </a:lnTo>
                  <a:lnTo>
                    <a:pt x="9" y="5"/>
                  </a:lnTo>
                  <a:lnTo>
                    <a:pt x="7" y="11"/>
                  </a:lnTo>
                  <a:lnTo>
                    <a:pt x="5" y="18"/>
                  </a:lnTo>
                  <a:lnTo>
                    <a:pt x="1" y="33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6" y="49"/>
                  </a:lnTo>
                  <a:lnTo>
                    <a:pt x="9" y="46"/>
                  </a:lnTo>
                  <a:lnTo>
                    <a:pt x="15" y="36"/>
                  </a:lnTo>
                  <a:lnTo>
                    <a:pt x="23" y="22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9" y="8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2" y="38"/>
                  </a:lnTo>
                  <a:lnTo>
                    <a:pt x="6" y="46"/>
                  </a:lnTo>
                  <a:lnTo>
                    <a:pt x="3" y="48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1"/>
                  </a:lnTo>
                  <a:lnTo>
                    <a:pt x="2" y="28"/>
                  </a:lnTo>
                  <a:lnTo>
                    <a:pt x="7" y="15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5" name="Freeform 124"/>
            <p:cNvSpPr>
              <a:spLocks/>
            </p:cNvSpPr>
            <p:nvPr/>
          </p:nvSpPr>
          <p:spPr bwMode="auto">
            <a:xfrm>
              <a:off x="5548313" y="2432050"/>
              <a:ext cx="136525" cy="320675"/>
            </a:xfrm>
            <a:custGeom>
              <a:avLst/>
              <a:gdLst>
                <a:gd name="T0" fmla="*/ 98286877 w 86"/>
                <a:gd name="T1" fmla="*/ 0 h 202"/>
                <a:gd name="T2" fmla="*/ 75604685 w 86"/>
                <a:gd name="T3" fmla="*/ 30241878 h 202"/>
                <a:gd name="T4" fmla="*/ 55443443 w 86"/>
                <a:gd name="T5" fmla="*/ 65524068 h 202"/>
                <a:gd name="T6" fmla="*/ 22682198 w 86"/>
                <a:gd name="T7" fmla="*/ 146169068 h 202"/>
                <a:gd name="T8" fmla="*/ 12601574 w 86"/>
                <a:gd name="T9" fmla="*/ 194052816 h 202"/>
                <a:gd name="T10" fmla="*/ 5040312 w 86"/>
                <a:gd name="T11" fmla="*/ 244455975 h 202"/>
                <a:gd name="T12" fmla="*/ 0 w 86"/>
                <a:gd name="T13" fmla="*/ 317539691 h 202"/>
                <a:gd name="T14" fmla="*/ 0 w 86"/>
                <a:gd name="T15" fmla="*/ 342741246 h 202"/>
                <a:gd name="T16" fmla="*/ 7559675 w 86"/>
                <a:gd name="T17" fmla="*/ 408265288 h 202"/>
                <a:gd name="T18" fmla="*/ 12601574 w 86"/>
                <a:gd name="T19" fmla="*/ 430947581 h 202"/>
                <a:gd name="T20" fmla="*/ 30241877 w 86"/>
                <a:gd name="T21" fmla="*/ 461189447 h 202"/>
                <a:gd name="T22" fmla="*/ 60483753 w 86"/>
                <a:gd name="T23" fmla="*/ 478829741 h 202"/>
                <a:gd name="T24" fmla="*/ 78124047 w 86"/>
                <a:gd name="T25" fmla="*/ 483870052 h 202"/>
                <a:gd name="T26" fmla="*/ 93246567 w 86"/>
                <a:gd name="T27" fmla="*/ 481350690 h 202"/>
                <a:gd name="T28" fmla="*/ 120967507 w 86"/>
                <a:gd name="T29" fmla="*/ 483870052 h 202"/>
                <a:gd name="T30" fmla="*/ 146169060 w 86"/>
                <a:gd name="T31" fmla="*/ 498990985 h 202"/>
                <a:gd name="T32" fmla="*/ 158769043 w 86"/>
                <a:gd name="T33" fmla="*/ 506552245 h 202"/>
                <a:gd name="T34" fmla="*/ 173891563 w 86"/>
                <a:gd name="T35" fmla="*/ 509071607 h 202"/>
                <a:gd name="T36" fmla="*/ 196572167 w 86"/>
                <a:gd name="T37" fmla="*/ 506552245 h 202"/>
                <a:gd name="T38" fmla="*/ 204133427 w 86"/>
                <a:gd name="T39" fmla="*/ 504031296 h 202"/>
                <a:gd name="T40" fmla="*/ 211693149 w 86"/>
                <a:gd name="T41" fmla="*/ 501511934 h 202"/>
                <a:gd name="T42" fmla="*/ 211693149 w 86"/>
                <a:gd name="T43" fmla="*/ 498990985 h 202"/>
                <a:gd name="T44" fmla="*/ 201612478 w 86"/>
                <a:gd name="T45" fmla="*/ 501511934 h 202"/>
                <a:gd name="T46" fmla="*/ 189012495 w 86"/>
                <a:gd name="T47" fmla="*/ 504031296 h 202"/>
                <a:gd name="T48" fmla="*/ 163810941 w 86"/>
                <a:gd name="T49" fmla="*/ 504031296 h 202"/>
                <a:gd name="T50" fmla="*/ 138607800 w 86"/>
                <a:gd name="T51" fmla="*/ 491431312 h 202"/>
                <a:gd name="T52" fmla="*/ 126007817 w 86"/>
                <a:gd name="T53" fmla="*/ 481350690 h 202"/>
                <a:gd name="T54" fmla="*/ 113406247 w 86"/>
                <a:gd name="T55" fmla="*/ 476310380 h 202"/>
                <a:gd name="T56" fmla="*/ 93246567 w 86"/>
                <a:gd name="T57" fmla="*/ 476310380 h 202"/>
                <a:gd name="T58" fmla="*/ 75604685 w 86"/>
                <a:gd name="T59" fmla="*/ 478829741 h 202"/>
                <a:gd name="T60" fmla="*/ 63003115 w 86"/>
                <a:gd name="T61" fmla="*/ 473789430 h 202"/>
                <a:gd name="T62" fmla="*/ 37801549 w 86"/>
                <a:gd name="T63" fmla="*/ 453628186 h 202"/>
                <a:gd name="T64" fmla="*/ 27720928 w 86"/>
                <a:gd name="T65" fmla="*/ 443547564 h 202"/>
                <a:gd name="T66" fmla="*/ 17640300 w 86"/>
                <a:gd name="T67" fmla="*/ 410786238 h 202"/>
                <a:gd name="T68" fmla="*/ 10080625 w 86"/>
                <a:gd name="T69" fmla="*/ 367942801 h 202"/>
                <a:gd name="T70" fmla="*/ 7559675 w 86"/>
                <a:gd name="T71" fmla="*/ 322580002 h 202"/>
                <a:gd name="T72" fmla="*/ 10080625 w 86"/>
                <a:gd name="T73" fmla="*/ 282257514 h 202"/>
                <a:gd name="T74" fmla="*/ 15120938 w 86"/>
                <a:gd name="T75" fmla="*/ 241935026 h 202"/>
                <a:gd name="T76" fmla="*/ 27720928 w 86"/>
                <a:gd name="T77" fmla="*/ 151209379 h 202"/>
                <a:gd name="T78" fmla="*/ 40322498 w 86"/>
                <a:gd name="T79" fmla="*/ 110886891 h 202"/>
                <a:gd name="T80" fmla="*/ 55443443 w 86"/>
                <a:gd name="T81" fmla="*/ 70564378 h 202"/>
                <a:gd name="T82" fmla="*/ 85685307 w 86"/>
                <a:gd name="T83" fmla="*/ 17640301 h 202"/>
                <a:gd name="T84" fmla="*/ 98286877 w 86"/>
                <a:gd name="T85" fmla="*/ 0 h 2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02"/>
                <a:gd name="T131" fmla="*/ 86 w 86"/>
                <a:gd name="T132" fmla="*/ 202 h 2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02">
                  <a:moveTo>
                    <a:pt x="39" y="0"/>
                  </a:moveTo>
                  <a:lnTo>
                    <a:pt x="39" y="0"/>
                  </a:lnTo>
                  <a:lnTo>
                    <a:pt x="34" y="5"/>
                  </a:lnTo>
                  <a:lnTo>
                    <a:pt x="30" y="12"/>
                  </a:lnTo>
                  <a:lnTo>
                    <a:pt x="22" y="26"/>
                  </a:lnTo>
                  <a:lnTo>
                    <a:pt x="16" y="42"/>
                  </a:lnTo>
                  <a:lnTo>
                    <a:pt x="9" y="58"/>
                  </a:lnTo>
                  <a:lnTo>
                    <a:pt x="5" y="77"/>
                  </a:lnTo>
                  <a:lnTo>
                    <a:pt x="2" y="97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0" y="136"/>
                  </a:lnTo>
                  <a:lnTo>
                    <a:pt x="2" y="153"/>
                  </a:lnTo>
                  <a:lnTo>
                    <a:pt x="3" y="162"/>
                  </a:lnTo>
                  <a:lnTo>
                    <a:pt x="5" y="171"/>
                  </a:lnTo>
                  <a:lnTo>
                    <a:pt x="8" y="176"/>
                  </a:lnTo>
                  <a:lnTo>
                    <a:pt x="12" y="183"/>
                  </a:lnTo>
                  <a:lnTo>
                    <a:pt x="19" y="187"/>
                  </a:lnTo>
                  <a:lnTo>
                    <a:pt x="24" y="190"/>
                  </a:lnTo>
                  <a:lnTo>
                    <a:pt x="31" y="192"/>
                  </a:lnTo>
                  <a:lnTo>
                    <a:pt x="37" y="191"/>
                  </a:lnTo>
                  <a:lnTo>
                    <a:pt x="43" y="191"/>
                  </a:lnTo>
                  <a:lnTo>
                    <a:pt x="48" y="192"/>
                  </a:lnTo>
                  <a:lnTo>
                    <a:pt x="52" y="195"/>
                  </a:lnTo>
                  <a:lnTo>
                    <a:pt x="58" y="198"/>
                  </a:lnTo>
                  <a:lnTo>
                    <a:pt x="63" y="201"/>
                  </a:lnTo>
                  <a:lnTo>
                    <a:pt x="66" y="202"/>
                  </a:lnTo>
                  <a:lnTo>
                    <a:pt x="69" y="202"/>
                  </a:lnTo>
                  <a:lnTo>
                    <a:pt x="78" y="201"/>
                  </a:lnTo>
                  <a:lnTo>
                    <a:pt x="81" y="200"/>
                  </a:lnTo>
                  <a:lnTo>
                    <a:pt x="84" y="199"/>
                  </a:lnTo>
                  <a:lnTo>
                    <a:pt x="86" y="198"/>
                  </a:lnTo>
                  <a:lnTo>
                    <a:pt x="84" y="198"/>
                  </a:lnTo>
                  <a:lnTo>
                    <a:pt x="80" y="199"/>
                  </a:lnTo>
                  <a:lnTo>
                    <a:pt x="75" y="200"/>
                  </a:lnTo>
                  <a:lnTo>
                    <a:pt x="69" y="200"/>
                  </a:lnTo>
                  <a:lnTo>
                    <a:pt x="65" y="200"/>
                  </a:lnTo>
                  <a:lnTo>
                    <a:pt x="60" y="198"/>
                  </a:lnTo>
                  <a:lnTo>
                    <a:pt x="55" y="195"/>
                  </a:lnTo>
                  <a:lnTo>
                    <a:pt x="50" y="191"/>
                  </a:lnTo>
                  <a:lnTo>
                    <a:pt x="45" y="189"/>
                  </a:lnTo>
                  <a:lnTo>
                    <a:pt x="41" y="189"/>
                  </a:lnTo>
                  <a:lnTo>
                    <a:pt x="37" y="189"/>
                  </a:lnTo>
                  <a:lnTo>
                    <a:pt x="34" y="190"/>
                  </a:lnTo>
                  <a:lnTo>
                    <a:pt x="30" y="190"/>
                  </a:lnTo>
                  <a:lnTo>
                    <a:pt x="25" y="188"/>
                  </a:lnTo>
                  <a:lnTo>
                    <a:pt x="21" y="186"/>
                  </a:lnTo>
                  <a:lnTo>
                    <a:pt x="15" y="180"/>
                  </a:lnTo>
                  <a:lnTo>
                    <a:pt x="11" y="176"/>
                  </a:lnTo>
                  <a:lnTo>
                    <a:pt x="9" y="172"/>
                  </a:lnTo>
                  <a:lnTo>
                    <a:pt x="7" y="163"/>
                  </a:lnTo>
                  <a:lnTo>
                    <a:pt x="4" y="146"/>
                  </a:lnTo>
                  <a:lnTo>
                    <a:pt x="3" y="128"/>
                  </a:lnTo>
                  <a:lnTo>
                    <a:pt x="3" y="120"/>
                  </a:lnTo>
                  <a:lnTo>
                    <a:pt x="4" y="112"/>
                  </a:lnTo>
                  <a:lnTo>
                    <a:pt x="6" y="96"/>
                  </a:lnTo>
                  <a:lnTo>
                    <a:pt x="8" y="77"/>
                  </a:lnTo>
                  <a:lnTo>
                    <a:pt x="11" y="60"/>
                  </a:lnTo>
                  <a:lnTo>
                    <a:pt x="16" y="44"/>
                  </a:lnTo>
                  <a:lnTo>
                    <a:pt x="22" y="28"/>
                  </a:lnTo>
                  <a:lnTo>
                    <a:pt x="30" y="13"/>
                  </a:lnTo>
                  <a:lnTo>
                    <a:pt x="34" y="7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6" name="Freeform 125"/>
            <p:cNvSpPr>
              <a:spLocks/>
            </p:cNvSpPr>
            <p:nvPr/>
          </p:nvSpPr>
          <p:spPr bwMode="auto">
            <a:xfrm>
              <a:off x="5548313" y="2432050"/>
              <a:ext cx="136525" cy="320675"/>
            </a:xfrm>
            <a:custGeom>
              <a:avLst/>
              <a:gdLst>
                <a:gd name="T0" fmla="*/ 98286877 w 86"/>
                <a:gd name="T1" fmla="*/ 0 h 202"/>
                <a:gd name="T2" fmla="*/ 75604685 w 86"/>
                <a:gd name="T3" fmla="*/ 30241878 h 202"/>
                <a:gd name="T4" fmla="*/ 55443443 w 86"/>
                <a:gd name="T5" fmla="*/ 65524068 h 202"/>
                <a:gd name="T6" fmla="*/ 22682198 w 86"/>
                <a:gd name="T7" fmla="*/ 146169068 h 202"/>
                <a:gd name="T8" fmla="*/ 12601574 w 86"/>
                <a:gd name="T9" fmla="*/ 194052816 h 202"/>
                <a:gd name="T10" fmla="*/ 5040312 w 86"/>
                <a:gd name="T11" fmla="*/ 244455975 h 202"/>
                <a:gd name="T12" fmla="*/ 0 w 86"/>
                <a:gd name="T13" fmla="*/ 317539691 h 202"/>
                <a:gd name="T14" fmla="*/ 0 w 86"/>
                <a:gd name="T15" fmla="*/ 342741246 h 202"/>
                <a:gd name="T16" fmla="*/ 7559675 w 86"/>
                <a:gd name="T17" fmla="*/ 408265288 h 202"/>
                <a:gd name="T18" fmla="*/ 12601574 w 86"/>
                <a:gd name="T19" fmla="*/ 430947581 h 202"/>
                <a:gd name="T20" fmla="*/ 30241877 w 86"/>
                <a:gd name="T21" fmla="*/ 461189447 h 202"/>
                <a:gd name="T22" fmla="*/ 60483753 w 86"/>
                <a:gd name="T23" fmla="*/ 478829741 h 202"/>
                <a:gd name="T24" fmla="*/ 78124047 w 86"/>
                <a:gd name="T25" fmla="*/ 483870052 h 202"/>
                <a:gd name="T26" fmla="*/ 93246567 w 86"/>
                <a:gd name="T27" fmla="*/ 481350690 h 202"/>
                <a:gd name="T28" fmla="*/ 120967507 w 86"/>
                <a:gd name="T29" fmla="*/ 483870052 h 202"/>
                <a:gd name="T30" fmla="*/ 146169060 w 86"/>
                <a:gd name="T31" fmla="*/ 498990985 h 202"/>
                <a:gd name="T32" fmla="*/ 158769043 w 86"/>
                <a:gd name="T33" fmla="*/ 506552245 h 202"/>
                <a:gd name="T34" fmla="*/ 173891563 w 86"/>
                <a:gd name="T35" fmla="*/ 509071607 h 202"/>
                <a:gd name="T36" fmla="*/ 196572167 w 86"/>
                <a:gd name="T37" fmla="*/ 506552245 h 202"/>
                <a:gd name="T38" fmla="*/ 204133427 w 86"/>
                <a:gd name="T39" fmla="*/ 504031296 h 202"/>
                <a:gd name="T40" fmla="*/ 211693149 w 86"/>
                <a:gd name="T41" fmla="*/ 501511934 h 202"/>
                <a:gd name="T42" fmla="*/ 211693149 w 86"/>
                <a:gd name="T43" fmla="*/ 498990985 h 202"/>
                <a:gd name="T44" fmla="*/ 201612478 w 86"/>
                <a:gd name="T45" fmla="*/ 501511934 h 202"/>
                <a:gd name="T46" fmla="*/ 189012495 w 86"/>
                <a:gd name="T47" fmla="*/ 504031296 h 202"/>
                <a:gd name="T48" fmla="*/ 163810941 w 86"/>
                <a:gd name="T49" fmla="*/ 504031296 h 202"/>
                <a:gd name="T50" fmla="*/ 138607800 w 86"/>
                <a:gd name="T51" fmla="*/ 491431312 h 202"/>
                <a:gd name="T52" fmla="*/ 126007817 w 86"/>
                <a:gd name="T53" fmla="*/ 481350690 h 202"/>
                <a:gd name="T54" fmla="*/ 113406247 w 86"/>
                <a:gd name="T55" fmla="*/ 476310380 h 202"/>
                <a:gd name="T56" fmla="*/ 93246567 w 86"/>
                <a:gd name="T57" fmla="*/ 476310380 h 202"/>
                <a:gd name="T58" fmla="*/ 75604685 w 86"/>
                <a:gd name="T59" fmla="*/ 478829741 h 202"/>
                <a:gd name="T60" fmla="*/ 63003115 w 86"/>
                <a:gd name="T61" fmla="*/ 473789430 h 202"/>
                <a:gd name="T62" fmla="*/ 37801549 w 86"/>
                <a:gd name="T63" fmla="*/ 453628186 h 202"/>
                <a:gd name="T64" fmla="*/ 27720928 w 86"/>
                <a:gd name="T65" fmla="*/ 443547564 h 202"/>
                <a:gd name="T66" fmla="*/ 17640300 w 86"/>
                <a:gd name="T67" fmla="*/ 410786238 h 202"/>
                <a:gd name="T68" fmla="*/ 10080625 w 86"/>
                <a:gd name="T69" fmla="*/ 367942801 h 202"/>
                <a:gd name="T70" fmla="*/ 7559675 w 86"/>
                <a:gd name="T71" fmla="*/ 322580002 h 202"/>
                <a:gd name="T72" fmla="*/ 10080625 w 86"/>
                <a:gd name="T73" fmla="*/ 282257514 h 202"/>
                <a:gd name="T74" fmla="*/ 15120938 w 86"/>
                <a:gd name="T75" fmla="*/ 241935026 h 202"/>
                <a:gd name="T76" fmla="*/ 27720928 w 86"/>
                <a:gd name="T77" fmla="*/ 151209379 h 202"/>
                <a:gd name="T78" fmla="*/ 40322498 w 86"/>
                <a:gd name="T79" fmla="*/ 110886891 h 202"/>
                <a:gd name="T80" fmla="*/ 55443443 w 86"/>
                <a:gd name="T81" fmla="*/ 70564378 h 202"/>
                <a:gd name="T82" fmla="*/ 85685307 w 86"/>
                <a:gd name="T83" fmla="*/ 17640301 h 202"/>
                <a:gd name="T84" fmla="*/ 98286877 w 86"/>
                <a:gd name="T85" fmla="*/ 0 h 2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02"/>
                <a:gd name="T131" fmla="*/ 86 w 86"/>
                <a:gd name="T132" fmla="*/ 202 h 2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02">
                  <a:moveTo>
                    <a:pt x="39" y="0"/>
                  </a:moveTo>
                  <a:lnTo>
                    <a:pt x="39" y="0"/>
                  </a:lnTo>
                  <a:lnTo>
                    <a:pt x="34" y="5"/>
                  </a:lnTo>
                  <a:lnTo>
                    <a:pt x="30" y="12"/>
                  </a:lnTo>
                  <a:lnTo>
                    <a:pt x="22" y="26"/>
                  </a:lnTo>
                  <a:lnTo>
                    <a:pt x="16" y="42"/>
                  </a:lnTo>
                  <a:lnTo>
                    <a:pt x="9" y="58"/>
                  </a:lnTo>
                  <a:lnTo>
                    <a:pt x="5" y="77"/>
                  </a:lnTo>
                  <a:lnTo>
                    <a:pt x="2" y="97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0" y="136"/>
                  </a:lnTo>
                  <a:lnTo>
                    <a:pt x="2" y="153"/>
                  </a:lnTo>
                  <a:lnTo>
                    <a:pt x="3" y="162"/>
                  </a:lnTo>
                  <a:lnTo>
                    <a:pt x="5" y="171"/>
                  </a:lnTo>
                  <a:lnTo>
                    <a:pt x="8" y="176"/>
                  </a:lnTo>
                  <a:lnTo>
                    <a:pt x="12" y="183"/>
                  </a:lnTo>
                  <a:lnTo>
                    <a:pt x="19" y="187"/>
                  </a:lnTo>
                  <a:lnTo>
                    <a:pt x="24" y="190"/>
                  </a:lnTo>
                  <a:lnTo>
                    <a:pt x="31" y="192"/>
                  </a:lnTo>
                  <a:lnTo>
                    <a:pt x="37" y="191"/>
                  </a:lnTo>
                  <a:lnTo>
                    <a:pt x="43" y="191"/>
                  </a:lnTo>
                  <a:lnTo>
                    <a:pt x="48" y="192"/>
                  </a:lnTo>
                  <a:lnTo>
                    <a:pt x="52" y="195"/>
                  </a:lnTo>
                  <a:lnTo>
                    <a:pt x="58" y="198"/>
                  </a:lnTo>
                  <a:lnTo>
                    <a:pt x="63" y="201"/>
                  </a:lnTo>
                  <a:lnTo>
                    <a:pt x="66" y="202"/>
                  </a:lnTo>
                  <a:lnTo>
                    <a:pt x="69" y="202"/>
                  </a:lnTo>
                  <a:lnTo>
                    <a:pt x="78" y="201"/>
                  </a:lnTo>
                  <a:lnTo>
                    <a:pt x="81" y="200"/>
                  </a:lnTo>
                  <a:lnTo>
                    <a:pt x="84" y="199"/>
                  </a:lnTo>
                  <a:lnTo>
                    <a:pt x="86" y="198"/>
                  </a:lnTo>
                  <a:lnTo>
                    <a:pt x="84" y="198"/>
                  </a:lnTo>
                  <a:lnTo>
                    <a:pt x="80" y="199"/>
                  </a:lnTo>
                  <a:lnTo>
                    <a:pt x="75" y="200"/>
                  </a:lnTo>
                  <a:lnTo>
                    <a:pt x="69" y="200"/>
                  </a:lnTo>
                  <a:lnTo>
                    <a:pt x="65" y="200"/>
                  </a:lnTo>
                  <a:lnTo>
                    <a:pt x="60" y="198"/>
                  </a:lnTo>
                  <a:lnTo>
                    <a:pt x="55" y="195"/>
                  </a:lnTo>
                  <a:lnTo>
                    <a:pt x="50" y="191"/>
                  </a:lnTo>
                  <a:lnTo>
                    <a:pt x="45" y="189"/>
                  </a:lnTo>
                  <a:lnTo>
                    <a:pt x="41" y="189"/>
                  </a:lnTo>
                  <a:lnTo>
                    <a:pt x="37" y="189"/>
                  </a:lnTo>
                  <a:lnTo>
                    <a:pt x="34" y="190"/>
                  </a:lnTo>
                  <a:lnTo>
                    <a:pt x="30" y="190"/>
                  </a:lnTo>
                  <a:lnTo>
                    <a:pt x="25" y="188"/>
                  </a:lnTo>
                  <a:lnTo>
                    <a:pt x="21" y="186"/>
                  </a:lnTo>
                  <a:lnTo>
                    <a:pt x="15" y="180"/>
                  </a:lnTo>
                  <a:lnTo>
                    <a:pt x="11" y="176"/>
                  </a:lnTo>
                  <a:lnTo>
                    <a:pt x="9" y="172"/>
                  </a:lnTo>
                  <a:lnTo>
                    <a:pt x="7" y="163"/>
                  </a:lnTo>
                  <a:lnTo>
                    <a:pt x="4" y="146"/>
                  </a:lnTo>
                  <a:lnTo>
                    <a:pt x="3" y="128"/>
                  </a:lnTo>
                  <a:lnTo>
                    <a:pt x="3" y="120"/>
                  </a:lnTo>
                  <a:lnTo>
                    <a:pt x="4" y="112"/>
                  </a:lnTo>
                  <a:lnTo>
                    <a:pt x="6" y="96"/>
                  </a:lnTo>
                  <a:lnTo>
                    <a:pt x="8" y="77"/>
                  </a:lnTo>
                  <a:lnTo>
                    <a:pt x="11" y="60"/>
                  </a:lnTo>
                  <a:lnTo>
                    <a:pt x="16" y="44"/>
                  </a:lnTo>
                  <a:lnTo>
                    <a:pt x="22" y="28"/>
                  </a:lnTo>
                  <a:lnTo>
                    <a:pt x="30" y="13"/>
                  </a:lnTo>
                  <a:lnTo>
                    <a:pt x="34" y="7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7" name="Freeform 138"/>
            <p:cNvSpPr>
              <a:spLocks/>
            </p:cNvSpPr>
            <p:nvPr/>
          </p:nvSpPr>
          <p:spPr bwMode="auto">
            <a:xfrm>
              <a:off x="5626100" y="2693988"/>
              <a:ext cx="30163" cy="71438"/>
            </a:xfrm>
            <a:custGeom>
              <a:avLst/>
              <a:gdLst>
                <a:gd name="T0" fmla="*/ 47884549 w 19"/>
                <a:gd name="T1" fmla="*/ 113408630 h 45"/>
                <a:gd name="T2" fmla="*/ 47884549 w 19"/>
                <a:gd name="T3" fmla="*/ 113408630 h 45"/>
                <a:gd name="T4" fmla="*/ 47884549 w 19"/>
                <a:gd name="T5" fmla="*/ 88206875 h 45"/>
                <a:gd name="T6" fmla="*/ 47884549 w 19"/>
                <a:gd name="T7" fmla="*/ 63005144 h 45"/>
                <a:gd name="T8" fmla="*/ 42844155 w 19"/>
                <a:gd name="T9" fmla="*/ 42843748 h 45"/>
                <a:gd name="T10" fmla="*/ 37803761 w 19"/>
                <a:gd name="T11" fmla="*/ 30242089 h 45"/>
                <a:gd name="T12" fmla="*/ 32763367 w 19"/>
                <a:gd name="T13" fmla="*/ 20161390 h 45"/>
                <a:gd name="T14" fmla="*/ 32763367 w 19"/>
                <a:gd name="T15" fmla="*/ 20161390 h 45"/>
                <a:gd name="T16" fmla="*/ 22682573 w 19"/>
                <a:gd name="T17" fmla="*/ 7561316 h 45"/>
                <a:gd name="T18" fmla="*/ 12601782 w 19"/>
                <a:gd name="T19" fmla="*/ 2520968 h 45"/>
                <a:gd name="T20" fmla="*/ 5040396 w 19"/>
                <a:gd name="T21" fmla="*/ 0 h 45"/>
                <a:gd name="T22" fmla="*/ 5040396 w 19"/>
                <a:gd name="T23" fmla="*/ 0 h 45"/>
                <a:gd name="T24" fmla="*/ 2520992 w 19"/>
                <a:gd name="T25" fmla="*/ 0 h 45"/>
                <a:gd name="T26" fmla="*/ 0 w 19"/>
                <a:gd name="T27" fmla="*/ 2520968 h 45"/>
                <a:gd name="T28" fmla="*/ 0 w 19"/>
                <a:gd name="T29" fmla="*/ 12601662 h 45"/>
                <a:gd name="T30" fmla="*/ 0 w 19"/>
                <a:gd name="T31" fmla="*/ 12601662 h 45"/>
                <a:gd name="T32" fmla="*/ 2520992 w 19"/>
                <a:gd name="T33" fmla="*/ 12601662 h 45"/>
                <a:gd name="T34" fmla="*/ 2520992 w 19"/>
                <a:gd name="T35" fmla="*/ 10080695 h 45"/>
                <a:gd name="T36" fmla="*/ 2520992 w 19"/>
                <a:gd name="T37" fmla="*/ 10080695 h 45"/>
                <a:gd name="T38" fmla="*/ 2520992 w 19"/>
                <a:gd name="T39" fmla="*/ 5040348 h 45"/>
                <a:gd name="T40" fmla="*/ 5040396 w 19"/>
                <a:gd name="T41" fmla="*/ 5040348 h 45"/>
                <a:gd name="T42" fmla="*/ 10080791 w 19"/>
                <a:gd name="T43" fmla="*/ 5040348 h 45"/>
                <a:gd name="T44" fmla="*/ 12601782 w 19"/>
                <a:gd name="T45" fmla="*/ 5040348 h 45"/>
                <a:gd name="T46" fmla="*/ 12601782 w 19"/>
                <a:gd name="T47" fmla="*/ 5040348 h 45"/>
                <a:gd name="T48" fmla="*/ 25201976 w 19"/>
                <a:gd name="T49" fmla="*/ 15121044 h 45"/>
                <a:gd name="T50" fmla="*/ 25201976 w 19"/>
                <a:gd name="T51" fmla="*/ 15121044 h 45"/>
                <a:gd name="T52" fmla="*/ 35282771 w 19"/>
                <a:gd name="T53" fmla="*/ 30242089 h 45"/>
                <a:gd name="T54" fmla="*/ 40323165 w 19"/>
                <a:gd name="T55" fmla="*/ 47884094 h 45"/>
                <a:gd name="T56" fmla="*/ 40323165 w 19"/>
                <a:gd name="T57" fmla="*/ 47884094 h 45"/>
                <a:gd name="T58" fmla="*/ 45363559 w 19"/>
                <a:gd name="T59" fmla="*/ 63005144 h 45"/>
                <a:gd name="T60" fmla="*/ 45363559 w 19"/>
                <a:gd name="T61" fmla="*/ 80645562 h 45"/>
                <a:gd name="T62" fmla="*/ 47884549 w 19"/>
                <a:gd name="T63" fmla="*/ 113408630 h 45"/>
                <a:gd name="T64" fmla="*/ 47884549 w 19"/>
                <a:gd name="T65" fmla="*/ 113408630 h 45"/>
                <a:gd name="T66" fmla="*/ 47884549 w 19"/>
                <a:gd name="T67" fmla="*/ 11340863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"/>
                <a:gd name="T103" fmla="*/ 0 h 45"/>
                <a:gd name="T104" fmla="*/ 19 w 19"/>
                <a:gd name="T105" fmla="*/ 45 h 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" h="45">
                  <a:moveTo>
                    <a:pt x="19" y="45"/>
                  </a:moveTo>
                  <a:lnTo>
                    <a:pt x="19" y="45"/>
                  </a:lnTo>
                  <a:lnTo>
                    <a:pt x="19" y="35"/>
                  </a:lnTo>
                  <a:lnTo>
                    <a:pt x="19" y="25"/>
                  </a:lnTo>
                  <a:lnTo>
                    <a:pt x="17" y="17"/>
                  </a:lnTo>
                  <a:lnTo>
                    <a:pt x="15" y="12"/>
                  </a:lnTo>
                  <a:lnTo>
                    <a:pt x="13" y="8"/>
                  </a:lnTo>
                  <a:lnTo>
                    <a:pt x="9" y="3"/>
                  </a:lnTo>
                  <a:lnTo>
                    <a:pt x="5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10" y="6"/>
                  </a:lnTo>
                  <a:lnTo>
                    <a:pt x="14" y="12"/>
                  </a:lnTo>
                  <a:lnTo>
                    <a:pt x="16" y="19"/>
                  </a:lnTo>
                  <a:lnTo>
                    <a:pt x="18" y="25"/>
                  </a:lnTo>
                  <a:lnTo>
                    <a:pt x="18" y="32"/>
                  </a:lnTo>
                  <a:lnTo>
                    <a:pt x="19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8" name="Freeform 139"/>
            <p:cNvSpPr>
              <a:spLocks/>
            </p:cNvSpPr>
            <p:nvPr/>
          </p:nvSpPr>
          <p:spPr bwMode="auto">
            <a:xfrm>
              <a:off x="5626100" y="2693988"/>
              <a:ext cx="30163" cy="71438"/>
            </a:xfrm>
            <a:custGeom>
              <a:avLst/>
              <a:gdLst>
                <a:gd name="T0" fmla="*/ 47884549 w 19"/>
                <a:gd name="T1" fmla="*/ 113408630 h 45"/>
                <a:gd name="T2" fmla="*/ 47884549 w 19"/>
                <a:gd name="T3" fmla="*/ 113408630 h 45"/>
                <a:gd name="T4" fmla="*/ 47884549 w 19"/>
                <a:gd name="T5" fmla="*/ 88206875 h 45"/>
                <a:gd name="T6" fmla="*/ 47884549 w 19"/>
                <a:gd name="T7" fmla="*/ 63005144 h 45"/>
                <a:gd name="T8" fmla="*/ 42844155 w 19"/>
                <a:gd name="T9" fmla="*/ 42843748 h 45"/>
                <a:gd name="T10" fmla="*/ 37803761 w 19"/>
                <a:gd name="T11" fmla="*/ 30242089 h 45"/>
                <a:gd name="T12" fmla="*/ 32763367 w 19"/>
                <a:gd name="T13" fmla="*/ 20161390 h 45"/>
                <a:gd name="T14" fmla="*/ 32763367 w 19"/>
                <a:gd name="T15" fmla="*/ 20161390 h 45"/>
                <a:gd name="T16" fmla="*/ 22682573 w 19"/>
                <a:gd name="T17" fmla="*/ 7561316 h 45"/>
                <a:gd name="T18" fmla="*/ 12601782 w 19"/>
                <a:gd name="T19" fmla="*/ 2520968 h 45"/>
                <a:gd name="T20" fmla="*/ 5040396 w 19"/>
                <a:gd name="T21" fmla="*/ 0 h 45"/>
                <a:gd name="T22" fmla="*/ 5040396 w 19"/>
                <a:gd name="T23" fmla="*/ 0 h 45"/>
                <a:gd name="T24" fmla="*/ 2520992 w 19"/>
                <a:gd name="T25" fmla="*/ 0 h 45"/>
                <a:gd name="T26" fmla="*/ 0 w 19"/>
                <a:gd name="T27" fmla="*/ 2520968 h 45"/>
                <a:gd name="T28" fmla="*/ 0 w 19"/>
                <a:gd name="T29" fmla="*/ 12601662 h 45"/>
                <a:gd name="T30" fmla="*/ 0 w 19"/>
                <a:gd name="T31" fmla="*/ 12601662 h 45"/>
                <a:gd name="T32" fmla="*/ 2520992 w 19"/>
                <a:gd name="T33" fmla="*/ 12601662 h 45"/>
                <a:gd name="T34" fmla="*/ 2520992 w 19"/>
                <a:gd name="T35" fmla="*/ 10080695 h 45"/>
                <a:gd name="T36" fmla="*/ 2520992 w 19"/>
                <a:gd name="T37" fmla="*/ 10080695 h 45"/>
                <a:gd name="T38" fmla="*/ 2520992 w 19"/>
                <a:gd name="T39" fmla="*/ 5040348 h 45"/>
                <a:gd name="T40" fmla="*/ 5040396 w 19"/>
                <a:gd name="T41" fmla="*/ 5040348 h 45"/>
                <a:gd name="T42" fmla="*/ 10080791 w 19"/>
                <a:gd name="T43" fmla="*/ 5040348 h 45"/>
                <a:gd name="T44" fmla="*/ 12601782 w 19"/>
                <a:gd name="T45" fmla="*/ 5040348 h 45"/>
                <a:gd name="T46" fmla="*/ 12601782 w 19"/>
                <a:gd name="T47" fmla="*/ 5040348 h 45"/>
                <a:gd name="T48" fmla="*/ 25201976 w 19"/>
                <a:gd name="T49" fmla="*/ 15121044 h 45"/>
                <a:gd name="T50" fmla="*/ 25201976 w 19"/>
                <a:gd name="T51" fmla="*/ 15121044 h 45"/>
                <a:gd name="T52" fmla="*/ 35282771 w 19"/>
                <a:gd name="T53" fmla="*/ 30242089 h 45"/>
                <a:gd name="T54" fmla="*/ 40323165 w 19"/>
                <a:gd name="T55" fmla="*/ 47884094 h 45"/>
                <a:gd name="T56" fmla="*/ 40323165 w 19"/>
                <a:gd name="T57" fmla="*/ 47884094 h 45"/>
                <a:gd name="T58" fmla="*/ 45363559 w 19"/>
                <a:gd name="T59" fmla="*/ 63005144 h 45"/>
                <a:gd name="T60" fmla="*/ 45363559 w 19"/>
                <a:gd name="T61" fmla="*/ 80645562 h 45"/>
                <a:gd name="T62" fmla="*/ 47884549 w 19"/>
                <a:gd name="T63" fmla="*/ 113408630 h 45"/>
                <a:gd name="T64" fmla="*/ 47884549 w 19"/>
                <a:gd name="T65" fmla="*/ 113408630 h 45"/>
                <a:gd name="T66" fmla="*/ 47884549 w 19"/>
                <a:gd name="T67" fmla="*/ 11340863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"/>
                <a:gd name="T103" fmla="*/ 0 h 45"/>
                <a:gd name="T104" fmla="*/ 19 w 19"/>
                <a:gd name="T105" fmla="*/ 45 h 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" h="45">
                  <a:moveTo>
                    <a:pt x="19" y="45"/>
                  </a:moveTo>
                  <a:lnTo>
                    <a:pt x="19" y="45"/>
                  </a:lnTo>
                  <a:lnTo>
                    <a:pt x="19" y="35"/>
                  </a:lnTo>
                  <a:lnTo>
                    <a:pt x="19" y="25"/>
                  </a:lnTo>
                  <a:lnTo>
                    <a:pt x="17" y="17"/>
                  </a:lnTo>
                  <a:lnTo>
                    <a:pt x="15" y="12"/>
                  </a:lnTo>
                  <a:lnTo>
                    <a:pt x="13" y="8"/>
                  </a:lnTo>
                  <a:lnTo>
                    <a:pt x="9" y="3"/>
                  </a:lnTo>
                  <a:lnTo>
                    <a:pt x="5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10" y="6"/>
                  </a:lnTo>
                  <a:lnTo>
                    <a:pt x="14" y="12"/>
                  </a:lnTo>
                  <a:lnTo>
                    <a:pt x="16" y="19"/>
                  </a:lnTo>
                  <a:lnTo>
                    <a:pt x="18" y="25"/>
                  </a:lnTo>
                  <a:lnTo>
                    <a:pt x="18" y="32"/>
                  </a:lnTo>
                  <a:lnTo>
                    <a:pt x="19" y="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9" name="Freeform 140"/>
            <p:cNvSpPr>
              <a:spLocks/>
            </p:cNvSpPr>
            <p:nvPr/>
          </p:nvSpPr>
          <p:spPr bwMode="auto">
            <a:xfrm>
              <a:off x="5656263" y="2701925"/>
              <a:ext cx="17463" cy="47625"/>
            </a:xfrm>
            <a:custGeom>
              <a:avLst/>
              <a:gdLst>
                <a:gd name="T0" fmla="*/ 0 w 11"/>
                <a:gd name="T1" fmla="*/ 75604693 h 30"/>
                <a:gd name="T2" fmla="*/ 0 w 11"/>
                <a:gd name="T3" fmla="*/ 75604693 h 30"/>
                <a:gd name="T4" fmla="*/ 2521022 w 11"/>
                <a:gd name="T5" fmla="*/ 52924086 h 30"/>
                <a:gd name="T6" fmla="*/ 2521022 w 11"/>
                <a:gd name="T7" fmla="*/ 32762829 h 30"/>
                <a:gd name="T8" fmla="*/ 2521022 w 11"/>
                <a:gd name="T9" fmla="*/ 32762829 h 30"/>
                <a:gd name="T10" fmla="*/ 10080913 w 11"/>
                <a:gd name="T11" fmla="*/ 12601575 h 30"/>
                <a:gd name="T12" fmla="*/ 10080913 w 11"/>
                <a:gd name="T13" fmla="*/ 12601575 h 30"/>
                <a:gd name="T14" fmla="*/ 12601935 w 11"/>
                <a:gd name="T15" fmla="*/ 7561264 h 30"/>
                <a:gd name="T16" fmla="*/ 12601935 w 11"/>
                <a:gd name="T17" fmla="*/ 7561264 h 30"/>
                <a:gd name="T18" fmla="*/ 27723309 w 11"/>
                <a:gd name="T19" fmla="*/ 7561264 h 30"/>
                <a:gd name="T20" fmla="*/ 27723309 w 11"/>
                <a:gd name="T21" fmla="*/ 7561264 h 30"/>
                <a:gd name="T22" fmla="*/ 27723309 w 11"/>
                <a:gd name="T23" fmla="*/ 10080626 h 30"/>
                <a:gd name="T24" fmla="*/ 27723309 w 11"/>
                <a:gd name="T25" fmla="*/ 10080626 h 30"/>
                <a:gd name="T26" fmla="*/ 27723309 w 11"/>
                <a:gd name="T27" fmla="*/ 10080626 h 30"/>
                <a:gd name="T28" fmla="*/ 27723309 w 11"/>
                <a:gd name="T29" fmla="*/ 10080626 h 30"/>
                <a:gd name="T30" fmla="*/ 27723309 w 11"/>
                <a:gd name="T31" fmla="*/ 10080626 h 30"/>
                <a:gd name="T32" fmla="*/ 27723309 w 11"/>
                <a:gd name="T33" fmla="*/ 10080626 h 30"/>
                <a:gd name="T34" fmla="*/ 27723309 w 11"/>
                <a:gd name="T35" fmla="*/ 10080626 h 30"/>
                <a:gd name="T36" fmla="*/ 27723309 w 11"/>
                <a:gd name="T37" fmla="*/ 10080626 h 30"/>
                <a:gd name="T38" fmla="*/ 27723309 w 11"/>
                <a:gd name="T39" fmla="*/ 2520950 h 30"/>
                <a:gd name="T40" fmla="*/ 22682848 w 11"/>
                <a:gd name="T41" fmla="*/ 0 h 30"/>
                <a:gd name="T42" fmla="*/ 17642393 w 11"/>
                <a:gd name="T43" fmla="*/ 0 h 30"/>
                <a:gd name="T44" fmla="*/ 12601935 w 11"/>
                <a:gd name="T45" fmla="*/ 5040313 h 30"/>
                <a:gd name="T46" fmla="*/ 12601935 w 11"/>
                <a:gd name="T47" fmla="*/ 5040313 h 30"/>
                <a:gd name="T48" fmla="*/ 5040457 w 11"/>
                <a:gd name="T49" fmla="*/ 20161251 h 30"/>
                <a:gd name="T50" fmla="*/ 0 w 11"/>
                <a:gd name="T51" fmla="*/ 40322502 h 30"/>
                <a:gd name="T52" fmla="*/ 0 w 11"/>
                <a:gd name="T53" fmla="*/ 75604693 h 30"/>
                <a:gd name="T54" fmla="*/ 0 w 11"/>
                <a:gd name="T55" fmla="*/ 75604693 h 30"/>
                <a:gd name="T56" fmla="*/ 0 w 11"/>
                <a:gd name="T57" fmla="*/ 75604693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"/>
                <a:gd name="T88" fmla="*/ 0 h 30"/>
                <a:gd name="T89" fmla="*/ 11 w 11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" h="30">
                  <a:moveTo>
                    <a:pt x="0" y="30"/>
                  </a:moveTo>
                  <a:lnTo>
                    <a:pt x="0" y="30"/>
                  </a:lnTo>
                  <a:lnTo>
                    <a:pt x="1" y="21"/>
                  </a:lnTo>
                  <a:lnTo>
                    <a:pt x="1" y="13"/>
                  </a:lnTo>
                  <a:lnTo>
                    <a:pt x="4" y="5"/>
                  </a:lnTo>
                  <a:lnTo>
                    <a:pt x="5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0" name="Freeform 141"/>
            <p:cNvSpPr>
              <a:spLocks/>
            </p:cNvSpPr>
            <p:nvPr/>
          </p:nvSpPr>
          <p:spPr bwMode="auto">
            <a:xfrm>
              <a:off x="5656263" y="2701925"/>
              <a:ext cx="17463" cy="47625"/>
            </a:xfrm>
            <a:custGeom>
              <a:avLst/>
              <a:gdLst>
                <a:gd name="T0" fmla="*/ 0 w 11"/>
                <a:gd name="T1" fmla="*/ 75604693 h 30"/>
                <a:gd name="T2" fmla="*/ 0 w 11"/>
                <a:gd name="T3" fmla="*/ 75604693 h 30"/>
                <a:gd name="T4" fmla="*/ 2521022 w 11"/>
                <a:gd name="T5" fmla="*/ 52924086 h 30"/>
                <a:gd name="T6" fmla="*/ 2521022 w 11"/>
                <a:gd name="T7" fmla="*/ 32762829 h 30"/>
                <a:gd name="T8" fmla="*/ 2521022 w 11"/>
                <a:gd name="T9" fmla="*/ 32762829 h 30"/>
                <a:gd name="T10" fmla="*/ 10080913 w 11"/>
                <a:gd name="T11" fmla="*/ 12601575 h 30"/>
                <a:gd name="T12" fmla="*/ 10080913 w 11"/>
                <a:gd name="T13" fmla="*/ 12601575 h 30"/>
                <a:gd name="T14" fmla="*/ 12601935 w 11"/>
                <a:gd name="T15" fmla="*/ 7561264 h 30"/>
                <a:gd name="T16" fmla="*/ 12601935 w 11"/>
                <a:gd name="T17" fmla="*/ 7561264 h 30"/>
                <a:gd name="T18" fmla="*/ 27723309 w 11"/>
                <a:gd name="T19" fmla="*/ 7561264 h 30"/>
                <a:gd name="T20" fmla="*/ 27723309 w 11"/>
                <a:gd name="T21" fmla="*/ 7561264 h 30"/>
                <a:gd name="T22" fmla="*/ 27723309 w 11"/>
                <a:gd name="T23" fmla="*/ 10080626 h 30"/>
                <a:gd name="T24" fmla="*/ 27723309 w 11"/>
                <a:gd name="T25" fmla="*/ 10080626 h 30"/>
                <a:gd name="T26" fmla="*/ 27723309 w 11"/>
                <a:gd name="T27" fmla="*/ 10080626 h 30"/>
                <a:gd name="T28" fmla="*/ 27723309 w 11"/>
                <a:gd name="T29" fmla="*/ 10080626 h 30"/>
                <a:gd name="T30" fmla="*/ 27723309 w 11"/>
                <a:gd name="T31" fmla="*/ 10080626 h 30"/>
                <a:gd name="T32" fmla="*/ 27723309 w 11"/>
                <a:gd name="T33" fmla="*/ 10080626 h 30"/>
                <a:gd name="T34" fmla="*/ 27723309 w 11"/>
                <a:gd name="T35" fmla="*/ 10080626 h 30"/>
                <a:gd name="T36" fmla="*/ 27723309 w 11"/>
                <a:gd name="T37" fmla="*/ 10080626 h 30"/>
                <a:gd name="T38" fmla="*/ 27723309 w 11"/>
                <a:gd name="T39" fmla="*/ 2520950 h 30"/>
                <a:gd name="T40" fmla="*/ 22682848 w 11"/>
                <a:gd name="T41" fmla="*/ 0 h 30"/>
                <a:gd name="T42" fmla="*/ 17642393 w 11"/>
                <a:gd name="T43" fmla="*/ 0 h 30"/>
                <a:gd name="T44" fmla="*/ 12601935 w 11"/>
                <a:gd name="T45" fmla="*/ 5040313 h 30"/>
                <a:gd name="T46" fmla="*/ 12601935 w 11"/>
                <a:gd name="T47" fmla="*/ 5040313 h 30"/>
                <a:gd name="T48" fmla="*/ 5040457 w 11"/>
                <a:gd name="T49" fmla="*/ 20161251 h 30"/>
                <a:gd name="T50" fmla="*/ 0 w 11"/>
                <a:gd name="T51" fmla="*/ 40322502 h 30"/>
                <a:gd name="T52" fmla="*/ 0 w 11"/>
                <a:gd name="T53" fmla="*/ 75604693 h 30"/>
                <a:gd name="T54" fmla="*/ 0 w 11"/>
                <a:gd name="T55" fmla="*/ 75604693 h 30"/>
                <a:gd name="T56" fmla="*/ 0 w 11"/>
                <a:gd name="T57" fmla="*/ 75604693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"/>
                <a:gd name="T88" fmla="*/ 0 h 30"/>
                <a:gd name="T89" fmla="*/ 11 w 11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" h="30">
                  <a:moveTo>
                    <a:pt x="0" y="30"/>
                  </a:moveTo>
                  <a:lnTo>
                    <a:pt x="0" y="30"/>
                  </a:lnTo>
                  <a:lnTo>
                    <a:pt x="1" y="21"/>
                  </a:lnTo>
                  <a:lnTo>
                    <a:pt x="1" y="13"/>
                  </a:lnTo>
                  <a:lnTo>
                    <a:pt x="4" y="5"/>
                  </a:lnTo>
                  <a:lnTo>
                    <a:pt x="5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0" y="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1" name="Freeform 150"/>
            <p:cNvSpPr>
              <a:spLocks/>
            </p:cNvSpPr>
            <p:nvPr/>
          </p:nvSpPr>
          <p:spPr bwMode="auto">
            <a:xfrm>
              <a:off x="5503863" y="2365375"/>
              <a:ext cx="4763" cy="50800"/>
            </a:xfrm>
            <a:custGeom>
              <a:avLst/>
              <a:gdLst>
                <a:gd name="T0" fmla="*/ 0 w 3"/>
                <a:gd name="T1" fmla="*/ 78124038 h 32"/>
                <a:gd name="T2" fmla="*/ 0 w 3"/>
                <a:gd name="T3" fmla="*/ 78124038 h 32"/>
                <a:gd name="T4" fmla="*/ 7562057 w 3"/>
                <a:gd name="T5" fmla="*/ 60483746 h 32"/>
                <a:gd name="T6" fmla="*/ 7562057 w 3"/>
                <a:gd name="T7" fmla="*/ 40322493 h 32"/>
                <a:gd name="T8" fmla="*/ 7562057 w 3"/>
                <a:gd name="T9" fmla="*/ 40322493 h 32"/>
                <a:gd name="T10" fmla="*/ 7562057 w 3"/>
                <a:gd name="T11" fmla="*/ 20161247 h 32"/>
                <a:gd name="T12" fmla="*/ 7562057 w 3"/>
                <a:gd name="T13" fmla="*/ 7559674 h 32"/>
                <a:gd name="T14" fmla="*/ 5040842 w 3"/>
                <a:gd name="T15" fmla="*/ 0 h 32"/>
                <a:gd name="T16" fmla="*/ 5040842 w 3"/>
                <a:gd name="T17" fmla="*/ 0 h 32"/>
                <a:gd name="T18" fmla="*/ 2521215 w 3"/>
                <a:gd name="T19" fmla="*/ 0 h 32"/>
                <a:gd name="T20" fmla="*/ 2521215 w 3"/>
                <a:gd name="T21" fmla="*/ 0 h 32"/>
                <a:gd name="T22" fmla="*/ 5040842 w 3"/>
                <a:gd name="T23" fmla="*/ 20161247 h 32"/>
                <a:gd name="T24" fmla="*/ 5040842 w 3"/>
                <a:gd name="T25" fmla="*/ 40322493 h 32"/>
                <a:gd name="T26" fmla="*/ 5040842 w 3"/>
                <a:gd name="T27" fmla="*/ 60483746 h 32"/>
                <a:gd name="T28" fmla="*/ 0 w 3"/>
                <a:gd name="T29" fmla="*/ 78124038 h 32"/>
                <a:gd name="T30" fmla="*/ 0 w 3"/>
                <a:gd name="T31" fmla="*/ 78124038 h 32"/>
                <a:gd name="T32" fmla="*/ 0 w 3"/>
                <a:gd name="T33" fmla="*/ 80644986 h 32"/>
                <a:gd name="T34" fmla="*/ 0 w 3"/>
                <a:gd name="T35" fmla="*/ 78124038 h 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"/>
                <a:gd name="T55" fmla="*/ 0 h 32"/>
                <a:gd name="T56" fmla="*/ 3 w 3"/>
                <a:gd name="T57" fmla="*/ 32 h 3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" h="32">
                  <a:moveTo>
                    <a:pt x="0" y="31"/>
                  </a:moveTo>
                  <a:lnTo>
                    <a:pt x="0" y="31"/>
                  </a:lnTo>
                  <a:lnTo>
                    <a:pt x="3" y="24"/>
                  </a:lnTo>
                  <a:lnTo>
                    <a:pt x="3" y="16"/>
                  </a:lnTo>
                  <a:lnTo>
                    <a:pt x="3" y="8"/>
                  </a:lnTo>
                  <a:lnTo>
                    <a:pt x="3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8"/>
                  </a:lnTo>
                  <a:lnTo>
                    <a:pt x="2" y="16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2" name="Freeform 151"/>
            <p:cNvSpPr>
              <a:spLocks/>
            </p:cNvSpPr>
            <p:nvPr/>
          </p:nvSpPr>
          <p:spPr bwMode="auto">
            <a:xfrm>
              <a:off x="5503863" y="2365375"/>
              <a:ext cx="4763" cy="50800"/>
            </a:xfrm>
            <a:custGeom>
              <a:avLst/>
              <a:gdLst>
                <a:gd name="T0" fmla="*/ 0 w 3"/>
                <a:gd name="T1" fmla="*/ 78124038 h 32"/>
                <a:gd name="T2" fmla="*/ 0 w 3"/>
                <a:gd name="T3" fmla="*/ 78124038 h 32"/>
                <a:gd name="T4" fmla="*/ 7562057 w 3"/>
                <a:gd name="T5" fmla="*/ 60483746 h 32"/>
                <a:gd name="T6" fmla="*/ 7562057 w 3"/>
                <a:gd name="T7" fmla="*/ 40322493 h 32"/>
                <a:gd name="T8" fmla="*/ 7562057 w 3"/>
                <a:gd name="T9" fmla="*/ 40322493 h 32"/>
                <a:gd name="T10" fmla="*/ 7562057 w 3"/>
                <a:gd name="T11" fmla="*/ 20161247 h 32"/>
                <a:gd name="T12" fmla="*/ 7562057 w 3"/>
                <a:gd name="T13" fmla="*/ 7559674 h 32"/>
                <a:gd name="T14" fmla="*/ 5040842 w 3"/>
                <a:gd name="T15" fmla="*/ 0 h 32"/>
                <a:gd name="T16" fmla="*/ 5040842 w 3"/>
                <a:gd name="T17" fmla="*/ 0 h 32"/>
                <a:gd name="T18" fmla="*/ 2521215 w 3"/>
                <a:gd name="T19" fmla="*/ 0 h 32"/>
                <a:gd name="T20" fmla="*/ 2521215 w 3"/>
                <a:gd name="T21" fmla="*/ 0 h 32"/>
                <a:gd name="T22" fmla="*/ 5040842 w 3"/>
                <a:gd name="T23" fmla="*/ 20161247 h 32"/>
                <a:gd name="T24" fmla="*/ 5040842 w 3"/>
                <a:gd name="T25" fmla="*/ 40322493 h 32"/>
                <a:gd name="T26" fmla="*/ 5040842 w 3"/>
                <a:gd name="T27" fmla="*/ 60483746 h 32"/>
                <a:gd name="T28" fmla="*/ 0 w 3"/>
                <a:gd name="T29" fmla="*/ 78124038 h 32"/>
                <a:gd name="T30" fmla="*/ 0 w 3"/>
                <a:gd name="T31" fmla="*/ 78124038 h 32"/>
                <a:gd name="T32" fmla="*/ 0 w 3"/>
                <a:gd name="T33" fmla="*/ 80644986 h 32"/>
                <a:gd name="T34" fmla="*/ 0 w 3"/>
                <a:gd name="T35" fmla="*/ 78124038 h 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"/>
                <a:gd name="T55" fmla="*/ 0 h 32"/>
                <a:gd name="T56" fmla="*/ 3 w 3"/>
                <a:gd name="T57" fmla="*/ 32 h 3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" h="32">
                  <a:moveTo>
                    <a:pt x="0" y="31"/>
                  </a:moveTo>
                  <a:lnTo>
                    <a:pt x="0" y="31"/>
                  </a:lnTo>
                  <a:lnTo>
                    <a:pt x="3" y="24"/>
                  </a:lnTo>
                  <a:lnTo>
                    <a:pt x="3" y="16"/>
                  </a:lnTo>
                  <a:lnTo>
                    <a:pt x="3" y="8"/>
                  </a:lnTo>
                  <a:lnTo>
                    <a:pt x="3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8"/>
                  </a:lnTo>
                  <a:lnTo>
                    <a:pt x="2" y="16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3" name="Freeform 152"/>
            <p:cNvSpPr>
              <a:spLocks/>
            </p:cNvSpPr>
            <p:nvPr/>
          </p:nvSpPr>
          <p:spPr bwMode="auto">
            <a:xfrm>
              <a:off x="5568950" y="2306638"/>
              <a:ext cx="11113" cy="127000"/>
            </a:xfrm>
            <a:custGeom>
              <a:avLst/>
              <a:gdLst>
                <a:gd name="T0" fmla="*/ 17642683 w 7"/>
                <a:gd name="T1" fmla="*/ 199093111 h 80"/>
                <a:gd name="T2" fmla="*/ 17642683 w 7"/>
                <a:gd name="T3" fmla="*/ 199093111 h 80"/>
                <a:gd name="T4" fmla="*/ 15121620 w 7"/>
                <a:gd name="T5" fmla="*/ 194052801 h 80"/>
                <a:gd name="T6" fmla="*/ 12602142 w 7"/>
                <a:gd name="T7" fmla="*/ 186491541 h 80"/>
                <a:gd name="T8" fmla="*/ 12602142 w 7"/>
                <a:gd name="T9" fmla="*/ 186491541 h 80"/>
                <a:gd name="T10" fmla="*/ 7561604 w 7"/>
                <a:gd name="T11" fmla="*/ 158769039 h 80"/>
                <a:gd name="T12" fmla="*/ 7561604 w 7"/>
                <a:gd name="T13" fmla="*/ 158769039 h 80"/>
                <a:gd name="T14" fmla="*/ 5040539 w 7"/>
                <a:gd name="T15" fmla="*/ 131048125 h 80"/>
                <a:gd name="T16" fmla="*/ 5040539 w 7"/>
                <a:gd name="T17" fmla="*/ 103325598 h 80"/>
                <a:gd name="T18" fmla="*/ 5040539 w 7"/>
                <a:gd name="T19" fmla="*/ 103325598 h 80"/>
                <a:gd name="T20" fmla="*/ 5040539 w 7"/>
                <a:gd name="T21" fmla="*/ 78124045 h 80"/>
                <a:gd name="T22" fmla="*/ 7561604 w 7"/>
                <a:gd name="T23" fmla="*/ 50403118 h 80"/>
                <a:gd name="T24" fmla="*/ 12602142 w 7"/>
                <a:gd name="T25" fmla="*/ 22682198 h 80"/>
                <a:gd name="T26" fmla="*/ 17642683 w 7"/>
                <a:gd name="T27" fmla="*/ 0 h 80"/>
                <a:gd name="T28" fmla="*/ 17642683 w 7"/>
                <a:gd name="T29" fmla="*/ 0 h 80"/>
                <a:gd name="T30" fmla="*/ 17642683 w 7"/>
                <a:gd name="T31" fmla="*/ 0 h 80"/>
                <a:gd name="T32" fmla="*/ 17642683 w 7"/>
                <a:gd name="T33" fmla="*/ 0 h 80"/>
                <a:gd name="T34" fmla="*/ 10081079 w 7"/>
                <a:gd name="T35" fmla="*/ 25201559 h 80"/>
                <a:gd name="T36" fmla="*/ 5040539 w 7"/>
                <a:gd name="T37" fmla="*/ 52922492 h 80"/>
                <a:gd name="T38" fmla="*/ 0 w 7"/>
                <a:gd name="T39" fmla="*/ 110886882 h 80"/>
                <a:gd name="T40" fmla="*/ 0 w 7"/>
                <a:gd name="T41" fmla="*/ 110886882 h 80"/>
                <a:gd name="T42" fmla="*/ 0 w 7"/>
                <a:gd name="T43" fmla="*/ 138607797 h 80"/>
                <a:gd name="T44" fmla="*/ 5040539 w 7"/>
                <a:gd name="T45" fmla="*/ 166330299 h 80"/>
                <a:gd name="T46" fmla="*/ 5040539 w 7"/>
                <a:gd name="T47" fmla="*/ 166330299 h 80"/>
                <a:gd name="T48" fmla="*/ 7561604 w 7"/>
                <a:gd name="T49" fmla="*/ 181451230 h 80"/>
                <a:gd name="T50" fmla="*/ 10081079 w 7"/>
                <a:gd name="T51" fmla="*/ 191531852 h 80"/>
                <a:gd name="T52" fmla="*/ 10081079 w 7"/>
                <a:gd name="T53" fmla="*/ 191531852 h 80"/>
                <a:gd name="T54" fmla="*/ 10081079 w 7"/>
                <a:gd name="T55" fmla="*/ 199093111 h 80"/>
                <a:gd name="T56" fmla="*/ 12602142 w 7"/>
                <a:gd name="T57" fmla="*/ 201612473 h 80"/>
                <a:gd name="T58" fmla="*/ 12602142 w 7"/>
                <a:gd name="T59" fmla="*/ 201612473 h 80"/>
                <a:gd name="T60" fmla="*/ 17642683 w 7"/>
                <a:gd name="T61" fmla="*/ 201612473 h 80"/>
                <a:gd name="T62" fmla="*/ 17642683 w 7"/>
                <a:gd name="T63" fmla="*/ 199093111 h 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"/>
                <a:gd name="T97" fmla="*/ 0 h 80"/>
                <a:gd name="T98" fmla="*/ 7 w 7"/>
                <a:gd name="T99" fmla="*/ 80 h 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" h="80">
                  <a:moveTo>
                    <a:pt x="7" y="79"/>
                  </a:moveTo>
                  <a:lnTo>
                    <a:pt x="7" y="79"/>
                  </a:lnTo>
                  <a:lnTo>
                    <a:pt x="6" y="77"/>
                  </a:lnTo>
                  <a:lnTo>
                    <a:pt x="5" y="74"/>
                  </a:lnTo>
                  <a:lnTo>
                    <a:pt x="3" y="63"/>
                  </a:lnTo>
                  <a:lnTo>
                    <a:pt x="2" y="52"/>
                  </a:lnTo>
                  <a:lnTo>
                    <a:pt x="2" y="41"/>
                  </a:lnTo>
                  <a:lnTo>
                    <a:pt x="2" y="31"/>
                  </a:lnTo>
                  <a:lnTo>
                    <a:pt x="3" y="20"/>
                  </a:lnTo>
                  <a:lnTo>
                    <a:pt x="5" y="9"/>
                  </a:lnTo>
                  <a:lnTo>
                    <a:pt x="7" y="0"/>
                  </a:lnTo>
                  <a:lnTo>
                    <a:pt x="4" y="10"/>
                  </a:lnTo>
                  <a:lnTo>
                    <a:pt x="2" y="21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2" y="66"/>
                  </a:lnTo>
                  <a:lnTo>
                    <a:pt x="3" y="72"/>
                  </a:lnTo>
                  <a:lnTo>
                    <a:pt x="4" y="76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7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4" name="Freeform 153"/>
            <p:cNvSpPr>
              <a:spLocks/>
            </p:cNvSpPr>
            <p:nvPr/>
          </p:nvSpPr>
          <p:spPr bwMode="auto">
            <a:xfrm>
              <a:off x="5568950" y="2306638"/>
              <a:ext cx="11113" cy="127000"/>
            </a:xfrm>
            <a:custGeom>
              <a:avLst/>
              <a:gdLst>
                <a:gd name="T0" fmla="*/ 17642683 w 7"/>
                <a:gd name="T1" fmla="*/ 199093111 h 80"/>
                <a:gd name="T2" fmla="*/ 17642683 w 7"/>
                <a:gd name="T3" fmla="*/ 199093111 h 80"/>
                <a:gd name="T4" fmla="*/ 15121620 w 7"/>
                <a:gd name="T5" fmla="*/ 194052801 h 80"/>
                <a:gd name="T6" fmla="*/ 12602142 w 7"/>
                <a:gd name="T7" fmla="*/ 186491541 h 80"/>
                <a:gd name="T8" fmla="*/ 12602142 w 7"/>
                <a:gd name="T9" fmla="*/ 186491541 h 80"/>
                <a:gd name="T10" fmla="*/ 7561604 w 7"/>
                <a:gd name="T11" fmla="*/ 158769039 h 80"/>
                <a:gd name="T12" fmla="*/ 7561604 w 7"/>
                <a:gd name="T13" fmla="*/ 158769039 h 80"/>
                <a:gd name="T14" fmla="*/ 5040539 w 7"/>
                <a:gd name="T15" fmla="*/ 131048125 h 80"/>
                <a:gd name="T16" fmla="*/ 5040539 w 7"/>
                <a:gd name="T17" fmla="*/ 103325598 h 80"/>
                <a:gd name="T18" fmla="*/ 5040539 w 7"/>
                <a:gd name="T19" fmla="*/ 103325598 h 80"/>
                <a:gd name="T20" fmla="*/ 5040539 w 7"/>
                <a:gd name="T21" fmla="*/ 78124045 h 80"/>
                <a:gd name="T22" fmla="*/ 7561604 w 7"/>
                <a:gd name="T23" fmla="*/ 50403118 h 80"/>
                <a:gd name="T24" fmla="*/ 12602142 w 7"/>
                <a:gd name="T25" fmla="*/ 22682198 h 80"/>
                <a:gd name="T26" fmla="*/ 17642683 w 7"/>
                <a:gd name="T27" fmla="*/ 0 h 80"/>
                <a:gd name="T28" fmla="*/ 17642683 w 7"/>
                <a:gd name="T29" fmla="*/ 0 h 80"/>
                <a:gd name="T30" fmla="*/ 17642683 w 7"/>
                <a:gd name="T31" fmla="*/ 0 h 80"/>
                <a:gd name="T32" fmla="*/ 17642683 w 7"/>
                <a:gd name="T33" fmla="*/ 0 h 80"/>
                <a:gd name="T34" fmla="*/ 10081079 w 7"/>
                <a:gd name="T35" fmla="*/ 25201559 h 80"/>
                <a:gd name="T36" fmla="*/ 5040539 w 7"/>
                <a:gd name="T37" fmla="*/ 52922492 h 80"/>
                <a:gd name="T38" fmla="*/ 0 w 7"/>
                <a:gd name="T39" fmla="*/ 110886882 h 80"/>
                <a:gd name="T40" fmla="*/ 0 w 7"/>
                <a:gd name="T41" fmla="*/ 110886882 h 80"/>
                <a:gd name="T42" fmla="*/ 0 w 7"/>
                <a:gd name="T43" fmla="*/ 138607797 h 80"/>
                <a:gd name="T44" fmla="*/ 5040539 w 7"/>
                <a:gd name="T45" fmla="*/ 166330299 h 80"/>
                <a:gd name="T46" fmla="*/ 5040539 w 7"/>
                <a:gd name="T47" fmla="*/ 166330299 h 80"/>
                <a:gd name="T48" fmla="*/ 7561604 w 7"/>
                <a:gd name="T49" fmla="*/ 181451230 h 80"/>
                <a:gd name="T50" fmla="*/ 10081079 w 7"/>
                <a:gd name="T51" fmla="*/ 191531852 h 80"/>
                <a:gd name="T52" fmla="*/ 10081079 w 7"/>
                <a:gd name="T53" fmla="*/ 191531852 h 80"/>
                <a:gd name="T54" fmla="*/ 10081079 w 7"/>
                <a:gd name="T55" fmla="*/ 199093111 h 80"/>
                <a:gd name="T56" fmla="*/ 12602142 w 7"/>
                <a:gd name="T57" fmla="*/ 201612473 h 80"/>
                <a:gd name="T58" fmla="*/ 12602142 w 7"/>
                <a:gd name="T59" fmla="*/ 201612473 h 80"/>
                <a:gd name="T60" fmla="*/ 17642683 w 7"/>
                <a:gd name="T61" fmla="*/ 201612473 h 80"/>
                <a:gd name="T62" fmla="*/ 17642683 w 7"/>
                <a:gd name="T63" fmla="*/ 199093111 h 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"/>
                <a:gd name="T97" fmla="*/ 0 h 80"/>
                <a:gd name="T98" fmla="*/ 7 w 7"/>
                <a:gd name="T99" fmla="*/ 80 h 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" h="80">
                  <a:moveTo>
                    <a:pt x="7" y="79"/>
                  </a:moveTo>
                  <a:lnTo>
                    <a:pt x="7" y="79"/>
                  </a:lnTo>
                  <a:lnTo>
                    <a:pt x="6" y="77"/>
                  </a:lnTo>
                  <a:lnTo>
                    <a:pt x="5" y="74"/>
                  </a:lnTo>
                  <a:lnTo>
                    <a:pt x="3" y="63"/>
                  </a:lnTo>
                  <a:lnTo>
                    <a:pt x="2" y="52"/>
                  </a:lnTo>
                  <a:lnTo>
                    <a:pt x="2" y="41"/>
                  </a:lnTo>
                  <a:lnTo>
                    <a:pt x="2" y="31"/>
                  </a:lnTo>
                  <a:lnTo>
                    <a:pt x="3" y="20"/>
                  </a:lnTo>
                  <a:lnTo>
                    <a:pt x="5" y="9"/>
                  </a:lnTo>
                  <a:lnTo>
                    <a:pt x="7" y="0"/>
                  </a:lnTo>
                  <a:lnTo>
                    <a:pt x="4" y="10"/>
                  </a:lnTo>
                  <a:lnTo>
                    <a:pt x="2" y="21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2" y="66"/>
                  </a:lnTo>
                  <a:lnTo>
                    <a:pt x="3" y="72"/>
                  </a:lnTo>
                  <a:lnTo>
                    <a:pt x="4" y="76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7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5" name="Freeform 154"/>
            <p:cNvSpPr>
              <a:spLocks/>
            </p:cNvSpPr>
            <p:nvPr/>
          </p:nvSpPr>
          <p:spPr bwMode="auto">
            <a:xfrm>
              <a:off x="5568950" y="2330450"/>
              <a:ext cx="20638" cy="57150"/>
            </a:xfrm>
            <a:custGeom>
              <a:avLst/>
              <a:gdLst>
                <a:gd name="T0" fmla="*/ 5040435 w 13"/>
                <a:gd name="T1" fmla="*/ 90725611 h 36"/>
                <a:gd name="T2" fmla="*/ 5040435 w 13"/>
                <a:gd name="T3" fmla="*/ 90725611 h 36"/>
                <a:gd name="T4" fmla="*/ 15121306 w 13"/>
                <a:gd name="T5" fmla="*/ 73083731 h 36"/>
                <a:gd name="T6" fmla="*/ 22682749 w 13"/>
                <a:gd name="T7" fmla="*/ 55443439 h 36"/>
                <a:gd name="T8" fmla="*/ 22682749 w 13"/>
                <a:gd name="T9" fmla="*/ 55443439 h 36"/>
                <a:gd name="T10" fmla="*/ 30242611 w 13"/>
                <a:gd name="T11" fmla="*/ 27720926 h 36"/>
                <a:gd name="T12" fmla="*/ 32763622 w 13"/>
                <a:gd name="T13" fmla="*/ 2520950 h 36"/>
                <a:gd name="T14" fmla="*/ 32763622 w 13"/>
                <a:gd name="T15" fmla="*/ 2520950 h 36"/>
                <a:gd name="T16" fmla="*/ 32763622 w 13"/>
                <a:gd name="T17" fmla="*/ 0 h 36"/>
                <a:gd name="T18" fmla="*/ 30242611 w 13"/>
                <a:gd name="T19" fmla="*/ 2520950 h 36"/>
                <a:gd name="T20" fmla="*/ 30242611 w 13"/>
                <a:gd name="T21" fmla="*/ 2520950 h 36"/>
                <a:gd name="T22" fmla="*/ 25202172 w 13"/>
                <a:gd name="T23" fmla="*/ 27720926 h 36"/>
                <a:gd name="T24" fmla="*/ 17642316 w 13"/>
                <a:gd name="T25" fmla="*/ 52922490 h 36"/>
                <a:gd name="T26" fmla="*/ 17642316 w 13"/>
                <a:gd name="T27" fmla="*/ 52922490 h 36"/>
                <a:gd name="T28" fmla="*/ 12601880 w 13"/>
                <a:gd name="T29" fmla="*/ 63003111 h 36"/>
                <a:gd name="T30" fmla="*/ 7561447 w 13"/>
                <a:gd name="T31" fmla="*/ 75604680 h 36"/>
                <a:gd name="T32" fmla="*/ 7561447 w 13"/>
                <a:gd name="T33" fmla="*/ 75604680 h 36"/>
                <a:gd name="T34" fmla="*/ 5040435 w 13"/>
                <a:gd name="T35" fmla="*/ 83165940 h 36"/>
                <a:gd name="T36" fmla="*/ 0 w 13"/>
                <a:gd name="T37" fmla="*/ 88206250 h 36"/>
                <a:gd name="T38" fmla="*/ 0 w 13"/>
                <a:gd name="T39" fmla="*/ 88206250 h 36"/>
                <a:gd name="T40" fmla="*/ 0 w 13"/>
                <a:gd name="T41" fmla="*/ 90725611 h 36"/>
                <a:gd name="T42" fmla="*/ 5040435 w 13"/>
                <a:gd name="T43" fmla="*/ 90725611 h 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36"/>
                <a:gd name="T68" fmla="*/ 13 w 13"/>
                <a:gd name="T69" fmla="*/ 36 h 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36">
                  <a:moveTo>
                    <a:pt x="2" y="36"/>
                  </a:moveTo>
                  <a:lnTo>
                    <a:pt x="2" y="36"/>
                  </a:lnTo>
                  <a:lnTo>
                    <a:pt x="6" y="29"/>
                  </a:lnTo>
                  <a:lnTo>
                    <a:pt x="9" y="22"/>
                  </a:lnTo>
                  <a:lnTo>
                    <a:pt x="12" y="1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0" y="11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3" y="30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6" name="Freeform 155"/>
            <p:cNvSpPr>
              <a:spLocks/>
            </p:cNvSpPr>
            <p:nvPr/>
          </p:nvSpPr>
          <p:spPr bwMode="auto">
            <a:xfrm>
              <a:off x="5568950" y="2330450"/>
              <a:ext cx="20638" cy="57150"/>
            </a:xfrm>
            <a:custGeom>
              <a:avLst/>
              <a:gdLst>
                <a:gd name="T0" fmla="*/ 5040435 w 13"/>
                <a:gd name="T1" fmla="*/ 90725611 h 36"/>
                <a:gd name="T2" fmla="*/ 5040435 w 13"/>
                <a:gd name="T3" fmla="*/ 90725611 h 36"/>
                <a:gd name="T4" fmla="*/ 15121306 w 13"/>
                <a:gd name="T5" fmla="*/ 73083731 h 36"/>
                <a:gd name="T6" fmla="*/ 22682749 w 13"/>
                <a:gd name="T7" fmla="*/ 55443439 h 36"/>
                <a:gd name="T8" fmla="*/ 22682749 w 13"/>
                <a:gd name="T9" fmla="*/ 55443439 h 36"/>
                <a:gd name="T10" fmla="*/ 30242611 w 13"/>
                <a:gd name="T11" fmla="*/ 27720926 h 36"/>
                <a:gd name="T12" fmla="*/ 32763622 w 13"/>
                <a:gd name="T13" fmla="*/ 2520950 h 36"/>
                <a:gd name="T14" fmla="*/ 32763622 w 13"/>
                <a:gd name="T15" fmla="*/ 2520950 h 36"/>
                <a:gd name="T16" fmla="*/ 32763622 w 13"/>
                <a:gd name="T17" fmla="*/ 0 h 36"/>
                <a:gd name="T18" fmla="*/ 30242611 w 13"/>
                <a:gd name="T19" fmla="*/ 2520950 h 36"/>
                <a:gd name="T20" fmla="*/ 30242611 w 13"/>
                <a:gd name="T21" fmla="*/ 2520950 h 36"/>
                <a:gd name="T22" fmla="*/ 25202172 w 13"/>
                <a:gd name="T23" fmla="*/ 27720926 h 36"/>
                <a:gd name="T24" fmla="*/ 17642316 w 13"/>
                <a:gd name="T25" fmla="*/ 52922490 h 36"/>
                <a:gd name="T26" fmla="*/ 17642316 w 13"/>
                <a:gd name="T27" fmla="*/ 52922490 h 36"/>
                <a:gd name="T28" fmla="*/ 12601880 w 13"/>
                <a:gd name="T29" fmla="*/ 63003111 h 36"/>
                <a:gd name="T30" fmla="*/ 7561447 w 13"/>
                <a:gd name="T31" fmla="*/ 75604680 h 36"/>
                <a:gd name="T32" fmla="*/ 7561447 w 13"/>
                <a:gd name="T33" fmla="*/ 75604680 h 36"/>
                <a:gd name="T34" fmla="*/ 5040435 w 13"/>
                <a:gd name="T35" fmla="*/ 83165940 h 36"/>
                <a:gd name="T36" fmla="*/ 0 w 13"/>
                <a:gd name="T37" fmla="*/ 88206250 h 36"/>
                <a:gd name="T38" fmla="*/ 0 w 13"/>
                <a:gd name="T39" fmla="*/ 88206250 h 36"/>
                <a:gd name="T40" fmla="*/ 0 w 13"/>
                <a:gd name="T41" fmla="*/ 90725611 h 36"/>
                <a:gd name="T42" fmla="*/ 5040435 w 13"/>
                <a:gd name="T43" fmla="*/ 90725611 h 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36"/>
                <a:gd name="T68" fmla="*/ 13 w 13"/>
                <a:gd name="T69" fmla="*/ 36 h 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36">
                  <a:moveTo>
                    <a:pt x="2" y="36"/>
                  </a:moveTo>
                  <a:lnTo>
                    <a:pt x="2" y="36"/>
                  </a:lnTo>
                  <a:lnTo>
                    <a:pt x="6" y="29"/>
                  </a:lnTo>
                  <a:lnTo>
                    <a:pt x="9" y="22"/>
                  </a:lnTo>
                  <a:lnTo>
                    <a:pt x="12" y="1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0" y="11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3" y="30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2" y="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7" name="Freeform 156"/>
            <p:cNvSpPr>
              <a:spLocks/>
            </p:cNvSpPr>
            <p:nvPr/>
          </p:nvSpPr>
          <p:spPr bwMode="auto">
            <a:xfrm>
              <a:off x="5508625" y="2308225"/>
              <a:ext cx="11113" cy="73025"/>
            </a:xfrm>
            <a:custGeom>
              <a:avLst/>
              <a:gdLst>
                <a:gd name="T0" fmla="*/ 2521064 w 7"/>
                <a:gd name="T1" fmla="*/ 115927199 h 46"/>
                <a:gd name="T2" fmla="*/ 2521064 w 7"/>
                <a:gd name="T3" fmla="*/ 115927199 h 46"/>
                <a:gd name="T4" fmla="*/ 5040539 w 7"/>
                <a:gd name="T5" fmla="*/ 105846577 h 46"/>
                <a:gd name="T6" fmla="*/ 10081079 w 7"/>
                <a:gd name="T7" fmla="*/ 90725620 h 46"/>
                <a:gd name="T8" fmla="*/ 12602142 w 7"/>
                <a:gd name="T9" fmla="*/ 68043427 h 46"/>
                <a:gd name="T10" fmla="*/ 12602142 w 7"/>
                <a:gd name="T11" fmla="*/ 68043427 h 46"/>
                <a:gd name="T12" fmla="*/ 15121620 w 7"/>
                <a:gd name="T13" fmla="*/ 35282188 h 46"/>
                <a:gd name="T14" fmla="*/ 17642683 w 7"/>
                <a:gd name="T15" fmla="*/ 0 h 46"/>
                <a:gd name="T16" fmla="*/ 17642683 w 7"/>
                <a:gd name="T17" fmla="*/ 0 h 46"/>
                <a:gd name="T18" fmla="*/ 15121620 w 7"/>
                <a:gd name="T19" fmla="*/ 0 h 46"/>
                <a:gd name="T20" fmla="*/ 15121620 w 7"/>
                <a:gd name="T21" fmla="*/ 0 h 46"/>
                <a:gd name="T22" fmla="*/ 10081079 w 7"/>
                <a:gd name="T23" fmla="*/ 57964393 h 46"/>
                <a:gd name="T24" fmla="*/ 7561604 w 7"/>
                <a:gd name="T25" fmla="*/ 85685309 h 46"/>
                <a:gd name="T26" fmla="*/ 0 w 7"/>
                <a:gd name="T27" fmla="*/ 115927199 h 46"/>
                <a:gd name="T28" fmla="*/ 0 w 7"/>
                <a:gd name="T29" fmla="*/ 115927199 h 46"/>
                <a:gd name="T30" fmla="*/ 2521064 w 7"/>
                <a:gd name="T31" fmla="*/ 115927199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46"/>
                <a:gd name="T50" fmla="*/ 7 w 7"/>
                <a:gd name="T51" fmla="*/ 46 h 4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46">
                  <a:moveTo>
                    <a:pt x="1" y="46"/>
                  </a:moveTo>
                  <a:lnTo>
                    <a:pt x="1" y="46"/>
                  </a:lnTo>
                  <a:lnTo>
                    <a:pt x="2" y="42"/>
                  </a:lnTo>
                  <a:lnTo>
                    <a:pt x="4" y="36"/>
                  </a:lnTo>
                  <a:lnTo>
                    <a:pt x="5" y="27"/>
                  </a:lnTo>
                  <a:lnTo>
                    <a:pt x="6" y="14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3"/>
                  </a:lnTo>
                  <a:lnTo>
                    <a:pt x="3" y="34"/>
                  </a:lnTo>
                  <a:lnTo>
                    <a:pt x="0" y="46"/>
                  </a:lnTo>
                  <a:lnTo>
                    <a:pt x="1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8" name="Freeform 157"/>
            <p:cNvSpPr>
              <a:spLocks/>
            </p:cNvSpPr>
            <p:nvPr/>
          </p:nvSpPr>
          <p:spPr bwMode="auto">
            <a:xfrm>
              <a:off x="5508625" y="2308225"/>
              <a:ext cx="11113" cy="73025"/>
            </a:xfrm>
            <a:custGeom>
              <a:avLst/>
              <a:gdLst>
                <a:gd name="T0" fmla="*/ 2521064 w 7"/>
                <a:gd name="T1" fmla="*/ 115927199 h 46"/>
                <a:gd name="T2" fmla="*/ 2521064 w 7"/>
                <a:gd name="T3" fmla="*/ 115927199 h 46"/>
                <a:gd name="T4" fmla="*/ 5040539 w 7"/>
                <a:gd name="T5" fmla="*/ 105846577 h 46"/>
                <a:gd name="T6" fmla="*/ 10081079 w 7"/>
                <a:gd name="T7" fmla="*/ 90725620 h 46"/>
                <a:gd name="T8" fmla="*/ 12602142 w 7"/>
                <a:gd name="T9" fmla="*/ 68043427 h 46"/>
                <a:gd name="T10" fmla="*/ 12602142 w 7"/>
                <a:gd name="T11" fmla="*/ 68043427 h 46"/>
                <a:gd name="T12" fmla="*/ 15121620 w 7"/>
                <a:gd name="T13" fmla="*/ 35282188 h 46"/>
                <a:gd name="T14" fmla="*/ 17642683 w 7"/>
                <a:gd name="T15" fmla="*/ 0 h 46"/>
                <a:gd name="T16" fmla="*/ 17642683 w 7"/>
                <a:gd name="T17" fmla="*/ 0 h 46"/>
                <a:gd name="T18" fmla="*/ 15121620 w 7"/>
                <a:gd name="T19" fmla="*/ 0 h 46"/>
                <a:gd name="T20" fmla="*/ 15121620 w 7"/>
                <a:gd name="T21" fmla="*/ 0 h 46"/>
                <a:gd name="T22" fmla="*/ 10081079 w 7"/>
                <a:gd name="T23" fmla="*/ 57964393 h 46"/>
                <a:gd name="T24" fmla="*/ 7561604 w 7"/>
                <a:gd name="T25" fmla="*/ 85685309 h 46"/>
                <a:gd name="T26" fmla="*/ 0 w 7"/>
                <a:gd name="T27" fmla="*/ 115927199 h 46"/>
                <a:gd name="T28" fmla="*/ 0 w 7"/>
                <a:gd name="T29" fmla="*/ 115927199 h 46"/>
                <a:gd name="T30" fmla="*/ 2521064 w 7"/>
                <a:gd name="T31" fmla="*/ 115927199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46"/>
                <a:gd name="T50" fmla="*/ 7 w 7"/>
                <a:gd name="T51" fmla="*/ 46 h 4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46">
                  <a:moveTo>
                    <a:pt x="1" y="46"/>
                  </a:moveTo>
                  <a:lnTo>
                    <a:pt x="1" y="46"/>
                  </a:lnTo>
                  <a:lnTo>
                    <a:pt x="2" y="42"/>
                  </a:lnTo>
                  <a:lnTo>
                    <a:pt x="4" y="36"/>
                  </a:lnTo>
                  <a:lnTo>
                    <a:pt x="5" y="27"/>
                  </a:lnTo>
                  <a:lnTo>
                    <a:pt x="6" y="14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3"/>
                  </a:lnTo>
                  <a:lnTo>
                    <a:pt x="3" y="34"/>
                  </a:lnTo>
                  <a:lnTo>
                    <a:pt x="0" y="46"/>
                  </a:lnTo>
                  <a:lnTo>
                    <a:pt x="1" y="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9" name="Freeform 158"/>
            <p:cNvSpPr>
              <a:spLocks/>
            </p:cNvSpPr>
            <p:nvPr/>
          </p:nvSpPr>
          <p:spPr bwMode="auto">
            <a:xfrm>
              <a:off x="5426075" y="2343150"/>
              <a:ext cx="36513" cy="93663"/>
            </a:xfrm>
            <a:custGeom>
              <a:avLst/>
              <a:gdLst>
                <a:gd name="T0" fmla="*/ 57965187 w 23"/>
                <a:gd name="T1" fmla="*/ 146169855 h 59"/>
                <a:gd name="T2" fmla="*/ 57965187 w 23"/>
                <a:gd name="T3" fmla="*/ 146169855 h 59"/>
                <a:gd name="T4" fmla="*/ 52924807 w 23"/>
                <a:gd name="T5" fmla="*/ 138610141 h 59"/>
                <a:gd name="T6" fmla="*/ 52924807 w 23"/>
                <a:gd name="T7" fmla="*/ 138610141 h 59"/>
                <a:gd name="T8" fmla="*/ 40323051 w 23"/>
                <a:gd name="T9" fmla="*/ 123489127 h 59"/>
                <a:gd name="T10" fmla="*/ 40323051 w 23"/>
                <a:gd name="T11" fmla="*/ 123489127 h 59"/>
                <a:gd name="T12" fmla="*/ 30242292 w 23"/>
                <a:gd name="T13" fmla="*/ 103327750 h 59"/>
                <a:gd name="T14" fmla="*/ 22682509 w 23"/>
                <a:gd name="T15" fmla="*/ 85685773 h 59"/>
                <a:gd name="T16" fmla="*/ 22682509 w 23"/>
                <a:gd name="T17" fmla="*/ 85685773 h 59"/>
                <a:gd name="T18" fmla="*/ 17642129 w 23"/>
                <a:gd name="T19" fmla="*/ 63005045 h 59"/>
                <a:gd name="T20" fmla="*/ 10080763 w 23"/>
                <a:gd name="T21" fmla="*/ 42843680 h 59"/>
                <a:gd name="T22" fmla="*/ 2520984 w 23"/>
                <a:gd name="T23" fmla="*/ 0 h 59"/>
                <a:gd name="T24" fmla="*/ 2520984 w 23"/>
                <a:gd name="T25" fmla="*/ 0 h 59"/>
                <a:gd name="T26" fmla="*/ 0 w 23"/>
                <a:gd name="T27" fmla="*/ 0 h 59"/>
                <a:gd name="T28" fmla="*/ 0 w 23"/>
                <a:gd name="T29" fmla="*/ 0 h 59"/>
                <a:gd name="T30" fmla="*/ 7561367 w 23"/>
                <a:gd name="T31" fmla="*/ 45363055 h 59"/>
                <a:gd name="T32" fmla="*/ 15121146 w 23"/>
                <a:gd name="T33" fmla="*/ 68045383 h 59"/>
                <a:gd name="T34" fmla="*/ 22682509 w 23"/>
                <a:gd name="T35" fmla="*/ 90726111 h 59"/>
                <a:gd name="T36" fmla="*/ 22682509 w 23"/>
                <a:gd name="T37" fmla="*/ 90726111 h 59"/>
                <a:gd name="T38" fmla="*/ 30242292 w 23"/>
                <a:gd name="T39" fmla="*/ 108368113 h 59"/>
                <a:gd name="T40" fmla="*/ 40323051 w 23"/>
                <a:gd name="T41" fmla="*/ 131048840 h 59"/>
                <a:gd name="T42" fmla="*/ 40323051 w 23"/>
                <a:gd name="T43" fmla="*/ 131048840 h 59"/>
                <a:gd name="T44" fmla="*/ 45363431 w 23"/>
                <a:gd name="T45" fmla="*/ 141129517 h 59"/>
                <a:gd name="T46" fmla="*/ 52924807 w 23"/>
                <a:gd name="T47" fmla="*/ 146169855 h 59"/>
                <a:gd name="T48" fmla="*/ 57965187 w 23"/>
                <a:gd name="T49" fmla="*/ 148690817 h 59"/>
                <a:gd name="T50" fmla="*/ 57965187 w 23"/>
                <a:gd name="T51" fmla="*/ 148690817 h 59"/>
                <a:gd name="T52" fmla="*/ 57965187 w 23"/>
                <a:gd name="T53" fmla="*/ 146169855 h 59"/>
                <a:gd name="T54" fmla="*/ 57965187 w 23"/>
                <a:gd name="T55" fmla="*/ 146169855 h 59"/>
                <a:gd name="T56" fmla="*/ 57965187 w 23"/>
                <a:gd name="T57" fmla="*/ 146169855 h 59"/>
                <a:gd name="T58" fmla="*/ 57965187 w 23"/>
                <a:gd name="T59" fmla="*/ 146169855 h 59"/>
                <a:gd name="T60" fmla="*/ 57965187 w 23"/>
                <a:gd name="T61" fmla="*/ 143650479 h 59"/>
                <a:gd name="T62" fmla="*/ 57965187 w 23"/>
                <a:gd name="T63" fmla="*/ 146169855 h 5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"/>
                <a:gd name="T97" fmla="*/ 0 h 59"/>
                <a:gd name="T98" fmla="*/ 23 w 23"/>
                <a:gd name="T99" fmla="*/ 59 h 5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" h="59">
                  <a:moveTo>
                    <a:pt x="23" y="58"/>
                  </a:moveTo>
                  <a:lnTo>
                    <a:pt x="23" y="58"/>
                  </a:lnTo>
                  <a:lnTo>
                    <a:pt x="21" y="55"/>
                  </a:lnTo>
                  <a:lnTo>
                    <a:pt x="16" y="49"/>
                  </a:lnTo>
                  <a:lnTo>
                    <a:pt x="12" y="41"/>
                  </a:lnTo>
                  <a:lnTo>
                    <a:pt x="9" y="34"/>
                  </a:lnTo>
                  <a:lnTo>
                    <a:pt x="7" y="25"/>
                  </a:lnTo>
                  <a:lnTo>
                    <a:pt x="4" y="17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18"/>
                  </a:lnTo>
                  <a:lnTo>
                    <a:pt x="6" y="27"/>
                  </a:lnTo>
                  <a:lnTo>
                    <a:pt x="9" y="36"/>
                  </a:lnTo>
                  <a:lnTo>
                    <a:pt x="12" y="43"/>
                  </a:lnTo>
                  <a:lnTo>
                    <a:pt x="16" y="52"/>
                  </a:lnTo>
                  <a:lnTo>
                    <a:pt x="18" y="56"/>
                  </a:lnTo>
                  <a:lnTo>
                    <a:pt x="21" y="58"/>
                  </a:lnTo>
                  <a:lnTo>
                    <a:pt x="23" y="59"/>
                  </a:lnTo>
                  <a:lnTo>
                    <a:pt x="23" y="58"/>
                  </a:lnTo>
                  <a:lnTo>
                    <a:pt x="23" y="57"/>
                  </a:lnTo>
                  <a:lnTo>
                    <a:pt x="23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60" name="Freeform 159"/>
            <p:cNvSpPr>
              <a:spLocks/>
            </p:cNvSpPr>
            <p:nvPr/>
          </p:nvSpPr>
          <p:spPr bwMode="auto">
            <a:xfrm>
              <a:off x="5426075" y="2343150"/>
              <a:ext cx="36513" cy="93663"/>
            </a:xfrm>
            <a:custGeom>
              <a:avLst/>
              <a:gdLst>
                <a:gd name="T0" fmla="*/ 57965187 w 23"/>
                <a:gd name="T1" fmla="*/ 146169855 h 59"/>
                <a:gd name="T2" fmla="*/ 57965187 w 23"/>
                <a:gd name="T3" fmla="*/ 146169855 h 59"/>
                <a:gd name="T4" fmla="*/ 52924807 w 23"/>
                <a:gd name="T5" fmla="*/ 138610141 h 59"/>
                <a:gd name="T6" fmla="*/ 52924807 w 23"/>
                <a:gd name="T7" fmla="*/ 138610141 h 59"/>
                <a:gd name="T8" fmla="*/ 40323051 w 23"/>
                <a:gd name="T9" fmla="*/ 123489127 h 59"/>
                <a:gd name="T10" fmla="*/ 40323051 w 23"/>
                <a:gd name="T11" fmla="*/ 123489127 h 59"/>
                <a:gd name="T12" fmla="*/ 30242292 w 23"/>
                <a:gd name="T13" fmla="*/ 103327750 h 59"/>
                <a:gd name="T14" fmla="*/ 22682509 w 23"/>
                <a:gd name="T15" fmla="*/ 85685773 h 59"/>
                <a:gd name="T16" fmla="*/ 22682509 w 23"/>
                <a:gd name="T17" fmla="*/ 85685773 h 59"/>
                <a:gd name="T18" fmla="*/ 17642129 w 23"/>
                <a:gd name="T19" fmla="*/ 63005045 h 59"/>
                <a:gd name="T20" fmla="*/ 10080763 w 23"/>
                <a:gd name="T21" fmla="*/ 42843680 h 59"/>
                <a:gd name="T22" fmla="*/ 2520984 w 23"/>
                <a:gd name="T23" fmla="*/ 0 h 59"/>
                <a:gd name="T24" fmla="*/ 2520984 w 23"/>
                <a:gd name="T25" fmla="*/ 0 h 59"/>
                <a:gd name="T26" fmla="*/ 0 w 23"/>
                <a:gd name="T27" fmla="*/ 0 h 59"/>
                <a:gd name="T28" fmla="*/ 0 w 23"/>
                <a:gd name="T29" fmla="*/ 0 h 59"/>
                <a:gd name="T30" fmla="*/ 7561367 w 23"/>
                <a:gd name="T31" fmla="*/ 45363055 h 59"/>
                <a:gd name="T32" fmla="*/ 15121146 w 23"/>
                <a:gd name="T33" fmla="*/ 68045383 h 59"/>
                <a:gd name="T34" fmla="*/ 22682509 w 23"/>
                <a:gd name="T35" fmla="*/ 90726111 h 59"/>
                <a:gd name="T36" fmla="*/ 22682509 w 23"/>
                <a:gd name="T37" fmla="*/ 90726111 h 59"/>
                <a:gd name="T38" fmla="*/ 30242292 w 23"/>
                <a:gd name="T39" fmla="*/ 108368113 h 59"/>
                <a:gd name="T40" fmla="*/ 40323051 w 23"/>
                <a:gd name="T41" fmla="*/ 131048840 h 59"/>
                <a:gd name="T42" fmla="*/ 40323051 w 23"/>
                <a:gd name="T43" fmla="*/ 131048840 h 59"/>
                <a:gd name="T44" fmla="*/ 45363431 w 23"/>
                <a:gd name="T45" fmla="*/ 141129517 h 59"/>
                <a:gd name="T46" fmla="*/ 52924807 w 23"/>
                <a:gd name="T47" fmla="*/ 146169855 h 59"/>
                <a:gd name="T48" fmla="*/ 57965187 w 23"/>
                <a:gd name="T49" fmla="*/ 148690817 h 59"/>
                <a:gd name="T50" fmla="*/ 57965187 w 23"/>
                <a:gd name="T51" fmla="*/ 148690817 h 59"/>
                <a:gd name="T52" fmla="*/ 57965187 w 23"/>
                <a:gd name="T53" fmla="*/ 146169855 h 59"/>
                <a:gd name="T54" fmla="*/ 57965187 w 23"/>
                <a:gd name="T55" fmla="*/ 146169855 h 59"/>
                <a:gd name="T56" fmla="*/ 57965187 w 23"/>
                <a:gd name="T57" fmla="*/ 146169855 h 59"/>
                <a:gd name="T58" fmla="*/ 57965187 w 23"/>
                <a:gd name="T59" fmla="*/ 146169855 h 59"/>
                <a:gd name="T60" fmla="*/ 57965187 w 23"/>
                <a:gd name="T61" fmla="*/ 143650479 h 59"/>
                <a:gd name="T62" fmla="*/ 57965187 w 23"/>
                <a:gd name="T63" fmla="*/ 146169855 h 5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"/>
                <a:gd name="T97" fmla="*/ 0 h 59"/>
                <a:gd name="T98" fmla="*/ 23 w 23"/>
                <a:gd name="T99" fmla="*/ 59 h 5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" h="59">
                  <a:moveTo>
                    <a:pt x="23" y="58"/>
                  </a:moveTo>
                  <a:lnTo>
                    <a:pt x="23" y="58"/>
                  </a:lnTo>
                  <a:lnTo>
                    <a:pt x="21" y="55"/>
                  </a:lnTo>
                  <a:lnTo>
                    <a:pt x="16" y="49"/>
                  </a:lnTo>
                  <a:lnTo>
                    <a:pt x="12" y="41"/>
                  </a:lnTo>
                  <a:lnTo>
                    <a:pt x="9" y="34"/>
                  </a:lnTo>
                  <a:lnTo>
                    <a:pt x="7" y="25"/>
                  </a:lnTo>
                  <a:lnTo>
                    <a:pt x="4" y="17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18"/>
                  </a:lnTo>
                  <a:lnTo>
                    <a:pt x="6" y="27"/>
                  </a:lnTo>
                  <a:lnTo>
                    <a:pt x="9" y="36"/>
                  </a:lnTo>
                  <a:lnTo>
                    <a:pt x="12" y="43"/>
                  </a:lnTo>
                  <a:lnTo>
                    <a:pt x="16" y="52"/>
                  </a:lnTo>
                  <a:lnTo>
                    <a:pt x="18" y="56"/>
                  </a:lnTo>
                  <a:lnTo>
                    <a:pt x="21" y="58"/>
                  </a:lnTo>
                  <a:lnTo>
                    <a:pt x="23" y="59"/>
                  </a:lnTo>
                  <a:lnTo>
                    <a:pt x="23" y="58"/>
                  </a:lnTo>
                  <a:lnTo>
                    <a:pt x="23" y="57"/>
                  </a:lnTo>
                  <a:lnTo>
                    <a:pt x="23" y="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61" name="Freeform 160"/>
            <p:cNvSpPr>
              <a:spLocks/>
            </p:cNvSpPr>
            <p:nvPr/>
          </p:nvSpPr>
          <p:spPr bwMode="auto">
            <a:xfrm>
              <a:off x="5407025" y="2355850"/>
              <a:ext cx="30163" cy="36513"/>
            </a:xfrm>
            <a:custGeom>
              <a:avLst/>
              <a:gdLst>
                <a:gd name="T0" fmla="*/ 47884549 w 19"/>
                <a:gd name="T1" fmla="*/ 55444203 h 23"/>
                <a:gd name="T2" fmla="*/ 47884549 w 19"/>
                <a:gd name="T3" fmla="*/ 55444203 h 23"/>
                <a:gd name="T4" fmla="*/ 25201976 w 19"/>
                <a:gd name="T5" fmla="*/ 37803655 h 23"/>
                <a:gd name="T6" fmla="*/ 25201976 w 19"/>
                <a:gd name="T7" fmla="*/ 37803655 h 23"/>
                <a:gd name="T8" fmla="*/ 12601782 w 19"/>
                <a:gd name="T9" fmla="*/ 17642129 h 23"/>
                <a:gd name="T10" fmla="*/ 2520992 w 19"/>
                <a:gd name="T11" fmla="*/ 0 h 23"/>
                <a:gd name="T12" fmla="*/ 2520992 w 19"/>
                <a:gd name="T13" fmla="*/ 0 h 23"/>
                <a:gd name="T14" fmla="*/ 0 w 19"/>
                <a:gd name="T15" fmla="*/ 0 h 23"/>
                <a:gd name="T16" fmla="*/ 0 w 19"/>
                <a:gd name="T17" fmla="*/ 0 h 23"/>
                <a:gd name="T18" fmla="*/ 0 w 19"/>
                <a:gd name="T19" fmla="*/ 0 h 23"/>
                <a:gd name="T20" fmla="*/ 0 w 19"/>
                <a:gd name="T21" fmla="*/ 2520984 h 23"/>
                <a:gd name="T22" fmla="*/ 0 w 19"/>
                <a:gd name="T23" fmla="*/ 2520984 h 23"/>
                <a:gd name="T24" fmla="*/ 2520992 w 19"/>
                <a:gd name="T25" fmla="*/ 2520984 h 23"/>
                <a:gd name="T26" fmla="*/ 2520992 w 19"/>
                <a:gd name="T27" fmla="*/ 2520984 h 23"/>
                <a:gd name="T28" fmla="*/ 2520992 w 19"/>
                <a:gd name="T29" fmla="*/ 0 h 23"/>
                <a:gd name="T30" fmla="*/ 2520992 w 19"/>
                <a:gd name="T31" fmla="*/ 0 h 23"/>
                <a:gd name="T32" fmla="*/ 2520992 w 19"/>
                <a:gd name="T33" fmla="*/ 0 h 23"/>
                <a:gd name="T34" fmla="*/ 0 w 19"/>
                <a:gd name="T35" fmla="*/ 0 h 23"/>
                <a:gd name="T36" fmla="*/ 0 w 19"/>
                <a:gd name="T37" fmla="*/ 0 h 23"/>
                <a:gd name="T38" fmla="*/ 0 w 19"/>
                <a:gd name="T39" fmla="*/ 7561367 h 23"/>
                <a:gd name="T40" fmla="*/ 2520992 w 19"/>
                <a:gd name="T41" fmla="*/ 15121146 h 23"/>
                <a:gd name="T42" fmla="*/ 12601782 w 19"/>
                <a:gd name="T43" fmla="*/ 25201905 h 23"/>
                <a:gd name="T44" fmla="*/ 12601782 w 19"/>
                <a:gd name="T45" fmla="*/ 25201905 h 23"/>
                <a:gd name="T46" fmla="*/ 27722973 w 19"/>
                <a:gd name="T47" fmla="*/ 45363431 h 23"/>
                <a:gd name="T48" fmla="*/ 45363559 w 19"/>
                <a:gd name="T49" fmla="*/ 57965187 h 23"/>
                <a:gd name="T50" fmla="*/ 45363559 w 19"/>
                <a:gd name="T51" fmla="*/ 57965187 h 23"/>
                <a:gd name="T52" fmla="*/ 47884549 w 19"/>
                <a:gd name="T53" fmla="*/ 55444203 h 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9"/>
                <a:gd name="T82" fmla="*/ 0 h 23"/>
                <a:gd name="T83" fmla="*/ 19 w 19"/>
                <a:gd name="T84" fmla="*/ 23 h 2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9" h="23">
                  <a:moveTo>
                    <a:pt x="19" y="22"/>
                  </a:moveTo>
                  <a:lnTo>
                    <a:pt x="19" y="22"/>
                  </a:lnTo>
                  <a:lnTo>
                    <a:pt x="10" y="15"/>
                  </a:lnTo>
                  <a:lnTo>
                    <a:pt x="5" y="7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5" y="10"/>
                  </a:lnTo>
                  <a:lnTo>
                    <a:pt x="11" y="18"/>
                  </a:lnTo>
                  <a:lnTo>
                    <a:pt x="18" y="23"/>
                  </a:lnTo>
                  <a:lnTo>
                    <a:pt x="1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62" name="Freeform 161"/>
            <p:cNvSpPr>
              <a:spLocks/>
            </p:cNvSpPr>
            <p:nvPr/>
          </p:nvSpPr>
          <p:spPr bwMode="auto">
            <a:xfrm>
              <a:off x="5407025" y="2355850"/>
              <a:ext cx="30163" cy="36513"/>
            </a:xfrm>
            <a:custGeom>
              <a:avLst/>
              <a:gdLst>
                <a:gd name="T0" fmla="*/ 47884549 w 19"/>
                <a:gd name="T1" fmla="*/ 55444203 h 23"/>
                <a:gd name="T2" fmla="*/ 47884549 w 19"/>
                <a:gd name="T3" fmla="*/ 55444203 h 23"/>
                <a:gd name="T4" fmla="*/ 25201976 w 19"/>
                <a:gd name="T5" fmla="*/ 37803655 h 23"/>
                <a:gd name="T6" fmla="*/ 25201976 w 19"/>
                <a:gd name="T7" fmla="*/ 37803655 h 23"/>
                <a:gd name="T8" fmla="*/ 12601782 w 19"/>
                <a:gd name="T9" fmla="*/ 17642129 h 23"/>
                <a:gd name="T10" fmla="*/ 2520992 w 19"/>
                <a:gd name="T11" fmla="*/ 0 h 23"/>
                <a:gd name="T12" fmla="*/ 2520992 w 19"/>
                <a:gd name="T13" fmla="*/ 0 h 23"/>
                <a:gd name="T14" fmla="*/ 0 w 19"/>
                <a:gd name="T15" fmla="*/ 0 h 23"/>
                <a:gd name="T16" fmla="*/ 0 w 19"/>
                <a:gd name="T17" fmla="*/ 0 h 23"/>
                <a:gd name="T18" fmla="*/ 0 w 19"/>
                <a:gd name="T19" fmla="*/ 0 h 23"/>
                <a:gd name="T20" fmla="*/ 0 w 19"/>
                <a:gd name="T21" fmla="*/ 2520984 h 23"/>
                <a:gd name="T22" fmla="*/ 0 w 19"/>
                <a:gd name="T23" fmla="*/ 2520984 h 23"/>
                <a:gd name="T24" fmla="*/ 2520992 w 19"/>
                <a:gd name="T25" fmla="*/ 2520984 h 23"/>
                <a:gd name="T26" fmla="*/ 2520992 w 19"/>
                <a:gd name="T27" fmla="*/ 2520984 h 23"/>
                <a:gd name="T28" fmla="*/ 2520992 w 19"/>
                <a:gd name="T29" fmla="*/ 0 h 23"/>
                <a:gd name="T30" fmla="*/ 2520992 w 19"/>
                <a:gd name="T31" fmla="*/ 0 h 23"/>
                <a:gd name="T32" fmla="*/ 2520992 w 19"/>
                <a:gd name="T33" fmla="*/ 0 h 23"/>
                <a:gd name="T34" fmla="*/ 0 w 19"/>
                <a:gd name="T35" fmla="*/ 0 h 23"/>
                <a:gd name="T36" fmla="*/ 0 w 19"/>
                <a:gd name="T37" fmla="*/ 0 h 23"/>
                <a:gd name="T38" fmla="*/ 0 w 19"/>
                <a:gd name="T39" fmla="*/ 7561367 h 23"/>
                <a:gd name="T40" fmla="*/ 2520992 w 19"/>
                <a:gd name="T41" fmla="*/ 15121146 h 23"/>
                <a:gd name="T42" fmla="*/ 12601782 w 19"/>
                <a:gd name="T43" fmla="*/ 25201905 h 23"/>
                <a:gd name="T44" fmla="*/ 12601782 w 19"/>
                <a:gd name="T45" fmla="*/ 25201905 h 23"/>
                <a:gd name="T46" fmla="*/ 27722973 w 19"/>
                <a:gd name="T47" fmla="*/ 45363431 h 23"/>
                <a:gd name="T48" fmla="*/ 45363559 w 19"/>
                <a:gd name="T49" fmla="*/ 57965187 h 23"/>
                <a:gd name="T50" fmla="*/ 45363559 w 19"/>
                <a:gd name="T51" fmla="*/ 57965187 h 23"/>
                <a:gd name="T52" fmla="*/ 47884549 w 19"/>
                <a:gd name="T53" fmla="*/ 55444203 h 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9"/>
                <a:gd name="T82" fmla="*/ 0 h 23"/>
                <a:gd name="T83" fmla="*/ 19 w 19"/>
                <a:gd name="T84" fmla="*/ 23 h 2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9" h="23">
                  <a:moveTo>
                    <a:pt x="19" y="22"/>
                  </a:moveTo>
                  <a:lnTo>
                    <a:pt x="19" y="22"/>
                  </a:lnTo>
                  <a:lnTo>
                    <a:pt x="10" y="15"/>
                  </a:lnTo>
                  <a:lnTo>
                    <a:pt x="5" y="7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5" y="10"/>
                  </a:lnTo>
                  <a:lnTo>
                    <a:pt x="11" y="18"/>
                  </a:lnTo>
                  <a:lnTo>
                    <a:pt x="18" y="23"/>
                  </a:lnTo>
                  <a:lnTo>
                    <a:pt x="19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63" name="Freeform 162"/>
            <p:cNvSpPr>
              <a:spLocks/>
            </p:cNvSpPr>
            <p:nvPr/>
          </p:nvSpPr>
          <p:spPr bwMode="auto">
            <a:xfrm>
              <a:off x="5461000" y="2382838"/>
              <a:ext cx="6350" cy="55563"/>
            </a:xfrm>
            <a:custGeom>
              <a:avLst/>
              <a:gdLst>
                <a:gd name="T0" fmla="*/ 0 w 4"/>
                <a:gd name="T1" fmla="*/ 83166687 h 35"/>
                <a:gd name="T2" fmla="*/ 0 w 4"/>
                <a:gd name="T3" fmla="*/ 83166687 h 35"/>
                <a:gd name="T4" fmla="*/ 2520950 w 4"/>
                <a:gd name="T5" fmla="*/ 85686071 h 35"/>
                <a:gd name="T6" fmla="*/ 2520950 w 4"/>
                <a:gd name="T7" fmla="*/ 85686071 h 35"/>
                <a:gd name="T8" fmla="*/ 5040312 w 4"/>
                <a:gd name="T9" fmla="*/ 88207043 h 35"/>
                <a:gd name="T10" fmla="*/ 7559674 w 4"/>
                <a:gd name="T11" fmla="*/ 85686071 h 35"/>
                <a:gd name="T12" fmla="*/ 7559674 w 4"/>
                <a:gd name="T13" fmla="*/ 85686071 h 35"/>
                <a:gd name="T14" fmla="*/ 10080623 w 4"/>
                <a:gd name="T15" fmla="*/ 78126331 h 35"/>
                <a:gd name="T16" fmla="*/ 10080623 w 4"/>
                <a:gd name="T17" fmla="*/ 70565004 h 35"/>
                <a:gd name="T18" fmla="*/ 7559674 w 4"/>
                <a:gd name="T19" fmla="*/ 50403569 h 35"/>
                <a:gd name="T20" fmla="*/ 7559674 w 4"/>
                <a:gd name="T21" fmla="*/ 50403569 h 35"/>
                <a:gd name="T22" fmla="*/ 5040312 w 4"/>
                <a:gd name="T23" fmla="*/ 27722762 h 35"/>
                <a:gd name="T24" fmla="*/ 2520950 w 4"/>
                <a:gd name="T25" fmla="*/ 2520972 h 35"/>
                <a:gd name="T26" fmla="*/ 2520950 w 4"/>
                <a:gd name="T27" fmla="*/ 2520972 h 35"/>
                <a:gd name="T28" fmla="*/ 0 w 4"/>
                <a:gd name="T29" fmla="*/ 0 h 35"/>
                <a:gd name="T30" fmla="*/ 0 w 4"/>
                <a:gd name="T31" fmla="*/ 2520972 h 35"/>
                <a:gd name="T32" fmla="*/ 0 w 4"/>
                <a:gd name="T33" fmla="*/ 2520972 h 35"/>
                <a:gd name="T34" fmla="*/ 2520950 w 4"/>
                <a:gd name="T35" fmla="*/ 52924553 h 35"/>
                <a:gd name="T36" fmla="*/ 2520950 w 4"/>
                <a:gd name="T37" fmla="*/ 52924553 h 35"/>
                <a:gd name="T38" fmla="*/ 5040312 w 4"/>
                <a:gd name="T39" fmla="*/ 70565004 h 35"/>
                <a:gd name="T40" fmla="*/ 5040312 w 4"/>
                <a:gd name="T41" fmla="*/ 78126331 h 35"/>
                <a:gd name="T42" fmla="*/ 2520950 w 4"/>
                <a:gd name="T43" fmla="*/ 80645715 h 35"/>
                <a:gd name="T44" fmla="*/ 0 w 4"/>
                <a:gd name="T45" fmla="*/ 80645715 h 35"/>
                <a:gd name="T46" fmla="*/ 0 w 4"/>
                <a:gd name="T47" fmla="*/ 80645715 h 35"/>
                <a:gd name="T48" fmla="*/ 0 w 4"/>
                <a:gd name="T49" fmla="*/ 83166687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"/>
                <a:gd name="T76" fmla="*/ 0 h 35"/>
                <a:gd name="T77" fmla="*/ 4 w 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" h="35">
                  <a:moveTo>
                    <a:pt x="0" y="33"/>
                  </a:moveTo>
                  <a:lnTo>
                    <a:pt x="0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3" y="34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3" y="20"/>
                  </a:lnTo>
                  <a:lnTo>
                    <a:pt x="2" y="1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1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64" name="Freeform 163"/>
            <p:cNvSpPr>
              <a:spLocks/>
            </p:cNvSpPr>
            <p:nvPr/>
          </p:nvSpPr>
          <p:spPr bwMode="auto">
            <a:xfrm>
              <a:off x="5461000" y="2382838"/>
              <a:ext cx="6350" cy="55563"/>
            </a:xfrm>
            <a:custGeom>
              <a:avLst/>
              <a:gdLst>
                <a:gd name="T0" fmla="*/ 0 w 4"/>
                <a:gd name="T1" fmla="*/ 83166687 h 35"/>
                <a:gd name="T2" fmla="*/ 0 w 4"/>
                <a:gd name="T3" fmla="*/ 83166687 h 35"/>
                <a:gd name="T4" fmla="*/ 2520950 w 4"/>
                <a:gd name="T5" fmla="*/ 85686071 h 35"/>
                <a:gd name="T6" fmla="*/ 2520950 w 4"/>
                <a:gd name="T7" fmla="*/ 85686071 h 35"/>
                <a:gd name="T8" fmla="*/ 5040312 w 4"/>
                <a:gd name="T9" fmla="*/ 88207043 h 35"/>
                <a:gd name="T10" fmla="*/ 7559674 w 4"/>
                <a:gd name="T11" fmla="*/ 85686071 h 35"/>
                <a:gd name="T12" fmla="*/ 7559674 w 4"/>
                <a:gd name="T13" fmla="*/ 85686071 h 35"/>
                <a:gd name="T14" fmla="*/ 10080623 w 4"/>
                <a:gd name="T15" fmla="*/ 78126331 h 35"/>
                <a:gd name="T16" fmla="*/ 10080623 w 4"/>
                <a:gd name="T17" fmla="*/ 70565004 h 35"/>
                <a:gd name="T18" fmla="*/ 7559674 w 4"/>
                <a:gd name="T19" fmla="*/ 50403569 h 35"/>
                <a:gd name="T20" fmla="*/ 7559674 w 4"/>
                <a:gd name="T21" fmla="*/ 50403569 h 35"/>
                <a:gd name="T22" fmla="*/ 5040312 w 4"/>
                <a:gd name="T23" fmla="*/ 27722762 h 35"/>
                <a:gd name="T24" fmla="*/ 2520950 w 4"/>
                <a:gd name="T25" fmla="*/ 2520972 h 35"/>
                <a:gd name="T26" fmla="*/ 2520950 w 4"/>
                <a:gd name="T27" fmla="*/ 2520972 h 35"/>
                <a:gd name="T28" fmla="*/ 0 w 4"/>
                <a:gd name="T29" fmla="*/ 0 h 35"/>
                <a:gd name="T30" fmla="*/ 0 w 4"/>
                <a:gd name="T31" fmla="*/ 2520972 h 35"/>
                <a:gd name="T32" fmla="*/ 0 w 4"/>
                <a:gd name="T33" fmla="*/ 2520972 h 35"/>
                <a:gd name="T34" fmla="*/ 2520950 w 4"/>
                <a:gd name="T35" fmla="*/ 52924553 h 35"/>
                <a:gd name="T36" fmla="*/ 2520950 w 4"/>
                <a:gd name="T37" fmla="*/ 52924553 h 35"/>
                <a:gd name="T38" fmla="*/ 5040312 w 4"/>
                <a:gd name="T39" fmla="*/ 70565004 h 35"/>
                <a:gd name="T40" fmla="*/ 5040312 w 4"/>
                <a:gd name="T41" fmla="*/ 78126331 h 35"/>
                <a:gd name="T42" fmla="*/ 2520950 w 4"/>
                <a:gd name="T43" fmla="*/ 80645715 h 35"/>
                <a:gd name="T44" fmla="*/ 0 w 4"/>
                <a:gd name="T45" fmla="*/ 80645715 h 35"/>
                <a:gd name="T46" fmla="*/ 0 w 4"/>
                <a:gd name="T47" fmla="*/ 80645715 h 35"/>
                <a:gd name="T48" fmla="*/ 0 w 4"/>
                <a:gd name="T49" fmla="*/ 83166687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"/>
                <a:gd name="T76" fmla="*/ 0 h 35"/>
                <a:gd name="T77" fmla="*/ 4 w 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" h="35">
                  <a:moveTo>
                    <a:pt x="0" y="33"/>
                  </a:moveTo>
                  <a:lnTo>
                    <a:pt x="0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3" y="34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3" y="20"/>
                  </a:lnTo>
                  <a:lnTo>
                    <a:pt x="2" y="1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1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65" name="Freeform 164"/>
            <p:cNvSpPr>
              <a:spLocks/>
            </p:cNvSpPr>
            <p:nvPr/>
          </p:nvSpPr>
          <p:spPr bwMode="auto">
            <a:xfrm>
              <a:off x="5465763" y="2433638"/>
              <a:ext cx="9525" cy="25400"/>
            </a:xfrm>
            <a:custGeom>
              <a:avLst/>
              <a:gdLst>
                <a:gd name="T0" fmla="*/ 0 w 6"/>
                <a:gd name="T1" fmla="*/ 0 h 16"/>
                <a:gd name="T2" fmla="*/ 0 w 6"/>
                <a:gd name="T3" fmla="*/ 0 h 16"/>
                <a:gd name="T4" fmla="*/ 2520950 w 6"/>
                <a:gd name="T5" fmla="*/ 10080623 h 16"/>
                <a:gd name="T6" fmla="*/ 7561263 w 6"/>
                <a:gd name="T7" fmla="*/ 22680608 h 16"/>
                <a:gd name="T8" fmla="*/ 15120939 w 6"/>
                <a:gd name="T9" fmla="*/ 40322493 h 16"/>
                <a:gd name="T10" fmla="*/ 15120939 w 6"/>
                <a:gd name="T11" fmla="*/ 40322493 h 16"/>
                <a:gd name="T12" fmla="*/ 15120939 w 6"/>
                <a:gd name="T13" fmla="*/ 40322493 h 16"/>
                <a:gd name="T14" fmla="*/ 15120939 w 6"/>
                <a:gd name="T15" fmla="*/ 40322493 h 16"/>
                <a:gd name="T16" fmla="*/ 7561263 w 6"/>
                <a:gd name="T17" fmla="*/ 22680608 h 16"/>
                <a:gd name="T18" fmla="*/ 2520950 w 6"/>
                <a:gd name="T19" fmla="*/ 10080623 h 16"/>
                <a:gd name="T20" fmla="*/ 2520950 w 6"/>
                <a:gd name="T21" fmla="*/ 0 h 16"/>
                <a:gd name="T22" fmla="*/ 2520950 w 6"/>
                <a:gd name="T23" fmla="*/ 0 h 16"/>
                <a:gd name="T24" fmla="*/ 0 w 6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6"/>
                <a:gd name="T41" fmla="*/ 6 w 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6">
                  <a:moveTo>
                    <a:pt x="0" y="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3" y="9"/>
                  </a:lnTo>
                  <a:lnTo>
                    <a:pt x="6" y="16"/>
                  </a:lnTo>
                  <a:lnTo>
                    <a:pt x="3" y="9"/>
                  </a:lnTo>
                  <a:lnTo>
                    <a:pt x="1" y="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66" name="Freeform 165"/>
            <p:cNvSpPr>
              <a:spLocks/>
            </p:cNvSpPr>
            <p:nvPr/>
          </p:nvSpPr>
          <p:spPr bwMode="auto">
            <a:xfrm>
              <a:off x="5465763" y="2433638"/>
              <a:ext cx="9525" cy="25400"/>
            </a:xfrm>
            <a:custGeom>
              <a:avLst/>
              <a:gdLst>
                <a:gd name="T0" fmla="*/ 0 w 6"/>
                <a:gd name="T1" fmla="*/ 0 h 16"/>
                <a:gd name="T2" fmla="*/ 0 w 6"/>
                <a:gd name="T3" fmla="*/ 0 h 16"/>
                <a:gd name="T4" fmla="*/ 2520950 w 6"/>
                <a:gd name="T5" fmla="*/ 10080623 h 16"/>
                <a:gd name="T6" fmla="*/ 7561263 w 6"/>
                <a:gd name="T7" fmla="*/ 22680608 h 16"/>
                <a:gd name="T8" fmla="*/ 15120939 w 6"/>
                <a:gd name="T9" fmla="*/ 40322493 h 16"/>
                <a:gd name="T10" fmla="*/ 15120939 w 6"/>
                <a:gd name="T11" fmla="*/ 40322493 h 16"/>
                <a:gd name="T12" fmla="*/ 15120939 w 6"/>
                <a:gd name="T13" fmla="*/ 40322493 h 16"/>
                <a:gd name="T14" fmla="*/ 15120939 w 6"/>
                <a:gd name="T15" fmla="*/ 40322493 h 16"/>
                <a:gd name="T16" fmla="*/ 7561263 w 6"/>
                <a:gd name="T17" fmla="*/ 22680608 h 16"/>
                <a:gd name="T18" fmla="*/ 2520950 w 6"/>
                <a:gd name="T19" fmla="*/ 10080623 h 16"/>
                <a:gd name="T20" fmla="*/ 2520950 w 6"/>
                <a:gd name="T21" fmla="*/ 0 h 16"/>
                <a:gd name="T22" fmla="*/ 2520950 w 6"/>
                <a:gd name="T23" fmla="*/ 0 h 16"/>
                <a:gd name="T24" fmla="*/ 0 w 6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6"/>
                <a:gd name="T41" fmla="*/ 6 w 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6">
                  <a:moveTo>
                    <a:pt x="0" y="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3" y="9"/>
                  </a:lnTo>
                  <a:lnTo>
                    <a:pt x="6" y="16"/>
                  </a:lnTo>
                  <a:lnTo>
                    <a:pt x="3" y="9"/>
                  </a:lnTo>
                  <a:lnTo>
                    <a:pt x="1" y="4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67" name="Freeform 166"/>
            <p:cNvSpPr>
              <a:spLocks/>
            </p:cNvSpPr>
            <p:nvPr/>
          </p:nvSpPr>
          <p:spPr bwMode="auto">
            <a:xfrm>
              <a:off x="5621338" y="2001838"/>
              <a:ext cx="306388" cy="490538"/>
            </a:xfrm>
            <a:custGeom>
              <a:avLst/>
              <a:gdLst>
                <a:gd name="T0" fmla="*/ 446069235 w 193"/>
                <a:gd name="T1" fmla="*/ 478830185 h 309"/>
                <a:gd name="T2" fmla="*/ 405746583 w 193"/>
                <a:gd name="T3" fmla="*/ 400705987 h 309"/>
                <a:gd name="T4" fmla="*/ 378024034 w 193"/>
                <a:gd name="T5" fmla="*/ 380544724 h 309"/>
                <a:gd name="T6" fmla="*/ 378024034 w 193"/>
                <a:gd name="T7" fmla="*/ 345262515 h 309"/>
                <a:gd name="T8" fmla="*/ 441028916 w 193"/>
                <a:gd name="T9" fmla="*/ 297378722 h 309"/>
                <a:gd name="T10" fmla="*/ 430948278 w 193"/>
                <a:gd name="T11" fmla="*/ 229335255 h 309"/>
                <a:gd name="T12" fmla="*/ 451109554 w 193"/>
                <a:gd name="T13" fmla="*/ 151209519 h 309"/>
                <a:gd name="T14" fmla="*/ 355343392 w 193"/>
                <a:gd name="T15" fmla="*/ 105846678 h 309"/>
                <a:gd name="T16" fmla="*/ 312499885 w 193"/>
                <a:gd name="T17" fmla="*/ 83166027 h 309"/>
                <a:gd name="T18" fmla="*/ 236895098 w 193"/>
                <a:gd name="T19" fmla="*/ 88206342 h 309"/>
                <a:gd name="T20" fmla="*/ 166330581 w 193"/>
                <a:gd name="T21" fmla="*/ 88206342 h 309"/>
                <a:gd name="T22" fmla="*/ 146169304 w 193"/>
                <a:gd name="T23" fmla="*/ 60483813 h 309"/>
                <a:gd name="T24" fmla="*/ 115927390 w 193"/>
                <a:gd name="T25" fmla="*/ 20161269 h 309"/>
                <a:gd name="T26" fmla="*/ 70564493 w 193"/>
                <a:gd name="T27" fmla="*/ 2520952 h 309"/>
                <a:gd name="T28" fmla="*/ 47883838 w 193"/>
                <a:gd name="T29" fmla="*/ 25201584 h 309"/>
                <a:gd name="T30" fmla="*/ 50403204 w 193"/>
                <a:gd name="T31" fmla="*/ 20161269 h 309"/>
                <a:gd name="T32" fmla="*/ 95766088 w 193"/>
                <a:gd name="T33" fmla="*/ 5040317 h 309"/>
                <a:gd name="T34" fmla="*/ 113408024 w 193"/>
                <a:gd name="T35" fmla="*/ 50403169 h 309"/>
                <a:gd name="T36" fmla="*/ 156249943 w 193"/>
                <a:gd name="T37" fmla="*/ 83166027 h 309"/>
                <a:gd name="T38" fmla="*/ 173891853 w 193"/>
                <a:gd name="T39" fmla="*/ 90725706 h 309"/>
                <a:gd name="T40" fmla="*/ 226814460 w 193"/>
                <a:gd name="T41" fmla="*/ 85685391 h 309"/>
                <a:gd name="T42" fmla="*/ 244456371 w 193"/>
                <a:gd name="T43" fmla="*/ 105846678 h 309"/>
                <a:gd name="T44" fmla="*/ 320061158 w 193"/>
                <a:gd name="T45" fmla="*/ 90725706 h 309"/>
                <a:gd name="T46" fmla="*/ 380544987 w 193"/>
                <a:gd name="T47" fmla="*/ 113407945 h 309"/>
                <a:gd name="T48" fmla="*/ 441028916 w 193"/>
                <a:gd name="T49" fmla="*/ 146169203 h 309"/>
                <a:gd name="T50" fmla="*/ 430948278 w 193"/>
                <a:gd name="T51" fmla="*/ 216733672 h 309"/>
                <a:gd name="T52" fmla="*/ 435988597 w 193"/>
                <a:gd name="T53" fmla="*/ 246975566 h 309"/>
                <a:gd name="T54" fmla="*/ 430948278 w 193"/>
                <a:gd name="T55" fmla="*/ 297378722 h 309"/>
                <a:gd name="T56" fmla="*/ 365424030 w 193"/>
                <a:gd name="T57" fmla="*/ 347781879 h 309"/>
                <a:gd name="T58" fmla="*/ 365424030 w 193"/>
                <a:gd name="T59" fmla="*/ 383064088 h 309"/>
                <a:gd name="T60" fmla="*/ 360383711 w 193"/>
                <a:gd name="T61" fmla="*/ 403225351 h 309"/>
                <a:gd name="T62" fmla="*/ 423387005 w 193"/>
                <a:gd name="T63" fmla="*/ 425907664 h 309"/>
                <a:gd name="T64" fmla="*/ 438507963 w 193"/>
                <a:gd name="T65" fmla="*/ 488910816 h 309"/>
                <a:gd name="T66" fmla="*/ 476311150 w 193"/>
                <a:gd name="T67" fmla="*/ 539313973 h 309"/>
                <a:gd name="T68" fmla="*/ 418346686 w 193"/>
                <a:gd name="T69" fmla="*/ 587197765 h 309"/>
                <a:gd name="T70" fmla="*/ 342741800 w 193"/>
                <a:gd name="T71" fmla="*/ 604838076 h 309"/>
                <a:gd name="T72" fmla="*/ 340222434 w 193"/>
                <a:gd name="T73" fmla="*/ 640120286 h 309"/>
                <a:gd name="T74" fmla="*/ 279738605 w 193"/>
                <a:gd name="T75" fmla="*/ 650200917 h 309"/>
                <a:gd name="T76" fmla="*/ 267137013 w 193"/>
                <a:gd name="T77" fmla="*/ 700604073 h 309"/>
                <a:gd name="T78" fmla="*/ 221774141 w 193"/>
                <a:gd name="T79" fmla="*/ 718245972 h 309"/>
                <a:gd name="T80" fmla="*/ 178932173 w 193"/>
                <a:gd name="T81" fmla="*/ 761087861 h 309"/>
                <a:gd name="T82" fmla="*/ 110887071 w 193"/>
                <a:gd name="T83" fmla="*/ 745966914 h 309"/>
                <a:gd name="T84" fmla="*/ 88206403 w 193"/>
                <a:gd name="T85" fmla="*/ 705644389 h 309"/>
                <a:gd name="T86" fmla="*/ 32762881 w 193"/>
                <a:gd name="T87" fmla="*/ 695563758 h 309"/>
                <a:gd name="T88" fmla="*/ 15120964 w 193"/>
                <a:gd name="T89" fmla="*/ 657762184 h 309"/>
                <a:gd name="T90" fmla="*/ 0 w 193"/>
                <a:gd name="T91" fmla="*/ 635079970 h 309"/>
                <a:gd name="T92" fmla="*/ 12601595 w 193"/>
                <a:gd name="T93" fmla="*/ 667842815 h 309"/>
                <a:gd name="T94" fmla="*/ 47883838 w 193"/>
                <a:gd name="T95" fmla="*/ 718245972 h 309"/>
                <a:gd name="T96" fmla="*/ 110887071 w 193"/>
                <a:gd name="T97" fmla="*/ 758568497 h 309"/>
                <a:gd name="T98" fmla="*/ 176411219 w 193"/>
                <a:gd name="T99" fmla="*/ 773689444 h 309"/>
                <a:gd name="T100" fmla="*/ 216733822 w 193"/>
                <a:gd name="T101" fmla="*/ 730845967 h 309"/>
                <a:gd name="T102" fmla="*/ 279738605 w 193"/>
                <a:gd name="T103" fmla="*/ 705644389 h 309"/>
                <a:gd name="T104" fmla="*/ 282257971 w 193"/>
                <a:gd name="T105" fmla="*/ 660281548 h 309"/>
                <a:gd name="T106" fmla="*/ 345262753 w 193"/>
                <a:gd name="T107" fmla="*/ 647681553 h 309"/>
                <a:gd name="T108" fmla="*/ 357862758 w 193"/>
                <a:gd name="T109" fmla="*/ 607359028 h 309"/>
                <a:gd name="T110" fmla="*/ 451109554 w 193"/>
                <a:gd name="T111" fmla="*/ 587197765 h 309"/>
                <a:gd name="T112" fmla="*/ 483870835 w 193"/>
                <a:gd name="T113" fmla="*/ 521673662 h 3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3"/>
                <a:gd name="T172" fmla="*/ 0 h 309"/>
                <a:gd name="T173" fmla="*/ 193 w 193"/>
                <a:gd name="T174" fmla="*/ 309 h 30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3" h="309">
                  <a:moveTo>
                    <a:pt x="192" y="207"/>
                  </a:moveTo>
                  <a:lnTo>
                    <a:pt x="192" y="207"/>
                  </a:lnTo>
                  <a:lnTo>
                    <a:pt x="190" y="201"/>
                  </a:lnTo>
                  <a:lnTo>
                    <a:pt x="186" y="197"/>
                  </a:lnTo>
                  <a:lnTo>
                    <a:pt x="181" y="194"/>
                  </a:lnTo>
                  <a:lnTo>
                    <a:pt x="177" y="190"/>
                  </a:lnTo>
                  <a:lnTo>
                    <a:pt x="177" y="185"/>
                  </a:lnTo>
                  <a:lnTo>
                    <a:pt x="177" y="180"/>
                  </a:lnTo>
                  <a:lnTo>
                    <a:pt x="176" y="174"/>
                  </a:lnTo>
                  <a:lnTo>
                    <a:pt x="173" y="169"/>
                  </a:lnTo>
                  <a:lnTo>
                    <a:pt x="168" y="164"/>
                  </a:lnTo>
                  <a:lnTo>
                    <a:pt x="161" y="159"/>
                  </a:lnTo>
                  <a:lnTo>
                    <a:pt x="158" y="157"/>
                  </a:lnTo>
                  <a:lnTo>
                    <a:pt x="156" y="156"/>
                  </a:lnTo>
                  <a:lnTo>
                    <a:pt x="147" y="156"/>
                  </a:lnTo>
                  <a:lnTo>
                    <a:pt x="150" y="151"/>
                  </a:lnTo>
                  <a:lnTo>
                    <a:pt x="151" y="149"/>
                  </a:lnTo>
                  <a:lnTo>
                    <a:pt x="150" y="146"/>
                  </a:lnTo>
                  <a:lnTo>
                    <a:pt x="149" y="142"/>
                  </a:lnTo>
                  <a:lnTo>
                    <a:pt x="149" y="139"/>
                  </a:lnTo>
                  <a:lnTo>
                    <a:pt x="150" y="137"/>
                  </a:lnTo>
                  <a:lnTo>
                    <a:pt x="154" y="135"/>
                  </a:lnTo>
                  <a:lnTo>
                    <a:pt x="157" y="132"/>
                  </a:lnTo>
                  <a:lnTo>
                    <a:pt x="163" y="130"/>
                  </a:lnTo>
                  <a:lnTo>
                    <a:pt x="169" y="127"/>
                  </a:lnTo>
                  <a:lnTo>
                    <a:pt x="172" y="123"/>
                  </a:lnTo>
                  <a:lnTo>
                    <a:pt x="175" y="118"/>
                  </a:lnTo>
                  <a:lnTo>
                    <a:pt x="177" y="113"/>
                  </a:lnTo>
                  <a:lnTo>
                    <a:pt x="178" y="108"/>
                  </a:lnTo>
                  <a:lnTo>
                    <a:pt x="178" y="102"/>
                  </a:lnTo>
                  <a:lnTo>
                    <a:pt x="177" y="98"/>
                  </a:lnTo>
                  <a:lnTo>
                    <a:pt x="174" y="94"/>
                  </a:lnTo>
                  <a:lnTo>
                    <a:pt x="171" y="91"/>
                  </a:lnTo>
                  <a:lnTo>
                    <a:pt x="176" y="84"/>
                  </a:lnTo>
                  <a:lnTo>
                    <a:pt x="179" y="77"/>
                  </a:lnTo>
                  <a:lnTo>
                    <a:pt x="180" y="68"/>
                  </a:lnTo>
                  <a:lnTo>
                    <a:pt x="180" y="65"/>
                  </a:lnTo>
                  <a:lnTo>
                    <a:pt x="179" y="60"/>
                  </a:lnTo>
                  <a:lnTo>
                    <a:pt x="176" y="53"/>
                  </a:lnTo>
                  <a:lnTo>
                    <a:pt x="171" y="49"/>
                  </a:lnTo>
                  <a:lnTo>
                    <a:pt x="164" y="44"/>
                  </a:lnTo>
                  <a:lnTo>
                    <a:pt x="157" y="42"/>
                  </a:lnTo>
                  <a:lnTo>
                    <a:pt x="149" y="42"/>
                  </a:lnTo>
                  <a:lnTo>
                    <a:pt x="141" y="42"/>
                  </a:lnTo>
                  <a:lnTo>
                    <a:pt x="136" y="41"/>
                  </a:lnTo>
                  <a:lnTo>
                    <a:pt x="133" y="38"/>
                  </a:lnTo>
                  <a:lnTo>
                    <a:pt x="128" y="35"/>
                  </a:lnTo>
                  <a:lnTo>
                    <a:pt x="124" y="33"/>
                  </a:lnTo>
                  <a:lnTo>
                    <a:pt x="120" y="31"/>
                  </a:lnTo>
                  <a:lnTo>
                    <a:pt x="116" y="31"/>
                  </a:lnTo>
                  <a:lnTo>
                    <a:pt x="112" y="33"/>
                  </a:lnTo>
                  <a:lnTo>
                    <a:pt x="104" y="36"/>
                  </a:lnTo>
                  <a:lnTo>
                    <a:pt x="97" y="40"/>
                  </a:lnTo>
                  <a:lnTo>
                    <a:pt x="94" y="35"/>
                  </a:lnTo>
                  <a:lnTo>
                    <a:pt x="90" y="31"/>
                  </a:lnTo>
                  <a:lnTo>
                    <a:pt x="85" y="28"/>
                  </a:lnTo>
                  <a:lnTo>
                    <a:pt x="79" y="27"/>
                  </a:lnTo>
                  <a:lnTo>
                    <a:pt x="74" y="28"/>
                  </a:lnTo>
                  <a:lnTo>
                    <a:pt x="71" y="30"/>
                  </a:lnTo>
                  <a:lnTo>
                    <a:pt x="66" y="35"/>
                  </a:lnTo>
                  <a:lnTo>
                    <a:pt x="63" y="38"/>
                  </a:lnTo>
                  <a:lnTo>
                    <a:pt x="64" y="34"/>
                  </a:lnTo>
                  <a:lnTo>
                    <a:pt x="63" y="30"/>
                  </a:lnTo>
                  <a:lnTo>
                    <a:pt x="61" y="27"/>
                  </a:lnTo>
                  <a:lnTo>
                    <a:pt x="58" y="24"/>
                  </a:lnTo>
                  <a:lnTo>
                    <a:pt x="52" y="21"/>
                  </a:lnTo>
                  <a:lnTo>
                    <a:pt x="47" y="19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6" y="11"/>
                  </a:lnTo>
                  <a:lnTo>
                    <a:pt x="46" y="8"/>
                  </a:lnTo>
                  <a:lnTo>
                    <a:pt x="43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3" y="3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6" y="5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3" y="6"/>
                  </a:lnTo>
                  <a:lnTo>
                    <a:pt x="44" y="9"/>
                  </a:lnTo>
                  <a:lnTo>
                    <a:pt x="45" y="12"/>
                  </a:lnTo>
                  <a:lnTo>
                    <a:pt x="44" y="19"/>
                  </a:lnTo>
                  <a:lnTo>
                    <a:pt x="45" y="20"/>
                  </a:lnTo>
                  <a:lnTo>
                    <a:pt x="47" y="21"/>
                  </a:lnTo>
                  <a:lnTo>
                    <a:pt x="51" y="22"/>
                  </a:lnTo>
                  <a:lnTo>
                    <a:pt x="57" y="25"/>
                  </a:lnTo>
                  <a:lnTo>
                    <a:pt x="61" y="29"/>
                  </a:lnTo>
                  <a:lnTo>
                    <a:pt x="62" y="33"/>
                  </a:lnTo>
                  <a:lnTo>
                    <a:pt x="62" y="36"/>
                  </a:lnTo>
                  <a:lnTo>
                    <a:pt x="61" y="41"/>
                  </a:lnTo>
                  <a:lnTo>
                    <a:pt x="61" y="42"/>
                  </a:lnTo>
                  <a:lnTo>
                    <a:pt x="62" y="42"/>
                  </a:lnTo>
                  <a:lnTo>
                    <a:pt x="69" y="36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8" y="29"/>
                  </a:lnTo>
                  <a:lnTo>
                    <a:pt x="81" y="29"/>
                  </a:lnTo>
                  <a:lnTo>
                    <a:pt x="88" y="31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9"/>
                  </a:lnTo>
                  <a:lnTo>
                    <a:pt x="95" y="41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100" y="39"/>
                  </a:lnTo>
                  <a:lnTo>
                    <a:pt x="104" y="37"/>
                  </a:lnTo>
                  <a:lnTo>
                    <a:pt x="108" y="36"/>
                  </a:lnTo>
                  <a:lnTo>
                    <a:pt x="113" y="35"/>
                  </a:lnTo>
                  <a:lnTo>
                    <a:pt x="118" y="34"/>
                  </a:lnTo>
                  <a:lnTo>
                    <a:pt x="122" y="35"/>
                  </a:lnTo>
                  <a:lnTo>
                    <a:pt x="127" y="36"/>
                  </a:lnTo>
                  <a:lnTo>
                    <a:pt x="130" y="39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5"/>
                  </a:lnTo>
                  <a:lnTo>
                    <a:pt x="151" y="45"/>
                  </a:lnTo>
                  <a:lnTo>
                    <a:pt x="159" y="46"/>
                  </a:lnTo>
                  <a:lnTo>
                    <a:pt x="165" y="49"/>
                  </a:lnTo>
                  <a:lnTo>
                    <a:pt x="171" y="52"/>
                  </a:lnTo>
                  <a:lnTo>
                    <a:pt x="173" y="55"/>
                  </a:lnTo>
                  <a:lnTo>
                    <a:pt x="175" y="58"/>
                  </a:lnTo>
                  <a:lnTo>
                    <a:pt x="176" y="62"/>
                  </a:lnTo>
                  <a:lnTo>
                    <a:pt x="177" y="66"/>
                  </a:lnTo>
                  <a:lnTo>
                    <a:pt x="177" y="70"/>
                  </a:lnTo>
                  <a:lnTo>
                    <a:pt x="176" y="74"/>
                  </a:lnTo>
                  <a:lnTo>
                    <a:pt x="175" y="79"/>
                  </a:lnTo>
                  <a:lnTo>
                    <a:pt x="173" y="82"/>
                  </a:lnTo>
                  <a:lnTo>
                    <a:pt x="171" y="86"/>
                  </a:lnTo>
                  <a:lnTo>
                    <a:pt x="166" y="89"/>
                  </a:lnTo>
                  <a:lnTo>
                    <a:pt x="166" y="91"/>
                  </a:lnTo>
                  <a:lnTo>
                    <a:pt x="166" y="92"/>
                  </a:lnTo>
                  <a:lnTo>
                    <a:pt x="171" y="96"/>
                  </a:lnTo>
                  <a:lnTo>
                    <a:pt x="173" y="98"/>
                  </a:lnTo>
                  <a:lnTo>
                    <a:pt x="174" y="100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3" y="113"/>
                  </a:lnTo>
                  <a:lnTo>
                    <a:pt x="171" y="118"/>
                  </a:lnTo>
                  <a:lnTo>
                    <a:pt x="168" y="123"/>
                  </a:lnTo>
                  <a:lnTo>
                    <a:pt x="163" y="126"/>
                  </a:lnTo>
                  <a:lnTo>
                    <a:pt x="158" y="128"/>
                  </a:lnTo>
                  <a:lnTo>
                    <a:pt x="150" y="132"/>
                  </a:lnTo>
                  <a:lnTo>
                    <a:pt x="147" y="135"/>
                  </a:lnTo>
                  <a:lnTo>
                    <a:pt x="145" y="138"/>
                  </a:lnTo>
                  <a:lnTo>
                    <a:pt x="145" y="140"/>
                  </a:lnTo>
                  <a:lnTo>
                    <a:pt x="145" y="142"/>
                  </a:lnTo>
                  <a:lnTo>
                    <a:pt x="146" y="146"/>
                  </a:lnTo>
                  <a:lnTo>
                    <a:pt x="146" y="150"/>
                  </a:lnTo>
                  <a:lnTo>
                    <a:pt x="145" y="152"/>
                  </a:lnTo>
                  <a:lnTo>
                    <a:pt x="142" y="157"/>
                  </a:lnTo>
                  <a:lnTo>
                    <a:pt x="141" y="158"/>
                  </a:lnTo>
                  <a:lnTo>
                    <a:pt x="141" y="159"/>
                  </a:lnTo>
                  <a:lnTo>
                    <a:pt x="142" y="159"/>
                  </a:lnTo>
                  <a:lnTo>
                    <a:pt x="143" y="160"/>
                  </a:lnTo>
                  <a:lnTo>
                    <a:pt x="150" y="160"/>
                  </a:lnTo>
                  <a:lnTo>
                    <a:pt x="154" y="160"/>
                  </a:lnTo>
                  <a:lnTo>
                    <a:pt x="157" y="161"/>
                  </a:lnTo>
                  <a:lnTo>
                    <a:pt x="163" y="165"/>
                  </a:lnTo>
                  <a:lnTo>
                    <a:pt x="168" y="169"/>
                  </a:lnTo>
                  <a:lnTo>
                    <a:pt x="172" y="174"/>
                  </a:lnTo>
                  <a:lnTo>
                    <a:pt x="173" y="180"/>
                  </a:lnTo>
                  <a:lnTo>
                    <a:pt x="173" y="185"/>
                  </a:lnTo>
                  <a:lnTo>
                    <a:pt x="173" y="192"/>
                  </a:lnTo>
                  <a:lnTo>
                    <a:pt x="173" y="193"/>
                  </a:lnTo>
                  <a:lnTo>
                    <a:pt x="174" y="194"/>
                  </a:lnTo>
                  <a:lnTo>
                    <a:pt x="178" y="197"/>
                  </a:lnTo>
                  <a:lnTo>
                    <a:pt x="183" y="200"/>
                  </a:lnTo>
                  <a:lnTo>
                    <a:pt x="186" y="203"/>
                  </a:lnTo>
                  <a:lnTo>
                    <a:pt x="188" y="208"/>
                  </a:lnTo>
                  <a:lnTo>
                    <a:pt x="189" y="214"/>
                  </a:lnTo>
                  <a:lnTo>
                    <a:pt x="188" y="218"/>
                  </a:lnTo>
                  <a:lnTo>
                    <a:pt x="185" y="223"/>
                  </a:lnTo>
                  <a:lnTo>
                    <a:pt x="181" y="227"/>
                  </a:lnTo>
                  <a:lnTo>
                    <a:pt x="176" y="230"/>
                  </a:lnTo>
                  <a:lnTo>
                    <a:pt x="171" y="232"/>
                  </a:lnTo>
                  <a:lnTo>
                    <a:pt x="166" y="233"/>
                  </a:lnTo>
                  <a:lnTo>
                    <a:pt x="160" y="235"/>
                  </a:lnTo>
                  <a:lnTo>
                    <a:pt x="149" y="236"/>
                  </a:lnTo>
                  <a:lnTo>
                    <a:pt x="138" y="237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7" y="242"/>
                  </a:lnTo>
                  <a:lnTo>
                    <a:pt x="138" y="244"/>
                  </a:lnTo>
                  <a:lnTo>
                    <a:pt x="141" y="247"/>
                  </a:lnTo>
                  <a:lnTo>
                    <a:pt x="140" y="250"/>
                  </a:lnTo>
                  <a:lnTo>
                    <a:pt x="135" y="254"/>
                  </a:lnTo>
                  <a:lnTo>
                    <a:pt x="132" y="256"/>
                  </a:lnTo>
                  <a:lnTo>
                    <a:pt x="128" y="257"/>
                  </a:lnTo>
                  <a:lnTo>
                    <a:pt x="120" y="259"/>
                  </a:lnTo>
                  <a:lnTo>
                    <a:pt x="116" y="258"/>
                  </a:lnTo>
                  <a:lnTo>
                    <a:pt x="114" y="258"/>
                  </a:lnTo>
                  <a:lnTo>
                    <a:pt x="111" y="258"/>
                  </a:lnTo>
                  <a:lnTo>
                    <a:pt x="108" y="259"/>
                  </a:lnTo>
                  <a:lnTo>
                    <a:pt x="107" y="261"/>
                  </a:lnTo>
                  <a:lnTo>
                    <a:pt x="106" y="267"/>
                  </a:lnTo>
                  <a:lnTo>
                    <a:pt x="107" y="274"/>
                  </a:lnTo>
                  <a:lnTo>
                    <a:pt x="106" y="278"/>
                  </a:lnTo>
                  <a:lnTo>
                    <a:pt x="104" y="282"/>
                  </a:lnTo>
                  <a:lnTo>
                    <a:pt x="102" y="284"/>
                  </a:lnTo>
                  <a:lnTo>
                    <a:pt x="100" y="285"/>
                  </a:lnTo>
                  <a:lnTo>
                    <a:pt x="94" y="285"/>
                  </a:lnTo>
                  <a:lnTo>
                    <a:pt x="88" y="285"/>
                  </a:lnTo>
                  <a:lnTo>
                    <a:pt x="85" y="286"/>
                  </a:lnTo>
                  <a:lnTo>
                    <a:pt x="81" y="287"/>
                  </a:lnTo>
                  <a:lnTo>
                    <a:pt x="79" y="292"/>
                  </a:lnTo>
                  <a:lnTo>
                    <a:pt x="77" y="295"/>
                  </a:lnTo>
                  <a:lnTo>
                    <a:pt x="74" y="299"/>
                  </a:lnTo>
                  <a:lnTo>
                    <a:pt x="71" y="302"/>
                  </a:lnTo>
                  <a:lnTo>
                    <a:pt x="64" y="304"/>
                  </a:lnTo>
                  <a:lnTo>
                    <a:pt x="59" y="304"/>
                  </a:lnTo>
                  <a:lnTo>
                    <a:pt x="52" y="303"/>
                  </a:lnTo>
                  <a:lnTo>
                    <a:pt x="48" y="300"/>
                  </a:lnTo>
                  <a:lnTo>
                    <a:pt x="44" y="296"/>
                  </a:lnTo>
                  <a:lnTo>
                    <a:pt x="42" y="292"/>
                  </a:lnTo>
                  <a:lnTo>
                    <a:pt x="40" y="286"/>
                  </a:lnTo>
                  <a:lnTo>
                    <a:pt x="38" y="281"/>
                  </a:lnTo>
                  <a:lnTo>
                    <a:pt x="37" y="280"/>
                  </a:lnTo>
                  <a:lnTo>
                    <a:pt x="35" y="280"/>
                  </a:lnTo>
                  <a:lnTo>
                    <a:pt x="32" y="282"/>
                  </a:lnTo>
                  <a:lnTo>
                    <a:pt x="30" y="283"/>
                  </a:lnTo>
                  <a:lnTo>
                    <a:pt x="27" y="283"/>
                  </a:lnTo>
                  <a:lnTo>
                    <a:pt x="23" y="283"/>
                  </a:lnTo>
                  <a:lnTo>
                    <a:pt x="18" y="281"/>
                  </a:lnTo>
                  <a:lnTo>
                    <a:pt x="13" y="276"/>
                  </a:lnTo>
                  <a:lnTo>
                    <a:pt x="11" y="274"/>
                  </a:lnTo>
                  <a:lnTo>
                    <a:pt x="9" y="270"/>
                  </a:lnTo>
                  <a:lnTo>
                    <a:pt x="8" y="261"/>
                  </a:lnTo>
                  <a:lnTo>
                    <a:pt x="7" y="260"/>
                  </a:lnTo>
                  <a:lnTo>
                    <a:pt x="6" y="261"/>
                  </a:lnTo>
                  <a:lnTo>
                    <a:pt x="4" y="261"/>
                  </a:lnTo>
                  <a:lnTo>
                    <a:pt x="2" y="258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1" y="260"/>
                  </a:lnTo>
                  <a:lnTo>
                    <a:pt x="2" y="265"/>
                  </a:lnTo>
                  <a:lnTo>
                    <a:pt x="4" y="266"/>
                  </a:lnTo>
                  <a:lnTo>
                    <a:pt x="5" y="265"/>
                  </a:lnTo>
                  <a:lnTo>
                    <a:pt x="7" y="274"/>
                  </a:lnTo>
                  <a:lnTo>
                    <a:pt x="8" y="276"/>
                  </a:lnTo>
                  <a:lnTo>
                    <a:pt x="9" y="279"/>
                  </a:lnTo>
                  <a:lnTo>
                    <a:pt x="14" y="282"/>
                  </a:lnTo>
                  <a:lnTo>
                    <a:pt x="19" y="285"/>
                  </a:lnTo>
                  <a:lnTo>
                    <a:pt x="24" y="286"/>
                  </a:lnTo>
                  <a:lnTo>
                    <a:pt x="30" y="286"/>
                  </a:lnTo>
                  <a:lnTo>
                    <a:pt x="35" y="284"/>
                  </a:lnTo>
                  <a:lnTo>
                    <a:pt x="38" y="293"/>
                  </a:lnTo>
                  <a:lnTo>
                    <a:pt x="41" y="297"/>
                  </a:lnTo>
                  <a:lnTo>
                    <a:pt x="44" y="301"/>
                  </a:lnTo>
                  <a:lnTo>
                    <a:pt x="47" y="304"/>
                  </a:lnTo>
                  <a:lnTo>
                    <a:pt x="50" y="307"/>
                  </a:lnTo>
                  <a:lnTo>
                    <a:pt x="55" y="309"/>
                  </a:lnTo>
                  <a:lnTo>
                    <a:pt x="60" y="309"/>
                  </a:lnTo>
                  <a:lnTo>
                    <a:pt x="64" y="308"/>
                  </a:lnTo>
                  <a:lnTo>
                    <a:pt x="70" y="307"/>
                  </a:lnTo>
                  <a:lnTo>
                    <a:pt x="74" y="304"/>
                  </a:lnTo>
                  <a:lnTo>
                    <a:pt x="78" y="301"/>
                  </a:lnTo>
                  <a:lnTo>
                    <a:pt x="81" y="297"/>
                  </a:lnTo>
                  <a:lnTo>
                    <a:pt x="84" y="293"/>
                  </a:lnTo>
                  <a:lnTo>
                    <a:pt x="86" y="290"/>
                  </a:lnTo>
                  <a:lnTo>
                    <a:pt x="88" y="289"/>
                  </a:lnTo>
                  <a:lnTo>
                    <a:pt x="94" y="289"/>
                  </a:lnTo>
                  <a:lnTo>
                    <a:pt x="100" y="289"/>
                  </a:lnTo>
                  <a:lnTo>
                    <a:pt x="104" y="287"/>
                  </a:lnTo>
                  <a:lnTo>
                    <a:pt x="107" y="284"/>
                  </a:lnTo>
                  <a:lnTo>
                    <a:pt x="111" y="280"/>
                  </a:lnTo>
                  <a:lnTo>
                    <a:pt x="112" y="278"/>
                  </a:lnTo>
                  <a:lnTo>
                    <a:pt x="112" y="274"/>
                  </a:lnTo>
                  <a:lnTo>
                    <a:pt x="111" y="268"/>
                  </a:lnTo>
                  <a:lnTo>
                    <a:pt x="111" y="265"/>
                  </a:lnTo>
                  <a:lnTo>
                    <a:pt x="112" y="262"/>
                  </a:lnTo>
                  <a:lnTo>
                    <a:pt x="114" y="262"/>
                  </a:lnTo>
                  <a:lnTo>
                    <a:pt x="120" y="264"/>
                  </a:lnTo>
                  <a:lnTo>
                    <a:pt x="127" y="262"/>
                  </a:lnTo>
                  <a:lnTo>
                    <a:pt x="132" y="260"/>
                  </a:lnTo>
                  <a:lnTo>
                    <a:pt x="137" y="257"/>
                  </a:lnTo>
                  <a:lnTo>
                    <a:pt x="143" y="254"/>
                  </a:lnTo>
                  <a:lnTo>
                    <a:pt x="145" y="250"/>
                  </a:lnTo>
                  <a:lnTo>
                    <a:pt x="145" y="245"/>
                  </a:lnTo>
                  <a:lnTo>
                    <a:pt x="144" y="243"/>
                  </a:lnTo>
                  <a:lnTo>
                    <a:pt x="142" y="241"/>
                  </a:lnTo>
                  <a:lnTo>
                    <a:pt x="156" y="240"/>
                  </a:lnTo>
                  <a:lnTo>
                    <a:pt x="162" y="239"/>
                  </a:lnTo>
                  <a:lnTo>
                    <a:pt x="170" y="238"/>
                  </a:lnTo>
                  <a:lnTo>
                    <a:pt x="175" y="237"/>
                  </a:lnTo>
                  <a:lnTo>
                    <a:pt x="179" y="233"/>
                  </a:lnTo>
                  <a:lnTo>
                    <a:pt x="184" y="230"/>
                  </a:lnTo>
                  <a:lnTo>
                    <a:pt x="188" y="227"/>
                  </a:lnTo>
                  <a:lnTo>
                    <a:pt x="191" y="223"/>
                  </a:lnTo>
                  <a:lnTo>
                    <a:pt x="193" y="217"/>
                  </a:lnTo>
                  <a:lnTo>
                    <a:pt x="193" y="212"/>
                  </a:lnTo>
                  <a:lnTo>
                    <a:pt x="192" y="2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68" name="Freeform 167"/>
            <p:cNvSpPr>
              <a:spLocks/>
            </p:cNvSpPr>
            <p:nvPr/>
          </p:nvSpPr>
          <p:spPr bwMode="auto">
            <a:xfrm>
              <a:off x="5621338" y="2001838"/>
              <a:ext cx="306388" cy="490538"/>
            </a:xfrm>
            <a:custGeom>
              <a:avLst/>
              <a:gdLst>
                <a:gd name="T0" fmla="*/ 446069235 w 193"/>
                <a:gd name="T1" fmla="*/ 478830185 h 309"/>
                <a:gd name="T2" fmla="*/ 405746583 w 193"/>
                <a:gd name="T3" fmla="*/ 400705987 h 309"/>
                <a:gd name="T4" fmla="*/ 378024034 w 193"/>
                <a:gd name="T5" fmla="*/ 380544724 h 309"/>
                <a:gd name="T6" fmla="*/ 378024034 w 193"/>
                <a:gd name="T7" fmla="*/ 345262515 h 309"/>
                <a:gd name="T8" fmla="*/ 441028916 w 193"/>
                <a:gd name="T9" fmla="*/ 297378722 h 309"/>
                <a:gd name="T10" fmla="*/ 430948278 w 193"/>
                <a:gd name="T11" fmla="*/ 229335255 h 309"/>
                <a:gd name="T12" fmla="*/ 451109554 w 193"/>
                <a:gd name="T13" fmla="*/ 151209519 h 309"/>
                <a:gd name="T14" fmla="*/ 355343392 w 193"/>
                <a:gd name="T15" fmla="*/ 105846678 h 309"/>
                <a:gd name="T16" fmla="*/ 312499885 w 193"/>
                <a:gd name="T17" fmla="*/ 83166027 h 309"/>
                <a:gd name="T18" fmla="*/ 236895098 w 193"/>
                <a:gd name="T19" fmla="*/ 88206342 h 309"/>
                <a:gd name="T20" fmla="*/ 166330581 w 193"/>
                <a:gd name="T21" fmla="*/ 88206342 h 309"/>
                <a:gd name="T22" fmla="*/ 146169304 w 193"/>
                <a:gd name="T23" fmla="*/ 60483813 h 309"/>
                <a:gd name="T24" fmla="*/ 115927390 w 193"/>
                <a:gd name="T25" fmla="*/ 20161269 h 309"/>
                <a:gd name="T26" fmla="*/ 70564493 w 193"/>
                <a:gd name="T27" fmla="*/ 2520952 h 309"/>
                <a:gd name="T28" fmla="*/ 47883838 w 193"/>
                <a:gd name="T29" fmla="*/ 25201584 h 309"/>
                <a:gd name="T30" fmla="*/ 50403204 w 193"/>
                <a:gd name="T31" fmla="*/ 20161269 h 309"/>
                <a:gd name="T32" fmla="*/ 95766088 w 193"/>
                <a:gd name="T33" fmla="*/ 5040317 h 309"/>
                <a:gd name="T34" fmla="*/ 113408024 w 193"/>
                <a:gd name="T35" fmla="*/ 50403169 h 309"/>
                <a:gd name="T36" fmla="*/ 156249943 w 193"/>
                <a:gd name="T37" fmla="*/ 83166027 h 309"/>
                <a:gd name="T38" fmla="*/ 173891853 w 193"/>
                <a:gd name="T39" fmla="*/ 90725706 h 309"/>
                <a:gd name="T40" fmla="*/ 226814460 w 193"/>
                <a:gd name="T41" fmla="*/ 85685391 h 309"/>
                <a:gd name="T42" fmla="*/ 244456371 w 193"/>
                <a:gd name="T43" fmla="*/ 105846678 h 309"/>
                <a:gd name="T44" fmla="*/ 320061158 w 193"/>
                <a:gd name="T45" fmla="*/ 90725706 h 309"/>
                <a:gd name="T46" fmla="*/ 380544987 w 193"/>
                <a:gd name="T47" fmla="*/ 113407945 h 309"/>
                <a:gd name="T48" fmla="*/ 441028916 w 193"/>
                <a:gd name="T49" fmla="*/ 146169203 h 309"/>
                <a:gd name="T50" fmla="*/ 430948278 w 193"/>
                <a:gd name="T51" fmla="*/ 216733672 h 309"/>
                <a:gd name="T52" fmla="*/ 435988597 w 193"/>
                <a:gd name="T53" fmla="*/ 246975566 h 309"/>
                <a:gd name="T54" fmla="*/ 430948278 w 193"/>
                <a:gd name="T55" fmla="*/ 297378722 h 309"/>
                <a:gd name="T56" fmla="*/ 365424030 w 193"/>
                <a:gd name="T57" fmla="*/ 347781879 h 309"/>
                <a:gd name="T58" fmla="*/ 365424030 w 193"/>
                <a:gd name="T59" fmla="*/ 383064088 h 309"/>
                <a:gd name="T60" fmla="*/ 360383711 w 193"/>
                <a:gd name="T61" fmla="*/ 403225351 h 309"/>
                <a:gd name="T62" fmla="*/ 423387005 w 193"/>
                <a:gd name="T63" fmla="*/ 425907664 h 309"/>
                <a:gd name="T64" fmla="*/ 438507963 w 193"/>
                <a:gd name="T65" fmla="*/ 488910816 h 309"/>
                <a:gd name="T66" fmla="*/ 476311150 w 193"/>
                <a:gd name="T67" fmla="*/ 539313973 h 309"/>
                <a:gd name="T68" fmla="*/ 418346686 w 193"/>
                <a:gd name="T69" fmla="*/ 587197765 h 309"/>
                <a:gd name="T70" fmla="*/ 342741800 w 193"/>
                <a:gd name="T71" fmla="*/ 604838076 h 309"/>
                <a:gd name="T72" fmla="*/ 340222434 w 193"/>
                <a:gd name="T73" fmla="*/ 640120286 h 309"/>
                <a:gd name="T74" fmla="*/ 279738605 w 193"/>
                <a:gd name="T75" fmla="*/ 650200917 h 309"/>
                <a:gd name="T76" fmla="*/ 267137013 w 193"/>
                <a:gd name="T77" fmla="*/ 700604073 h 309"/>
                <a:gd name="T78" fmla="*/ 221774141 w 193"/>
                <a:gd name="T79" fmla="*/ 718245972 h 309"/>
                <a:gd name="T80" fmla="*/ 178932173 w 193"/>
                <a:gd name="T81" fmla="*/ 761087861 h 309"/>
                <a:gd name="T82" fmla="*/ 110887071 w 193"/>
                <a:gd name="T83" fmla="*/ 745966914 h 309"/>
                <a:gd name="T84" fmla="*/ 88206403 w 193"/>
                <a:gd name="T85" fmla="*/ 705644389 h 309"/>
                <a:gd name="T86" fmla="*/ 32762881 w 193"/>
                <a:gd name="T87" fmla="*/ 695563758 h 309"/>
                <a:gd name="T88" fmla="*/ 15120964 w 193"/>
                <a:gd name="T89" fmla="*/ 657762184 h 309"/>
                <a:gd name="T90" fmla="*/ 0 w 193"/>
                <a:gd name="T91" fmla="*/ 635079970 h 309"/>
                <a:gd name="T92" fmla="*/ 12601595 w 193"/>
                <a:gd name="T93" fmla="*/ 667842815 h 309"/>
                <a:gd name="T94" fmla="*/ 47883838 w 193"/>
                <a:gd name="T95" fmla="*/ 718245972 h 309"/>
                <a:gd name="T96" fmla="*/ 110887071 w 193"/>
                <a:gd name="T97" fmla="*/ 758568497 h 309"/>
                <a:gd name="T98" fmla="*/ 176411219 w 193"/>
                <a:gd name="T99" fmla="*/ 773689444 h 309"/>
                <a:gd name="T100" fmla="*/ 216733822 w 193"/>
                <a:gd name="T101" fmla="*/ 730845967 h 309"/>
                <a:gd name="T102" fmla="*/ 279738605 w 193"/>
                <a:gd name="T103" fmla="*/ 705644389 h 309"/>
                <a:gd name="T104" fmla="*/ 282257971 w 193"/>
                <a:gd name="T105" fmla="*/ 660281548 h 309"/>
                <a:gd name="T106" fmla="*/ 345262753 w 193"/>
                <a:gd name="T107" fmla="*/ 647681553 h 309"/>
                <a:gd name="T108" fmla="*/ 357862758 w 193"/>
                <a:gd name="T109" fmla="*/ 607359028 h 309"/>
                <a:gd name="T110" fmla="*/ 451109554 w 193"/>
                <a:gd name="T111" fmla="*/ 587197765 h 309"/>
                <a:gd name="T112" fmla="*/ 483870835 w 193"/>
                <a:gd name="T113" fmla="*/ 521673662 h 3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3"/>
                <a:gd name="T172" fmla="*/ 0 h 309"/>
                <a:gd name="T173" fmla="*/ 193 w 193"/>
                <a:gd name="T174" fmla="*/ 309 h 30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3" h="309">
                  <a:moveTo>
                    <a:pt x="192" y="207"/>
                  </a:moveTo>
                  <a:lnTo>
                    <a:pt x="192" y="207"/>
                  </a:lnTo>
                  <a:lnTo>
                    <a:pt x="190" y="201"/>
                  </a:lnTo>
                  <a:lnTo>
                    <a:pt x="186" y="197"/>
                  </a:lnTo>
                  <a:lnTo>
                    <a:pt x="181" y="194"/>
                  </a:lnTo>
                  <a:lnTo>
                    <a:pt x="177" y="190"/>
                  </a:lnTo>
                  <a:lnTo>
                    <a:pt x="177" y="185"/>
                  </a:lnTo>
                  <a:lnTo>
                    <a:pt x="177" y="180"/>
                  </a:lnTo>
                  <a:lnTo>
                    <a:pt x="176" y="174"/>
                  </a:lnTo>
                  <a:lnTo>
                    <a:pt x="173" y="169"/>
                  </a:lnTo>
                  <a:lnTo>
                    <a:pt x="168" y="164"/>
                  </a:lnTo>
                  <a:lnTo>
                    <a:pt x="161" y="159"/>
                  </a:lnTo>
                  <a:lnTo>
                    <a:pt x="158" y="157"/>
                  </a:lnTo>
                  <a:lnTo>
                    <a:pt x="156" y="156"/>
                  </a:lnTo>
                  <a:lnTo>
                    <a:pt x="147" y="156"/>
                  </a:lnTo>
                  <a:lnTo>
                    <a:pt x="150" y="151"/>
                  </a:lnTo>
                  <a:lnTo>
                    <a:pt x="151" y="149"/>
                  </a:lnTo>
                  <a:lnTo>
                    <a:pt x="150" y="146"/>
                  </a:lnTo>
                  <a:lnTo>
                    <a:pt x="149" y="142"/>
                  </a:lnTo>
                  <a:lnTo>
                    <a:pt x="149" y="139"/>
                  </a:lnTo>
                  <a:lnTo>
                    <a:pt x="150" y="137"/>
                  </a:lnTo>
                  <a:lnTo>
                    <a:pt x="154" y="135"/>
                  </a:lnTo>
                  <a:lnTo>
                    <a:pt x="157" y="132"/>
                  </a:lnTo>
                  <a:lnTo>
                    <a:pt x="163" y="130"/>
                  </a:lnTo>
                  <a:lnTo>
                    <a:pt x="169" y="127"/>
                  </a:lnTo>
                  <a:lnTo>
                    <a:pt x="172" y="123"/>
                  </a:lnTo>
                  <a:lnTo>
                    <a:pt x="175" y="118"/>
                  </a:lnTo>
                  <a:lnTo>
                    <a:pt x="177" y="113"/>
                  </a:lnTo>
                  <a:lnTo>
                    <a:pt x="178" y="108"/>
                  </a:lnTo>
                  <a:lnTo>
                    <a:pt x="178" y="102"/>
                  </a:lnTo>
                  <a:lnTo>
                    <a:pt x="177" y="98"/>
                  </a:lnTo>
                  <a:lnTo>
                    <a:pt x="174" y="94"/>
                  </a:lnTo>
                  <a:lnTo>
                    <a:pt x="171" y="91"/>
                  </a:lnTo>
                  <a:lnTo>
                    <a:pt x="176" y="84"/>
                  </a:lnTo>
                  <a:lnTo>
                    <a:pt x="179" y="77"/>
                  </a:lnTo>
                  <a:lnTo>
                    <a:pt x="180" y="68"/>
                  </a:lnTo>
                  <a:lnTo>
                    <a:pt x="180" y="65"/>
                  </a:lnTo>
                  <a:lnTo>
                    <a:pt x="179" y="60"/>
                  </a:lnTo>
                  <a:lnTo>
                    <a:pt x="176" y="53"/>
                  </a:lnTo>
                  <a:lnTo>
                    <a:pt x="171" y="49"/>
                  </a:lnTo>
                  <a:lnTo>
                    <a:pt x="164" y="44"/>
                  </a:lnTo>
                  <a:lnTo>
                    <a:pt x="157" y="42"/>
                  </a:lnTo>
                  <a:lnTo>
                    <a:pt x="149" y="42"/>
                  </a:lnTo>
                  <a:lnTo>
                    <a:pt x="141" y="42"/>
                  </a:lnTo>
                  <a:lnTo>
                    <a:pt x="136" y="41"/>
                  </a:lnTo>
                  <a:lnTo>
                    <a:pt x="133" y="38"/>
                  </a:lnTo>
                  <a:lnTo>
                    <a:pt x="128" y="35"/>
                  </a:lnTo>
                  <a:lnTo>
                    <a:pt x="124" y="33"/>
                  </a:lnTo>
                  <a:lnTo>
                    <a:pt x="120" y="31"/>
                  </a:lnTo>
                  <a:lnTo>
                    <a:pt x="116" y="31"/>
                  </a:lnTo>
                  <a:lnTo>
                    <a:pt x="112" y="33"/>
                  </a:lnTo>
                  <a:lnTo>
                    <a:pt x="104" y="36"/>
                  </a:lnTo>
                  <a:lnTo>
                    <a:pt x="97" y="40"/>
                  </a:lnTo>
                  <a:lnTo>
                    <a:pt x="94" y="35"/>
                  </a:lnTo>
                  <a:lnTo>
                    <a:pt x="90" y="31"/>
                  </a:lnTo>
                  <a:lnTo>
                    <a:pt x="85" y="28"/>
                  </a:lnTo>
                  <a:lnTo>
                    <a:pt x="79" y="27"/>
                  </a:lnTo>
                  <a:lnTo>
                    <a:pt x="74" y="28"/>
                  </a:lnTo>
                  <a:lnTo>
                    <a:pt x="71" y="30"/>
                  </a:lnTo>
                  <a:lnTo>
                    <a:pt x="66" y="35"/>
                  </a:lnTo>
                  <a:lnTo>
                    <a:pt x="63" y="38"/>
                  </a:lnTo>
                  <a:lnTo>
                    <a:pt x="64" y="34"/>
                  </a:lnTo>
                  <a:lnTo>
                    <a:pt x="63" y="30"/>
                  </a:lnTo>
                  <a:lnTo>
                    <a:pt x="61" y="27"/>
                  </a:lnTo>
                  <a:lnTo>
                    <a:pt x="58" y="24"/>
                  </a:lnTo>
                  <a:lnTo>
                    <a:pt x="52" y="21"/>
                  </a:lnTo>
                  <a:lnTo>
                    <a:pt x="47" y="19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6" y="11"/>
                  </a:lnTo>
                  <a:lnTo>
                    <a:pt x="46" y="8"/>
                  </a:lnTo>
                  <a:lnTo>
                    <a:pt x="43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3" y="3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6" y="5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3" y="6"/>
                  </a:lnTo>
                  <a:lnTo>
                    <a:pt x="44" y="9"/>
                  </a:lnTo>
                  <a:lnTo>
                    <a:pt x="45" y="12"/>
                  </a:lnTo>
                  <a:lnTo>
                    <a:pt x="44" y="19"/>
                  </a:lnTo>
                  <a:lnTo>
                    <a:pt x="45" y="20"/>
                  </a:lnTo>
                  <a:lnTo>
                    <a:pt x="47" y="21"/>
                  </a:lnTo>
                  <a:lnTo>
                    <a:pt x="51" y="22"/>
                  </a:lnTo>
                  <a:lnTo>
                    <a:pt x="57" y="25"/>
                  </a:lnTo>
                  <a:lnTo>
                    <a:pt x="61" y="29"/>
                  </a:lnTo>
                  <a:lnTo>
                    <a:pt x="62" y="33"/>
                  </a:lnTo>
                  <a:lnTo>
                    <a:pt x="62" y="36"/>
                  </a:lnTo>
                  <a:lnTo>
                    <a:pt x="61" y="41"/>
                  </a:lnTo>
                  <a:lnTo>
                    <a:pt x="61" y="42"/>
                  </a:lnTo>
                  <a:lnTo>
                    <a:pt x="62" y="42"/>
                  </a:lnTo>
                  <a:lnTo>
                    <a:pt x="69" y="36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8" y="29"/>
                  </a:lnTo>
                  <a:lnTo>
                    <a:pt x="81" y="29"/>
                  </a:lnTo>
                  <a:lnTo>
                    <a:pt x="88" y="31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9"/>
                  </a:lnTo>
                  <a:lnTo>
                    <a:pt x="95" y="41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100" y="39"/>
                  </a:lnTo>
                  <a:lnTo>
                    <a:pt x="104" y="37"/>
                  </a:lnTo>
                  <a:lnTo>
                    <a:pt x="108" y="36"/>
                  </a:lnTo>
                  <a:lnTo>
                    <a:pt x="113" y="35"/>
                  </a:lnTo>
                  <a:lnTo>
                    <a:pt x="118" y="34"/>
                  </a:lnTo>
                  <a:lnTo>
                    <a:pt x="122" y="35"/>
                  </a:lnTo>
                  <a:lnTo>
                    <a:pt x="127" y="36"/>
                  </a:lnTo>
                  <a:lnTo>
                    <a:pt x="130" y="39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5"/>
                  </a:lnTo>
                  <a:lnTo>
                    <a:pt x="151" y="45"/>
                  </a:lnTo>
                  <a:lnTo>
                    <a:pt x="159" y="46"/>
                  </a:lnTo>
                  <a:lnTo>
                    <a:pt x="165" y="49"/>
                  </a:lnTo>
                  <a:lnTo>
                    <a:pt x="171" y="52"/>
                  </a:lnTo>
                  <a:lnTo>
                    <a:pt x="173" y="55"/>
                  </a:lnTo>
                  <a:lnTo>
                    <a:pt x="175" y="58"/>
                  </a:lnTo>
                  <a:lnTo>
                    <a:pt x="176" y="62"/>
                  </a:lnTo>
                  <a:lnTo>
                    <a:pt x="177" y="66"/>
                  </a:lnTo>
                  <a:lnTo>
                    <a:pt x="177" y="70"/>
                  </a:lnTo>
                  <a:lnTo>
                    <a:pt x="176" y="74"/>
                  </a:lnTo>
                  <a:lnTo>
                    <a:pt x="175" y="79"/>
                  </a:lnTo>
                  <a:lnTo>
                    <a:pt x="173" y="82"/>
                  </a:lnTo>
                  <a:lnTo>
                    <a:pt x="171" y="86"/>
                  </a:lnTo>
                  <a:lnTo>
                    <a:pt x="166" y="89"/>
                  </a:lnTo>
                  <a:lnTo>
                    <a:pt x="166" y="91"/>
                  </a:lnTo>
                  <a:lnTo>
                    <a:pt x="166" y="92"/>
                  </a:lnTo>
                  <a:lnTo>
                    <a:pt x="171" y="96"/>
                  </a:lnTo>
                  <a:lnTo>
                    <a:pt x="173" y="98"/>
                  </a:lnTo>
                  <a:lnTo>
                    <a:pt x="174" y="100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3" y="113"/>
                  </a:lnTo>
                  <a:lnTo>
                    <a:pt x="171" y="118"/>
                  </a:lnTo>
                  <a:lnTo>
                    <a:pt x="168" y="123"/>
                  </a:lnTo>
                  <a:lnTo>
                    <a:pt x="163" y="126"/>
                  </a:lnTo>
                  <a:lnTo>
                    <a:pt x="158" y="128"/>
                  </a:lnTo>
                  <a:lnTo>
                    <a:pt x="150" y="132"/>
                  </a:lnTo>
                  <a:lnTo>
                    <a:pt x="147" y="135"/>
                  </a:lnTo>
                  <a:lnTo>
                    <a:pt x="145" y="138"/>
                  </a:lnTo>
                  <a:lnTo>
                    <a:pt x="145" y="140"/>
                  </a:lnTo>
                  <a:lnTo>
                    <a:pt x="145" y="142"/>
                  </a:lnTo>
                  <a:lnTo>
                    <a:pt x="146" y="146"/>
                  </a:lnTo>
                  <a:lnTo>
                    <a:pt x="146" y="150"/>
                  </a:lnTo>
                  <a:lnTo>
                    <a:pt x="145" y="152"/>
                  </a:lnTo>
                  <a:lnTo>
                    <a:pt x="142" y="157"/>
                  </a:lnTo>
                  <a:lnTo>
                    <a:pt x="141" y="158"/>
                  </a:lnTo>
                  <a:lnTo>
                    <a:pt x="141" y="159"/>
                  </a:lnTo>
                  <a:lnTo>
                    <a:pt x="142" y="159"/>
                  </a:lnTo>
                  <a:lnTo>
                    <a:pt x="143" y="160"/>
                  </a:lnTo>
                  <a:lnTo>
                    <a:pt x="150" y="160"/>
                  </a:lnTo>
                  <a:lnTo>
                    <a:pt x="154" y="160"/>
                  </a:lnTo>
                  <a:lnTo>
                    <a:pt x="157" y="161"/>
                  </a:lnTo>
                  <a:lnTo>
                    <a:pt x="163" y="165"/>
                  </a:lnTo>
                  <a:lnTo>
                    <a:pt x="168" y="169"/>
                  </a:lnTo>
                  <a:lnTo>
                    <a:pt x="172" y="174"/>
                  </a:lnTo>
                  <a:lnTo>
                    <a:pt x="173" y="180"/>
                  </a:lnTo>
                  <a:lnTo>
                    <a:pt x="173" y="185"/>
                  </a:lnTo>
                  <a:lnTo>
                    <a:pt x="173" y="192"/>
                  </a:lnTo>
                  <a:lnTo>
                    <a:pt x="173" y="193"/>
                  </a:lnTo>
                  <a:lnTo>
                    <a:pt x="174" y="194"/>
                  </a:lnTo>
                  <a:lnTo>
                    <a:pt x="178" y="197"/>
                  </a:lnTo>
                  <a:lnTo>
                    <a:pt x="183" y="200"/>
                  </a:lnTo>
                  <a:lnTo>
                    <a:pt x="186" y="203"/>
                  </a:lnTo>
                  <a:lnTo>
                    <a:pt x="188" y="208"/>
                  </a:lnTo>
                  <a:lnTo>
                    <a:pt x="189" y="214"/>
                  </a:lnTo>
                  <a:lnTo>
                    <a:pt x="188" y="218"/>
                  </a:lnTo>
                  <a:lnTo>
                    <a:pt x="185" y="223"/>
                  </a:lnTo>
                  <a:lnTo>
                    <a:pt x="181" y="227"/>
                  </a:lnTo>
                  <a:lnTo>
                    <a:pt x="176" y="230"/>
                  </a:lnTo>
                  <a:lnTo>
                    <a:pt x="171" y="232"/>
                  </a:lnTo>
                  <a:lnTo>
                    <a:pt x="166" y="233"/>
                  </a:lnTo>
                  <a:lnTo>
                    <a:pt x="160" y="235"/>
                  </a:lnTo>
                  <a:lnTo>
                    <a:pt x="149" y="236"/>
                  </a:lnTo>
                  <a:lnTo>
                    <a:pt x="138" y="237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7" y="242"/>
                  </a:lnTo>
                  <a:lnTo>
                    <a:pt x="138" y="244"/>
                  </a:lnTo>
                  <a:lnTo>
                    <a:pt x="141" y="247"/>
                  </a:lnTo>
                  <a:lnTo>
                    <a:pt x="140" y="250"/>
                  </a:lnTo>
                  <a:lnTo>
                    <a:pt x="135" y="254"/>
                  </a:lnTo>
                  <a:lnTo>
                    <a:pt x="132" y="256"/>
                  </a:lnTo>
                  <a:lnTo>
                    <a:pt x="128" y="257"/>
                  </a:lnTo>
                  <a:lnTo>
                    <a:pt x="120" y="259"/>
                  </a:lnTo>
                  <a:lnTo>
                    <a:pt x="116" y="258"/>
                  </a:lnTo>
                  <a:lnTo>
                    <a:pt x="114" y="258"/>
                  </a:lnTo>
                  <a:lnTo>
                    <a:pt x="111" y="258"/>
                  </a:lnTo>
                  <a:lnTo>
                    <a:pt x="108" y="259"/>
                  </a:lnTo>
                  <a:lnTo>
                    <a:pt x="107" y="261"/>
                  </a:lnTo>
                  <a:lnTo>
                    <a:pt x="106" y="267"/>
                  </a:lnTo>
                  <a:lnTo>
                    <a:pt x="107" y="274"/>
                  </a:lnTo>
                  <a:lnTo>
                    <a:pt x="106" y="278"/>
                  </a:lnTo>
                  <a:lnTo>
                    <a:pt x="104" y="282"/>
                  </a:lnTo>
                  <a:lnTo>
                    <a:pt x="102" y="284"/>
                  </a:lnTo>
                  <a:lnTo>
                    <a:pt x="100" y="285"/>
                  </a:lnTo>
                  <a:lnTo>
                    <a:pt x="94" y="285"/>
                  </a:lnTo>
                  <a:lnTo>
                    <a:pt x="88" y="285"/>
                  </a:lnTo>
                  <a:lnTo>
                    <a:pt x="85" y="286"/>
                  </a:lnTo>
                  <a:lnTo>
                    <a:pt x="81" y="287"/>
                  </a:lnTo>
                  <a:lnTo>
                    <a:pt x="79" y="292"/>
                  </a:lnTo>
                  <a:lnTo>
                    <a:pt x="77" y="295"/>
                  </a:lnTo>
                  <a:lnTo>
                    <a:pt x="74" y="299"/>
                  </a:lnTo>
                  <a:lnTo>
                    <a:pt x="71" y="302"/>
                  </a:lnTo>
                  <a:lnTo>
                    <a:pt x="64" y="304"/>
                  </a:lnTo>
                  <a:lnTo>
                    <a:pt x="59" y="304"/>
                  </a:lnTo>
                  <a:lnTo>
                    <a:pt x="52" y="303"/>
                  </a:lnTo>
                  <a:lnTo>
                    <a:pt x="48" y="300"/>
                  </a:lnTo>
                  <a:lnTo>
                    <a:pt x="44" y="296"/>
                  </a:lnTo>
                  <a:lnTo>
                    <a:pt x="42" y="292"/>
                  </a:lnTo>
                  <a:lnTo>
                    <a:pt x="40" y="286"/>
                  </a:lnTo>
                  <a:lnTo>
                    <a:pt x="38" y="281"/>
                  </a:lnTo>
                  <a:lnTo>
                    <a:pt x="37" y="280"/>
                  </a:lnTo>
                  <a:lnTo>
                    <a:pt x="35" y="280"/>
                  </a:lnTo>
                  <a:lnTo>
                    <a:pt x="32" y="282"/>
                  </a:lnTo>
                  <a:lnTo>
                    <a:pt x="30" y="283"/>
                  </a:lnTo>
                  <a:lnTo>
                    <a:pt x="27" y="283"/>
                  </a:lnTo>
                  <a:lnTo>
                    <a:pt x="23" y="283"/>
                  </a:lnTo>
                  <a:lnTo>
                    <a:pt x="18" y="281"/>
                  </a:lnTo>
                  <a:lnTo>
                    <a:pt x="13" y="276"/>
                  </a:lnTo>
                  <a:lnTo>
                    <a:pt x="11" y="274"/>
                  </a:lnTo>
                  <a:lnTo>
                    <a:pt x="9" y="270"/>
                  </a:lnTo>
                  <a:lnTo>
                    <a:pt x="8" y="261"/>
                  </a:lnTo>
                  <a:lnTo>
                    <a:pt x="7" y="260"/>
                  </a:lnTo>
                  <a:lnTo>
                    <a:pt x="6" y="261"/>
                  </a:lnTo>
                  <a:lnTo>
                    <a:pt x="4" y="261"/>
                  </a:lnTo>
                  <a:lnTo>
                    <a:pt x="2" y="258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1" y="260"/>
                  </a:lnTo>
                  <a:lnTo>
                    <a:pt x="2" y="265"/>
                  </a:lnTo>
                  <a:lnTo>
                    <a:pt x="4" y="266"/>
                  </a:lnTo>
                  <a:lnTo>
                    <a:pt x="5" y="265"/>
                  </a:lnTo>
                  <a:lnTo>
                    <a:pt x="7" y="274"/>
                  </a:lnTo>
                  <a:lnTo>
                    <a:pt x="8" y="276"/>
                  </a:lnTo>
                  <a:lnTo>
                    <a:pt x="9" y="279"/>
                  </a:lnTo>
                  <a:lnTo>
                    <a:pt x="14" y="282"/>
                  </a:lnTo>
                  <a:lnTo>
                    <a:pt x="19" y="285"/>
                  </a:lnTo>
                  <a:lnTo>
                    <a:pt x="24" y="286"/>
                  </a:lnTo>
                  <a:lnTo>
                    <a:pt x="30" y="286"/>
                  </a:lnTo>
                  <a:lnTo>
                    <a:pt x="35" y="284"/>
                  </a:lnTo>
                  <a:lnTo>
                    <a:pt x="38" y="293"/>
                  </a:lnTo>
                  <a:lnTo>
                    <a:pt x="41" y="297"/>
                  </a:lnTo>
                  <a:lnTo>
                    <a:pt x="44" y="301"/>
                  </a:lnTo>
                  <a:lnTo>
                    <a:pt x="47" y="304"/>
                  </a:lnTo>
                  <a:lnTo>
                    <a:pt x="50" y="307"/>
                  </a:lnTo>
                  <a:lnTo>
                    <a:pt x="55" y="309"/>
                  </a:lnTo>
                  <a:lnTo>
                    <a:pt x="60" y="309"/>
                  </a:lnTo>
                  <a:lnTo>
                    <a:pt x="64" y="308"/>
                  </a:lnTo>
                  <a:lnTo>
                    <a:pt x="70" y="307"/>
                  </a:lnTo>
                  <a:lnTo>
                    <a:pt x="74" y="304"/>
                  </a:lnTo>
                  <a:lnTo>
                    <a:pt x="78" y="301"/>
                  </a:lnTo>
                  <a:lnTo>
                    <a:pt x="81" y="297"/>
                  </a:lnTo>
                  <a:lnTo>
                    <a:pt x="84" y="293"/>
                  </a:lnTo>
                  <a:lnTo>
                    <a:pt x="86" y="290"/>
                  </a:lnTo>
                  <a:lnTo>
                    <a:pt x="88" y="289"/>
                  </a:lnTo>
                  <a:lnTo>
                    <a:pt x="94" y="289"/>
                  </a:lnTo>
                  <a:lnTo>
                    <a:pt x="100" y="289"/>
                  </a:lnTo>
                  <a:lnTo>
                    <a:pt x="104" y="287"/>
                  </a:lnTo>
                  <a:lnTo>
                    <a:pt x="107" y="284"/>
                  </a:lnTo>
                  <a:lnTo>
                    <a:pt x="111" y="280"/>
                  </a:lnTo>
                  <a:lnTo>
                    <a:pt x="112" y="278"/>
                  </a:lnTo>
                  <a:lnTo>
                    <a:pt x="112" y="274"/>
                  </a:lnTo>
                  <a:lnTo>
                    <a:pt x="111" y="268"/>
                  </a:lnTo>
                  <a:lnTo>
                    <a:pt x="111" y="265"/>
                  </a:lnTo>
                  <a:lnTo>
                    <a:pt x="112" y="262"/>
                  </a:lnTo>
                  <a:lnTo>
                    <a:pt x="114" y="262"/>
                  </a:lnTo>
                  <a:lnTo>
                    <a:pt x="120" y="264"/>
                  </a:lnTo>
                  <a:lnTo>
                    <a:pt x="127" y="262"/>
                  </a:lnTo>
                  <a:lnTo>
                    <a:pt x="132" y="260"/>
                  </a:lnTo>
                  <a:lnTo>
                    <a:pt x="137" y="257"/>
                  </a:lnTo>
                  <a:lnTo>
                    <a:pt x="143" y="254"/>
                  </a:lnTo>
                  <a:lnTo>
                    <a:pt x="145" y="250"/>
                  </a:lnTo>
                  <a:lnTo>
                    <a:pt x="145" y="245"/>
                  </a:lnTo>
                  <a:lnTo>
                    <a:pt x="144" y="243"/>
                  </a:lnTo>
                  <a:lnTo>
                    <a:pt x="142" y="241"/>
                  </a:lnTo>
                  <a:lnTo>
                    <a:pt x="156" y="240"/>
                  </a:lnTo>
                  <a:lnTo>
                    <a:pt x="162" y="239"/>
                  </a:lnTo>
                  <a:lnTo>
                    <a:pt x="170" y="238"/>
                  </a:lnTo>
                  <a:lnTo>
                    <a:pt x="175" y="237"/>
                  </a:lnTo>
                  <a:lnTo>
                    <a:pt x="179" y="233"/>
                  </a:lnTo>
                  <a:lnTo>
                    <a:pt x="184" y="230"/>
                  </a:lnTo>
                  <a:lnTo>
                    <a:pt x="188" y="227"/>
                  </a:lnTo>
                  <a:lnTo>
                    <a:pt x="191" y="223"/>
                  </a:lnTo>
                  <a:lnTo>
                    <a:pt x="193" y="217"/>
                  </a:lnTo>
                  <a:lnTo>
                    <a:pt x="193" y="212"/>
                  </a:lnTo>
                  <a:lnTo>
                    <a:pt x="192" y="2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69" name="Freeform 168"/>
            <p:cNvSpPr>
              <a:spLocks/>
            </p:cNvSpPr>
            <p:nvPr/>
          </p:nvSpPr>
          <p:spPr bwMode="auto">
            <a:xfrm>
              <a:off x="5356225" y="2263775"/>
              <a:ext cx="268288" cy="100013"/>
            </a:xfrm>
            <a:custGeom>
              <a:avLst/>
              <a:gdLst>
                <a:gd name="T0" fmla="*/ 7561277 w 169"/>
                <a:gd name="T1" fmla="*/ 131048798 h 63"/>
                <a:gd name="T2" fmla="*/ 35282253 w 169"/>
                <a:gd name="T3" fmla="*/ 153731106 h 63"/>
                <a:gd name="T4" fmla="*/ 95766106 w 169"/>
                <a:gd name="T5" fmla="*/ 158771442 h 63"/>
                <a:gd name="T6" fmla="*/ 118448365 w 169"/>
                <a:gd name="T7" fmla="*/ 131048798 h 63"/>
                <a:gd name="T8" fmla="*/ 128529005 w 169"/>
                <a:gd name="T9" fmla="*/ 146169807 h 63"/>
                <a:gd name="T10" fmla="*/ 151209652 w 169"/>
                <a:gd name="T11" fmla="*/ 153731106 h 63"/>
                <a:gd name="T12" fmla="*/ 173891886 w 169"/>
                <a:gd name="T13" fmla="*/ 141129471 h 63"/>
                <a:gd name="T14" fmla="*/ 183972526 w 169"/>
                <a:gd name="T15" fmla="*/ 108368078 h 63"/>
                <a:gd name="T16" fmla="*/ 178932206 w 169"/>
                <a:gd name="T17" fmla="*/ 80645408 h 63"/>
                <a:gd name="T18" fmla="*/ 171370932 w 169"/>
                <a:gd name="T19" fmla="*/ 70564735 h 63"/>
                <a:gd name="T20" fmla="*/ 168851566 w 169"/>
                <a:gd name="T21" fmla="*/ 80645408 h 63"/>
                <a:gd name="T22" fmla="*/ 199093486 w 169"/>
                <a:gd name="T23" fmla="*/ 83166370 h 63"/>
                <a:gd name="T24" fmla="*/ 226814503 w 169"/>
                <a:gd name="T25" fmla="*/ 68045361 h 63"/>
                <a:gd name="T26" fmla="*/ 221774182 w 169"/>
                <a:gd name="T27" fmla="*/ 5040338 h 63"/>
                <a:gd name="T28" fmla="*/ 214214496 w 169"/>
                <a:gd name="T29" fmla="*/ 12601638 h 63"/>
                <a:gd name="T30" fmla="*/ 244456417 w 169"/>
                <a:gd name="T31" fmla="*/ 30242031 h 63"/>
                <a:gd name="T32" fmla="*/ 274698337 w 169"/>
                <a:gd name="T33" fmla="*/ 35282368 h 63"/>
                <a:gd name="T34" fmla="*/ 282258023 w 169"/>
                <a:gd name="T35" fmla="*/ 40322704 h 63"/>
                <a:gd name="T36" fmla="*/ 272177383 w 169"/>
                <a:gd name="T37" fmla="*/ 57964688 h 63"/>
                <a:gd name="T38" fmla="*/ 279738657 w 169"/>
                <a:gd name="T39" fmla="*/ 90726081 h 63"/>
                <a:gd name="T40" fmla="*/ 337701544 w 169"/>
                <a:gd name="T41" fmla="*/ 120968125 h 63"/>
                <a:gd name="T42" fmla="*/ 365424098 w 169"/>
                <a:gd name="T43" fmla="*/ 108368078 h 63"/>
                <a:gd name="T44" fmla="*/ 360383778 w 169"/>
                <a:gd name="T45" fmla="*/ 105847116 h 63"/>
                <a:gd name="T46" fmla="*/ 408266025 w 169"/>
                <a:gd name="T47" fmla="*/ 108368078 h 63"/>
                <a:gd name="T48" fmla="*/ 425908038 w 169"/>
                <a:gd name="T49" fmla="*/ 85685745 h 63"/>
                <a:gd name="T50" fmla="*/ 425908038 w 169"/>
                <a:gd name="T51" fmla="*/ 52924352 h 63"/>
                <a:gd name="T52" fmla="*/ 418346765 w 169"/>
                <a:gd name="T53" fmla="*/ 55443726 h 63"/>
                <a:gd name="T54" fmla="*/ 403225705 w 169"/>
                <a:gd name="T55" fmla="*/ 98287380 h 63"/>
                <a:gd name="T56" fmla="*/ 362903144 w 169"/>
                <a:gd name="T57" fmla="*/ 93247043 h 63"/>
                <a:gd name="T58" fmla="*/ 355343458 w 169"/>
                <a:gd name="T59" fmla="*/ 108368078 h 63"/>
                <a:gd name="T60" fmla="*/ 322580584 w 169"/>
                <a:gd name="T61" fmla="*/ 105847116 h 63"/>
                <a:gd name="T62" fmla="*/ 292338663 w 169"/>
                <a:gd name="T63" fmla="*/ 88206707 h 63"/>
                <a:gd name="T64" fmla="*/ 282258023 w 169"/>
                <a:gd name="T65" fmla="*/ 68045361 h 63"/>
                <a:gd name="T66" fmla="*/ 292338663 w 169"/>
                <a:gd name="T67" fmla="*/ 45363041 h 63"/>
                <a:gd name="T68" fmla="*/ 289819297 w 169"/>
                <a:gd name="T69" fmla="*/ 25201689 h 63"/>
                <a:gd name="T70" fmla="*/ 259577377 w 169"/>
                <a:gd name="T71" fmla="*/ 20161352 h 63"/>
                <a:gd name="T72" fmla="*/ 221774182 w 169"/>
                <a:gd name="T73" fmla="*/ 5040338 h 63"/>
                <a:gd name="T74" fmla="*/ 214214496 w 169"/>
                <a:gd name="T75" fmla="*/ 0 h 63"/>
                <a:gd name="T76" fmla="*/ 219254816 w 169"/>
                <a:gd name="T77" fmla="*/ 37803330 h 63"/>
                <a:gd name="T78" fmla="*/ 219254816 w 169"/>
                <a:gd name="T79" fmla="*/ 60484063 h 63"/>
                <a:gd name="T80" fmla="*/ 189012846 w 169"/>
                <a:gd name="T81" fmla="*/ 78126034 h 63"/>
                <a:gd name="T82" fmla="*/ 173891886 w 169"/>
                <a:gd name="T83" fmla="*/ 73085697 h 63"/>
                <a:gd name="T84" fmla="*/ 171370932 w 169"/>
                <a:gd name="T85" fmla="*/ 85685745 h 63"/>
                <a:gd name="T86" fmla="*/ 176411252 w 169"/>
                <a:gd name="T87" fmla="*/ 113408414 h 63"/>
                <a:gd name="T88" fmla="*/ 166330612 w 169"/>
                <a:gd name="T89" fmla="*/ 138610096 h 63"/>
                <a:gd name="T90" fmla="*/ 141129012 w 169"/>
                <a:gd name="T91" fmla="*/ 146169807 h 63"/>
                <a:gd name="T92" fmla="*/ 115927411 w 169"/>
                <a:gd name="T93" fmla="*/ 131048798 h 63"/>
                <a:gd name="T94" fmla="*/ 108367725 w 169"/>
                <a:gd name="T95" fmla="*/ 148690769 h 63"/>
                <a:gd name="T96" fmla="*/ 57964499 w 169"/>
                <a:gd name="T97" fmla="*/ 153731106 h 63"/>
                <a:gd name="T98" fmla="*/ 20161286 w 169"/>
                <a:gd name="T99" fmla="*/ 138610096 h 63"/>
                <a:gd name="T100" fmla="*/ 7561277 w 169"/>
                <a:gd name="T101" fmla="*/ 103327716 h 63"/>
                <a:gd name="T102" fmla="*/ 0 w 169"/>
                <a:gd name="T103" fmla="*/ 95766418 h 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63"/>
                <a:gd name="T158" fmla="*/ 169 w 169"/>
                <a:gd name="T159" fmla="*/ 63 h 6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63">
                  <a:moveTo>
                    <a:pt x="0" y="41"/>
                  </a:moveTo>
                  <a:lnTo>
                    <a:pt x="0" y="41"/>
                  </a:lnTo>
                  <a:lnTo>
                    <a:pt x="2" y="49"/>
                  </a:lnTo>
                  <a:lnTo>
                    <a:pt x="3" y="52"/>
                  </a:lnTo>
                  <a:lnTo>
                    <a:pt x="7" y="56"/>
                  </a:lnTo>
                  <a:lnTo>
                    <a:pt x="10" y="59"/>
                  </a:lnTo>
                  <a:lnTo>
                    <a:pt x="14" y="61"/>
                  </a:lnTo>
                  <a:lnTo>
                    <a:pt x="23" y="63"/>
                  </a:lnTo>
                  <a:lnTo>
                    <a:pt x="30" y="63"/>
                  </a:lnTo>
                  <a:lnTo>
                    <a:pt x="38" y="63"/>
                  </a:lnTo>
                  <a:lnTo>
                    <a:pt x="41" y="62"/>
                  </a:lnTo>
                  <a:lnTo>
                    <a:pt x="44" y="60"/>
                  </a:lnTo>
                  <a:lnTo>
                    <a:pt x="46" y="57"/>
                  </a:lnTo>
                  <a:lnTo>
                    <a:pt x="47" y="52"/>
                  </a:lnTo>
                  <a:lnTo>
                    <a:pt x="45" y="53"/>
                  </a:lnTo>
                  <a:lnTo>
                    <a:pt x="51" y="58"/>
                  </a:lnTo>
                  <a:lnTo>
                    <a:pt x="54" y="60"/>
                  </a:lnTo>
                  <a:lnTo>
                    <a:pt x="57" y="61"/>
                  </a:lnTo>
                  <a:lnTo>
                    <a:pt x="60" y="61"/>
                  </a:lnTo>
                  <a:lnTo>
                    <a:pt x="64" y="60"/>
                  </a:lnTo>
                  <a:lnTo>
                    <a:pt x="66" y="58"/>
                  </a:lnTo>
                  <a:lnTo>
                    <a:pt x="69" y="56"/>
                  </a:lnTo>
                  <a:lnTo>
                    <a:pt x="71" y="53"/>
                  </a:lnTo>
                  <a:lnTo>
                    <a:pt x="72" y="50"/>
                  </a:lnTo>
                  <a:lnTo>
                    <a:pt x="73" y="43"/>
                  </a:lnTo>
                  <a:lnTo>
                    <a:pt x="72" y="36"/>
                  </a:lnTo>
                  <a:lnTo>
                    <a:pt x="71" y="32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6" y="29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5"/>
                  </a:lnTo>
                  <a:lnTo>
                    <a:pt x="73" y="35"/>
                  </a:lnTo>
                  <a:lnTo>
                    <a:pt x="79" y="33"/>
                  </a:lnTo>
                  <a:lnTo>
                    <a:pt x="84" y="32"/>
                  </a:lnTo>
                  <a:lnTo>
                    <a:pt x="88" y="29"/>
                  </a:lnTo>
                  <a:lnTo>
                    <a:pt x="90" y="27"/>
                  </a:lnTo>
                  <a:lnTo>
                    <a:pt x="91" y="22"/>
                  </a:lnTo>
                  <a:lnTo>
                    <a:pt x="91" y="18"/>
                  </a:lnTo>
                  <a:lnTo>
                    <a:pt x="90" y="9"/>
                  </a:lnTo>
                  <a:lnTo>
                    <a:pt x="88" y="2"/>
                  </a:lnTo>
                  <a:lnTo>
                    <a:pt x="85" y="2"/>
                  </a:lnTo>
                  <a:lnTo>
                    <a:pt x="85" y="5"/>
                  </a:lnTo>
                  <a:lnTo>
                    <a:pt x="86" y="7"/>
                  </a:lnTo>
                  <a:lnTo>
                    <a:pt x="88" y="8"/>
                  </a:lnTo>
                  <a:lnTo>
                    <a:pt x="90" y="10"/>
                  </a:lnTo>
                  <a:lnTo>
                    <a:pt x="97" y="12"/>
                  </a:lnTo>
                  <a:lnTo>
                    <a:pt x="102" y="13"/>
                  </a:lnTo>
                  <a:lnTo>
                    <a:pt x="109" y="14"/>
                  </a:lnTo>
                  <a:lnTo>
                    <a:pt x="111" y="14"/>
                  </a:lnTo>
                  <a:lnTo>
                    <a:pt x="113" y="14"/>
                  </a:lnTo>
                  <a:lnTo>
                    <a:pt x="112" y="16"/>
                  </a:lnTo>
                  <a:lnTo>
                    <a:pt x="110" y="20"/>
                  </a:lnTo>
                  <a:lnTo>
                    <a:pt x="108" y="23"/>
                  </a:lnTo>
                  <a:lnTo>
                    <a:pt x="108" y="28"/>
                  </a:lnTo>
                  <a:lnTo>
                    <a:pt x="109" y="32"/>
                  </a:lnTo>
                  <a:lnTo>
                    <a:pt x="111" y="36"/>
                  </a:lnTo>
                  <a:lnTo>
                    <a:pt x="116" y="41"/>
                  </a:lnTo>
                  <a:lnTo>
                    <a:pt x="122" y="44"/>
                  </a:lnTo>
                  <a:lnTo>
                    <a:pt x="128" y="47"/>
                  </a:lnTo>
                  <a:lnTo>
                    <a:pt x="134" y="48"/>
                  </a:lnTo>
                  <a:lnTo>
                    <a:pt x="140" y="48"/>
                  </a:lnTo>
                  <a:lnTo>
                    <a:pt x="143" y="47"/>
                  </a:lnTo>
                  <a:lnTo>
                    <a:pt x="144" y="45"/>
                  </a:lnTo>
                  <a:lnTo>
                    <a:pt x="145" y="43"/>
                  </a:lnTo>
                  <a:lnTo>
                    <a:pt x="146" y="39"/>
                  </a:lnTo>
                  <a:lnTo>
                    <a:pt x="143" y="42"/>
                  </a:lnTo>
                  <a:lnTo>
                    <a:pt x="148" y="44"/>
                  </a:lnTo>
                  <a:lnTo>
                    <a:pt x="153" y="45"/>
                  </a:lnTo>
                  <a:lnTo>
                    <a:pt x="158" y="45"/>
                  </a:lnTo>
                  <a:lnTo>
                    <a:pt x="162" y="43"/>
                  </a:lnTo>
                  <a:lnTo>
                    <a:pt x="166" y="41"/>
                  </a:lnTo>
                  <a:lnTo>
                    <a:pt x="167" y="38"/>
                  </a:lnTo>
                  <a:lnTo>
                    <a:pt x="169" y="34"/>
                  </a:lnTo>
                  <a:lnTo>
                    <a:pt x="169" y="29"/>
                  </a:lnTo>
                  <a:lnTo>
                    <a:pt x="169" y="22"/>
                  </a:lnTo>
                  <a:lnTo>
                    <a:pt x="169" y="21"/>
                  </a:lnTo>
                  <a:lnTo>
                    <a:pt x="168" y="21"/>
                  </a:lnTo>
                  <a:lnTo>
                    <a:pt x="167" y="21"/>
                  </a:lnTo>
                  <a:lnTo>
                    <a:pt x="166" y="22"/>
                  </a:lnTo>
                  <a:lnTo>
                    <a:pt x="166" y="32"/>
                  </a:lnTo>
                  <a:lnTo>
                    <a:pt x="165" y="36"/>
                  </a:lnTo>
                  <a:lnTo>
                    <a:pt x="160" y="39"/>
                  </a:lnTo>
                  <a:lnTo>
                    <a:pt x="157" y="41"/>
                  </a:lnTo>
                  <a:lnTo>
                    <a:pt x="153" y="41"/>
                  </a:lnTo>
                  <a:lnTo>
                    <a:pt x="144" y="37"/>
                  </a:lnTo>
                  <a:lnTo>
                    <a:pt x="143" y="38"/>
                  </a:lnTo>
                  <a:lnTo>
                    <a:pt x="142" y="39"/>
                  </a:lnTo>
                  <a:lnTo>
                    <a:pt x="141" y="43"/>
                  </a:lnTo>
                  <a:lnTo>
                    <a:pt x="139" y="44"/>
                  </a:lnTo>
                  <a:lnTo>
                    <a:pt x="137" y="44"/>
                  </a:lnTo>
                  <a:lnTo>
                    <a:pt x="133" y="44"/>
                  </a:lnTo>
                  <a:lnTo>
                    <a:pt x="128" y="42"/>
                  </a:lnTo>
                  <a:lnTo>
                    <a:pt x="123" y="39"/>
                  </a:lnTo>
                  <a:lnTo>
                    <a:pt x="116" y="35"/>
                  </a:lnTo>
                  <a:lnTo>
                    <a:pt x="114" y="33"/>
                  </a:lnTo>
                  <a:lnTo>
                    <a:pt x="113" y="31"/>
                  </a:lnTo>
                  <a:lnTo>
                    <a:pt x="112" y="27"/>
                  </a:lnTo>
                  <a:lnTo>
                    <a:pt x="113" y="24"/>
                  </a:lnTo>
                  <a:lnTo>
                    <a:pt x="113" y="22"/>
                  </a:lnTo>
                  <a:lnTo>
                    <a:pt x="116" y="18"/>
                  </a:lnTo>
                  <a:lnTo>
                    <a:pt x="117" y="14"/>
                  </a:lnTo>
                  <a:lnTo>
                    <a:pt x="116" y="12"/>
                  </a:lnTo>
                  <a:lnTo>
                    <a:pt x="115" y="10"/>
                  </a:lnTo>
                  <a:lnTo>
                    <a:pt x="112" y="9"/>
                  </a:lnTo>
                  <a:lnTo>
                    <a:pt x="109" y="9"/>
                  </a:lnTo>
                  <a:lnTo>
                    <a:pt x="103" y="8"/>
                  </a:lnTo>
                  <a:lnTo>
                    <a:pt x="97" y="8"/>
                  </a:lnTo>
                  <a:lnTo>
                    <a:pt x="91" y="6"/>
                  </a:lnTo>
                  <a:lnTo>
                    <a:pt x="89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5" y="2"/>
                  </a:lnTo>
                  <a:lnTo>
                    <a:pt x="86" y="8"/>
                  </a:lnTo>
                  <a:lnTo>
                    <a:pt x="87" y="15"/>
                  </a:lnTo>
                  <a:lnTo>
                    <a:pt x="88" y="20"/>
                  </a:lnTo>
                  <a:lnTo>
                    <a:pt x="87" y="24"/>
                  </a:lnTo>
                  <a:lnTo>
                    <a:pt x="85" y="27"/>
                  </a:lnTo>
                  <a:lnTo>
                    <a:pt x="84" y="28"/>
                  </a:lnTo>
                  <a:lnTo>
                    <a:pt x="75" y="31"/>
                  </a:lnTo>
                  <a:lnTo>
                    <a:pt x="72" y="31"/>
                  </a:lnTo>
                  <a:lnTo>
                    <a:pt x="70" y="31"/>
                  </a:lnTo>
                  <a:lnTo>
                    <a:pt x="69" y="29"/>
                  </a:lnTo>
                  <a:lnTo>
                    <a:pt x="66" y="30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7"/>
                  </a:lnTo>
                  <a:lnTo>
                    <a:pt x="70" y="42"/>
                  </a:lnTo>
                  <a:lnTo>
                    <a:pt x="70" y="45"/>
                  </a:lnTo>
                  <a:lnTo>
                    <a:pt x="70" y="49"/>
                  </a:lnTo>
                  <a:lnTo>
                    <a:pt x="68" y="52"/>
                  </a:lnTo>
                  <a:lnTo>
                    <a:pt x="66" y="55"/>
                  </a:lnTo>
                  <a:lnTo>
                    <a:pt x="62" y="57"/>
                  </a:lnTo>
                  <a:lnTo>
                    <a:pt x="59" y="58"/>
                  </a:lnTo>
                  <a:lnTo>
                    <a:pt x="56" y="58"/>
                  </a:lnTo>
                  <a:lnTo>
                    <a:pt x="53" y="57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0" y="61"/>
                  </a:lnTo>
                  <a:lnTo>
                    <a:pt x="37" y="61"/>
                  </a:lnTo>
                  <a:lnTo>
                    <a:pt x="29" y="62"/>
                  </a:lnTo>
                  <a:lnTo>
                    <a:pt x="23" y="61"/>
                  </a:lnTo>
                  <a:lnTo>
                    <a:pt x="14" y="59"/>
                  </a:lnTo>
                  <a:lnTo>
                    <a:pt x="11" y="57"/>
                  </a:lnTo>
                  <a:lnTo>
                    <a:pt x="8" y="55"/>
                  </a:lnTo>
                  <a:lnTo>
                    <a:pt x="5" y="52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70" name="Freeform 169"/>
            <p:cNvSpPr>
              <a:spLocks/>
            </p:cNvSpPr>
            <p:nvPr/>
          </p:nvSpPr>
          <p:spPr bwMode="auto">
            <a:xfrm>
              <a:off x="5356225" y="2263775"/>
              <a:ext cx="268288" cy="100013"/>
            </a:xfrm>
            <a:custGeom>
              <a:avLst/>
              <a:gdLst>
                <a:gd name="T0" fmla="*/ 7561277 w 169"/>
                <a:gd name="T1" fmla="*/ 131048798 h 63"/>
                <a:gd name="T2" fmla="*/ 35282253 w 169"/>
                <a:gd name="T3" fmla="*/ 153731106 h 63"/>
                <a:gd name="T4" fmla="*/ 95766106 w 169"/>
                <a:gd name="T5" fmla="*/ 158771442 h 63"/>
                <a:gd name="T6" fmla="*/ 118448365 w 169"/>
                <a:gd name="T7" fmla="*/ 131048798 h 63"/>
                <a:gd name="T8" fmla="*/ 128529005 w 169"/>
                <a:gd name="T9" fmla="*/ 146169807 h 63"/>
                <a:gd name="T10" fmla="*/ 151209652 w 169"/>
                <a:gd name="T11" fmla="*/ 153731106 h 63"/>
                <a:gd name="T12" fmla="*/ 173891886 w 169"/>
                <a:gd name="T13" fmla="*/ 141129471 h 63"/>
                <a:gd name="T14" fmla="*/ 183972526 w 169"/>
                <a:gd name="T15" fmla="*/ 108368078 h 63"/>
                <a:gd name="T16" fmla="*/ 178932206 w 169"/>
                <a:gd name="T17" fmla="*/ 80645408 h 63"/>
                <a:gd name="T18" fmla="*/ 171370932 w 169"/>
                <a:gd name="T19" fmla="*/ 70564735 h 63"/>
                <a:gd name="T20" fmla="*/ 168851566 w 169"/>
                <a:gd name="T21" fmla="*/ 80645408 h 63"/>
                <a:gd name="T22" fmla="*/ 199093486 w 169"/>
                <a:gd name="T23" fmla="*/ 83166370 h 63"/>
                <a:gd name="T24" fmla="*/ 226814503 w 169"/>
                <a:gd name="T25" fmla="*/ 68045361 h 63"/>
                <a:gd name="T26" fmla="*/ 221774182 w 169"/>
                <a:gd name="T27" fmla="*/ 5040338 h 63"/>
                <a:gd name="T28" fmla="*/ 214214496 w 169"/>
                <a:gd name="T29" fmla="*/ 12601638 h 63"/>
                <a:gd name="T30" fmla="*/ 244456417 w 169"/>
                <a:gd name="T31" fmla="*/ 30242031 h 63"/>
                <a:gd name="T32" fmla="*/ 274698337 w 169"/>
                <a:gd name="T33" fmla="*/ 35282368 h 63"/>
                <a:gd name="T34" fmla="*/ 282258023 w 169"/>
                <a:gd name="T35" fmla="*/ 40322704 h 63"/>
                <a:gd name="T36" fmla="*/ 272177383 w 169"/>
                <a:gd name="T37" fmla="*/ 57964688 h 63"/>
                <a:gd name="T38" fmla="*/ 279738657 w 169"/>
                <a:gd name="T39" fmla="*/ 90726081 h 63"/>
                <a:gd name="T40" fmla="*/ 337701544 w 169"/>
                <a:gd name="T41" fmla="*/ 120968125 h 63"/>
                <a:gd name="T42" fmla="*/ 365424098 w 169"/>
                <a:gd name="T43" fmla="*/ 108368078 h 63"/>
                <a:gd name="T44" fmla="*/ 360383778 w 169"/>
                <a:gd name="T45" fmla="*/ 105847116 h 63"/>
                <a:gd name="T46" fmla="*/ 408266025 w 169"/>
                <a:gd name="T47" fmla="*/ 108368078 h 63"/>
                <a:gd name="T48" fmla="*/ 425908038 w 169"/>
                <a:gd name="T49" fmla="*/ 85685745 h 63"/>
                <a:gd name="T50" fmla="*/ 425908038 w 169"/>
                <a:gd name="T51" fmla="*/ 52924352 h 63"/>
                <a:gd name="T52" fmla="*/ 418346765 w 169"/>
                <a:gd name="T53" fmla="*/ 55443726 h 63"/>
                <a:gd name="T54" fmla="*/ 403225705 w 169"/>
                <a:gd name="T55" fmla="*/ 98287380 h 63"/>
                <a:gd name="T56" fmla="*/ 362903144 w 169"/>
                <a:gd name="T57" fmla="*/ 93247043 h 63"/>
                <a:gd name="T58" fmla="*/ 355343458 w 169"/>
                <a:gd name="T59" fmla="*/ 108368078 h 63"/>
                <a:gd name="T60" fmla="*/ 322580584 w 169"/>
                <a:gd name="T61" fmla="*/ 105847116 h 63"/>
                <a:gd name="T62" fmla="*/ 292338663 w 169"/>
                <a:gd name="T63" fmla="*/ 88206707 h 63"/>
                <a:gd name="T64" fmla="*/ 282258023 w 169"/>
                <a:gd name="T65" fmla="*/ 68045361 h 63"/>
                <a:gd name="T66" fmla="*/ 292338663 w 169"/>
                <a:gd name="T67" fmla="*/ 45363041 h 63"/>
                <a:gd name="T68" fmla="*/ 289819297 w 169"/>
                <a:gd name="T69" fmla="*/ 25201689 h 63"/>
                <a:gd name="T70" fmla="*/ 259577377 w 169"/>
                <a:gd name="T71" fmla="*/ 20161352 h 63"/>
                <a:gd name="T72" fmla="*/ 221774182 w 169"/>
                <a:gd name="T73" fmla="*/ 5040338 h 63"/>
                <a:gd name="T74" fmla="*/ 214214496 w 169"/>
                <a:gd name="T75" fmla="*/ 0 h 63"/>
                <a:gd name="T76" fmla="*/ 219254816 w 169"/>
                <a:gd name="T77" fmla="*/ 37803330 h 63"/>
                <a:gd name="T78" fmla="*/ 219254816 w 169"/>
                <a:gd name="T79" fmla="*/ 60484063 h 63"/>
                <a:gd name="T80" fmla="*/ 189012846 w 169"/>
                <a:gd name="T81" fmla="*/ 78126034 h 63"/>
                <a:gd name="T82" fmla="*/ 173891886 w 169"/>
                <a:gd name="T83" fmla="*/ 73085697 h 63"/>
                <a:gd name="T84" fmla="*/ 171370932 w 169"/>
                <a:gd name="T85" fmla="*/ 85685745 h 63"/>
                <a:gd name="T86" fmla="*/ 176411252 w 169"/>
                <a:gd name="T87" fmla="*/ 113408414 h 63"/>
                <a:gd name="T88" fmla="*/ 166330612 w 169"/>
                <a:gd name="T89" fmla="*/ 138610096 h 63"/>
                <a:gd name="T90" fmla="*/ 141129012 w 169"/>
                <a:gd name="T91" fmla="*/ 146169807 h 63"/>
                <a:gd name="T92" fmla="*/ 115927411 w 169"/>
                <a:gd name="T93" fmla="*/ 131048798 h 63"/>
                <a:gd name="T94" fmla="*/ 108367725 w 169"/>
                <a:gd name="T95" fmla="*/ 148690769 h 63"/>
                <a:gd name="T96" fmla="*/ 57964499 w 169"/>
                <a:gd name="T97" fmla="*/ 153731106 h 63"/>
                <a:gd name="T98" fmla="*/ 20161286 w 169"/>
                <a:gd name="T99" fmla="*/ 138610096 h 63"/>
                <a:gd name="T100" fmla="*/ 7561277 w 169"/>
                <a:gd name="T101" fmla="*/ 103327716 h 63"/>
                <a:gd name="T102" fmla="*/ 0 w 169"/>
                <a:gd name="T103" fmla="*/ 95766418 h 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63"/>
                <a:gd name="T158" fmla="*/ 169 w 169"/>
                <a:gd name="T159" fmla="*/ 63 h 6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63">
                  <a:moveTo>
                    <a:pt x="0" y="41"/>
                  </a:moveTo>
                  <a:lnTo>
                    <a:pt x="0" y="41"/>
                  </a:lnTo>
                  <a:lnTo>
                    <a:pt x="2" y="49"/>
                  </a:lnTo>
                  <a:lnTo>
                    <a:pt x="3" y="52"/>
                  </a:lnTo>
                  <a:lnTo>
                    <a:pt x="7" y="56"/>
                  </a:lnTo>
                  <a:lnTo>
                    <a:pt x="10" y="59"/>
                  </a:lnTo>
                  <a:lnTo>
                    <a:pt x="14" y="61"/>
                  </a:lnTo>
                  <a:lnTo>
                    <a:pt x="23" y="63"/>
                  </a:lnTo>
                  <a:lnTo>
                    <a:pt x="30" y="63"/>
                  </a:lnTo>
                  <a:lnTo>
                    <a:pt x="38" y="63"/>
                  </a:lnTo>
                  <a:lnTo>
                    <a:pt x="41" y="62"/>
                  </a:lnTo>
                  <a:lnTo>
                    <a:pt x="44" y="60"/>
                  </a:lnTo>
                  <a:lnTo>
                    <a:pt x="46" y="57"/>
                  </a:lnTo>
                  <a:lnTo>
                    <a:pt x="47" y="52"/>
                  </a:lnTo>
                  <a:lnTo>
                    <a:pt x="45" y="53"/>
                  </a:lnTo>
                  <a:lnTo>
                    <a:pt x="51" y="58"/>
                  </a:lnTo>
                  <a:lnTo>
                    <a:pt x="54" y="60"/>
                  </a:lnTo>
                  <a:lnTo>
                    <a:pt x="57" y="61"/>
                  </a:lnTo>
                  <a:lnTo>
                    <a:pt x="60" y="61"/>
                  </a:lnTo>
                  <a:lnTo>
                    <a:pt x="64" y="60"/>
                  </a:lnTo>
                  <a:lnTo>
                    <a:pt x="66" y="58"/>
                  </a:lnTo>
                  <a:lnTo>
                    <a:pt x="69" y="56"/>
                  </a:lnTo>
                  <a:lnTo>
                    <a:pt x="71" y="53"/>
                  </a:lnTo>
                  <a:lnTo>
                    <a:pt x="72" y="50"/>
                  </a:lnTo>
                  <a:lnTo>
                    <a:pt x="73" y="43"/>
                  </a:lnTo>
                  <a:lnTo>
                    <a:pt x="72" y="36"/>
                  </a:lnTo>
                  <a:lnTo>
                    <a:pt x="71" y="32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6" y="29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5"/>
                  </a:lnTo>
                  <a:lnTo>
                    <a:pt x="73" y="35"/>
                  </a:lnTo>
                  <a:lnTo>
                    <a:pt x="79" y="33"/>
                  </a:lnTo>
                  <a:lnTo>
                    <a:pt x="84" y="32"/>
                  </a:lnTo>
                  <a:lnTo>
                    <a:pt x="88" y="29"/>
                  </a:lnTo>
                  <a:lnTo>
                    <a:pt x="90" y="27"/>
                  </a:lnTo>
                  <a:lnTo>
                    <a:pt x="91" y="22"/>
                  </a:lnTo>
                  <a:lnTo>
                    <a:pt x="91" y="18"/>
                  </a:lnTo>
                  <a:lnTo>
                    <a:pt x="90" y="9"/>
                  </a:lnTo>
                  <a:lnTo>
                    <a:pt x="88" y="2"/>
                  </a:lnTo>
                  <a:lnTo>
                    <a:pt x="85" y="2"/>
                  </a:lnTo>
                  <a:lnTo>
                    <a:pt x="85" y="5"/>
                  </a:lnTo>
                  <a:lnTo>
                    <a:pt x="86" y="7"/>
                  </a:lnTo>
                  <a:lnTo>
                    <a:pt x="88" y="8"/>
                  </a:lnTo>
                  <a:lnTo>
                    <a:pt x="90" y="10"/>
                  </a:lnTo>
                  <a:lnTo>
                    <a:pt x="97" y="12"/>
                  </a:lnTo>
                  <a:lnTo>
                    <a:pt x="102" y="13"/>
                  </a:lnTo>
                  <a:lnTo>
                    <a:pt x="109" y="14"/>
                  </a:lnTo>
                  <a:lnTo>
                    <a:pt x="111" y="14"/>
                  </a:lnTo>
                  <a:lnTo>
                    <a:pt x="113" y="14"/>
                  </a:lnTo>
                  <a:lnTo>
                    <a:pt x="112" y="16"/>
                  </a:lnTo>
                  <a:lnTo>
                    <a:pt x="110" y="20"/>
                  </a:lnTo>
                  <a:lnTo>
                    <a:pt x="108" y="23"/>
                  </a:lnTo>
                  <a:lnTo>
                    <a:pt x="108" y="28"/>
                  </a:lnTo>
                  <a:lnTo>
                    <a:pt x="109" y="32"/>
                  </a:lnTo>
                  <a:lnTo>
                    <a:pt x="111" y="36"/>
                  </a:lnTo>
                  <a:lnTo>
                    <a:pt x="116" y="41"/>
                  </a:lnTo>
                  <a:lnTo>
                    <a:pt x="122" y="44"/>
                  </a:lnTo>
                  <a:lnTo>
                    <a:pt x="128" y="47"/>
                  </a:lnTo>
                  <a:lnTo>
                    <a:pt x="134" y="48"/>
                  </a:lnTo>
                  <a:lnTo>
                    <a:pt x="140" y="48"/>
                  </a:lnTo>
                  <a:lnTo>
                    <a:pt x="143" y="47"/>
                  </a:lnTo>
                  <a:lnTo>
                    <a:pt x="144" y="45"/>
                  </a:lnTo>
                  <a:lnTo>
                    <a:pt x="145" y="43"/>
                  </a:lnTo>
                  <a:lnTo>
                    <a:pt x="146" y="39"/>
                  </a:lnTo>
                  <a:lnTo>
                    <a:pt x="143" y="42"/>
                  </a:lnTo>
                  <a:lnTo>
                    <a:pt x="148" y="44"/>
                  </a:lnTo>
                  <a:lnTo>
                    <a:pt x="153" y="45"/>
                  </a:lnTo>
                  <a:lnTo>
                    <a:pt x="158" y="45"/>
                  </a:lnTo>
                  <a:lnTo>
                    <a:pt x="162" y="43"/>
                  </a:lnTo>
                  <a:lnTo>
                    <a:pt x="166" y="41"/>
                  </a:lnTo>
                  <a:lnTo>
                    <a:pt x="167" y="38"/>
                  </a:lnTo>
                  <a:lnTo>
                    <a:pt x="169" y="34"/>
                  </a:lnTo>
                  <a:lnTo>
                    <a:pt x="169" y="29"/>
                  </a:lnTo>
                  <a:lnTo>
                    <a:pt x="169" y="22"/>
                  </a:lnTo>
                  <a:lnTo>
                    <a:pt x="169" y="21"/>
                  </a:lnTo>
                  <a:lnTo>
                    <a:pt x="168" y="21"/>
                  </a:lnTo>
                  <a:lnTo>
                    <a:pt x="167" y="21"/>
                  </a:lnTo>
                  <a:lnTo>
                    <a:pt x="166" y="22"/>
                  </a:lnTo>
                  <a:lnTo>
                    <a:pt x="166" y="32"/>
                  </a:lnTo>
                  <a:lnTo>
                    <a:pt x="165" y="36"/>
                  </a:lnTo>
                  <a:lnTo>
                    <a:pt x="160" y="39"/>
                  </a:lnTo>
                  <a:lnTo>
                    <a:pt x="157" y="41"/>
                  </a:lnTo>
                  <a:lnTo>
                    <a:pt x="153" y="41"/>
                  </a:lnTo>
                  <a:lnTo>
                    <a:pt x="144" y="37"/>
                  </a:lnTo>
                  <a:lnTo>
                    <a:pt x="143" y="38"/>
                  </a:lnTo>
                  <a:lnTo>
                    <a:pt x="142" y="39"/>
                  </a:lnTo>
                  <a:lnTo>
                    <a:pt x="141" y="43"/>
                  </a:lnTo>
                  <a:lnTo>
                    <a:pt x="139" y="44"/>
                  </a:lnTo>
                  <a:lnTo>
                    <a:pt x="137" y="44"/>
                  </a:lnTo>
                  <a:lnTo>
                    <a:pt x="133" y="44"/>
                  </a:lnTo>
                  <a:lnTo>
                    <a:pt x="128" y="42"/>
                  </a:lnTo>
                  <a:lnTo>
                    <a:pt x="123" y="39"/>
                  </a:lnTo>
                  <a:lnTo>
                    <a:pt x="116" y="35"/>
                  </a:lnTo>
                  <a:lnTo>
                    <a:pt x="114" y="33"/>
                  </a:lnTo>
                  <a:lnTo>
                    <a:pt x="113" y="31"/>
                  </a:lnTo>
                  <a:lnTo>
                    <a:pt x="112" y="27"/>
                  </a:lnTo>
                  <a:lnTo>
                    <a:pt x="113" y="24"/>
                  </a:lnTo>
                  <a:lnTo>
                    <a:pt x="113" y="22"/>
                  </a:lnTo>
                  <a:lnTo>
                    <a:pt x="116" y="18"/>
                  </a:lnTo>
                  <a:lnTo>
                    <a:pt x="117" y="14"/>
                  </a:lnTo>
                  <a:lnTo>
                    <a:pt x="116" y="12"/>
                  </a:lnTo>
                  <a:lnTo>
                    <a:pt x="115" y="10"/>
                  </a:lnTo>
                  <a:lnTo>
                    <a:pt x="112" y="9"/>
                  </a:lnTo>
                  <a:lnTo>
                    <a:pt x="109" y="9"/>
                  </a:lnTo>
                  <a:lnTo>
                    <a:pt x="103" y="8"/>
                  </a:lnTo>
                  <a:lnTo>
                    <a:pt x="97" y="8"/>
                  </a:lnTo>
                  <a:lnTo>
                    <a:pt x="91" y="6"/>
                  </a:lnTo>
                  <a:lnTo>
                    <a:pt x="89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5" y="2"/>
                  </a:lnTo>
                  <a:lnTo>
                    <a:pt x="86" y="8"/>
                  </a:lnTo>
                  <a:lnTo>
                    <a:pt x="87" y="15"/>
                  </a:lnTo>
                  <a:lnTo>
                    <a:pt x="88" y="20"/>
                  </a:lnTo>
                  <a:lnTo>
                    <a:pt x="87" y="24"/>
                  </a:lnTo>
                  <a:lnTo>
                    <a:pt x="85" y="27"/>
                  </a:lnTo>
                  <a:lnTo>
                    <a:pt x="84" y="28"/>
                  </a:lnTo>
                  <a:lnTo>
                    <a:pt x="75" y="31"/>
                  </a:lnTo>
                  <a:lnTo>
                    <a:pt x="72" y="31"/>
                  </a:lnTo>
                  <a:lnTo>
                    <a:pt x="70" y="31"/>
                  </a:lnTo>
                  <a:lnTo>
                    <a:pt x="69" y="29"/>
                  </a:lnTo>
                  <a:lnTo>
                    <a:pt x="66" y="30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7"/>
                  </a:lnTo>
                  <a:lnTo>
                    <a:pt x="70" y="42"/>
                  </a:lnTo>
                  <a:lnTo>
                    <a:pt x="70" y="45"/>
                  </a:lnTo>
                  <a:lnTo>
                    <a:pt x="70" y="49"/>
                  </a:lnTo>
                  <a:lnTo>
                    <a:pt x="68" y="52"/>
                  </a:lnTo>
                  <a:lnTo>
                    <a:pt x="66" y="55"/>
                  </a:lnTo>
                  <a:lnTo>
                    <a:pt x="62" y="57"/>
                  </a:lnTo>
                  <a:lnTo>
                    <a:pt x="59" y="58"/>
                  </a:lnTo>
                  <a:lnTo>
                    <a:pt x="56" y="58"/>
                  </a:lnTo>
                  <a:lnTo>
                    <a:pt x="53" y="57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0" y="61"/>
                  </a:lnTo>
                  <a:lnTo>
                    <a:pt x="37" y="61"/>
                  </a:lnTo>
                  <a:lnTo>
                    <a:pt x="29" y="62"/>
                  </a:lnTo>
                  <a:lnTo>
                    <a:pt x="23" y="61"/>
                  </a:lnTo>
                  <a:lnTo>
                    <a:pt x="14" y="59"/>
                  </a:lnTo>
                  <a:lnTo>
                    <a:pt x="11" y="57"/>
                  </a:lnTo>
                  <a:lnTo>
                    <a:pt x="8" y="55"/>
                  </a:lnTo>
                  <a:lnTo>
                    <a:pt x="5" y="52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71" name="Freeform 170"/>
            <p:cNvSpPr>
              <a:spLocks/>
            </p:cNvSpPr>
            <p:nvPr/>
          </p:nvSpPr>
          <p:spPr bwMode="auto">
            <a:xfrm>
              <a:off x="5616575" y="2254250"/>
              <a:ext cx="141288" cy="131763"/>
            </a:xfrm>
            <a:custGeom>
              <a:avLst/>
              <a:gdLst>
                <a:gd name="T0" fmla="*/ 209174530 w 89"/>
                <a:gd name="T1" fmla="*/ 153730901 h 83"/>
                <a:gd name="T2" fmla="*/ 219255187 w 89"/>
                <a:gd name="T3" fmla="*/ 171371262 h 83"/>
                <a:gd name="T4" fmla="*/ 206653523 w 89"/>
                <a:gd name="T5" fmla="*/ 194053540 h 83"/>
                <a:gd name="T6" fmla="*/ 191532537 w 89"/>
                <a:gd name="T7" fmla="*/ 204134199 h 83"/>
                <a:gd name="T8" fmla="*/ 158771195 w 89"/>
                <a:gd name="T9" fmla="*/ 196572911 h 83"/>
                <a:gd name="T10" fmla="*/ 143650209 w 89"/>
                <a:gd name="T11" fmla="*/ 183972880 h 83"/>
                <a:gd name="T12" fmla="*/ 131048593 w 89"/>
                <a:gd name="T13" fmla="*/ 173892221 h 83"/>
                <a:gd name="T14" fmla="*/ 126008265 w 89"/>
                <a:gd name="T15" fmla="*/ 163811561 h 83"/>
                <a:gd name="T16" fmla="*/ 115927608 w 89"/>
                <a:gd name="T17" fmla="*/ 168851891 h 83"/>
                <a:gd name="T18" fmla="*/ 103327555 w 89"/>
                <a:gd name="T19" fmla="*/ 173892221 h 83"/>
                <a:gd name="T20" fmla="*/ 83166241 w 89"/>
                <a:gd name="T21" fmla="*/ 181451921 h 83"/>
                <a:gd name="T22" fmla="*/ 63004926 w 89"/>
                <a:gd name="T23" fmla="*/ 176411592 h 83"/>
                <a:gd name="T24" fmla="*/ 37803271 w 89"/>
                <a:gd name="T25" fmla="*/ 148690572 h 83"/>
                <a:gd name="T26" fmla="*/ 30241984 w 89"/>
                <a:gd name="T27" fmla="*/ 118448593 h 83"/>
                <a:gd name="T28" fmla="*/ 42843599 w 89"/>
                <a:gd name="T29" fmla="*/ 95766290 h 83"/>
                <a:gd name="T30" fmla="*/ 40322641 w 89"/>
                <a:gd name="T31" fmla="*/ 93246919 h 83"/>
                <a:gd name="T32" fmla="*/ 27722614 w 89"/>
                <a:gd name="T33" fmla="*/ 83166260 h 83"/>
                <a:gd name="T34" fmla="*/ 27722614 w 89"/>
                <a:gd name="T35" fmla="*/ 47883939 h 83"/>
                <a:gd name="T36" fmla="*/ 25201649 w 89"/>
                <a:gd name="T37" fmla="*/ 45362980 h 83"/>
                <a:gd name="T38" fmla="*/ 10080660 w 89"/>
                <a:gd name="T39" fmla="*/ 27722620 h 83"/>
                <a:gd name="T40" fmla="*/ 7561290 w 89"/>
                <a:gd name="T41" fmla="*/ 2520959 h 83"/>
                <a:gd name="T42" fmla="*/ 2520959 w 89"/>
                <a:gd name="T43" fmla="*/ 2520959 h 83"/>
                <a:gd name="T44" fmla="*/ 2520959 w 89"/>
                <a:gd name="T45" fmla="*/ 27722620 h 83"/>
                <a:gd name="T46" fmla="*/ 10080660 w 89"/>
                <a:gd name="T47" fmla="*/ 40322651 h 83"/>
                <a:gd name="T48" fmla="*/ 17641950 w 89"/>
                <a:gd name="T49" fmla="*/ 47883939 h 83"/>
                <a:gd name="T50" fmla="*/ 20161321 w 89"/>
                <a:gd name="T51" fmla="*/ 57964611 h 83"/>
                <a:gd name="T52" fmla="*/ 22682279 w 89"/>
                <a:gd name="T53" fmla="*/ 85685631 h 83"/>
                <a:gd name="T54" fmla="*/ 35282313 w 89"/>
                <a:gd name="T55" fmla="*/ 95766290 h 83"/>
                <a:gd name="T56" fmla="*/ 40322641 w 89"/>
                <a:gd name="T57" fmla="*/ 93246919 h 83"/>
                <a:gd name="T58" fmla="*/ 27722614 w 89"/>
                <a:gd name="T59" fmla="*/ 113408263 h 83"/>
                <a:gd name="T60" fmla="*/ 25201649 w 89"/>
                <a:gd name="T61" fmla="*/ 138609912 h 83"/>
                <a:gd name="T62" fmla="*/ 47883928 w 89"/>
                <a:gd name="T63" fmla="*/ 168851891 h 83"/>
                <a:gd name="T64" fmla="*/ 65524297 w 89"/>
                <a:gd name="T65" fmla="*/ 181451921 h 83"/>
                <a:gd name="T66" fmla="*/ 98287226 w 89"/>
                <a:gd name="T67" fmla="*/ 181451921 h 83"/>
                <a:gd name="T68" fmla="*/ 115927608 w 89"/>
                <a:gd name="T69" fmla="*/ 171371262 h 83"/>
                <a:gd name="T70" fmla="*/ 126008265 w 89"/>
                <a:gd name="T71" fmla="*/ 166330932 h 83"/>
                <a:gd name="T72" fmla="*/ 128529223 w 89"/>
                <a:gd name="T73" fmla="*/ 178932550 h 83"/>
                <a:gd name="T74" fmla="*/ 143650209 w 89"/>
                <a:gd name="T75" fmla="*/ 191532581 h 83"/>
                <a:gd name="T76" fmla="*/ 163811523 w 89"/>
                <a:gd name="T77" fmla="*/ 204134199 h 83"/>
                <a:gd name="T78" fmla="*/ 194053495 w 89"/>
                <a:gd name="T79" fmla="*/ 206653570 h 83"/>
                <a:gd name="T80" fmla="*/ 216734229 w 89"/>
                <a:gd name="T81" fmla="*/ 186492251 h 83"/>
                <a:gd name="T82" fmla="*/ 224295516 w 89"/>
                <a:gd name="T83" fmla="*/ 163811561 h 83"/>
                <a:gd name="T84" fmla="*/ 206653523 w 89"/>
                <a:gd name="T85" fmla="*/ 143650242 h 83"/>
                <a:gd name="T86" fmla="*/ 201613194 w 89"/>
                <a:gd name="T87" fmla="*/ 146169613 h 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9"/>
                <a:gd name="T133" fmla="*/ 0 h 83"/>
                <a:gd name="T134" fmla="*/ 89 w 89"/>
                <a:gd name="T135" fmla="*/ 83 h 8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9" h="83">
                  <a:moveTo>
                    <a:pt x="81" y="61"/>
                  </a:moveTo>
                  <a:lnTo>
                    <a:pt x="81" y="61"/>
                  </a:lnTo>
                  <a:lnTo>
                    <a:pt x="83" y="61"/>
                  </a:lnTo>
                  <a:lnTo>
                    <a:pt x="86" y="62"/>
                  </a:lnTo>
                  <a:lnTo>
                    <a:pt x="87" y="65"/>
                  </a:lnTo>
                  <a:lnTo>
                    <a:pt x="87" y="68"/>
                  </a:lnTo>
                  <a:lnTo>
                    <a:pt x="86" y="71"/>
                  </a:lnTo>
                  <a:lnTo>
                    <a:pt x="82" y="77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3" y="81"/>
                  </a:lnTo>
                  <a:lnTo>
                    <a:pt x="68" y="80"/>
                  </a:lnTo>
                  <a:lnTo>
                    <a:pt x="63" y="78"/>
                  </a:lnTo>
                  <a:lnTo>
                    <a:pt x="59" y="76"/>
                  </a:lnTo>
                  <a:lnTo>
                    <a:pt x="57" y="73"/>
                  </a:lnTo>
                  <a:lnTo>
                    <a:pt x="54" y="72"/>
                  </a:lnTo>
                  <a:lnTo>
                    <a:pt x="52" y="69"/>
                  </a:lnTo>
                  <a:lnTo>
                    <a:pt x="51" y="65"/>
                  </a:lnTo>
                  <a:lnTo>
                    <a:pt x="50" y="65"/>
                  </a:lnTo>
                  <a:lnTo>
                    <a:pt x="48" y="65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1" y="69"/>
                  </a:lnTo>
                  <a:lnTo>
                    <a:pt x="36" y="72"/>
                  </a:lnTo>
                  <a:lnTo>
                    <a:pt x="33" y="72"/>
                  </a:lnTo>
                  <a:lnTo>
                    <a:pt x="30" y="72"/>
                  </a:lnTo>
                  <a:lnTo>
                    <a:pt x="25" y="70"/>
                  </a:lnTo>
                  <a:lnTo>
                    <a:pt x="21" y="67"/>
                  </a:lnTo>
                  <a:lnTo>
                    <a:pt x="17" y="64"/>
                  </a:lnTo>
                  <a:lnTo>
                    <a:pt x="15" y="59"/>
                  </a:lnTo>
                  <a:lnTo>
                    <a:pt x="12" y="55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4" y="42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6" y="37"/>
                  </a:lnTo>
                  <a:lnTo>
                    <a:pt x="14" y="36"/>
                  </a:lnTo>
                  <a:lnTo>
                    <a:pt x="12" y="35"/>
                  </a:lnTo>
                  <a:lnTo>
                    <a:pt x="11" y="33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3" y="6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1" y="11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8"/>
                  </a:lnTo>
                  <a:lnTo>
                    <a:pt x="9" y="34"/>
                  </a:lnTo>
                  <a:lnTo>
                    <a:pt x="10" y="36"/>
                  </a:lnTo>
                  <a:lnTo>
                    <a:pt x="11" y="38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16" y="37"/>
                  </a:lnTo>
                  <a:lnTo>
                    <a:pt x="12" y="41"/>
                  </a:lnTo>
                  <a:lnTo>
                    <a:pt x="11" y="45"/>
                  </a:lnTo>
                  <a:lnTo>
                    <a:pt x="10" y="50"/>
                  </a:lnTo>
                  <a:lnTo>
                    <a:pt x="10" y="55"/>
                  </a:lnTo>
                  <a:lnTo>
                    <a:pt x="12" y="59"/>
                  </a:lnTo>
                  <a:lnTo>
                    <a:pt x="16" y="64"/>
                  </a:lnTo>
                  <a:lnTo>
                    <a:pt x="19" y="67"/>
                  </a:lnTo>
                  <a:lnTo>
                    <a:pt x="22" y="70"/>
                  </a:lnTo>
                  <a:lnTo>
                    <a:pt x="26" y="72"/>
                  </a:lnTo>
                  <a:lnTo>
                    <a:pt x="31" y="73"/>
                  </a:lnTo>
                  <a:lnTo>
                    <a:pt x="35" y="73"/>
                  </a:lnTo>
                  <a:lnTo>
                    <a:pt x="39" y="72"/>
                  </a:lnTo>
                  <a:lnTo>
                    <a:pt x="46" y="68"/>
                  </a:lnTo>
                  <a:lnTo>
                    <a:pt x="48" y="67"/>
                  </a:lnTo>
                  <a:lnTo>
                    <a:pt x="49" y="66"/>
                  </a:lnTo>
                  <a:lnTo>
                    <a:pt x="50" y="66"/>
                  </a:lnTo>
                  <a:lnTo>
                    <a:pt x="51" y="71"/>
                  </a:lnTo>
                  <a:lnTo>
                    <a:pt x="54" y="74"/>
                  </a:lnTo>
                  <a:lnTo>
                    <a:pt x="57" y="76"/>
                  </a:lnTo>
                  <a:lnTo>
                    <a:pt x="61" y="79"/>
                  </a:lnTo>
                  <a:lnTo>
                    <a:pt x="65" y="81"/>
                  </a:lnTo>
                  <a:lnTo>
                    <a:pt x="69" y="82"/>
                  </a:lnTo>
                  <a:lnTo>
                    <a:pt x="74" y="83"/>
                  </a:lnTo>
                  <a:lnTo>
                    <a:pt x="77" y="82"/>
                  </a:lnTo>
                  <a:lnTo>
                    <a:pt x="81" y="80"/>
                  </a:lnTo>
                  <a:lnTo>
                    <a:pt x="86" y="74"/>
                  </a:lnTo>
                  <a:lnTo>
                    <a:pt x="89" y="68"/>
                  </a:lnTo>
                  <a:lnTo>
                    <a:pt x="89" y="65"/>
                  </a:lnTo>
                  <a:lnTo>
                    <a:pt x="88" y="62"/>
                  </a:lnTo>
                  <a:lnTo>
                    <a:pt x="86" y="59"/>
                  </a:lnTo>
                  <a:lnTo>
                    <a:pt x="82" y="57"/>
                  </a:lnTo>
                  <a:lnTo>
                    <a:pt x="81" y="57"/>
                  </a:lnTo>
                  <a:lnTo>
                    <a:pt x="80" y="58"/>
                  </a:lnTo>
                  <a:lnTo>
                    <a:pt x="80" y="59"/>
                  </a:lnTo>
                  <a:lnTo>
                    <a:pt x="81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72" name="Freeform 171"/>
            <p:cNvSpPr>
              <a:spLocks/>
            </p:cNvSpPr>
            <p:nvPr/>
          </p:nvSpPr>
          <p:spPr bwMode="auto">
            <a:xfrm>
              <a:off x="5616575" y="2254250"/>
              <a:ext cx="141288" cy="131763"/>
            </a:xfrm>
            <a:custGeom>
              <a:avLst/>
              <a:gdLst>
                <a:gd name="T0" fmla="*/ 209174530 w 89"/>
                <a:gd name="T1" fmla="*/ 153730901 h 83"/>
                <a:gd name="T2" fmla="*/ 219255187 w 89"/>
                <a:gd name="T3" fmla="*/ 171371262 h 83"/>
                <a:gd name="T4" fmla="*/ 206653523 w 89"/>
                <a:gd name="T5" fmla="*/ 194053540 h 83"/>
                <a:gd name="T6" fmla="*/ 191532537 w 89"/>
                <a:gd name="T7" fmla="*/ 204134199 h 83"/>
                <a:gd name="T8" fmla="*/ 158771195 w 89"/>
                <a:gd name="T9" fmla="*/ 196572911 h 83"/>
                <a:gd name="T10" fmla="*/ 143650209 w 89"/>
                <a:gd name="T11" fmla="*/ 183972880 h 83"/>
                <a:gd name="T12" fmla="*/ 131048593 w 89"/>
                <a:gd name="T13" fmla="*/ 173892221 h 83"/>
                <a:gd name="T14" fmla="*/ 126008265 w 89"/>
                <a:gd name="T15" fmla="*/ 163811561 h 83"/>
                <a:gd name="T16" fmla="*/ 115927608 w 89"/>
                <a:gd name="T17" fmla="*/ 168851891 h 83"/>
                <a:gd name="T18" fmla="*/ 103327555 w 89"/>
                <a:gd name="T19" fmla="*/ 173892221 h 83"/>
                <a:gd name="T20" fmla="*/ 83166241 w 89"/>
                <a:gd name="T21" fmla="*/ 181451921 h 83"/>
                <a:gd name="T22" fmla="*/ 63004926 w 89"/>
                <a:gd name="T23" fmla="*/ 176411592 h 83"/>
                <a:gd name="T24" fmla="*/ 37803271 w 89"/>
                <a:gd name="T25" fmla="*/ 148690572 h 83"/>
                <a:gd name="T26" fmla="*/ 30241984 w 89"/>
                <a:gd name="T27" fmla="*/ 118448593 h 83"/>
                <a:gd name="T28" fmla="*/ 42843599 w 89"/>
                <a:gd name="T29" fmla="*/ 95766290 h 83"/>
                <a:gd name="T30" fmla="*/ 40322641 w 89"/>
                <a:gd name="T31" fmla="*/ 93246919 h 83"/>
                <a:gd name="T32" fmla="*/ 27722614 w 89"/>
                <a:gd name="T33" fmla="*/ 83166260 h 83"/>
                <a:gd name="T34" fmla="*/ 27722614 w 89"/>
                <a:gd name="T35" fmla="*/ 47883939 h 83"/>
                <a:gd name="T36" fmla="*/ 25201649 w 89"/>
                <a:gd name="T37" fmla="*/ 45362980 h 83"/>
                <a:gd name="T38" fmla="*/ 10080660 w 89"/>
                <a:gd name="T39" fmla="*/ 27722620 h 83"/>
                <a:gd name="T40" fmla="*/ 7561290 w 89"/>
                <a:gd name="T41" fmla="*/ 2520959 h 83"/>
                <a:gd name="T42" fmla="*/ 2520959 w 89"/>
                <a:gd name="T43" fmla="*/ 2520959 h 83"/>
                <a:gd name="T44" fmla="*/ 2520959 w 89"/>
                <a:gd name="T45" fmla="*/ 27722620 h 83"/>
                <a:gd name="T46" fmla="*/ 10080660 w 89"/>
                <a:gd name="T47" fmla="*/ 40322651 h 83"/>
                <a:gd name="T48" fmla="*/ 17641950 w 89"/>
                <a:gd name="T49" fmla="*/ 47883939 h 83"/>
                <a:gd name="T50" fmla="*/ 20161321 w 89"/>
                <a:gd name="T51" fmla="*/ 57964611 h 83"/>
                <a:gd name="T52" fmla="*/ 22682279 w 89"/>
                <a:gd name="T53" fmla="*/ 85685631 h 83"/>
                <a:gd name="T54" fmla="*/ 35282313 w 89"/>
                <a:gd name="T55" fmla="*/ 95766290 h 83"/>
                <a:gd name="T56" fmla="*/ 40322641 w 89"/>
                <a:gd name="T57" fmla="*/ 93246919 h 83"/>
                <a:gd name="T58" fmla="*/ 27722614 w 89"/>
                <a:gd name="T59" fmla="*/ 113408263 h 83"/>
                <a:gd name="T60" fmla="*/ 25201649 w 89"/>
                <a:gd name="T61" fmla="*/ 138609912 h 83"/>
                <a:gd name="T62" fmla="*/ 47883928 w 89"/>
                <a:gd name="T63" fmla="*/ 168851891 h 83"/>
                <a:gd name="T64" fmla="*/ 65524297 w 89"/>
                <a:gd name="T65" fmla="*/ 181451921 h 83"/>
                <a:gd name="T66" fmla="*/ 98287226 w 89"/>
                <a:gd name="T67" fmla="*/ 181451921 h 83"/>
                <a:gd name="T68" fmla="*/ 115927608 w 89"/>
                <a:gd name="T69" fmla="*/ 171371262 h 83"/>
                <a:gd name="T70" fmla="*/ 126008265 w 89"/>
                <a:gd name="T71" fmla="*/ 166330932 h 83"/>
                <a:gd name="T72" fmla="*/ 128529223 w 89"/>
                <a:gd name="T73" fmla="*/ 178932550 h 83"/>
                <a:gd name="T74" fmla="*/ 143650209 w 89"/>
                <a:gd name="T75" fmla="*/ 191532581 h 83"/>
                <a:gd name="T76" fmla="*/ 163811523 w 89"/>
                <a:gd name="T77" fmla="*/ 204134199 h 83"/>
                <a:gd name="T78" fmla="*/ 194053495 w 89"/>
                <a:gd name="T79" fmla="*/ 206653570 h 83"/>
                <a:gd name="T80" fmla="*/ 216734229 w 89"/>
                <a:gd name="T81" fmla="*/ 186492251 h 83"/>
                <a:gd name="T82" fmla="*/ 224295516 w 89"/>
                <a:gd name="T83" fmla="*/ 163811561 h 83"/>
                <a:gd name="T84" fmla="*/ 206653523 w 89"/>
                <a:gd name="T85" fmla="*/ 143650242 h 83"/>
                <a:gd name="T86" fmla="*/ 201613194 w 89"/>
                <a:gd name="T87" fmla="*/ 146169613 h 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9"/>
                <a:gd name="T133" fmla="*/ 0 h 83"/>
                <a:gd name="T134" fmla="*/ 89 w 89"/>
                <a:gd name="T135" fmla="*/ 83 h 8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9" h="83">
                  <a:moveTo>
                    <a:pt x="81" y="61"/>
                  </a:moveTo>
                  <a:lnTo>
                    <a:pt x="81" y="61"/>
                  </a:lnTo>
                  <a:lnTo>
                    <a:pt x="83" y="61"/>
                  </a:lnTo>
                  <a:lnTo>
                    <a:pt x="86" y="62"/>
                  </a:lnTo>
                  <a:lnTo>
                    <a:pt x="87" y="65"/>
                  </a:lnTo>
                  <a:lnTo>
                    <a:pt x="87" y="68"/>
                  </a:lnTo>
                  <a:lnTo>
                    <a:pt x="86" y="71"/>
                  </a:lnTo>
                  <a:lnTo>
                    <a:pt x="82" y="77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3" y="81"/>
                  </a:lnTo>
                  <a:lnTo>
                    <a:pt x="68" y="80"/>
                  </a:lnTo>
                  <a:lnTo>
                    <a:pt x="63" y="78"/>
                  </a:lnTo>
                  <a:lnTo>
                    <a:pt x="59" y="76"/>
                  </a:lnTo>
                  <a:lnTo>
                    <a:pt x="57" y="73"/>
                  </a:lnTo>
                  <a:lnTo>
                    <a:pt x="54" y="72"/>
                  </a:lnTo>
                  <a:lnTo>
                    <a:pt x="52" y="69"/>
                  </a:lnTo>
                  <a:lnTo>
                    <a:pt x="51" y="65"/>
                  </a:lnTo>
                  <a:lnTo>
                    <a:pt x="50" y="65"/>
                  </a:lnTo>
                  <a:lnTo>
                    <a:pt x="48" y="65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1" y="69"/>
                  </a:lnTo>
                  <a:lnTo>
                    <a:pt x="36" y="72"/>
                  </a:lnTo>
                  <a:lnTo>
                    <a:pt x="33" y="72"/>
                  </a:lnTo>
                  <a:lnTo>
                    <a:pt x="30" y="72"/>
                  </a:lnTo>
                  <a:lnTo>
                    <a:pt x="25" y="70"/>
                  </a:lnTo>
                  <a:lnTo>
                    <a:pt x="21" y="67"/>
                  </a:lnTo>
                  <a:lnTo>
                    <a:pt x="17" y="64"/>
                  </a:lnTo>
                  <a:lnTo>
                    <a:pt x="15" y="59"/>
                  </a:lnTo>
                  <a:lnTo>
                    <a:pt x="12" y="55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4" y="42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6" y="37"/>
                  </a:lnTo>
                  <a:lnTo>
                    <a:pt x="14" y="36"/>
                  </a:lnTo>
                  <a:lnTo>
                    <a:pt x="12" y="35"/>
                  </a:lnTo>
                  <a:lnTo>
                    <a:pt x="11" y="33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3" y="6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1" y="11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8"/>
                  </a:lnTo>
                  <a:lnTo>
                    <a:pt x="9" y="34"/>
                  </a:lnTo>
                  <a:lnTo>
                    <a:pt x="10" y="36"/>
                  </a:lnTo>
                  <a:lnTo>
                    <a:pt x="11" y="38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16" y="37"/>
                  </a:lnTo>
                  <a:lnTo>
                    <a:pt x="12" y="41"/>
                  </a:lnTo>
                  <a:lnTo>
                    <a:pt x="11" y="45"/>
                  </a:lnTo>
                  <a:lnTo>
                    <a:pt x="10" y="50"/>
                  </a:lnTo>
                  <a:lnTo>
                    <a:pt x="10" y="55"/>
                  </a:lnTo>
                  <a:lnTo>
                    <a:pt x="12" y="59"/>
                  </a:lnTo>
                  <a:lnTo>
                    <a:pt x="16" y="64"/>
                  </a:lnTo>
                  <a:lnTo>
                    <a:pt x="19" y="67"/>
                  </a:lnTo>
                  <a:lnTo>
                    <a:pt x="22" y="70"/>
                  </a:lnTo>
                  <a:lnTo>
                    <a:pt x="26" y="72"/>
                  </a:lnTo>
                  <a:lnTo>
                    <a:pt x="31" y="73"/>
                  </a:lnTo>
                  <a:lnTo>
                    <a:pt x="35" y="73"/>
                  </a:lnTo>
                  <a:lnTo>
                    <a:pt x="39" y="72"/>
                  </a:lnTo>
                  <a:lnTo>
                    <a:pt x="46" y="68"/>
                  </a:lnTo>
                  <a:lnTo>
                    <a:pt x="48" y="67"/>
                  </a:lnTo>
                  <a:lnTo>
                    <a:pt x="49" y="66"/>
                  </a:lnTo>
                  <a:lnTo>
                    <a:pt x="50" y="66"/>
                  </a:lnTo>
                  <a:lnTo>
                    <a:pt x="51" y="71"/>
                  </a:lnTo>
                  <a:lnTo>
                    <a:pt x="54" y="74"/>
                  </a:lnTo>
                  <a:lnTo>
                    <a:pt x="57" y="76"/>
                  </a:lnTo>
                  <a:lnTo>
                    <a:pt x="61" y="79"/>
                  </a:lnTo>
                  <a:lnTo>
                    <a:pt x="65" y="81"/>
                  </a:lnTo>
                  <a:lnTo>
                    <a:pt x="69" y="82"/>
                  </a:lnTo>
                  <a:lnTo>
                    <a:pt x="74" y="83"/>
                  </a:lnTo>
                  <a:lnTo>
                    <a:pt x="77" y="82"/>
                  </a:lnTo>
                  <a:lnTo>
                    <a:pt x="81" y="80"/>
                  </a:lnTo>
                  <a:lnTo>
                    <a:pt x="86" y="74"/>
                  </a:lnTo>
                  <a:lnTo>
                    <a:pt x="89" y="68"/>
                  </a:lnTo>
                  <a:lnTo>
                    <a:pt x="89" y="65"/>
                  </a:lnTo>
                  <a:lnTo>
                    <a:pt x="88" y="62"/>
                  </a:lnTo>
                  <a:lnTo>
                    <a:pt x="86" y="59"/>
                  </a:lnTo>
                  <a:lnTo>
                    <a:pt x="82" y="57"/>
                  </a:lnTo>
                  <a:lnTo>
                    <a:pt x="81" y="57"/>
                  </a:lnTo>
                  <a:lnTo>
                    <a:pt x="80" y="58"/>
                  </a:lnTo>
                  <a:lnTo>
                    <a:pt x="80" y="59"/>
                  </a:lnTo>
                  <a:lnTo>
                    <a:pt x="81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73" name="Freeform 176"/>
            <p:cNvSpPr>
              <a:spLocks/>
            </p:cNvSpPr>
            <p:nvPr/>
          </p:nvSpPr>
          <p:spPr bwMode="auto">
            <a:xfrm>
              <a:off x="5483225" y="2586038"/>
              <a:ext cx="77788" cy="39688"/>
            </a:xfrm>
            <a:custGeom>
              <a:avLst/>
              <a:gdLst>
                <a:gd name="T0" fmla="*/ 0 w 49"/>
                <a:gd name="T1" fmla="*/ 0 h 25"/>
                <a:gd name="T2" fmla="*/ 0 w 49"/>
                <a:gd name="T3" fmla="*/ 0 h 25"/>
                <a:gd name="T4" fmla="*/ 5040345 w 49"/>
                <a:gd name="T5" fmla="*/ 20161504 h 25"/>
                <a:gd name="T6" fmla="*/ 12601655 w 49"/>
                <a:gd name="T7" fmla="*/ 37803615 h 25"/>
                <a:gd name="T8" fmla="*/ 25201723 w 49"/>
                <a:gd name="T9" fmla="*/ 47884364 h 25"/>
                <a:gd name="T10" fmla="*/ 47884068 w 49"/>
                <a:gd name="T11" fmla="*/ 57965125 h 25"/>
                <a:gd name="T12" fmla="*/ 47884068 w 49"/>
                <a:gd name="T13" fmla="*/ 57965125 h 25"/>
                <a:gd name="T14" fmla="*/ 68045453 w 49"/>
                <a:gd name="T15" fmla="*/ 63005499 h 25"/>
                <a:gd name="T16" fmla="*/ 85685861 w 49"/>
                <a:gd name="T17" fmla="*/ 63005499 h 25"/>
                <a:gd name="T18" fmla="*/ 105847260 w 49"/>
                <a:gd name="T19" fmla="*/ 57965125 h 25"/>
                <a:gd name="T20" fmla="*/ 120968289 w 49"/>
                <a:gd name="T21" fmla="*/ 52924750 h 25"/>
                <a:gd name="T22" fmla="*/ 120968289 w 49"/>
                <a:gd name="T23" fmla="*/ 52924750 h 25"/>
                <a:gd name="T24" fmla="*/ 123489255 w 49"/>
                <a:gd name="T25" fmla="*/ 52924750 h 25"/>
                <a:gd name="T26" fmla="*/ 120968289 w 49"/>
                <a:gd name="T27" fmla="*/ 50403757 h 25"/>
                <a:gd name="T28" fmla="*/ 120968289 w 49"/>
                <a:gd name="T29" fmla="*/ 50403757 h 25"/>
                <a:gd name="T30" fmla="*/ 93247170 w 49"/>
                <a:gd name="T31" fmla="*/ 55444144 h 25"/>
                <a:gd name="T32" fmla="*/ 68045453 w 49"/>
                <a:gd name="T33" fmla="*/ 55444144 h 25"/>
                <a:gd name="T34" fmla="*/ 68045453 w 49"/>
                <a:gd name="T35" fmla="*/ 55444144 h 25"/>
                <a:gd name="T36" fmla="*/ 52924424 w 49"/>
                <a:gd name="T37" fmla="*/ 55444144 h 25"/>
                <a:gd name="T38" fmla="*/ 42843724 w 49"/>
                <a:gd name="T39" fmla="*/ 52924750 h 25"/>
                <a:gd name="T40" fmla="*/ 32763038 w 49"/>
                <a:gd name="T41" fmla="*/ 47884364 h 25"/>
                <a:gd name="T42" fmla="*/ 22682345 w 49"/>
                <a:gd name="T43" fmla="*/ 40323008 h 25"/>
                <a:gd name="T44" fmla="*/ 15121036 w 49"/>
                <a:gd name="T45" fmla="*/ 32763240 h 25"/>
                <a:gd name="T46" fmla="*/ 10080690 w 49"/>
                <a:gd name="T47" fmla="*/ 20161504 h 25"/>
                <a:gd name="T48" fmla="*/ 5040345 w 49"/>
                <a:gd name="T49" fmla="*/ 10080752 h 25"/>
                <a:gd name="T50" fmla="*/ 2520966 w 49"/>
                <a:gd name="T51" fmla="*/ 0 h 25"/>
                <a:gd name="T52" fmla="*/ 2520966 w 49"/>
                <a:gd name="T53" fmla="*/ 0 h 25"/>
                <a:gd name="T54" fmla="*/ 0 w 49"/>
                <a:gd name="T55" fmla="*/ 0 h 2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9"/>
                <a:gd name="T85" fmla="*/ 0 h 25"/>
                <a:gd name="T86" fmla="*/ 49 w 49"/>
                <a:gd name="T87" fmla="*/ 25 h 2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9" h="25">
                  <a:moveTo>
                    <a:pt x="0" y="0"/>
                  </a:moveTo>
                  <a:lnTo>
                    <a:pt x="0" y="0"/>
                  </a:lnTo>
                  <a:lnTo>
                    <a:pt x="2" y="8"/>
                  </a:lnTo>
                  <a:lnTo>
                    <a:pt x="5" y="15"/>
                  </a:lnTo>
                  <a:lnTo>
                    <a:pt x="10" y="19"/>
                  </a:lnTo>
                  <a:lnTo>
                    <a:pt x="19" y="23"/>
                  </a:lnTo>
                  <a:lnTo>
                    <a:pt x="27" y="25"/>
                  </a:lnTo>
                  <a:lnTo>
                    <a:pt x="34" y="25"/>
                  </a:lnTo>
                  <a:lnTo>
                    <a:pt x="42" y="23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48" y="20"/>
                  </a:lnTo>
                  <a:lnTo>
                    <a:pt x="37" y="22"/>
                  </a:lnTo>
                  <a:lnTo>
                    <a:pt x="27" y="22"/>
                  </a:lnTo>
                  <a:lnTo>
                    <a:pt x="21" y="22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4" y="8"/>
                  </a:lnTo>
                  <a:lnTo>
                    <a:pt x="2" y="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74" name="Freeform 177"/>
            <p:cNvSpPr>
              <a:spLocks/>
            </p:cNvSpPr>
            <p:nvPr/>
          </p:nvSpPr>
          <p:spPr bwMode="auto">
            <a:xfrm>
              <a:off x="5483225" y="2586038"/>
              <a:ext cx="77788" cy="39688"/>
            </a:xfrm>
            <a:custGeom>
              <a:avLst/>
              <a:gdLst>
                <a:gd name="T0" fmla="*/ 0 w 49"/>
                <a:gd name="T1" fmla="*/ 0 h 25"/>
                <a:gd name="T2" fmla="*/ 0 w 49"/>
                <a:gd name="T3" fmla="*/ 0 h 25"/>
                <a:gd name="T4" fmla="*/ 5040345 w 49"/>
                <a:gd name="T5" fmla="*/ 20161504 h 25"/>
                <a:gd name="T6" fmla="*/ 12601655 w 49"/>
                <a:gd name="T7" fmla="*/ 37803615 h 25"/>
                <a:gd name="T8" fmla="*/ 25201723 w 49"/>
                <a:gd name="T9" fmla="*/ 47884364 h 25"/>
                <a:gd name="T10" fmla="*/ 47884068 w 49"/>
                <a:gd name="T11" fmla="*/ 57965125 h 25"/>
                <a:gd name="T12" fmla="*/ 47884068 w 49"/>
                <a:gd name="T13" fmla="*/ 57965125 h 25"/>
                <a:gd name="T14" fmla="*/ 68045453 w 49"/>
                <a:gd name="T15" fmla="*/ 63005499 h 25"/>
                <a:gd name="T16" fmla="*/ 85685861 w 49"/>
                <a:gd name="T17" fmla="*/ 63005499 h 25"/>
                <a:gd name="T18" fmla="*/ 105847260 w 49"/>
                <a:gd name="T19" fmla="*/ 57965125 h 25"/>
                <a:gd name="T20" fmla="*/ 120968289 w 49"/>
                <a:gd name="T21" fmla="*/ 52924750 h 25"/>
                <a:gd name="T22" fmla="*/ 120968289 w 49"/>
                <a:gd name="T23" fmla="*/ 52924750 h 25"/>
                <a:gd name="T24" fmla="*/ 123489255 w 49"/>
                <a:gd name="T25" fmla="*/ 52924750 h 25"/>
                <a:gd name="T26" fmla="*/ 120968289 w 49"/>
                <a:gd name="T27" fmla="*/ 50403757 h 25"/>
                <a:gd name="T28" fmla="*/ 120968289 w 49"/>
                <a:gd name="T29" fmla="*/ 50403757 h 25"/>
                <a:gd name="T30" fmla="*/ 93247170 w 49"/>
                <a:gd name="T31" fmla="*/ 55444144 h 25"/>
                <a:gd name="T32" fmla="*/ 68045453 w 49"/>
                <a:gd name="T33" fmla="*/ 55444144 h 25"/>
                <a:gd name="T34" fmla="*/ 68045453 w 49"/>
                <a:gd name="T35" fmla="*/ 55444144 h 25"/>
                <a:gd name="T36" fmla="*/ 52924424 w 49"/>
                <a:gd name="T37" fmla="*/ 55444144 h 25"/>
                <a:gd name="T38" fmla="*/ 42843724 w 49"/>
                <a:gd name="T39" fmla="*/ 52924750 h 25"/>
                <a:gd name="T40" fmla="*/ 32763038 w 49"/>
                <a:gd name="T41" fmla="*/ 47884364 h 25"/>
                <a:gd name="T42" fmla="*/ 22682345 w 49"/>
                <a:gd name="T43" fmla="*/ 40323008 h 25"/>
                <a:gd name="T44" fmla="*/ 15121036 w 49"/>
                <a:gd name="T45" fmla="*/ 32763240 h 25"/>
                <a:gd name="T46" fmla="*/ 10080690 w 49"/>
                <a:gd name="T47" fmla="*/ 20161504 h 25"/>
                <a:gd name="T48" fmla="*/ 5040345 w 49"/>
                <a:gd name="T49" fmla="*/ 10080752 h 25"/>
                <a:gd name="T50" fmla="*/ 2520966 w 49"/>
                <a:gd name="T51" fmla="*/ 0 h 25"/>
                <a:gd name="T52" fmla="*/ 2520966 w 49"/>
                <a:gd name="T53" fmla="*/ 0 h 25"/>
                <a:gd name="T54" fmla="*/ 0 w 49"/>
                <a:gd name="T55" fmla="*/ 0 h 2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9"/>
                <a:gd name="T85" fmla="*/ 0 h 25"/>
                <a:gd name="T86" fmla="*/ 49 w 49"/>
                <a:gd name="T87" fmla="*/ 25 h 2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9" h="25">
                  <a:moveTo>
                    <a:pt x="0" y="0"/>
                  </a:moveTo>
                  <a:lnTo>
                    <a:pt x="0" y="0"/>
                  </a:lnTo>
                  <a:lnTo>
                    <a:pt x="2" y="8"/>
                  </a:lnTo>
                  <a:lnTo>
                    <a:pt x="5" y="15"/>
                  </a:lnTo>
                  <a:lnTo>
                    <a:pt x="10" y="19"/>
                  </a:lnTo>
                  <a:lnTo>
                    <a:pt x="19" y="23"/>
                  </a:lnTo>
                  <a:lnTo>
                    <a:pt x="27" y="25"/>
                  </a:lnTo>
                  <a:lnTo>
                    <a:pt x="34" y="25"/>
                  </a:lnTo>
                  <a:lnTo>
                    <a:pt x="42" y="23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48" y="20"/>
                  </a:lnTo>
                  <a:lnTo>
                    <a:pt x="37" y="22"/>
                  </a:lnTo>
                  <a:lnTo>
                    <a:pt x="27" y="22"/>
                  </a:lnTo>
                  <a:lnTo>
                    <a:pt x="21" y="22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4" y="8"/>
                  </a:lnTo>
                  <a:lnTo>
                    <a:pt x="2" y="4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75" name="Freeform 178"/>
            <p:cNvSpPr>
              <a:spLocks/>
            </p:cNvSpPr>
            <p:nvPr/>
          </p:nvSpPr>
          <p:spPr bwMode="auto">
            <a:xfrm>
              <a:off x="5487988" y="2581275"/>
              <a:ext cx="71438" cy="22225"/>
            </a:xfrm>
            <a:custGeom>
              <a:avLst/>
              <a:gdLst>
                <a:gd name="T0" fmla="*/ 0 w 45"/>
                <a:gd name="T1" fmla="*/ 0 h 14"/>
                <a:gd name="T2" fmla="*/ 0 w 45"/>
                <a:gd name="T3" fmla="*/ 0 h 14"/>
                <a:gd name="T4" fmla="*/ 10080695 w 45"/>
                <a:gd name="T5" fmla="*/ 12601575 h 14"/>
                <a:gd name="T6" fmla="*/ 20161390 w 45"/>
                <a:gd name="T7" fmla="*/ 20161251 h 14"/>
                <a:gd name="T8" fmla="*/ 37803402 w 45"/>
                <a:gd name="T9" fmla="*/ 25201562 h 14"/>
                <a:gd name="T10" fmla="*/ 50403473 w 45"/>
                <a:gd name="T11" fmla="*/ 30241879 h 14"/>
                <a:gd name="T12" fmla="*/ 68045490 w 45"/>
                <a:gd name="T13" fmla="*/ 35282190 h 14"/>
                <a:gd name="T14" fmla="*/ 83166529 w 45"/>
                <a:gd name="T15" fmla="*/ 35282190 h 14"/>
                <a:gd name="T16" fmla="*/ 100806946 w 45"/>
                <a:gd name="T17" fmla="*/ 30241879 h 14"/>
                <a:gd name="T18" fmla="*/ 113408630 w 45"/>
                <a:gd name="T19" fmla="*/ 27722517 h 14"/>
                <a:gd name="T20" fmla="*/ 113408630 w 45"/>
                <a:gd name="T21" fmla="*/ 27722517 h 14"/>
                <a:gd name="T22" fmla="*/ 113408630 w 45"/>
                <a:gd name="T23" fmla="*/ 27722517 h 14"/>
                <a:gd name="T24" fmla="*/ 113408630 w 45"/>
                <a:gd name="T25" fmla="*/ 25201562 h 14"/>
                <a:gd name="T26" fmla="*/ 113408630 w 45"/>
                <a:gd name="T27" fmla="*/ 25201562 h 14"/>
                <a:gd name="T28" fmla="*/ 83166529 w 45"/>
                <a:gd name="T29" fmla="*/ 30241879 h 14"/>
                <a:gd name="T30" fmla="*/ 68045490 w 45"/>
                <a:gd name="T31" fmla="*/ 30241879 h 14"/>
                <a:gd name="T32" fmla="*/ 50403473 w 45"/>
                <a:gd name="T33" fmla="*/ 27722517 h 14"/>
                <a:gd name="T34" fmla="*/ 37803402 w 45"/>
                <a:gd name="T35" fmla="*/ 25201562 h 14"/>
                <a:gd name="T36" fmla="*/ 25201737 w 45"/>
                <a:gd name="T37" fmla="*/ 20161251 h 14"/>
                <a:gd name="T38" fmla="*/ 10080695 w 45"/>
                <a:gd name="T39" fmla="*/ 10080625 h 14"/>
                <a:gd name="T40" fmla="*/ 0 w 45"/>
                <a:gd name="T41" fmla="*/ 0 h 14"/>
                <a:gd name="T42" fmla="*/ 0 w 45"/>
                <a:gd name="T43" fmla="*/ 0 h 14"/>
                <a:gd name="T44" fmla="*/ 0 w 45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14"/>
                <a:gd name="T71" fmla="*/ 45 w 45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14">
                  <a:moveTo>
                    <a:pt x="0" y="0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8" y="8"/>
                  </a:lnTo>
                  <a:lnTo>
                    <a:pt x="15" y="10"/>
                  </a:lnTo>
                  <a:lnTo>
                    <a:pt x="20" y="12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40" y="12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33" y="12"/>
                  </a:lnTo>
                  <a:lnTo>
                    <a:pt x="27" y="12"/>
                  </a:lnTo>
                  <a:lnTo>
                    <a:pt x="20" y="11"/>
                  </a:lnTo>
                  <a:lnTo>
                    <a:pt x="15" y="10"/>
                  </a:lnTo>
                  <a:lnTo>
                    <a:pt x="10" y="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76" name="Freeform 179"/>
            <p:cNvSpPr>
              <a:spLocks/>
            </p:cNvSpPr>
            <p:nvPr/>
          </p:nvSpPr>
          <p:spPr bwMode="auto">
            <a:xfrm>
              <a:off x="5487988" y="2581275"/>
              <a:ext cx="71438" cy="22225"/>
            </a:xfrm>
            <a:custGeom>
              <a:avLst/>
              <a:gdLst>
                <a:gd name="T0" fmla="*/ 0 w 45"/>
                <a:gd name="T1" fmla="*/ 0 h 14"/>
                <a:gd name="T2" fmla="*/ 0 w 45"/>
                <a:gd name="T3" fmla="*/ 0 h 14"/>
                <a:gd name="T4" fmla="*/ 10080695 w 45"/>
                <a:gd name="T5" fmla="*/ 12601575 h 14"/>
                <a:gd name="T6" fmla="*/ 20161390 w 45"/>
                <a:gd name="T7" fmla="*/ 20161251 h 14"/>
                <a:gd name="T8" fmla="*/ 37803402 w 45"/>
                <a:gd name="T9" fmla="*/ 25201562 h 14"/>
                <a:gd name="T10" fmla="*/ 50403473 w 45"/>
                <a:gd name="T11" fmla="*/ 30241879 h 14"/>
                <a:gd name="T12" fmla="*/ 68045490 w 45"/>
                <a:gd name="T13" fmla="*/ 35282190 h 14"/>
                <a:gd name="T14" fmla="*/ 83166529 w 45"/>
                <a:gd name="T15" fmla="*/ 35282190 h 14"/>
                <a:gd name="T16" fmla="*/ 100806946 w 45"/>
                <a:gd name="T17" fmla="*/ 30241879 h 14"/>
                <a:gd name="T18" fmla="*/ 113408630 w 45"/>
                <a:gd name="T19" fmla="*/ 27722517 h 14"/>
                <a:gd name="T20" fmla="*/ 113408630 w 45"/>
                <a:gd name="T21" fmla="*/ 27722517 h 14"/>
                <a:gd name="T22" fmla="*/ 113408630 w 45"/>
                <a:gd name="T23" fmla="*/ 27722517 h 14"/>
                <a:gd name="T24" fmla="*/ 113408630 w 45"/>
                <a:gd name="T25" fmla="*/ 25201562 h 14"/>
                <a:gd name="T26" fmla="*/ 113408630 w 45"/>
                <a:gd name="T27" fmla="*/ 25201562 h 14"/>
                <a:gd name="T28" fmla="*/ 83166529 w 45"/>
                <a:gd name="T29" fmla="*/ 30241879 h 14"/>
                <a:gd name="T30" fmla="*/ 68045490 w 45"/>
                <a:gd name="T31" fmla="*/ 30241879 h 14"/>
                <a:gd name="T32" fmla="*/ 50403473 w 45"/>
                <a:gd name="T33" fmla="*/ 27722517 h 14"/>
                <a:gd name="T34" fmla="*/ 37803402 w 45"/>
                <a:gd name="T35" fmla="*/ 25201562 h 14"/>
                <a:gd name="T36" fmla="*/ 25201737 w 45"/>
                <a:gd name="T37" fmla="*/ 20161251 h 14"/>
                <a:gd name="T38" fmla="*/ 10080695 w 45"/>
                <a:gd name="T39" fmla="*/ 10080625 h 14"/>
                <a:gd name="T40" fmla="*/ 0 w 45"/>
                <a:gd name="T41" fmla="*/ 0 h 14"/>
                <a:gd name="T42" fmla="*/ 0 w 45"/>
                <a:gd name="T43" fmla="*/ 0 h 14"/>
                <a:gd name="T44" fmla="*/ 0 w 45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14"/>
                <a:gd name="T71" fmla="*/ 45 w 45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14">
                  <a:moveTo>
                    <a:pt x="0" y="0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8" y="8"/>
                  </a:lnTo>
                  <a:lnTo>
                    <a:pt x="15" y="10"/>
                  </a:lnTo>
                  <a:lnTo>
                    <a:pt x="20" y="12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40" y="12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33" y="12"/>
                  </a:lnTo>
                  <a:lnTo>
                    <a:pt x="27" y="12"/>
                  </a:lnTo>
                  <a:lnTo>
                    <a:pt x="20" y="11"/>
                  </a:lnTo>
                  <a:lnTo>
                    <a:pt x="15" y="10"/>
                  </a:lnTo>
                  <a:lnTo>
                    <a:pt x="10" y="8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77" name="Freeform 180"/>
            <p:cNvSpPr>
              <a:spLocks/>
            </p:cNvSpPr>
            <p:nvPr/>
          </p:nvSpPr>
          <p:spPr bwMode="auto">
            <a:xfrm>
              <a:off x="5561013" y="2552700"/>
              <a:ext cx="39688" cy="65088"/>
            </a:xfrm>
            <a:custGeom>
              <a:avLst/>
              <a:gdLst>
                <a:gd name="T0" fmla="*/ 0 w 25"/>
                <a:gd name="T1" fmla="*/ 103327980 h 41"/>
                <a:gd name="T2" fmla="*/ 0 w 25"/>
                <a:gd name="T3" fmla="*/ 103327980 h 41"/>
                <a:gd name="T4" fmla="*/ 7561359 w 25"/>
                <a:gd name="T5" fmla="*/ 98287631 h 41"/>
                <a:gd name="T6" fmla="*/ 12601733 w 25"/>
                <a:gd name="T7" fmla="*/ 90726313 h 41"/>
                <a:gd name="T8" fmla="*/ 20161504 w 25"/>
                <a:gd name="T9" fmla="*/ 83166583 h 41"/>
                <a:gd name="T10" fmla="*/ 20161504 w 25"/>
                <a:gd name="T11" fmla="*/ 70564916 h 41"/>
                <a:gd name="T12" fmla="*/ 20161504 w 25"/>
                <a:gd name="T13" fmla="*/ 70564916 h 41"/>
                <a:gd name="T14" fmla="*/ 20161504 w 25"/>
                <a:gd name="T15" fmla="*/ 57964836 h 41"/>
                <a:gd name="T16" fmla="*/ 17642111 w 25"/>
                <a:gd name="T17" fmla="*/ 45363156 h 41"/>
                <a:gd name="T18" fmla="*/ 17642111 w 25"/>
                <a:gd name="T19" fmla="*/ 45363156 h 41"/>
                <a:gd name="T20" fmla="*/ 12601733 w 25"/>
                <a:gd name="T21" fmla="*/ 30242108 h 41"/>
                <a:gd name="T22" fmla="*/ 17642111 w 25"/>
                <a:gd name="T23" fmla="*/ 20161404 h 41"/>
                <a:gd name="T24" fmla="*/ 22682485 w 25"/>
                <a:gd name="T25" fmla="*/ 15121054 h 41"/>
                <a:gd name="T26" fmla="*/ 32763240 w 25"/>
                <a:gd name="T27" fmla="*/ 10080702 h 41"/>
                <a:gd name="T28" fmla="*/ 32763240 w 25"/>
                <a:gd name="T29" fmla="*/ 10080702 h 41"/>
                <a:gd name="T30" fmla="*/ 42843989 w 25"/>
                <a:gd name="T31" fmla="*/ 7561321 h 41"/>
                <a:gd name="T32" fmla="*/ 52924750 w 25"/>
                <a:gd name="T33" fmla="*/ 12601670 h 41"/>
                <a:gd name="T34" fmla="*/ 55444144 w 25"/>
                <a:gd name="T35" fmla="*/ 20161404 h 41"/>
                <a:gd name="T36" fmla="*/ 57965125 w 25"/>
                <a:gd name="T37" fmla="*/ 27722728 h 41"/>
                <a:gd name="T38" fmla="*/ 57965125 w 25"/>
                <a:gd name="T39" fmla="*/ 27722728 h 41"/>
                <a:gd name="T40" fmla="*/ 57965125 w 25"/>
                <a:gd name="T41" fmla="*/ 27722728 h 41"/>
                <a:gd name="T42" fmla="*/ 60484518 w 25"/>
                <a:gd name="T43" fmla="*/ 27722728 h 41"/>
                <a:gd name="T44" fmla="*/ 60484518 w 25"/>
                <a:gd name="T45" fmla="*/ 27722728 h 41"/>
                <a:gd name="T46" fmla="*/ 63005499 w 25"/>
                <a:gd name="T47" fmla="*/ 17642023 h 41"/>
                <a:gd name="T48" fmla="*/ 60484518 w 25"/>
                <a:gd name="T49" fmla="*/ 12601670 h 41"/>
                <a:gd name="T50" fmla="*/ 57965125 w 25"/>
                <a:gd name="T51" fmla="*/ 7561321 h 41"/>
                <a:gd name="T52" fmla="*/ 47884364 w 25"/>
                <a:gd name="T53" fmla="*/ 2520969 h 41"/>
                <a:gd name="T54" fmla="*/ 40323008 w 25"/>
                <a:gd name="T55" fmla="*/ 0 h 41"/>
                <a:gd name="T56" fmla="*/ 32763240 w 25"/>
                <a:gd name="T57" fmla="*/ 2520969 h 41"/>
                <a:gd name="T58" fmla="*/ 20161504 w 25"/>
                <a:gd name="T59" fmla="*/ 7561321 h 41"/>
                <a:gd name="T60" fmla="*/ 20161504 w 25"/>
                <a:gd name="T61" fmla="*/ 7561321 h 41"/>
                <a:gd name="T62" fmla="*/ 10080752 w 25"/>
                <a:gd name="T63" fmla="*/ 15121054 h 41"/>
                <a:gd name="T64" fmla="*/ 7561359 w 25"/>
                <a:gd name="T65" fmla="*/ 20161404 h 41"/>
                <a:gd name="T66" fmla="*/ 7561359 w 25"/>
                <a:gd name="T67" fmla="*/ 25201753 h 41"/>
                <a:gd name="T68" fmla="*/ 7561359 w 25"/>
                <a:gd name="T69" fmla="*/ 25201753 h 41"/>
                <a:gd name="T70" fmla="*/ 12601733 w 25"/>
                <a:gd name="T71" fmla="*/ 45363156 h 41"/>
                <a:gd name="T72" fmla="*/ 20161504 w 25"/>
                <a:gd name="T73" fmla="*/ 65524566 h 41"/>
                <a:gd name="T74" fmla="*/ 17642111 w 25"/>
                <a:gd name="T75" fmla="*/ 75605265 h 41"/>
                <a:gd name="T76" fmla="*/ 12601733 w 25"/>
                <a:gd name="T77" fmla="*/ 88206932 h 41"/>
                <a:gd name="T78" fmla="*/ 7561359 w 25"/>
                <a:gd name="T79" fmla="*/ 95766662 h 41"/>
                <a:gd name="T80" fmla="*/ 0 w 25"/>
                <a:gd name="T81" fmla="*/ 100807012 h 41"/>
                <a:gd name="T82" fmla="*/ 0 w 25"/>
                <a:gd name="T83" fmla="*/ 100807012 h 41"/>
                <a:gd name="T84" fmla="*/ 0 w 25"/>
                <a:gd name="T85" fmla="*/ 103327980 h 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41"/>
                <a:gd name="T131" fmla="*/ 25 w 25"/>
                <a:gd name="T132" fmla="*/ 41 h 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41">
                  <a:moveTo>
                    <a:pt x="0" y="41"/>
                  </a:moveTo>
                  <a:lnTo>
                    <a:pt x="0" y="41"/>
                  </a:lnTo>
                  <a:lnTo>
                    <a:pt x="3" y="39"/>
                  </a:lnTo>
                  <a:lnTo>
                    <a:pt x="5" y="36"/>
                  </a:lnTo>
                  <a:lnTo>
                    <a:pt x="8" y="33"/>
                  </a:lnTo>
                  <a:lnTo>
                    <a:pt x="8" y="28"/>
                  </a:lnTo>
                  <a:lnTo>
                    <a:pt x="8" y="23"/>
                  </a:lnTo>
                  <a:lnTo>
                    <a:pt x="7" y="18"/>
                  </a:lnTo>
                  <a:lnTo>
                    <a:pt x="5" y="12"/>
                  </a:lnTo>
                  <a:lnTo>
                    <a:pt x="7" y="8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5"/>
                  </a:lnTo>
                  <a:lnTo>
                    <a:pt x="22" y="8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8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5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78" name="Freeform 181"/>
            <p:cNvSpPr>
              <a:spLocks/>
            </p:cNvSpPr>
            <p:nvPr/>
          </p:nvSpPr>
          <p:spPr bwMode="auto">
            <a:xfrm>
              <a:off x="5561013" y="2552700"/>
              <a:ext cx="39688" cy="65088"/>
            </a:xfrm>
            <a:custGeom>
              <a:avLst/>
              <a:gdLst>
                <a:gd name="T0" fmla="*/ 0 w 25"/>
                <a:gd name="T1" fmla="*/ 103327980 h 41"/>
                <a:gd name="T2" fmla="*/ 0 w 25"/>
                <a:gd name="T3" fmla="*/ 103327980 h 41"/>
                <a:gd name="T4" fmla="*/ 7561359 w 25"/>
                <a:gd name="T5" fmla="*/ 98287631 h 41"/>
                <a:gd name="T6" fmla="*/ 12601733 w 25"/>
                <a:gd name="T7" fmla="*/ 90726313 h 41"/>
                <a:gd name="T8" fmla="*/ 20161504 w 25"/>
                <a:gd name="T9" fmla="*/ 83166583 h 41"/>
                <a:gd name="T10" fmla="*/ 20161504 w 25"/>
                <a:gd name="T11" fmla="*/ 70564916 h 41"/>
                <a:gd name="T12" fmla="*/ 20161504 w 25"/>
                <a:gd name="T13" fmla="*/ 70564916 h 41"/>
                <a:gd name="T14" fmla="*/ 20161504 w 25"/>
                <a:gd name="T15" fmla="*/ 57964836 h 41"/>
                <a:gd name="T16" fmla="*/ 17642111 w 25"/>
                <a:gd name="T17" fmla="*/ 45363156 h 41"/>
                <a:gd name="T18" fmla="*/ 17642111 w 25"/>
                <a:gd name="T19" fmla="*/ 45363156 h 41"/>
                <a:gd name="T20" fmla="*/ 12601733 w 25"/>
                <a:gd name="T21" fmla="*/ 30242108 h 41"/>
                <a:gd name="T22" fmla="*/ 17642111 w 25"/>
                <a:gd name="T23" fmla="*/ 20161404 h 41"/>
                <a:gd name="T24" fmla="*/ 22682485 w 25"/>
                <a:gd name="T25" fmla="*/ 15121054 h 41"/>
                <a:gd name="T26" fmla="*/ 32763240 w 25"/>
                <a:gd name="T27" fmla="*/ 10080702 h 41"/>
                <a:gd name="T28" fmla="*/ 32763240 w 25"/>
                <a:gd name="T29" fmla="*/ 10080702 h 41"/>
                <a:gd name="T30" fmla="*/ 42843989 w 25"/>
                <a:gd name="T31" fmla="*/ 7561321 h 41"/>
                <a:gd name="T32" fmla="*/ 52924750 w 25"/>
                <a:gd name="T33" fmla="*/ 12601670 h 41"/>
                <a:gd name="T34" fmla="*/ 55444144 w 25"/>
                <a:gd name="T35" fmla="*/ 20161404 h 41"/>
                <a:gd name="T36" fmla="*/ 57965125 w 25"/>
                <a:gd name="T37" fmla="*/ 27722728 h 41"/>
                <a:gd name="T38" fmla="*/ 57965125 w 25"/>
                <a:gd name="T39" fmla="*/ 27722728 h 41"/>
                <a:gd name="T40" fmla="*/ 57965125 w 25"/>
                <a:gd name="T41" fmla="*/ 27722728 h 41"/>
                <a:gd name="T42" fmla="*/ 60484518 w 25"/>
                <a:gd name="T43" fmla="*/ 27722728 h 41"/>
                <a:gd name="T44" fmla="*/ 60484518 w 25"/>
                <a:gd name="T45" fmla="*/ 27722728 h 41"/>
                <a:gd name="T46" fmla="*/ 63005499 w 25"/>
                <a:gd name="T47" fmla="*/ 17642023 h 41"/>
                <a:gd name="T48" fmla="*/ 60484518 w 25"/>
                <a:gd name="T49" fmla="*/ 12601670 h 41"/>
                <a:gd name="T50" fmla="*/ 57965125 w 25"/>
                <a:gd name="T51" fmla="*/ 7561321 h 41"/>
                <a:gd name="T52" fmla="*/ 47884364 w 25"/>
                <a:gd name="T53" fmla="*/ 2520969 h 41"/>
                <a:gd name="T54" fmla="*/ 40323008 w 25"/>
                <a:gd name="T55" fmla="*/ 0 h 41"/>
                <a:gd name="T56" fmla="*/ 32763240 w 25"/>
                <a:gd name="T57" fmla="*/ 2520969 h 41"/>
                <a:gd name="T58" fmla="*/ 20161504 w 25"/>
                <a:gd name="T59" fmla="*/ 7561321 h 41"/>
                <a:gd name="T60" fmla="*/ 20161504 w 25"/>
                <a:gd name="T61" fmla="*/ 7561321 h 41"/>
                <a:gd name="T62" fmla="*/ 10080752 w 25"/>
                <a:gd name="T63" fmla="*/ 15121054 h 41"/>
                <a:gd name="T64" fmla="*/ 7561359 w 25"/>
                <a:gd name="T65" fmla="*/ 20161404 h 41"/>
                <a:gd name="T66" fmla="*/ 7561359 w 25"/>
                <a:gd name="T67" fmla="*/ 25201753 h 41"/>
                <a:gd name="T68" fmla="*/ 7561359 w 25"/>
                <a:gd name="T69" fmla="*/ 25201753 h 41"/>
                <a:gd name="T70" fmla="*/ 12601733 w 25"/>
                <a:gd name="T71" fmla="*/ 45363156 h 41"/>
                <a:gd name="T72" fmla="*/ 20161504 w 25"/>
                <a:gd name="T73" fmla="*/ 65524566 h 41"/>
                <a:gd name="T74" fmla="*/ 17642111 w 25"/>
                <a:gd name="T75" fmla="*/ 75605265 h 41"/>
                <a:gd name="T76" fmla="*/ 12601733 w 25"/>
                <a:gd name="T77" fmla="*/ 88206932 h 41"/>
                <a:gd name="T78" fmla="*/ 7561359 w 25"/>
                <a:gd name="T79" fmla="*/ 95766662 h 41"/>
                <a:gd name="T80" fmla="*/ 0 w 25"/>
                <a:gd name="T81" fmla="*/ 100807012 h 41"/>
                <a:gd name="T82" fmla="*/ 0 w 25"/>
                <a:gd name="T83" fmla="*/ 100807012 h 41"/>
                <a:gd name="T84" fmla="*/ 0 w 25"/>
                <a:gd name="T85" fmla="*/ 103327980 h 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41"/>
                <a:gd name="T131" fmla="*/ 25 w 25"/>
                <a:gd name="T132" fmla="*/ 41 h 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41">
                  <a:moveTo>
                    <a:pt x="0" y="41"/>
                  </a:moveTo>
                  <a:lnTo>
                    <a:pt x="0" y="41"/>
                  </a:lnTo>
                  <a:lnTo>
                    <a:pt x="3" y="39"/>
                  </a:lnTo>
                  <a:lnTo>
                    <a:pt x="5" y="36"/>
                  </a:lnTo>
                  <a:lnTo>
                    <a:pt x="8" y="33"/>
                  </a:lnTo>
                  <a:lnTo>
                    <a:pt x="8" y="28"/>
                  </a:lnTo>
                  <a:lnTo>
                    <a:pt x="8" y="23"/>
                  </a:lnTo>
                  <a:lnTo>
                    <a:pt x="7" y="18"/>
                  </a:lnTo>
                  <a:lnTo>
                    <a:pt x="5" y="12"/>
                  </a:lnTo>
                  <a:lnTo>
                    <a:pt x="7" y="8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5"/>
                  </a:lnTo>
                  <a:lnTo>
                    <a:pt x="22" y="8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8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5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79" name="Freeform 182"/>
            <p:cNvSpPr>
              <a:spLocks/>
            </p:cNvSpPr>
            <p:nvPr/>
          </p:nvSpPr>
          <p:spPr bwMode="auto">
            <a:xfrm>
              <a:off x="5572125" y="2566988"/>
              <a:ext cx="22225" cy="15875"/>
            </a:xfrm>
            <a:custGeom>
              <a:avLst/>
              <a:gdLst>
                <a:gd name="T0" fmla="*/ 0 w 14"/>
                <a:gd name="T1" fmla="*/ 25201559 h 10"/>
                <a:gd name="T2" fmla="*/ 0 w 14"/>
                <a:gd name="T3" fmla="*/ 25201559 h 10"/>
                <a:gd name="T4" fmla="*/ 2520950 w 14"/>
                <a:gd name="T5" fmla="*/ 15120938 h 10"/>
                <a:gd name="T6" fmla="*/ 5040313 w 14"/>
                <a:gd name="T7" fmla="*/ 10080624 h 10"/>
                <a:gd name="T8" fmla="*/ 7561264 w 14"/>
                <a:gd name="T9" fmla="*/ 7559675 h 10"/>
                <a:gd name="T10" fmla="*/ 7561264 w 14"/>
                <a:gd name="T11" fmla="*/ 7559675 h 10"/>
                <a:gd name="T12" fmla="*/ 12601575 w 14"/>
                <a:gd name="T13" fmla="*/ 2520950 h 10"/>
                <a:gd name="T14" fmla="*/ 20161251 w 14"/>
                <a:gd name="T15" fmla="*/ 5040312 h 10"/>
                <a:gd name="T16" fmla="*/ 27722517 w 14"/>
                <a:gd name="T17" fmla="*/ 7559675 h 10"/>
                <a:gd name="T18" fmla="*/ 35282190 w 14"/>
                <a:gd name="T19" fmla="*/ 12601573 h 10"/>
                <a:gd name="T20" fmla="*/ 35282190 w 14"/>
                <a:gd name="T21" fmla="*/ 12601573 h 10"/>
                <a:gd name="T22" fmla="*/ 35282190 w 14"/>
                <a:gd name="T23" fmla="*/ 10080624 h 10"/>
                <a:gd name="T24" fmla="*/ 35282190 w 14"/>
                <a:gd name="T25" fmla="*/ 10080624 h 10"/>
                <a:gd name="T26" fmla="*/ 27722517 w 14"/>
                <a:gd name="T27" fmla="*/ 5040312 h 10"/>
                <a:gd name="T28" fmla="*/ 22682200 w 14"/>
                <a:gd name="T29" fmla="*/ 2520950 h 10"/>
                <a:gd name="T30" fmla="*/ 15120940 w 14"/>
                <a:gd name="T31" fmla="*/ 0 h 10"/>
                <a:gd name="T32" fmla="*/ 7561264 w 14"/>
                <a:gd name="T33" fmla="*/ 5040312 h 10"/>
                <a:gd name="T34" fmla="*/ 7561264 w 14"/>
                <a:gd name="T35" fmla="*/ 5040312 h 10"/>
                <a:gd name="T36" fmla="*/ 2520950 w 14"/>
                <a:gd name="T37" fmla="*/ 7559675 h 10"/>
                <a:gd name="T38" fmla="*/ 0 w 14"/>
                <a:gd name="T39" fmla="*/ 12601573 h 10"/>
                <a:gd name="T40" fmla="*/ 0 w 14"/>
                <a:gd name="T41" fmla="*/ 25201559 h 10"/>
                <a:gd name="T42" fmla="*/ 0 w 14"/>
                <a:gd name="T43" fmla="*/ 25201559 h 10"/>
                <a:gd name="T44" fmla="*/ 0 w 14"/>
                <a:gd name="T45" fmla="*/ 25201559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10"/>
                <a:gd name="T71" fmla="*/ 14 w 14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10">
                  <a:moveTo>
                    <a:pt x="0" y="10"/>
                  </a:moveTo>
                  <a:lnTo>
                    <a:pt x="0" y="10"/>
                  </a:lnTo>
                  <a:lnTo>
                    <a:pt x="1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2"/>
                  </a:lnTo>
                  <a:lnTo>
                    <a:pt x="11" y="3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80" name="Freeform 183"/>
            <p:cNvSpPr>
              <a:spLocks/>
            </p:cNvSpPr>
            <p:nvPr/>
          </p:nvSpPr>
          <p:spPr bwMode="auto">
            <a:xfrm>
              <a:off x="5572125" y="2566988"/>
              <a:ext cx="22225" cy="15875"/>
            </a:xfrm>
            <a:custGeom>
              <a:avLst/>
              <a:gdLst>
                <a:gd name="T0" fmla="*/ 0 w 14"/>
                <a:gd name="T1" fmla="*/ 25201559 h 10"/>
                <a:gd name="T2" fmla="*/ 0 w 14"/>
                <a:gd name="T3" fmla="*/ 25201559 h 10"/>
                <a:gd name="T4" fmla="*/ 2520950 w 14"/>
                <a:gd name="T5" fmla="*/ 15120938 h 10"/>
                <a:gd name="T6" fmla="*/ 5040313 w 14"/>
                <a:gd name="T7" fmla="*/ 10080624 h 10"/>
                <a:gd name="T8" fmla="*/ 7561264 w 14"/>
                <a:gd name="T9" fmla="*/ 7559675 h 10"/>
                <a:gd name="T10" fmla="*/ 7561264 w 14"/>
                <a:gd name="T11" fmla="*/ 7559675 h 10"/>
                <a:gd name="T12" fmla="*/ 12601575 w 14"/>
                <a:gd name="T13" fmla="*/ 2520950 h 10"/>
                <a:gd name="T14" fmla="*/ 20161251 w 14"/>
                <a:gd name="T15" fmla="*/ 5040312 h 10"/>
                <a:gd name="T16" fmla="*/ 27722517 w 14"/>
                <a:gd name="T17" fmla="*/ 7559675 h 10"/>
                <a:gd name="T18" fmla="*/ 35282190 w 14"/>
                <a:gd name="T19" fmla="*/ 12601573 h 10"/>
                <a:gd name="T20" fmla="*/ 35282190 w 14"/>
                <a:gd name="T21" fmla="*/ 12601573 h 10"/>
                <a:gd name="T22" fmla="*/ 35282190 w 14"/>
                <a:gd name="T23" fmla="*/ 10080624 h 10"/>
                <a:gd name="T24" fmla="*/ 35282190 w 14"/>
                <a:gd name="T25" fmla="*/ 10080624 h 10"/>
                <a:gd name="T26" fmla="*/ 27722517 w 14"/>
                <a:gd name="T27" fmla="*/ 5040312 h 10"/>
                <a:gd name="T28" fmla="*/ 22682200 w 14"/>
                <a:gd name="T29" fmla="*/ 2520950 h 10"/>
                <a:gd name="T30" fmla="*/ 15120940 w 14"/>
                <a:gd name="T31" fmla="*/ 0 h 10"/>
                <a:gd name="T32" fmla="*/ 7561264 w 14"/>
                <a:gd name="T33" fmla="*/ 5040312 h 10"/>
                <a:gd name="T34" fmla="*/ 7561264 w 14"/>
                <a:gd name="T35" fmla="*/ 5040312 h 10"/>
                <a:gd name="T36" fmla="*/ 2520950 w 14"/>
                <a:gd name="T37" fmla="*/ 7559675 h 10"/>
                <a:gd name="T38" fmla="*/ 0 w 14"/>
                <a:gd name="T39" fmla="*/ 12601573 h 10"/>
                <a:gd name="T40" fmla="*/ 0 w 14"/>
                <a:gd name="T41" fmla="*/ 25201559 h 10"/>
                <a:gd name="T42" fmla="*/ 0 w 14"/>
                <a:gd name="T43" fmla="*/ 25201559 h 10"/>
                <a:gd name="T44" fmla="*/ 0 w 14"/>
                <a:gd name="T45" fmla="*/ 25201559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10"/>
                <a:gd name="T71" fmla="*/ 14 w 14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10">
                  <a:moveTo>
                    <a:pt x="0" y="10"/>
                  </a:moveTo>
                  <a:lnTo>
                    <a:pt x="0" y="10"/>
                  </a:lnTo>
                  <a:lnTo>
                    <a:pt x="1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2"/>
                  </a:lnTo>
                  <a:lnTo>
                    <a:pt x="11" y="3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81" name="Freeform 184"/>
            <p:cNvSpPr>
              <a:spLocks/>
            </p:cNvSpPr>
            <p:nvPr/>
          </p:nvSpPr>
          <p:spPr bwMode="auto">
            <a:xfrm>
              <a:off x="5557838" y="2590800"/>
              <a:ext cx="166688" cy="57150"/>
            </a:xfrm>
            <a:custGeom>
              <a:avLst/>
              <a:gdLst>
                <a:gd name="T0" fmla="*/ 0 w 105"/>
                <a:gd name="T1" fmla="*/ 45362806 h 36"/>
                <a:gd name="T2" fmla="*/ 5040328 w 105"/>
                <a:gd name="T3" fmla="*/ 63003111 h 36"/>
                <a:gd name="T4" fmla="*/ 17641941 w 105"/>
                <a:gd name="T5" fmla="*/ 73083731 h 36"/>
                <a:gd name="T6" fmla="*/ 25201637 w 105"/>
                <a:gd name="T7" fmla="*/ 70564370 h 36"/>
                <a:gd name="T8" fmla="*/ 40322622 w 105"/>
                <a:gd name="T9" fmla="*/ 63003111 h 36"/>
                <a:gd name="T10" fmla="*/ 57964569 w 105"/>
                <a:gd name="T11" fmla="*/ 42843444 h 36"/>
                <a:gd name="T12" fmla="*/ 88206526 w 105"/>
                <a:gd name="T13" fmla="*/ 20161248 h 36"/>
                <a:gd name="T14" fmla="*/ 100806548 w 105"/>
                <a:gd name="T15" fmla="*/ 12599985 h 36"/>
                <a:gd name="T16" fmla="*/ 133569486 w 105"/>
                <a:gd name="T17" fmla="*/ 10080624 h 36"/>
                <a:gd name="T18" fmla="*/ 141129182 w 105"/>
                <a:gd name="T19" fmla="*/ 20161248 h 36"/>
                <a:gd name="T20" fmla="*/ 143650139 w 105"/>
                <a:gd name="T21" fmla="*/ 35282185 h 36"/>
                <a:gd name="T22" fmla="*/ 146169508 w 105"/>
                <a:gd name="T23" fmla="*/ 47882167 h 36"/>
                <a:gd name="T24" fmla="*/ 161290487 w 105"/>
                <a:gd name="T25" fmla="*/ 70564370 h 36"/>
                <a:gd name="T26" fmla="*/ 171371139 w 105"/>
                <a:gd name="T27" fmla="*/ 75604680 h 36"/>
                <a:gd name="T28" fmla="*/ 196572770 w 105"/>
                <a:gd name="T29" fmla="*/ 85685301 h 36"/>
                <a:gd name="T30" fmla="*/ 224295407 w 105"/>
                <a:gd name="T31" fmla="*/ 90725611 h 36"/>
                <a:gd name="T32" fmla="*/ 249497038 w 105"/>
                <a:gd name="T33" fmla="*/ 80644991 h 36"/>
                <a:gd name="T34" fmla="*/ 264618016 w 105"/>
                <a:gd name="T35" fmla="*/ 60483749 h 36"/>
                <a:gd name="T36" fmla="*/ 264618016 w 105"/>
                <a:gd name="T37" fmla="*/ 50403116 h 36"/>
                <a:gd name="T38" fmla="*/ 259577690 w 105"/>
                <a:gd name="T39" fmla="*/ 32761236 h 36"/>
                <a:gd name="T40" fmla="*/ 249497038 w 105"/>
                <a:gd name="T41" fmla="*/ 12599985 h 36"/>
                <a:gd name="T42" fmla="*/ 231855102 w 105"/>
                <a:gd name="T43" fmla="*/ 10080624 h 36"/>
                <a:gd name="T44" fmla="*/ 226814776 w 105"/>
                <a:gd name="T45" fmla="*/ 15120937 h 36"/>
                <a:gd name="T46" fmla="*/ 229335733 w 105"/>
                <a:gd name="T47" fmla="*/ 22682197 h 36"/>
                <a:gd name="T48" fmla="*/ 231855102 w 105"/>
                <a:gd name="T49" fmla="*/ 20161248 h 36"/>
                <a:gd name="T50" fmla="*/ 239416385 w 105"/>
                <a:gd name="T51" fmla="*/ 20161248 h 36"/>
                <a:gd name="T52" fmla="*/ 249497038 w 105"/>
                <a:gd name="T53" fmla="*/ 22682197 h 36"/>
                <a:gd name="T54" fmla="*/ 254537364 w 105"/>
                <a:gd name="T55" fmla="*/ 27720926 h 36"/>
                <a:gd name="T56" fmla="*/ 262097059 w 105"/>
                <a:gd name="T57" fmla="*/ 40322495 h 36"/>
                <a:gd name="T58" fmla="*/ 259577690 w 105"/>
                <a:gd name="T59" fmla="*/ 57962800 h 36"/>
                <a:gd name="T60" fmla="*/ 252016407 w 105"/>
                <a:gd name="T61" fmla="*/ 70564370 h 36"/>
                <a:gd name="T62" fmla="*/ 239416385 w 105"/>
                <a:gd name="T63" fmla="*/ 80644991 h 36"/>
                <a:gd name="T64" fmla="*/ 219255081 w 105"/>
                <a:gd name="T65" fmla="*/ 85685301 h 36"/>
                <a:gd name="T66" fmla="*/ 183972748 w 105"/>
                <a:gd name="T67" fmla="*/ 78124042 h 36"/>
                <a:gd name="T68" fmla="*/ 168851770 w 105"/>
                <a:gd name="T69" fmla="*/ 70564370 h 36"/>
                <a:gd name="T70" fmla="*/ 156250160 w 105"/>
                <a:gd name="T71" fmla="*/ 60483749 h 36"/>
                <a:gd name="T72" fmla="*/ 148690465 w 105"/>
                <a:gd name="T73" fmla="*/ 32761236 h 36"/>
                <a:gd name="T74" fmla="*/ 148690465 w 105"/>
                <a:gd name="T75" fmla="*/ 15120937 h 36"/>
                <a:gd name="T76" fmla="*/ 143650139 w 105"/>
                <a:gd name="T77" fmla="*/ 5040312 h 36"/>
                <a:gd name="T78" fmla="*/ 128529160 w 105"/>
                <a:gd name="T79" fmla="*/ 0 h 36"/>
                <a:gd name="T80" fmla="*/ 98287179 w 105"/>
                <a:gd name="T81" fmla="*/ 2520950 h 36"/>
                <a:gd name="T82" fmla="*/ 83166200 w 105"/>
                <a:gd name="T83" fmla="*/ 7559675 h 36"/>
                <a:gd name="T84" fmla="*/ 68045222 w 105"/>
                <a:gd name="T85" fmla="*/ 20161248 h 36"/>
                <a:gd name="T86" fmla="*/ 57964569 w 105"/>
                <a:gd name="T87" fmla="*/ 32761236 h 36"/>
                <a:gd name="T88" fmla="*/ 40322622 w 105"/>
                <a:gd name="T89" fmla="*/ 57962800 h 36"/>
                <a:gd name="T90" fmla="*/ 32762926 w 105"/>
                <a:gd name="T91" fmla="*/ 63003111 h 36"/>
                <a:gd name="T92" fmla="*/ 22682268 w 105"/>
                <a:gd name="T93" fmla="*/ 65524060 h 36"/>
                <a:gd name="T94" fmla="*/ 5040328 w 105"/>
                <a:gd name="T95" fmla="*/ 57962800 h 36"/>
                <a:gd name="T96" fmla="*/ 0 w 105"/>
                <a:gd name="T97" fmla="*/ 45362806 h 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5"/>
                <a:gd name="T148" fmla="*/ 0 h 36"/>
                <a:gd name="T149" fmla="*/ 105 w 105"/>
                <a:gd name="T150" fmla="*/ 36 h 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5" h="36">
                  <a:moveTo>
                    <a:pt x="0" y="18"/>
                  </a:moveTo>
                  <a:lnTo>
                    <a:pt x="0" y="18"/>
                  </a:lnTo>
                  <a:lnTo>
                    <a:pt x="1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9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6" y="25"/>
                  </a:lnTo>
                  <a:lnTo>
                    <a:pt x="23" y="17"/>
                  </a:lnTo>
                  <a:lnTo>
                    <a:pt x="30" y="10"/>
                  </a:lnTo>
                  <a:lnTo>
                    <a:pt x="35" y="8"/>
                  </a:lnTo>
                  <a:lnTo>
                    <a:pt x="40" y="5"/>
                  </a:lnTo>
                  <a:lnTo>
                    <a:pt x="46" y="4"/>
                  </a:lnTo>
                  <a:lnTo>
                    <a:pt x="53" y="4"/>
                  </a:lnTo>
                  <a:lnTo>
                    <a:pt x="55" y="5"/>
                  </a:lnTo>
                  <a:lnTo>
                    <a:pt x="56" y="8"/>
                  </a:lnTo>
                  <a:lnTo>
                    <a:pt x="57" y="10"/>
                  </a:lnTo>
                  <a:lnTo>
                    <a:pt x="57" y="14"/>
                  </a:lnTo>
                  <a:lnTo>
                    <a:pt x="58" y="19"/>
                  </a:lnTo>
                  <a:lnTo>
                    <a:pt x="60" y="24"/>
                  </a:lnTo>
                  <a:lnTo>
                    <a:pt x="64" y="28"/>
                  </a:lnTo>
                  <a:lnTo>
                    <a:pt x="68" y="30"/>
                  </a:lnTo>
                  <a:lnTo>
                    <a:pt x="73" y="33"/>
                  </a:lnTo>
                  <a:lnTo>
                    <a:pt x="78" y="34"/>
                  </a:lnTo>
                  <a:lnTo>
                    <a:pt x="84" y="36"/>
                  </a:lnTo>
                  <a:lnTo>
                    <a:pt x="89" y="36"/>
                  </a:lnTo>
                  <a:lnTo>
                    <a:pt x="95" y="34"/>
                  </a:lnTo>
                  <a:lnTo>
                    <a:pt x="99" y="32"/>
                  </a:lnTo>
                  <a:lnTo>
                    <a:pt x="102" y="28"/>
                  </a:lnTo>
                  <a:lnTo>
                    <a:pt x="105" y="24"/>
                  </a:lnTo>
                  <a:lnTo>
                    <a:pt x="105" y="20"/>
                  </a:lnTo>
                  <a:lnTo>
                    <a:pt x="105" y="16"/>
                  </a:lnTo>
                  <a:lnTo>
                    <a:pt x="103" y="13"/>
                  </a:lnTo>
                  <a:lnTo>
                    <a:pt x="101" y="9"/>
                  </a:lnTo>
                  <a:lnTo>
                    <a:pt x="99" y="5"/>
                  </a:lnTo>
                  <a:lnTo>
                    <a:pt x="96" y="4"/>
                  </a:lnTo>
                  <a:lnTo>
                    <a:pt x="92" y="4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1" y="9"/>
                  </a:lnTo>
                  <a:lnTo>
                    <a:pt x="92" y="8"/>
                  </a:lnTo>
                  <a:lnTo>
                    <a:pt x="95" y="8"/>
                  </a:lnTo>
                  <a:lnTo>
                    <a:pt x="97" y="8"/>
                  </a:lnTo>
                  <a:lnTo>
                    <a:pt x="99" y="9"/>
                  </a:lnTo>
                  <a:lnTo>
                    <a:pt x="101" y="11"/>
                  </a:lnTo>
                  <a:lnTo>
                    <a:pt x="103" y="13"/>
                  </a:lnTo>
                  <a:lnTo>
                    <a:pt x="104" y="16"/>
                  </a:lnTo>
                  <a:lnTo>
                    <a:pt x="104" y="19"/>
                  </a:lnTo>
                  <a:lnTo>
                    <a:pt x="103" y="23"/>
                  </a:lnTo>
                  <a:lnTo>
                    <a:pt x="102" y="26"/>
                  </a:lnTo>
                  <a:lnTo>
                    <a:pt x="100" y="28"/>
                  </a:lnTo>
                  <a:lnTo>
                    <a:pt x="95" y="32"/>
                  </a:lnTo>
                  <a:lnTo>
                    <a:pt x="91" y="34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3" y="31"/>
                  </a:lnTo>
                  <a:lnTo>
                    <a:pt x="67" y="28"/>
                  </a:lnTo>
                  <a:lnTo>
                    <a:pt x="63" y="26"/>
                  </a:lnTo>
                  <a:lnTo>
                    <a:pt x="62" y="24"/>
                  </a:lnTo>
                  <a:lnTo>
                    <a:pt x="60" y="18"/>
                  </a:lnTo>
                  <a:lnTo>
                    <a:pt x="59" y="13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7" y="2"/>
                  </a:lnTo>
                  <a:lnTo>
                    <a:pt x="51" y="0"/>
                  </a:lnTo>
                  <a:lnTo>
                    <a:pt x="45" y="0"/>
                  </a:lnTo>
                  <a:lnTo>
                    <a:pt x="39" y="1"/>
                  </a:lnTo>
                  <a:lnTo>
                    <a:pt x="33" y="3"/>
                  </a:lnTo>
                  <a:lnTo>
                    <a:pt x="30" y="4"/>
                  </a:lnTo>
                  <a:lnTo>
                    <a:pt x="27" y="8"/>
                  </a:lnTo>
                  <a:lnTo>
                    <a:pt x="23" y="13"/>
                  </a:lnTo>
                  <a:lnTo>
                    <a:pt x="19" y="18"/>
                  </a:lnTo>
                  <a:lnTo>
                    <a:pt x="16" y="23"/>
                  </a:lnTo>
                  <a:lnTo>
                    <a:pt x="13" y="25"/>
                  </a:lnTo>
                  <a:lnTo>
                    <a:pt x="11" y="26"/>
                  </a:lnTo>
                  <a:lnTo>
                    <a:pt x="9" y="26"/>
                  </a:lnTo>
                  <a:lnTo>
                    <a:pt x="6" y="26"/>
                  </a:lnTo>
                  <a:lnTo>
                    <a:pt x="2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82" name="Freeform 185"/>
            <p:cNvSpPr>
              <a:spLocks/>
            </p:cNvSpPr>
            <p:nvPr/>
          </p:nvSpPr>
          <p:spPr bwMode="auto">
            <a:xfrm>
              <a:off x="5557838" y="2590800"/>
              <a:ext cx="166688" cy="57150"/>
            </a:xfrm>
            <a:custGeom>
              <a:avLst/>
              <a:gdLst>
                <a:gd name="T0" fmla="*/ 0 w 105"/>
                <a:gd name="T1" fmla="*/ 45362806 h 36"/>
                <a:gd name="T2" fmla="*/ 5040328 w 105"/>
                <a:gd name="T3" fmla="*/ 63003111 h 36"/>
                <a:gd name="T4" fmla="*/ 17641941 w 105"/>
                <a:gd name="T5" fmla="*/ 73083731 h 36"/>
                <a:gd name="T6" fmla="*/ 25201637 w 105"/>
                <a:gd name="T7" fmla="*/ 70564370 h 36"/>
                <a:gd name="T8" fmla="*/ 40322622 w 105"/>
                <a:gd name="T9" fmla="*/ 63003111 h 36"/>
                <a:gd name="T10" fmla="*/ 57964569 w 105"/>
                <a:gd name="T11" fmla="*/ 42843444 h 36"/>
                <a:gd name="T12" fmla="*/ 88206526 w 105"/>
                <a:gd name="T13" fmla="*/ 20161248 h 36"/>
                <a:gd name="T14" fmla="*/ 100806548 w 105"/>
                <a:gd name="T15" fmla="*/ 12599985 h 36"/>
                <a:gd name="T16" fmla="*/ 133569486 w 105"/>
                <a:gd name="T17" fmla="*/ 10080624 h 36"/>
                <a:gd name="T18" fmla="*/ 141129182 w 105"/>
                <a:gd name="T19" fmla="*/ 20161248 h 36"/>
                <a:gd name="T20" fmla="*/ 143650139 w 105"/>
                <a:gd name="T21" fmla="*/ 35282185 h 36"/>
                <a:gd name="T22" fmla="*/ 146169508 w 105"/>
                <a:gd name="T23" fmla="*/ 47882167 h 36"/>
                <a:gd name="T24" fmla="*/ 161290487 w 105"/>
                <a:gd name="T25" fmla="*/ 70564370 h 36"/>
                <a:gd name="T26" fmla="*/ 171371139 w 105"/>
                <a:gd name="T27" fmla="*/ 75604680 h 36"/>
                <a:gd name="T28" fmla="*/ 196572770 w 105"/>
                <a:gd name="T29" fmla="*/ 85685301 h 36"/>
                <a:gd name="T30" fmla="*/ 224295407 w 105"/>
                <a:gd name="T31" fmla="*/ 90725611 h 36"/>
                <a:gd name="T32" fmla="*/ 249497038 w 105"/>
                <a:gd name="T33" fmla="*/ 80644991 h 36"/>
                <a:gd name="T34" fmla="*/ 264618016 w 105"/>
                <a:gd name="T35" fmla="*/ 60483749 h 36"/>
                <a:gd name="T36" fmla="*/ 264618016 w 105"/>
                <a:gd name="T37" fmla="*/ 50403116 h 36"/>
                <a:gd name="T38" fmla="*/ 259577690 w 105"/>
                <a:gd name="T39" fmla="*/ 32761236 h 36"/>
                <a:gd name="T40" fmla="*/ 249497038 w 105"/>
                <a:gd name="T41" fmla="*/ 12599985 h 36"/>
                <a:gd name="T42" fmla="*/ 231855102 w 105"/>
                <a:gd name="T43" fmla="*/ 10080624 h 36"/>
                <a:gd name="T44" fmla="*/ 226814776 w 105"/>
                <a:gd name="T45" fmla="*/ 15120937 h 36"/>
                <a:gd name="T46" fmla="*/ 229335733 w 105"/>
                <a:gd name="T47" fmla="*/ 22682197 h 36"/>
                <a:gd name="T48" fmla="*/ 231855102 w 105"/>
                <a:gd name="T49" fmla="*/ 20161248 h 36"/>
                <a:gd name="T50" fmla="*/ 239416385 w 105"/>
                <a:gd name="T51" fmla="*/ 20161248 h 36"/>
                <a:gd name="T52" fmla="*/ 249497038 w 105"/>
                <a:gd name="T53" fmla="*/ 22682197 h 36"/>
                <a:gd name="T54" fmla="*/ 254537364 w 105"/>
                <a:gd name="T55" fmla="*/ 27720926 h 36"/>
                <a:gd name="T56" fmla="*/ 262097059 w 105"/>
                <a:gd name="T57" fmla="*/ 40322495 h 36"/>
                <a:gd name="T58" fmla="*/ 259577690 w 105"/>
                <a:gd name="T59" fmla="*/ 57962800 h 36"/>
                <a:gd name="T60" fmla="*/ 252016407 w 105"/>
                <a:gd name="T61" fmla="*/ 70564370 h 36"/>
                <a:gd name="T62" fmla="*/ 239416385 w 105"/>
                <a:gd name="T63" fmla="*/ 80644991 h 36"/>
                <a:gd name="T64" fmla="*/ 219255081 w 105"/>
                <a:gd name="T65" fmla="*/ 85685301 h 36"/>
                <a:gd name="T66" fmla="*/ 183972748 w 105"/>
                <a:gd name="T67" fmla="*/ 78124042 h 36"/>
                <a:gd name="T68" fmla="*/ 168851770 w 105"/>
                <a:gd name="T69" fmla="*/ 70564370 h 36"/>
                <a:gd name="T70" fmla="*/ 156250160 w 105"/>
                <a:gd name="T71" fmla="*/ 60483749 h 36"/>
                <a:gd name="T72" fmla="*/ 148690465 w 105"/>
                <a:gd name="T73" fmla="*/ 32761236 h 36"/>
                <a:gd name="T74" fmla="*/ 148690465 w 105"/>
                <a:gd name="T75" fmla="*/ 15120937 h 36"/>
                <a:gd name="T76" fmla="*/ 143650139 w 105"/>
                <a:gd name="T77" fmla="*/ 5040312 h 36"/>
                <a:gd name="T78" fmla="*/ 128529160 w 105"/>
                <a:gd name="T79" fmla="*/ 0 h 36"/>
                <a:gd name="T80" fmla="*/ 98287179 w 105"/>
                <a:gd name="T81" fmla="*/ 2520950 h 36"/>
                <a:gd name="T82" fmla="*/ 83166200 w 105"/>
                <a:gd name="T83" fmla="*/ 7559675 h 36"/>
                <a:gd name="T84" fmla="*/ 68045222 w 105"/>
                <a:gd name="T85" fmla="*/ 20161248 h 36"/>
                <a:gd name="T86" fmla="*/ 57964569 w 105"/>
                <a:gd name="T87" fmla="*/ 32761236 h 36"/>
                <a:gd name="T88" fmla="*/ 40322622 w 105"/>
                <a:gd name="T89" fmla="*/ 57962800 h 36"/>
                <a:gd name="T90" fmla="*/ 32762926 w 105"/>
                <a:gd name="T91" fmla="*/ 63003111 h 36"/>
                <a:gd name="T92" fmla="*/ 22682268 w 105"/>
                <a:gd name="T93" fmla="*/ 65524060 h 36"/>
                <a:gd name="T94" fmla="*/ 5040328 w 105"/>
                <a:gd name="T95" fmla="*/ 57962800 h 36"/>
                <a:gd name="T96" fmla="*/ 0 w 105"/>
                <a:gd name="T97" fmla="*/ 45362806 h 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5"/>
                <a:gd name="T148" fmla="*/ 0 h 36"/>
                <a:gd name="T149" fmla="*/ 105 w 105"/>
                <a:gd name="T150" fmla="*/ 36 h 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5" h="36">
                  <a:moveTo>
                    <a:pt x="0" y="18"/>
                  </a:moveTo>
                  <a:lnTo>
                    <a:pt x="0" y="18"/>
                  </a:lnTo>
                  <a:lnTo>
                    <a:pt x="1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9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6" y="25"/>
                  </a:lnTo>
                  <a:lnTo>
                    <a:pt x="23" y="17"/>
                  </a:lnTo>
                  <a:lnTo>
                    <a:pt x="30" y="10"/>
                  </a:lnTo>
                  <a:lnTo>
                    <a:pt x="35" y="8"/>
                  </a:lnTo>
                  <a:lnTo>
                    <a:pt x="40" y="5"/>
                  </a:lnTo>
                  <a:lnTo>
                    <a:pt x="46" y="4"/>
                  </a:lnTo>
                  <a:lnTo>
                    <a:pt x="53" y="4"/>
                  </a:lnTo>
                  <a:lnTo>
                    <a:pt x="55" y="5"/>
                  </a:lnTo>
                  <a:lnTo>
                    <a:pt x="56" y="8"/>
                  </a:lnTo>
                  <a:lnTo>
                    <a:pt x="57" y="10"/>
                  </a:lnTo>
                  <a:lnTo>
                    <a:pt x="57" y="14"/>
                  </a:lnTo>
                  <a:lnTo>
                    <a:pt x="58" y="19"/>
                  </a:lnTo>
                  <a:lnTo>
                    <a:pt x="60" y="24"/>
                  </a:lnTo>
                  <a:lnTo>
                    <a:pt x="64" y="28"/>
                  </a:lnTo>
                  <a:lnTo>
                    <a:pt x="68" y="30"/>
                  </a:lnTo>
                  <a:lnTo>
                    <a:pt x="73" y="33"/>
                  </a:lnTo>
                  <a:lnTo>
                    <a:pt x="78" y="34"/>
                  </a:lnTo>
                  <a:lnTo>
                    <a:pt x="84" y="36"/>
                  </a:lnTo>
                  <a:lnTo>
                    <a:pt x="89" y="36"/>
                  </a:lnTo>
                  <a:lnTo>
                    <a:pt x="95" y="34"/>
                  </a:lnTo>
                  <a:lnTo>
                    <a:pt x="99" y="32"/>
                  </a:lnTo>
                  <a:lnTo>
                    <a:pt x="102" y="28"/>
                  </a:lnTo>
                  <a:lnTo>
                    <a:pt x="105" y="24"/>
                  </a:lnTo>
                  <a:lnTo>
                    <a:pt x="105" y="20"/>
                  </a:lnTo>
                  <a:lnTo>
                    <a:pt x="105" y="16"/>
                  </a:lnTo>
                  <a:lnTo>
                    <a:pt x="103" y="13"/>
                  </a:lnTo>
                  <a:lnTo>
                    <a:pt x="101" y="9"/>
                  </a:lnTo>
                  <a:lnTo>
                    <a:pt x="99" y="5"/>
                  </a:lnTo>
                  <a:lnTo>
                    <a:pt x="96" y="4"/>
                  </a:lnTo>
                  <a:lnTo>
                    <a:pt x="92" y="4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1" y="9"/>
                  </a:lnTo>
                  <a:lnTo>
                    <a:pt x="92" y="8"/>
                  </a:lnTo>
                  <a:lnTo>
                    <a:pt x="95" y="8"/>
                  </a:lnTo>
                  <a:lnTo>
                    <a:pt x="97" y="8"/>
                  </a:lnTo>
                  <a:lnTo>
                    <a:pt x="99" y="9"/>
                  </a:lnTo>
                  <a:lnTo>
                    <a:pt x="101" y="11"/>
                  </a:lnTo>
                  <a:lnTo>
                    <a:pt x="103" y="13"/>
                  </a:lnTo>
                  <a:lnTo>
                    <a:pt x="104" y="16"/>
                  </a:lnTo>
                  <a:lnTo>
                    <a:pt x="104" y="19"/>
                  </a:lnTo>
                  <a:lnTo>
                    <a:pt x="103" y="23"/>
                  </a:lnTo>
                  <a:lnTo>
                    <a:pt x="102" y="26"/>
                  </a:lnTo>
                  <a:lnTo>
                    <a:pt x="100" y="28"/>
                  </a:lnTo>
                  <a:lnTo>
                    <a:pt x="95" y="32"/>
                  </a:lnTo>
                  <a:lnTo>
                    <a:pt x="91" y="34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3" y="31"/>
                  </a:lnTo>
                  <a:lnTo>
                    <a:pt x="67" y="28"/>
                  </a:lnTo>
                  <a:lnTo>
                    <a:pt x="63" y="26"/>
                  </a:lnTo>
                  <a:lnTo>
                    <a:pt x="62" y="24"/>
                  </a:lnTo>
                  <a:lnTo>
                    <a:pt x="60" y="18"/>
                  </a:lnTo>
                  <a:lnTo>
                    <a:pt x="59" y="13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7" y="2"/>
                  </a:lnTo>
                  <a:lnTo>
                    <a:pt x="51" y="0"/>
                  </a:lnTo>
                  <a:lnTo>
                    <a:pt x="45" y="0"/>
                  </a:lnTo>
                  <a:lnTo>
                    <a:pt x="39" y="1"/>
                  </a:lnTo>
                  <a:lnTo>
                    <a:pt x="33" y="3"/>
                  </a:lnTo>
                  <a:lnTo>
                    <a:pt x="30" y="4"/>
                  </a:lnTo>
                  <a:lnTo>
                    <a:pt x="27" y="8"/>
                  </a:lnTo>
                  <a:lnTo>
                    <a:pt x="23" y="13"/>
                  </a:lnTo>
                  <a:lnTo>
                    <a:pt x="19" y="18"/>
                  </a:lnTo>
                  <a:lnTo>
                    <a:pt x="16" y="23"/>
                  </a:lnTo>
                  <a:lnTo>
                    <a:pt x="13" y="25"/>
                  </a:lnTo>
                  <a:lnTo>
                    <a:pt x="11" y="26"/>
                  </a:lnTo>
                  <a:lnTo>
                    <a:pt x="9" y="26"/>
                  </a:lnTo>
                  <a:lnTo>
                    <a:pt x="6" y="26"/>
                  </a:lnTo>
                  <a:lnTo>
                    <a:pt x="2" y="23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83" name="Freeform 186"/>
            <p:cNvSpPr>
              <a:spLocks/>
            </p:cNvSpPr>
            <p:nvPr/>
          </p:nvSpPr>
          <p:spPr bwMode="auto">
            <a:xfrm>
              <a:off x="5562600" y="2611438"/>
              <a:ext cx="88900" cy="42863"/>
            </a:xfrm>
            <a:custGeom>
              <a:avLst/>
              <a:gdLst>
                <a:gd name="T0" fmla="*/ 0 w 56"/>
                <a:gd name="T1" fmla="*/ 65524833 h 27"/>
                <a:gd name="T2" fmla="*/ 0 w 56"/>
                <a:gd name="T3" fmla="*/ 65524833 h 27"/>
                <a:gd name="T4" fmla="*/ 5040313 w 56"/>
                <a:gd name="T5" fmla="*/ 68045812 h 27"/>
                <a:gd name="T6" fmla="*/ 10080625 w 56"/>
                <a:gd name="T7" fmla="*/ 68045812 h 27"/>
                <a:gd name="T8" fmla="*/ 20161251 w 56"/>
                <a:gd name="T9" fmla="*/ 63005442 h 27"/>
                <a:gd name="T10" fmla="*/ 37801552 w 56"/>
                <a:gd name="T11" fmla="*/ 45363341 h 27"/>
                <a:gd name="T12" fmla="*/ 37801552 w 56"/>
                <a:gd name="T13" fmla="*/ 45363341 h 27"/>
                <a:gd name="T14" fmla="*/ 55443447 w 56"/>
                <a:gd name="T15" fmla="*/ 30242232 h 27"/>
                <a:gd name="T16" fmla="*/ 68045019 w 56"/>
                <a:gd name="T17" fmla="*/ 15121116 h 27"/>
                <a:gd name="T18" fmla="*/ 68045019 w 56"/>
                <a:gd name="T19" fmla="*/ 15121116 h 27"/>
                <a:gd name="T20" fmla="*/ 85685314 w 56"/>
                <a:gd name="T21" fmla="*/ 7561352 h 27"/>
                <a:gd name="T22" fmla="*/ 105846583 w 56"/>
                <a:gd name="T23" fmla="*/ 2520979 h 27"/>
                <a:gd name="T24" fmla="*/ 113407844 w 56"/>
                <a:gd name="T25" fmla="*/ 0 h 27"/>
                <a:gd name="T26" fmla="*/ 126007828 w 56"/>
                <a:gd name="T27" fmla="*/ 2520979 h 27"/>
                <a:gd name="T28" fmla="*/ 133569088 w 56"/>
                <a:gd name="T29" fmla="*/ 7561352 h 27"/>
                <a:gd name="T30" fmla="*/ 138609399 w 56"/>
                <a:gd name="T31" fmla="*/ 15121116 h 27"/>
                <a:gd name="T32" fmla="*/ 138609399 w 56"/>
                <a:gd name="T33" fmla="*/ 15121116 h 27"/>
                <a:gd name="T34" fmla="*/ 138609399 w 56"/>
                <a:gd name="T35" fmla="*/ 15121116 h 27"/>
                <a:gd name="T36" fmla="*/ 141128761 w 56"/>
                <a:gd name="T37" fmla="*/ 12601722 h 27"/>
                <a:gd name="T38" fmla="*/ 141128761 w 56"/>
                <a:gd name="T39" fmla="*/ 12601722 h 27"/>
                <a:gd name="T40" fmla="*/ 138609399 w 56"/>
                <a:gd name="T41" fmla="*/ 7561352 h 27"/>
                <a:gd name="T42" fmla="*/ 133569088 w 56"/>
                <a:gd name="T43" fmla="*/ 2520979 h 27"/>
                <a:gd name="T44" fmla="*/ 128528777 w 56"/>
                <a:gd name="T45" fmla="*/ 0 h 27"/>
                <a:gd name="T46" fmla="*/ 123488466 w 56"/>
                <a:gd name="T47" fmla="*/ 0 h 27"/>
                <a:gd name="T48" fmla="*/ 108367533 w 56"/>
                <a:gd name="T49" fmla="*/ 0 h 27"/>
                <a:gd name="T50" fmla="*/ 95765936 w 56"/>
                <a:gd name="T51" fmla="*/ 2520979 h 27"/>
                <a:gd name="T52" fmla="*/ 95765936 w 56"/>
                <a:gd name="T53" fmla="*/ 2520979 h 27"/>
                <a:gd name="T54" fmla="*/ 85685314 w 56"/>
                <a:gd name="T55" fmla="*/ 5040371 h 27"/>
                <a:gd name="T56" fmla="*/ 75604692 w 56"/>
                <a:gd name="T57" fmla="*/ 7561352 h 27"/>
                <a:gd name="T58" fmla="*/ 60483758 w 56"/>
                <a:gd name="T59" fmla="*/ 22682464 h 27"/>
                <a:gd name="T60" fmla="*/ 60483758 w 56"/>
                <a:gd name="T61" fmla="*/ 22682464 h 27"/>
                <a:gd name="T62" fmla="*/ 32762828 w 56"/>
                <a:gd name="T63" fmla="*/ 50403711 h 27"/>
                <a:gd name="T64" fmla="*/ 25201562 w 56"/>
                <a:gd name="T65" fmla="*/ 57965072 h 27"/>
                <a:gd name="T66" fmla="*/ 17641889 w 56"/>
                <a:gd name="T67" fmla="*/ 63005442 h 27"/>
                <a:gd name="T68" fmla="*/ 7561264 w 56"/>
                <a:gd name="T69" fmla="*/ 65524833 h 27"/>
                <a:gd name="T70" fmla="*/ 0 w 56"/>
                <a:gd name="T71" fmla="*/ 65524833 h 27"/>
                <a:gd name="T72" fmla="*/ 0 w 56"/>
                <a:gd name="T73" fmla="*/ 65524833 h 27"/>
                <a:gd name="T74" fmla="*/ 0 w 56"/>
                <a:gd name="T75" fmla="*/ 65524833 h 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6"/>
                <a:gd name="T115" fmla="*/ 0 h 27"/>
                <a:gd name="T116" fmla="*/ 56 w 56"/>
                <a:gd name="T117" fmla="*/ 27 h 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6" h="27">
                  <a:moveTo>
                    <a:pt x="0" y="26"/>
                  </a:moveTo>
                  <a:lnTo>
                    <a:pt x="0" y="26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8" y="25"/>
                  </a:lnTo>
                  <a:lnTo>
                    <a:pt x="15" y="18"/>
                  </a:lnTo>
                  <a:lnTo>
                    <a:pt x="22" y="12"/>
                  </a:lnTo>
                  <a:lnTo>
                    <a:pt x="27" y="6"/>
                  </a:lnTo>
                  <a:lnTo>
                    <a:pt x="34" y="3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50" y="1"/>
                  </a:lnTo>
                  <a:lnTo>
                    <a:pt x="53" y="3"/>
                  </a:lnTo>
                  <a:lnTo>
                    <a:pt x="55" y="6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1"/>
                  </a:lnTo>
                  <a:lnTo>
                    <a:pt x="34" y="2"/>
                  </a:lnTo>
                  <a:lnTo>
                    <a:pt x="30" y="3"/>
                  </a:lnTo>
                  <a:lnTo>
                    <a:pt x="24" y="9"/>
                  </a:lnTo>
                  <a:lnTo>
                    <a:pt x="13" y="20"/>
                  </a:lnTo>
                  <a:lnTo>
                    <a:pt x="10" y="23"/>
                  </a:lnTo>
                  <a:lnTo>
                    <a:pt x="7" y="25"/>
                  </a:lnTo>
                  <a:lnTo>
                    <a:pt x="3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84" name="Freeform 187"/>
            <p:cNvSpPr>
              <a:spLocks/>
            </p:cNvSpPr>
            <p:nvPr/>
          </p:nvSpPr>
          <p:spPr bwMode="auto">
            <a:xfrm>
              <a:off x="5562600" y="2611438"/>
              <a:ext cx="88900" cy="42863"/>
            </a:xfrm>
            <a:custGeom>
              <a:avLst/>
              <a:gdLst>
                <a:gd name="T0" fmla="*/ 0 w 56"/>
                <a:gd name="T1" fmla="*/ 65524833 h 27"/>
                <a:gd name="T2" fmla="*/ 0 w 56"/>
                <a:gd name="T3" fmla="*/ 65524833 h 27"/>
                <a:gd name="T4" fmla="*/ 5040313 w 56"/>
                <a:gd name="T5" fmla="*/ 68045812 h 27"/>
                <a:gd name="T6" fmla="*/ 10080625 w 56"/>
                <a:gd name="T7" fmla="*/ 68045812 h 27"/>
                <a:gd name="T8" fmla="*/ 20161251 w 56"/>
                <a:gd name="T9" fmla="*/ 63005442 h 27"/>
                <a:gd name="T10" fmla="*/ 37801552 w 56"/>
                <a:gd name="T11" fmla="*/ 45363341 h 27"/>
                <a:gd name="T12" fmla="*/ 37801552 w 56"/>
                <a:gd name="T13" fmla="*/ 45363341 h 27"/>
                <a:gd name="T14" fmla="*/ 55443447 w 56"/>
                <a:gd name="T15" fmla="*/ 30242232 h 27"/>
                <a:gd name="T16" fmla="*/ 68045019 w 56"/>
                <a:gd name="T17" fmla="*/ 15121116 h 27"/>
                <a:gd name="T18" fmla="*/ 68045019 w 56"/>
                <a:gd name="T19" fmla="*/ 15121116 h 27"/>
                <a:gd name="T20" fmla="*/ 85685314 w 56"/>
                <a:gd name="T21" fmla="*/ 7561352 h 27"/>
                <a:gd name="T22" fmla="*/ 105846583 w 56"/>
                <a:gd name="T23" fmla="*/ 2520979 h 27"/>
                <a:gd name="T24" fmla="*/ 113407844 w 56"/>
                <a:gd name="T25" fmla="*/ 0 h 27"/>
                <a:gd name="T26" fmla="*/ 126007828 w 56"/>
                <a:gd name="T27" fmla="*/ 2520979 h 27"/>
                <a:gd name="T28" fmla="*/ 133569088 w 56"/>
                <a:gd name="T29" fmla="*/ 7561352 h 27"/>
                <a:gd name="T30" fmla="*/ 138609399 w 56"/>
                <a:gd name="T31" fmla="*/ 15121116 h 27"/>
                <a:gd name="T32" fmla="*/ 138609399 w 56"/>
                <a:gd name="T33" fmla="*/ 15121116 h 27"/>
                <a:gd name="T34" fmla="*/ 138609399 w 56"/>
                <a:gd name="T35" fmla="*/ 15121116 h 27"/>
                <a:gd name="T36" fmla="*/ 141128761 w 56"/>
                <a:gd name="T37" fmla="*/ 12601722 h 27"/>
                <a:gd name="T38" fmla="*/ 141128761 w 56"/>
                <a:gd name="T39" fmla="*/ 12601722 h 27"/>
                <a:gd name="T40" fmla="*/ 138609399 w 56"/>
                <a:gd name="T41" fmla="*/ 7561352 h 27"/>
                <a:gd name="T42" fmla="*/ 133569088 w 56"/>
                <a:gd name="T43" fmla="*/ 2520979 h 27"/>
                <a:gd name="T44" fmla="*/ 128528777 w 56"/>
                <a:gd name="T45" fmla="*/ 0 h 27"/>
                <a:gd name="T46" fmla="*/ 123488466 w 56"/>
                <a:gd name="T47" fmla="*/ 0 h 27"/>
                <a:gd name="T48" fmla="*/ 108367533 w 56"/>
                <a:gd name="T49" fmla="*/ 0 h 27"/>
                <a:gd name="T50" fmla="*/ 95765936 w 56"/>
                <a:gd name="T51" fmla="*/ 2520979 h 27"/>
                <a:gd name="T52" fmla="*/ 95765936 w 56"/>
                <a:gd name="T53" fmla="*/ 2520979 h 27"/>
                <a:gd name="T54" fmla="*/ 85685314 w 56"/>
                <a:gd name="T55" fmla="*/ 5040371 h 27"/>
                <a:gd name="T56" fmla="*/ 75604692 w 56"/>
                <a:gd name="T57" fmla="*/ 7561352 h 27"/>
                <a:gd name="T58" fmla="*/ 60483758 w 56"/>
                <a:gd name="T59" fmla="*/ 22682464 h 27"/>
                <a:gd name="T60" fmla="*/ 60483758 w 56"/>
                <a:gd name="T61" fmla="*/ 22682464 h 27"/>
                <a:gd name="T62" fmla="*/ 32762828 w 56"/>
                <a:gd name="T63" fmla="*/ 50403711 h 27"/>
                <a:gd name="T64" fmla="*/ 25201562 w 56"/>
                <a:gd name="T65" fmla="*/ 57965072 h 27"/>
                <a:gd name="T66" fmla="*/ 17641889 w 56"/>
                <a:gd name="T67" fmla="*/ 63005442 h 27"/>
                <a:gd name="T68" fmla="*/ 7561264 w 56"/>
                <a:gd name="T69" fmla="*/ 65524833 h 27"/>
                <a:gd name="T70" fmla="*/ 0 w 56"/>
                <a:gd name="T71" fmla="*/ 65524833 h 27"/>
                <a:gd name="T72" fmla="*/ 0 w 56"/>
                <a:gd name="T73" fmla="*/ 65524833 h 27"/>
                <a:gd name="T74" fmla="*/ 0 w 56"/>
                <a:gd name="T75" fmla="*/ 65524833 h 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6"/>
                <a:gd name="T115" fmla="*/ 0 h 27"/>
                <a:gd name="T116" fmla="*/ 56 w 56"/>
                <a:gd name="T117" fmla="*/ 27 h 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6" h="27">
                  <a:moveTo>
                    <a:pt x="0" y="26"/>
                  </a:moveTo>
                  <a:lnTo>
                    <a:pt x="0" y="26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8" y="25"/>
                  </a:lnTo>
                  <a:lnTo>
                    <a:pt x="15" y="18"/>
                  </a:lnTo>
                  <a:lnTo>
                    <a:pt x="22" y="12"/>
                  </a:lnTo>
                  <a:lnTo>
                    <a:pt x="27" y="6"/>
                  </a:lnTo>
                  <a:lnTo>
                    <a:pt x="34" y="3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50" y="1"/>
                  </a:lnTo>
                  <a:lnTo>
                    <a:pt x="53" y="3"/>
                  </a:lnTo>
                  <a:lnTo>
                    <a:pt x="55" y="6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1"/>
                  </a:lnTo>
                  <a:lnTo>
                    <a:pt x="34" y="2"/>
                  </a:lnTo>
                  <a:lnTo>
                    <a:pt x="30" y="3"/>
                  </a:lnTo>
                  <a:lnTo>
                    <a:pt x="24" y="9"/>
                  </a:lnTo>
                  <a:lnTo>
                    <a:pt x="13" y="20"/>
                  </a:lnTo>
                  <a:lnTo>
                    <a:pt x="10" y="23"/>
                  </a:lnTo>
                  <a:lnTo>
                    <a:pt x="7" y="25"/>
                  </a:lnTo>
                  <a:lnTo>
                    <a:pt x="3" y="26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85" name="Freeform 188"/>
            <p:cNvSpPr>
              <a:spLocks/>
            </p:cNvSpPr>
            <p:nvPr/>
          </p:nvSpPr>
          <p:spPr bwMode="auto">
            <a:xfrm>
              <a:off x="5648325" y="2616200"/>
              <a:ext cx="69850" cy="49213"/>
            </a:xfrm>
            <a:custGeom>
              <a:avLst/>
              <a:gdLst>
                <a:gd name="T0" fmla="*/ 0 w 44"/>
                <a:gd name="T1" fmla="*/ 0 h 31"/>
                <a:gd name="T2" fmla="*/ 0 w 44"/>
                <a:gd name="T3" fmla="*/ 0 h 31"/>
                <a:gd name="T4" fmla="*/ 7559675 w 44"/>
                <a:gd name="T5" fmla="*/ 25201819 h 31"/>
                <a:gd name="T6" fmla="*/ 15120938 w 44"/>
                <a:gd name="T7" fmla="*/ 45363275 h 31"/>
                <a:gd name="T8" fmla="*/ 22682198 w 44"/>
                <a:gd name="T9" fmla="*/ 57964987 h 31"/>
                <a:gd name="T10" fmla="*/ 30241877 w 44"/>
                <a:gd name="T11" fmla="*/ 65524737 h 31"/>
                <a:gd name="T12" fmla="*/ 37801549 w 44"/>
                <a:gd name="T13" fmla="*/ 70565099 h 31"/>
                <a:gd name="T14" fmla="*/ 50403120 w 44"/>
                <a:gd name="T15" fmla="*/ 75605462 h 31"/>
                <a:gd name="T16" fmla="*/ 50403120 w 44"/>
                <a:gd name="T17" fmla="*/ 75605462 h 31"/>
                <a:gd name="T18" fmla="*/ 63003115 w 44"/>
                <a:gd name="T19" fmla="*/ 78126437 h 31"/>
                <a:gd name="T20" fmla="*/ 73083737 w 44"/>
                <a:gd name="T21" fmla="*/ 75605462 h 31"/>
                <a:gd name="T22" fmla="*/ 80644997 w 44"/>
                <a:gd name="T23" fmla="*/ 73086074 h 31"/>
                <a:gd name="T24" fmla="*/ 88206257 w 44"/>
                <a:gd name="T25" fmla="*/ 68045712 h 31"/>
                <a:gd name="T26" fmla="*/ 98286878 w 44"/>
                <a:gd name="T27" fmla="*/ 60484374 h 31"/>
                <a:gd name="T28" fmla="*/ 105846575 w 44"/>
                <a:gd name="T29" fmla="*/ 52924624 h 31"/>
                <a:gd name="T30" fmla="*/ 108367525 w 44"/>
                <a:gd name="T31" fmla="*/ 42843887 h 31"/>
                <a:gd name="T32" fmla="*/ 110886886 w 44"/>
                <a:gd name="T33" fmla="*/ 32763162 h 31"/>
                <a:gd name="T34" fmla="*/ 110886886 w 44"/>
                <a:gd name="T35" fmla="*/ 32763162 h 31"/>
                <a:gd name="T36" fmla="*/ 108367525 w 44"/>
                <a:gd name="T37" fmla="*/ 30242187 h 31"/>
                <a:gd name="T38" fmla="*/ 108367525 w 44"/>
                <a:gd name="T39" fmla="*/ 32763162 h 31"/>
                <a:gd name="T40" fmla="*/ 108367525 w 44"/>
                <a:gd name="T41" fmla="*/ 32763162 h 31"/>
                <a:gd name="T42" fmla="*/ 103327189 w 44"/>
                <a:gd name="T43" fmla="*/ 42843887 h 31"/>
                <a:gd name="T44" fmla="*/ 98286878 w 44"/>
                <a:gd name="T45" fmla="*/ 55444012 h 31"/>
                <a:gd name="T46" fmla="*/ 88206257 w 44"/>
                <a:gd name="T47" fmla="*/ 63005349 h 31"/>
                <a:gd name="T48" fmla="*/ 80644997 w 44"/>
                <a:gd name="T49" fmla="*/ 68045712 h 31"/>
                <a:gd name="T50" fmla="*/ 70564375 w 44"/>
                <a:gd name="T51" fmla="*/ 73086074 h 31"/>
                <a:gd name="T52" fmla="*/ 60483754 w 44"/>
                <a:gd name="T53" fmla="*/ 73086074 h 31"/>
                <a:gd name="T54" fmla="*/ 47883758 w 44"/>
                <a:gd name="T55" fmla="*/ 70565099 h 31"/>
                <a:gd name="T56" fmla="*/ 35282188 w 44"/>
                <a:gd name="T57" fmla="*/ 65524737 h 31"/>
                <a:gd name="T58" fmla="*/ 35282188 w 44"/>
                <a:gd name="T59" fmla="*/ 65524737 h 31"/>
                <a:gd name="T60" fmla="*/ 27722515 w 44"/>
                <a:gd name="T61" fmla="*/ 60484374 h 31"/>
                <a:gd name="T62" fmla="*/ 22682198 w 44"/>
                <a:gd name="T63" fmla="*/ 52924624 h 31"/>
                <a:gd name="T64" fmla="*/ 12601574 w 44"/>
                <a:gd name="T65" fmla="*/ 37803525 h 31"/>
                <a:gd name="T66" fmla="*/ 2520950 w 44"/>
                <a:gd name="T67" fmla="*/ 0 h 31"/>
                <a:gd name="T68" fmla="*/ 2520950 w 44"/>
                <a:gd name="T69" fmla="*/ 0 h 31"/>
                <a:gd name="T70" fmla="*/ 0 w 44"/>
                <a:gd name="T71" fmla="*/ 0 h 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4"/>
                <a:gd name="T109" fmla="*/ 0 h 31"/>
                <a:gd name="T110" fmla="*/ 44 w 44"/>
                <a:gd name="T111" fmla="*/ 31 h 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4" h="31">
                  <a:moveTo>
                    <a:pt x="0" y="0"/>
                  </a:moveTo>
                  <a:lnTo>
                    <a:pt x="0" y="0"/>
                  </a:lnTo>
                  <a:lnTo>
                    <a:pt x="3" y="10"/>
                  </a:lnTo>
                  <a:lnTo>
                    <a:pt x="6" y="18"/>
                  </a:lnTo>
                  <a:lnTo>
                    <a:pt x="9" y="23"/>
                  </a:lnTo>
                  <a:lnTo>
                    <a:pt x="12" y="26"/>
                  </a:lnTo>
                  <a:lnTo>
                    <a:pt x="15" y="28"/>
                  </a:lnTo>
                  <a:lnTo>
                    <a:pt x="20" y="30"/>
                  </a:lnTo>
                  <a:lnTo>
                    <a:pt x="25" y="31"/>
                  </a:lnTo>
                  <a:lnTo>
                    <a:pt x="29" y="30"/>
                  </a:lnTo>
                  <a:lnTo>
                    <a:pt x="32" y="29"/>
                  </a:lnTo>
                  <a:lnTo>
                    <a:pt x="35" y="27"/>
                  </a:lnTo>
                  <a:lnTo>
                    <a:pt x="39" y="24"/>
                  </a:lnTo>
                  <a:lnTo>
                    <a:pt x="42" y="21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1" y="17"/>
                  </a:lnTo>
                  <a:lnTo>
                    <a:pt x="39" y="22"/>
                  </a:lnTo>
                  <a:lnTo>
                    <a:pt x="35" y="25"/>
                  </a:lnTo>
                  <a:lnTo>
                    <a:pt x="32" y="27"/>
                  </a:lnTo>
                  <a:lnTo>
                    <a:pt x="28" y="29"/>
                  </a:lnTo>
                  <a:lnTo>
                    <a:pt x="24" y="29"/>
                  </a:lnTo>
                  <a:lnTo>
                    <a:pt x="19" y="28"/>
                  </a:lnTo>
                  <a:lnTo>
                    <a:pt x="14" y="26"/>
                  </a:lnTo>
                  <a:lnTo>
                    <a:pt x="11" y="24"/>
                  </a:lnTo>
                  <a:lnTo>
                    <a:pt x="9" y="21"/>
                  </a:lnTo>
                  <a:lnTo>
                    <a:pt x="5" y="15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86" name="Freeform 189"/>
            <p:cNvSpPr>
              <a:spLocks/>
            </p:cNvSpPr>
            <p:nvPr/>
          </p:nvSpPr>
          <p:spPr bwMode="auto">
            <a:xfrm>
              <a:off x="5648325" y="2616200"/>
              <a:ext cx="69850" cy="49213"/>
            </a:xfrm>
            <a:custGeom>
              <a:avLst/>
              <a:gdLst>
                <a:gd name="T0" fmla="*/ 0 w 44"/>
                <a:gd name="T1" fmla="*/ 0 h 31"/>
                <a:gd name="T2" fmla="*/ 0 w 44"/>
                <a:gd name="T3" fmla="*/ 0 h 31"/>
                <a:gd name="T4" fmla="*/ 7559675 w 44"/>
                <a:gd name="T5" fmla="*/ 25201819 h 31"/>
                <a:gd name="T6" fmla="*/ 15120938 w 44"/>
                <a:gd name="T7" fmla="*/ 45363275 h 31"/>
                <a:gd name="T8" fmla="*/ 22682198 w 44"/>
                <a:gd name="T9" fmla="*/ 57964987 h 31"/>
                <a:gd name="T10" fmla="*/ 30241877 w 44"/>
                <a:gd name="T11" fmla="*/ 65524737 h 31"/>
                <a:gd name="T12" fmla="*/ 37801549 w 44"/>
                <a:gd name="T13" fmla="*/ 70565099 h 31"/>
                <a:gd name="T14" fmla="*/ 50403120 w 44"/>
                <a:gd name="T15" fmla="*/ 75605462 h 31"/>
                <a:gd name="T16" fmla="*/ 50403120 w 44"/>
                <a:gd name="T17" fmla="*/ 75605462 h 31"/>
                <a:gd name="T18" fmla="*/ 63003115 w 44"/>
                <a:gd name="T19" fmla="*/ 78126437 h 31"/>
                <a:gd name="T20" fmla="*/ 73083737 w 44"/>
                <a:gd name="T21" fmla="*/ 75605462 h 31"/>
                <a:gd name="T22" fmla="*/ 80644997 w 44"/>
                <a:gd name="T23" fmla="*/ 73086074 h 31"/>
                <a:gd name="T24" fmla="*/ 88206257 w 44"/>
                <a:gd name="T25" fmla="*/ 68045712 h 31"/>
                <a:gd name="T26" fmla="*/ 98286878 w 44"/>
                <a:gd name="T27" fmla="*/ 60484374 h 31"/>
                <a:gd name="T28" fmla="*/ 105846575 w 44"/>
                <a:gd name="T29" fmla="*/ 52924624 h 31"/>
                <a:gd name="T30" fmla="*/ 108367525 w 44"/>
                <a:gd name="T31" fmla="*/ 42843887 h 31"/>
                <a:gd name="T32" fmla="*/ 110886886 w 44"/>
                <a:gd name="T33" fmla="*/ 32763162 h 31"/>
                <a:gd name="T34" fmla="*/ 110886886 w 44"/>
                <a:gd name="T35" fmla="*/ 32763162 h 31"/>
                <a:gd name="T36" fmla="*/ 108367525 w 44"/>
                <a:gd name="T37" fmla="*/ 30242187 h 31"/>
                <a:gd name="T38" fmla="*/ 108367525 w 44"/>
                <a:gd name="T39" fmla="*/ 32763162 h 31"/>
                <a:gd name="T40" fmla="*/ 108367525 w 44"/>
                <a:gd name="T41" fmla="*/ 32763162 h 31"/>
                <a:gd name="T42" fmla="*/ 103327189 w 44"/>
                <a:gd name="T43" fmla="*/ 42843887 h 31"/>
                <a:gd name="T44" fmla="*/ 98286878 w 44"/>
                <a:gd name="T45" fmla="*/ 55444012 h 31"/>
                <a:gd name="T46" fmla="*/ 88206257 w 44"/>
                <a:gd name="T47" fmla="*/ 63005349 h 31"/>
                <a:gd name="T48" fmla="*/ 80644997 w 44"/>
                <a:gd name="T49" fmla="*/ 68045712 h 31"/>
                <a:gd name="T50" fmla="*/ 70564375 w 44"/>
                <a:gd name="T51" fmla="*/ 73086074 h 31"/>
                <a:gd name="T52" fmla="*/ 60483754 w 44"/>
                <a:gd name="T53" fmla="*/ 73086074 h 31"/>
                <a:gd name="T54" fmla="*/ 47883758 w 44"/>
                <a:gd name="T55" fmla="*/ 70565099 h 31"/>
                <a:gd name="T56" fmla="*/ 35282188 w 44"/>
                <a:gd name="T57" fmla="*/ 65524737 h 31"/>
                <a:gd name="T58" fmla="*/ 35282188 w 44"/>
                <a:gd name="T59" fmla="*/ 65524737 h 31"/>
                <a:gd name="T60" fmla="*/ 27722515 w 44"/>
                <a:gd name="T61" fmla="*/ 60484374 h 31"/>
                <a:gd name="T62" fmla="*/ 22682198 w 44"/>
                <a:gd name="T63" fmla="*/ 52924624 h 31"/>
                <a:gd name="T64" fmla="*/ 12601574 w 44"/>
                <a:gd name="T65" fmla="*/ 37803525 h 31"/>
                <a:gd name="T66" fmla="*/ 2520950 w 44"/>
                <a:gd name="T67" fmla="*/ 0 h 31"/>
                <a:gd name="T68" fmla="*/ 2520950 w 44"/>
                <a:gd name="T69" fmla="*/ 0 h 31"/>
                <a:gd name="T70" fmla="*/ 0 w 44"/>
                <a:gd name="T71" fmla="*/ 0 h 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4"/>
                <a:gd name="T109" fmla="*/ 0 h 31"/>
                <a:gd name="T110" fmla="*/ 44 w 44"/>
                <a:gd name="T111" fmla="*/ 31 h 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4" h="31">
                  <a:moveTo>
                    <a:pt x="0" y="0"/>
                  </a:moveTo>
                  <a:lnTo>
                    <a:pt x="0" y="0"/>
                  </a:lnTo>
                  <a:lnTo>
                    <a:pt x="3" y="10"/>
                  </a:lnTo>
                  <a:lnTo>
                    <a:pt x="6" y="18"/>
                  </a:lnTo>
                  <a:lnTo>
                    <a:pt x="9" y="23"/>
                  </a:lnTo>
                  <a:lnTo>
                    <a:pt x="12" y="26"/>
                  </a:lnTo>
                  <a:lnTo>
                    <a:pt x="15" y="28"/>
                  </a:lnTo>
                  <a:lnTo>
                    <a:pt x="20" y="30"/>
                  </a:lnTo>
                  <a:lnTo>
                    <a:pt x="25" y="31"/>
                  </a:lnTo>
                  <a:lnTo>
                    <a:pt x="29" y="30"/>
                  </a:lnTo>
                  <a:lnTo>
                    <a:pt x="32" y="29"/>
                  </a:lnTo>
                  <a:lnTo>
                    <a:pt x="35" y="27"/>
                  </a:lnTo>
                  <a:lnTo>
                    <a:pt x="39" y="24"/>
                  </a:lnTo>
                  <a:lnTo>
                    <a:pt x="42" y="21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1" y="17"/>
                  </a:lnTo>
                  <a:lnTo>
                    <a:pt x="39" y="22"/>
                  </a:lnTo>
                  <a:lnTo>
                    <a:pt x="35" y="25"/>
                  </a:lnTo>
                  <a:lnTo>
                    <a:pt x="32" y="27"/>
                  </a:lnTo>
                  <a:lnTo>
                    <a:pt x="28" y="29"/>
                  </a:lnTo>
                  <a:lnTo>
                    <a:pt x="24" y="29"/>
                  </a:lnTo>
                  <a:lnTo>
                    <a:pt x="19" y="28"/>
                  </a:lnTo>
                  <a:lnTo>
                    <a:pt x="14" y="26"/>
                  </a:lnTo>
                  <a:lnTo>
                    <a:pt x="11" y="24"/>
                  </a:lnTo>
                  <a:lnTo>
                    <a:pt x="9" y="21"/>
                  </a:lnTo>
                  <a:lnTo>
                    <a:pt x="5" y="15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87" name="Freeform 190"/>
            <p:cNvSpPr>
              <a:spLocks/>
            </p:cNvSpPr>
            <p:nvPr/>
          </p:nvSpPr>
          <p:spPr bwMode="auto">
            <a:xfrm>
              <a:off x="5554663" y="2597150"/>
              <a:ext cx="6350" cy="20638"/>
            </a:xfrm>
            <a:custGeom>
              <a:avLst/>
              <a:gdLst>
                <a:gd name="T0" fmla="*/ 5040312 w 4"/>
                <a:gd name="T1" fmla="*/ 0 h 13"/>
                <a:gd name="T2" fmla="*/ 5040312 w 4"/>
                <a:gd name="T3" fmla="*/ 0 h 13"/>
                <a:gd name="T4" fmla="*/ 2520950 w 4"/>
                <a:gd name="T5" fmla="*/ 5040435 h 13"/>
                <a:gd name="T6" fmla="*/ 2520950 w 4"/>
                <a:gd name="T7" fmla="*/ 5040435 h 13"/>
                <a:gd name="T8" fmla="*/ 0 w 4"/>
                <a:gd name="T9" fmla="*/ 17642316 h 13"/>
                <a:gd name="T10" fmla="*/ 0 w 4"/>
                <a:gd name="T11" fmla="*/ 17642316 h 13"/>
                <a:gd name="T12" fmla="*/ 0 w 4"/>
                <a:gd name="T13" fmla="*/ 25202172 h 13"/>
                <a:gd name="T14" fmla="*/ 5040312 w 4"/>
                <a:gd name="T15" fmla="*/ 32763622 h 13"/>
                <a:gd name="T16" fmla="*/ 5040312 w 4"/>
                <a:gd name="T17" fmla="*/ 32763622 h 13"/>
                <a:gd name="T18" fmla="*/ 7559674 w 4"/>
                <a:gd name="T19" fmla="*/ 32763622 h 13"/>
                <a:gd name="T20" fmla="*/ 10080623 w 4"/>
                <a:gd name="T21" fmla="*/ 30242611 h 13"/>
                <a:gd name="T22" fmla="*/ 10080623 w 4"/>
                <a:gd name="T23" fmla="*/ 30242611 h 13"/>
                <a:gd name="T24" fmla="*/ 5040312 w 4"/>
                <a:gd name="T25" fmla="*/ 15121306 h 13"/>
                <a:gd name="T26" fmla="*/ 5040312 w 4"/>
                <a:gd name="T27" fmla="*/ 15121306 h 13"/>
                <a:gd name="T28" fmla="*/ 7559674 w 4"/>
                <a:gd name="T29" fmla="*/ 2521011 h 13"/>
                <a:gd name="T30" fmla="*/ 7559674 w 4"/>
                <a:gd name="T31" fmla="*/ 2521011 h 13"/>
                <a:gd name="T32" fmla="*/ 5040312 w 4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13"/>
                <a:gd name="T53" fmla="*/ 4 w 4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13">
                  <a:moveTo>
                    <a:pt x="2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2" y="6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88" name="Freeform 191"/>
            <p:cNvSpPr>
              <a:spLocks/>
            </p:cNvSpPr>
            <p:nvPr/>
          </p:nvSpPr>
          <p:spPr bwMode="auto">
            <a:xfrm>
              <a:off x="5554663" y="2597150"/>
              <a:ext cx="6350" cy="20638"/>
            </a:xfrm>
            <a:custGeom>
              <a:avLst/>
              <a:gdLst>
                <a:gd name="T0" fmla="*/ 5040312 w 4"/>
                <a:gd name="T1" fmla="*/ 0 h 13"/>
                <a:gd name="T2" fmla="*/ 5040312 w 4"/>
                <a:gd name="T3" fmla="*/ 0 h 13"/>
                <a:gd name="T4" fmla="*/ 2520950 w 4"/>
                <a:gd name="T5" fmla="*/ 5040435 h 13"/>
                <a:gd name="T6" fmla="*/ 2520950 w 4"/>
                <a:gd name="T7" fmla="*/ 5040435 h 13"/>
                <a:gd name="T8" fmla="*/ 0 w 4"/>
                <a:gd name="T9" fmla="*/ 17642316 h 13"/>
                <a:gd name="T10" fmla="*/ 0 w 4"/>
                <a:gd name="T11" fmla="*/ 17642316 h 13"/>
                <a:gd name="T12" fmla="*/ 0 w 4"/>
                <a:gd name="T13" fmla="*/ 25202172 h 13"/>
                <a:gd name="T14" fmla="*/ 5040312 w 4"/>
                <a:gd name="T15" fmla="*/ 32763622 h 13"/>
                <a:gd name="T16" fmla="*/ 5040312 w 4"/>
                <a:gd name="T17" fmla="*/ 32763622 h 13"/>
                <a:gd name="T18" fmla="*/ 7559674 w 4"/>
                <a:gd name="T19" fmla="*/ 32763622 h 13"/>
                <a:gd name="T20" fmla="*/ 10080623 w 4"/>
                <a:gd name="T21" fmla="*/ 30242611 h 13"/>
                <a:gd name="T22" fmla="*/ 10080623 w 4"/>
                <a:gd name="T23" fmla="*/ 30242611 h 13"/>
                <a:gd name="T24" fmla="*/ 5040312 w 4"/>
                <a:gd name="T25" fmla="*/ 15121306 h 13"/>
                <a:gd name="T26" fmla="*/ 5040312 w 4"/>
                <a:gd name="T27" fmla="*/ 15121306 h 13"/>
                <a:gd name="T28" fmla="*/ 7559674 w 4"/>
                <a:gd name="T29" fmla="*/ 2521011 h 13"/>
                <a:gd name="T30" fmla="*/ 7559674 w 4"/>
                <a:gd name="T31" fmla="*/ 2521011 h 13"/>
                <a:gd name="T32" fmla="*/ 5040312 w 4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13"/>
                <a:gd name="T53" fmla="*/ 4 w 4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13">
                  <a:moveTo>
                    <a:pt x="2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2" y="6"/>
                  </a:lnTo>
                  <a:lnTo>
                    <a:pt x="3" y="1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3103" name="Group 241"/>
          <p:cNvGrpSpPr>
            <a:grpSpLocks/>
          </p:cNvGrpSpPr>
          <p:nvPr/>
        </p:nvGrpSpPr>
        <p:grpSpPr bwMode="auto">
          <a:xfrm>
            <a:off x="7991591" y="243975"/>
            <a:ext cx="923809" cy="441825"/>
            <a:chOff x="4559300" y="1644650"/>
            <a:chExt cx="603250" cy="260350"/>
          </a:xfrm>
        </p:grpSpPr>
        <p:sp>
          <p:nvSpPr>
            <p:cNvPr id="3109" name="Freeform 173"/>
            <p:cNvSpPr>
              <a:spLocks/>
            </p:cNvSpPr>
            <p:nvPr/>
          </p:nvSpPr>
          <p:spPr bwMode="auto">
            <a:xfrm>
              <a:off x="4559300" y="1644650"/>
              <a:ext cx="603250" cy="260350"/>
            </a:xfrm>
            <a:custGeom>
              <a:avLst/>
              <a:gdLst>
                <a:gd name="T0" fmla="*/ 121277835 w 761"/>
                <a:gd name="T1" fmla="*/ 43472890 h 328"/>
                <a:gd name="T2" fmla="*/ 157724111 w 761"/>
                <a:gd name="T3" fmla="*/ 11341099 h 328"/>
                <a:gd name="T4" fmla="*/ 205481519 w 761"/>
                <a:gd name="T5" fmla="*/ 0 h 328"/>
                <a:gd name="T6" fmla="*/ 240671405 w 761"/>
                <a:gd name="T7" fmla="*/ 6300787 h 328"/>
                <a:gd name="T8" fmla="*/ 270833896 w 761"/>
                <a:gd name="T9" fmla="*/ 23941879 h 328"/>
                <a:gd name="T10" fmla="*/ 292826751 w 761"/>
                <a:gd name="T11" fmla="*/ 48513201 h 328"/>
                <a:gd name="T12" fmla="*/ 310421669 w 761"/>
                <a:gd name="T13" fmla="*/ 39062023 h 328"/>
                <a:gd name="T14" fmla="*/ 325502914 w 761"/>
                <a:gd name="T15" fmla="*/ 34021712 h 328"/>
                <a:gd name="T16" fmla="*/ 341212775 w 761"/>
                <a:gd name="T17" fmla="*/ 32762031 h 328"/>
                <a:gd name="T18" fmla="*/ 380172725 w 761"/>
                <a:gd name="T19" fmla="*/ 42842653 h 328"/>
                <a:gd name="T20" fmla="*/ 408450159 w 761"/>
                <a:gd name="T21" fmla="*/ 69934136 h 328"/>
                <a:gd name="T22" fmla="*/ 421645654 w 761"/>
                <a:gd name="T23" fmla="*/ 105846573 h 328"/>
                <a:gd name="T24" fmla="*/ 437355515 w 761"/>
                <a:gd name="T25" fmla="*/ 101436475 h 328"/>
                <a:gd name="T26" fmla="*/ 449923087 w 761"/>
                <a:gd name="T27" fmla="*/ 101436475 h 328"/>
                <a:gd name="T28" fmla="*/ 468146622 w 761"/>
                <a:gd name="T29" fmla="*/ 110886883 h 328"/>
                <a:gd name="T30" fmla="*/ 477571905 w 761"/>
                <a:gd name="T31" fmla="*/ 129158208 h 328"/>
                <a:gd name="T32" fmla="*/ 475058232 w 761"/>
                <a:gd name="T33" fmla="*/ 149319450 h 328"/>
                <a:gd name="T34" fmla="*/ 462490660 w 761"/>
                <a:gd name="T35" fmla="*/ 165700063 h 328"/>
                <a:gd name="T36" fmla="*/ 442382861 w 761"/>
                <a:gd name="T37" fmla="*/ 171370611 h 328"/>
                <a:gd name="T38" fmla="*/ 432956786 w 761"/>
                <a:gd name="T39" fmla="*/ 170110930 h 328"/>
                <a:gd name="T40" fmla="*/ 423531503 w 761"/>
                <a:gd name="T41" fmla="*/ 166330300 h 328"/>
                <a:gd name="T42" fmla="*/ 410963039 w 761"/>
                <a:gd name="T43" fmla="*/ 154359761 h 328"/>
                <a:gd name="T44" fmla="*/ 391483064 w 761"/>
                <a:gd name="T45" fmla="*/ 176410921 h 328"/>
                <a:gd name="T46" fmla="*/ 368232976 w 761"/>
                <a:gd name="T47" fmla="*/ 190272173 h 328"/>
                <a:gd name="T48" fmla="*/ 341212775 w 761"/>
                <a:gd name="T49" fmla="*/ 194682246 h 328"/>
                <a:gd name="T50" fmla="*/ 321104184 w 761"/>
                <a:gd name="T51" fmla="*/ 191531853 h 328"/>
                <a:gd name="T52" fmla="*/ 302252826 w 761"/>
                <a:gd name="T53" fmla="*/ 184601625 h 328"/>
                <a:gd name="T54" fmla="*/ 284030084 w 761"/>
                <a:gd name="T55" fmla="*/ 170740374 h 328"/>
                <a:gd name="T56" fmla="*/ 261407820 w 761"/>
                <a:gd name="T57" fmla="*/ 189641935 h 328"/>
                <a:gd name="T58" fmla="*/ 235015443 w 761"/>
                <a:gd name="T59" fmla="*/ 202872949 h 328"/>
                <a:gd name="T60" fmla="*/ 205481519 w 761"/>
                <a:gd name="T61" fmla="*/ 206652785 h 328"/>
                <a:gd name="T62" fmla="*/ 168406627 w 761"/>
                <a:gd name="T63" fmla="*/ 200352794 h 328"/>
                <a:gd name="T64" fmla="*/ 136987696 w 761"/>
                <a:gd name="T65" fmla="*/ 180820995 h 328"/>
                <a:gd name="T66" fmla="*/ 112481168 w 761"/>
                <a:gd name="T67" fmla="*/ 150579131 h 328"/>
                <a:gd name="T68" fmla="*/ 94257609 w 761"/>
                <a:gd name="T69" fmla="*/ 170740374 h 328"/>
                <a:gd name="T70" fmla="*/ 77919924 w 761"/>
                <a:gd name="T71" fmla="*/ 180820995 h 328"/>
                <a:gd name="T72" fmla="*/ 58439949 w 761"/>
                <a:gd name="T73" fmla="*/ 184601625 h 328"/>
                <a:gd name="T74" fmla="*/ 25763767 w 761"/>
                <a:gd name="T75" fmla="*/ 174521003 h 328"/>
                <a:gd name="T76" fmla="*/ 4398731 w 761"/>
                <a:gd name="T77" fmla="*/ 148689213 h 328"/>
                <a:gd name="T78" fmla="*/ 1885057 w 761"/>
                <a:gd name="T79" fmla="*/ 114666719 h 328"/>
                <a:gd name="T80" fmla="*/ 17594924 w 761"/>
                <a:gd name="T81" fmla="*/ 85055068 h 328"/>
                <a:gd name="T82" fmla="*/ 46500188 w 761"/>
                <a:gd name="T83" fmla="*/ 69934136 h 328"/>
                <a:gd name="T84" fmla="*/ 66608792 w 761"/>
                <a:gd name="T85" fmla="*/ 68674455 h 328"/>
                <a:gd name="T86" fmla="*/ 79804980 w 761"/>
                <a:gd name="T87" fmla="*/ 72454292 h 328"/>
                <a:gd name="T88" fmla="*/ 91743936 w 761"/>
                <a:gd name="T89" fmla="*/ 78124839 h 3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61"/>
                <a:gd name="T136" fmla="*/ 0 h 328"/>
                <a:gd name="T137" fmla="*/ 761 w 761"/>
                <a:gd name="T138" fmla="*/ 328 h 3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61" h="328">
                  <a:moveTo>
                    <a:pt x="170" y="116"/>
                  </a:moveTo>
                  <a:lnTo>
                    <a:pt x="179" y="91"/>
                  </a:lnTo>
                  <a:lnTo>
                    <a:pt x="193" y="69"/>
                  </a:lnTo>
                  <a:lnTo>
                    <a:pt x="209" y="50"/>
                  </a:lnTo>
                  <a:lnTo>
                    <a:pt x="229" y="32"/>
                  </a:lnTo>
                  <a:lnTo>
                    <a:pt x="251" y="18"/>
                  </a:lnTo>
                  <a:lnTo>
                    <a:pt x="275" y="8"/>
                  </a:lnTo>
                  <a:lnTo>
                    <a:pt x="300" y="2"/>
                  </a:lnTo>
                  <a:lnTo>
                    <a:pt x="327" y="0"/>
                  </a:lnTo>
                  <a:lnTo>
                    <a:pt x="346" y="1"/>
                  </a:lnTo>
                  <a:lnTo>
                    <a:pt x="365" y="5"/>
                  </a:lnTo>
                  <a:lnTo>
                    <a:pt x="383" y="10"/>
                  </a:lnTo>
                  <a:lnTo>
                    <a:pt x="400" y="17"/>
                  </a:lnTo>
                  <a:lnTo>
                    <a:pt x="416" y="26"/>
                  </a:lnTo>
                  <a:lnTo>
                    <a:pt x="431" y="38"/>
                  </a:lnTo>
                  <a:lnTo>
                    <a:pt x="445" y="51"/>
                  </a:lnTo>
                  <a:lnTo>
                    <a:pt x="458" y="66"/>
                  </a:lnTo>
                  <a:lnTo>
                    <a:pt x="466" y="77"/>
                  </a:lnTo>
                  <a:lnTo>
                    <a:pt x="479" y="69"/>
                  </a:lnTo>
                  <a:lnTo>
                    <a:pt x="486" y="66"/>
                  </a:lnTo>
                  <a:lnTo>
                    <a:pt x="494" y="62"/>
                  </a:lnTo>
                  <a:lnTo>
                    <a:pt x="502" y="59"/>
                  </a:lnTo>
                  <a:lnTo>
                    <a:pt x="510" y="56"/>
                  </a:lnTo>
                  <a:lnTo>
                    <a:pt x="518" y="54"/>
                  </a:lnTo>
                  <a:lnTo>
                    <a:pt x="526" y="53"/>
                  </a:lnTo>
                  <a:lnTo>
                    <a:pt x="535" y="52"/>
                  </a:lnTo>
                  <a:lnTo>
                    <a:pt x="543" y="52"/>
                  </a:lnTo>
                  <a:lnTo>
                    <a:pt x="565" y="54"/>
                  </a:lnTo>
                  <a:lnTo>
                    <a:pt x="586" y="59"/>
                  </a:lnTo>
                  <a:lnTo>
                    <a:pt x="605" y="68"/>
                  </a:lnTo>
                  <a:lnTo>
                    <a:pt x="623" y="79"/>
                  </a:lnTo>
                  <a:lnTo>
                    <a:pt x="638" y="94"/>
                  </a:lnTo>
                  <a:lnTo>
                    <a:pt x="650" y="111"/>
                  </a:lnTo>
                  <a:lnTo>
                    <a:pt x="661" y="130"/>
                  </a:lnTo>
                  <a:lnTo>
                    <a:pt x="668" y="151"/>
                  </a:lnTo>
                  <a:lnTo>
                    <a:pt x="671" y="168"/>
                  </a:lnTo>
                  <a:lnTo>
                    <a:pt x="688" y="162"/>
                  </a:lnTo>
                  <a:lnTo>
                    <a:pt x="692" y="161"/>
                  </a:lnTo>
                  <a:lnTo>
                    <a:pt x="696" y="161"/>
                  </a:lnTo>
                  <a:lnTo>
                    <a:pt x="700" y="160"/>
                  </a:lnTo>
                  <a:lnTo>
                    <a:pt x="704" y="160"/>
                  </a:lnTo>
                  <a:lnTo>
                    <a:pt x="716" y="161"/>
                  </a:lnTo>
                  <a:lnTo>
                    <a:pt x="726" y="165"/>
                  </a:lnTo>
                  <a:lnTo>
                    <a:pt x="736" y="169"/>
                  </a:lnTo>
                  <a:lnTo>
                    <a:pt x="745" y="176"/>
                  </a:lnTo>
                  <a:lnTo>
                    <a:pt x="752" y="186"/>
                  </a:lnTo>
                  <a:lnTo>
                    <a:pt x="756" y="195"/>
                  </a:lnTo>
                  <a:lnTo>
                    <a:pt x="760" y="205"/>
                  </a:lnTo>
                  <a:lnTo>
                    <a:pt x="761" y="217"/>
                  </a:lnTo>
                  <a:lnTo>
                    <a:pt x="760" y="228"/>
                  </a:lnTo>
                  <a:lnTo>
                    <a:pt x="756" y="237"/>
                  </a:lnTo>
                  <a:lnTo>
                    <a:pt x="752" y="248"/>
                  </a:lnTo>
                  <a:lnTo>
                    <a:pt x="745" y="256"/>
                  </a:lnTo>
                  <a:lnTo>
                    <a:pt x="736" y="263"/>
                  </a:lnTo>
                  <a:lnTo>
                    <a:pt x="726" y="267"/>
                  </a:lnTo>
                  <a:lnTo>
                    <a:pt x="716" y="271"/>
                  </a:lnTo>
                  <a:lnTo>
                    <a:pt x="704" y="272"/>
                  </a:lnTo>
                  <a:lnTo>
                    <a:pt x="700" y="272"/>
                  </a:lnTo>
                  <a:lnTo>
                    <a:pt x="694" y="271"/>
                  </a:lnTo>
                  <a:lnTo>
                    <a:pt x="689" y="270"/>
                  </a:lnTo>
                  <a:lnTo>
                    <a:pt x="684" y="269"/>
                  </a:lnTo>
                  <a:lnTo>
                    <a:pt x="679" y="266"/>
                  </a:lnTo>
                  <a:lnTo>
                    <a:pt x="674" y="264"/>
                  </a:lnTo>
                  <a:lnTo>
                    <a:pt x="671" y="260"/>
                  </a:lnTo>
                  <a:lnTo>
                    <a:pt x="666" y="257"/>
                  </a:lnTo>
                  <a:lnTo>
                    <a:pt x="654" y="245"/>
                  </a:lnTo>
                  <a:lnTo>
                    <a:pt x="643" y="259"/>
                  </a:lnTo>
                  <a:lnTo>
                    <a:pt x="634" y="271"/>
                  </a:lnTo>
                  <a:lnTo>
                    <a:pt x="623" y="280"/>
                  </a:lnTo>
                  <a:lnTo>
                    <a:pt x="611" y="288"/>
                  </a:lnTo>
                  <a:lnTo>
                    <a:pt x="598" y="296"/>
                  </a:lnTo>
                  <a:lnTo>
                    <a:pt x="586" y="302"/>
                  </a:lnTo>
                  <a:lnTo>
                    <a:pt x="572" y="305"/>
                  </a:lnTo>
                  <a:lnTo>
                    <a:pt x="558" y="308"/>
                  </a:lnTo>
                  <a:lnTo>
                    <a:pt x="543" y="309"/>
                  </a:lnTo>
                  <a:lnTo>
                    <a:pt x="532" y="309"/>
                  </a:lnTo>
                  <a:lnTo>
                    <a:pt x="521" y="307"/>
                  </a:lnTo>
                  <a:lnTo>
                    <a:pt x="511" y="304"/>
                  </a:lnTo>
                  <a:lnTo>
                    <a:pt x="501" y="301"/>
                  </a:lnTo>
                  <a:lnTo>
                    <a:pt x="490" y="297"/>
                  </a:lnTo>
                  <a:lnTo>
                    <a:pt x="481" y="293"/>
                  </a:lnTo>
                  <a:lnTo>
                    <a:pt x="472" y="287"/>
                  </a:lnTo>
                  <a:lnTo>
                    <a:pt x="462" y="280"/>
                  </a:lnTo>
                  <a:lnTo>
                    <a:pt x="452" y="271"/>
                  </a:lnTo>
                  <a:lnTo>
                    <a:pt x="442" y="281"/>
                  </a:lnTo>
                  <a:lnTo>
                    <a:pt x="430" y="292"/>
                  </a:lnTo>
                  <a:lnTo>
                    <a:pt x="416" y="301"/>
                  </a:lnTo>
                  <a:lnTo>
                    <a:pt x="404" y="309"/>
                  </a:lnTo>
                  <a:lnTo>
                    <a:pt x="389" y="316"/>
                  </a:lnTo>
                  <a:lnTo>
                    <a:pt x="374" y="322"/>
                  </a:lnTo>
                  <a:lnTo>
                    <a:pt x="359" y="325"/>
                  </a:lnTo>
                  <a:lnTo>
                    <a:pt x="343" y="327"/>
                  </a:lnTo>
                  <a:lnTo>
                    <a:pt x="327" y="328"/>
                  </a:lnTo>
                  <a:lnTo>
                    <a:pt x="307" y="327"/>
                  </a:lnTo>
                  <a:lnTo>
                    <a:pt x="287" y="324"/>
                  </a:lnTo>
                  <a:lnTo>
                    <a:pt x="268" y="318"/>
                  </a:lnTo>
                  <a:lnTo>
                    <a:pt x="251" y="310"/>
                  </a:lnTo>
                  <a:lnTo>
                    <a:pt x="233" y="300"/>
                  </a:lnTo>
                  <a:lnTo>
                    <a:pt x="218" y="287"/>
                  </a:lnTo>
                  <a:lnTo>
                    <a:pt x="204" y="273"/>
                  </a:lnTo>
                  <a:lnTo>
                    <a:pt x="192" y="257"/>
                  </a:lnTo>
                  <a:lnTo>
                    <a:pt x="179" y="239"/>
                  </a:lnTo>
                  <a:lnTo>
                    <a:pt x="165" y="256"/>
                  </a:lnTo>
                  <a:lnTo>
                    <a:pt x="158" y="264"/>
                  </a:lnTo>
                  <a:lnTo>
                    <a:pt x="150" y="271"/>
                  </a:lnTo>
                  <a:lnTo>
                    <a:pt x="142" y="278"/>
                  </a:lnTo>
                  <a:lnTo>
                    <a:pt x="133" y="282"/>
                  </a:lnTo>
                  <a:lnTo>
                    <a:pt x="124" y="287"/>
                  </a:lnTo>
                  <a:lnTo>
                    <a:pt x="113" y="290"/>
                  </a:lnTo>
                  <a:lnTo>
                    <a:pt x="103" y="292"/>
                  </a:lnTo>
                  <a:lnTo>
                    <a:pt x="93" y="293"/>
                  </a:lnTo>
                  <a:lnTo>
                    <a:pt x="74" y="290"/>
                  </a:lnTo>
                  <a:lnTo>
                    <a:pt x="57" y="286"/>
                  </a:lnTo>
                  <a:lnTo>
                    <a:pt x="41" y="277"/>
                  </a:lnTo>
                  <a:lnTo>
                    <a:pt x="28" y="265"/>
                  </a:lnTo>
                  <a:lnTo>
                    <a:pt x="17" y="252"/>
                  </a:lnTo>
                  <a:lnTo>
                    <a:pt x="7" y="236"/>
                  </a:lnTo>
                  <a:lnTo>
                    <a:pt x="3" y="219"/>
                  </a:lnTo>
                  <a:lnTo>
                    <a:pt x="0" y="201"/>
                  </a:lnTo>
                  <a:lnTo>
                    <a:pt x="3" y="182"/>
                  </a:lnTo>
                  <a:lnTo>
                    <a:pt x="7" y="165"/>
                  </a:lnTo>
                  <a:lnTo>
                    <a:pt x="17" y="149"/>
                  </a:lnTo>
                  <a:lnTo>
                    <a:pt x="28" y="135"/>
                  </a:lnTo>
                  <a:lnTo>
                    <a:pt x="41" y="124"/>
                  </a:lnTo>
                  <a:lnTo>
                    <a:pt x="57" y="115"/>
                  </a:lnTo>
                  <a:lnTo>
                    <a:pt x="74" y="111"/>
                  </a:lnTo>
                  <a:lnTo>
                    <a:pt x="93" y="108"/>
                  </a:lnTo>
                  <a:lnTo>
                    <a:pt x="100" y="108"/>
                  </a:lnTo>
                  <a:lnTo>
                    <a:pt x="106" y="109"/>
                  </a:lnTo>
                  <a:lnTo>
                    <a:pt x="113" y="111"/>
                  </a:lnTo>
                  <a:lnTo>
                    <a:pt x="120" y="113"/>
                  </a:lnTo>
                  <a:lnTo>
                    <a:pt x="127" y="115"/>
                  </a:lnTo>
                  <a:lnTo>
                    <a:pt x="133" y="118"/>
                  </a:lnTo>
                  <a:lnTo>
                    <a:pt x="140" y="121"/>
                  </a:lnTo>
                  <a:lnTo>
                    <a:pt x="146" y="124"/>
                  </a:lnTo>
                  <a:lnTo>
                    <a:pt x="163" y="137"/>
                  </a:lnTo>
                  <a:lnTo>
                    <a:pt x="170" y="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10" name="Freeform 174"/>
            <p:cNvSpPr>
              <a:spLocks/>
            </p:cNvSpPr>
            <p:nvPr/>
          </p:nvSpPr>
          <p:spPr bwMode="auto">
            <a:xfrm>
              <a:off x="4710113" y="1676400"/>
              <a:ext cx="163513" cy="204788"/>
            </a:xfrm>
            <a:custGeom>
              <a:avLst/>
              <a:gdLst>
                <a:gd name="T0" fmla="*/ 15120985 w 206"/>
                <a:gd name="T1" fmla="*/ 70646317 h 259"/>
                <a:gd name="T2" fmla="*/ 15751225 w 206"/>
                <a:gd name="T3" fmla="*/ 60017903 h 259"/>
                <a:gd name="T4" fmla="*/ 17641149 w 206"/>
                <a:gd name="T5" fmla="*/ 49389478 h 259"/>
                <a:gd name="T6" fmla="*/ 21421790 w 206"/>
                <a:gd name="T7" fmla="*/ 38761856 h 259"/>
                <a:gd name="T8" fmla="*/ 25831878 w 206"/>
                <a:gd name="T9" fmla="*/ 29383518 h 259"/>
                <a:gd name="T10" fmla="*/ 31502449 w 206"/>
                <a:gd name="T11" fmla="*/ 21256042 h 259"/>
                <a:gd name="T12" fmla="*/ 38432700 w 206"/>
                <a:gd name="T13" fmla="*/ 13128571 h 259"/>
                <a:gd name="T14" fmla="*/ 45362950 w 206"/>
                <a:gd name="T15" fmla="*/ 5626529 h 259"/>
                <a:gd name="T16" fmla="*/ 54183931 w 206"/>
                <a:gd name="T17" fmla="*/ 0 h 259"/>
                <a:gd name="T18" fmla="*/ 42842787 w 206"/>
                <a:gd name="T19" fmla="*/ 5001096 h 259"/>
                <a:gd name="T20" fmla="*/ 32131895 w 206"/>
                <a:gd name="T21" fmla="*/ 12503926 h 259"/>
                <a:gd name="T22" fmla="*/ 22681475 w 206"/>
                <a:gd name="T23" fmla="*/ 20005966 h 259"/>
                <a:gd name="T24" fmla="*/ 15120985 w 206"/>
                <a:gd name="T25" fmla="*/ 30634385 h 259"/>
                <a:gd name="T26" fmla="*/ 8190732 w 206"/>
                <a:gd name="T27" fmla="*/ 41262008 h 259"/>
                <a:gd name="T28" fmla="*/ 4410089 w 206"/>
                <a:gd name="T29" fmla="*/ 52515866 h 259"/>
                <a:gd name="T30" fmla="*/ 630239 w 206"/>
                <a:gd name="T31" fmla="*/ 65018998 h 259"/>
                <a:gd name="T32" fmla="*/ 0 w 206"/>
                <a:gd name="T33" fmla="*/ 78148354 h 259"/>
                <a:gd name="T34" fmla="*/ 1260479 w 206"/>
                <a:gd name="T35" fmla="*/ 95027937 h 259"/>
                <a:gd name="T36" fmla="*/ 6300806 w 206"/>
                <a:gd name="T37" fmla="*/ 111282903 h 259"/>
                <a:gd name="T38" fmla="*/ 14490746 w 206"/>
                <a:gd name="T39" fmla="*/ 125662335 h 259"/>
                <a:gd name="T40" fmla="*/ 24571399 w 206"/>
                <a:gd name="T41" fmla="*/ 137540824 h 259"/>
                <a:gd name="T42" fmla="*/ 36542776 w 206"/>
                <a:gd name="T43" fmla="*/ 147543804 h 259"/>
                <a:gd name="T44" fmla="*/ 51033516 w 206"/>
                <a:gd name="T45" fmla="*/ 155671274 h 259"/>
                <a:gd name="T46" fmla="*/ 67414986 w 206"/>
                <a:gd name="T47" fmla="*/ 160673159 h 259"/>
                <a:gd name="T48" fmla="*/ 83795650 w 206"/>
                <a:gd name="T49" fmla="*/ 161923235 h 259"/>
                <a:gd name="T50" fmla="*/ 90725900 w 206"/>
                <a:gd name="T51" fmla="*/ 161923235 h 259"/>
                <a:gd name="T52" fmla="*/ 96396466 w 206"/>
                <a:gd name="T53" fmla="*/ 161297802 h 259"/>
                <a:gd name="T54" fmla="*/ 102067032 w 206"/>
                <a:gd name="T55" fmla="*/ 160047726 h 259"/>
                <a:gd name="T56" fmla="*/ 107737622 w 206"/>
                <a:gd name="T57" fmla="*/ 158797650 h 259"/>
                <a:gd name="T58" fmla="*/ 113407394 w 206"/>
                <a:gd name="T59" fmla="*/ 156921350 h 259"/>
                <a:gd name="T60" fmla="*/ 119708199 w 206"/>
                <a:gd name="T61" fmla="*/ 154421198 h 259"/>
                <a:gd name="T62" fmla="*/ 124748525 w 206"/>
                <a:gd name="T63" fmla="*/ 151920256 h 259"/>
                <a:gd name="T64" fmla="*/ 129788852 w 206"/>
                <a:gd name="T65" fmla="*/ 149419313 h 259"/>
                <a:gd name="T66" fmla="*/ 126008210 w 206"/>
                <a:gd name="T67" fmla="*/ 150670180 h 259"/>
                <a:gd name="T68" fmla="*/ 122228362 w 206"/>
                <a:gd name="T69" fmla="*/ 151294822 h 259"/>
                <a:gd name="T70" fmla="*/ 119077960 w 206"/>
                <a:gd name="T71" fmla="*/ 151920256 h 259"/>
                <a:gd name="T72" fmla="*/ 115298112 w 206"/>
                <a:gd name="T73" fmla="*/ 153170332 h 259"/>
                <a:gd name="T74" fmla="*/ 110887231 w 206"/>
                <a:gd name="T75" fmla="*/ 153795765 h 259"/>
                <a:gd name="T76" fmla="*/ 107107383 w 206"/>
                <a:gd name="T77" fmla="*/ 154421198 h 259"/>
                <a:gd name="T78" fmla="*/ 103326716 w 206"/>
                <a:gd name="T79" fmla="*/ 154421198 h 259"/>
                <a:gd name="T80" fmla="*/ 98916629 w 206"/>
                <a:gd name="T81" fmla="*/ 154421198 h 259"/>
                <a:gd name="T82" fmla="*/ 82535965 w 206"/>
                <a:gd name="T83" fmla="*/ 153170332 h 259"/>
                <a:gd name="T84" fmla="*/ 66784747 w 206"/>
                <a:gd name="T85" fmla="*/ 147543804 h 259"/>
                <a:gd name="T86" fmla="*/ 52293213 w 206"/>
                <a:gd name="T87" fmla="*/ 140041767 h 259"/>
                <a:gd name="T88" fmla="*/ 39692385 w 206"/>
                <a:gd name="T89" fmla="*/ 130038787 h 259"/>
                <a:gd name="T90" fmla="*/ 29611732 w 206"/>
                <a:gd name="T91" fmla="*/ 117534864 h 259"/>
                <a:gd name="T92" fmla="*/ 21421790 w 206"/>
                <a:gd name="T93" fmla="*/ 103155408 h 259"/>
                <a:gd name="T94" fmla="*/ 16381464 w 206"/>
                <a:gd name="T95" fmla="*/ 87525900 h 259"/>
                <a:gd name="T96" fmla="*/ 15120985 w 206"/>
                <a:gd name="T97" fmla="*/ 70646317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6"/>
                <a:gd name="T148" fmla="*/ 0 h 259"/>
                <a:gd name="T149" fmla="*/ 206 w 206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6" h="259">
                  <a:moveTo>
                    <a:pt x="24" y="113"/>
                  </a:moveTo>
                  <a:lnTo>
                    <a:pt x="25" y="96"/>
                  </a:lnTo>
                  <a:lnTo>
                    <a:pt x="28" y="79"/>
                  </a:lnTo>
                  <a:lnTo>
                    <a:pt x="34" y="62"/>
                  </a:lnTo>
                  <a:lnTo>
                    <a:pt x="41" y="47"/>
                  </a:lnTo>
                  <a:lnTo>
                    <a:pt x="50" y="34"/>
                  </a:lnTo>
                  <a:lnTo>
                    <a:pt x="61" y="21"/>
                  </a:lnTo>
                  <a:lnTo>
                    <a:pt x="72" y="9"/>
                  </a:lnTo>
                  <a:lnTo>
                    <a:pt x="86" y="0"/>
                  </a:lnTo>
                  <a:lnTo>
                    <a:pt x="68" y="8"/>
                  </a:lnTo>
                  <a:lnTo>
                    <a:pt x="51" y="20"/>
                  </a:lnTo>
                  <a:lnTo>
                    <a:pt x="36" y="32"/>
                  </a:lnTo>
                  <a:lnTo>
                    <a:pt x="24" y="49"/>
                  </a:lnTo>
                  <a:lnTo>
                    <a:pt x="13" y="66"/>
                  </a:lnTo>
                  <a:lnTo>
                    <a:pt x="7" y="84"/>
                  </a:lnTo>
                  <a:lnTo>
                    <a:pt x="1" y="104"/>
                  </a:lnTo>
                  <a:lnTo>
                    <a:pt x="0" y="125"/>
                  </a:lnTo>
                  <a:lnTo>
                    <a:pt x="2" y="152"/>
                  </a:lnTo>
                  <a:lnTo>
                    <a:pt x="10" y="178"/>
                  </a:lnTo>
                  <a:lnTo>
                    <a:pt x="23" y="201"/>
                  </a:lnTo>
                  <a:lnTo>
                    <a:pt x="39" y="220"/>
                  </a:lnTo>
                  <a:lnTo>
                    <a:pt x="58" y="236"/>
                  </a:lnTo>
                  <a:lnTo>
                    <a:pt x="81" y="249"/>
                  </a:lnTo>
                  <a:lnTo>
                    <a:pt x="107" y="257"/>
                  </a:lnTo>
                  <a:lnTo>
                    <a:pt x="133" y="259"/>
                  </a:lnTo>
                  <a:lnTo>
                    <a:pt x="144" y="259"/>
                  </a:lnTo>
                  <a:lnTo>
                    <a:pt x="153" y="258"/>
                  </a:lnTo>
                  <a:lnTo>
                    <a:pt x="162" y="256"/>
                  </a:lnTo>
                  <a:lnTo>
                    <a:pt x="171" y="254"/>
                  </a:lnTo>
                  <a:lnTo>
                    <a:pt x="180" y="251"/>
                  </a:lnTo>
                  <a:lnTo>
                    <a:pt x="190" y="247"/>
                  </a:lnTo>
                  <a:lnTo>
                    <a:pt x="198" y="243"/>
                  </a:lnTo>
                  <a:lnTo>
                    <a:pt x="206" y="239"/>
                  </a:lnTo>
                  <a:lnTo>
                    <a:pt x="200" y="241"/>
                  </a:lnTo>
                  <a:lnTo>
                    <a:pt x="194" y="242"/>
                  </a:lnTo>
                  <a:lnTo>
                    <a:pt x="189" y="243"/>
                  </a:lnTo>
                  <a:lnTo>
                    <a:pt x="183" y="245"/>
                  </a:lnTo>
                  <a:lnTo>
                    <a:pt x="176" y="246"/>
                  </a:lnTo>
                  <a:lnTo>
                    <a:pt x="170" y="247"/>
                  </a:lnTo>
                  <a:lnTo>
                    <a:pt x="164" y="247"/>
                  </a:lnTo>
                  <a:lnTo>
                    <a:pt x="157" y="247"/>
                  </a:lnTo>
                  <a:lnTo>
                    <a:pt x="131" y="245"/>
                  </a:lnTo>
                  <a:lnTo>
                    <a:pt x="106" y="236"/>
                  </a:lnTo>
                  <a:lnTo>
                    <a:pt x="83" y="224"/>
                  </a:lnTo>
                  <a:lnTo>
                    <a:pt x="63" y="208"/>
                  </a:lnTo>
                  <a:lnTo>
                    <a:pt x="47" y="188"/>
                  </a:lnTo>
                  <a:lnTo>
                    <a:pt x="34" y="165"/>
                  </a:lnTo>
                  <a:lnTo>
                    <a:pt x="26" y="140"/>
                  </a:lnTo>
                  <a:lnTo>
                    <a:pt x="24" y="1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11" name="Freeform 175"/>
            <p:cNvSpPr>
              <a:spLocks/>
            </p:cNvSpPr>
            <p:nvPr/>
          </p:nvSpPr>
          <p:spPr bwMode="auto">
            <a:xfrm>
              <a:off x="4575175" y="1758950"/>
              <a:ext cx="101600" cy="98425"/>
            </a:xfrm>
            <a:custGeom>
              <a:avLst/>
              <a:gdLst>
                <a:gd name="T0" fmla="*/ 8820149 w 128"/>
                <a:gd name="T1" fmla="*/ 23559796 h 125"/>
                <a:gd name="T2" fmla="*/ 9450386 w 128"/>
                <a:gd name="T3" fmla="*/ 17359810 h 125"/>
                <a:gd name="T4" fmla="*/ 10080623 w 128"/>
                <a:gd name="T5" fmla="*/ 11159821 h 125"/>
                <a:gd name="T6" fmla="*/ 12600778 w 128"/>
                <a:gd name="T7" fmla="*/ 5580304 h 125"/>
                <a:gd name="T8" fmla="*/ 15120936 w 128"/>
                <a:gd name="T9" fmla="*/ 0 h 125"/>
                <a:gd name="T10" fmla="*/ 8820149 w 128"/>
                <a:gd name="T11" fmla="*/ 7440144 h 125"/>
                <a:gd name="T12" fmla="*/ 4410074 w 128"/>
                <a:gd name="T13" fmla="*/ 14880288 h 125"/>
                <a:gd name="T14" fmla="*/ 630237 w 128"/>
                <a:gd name="T15" fmla="*/ 23559796 h 125"/>
                <a:gd name="T16" fmla="*/ 0 w 128"/>
                <a:gd name="T17" fmla="*/ 33480252 h 125"/>
                <a:gd name="T18" fmla="*/ 630237 w 128"/>
                <a:gd name="T19" fmla="*/ 42159760 h 125"/>
                <a:gd name="T20" fmla="*/ 3779837 w 128"/>
                <a:gd name="T21" fmla="*/ 50219585 h 125"/>
                <a:gd name="T22" fmla="*/ 7560468 w 128"/>
                <a:gd name="T23" fmla="*/ 57659738 h 125"/>
                <a:gd name="T24" fmla="*/ 13231019 w 128"/>
                <a:gd name="T25" fmla="*/ 64480195 h 125"/>
                <a:gd name="T26" fmla="*/ 19531009 w 128"/>
                <a:gd name="T27" fmla="*/ 69440026 h 125"/>
                <a:gd name="T28" fmla="*/ 27091481 w 128"/>
                <a:gd name="T29" fmla="*/ 73780174 h 125"/>
                <a:gd name="T30" fmla="*/ 35282183 w 128"/>
                <a:gd name="T31" fmla="*/ 76259696 h 125"/>
                <a:gd name="T32" fmla="*/ 43472885 w 128"/>
                <a:gd name="T33" fmla="*/ 77499851 h 125"/>
                <a:gd name="T34" fmla="*/ 49772876 w 128"/>
                <a:gd name="T35" fmla="*/ 76259696 h 125"/>
                <a:gd name="T36" fmla="*/ 55443436 w 128"/>
                <a:gd name="T37" fmla="*/ 75640012 h 125"/>
                <a:gd name="T38" fmla="*/ 60483746 w 128"/>
                <a:gd name="T39" fmla="*/ 73780174 h 125"/>
                <a:gd name="T40" fmla="*/ 65524056 w 128"/>
                <a:gd name="T41" fmla="*/ 71299865 h 125"/>
                <a:gd name="T42" fmla="*/ 69934129 w 128"/>
                <a:gd name="T43" fmla="*/ 68819555 h 125"/>
                <a:gd name="T44" fmla="*/ 74344202 w 128"/>
                <a:gd name="T45" fmla="*/ 65099879 h 125"/>
                <a:gd name="T46" fmla="*/ 78124831 w 128"/>
                <a:gd name="T47" fmla="*/ 61380202 h 125"/>
                <a:gd name="T48" fmla="*/ 80644986 w 128"/>
                <a:gd name="T49" fmla="*/ 57040054 h 125"/>
                <a:gd name="T50" fmla="*/ 78124831 w 128"/>
                <a:gd name="T51" fmla="*/ 59519576 h 125"/>
                <a:gd name="T52" fmla="*/ 74974439 w 128"/>
                <a:gd name="T53" fmla="*/ 61380202 h 125"/>
                <a:gd name="T54" fmla="*/ 71194603 w 128"/>
                <a:gd name="T55" fmla="*/ 62619569 h 125"/>
                <a:gd name="T56" fmla="*/ 67413974 w 128"/>
                <a:gd name="T57" fmla="*/ 64480195 h 125"/>
                <a:gd name="T58" fmla="*/ 64263582 w 128"/>
                <a:gd name="T59" fmla="*/ 65719562 h 125"/>
                <a:gd name="T60" fmla="*/ 60483746 w 128"/>
                <a:gd name="T61" fmla="*/ 66340033 h 125"/>
                <a:gd name="T62" fmla="*/ 56703117 w 128"/>
                <a:gd name="T63" fmla="*/ 66959717 h 125"/>
                <a:gd name="T64" fmla="*/ 52293044 w 128"/>
                <a:gd name="T65" fmla="*/ 66959717 h 125"/>
                <a:gd name="T66" fmla="*/ 43472885 w 128"/>
                <a:gd name="T67" fmla="*/ 66340033 h 125"/>
                <a:gd name="T68" fmla="*/ 35912420 w 128"/>
                <a:gd name="T69" fmla="*/ 63859724 h 125"/>
                <a:gd name="T70" fmla="*/ 28351955 w 128"/>
                <a:gd name="T71" fmla="*/ 60140047 h 125"/>
                <a:gd name="T72" fmla="*/ 22051164 w 128"/>
                <a:gd name="T73" fmla="*/ 54559745 h 125"/>
                <a:gd name="T74" fmla="*/ 16380617 w 128"/>
                <a:gd name="T75" fmla="*/ 47740063 h 125"/>
                <a:gd name="T76" fmla="*/ 12600778 w 128"/>
                <a:gd name="T77" fmla="*/ 40919606 h 125"/>
                <a:gd name="T78" fmla="*/ 9450386 w 128"/>
                <a:gd name="T79" fmla="*/ 32240097 h 125"/>
                <a:gd name="T80" fmla="*/ 8820149 w 128"/>
                <a:gd name="T81" fmla="*/ 23559796 h 1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8"/>
                <a:gd name="T124" fmla="*/ 0 h 125"/>
                <a:gd name="T125" fmla="*/ 128 w 128"/>
                <a:gd name="T126" fmla="*/ 125 h 1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8" h="125">
                  <a:moveTo>
                    <a:pt x="14" y="38"/>
                  </a:moveTo>
                  <a:lnTo>
                    <a:pt x="15" y="28"/>
                  </a:lnTo>
                  <a:lnTo>
                    <a:pt x="16" y="18"/>
                  </a:lnTo>
                  <a:lnTo>
                    <a:pt x="20" y="9"/>
                  </a:lnTo>
                  <a:lnTo>
                    <a:pt x="24" y="0"/>
                  </a:lnTo>
                  <a:lnTo>
                    <a:pt x="14" y="12"/>
                  </a:lnTo>
                  <a:lnTo>
                    <a:pt x="7" y="24"/>
                  </a:lnTo>
                  <a:lnTo>
                    <a:pt x="1" y="38"/>
                  </a:lnTo>
                  <a:lnTo>
                    <a:pt x="0" y="54"/>
                  </a:lnTo>
                  <a:lnTo>
                    <a:pt x="1" y="68"/>
                  </a:lnTo>
                  <a:lnTo>
                    <a:pt x="6" y="81"/>
                  </a:lnTo>
                  <a:lnTo>
                    <a:pt x="12" y="93"/>
                  </a:lnTo>
                  <a:lnTo>
                    <a:pt x="21" y="104"/>
                  </a:lnTo>
                  <a:lnTo>
                    <a:pt x="31" y="112"/>
                  </a:lnTo>
                  <a:lnTo>
                    <a:pt x="43" y="119"/>
                  </a:lnTo>
                  <a:lnTo>
                    <a:pt x="56" y="123"/>
                  </a:lnTo>
                  <a:lnTo>
                    <a:pt x="69" y="125"/>
                  </a:lnTo>
                  <a:lnTo>
                    <a:pt x="79" y="123"/>
                  </a:lnTo>
                  <a:lnTo>
                    <a:pt x="88" y="122"/>
                  </a:lnTo>
                  <a:lnTo>
                    <a:pt x="96" y="119"/>
                  </a:lnTo>
                  <a:lnTo>
                    <a:pt x="104" y="115"/>
                  </a:lnTo>
                  <a:lnTo>
                    <a:pt x="111" y="111"/>
                  </a:lnTo>
                  <a:lnTo>
                    <a:pt x="118" y="105"/>
                  </a:lnTo>
                  <a:lnTo>
                    <a:pt x="124" y="99"/>
                  </a:lnTo>
                  <a:lnTo>
                    <a:pt x="128" y="92"/>
                  </a:lnTo>
                  <a:lnTo>
                    <a:pt x="124" y="96"/>
                  </a:lnTo>
                  <a:lnTo>
                    <a:pt x="119" y="99"/>
                  </a:lnTo>
                  <a:lnTo>
                    <a:pt x="113" y="101"/>
                  </a:lnTo>
                  <a:lnTo>
                    <a:pt x="107" y="104"/>
                  </a:lnTo>
                  <a:lnTo>
                    <a:pt x="102" y="106"/>
                  </a:lnTo>
                  <a:lnTo>
                    <a:pt x="96" y="107"/>
                  </a:lnTo>
                  <a:lnTo>
                    <a:pt x="90" y="108"/>
                  </a:lnTo>
                  <a:lnTo>
                    <a:pt x="83" y="108"/>
                  </a:lnTo>
                  <a:lnTo>
                    <a:pt x="69" y="107"/>
                  </a:lnTo>
                  <a:lnTo>
                    <a:pt x="57" y="103"/>
                  </a:lnTo>
                  <a:lnTo>
                    <a:pt x="45" y="97"/>
                  </a:lnTo>
                  <a:lnTo>
                    <a:pt x="35" y="88"/>
                  </a:lnTo>
                  <a:lnTo>
                    <a:pt x="26" y="77"/>
                  </a:lnTo>
                  <a:lnTo>
                    <a:pt x="20" y="66"/>
                  </a:lnTo>
                  <a:lnTo>
                    <a:pt x="15" y="52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12" name="Freeform 176"/>
            <p:cNvSpPr>
              <a:spLocks/>
            </p:cNvSpPr>
            <p:nvPr/>
          </p:nvSpPr>
          <p:spPr bwMode="auto">
            <a:xfrm>
              <a:off x="4908550" y="1738313"/>
              <a:ext cx="138113" cy="131763"/>
            </a:xfrm>
            <a:custGeom>
              <a:avLst/>
              <a:gdLst>
                <a:gd name="T0" fmla="*/ 11970586 w 174"/>
                <a:gd name="T1" fmla="*/ 31126051 h 167"/>
                <a:gd name="T2" fmla="*/ 12600826 w 174"/>
                <a:gd name="T3" fmla="*/ 22410754 h 167"/>
                <a:gd name="T4" fmla="*/ 14490754 w 174"/>
                <a:gd name="T5" fmla="*/ 14940505 h 167"/>
                <a:gd name="T6" fmla="*/ 17010918 w 174"/>
                <a:gd name="T7" fmla="*/ 6847732 h 167"/>
                <a:gd name="T8" fmla="*/ 21421801 w 174"/>
                <a:gd name="T9" fmla="*/ 0 h 167"/>
                <a:gd name="T10" fmla="*/ 17010918 w 174"/>
                <a:gd name="T11" fmla="*/ 3735126 h 167"/>
                <a:gd name="T12" fmla="*/ 12600826 w 174"/>
                <a:gd name="T13" fmla="*/ 9337815 h 167"/>
                <a:gd name="T14" fmla="*/ 9450421 w 174"/>
                <a:gd name="T15" fmla="*/ 14317984 h 167"/>
                <a:gd name="T16" fmla="*/ 5670570 w 174"/>
                <a:gd name="T17" fmla="*/ 19920671 h 167"/>
                <a:gd name="T18" fmla="*/ 3780645 w 174"/>
                <a:gd name="T19" fmla="*/ 25523358 h 167"/>
                <a:gd name="T20" fmla="*/ 1260480 w 174"/>
                <a:gd name="T21" fmla="*/ 31748572 h 167"/>
                <a:gd name="T22" fmla="*/ 630240 w 174"/>
                <a:gd name="T23" fmla="*/ 38596300 h 167"/>
                <a:gd name="T24" fmla="*/ 0 w 174"/>
                <a:gd name="T25" fmla="*/ 44821508 h 167"/>
                <a:gd name="T26" fmla="*/ 1260480 w 174"/>
                <a:gd name="T27" fmla="*/ 56649415 h 167"/>
                <a:gd name="T28" fmla="*/ 4410091 w 174"/>
                <a:gd name="T29" fmla="*/ 67854789 h 167"/>
                <a:gd name="T30" fmla="*/ 10080661 w 174"/>
                <a:gd name="T31" fmla="*/ 77815121 h 167"/>
                <a:gd name="T32" fmla="*/ 17010918 w 174"/>
                <a:gd name="T33" fmla="*/ 86530412 h 167"/>
                <a:gd name="T34" fmla="*/ 25831891 w 174"/>
                <a:gd name="T35" fmla="*/ 94000661 h 167"/>
                <a:gd name="T36" fmla="*/ 35912555 w 174"/>
                <a:gd name="T37" fmla="*/ 99603348 h 167"/>
                <a:gd name="T38" fmla="*/ 47883138 w 174"/>
                <a:gd name="T39" fmla="*/ 102093431 h 167"/>
                <a:gd name="T40" fmla="*/ 59224287 w 174"/>
                <a:gd name="T41" fmla="*/ 103961018 h 167"/>
                <a:gd name="T42" fmla="*/ 67415020 w 174"/>
                <a:gd name="T43" fmla="*/ 103338473 h 167"/>
                <a:gd name="T44" fmla="*/ 74345274 w 174"/>
                <a:gd name="T45" fmla="*/ 101470911 h 167"/>
                <a:gd name="T46" fmla="*/ 81905768 w 174"/>
                <a:gd name="T47" fmla="*/ 99603348 h 167"/>
                <a:gd name="T48" fmla="*/ 88205782 w 174"/>
                <a:gd name="T49" fmla="*/ 95868224 h 167"/>
                <a:gd name="T50" fmla="*/ 94506590 w 174"/>
                <a:gd name="T51" fmla="*/ 92133099 h 167"/>
                <a:gd name="T52" fmla="*/ 100177159 w 174"/>
                <a:gd name="T53" fmla="*/ 87152933 h 167"/>
                <a:gd name="T54" fmla="*/ 105217512 w 174"/>
                <a:gd name="T55" fmla="*/ 82172767 h 167"/>
                <a:gd name="T56" fmla="*/ 109627602 w 174"/>
                <a:gd name="T57" fmla="*/ 76570080 h 167"/>
                <a:gd name="T58" fmla="*/ 105846958 w 174"/>
                <a:gd name="T59" fmla="*/ 79060163 h 167"/>
                <a:gd name="T60" fmla="*/ 101436844 w 174"/>
                <a:gd name="T61" fmla="*/ 82172767 h 167"/>
                <a:gd name="T62" fmla="*/ 96396515 w 174"/>
                <a:gd name="T63" fmla="*/ 84662850 h 167"/>
                <a:gd name="T64" fmla="*/ 91986426 w 174"/>
                <a:gd name="T65" fmla="*/ 86530412 h 167"/>
                <a:gd name="T66" fmla="*/ 86946097 w 174"/>
                <a:gd name="T67" fmla="*/ 87775454 h 167"/>
                <a:gd name="T68" fmla="*/ 81905768 w 174"/>
                <a:gd name="T69" fmla="*/ 89643016 h 167"/>
                <a:gd name="T70" fmla="*/ 76235199 w 174"/>
                <a:gd name="T71" fmla="*/ 90265537 h 167"/>
                <a:gd name="T72" fmla="*/ 71194870 w 174"/>
                <a:gd name="T73" fmla="*/ 90265537 h 167"/>
                <a:gd name="T74" fmla="*/ 59224287 w 174"/>
                <a:gd name="T75" fmla="*/ 88397974 h 167"/>
                <a:gd name="T76" fmla="*/ 47883138 w 174"/>
                <a:gd name="T77" fmla="*/ 85907891 h 167"/>
                <a:gd name="T78" fmla="*/ 38432719 w 174"/>
                <a:gd name="T79" fmla="*/ 80305204 h 167"/>
                <a:gd name="T80" fmla="*/ 29611747 w 174"/>
                <a:gd name="T81" fmla="*/ 72834955 h 167"/>
                <a:gd name="T82" fmla="*/ 22051247 w 174"/>
                <a:gd name="T83" fmla="*/ 64119664 h 167"/>
                <a:gd name="T84" fmla="*/ 16381472 w 174"/>
                <a:gd name="T85" fmla="*/ 54159332 h 167"/>
                <a:gd name="T86" fmla="*/ 13861308 w 174"/>
                <a:gd name="T87" fmla="*/ 42953946 h 167"/>
                <a:gd name="T88" fmla="*/ 11970586 w 174"/>
                <a:gd name="T89" fmla="*/ 31126051 h 1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4"/>
                <a:gd name="T136" fmla="*/ 0 h 167"/>
                <a:gd name="T137" fmla="*/ 174 w 174"/>
                <a:gd name="T138" fmla="*/ 167 h 1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4" h="167">
                  <a:moveTo>
                    <a:pt x="19" y="50"/>
                  </a:moveTo>
                  <a:lnTo>
                    <a:pt x="20" y="36"/>
                  </a:lnTo>
                  <a:lnTo>
                    <a:pt x="23" y="24"/>
                  </a:lnTo>
                  <a:lnTo>
                    <a:pt x="27" y="11"/>
                  </a:lnTo>
                  <a:lnTo>
                    <a:pt x="34" y="0"/>
                  </a:lnTo>
                  <a:lnTo>
                    <a:pt x="27" y="6"/>
                  </a:lnTo>
                  <a:lnTo>
                    <a:pt x="20" y="15"/>
                  </a:lnTo>
                  <a:lnTo>
                    <a:pt x="15" y="23"/>
                  </a:lnTo>
                  <a:lnTo>
                    <a:pt x="9" y="32"/>
                  </a:lnTo>
                  <a:lnTo>
                    <a:pt x="6" y="41"/>
                  </a:lnTo>
                  <a:lnTo>
                    <a:pt x="2" y="51"/>
                  </a:lnTo>
                  <a:lnTo>
                    <a:pt x="1" y="62"/>
                  </a:lnTo>
                  <a:lnTo>
                    <a:pt x="0" y="72"/>
                  </a:lnTo>
                  <a:lnTo>
                    <a:pt x="2" y="91"/>
                  </a:lnTo>
                  <a:lnTo>
                    <a:pt x="7" y="109"/>
                  </a:lnTo>
                  <a:lnTo>
                    <a:pt x="16" y="125"/>
                  </a:lnTo>
                  <a:lnTo>
                    <a:pt x="27" y="139"/>
                  </a:lnTo>
                  <a:lnTo>
                    <a:pt x="41" y="151"/>
                  </a:lnTo>
                  <a:lnTo>
                    <a:pt x="57" y="160"/>
                  </a:lnTo>
                  <a:lnTo>
                    <a:pt x="76" y="164"/>
                  </a:lnTo>
                  <a:lnTo>
                    <a:pt x="94" y="167"/>
                  </a:lnTo>
                  <a:lnTo>
                    <a:pt x="107" y="166"/>
                  </a:lnTo>
                  <a:lnTo>
                    <a:pt x="118" y="163"/>
                  </a:lnTo>
                  <a:lnTo>
                    <a:pt x="130" y="160"/>
                  </a:lnTo>
                  <a:lnTo>
                    <a:pt x="140" y="154"/>
                  </a:lnTo>
                  <a:lnTo>
                    <a:pt x="150" y="148"/>
                  </a:lnTo>
                  <a:lnTo>
                    <a:pt x="159" y="140"/>
                  </a:lnTo>
                  <a:lnTo>
                    <a:pt x="167" y="132"/>
                  </a:lnTo>
                  <a:lnTo>
                    <a:pt x="174" y="123"/>
                  </a:lnTo>
                  <a:lnTo>
                    <a:pt x="168" y="127"/>
                  </a:lnTo>
                  <a:lnTo>
                    <a:pt x="161" y="132"/>
                  </a:lnTo>
                  <a:lnTo>
                    <a:pt x="153" y="136"/>
                  </a:lnTo>
                  <a:lnTo>
                    <a:pt x="146" y="139"/>
                  </a:lnTo>
                  <a:lnTo>
                    <a:pt x="138" y="141"/>
                  </a:lnTo>
                  <a:lnTo>
                    <a:pt x="130" y="144"/>
                  </a:lnTo>
                  <a:lnTo>
                    <a:pt x="121" y="145"/>
                  </a:lnTo>
                  <a:lnTo>
                    <a:pt x="113" y="145"/>
                  </a:lnTo>
                  <a:lnTo>
                    <a:pt x="94" y="142"/>
                  </a:lnTo>
                  <a:lnTo>
                    <a:pt x="76" y="138"/>
                  </a:lnTo>
                  <a:lnTo>
                    <a:pt x="61" y="129"/>
                  </a:lnTo>
                  <a:lnTo>
                    <a:pt x="47" y="117"/>
                  </a:lnTo>
                  <a:lnTo>
                    <a:pt x="35" y="103"/>
                  </a:lnTo>
                  <a:lnTo>
                    <a:pt x="26" y="87"/>
                  </a:lnTo>
                  <a:lnTo>
                    <a:pt x="22" y="69"/>
                  </a:lnTo>
                  <a:lnTo>
                    <a:pt x="19" y="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3104" name="Group 241"/>
          <p:cNvGrpSpPr>
            <a:grpSpLocks/>
          </p:cNvGrpSpPr>
          <p:nvPr/>
        </p:nvGrpSpPr>
        <p:grpSpPr bwMode="auto">
          <a:xfrm>
            <a:off x="9439391" y="929775"/>
            <a:ext cx="923809" cy="441825"/>
            <a:chOff x="4559300" y="1644650"/>
            <a:chExt cx="603250" cy="260350"/>
          </a:xfrm>
        </p:grpSpPr>
        <p:sp>
          <p:nvSpPr>
            <p:cNvPr id="3105" name="Freeform 173"/>
            <p:cNvSpPr>
              <a:spLocks/>
            </p:cNvSpPr>
            <p:nvPr/>
          </p:nvSpPr>
          <p:spPr bwMode="auto">
            <a:xfrm>
              <a:off x="4559300" y="1644650"/>
              <a:ext cx="603250" cy="260350"/>
            </a:xfrm>
            <a:custGeom>
              <a:avLst/>
              <a:gdLst>
                <a:gd name="T0" fmla="*/ 121277835 w 761"/>
                <a:gd name="T1" fmla="*/ 43472890 h 328"/>
                <a:gd name="T2" fmla="*/ 157724111 w 761"/>
                <a:gd name="T3" fmla="*/ 11341099 h 328"/>
                <a:gd name="T4" fmla="*/ 205481519 w 761"/>
                <a:gd name="T5" fmla="*/ 0 h 328"/>
                <a:gd name="T6" fmla="*/ 240671405 w 761"/>
                <a:gd name="T7" fmla="*/ 6300787 h 328"/>
                <a:gd name="T8" fmla="*/ 270833896 w 761"/>
                <a:gd name="T9" fmla="*/ 23941879 h 328"/>
                <a:gd name="T10" fmla="*/ 292826751 w 761"/>
                <a:gd name="T11" fmla="*/ 48513201 h 328"/>
                <a:gd name="T12" fmla="*/ 310421669 w 761"/>
                <a:gd name="T13" fmla="*/ 39062023 h 328"/>
                <a:gd name="T14" fmla="*/ 325502914 w 761"/>
                <a:gd name="T15" fmla="*/ 34021712 h 328"/>
                <a:gd name="T16" fmla="*/ 341212775 w 761"/>
                <a:gd name="T17" fmla="*/ 32762031 h 328"/>
                <a:gd name="T18" fmla="*/ 380172725 w 761"/>
                <a:gd name="T19" fmla="*/ 42842653 h 328"/>
                <a:gd name="T20" fmla="*/ 408450159 w 761"/>
                <a:gd name="T21" fmla="*/ 69934136 h 328"/>
                <a:gd name="T22" fmla="*/ 421645654 w 761"/>
                <a:gd name="T23" fmla="*/ 105846573 h 328"/>
                <a:gd name="T24" fmla="*/ 437355515 w 761"/>
                <a:gd name="T25" fmla="*/ 101436475 h 328"/>
                <a:gd name="T26" fmla="*/ 449923087 w 761"/>
                <a:gd name="T27" fmla="*/ 101436475 h 328"/>
                <a:gd name="T28" fmla="*/ 468146622 w 761"/>
                <a:gd name="T29" fmla="*/ 110886883 h 328"/>
                <a:gd name="T30" fmla="*/ 477571905 w 761"/>
                <a:gd name="T31" fmla="*/ 129158208 h 328"/>
                <a:gd name="T32" fmla="*/ 475058232 w 761"/>
                <a:gd name="T33" fmla="*/ 149319450 h 328"/>
                <a:gd name="T34" fmla="*/ 462490660 w 761"/>
                <a:gd name="T35" fmla="*/ 165700063 h 328"/>
                <a:gd name="T36" fmla="*/ 442382861 w 761"/>
                <a:gd name="T37" fmla="*/ 171370611 h 328"/>
                <a:gd name="T38" fmla="*/ 432956786 w 761"/>
                <a:gd name="T39" fmla="*/ 170110930 h 328"/>
                <a:gd name="T40" fmla="*/ 423531503 w 761"/>
                <a:gd name="T41" fmla="*/ 166330300 h 328"/>
                <a:gd name="T42" fmla="*/ 410963039 w 761"/>
                <a:gd name="T43" fmla="*/ 154359761 h 328"/>
                <a:gd name="T44" fmla="*/ 391483064 w 761"/>
                <a:gd name="T45" fmla="*/ 176410921 h 328"/>
                <a:gd name="T46" fmla="*/ 368232976 w 761"/>
                <a:gd name="T47" fmla="*/ 190272173 h 328"/>
                <a:gd name="T48" fmla="*/ 341212775 w 761"/>
                <a:gd name="T49" fmla="*/ 194682246 h 328"/>
                <a:gd name="T50" fmla="*/ 321104184 w 761"/>
                <a:gd name="T51" fmla="*/ 191531853 h 328"/>
                <a:gd name="T52" fmla="*/ 302252826 w 761"/>
                <a:gd name="T53" fmla="*/ 184601625 h 328"/>
                <a:gd name="T54" fmla="*/ 284030084 w 761"/>
                <a:gd name="T55" fmla="*/ 170740374 h 328"/>
                <a:gd name="T56" fmla="*/ 261407820 w 761"/>
                <a:gd name="T57" fmla="*/ 189641935 h 328"/>
                <a:gd name="T58" fmla="*/ 235015443 w 761"/>
                <a:gd name="T59" fmla="*/ 202872949 h 328"/>
                <a:gd name="T60" fmla="*/ 205481519 w 761"/>
                <a:gd name="T61" fmla="*/ 206652785 h 328"/>
                <a:gd name="T62" fmla="*/ 168406627 w 761"/>
                <a:gd name="T63" fmla="*/ 200352794 h 328"/>
                <a:gd name="T64" fmla="*/ 136987696 w 761"/>
                <a:gd name="T65" fmla="*/ 180820995 h 328"/>
                <a:gd name="T66" fmla="*/ 112481168 w 761"/>
                <a:gd name="T67" fmla="*/ 150579131 h 328"/>
                <a:gd name="T68" fmla="*/ 94257609 w 761"/>
                <a:gd name="T69" fmla="*/ 170740374 h 328"/>
                <a:gd name="T70" fmla="*/ 77919924 w 761"/>
                <a:gd name="T71" fmla="*/ 180820995 h 328"/>
                <a:gd name="T72" fmla="*/ 58439949 w 761"/>
                <a:gd name="T73" fmla="*/ 184601625 h 328"/>
                <a:gd name="T74" fmla="*/ 25763767 w 761"/>
                <a:gd name="T75" fmla="*/ 174521003 h 328"/>
                <a:gd name="T76" fmla="*/ 4398731 w 761"/>
                <a:gd name="T77" fmla="*/ 148689213 h 328"/>
                <a:gd name="T78" fmla="*/ 1885057 w 761"/>
                <a:gd name="T79" fmla="*/ 114666719 h 328"/>
                <a:gd name="T80" fmla="*/ 17594924 w 761"/>
                <a:gd name="T81" fmla="*/ 85055068 h 328"/>
                <a:gd name="T82" fmla="*/ 46500188 w 761"/>
                <a:gd name="T83" fmla="*/ 69934136 h 328"/>
                <a:gd name="T84" fmla="*/ 66608792 w 761"/>
                <a:gd name="T85" fmla="*/ 68674455 h 328"/>
                <a:gd name="T86" fmla="*/ 79804980 w 761"/>
                <a:gd name="T87" fmla="*/ 72454292 h 328"/>
                <a:gd name="T88" fmla="*/ 91743936 w 761"/>
                <a:gd name="T89" fmla="*/ 78124839 h 3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61"/>
                <a:gd name="T136" fmla="*/ 0 h 328"/>
                <a:gd name="T137" fmla="*/ 761 w 761"/>
                <a:gd name="T138" fmla="*/ 328 h 3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61" h="328">
                  <a:moveTo>
                    <a:pt x="170" y="116"/>
                  </a:moveTo>
                  <a:lnTo>
                    <a:pt x="179" y="91"/>
                  </a:lnTo>
                  <a:lnTo>
                    <a:pt x="193" y="69"/>
                  </a:lnTo>
                  <a:lnTo>
                    <a:pt x="209" y="50"/>
                  </a:lnTo>
                  <a:lnTo>
                    <a:pt x="229" y="32"/>
                  </a:lnTo>
                  <a:lnTo>
                    <a:pt x="251" y="18"/>
                  </a:lnTo>
                  <a:lnTo>
                    <a:pt x="275" y="8"/>
                  </a:lnTo>
                  <a:lnTo>
                    <a:pt x="300" y="2"/>
                  </a:lnTo>
                  <a:lnTo>
                    <a:pt x="327" y="0"/>
                  </a:lnTo>
                  <a:lnTo>
                    <a:pt x="346" y="1"/>
                  </a:lnTo>
                  <a:lnTo>
                    <a:pt x="365" y="5"/>
                  </a:lnTo>
                  <a:lnTo>
                    <a:pt x="383" y="10"/>
                  </a:lnTo>
                  <a:lnTo>
                    <a:pt x="400" y="17"/>
                  </a:lnTo>
                  <a:lnTo>
                    <a:pt x="416" y="26"/>
                  </a:lnTo>
                  <a:lnTo>
                    <a:pt x="431" y="38"/>
                  </a:lnTo>
                  <a:lnTo>
                    <a:pt x="445" y="51"/>
                  </a:lnTo>
                  <a:lnTo>
                    <a:pt x="458" y="66"/>
                  </a:lnTo>
                  <a:lnTo>
                    <a:pt x="466" y="77"/>
                  </a:lnTo>
                  <a:lnTo>
                    <a:pt x="479" y="69"/>
                  </a:lnTo>
                  <a:lnTo>
                    <a:pt x="486" y="66"/>
                  </a:lnTo>
                  <a:lnTo>
                    <a:pt x="494" y="62"/>
                  </a:lnTo>
                  <a:lnTo>
                    <a:pt x="502" y="59"/>
                  </a:lnTo>
                  <a:lnTo>
                    <a:pt x="510" y="56"/>
                  </a:lnTo>
                  <a:lnTo>
                    <a:pt x="518" y="54"/>
                  </a:lnTo>
                  <a:lnTo>
                    <a:pt x="526" y="53"/>
                  </a:lnTo>
                  <a:lnTo>
                    <a:pt x="535" y="52"/>
                  </a:lnTo>
                  <a:lnTo>
                    <a:pt x="543" y="52"/>
                  </a:lnTo>
                  <a:lnTo>
                    <a:pt x="565" y="54"/>
                  </a:lnTo>
                  <a:lnTo>
                    <a:pt x="586" y="59"/>
                  </a:lnTo>
                  <a:lnTo>
                    <a:pt x="605" y="68"/>
                  </a:lnTo>
                  <a:lnTo>
                    <a:pt x="623" y="79"/>
                  </a:lnTo>
                  <a:lnTo>
                    <a:pt x="638" y="94"/>
                  </a:lnTo>
                  <a:lnTo>
                    <a:pt x="650" y="111"/>
                  </a:lnTo>
                  <a:lnTo>
                    <a:pt x="661" y="130"/>
                  </a:lnTo>
                  <a:lnTo>
                    <a:pt x="668" y="151"/>
                  </a:lnTo>
                  <a:lnTo>
                    <a:pt x="671" y="168"/>
                  </a:lnTo>
                  <a:lnTo>
                    <a:pt x="688" y="162"/>
                  </a:lnTo>
                  <a:lnTo>
                    <a:pt x="692" y="161"/>
                  </a:lnTo>
                  <a:lnTo>
                    <a:pt x="696" y="161"/>
                  </a:lnTo>
                  <a:lnTo>
                    <a:pt x="700" y="160"/>
                  </a:lnTo>
                  <a:lnTo>
                    <a:pt x="704" y="160"/>
                  </a:lnTo>
                  <a:lnTo>
                    <a:pt x="716" y="161"/>
                  </a:lnTo>
                  <a:lnTo>
                    <a:pt x="726" y="165"/>
                  </a:lnTo>
                  <a:lnTo>
                    <a:pt x="736" y="169"/>
                  </a:lnTo>
                  <a:lnTo>
                    <a:pt x="745" y="176"/>
                  </a:lnTo>
                  <a:lnTo>
                    <a:pt x="752" y="186"/>
                  </a:lnTo>
                  <a:lnTo>
                    <a:pt x="756" y="195"/>
                  </a:lnTo>
                  <a:lnTo>
                    <a:pt x="760" y="205"/>
                  </a:lnTo>
                  <a:lnTo>
                    <a:pt x="761" y="217"/>
                  </a:lnTo>
                  <a:lnTo>
                    <a:pt x="760" y="228"/>
                  </a:lnTo>
                  <a:lnTo>
                    <a:pt x="756" y="237"/>
                  </a:lnTo>
                  <a:lnTo>
                    <a:pt x="752" y="248"/>
                  </a:lnTo>
                  <a:lnTo>
                    <a:pt x="745" y="256"/>
                  </a:lnTo>
                  <a:lnTo>
                    <a:pt x="736" y="263"/>
                  </a:lnTo>
                  <a:lnTo>
                    <a:pt x="726" y="267"/>
                  </a:lnTo>
                  <a:lnTo>
                    <a:pt x="716" y="271"/>
                  </a:lnTo>
                  <a:lnTo>
                    <a:pt x="704" y="272"/>
                  </a:lnTo>
                  <a:lnTo>
                    <a:pt x="700" y="272"/>
                  </a:lnTo>
                  <a:lnTo>
                    <a:pt x="694" y="271"/>
                  </a:lnTo>
                  <a:lnTo>
                    <a:pt x="689" y="270"/>
                  </a:lnTo>
                  <a:lnTo>
                    <a:pt x="684" y="269"/>
                  </a:lnTo>
                  <a:lnTo>
                    <a:pt x="679" y="266"/>
                  </a:lnTo>
                  <a:lnTo>
                    <a:pt x="674" y="264"/>
                  </a:lnTo>
                  <a:lnTo>
                    <a:pt x="671" y="260"/>
                  </a:lnTo>
                  <a:lnTo>
                    <a:pt x="666" y="257"/>
                  </a:lnTo>
                  <a:lnTo>
                    <a:pt x="654" y="245"/>
                  </a:lnTo>
                  <a:lnTo>
                    <a:pt x="643" y="259"/>
                  </a:lnTo>
                  <a:lnTo>
                    <a:pt x="634" y="271"/>
                  </a:lnTo>
                  <a:lnTo>
                    <a:pt x="623" y="280"/>
                  </a:lnTo>
                  <a:lnTo>
                    <a:pt x="611" y="288"/>
                  </a:lnTo>
                  <a:lnTo>
                    <a:pt x="598" y="296"/>
                  </a:lnTo>
                  <a:lnTo>
                    <a:pt x="586" y="302"/>
                  </a:lnTo>
                  <a:lnTo>
                    <a:pt x="572" y="305"/>
                  </a:lnTo>
                  <a:lnTo>
                    <a:pt x="558" y="308"/>
                  </a:lnTo>
                  <a:lnTo>
                    <a:pt x="543" y="309"/>
                  </a:lnTo>
                  <a:lnTo>
                    <a:pt x="532" y="309"/>
                  </a:lnTo>
                  <a:lnTo>
                    <a:pt x="521" y="307"/>
                  </a:lnTo>
                  <a:lnTo>
                    <a:pt x="511" y="304"/>
                  </a:lnTo>
                  <a:lnTo>
                    <a:pt x="501" y="301"/>
                  </a:lnTo>
                  <a:lnTo>
                    <a:pt x="490" y="297"/>
                  </a:lnTo>
                  <a:lnTo>
                    <a:pt x="481" y="293"/>
                  </a:lnTo>
                  <a:lnTo>
                    <a:pt x="472" y="287"/>
                  </a:lnTo>
                  <a:lnTo>
                    <a:pt x="462" y="280"/>
                  </a:lnTo>
                  <a:lnTo>
                    <a:pt x="452" y="271"/>
                  </a:lnTo>
                  <a:lnTo>
                    <a:pt x="442" y="281"/>
                  </a:lnTo>
                  <a:lnTo>
                    <a:pt x="430" y="292"/>
                  </a:lnTo>
                  <a:lnTo>
                    <a:pt x="416" y="301"/>
                  </a:lnTo>
                  <a:lnTo>
                    <a:pt x="404" y="309"/>
                  </a:lnTo>
                  <a:lnTo>
                    <a:pt x="389" y="316"/>
                  </a:lnTo>
                  <a:lnTo>
                    <a:pt x="374" y="322"/>
                  </a:lnTo>
                  <a:lnTo>
                    <a:pt x="359" y="325"/>
                  </a:lnTo>
                  <a:lnTo>
                    <a:pt x="343" y="327"/>
                  </a:lnTo>
                  <a:lnTo>
                    <a:pt x="327" y="328"/>
                  </a:lnTo>
                  <a:lnTo>
                    <a:pt x="307" y="327"/>
                  </a:lnTo>
                  <a:lnTo>
                    <a:pt x="287" y="324"/>
                  </a:lnTo>
                  <a:lnTo>
                    <a:pt x="268" y="318"/>
                  </a:lnTo>
                  <a:lnTo>
                    <a:pt x="251" y="310"/>
                  </a:lnTo>
                  <a:lnTo>
                    <a:pt x="233" y="300"/>
                  </a:lnTo>
                  <a:lnTo>
                    <a:pt x="218" y="287"/>
                  </a:lnTo>
                  <a:lnTo>
                    <a:pt x="204" y="273"/>
                  </a:lnTo>
                  <a:lnTo>
                    <a:pt x="192" y="257"/>
                  </a:lnTo>
                  <a:lnTo>
                    <a:pt x="179" y="239"/>
                  </a:lnTo>
                  <a:lnTo>
                    <a:pt x="165" y="256"/>
                  </a:lnTo>
                  <a:lnTo>
                    <a:pt x="158" y="264"/>
                  </a:lnTo>
                  <a:lnTo>
                    <a:pt x="150" y="271"/>
                  </a:lnTo>
                  <a:lnTo>
                    <a:pt x="142" y="278"/>
                  </a:lnTo>
                  <a:lnTo>
                    <a:pt x="133" y="282"/>
                  </a:lnTo>
                  <a:lnTo>
                    <a:pt x="124" y="287"/>
                  </a:lnTo>
                  <a:lnTo>
                    <a:pt x="113" y="290"/>
                  </a:lnTo>
                  <a:lnTo>
                    <a:pt x="103" y="292"/>
                  </a:lnTo>
                  <a:lnTo>
                    <a:pt x="93" y="293"/>
                  </a:lnTo>
                  <a:lnTo>
                    <a:pt x="74" y="290"/>
                  </a:lnTo>
                  <a:lnTo>
                    <a:pt x="57" y="286"/>
                  </a:lnTo>
                  <a:lnTo>
                    <a:pt x="41" y="277"/>
                  </a:lnTo>
                  <a:lnTo>
                    <a:pt x="28" y="265"/>
                  </a:lnTo>
                  <a:lnTo>
                    <a:pt x="17" y="252"/>
                  </a:lnTo>
                  <a:lnTo>
                    <a:pt x="7" y="236"/>
                  </a:lnTo>
                  <a:lnTo>
                    <a:pt x="3" y="219"/>
                  </a:lnTo>
                  <a:lnTo>
                    <a:pt x="0" y="201"/>
                  </a:lnTo>
                  <a:lnTo>
                    <a:pt x="3" y="182"/>
                  </a:lnTo>
                  <a:lnTo>
                    <a:pt x="7" y="165"/>
                  </a:lnTo>
                  <a:lnTo>
                    <a:pt x="17" y="149"/>
                  </a:lnTo>
                  <a:lnTo>
                    <a:pt x="28" y="135"/>
                  </a:lnTo>
                  <a:lnTo>
                    <a:pt x="41" y="124"/>
                  </a:lnTo>
                  <a:lnTo>
                    <a:pt x="57" y="115"/>
                  </a:lnTo>
                  <a:lnTo>
                    <a:pt x="74" y="111"/>
                  </a:lnTo>
                  <a:lnTo>
                    <a:pt x="93" y="108"/>
                  </a:lnTo>
                  <a:lnTo>
                    <a:pt x="100" y="108"/>
                  </a:lnTo>
                  <a:lnTo>
                    <a:pt x="106" y="109"/>
                  </a:lnTo>
                  <a:lnTo>
                    <a:pt x="113" y="111"/>
                  </a:lnTo>
                  <a:lnTo>
                    <a:pt x="120" y="113"/>
                  </a:lnTo>
                  <a:lnTo>
                    <a:pt x="127" y="115"/>
                  </a:lnTo>
                  <a:lnTo>
                    <a:pt x="133" y="118"/>
                  </a:lnTo>
                  <a:lnTo>
                    <a:pt x="140" y="121"/>
                  </a:lnTo>
                  <a:lnTo>
                    <a:pt x="146" y="124"/>
                  </a:lnTo>
                  <a:lnTo>
                    <a:pt x="163" y="137"/>
                  </a:lnTo>
                  <a:lnTo>
                    <a:pt x="170" y="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06" name="Freeform 174"/>
            <p:cNvSpPr>
              <a:spLocks/>
            </p:cNvSpPr>
            <p:nvPr/>
          </p:nvSpPr>
          <p:spPr bwMode="auto">
            <a:xfrm>
              <a:off x="4710113" y="1676400"/>
              <a:ext cx="163513" cy="204788"/>
            </a:xfrm>
            <a:custGeom>
              <a:avLst/>
              <a:gdLst>
                <a:gd name="T0" fmla="*/ 15120985 w 206"/>
                <a:gd name="T1" fmla="*/ 70646317 h 259"/>
                <a:gd name="T2" fmla="*/ 15751225 w 206"/>
                <a:gd name="T3" fmla="*/ 60017903 h 259"/>
                <a:gd name="T4" fmla="*/ 17641149 w 206"/>
                <a:gd name="T5" fmla="*/ 49389478 h 259"/>
                <a:gd name="T6" fmla="*/ 21421790 w 206"/>
                <a:gd name="T7" fmla="*/ 38761856 h 259"/>
                <a:gd name="T8" fmla="*/ 25831878 w 206"/>
                <a:gd name="T9" fmla="*/ 29383518 h 259"/>
                <a:gd name="T10" fmla="*/ 31502449 w 206"/>
                <a:gd name="T11" fmla="*/ 21256042 h 259"/>
                <a:gd name="T12" fmla="*/ 38432700 w 206"/>
                <a:gd name="T13" fmla="*/ 13128571 h 259"/>
                <a:gd name="T14" fmla="*/ 45362950 w 206"/>
                <a:gd name="T15" fmla="*/ 5626529 h 259"/>
                <a:gd name="T16" fmla="*/ 54183931 w 206"/>
                <a:gd name="T17" fmla="*/ 0 h 259"/>
                <a:gd name="T18" fmla="*/ 42842787 w 206"/>
                <a:gd name="T19" fmla="*/ 5001096 h 259"/>
                <a:gd name="T20" fmla="*/ 32131895 w 206"/>
                <a:gd name="T21" fmla="*/ 12503926 h 259"/>
                <a:gd name="T22" fmla="*/ 22681475 w 206"/>
                <a:gd name="T23" fmla="*/ 20005966 h 259"/>
                <a:gd name="T24" fmla="*/ 15120985 w 206"/>
                <a:gd name="T25" fmla="*/ 30634385 h 259"/>
                <a:gd name="T26" fmla="*/ 8190732 w 206"/>
                <a:gd name="T27" fmla="*/ 41262008 h 259"/>
                <a:gd name="T28" fmla="*/ 4410089 w 206"/>
                <a:gd name="T29" fmla="*/ 52515866 h 259"/>
                <a:gd name="T30" fmla="*/ 630239 w 206"/>
                <a:gd name="T31" fmla="*/ 65018998 h 259"/>
                <a:gd name="T32" fmla="*/ 0 w 206"/>
                <a:gd name="T33" fmla="*/ 78148354 h 259"/>
                <a:gd name="T34" fmla="*/ 1260479 w 206"/>
                <a:gd name="T35" fmla="*/ 95027937 h 259"/>
                <a:gd name="T36" fmla="*/ 6300806 w 206"/>
                <a:gd name="T37" fmla="*/ 111282903 h 259"/>
                <a:gd name="T38" fmla="*/ 14490746 w 206"/>
                <a:gd name="T39" fmla="*/ 125662335 h 259"/>
                <a:gd name="T40" fmla="*/ 24571399 w 206"/>
                <a:gd name="T41" fmla="*/ 137540824 h 259"/>
                <a:gd name="T42" fmla="*/ 36542776 w 206"/>
                <a:gd name="T43" fmla="*/ 147543804 h 259"/>
                <a:gd name="T44" fmla="*/ 51033516 w 206"/>
                <a:gd name="T45" fmla="*/ 155671274 h 259"/>
                <a:gd name="T46" fmla="*/ 67414986 w 206"/>
                <a:gd name="T47" fmla="*/ 160673159 h 259"/>
                <a:gd name="T48" fmla="*/ 83795650 w 206"/>
                <a:gd name="T49" fmla="*/ 161923235 h 259"/>
                <a:gd name="T50" fmla="*/ 90725900 w 206"/>
                <a:gd name="T51" fmla="*/ 161923235 h 259"/>
                <a:gd name="T52" fmla="*/ 96396466 w 206"/>
                <a:gd name="T53" fmla="*/ 161297802 h 259"/>
                <a:gd name="T54" fmla="*/ 102067032 w 206"/>
                <a:gd name="T55" fmla="*/ 160047726 h 259"/>
                <a:gd name="T56" fmla="*/ 107737622 w 206"/>
                <a:gd name="T57" fmla="*/ 158797650 h 259"/>
                <a:gd name="T58" fmla="*/ 113407394 w 206"/>
                <a:gd name="T59" fmla="*/ 156921350 h 259"/>
                <a:gd name="T60" fmla="*/ 119708199 w 206"/>
                <a:gd name="T61" fmla="*/ 154421198 h 259"/>
                <a:gd name="T62" fmla="*/ 124748525 w 206"/>
                <a:gd name="T63" fmla="*/ 151920256 h 259"/>
                <a:gd name="T64" fmla="*/ 129788852 w 206"/>
                <a:gd name="T65" fmla="*/ 149419313 h 259"/>
                <a:gd name="T66" fmla="*/ 126008210 w 206"/>
                <a:gd name="T67" fmla="*/ 150670180 h 259"/>
                <a:gd name="T68" fmla="*/ 122228362 w 206"/>
                <a:gd name="T69" fmla="*/ 151294822 h 259"/>
                <a:gd name="T70" fmla="*/ 119077960 w 206"/>
                <a:gd name="T71" fmla="*/ 151920256 h 259"/>
                <a:gd name="T72" fmla="*/ 115298112 w 206"/>
                <a:gd name="T73" fmla="*/ 153170332 h 259"/>
                <a:gd name="T74" fmla="*/ 110887231 w 206"/>
                <a:gd name="T75" fmla="*/ 153795765 h 259"/>
                <a:gd name="T76" fmla="*/ 107107383 w 206"/>
                <a:gd name="T77" fmla="*/ 154421198 h 259"/>
                <a:gd name="T78" fmla="*/ 103326716 w 206"/>
                <a:gd name="T79" fmla="*/ 154421198 h 259"/>
                <a:gd name="T80" fmla="*/ 98916629 w 206"/>
                <a:gd name="T81" fmla="*/ 154421198 h 259"/>
                <a:gd name="T82" fmla="*/ 82535965 w 206"/>
                <a:gd name="T83" fmla="*/ 153170332 h 259"/>
                <a:gd name="T84" fmla="*/ 66784747 w 206"/>
                <a:gd name="T85" fmla="*/ 147543804 h 259"/>
                <a:gd name="T86" fmla="*/ 52293213 w 206"/>
                <a:gd name="T87" fmla="*/ 140041767 h 259"/>
                <a:gd name="T88" fmla="*/ 39692385 w 206"/>
                <a:gd name="T89" fmla="*/ 130038787 h 259"/>
                <a:gd name="T90" fmla="*/ 29611732 w 206"/>
                <a:gd name="T91" fmla="*/ 117534864 h 259"/>
                <a:gd name="T92" fmla="*/ 21421790 w 206"/>
                <a:gd name="T93" fmla="*/ 103155408 h 259"/>
                <a:gd name="T94" fmla="*/ 16381464 w 206"/>
                <a:gd name="T95" fmla="*/ 87525900 h 259"/>
                <a:gd name="T96" fmla="*/ 15120985 w 206"/>
                <a:gd name="T97" fmla="*/ 70646317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6"/>
                <a:gd name="T148" fmla="*/ 0 h 259"/>
                <a:gd name="T149" fmla="*/ 206 w 206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6" h="259">
                  <a:moveTo>
                    <a:pt x="24" y="113"/>
                  </a:moveTo>
                  <a:lnTo>
                    <a:pt x="25" y="96"/>
                  </a:lnTo>
                  <a:lnTo>
                    <a:pt x="28" y="79"/>
                  </a:lnTo>
                  <a:lnTo>
                    <a:pt x="34" y="62"/>
                  </a:lnTo>
                  <a:lnTo>
                    <a:pt x="41" y="47"/>
                  </a:lnTo>
                  <a:lnTo>
                    <a:pt x="50" y="34"/>
                  </a:lnTo>
                  <a:lnTo>
                    <a:pt x="61" y="21"/>
                  </a:lnTo>
                  <a:lnTo>
                    <a:pt x="72" y="9"/>
                  </a:lnTo>
                  <a:lnTo>
                    <a:pt x="86" y="0"/>
                  </a:lnTo>
                  <a:lnTo>
                    <a:pt x="68" y="8"/>
                  </a:lnTo>
                  <a:lnTo>
                    <a:pt x="51" y="20"/>
                  </a:lnTo>
                  <a:lnTo>
                    <a:pt x="36" y="32"/>
                  </a:lnTo>
                  <a:lnTo>
                    <a:pt x="24" y="49"/>
                  </a:lnTo>
                  <a:lnTo>
                    <a:pt x="13" y="66"/>
                  </a:lnTo>
                  <a:lnTo>
                    <a:pt x="7" y="84"/>
                  </a:lnTo>
                  <a:lnTo>
                    <a:pt x="1" y="104"/>
                  </a:lnTo>
                  <a:lnTo>
                    <a:pt x="0" y="125"/>
                  </a:lnTo>
                  <a:lnTo>
                    <a:pt x="2" y="152"/>
                  </a:lnTo>
                  <a:lnTo>
                    <a:pt x="10" y="178"/>
                  </a:lnTo>
                  <a:lnTo>
                    <a:pt x="23" y="201"/>
                  </a:lnTo>
                  <a:lnTo>
                    <a:pt x="39" y="220"/>
                  </a:lnTo>
                  <a:lnTo>
                    <a:pt x="58" y="236"/>
                  </a:lnTo>
                  <a:lnTo>
                    <a:pt x="81" y="249"/>
                  </a:lnTo>
                  <a:lnTo>
                    <a:pt x="107" y="257"/>
                  </a:lnTo>
                  <a:lnTo>
                    <a:pt x="133" y="259"/>
                  </a:lnTo>
                  <a:lnTo>
                    <a:pt x="144" y="259"/>
                  </a:lnTo>
                  <a:lnTo>
                    <a:pt x="153" y="258"/>
                  </a:lnTo>
                  <a:lnTo>
                    <a:pt x="162" y="256"/>
                  </a:lnTo>
                  <a:lnTo>
                    <a:pt x="171" y="254"/>
                  </a:lnTo>
                  <a:lnTo>
                    <a:pt x="180" y="251"/>
                  </a:lnTo>
                  <a:lnTo>
                    <a:pt x="190" y="247"/>
                  </a:lnTo>
                  <a:lnTo>
                    <a:pt x="198" y="243"/>
                  </a:lnTo>
                  <a:lnTo>
                    <a:pt x="206" y="239"/>
                  </a:lnTo>
                  <a:lnTo>
                    <a:pt x="200" y="241"/>
                  </a:lnTo>
                  <a:lnTo>
                    <a:pt x="194" y="242"/>
                  </a:lnTo>
                  <a:lnTo>
                    <a:pt x="189" y="243"/>
                  </a:lnTo>
                  <a:lnTo>
                    <a:pt x="183" y="245"/>
                  </a:lnTo>
                  <a:lnTo>
                    <a:pt x="176" y="246"/>
                  </a:lnTo>
                  <a:lnTo>
                    <a:pt x="170" y="247"/>
                  </a:lnTo>
                  <a:lnTo>
                    <a:pt x="164" y="247"/>
                  </a:lnTo>
                  <a:lnTo>
                    <a:pt x="157" y="247"/>
                  </a:lnTo>
                  <a:lnTo>
                    <a:pt x="131" y="245"/>
                  </a:lnTo>
                  <a:lnTo>
                    <a:pt x="106" y="236"/>
                  </a:lnTo>
                  <a:lnTo>
                    <a:pt x="83" y="224"/>
                  </a:lnTo>
                  <a:lnTo>
                    <a:pt x="63" y="208"/>
                  </a:lnTo>
                  <a:lnTo>
                    <a:pt x="47" y="188"/>
                  </a:lnTo>
                  <a:lnTo>
                    <a:pt x="34" y="165"/>
                  </a:lnTo>
                  <a:lnTo>
                    <a:pt x="26" y="140"/>
                  </a:lnTo>
                  <a:lnTo>
                    <a:pt x="24" y="1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07" name="Freeform 175"/>
            <p:cNvSpPr>
              <a:spLocks/>
            </p:cNvSpPr>
            <p:nvPr/>
          </p:nvSpPr>
          <p:spPr bwMode="auto">
            <a:xfrm>
              <a:off x="4575175" y="1758950"/>
              <a:ext cx="101600" cy="98425"/>
            </a:xfrm>
            <a:custGeom>
              <a:avLst/>
              <a:gdLst>
                <a:gd name="T0" fmla="*/ 8820149 w 128"/>
                <a:gd name="T1" fmla="*/ 23559796 h 125"/>
                <a:gd name="T2" fmla="*/ 9450386 w 128"/>
                <a:gd name="T3" fmla="*/ 17359810 h 125"/>
                <a:gd name="T4" fmla="*/ 10080623 w 128"/>
                <a:gd name="T5" fmla="*/ 11159821 h 125"/>
                <a:gd name="T6" fmla="*/ 12600778 w 128"/>
                <a:gd name="T7" fmla="*/ 5580304 h 125"/>
                <a:gd name="T8" fmla="*/ 15120936 w 128"/>
                <a:gd name="T9" fmla="*/ 0 h 125"/>
                <a:gd name="T10" fmla="*/ 8820149 w 128"/>
                <a:gd name="T11" fmla="*/ 7440144 h 125"/>
                <a:gd name="T12" fmla="*/ 4410074 w 128"/>
                <a:gd name="T13" fmla="*/ 14880288 h 125"/>
                <a:gd name="T14" fmla="*/ 630237 w 128"/>
                <a:gd name="T15" fmla="*/ 23559796 h 125"/>
                <a:gd name="T16" fmla="*/ 0 w 128"/>
                <a:gd name="T17" fmla="*/ 33480252 h 125"/>
                <a:gd name="T18" fmla="*/ 630237 w 128"/>
                <a:gd name="T19" fmla="*/ 42159760 h 125"/>
                <a:gd name="T20" fmla="*/ 3779837 w 128"/>
                <a:gd name="T21" fmla="*/ 50219585 h 125"/>
                <a:gd name="T22" fmla="*/ 7560468 w 128"/>
                <a:gd name="T23" fmla="*/ 57659738 h 125"/>
                <a:gd name="T24" fmla="*/ 13231019 w 128"/>
                <a:gd name="T25" fmla="*/ 64480195 h 125"/>
                <a:gd name="T26" fmla="*/ 19531009 w 128"/>
                <a:gd name="T27" fmla="*/ 69440026 h 125"/>
                <a:gd name="T28" fmla="*/ 27091481 w 128"/>
                <a:gd name="T29" fmla="*/ 73780174 h 125"/>
                <a:gd name="T30" fmla="*/ 35282183 w 128"/>
                <a:gd name="T31" fmla="*/ 76259696 h 125"/>
                <a:gd name="T32" fmla="*/ 43472885 w 128"/>
                <a:gd name="T33" fmla="*/ 77499851 h 125"/>
                <a:gd name="T34" fmla="*/ 49772876 w 128"/>
                <a:gd name="T35" fmla="*/ 76259696 h 125"/>
                <a:gd name="T36" fmla="*/ 55443436 w 128"/>
                <a:gd name="T37" fmla="*/ 75640012 h 125"/>
                <a:gd name="T38" fmla="*/ 60483746 w 128"/>
                <a:gd name="T39" fmla="*/ 73780174 h 125"/>
                <a:gd name="T40" fmla="*/ 65524056 w 128"/>
                <a:gd name="T41" fmla="*/ 71299865 h 125"/>
                <a:gd name="T42" fmla="*/ 69934129 w 128"/>
                <a:gd name="T43" fmla="*/ 68819555 h 125"/>
                <a:gd name="T44" fmla="*/ 74344202 w 128"/>
                <a:gd name="T45" fmla="*/ 65099879 h 125"/>
                <a:gd name="T46" fmla="*/ 78124831 w 128"/>
                <a:gd name="T47" fmla="*/ 61380202 h 125"/>
                <a:gd name="T48" fmla="*/ 80644986 w 128"/>
                <a:gd name="T49" fmla="*/ 57040054 h 125"/>
                <a:gd name="T50" fmla="*/ 78124831 w 128"/>
                <a:gd name="T51" fmla="*/ 59519576 h 125"/>
                <a:gd name="T52" fmla="*/ 74974439 w 128"/>
                <a:gd name="T53" fmla="*/ 61380202 h 125"/>
                <a:gd name="T54" fmla="*/ 71194603 w 128"/>
                <a:gd name="T55" fmla="*/ 62619569 h 125"/>
                <a:gd name="T56" fmla="*/ 67413974 w 128"/>
                <a:gd name="T57" fmla="*/ 64480195 h 125"/>
                <a:gd name="T58" fmla="*/ 64263582 w 128"/>
                <a:gd name="T59" fmla="*/ 65719562 h 125"/>
                <a:gd name="T60" fmla="*/ 60483746 w 128"/>
                <a:gd name="T61" fmla="*/ 66340033 h 125"/>
                <a:gd name="T62" fmla="*/ 56703117 w 128"/>
                <a:gd name="T63" fmla="*/ 66959717 h 125"/>
                <a:gd name="T64" fmla="*/ 52293044 w 128"/>
                <a:gd name="T65" fmla="*/ 66959717 h 125"/>
                <a:gd name="T66" fmla="*/ 43472885 w 128"/>
                <a:gd name="T67" fmla="*/ 66340033 h 125"/>
                <a:gd name="T68" fmla="*/ 35912420 w 128"/>
                <a:gd name="T69" fmla="*/ 63859724 h 125"/>
                <a:gd name="T70" fmla="*/ 28351955 w 128"/>
                <a:gd name="T71" fmla="*/ 60140047 h 125"/>
                <a:gd name="T72" fmla="*/ 22051164 w 128"/>
                <a:gd name="T73" fmla="*/ 54559745 h 125"/>
                <a:gd name="T74" fmla="*/ 16380617 w 128"/>
                <a:gd name="T75" fmla="*/ 47740063 h 125"/>
                <a:gd name="T76" fmla="*/ 12600778 w 128"/>
                <a:gd name="T77" fmla="*/ 40919606 h 125"/>
                <a:gd name="T78" fmla="*/ 9450386 w 128"/>
                <a:gd name="T79" fmla="*/ 32240097 h 125"/>
                <a:gd name="T80" fmla="*/ 8820149 w 128"/>
                <a:gd name="T81" fmla="*/ 23559796 h 1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8"/>
                <a:gd name="T124" fmla="*/ 0 h 125"/>
                <a:gd name="T125" fmla="*/ 128 w 128"/>
                <a:gd name="T126" fmla="*/ 125 h 1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8" h="125">
                  <a:moveTo>
                    <a:pt x="14" y="38"/>
                  </a:moveTo>
                  <a:lnTo>
                    <a:pt x="15" y="28"/>
                  </a:lnTo>
                  <a:lnTo>
                    <a:pt x="16" y="18"/>
                  </a:lnTo>
                  <a:lnTo>
                    <a:pt x="20" y="9"/>
                  </a:lnTo>
                  <a:lnTo>
                    <a:pt x="24" y="0"/>
                  </a:lnTo>
                  <a:lnTo>
                    <a:pt x="14" y="12"/>
                  </a:lnTo>
                  <a:lnTo>
                    <a:pt x="7" y="24"/>
                  </a:lnTo>
                  <a:lnTo>
                    <a:pt x="1" y="38"/>
                  </a:lnTo>
                  <a:lnTo>
                    <a:pt x="0" y="54"/>
                  </a:lnTo>
                  <a:lnTo>
                    <a:pt x="1" y="68"/>
                  </a:lnTo>
                  <a:lnTo>
                    <a:pt x="6" y="81"/>
                  </a:lnTo>
                  <a:lnTo>
                    <a:pt x="12" y="93"/>
                  </a:lnTo>
                  <a:lnTo>
                    <a:pt x="21" y="104"/>
                  </a:lnTo>
                  <a:lnTo>
                    <a:pt x="31" y="112"/>
                  </a:lnTo>
                  <a:lnTo>
                    <a:pt x="43" y="119"/>
                  </a:lnTo>
                  <a:lnTo>
                    <a:pt x="56" y="123"/>
                  </a:lnTo>
                  <a:lnTo>
                    <a:pt x="69" y="125"/>
                  </a:lnTo>
                  <a:lnTo>
                    <a:pt x="79" y="123"/>
                  </a:lnTo>
                  <a:lnTo>
                    <a:pt x="88" y="122"/>
                  </a:lnTo>
                  <a:lnTo>
                    <a:pt x="96" y="119"/>
                  </a:lnTo>
                  <a:lnTo>
                    <a:pt x="104" y="115"/>
                  </a:lnTo>
                  <a:lnTo>
                    <a:pt x="111" y="111"/>
                  </a:lnTo>
                  <a:lnTo>
                    <a:pt x="118" y="105"/>
                  </a:lnTo>
                  <a:lnTo>
                    <a:pt x="124" y="99"/>
                  </a:lnTo>
                  <a:lnTo>
                    <a:pt x="128" y="92"/>
                  </a:lnTo>
                  <a:lnTo>
                    <a:pt x="124" y="96"/>
                  </a:lnTo>
                  <a:lnTo>
                    <a:pt x="119" y="99"/>
                  </a:lnTo>
                  <a:lnTo>
                    <a:pt x="113" y="101"/>
                  </a:lnTo>
                  <a:lnTo>
                    <a:pt x="107" y="104"/>
                  </a:lnTo>
                  <a:lnTo>
                    <a:pt x="102" y="106"/>
                  </a:lnTo>
                  <a:lnTo>
                    <a:pt x="96" y="107"/>
                  </a:lnTo>
                  <a:lnTo>
                    <a:pt x="90" y="108"/>
                  </a:lnTo>
                  <a:lnTo>
                    <a:pt x="83" y="108"/>
                  </a:lnTo>
                  <a:lnTo>
                    <a:pt x="69" y="107"/>
                  </a:lnTo>
                  <a:lnTo>
                    <a:pt x="57" y="103"/>
                  </a:lnTo>
                  <a:lnTo>
                    <a:pt x="45" y="97"/>
                  </a:lnTo>
                  <a:lnTo>
                    <a:pt x="35" y="88"/>
                  </a:lnTo>
                  <a:lnTo>
                    <a:pt x="26" y="77"/>
                  </a:lnTo>
                  <a:lnTo>
                    <a:pt x="20" y="66"/>
                  </a:lnTo>
                  <a:lnTo>
                    <a:pt x="15" y="52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08" name="Freeform 176"/>
            <p:cNvSpPr>
              <a:spLocks/>
            </p:cNvSpPr>
            <p:nvPr/>
          </p:nvSpPr>
          <p:spPr bwMode="auto">
            <a:xfrm>
              <a:off x="4908550" y="1738313"/>
              <a:ext cx="138113" cy="131763"/>
            </a:xfrm>
            <a:custGeom>
              <a:avLst/>
              <a:gdLst>
                <a:gd name="T0" fmla="*/ 11970586 w 174"/>
                <a:gd name="T1" fmla="*/ 31126051 h 167"/>
                <a:gd name="T2" fmla="*/ 12600826 w 174"/>
                <a:gd name="T3" fmla="*/ 22410754 h 167"/>
                <a:gd name="T4" fmla="*/ 14490754 w 174"/>
                <a:gd name="T5" fmla="*/ 14940505 h 167"/>
                <a:gd name="T6" fmla="*/ 17010918 w 174"/>
                <a:gd name="T7" fmla="*/ 6847732 h 167"/>
                <a:gd name="T8" fmla="*/ 21421801 w 174"/>
                <a:gd name="T9" fmla="*/ 0 h 167"/>
                <a:gd name="T10" fmla="*/ 17010918 w 174"/>
                <a:gd name="T11" fmla="*/ 3735126 h 167"/>
                <a:gd name="T12" fmla="*/ 12600826 w 174"/>
                <a:gd name="T13" fmla="*/ 9337815 h 167"/>
                <a:gd name="T14" fmla="*/ 9450421 w 174"/>
                <a:gd name="T15" fmla="*/ 14317984 h 167"/>
                <a:gd name="T16" fmla="*/ 5670570 w 174"/>
                <a:gd name="T17" fmla="*/ 19920671 h 167"/>
                <a:gd name="T18" fmla="*/ 3780645 w 174"/>
                <a:gd name="T19" fmla="*/ 25523358 h 167"/>
                <a:gd name="T20" fmla="*/ 1260480 w 174"/>
                <a:gd name="T21" fmla="*/ 31748572 h 167"/>
                <a:gd name="T22" fmla="*/ 630240 w 174"/>
                <a:gd name="T23" fmla="*/ 38596300 h 167"/>
                <a:gd name="T24" fmla="*/ 0 w 174"/>
                <a:gd name="T25" fmla="*/ 44821508 h 167"/>
                <a:gd name="T26" fmla="*/ 1260480 w 174"/>
                <a:gd name="T27" fmla="*/ 56649415 h 167"/>
                <a:gd name="T28" fmla="*/ 4410091 w 174"/>
                <a:gd name="T29" fmla="*/ 67854789 h 167"/>
                <a:gd name="T30" fmla="*/ 10080661 w 174"/>
                <a:gd name="T31" fmla="*/ 77815121 h 167"/>
                <a:gd name="T32" fmla="*/ 17010918 w 174"/>
                <a:gd name="T33" fmla="*/ 86530412 h 167"/>
                <a:gd name="T34" fmla="*/ 25831891 w 174"/>
                <a:gd name="T35" fmla="*/ 94000661 h 167"/>
                <a:gd name="T36" fmla="*/ 35912555 w 174"/>
                <a:gd name="T37" fmla="*/ 99603348 h 167"/>
                <a:gd name="T38" fmla="*/ 47883138 w 174"/>
                <a:gd name="T39" fmla="*/ 102093431 h 167"/>
                <a:gd name="T40" fmla="*/ 59224287 w 174"/>
                <a:gd name="T41" fmla="*/ 103961018 h 167"/>
                <a:gd name="T42" fmla="*/ 67415020 w 174"/>
                <a:gd name="T43" fmla="*/ 103338473 h 167"/>
                <a:gd name="T44" fmla="*/ 74345274 w 174"/>
                <a:gd name="T45" fmla="*/ 101470911 h 167"/>
                <a:gd name="T46" fmla="*/ 81905768 w 174"/>
                <a:gd name="T47" fmla="*/ 99603348 h 167"/>
                <a:gd name="T48" fmla="*/ 88205782 w 174"/>
                <a:gd name="T49" fmla="*/ 95868224 h 167"/>
                <a:gd name="T50" fmla="*/ 94506590 w 174"/>
                <a:gd name="T51" fmla="*/ 92133099 h 167"/>
                <a:gd name="T52" fmla="*/ 100177159 w 174"/>
                <a:gd name="T53" fmla="*/ 87152933 h 167"/>
                <a:gd name="T54" fmla="*/ 105217512 w 174"/>
                <a:gd name="T55" fmla="*/ 82172767 h 167"/>
                <a:gd name="T56" fmla="*/ 109627602 w 174"/>
                <a:gd name="T57" fmla="*/ 76570080 h 167"/>
                <a:gd name="T58" fmla="*/ 105846958 w 174"/>
                <a:gd name="T59" fmla="*/ 79060163 h 167"/>
                <a:gd name="T60" fmla="*/ 101436844 w 174"/>
                <a:gd name="T61" fmla="*/ 82172767 h 167"/>
                <a:gd name="T62" fmla="*/ 96396515 w 174"/>
                <a:gd name="T63" fmla="*/ 84662850 h 167"/>
                <a:gd name="T64" fmla="*/ 91986426 w 174"/>
                <a:gd name="T65" fmla="*/ 86530412 h 167"/>
                <a:gd name="T66" fmla="*/ 86946097 w 174"/>
                <a:gd name="T67" fmla="*/ 87775454 h 167"/>
                <a:gd name="T68" fmla="*/ 81905768 w 174"/>
                <a:gd name="T69" fmla="*/ 89643016 h 167"/>
                <a:gd name="T70" fmla="*/ 76235199 w 174"/>
                <a:gd name="T71" fmla="*/ 90265537 h 167"/>
                <a:gd name="T72" fmla="*/ 71194870 w 174"/>
                <a:gd name="T73" fmla="*/ 90265537 h 167"/>
                <a:gd name="T74" fmla="*/ 59224287 w 174"/>
                <a:gd name="T75" fmla="*/ 88397974 h 167"/>
                <a:gd name="T76" fmla="*/ 47883138 w 174"/>
                <a:gd name="T77" fmla="*/ 85907891 h 167"/>
                <a:gd name="T78" fmla="*/ 38432719 w 174"/>
                <a:gd name="T79" fmla="*/ 80305204 h 167"/>
                <a:gd name="T80" fmla="*/ 29611747 w 174"/>
                <a:gd name="T81" fmla="*/ 72834955 h 167"/>
                <a:gd name="T82" fmla="*/ 22051247 w 174"/>
                <a:gd name="T83" fmla="*/ 64119664 h 167"/>
                <a:gd name="T84" fmla="*/ 16381472 w 174"/>
                <a:gd name="T85" fmla="*/ 54159332 h 167"/>
                <a:gd name="T86" fmla="*/ 13861308 w 174"/>
                <a:gd name="T87" fmla="*/ 42953946 h 167"/>
                <a:gd name="T88" fmla="*/ 11970586 w 174"/>
                <a:gd name="T89" fmla="*/ 31126051 h 1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4"/>
                <a:gd name="T136" fmla="*/ 0 h 167"/>
                <a:gd name="T137" fmla="*/ 174 w 174"/>
                <a:gd name="T138" fmla="*/ 167 h 1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4" h="167">
                  <a:moveTo>
                    <a:pt x="19" y="50"/>
                  </a:moveTo>
                  <a:lnTo>
                    <a:pt x="20" y="36"/>
                  </a:lnTo>
                  <a:lnTo>
                    <a:pt x="23" y="24"/>
                  </a:lnTo>
                  <a:lnTo>
                    <a:pt x="27" y="11"/>
                  </a:lnTo>
                  <a:lnTo>
                    <a:pt x="34" y="0"/>
                  </a:lnTo>
                  <a:lnTo>
                    <a:pt x="27" y="6"/>
                  </a:lnTo>
                  <a:lnTo>
                    <a:pt x="20" y="15"/>
                  </a:lnTo>
                  <a:lnTo>
                    <a:pt x="15" y="23"/>
                  </a:lnTo>
                  <a:lnTo>
                    <a:pt x="9" y="32"/>
                  </a:lnTo>
                  <a:lnTo>
                    <a:pt x="6" y="41"/>
                  </a:lnTo>
                  <a:lnTo>
                    <a:pt x="2" y="51"/>
                  </a:lnTo>
                  <a:lnTo>
                    <a:pt x="1" y="62"/>
                  </a:lnTo>
                  <a:lnTo>
                    <a:pt x="0" y="72"/>
                  </a:lnTo>
                  <a:lnTo>
                    <a:pt x="2" y="91"/>
                  </a:lnTo>
                  <a:lnTo>
                    <a:pt x="7" y="109"/>
                  </a:lnTo>
                  <a:lnTo>
                    <a:pt x="16" y="125"/>
                  </a:lnTo>
                  <a:lnTo>
                    <a:pt x="27" y="139"/>
                  </a:lnTo>
                  <a:lnTo>
                    <a:pt x="41" y="151"/>
                  </a:lnTo>
                  <a:lnTo>
                    <a:pt x="57" y="160"/>
                  </a:lnTo>
                  <a:lnTo>
                    <a:pt x="76" y="164"/>
                  </a:lnTo>
                  <a:lnTo>
                    <a:pt x="94" y="167"/>
                  </a:lnTo>
                  <a:lnTo>
                    <a:pt x="107" y="166"/>
                  </a:lnTo>
                  <a:lnTo>
                    <a:pt x="118" y="163"/>
                  </a:lnTo>
                  <a:lnTo>
                    <a:pt x="130" y="160"/>
                  </a:lnTo>
                  <a:lnTo>
                    <a:pt x="140" y="154"/>
                  </a:lnTo>
                  <a:lnTo>
                    <a:pt x="150" y="148"/>
                  </a:lnTo>
                  <a:lnTo>
                    <a:pt x="159" y="140"/>
                  </a:lnTo>
                  <a:lnTo>
                    <a:pt x="167" y="132"/>
                  </a:lnTo>
                  <a:lnTo>
                    <a:pt x="174" y="123"/>
                  </a:lnTo>
                  <a:lnTo>
                    <a:pt x="168" y="127"/>
                  </a:lnTo>
                  <a:lnTo>
                    <a:pt x="161" y="132"/>
                  </a:lnTo>
                  <a:lnTo>
                    <a:pt x="153" y="136"/>
                  </a:lnTo>
                  <a:lnTo>
                    <a:pt x="146" y="139"/>
                  </a:lnTo>
                  <a:lnTo>
                    <a:pt x="138" y="141"/>
                  </a:lnTo>
                  <a:lnTo>
                    <a:pt x="130" y="144"/>
                  </a:lnTo>
                  <a:lnTo>
                    <a:pt x="121" y="145"/>
                  </a:lnTo>
                  <a:lnTo>
                    <a:pt x="113" y="145"/>
                  </a:lnTo>
                  <a:lnTo>
                    <a:pt x="94" y="142"/>
                  </a:lnTo>
                  <a:lnTo>
                    <a:pt x="76" y="138"/>
                  </a:lnTo>
                  <a:lnTo>
                    <a:pt x="61" y="129"/>
                  </a:lnTo>
                  <a:lnTo>
                    <a:pt x="47" y="117"/>
                  </a:lnTo>
                  <a:lnTo>
                    <a:pt x="35" y="103"/>
                  </a:lnTo>
                  <a:lnTo>
                    <a:pt x="26" y="87"/>
                  </a:lnTo>
                  <a:lnTo>
                    <a:pt x="22" y="69"/>
                  </a:lnTo>
                  <a:lnTo>
                    <a:pt x="19" y="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pic>
        <p:nvPicPr>
          <p:cNvPr id="3265" name="Picture 28" descr="rose19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5894" y="3463645"/>
            <a:ext cx="706920" cy="3398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2" name="Picture 27" descr="flowers39.gif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929" y="4596339"/>
            <a:ext cx="1148744" cy="19440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4" name="Picture 6" descr="FLOWERS4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0972" y="2414905"/>
            <a:ext cx="1126653" cy="16697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5" name="Picture 6" descr="FLOWERS4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677" y="2419012"/>
            <a:ext cx="1126653" cy="16697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8" name="Freeform 91"/>
          <p:cNvSpPr>
            <a:spLocks/>
          </p:cNvSpPr>
          <p:nvPr/>
        </p:nvSpPr>
        <p:spPr bwMode="auto">
          <a:xfrm>
            <a:off x="1719962" y="6389666"/>
            <a:ext cx="755844" cy="239322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3279" name="Freeform 91"/>
          <p:cNvSpPr>
            <a:spLocks/>
          </p:cNvSpPr>
          <p:nvPr/>
        </p:nvSpPr>
        <p:spPr bwMode="auto">
          <a:xfrm>
            <a:off x="283004" y="6367855"/>
            <a:ext cx="755844" cy="239322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3280" name="Freeform 91"/>
          <p:cNvSpPr>
            <a:spLocks/>
          </p:cNvSpPr>
          <p:nvPr/>
        </p:nvSpPr>
        <p:spPr bwMode="auto">
          <a:xfrm>
            <a:off x="10701716" y="6412610"/>
            <a:ext cx="755844" cy="239322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grpSp>
        <p:nvGrpSpPr>
          <p:cNvPr id="3288" name="Group 35"/>
          <p:cNvGrpSpPr>
            <a:grpSpLocks/>
          </p:cNvGrpSpPr>
          <p:nvPr/>
        </p:nvGrpSpPr>
        <p:grpSpPr bwMode="auto">
          <a:xfrm rot="1260193" flipH="1">
            <a:off x="9005031" y="480534"/>
            <a:ext cx="1763635" cy="2209124"/>
            <a:chOff x="4038600" y="2743200"/>
            <a:chExt cx="1841500" cy="1343025"/>
          </a:xfrm>
        </p:grpSpPr>
        <p:sp>
          <p:nvSpPr>
            <p:cNvPr id="3289" name="Freeform 50"/>
            <p:cNvSpPr>
              <a:spLocks/>
            </p:cNvSpPr>
            <p:nvPr/>
          </p:nvSpPr>
          <p:spPr bwMode="auto">
            <a:xfrm>
              <a:off x="4841875" y="3575050"/>
              <a:ext cx="142875" cy="38100"/>
            </a:xfrm>
            <a:custGeom>
              <a:avLst/>
              <a:gdLst>
                <a:gd name="T0" fmla="*/ 75604687 w 90"/>
                <a:gd name="T1" fmla="*/ 30241878 h 24"/>
                <a:gd name="T2" fmla="*/ 75604687 w 90"/>
                <a:gd name="T3" fmla="*/ 30241878 h 24"/>
                <a:gd name="T4" fmla="*/ 105846576 w 90"/>
                <a:gd name="T5" fmla="*/ 35282189 h 24"/>
                <a:gd name="T6" fmla="*/ 136088441 w 90"/>
                <a:gd name="T7" fmla="*/ 40322500 h 24"/>
                <a:gd name="T8" fmla="*/ 151209373 w 90"/>
                <a:gd name="T9" fmla="*/ 40322500 h 24"/>
                <a:gd name="T10" fmla="*/ 161289995 w 90"/>
                <a:gd name="T11" fmla="*/ 35282189 h 24"/>
                <a:gd name="T12" fmla="*/ 171370617 w 90"/>
                <a:gd name="T13" fmla="*/ 25201561 h 24"/>
                <a:gd name="T14" fmla="*/ 176410927 w 90"/>
                <a:gd name="T15" fmla="*/ 15120939 h 24"/>
                <a:gd name="T16" fmla="*/ 176410927 w 90"/>
                <a:gd name="T17" fmla="*/ 15120939 h 24"/>
                <a:gd name="T18" fmla="*/ 181451238 w 90"/>
                <a:gd name="T19" fmla="*/ 15120939 h 24"/>
                <a:gd name="T20" fmla="*/ 181451238 w 90"/>
                <a:gd name="T21" fmla="*/ 15120939 h 24"/>
                <a:gd name="T22" fmla="*/ 171370617 w 90"/>
                <a:gd name="T23" fmla="*/ 30241878 h 24"/>
                <a:gd name="T24" fmla="*/ 161289995 w 90"/>
                <a:gd name="T25" fmla="*/ 40322500 h 24"/>
                <a:gd name="T26" fmla="*/ 146169063 w 90"/>
                <a:gd name="T27" fmla="*/ 45362810 h 24"/>
                <a:gd name="T28" fmla="*/ 126007819 w 90"/>
                <a:gd name="T29" fmla="*/ 45362810 h 24"/>
                <a:gd name="T30" fmla="*/ 90725619 w 90"/>
                <a:gd name="T31" fmla="*/ 45362810 h 24"/>
                <a:gd name="T32" fmla="*/ 55443444 w 90"/>
                <a:gd name="T33" fmla="*/ 35282189 h 24"/>
                <a:gd name="T34" fmla="*/ 55443444 w 90"/>
                <a:gd name="T35" fmla="*/ 35282189 h 24"/>
                <a:gd name="T36" fmla="*/ 0 w 90"/>
                <a:gd name="T37" fmla="*/ 40322500 h 24"/>
                <a:gd name="T38" fmla="*/ 0 w 90"/>
                <a:gd name="T39" fmla="*/ 40322500 h 24"/>
                <a:gd name="T40" fmla="*/ 65524065 w 90"/>
                <a:gd name="T41" fmla="*/ 55443445 h 24"/>
                <a:gd name="T42" fmla="*/ 65524065 w 90"/>
                <a:gd name="T43" fmla="*/ 55443445 h 24"/>
                <a:gd name="T44" fmla="*/ 110886887 w 90"/>
                <a:gd name="T45" fmla="*/ 60483756 h 24"/>
                <a:gd name="T46" fmla="*/ 136088441 w 90"/>
                <a:gd name="T47" fmla="*/ 60483756 h 24"/>
                <a:gd name="T48" fmla="*/ 161289995 w 90"/>
                <a:gd name="T49" fmla="*/ 60483756 h 24"/>
                <a:gd name="T50" fmla="*/ 181451238 w 90"/>
                <a:gd name="T51" fmla="*/ 50403121 h 24"/>
                <a:gd name="T52" fmla="*/ 201612481 w 90"/>
                <a:gd name="T53" fmla="*/ 40322500 h 24"/>
                <a:gd name="T54" fmla="*/ 216733463 w 90"/>
                <a:gd name="T55" fmla="*/ 25201561 h 24"/>
                <a:gd name="T56" fmla="*/ 226814085 w 90"/>
                <a:gd name="T57" fmla="*/ 0 h 24"/>
                <a:gd name="T58" fmla="*/ 226814085 w 90"/>
                <a:gd name="T59" fmla="*/ 0 h 24"/>
                <a:gd name="T60" fmla="*/ 75604687 w 90"/>
                <a:gd name="T61" fmla="*/ 30241878 h 24"/>
                <a:gd name="T62" fmla="*/ 75604687 w 90"/>
                <a:gd name="T63" fmla="*/ 30241878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0"/>
                <a:gd name="T97" fmla="*/ 0 h 24"/>
                <a:gd name="T98" fmla="*/ 90 w 90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0" h="24">
                  <a:moveTo>
                    <a:pt x="30" y="12"/>
                  </a:moveTo>
                  <a:lnTo>
                    <a:pt x="30" y="12"/>
                  </a:lnTo>
                  <a:lnTo>
                    <a:pt x="42" y="14"/>
                  </a:lnTo>
                  <a:lnTo>
                    <a:pt x="54" y="16"/>
                  </a:lnTo>
                  <a:lnTo>
                    <a:pt x="60" y="16"/>
                  </a:lnTo>
                  <a:lnTo>
                    <a:pt x="64" y="14"/>
                  </a:lnTo>
                  <a:lnTo>
                    <a:pt x="68" y="10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58" y="18"/>
                  </a:lnTo>
                  <a:lnTo>
                    <a:pt x="50" y="18"/>
                  </a:lnTo>
                  <a:lnTo>
                    <a:pt x="36" y="18"/>
                  </a:lnTo>
                  <a:lnTo>
                    <a:pt x="22" y="14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44" y="24"/>
                  </a:lnTo>
                  <a:lnTo>
                    <a:pt x="54" y="24"/>
                  </a:lnTo>
                  <a:lnTo>
                    <a:pt x="64" y="24"/>
                  </a:lnTo>
                  <a:lnTo>
                    <a:pt x="72" y="20"/>
                  </a:lnTo>
                  <a:lnTo>
                    <a:pt x="80" y="16"/>
                  </a:lnTo>
                  <a:lnTo>
                    <a:pt x="86" y="10"/>
                  </a:lnTo>
                  <a:lnTo>
                    <a:pt x="90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0" name="Freeform 51"/>
            <p:cNvSpPr>
              <a:spLocks/>
            </p:cNvSpPr>
            <p:nvPr/>
          </p:nvSpPr>
          <p:spPr bwMode="auto">
            <a:xfrm>
              <a:off x="4038600" y="3028950"/>
              <a:ext cx="1092200" cy="1057275"/>
            </a:xfrm>
            <a:custGeom>
              <a:avLst/>
              <a:gdLst>
                <a:gd name="T0" fmla="*/ 1486892057 w 688"/>
                <a:gd name="T1" fmla="*/ 907256314 h 666"/>
                <a:gd name="T2" fmla="*/ 1411287396 w 688"/>
                <a:gd name="T3" fmla="*/ 937498178 h 666"/>
                <a:gd name="T4" fmla="*/ 1249997453 w 688"/>
                <a:gd name="T5" fmla="*/ 912296625 h 666"/>
                <a:gd name="T6" fmla="*/ 1174392793 w 688"/>
                <a:gd name="T7" fmla="*/ 831651456 h 666"/>
                <a:gd name="T8" fmla="*/ 1461690503 w 688"/>
                <a:gd name="T9" fmla="*/ 529232817 h 666"/>
                <a:gd name="T10" fmla="*/ 1617940135 w 688"/>
                <a:gd name="T11" fmla="*/ 322579981 h 666"/>
                <a:gd name="T12" fmla="*/ 1733867678 w 688"/>
                <a:gd name="T13" fmla="*/ 95765927 h 666"/>
                <a:gd name="T14" fmla="*/ 1678424261 w 688"/>
                <a:gd name="T15" fmla="*/ 206652786 h 666"/>
                <a:gd name="T16" fmla="*/ 1547375785 w 688"/>
                <a:gd name="T17" fmla="*/ 393144330 h 666"/>
                <a:gd name="T18" fmla="*/ 1386085843 w 688"/>
                <a:gd name="T19" fmla="*/ 524192506 h 666"/>
                <a:gd name="T20" fmla="*/ 1376005221 w 688"/>
                <a:gd name="T21" fmla="*/ 418345983 h 666"/>
                <a:gd name="T22" fmla="*/ 1406247085 w 688"/>
                <a:gd name="T23" fmla="*/ 221773768 h 666"/>
                <a:gd name="T24" fmla="*/ 1476811435 w 688"/>
                <a:gd name="T25" fmla="*/ 30241876 h 666"/>
                <a:gd name="T26" fmla="*/ 1476811435 w 688"/>
                <a:gd name="T27" fmla="*/ 5040312 h 666"/>
                <a:gd name="T28" fmla="*/ 1421368017 w 688"/>
                <a:gd name="T29" fmla="*/ 120967505 h 666"/>
                <a:gd name="T30" fmla="*/ 1345763357 w 688"/>
                <a:gd name="T31" fmla="*/ 438507225 h 666"/>
                <a:gd name="T32" fmla="*/ 1340723046 w 688"/>
                <a:gd name="T33" fmla="*/ 579635923 h 666"/>
                <a:gd name="T34" fmla="*/ 1340723046 w 688"/>
                <a:gd name="T35" fmla="*/ 599797166 h 666"/>
                <a:gd name="T36" fmla="*/ 1249997453 w 688"/>
                <a:gd name="T37" fmla="*/ 680442137 h 666"/>
                <a:gd name="T38" fmla="*/ 1129029996 w 688"/>
                <a:gd name="T39" fmla="*/ 806449903 h 666"/>
                <a:gd name="T40" fmla="*/ 987901296 w 688"/>
                <a:gd name="T41" fmla="*/ 917336936 h 666"/>
                <a:gd name="T42" fmla="*/ 806449912 w 688"/>
                <a:gd name="T43" fmla="*/ 977820663 h 666"/>
                <a:gd name="T44" fmla="*/ 332660606 w 688"/>
                <a:gd name="T45" fmla="*/ 1139110604 h 666"/>
                <a:gd name="T46" fmla="*/ 0 w 688"/>
                <a:gd name="T47" fmla="*/ 1421368001 h 666"/>
                <a:gd name="T48" fmla="*/ 312499363 w 688"/>
                <a:gd name="T49" fmla="*/ 1194554021 h 666"/>
                <a:gd name="T50" fmla="*/ 90725618 w 688"/>
                <a:gd name="T51" fmla="*/ 1365924584 h 666"/>
                <a:gd name="T52" fmla="*/ 5040312 w 688"/>
                <a:gd name="T53" fmla="*/ 1678424241 h 666"/>
                <a:gd name="T54" fmla="*/ 95765928 w 688"/>
                <a:gd name="T55" fmla="*/ 1537295146 h 666"/>
                <a:gd name="T56" fmla="*/ 267136567 w 688"/>
                <a:gd name="T57" fmla="*/ 1401206758 h 666"/>
                <a:gd name="T58" fmla="*/ 438507230 w 688"/>
                <a:gd name="T59" fmla="*/ 1199594332 h 666"/>
                <a:gd name="T60" fmla="*/ 504031270 w 688"/>
                <a:gd name="T61" fmla="*/ 1129029983 h 666"/>
                <a:gd name="T62" fmla="*/ 529232823 w 688"/>
                <a:gd name="T63" fmla="*/ 1113909051 h 666"/>
                <a:gd name="T64" fmla="*/ 423386298 w 688"/>
                <a:gd name="T65" fmla="*/ 1260078060 h 666"/>
                <a:gd name="T66" fmla="*/ 403224956 w 688"/>
                <a:gd name="T67" fmla="*/ 1305440856 h 666"/>
                <a:gd name="T68" fmla="*/ 554434377 w 688"/>
                <a:gd name="T69" fmla="*/ 1159271847 h 666"/>
                <a:gd name="T70" fmla="*/ 655240591 w 688"/>
                <a:gd name="T71" fmla="*/ 1093747808 h 666"/>
                <a:gd name="T72" fmla="*/ 740925873 w 688"/>
                <a:gd name="T73" fmla="*/ 1033264081 h 666"/>
                <a:gd name="T74" fmla="*/ 851812907 w 688"/>
                <a:gd name="T75" fmla="*/ 992941595 h 666"/>
                <a:gd name="T76" fmla="*/ 977820675 w 688"/>
                <a:gd name="T77" fmla="*/ 947578800 h 666"/>
                <a:gd name="T78" fmla="*/ 1108868753 w 688"/>
                <a:gd name="T79" fmla="*/ 836691965 h 666"/>
                <a:gd name="T80" fmla="*/ 1023183471 w 688"/>
                <a:gd name="T81" fmla="*/ 922377246 h 666"/>
                <a:gd name="T82" fmla="*/ 922377257 w 688"/>
                <a:gd name="T83" fmla="*/ 987901285 h 666"/>
                <a:gd name="T84" fmla="*/ 836691975 w 688"/>
                <a:gd name="T85" fmla="*/ 1008062527 h 666"/>
                <a:gd name="T86" fmla="*/ 685482455 w 688"/>
                <a:gd name="T87" fmla="*/ 1083667187 h 666"/>
                <a:gd name="T88" fmla="*/ 947578811 w 688"/>
                <a:gd name="T89" fmla="*/ 1028223770 h 666"/>
                <a:gd name="T90" fmla="*/ 1013102850 w 688"/>
                <a:gd name="T91" fmla="*/ 977820663 h 666"/>
                <a:gd name="T92" fmla="*/ 1023183471 w 688"/>
                <a:gd name="T93" fmla="*/ 957659421 h 666"/>
                <a:gd name="T94" fmla="*/ 1229836210 w 688"/>
                <a:gd name="T95" fmla="*/ 992941595 h 666"/>
                <a:gd name="T96" fmla="*/ 1507053300 w 688"/>
                <a:gd name="T97" fmla="*/ 927417557 h 666"/>
                <a:gd name="T98" fmla="*/ 1612899825 w 688"/>
                <a:gd name="T99" fmla="*/ 851812897 h 666"/>
                <a:gd name="T100" fmla="*/ 1673383950 w 688"/>
                <a:gd name="T101" fmla="*/ 821570835 h 666"/>
                <a:gd name="T102" fmla="*/ 1507053300 w 688"/>
                <a:gd name="T103" fmla="*/ 866933829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88"/>
                <a:gd name="T157" fmla="*/ 0 h 666"/>
                <a:gd name="T158" fmla="*/ 688 w 68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88" h="666">
                  <a:moveTo>
                    <a:pt x="598" y="344"/>
                  </a:moveTo>
                  <a:lnTo>
                    <a:pt x="598" y="344"/>
                  </a:lnTo>
                  <a:lnTo>
                    <a:pt x="594" y="352"/>
                  </a:lnTo>
                  <a:lnTo>
                    <a:pt x="590" y="360"/>
                  </a:lnTo>
                  <a:lnTo>
                    <a:pt x="582" y="364"/>
                  </a:lnTo>
                  <a:lnTo>
                    <a:pt x="576" y="368"/>
                  </a:lnTo>
                  <a:lnTo>
                    <a:pt x="568" y="370"/>
                  </a:lnTo>
                  <a:lnTo>
                    <a:pt x="560" y="372"/>
                  </a:lnTo>
                  <a:lnTo>
                    <a:pt x="542" y="372"/>
                  </a:lnTo>
                  <a:lnTo>
                    <a:pt x="520" y="368"/>
                  </a:lnTo>
                  <a:lnTo>
                    <a:pt x="496" y="362"/>
                  </a:lnTo>
                  <a:lnTo>
                    <a:pt x="430" y="370"/>
                  </a:lnTo>
                  <a:lnTo>
                    <a:pt x="466" y="330"/>
                  </a:lnTo>
                  <a:lnTo>
                    <a:pt x="504" y="290"/>
                  </a:lnTo>
                  <a:lnTo>
                    <a:pt x="542" y="250"/>
                  </a:lnTo>
                  <a:lnTo>
                    <a:pt x="580" y="210"/>
                  </a:lnTo>
                  <a:lnTo>
                    <a:pt x="598" y="190"/>
                  </a:lnTo>
                  <a:lnTo>
                    <a:pt x="614" y="170"/>
                  </a:lnTo>
                  <a:lnTo>
                    <a:pt x="642" y="128"/>
                  </a:lnTo>
                  <a:lnTo>
                    <a:pt x="662" y="96"/>
                  </a:lnTo>
                  <a:lnTo>
                    <a:pt x="678" y="66"/>
                  </a:lnTo>
                  <a:lnTo>
                    <a:pt x="686" y="44"/>
                  </a:lnTo>
                  <a:lnTo>
                    <a:pt x="688" y="38"/>
                  </a:lnTo>
                  <a:lnTo>
                    <a:pt x="688" y="36"/>
                  </a:lnTo>
                  <a:lnTo>
                    <a:pt x="666" y="82"/>
                  </a:lnTo>
                  <a:lnTo>
                    <a:pt x="650" y="108"/>
                  </a:lnTo>
                  <a:lnTo>
                    <a:pt x="632" y="132"/>
                  </a:lnTo>
                  <a:lnTo>
                    <a:pt x="614" y="156"/>
                  </a:lnTo>
                  <a:lnTo>
                    <a:pt x="592" y="178"/>
                  </a:lnTo>
                  <a:lnTo>
                    <a:pt x="550" y="222"/>
                  </a:lnTo>
                  <a:lnTo>
                    <a:pt x="550" y="208"/>
                  </a:lnTo>
                  <a:lnTo>
                    <a:pt x="548" y="194"/>
                  </a:lnTo>
                  <a:lnTo>
                    <a:pt x="546" y="180"/>
                  </a:lnTo>
                  <a:lnTo>
                    <a:pt x="546" y="166"/>
                  </a:lnTo>
                  <a:lnTo>
                    <a:pt x="548" y="132"/>
                  </a:lnTo>
                  <a:lnTo>
                    <a:pt x="554" y="104"/>
                  </a:lnTo>
                  <a:lnTo>
                    <a:pt x="558" y="88"/>
                  </a:lnTo>
                  <a:lnTo>
                    <a:pt x="564" y="72"/>
                  </a:lnTo>
                  <a:lnTo>
                    <a:pt x="576" y="40"/>
                  </a:lnTo>
                  <a:lnTo>
                    <a:pt x="586" y="12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86" y="2"/>
                  </a:lnTo>
                  <a:lnTo>
                    <a:pt x="582" y="10"/>
                  </a:lnTo>
                  <a:lnTo>
                    <a:pt x="572" y="28"/>
                  </a:lnTo>
                  <a:lnTo>
                    <a:pt x="564" y="48"/>
                  </a:lnTo>
                  <a:lnTo>
                    <a:pt x="550" y="90"/>
                  </a:lnTo>
                  <a:lnTo>
                    <a:pt x="540" y="132"/>
                  </a:lnTo>
                  <a:lnTo>
                    <a:pt x="534" y="174"/>
                  </a:lnTo>
                  <a:lnTo>
                    <a:pt x="538" y="188"/>
                  </a:lnTo>
                  <a:lnTo>
                    <a:pt x="538" y="202"/>
                  </a:lnTo>
                  <a:lnTo>
                    <a:pt x="536" y="216"/>
                  </a:lnTo>
                  <a:lnTo>
                    <a:pt x="532" y="230"/>
                  </a:lnTo>
                  <a:lnTo>
                    <a:pt x="532" y="232"/>
                  </a:lnTo>
                  <a:lnTo>
                    <a:pt x="532" y="238"/>
                  </a:lnTo>
                  <a:lnTo>
                    <a:pt x="528" y="240"/>
                  </a:lnTo>
                  <a:lnTo>
                    <a:pt x="520" y="248"/>
                  </a:lnTo>
                  <a:lnTo>
                    <a:pt x="496" y="270"/>
                  </a:lnTo>
                  <a:lnTo>
                    <a:pt x="472" y="294"/>
                  </a:lnTo>
                  <a:lnTo>
                    <a:pt x="448" y="320"/>
                  </a:lnTo>
                  <a:lnTo>
                    <a:pt x="434" y="334"/>
                  </a:lnTo>
                  <a:lnTo>
                    <a:pt x="420" y="346"/>
                  </a:lnTo>
                  <a:lnTo>
                    <a:pt x="406" y="356"/>
                  </a:lnTo>
                  <a:lnTo>
                    <a:pt x="392" y="364"/>
                  </a:lnTo>
                  <a:lnTo>
                    <a:pt x="370" y="376"/>
                  </a:lnTo>
                  <a:lnTo>
                    <a:pt x="354" y="382"/>
                  </a:lnTo>
                  <a:lnTo>
                    <a:pt x="320" y="388"/>
                  </a:lnTo>
                  <a:lnTo>
                    <a:pt x="280" y="400"/>
                  </a:lnTo>
                  <a:lnTo>
                    <a:pt x="232" y="416"/>
                  </a:lnTo>
                  <a:lnTo>
                    <a:pt x="184" y="432"/>
                  </a:lnTo>
                  <a:lnTo>
                    <a:pt x="132" y="452"/>
                  </a:lnTo>
                  <a:lnTo>
                    <a:pt x="84" y="472"/>
                  </a:lnTo>
                  <a:lnTo>
                    <a:pt x="40" y="492"/>
                  </a:lnTo>
                  <a:lnTo>
                    <a:pt x="2" y="510"/>
                  </a:lnTo>
                  <a:lnTo>
                    <a:pt x="0" y="564"/>
                  </a:lnTo>
                  <a:lnTo>
                    <a:pt x="28" y="544"/>
                  </a:lnTo>
                  <a:lnTo>
                    <a:pt x="68" y="516"/>
                  </a:lnTo>
                  <a:lnTo>
                    <a:pt x="124" y="474"/>
                  </a:lnTo>
                  <a:lnTo>
                    <a:pt x="58" y="526"/>
                  </a:lnTo>
                  <a:lnTo>
                    <a:pt x="36" y="542"/>
                  </a:lnTo>
                  <a:lnTo>
                    <a:pt x="12" y="562"/>
                  </a:lnTo>
                  <a:lnTo>
                    <a:pt x="2" y="570"/>
                  </a:lnTo>
                  <a:lnTo>
                    <a:pt x="2" y="666"/>
                  </a:lnTo>
                  <a:lnTo>
                    <a:pt x="12" y="646"/>
                  </a:lnTo>
                  <a:lnTo>
                    <a:pt x="24" y="628"/>
                  </a:lnTo>
                  <a:lnTo>
                    <a:pt x="38" y="610"/>
                  </a:lnTo>
                  <a:lnTo>
                    <a:pt x="48" y="602"/>
                  </a:lnTo>
                  <a:lnTo>
                    <a:pt x="58" y="594"/>
                  </a:lnTo>
                  <a:lnTo>
                    <a:pt x="106" y="556"/>
                  </a:lnTo>
                  <a:lnTo>
                    <a:pt x="154" y="516"/>
                  </a:lnTo>
                  <a:lnTo>
                    <a:pt x="164" y="492"/>
                  </a:lnTo>
                  <a:lnTo>
                    <a:pt x="174" y="476"/>
                  </a:lnTo>
                  <a:lnTo>
                    <a:pt x="182" y="462"/>
                  </a:lnTo>
                  <a:lnTo>
                    <a:pt x="190" y="454"/>
                  </a:lnTo>
                  <a:lnTo>
                    <a:pt x="200" y="448"/>
                  </a:lnTo>
                  <a:lnTo>
                    <a:pt x="210" y="442"/>
                  </a:lnTo>
                  <a:lnTo>
                    <a:pt x="198" y="452"/>
                  </a:lnTo>
                  <a:lnTo>
                    <a:pt x="186" y="464"/>
                  </a:lnTo>
                  <a:lnTo>
                    <a:pt x="176" y="482"/>
                  </a:lnTo>
                  <a:lnTo>
                    <a:pt x="168" y="500"/>
                  </a:lnTo>
                  <a:lnTo>
                    <a:pt x="164" y="508"/>
                  </a:lnTo>
                  <a:lnTo>
                    <a:pt x="160" y="518"/>
                  </a:lnTo>
                  <a:lnTo>
                    <a:pt x="174" y="508"/>
                  </a:lnTo>
                  <a:lnTo>
                    <a:pt x="186" y="496"/>
                  </a:lnTo>
                  <a:lnTo>
                    <a:pt x="208" y="472"/>
                  </a:lnTo>
                  <a:lnTo>
                    <a:pt x="220" y="460"/>
                  </a:lnTo>
                  <a:lnTo>
                    <a:pt x="232" y="448"/>
                  </a:lnTo>
                  <a:lnTo>
                    <a:pt x="246" y="440"/>
                  </a:lnTo>
                  <a:lnTo>
                    <a:pt x="260" y="434"/>
                  </a:lnTo>
                  <a:lnTo>
                    <a:pt x="268" y="426"/>
                  </a:lnTo>
                  <a:lnTo>
                    <a:pt x="280" y="418"/>
                  </a:lnTo>
                  <a:lnTo>
                    <a:pt x="294" y="410"/>
                  </a:lnTo>
                  <a:lnTo>
                    <a:pt x="306" y="404"/>
                  </a:lnTo>
                  <a:lnTo>
                    <a:pt x="320" y="398"/>
                  </a:lnTo>
                  <a:lnTo>
                    <a:pt x="338" y="394"/>
                  </a:lnTo>
                  <a:lnTo>
                    <a:pt x="354" y="392"/>
                  </a:lnTo>
                  <a:lnTo>
                    <a:pt x="372" y="386"/>
                  </a:lnTo>
                  <a:lnTo>
                    <a:pt x="388" y="376"/>
                  </a:lnTo>
                  <a:lnTo>
                    <a:pt x="404" y="364"/>
                  </a:lnTo>
                  <a:lnTo>
                    <a:pt x="422" y="348"/>
                  </a:lnTo>
                  <a:lnTo>
                    <a:pt x="440" y="332"/>
                  </a:lnTo>
                  <a:lnTo>
                    <a:pt x="430" y="344"/>
                  </a:lnTo>
                  <a:lnTo>
                    <a:pt x="418" y="356"/>
                  </a:lnTo>
                  <a:lnTo>
                    <a:pt x="406" y="366"/>
                  </a:lnTo>
                  <a:lnTo>
                    <a:pt x="394" y="376"/>
                  </a:lnTo>
                  <a:lnTo>
                    <a:pt x="380" y="386"/>
                  </a:lnTo>
                  <a:lnTo>
                    <a:pt x="366" y="392"/>
                  </a:lnTo>
                  <a:lnTo>
                    <a:pt x="348" y="396"/>
                  </a:lnTo>
                  <a:lnTo>
                    <a:pt x="332" y="400"/>
                  </a:lnTo>
                  <a:lnTo>
                    <a:pt x="316" y="404"/>
                  </a:lnTo>
                  <a:lnTo>
                    <a:pt x="300" y="412"/>
                  </a:lnTo>
                  <a:lnTo>
                    <a:pt x="286" y="420"/>
                  </a:lnTo>
                  <a:lnTo>
                    <a:pt x="272" y="430"/>
                  </a:lnTo>
                  <a:lnTo>
                    <a:pt x="324" y="418"/>
                  </a:lnTo>
                  <a:lnTo>
                    <a:pt x="376" y="408"/>
                  </a:lnTo>
                  <a:lnTo>
                    <a:pt x="388" y="406"/>
                  </a:lnTo>
                  <a:lnTo>
                    <a:pt x="398" y="396"/>
                  </a:lnTo>
                  <a:lnTo>
                    <a:pt x="402" y="388"/>
                  </a:lnTo>
                  <a:lnTo>
                    <a:pt x="406" y="380"/>
                  </a:lnTo>
                  <a:lnTo>
                    <a:pt x="402" y="394"/>
                  </a:lnTo>
                  <a:lnTo>
                    <a:pt x="394" y="406"/>
                  </a:lnTo>
                  <a:lnTo>
                    <a:pt x="488" y="394"/>
                  </a:lnTo>
                  <a:lnTo>
                    <a:pt x="534" y="386"/>
                  </a:lnTo>
                  <a:lnTo>
                    <a:pt x="580" y="378"/>
                  </a:lnTo>
                  <a:lnTo>
                    <a:pt x="598" y="368"/>
                  </a:lnTo>
                  <a:lnTo>
                    <a:pt x="626" y="346"/>
                  </a:lnTo>
                  <a:lnTo>
                    <a:pt x="640" y="338"/>
                  </a:lnTo>
                  <a:lnTo>
                    <a:pt x="654" y="330"/>
                  </a:lnTo>
                  <a:lnTo>
                    <a:pt x="664" y="326"/>
                  </a:lnTo>
                  <a:lnTo>
                    <a:pt x="624" y="338"/>
                  </a:lnTo>
                  <a:lnTo>
                    <a:pt x="598" y="344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1" name="Freeform 52"/>
            <p:cNvSpPr>
              <a:spLocks/>
            </p:cNvSpPr>
            <p:nvPr/>
          </p:nvSpPr>
          <p:spPr bwMode="auto">
            <a:xfrm>
              <a:off x="5165725" y="3495675"/>
              <a:ext cx="120650" cy="66675"/>
            </a:xfrm>
            <a:custGeom>
              <a:avLst/>
              <a:gdLst>
                <a:gd name="T0" fmla="*/ 0 w 76"/>
                <a:gd name="T1" fmla="*/ 105846574 h 42"/>
                <a:gd name="T2" fmla="*/ 0 w 76"/>
                <a:gd name="T3" fmla="*/ 105846574 h 42"/>
                <a:gd name="T4" fmla="*/ 95765924 w 76"/>
                <a:gd name="T5" fmla="*/ 60483753 h 42"/>
                <a:gd name="T6" fmla="*/ 191531848 w 76"/>
                <a:gd name="T7" fmla="*/ 0 h 42"/>
                <a:gd name="T8" fmla="*/ 191531848 w 76"/>
                <a:gd name="T9" fmla="*/ 0 h 42"/>
                <a:gd name="T10" fmla="*/ 161289985 w 76"/>
                <a:gd name="T11" fmla="*/ 5040312 h 42"/>
                <a:gd name="T12" fmla="*/ 136088432 w 76"/>
                <a:gd name="T13" fmla="*/ 15120938 h 42"/>
                <a:gd name="T14" fmla="*/ 85685303 w 76"/>
                <a:gd name="T15" fmla="*/ 35282187 h 42"/>
                <a:gd name="T16" fmla="*/ 40322496 w 76"/>
                <a:gd name="T17" fmla="*/ 70564374 h 42"/>
                <a:gd name="T18" fmla="*/ 0 w 76"/>
                <a:gd name="T19" fmla="*/ 105846574 h 42"/>
                <a:gd name="T20" fmla="*/ 0 w 76"/>
                <a:gd name="T21" fmla="*/ 105846574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2"/>
                <a:gd name="T35" fmla="*/ 76 w 76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2">
                  <a:moveTo>
                    <a:pt x="0" y="42"/>
                  </a:moveTo>
                  <a:lnTo>
                    <a:pt x="0" y="42"/>
                  </a:lnTo>
                  <a:lnTo>
                    <a:pt x="38" y="24"/>
                  </a:lnTo>
                  <a:lnTo>
                    <a:pt x="76" y="0"/>
                  </a:lnTo>
                  <a:lnTo>
                    <a:pt x="64" y="2"/>
                  </a:lnTo>
                  <a:lnTo>
                    <a:pt x="54" y="6"/>
                  </a:lnTo>
                  <a:lnTo>
                    <a:pt x="34" y="14"/>
                  </a:lnTo>
                  <a:lnTo>
                    <a:pt x="16" y="2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2" name="Freeform 53"/>
            <p:cNvSpPr>
              <a:spLocks/>
            </p:cNvSpPr>
            <p:nvPr/>
          </p:nvSpPr>
          <p:spPr bwMode="auto">
            <a:xfrm>
              <a:off x="5099050" y="3435350"/>
              <a:ext cx="266700" cy="155575"/>
            </a:xfrm>
            <a:custGeom>
              <a:avLst/>
              <a:gdLst>
                <a:gd name="T0" fmla="*/ 327620293 w 168"/>
                <a:gd name="T1" fmla="*/ 45362811 h 98"/>
                <a:gd name="T2" fmla="*/ 327620293 w 168"/>
                <a:gd name="T3" fmla="*/ 45362811 h 98"/>
                <a:gd name="T4" fmla="*/ 257055943 w 168"/>
                <a:gd name="T5" fmla="*/ 70564378 h 98"/>
                <a:gd name="T6" fmla="*/ 186491544 w 168"/>
                <a:gd name="T7" fmla="*/ 100806243 h 98"/>
                <a:gd name="T8" fmla="*/ 186491544 w 168"/>
                <a:gd name="T9" fmla="*/ 100806243 h 98"/>
                <a:gd name="T10" fmla="*/ 131048127 w 168"/>
                <a:gd name="T11" fmla="*/ 126007823 h 98"/>
                <a:gd name="T12" fmla="*/ 85685306 w 168"/>
                <a:gd name="T13" fmla="*/ 161289999 h 98"/>
                <a:gd name="T14" fmla="*/ 45362808 w 168"/>
                <a:gd name="T15" fmla="*/ 201612487 h 98"/>
                <a:gd name="T16" fmla="*/ 0 w 168"/>
                <a:gd name="T17" fmla="*/ 246975335 h 98"/>
                <a:gd name="T18" fmla="*/ 0 w 168"/>
                <a:gd name="T19" fmla="*/ 246975335 h 98"/>
                <a:gd name="T20" fmla="*/ 80644996 w 168"/>
                <a:gd name="T21" fmla="*/ 211693158 h 98"/>
                <a:gd name="T22" fmla="*/ 80644996 w 168"/>
                <a:gd name="T23" fmla="*/ 211693158 h 98"/>
                <a:gd name="T24" fmla="*/ 105846574 w 168"/>
                <a:gd name="T25" fmla="*/ 186491554 h 98"/>
                <a:gd name="T26" fmla="*/ 105846574 w 168"/>
                <a:gd name="T27" fmla="*/ 186491554 h 98"/>
                <a:gd name="T28" fmla="*/ 151209370 w 168"/>
                <a:gd name="T29" fmla="*/ 146169067 h 98"/>
                <a:gd name="T30" fmla="*/ 201612476 w 168"/>
                <a:gd name="T31" fmla="*/ 115927201 h 98"/>
                <a:gd name="T32" fmla="*/ 252015633 w 168"/>
                <a:gd name="T33" fmla="*/ 95765932 h 98"/>
                <a:gd name="T34" fmla="*/ 282257497 w 168"/>
                <a:gd name="T35" fmla="*/ 90725622 h 98"/>
                <a:gd name="T36" fmla="*/ 307459050 w 168"/>
                <a:gd name="T37" fmla="*/ 90725622 h 98"/>
                <a:gd name="T38" fmla="*/ 307459050 w 168"/>
                <a:gd name="T39" fmla="*/ 90725622 h 98"/>
                <a:gd name="T40" fmla="*/ 388104021 w 168"/>
                <a:gd name="T41" fmla="*/ 25201561 h 98"/>
                <a:gd name="T42" fmla="*/ 388104021 w 168"/>
                <a:gd name="T43" fmla="*/ 25201561 h 98"/>
                <a:gd name="T44" fmla="*/ 423386295 w 168"/>
                <a:gd name="T45" fmla="*/ 0 h 98"/>
                <a:gd name="T46" fmla="*/ 423386295 w 168"/>
                <a:gd name="T47" fmla="*/ 0 h 98"/>
                <a:gd name="T48" fmla="*/ 327620293 w 168"/>
                <a:gd name="T49" fmla="*/ 45362811 h 98"/>
                <a:gd name="T50" fmla="*/ 327620293 w 168"/>
                <a:gd name="T51" fmla="*/ 45362811 h 9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8"/>
                <a:gd name="T79" fmla="*/ 0 h 98"/>
                <a:gd name="T80" fmla="*/ 168 w 168"/>
                <a:gd name="T81" fmla="*/ 98 h 9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8" h="98">
                  <a:moveTo>
                    <a:pt x="130" y="18"/>
                  </a:moveTo>
                  <a:lnTo>
                    <a:pt x="130" y="18"/>
                  </a:lnTo>
                  <a:lnTo>
                    <a:pt x="102" y="28"/>
                  </a:lnTo>
                  <a:lnTo>
                    <a:pt x="74" y="40"/>
                  </a:lnTo>
                  <a:lnTo>
                    <a:pt x="52" y="50"/>
                  </a:lnTo>
                  <a:lnTo>
                    <a:pt x="34" y="64"/>
                  </a:lnTo>
                  <a:lnTo>
                    <a:pt x="18" y="80"/>
                  </a:lnTo>
                  <a:lnTo>
                    <a:pt x="0" y="98"/>
                  </a:lnTo>
                  <a:lnTo>
                    <a:pt x="32" y="84"/>
                  </a:lnTo>
                  <a:lnTo>
                    <a:pt x="42" y="74"/>
                  </a:lnTo>
                  <a:lnTo>
                    <a:pt x="60" y="58"/>
                  </a:lnTo>
                  <a:lnTo>
                    <a:pt x="80" y="46"/>
                  </a:lnTo>
                  <a:lnTo>
                    <a:pt x="100" y="38"/>
                  </a:lnTo>
                  <a:lnTo>
                    <a:pt x="112" y="36"/>
                  </a:lnTo>
                  <a:lnTo>
                    <a:pt x="122" y="36"/>
                  </a:lnTo>
                  <a:lnTo>
                    <a:pt x="154" y="10"/>
                  </a:lnTo>
                  <a:lnTo>
                    <a:pt x="168" y="0"/>
                  </a:lnTo>
                  <a:lnTo>
                    <a:pt x="130" y="18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3" name="Freeform 54"/>
            <p:cNvSpPr>
              <a:spLocks/>
            </p:cNvSpPr>
            <p:nvPr/>
          </p:nvSpPr>
          <p:spPr bwMode="auto">
            <a:xfrm>
              <a:off x="4984750" y="2743200"/>
              <a:ext cx="895350" cy="879475"/>
            </a:xfrm>
            <a:custGeom>
              <a:avLst/>
              <a:gdLst>
                <a:gd name="T0" fmla="*/ 1360884183 w 564"/>
                <a:gd name="T1" fmla="*/ 630038983 h 554"/>
                <a:gd name="T2" fmla="*/ 1275198907 w 564"/>
                <a:gd name="T3" fmla="*/ 700603327 h 554"/>
                <a:gd name="T4" fmla="*/ 1113908977 w 564"/>
                <a:gd name="T5" fmla="*/ 786288602 h 554"/>
                <a:gd name="T6" fmla="*/ 841732220 w 564"/>
                <a:gd name="T7" fmla="*/ 887095006 h 554"/>
                <a:gd name="T8" fmla="*/ 756046746 w 564"/>
                <a:gd name="T9" fmla="*/ 937498109 h 554"/>
                <a:gd name="T10" fmla="*/ 826611091 w 564"/>
                <a:gd name="T11" fmla="*/ 836691903 h 554"/>
                <a:gd name="T12" fmla="*/ 836691910 w 564"/>
                <a:gd name="T13" fmla="*/ 836691903 h 554"/>
                <a:gd name="T14" fmla="*/ 907256254 w 564"/>
                <a:gd name="T15" fmla="*/ 796369222 h 554"/>
                <a:gd name="T16" fmla="*/ 932457806 w 564"/>
                <a:gd name="T17" fmla="*/ 786288602 h 554"/>
                <a:gd name="T18" fmla="*/ 937498116 w 564"/>
                <a:gd name="T19" fmla="*/ 786288602 h 554"/>
                <a:gd name="T20" fmla="*/ 937498116 w 564"/>
                <a:gd name="T21" fmla="*/ 786288602 h 554"/>
                <a:gd name="T22" fmla="*/ 1043344633 w 564"/>
                <a:gd name="T23" fmla="*/ 680442086 h 554"/>
                <a:gd name="T24" fmla="*/ 1179433011 w 564"/>
                <a:gd name="T25" fmla="*/ 483869985 h 554"/>
                <a:gd name="T26" fmla="*/ 1214715184 w 564"/>
                <a:gd name="T27" fmla="*/ 423386262 h 554"/>
                <a:gd name="T28" fmla="*/ 1159271770 w 564"/>
                <a:gd name="T29" fmla="*/ 488910295 h 554"/>
                <a:gd name="T30" fmla="*/ 1068546184 w 564"/>
                <a:gd name="T31" fmla="*/ 614918052 h 554"/>
                <a:gd name="T32" fmla="*/ 947578737 w 564"/>
                <a:gd name="T33" fmla="*/ 740925809 h 554"/>
                <a:gd name="T34" fmla="*/ 851812841 w 564"/>
                <a:gd name="T35" fmla="*/ 786288602 h 554"/>
                <a:gd name="T36" fmla="*/ 942538426 w 564"/>
                <a:gd name="T37" fmla="*/ 609877742 h 554"/>
                <a:gd name="T38" fmla="*/ 1003022150 w 564"/>
                <a:gd name="T39" fmla="*/ 423386262 h 554"/>
                <a:gd name="T40" fmla="*/ 1038304322 w 564"/>
                <a:gd name="T41" fmla="*/ 206652771 h 554"/>
                <a:gd name="T42" fmla="*/ 1043344633 w 564"/>
                <a:gd name="T43" fmla="*/ 50403115 h 554"/>
                <a:gd name="T44" fmla="*/ 1038304322 w 564"/>
                <a:gd name="T45" fmla="*/ 0 h 554"/>
                <a:gd name="T46" fmla="*/ 997981840 w 564"/>
                <a:gd name="T47" fmla="*/ 302418716 h 554"/>
                <a:gd name="T48" fmla="*/ 962699668 w 564"/>
                <a:gd name="T49" fmla="*/ 453628124 h 554"/>
                <a:gd name="T50" fmla="*/ 917336875 w 564"/>
                <a:gd name="T51" fmla="*/ 554434329 h 554"/>
                <a:gd name="T52" fmla="*/ 821570780 w 564"/>
                <a:gd name="T53" fmla="*/ 740925809 h 554"/>
                <a:gd name="T54" fmla="*/ 766127367 w 564"/>
                <a:gd name="T55" fmla="*/ 841732213 h 554"/>
                <a:gd name="T56" fmla="*/ 685482402 w 564"/>
                <a:gd name="T57" fmla="*/ 922377178 h 554"/>
                <a:gd name="T58" fmla="*/ 534273092 w 564"/>
                <a:gd name="T59" fmla="*/ 1073586486 h 554"/>
                <a:gd name="T60" fmla="*/ 524192472 w 564"/>
                <a:gd name="T61" fmla="*/ 997981832 h 554"/>
                <a:gd name="T62" fmla="*/ 690522712 w 564"/>
                <a:gd name="T63" fmla="*/ 665321155 h 554"/>
                <a:gd name="T64" fmla="*/ 675401781 w 564"/>
                <a:gd name="T65" fmla="*/ 665321155 h 554"/>
                <a:gd name="T66" fmla="*/ 640119609 w 564"/>
                <a:gd name="T67" fmla="*/ 730845189 h 554"/>
                <a:gd name="T68" fmla="*/ 579635885 w 564"/>
                <a:gd name="T69" fmla="*/ 836691903 h 554"/>
                <a:gd name="T70" fmla="*/ 458668437 w 564"/>
                <a:gd name="T71" fmla="*/ 1058465555 h 554"/>
                <a:gd name="T72" fmla="*/ 423386265 w 564"/>
                <a:gd name="T73" fmla="*/ 1139110520 h 554"/>
                <a:gd name="T74" fmla="*/ 408265235 w 564"/>
                <a:gd name="T75" fmla="*/ 1159271761 h 554"/>
                <a:gd name="T76" fmla="*/ 226814064 w 564"/>
                <a:gd name="T77" fmla="*/ 1249997346 h 554"/>
                <a:gd name="T78" fmla="*/ 156249669 w 564"/>
                <a:gd name="T79" fmla="*/ 1290319828 h 554"/>
                <a:gd name="T80" fmla="*/ 85685300 w 564"/>
                <a:gd name="T81" fmla="*/ 1335682621 h 554"/>
                <a:gd name="T82" fmla="*/ 10080624 w 564"/>
                <a:gd name="T83" fmla="*/ 1391126034 h 554"/>
                <a:gd name="T84" fmla="*/ 105846566 w 564"/>
                <a:gd name="T85" fmla="*/ 1370964793 h 554"/>
                <a:gd name="T86" fmla="*/ 176410911 w 564"/>
                <a:gd name="T87" fmla="*/ 1345763241 h 554"/>
                <a:gd name="T88" fmla="*/ 307459029 w 564"/>
                <a:gd name="T89" fmla="*/ 1224795795 h 554"/>
                <a:gd name="T90" fmla="*/ 438507196 w 564"/>
                <a:gd name="T91" fmla="*/ 1164312071 h 554"/>
                <a:gd name="T92" fmla="*/ 509071541 w 564"/>
                <a:gd name="T93" fmla="*/ 1134070210 h 554"/>
                <a:gd name="T94" fmla="*/ 635079299 w 564"/>
                <a:gd name="T95" fmla="*/ 1068546176 h 554"/>
                <a:gd name="T96" fmla="*/ 735885505 w 564"/>
                <a:gd name="T97" fmla="*/ 987901212 h 554"/>
                <a:gd name="T98" fmla="*/ 887095013 w 564"/>
                <a:gd name="T99" fmla="*/ 912296557 h 554"/>
                <a:gd name="T100" fmla="*/ 1078626805 w 564"/>
                <a:gd name="T101" fmla="*/ 826611084 h 554"/>
                <a:gd name="T102" fmla="*/ 1255037666 w 564"/>
                <a:gd name="T103" fmla="*/ 740925809 h 554"/>
                <a:gd name="T104" fmla="*/ 1315521390 w 564"/>
                <a:gd name="T105" fmla="*/ 695563017 h 554"/>
                <a:gd name="T106" fmla="*/ 1421367907 w 564"/>
                <a:gd name="T107" fmla="*/ 564514950 h 554"/>
                <a:gd name="T108" fmla="*/ 1411287286 w 564"/>
                <a:gd name="T109" fmla="*/ 569555260 h 5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64"/>
                <a:gd name="T166" fmla="*/ 0 h 554"/>
                <a:gd name="T167" fmla="*/ 564 w 564"/>
                <a:gd name="T168" fmla="*/ 554 h 55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64" h="554">
                  <a:moveTo>
                    <a:pt x="560" y="226"/>
                  </a:moveTo>
                  <a:lnTo>
                    <a:pt x="560" y="226"/>
                  </a:lnTo>
                  <a:lnTo>
                    <a:pt x="540" y="250"/>
                  </a:lnTo>
                  <a:lnTo>
                    <a:pt x="530" y="260"/>
                  </a:lnTo>
                  <a:lnTo>
                    <a:pt x="520" y="270"/>
                  </a:lnTo>
                  <a:lnTo>
                    <a:pt x="506" y="278"/>
                  </a:lnTo>
                  <a:lnTo>
                    <a:pt x="490" y="288"/>
                  </a:lnTo>
                  <a:lnTo>
                    <a:pt x="442" y="312"/>
                  </a:lnTo>
                  <a:lnTo>
                    <a:pt x="406" y="326"/>
                  </a:lnTo>
                  <a:lnTo>
                    <a:pt x="370" y="338"/>
                  </a:lnTo>
                  <a:lnTo>
                    <a:pt x="334" y="352"/>
                  </a:lnTo>
                  <a:lnTo>
                    <a:pt x="316" y="362"/>
                  </a:lnTo>
                  <a:lnTo>
                    <a:pt x="300" y="372"/>
                  </a:lnTo>
                  <a:lnTo>
                    <a:pt x="320" y="346"/>
                  </a:lnTo>
                  <a:lnTo>
                    <a:pt x="328" y="332"/>
                  </a:lnTo>
                  <a:lnTo>
                    <a:pt x="332" y="332"/>
                  </a:lnTo>
                  <a:lnTo>
                    <a:pt x="340" y="324"/>
                  </a:lnTo>
                  <a:lnTo>
                    <a:pt x="350" y="320"/>
                  </a:lnTo>
                  <a:lnTo>
                    <a:pt x="360" y="316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92" y="294"/>
                  </a:lnTo>
                  <a:lnTo>
                    <a:pt x="414" y="270"/>
                  </a:lnTo>
                  <a:lnTo>
                    <a:pt x="434" y="244"/>
                  </a:lnTo>
                  <a:lnTo>
                    <a:pt x="452" y="218"/>
                  </a:lnTo>
                  <a:lnTo>
                    <a:pt x="468" y="192"/>
                  </a:lnTo>
                  <a:lnTo>
                    <a:pt x="482" y="168"/>
                  </a:lnTo>
                  <a:lnTo>
                    <a:pt x="474" y="176"/>
                  </a:lnTo>
                  <a:lnTo>
                    <a:pt x="460" y="194"/>
                  </a:lnTo>
                  <a:lnTo>
                    <a:pt x="442" y="220"/>
                  </a:lnTo>
                  <a:lnTo>
                    <a:pt x="424" y="244"/>
                  </a:lnTo>
                  <a:lnTo>
                    <a:pt x="406" y="266"/>
                  </a:lnTo>
                  <a:lnTo>
                    <a:pt x="386" y="286"/>
                  </a:lnTo>
                  <a:lnTo>
                    <a:pt x="376" y="294"/>
                  </a:lnTo>
                  <a:lnTo>
                    <a:pt x="364" y="302"/>
                  </a:lnTo>
                  <a:lnTo>
                    <a:pt x="352" y="308"/>
                  </a:lnTo>
                  <a:lnTo>
                    <a:pt x="338" y="312"/>
                  </a:lnTo>
                  <a:lnTo>
                    <a:pt x="358" y="278"/>
                  </a:lnTo>
                  <a:lnTo>
                    <a:pt x="374" y="242"/>
                  </a:lnTo>
                  <a:lnTo>
                    <a:pt x="388" y="206"/>
                  </a:lnTo>
                  <a:lnTo>
                    <a:pt x="398" y="168"/>
                  </a:lnTo>
                  <a:lnTo>
                    <a:pt x="408" y="126"/>
                  </a:lnTo>
                  <a:lnTo>
                    <a:pt x="412" y="82"/>
                  </a:lnTo>
                  <a:lnTo>
                    <a:pt x="414" y="40"/>
                  </a:lnTo>
                  <a:lnTo>
                    <a:pt x="414" y="20"/>
                  </a:lnTo>
                  <a:lnTo>
                    <a:pt x="414" y="8"/>
                  </a:lnTo>
                  <a:lnTo>
                    <a:pt x="412" y="0"/>
                  </a:lnTo>
                  <a:lnTo>
                    <a:pt x="410" y="40"/>
                  </a:lnTo>
                  <a:lnTo>
                    <a:pt x="404" y="80"/>
                  </a:lnTo>
                  <a:lnTo>
                    <a:pt x="396" y="120"/>
                  </a:lnTo>
                  <a:lnTo>
                    <a:pt x="386" y="158"/>
                  </a:lnTo>
                  <a:lnTo>
                    <a:pt x="382" y="180"/>
                  </a:lnTo>
                  <a:lnTo>
                    <a:pt x="374" y="200"/>
                  </a:lnTo>
                  <a:lnTo>
                    <a:pt x="364" y="220"/>
                  </a:lnTo>
                  <a:lnTo>
                    <a:pt x="346" y="258"/>
                  </a:lnTo>
                  <a:lnTo>
                    <a:pt x="326" y="294"/>
                  </a:lnTo>
                  <a:lnTo>
                    <a:pt x="316" y="314"/>
                  </a:lnTo>
                  <a:lnTo>
                    <a:pt x="304" y="334"/>
                  </a:lnTo>
                  <a:lnTo>
                    <a:pt x="288" y="352"/>
                  </a:lnTo>
                  <a:lnTo>
                    <a:pt x="272" y="366"/>
                  </a:lnTo>
                  <a:lnTo>
                    <a:pt x="254" y="388"/>
                  </a:lnTo>
                  <a:lnTo>
                    <a:pt x="234" y="406"/>
                  </a:lnTo>
                  <a:lnTo>
                    <a:pt x="212" y="426"/>
                  </a:lnTo>
                  <a:lnTo>
                    <a:pt x="190" y="442"/>
                  </a:lnTo>
                  <a:lnTo>
                    <a:pt x="208" y="396"/>
                  </a:lnTo>
                  <a:lnTo>
                    <a:pt x="230" y="352"/>
                  </a:lnTo>
                  <a:lnTo>
                    <a:pt x="274" y="264"/>
                  </a:lnTo>
                  <a:lnTo>
                    <a:pt x="270" y="264"/>
                  </a:lnTo>
                  <a:lnTo>
                    <a:pt x="268" y="264"/>
                  </a:lnTo>
                  <a:lnTo>
                    <a:pt x="266" y="266"/>
                  </a:lnTo>
                  <a:lnTo>
                    <a:pt x="254" y="290"/>
                  </a:lnTo>
                  <a:lnTo>
                    <a:pt x="230" y="332"/>
                  </a:lnTo>
                  <a:lnTo>
                    <a:pt x="204" y="376"/>
                  </a:lnTo>
                  <a:lnTo>
                    <a:pt x="192" y="398"/>
                  </a:lnTo>
                  <a:lnTo>
                    <a:pt x="182" y="420"/>
                  </a:lnTo>
                  <a:lnTo>
                    <a:pt x="174" y="442"/>
                  </a:lnTo>
                  <a:lnTo>
                    <a:pt x="168" y="452"/>
                  </a:lnTo>
                  <a:lnTo>
                    <a:pt x="166" y="456"/>
                  </a:lnTo>
                  <a:lnTo>
                    <a:pt x="162" y="460"/>
                  </a:lnTo>
                  <a:lnTo>
                    <a:pt x="120" y="482"/>
                  </a:lnTo>
                  <a:lnTo>
                    <a:pt x="90" y="496"/>
                  </a:lnTo>
                  <a:lnTo>
                    <a:pt x="76" y="504"/>
                  </a:lnTo>
                  <a:lnTo>
                    <a:pt x="62" y="512"/>
                  </a:lnTo>
                  <a:lnTo>
                    <a:pt x="48" y="520"/>
                  </a:lnTo>
                  <a:lnTo>
                    <a:pt x="34" y="530"/>
                  </a:lnTo>
                  <a:lnTo>
                    <a:pt x="4" y="552"/>
                  </a:lnTo>
                  <a:lnTo>
                    <a:pt x="0" y="554"/>
                  </a:lnTo>
                  <a:lnTo>
                    <a:pt x="42" y="544"/>
                  </a:lnTo>
                  <a:lnTo>
                    <a:pt x="70" y="534"/>
                  </a:lnTo>
                  <a:lnTo>
                    <a:pt x="86" y="516"/>
                  </a:lnTo>
                  <a:lnTo>
                    <a:pt x="104" y="500"/>
                  </a:lnTo>
                  <a:lnTo>
                    <a:pt x="122" y="486"/>
                  </a:lnTo>
                  <a:lnTo>
                    <a:pt x="144" y="474"/>
                  </a:lnTo>
                  <a:lnTo>
                    <a:pt x="174" y="462"/>
                  </a:lnTo>
                  <a:lnTo>
                    <a:pt x="188" y="456"/>
                  </a:lnTo>
                  <a:lnTo>
                    <a:pt x="202" y="450"/>
                  </a:lnTo>
                  <a:lnTo>
                    <a:pt x="226" y="436"/>
                  </a:lnTo>
                  <a:lnTo>
                    <a:pt x="252" y="424"/>
                  </a:lnTo>
                  <a:lnTo>
                    <a:pt x="270" y="410"/>
                  </a:lnTo>
                  <a:lnTo>
                    <a:pt x="292" y="392"/>
                  </a:lnTo>
                  <a:lnTo>
                    <a:pt x="318" y="376"/>
                  </a:lnTo>
                  <a:lnTo>
                    <a:pt x="352" y="362"/>
                  </a:lnTo>
                  <a:lnTo>
                    <a:pt x="384" y="348"/>
                  </a:lnTo>
                  <a:lnTo>
                    <a:pt x="428" y="328"/>
                  </a:lnTo>
                  <a:lnTo>
                    <a:pt x="472" y="308"/>
                  </a:lnTo>
                  <a:lnTo>
                    <a:pt x="498" y="294"/>
                  </a:lnTo>
                  <a:lnTo>
                    <a:pt x="510" y="286"/>
                  </a:lnTo>
                  <a:lnTo>
                    <a:pt x="522" y="276"/>
                  </a:lnTo>
                  <a:lnTo>
                    <a:pt x="544" y="252"/>
                  </a:lnTo>
                  <a:lnTo>
                    <a:pt x="564" y="224"/>
                  </a:lnTo>
                  <a:lnTo>
                    <a:pt x="562" y="224"/>
                  </a:lnTo>
                  <a:lnTo>
                    <a:pt x="560" y="226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4" name="Freeform 143"/>
            <p:cNvSpPr>
              <a:spLocks/>
            </p:cNvSpPr>
            <p:nvPr/>
          </p:nvSpPr>
          <p:spPr bwMode="auto">
            <a:xfrm>
              <a:off x="4876800" y="3276600"/>
              <a:ext cx="53975" cy="44450"/>
            </a:xfrm>
            <a:custGeom>
              <a:avLst/>
              <a:gdLst>
                <a:gd name="T0" fmla="*/ 45362805 w 34"/>
                <a:gd name="T1" fmla="*/ 70564381 h 28"/>
                <a:gd name="T2" fmla="*/ 45362805 w 34"/>
                <a:gd name="T3" fmla="*/ 70564381 h 28"/>
                <a:gd name="T4" fmla="*/ 35282184 w 34"/>
                <a:gd name="T5" fmla="*/ 70564381 h 28"/>
                <a:gd name="T6" fmla="*/ 20161247 w 34"/>
                <a:gd name="T7" fmla="*/ 60483758 h 28"/>
                <a:gd name="T8" fmla="*/ 10080624 w 34"/>
                <a:gd name="T9" fmla="*/ 50403124 h 28"/>
                <a:gd name="T10" fmla="*/ 0 w 34"/>
                <a:gd name="T11" fmla="*/ 35282190 h 28"/>
                <a:gd name="T12" fmla="*/ 0 w 34"/>
                <a:gd name="T13" fmla="*/ 35282190 h 28"/>
                <a:gd name="T14" fmla="*/ 10080624 w 34"/>
                <a:gd name="T15" fmla="*/ 15120940 h 28"/>
                <a:gd name="T16" fmla="*/ 25201557 w 34"/>
                <a:gd name="T17" fmla="*/ 5040313 h 28"/>
                <a:gd name="T18" fmla="*/ 45362805 w 34"/>
                <a:gd name="T19" fmla="*/ 0 h 28"/>
                <a:gd name="T20" fmla="*/ 45362805 w 34"/>
                <a:gd name="T21" fmla="*/ 0 h 28"/>
                <a:gd name="T22" fmla="*/ 55443437 w 34"/>
                <a:gd name="T23" fmla="*/ 0 h 28"/>
                <a:gd name="T24" fmla="*/ 65524058 w 34"/>
                <a:gd name="T25" fmla="*/ 0 h 28"/>
                <a:gd name="T26" fmla="*/ 75604678 w 34"/>
                <a:gd name="T27" fmla="*/ 10080625 h 28"/>
                <a:gd name="T28" fmla="*/ 80644989 w 34"/>
                <a:gd name="T29" fmla="*/ 15120940 h 28"/>
                <a:gd name="T30" fmla="*/ 80644989 w 34"/>
                <a:gd name="T31" fmla="*/ 15120940 h 28"/>
                <a:gd name="T32" fmla="*/ 85685299 w 34"/>
                <a:gd name="T33" fmla="*/ 35282190 h 28"/>
                <a:gd name="T34" fmla="*/ 80644989 w 34"/>
                <a:gd name="T35" fmla="*/ 55443447 h 28"/>
                <a:gd name="T36" fmla="*/ 65524058 w 34"/>
                <a:gd name="T37" fmla="*/ 70564381 h 28"/>
                <a:gd name="T38" fmla="*/ 55443437 w 34"/>
                <a:gd name="T39" fmla="*/ 70564381 h 28"/>
                <a:gd name="T40" fmla="*/ 45362805 w 34"/>
                <a:gd name="T41" fmla="*/ 70564381 h 28"/>
                <a:gd name="T42" fmla="*/ 45362805 w 34"/>
                <a:gd name="T43" fmla="*/ 70564381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18" y="28"/>
                  </a:moveTo>
                  <a:lnTo>
                    <a:pt x="18" y="28"/>
                  </a:lnTo>
                  <a:lnTo>
                    <a:pt x="14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4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5" name="Freeform 144"/>
            <p:cNvSpPr>
              <a:spLocks/>
            </p:cNvSpPr>
            <p:nvPr/>
          </p:nvSpPr>
          <p:spPr bwMode="auto">
            <a:xfrm>
              <a:off x="5019675" y="3543300"/>
              <a:ext cx="47625" cy="47625"/>
            </a:xfrm>
            <a:custGeom>
              <a:avLst/>
              <a:gdLst>
                <a:gd name="T0" fmla="*/ 15120940 w 30"/>
                <a:gd name="T1" fmla="*/ 65524071 h 30"/>
                <a:gd name="T2" fmla="*/ 15120940 w 30"/>
                <a:gd name="T3" fmla="*/ 65524071 h 30"/>
                <a:gd name="T4" fmla="*/ 5040313 w 30"/>
                <a:gd name="T5" fmla="*/ 60483759 h 30"/>
                <a:gd name="T6" fmla="*/ 0 w 30"/>
                <a:gd name="T7" fmla="*/ 45362813 h 30"/>
                <a:gd name="T8" fmla="*/ 0 w 30"/>
                <a:gd name="T9" fmla="*/ 30241880 h 30"/>
                <a:gd name="T10" fmla="*/ 0 w 30"/>
                <a:gd name="T11" fmla="*/ 10080626 h 30"/>
                <a:gd name="T12" fmla="*/ 0 w 30"/>
                <a:gd name="T13" fmla="*/ 10080626 h 30"/>
                <a:gd name="T14" fmla="*/ 20161251 w 30"/>
                <a:gd name="T15" fmla="*/ 5040313 h 30"/>
                <a:gd name="T16" fmla="*/ 35282191 w 30"/>
                <a:gd name="T17" fmla="*/ 0 h 30"/>
                <a:gd name="T18" fmla="*/ 55443448 w 30"/>
                <a:gd name="T19" fmla="*/ 5040313 h 30"/>
                <a:gd name="T20" fmla="*/ 55443448 w 30"/>
                <a:gd name="T21" fmla="*/ 5040313 h 30"/>
                <a:gd name="T22" fmla="*/ 65524071 w 30"/>
                <a:gd name="T23" fmla="*/ 15120940 h 30"/>
                <a:gd name="T24" fmla="*/ 70564382 w 30"/>
                <a:gd name="T25" fmla="*/ 20161251 h 30"/>
                <a:gd name="T26" fmla="*/ 75604693 w 30"/>
                <a:gd name="T27" fmla="*/ 30241880 h 30"/>
                <a:gd name="T28" fmla="*/ 75604693 w 30"/>
                <a:gd name="T29" fmla="*/ 45362813 h 30"/>
                <a:gd name="T30" fmla="*/ 75604693 w 30"/>
                <a:gd name="T31" fmla="*/ 45362813 h 30"/>
                <a:gd name="T32" fmla="*/ 70564382 w 30"/>
                <a:gd name="T33" fmla="*/ 60483759 h 30"/>
                <a:gd name="T34" fmla="*/ 55443448 w 30"/>
                <a:gd name="T35" fmla="*/ 75604693 h 30"/>
                <a:gd name="T36" fmla="*/ 35282191 w 30"/>
                <a:gd name="T37" fmla="*/ 75604693 h 30"/>
                <a:gd name="T38" fmla="*/ 25201562 w 30"/>
                <a:gd name="T39" fmla="*/ 75604693 h 30"/>
                <a:gd name="T40" fmla="*/ 15120940 w 30"/>
                <a:gd name="T41" fmla="*/ 65524071 h 30"/>
                <a:gd name="T42" fmla="*/ 15120940 w 30"/>
                <a:gd name="T43" fmla="*/ 6552407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6" y="26"/>
                  </a:moveTo>
                  <a:lnTo>
                    <a:pt x="6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6" name="Freeform 145"/>
            <p:cNvSpPr>
              <a:spLocks/>
            </p:cNvSpPr>
            <p:nvPr/>
          </p:nvSpPr>
          <p:spPr bwMode="auto">
            <a:xfrm>
              <a:off x="5210175" y="3540125"/>
              <a:ext cx="44450" cy="38100"/>
            </a:xfrm>
            <a:custGeom>
              <a:avLst/>
              <a:gdLst>
                <a:gd name="T0" fmla="*/ 40322501 w 28"/>
                <a:gd name="T1" fmla="*/ 60483756 h 24"/>
                <a:gd name="T2" fmla="*/ 40322501 w 28"/>
                <a:gd name="T3" fmla="*/ 60483756 h 24"/>
                <a:gd name="T4" fmla="*/ 20161251 w 28"/>
                <a:gd name="T5" fmla="*/ 55443445 h 24"/>
                <a:gd name="T6" fmla="*/ 10080625 w 28"/>
                <a:gd name="T7" fmla="*/ 45362810 h 24"/>
                <a:gd name="T8" fmla="*/ 0 w 28"/>
                <a:gd name="T9" fmla="*/ 30241878 h 24"/>
                <a:gd name="T10" fmla="*/ 0 w 28"/>
                <a:gd name="T11" fmla="*/ 30241878 h 24"/>
                <a:gd name="T12" fmla="*/ 10080625 w 28"/>
                <a:gd name="T13" fmla="*/ 15120939 h 24"/>
                <a:gd name="T14" fmla="*/ 20161251 w 28"/>
                <a:gd name="T15" fmla="*/ 5040312 h 24"/>
                <a:gd name="T16" fmla="*/ 35282190 w 28"/>
                <a:gd name="T17" fmla="*/ 0 h 24"/>
                <a:gd name="T18" fmla="*/ 35282190 w 28"/>
                <a:gd name="T19" fmla="*/ 0 h 24"/>
                <a:gd name="T20" fmla="*/ 55443447 w 28"/>
                <a:gd name="T21" fmla="*/ 5040312 h 24"/>
                <a:gd name="T22" fmla="*/ 60483758 w 28"/>
                <a:gd name="T23" fmla="*/ 5040312 h 24"/>
                <a:gd name="T24" fmla="*/ 70564381 w 28"/>
                <a:gd name="T25" fmla="*/ 15120939 h 24"/>
                <a:gd name="T26" fmla="*/ 70564381 w 28"/>
                <a:gd name="T27" fmla="*/ 15120939 h 24"/>
                <a:gd name="T28" fmla="*/ 70564381 w 28"/>
                <a:gd name="T29" fmla="*/ 30241878 h 24"/>
                <a:gd name="T30" fmla="*/ 70564381 w 28"/>
                <a:gd name="T31" fmla="*/ 45362810 h 24"/>
                <a:gd name="T32" fmla="*/ 55443447 w 28"/>
                <a:gd name="T33" fmla="*/ 55443445 h 24"/>
                <a:gd name="T34" fmla="*/ 40322501 w 28"/>
                <a:gd name="T35" fmla="*/ 60483756 h 24"/>
                <a:gd name="T36" fmla="*/ 40322501 w 28"/>
                <a:gd name="T37" fmla="*/ 60483756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24"/>
                <a:gd name="T59" fmla="*/ 28 w 28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24">
                  <a:moveTo>
                    <a:pt x="16" y="24"/>
                  </a:moveTo>
                  <a:lnTo>
                    <a:pt x="16" y="24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28" y="12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7" name="Freeform 146"/>
            <p:cNvSpPr>
              <a:spLocks/>
            </p:cNvSpPr>
            <p:nvPr/>
          </p:nvSpPr>
          <p:spPr bwMode="auto">
            <a:xfrm>
              <a:off x="54864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8" name="Freeform 147"/>
            <p:cNvSpPr>
              <a:spLocks/>
            </p:cNvSpPr>
            <p:nvPr/>
          </p:nvSpPr>
          <p:spPr bwMode="auto">
            <a:xfrm>
              <a:off x="5410200" y="3352800"/>
              <a:ext cx="60325" cy="50800"/>
            </a:xfrm>
            <a:custGeom>
              <a:avLst/>
              <a:gdLst>
                <a:gd name="T0" fmla="*/ 30241875 w 38"/>
                <a:gd name="T1" fmla="*/ 0 h 32"/>
                <a:gd name="T2" fmla="*/ 30241875 w 38"/>
                <a:gd name="T3" fmla="*/ 0 h 32"/>
                <a:gd name="T4" fmla="*/ 40322496 w 38"/>
                <a:gd name="T5" fmla="*/ 0 h 32"/>
                <a:gd name="T6" fmla="*/ 55443440 w 38"/>
                <a:gd name="T7" fmla="*/ 0 h 32"/>
                <a:gd name="T8" fmla="*/ 75604682 w 38"/>
                <a:gd name="T9" fmla="*/ 5040312 h 32"/>
                <a:gd name="T10" fmla="*/ 95765924 w 38"/>
                <a:gd name="T11" fmla="*/ 15120936 h 32"/>
                <a:gd name="T12" fmla="*/ 95765924 w 38"/>
                <a:gd name="T13" fmla="*/ 15120936 h 32"/>
                <a:gd name="T14" fmla="*/ 90725613 w 38"/>
                <a:gd name="T15" fmla="*/ 40322493 h 32"/>
                <a:gd name="T16" fmla="*/ 80644992 w 38"/>
                <a:gd name="T17" fmla="*/ 55443436 h 32"/>
                <a:gd name="T18" fmla="*/ 65524061 w 38"/>
                <a:gd name="T19" fmla="*/ 70564366 h 32"/>
                <a:gd name="T20" fmla="*/ 65524061 w 38"/>
                <a:gd name="T21" fmla="*/ 70564366 h 32"/>
                <a:gd name="T22" fmla="*/ 55443440 w 38"/>
                <a:gd name="T23" fmla="*/ 80644986 h 32"/>
                <a:gd name="T24" fmla="*/ 40322496 w 38"/>
                <a:gd name="T25" fmla="*/ 80644986 h 32"/>
                <a:gd name="T26" fmla="*/ 30241875 w 38"/>
                <a:gd name="T27" fmla="*/ 80644986 h 32"/>
                <a:gd name="T28" fmla="*/ 20161248 w 38"/>
                <a:gd name="T29" fmla="*/ 70564366 h 32"/>
                <a:gd name="T30" fmla="*/ 20161248 w 38"/>
                <a:gd name="T31" fmla="*/ 70564366 h 32"/>
                <a:gd name="T32" fmla="*/ 10080624 w 38"/>
                <a:gd name="T33" fmla="*/ 65524056 h 32"/>
                <a:gd name="T34" fmla="*/ 5040312 w 38"/>
                <a:gd name="T35" fmla="*/ 55443436 h 32"/>
                <a:gd name="T36" fmla="*/ 0 w 38"/>
                <a:gd name="T37" fmla="*/ 35282183 h 32"/>
                <a:gd name="T38" fmla="*/ 5040312 w 38"/>
                <a:gd name="T39" fmla="*/ 25201557 h 32"/>
                <a:gd name="T40" fmla="*/ 10080624 w 38"/>
                <a:gd name="T41" fmla="*/ 15120936 h 32"/>
                <a:gd name="T42" fmla="*/ 20161248 w 38"/>
                <a:gd name="T43" fmla="*/ 5040312 h 32"/>
                <a:gd name="T44" fmla="*/ 30241875 w 38"/>
                <a:gd name="T45" fmla="*/ 0 h 32"/>
                <a:gd name="T46" fmla="*/ 30241875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2" y="0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6"/>
                  </a:lnTo>
                  <a:lnTo>
                    <a:pt x="36" y="16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9" name="Freeform 146"/>
            <p:cNvSpPr>
              <a:spLocks/>
            </p:cNvSpPr>
            <p:nvPr/>
          </p:nvSpPr>
          <p:spPr bwMode="auto">
            <a:xfrm>
              <a:off x="57150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00" name="Freeform 146"/>
            <p:cNvSpPr>
              <a:spLocks/>
            </p:cNvSpPr>
            <p:nvPr/>
          </p:nvSpPr>
          <p:spPr bwMode="auto">
            <a:xfrm>
              <a:off x="5562600" y="30480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01" name="Freeform 146"/>
            <p:cNvSpPr>
              <a:spLocks/>
            </p:cNvSpPr>
            <p:nvPr/>
          </p:nvSpPr>
          <p:spPr bwMode="auto">
            <a:xfrm>
              <a:off x="5257800" y="33528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02" name="Freeform 146"/>
            <p:cNvSpPr>
              <a:spLocks/>
            </p:cNvSpPr>
            <p:nvPr/>
          </p:nvSpPr>
          <p:spPr bwMode="auto">
            <a:xfrm>
              <a:off x="50292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3303" name="Group 35"/>
          <p:cNvGrpSpPr>
            <a:grpSpLocks/>
          </p:cNvGrpSpPr>
          <p:nvPr/>
        </p:nvGrpSpPr>
        <p:grpSpPr bwMode="auto">
          <a:xfrm rot="20761298">
            <a:off x="10093685" y="294165"/>
            <a:ext cx="1917603" cy="2514720"/>
            <a:chOff x="4038600" y="2743200"/>
            <a:chExt cx="1841500" cy="1343025"/>
          </a:xfrm>
        </p:grpSpPr>
        <p:sp>
          <p:nvSpPr>
            <p:cNvPr id="3304" name="Freeform 50"/>
            <p:cNvSpPr>
              <a:spLocks/>
            </p:cNvSpPr>
            <p:nvPr/>
          </p:nvSpPr>
          <p:spPr bwMode="auto">
            <a:xfrm>
              <a:off x="4841875" y="3575050"/>
              <a:ext cx="142875" cy="38100"/>
            </a:xfrm>
            <a:custGeom>
              <a:avLst/>
              <a:gdLst>
                <a:gd name="T0" fmla="*/ 75604687 w 90"/>
                <a:gd name="T1" fmla="*/ 30241878 h 24"/>
                <a:gd name="T2" fmla="*/ 75604687 w 90"/>
                <a:gd name="T3" fmla="*/ 30241878 h 24"/>
                <a:gd name="T4" fmla="*/ 105846576 w 90"/>
                <a:gd name="T5" fmla="*/ 35282189 h 24"/>
                <a:gd name="T6" fmla="*/ 136088441 w 90"/>
                <a:gd name="T7" fmla="*/ 40322500 h 24"/>
                <a:gd name="T8" fmla="*/ 151209373 w 90"/>
                <a:gd name="T9" fmla="*/ 40322500 h 24"/>
                <a:gd name="T10" fmla="*/ 161289995 w 90"/>
                <a:gd name="T11" fmla="*/ 35282189 h 24"/>
                <a:gd name="T12" fmla="*/ 171370617 w 90"/>
                <a:gd name="T13" fmla="*/ 25201561 h 24"/>
                <a:gd name="T14" fmla="*/ 176410927 w 90"/>
                <a:gd name="T15" fmla="*/ 15120939 h 24"/>
                <a:gd name="T16" fmla="*/ 176410927 w 90"/>
                <a:gd name="T17" fmla="*/ 15120939 h 24"/>
                <a:gd name="T18" fmla="*/ 181451238 w 90"/>
                <a:gd name="T19" fmla="*/ 15120939 h 24"/>
                <a:gd name="T20" fmla="*/ 181451238 w 90"/>
                <a:gd name="T21" fmla="*/ 15120939 h 24"/>
                <a:gd name="T22" fmla="*/ 171370617 w 90"/>
                <a:gd name="T23" fmla="*/ 30241878 h 24"/>
                <a:gd name="T24" fmla="*/ 161289995 w 90"/>
                <a:gd name="T25" fmla="*/ 40322500 h 24"/>
                <a:gd name="T26" fmla="*/ 146169063 w 90"/>
                <a:gd name="T27" fmla="*/ 45362810 h 24"/>
                <a:gd name="T28" fmla="*/ 126007819 w 90"/>
                <a:gd name="T29" fmla="*/ 45362810 h 24"/>
                <a:gd name="T30" fmla="*/ 90725619 w 90"/>
                <a:gd name="T31" fmla="*/ 45362810 h 24"/>
                <a:gd name="T32" fmla="*/ 55443444 w 90"/>
                <a:gd name="T33" fmla="*/ 35282189 h 24"/>
                <a:gd name="T34" fmla="*/ 55443444 w 90"/>
                <a:gd name="T35" fmla="*/ 35282189 h 24"/>
                <a:gd name="T36" fmla="*/ 0 w 90"/>
                <a:gd name="T37" fmla="*/ 40322500 h 24"/>
                <a:gd name="T38" fmla="*/ 0 w 90"/>
                <a:gd name="T39" fmla="*/ 40322500 h 24"/>
                <a:gd name="T40" fmla="*/ 65524065 w 90"/>
                <a:gd name="T41" fmla="*/ 55443445 h 24"/>
                <a:gd name="T42" fmla="*/ 65524065 w 90"/>
                <a:gd name="T43" fmla="*/ 55443445 h 24"/>
                <a:gd name="T44" fmla="*/ 110886887 w 90"/>
                <a:gd name="T45" fmla="*/ 60483756 h 24"/>
                <a:gd name="T46" fmla="*/ 136088441 w 90"/>
                <a:gd name="T47" fmla="*/ 60483756 h 24"/>
                <a:gd name="T48" fmla="*/ 161289995 w 90"/>
                <a:gd name="T49" fmla="*/ 60483756 h 24"/>
                <a:gd name="T50" fmla="*/ 181451238 w 90"/>
                <a:gd name="T51" fmla="*/ 50403121 h 24"/>
                <a:gd name="T52" fmla="*/ 201612481 w 90"/>
                <a:gd name="T53" fmla="*/ 40322500 h 24"/>
                <a:gd name="T54" fmla="*/ 216733463 w 90"/>
                <a:gd name="T55" fmla="*/ 25201561 h 24"/>
                <a:gd name="T56" fmla="*/ 226814085 w 90"/>
                <a:gd name="T57" fmla="*/ 0 h 24"/>
                <a:gd name="T58" fmla="*/ 226814085 w 90"/>
                <a:gd name="T59" fmla="*/ 0 h 24"/>
                <a:gd name="T60" fmla="*/ 75604687 w 90"/>
                <a:gd name="T61" fmla="*/ 30241878 h 24"/>
                <a:gd name="T62" fmla="*/ 75604687 w 90"/>
                <a:gd name="T63" fmla="*/ 30241878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0"/>
                <a:gd name="T97" fmla="*/ 0 h 24"/>
                <a:gd name="T98" fmla="*/ 90 w 90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0" h="24">
                  <a:moveTo>
                    <a:pt x="30" y="12"/>
                  </a:moveTo>
                  <a:lnTo>
                    <a:pt x="30" y="12"/>
                  </a:lnTo>
                  <a:lnTo>
                    <a:pt x="42" y="14"/>
                  </a:lnTo>
                  <a:lnTo>
                    <a:pt x="54" y="16"/>
                  </a:lnTo>
                  <a:lnTo>
                    <a:pt x="60" y="16"/>
                  </a:lnTo>
                  <a:lnTo>
                    <a:pt x="64" y="14"/>
                  </a:lnTo>
                  <a:lnTo>
                    <a:pt x="68" y="10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58" y="18"/>
                  </a:lnTo>
                  <a:lnTo>
                    <a:pt x="50" y="18"/>
                  </a:lnTo>
                  <a:lnTo>
                    <a:pt x="36" y="18"/>
                  </a:lnTo>
                  <a:lnTo>
                    <a:pt x="22" y="14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44" y="24"/>
                  </a:lnTo>
                  <a:lnTo>
                    <a:pt x="54" y="24"/>
                  </a:lnTo>
                  <a:lnTo>
                    <a:pt x="64" y="24"/>
                  </a:lnTo>
                  <a:lnTo>
                    <a:pt x="72" y="20"/>
                  </a:lnTo>
                  <a:lnTo>
                    <a:pt x="80" y="16"/>
                  </a:lnTo>
                  <a:lnTo>
                    <a:pt x="86" y="10"/>
                  </a:lnTo>
                  <a:lnTo>
                    <a:pt x="90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05" name="Freeform 51"/>
            <p:cNvSpPr>
              <a:spLocks/>
            </p:cNvSpPr>
            <p:nvPr/>
          </p:nvSpPr>
          <p:spPr bwMode="auto">
            <a:xfrm>
              <a:off x="4038600" y="3028950"/>
              <a:ext cx="1092200" cy="1057275"/>
            </a:xfrm>
            <a:custGeom>
              <a:avLst/>
              <a:gdLst>
                <a:gd name="T0" fmla="*/ 1486892057 w 688"/>
                <a:gd name="T1" fmla="*/ 907256314 h 666"/>
                <a:gd name="T2" fmla="*/ 1411287396 w 688"/>
                <a:gd name="T3" fmla="*/ 937498178 h 666"/>
                <a:gd name="T4" fmla="*/ 1249997453 w 688"/>
                <a:gd name="T5" fmla="*/ 912296625 h 666"/>
                <a:gd name="T6" fmla="*/ 1174392793 w 688"/>
                <a:gd name="T7" fmla="*/ 831651456 h 666"/>
                <a:gd name="T8" fmla="*/ 1461690503 w 688"/>
                <a:gd name="T9" fmla="*/ 529232817 h 666"/>
                <a:gd name="T10" fmla="*/ 1617940135 w 688"/>
                <a:gd name="T11" fmla="*/ 322579981 h 666"/>
                <a:gd name="T12" fmla="*/ 1733867678 w 688"/>
                <a:gd name="T13" fmla="*/ 95765927 h 666"/>
                <a:gd name="T14" fmla="*/ 1678424261 w 688"/>
                <a:gd name="T15" fmla="*/ 206652786 h 666"/>
                <a:gd name="T16" fmla="*/ 1547375785 w 688"/>
                <a:gd name="T17" fmla="*/ 393144330 h 666"/>
                <a:gd name="T18" fmla="*/ 1386085843 w 688"/>
                <a:gd name="T19" fmla="*/ 524192506 h 666"/>
                <a:gd name="T20" fmla="*/ 1376005221 w 688"/>
                <a:gd name="T21" fmla="*/ 418345983 h 666"/>
                <a:gd name="T22" fmla="*/ 1406247085 w 688"/>
                <a:gd name="T23" fmla="*/ 221773768 h 666"/>
                <a:gd name="T24" fmla="*/ 1476811435 w 688"/>
                <a:gd name="T25" fmla="*/ 30241876 h 666"/>
                <a:gd name="T26" fmla="*/ 1476811435 w 688"/>
                <a:gd name="T27" fmla="*/ 5040312 h 666"/>
                <a:gd name="T28" fmla="*/ 1421368017 w 688"/>
                <a:gd name="T29" fmla="*/ 120967505 h 666"/>
                <a:gd name="T30" fmla="*/ 1345763357 w 688"/>
                <a:gd name="T31" fmla="*/ 438507225 h 666"/>
                <a:gd name="T32" fmla="*/ 1340723046 w 688"/>
                <a:gd name="T33" fmla="*/ 579635923 h 666"/>
                <a:gd name="T34" fmla="*/ 1340723046 w 688"/>
                <a:gd name="T35" fmla="*/ 599797166 h 666"/>
                <a:gd name="T36" fmla="*/ 1249997453 w 688"/>
                <a:gd name="T37" fmla="*/ 680442137 h 666"/>
                <a:gd name="T38" fmla="*/ 1129029996 w 688"/>
                <a:gd name="T39" fmla="*/ 806449903 h 666"/>
                <a:gd name="T40" fmla="*/ 987901296 w 688"/>
                <a:gd name="T41" fmla="*/ 917336936 h 666"/>
                <a:gd name="T42" fmla="*/ 806449912 w 688"/>
                <a:gd name="T43" fmla="*/ 977820663 h 666"/>
                <a:gd name="T44" fmla="*/ 332660606 w 688"/>
                <a:gd name="T45" fmla="*/ 1139110604 h 666"/>
                <a:gd name="T46" fmla="*/ 0 w 688"/>
                <a:gd name="T47" fmla="*/ 1421368001 h 666"/>
                <a:gd name="T48" fmla="*/ 312499363 w 688"/>
                <a:gd name="T49" fmla="*/ 1194554021 h 666"/>
                <a:gd name="T50" fmla="*/ 90725618 w 688"/>
                <a:gd name="T51" fmla="*/ 1365924584 h 666"/>
                <a:gd name="T52" fmla="*/ 5040312 w 688"/>
                <a:gd name="T53" fmla="*/ 1678424241 h 666"/>
                <a:gd name="T54" fmla="*/ 95765928 w 688"/>
                <a:gd name="T55" fmla="*/ 1537295146 h 666"/>
                <a:gd name="T56" fmla="*/ 267136567 w 688"/>
                <a:gd name="T57" fmla="*/ 1401206758 h 666"/>
                <a:gd name="T58" fmla="*/ 438507230 w 688"/>
                <a:gd name="T59" fmla="*/ 1199594332 h 666"/>
                <a:gd name="T60" fmla="*/ 504031270 w 688"/>
                <a:gd name="T61" fmla="*/ 1129029983 h 666"/>
                <a:gd name="T62" fmla="*/ 529232823 w 688"/>
                <a:gd name="T63" fmla="*/ 1113909051 h 666"/>
                <a:gd name="T64" fmla="*/ 423386298 w 688"/>
                <a:gd name="T65" fmla="*/ 1260078060 h 666"/>
                <a:gd name="T66" fmla="*/ 403224956 w 688"/>
                <a:gd name="T67" fmla="*/ 1305440856 h 666"/>
                <a:gd name="T68" fmla="*/ 554434377 w 688"/>
                <a:gd name="T69" fmla="*/ 1159271847 h 666"/>
                <a:gd name="T70" fmla="*/ 655240591 w 688"/>
                <a:gd name="T71" fmla="*/ 1093747808 h 666"/>
                <a:gd name="T72" fmla="*/ 740925873 w 688"/>
                <a:gd name="T73" fmla="*/ 1033264081 h 666"/>
                <a:gd name="T74" fmla="*/ 851812907 w 688"/>
                <a:gd name="T75" fmla="*/ 992941595 h 666"/>
                <a:gd name="T76" fmla="*/ 977820675 w 688"/>
                <a:gd name="T77" fmla="*/ 947578800 h 666"/>
                <a:gd name="T78" fmla="*/ 1108868753 w 688"/>
                <a:gd name="T79" fmla="*/ 836691965 h 666"/>
                <a:gd name="T80" fmla="*/ 1023183471 w 688"/>
                <a:gd name="T81" fmla="*/ 922377246 h 666"/>
                <a:gd name="T82" fmla="*/ 922377257 w 688"/>
                <a:gd name="T83" fmla="*/ 987901285 h 666"/>
                <a:gd name="T84" fmla="*/ 836691975 w 688"/>
                <a:gd name="T85" fmla="*/ 1008062527 h 666"/>
                <a:gd name="T86" fmla="*/ 685482455 w 688"/>
                <a:gd name="T87" fmla="*/ 1083667187 h 666"/>
                <a:gd name="T88" fmla="*/ 947578811 w 688"/>
                <a:gd name="T89" fmla="*/ 1028223770 h 666"/>
                <a:gd name="T90" fmla="*/ 1013102850 w 688"/>
                <a:gd name="T91" fmla="*/ 977820663 h 666"/>
                <a:gd name="T92" fmla="*/ 1023183471 w 688"/>
                <a:gd name="T93" fmla="*/ 957659421 h 666"/>
                <a:gd name="T94" fmla="*/ 1229836210 w 688"/>
                <a:gd name="T95" fmla="*/ 992941595 h 666"/>
                <a:gd name="T96" fmla="*/ 1507053300 w 688"/>
                <a:gd name="T97" fmla="*/ 927417557 h 666"/>
                <a:gd name="T98" fmla="*/ 1612899825 w 688"/>
                <a:gd name="T99" fmla="*/ 851812897 h 666"/>
                <a:gd name="T100" fmla="*/ 1673383950 w 688"/>
                <a:gd name="T101" fmla="*/ 821570835 h 666"/>
                <a:gd name="T102" fmla="*/ 1507053300 w 688"/>
                <a:gd name="T103" fmla="*/ 866933829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88"/>
                <a:gd name="T157" fmla="*/ 0 h 666"/>
                <a:gd name="T158" fmla="*/ 688 w 68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88" h="666">
                  <a:moveTo>
                    <a:pt x="598" y="344"/>
                  </a:moveTo>
                  <a:lnTo>
                    <a:pt x="598" y="344"/>
                  </a:lnTo>
                  <a:lnTo>
                    <a:pt x="594" y="352"/>
                  </a:lnTo>
                  <a:lnTo>
                    <a:pt x="590" y="360"/>
                  </a:lnTo>
                  <a:lnTo>
                    <a:pt x="582" y="364"/>
                  </a:lnTo>
                  <a:lnTo>
                    <a:pt x="576" y="368"/>
                  </a:lnTo>
                  <a:lnTo>
                    <a:pt x="568" y="370"/>
                  </a:lnTo>
                  <a:lnTo>
                    <a:pt x="560" y="372"/>
                  </a:lnTo>
                  <a:lnTo>
                    <a:pt x="542" y="372"/>
                  </a:lnTo>
                  <a:lnTo>
                    <a:pt x="520" y="368"/>
                  </a:lnTo>
                  <a:lnTo>
                    <a:pt x="496" y="362"/>
                  </a:lnTo>
                  <a:lnTo>
                    <a:pt x="430" y="370"/>
                  </a:lnTo>
                  <a:lnTo>
                    <a:pt x="466" y="330"/>
                  </a:lnTo>
                  <a:lnTo>
                    <a:pt x="504" y="290"/>
                  </a:lnTo>
                  <a:lnTo>
                    <a:pt x="542" y="250"/>
                  </a:lnTo>
                  <a:lnTo>
                    <a:pt x="580" y="210"/>
                  </a:lnTo>
                  <a:lnTo>
                    <a:pt x="598" y="190"/>
                  </a:lnTo>
                  <a:lnTo>
                    <a:pt x="614" y="170"/>
                  </a:lnTo>
                  <a:lnTo>
                    <a:pt x="642" y="128"/>
                  </a:lnTo>
                  <a:lnTo>
                    <a:pt x="662" y="96"/>
                  </a:lnTo>
                  <a:lnTo>
                    <a:pt x="678" y="66"/>
                  </a:lnTo>
                  <a:lnTo>
                    <a:pt x="686" y="44"/>
                  </a:lnTo>
                  <a:lnTo>
                    <a:pt x="688" y="38"/>
                  </a:lnTo>
                  <a:lnTo>
                    <a:pt x="688" y="36"/>
                  </a:lnTo>
                  <a:lnTo>
                    <a:pt x="666" y="82"/>
                  </a:lnTo>
                  <a:lnTo>
                    <a:pt x="650" y="108"/>
                  </a:lnTo>
                  <a:lnTo>
                    <a:pt x="632" y="132"/>
                  </a:lnTo>
                  <a:lnTo>
                    <a:pt x="614" y="156"/>
                  </a:lnTo>
                  <a:lnTo>
                    <a:pt x="592" y="178"/>
                  </a:lnTo>
                  <a:lnTo>
                    <a:pt x="550" y="222"/>
                  </a:lnTo>
                  <a:lnTo>
                    <a:pt x="550" y="208"/>
                  </a:lnTo>
                  <a:lnTo>
                    <a:pt x="548" y="194"/>
                  </a:lnTo>
                  <a:lnTo>
                    <a:pt x="546" y="180"/>
                  </a:lnTo>
                  <a:lnTo>
                    <a:pt x="546" y="166"/>
                  </a:lnTo>
                  <a:lnTo>
                    <a:pt x="548" y="132"/>
                  </a:lnTo>
                  <a:lnTo>
                    <a:pt x="554" y="104"/>
                  </a:lnTo>
                  <a:lnTo>
                    <a:pt x="558" y="88"/>
                  </a:lnTo>
                  <a:lnTo>
                    <a:pt x="564" y="72"/>
                  </a:lnTo>
                  <a:lnTo>
                    <a:pt x="576" y="40"/>
                  </a:lnTo>
                  <a:lnTo>
                    <a:pt x="586" y="12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86" y="2"/>
                  </a:lnTo>
                  <a:lnTo>
                    <a:pt x="582" y="10"/>
                  </a:lnTo>
                  <a:lnTo>
                    <a:pt x="572" y="28"/>
                  </a:lnTo>
                  <a:lnTo>
                    <a:pt x="564" y="48"/>
                  </a:lnTo>
                  <a:lnTo>
                    <a:pt x="550" y="90"/>
                  </a:lnTo>
                  <a:lnTo>
                    <a:pt x="540" y="132"/>
                  </a:lnTo>
                  <a:lnTo>
                    <a:pt x="534" y="174"/>
                  </a:lnTo>
                  <a:lnTo>
                    <a:pt x="538" y="188"/>
                  </a:lnTo>
                  <a:lnTo>
                    <a:pt x="538" y="202"/>
                  </a:lnTo>
                  <a:lnTo>
                    <a:pt x="536" y="216"/>
                  </a:lnTo>
                  <a:lnTo>
                    <a:pt x="532" y="230"/>
                  </a:lnTo>
                  <a:lnTo>
                    <a:pt x="532" y="232"/>
                  </a:lnTo>
                  <a:lnTo>
                    <a:pt x="532" y="238"/>
                  </a:lnTo>
                  <a:lnTo>
                    <a:pt x="528" y="240"/>
                  </a:lnTo>
                  <a:lnTo>
                    <a:pt x="520" y="248"/>
                  </a:lnTo>
                  <a:lnTo>
                    <a:pt x="496" y="270"/>
                  </a:lnTo>
                  <a:lnTo>
                    <a:pt x="472" y="294"/>
                  </a:lnTo>
                  <a:lnTo>
                    <a:pt x="448" y="320"/>
                  </a:lnTo>
                  <a:lnTo>
                    <a:pt x="434" y="334"/>
                  </a:lnTo>
                  <a:lnTo>
                    <a:pt x="420" y="346"/>
                  </a:lnTo>
                  <a:lnTo>
                    <a:pt x="406" y="356"/>
                  </a:lnTo>
                  <a:lnTo>
                    <a:pt x="392" y="364"/>
                  </a:lnTo>
                  <a:lnTo>
                    <a:pt x="370" y="376"/>
                  </a:lnTo>
                  <a:lnTo>
                    <a:pt x="354" y="382"/>
                  </a:lnTo>
                  <a:lnTo>
                    <a:pt x="320" y="388"/>
                  </a:lnTo>
                  <a:lnTo>
                    <a:pt x="280" y="400"/>
                  </a:lnTo>
                  <a:lnTo>
                    <a:pt x="232" y="416"/>
                  </a:lnTo>
                  <a:lnTo>
                    <a:pt x="184" y="432"/>
                  </a:lnTo>
                  <a:lnTo>
                    <a:pt x="132" y="452"/>
                  </a:lnTo>
                  <a:lnTo>
                    <a:pt x="84" y="472"/>
                  </a:lnTo>
                  <a:lnTo>
                    <a:pt x="40" y="492"/>
                  </a:lnTo>
                  <a:lnTo>
                    <a:pt x="2" y="510"/>
                  </a:lnTo>
                  <a:lnTo>
                    <a:pt x="0" y="564"/>
                  </a:lnTo>
                  <a:lnTo>
                    <a:pt x="28" y="544"/>
                  </a:lnTo>
                  <a:lnTo>
                    <a:pt x="68" y="516"/>
                  </a:lnTo>
                  <a:lnTo>
                    <a:pt x="124" y="474"/>
                  </a:lnTo>
                  <a:lnTo>
                    <a:pt x="58" y="526"/>
                  </a:lnTo>
                  <a:lnTo>
                    <a:pt x="36" y="542"/>
                  </a:lnTo>
                  <a:lnTo>
                    <a:pt x="12" y="562"/>
                  </a:lnTo>
                  <a:lnTo>
                    <a:pt x="2" y="570"/>
                  </a:lnTo>
                  <a:lnTo>
                    <a:pt x="2" y="666"/>
                  </a:lnTo>
                  <a:lnTo>
                    <a:pt x="12" y="646"/>
                  </a:lnTo>
                  <a:lnTo>
                    <a:pt x="24" y="628"/>
                  </a:lnTo>
                  <a:lnTo>
                    <a:pt x="38" y="610"/>
                  </a:lnTo>
                  <a:lnTo>
                    <a:pt x="48" y="602"/>
                  </a:lnTo>
                  <a:lnTo>
                    <a:pt x="58" y="594"/>
                  </a:lnTo>
                  <a:lnTo>
                    <a:pt x="106" y="556"/>
                  </a:lnTo>
                  <a:lnTo>
                    <a:pt x="154" y="516"/>
                  </a:lnTo>
                  <a:lnTo>
                    <a:pt x="164" y="492"/>
                  </a:lnTo>
                  <a:lnTo>
                    <a:pt x="174" y="476"/>
                  </a:lnTo>
                  <a:lnTo>
                    <a:pt x="182" y="462"/>
                  </a:lnTo>
                  <a:lnTo>
                    <a:pt x="190" y="454"/>
                  </a:lnTo>
                  <a:lnTo>
                    <a:pt x="200" y="448"/>
                  </a:lnTo>
                  <a:lnTo>
                    <a:pt x="210" y="442"/>
                  </a:lnTo>
                  <a:lnTo>
                    <a:pt x="198" y="452"/>
                  </a:lnTo>
                  <a:lnTo>
                    <a:pt x="186" y="464"/>
                  </a:lnTo>
                  <a:lnTo>
                    <a:pt x="176" y="482"/>
                  </a:lnTo>
                  <a:lnTo>
                    <a:pt x="168" y="500"/>
                  </a:lnTo>
                  <a:lnTo>
                    <a:pt x="164" y="508"/>
                  </a:lnTo>
                  <a:lnTo>
                    <a:pt x="160" y="518"/>
                  </a:lnTo>
                  <a:lnTo>
                    <a:pt x="174" y="508"/>
                  </a:lnTo>
                  <a:lnTo>
                    <a:pt x="186" y="496"/>
                  </a:lnTo>
                  <a:lnTo>
                    <a:pt x="208" y="472"/>
                  </a:lnTo>
                  <a:lnTo>
                    <a:pt x="220" y="460"/>
                  </a:lnTo>
                  <a:lnTo>
                    <a:pt x="232" y="448"/>
                  </a:lnTo>
                  <a:lnTo>
                    <a:pt x="246" y="440"/>
                  </a:lnTo>
                  <a:lnTo>
                    <a:pt x="260" y="434"/>
                  </a:lnTo>
                  <a:lnTo>
                    <a:pt x="268" y="426"/>
                  </a:lnTo>
                  <a:lnTo>
                    <a:pt x="280" y="418"/>
                  </a:lnTo>
                  <a:lnTo>
                    <a:pt x="294" y="410"/>
                  </a:lnTo>
                  <a:lnTo>
                    <a:pt x="306" y="404"/>
                  </a:lnTo>
                  <a:lnTo>
                    <a:pt x="320" y="398"/>
                  </a:lnTo>
                  <a:lnTo>
                    <a:pt x="338" y="394"/>
                  </a:lnTo>
                  <a:lnTo>
                    <a:pt x="354" y="392"/>
                  </a:lnTo>
                  <a:lnTo>
                    <a:pt x="372" y="386"/>
                  </a:lnTo>
                  <a:lnTo>
                    <a:pt x="388" y="376"/>
                  </a:lnTo>
                  <a:lnTo>
                    <a:pt x="404" y="364"/>
                  </a:lnTo>
                  <a:lnTo>
                    <a:pt x="422" y="348"/>
                  </a:lnTo>
                  <a:lnTo>
                    <a:pt x="440" y="332"/>
                  </a:lnTo>
                  <a:lnTo>
                    <a:pt x="430" y="344"/>
                  </a:lnTo>
                  <a:lnTo>
                    <a:pt x="418" y="356"/>
                  </a:lnTo>
                  <a:lnTo>
                    <a:pt x="406" y="366"/>
                  </a:lnTo>
                  <a:lnTo>
                    <a:pt x="394" y="376"/>
                  </a:lnTo>
                  <a:lnTo>
                    <a:pt x="380" y="386"/>
                  </a:lnTo>
                  <a:lnTo>
                    <a:pt x="366" y="392"/>
                  </a:lnTo>
                  <a:lnTo>
                    <a:pt x="348" y="396"/>
                  </a:lnTo>
                  <a:lnTo>
                    <a:pt x="332" y="400"/>
                  </a:lnTo>
                  <a:lnTo>
                    <a:pt x="316" y="404"/>
                  </a:lnTo>
                  <a:lnTo>
                    <a:pt x="300" y="412"/>
                  </a:lnTo>
                  <a:lnTo>
                    <a:pt x="286" y="420"/>
                  </a:lnTo>
                  <a:lnTo>
                    <a:pt x="272" y="430"/>
                  </a:lnTo>
                  <a:lnTo>
                    <a:pt x="324" y="418"/>
                  </a:lnTo>
                  <a:lnTo>
                    <a:pt x="376" y="408"/>
                  </a:lnTo>
                  <a:lnTo>
                    <a:pt x="388" y="406"/>
                  </a:lnTo>
                  <a:lnTo>
                    <a:pt x="398" y="396"/>
                  </a:lnTo>
                  <a:lnTo>
                    <a:pt x="402" y="388"/>
                  </a:lnTo>
                  <a:lnTo>
                    <a:pt x="406" y="380"/>
                  </a:lnTo>
                  <a:lnTo>
                    <a:pt x="402" y="394"/>
                  </a:lnTo>
                  <a:lnTo>
                    <a:pt x="394" y="406"/>
                  </a:lnTo>
                  <a:lnTo>
                    <a:pt x="488" y="394"/>
                  </a:lnTo>
                  <a:lnTo>
                    <a:pt x="534" y="386"/>
                  </a:lnTo>
                  <a:lnTo>
                    <a:pt x="580" y="378"/>
                  </a:lnTo>
                  <a:lnTo>
                    <a:pt x="598" y="368"/>
                  </a:lnTo>
                  <a:lnTo>
                    <a:pt x="626" y="346"/>
                  </a:lnTo>
                  <a:lnTo>
                    <a:pt x="640" y="338"/>
                  </a:lnTo>
                  <a:lnTo>
                    <a:pt x="654" y="330"/>
                  </a:lnTo>
                  <a:lnTo>
                    <a:pt x="664" y="326"/>
                  </a:lnTo>
                  <a:lnTo>
                    <a:pt x="624" y="338"/>
                  </a:lnTo>
                  <a:lnTo>
                    <a:pt x="598" y="344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06" name="Freeform 52"/>
            <p:cNvSpPr>
              <a:spLocks/>
            </p:cNvSpPr>
            <p:nvPr/>
          </p:nvSpPr>
          <p:spPr bwMode="auto">
            <a:xfrm>
              <a:off x="5165725" y="3495675"/>
              <a:ext cx="120650" cy="66675"/>
            </a:xfrm>
            <a:custGeom>
              <a:avLst/>
              <a:gdLst>
                <a:gd name="T0" fmla="*/ 0 w 76"/>
                <a:gd name="T1" fmla="*/ 105846574 h 42"/>
                <a:gd name="T2" fmla="*/ 0 w 76"/>
                <a:gd name="T3" fmla="*/ 105846574 h 42"/>
                <a:gd name="T4" fmla="*/ 95765924 w 76"/>
                <a:gd name="T5" fmla="*/ 60483753 h 42"/>
                <a:gd name="T6" fmla="*/ 191531848 w 76"/>
                <a:gd name="T7" fmla="*/ 0 h 42"/>
                <a:gd name="T8" fmla="*/ 191531848 w 76"/>
                <a:gd name="T9" fmla="*/ 0 h 42"/>
                <a:gd name="T10" fmla="*/ 161289985 w 76"/>
                <a:gd name="T11" fmla="*/ 5040312 h 42"/>
                <a:gd name="T12" fmla="*/ 136088432 w 76"/>
                <a:gd name="T13" fmla="*/ 15120938 h 42"/>
                <a:gd name="T14" fmla="*/ 85685303 w 76"/>
                <a:gd name="T15" fmla="*/ 35282187 h 42"/>
                <a:gd name="T16" fmla="*/ 40322496 w 76"/>
                <a:gd name="T17" fmla="*/ 70564374 h 42"/>
                <a:gd name="T18" fmla="*/ 0 w 76"/>
                <a:gd name="T19" fmla="*/ 105846574 h 42"/>
                <a:gd name="T20" fmla="*/ 0 w 76"/>
                <a:gd name="T21" fmla="*/ 105846574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2"/>
                <a:gd name="T35" fmla="*/ 76 w 76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2">
                  <a:moveTo>
                    <a:pt x="0" y="42"/>
                  </a:moveTo>
                  <a:lnTo>
                    <a:pt x="0" y="42"/>
                  </a:lnTo>
                  <a:lnTo>
                    <a:pt x="38" y="24"/>
                  </a:lnTo>
                  <a:lnTo>
                    <a:pt x="76" y="0"/>
                  </a:lnTo>
                  <a:lnTo>
                    <a:pt x="64" y="2"/>
                  </a:lnTo>
                  <a:lnTo>
                    <a:pt x="54" y="6"/>
                  </a:lnTo>
                  <a:lnTo>
                    <a:pt x="34" y="14"/>
                  </a:lnTo>
                  <a:lnTo>
                    <a:pt x="16" y="2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07" name="Freeform 53"/>
            <p:cNvSpPr>
              <a:spLocks/>
            </p:cNvSpPr>
            <p:nvPr/>
          </p:nvSpPr>
          <p:spPr bwMode="auto">
            <a:xfrm>
              <a:off x="5099050" y="3435350"/>
              <a:ext cx="266700" cy="155575"/>
            </a:xfrm>
            <a:custGeom>
              <a:avLst/>
              <a:gdLst>
                <a:gd name="T0" fmla="*/ 327620293 w 168"/>
                <a:gd name="T1" fmla="*/ 45362811 h 98"/>
                <a:gd name="T2" fmla="*/ 327620293 w 168"/>
                <a:gd name="T3" fmla="*/ 45362811 h 98"/>
                <a:gd name="T4" fmla="*/ 257055943 w 168"/>
                <a:gd name="T5" fmla="*/ 70564378 h 98"/>
                <a:gd name="T6" fmla="*/ 186491544 w 168"/>
                <a:gd name="T7" fmla="*/ 100806243 h 98"/>
                <a:gd name="T8" fmla="*/ 186491544 w 168"/>
                <a:gd name="T9" fmla="*/ 100806243 h 98"/>
                <a:gd name="T10" fmla="*/ 131048127 w 168"/>
                <a:gd name="T11" fmla="*/ 126007823 h 98"/>
                <a:gd name="T12" fmla="*/ 85685306 w 168"/>
                <a:gd name="T13" fmla="*/ 161289999 h 98"/>
                <a:gd name="T14" fmla="*/ 45362808 w 168"/>
                <a:gd name="T15" fmla="*/ 201612487 h 98"/>
                <a:gd name="T16" fmla="*/ 0 w 168"/>
                <a:gd name="T17" fmla="*/ 246975335 h 98"/>
                <a:gd name="T18" fmla="*/ 0 w 168"/>
                <a:gd name="T19" fmla="*/ 246975335 h 98"/>
                <a:gd name="T20" fmla="*/ 80644996 w 168"/>
                <a:gd name="T21" fmla="*/ 211693158 h 98"/>
                <a:gd name="T22" fmla="*/ 80644996 w 168"/>
                <a:gd name="T23" fmla="*/ 211693158 h 98"/>
                <a:gd name="T24" fmla="*/ 105846574 w 168"/>
                <a:gd name="T25" fmla="*/ 186491554 h 98"/>
                <a:gd name="T26" fmla="*/ 105846574 w 168"/>
                <a:gd name="T27" fmla="*/ 186491554 h 98"/>
                <a:gd name="T28" fmla="*/ 151209370 w 168"/>
                <a:gd name="T29" fmla="*/ 146169067 h 98"/>
                <a:gd name="T30" fmla="*/ 201612476 w 168"/>
                <a:gd name="T31" fmla="*/ 115927201 h 98"/>
                <a:gd name="T32" fmla="*/ 252015633 w 168"/>
                <a:gd name="T33" fmla="*/ 95765932 h 98"/>
                <a:gd name="T34" fmla="*/ 282257497 w 168"/>
                <a:gd name="T35" fmla="*/ 90725622 h 98"/>
                <a:gd name="T36" fmla="*/ 307459050 w 168"/>
                <a:gd name="T37" fmla="*/ 90725622 h 98"/>
                <a:gd name="T38" fmla="*/ 307459050 w 168"/>
                <a:gd name="T39" fmla="*/ 90725622 h 98"/>
                <a:gd name="T40" fmla="*/ 388104021 w 168"/>
                <a:gd name="T41" fmla="*/ 25201561 h 98"/>
                <a:gd name="T42" fmla="*/ 388104021 w 168"/>
                <a:gd name="T43" fmla="*/ 25201561 h 98"/>
                <a:gd name="T44" fmla="*/ 423386295 w 168"/>
                <a:gd name="T45" fmla="*/ 0 h 98"/>
                <a:gd name="T46" fmla="*/ 423386295 w 168"/>
                <a:gd name="T47" fmla="*/ 0 h 98"/>
                <a:gd name="T48" fmla="*/ 327620293 w 168"/>
                <a:gd name="T49" fmla="*/ 45362811 h 98"/>
                <a:gd name="T50" fmla="*/ 327620293 w 168"/>
                <a:gd name="T51" fmla="*/ 45362811 h 9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8"/>
                <a:gd name="T79" fmla="*/ 0 h 98"/>
                <a:gd name="T80" fmla="*/ 168 w 168"/>
                <a:gd name="T81" fmla="*/ 98 h 9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8" h="98">
                  <a:moveTo>
                    <a:pt x="130" y="18"/>
                  </a:moveTo>
                  <a:lnTo>
                    <a:pt x="130" y="18"/>
                  </a:lnTo>
                  <a:lnTo>
                    <a:pt x="102" y="28"/>
                  </a:lnTo>
                  <a:lnTo>
                    <a:pt x="74" y="40"/>
                  </a:lnTo>
                  <a:lnTo>
                    <a:pt x="52" y="50"/>
                  </a:lnTo>
                  <a:lnTo>
                    <a:pt x="34" y="64"/>
                  </a:lnTo>
                  <a:lnTo>
                    <a:pt x="18" y="80"/>
                  </a:lnTo>
                  <a:lnTo>
                    <a:pt x="0" y="98"/>
                  </a:lnTo>
                  <a:lnTo>
                    <a:pt x="32" y="84"/>
                  </a:lnTo>
                  <a:lnTo>
                    <a:pt x="42" y="74"/>
                  </a:lnTo>
                  <a:lnTo>
                    <a:pt x="60" y="58"/>
                  </a:lnTo>
                  <a:lnTo>
                    <a:pt x="80" y="46"/>
                  </a:lnTo>
                  <a:lnTo>
                    <a:pt x="100" y="38"/>
                  </a:lnTo>
                  <a:lnTo>
                    <a:pt x="112" y="36"/>
                  </a:lnTo>
                  <a:lnTo>
                    <a:pt x="122" y="36"/>
                  </a:lnTo>
                  <a:lnTo>
                    <a:pt x="154" y="10"/>
                  </a:lnTo>
                  <a:lnTo>
                    <a:pt x="168" y="0"/>
                  </a:lnTo>
                  <a:lnTo>
                    <a:pt x="130" y="18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08" name="Freeform 54"/>
            <p:cNvSpPr>
              <a:spLocks/>
            </p:cNvSpPr>
            <p:nvPr/>
          </p:nvSpPr>
          <p:spPr bwMode="auto">
            <a:xfrm>
              <a:off x="4984750" y="2743200"/>
              <a:ext cx="895350" cy="879475"/>
            </a:xfrm>
            <a:custGeom>
              <a:avLst/>
              <a:gdLst>
                <a:gd name="T0" fmla="*/ 1360884183 w 564"/>
                <a:gd name="T1" fmla="*/ 630038983 h 554"/>
                <a:gd name="T2" fmla="*/ 1275198907 w 564"/>
                <a:gd name="T3" fmla="*/ 700603327 h 554"/>
                <a:gd name="T4" fmla="*/ 1113908977 w 564"/>
                <a:gd name="T5" fmla="*/ 786288602 h 554"/>
                <a:gd name="T6" fmla="*/ 841732220 w 564"/>
                <a:gd name="T7" fmla="*/ 887095006 h 554"/>
                <a:gd name="T8" fmla="*/ 756046746 w 564"/>
                <a:gd name="T9" fmla="*/ 937498109 h 554"/>
                <a:gd name="T10" fmla="*/ 826611091 w 564"/>
                <a:gd name="T11" fmla="*/ 836691903 h 554"/>
                <a:gd name="T12" fmla="*/ 836691910 w 564"/>
                <a:gd name="T13" fmla="*/ 836691903 h 554"/>
                <a:gd name="T14" fmla="*/ 907256254 w 564"/>
                <a:gd name="T15" fmla="*/ 796369222 h 554"/>
                <a:gd name="T16" fmla="*/ 932457806 w 564"/>
                <a:gd name="T17" fmla="*/ 786288602 h 554"/>
                <a:gd name="T18" fmla="*/ 937498116 w 564"/>
                <a:gd name="T19" fmla="*/ 786288602 h 554"/>
                <a:gd name="T20" fmla="*/ 937498116 w 564"/>
                <a:gd name="T21" fmla="*/ 786288602 h 554"/>
                <a:gd name="T22" fmla="*/ 1043344633 w 564"/>
                <a:gd name="T23" fmla="*/ 680442086 h 554"/>
                <a:gd name="T24" fmla="*/ 1179433011 w 564"/>
                <a:gd name="T25" fmla="*/ 483869985 h 554"/>
                <a:gd name="T26" fmla="*/ 1214715184 w 564"/>
                <a:gd name="T27" fmla="*/ 423386262 h 554"/>
                <a:gd name="T28" fmla="*/ 1159271770 w 564"/>
                <a:gd name="T29" fmla="*/ 488910295 h 554"/>
                <a:gd name="T30" fmla="*/ 1068546184 w 564"/>
                <a:gd name="T31" fmla="*/ 614918052 h 554"/>
                <a:gd name="T32" fmla="*/ 947578737 w 564"/>
                <a:gd name="T33" fmla="*/ 740925809 h 554"/>
                <a:gd name="T34" fmla="*/ 851812841 w 564"/>
                <a:gd name="T35" fmla="*/ 786288602 h 554"/>
                <a:gd name="T36" fmla="*/ 942538426 w 564"/>
                <a:gd name="T37" fmla="*/ 609877742 h 554"/>
                <a:gd name="T38" fmla="*/ 1003022150 w 564"/>
                <a:gd name="T39" fmla="*/ 423386262 h 554"/>
                <a:gd name="T40" fmla="*/ 1038304322 w 564"/>
                <a:gd name="T41" fmla="*/ 206652771 h 554"/>
                <a:gd name="T42" fmla="*/ 1043344633 w 564"/>
                <a:gd name="T43" fmla="*/ 50403115 h 554"/>
                <a:gd name="T44" fmla="*/ 1038304322 w 564"/>
                <a:gd name="T45" fmla="*/ 0 h 554"/>
                <a:gd name="T46" fmla="*/ 997981840 w 564"/>
                <a:gd name="T47" fmla="*/ 302418716 h 554"/>
                <a:gd name="T48" fmla="*/ 962699668 w 564"/>
                <a:gd name="T49" fmla="*/ 453628124 h 554"/>
                <a:gd name="T50" fmla="*/ 917336875 w 564"/>
                <a:gd name="T51" fmla="*/ 554434329 h 554"/>
                <a:gd name="T52" fmla="*/ 821570780 w 564"/>
                <a:gd name="T53" fmla="*/ 740925809 h 554"/>
                <a:gd name="T54" fmla="*/ 766127367 w 564"/>
                <a:gd name="T55" fmla="*/ 841732213 h 554"/>
                <a:gd name="T56" fmla="*/ 685482402 w 564"/>
                <a:gd name="T57" fmla="*/ 922377178 h 554"/>
                <a:gd name="T58" fmla="*/ 534273092 w 564"/>
                <a:gd name="T59" fmla="*/ 1073586486 h 554"/>
                <a:gd name="T60" fmla="*/ 524192472 w 564"/>
                <a:gd name="T61" fmla="*/ 997981832 h 554"/>
                <a:gd name="T62" fmla="*/ 690522712 w 564"/>
                <a:gd name="T63" fmla="*/ 665321155 h 554"/>
                <a:gd name="T64" fmla="*/ 675401781 w 564"/>
                <a:gd name="T65" fmla="*/ 665321155 h 554"/>
                <a:gd name="T66" fmla="*/ 640119609 w 564"/>
                <a:gd name="T67" fmla="*/ 730845189 h 554"/>
                <a:gd name="T68" fmla="*/ 579635885 w 564"/>
                <a:gd name="T69" fmla="*/ 836691903 h 554"/>
                <a:gd name="T70" fmla="*/ 458668437 w 564"/>
                <a:gd name="T71" fmla="*/ 1058465555 h 554"/>
                <a:gd name="T72" fmla="*/ 423386265 w 564"/>
                <a:gd name="T73" fmla="*/ 1139110520 h 554"/>
                <a:gd name="T74" fmla="*/ 408265235 w 564"/>
                <a:gd name="T75" fmla="*/ 1159271761 h 554"/>
                <a:gd name="T76" fmla="*/ 226814064 w 564"/>
                <a:gd name="T77" fmla="*/ 1249997346 h 554"/>
                <a:gd name="T78" fmla="*/ 156249669 w 564"/>
                <a:gd name="T79" fmla="*/ 1290319828 h 554"/>
                <a:gd name="T80" fmla="*/ 85685300 w 564"/>
                <a:gd name="T81" fmla="*/ 1335682621 h 554"/>
                <a:gd name="T82" fmla="*/ 10080624 w 564"/>
                <a:gd name="T83" fmla="*/ 1391126034 h 554"/>
                <a:gd name="T84" fmla="*/ 105846566 w 564"/>
                <a:gd name="T85" fmla="*/ 1370964793 h 554"/>
                <a:gd name="T86" fmla="*/ 176410911 w 564"/>
                <a:gd name="T87" fmla="*/ 1345763241 h 554"/>
                <a:gd name="T88" fmla="*/ 307459029 w 564"/>
                <a:gd name="T89" fmla="*/ 1224795795 h 554"/>
                <a:gd name="T90" fmla="*/ 438507196 w 564"/>
                <a:gd name="T91" fmla="*/ 1164312071 h 554"/>
                <a:gd name="T92" fmla="*/ 509071541 w 564"/>
                <a:gd name="T93" fmla="*/ 1134070210 h 554"/>
                <a:gd name="T94" fmla="*/ 635079299 w 564"/>
                <a:gd name="T95" fmla="*/ 1068546176 h 554"/>
                <a:gd name="T96" fmla="*/ 735885505 w 564"/>
                <a:gd name="T97" fmla="*/ 987901212 h 554"/>
                <a:gd name="T98" fmla="*/ 887095013 w 564"/>
                <a:gd name="T99" fmla="*/ 912296557 h 554"/>
                <a:gd name="T100" fmla="*/ 1078626805 w 564"/>
                <a:gd name="T101" fmla="*/ 826611084 h 554"/>
                <a:gd name="T102" fmla="*/ 1255037666 w 564"/>
                <a:gd name="T103" fmla="*/ 740925809 h 554"/>
                <a:gd name="T104" fmla="*/ 1315521390 w 564"/>
                <a:gd name="T105" fmla="*/ 695563017 h 554"/>
                <a:gd name="T106" fmla="*/ 1421367907 w 564"/>
                <a:gd name="T107" fmla="*/ 564514950 h 554"/>
                <a:gd name="T108" fmla="*/ 1411287286 w 564"/>
                <a:gd name="T109" fmla="*/ 569555260 h 5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64"/>
                <a:gd name="T166" fmla="*/ 0 h 554"/>
                <a:gd name="T167" fmla="*/ 564 w 564"/>
                <a:gd name="T168" fmla="*/ 554 h 55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64" h="554">
                  <a:moveTo>
                    <a:pt x="560" y="226"/>
                  </a:moveTo>
                  <a:lnTo>
                    <a:pt x="560" y="226"/>
                  </a:lnTo>
                  <a:lnTo>
                    <a:pt x="540" y="250"/>
                  </a:lnTo>
                  <a:lnTo>
                    <a:pt x="530" y="260"/>
                  </a:lnTo>
                  <a:lnTo>
                    <a:pt x="520" y="270"/>
                  </a:lnTo>
                  <a:lnTo>
                    <a:pt x="506" y="278"/>
                  </a:lnTo>
                  <a:lnTo>
                    <a:pt x="490" y="288"/>
                  </a:lnTo>
                  <a:lnTo>
                    <a:pt x="442" y="312"/>
                  </a:lnTo>
                  <a:lnTo>
                    <a:pt x="406" y="326"/>
                  </a:lnTo>
                  <a:lnTo>
                    <a:pt x="370" y="338"/>
                  </a:lnTo>
                  <a:lnTo>
                    <a:pt x="334" y="352"/>
                  </a:lnTo>
                  <a:lnTo>
                    <a:pt x="316" y="362"/>
                  </a:lnTo>
                  <a:lnTo>
                    <a:pt x="300" y="372"/>
                  </a:lnTo>
                  <a:lnTo>
                    <a:pt x="320" y="346"/>
                  </a:lnTo>
                  <a:lnTo>
                    <a:pt x="328" y="332"/>
                  </a:lnTo>
                  <a:lnTo>
                    <a:pt x="332" y="332"/>
                  </a:lnTo>
                  <a:lnTo>
                    <a:pt x="340" y="324"/>
                  </a:lnTo>
                  <a:lnTo>
                    <a:pt x="350" y="320"/>
                  </a:lnTo>
                  <a:lnTo>
                    <a:pt x="360" y="316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92" y="294"/>
                  </a:lnTo>
                  <a:lnTo>
                    <a:pt x="414" y="270"/>
                  </a:lnTo>
                  <a:lnTo>
                    <a:pt x="434" y="244"/>
                  </a:lnTo>
                  <a:lnTo>
                    <a:pt x="452" y="218"/>
                  </a:lnTo>
                  <a:lnTo>
                    <a:pt x="468" y="192"/>
                  </a:lnTo>
                  <a:lnTo>
                    <a:pt x="482" y="168"/>
                  </a:lnTo>
                  <a:lnTo>
                    <a:pt x="474" y="176"/>
                  </a:lnTo>
                  <a:lnTo>
                    <a:pt x="460" y="194"/>
                  </a:lnTo>
                  <a:lnTo>
                    <a:pt x="442" y="220"/>
                  </a:lnTo>
                  <a:lnTo>
                    <a:pt x="424" y="244"/>
                  </a:lnTo>
                  <a:lnTo>
                    <a:pt x="406" y="266"/>
                  </a:lnTo>
                  <a:lnTo>
                    <a:pt x="386" y="286"/>
                  </a:lnTo>
                  <a:lnTo>
                    <a:pt x="376" y="294"/>
                  </a:lnTo>
                  <a:lnTo>
                    <a:pt x="364" y="302"/>
                  </a:lnTo>
                  <a:lnTo>
                    <a:pt x="352" y="308"/>
                  </a:lnTo>
                  <a:lnTo>
                    <a:pt x="338" y="312"/>
                  </a:lnTo>
                  <a:lnTo>
                    <a:pt x="358" y="278"/>
                  </a:lnTo>
                  <a:lnTo>
                    <a:pt x="374" y="242"/>
                  </a:lnTo>
                  <a:lnTo>
                    <a:pt x="388" y="206"/>
                  </a:lnTo>
                  <a:lnTo>
                    <a:pt x="398" y="168"/>
                  </a:lnTo>
                  <a:lnTo>
                    <a:pt x="408" y="126"/>
                  </a:lnTo>
                  <a:lnTo>
                    <a:pt x="412" y="82"/>
                  </a:lnTo>
                  <a:lnTo>
                    <a:pt x="414" y="40"/>
                  </a:lnTo>
                  <a:lnTo>
                    <a:pt x="414" y="20"/>
                  </a:lnTo>
                  <a:lnTo>
                    <a:pt x="414" y="8"/>
                  </a:lnTo>
                  <a:lnTo>
                    <a:pt x="412" y="0"/>
                  </a:lnTo>
                  <a:lnTo>
                    <a:pt x="410" y="40"/>
                  </a:lnTo>
                  <a:lnTo>
                    <a:pt x="404" y="80"/>
                  </a:lnTo>
                  <a:lnTo>
                    <a:pt x="396" y="120"/>
                  </a:lnTo>
                  <a:lnTo>
                    <a:pt x="386" y="158"/>
                  </a:lnTo>
                  <a:lnTo>
                    <a:pt x="382" y="180"/>
                  </a:lnTo>
                  <a:lnTo>
                    <a:pt x="374" y="200"/>
                  </a:lnTo>
                  <a:lnTo>
                    <a:pt x="364" y="220"/>
                  </a:lnTo>
                  <a:lnTo>
                    <a:pt x="346" y="258"/>
                  </a:lnTo>
                  <a:lnTo>
                    <a:pt x="326" y="294"/>
                  </a:lnTo>
                  <a:lnTo>
                    <a:pt x="316" y="314"/>
                  </a:lnTo>
                  <a:lnTo>
                    <a:pt x="304" y="334"/>
                  </a:lnTo>
                  <a:lnTo>
                    <a:pt x="288" y="352"/>
                  </a:lnTo>
                  <a:lnTo>
                    <a:pt x="272" y="366"/>
                  </a:lnTo>
                  <a:lnTo>
                    <a:pt x="254" y="388"/>
                  </a:lnTo>
                  <a:lnTo>
                    <a:pt x="234" y="406"/>
                  </a:lnTo>
                  <a:lnTo>
                    <a:pt x="212" y="426"/>
                  </a:lnTo>
                  <a:lnTo>
                    <a:pt x="190" y="442"/>
                  </a:lnTo>
                  <a:lnTo>
                    <a:pt x="208" y="396"/>
                  </a:lnTo>
                  <a:lnTo>
                    <a:pt x="230" y="352"/>
                  </a:lnTo>
                  <a:lnTo>
                    <a:pt x="274" y="264"/>
                  </a:lnTo>
                  <a:lnTo>
                    <a:pt x="270" y="264"/>
                  </a:lnTo>
                  <a:lnTo>
                    <a:pt x="268" y="264"/>
                  </a:lnTo>
                  <a:lnTo>
                    <a:pt x="266" y="266"/>
                  </a:lnTo>
                  <a:lnTo>
                    <a:pt x="254" y="290"/>
                  </a:lnTo>
                  <a:lnTo>
                    <a:pt x="230" y="332"/>
                  </a:lnTo>
                  <a:lnTo>
                    <a:pt x="204" y="376"/>
                  </a:lnTo>
                  <a:lnTo>
                    <a:pt x="192" y="398"/>
                  </a:lnTo>
                  <a:lnTo>
                    <a:pt x="182" y="420"/>
                  </a:lnTo>
                  <a:lnTo>
                    <a:pt x="174" y="442"/>
                  </a:lnTo>
                  <a:lnTo>
                    <a:pt x="168" y="452"/>
                  </a:lnTo>
                  <a:lnTo>
                    <a:pt x="166" y="456"/>
                  </a:lnTo>
                  <a:lnTo>
                    <a:pt x="162" y="460"/>
                  </a:lnTo>
                  <a:lnTo>
                    <a:pt x="120" y="482"/>
                  </a:lnTo>
                  <a:lnTo>
                    <a:pt x="90" y="496"/>
                  </a:lnTo>
                  <a:lnTo>
                    <a:pt x="76" y="504"/>
                  </a:lnTo>
                  <a:lnTo>
                    <a:pt x="62" y="512"/>
                  </a:lnTo>
                  <a:lnTo>
                    <a:pt x="48" y="520"/>
                  </a:lnTo>
                  <a:lnTo>
                    <a:pt x="34" y="530"/>
                  </a:lnTo>
                  <a:lnTo>
                    <a:pt x="4" y="552"/>
                  </a:lnTo>
                  <a:lnTo>
                    <a:pt x="0" y="554"/>
                  </a:lnTo>
                  <a:lnTo>
                    <a:pt x="42" y="544"/>
                  </a:lnTo>
                  <a:lnTo>
                    <a:pt x="70" y="534"/>
                  </a:lnTo>
                  <a:lnTo>
                    <a:pt x="86" y="516"/>
                  </a:lnTo>
                  <a:lnTo>
                    <a:pt x="104" y="500"/>
                  </a:lnTo>
                  <a:lnTo>
                    <a:pt x="122" y="486"/>
                  </a:lnTo>
                  <a:lnTo>
                    <a:pt x="144" y="474"/>
                  </a:lnTo>
                  <a:lnTo>
                    <a:pt x="174" y="462"/>
                  </a:lnTo>
                  <a:lnTo>
                    <a:pt x="188" y="456"/>
                  </a:lnTo>
                  <a:lnTo>
                    <a:pt x="202" y="450"/>
                  </a:lnTo>
                  <a:lnTo>
                    <a:pt x="226" y="436"/>
                  </a:lnTo>
                  <a:lnTo>
                    <a:pt x="252" y="424"/>
                  </a:lnTo>
                  <a:lnTo>
                    <a:pt x="270" y="410"/>
                  </a:lnTo>
                  <a:lnTo>
                    <a:pt x="292" y="392"/>
                  </a:lnTo>
                  <a:lnTo>
                    <a:pt x="318" y="376"/>
                  </a:lnTo>
                  <a:lnTo>
                    <a:pt x="352" y="362"/>
                  </a:lnTo>
                  <a:lnTo>
                    <a:pt x="384" y="348"/>
                  </a:lnTo>
                  <a:lnTo>
                    <a:pt x="428" y="328"/>
                  </a:lnTo>
                  <a:lnTo>
                    <a:pt x="472" y="308"/>
                  </a:lnTo>
                  <a:lnTo>
                    <a:pt x="498" y="294"/>
                  </a:lnTo>
                  <a:lnTo>
                    <a:pt x="510" y="286"/>
                  </a:lnTo>
                  <a:lnTo>
                    <a:pt x="522" y="276"/>
                  </a:lnTo>
                  <a:lnTo>
                    <a:pt x="544" y="252"/>
                  </a:lnTo>
                  <a:lnTo>
                    <a:pt x="564" y="224"/>
                  </a:lnTo>
                  <a:lnTo>
                    <a:pt x="562" y="224"/>
                  </a:lnTo>
                  <a:lnTo>
                    <a:pt x="560" y="226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09" name="Freeform 143"/>
            <p:cNvSpPr>
              <a:spLocks/>
            </p:cNvSpPr>
            <p:nvPr/>
          </p:nvSpPr>
          <p:spPr bwMode="auto">
            <a:xfrm>
              <a:off x="4876800" y="3276600"/>
              <a:ext cx="53975" cy="44450"/>
            </a:xfrm>
            <a:custGeom>
              <a:avLst/>
              <a:gdLst>
                <a:gd name="T0" fmla="*/ 45362805 w 34"/>
                <a:gd name="T1" fmla="*/ 70564381 h 28"/>
                <a:gd name="T2" fmla="*/ 45362805 w 34"/>
                <a:gd name="T3" fmla="*/ 70564381 h 28"/>
                <a:gd name="T4" fmla="*/ 35282184 w 34"/>
                <a:gd name="T5" fmla="*/ 70564381 h 28"/>
                <a:gd name="T6" fmla="*/ 20161247 w 34"/>
                <a:gd name="T7" fmla="*/ 60483758 h 28"/>
                <a:gd name="T8" fmla="*/ 10080624 w 34"/>
                <a:gd name="T9" fmla="*/ 50403124 h 28"/>
                <a:gd name="T10" fmla="*/ 0 w 34"/>
                <a:gd name="T11" fmla="*/ 35282190 h 28"/>
                <a:gd name="T12" fmla="*/ 0 w 34"/>
                <a:gd name="T13" fmla="*/ 35282190 h 28"/>
                <a:gd name="T14" fmla="*/ 10080624 w 34"/>
                <a:gd name="T15" fmla="*/ 15120940 h 28"/>
                <a:gd name="T16" fmla="*/ 25201557 w 34"/>
                <a:gd name="T17" fmla="*/ 5040313 h 28"/>
                <a:gd name="T18" fmla="*/ 45362805 w 34"/>
                <a:gd name="T19" fmla="*/ 0 h 28"/>
                <a:gd name="T20" fmla="*/ 45362805 w 34"/>
                <a:gd name="T21" fmla="*/ 0 h 28"/>
                <a:gd name="T22" fmla="*/ 55443437 w 34"/>
                <a:gd name="T23" fmla="*/ 0 h 28"/>
                <a:gd name="T24" fmla="*/ 65524058 w 34"/>
                <a:gd name="T25" fmla="*/ 0 h 28"/>
                <a:gd name="T26" fmla="*/ 75604678 w 34"/>
                <a:gd name="T27" fmla="*/ 10080625 h 28"/>
                <a:gd name="T28" fmla="*/ 80644989 w 34"/>
                <a:gd name="T29" fmla="*/ 15120940 h 28"/>
                <a:gd name="T30" fmla="*/ 80644989 w 34"/>
                <a:gd name="T31" fmla="*/ 15120940 h 28"/>
                <a:gd name="T32" fmla="*/ 85685299 w 34"/>
                <a:gd name="T33" fmla="*/ 35282190 h 28"/>
                <a:gd name="T34" fmla="*/ 80644989 w 34"/>
                <a:gd name="T35" fmla="*/ 55443447 h 28"/>
                <a:gd name="T36" fmla="*/ 65524058 w 34"/>
                <a:gd name="T37" fmla="*/ 70564381 h 28"/>
                <a:gd name="T38" fmla="*/ 55443437 w 34"/>
                <a:gd name="T39" fmla="*/ 70564381 h 28"/>
                <a:gd name="T40" fmla="*/ 45362805 w 34"/>
                <a:gd name="T41" fmla="*/ 70564381 h 28"/>
                <a:gd name="T42" fmla="*/ 45362805 w 34"/>
                <a:gd name="T43" fmla="*/ 70564381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18" y="28"/>
                  </a:moveTo>
                  <a:lnTo>
                    <a:pt x="18" y="28"/>
                  </a:lnTo>
                  <a:lnTo>
                    <a:pt x="14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4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10" name="Freeform 144"/>
            <p:cNvSpPr>
              <a:spLocks/>
            </p:cNvSpPr>
            <p:nvPr/>
          </p:nvSpPr>
          <p:spPr bwMode="auto">
            <a:xfrm>
              <a:off x="5019675" y="3543300"/>
              <a:ext cx="47625" cy="47625"/>
            </a:xfrm>
            <a:custGeom>
              <a:avLst/>
              <a:gdLst>
                <a:gd name="T0" fmla="*/ 15120940 w 30"/>
                <a:gd name="T1" fmla="*/ 65524071 h 30"/>
                <a:gd name="T2" fmla="*/ 15120940 w 30"/>
                <a:gd name="T3" fmla="*/ 65524071 h 30"/>
                <a:gd name="T4" fmla="*/ 5040313 w 30"/>
                <a:gd name="T5" fmla="*/ 60483759 h 30"/>
                <a:gd name="T6" fmla="*/ 0 w 30"/>
                <a:gd name="T7" fmla="*/ 45362813 h 30"/>
                <a:gd name="T8" fmla="*/ 0 w 30"/>
                <a:gd name="T9" fmla="*/ 30241880 h 30"/>
                <a:gd name="T10" fmla="*/ 0 w 30"/>
                <a:gd name="T11" fmla="*/ 10080626 h 30"/>
                <a:gd name="T12" fmla="*/ 0 w 30"/>
                <a:gd name="T13" fmla="*/ 10080626 h 30"/>
                <a:gd name="T14" fmla="*/ 20161251 w 30"/>
                <a:gd name="T15" fmla="*/ 5040313 h 30"/>
                <a:gd name="T16" fmla="*/ 35282191 w 30"/>
                <a:gd name="T17" fmla="*/ 0 h 30"/>
                <a:gd name="T18" fmla="*/ 55443448 w 30"/>
                <a:gd name="T19" fmla="*/ 5040313 h 30"/>
                <a:gd name="T20" fmla="*/ 55443448 w 30"/>
                <a:gd name="T21" fmla="*/ 5040313 h 30"/>
                <a:gd name="T22" fmla="*/ 65524071 w 30"/>
                <a:gd name="T23" fmla="*/ 15120940 h 30"/>
                <a:gd name="T24" fmla="*/ 70564382 w 30"/>
                <a:gd name="T25" fmla="*/ 20161251 h 30"/>
                <a:gd name="T26" fmla="*/ 75604693 w 30"/>
                <a:gd name="T27" fmla="*/ 30241880 h 30"/>
                <a:gd name="T28" fmla="*/ 75604693 w 30"/>
                <a:gd name="T29" fmla="*/ 45362813 h 30"/>
                <a:gd name="T30" fmla="*/ 75604693 w 30"/>
                <a:gd name="T31" fmla="*/ 45362813 h 30"/>
                <a:gd name="T32" fmla="*/ 70564382 w 30"/>
                <a:gd name="T33" fmla="*/ 60483759 h 30"/>
                <a:gd name="T34" fmla="*/ 55443448 w 30"/>
                <a:gd name="T35" fmla="*/ 75604693 h 30"/>
                <a:gd name="T36" fmla="*/ 35282191 w 30"/>
                <a:gd name="T37" fmla="*/ 75604693 h 30"/>
                <a:gd name="T38" fmla="*/ 25201562 w 30"/>
                <a:gd name="T39" fmla="*/ 75604693 h 30"/>
                <a:gd name="T40" fmla="*/ 15120940 w 30"/>
                <a:gd name="T41" fmla="*/ 65524071 h 30"/>
                <a:gd name="T42" fmla="*/ 15120940 w 30"/>
                <a:gd name="T43" fmla="*/ 6552407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6" y="26"/>
                  </a:moveTo>
                  <a:lnTo>
                    <a:pt x="6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11" name="Freeform 145"/>
            <p:cNvSpPr>
              <a:spLocks/>
            </p:cNvSpPr>
            <p:nvPr/>
          </p:nvSpPr>
          <p:spPr bwMode="auto">
            <a:xfrm>
              <a:off x="5210175" y="3540125"/>
              <a:ext cx="44450" cy="38100"/>
            </a:xfrm>
            <a:custGeom>
              <a:avLst/>
              <a:gdLst>
                <a:gd name="T0" fmla="*/ 40322501 w 28"/>
                <a:gd name="T1" fmla="*/ 60483756 h 24"/>
                <a:gd name="T2" fmla="*/ 40322501 w 28"/>
                <a:gd name="T3" fmla="*/ 60483756 h 24"/>
                <a:gd name="T4" fmla="*/ 20161251 w 28"/>
                <a:gd name="T5" fmla="*/ 55443445 h 24"/>
                <a:gd name="T6" fmla="*/ 10080625 w 28"/>
                <a:gd name="T7" fmla="*/ 45362810 h 24"/>
                <a:gd name="T8" fmla="*/ 0 w 28"/>
                <a:gd name="T9" fmla="*/ 30241878 h 24"/>
                <a:gd name="T10" fmla="*/ 0 w 28"/>
                <a:gd name="T11" fmla="*/ 30241878 h 24"/>
                <a:gd name="T12" fmla="*/ 10080625 w 28"/>
                <a:gd name="T13" fmla="*/ 15120939 h 24"/>
                <a:gd name="T14" fmla="*/ 20161251 w 28"/>
                <a:gd name="T15" fmla="*/ 5040312 h 24"/>
                <a:gd name="T16" fmla="*/ 35282190 w 28"/>
                <a:gd name="T17" fmla="*/ 0 h 24"/>
                <a:gd name="T18" fmla="*/ 35282190 w 28"/>
                <a:gd name="T19" fmla="*/ 0 h 24"/>
                <a:gd name="T20" fmla="*/ 55443447 w 28"/>
                <a:gd name="T21" fmla="*/ 5040312 h 24"/>
                <a:gd name="T22" fmla="*/ 60483758 w 28"/>
                <a:gd name="T23" fmla="*/ 5040312 h 24"/>
                <a:gd name="T24" fmla="*/ 70564381 w 28"/>
                <a:gd name="T25" fmla="*/ 15120939 h 24"/>
                <a:gd name="T26" fmla="*/ 70564381 w 28"/>
                <a:gd name="T27" fmla="*/ 15120939 h 24"/>
                <a:gd name="T28" fmla="*/ 70564381 w 28"/>
                <a:gd name="T29" fmla="*/ 30241878 h 24"/>
                <a:gd name="T30" fmla="*/ 70564381 w 28"/>
                <a:gd name="T31" fmla="*/ 45362810 h 24"/>
                <a:gd name="T32" fmla="*/ 55443447 w 28"/>
                <a:gd name="T33" fmla="*/ 55443445 h 24"/>
                <a:gd name="T34" fmla="*/ 40322501 w 28"/>
                <a:gd name="T35" fmla="*/ 60483756 h 24"/>
                <a:gd name="T36" fmla="*/ 40322501 w 28"/>
                <a:gd name="T37" fmla="*/ 60483756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24"/>
                <a:gd name="T59" fmla="*/ 28 w 28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24">
                  <a:moveTo>
                    <a:pt x="16" y="24"/>
                  </a:moveTo>
                  <a:lnTo>
                    <a:pt x="16" y="24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28" y="12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12" name="Freeform 146"/>
            <p:cNvSpPr>
              <a:spLocks/>
            </p:cNvSpPr>
            <p:nvPr/>
          </p:nvSpPr>
          <p:spPr bwMode="auto">
            <a:xfrm>
              <a:off x="54864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13" name="Freeform 147"/>
            <p:cNvSpPr>
              <a:spLocks/>
            </p:cNvSpPr>
            <p:nvPr/>
          </p:nvSpPr>
          <p:spPr bwMode="auto">
            <a:xfrm>
              <a:off x="5410200" y="3352800"/>
              <a:ext cx="60325" cy="50800"/>
            </a:xfrm>
            <a:custGeom>
              <a:avLst/>
              <a:gdLst>
                <a:gd name="T0" fmla="*/ 30241875 w 38"/>
                <a:gd name="T1" fmla="*/ 0 h 32"/>
                <a:gd name="T2" fmla="*/ 30241875 w 38"/>
                <a:gd name="T3" fmla="*/ 0 h 32"/>
                <a:gd name="T4" fmla="*/ 40322496 w 38"/>
                <a:gd name="T5" fmla="*/ 0 h 32"/>
                <a:gd name="T6" fmla="*/ 55443440 w 38"/>
                <a:gd name="T7" fmla="*/ 0 h 32"/>
                <a:gd name="T8" fmla="*/ 75604682 w 38"/>
                <a:gd name="T9" fmla="*/ 5040312 h 32"/>
                <a:gd name="T10" fmla="*/ 95765924 w 38"/>
                <a:gd name="T11" fmla="*/ 15120936 h 32"/>
                <a:gd name="T12" fmla="*/ 95765924 w 38"/>
                <a:gd name="T13" fmla="*/ 15120936 h 32"/>
                <a:gd name="T14" fmla="*/ 90725613 w 38"/>
                <a:gd name="T15" fmla="*/ 40322493 h 32"/>
                <a:gd name="T16" fmla="*/ 80644992 w 38"/>
                <a:gd name="T17" fmla="*/ 55443436 h 32"/>
                <a:gd name="T18" fmla="*/ 65524061 w 38"/>
                <a:gd name="T19" fmla="*/ 70564366 h 32"/>
                <a:gd name="T20" fmla="*/ 65524061 w 38"/>
                <a:gd name="T21" fmla="*/ 70564366 h 32"/>
                <a:gd name="T22" fmla="*/ 55443440 w 38"/>
                <a:gd name="T23" fmla="*/ 80644986 h 32"/>
                <a:gd name="T24" fmla="*/ 40322496 w 38"/>
                <a:gd name="T25" fmla="*/ 80644986 h 32"/>
                <a:gd name="T26" fmla="*/ 30241875 w 38"/>
                <a:gd name="T27" fmla="*/ 80644986 h 32"/>
                <a:gd name="T28" fmla="*/ 20161248 w 38"/>
                <a:gd name="T29" fmla="*/ 70564366 h 32"/>
                <a:gd name="T30" fmla="*/ 20161248 w 38"/>
                <a:gd name="T31" fmla="*/ 70564366 h 32"/>
                <a:gd name="T32" fmla="*/ 10080624 w 38"/>
                <a:gd name="T33" fmla="*/ 65524056 h 32"/>
                <a:gd name="T34" fmla="*/ 5040312 w 38"/>
                <a:gd name="T35" fmla="*/ 55443436 h 32"/>
                <a:gd name="T36" fmla="*/ 0 w 38"/>
                <a:gd name="T37" fmla="*/ 35282183 h 32"/>
                <a:gd name="T38" fmla="*/ 5040312 w 38"/>
                <a:gd name="T39" fmla="*/ 25201557 h 32"/>
                <a:gd name="T40" fmla="*/ 10080624 w 38"/>
                <a:gd name="T41" fmla="*/ 15120936 h 32"/>
                <a:gd name="T42" fmla="*/ 20161248 w 38"/>
                <a:gd name="T43" fmla="*/ 5040312 h 32"/>
                <a:gd name="T44" fmla="*/ 30241875 w 38"/>
                <a:gd name="T45" fmla="*/ 0 h 32"/>
                <a:gd name="T46" fmla="*/ 30241875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2" y="0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6"/>
                  </a:lnTo>
                  <a:lnTo>
                    <a:pt x="36" y="16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14" name="Freeform 146"/>
            <p:cNvSpPr>
              <a:spLocks/>
            </p:cNvSpPr>
            <p:nvPr/>
          </p:nvSpPr>
          <p:spPr bwMode="auto">
            <a:xfrm>
              <a:off x="57150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15" name="Freeform 146"/>
            <p:cNvSpPr>
              <a:spLocks/>
            </p:cNvSpPr>
            <p:nvPr/>
          </p:nvSpPr>
          <p:spPr bwMode="auto">
            <a:xfrm>
              <a:off x="5562600" y="30480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16" name="Freeform 146"/>
            <p:cNvSpPr>
              <a:spLocks/>
            </p:cNvSpPr>
            <p:nvPr/>
          </p:nvSpPr>
          <p:spPr bwMode="auto">
            <a:xfrm>
              <a:off x="5257800" y="33528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17" name="Freeform 146"/>
            <p:cNvSpPr>
              <a:spLocks/>
            </p:cNvSpPr>
            <p:nvPr/>
          </p:nvSpPr>
          <p:spPr bwMode="auto">
            <a:xfrm>
              <a:off x="50292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3318" name="Group 35"/>
          <p:cNvGrpSpPr>
            <a:grpSpLocks/>
          </p:cNvGrpSpPr>
          <p:nvPr/>
        </p:nvGrpSpPr>
        <p:grpSpPr bwMode="auto">
          <a:xfrm rot="19170027">
            <a:off x="9310422" y="201436"/>
            <a:ext cx="2519479" cy="2827679"/>
            <a:chOff x="4038600" y="2743200"/>
            <a:chExt cx="1841500" cy="1343025"/>
          </a:xfrm>
        </p:grpSpPr>
        <p:sp>
          <p:nvSpPr>
            <p:cNvPr id="3319" name="Freeform 50"/>
            <p:cNvSpPr>
              <a:spLocks/>
            </p:cNvSpPr>
            <p:nvPr/>
          </p:nvSpPr>
          <p:spPr bwMode="auto">
            <a:xfrm>
              <a:off x="4841875" y="3575050"/>
              <a:ext cx="142875" cy="38100"/>
            </a:xfrm>
            <a:custGeom>
              <a:avLst/>
              <a:gdLst>
                <a:gd name="T0" fmla="*/ 75604687 w 90"/>
                <a:gd name="T1" fmla="*/ 30241878 h 24"/>
                <a:gd name="T2" fmla="*/ 75604687 w 90"/>
                <a:gd name="T3" fmla="*/ 30241878 h 24"/>
                <a:gd name="T4" fmla="*/ 105846576 w 90"/>
                <a:gd name="T5" fmla="*/ 35282189 h 24"/>
                <a:gd name="T6" fmla="*/ 136088441 w 90"/>
                <a:gd name="T7" fmla="*/ 40322500 h 24"/>
                <a:gd name="T8" fmla="*/ 151209373 w 90"/>
                <a:gd name="T9" fmla="*/ 40322500 h 24"/>
                <a:gd name="T10" fmla="*/ 161289995 w 90"/>
                <a:gd name="T11" fmla="*/ 35282189 h 24"/>
                <a:gd name="T12" fmla="*/ 171370617 w 90"/>
                <a:gd name="T13" fmla="*/ 25201561 h 24"/>
                <a:gd name="T14" fmla="*/ 176410927 w 90"/>
                <a:gd name="T15" fmla="*/ 15120939 h 24"/>
                <a:gd name="T16" fmla="*/ 176410927 w 90"/>
                <a:gd name="T17" fmla="*/ 15120939 h 24"/>
                <a:gd name="T18" fmla="*/ 181451238 w 90"/>
                <a:gd name="T19" fmla="*/ 15120939 h 24"/>
                <a:gd name="T20" fmla="*/ 181451238 w 90"/>
                <a:gd name="T21" fmla="*/ 15120939 h 24"/>
                <a:gd name="T22" fmla="*/ 171370617 w 90"/>
                <a:gd name="T23" fmla="*/ 30241878 h 24"/>
                <a:gd name="T24" fmla="*/ 161289995 w 90"/>
                <a:gd name="T25" fmla="*/ 40322500 h 24"/>
                <a:gd name="T26" fmla="*/ 146169063 w 90"/>
                <a:gd name="T27" fmla="*/ 45362810 h 24"/>
                <a:gd name="T28" fmla="*/ 126007819 w 90"/>
                <a:gd name="T29" fmla="*/ 45362810 h 24"/>
                <a:gd name="T30" fmla="*/ 90725619 w 90"/>
                <a:gd name="T31" fmla="*/ 45362810 h 24"/>
                <a:gd name="T32" fmla="*/ 55443444 w 90"/>
                <a:gd name="T33" fmla="*/ 35282189 h 24"/>
                <a:gd name="T34" fmla="*/ 55443444 w 90"/>
                <a:gd name="T35" fmla="*/ 35282189 h 24"/>
                <a:gd name="T36" fmla="*/ 0 w 90"/>
                <a:gd name="T37" fmla="*/ 40322500 h 24"/>
                <a:gd name="T38" fmla="*/ 0 w 90"/>
                <a:gd name="T39" fmla="*/ 40322500 h 24"/>
                <a:gd name="T40" fmla="*/ 65524065 w 90"/>
                <a:gd name="T41" fmla="*/ 55443445 h 24"/>
                <a:gd name="T42" fmla="*/ 65524065 w 90"/>
                <a:gd name="T43" fmla="*/ 55443445 h 24"/>
                <a:gd name="T44" fmla="*/ 110886887 w 90"/>
                <a:gd name="T45" fmla="*/ 60483756 h 24"/>
                <a:gd name="T46" fmla="*/ 136088441 w 90"/>
                <a:gd name="T47" fmla="*/ 60483756 h 24"/>
                <a:gd name="T48" fmla="*/ 161289995 w 90"/>
                <a:gd name="T49" fmla="*/ 60483756 h 24"/>
                <a:gd name="T50" fmla="*/ 181451238 w 90"/>
                <a:gd name="T51" fmla="*/ 50403121 h 24"/>
                <a:gd name="T52" fmla="*/ 201612481 w 90"/>
                <a:gd name="T53" fmla="*/ 40322500 h 24"/>
                <a:gd name="T54" fmla="*/ 216733463 w 90"/>
                <a:gd name="T55" fmla="*/ 25201561 h 24"/>
                <a:gd name="T56" fmla="*/ 226814085 w 90"/>
                <a:gd name="T57" fmla="*/ 0 h 24"/>
                <a:gd name="T58" fmla="*/ 226814085 w 90"/>
                <a:gd name="T59" fmla="*/ 0 h 24"/>
                <a:gd name="T60" fmla="*/ 75604687 w 90"/>
                <a:gd name="T61" fmla="*/ 30241878 h 24"/>
                <a:gd name="T62" fmla="*/ 75604687 w 90"/>
                <a:gd name="T63" fmla="*/ 30241878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0"/>
                <a:gd name="T97" fmla="*/ 0 h 24"/>
                <a:gd name="T98" fmla="*/ 90 w 90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0" h="24">
                  <a:moveTo>
                    <a:pt x="30" y="12"/>
                  </a:moveTo>
                  <a:lnTo>
                    <a:pt x="30" y="12"/>
                  </a:lnTo>
                  <a:lnTo>
                    <a:pt x="42" y="14"/>
                  </a:lnTo>
                  <a:lnTo>
                    <a:pt x="54" y="16"/>
                  </a:lnTo>
                  <a:lnTo>
                    <a:pt x="60" y="16"/>
                  </a:lnTo>
                  <a:lnTo>
                    <a:pt x="64" y="14"/>
                  </a:lnTo>
                  <a:lnTo>
                    <a:pt x="68" y="10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58" y="18"/>
                  </a:lnTo>
                  <a:lnTo>
                    <a:pt x="50" y="18"/>
                  </a:lnTo>
                  <a:lnTo>
                    <a:pt x="36" y="18"/>
                  </a:lnTo>
                  <a:lnTo>
                    <a:pt x="22" y="14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44" y="24"/>
                  </a:lnTo>
                  <a:lnTo>
                    <a:pt x="54" y="24"/>
                  </a:lnTo>
                  <a:lnTo>
                    <a:pt x="64" y="24"/>
                  </a:lnTo>
                  <a:lnTo>
                    <a:pt x="72" y="20"/>
                  </a:lnTo>
                  <a:lnTo>
                    <a:pt x="80" y="16"/>
                  </a:lnTo>
                  <a:lnTo>
                    <a:pt x="86" y="10"/>
                  </a:lnTo>
                  <a:lnTo>
                    <a:pt x="90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0" name="Freeform 51"/>
            <p:cNvSpPr>
              <a:spLocks/>
            </p:cNvSpPr>
            <p:nvPr/>
          </p:nvSpPr>
          <p:spPr bwMode="auto">
            <a:xfrm>
              <a:off x="4038600" y="3028950"/>
              <a:ext cx="1092200" cy="1057275"/>
            </a:xfrm>
            <a:custGeom>
              <a:avLst/>
              <a:gdLst>
                <a:gd name="T0" fmla="*/ 1486892057 w 688"/>
                <a:gd name="T1" fmla="*/ 907256314 h 666"/>
                <a:gd name="T2" fmla="*/ 1411287396 w 688"/>
                <a:gd name="T3" fmla="*/ 937498178 h 666"/>
                <a:gd name="T4" fmla="*/ 1249997453 w 688"/>
                <a:gd name="T5" fmla="*/ 912296625 h 666"/>
                <a:gd name="T6" fmla="*/ 1174392793 w 688"/>
                <a:gd name="T7" fmla="*/ 831651456 h 666"/>
                <a:gd name="T8" fmla="*/ 1461690503 w 688"/>
                <a:gd name="T9" fmla="*/ 529232817 h 666"/>
                <a:gd name="T10" fmla="*/ 1617940135 w 688"/>
                <a:gd name="T11" fmla="*/ 322579981 h 666"/>
                <a:gd name="T12" fmla="*/ 1733867678 w 688"/>
                <a:gd name="T13" fmla="*/ 95765927 h 666"/>
                <a:gd name="T14" fmla="*/ 1678424261 w 688"/>
                <a:gd name="T15" fmla="*/ 206652786 h 666"/>
                <a:gd name="T16" fmla="*/ 1547375785 w 688"/>
                <a:gd name="T17" fmla="*/ 393144330 h 666"/>
                <a:gd name="T18" fmla="*/ 1386085843 w 688"/>
                <a:gd name="T19" fmla="*/ 524192506 h 666"/>
                <a:gd name="T20" fmla="*/ 1376005221 w 688"/>
                <a:gd name="T21" fmla="*/ 418345983 h 666"/>
                <a:gd name="T22" fmla="*/ 1406247085 w 688"/>
                <a:gd name="T23" fmla="*/ 221773768 h 666"/>
                <a:gd name="T24" fmla="*/ 1476811435 w 688"/>
                <a:gd name="T25" fmla="*/ 30241876 h 666"/>
                <a:gd name="T26" fmla="*/ 1476811435 w 688"/>
                <a:gd name="T27" fmla="*/ 5040312 h 666"/>
                <a:gd name="T28" fmla="*/ 1421368017 w 688"/>
                <a:gd name="T29" fmla="*/ 120967505 h 666"/>
                <a:gd name="T30" fmla="*/ 1345763357 w 688"/>
                <a:gd name="T31" fmla="*/ 438507225 h 666"/>
                <a:gd name="T32" fmla="*/ 1340723046 w 688"/>
                <a:gd name="T33" fmla="*/ 579635923 h 666"/>
                <a:gd name="T34" fmla="*/ 1340723046 w 688"/>
                <a:gd name="T35" fmla="*/ 599797166 h 666"/>
                <a:gd name="T36" fmla="*/ 1249997453 w 688"/>
                <a:gd name="T37" fmla="*/ 680442137 h 666"/>
                <a:gd name="T38" fmla="*/ 1129029996 w 688"/>
                <a:gd name="T39" fmla="*/ 806449903 h 666"/>
                <a:gd name="T40" fmla="*/ 987901296 w 688"/>
                <a:gd name="T41" fmla="*/ 917336936 h 666"/>
                <a:gd name="T42" fmla="*/ 806449912 w 688"/>
                <a:gd name="T43" fmla="*/ 977820663 h 666"/>
                <a:gd name="T44" fmla="*/ 332660606 w 688"/>
                <a:gd name="T45" fmla="*/ 1139110604 h 666"/>
                <a:gd name="T46" fmla="*/ 0 w 688"/>
                <a:gd name="T47" fmla="*/ 1421368001 h 666"/>
                <a:gd name="T48" fmla="*/ 312499363 w 688"/>
                <a:gd name="T49" fmla="*/ 1194554021 h 666"/>
                <a:gd name="T50" fmla="*/ 90725618 w 688"/>
                <a:gd name="T51" fmla="*/ 1365924584 h 666"/>
                <a:gd name="T52" fmla="*/ 5040312 w 688"/>
                <a:gd name="T53" fmla="*/ 1678424241 h 666"/>
                <a:gd name="T54" fmla="*/ 95765928 w 688"/>
                <a:gd name="T55" fmla="*/ 1537295146 h 666"/>
                <a:gd name="T56" fmla="*/ 267136567 w 688"/>
                <a:gd name="T57" fmla="*/ 1401206758 h 666"/>
                <a:gd name="T58" fmla="*/ 438507230 w 688"/>
                <a:gd name="T59" fmla="*/ 1199594332 h 666"/>
                <a:gd name="T60" fmla="*/ 504031270 w 688"/>
                <a:gd name="T61" fmla="*/ 1129029983 h 666"/>
                <a:gd name="T62" fmla="*/ 529232823 w 688"/>
                <a:gd name="T63" fmla="*/ 1113909051 h 666"/>
                <a:gd name="T64" fmla="*/ 423386298 w 688"/>
                <a:gd name="T65" fmla="*/ 1260078060 h 666"/>
                <a:gd name="T66" fmla="*/ 403224956 w 688"/>
                <a:gd name="T67" fmla="*/ 1305440856 h 666"/>
                <a:gd name="T68" fmla="*/ 554434377 w 688"/>
                <a:gd name="T69" fmla="*/ 1159271847 h 666"/>
                <a:gd name="T70" fmla="*/ 655240591 w 688"/>
                <a:gd name="T71" fmla="*/ 1093747808 h 666"/>
                <a:gd name="T72" fmla="*/ 740925873 w 688"/>
                <a:gd name="T73" fmla="*/ 1033264081 h 666"/>
                <a:gd name="T74" fmla="*/ 851812907 w 688"/>
                <a:gd name="T75" fmla="*/ 992941595 h 666"/>
                <a:gd name="T76" fmla="*/ 977820675 w 688"/>
                <a:gd name="T77" fmla="*/ 947578800 h 666"/>
                <a:gd name="T78" fmla="*/ 1108868753 w 688"/>
                <a:gd name="T79" fmla="*/ 836691965 h 666"/>
                <a:gd name="T80" fmla="*/ 1023183471 w 688"/>
                <a:gd name="T81" fmla="*/ 922377246 h 666"/>
                <a:gd name="T82" fmla="*/ 922377257 w 688"/>
                <a:gd name="T83" fmla="*/ 987901285 h 666"/>
                <a:gd name="T84" fmla="*/ 836691975 w 688"/>
                <a:gd name="T85" fmla="*/ 1008062527 h 666"/>
                <a:gd name="T86" fmla="*/ 685482455 w 688"/>
                <a:gd name="T87" fmla="*/ 1083667187 h 666"/>
                <a:gd name="T88" fmla="*/ 947578811 w 688"/>
                <a:gd name="T89" fmla="*/ 1028223770 h 666"/>
                <a:gd name="T90" fmla="*/ 1013102850 w 688"/>
                <a:gd name="T91" fmla="*/ 977820663 h 666"/>
                <a:gd name="T92" fmla="*/ 1023183471 w 688"/>
                <a:gd name="T93" fmla="*/ 957659421 h 666"/>
                <a:gd name="T94" fmla="*/ 1229836210 w 688"/>
                <a:gd name="T95" fmla="*/ 992941595 h 666"/>
                <a:gd name="T96" fmla="*/ 1507053300 w 688"/>
                <a:gd name="T97" fmla="*/ 927417557 h 666"/>
                <a:gd name="T98" fmla="*/ 1612899825 w 688"/>
                <a:gd name="T99" fmla="*/ 851812897 h 666"/>
                <a:gd name="T100" fmla="*/ 1673383950 w 688"/>
                <a:gd name="T101" fmla="*/ 821570835 h 666"/>
                <a:gd name="T102" fmla="*/ 1507053300 w 688"/>
                <a:gd name="T103" fmla="*/ 866933829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88"/>
                <a:gd name="T157" fmla="*/ 0 h 666"/>
                <a:gd name="T158" fmla="*/ 688 w 68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88" h="666">
                  <a:moveTo>
                    <a:pt x="598" y="344"/>
                  </a:moveTo>
                  <a:lnTo>
                    <a:pt x="598" y="344"/>
                  </a:lnTo>
                  <a:lnTo>
                    <a:pt x="594" y="352"/>
                  </a:lnTo>
                  <a:lnTo>
                    <a:pt x="590" y="360"/>
                  </a:lnTo>
                  <a:lnTo>
                    <a:pt x="582" y="364"/>
                  </a:lnTo>
                  <a:lnTo>
                    <a:pt x="576" y="368"/>
                  </a:lnTo>
                  <a:lnTo>
                    <a:pt x="568" y="370"/>
                  </a:lnTo>
                  <a:lnTo>
                    <a:pt x="560" y="372"/>
                  </a:lnTo>
                  <a:lnTo>
                    <a:pt x="542" y="372"/>
                  </a:lnTo>
                  <a:lnTo>
                    <a:pt x="520" y="368"/>
                  </a:lnTo>
                  <a:lnTo>
                    <a:pt x="496" y="362"/>
                  </a:lnTo>
                  <a:lnTo>
                    <a:pt x="430" y="370"/>
                  </a:lnTo>
                  <a:lnTo>
                    <a:pt x="466" y="330"/>
                  </a:lnTo>
                  <a:lnTo>
                    <a:pt x="504" y="290"/>
                  </a:lnTo>
                  <a:lnTo>
                    <a:pt x="542" y="250"/>
                  </a:lnTo>
                  <a:lnTo>
                    <a:pt x="580" y="210"/>
                  </a:lnTo>
                  <a:lnTo>
                    <a:pt x="598" y="190"/>
                  </a:lnTo>
                  <a:lnTo>
                    <a:pt x="614" y="170"/>
                  </a:lnTo>
                  <a:lnTo>
                    <a:pt x="642" y="128"/>
                  </a:lnTo>
                  <a:lnTo>
                    <a:pt x="662" y="96"/>
                  </a:lnTo>
                  <a:lnTo>
                    <a:pt x="678" y="66"/>
                  </a:lnTo>
                  <a:lnTo>
                    <a:pt x="686" y="44"/>
                  </a:lnTo>
                  <a:lnTo>
                    <a:pt x="688" y="38"/>
                  </a:lnTo>
                  <a:lnTo>
                    <a:pt x="688" y="36"/>
                  </a:lnTo>
                  <a:lnTo>
                    <a:pt x="666" y="82"/>
                  </a:lnTo>
                  <a:lnTo>
                    <a:pt x="650" y="108"/>
                  </a:lnTo>
                  <a:lnTo>
                    <a:pt x="632" y="132"/>
                  </a:lnTo>
                  <a:lnTo>
                    <a:pt x="614" y="156"/>
                  </a:lnTo>
                  <a:lnTo>
                    <a:pt x="592" y="178"/>
                  </a:lnTo>
                  <a:lnTo>
                    <a:pt x="550" y="222"/>
                  </a:lnTo>
                  <a:lnTo>
                    <a:pt x="550" y="208"/>
                  </a:lnTo>
                  <a:lnTo>
                    <a:pt x="548" y="194"/>
                  </a:lnTo>
                  <a:lnTo>
                    <a:pt x="546" y="180"/>
                  </a:lnTo>
                  <a:lnTo>
                    <a:pt x="546" y="166"/>
                  </a:lnTo>
                  <a:lnTo>
                    <a:pt x="548" y="132"/>
                  </a:lnTo>
                  <a:lnTo>
                    <a:pt x="554" y="104"/>
                  </a:lnTo>
                  <a:lnTo>
                    <a:pt x="558" y="88"/>
                  </a:lnTo>
                  <a:lnTo>
                    <a:pt x="564" y="72"/>
                  </a:lnTo>
                  <a:lnTo>
                    <a:pt x="576" y="40"/>
                  </a:lnTo>
                  <a:lnTo>
                    <a:pt x="586" y="12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86" y="2"/>
                  </a:lnTo>
                  <a:lnTo>
                    <a:pt x="582" y="10"/>
                  </a:lnTo>
                  <a:lnTo>
                    <a:pt x="572" y="28"/>
                  </a:lnTo>
                  <a:lnTo>
                    <a:pt x="564" y="48"/>
                  </a:lnTo>
                  <a:lnTo>
                    <a:pt x="550" y="90"/>
                  </a:lnTo>
                  <a:lnTo>
                    <a:pt x="540" y="132"/>
                  </a:lnTo>
                  <a:lnTo>
                    <a:pt x="534" y="174"/>
                  </a:lnTo>
                  <a:lnTo>
                    <a:pt x="538" y="188"/>
                  </a:lnTo>
                  <a:lnTo>
                    <a:pt x="538" y="202"/>
                  </a:lnTo>
                  <a:lnTo>
                    <a:pt x="536" y="216"/>
                  </a:lnTo>
                  <a:lnTo>
                    <a:pt x="532" y="230"/>
                  </a:lnTo>
                  <a:lnTo>
                    <a:pt x="532" y="232"/>
                  </a:lnTo>
                  <a:lnTo>
                    <a:pt x="532" y="238"/>
                  </a:lnTo>
                  <a:lnTo>
                    <a:pt x="528" y="240"/>
                  </a:lnTo>
                  <a:lnTo>
                    <a:pt x="520" y="248"/>
                  </a:lnTo>
                  <a:lnTo>
                    <a:pt x="496" y="270"/>
                  </a:lnTo>
                  <a:lnTo>
                    <a:pt x="472" y="294"/>
                  </a:lnTo>
                  <a:lnTo>
                    <a:pt x="448" y="320"/>
                  </a:lnTo>
                  <a:lnTo>
                    <a:pt x="434" y="334"/>
                  </a:lnTo>
                  <a:lnTo>
                    <a:pt x="420" y="346"/>
                  </a:lnTo>
                  <a:lnTo>
                    <a:pt x="406" y="356"/>
                  </a:lnTo>
                  <a:lnTo>
                    <a:pt x="392" y="364"/>
                  </a:lnTo>
                  <a:lnTo>
                    <a:pt x="370" y="376"/>
                  </a:lnTo>
                  <a:lnTo>
                    <a:pt x="354" y="382"/>
                  </a:lnTo>
                  <a:lnTo>
                    <a:pt x="320" y="388"/>
                  </a:lnTo>
                  <a:lnTo>
                    <a:pt x="280" y="400"/>
                  </a:lnTo>
                  <a:lnTo>
                    <a:pt x="232" y="416"/>
                  </a:lnTo>
                  <a:lnTo>
                    <a:pt x="184" y="432"/>
                  </a:lnTo>
                  <a:lnTo>
                    <a:pt x="132" y="452"/>
                  </a:lnTo>
                  <a:lnTo>
                    <a:pt x="84" y="472"/>
                  </a:lnTo>
                  <a:lnTo>
                    <a:pt x="40" y="492"/>
                  </a:lnTo>
                  <a:lnTo>
                    <a:pt x="2" y="510"/>
                  </a:lnTo>
                  <a:lnTo>
                    <a:pt x="0" y="564"/>
                  </a:lnTo>
                  <a:lnTo>
                    <a:pt x="28" y="544"/>
                  </a:lnTo>
                  <a:lnTo>
                    <a:pt x="68" y="516"/>
                  </a:lnTo>
                  <a:lnTo>
                    <a:pt x="124" y="474"/>
                  </a:lnTo>
                  <a:lnTo>
                    <a:pt x="58" y="526"/>
                  </a:lnTo>
                  <a:lnTo>
                    <a:pt x="36" y="542"/>
                  </a:lnTo>
                  <a:lnTo>
                    <a:pt x="12" y="562"/>
                  </a:lnTo>
                  <a:lnTo>
                    <a:pt x="2" y="570"/>
                  </a:lnTo>
                  <a:lnTo>
                    <a:pt x="2" y="666"/>
                  </a:lnTo>
                  <a:lnTo>
                    <a:pt x="12" y="646"/>
                  </a:lnTo>
                  <a:lnTo>
                    <a:pt x="24" y="628"/>
                  </a:lnTo>
                  <a:lnTo>
                    <a:pt x="38" y="610"/>
                  </a:lnTo>
                  <a:lnTo>
                    <a:pt x="48" y="602"/>
                  </a:lnTo>
                  <a:lnTo>
                    <a:pt x="58" y="594"/>
                  </a:lnTo>
                  <a:lnTo>
                    <a:pt x="106" y="556"/>
                  </a:lnTo>
                  <a:lnTo>
                    <a:pt x="154" y="516"/>
                  </a:lnTo>
                  <a:lnTo>
                    <a:pt x="164" y="492"/>
                  </a:lnTo>
                  <a:lnTo>
                    <a:pt x="174" y="476"/>
                  </a:lnTo>
                  <a:lnTo>
                    <a:pt x="182" y="462"/>
                  </a:lnTo>
                  <a:lnTo>
                    <a:pt x="190" y="454"/>
                  </a:lnTo>
                  <a:lnTo>
                    <a:pt x="200" y="448"/>
                  </a:lnTo>
                  <a:lnTo>
                    <a:pt x="210" y="442"/>
                  </a:lnTo>
                  <a:lnTo>
                    <a:pt x="198" y="452"/>
                  </a:lnTo>
                  <a:lnTo>
                    <a:pt x="186" y="464"/>
                  </a:lnTo>
                  <a:lnTo>
                    <a:pt x="176" y="482"/>
                  </a:lnTo>
                  <a:lnTo>
                    <a:pt x="168" y="500"/>
                  </a:lnTo>
                  <a:lnTo>
                    <a:pt x="164" y="508"/>
                  </a:lnTo>
                  <a:lnTo>
                    <a:pt x="160" y="518"/>
                  </a:lnTo>
                  <a:lnTo>
                    <a:pt x="174" y="508"/>
                  </a:lnTo>
                  <a:lnTo>
                    <a:pt x="186" y="496"/>
                  </a:lnTo>
                  <a:lnTo>
                    <a:pt x="208" y="472"/>
                  </a:lnTo>
                  <a:lnTo>
                    <a:pt x="220" y="460"/>
                  </a:lnTo>
                  <a:lnTo>
                    <a:pt x="232" y="448"/>
                  </a:lnTo>
                  <a:lnTo>
                    <a:pt x="246" y="440"/>
                  </a:lnTo>
                  <a:lnTo>
                    <a:pt x="260" y="434"/>
                  </a:lnTo>
                  <a:lnTo>
                    <a:pt x="268" y="426"/>
                  </a:lnTo>
                  <a:lnTo>
                    <a:pt x="280" y="418"/>
                  </a:lnTo>
                  <a:lnTo>
                    <a:pt x="294" y="410"/>
                  </a:lnTo>
                  <a:lnTo>
                    <a:pt x="306" y="404"/>
                  </a:lnTo>
                  <a:lnTo>
                    <a:pt x="320" y="398"/>
                  </a:lnTo>
                  <a:lnTo>
                    <a:pt x="338" y="394"/>
                  </a:lnTo>
                  <a:lnTo>
                    <a:pt x="354" y="392"/>
                  </a:lnTo>
                  <a:lnTo>
                    <a:pt x="372" y="386"/>
                  </a:lnTo>
                  <a:lnTo>
                    <a:pt x="388" y="376"/>
                  </a:lnTo>
                  <a:lnTo>
                    <a:pt x="404" y="364"/>
                  </a:lnTo>
                  <a:lnTo>
                    <a:pt x="422" y="348"/>
                  </a:lnTo>
                  <a:lnTo>
                    <a:pt x="440" y="332"/>
                  </a:lnTo>
                  <a:lnTo>
                    <a:pt x="430" y="344"/>
                  </a:lnTo>
                  <a:lnTo>
                    <a:pt x="418" y="356"/>
                  </a:lnTo>
                  <a:lnTo>
                    <a:pt x="406" y="366"/>
                  </a:lnTo>
                  <a:lnTo>
                    <a:pt x="394" y="376"/>
                  </a:lnTo>
                  <a:lnTo>
                    <a:pt x="380" y="386"/>
                  </a:lnTo>
                  <a:lnTo>
                    <a:pt x="366" y="392"/>
                  </a:lnTo>
                  <a:lnTo>
                    <a:pt x="348" y="396"/>
                  </a:lnTo>
                  <a:lnTo>
                    <a:pt x="332" y="400"/>
                  </a:lnTo>
                  <a:lnTo>
                    <a:pt x="316" y="404"/>
                  </a:lnTo>
                  <a:lnTo>
                    <a:pt x="300" y="412"/>
                  </a:lnTo>
                  <a:lnTo>
                    <a:pt x="286" y="420"/>
                  </a:lnTo>
                  <a:lnTo>
                    <a:pt x="272" y="430"/>
                  </a:lnTo>
                  <a:lnTo>
                    <a:pt x="324" y="418"/>
                  </a:lnTo>
                  <a:lnTo>
                    <a:pt x="376" y="408"/>
                  </a:lnTo>
                  <a:lnTo>
                    <a:pt x="388" y="406"/>
                  </a:lnTo>
                  <a:lnTo>
                    <a:pt x="398" y="396"/>
                  </a:lnTo>
                  <a:lnTo>
                    <a:pt x="402" y="388"/>
                  </a:lnTo>
                  <a:lnTo>
                    <a:pt x="406" y="380"/>
                  </a:lnTo>
                  <a:lnTo>
                    <a:pt x="402" y="394"/>
                  </a:lnTo>
                  <a:lnTo>
                    <a:pt x="394" y="406"/>
                  </a:lnTo>
                  <a:lnTo>
                    <a:pt x="488" y="394"/>
                  </a:lnTo>
                  <a:lnTo>
                    <a:pt x="534" y="386"/>
                  </a:lnTo>
                  <a:lnTo>
                    <a:pt x="580" y="378"/>
                  </a:lnTo>
                  <a:lnTo>
                    <a:pt x="598" y="368"/>
                  </a:lnTo>
                  <a:lnTo>
                    <a:pt x="626" y="346"/>
                  </a:lnTo>
                  <a:lnTo>
                    <a:pt x="640" y="338"/>
                  </a:lnTo>
                  <a:lnTo>
                    <a:pt x="654" y="330"/>
                  </a:lnTo>
                  <a:lnTo>
                    <a:pt x="664" y="326"/>
                  </a:lnTo>
                  <a:lnTo>
                    <a:pt x="624" y="338"/>
                  </a:lnTo>
                  <a:lnTo>
                    <a:pt x="598" y="344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1" name="Freeform 52"/>
            <p:cNvSpPr>
              <a:spLocks/>
            </p:cNvSpPr>
            <p:nvPr/>
          </p:nvSpPr>
          <p:spPr bwMode="auto">
            <a:xfrm>
              <a:off x="5165725" y="3495675"/>
              <a:ext cx="120650" cy="66675"/>
            </a:xfrm>
            <a:custGeom>
              <a:avLst/>
              <a:gdLst>
                <a:gd name="T0" fmla="*/ 0 w 76"/>
                <a:gd name="T1" fmla="*/ 105846574 h 42"/>
                <a:gd name="T2" fmla="*/ 0 w 76"/>
                <a:gd name="T3" fmla="*/ 105846574 h 42"/>
                <a:gd name="T4" fmla="*/ 95765924 w 76"/>
                <a:gd name="T5" fmla="*/ 60483753 h 42"/>
                <a:gd name="T6" fmla="*/ 191531848 w 76"/>
                <a:gd name="T7" fmla="*/ 0 h 42"/>
                <a:gd name="T8" fmla="*/ 191531848 w 76"/>
                <a:gd name="T9" fmla="*/ 0 h 42"/>
                <a:gd name="T10" fmla="*/ 161289985 w 76"/>
                <a:gd name="T11" fmla="*/ 5040312 h 42"/>
                <a:gd name="T12" fmla="*/ 136088432 w 76"/>
                <a:gd name="T13" fmla="*/ 15120938 h 42"/>
                <a:gd name="T14" fmla="*/ 85685303 w 76"/>
                <a:gd name="T15" fmla="*/ 35282187 h 42"/>
                <a:gd name="T16" fmla="*/ 40322496 w 76"/>
                <a:gd name="T17" fmla="*/ 70564374 h 42"/>
                <a:gd name="T18" fmla="*/ 0 w 76"/>
                <a:gd name="T19" fmla="*/ 105846574 h 42"/>
                <a:gd name="T20" fmla="*/ 0 w 76"/>
                <a:gd name="T21" fmla="*/ 105846574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2"/>
                <a:gd name="T35" fmla="*/ 76 w 76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2">
                  <a:moveTo>
                    <a:pt x="0" y="42"/>
                  </a:moveTo>
                  <a:lnTo>
                    <a:pt x="0" y="42"/>
                  </a:lnTo>
                  <a:lnTo>
                    <a:pt x="38" y="24"/>
                  </a:lnTo>
                  <a:lnTo>
                    <a:pt x="76" y="0"/>
                  </a:lnTo>
                  <a:lnTo>
                    <a:pt x="64" y="2"/>
                  </a:lnTo>
                  <a:lnTo>
                    <a:pt x="54" y="6"/>
                  </a:lnTo>
                  <a:lnTo>
                    <a:pt x="34" y="14"/>
                  </a:lnTo>
                  <a:lnTo>
                    <a:pt x="16" y="2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2" name="Freeform 53"/>
            <p:cNvSpPr>
              <a:spLocks/>
            </p:cNvSpPr>
            <p:nvPr/>
          </p:nvSpPr>
          <p:spPr bwMode="auto">
            <a:xfrm>
              <a:off x="5099050" y="3435350"/>
              <a:ext cx="266700" cy="155575"/>
            </a:xfrm>
            <a:custGeom>
              <a:avLst/>
              <a:gdLst>
                <a:gd name="T0" fmla="*/ 327620293 w 168"/>
                <a:gd name="T1" fmla="*/ 45362811 h 98"/>
                <a:gd name="T2" fmla="*/ 327620293 w 168"/>
                <a:gd name="T3" fmla="*/ 45362811 h 98"/>
                <a:gd name="T4" fmla="*/ 257055943 w 168"/>
                <a:gd name="T5" fmla="*/ 70564378 h 98"/>
                <a:gd name="T6" fmla="*/ 186491544 w 168"/>
                <a:gd name="T7" fmla="*/ 100806243 h 98"/>
                <a:gd name="T8" fmla="*/ 186491544 w 168"/>
                <a:gd name="T9" fmla="*/ 100806243 h 98"/>
                <a:gd name="T10" fmla="*/ 131048127 w 168"/>
                <a:gd name="T11" fmla="*/ 126007823 h 98"/>
                <a:gd name="T12" fmla="*/ 85685306 w 168"/>
                <a:gd name="T13" fmla="*/ 161289999 h 98"/>
                <a:gd name="T14" fmla="*/ 45362808 w 168"/>
                <a:gd name="T15" fmla="*/ 201612487 h 98"/>
                <a:gd name="T16" fmla="*/ 0 w 168"/>
                <a:gd name="T17" fmla="*/ 246975335 h 98"/>
                <a:gd name="T18" fmla="*/ 0 w 168"/>
                <a:gd name="T19" fmla="*/ 246975335 h 98"/>
                <a:gd name="T20" fmla="*/ 80644996 w 168"/>
                <a:gd name="T21" fmla="*/ 211693158 h 98"/>
                <a:gd name="T22" fmla="*/ 80644996 w 168"/>
                <a:gd name="T23" fmla="*/ 211693158 h 98"/>
                <a:gd name="T24" fmla="*/ 105846574 w 168"/>
                <a:gd name="T25" fmla="*/ 186491554 h 98"/>
                <a:gd name="T26" fmla="*/ 105846574 w 168"/>
                <a:gd name="T27" fmla="*/ 186491554 h 98"/>
                <a:gd name="T28" fmla="*/ 151209370 w 168"/>
                <a:gd name="T29" fmla="*/ 146169067 h 98"/>
                <a:gd name="T30" fmla="*/ 201612476 w 168"/>
                <a:gd name="T31" fmla="*/ 115927201 h 98"/>
                <a:gd name="T32" fmla="*/ 252015633 w 168"/>
                <a:gd name="T33" fmla="*/ 95765932 h 98"/>
                <a:gd name="T34" fmla="*/ 282257497 w 168"/>
                <a:gd name="T35" fmla="*/ 90725622 h 98"/>
                <a:gd name="T36" fmla="*/ 307459050 w 168"/>
                <a:gd name="T37" fmla="*/ 90725622 h 98"/>
                <a:gd name="T38" fmla="*/ 307459050 w 168"/>
                <a:gd name="T39" fmla="*/ 90725622 h 98"/>
                <a:gd name="T40" fmla="*/ 388104021 w 168"/>
                <a:gd name="T41" fmla="*/ 25201561 h 98"/>
                <a:gd name="T42" fmla="*/ 388104021 w 168"/>
                <a:gd name="T43" fmla="*/ 25201561 h 98"/>
                <a:gd name="T44" fmla="*/ 423386295 w 168"/>
                <a:gd name="T45" fmla="*/ 0 h 98"/>
                <a:gd name="T46" fmla="*/ 423386295 w 168"/>
                <a:gd name="T47" fmla="*/ 0 h 98"/>
                <a:gd name="T48" fmla="*/ 327620293 w 168"/>
                <a:gd name="T49" fmla="*/ 45362811 h 98"/>
                <a:gd name="T50" fmla="*/ 327620293 w 168"/>
                <a:gd name="T51" fmla="*/ 45362811 h 9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8"/>
                <a:gd name="T79" fmla="*/ 0 h 98"/>
                <a:gd name="T80" fmla="*/ 168 w 168"/>
                <a:gd name="T81" fmla="*/ 98 h 9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8" h="98">
                  <a:moveTo>
                    <a:pt x="130" y="18"/>
                  </a:moveTo>
                  <a:lnTo>
                    <a:pt x="130" y="18"/>
                  </a:lnTo>
                  <a:lnTo>
                    <a:pt x="102" y="28"/>
                  </a:lnTo>
                  <a:lnTo>
                    <a:pt x="74" y="40"/>
                  </a:lnTo>
                  <a:lnTo>
                    <a:pt x="52" y="50"/>
                  </a:lnTo>
                  <a:lnTo>
                    <a:pt x="34" y="64"/>
                  </a:lnTo>
                  <a:lnTo>
                    <a:pt x="18" y="80"/>
                  </a:lnTo>
                  <a:lnTo>
                    <a:pt x="0" y="98"/>
                  </a:lnTo>
                  <a:lnTo>
                    <a:pt x="32" y="84"/>
                  </a:lnTo>
                  <a:lnTo>
                    <a:pt x="42" y="74"/>
                  </a:lnTo>
                  <a:lnTo>
                    <a:pt x="60" y="58"/>
                  </a:lnTo>
                  <a:lnTo>
                    <a:pt x="80" y="46"/>
                  </a:lnTo>
                  <a:lnTo>
                    <a:pt x="100" y="38"/>
                  </a:lnTo>
                  <a:lnTo>
                    <a:pt x="112" y="36"/>
                  </a:lnTo>
                  <a:lnTo>
                    <a:pt x="122" y="36"/>
                  </a:lnTo>
                  <a:lnTo>
                    <a:pt x="154" y="10"/>
                  </a:lnTo>
                  <a:lnTo>
                    <a:pt x="168" y="0"/>
                  </a:lnTo>
                  <a:lnTo>
                    <a:pt x="130" y="18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3" name="Freeform 54"/>
            <p:cNvSpPr>
              <a:spLocks/>
            </p:cNvSpPr>
            <p:nvPr/>
          </p:nvSpPr>
          <p:spPr bwMode="auto">
            <a:xfrm>
              <a:off x="4984750" y="2743200"/>
              <a:ext cx="895350" cy="879475"/>
            </a:xfrm>
            <a:custGeom>
              <a:avLst/>
              <a:gdLst>
                <a:gd name="T0" fmla="*/ 1360884183 w 564"/>
                <a:gd name="T1" fmla="*/ 630038983 h 554"/>
                <a:gd name="T2" fmla="*/ 1275198907 w 564"/>
                <a:gd name="T3" fmla="*/ 700603327 h 554"/>
                <a:gd name="T4" fmla="*/ 1113908977 w 564"/>
                <a:gd name="T5" fmla="*/ 786288602 h 554"/>
                <a:gd name="T6" fmla="*/ 841732220 w 564"/>
                <a:gd name="T7" fmla="*/ 887095006 h 554"/>
                <a:gd name="T8" fmla="*/ 756046746 w 564"/>
                <a:gd name="T9" fmla="*/ 937498109 h 554"/>
                <a:gd name="T10" fmla="*/ 826611091 w 564"/>
                <a:gd name="T11" fmla="*/ 836691903 h 554"/>
                <a:gd name="T12" fmla="*/ 836691910 w 564"/>
                <a:gd name="T13" fmla="*/ 836691903 h 554"/>
                <a:gd name="T14" fmla="*/ 907256254 w 564"/>
                <a:gd name="T15" fmla="*/ 796369222 h 554"/>
                <a:gd name="T16" fmla="*/ 932457806 w 564"/>
                <a:gd name="T17" fmla="*/ 786288602 h 554"/>
                <a:gd name="T18" fmla="*/ 937498116 w 564"/>
                <a:gd name="T19" fmla="*/ 786288602 h 554"/>
                <a:gd name="T20" fmla="*/ 937498116 w 564"/>
                <a:gd name="T21" fmla="*/ 786288602 h 554"/>
                <a:gd name="T22" fmla="*/ 1043344633 w 564"/>
                <a:gd name="T23" fmla="*/ 680442086 h 554"/>
                <a:gd name="T24" fmla="*/ 1179433011 w 564"/>
                <a:gd name="T25" fmla="*/ 483869985 h 554"/>
                <a:gd name="T26" fmla="*/ 1214715184 w 564"/>
                <a:gd name="T27" fmla="*/ 423386262 h 554"/>
                <a:gd name="T28" fmla="*/ 1159271770 w 564"/>
                <a:gd name="T29" fmla="*/ 488910295 h 554"/>
                <a:gd name="T30" fmla="*/ 1068546184 w 564"/>
                <a:gd name="T31" fmla="*/ 614918052 h 554"/>
                <a:gd name="T32" fmla="*/ 947578737 w 564"/>
                <a:gd name="T33" fmla="*/ 740925809 h 554"/>
                <a:gd name="T34" fmla="*/ 851812841 w 564"/>
                <a:gd name="T35" fmla="*/ 786288602 h 554"/>
                <a:gd name="T36" fmla="*/ 942538426 w 564"/>
                <a:gd name="T37" fmla="*/ 609877742 h 554"/>
                <a:gd name="T38" fmla="*/ 1003022150 w 564"/>
                <a:gd name="T39" fmla="*/ 423386262 h 554"/>
                <a:gd name="T40" fmla="*/ 1038304322 w 564"/>
                <a:gd name="T41" fmla="*/ 206652771 h 554"/>
                <a:gd name="T42" fmla="*/ 1043344633 w 564"/>
                <a:gd name="T43" fmla="*/ 50403115 h 554"/>
                <a:gd name="T44" fmla="*/ 1038304322 w 564"/>
                <a:gd name="T45" fmla="*/ 0 h 554"/>
                <a:gd name="T46" fmla="*/ 997981840 w 564"/>
                <a:gd name="T47" fmla="*/ 302418716 h 554"/>
                <a:gd name="T48" fmla="*/ 962699668 w 564"/>
                <a:gd name="T49" fmla="*/ 453628124 h 554"/>
                <a:gd name="T50" fmla="*/ 917336875 w 564"/>
                <a:gd name="T51" fmla="*/ 554434329 h 554"/>
                <a:gd name="T52" fmla="*/ 821570780 w 564"/>
                <a:gd name="T53" fmla="*/ 740925809 h 554"/>
                <a:gd name="T54" fmla="*/ 766127367 w 564"/>
                <a:gd name="T55" fmla="*/ 841732213 h 554"/>
                <a:gd name="T56" fmla="*/ 685482402 w 564"/>
                <a:gd name="T57" fmla="*/ 922377178 h 554"/>
                <a:gd name="T58" fmla="*/ 534273092 w 564"/>
                <a:gd name="T59" fmla="*/ 1073586486 h 554"/>
                <a:gd name="T60" fmla="*/ 524192472 w 564"/>
                <a:gd name="T61" fmla="*/ 997981832 h 554"/>
                <a:gd name="T62" fmla="*/ 690522712 w 564"/>
                <a:gd name="T63" fmla="*/ 665321155 h 554"/>
                <a:gd name="T64" fmla="*/ 675401781 w 564"/>
                <a:gd name="T65" fmla="*/ 665321155 h 554"/>
                <a:gd name="T66" fmla="*/ 640119609 w 564"/>
                <a:gd name="T67" fmla="*/ 730845189 h 554"/>
                <a:gd name="T68" fmla="*/ 579635885 w 564"/>
                <a:gd name="T69" fmla="*/ 836691903 h 554"/>
                <a:gd name="T70" fmla="*/ 458668437 w 564"/>
                <a:gd name="T71" fmla="*/ 1058465555 h 554"/>
                <a:gd name="T72" fmla="*/ 423386265 w 564"/>
                <a:gd name="T73" fmla="*/ 1139110520 h 554"/>
                <a:gd name="T74" fmla="*/ 408265235 w 564"/>
                <a:gd name="T75" fmla="*/ 1159271761 h 554"/>
                <a:gd name="T76" fmla="*/ 226814064 w 564"/>
                <a:gd name="T77" fmla="*/ 1249997346 h 554"/>
                <a:gd name="T78" fmla="*/ 156249669 w 564"/>
                <a:gd name="T79" fmla="*/ 1290319828 h 554"/>
                <a:gd name="T80" fmla="*/ 85685300 w 564"/>
                <a:gd name="T81" fmla="*/ 1335682621 h 554"/>
                <a:gd name="T82" fmla="*/ 10080624 w 564"/>
                <a:gd name="T83" fmla="*/ 1391126034 h 554"/>
                <a:gd name="T84" fmla="*/ 105846566 w 564"/>
                <a:gd name="T85" fmla="*/ 1370964793 h 554"/>
                <a:gd name="T86" fmla="*/ 176410911 w 564"/>
                <a:gd name="T87" fmla="*/ 1345763241 h 554"/>
                <a:gd name="T88" fmla="*/ 307459029 w 564"/>
                <a:gd name="T89" fmla="*/ 1224795795 h 554"/>
                <a:gd name="T90" fmla="*/ 438507196 w 564"/>
                <a:gd name="T91" fmla="*/ 1164312071 h 554"/>
                <a:gd name="T92" fmla="*/ 509071541 w 564"/>
                <a:gd name="T93" fmla="*/ 1134070210 h 554"/>
                <a:gd name="T94" fmla="*/ 635079299 w 564"/>
                <a:gd name="T95" fmla="*/ 1068546176 h 554"/>
                <a:gd name="T96" fmla="*/ 735885505 w 564"/>
                <a:gd name="T97" fmla="*/ 987901212 h 554"/>
                <a:gd name="T98" fmla="*/ 887095013 w 564"/>
                <a:gd name="T99" fmla="*/ 912296557 h 554"/>
                <a:gd name="T100" fmla="*/ 1078626805 w 564"/>
                <a:gd name="T101" fmla="*/ 826611084 h 554"/>
                <a:gd name="T102" fmla="*/ 1255037666 w 564"/>
                <a:gd name="T103" fmla="*/ 740925809 h 554"/>
                <a:gd name="T104" fmla="*/ 1315521390 w 564"/>
                <a:gd name="T105" fmla="*/ 695563017 h 554"/>
                <a:gd name="T106" fmla="*/ 1421367907 w 564"/>
                <a:gd name="T107" fmla="*/ 564514950 h 554"/>
                <a:gd name="T108" fmla="*/ 1411287286 w 564"/>
                <a:gd name="T109" fmla="*/ 569555260 h 5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64"/>
                <a:gd name="T166" fmla="*/ 0 h 554"/>
                <a:gd name="T167" fmla="*/ 564 w 564"/>
                <a:gd name="T168" fmla="*/ 554 h 55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64" h="554">
                  <a:moveTo>
                    <a:pt x="560" y="226"/>
                  </a:moveTo>
                  <a:lnTo>
                    <a:pt x="560" y="226"/>
                  </a:lnTo>
                  <a:lnTo>
                    <a:pt x="540" y="250"/>
                  </a:lnTo>
                  <a:lnTo>
                    <a:pt x="530" y="260"/>
                  </a:lnTo>
                  <a:lnTo>
                    <a:pt x="520" y="270"/>
                  </a:lnTo>
                  <a:lnTo>
                    <a:pt x="506" y="278"/>
                  </a:lnTo>
                  <a:lnTo>
                    <a:pt x="490" y="288"/>
                  </a:lnTo>
                  <a:lnTo>
                    <a:pt x="442" y="312"/>
                  </a:lnTo>
                  <a:lnTo>
                    <a:pt x="406" y="326"/>
                  </a:lnTo>
                  <a:lnTo>
                    <a:pt x="370" y="338"/>
                  </a:lnTo>
                  <a:lnTo>
                    <a:pt x="334" y="352"/>
                  </a:lnTo>
                  <a:lnTo>
                    <a:pt x="316" y="362"/>
                  </a:lnTo>
                  <a:lnTo>
                    <a:pt x="300" y="372"/>
                  </a:lnTo>
                  <a:lnTo>
                    <a:pt x="320" y="346"/>
                  </a:lnTo>
                  <a:lnTo>
                    <a:pt x="328" y="332"/>
                  </a:lnTo>
                  <a:lnTo>
                    <a:pt x="332" y="332"/>
                  </a:lnTo>
                  <a:lnTo>
                    <a:pt x="340" y="324"/>
                  </a:lnTo>
                  <a:lnTo>
                    <a:pt x="350" y="320"/>
                  </a:lnTo>
                  <a:lnTo>
                    <a:pt x="360" y="316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92" y="294"/>
                  </a:lnTo>
                  <a:lnTo>
                    <a:pt x="414" y="270"/>
                  </a:lnTo>
                  <a:lnTo>
                    <a:pt x="434" y="244"/>
                  </a:lnTo>
                  <a:lnTo>
                    <a:pt x="452" y="218"/>
                  </a:lnTo>
                  <a:lnTo>
                    <a:pt x="468" y="192"/>
                  </a:lnTo>
                  <a:lnTo>
                    <a:pt x="482" y="168"/>
                  </a:lnTo>
                  <a:lnTo>
                    <a:pt x="474" y="176"/>
                  </a:lnTo>
                  <a:lnTo>
                    <a:pt x="460" y="194"/>
                  </a:lnTo>
                  <a:lnTo>
                    <a:pt x="442" y="220"/>
                  </a:lnTo>
                  <a:lnTo>
                    <a:pt x="424" y="244"/>
                  </a:lnTo>
                  <a:lnTo>
                    <a:pt x="406" y="266"/>
                  </a:lnTo>
                  <a:lnTo>
                    <a:pt x="386" y="286"/>
                  </a:lnTo>
                  <a:lnTo>
                    <a:pt x="376" y="294"/>
                  </a:lnTo>
                  <a:lnTo>
                    <a:pt x="364" y="302"/>
                  </a:lnTo>
                  <a:lnTo>
                    <a:pt x="352" y="308"/>
                  </a:lnTo>
                  <a:lnTo>
                    <a:pt x="338" y="312"/>
                  </a:lnTo>
                  <a:lnTo>
                    <a:pt x="358" y="278"/>
                  </a:lnTo>
                  <a:lnTo>
                    <a:pt x="374" y="242"/>
                  </a:lnTo>
                  <a:lnTo>
                    <a:pt x="388" y="206"/>
                  </a:lnTo>
                  <a:lnTo>
                    <a:pt x="398" y="168"/>
                  </a:lnTo>
                  <a:lnTo>
                    <a:pt x="408" y="126"/>
                  </a:lnTo>
                  <a:lnTo>
                    <a:pt x="412" y="82"/>
                  </a:lnTo>
                  <a:lnTo>
                    <a:pt x="414" y="40"/>
                  </a:lnTo>
                  <a:lnTo>
                    <a:pt x="414" y="20"/>
                  </a:lnTo>
                  <a:lnTo>
                    <a:pt x="414" y="8"/>
                  </a:lnTo>
                  <a:lnTo>
                    <a:pt x="412" y="0"/>
                  </a:lnTo>
                  <a:lnTo>
                    <a:pt x="410" y="40"/>
                  </a:lnTo>
                  <a:lnTo>
                    <a:pt x="404" y="80"/>
                  </a:lnTo>
                  <a:lnTo>
                    <a:pt x="396" y="120"/>
                  </a:lnTo>
                  <a:lnTo>
                    <a:pt x="386" y="158"/>
                  </a:lnTo>
                  <a:lnTo>
                    <a:pt x="382" y="180"/>
                  </a:lnTo>
                  <a:lnTo>
                    <a:pt x="374" y="200"/>
                  </a:lnTo>
                  <a:lnTo>
                    <a:pt x="364" y="220"/>
                  </a:lnTo>
                  <a:lnTo>
                    <a:pt x="346" y="258"/>
                  </a:lnTo>
                  <a:lnTo>
                    <a:pt x="326" y="294"/>
                  </a:lnTo>
                  <a:lnTo>
                    <a:pt x="316" y="314"/>
                  </a:lnTo>
                  <a:lnTo>
                    <a:pt x="304" y="334"/>
                  </a:lnTo>
                  <a:lnTo>
                    <a:pt x="288" y="352"/>
                  </a:lnTo>
                  <a:lnTo>
                    <a:pt x="272" y="366"/>
                  </a:lnTo>
                  <a:lnTo>
                    <a:pt x="254" y="388"/>
                  </a:lnTo>
                  <a:lnTo>
                    <a:pt x="234" y="406"/>
                  </a:lnTo>
                  <a:lnTo>
                    <a:pt x="212" y="426"/>
                  </a:lnTo>
                  <a:lnTo>
                    <a:pt x="190" y="442"/>
                  </a:lnTo>
                  <a:lnTo>
                    <a:pt x="208" y="396"/>
                  </a:lnTo>
                  <a:lnTo>
                    <a:pt x="230" y="352"/>
                  </a:lnTo>
                  <a:lnTo>
                    <a:pt x="274" y="264"/>
                  </a:lnTo>
                  <a:lnTo>
                    <a:pt x="270" y="264"/>
                  </a:lnTo>
                  <a:lnTo>
                    <a:pt x="268" y="264"/>
                  </a:lnTo>
                  <a:lnTo>
                    <a:pt x="266" y="266"/>
                  </a:lnTo>
                  <a:lnTo>
                    <a:pt x="254" y="290"/>
                  </a:lnTo>
                  <a:lnTo>
                    <a:pt x="230" y="332"/>
                  </a:lnTo>
                  <a:lnTo>
                    <a:pt x="204" y="376"/>
                  </a:lnTo>
                  <a:lnTo>
                    <a:pt x="192" y="398"/>
                  </a:lnTo>
                  <a:lnTo>
                    <a:pt x="182" y="420"/>
                  </a:lnTo>
                  <a:lnTo>
                    <a:pt x="174" y="442"/>
                  </a:lnTo>
                  <a:lnTo>
                    <a:pt x="168" y="452"/>
                  </a:lnTo>
                  <a:lnTo>
                    <a:pt x="166" y="456"/>
                  </a:lnTo>
                  <a:lnTo>
                    <a:pt x="162" y="460"/>
                  </a:lnTo>
                  <a:lnTo>
                    <a:pt x="120" y="482"/>
                  </a:lnTo>
                  <a:lnTo>
                    <a:pt x="90" y="496"/>
                  </a:lnTo>
                  <a:lnTo>
                    <a:pt x="76" y="504"/>
                  </a:lnTo>
                  <a:lnTo>
                    <a:pt x="62" y="512"/>
                  </a:lnTo>
                  <a:lnTo>
                    <a:pt x="48" y="520"/>
                  </a:lnTo>
                  <a:lnTo>
                    <a:pt x="34" y="530"/>
                  </a:lnTo>
                  <a:lnTo>
                    <a:pt x="4" y="552"/>
                  </a:lnTo>
                  <a:lnTo>
                    <a:pt x="0" y="554"/>
                  </a:lnTo>
                  <a:lnTo>
                    <a:pt x="42" y="544"/>
                  </a:lnTo>
                  <a:lnTo>
                    <a:pt x="70" y="534"/>
                  </a:lnTo>
                  <a:lnTo>
                    <a:pt x="86" y="516"/>
                  </a:lnTo>
                  <a:lnTo>
                    <a:pt x="104" y="500"/>
                  </a:lnTo>
                  <a:lnTo>
                    <a:pt x="122" y="486"/>
                  </a:lnTo>
                  <a:lnTo>
                    <a:pt x="144" y="474"/>
                  </a:lnTo>
                  <a:lnTo>
                    <a:pt x="174" y="462"/>
                  </a:lnTo>
                  <a:lnTo>
                    <a:pt x="188" y="456"/>
                  </a:lnTo>
                  <a:lnTo>
                    <a:pt x="202" y="450"/>
                  </a:lnTo>
                  <a:lnTo>
                    <a:pt x="226" y="436"/>
                  </a:lnTo>
                  <a:lnTo>
                    <a:pt x="252" y="424"/>
                  </a:lnTo>
                  <a:lnTo>
                    <a:pt x="270" y="410"/>
                  </a:lnTo>
                  <a:lnTo>
                    <a:pt x="292" y="392"/>
                  </a:lnTo>
                  <a:lnTo>
                    <a:pt x="318" y="376"/>
                  </a:lnTo>
                  <a:lnTo>
                    <a:pt x="352" y="362"/>
                  </a:lnTo>
                  <a:lnTo>
                    <a:pt x="384" y="348"/>
                  </a:lnTo>
                  <a:lnTo>
                    <a:pt x="428" y="328"/>
                  </a:lnTo>
                  <a:lnTo>
                    <a:pt x="472" y="308"/>
                  </a:lnTo>
                  <a:lnTo>
                    <a:pt x="498" y="294"/>
                  </a:lnTo>
                  <a:lnTo>
                    <a:pt x="510" y="286"/>
                  </a:lnTo>
                  <a:lnTo>
                    <a:pt x="522" y="276"/>
                  </a:lnTo>
                  <a:lnTo>
                    <a:pt x="544" y="252"/>
                  </a:lnTo>
                  <a:lnTo>
                    <a:pt x="564" y="224"/>
                  </a:lnTo>
                  <a:lnTo>
                    <a:pt x="562" y="224"/>
                  </a:lnTo>
                  <a:lnTo>
                    <a:pt x="560" y="226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4" name="Freeform 143"/>
            <p:cNvSpPr>
              <a:spLocks/>
            </p:cNvSpPr>
            <p:nvPr/>
          </p:nvSpPr>
          <p:spPr bwMode="auto">
            <a:xfrm>
              <a:off x="4876800" y="3276600"/>
              <a:ext cx="53975" cy="44450"/>
            </a:xfrm>
            <a:custGeom>
              <a:avLst/>
              <a:gdLst>
                <a:gd name="T0" fmla="*/ 45362805 w 34"/>
                <a:gd name="T1" fmla="*/ 70564381 h 28"/>
                <a:gd name="T2" fmla="*/ 45362805 w 34"/>
                <a:gd name="T3" fmla="*/ 70564381 h 28"/>
                <a:gd name="T4" fmla="*/ 35282184 w 34"/>
                <a:gd name="T5" fmla="*/ 70564381 h 28"/>
                <a:gd name="T6" fmla="*/ 20161247 w 34"/>
                <a:gd name="T7" fmla="*/ 60483758 h 28"/>
                <a:gd name="T8" fmla="*/ 10080624 w 34"/>
                <a:gd name="T9" fmla="*/ 50403124 h 28"/>
                <a:gd name="T10" fmla="*/ 0 w 34"/>
                <a:gd name="T11" fmla="*/ 35282190 h 28"/>
                <a:gd name="T12" fmla="*/ 0 w 34"/>
                <a:gd name="T13" fmla="*/ 35282190 h 28"/>
                <a:gd name="T14" fmla="*/ 10080624 w 34"/>
                <a:gd name="T15" fmla="*/ 15120940 h 28"/>
                <a:gd name="T16" fmla="*/ 25201557 w 34"/>
                <a:gd name="T17" fmla="*/ 5040313 h 28"/>
                <a:gd name="T18" fmla="*/ 45362805 w 34"/>
                <a:gd name="T19" fmla="*/ 0 h 28"/>
                <a:gd name="T20" fmla="*/ 45362805 w 34"/>
                <a:gd name="T21" fmla="*/ 0 h 28"/>
                <a:gd name="T22" fmla="*/ 55443437 w 34"/>
                <a:gd name="T23" fmla="*/ 0 h 28"/>
                <a:gd name="T24" fmla="*/ 65524058 w 34"/>
                <a:gd name="T25" fmla="*/ 0 h 28"/>
                <a:gd name="T26" fmla="*/ 75604678 w 34"/>
                <a:gd name="T27" fmla="*/ 10080625 h 28"/>
                <a:gd name="T28" fmla="*/ 80644989 w 34"/>
                <a:gd name="T29" fmla="*/ 15120940 h 28"/>
                <a:gd name="T30" fmla="*/ 80644989 w 34"/>
                <a:gd name="T31" fmla="*/ 15120940 h 28"/>
                <a:gd name="T32" fmla="*/ 85685299 w 34"/>
                <a:gd name="T33" fmla="*/ 35282190 h 28"/>
                <a:gd name="T34" fmla="*/ 80644989 w 34"/>
                <a:gd name="T35" fmla="*/ 55443447 h 28"/>
                <a:gd name="T36" fmla="*/ 65524058 w 34"/>
                <a:gd name="T37" fmla="*/ 70564381 h 28"/>
                <a:gd name="T38" fmla="*/ 55443437 w 34"/>
                <a:gd name="T39" fmla="*/ 70564381 h 28"/>
                <a:gd name="T40" fmla="*/ 45362805 w 34"/>
                <a:gd name="T41" fmla="*/ 70564381 h 28"/>
                <a:gd name="T42" fmla="*/ 45362805 w 34"/>
                <a:gd name="T43" fmla="*/ 70564381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18" y="28"/>
                  </a:moveTo>
                  <a:lnTo>
                    <a:pt x="18" y="28"/>
                  </a:lnTo>
                  <a:lnTo>
                    <a:pt x="14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4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5" name="Freeform 144"/>
            <p:cNvSpPr>
              <a:spLocks/>
            </p:cNvSpPr>
            <p:nvPr/>
          </p:nvSpPr>
          <p:spPr bwMode="auto">
            <a:xfrm>
              <a:off x="5019675" y="3543300"/>
              <a:ext cx="47625" cy="47625"/>
            </a:xfrm>
            <a:custGeom>
              <a:avLst/>
              <a:gdLst>
                <a:gd name="T0" fmla="*/ 15120940 w 30"/>
                <a:gd name="T1" fmla="*/ 65524071 h 30"/>
                <a:gd name="T2" fmla="*/ 15120940 w 30"/>
                <a:gd name="T3" fmla="*/ 65524071 h 30"/>
                <a:gd name="T4" fmla="*/ 5040313 w 30"/>
                <a:gd name="T5" fmla="*/ 60483759 h 30"/>
                <a:gd name="T6" fmla="*/ 0 w 30"/>
                <a:gd name="T7" fmla="*/ 45362813 h 30"/>
                <a:gd name="T8" fmla="*/ 0 w 30"/>
                <a:gd name="T9" fmla="*/ 30241880 h 30"/>
                <a:gd name="T10" fmla="*/ 0 w 30"/>
                <a:gd name="T11" fmla="*/ 10080626 h 30"/>
                <a:gd name="T12" fmla="*/ 0 w 30"/>
                <a:gd name="T13" fmla="*/ 10080626 h 30"/>
                <a:gd name="T14" fmla="*/ 20161251 w 30"/>
                <a:gd name="T15" fmla="*/ 5040313 h 30"/>
                <a:gd name="T16" fmla="*/ 35282191 w 30"/>
                <a:gd name="T17" fmla="*/ 0 h 30"/>
                <a:gd name="T18" fmla="*/ 55443448 w 30"/>
                <a:gd name="T19" fmla="*/ 5040313 h 30"/>
                <a:gd name="T20" fmla="*/ 55443448 w 30"/>
                <a:gd name="T21" fmla="*/ 5040313 h 30"/>
                <a:gd name="T22" fmla="*/ 65524071 w 30"/>
                <a:gd name="T23" fmla="*/ 15120940 h 30"/>
                <a:gd name="T24" fmla="*/ 70564382 w 30"/>
                <a:gd name="T25" fmla="*/ 20161251 h 30"/>
                <a:gd name="T26" fmla="*/ 75604693 w 30"/>
                <a:gd name="T27" fmla="*/ 30241880 h 30"/>
                <a:gd name="T28" fmla="*/ 75604693 w 30"/>
                <a:gd name="T29" fmla="*/ 45362813 h 30"/>
                <a:gd name="T30" fmla="*/ 75604693 w 30"/>
                <a:gd name="T31" fmla="*/ 45362813 h 30"/>
                <a:gd name="T32" fmla="*/ 70564382 w 30"/>
                <a:gd name="T33" fmla="*/ 60483759 h 30"/>
                <a:gd name="T34" fmla="*/ 55443448 w 30"/>
                <a:gd name="T35" fmla="*/ 75604693 h 30"/>
                <a:gd name="T36" fmla="*/ 35282191 w 30"/>
                <a:gd name="T37" fmla="*/ 75604693 h 30"/>
                <a:gd name="T38" fmla="*/ 25201562 w 30"/>
                <a:gd name="T39" fmla="*/ 75604693 h 30"/>
                <a:gd name="T40" fmla="*/ 15120940 w 30"/>
                <a:gd name="T41" fmla="*/ 65524071 h 30"/>
                <a:gd name="T42" fmla="*/ 15120940 w 30"/>
                <a:gd name="T43" fmla="*/ 6552407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6" y="26"/>
                  </a:moveTo>
                  <a:lnTo>
                    <a:pt x="6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6" name="Freeform 145"/>
            <p:cNvSpPr>
              <a:spLocks/>
            </p:cNvSpPr>
            <p:nvPr/>
          </p:nvSpPr>
          <p:spPr bwMode="auto">
            <a:xfrm>
              <a:off x="5210175" y="3540125"/>
              <a:ext cx="44450" cy="38100"/>
            </a:xfrm>
            <a:custGeom>
              <a:avLst/>
              <a:gdLst>
                <a:gd name="T0" fmla="*/ 40322501 w 28"/>
                <a:gd name="T1" fmla="*/ 60483756 h 24"/>
                <a:gd name="T2" fmla="*/ 40322501 w 28"/>
                <a:gd name="T3" fmla="*/ 60483756 h 24"/>
                <a:gd name="T4" fmla="*/ 20161251 w 28"/>
                <a:gd name="T5" fmla="*/ 55443445 h 24"/>
                <a:gd name="T6" fmla="*/ 10080625 w 28"/>
                <a:gd name="T7" fmla="*/ 45362810 h 24"/>
                <a:gd name="T8" fmla="*/ 0 w 28"/>
                <a:gd name="T9" fmla="*/ 30241878 h 24"/>
                <a:gd name="T10" fmla="*/ 0 w 28"/>
                <a:gd name="T11" fmla="*/ 30241878 h 24"/>
                <a:gd name="T12" fmla="*/ 10080625 w 28"/>
                <a:gd name="T13" fmla="*/ 15120939 h 24"/>
                <a:gd name="T14" fmla="*/ 20161251 w 28"/>
                <a:gd name="T15" fmla="*/ 5040312 h 24"/>
                <a:gd name="T16" fmla="*/ 35282190 w 28"/>
                <a:gd name="T17" fmla="*/ 0 h 24"/>
                <a:gd name="T18" fmla="*/ 35282190 w 28"/>
                <a:gd name="T19" fmla="*/ 0 h 24"/>
                <a:gd name="T20" fmla="*/ 55443447 w 28"/>
                <a:gd name="T21" fmla="*/ 5040312 h 24"/>
                <a:gd name="T22" fmla="*/ 60483758 w 28"/>
                <a:gd name="T23" fmla="*/ 5040312 h 24"/>
                <a:gd name="T24" fmla="*/ 70564381 w 28"/>
                <a:gd name="T25" fmla="*/ 15120939 h 24"/>
                <a:gd name="T26" fmla="*/ 70564381 w 28"/>
                <a:gd name="T27" fmla="*/ 15120939 h 24"/>
                <a:gd name="T28" fmla="*/ 70564381 w 28"/>
                <a:gd name="T29" fmla="*/ 30241878 h 24"/>
                <a:gd name="T30" fmla="*/ 70564381 w 28"/>
                <a:gd name="T31" fmla="*/ 45362810 h 24"/>
                <a:gd name="T32" fmla="*/ 55443447 w 28"/>
                <a:gd name="T33" fmla="*/ 55443445 h 24"/>
                <a:gd name="T34" fmla="*/ 40322501 w 28"/>
                <a:gd name="T35" fmla="*/ 60483756 h 24"/>
                <a:gd name="T36" fmla="*/ 40322501 w 28"/>
                <a:gd name="T37" fmla="*/ 60483756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24"/>
                <a:gd name="T59" fmla="*/ 28 w 28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24">
                  <a:moveTo>
                    <a:pt x="16" y="24"/>
                  </a:moveTo>
                  <a:lnTo>
                    <a:pt x="16" y="24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28" y="12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7" name="Freeform 146"/>
            <p:cNvSpPr>
              <a:spLocks/>
            </p:cNvSpPr>
            <p:nvPr/>
          </p:nvSpPr>
          <p:spPr bwMode="auto">
            <a:xfrm>
              <a:off x="54864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8" name="Freeform 147"/>
            <p:cNvSpPr>
              <a:spLocks/>
            </p:cNvSpPr>
            <p:nvPr/>
          </p:nvSpPr>
          <p:spPr bwMode="auto">
            <a:xfrm>
              <a:off x="5410200" y="3352800"/>
              <a:ext cx="60325" cy="50800"/>
            </a:xfrm>
            <a:custGeom>
              <a:avLst/>
              <a:gdLst>
                <a:gd name="T0" fmla="*/ 30241875 w 38"/>
                <a:gd name="T1" fmla="*/ 0 h 32"/>
                <a:gd name="T2" fmla="*/ 30241875 w 38"/>
                <a:gd name="T3" fmla="*/ 0 h 32"/>
                <a:gd name="T4" fmla="*/ 40322496 w 38"/>
                <a:gd name="T5" fmla="*/ 0 h 32"/>
                <a:gd name="T6" fmla="*/ 55443440 w 38"/>
                <a:gd name="T7" fmla="*/ 0 h 32"/>
                <a:gd name="T8" fmla="*/ 75604682 w 38"/>
                <a:gd name="T9" fmla="*/ 5040312 h 32"/>
                <a:gd name="T10" fmla="*/ 95765924 w 38"/>
                <a:gd name="T11" fmla="*/ 15120936 h 32"/>
                <a:gd name="T12" fmla="*/ 95765924 w 38"/>
                <a:gd name="T13" fmla="*/ 15120936 h 32"/>
                <a:gd name="T14" fmla="*/ 90725613 w 38"/>
                <a:gd name="T15" fmla="*/ 40322493 h 32"/>
                <a:gd name="T16" fmla="*/ 80644992 w 38"/>
                <a:gd name="T17" fmla="*/ 55443436 h 32"/>
                <a:gd name="T18" fmla="*/ 65524061 w 38"/>
                <a:gd name="T19" fmla="*/ 70564366 h 32"/>
                <a:gd name="T20" fmla="*/ 65524061 w 38"/>
                <a:gd name="T21" fmla="*/ 70564366 h 32"/>
                <a:gd name="T22" fmla="*/ 55443440 w 38"/>
                <a:gd name="T23" fmla="*/ 80644986 h 32"/>
                <a:gd name="T24" fmla="*/ 40322496 w 38"/>
                <a:gd name="T25" fmla="*/ 80644986 h 32"/>
                <a:gd name="T26" fmla="*/ 30241875 w 38"/>
                <a:gd name="T27" fmla="*/ 80644986 h 32"/>
                <a:gd name="T28" fmla="*/ 20161248 w 38"/>
                <a:gd name="T29" fmla="*/ 70564366 h 32"/>
                <a:gd name="T30" fmla="*/ 20161248 w 38"/>
                <a:gd name="T31" fmla="*/ 70564366 h 32"/>
                <a:gd name="T32" fmla="*/ 10080624 w 38"/>
                <a:gd name="T33" fmla="*/ 65524056 h 32"/>
                <a:gd name="T34" fmla="*/ 5040312 w 38"/>
                <a:gd name="T35" fmla="*/ 55443436 h 32"/>
                <a:gd name="T36" fmla="*/ 0 w 38"/>
                <a:gd name="T37" fmla="*/ 35282183 h 32"/>
                <a:gd name="T38" fmla="*/ 5040312 w 38"/>
                <a:gd name="T39" fmla="*/ 25201557 h 32"/>
                <a:gd name="T40" fmla="*/ 10080624 w 38"/>
                <a:gd name="T41" fmla="*/ 15120936 h 32"/>
                <a:gd name="T42" fmla="*/ 20161248 w 38"/>
                <a:gd name="T43" fmla="*/ 5040312 h 32"/>
                <a:gd name="T44" fmla="*/ 30241875 w 38"/>
                <a:gd name="T45" fmla="*/ 0 h 32"/>
                <a:gd name="T46" fmla="*/ 30241875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2" y="0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6"/>
                  </a:lnTo>
                  <a:lnTo>
                    <a:pt x="36" y="16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9" name="Freeform 146"/>
            <p:cNvSpPr>
              <a:spLocks/>
            </p:cNvSpPr>
            <p:nvPr/>
          </p:nvSpPr>
          <p:spPr bwMode="auto">
            <a:xfrm>
              <a:off x="57150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30" name="Freeform 146"/>
            <p:cNvSpPr>
              <a:spLocks/>
            </p:cNvSpPr>
            <p:nvPr/>
          </p:nvSpPr>
          <p:spPr bwMode="auto">
            <a:xfrm>
              <a:off x="5562600" y="30480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31" name="Freeform 146"/>
            <p:cNvSpPr>
              <a:spLocks/>
            </p:cNvSpPr>
            <p:nvPr/>
          </p:nvSpPr>
          <p:spPr bwMode="auto">
            <a:xfrm>
              <a:off x="5257800" y="33528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32" name="Freeform 146"/>
            <p:cNvSpPr>
              <a:spLocks/>
            </p:cNvSpPr>
            <p:nvPr/>
          </p:nvSpPr>
          <p:spPr bwMode="auto">
            <a:xfrm>
              <a:off x="50292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sp>
        <p:nvSpPr>
          <p:cNvPr id="3333" name="Freeform 91"/>
          <p:cNvSpPr>
            <a:spLocks/>
          </p:cNvSpPr>
          <p:nvPr/>
        </p:nvSpPr>
        <p:spPr bwMode="auto">
          <a:xfrm>
            <a:off x="9529497" y="3007436"/>
            <a:ext cx="1259739" cy="441825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pic>
        <p:nvPicPr>
          <p:cNvPr id="3334" name="Picture 22" descr="Three_poppie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00716" y="3270856"/>
            <a:ext cx="795284" cy="11487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35" name="Picture 21" descr="Floiwer_2.gif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2550" y="2928547"/>
            <a:ext cx="883650" cy="1421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" name="Picture 29" descr="flowers15.gif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12750" y="2954971"/>
            <a:ext cx="1237109" cy="1610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37" name="Picture 31" descr="flowers7.gif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82552" y="3274216"/>
            <a:ext cx="856036" cy="9167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38" name="Picture 266" descr="Hình ảnh có liên quan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5394" y="4517565"/>
            <a:ext cx="2120759" cy="2118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39" name="Picture 267" descr="Hình ảnh có liên quan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7334" y="4530027"/>
            <a:ext cx="2209124" cy="2142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91" name="Rectangle 419"/>
          <p:cNvSpPr>
            <a:spLocks noChangeArrowheads="1"/>
          </p:cNvSpPr>
          <p:nvPr/>
        </p:nvSpPr>
        <p:spPr bwMode="auto">
          <a:xfrm>
            <a:off x="1274607" y="1000836"/>
            <a:ext cx="680259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 indent="4572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chemeClr val="bg2"/>
                </a:solidFill>
                <a:latin typeface="Tahoma" panose="020B0604030504040204" pitchFamily="34" charset="0"/>
              </a:rPr>
              <a:t>   </a:t>
            </a:r>
          </a:p>
        </p:txBody>
      </p:sp>
      <p:sp>
        <p:nvSpPr>
          <p:cNvPr id="3493" name="Rectangle 421"/>
          <p:cNvSpPr>
            <a:spLocks noChangeArrowheads="1"/>
          </p:cNvSpPr>
          <p:nvPr/>
        </p:nvSpPr>
        <p:spPr bwMode="auto">
          <a:xfrm>
            <a:off x="1747373" y="-43845"/>
            <a:ext cx="6634627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altLang="en-US" sz="1200">
                <a:solidFill>
                  <a:schemeClr val="bg2"/>
                </a:solidFill>
              </a:rPr>
              <a:t>   </a:t>
            </a:r>
          </a:p>
        </p:txBody>
      </p:sp>
      <p:pic>
        <p:nvPicPr>
          <p:cNvPr id="255" name="Picture 187" descr="hoa hong"/>
          <p:cNvPicPr>
            <a:picLocks noChangeAspect="1" noChangeArrowheads="1" noCrop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2445" y="4587595"/>
            <a:ext cx="1223963" cy="1936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6" name="Picture 188" descr="hoa hong"/>
          <p:cNvPicPr>
            <a:picLocks noChangeAspect="1" noChangeArrowheads="1" noCrop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1382" y="4799700"/>
            <a:ext cx="1223963" cy="1936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2935631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100" fill="hold"/>
                                        <p:tgtEl>
                                          <p:spTgt spid="327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" dur="100" fill="hold"/>
                                        <p:tgtEl>
                                          <p:spTgt spid="32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100" fill="hold"/>
                                        <p:tgtEl>
                                          <p:spTgt spid="32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100" fill="hold"/>
                                        <p:tgtEl>
                                          <p:spTgt spid="327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100" fill="hold"/>
                                        <p:tgtEl>
                                          <p:spTgt spid="327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7" dur="100" fill="hold"/>
                                        <p:tgtEl>
                                          <p:spTgt spid="32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8" dur="100" fill="hold"/>
                                        <p:tgtEl>
                                          <p:spTgt spid="32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100" fill="hold"/>
                                        <p:tgtEl>
                                          <p:spTgt spid="327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100" fill="hold"/>
                                        <p:tgtEl>
                                          <p:spTgt spid="33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9" dur="100" fill="hold"/>
                                        <p:tgtEl>
                                          <p:spTgt spid="33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0" dur="100" fill="hold"/>
                                        <p:tgtEl>
                                          <p:spTgt spid="33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100" fill="hold"/>
                                        <p:tgtEl>
                                          <p:spTgt spid="33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100" fill="hold"/>
                                        <p:tgtEl>
                                          <p:spTgt spid="33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41" dur="100" fill="hold"/>
                                        <p:tgtEl>
                                          <p:spTgt spid="33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42" dur="100" fill="hold"/>
                                        <p:tgtEl>
                                          <p:spTgt spid="33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100" fill="hold"/>
                                        <p:tgtEl>
                                          <p:spTgt spid="33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100" fill="hold"/>
                                        <p:tgtEl>
                                          <p:spTgt spid="33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3" dur="100" fill="hold"/>
                                        <p:tgtEl>
                                          <p:spTgt spid="33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4" dur="100" fill="hold"/>
                                        <p:tgtEl>
                                          <p:spTgt spid="33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100" fill="hold"/>
                                        <p:tgtEl>
                                          <p:spTgt spid="333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5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4" dur="100" fill="hold"/>
                                        <p:tgtEl>
                                          <p:spTgt spid="33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65" dur="100" fill="hold"/>
                                        <p:tgtEl>
                                          <p:spTgt spid="33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6" dur="100" fill="hold"/>
                                        <p:tgtEl>
                                          <p:spTgt spid="33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7" dur="100" fill="hold"/>
                                        <p:tgtEl>
                                          <p:spTgt spid="333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1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7" dur="1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78" dur="1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1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6" dur="1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87" dur="1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8" dur="1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9" dur="1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8" dur="1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99" dur="1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00" dur="1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1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8" dur="1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09" dur="1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10" dur="1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1" dur="1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14857" y="1306188"/>
            <a:ext cx="12192000" cy="5563215"/>
            <a:chOff x="-794" y="3352800"/>
            <a:chExt cx="9144794" cy="3505200"/>
          </a:xfrm>
        </p:grpSpPr>
        <p:sp>
          <p:nvSpPr>
            <p:cNvPr id="3" name="Arc 2"/>
            <p:cNvSpPr/>
            <p:nvPr/>
          </p:nvSpPr>
          <p:spPr>
            <a:xfrm>
              <a:off x="794" y="3352800"/>
              <a:ext cx="9143206" cy="990706"/>
            </a:xfrm>
            <a:prstGeom prst="arc">
              <a:avLst>
                <a:gd name="adj1" fmla="val 10800060"/>
                <a:gd name="adj2" fmla="val 9148"/>
              </a:avLst>
            </a:prstGeom>
            <a:gradFill flip="none" rotWithShape="1">
              <a:gsLst>
                <a:gs pos="0">
                  <a:srgbClr val="DDEBCF"/>
                </a:gs>
                <a:gs pos="50000">
                  <a:srgbClr val="9CB86E"/>
                </a:gs>
                <a:gs pos="100000">
                  <a:srgbClr val="156B13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-794" y="3839633"/>
              <a:ext cx="9143206" cy="3018367"/>
            </a:xfrm>
            <a:prstGeom prst="rect">
              <a:avLst/>
            </a:prstGeom>
            <a:gradFill flip="none" rotWithShape="1">
              <a:gsLst>
                <a:gs pos="0">
                  <a:srgbClr val="DDEBCF"/>
                </a:gs>
                <a:gs pos="50000">
                  <a:srgbClr val="9CB86E"/>
                </a:gs>
                <a:gs pos="100000">
                  <a:srgbClr val="156B13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pic>
        <p:nvPicPr>
          <p:cNvPr id="5" name="Picture 20" descr="Daisies_in_love.gif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94356" y="3230873"/>
            <a:ext cx="987098" cy="12307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5"/>
          <p:cNvGrpSpPr>
            <a:grpSpLocks noChangeAspect="1"/>
          </p:cNvGrpSpPr>
          <p:nvPr/>
        </p:nvGrpSpPr>
        <p:grpSpPr bwMode="auto">
          <a:xfrm>
            <a:off x="2282554" y="333022"/>
            <a:ext cx="3679185" cy="2032891"/>
            <a:chOff x="2019" y="1756"/>
            <a:chExt cx="909" cy="534"/>
          </a:xfrm>
        </p:grpSpPr>
        <p:sp>
          <p:nvSpPr>
            <p:cNvPr id="7" name="AutoShape 4"/>
            <p:cNvSpPr>
              <a:spLocks noChangeAspect="1" noChangeArrowheads="1" noTextEdit="1"/>
            </p:cNvSpPr>
            <p:nvPr/>
          </p:nvSpPr>
          <p:spPr bwMode="auto">
            <a:xfrm>
              <a:off x="2019" y="1756"/>
              <a:ext cx="909" cy="5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2024" y="1766"/>
              <a:ext cx="901" cy="520"/>
            </a:xfrm>
            <a:custGeom>
              <a:avLst/>
              <a:gdLst>
                <a:gd name="T0" fmla="*/ 152 w 901"/>
                <a:gd name="T1" fmla="*/ 86 h 520"/>
                <a:gd name="T2" fmla="*/ 324 w 901"/>
                <a:gd name="T3" fmla="*/ 98 h 520"/>
                <a:gd name="T4" fmla="*/ 656 w 901"/>
                <a:gd name="T5" fmla="*/ 0 h 520"/>
                <a:gd name="T6" fmla="*/ 898 w 901"/>
                <a:gd name="T7" fmla="*/ 168 h 520"/>
                <a:gd name="T8" fmla="*/ 901 w 901"/>
                <a:gd name="T9" fmla="*/ 192 h 520"/>
                <a:gd name="T10" fmla="*/ 880 w 901"/>
                <a:gd name="T11" fmla="*/ 196 h 520"/>
                <a:gd name="T12" fmla="*/ 879 w 901"/>
                <a:gd name="T13" fmla="*/ 466 h 520"/>
                <a:gd name="T14" fmla="*/ 862 w 901"/>
                <a:gd name="T15" fmla="*/ 478 h 520"/>
                <a:gd name="T16" fmla="*/ 857 w 901"/>
                <a:gd name="T17" fmla="*/ 518 h 520"/>
                <a:gd name="T18" fmla="*/ 352 w 901"/>
                <a:gd name="T19" fmla="*/ 520 h 520"/>
                <a:gd name="T20" fmla="*/ 247 w 901"/>
                <a:gd name="T21" fmla="*/ 480 h 520"/>
                <a:gd name="T22" fmla="*/ 171 w 901"/>
                <a:gd name="T23" fmla="*/ 486 h 520"/>
                <a:gd name="T24" fmla="*/ 102 w 901"/>
                <a:gd name="T25" fmla="*/ 442 h 520"/>
                <a:gd name="T26" fmla="*/ 102 w 901"/>
                <a:gd name="T27" fmla="*/ 414 h 520"/>
                <a:gd name="T28" fmla="*/ 26 w 901"/>
                <a:gd name="T29" fmla="*/ 386 h 520"/>
                <a:gd name="T30" fmla="*/ 26 w 901"/>
                <a:gd name="T31" fmla="*/ 362 h 520"/>
                <a:gd name="T32" fmla="*/ 12 w 901"/>
                <a:gd name="T33" fmla="*/ 352 h 520"/>
                <a:gd name="T34" fmla="*/ 12 w 901"/>
                <a:gd name="T35" fmla="*/ 216 h 520"/>
                <a:gd name="T36" fmla="*/ 0 w 901"/>
                <a:gd name="T37" fmla="*/ 204 h 520"/>
                <a:gd name="T38" fmla="*/ 1 w 901"/>
                <a:gd name="T39" fmla="*/ 192 h 520"/>
                <a:gd name="T40" fmla="*/ 103 w 901"/>
                <a:gd name="T41" fmla="*/ 154 h 520"/>
                <a:gd name="T42" fmla="*/ 117 w 901"/>
                <a:gd name="T43" fmla="*/ 98 h 520"/>
                <a:gd name="T44" fmla="*/ 152 w 901"/>
                <a:gd name="T45" fmla="*/ 86 h 52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01"/>
                <a:gd name="T70" fmla="*/ 0 h 520"/>
                <a:gd name="T71" fmla="*/ 901 w 901"/>
                <a:gd name="T72" fmla="*/ 520 h 52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01" h="520">
                  <a:moveTo>
                    <a:pt x="152" y="86"/>
                  </a:moveTo>
                  <a:lnTo>
                    <a:pt x="324" y="98"/>
                  </a:lnTo>
                  <a:lnTo>
                    <a:pt x="656" y="0"/>
                  </a:lnTo>
                  <a:lnTo>
                    <a:pt x="898" y="168"/>
                  </a:lnTo>
                  <a:lnTo>
                    <a:pt x="901" y="192"/>
                  </a:lnTo>
                  <a:lnTo>
                    <a:pt x="880" y="196"/>
                  </a:lnTo>
                  <a:lnTo>
                    <a:pt x="879" y="466"/>
                  </a:lnTo>
                  <a:lnTo>
                    <a:pt x="862" y="478"/>
                  </a:lnTo>
                  <a:lnTo>
                    <a:pt x="857" y="518"/>
                  </a:lnTo>
                  <a:lnTo>
                    <a:pt x="352" y="520"/>
                  </a:lnTo>
                  <a:lnTo>
                    <a:pt x="247" y="480"/>
                  </a:lnTo>
                  <a:lnTo>
                    <a:pt x="171" y="486"/>
                  </a:lnTo>
                  <a:lnTo>
                    <a:pt x="102" y="442"/>
                  </a:lnTo>
                  <a:lnTo>
                    <a:pt x="102" y="414"/>
                  </a:lnTo>
                  <a:lnTo>
                    <a:pt x="26" y="386"/>
                  </a:lnTo>
                  <a:lnTo>
                    <a:pt x="26" y="362"/>
                  </a:lnTo>
                  <a:lnTo>
                    <a:pt x="12" y="352"/>
                  </a:lnTo>
                  <a:lnTo>
                    <a:pt x="12" y="216"/>
                  </a:lnTo>
                  <a:lnTo>
                    <a:pt x="0" y="204"/>
                  </a:lnTo>
                  <a:lnTo>
                    <a:pt x="1" y="192"/>
                  </a:lnTo>
                  <a:lnTo>
                    <a:pt x="103" y="154"/>
                  </a:lnTo>
                  <a:lnTo>
                    <a:pt x="117" y="98"/>
                  </a:lnTo>
                  <a:lnTo>
                    <a:pt x="152" y="86"/>
                  </a:lnTo>
                  <a:close/>
                </a:path>
              </a:pathLst>
            </a:custGeom>
            <a:solidFill>
              <a:srgbClr val="9B8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2046" y="2122"/>
              <a:ext cx="109" cy="48"/>
            </a:xfrm>
            <a:custGeom>
              <a:avLst/>
              <a:gdLst>
                <a:gd name="T0" fmla="*/ 0 w 109"/>
                <a:gd name="T1" fmla="*/ 0 h 48"/>
                <a:gd name="T2" fmla="*/ 108 w 109"/>
                <a:gd name="T3" fmla="*/ 34 h 48"/>
                <a:gd name="T4" fmla="*/ 109 w 109"/>
                <a:gd name="T5" fmla="*/ 48 h 48"/>
                <a:gd name="T6" fmla="*/ 9 w 109"/>
                <a:gd name="T7" fmla="*/ 14 h 48"/>
                <a:gd name="T8" fmla="*/ 0 w 109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9"/>
                <a:gd name="T16" fmla="*/ 0 h 48"/>
                <a:gd name="T17" fmla="*/ 109 w 109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9" h="48">
                  <a:moveTo>
                    <a:pt x="0" y="0"/>
                  </a:moveTo>
                  <a:lnTo>
                    <a:pt x="108" y="34"/>
                  </a:lnTo>
                  <a:lnTo>
                    <a:pt x="109" y="48"/>
                  </a:lnTo>
                  <a:lnTo>
                    <a:pt x="9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" name="Rectangle 8"/>
            <p:cNvSpPr>
              <a:spLocks noChangeArrowheads="1"/>
            </p:cNvSpPr>
            <p:nvPr/>
          </p:nvSpPr>
          <p:spPr bwMode="auto">
            <a:xfrm>
              <a:off x="2082" y="1906"/>
              <a:ext cx="6" cy="32"/>
            </a:xfrm>
            <a:prstGeom prst="rect">
              <a:avLst/>
            </a:prstGeom>
            <a:solidFill>
              <a:srgbClr val="55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2367" y="1822"/>
              <a:ext cx="537" cy="422"/>
            </a:xfrm>
            <a:custGeom>
              <a:avLst/>
              <a:gdLst>
                <a:gd name="T0" fmla="*/ 3 w 537"/>
                <a:gd name="T1" fmla="*/ 92 h 422"/>
                <a:gd name="T2" fmla="*/ 0 w 537"/>
                <a:gd name="T3" fmla="*/ 422 h 422"/>
                <a:gd name="T4" fmla="*/ 536 w 537"/>
                <a:gd name="T5" fmla="*/ 420 h 422"/>
                <a:gd name="T6" fmla="*/ 537 w 537"/>
                <a:gd name="T7" fmla="*/ 152 h 422"/>
                <a:gd name="T8" fmla="*/ 327 w 537"/>
                <a:gd name="T9" fmla="*/ 0 h 422"/>
                <a:gd name="T10" fmla="*/ 3 w 537"/>
                <a:gd name="T11" fmla="*/ 92 h 4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7"/>
                <a:gd name="T19" fmla="*/ 0 h 422"/>
                <a:gd name="T20" fmla="*/ 537 w 537"/>
                <a:gd name="T21" fmla="*/ 422 h 4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7" h="422">
                  <a:moveTo>
                    <a:pt x="3" y="92"/>
                  </a:moveTo>
                  <a:lnTo>
                    <a:pt x="0" y="422"/>
                  </a:lnTo>
                  <a:lnTo>
                    <a:pt x="536" y="420"/>
                  </a:lnTo>
                  <a:lnTo>
                    <a:pt x="537" y="152"/>
                  </a:lnTo>
                  <a:lnTo>
                    <a:pt x="327" y="0"/>
                  </a:lnTo>
                  <a:lnTo>
                    <a:pt x="3" y="92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2358" y="1760"/>
              <a:ext cx="567" cy="200"/>
            </a:xfrm>
            <a:custGeom>
              <a:avLst/>
              <a:gdLst>
                <a:gd name="T0" fmla="*/ 0 w 567"/>
                <a:gd name="T1" fmla="*/ 94 h 200"/>
                <a:gd name="T2" fmla="*/ 332 w 567"/>
                <a:gd name="T3" fmla="*/ 0 h 200"/>
                <a:gd name="T4" fmla="*/ 567 w 567"/>
                <a:gd name="T5" fmla="*/ 174 h 200"/>
                <a:gd name="T6" fmla="*/ 567 w 567"/>
                <a:gd name="T7" fmla="*/ 200 h 200"/>
                <a:gd name="T8" fmla="*/ 330 w 567"/>
                <a:gd name="T9" fmla="*/ 20 h 200"/>
                <a:gd name="T10" fmla="*/ 3 w 567"/>
                <a:gd name="T11" fmla="*/ 116 h 200"/>
                <a:gd name="T12" fmla="*/ 0 w 567"/>
                <a:gd name="T13" fmla="*/ 94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67"/>
                <a:gd name="T22" fmla="*/ 0 h 200"/>
                <a:gd name="T23" fmla="*/ 567 w 567"/>
                <a:gd name="T24" fmla="*/ 200 h 2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67" h="200">
                  <a:moveTo>
                    <a:pt x="0" y="94"/>
                  </a:moveTo>
                  <a:lnTo>
                    <a:pt x="332" y="0"/>
                  </a:lnTo>
                  <a:lnTo>
                    <a:pt x="567" y="174"/>
                  </a:lnTo>
                  <a:lnTo>
                    <a:pt x="567" y="200"/>
                  </a:lnTo>
                  <a:lnTo>
                    <a:pt x="330" y="20"/>
                  </a:lnTo>
                  <a:lnTo>
                    <a:pt x="3" y="116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2224" y="1856"/>
              <a:ext cx="135" cy="70"/>
            </a:xfrm>
            <a:custGeom>
              <a:avLst/>
              <a:gdLst>
                <a:gd name="T0" fmla="*/ 135 w 135"/>
                <a:gd name="T1" fmla="*/ 0 h 70"/>
                <a:gd name="T2" fmla="*/ 0 w 135"/>
                <a:gd name="T3" fmla="*/ 50 h 70"/>
                <a:gd name="T4" fmla="*/ 7 w 135"/>
                <a:gd name="T5" fmla="*/ 70 h 70"/>
                <a:gd name="T6" fmla="*/ 135 w 135"/>
                <a:gd name="T7" fmla="*/ 20 h 70"/>
                <a:gd name="T8" fmla="*/ 135 w 135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5"/>
                <a:gd name="T16" fmla="*/ 0 h 70"/>
                <a:gd name="T17" fmla="*/ 135 w 135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5" h="70">
                  <a:moveTo>
                    <a:pt x="135" y="0"/>
                  </a:moveTo>
                  <a:lnTo>
                    <a:pt x="0" y="50"/>
                  </a:lnTo>
                  <a:lnTo>
                    <a:pt x="7" y="70"/>
                  </a:lnTo>
                  <a:lnTo>
                    <a:pt x="135" y="20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224" y="1854"/>
              <a:ext cx="135" cy="74"/>
            </a:xfrm>
            <a:custGeom>
              <a:avLst/>
              <a:gdLst>
                <a:gd name="T0" fmla="*/ 135 w 135"/>
                <a:gd name="T1" fmla="*/ 0 h 74"/>
                <a:gd name="T2" fmla="*/ 0 w 135"/>
                <a:gd name="T3" fmla="*/ 50 h 74"/>
                <a:gd name="T4" fmla="*/ 5 w 135"/>
                <a:gd name="T5" fmla="*/ 74 h 74"/>
                <a:gd name="T6" fmla="*/ 135 w 135"/>
                <a:gd name="T7" fmla="*/ 22 h 74"/>
                <a:gd name="T8" fmla="*/ 135 w 135"/>
                <a:gd name="T9" fmla="*/ 0 h 74"/>
                <a:gd name="T10" fmla="*/ 135 w 135"/>
                <a:gd name="T11" fmla="*/ 0 h 74"/>
                <a:gd name="T12" fmla="*/ 135 w 135"/>
                <a:gd name="T13" fmla="*/ 2 h 74"/>
                <a:gd name="T14" fmla="*/ 135 w 135"/>
                <a:gd name="T15" fmla="*/ 2 h 74"/>
                <a:gd name="T16" fmla="*/ 135 w 135"/>
                <a:gd name="T17" fmla="*/ 20 h 74"/>
                <a:gd name="T18" fmla="*/ 135 w 135"/>
                <a:gd name="T19" fmla="*/ 20 h 74"/>
                <a:gd name="T20" fmla="*/ 7 w 135"/>
                <a:gd name="T21" fmla="*/ 70 h 74"/>
                <a:gd name="T22" fmla="*/ 7 w 135"/>
                <a:gd name="T23" fmla="*/ 70 h 74"/>
                <a:gd name="T24" fmla="*/ 2 w 135"/>
                <a:gd name="T25" fmla="*/ 52 h 74"/>
                <a:gd name="T26" fmla="*/ 2 w 135"/>
                <a:gd name="T27" fmla="*/ 52 h 74"/>
                <a:gd name="T28" fmla="*/ 135 w 135"/>
                <a:gd name="T29" fmla="*/ 2 h 74"/>
                <a:gd name="T30" fmla="*/ 135 w 135"/>
                <a:gd name="T31" fmla="*/ 2 h 7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74"/>
                <a:gd name="T50" fmla="*/ 135 w 135"/>
                <a:gd name="T51" fmla="*/ 74 h 7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74">
                  <a:moveTo>
                    <a:pt x="135" y="0"/>
                  </a:moveTo>
                  <a:lnTo>
                    <a:pt x="0" y="50"/>
                  </a:lnTo>
                  <a:lnTo>
                    <a:pt x="5" y="74"/>
                  </a:lnTo>
                  <a:lnTo>
                    <a:pt x="135" y="22"/>
                  </a:lnTo>
                  <a:lnTo>
                    <a:pt x="135" y="0"/>
                  </a:lnTo>
                  <a:close/>
                  <a:moveTo>
                    <a:pt x="135" y="2"/>
                  </a:moveTo>
                  <a:lnTo>
                    <a:pt x="135" y="2"/>
                  </a:lnTo>
                  <a:lnTo>
                    <a:pt x="135" y="20"/>
                  </a:lnTo>
                  <a:lnTo>
                    <a:pt x="7" y="70"/>
                  </a:lnTo>
                  <a:lnTo>
                    <a:pt x="2" y="52"/>
                  </a:lnTo>
                  <a:lnTo>
                    <a:pt x="135" y="2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2212" y="1944"/>
              <a:ext cx="20" cy="200"/>
            </a:xfrm>
            <a:custGeom>
              <a:avLst/>
              <a:gdLst>
                <a:gd name="T0" fmla="*/ 19 w 20"/>
                <a:gd name="T1" fmla="*/ 0 h 200"/>
                <a:gd name="T2" fmla="*/ 20 w 20"/>
                <a:gd name="T3" fmla="*/ 198 h 200"/>
                <a:gd name="T4" fmla="*/ 0 w 20"/>
                <a:gd name="T5" fmla="*/ 200 h 200"/>
                <a:gd name="T6" fmla="*/ 0 w 20"/>
                <a:gd name="T7" fmla="*/ 0 h 200"/>
                <a:gd name="T8" fmla="*/ 19 w 20"/>
                <a:gd name="T9" fmla="*/ 0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200"/>
                <a:gd name="T17" fmla="*/ 20 w 20"/>
                <a:gd name="T18" fmla="*/ 200 h 2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200">
                  <a:moveTo>
                    <a:pt x="19" y="0"/>
                  </a:moveTo>
                  <a:lnTo>
                    <a:pt x="20" y="198"/>
                  </a:lnTo>
                  <a:lnTo>
                    <a:pt x="0" y="200"/>
                  </a:lnTo>
                  <a:lnTo>
                    <a:pt x="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2169" y="1976"/>
              <a:ext cx="43" cy="164"/>
            </a:xfrm>
            <a:custGeom>
              <a:avLst/>
              <a:gdLst>
                <a:gd name="T0" fmla="*/ 0 w 43"/>
                <a:gd name="T1" fmla="*/ 0 h 164"/>
                <a:gd name="T2" fmla="*/ 43 w 43"/>
                <a:gd name="T3" fmla="*/ 0 h 164"/>
                <a:gd name="T4" fmla="*/ 43 w 43"/>
                <a:gd name="T5" fmla="*/ 164 h 164"/>
                <a:gd name="T6" fmla="*/ 5 w 43"/>
                <a:gd name="T7" fmla="*/ 162 h 164"/>
                <a:gd name="T8" fmla="*/ 0 w 43"/>
                <a:gd name="T9" fmla="*/ 0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164"/>
                <a:gd name="T17" fmla="*/ 43 w 43"/>
                <a:gd name="T18" fmla="*/ 164 h 1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164">
                  <a:moveTo>
                    <a:pt x="0" y="0"/>
                  </a:moveTo>
                  <a:lnTo>
                    <a:pt x="43" y="0"/>
                  </a:lnTo>
                  <a:lnTo>
                    <a:pt x="43" y="164"/>
                  </a:lnTo>
                  <a:lnTo>
                    <a:pt x="5" y="1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160" y="1908"/>
              <a:ext cx="71" cy="20"/>
            </a:xfrm>
            <a:custGeom>
              <a:avLst/>
              <a:gdLst>
                <a:gd name="T0" fmla="*/ 2 w 71"/>
                <a:gd name="T1" fmla="*/ 4 h 20"/>
                <a:gd name="T2" fmla="*/ 71 w 71"/>
                <a:gd name="T3" fmla="*/ 0 h 20"/>
                <a:gd name="T4" fmla="*/ 71 w 71"/>
                <a:gd name="T5" fmla="*/ 20 h 20"/>
                <a:gd name="T6" fmla="*/ 0 w 71"/>
                <a:gd name="T7" fmla="*/ 20 h 20"/>
                <a:gd name="T8" fmla="*/ 2 w 71"/>
                <a:gd name="T9" fmla="*/ 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20"/>
                <a:gd name="T17" fmla="*/ 71 w 71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20">
                  <a:moveTo>
                    <a:pt x="2" y="4"/>
                  </a:moveTo>
                  <a:lnTo>
                    <a:pt x="71" y="0"/>
                  </a:lnTo>
                  <a:lnTo>
                    <a:pt x="71" y="20"/>
                  </a:lnTo>
                  <a:lnTo>
                    <a:pt x="0" y="2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CBB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133" y="1852"/>
              <a:ext cx="228" cy="60"/>
            </a:xfrm>
            <a:custGeom>
              <a:avLst/>
              <a:gdLst>
                <a:gd name="T0" fmla="*/ 0 w 228"/>
                <a:gd name="T1" fmla="*/ 0 h 60"/>
                <a:gd name="T2" fmla="*/ 228 w 228"/>
                <a:gd name="T3" fmla="*/ 2 h 60"/>
                <a:gd name="T4" fmla="*/ 99 w 228"/>
                <a:gd name="T5" fmla="*/ 60 h 60"/>
                <a:gd name="T6" fmla="*/ 30 w 228"/>
                <a:gd name="T7" fmla="*/ 60 h 60"/>
                <a:gd name="T8" fmla="*/ 0 w 228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"/>
                <a:gd name="T16" fmla="*/ 0 h 60"/>
                <a:gd name="T17" fmla="*/ 228 w 228"/>
                <a:gd name="T18" fmla="*/ 60 h 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" h="60">
                  <a:moveTo>
                    <a:pt x="0" y="0"/>
                  </a:moveTo>
                  <a:lnTo>
                    <a:pt x="228" y="2"/>
                  </a:lnTo>
                  <a:lnTo>
                    <a:pt x="99" y="60"/>
                  </a:lnTo>
                  <a:lnTo>
                    <a:pt x="30" y="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154" y="1938"/>
              <a:ext cx="67" cy="204"/>
            </a:xfrm>
            <a:custGeom>
              <a:avLst/>
              <a:gdLst>
                <a:gd name="T0" fmla="*/ 0 w 67"/>
                <a:gd name="T1" fmla="*/ 0 h 204"/>
                <a:gd name="T2" fmla="*/ 3 w 67"/>
                <a:gd name="T3" fmla="*/ 204 h 204"/>
                <a:gd name="T4" fmla="*/ 25 w 67"/>
                <a:gd name="T5" fmla="*/ 204 h 204"/>
                <a:gd name="T6" fmla="*/ 25 w 67"/>
                <a:gd name="T7" fmla="*/ 24 h 204"/>
                <a:gd name="T8" fmla="*/ 62 w 67"/>
                <a:gd name="T9" fmla="*/ 24 h 204"/>
                <a:gd name="T10" fmla="*/ 67 w 67"/>
                <a:gd name="T11" fmla="*/ 6 h 204"/>
                <a:gd name="T12" fmla="*/ 4 w 67"/>
                <a:gd name="T13" fmla="*/ 6 h 204"/>
                <a:gd name="T14" fmla="*/ 0 w 67"/>
                <a:gd name="T15" fmla="*/ 0 h 2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204"/>
                <a:gd name="T26" fmla="*/ 67 w 67"/>
                <a:gd name="T27" fmla="*/ 204 h 20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204">
                  <a:moveTo>
                    <a:pt x="0" y="0"/>
                  </a:moveTo>
                  <a:lnTo>
                    <a:pt x="3" y="204"/>
                  </a:lnTo>
                  <a:lnTo>
                    <a:pt x="25" y="204"/>
                  </a:lnTo>
                  <a:lnTo>
                    <a:pt x="25" y="24"/>
                  </a:lnTo>
                  <a:lnTo>
                    <a:pt x="62" y="24"/>
                  </a:lnTo>
                  <a:lnTo>
                    <a:pt x="67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2118" y="1852"/>
              <a:ext cx="44" cy="76"/>
            </a:xfrm>
            <a:custGeom>
              <a:avLst/>
              <a:gdLst>
                <a:gd name="T0" fmla="*/ 19 w 44"/>
                <a:gd name="T1" fmla="*/ 0 h 76"/>
                <a:gd name="T2" fmla="*/ 0 w 44"/>
                <a:gd name="T3" fmla="*/ 72 h 76"/>
                <a:gd name="T4" fmla="*/ 9 w 44"/>
                <a:gd name="T5" fmla="*/ 76 h 76"/>
                <a:gd name="T6" fmla="*/ 20 w 44"/>
                <a:gd name="T7" fmla="*/ 34 h 76"/>
                <a:gd name="T8" fmla="*/ 42 w 44"/>
                <a:gd name="T9" fmla="*/ 76 h 76"/>
                <a:gd name="T10" fmla="*/ 44 w 44"/>
                <a:gd name="T11" fmla="*/ 60 h 76"/>
                <a:gd name="T12" fmla="*/ 19 w 44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4"/>
                <a:gd name="T22" fmla="*/ 0 h 76"/>
                <a:gd name="T23" fmla="*/ 44 w 44"/>
                <a:gd name="T24" fmla="*/ 76 h 7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4" h="76">
                  <a:moveTo>
                    <a:pt x="19" y="0"/>
                  </a:moveTo>
                  <a:lnTo>
                    <a:pt x="0" y="72"/>
                  </a:lnTo>
                  <a:lnTo>
                    <a:pt x="9" y="76"/>
                  </a:lnTo>
                  <a:lnTo>
                    <a:pt x="20" y="34"/>
                  </a:lnTo>
                  <a:lnTo>
                    <a:pt x="42" y="76"/>
                  </a:lnTo>
                  <a:lnTo>
                    <a:pt x="44" y="6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2506" y="1922"/>
              <a:ext cx="101" cy="192"/>
            </a:xfrm>
            <a:custGeom>
              <a:avLst/>
              <a:gdLst>
                <a:gd name="T0" fmla="*/ 0 w 101"/>
                <a:gd name="T1" fmla="*/ 2 h 192"/>
                <a:gd name="T2" fmla="*/ 101 w 101"/>
                <a:gd name="T3" fmla="*/ 0 h 192"/>
                <a:gd name="T4" fmla="*/ 101 w 101"/>
                <a:gd name="T5" fmla="*/ 192 h 192"/>
                <a:gd name="T6" fmla="*/ 0 w 101"/>
                <a:gd name="T7" fmla="*/ 192 h 192"/>
                <a:gd name="T8" fmla="*/ 0 w 101"/>
                <a:gd name="T9" fmla="*/ 2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192"/>
                <a:gd name="T17" fmla="*/ 101 w 101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192">
                  <a:moveTo>
                    <a:pt x="0" y="2"/>
                  </a:moveTo>
                  <a:lnTo>
                    <a:pt x="101" y="0"/>
                  </a:lnTo>
                  <a:lnTo>
                    <a:pt x="101" y="192"/>
                  </a:lnTo>
                  <a:lnTo>
                    <a:pt x="0" y="19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2516" y="1930"/>
              <a:ext cx="83" cy="166"/>
            </a:xfrm>
            <a:custGeom>
              <a:avLst/>
              <a:gdLst>
                <a:gd name="T0" fmla="*/ 0 w 83"/>
                <a:gd name="T1" fmla="*/ 2 h 166"/>
                <a:gd name="T2" fmla="*/ 83 w 83"/>
                <a:gd name="T3" fmla="*/ 0 h 166"/>
                <a:gd name="T4" fmla="*/ 83 w 83"/>
                <a:gd name="T5" fmla="*/ 164 h 166"/>
                <a:gd name="T6" fmla="*/ 0 w 83"/>
                <a:gd name="T7" fmla="*/ 166 h 166"/>
                <a:gd name="T8" fmla="*/ 0 w 83"/>
                <a:gd name="T9" fmla="*/ 2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3"/>
                <a:gd name="T16" fmla="*/ 0 h 166"/>
                <a:gd name="T17" fmla="*/ 83 w 83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3" h="166">
                  <a:moveTo>
                    <a:pt x="0" y="2"/>
                  </a:moveTo>
                  <a:lnTo>
                    <a:pt x="83" y="0"/>
                  </a:lnTo>
                  <a:lnTo>
                    <a:pt x="83" y="164"/>
                  </a:lnTo>
                  <a:lnTo>
                    <a:pt x="0" y="16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55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2126" y="1918"/>
              <a:ext cx="73" cy="336"/>
            </a:xfrm>
            <a:custGeom>
              <a:avLst/>
              <a:gdLst>
                <a:gd name="T0" fmla="*/ 15 w 73"/>
                <a:gd name="T1" fmla="*/ 0 h 336"/>
                <a:gd name="T2" fmla="*/ 0 w 73"/>
                <a:gd name="T3" fmla="*/ 46 h 336"/>
                <a:gd name="T4" fmla="*/ 0 w 73"/>
                <a:gd name="T5" fmla="*/ 294 h 336"/>
                <a:gd name="T6" fmla="*/ 73 w 73"/>
                <a:gd name="T7" fmla="*/ 336 h 336"/>
                <a:gd name="T8" fmla="*/ 72 w 73"/>
                <a:gd name="T9" fmla="*/ 316 h 336"/>
                <a:gd name="T10" fmla="*/ 59 w 73"/>
                <a:gd name="T11" fmla="*/ 306 h 336"/>
                <a:gd name="T12" fmla="*/ 59 w 73"/>
                <a:gd name="T13" fmla="*/ 290 h 336"/>
                <a:gd name="T14" fmla="*/ 48 w 73"/>
                <a:gd name="T15" fmla="*/ 282 h 336"/>
                <a:gd name="T16" fmla="*/ 48 w 73"/>
                <a:gd name="T17" fmla="*/ 264 h 336"/>
                <a:gd name="T18" fmla="*/ 37 w 73"/>
                <a:gd name="T19" fmla="*/ 252 h 336"/>
                <a:gd name="T20" fmla="*/ 37 w 73"/>
                <a:gd name="T21" fmla="*/ 234 h 336"/>
                <a:gd name="T22" fmla="*/ 32 w 73"/>
                <a:gd name="T23" fmla="*/ 224 h 336"/>
                <a:gd name="T24" fmla="*/ 32 w 73"/>
                <a:gd name="T25" fmla="*/ 22 h 336"/>
                <a:gd name="T26" fmla="*/ 15 w 73"/>
                <a:gd name="T27" fmla="*/ 0 h 3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3"/>
                <a:gd name="T43" fmla="*/ 0 h 336"/>
                <a:gd name="T44" fmla="*/ 73 w 73"/>
                <a:gd name="T45" fmla="*/ 336 h 3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3" h="336">
                  <a:moveTo>
                    <a:pt x="15" y="0"/>
                  </a:moveTo>
                  <a:lnTo>
                    <a:pt x="0" y="46"/>
                  </a:lnTo>
                  <a:lnTo>
                    <a:pt x="0" y="294"/>
                  </a:lnTo>
                  <a:lnTo>
                    <a:pt x="73" y="336"/>
                  </a:lnTo>
                  <a:lnTo>
                    <a:pt x="72" y="316"/>
                  </a:lnTo>
                  <a:lnTo>
                    <a:pt x="59" y="306"/>
                  </a:lnTo>
                  <a:lnTo>
                    <a:pt x="59" y="290"/>
                  </a:lnTo>
                  <a:lnTo>
                    <a:pt x="48" y="282"/>
                  </a:lnTo>
                  <a:lnTo>
                    <a:pt x="48" y="264"/>
                  </a:lnTo>
                  <a:lnTo>
                    <a:pt x="37" y="252"/>
                  </a:lnTo>
                  <a:lnTo>
                    <a:pt x="37" y="234"/>
                  </a:lnTo>
                  <a:lnTo>
                    <a:pt x="32" y="224"/>
                  </a:lnTo>
                  <a:lnTo>
                    <a:pt x="32" y="2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EB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2231" y="1918"/>
              <a:ext cx="139" cy="326"/>
            </a:xfrm>
            <a:custGeom>
              <a:avLst/>
              <a:gdLst>
                <a:gd name="T0" fmla="*/ 139 w 139"/>
                <a:gd name="T1" fmla="*/ 0 h 326"/>
                <a:gd name="T2" fmla="*/ 139 w 139"/>
                <a:gd name="T3" fmla="*/ 326 h 326"/>
                <a:gd name="T4" fmla="*/ 36 w 139"/>
                <a:gd name="T5" fmla="*/ 298 h 326"/>
                <a:gd name="T6" fmla="*/ 34 w 139"/>
                <a:gd name="T7" fmla="*/ 282 h 326"/>
                <a:gd name="T8" fmla="*/ 20 w 139"/>
                <a:gd name="T9" fmla="*/ 276 h 326"/>
                <a:gd name="T10" fmla="*/ 20 w 139"/>
                <a:gd name="T11" fmla="*/ 258 h 326"/>
                <a:gd name="T12" fmla="*/ 9 w 139"/>
                <a:gd name="T13" fmla="*/ 248 h 326"/>
                <a:gd name="T14" fmla="*/ 9 w 139"/>
                <a:gd name="T15" fmla="*/ 232 h 326"/>
                <a:gd name="T16" fmla="*/ 0 w 139"/>
                <a:gd name="T17" fmla="*/ 232 h 326"/>
                <a:gd name="T18" fmla="*/ 1 w 139"/>
                <a:gd name="T19" fmla="*/ 34 h 326"/>
                <a:gd name="T20" fmla="*/ 139 w 139"/>
                <a:gd name="T21" fmla="*/ 0 h 3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9"/>
                <a:gd name="T34" fmla="*/ 0 h 326"/>
                <a:gd name="T35" fmla="*/ 139 w 139"/>
                <a:gd name="T36" fmla="*/ 326 h 32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9" h="326">
                  <a:moveTo>
                    <a:pt x="139" y="0"/>
                  </a:moveTo>
                  <a:lnTo>
                    <a:pt x="139" y="326"/>
                  </a:lnTo>
                  <a:lnTo>
                    <a:pt x="36" y="298"/>
                  </a:lnTo>
                  <a:lnTo>
                    <a:pt x="34" y="282"/>
                  </a:lnTo>
                  <a:lnTo>
                    <a:pt x="20" y="276"/>
                  </a:lnTo>
                  <a:lnTo>
                    <a:pt x="20" y="258"/>
                  </a:lnTo>
                  <a:lnTo>
                    <a:pt x="9" y="248"/>
                  </a:lnTo>
                  <a:lnTo>
                    <a:pt x="9" y="232"/>
                  </a:lnTo>
                  <a:lnTo>
                    <a:pt x="0" y="232"/>
                  </a:lnTo>
                  <a:lnTo>
                    <a:pt x="1" y="34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EB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2253" y="1924"/>
              <a:ext cx="58" cy="166"/>
            </a:xfrm>
            <a:custGeom>
              <a:avLst/>
              <a:gdLst>
                <a:gd name="T0" fmla="*/ 0 w 58"/>
                <a:gd name="T1" fmla="*/ 18 h 166"/>
                <a:gd name="T2" fmla="*/ 58 w 58"/>
                <a:gd name="T3" fmla="*/ 0 h 166"/>
                <a:gd name="T4" fmla="*/ 58 w 58"/>
                <a:gd name="T5" fmla="*/ 166 h 166"/>
                <a:gd name="T6" fmla="*/ 0 w 58"/>
                <a:gd name="T7" fmla="*/ 156 h 166"/>
                <a:gd name="T8" fmla="*/ 0 w 58"/>
                <a:gd name="T9" fmla="*/ 18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66"/>
                <a:gd name="T17" fmla="*/ 58 w 58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66">
                  <a:moveTo>
                    <a:pt x="0" y="18"/>
                  </a:moveTo>
                  <a:lnTo>
                    <a:pt x="58" y="0"/>
                  </a:lnTo>
                  <a:lnTo>
                    <a:pt x="58" y="166"/>
                  </a:lnTo>
                  <a:lnTo>
                    <a:pt x="0" y="15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5B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2257" y="1930"/>
              <a:ext cx="50" cy="150"/>
            </a:xfrm>
            <a:custGeom>
              <a:avLst/>
              <a:gdLst>
                <a:gd name="T0" fmla="*/ 0 w 50"/>
                <a:gd name="T1" fmla="*/ 16 h 150"/>
                <a:gd name="T2" fmla="*/ 50 w 50"/>
                <a:gd name="T3" fmla="*/ 0 h 150"/>
                <a:gd name="T4" fmla="*/ 50 w 50"/>
                <a:gd name="T5" fmla="*/ 150 h 150"/>
                <a:gd name="T6" fmla="*/ 0 w 50"/>
                <a:gd name="T7" fmla="*/ 142 h 150"/>
                <a:gd name="T8" fmla="*/ 0 w 50"/>
                <a:gd name="T9" fmla="*/ 16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50"/>
                <a:gd name="T17" fmla="*/ 50 w 50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50">
                  <a:moveTo>
                    <a:pt x="0" y="16"/>
                  </a:moveTo>
                  <a:lnTo>
                    <a:pt x="50" y="0"/>
                  </a:lnTo>
                  <a:lnTo>
                    <a:pt x="50" y="150"/>
                  </a:lnTo>
                  <a:lnTo>
                    <a:pt x="0" y="14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5F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2022" y="1918"/>
              <a:ext cx="105" cy="52"/>
            </a:xfrm>
            <a:custGeom>
              <a:avLst/>
              <a:gdLst>
                <a:gd name="T0" fmla="*/ 2 w 105"/>
                <a:gd name="T1" fmla="*/ 40 h 52"/>
                <a:gd name="T2" fmla="*/ 104 w 105"/>
                <a:gd name="T3" fmla="*/ 0 h 52"/>
                <a:gd name="T4" fmla="*/ 105 w 105"/>
                <a:gd name="T5" fmla="*/ 12 h 52"/>
                <a:gd name="T6" fmla="*/ 0 w 105"/>
                <a:gd name="T7" fmla="*/ 52 h 52"/>
                <a:gd name="T8" fmla="*/ 2 w 105"/>
                <a:gd name="T9" fmla="*/ 4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"/>
                <a:gd name="T16" fmla="*/ 0 h 52"/>
                <a:gd name="T17" fmla="*/ 105 w 105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" h="52">
                  <a:moveTo>
                    <a:pt x="2" y="40"/>
                  </a:moveTo>
                  <a:lnTo>
                    <a:pt x="104" y="0"/>
                  </a:lnTo>
                  <a:lnTo>
                    <a:pt x="105" y="12"/>
                  </a:lnTo>
                  <a:lnTo>
                    <a:pt x="0" y="52"/>
                  </a:lnTo>
                  <a:lnTo>
                    <a:pt x="2" y="40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2036" y="1958"/>
              <a:ext cx="83" cy="186"/>
            </a:xfrm>
            <a:custGeom>
              <a:avLst/>
              <a:gdLst>
                <a:gd name="T0" fmla="*/ 0 w 83"/>
                <a:gd name="T1" fmla="*/ 24 h 186"/>
                <a:gd name="T2" fmla="*/ 83 w 83"/>
                <a:gd name="T3" fmla="*/ 0 h 186"/>
                <a:gd name="T4" fmla="*/ 83 w 83"/>
                <a:gd name="T5" fmla="*/ 186 h 186"/>
                <a:gd name="T6" fmla="*/ 0 w 83"/>
                <a:gd name="T7" fmla="*/ 158 h 186"/>
                <a:gd name="T8" fmla="*/ 0 w 83"/>
                <a:gd name="T9" fmla="*/ 24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3"/>
                <a:gd name="T16" fmla="*/ 0 h 186"/>
                <a:gd name="T17" fmla="*/ 83 w 8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3" h="186">
                  <a:moveTo>
                    <a:pt x="0" y="24"/>
                  </a:moveTo>
                  <a:lnTo>
                    <a:pt x="83" y="0"/>
                  </a:lnTo>
                  <a:lnTo>
                    <a:pt x="83" y="186"/>
                  </a:lnTo>
                  <a:lnTo>
                    <a:pt x="0" y="15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BEB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2274" y="2220"/>
              <a:ext cx="110" cy="66"/>
            </a:xfrm>
            <a:custGeom>
              <a:avLst/>
              <a:gdLst>
                <a:gd name="T0" fmla="*/ 0 w 110"/>
                <a:gd name="T1" fmla="*/ 0 h 66"/>
                <a:gd name="T2" fmla="*/ 90 w 110"/>
                <a:gd name="T3" fmla="*/ 28 h 66"/>
                <a:gd name="T4" fmla="*/ 110 w 110"/>
                <a:gd name="T5" fmla="*/ 28 h 66"/>
                <a:gd name="T6" fmla="*/ 110 w 110"/>
                <a:gd name="T7" fmla="*/ 66 h 66"/>
                <a:gd name="T8" fmla="*/ 2 w 110"/>
                <a:gd name="T9" fmla="*/ 26 h 66"/>
                <a:gd name="T10" fmla="*/ 0 w 110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0"/>
                <a:gd name="T19" fmla="*/ 0 h 66"/>
                <a:gd name="T20" fmla="*/ 110 w 110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0" h="66">
                  <a:moveTo>
                    <a:pt x="0" y="0"/>
                  </a:moveTo>
                  <a:lnTo>
                    <a:pt x="90" y="28"/>
                  </a:lnTo>
                  <a:lnTo>
                    <a:pt x="110" y="28"/>
                  </a:lnTo>
                  <a:lnTo>
                    <a:pt x="110" y="66"/>
                  </a:lnTo>
                  <a:lnTo>
                    <a:pt x="2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2376" y="2244"/>
              <a:ext cx="521" cy="18"/>
            </a:xfrm>
            <a:custGeom>
              <a:avLst/>
              <a:gdLst>
                <a:gd name="T0" fmla="*/ 0 w 521"/>
                <a:gd name="T1" fmla="*/ 0 h 18"/>
                <a:gd name="T2" fmla="*/ 521 w 521"/>
                <a:gd name="T3" fmla="*/ 0 h 18"/>
                <a:gd name="T4" fmla="*/ 507 w 521"/>
                <a:gd name="T5" fmla="*/ 12 h 18"/>
                <a:gd name="T6" fmla="*/ 0 w 521"/>
                <a:gd name="T7" fmla="*/ 18 h 18"/>
                <a:gd name="T8" fmla="*/ 0 w 52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1"/>
                <a:gd name="T16" fmla="*/ 0 h 18"/>
                <a:gd name="T17" fmla="*/ 521 w 52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1" h="18">
                  <a:moveTo>
                    <a:pt x="0" y="0"/>
                  </a:moveTo>
                  <a:lnTo>
                    <a:pt x="521" y="0"/>
                  </a:lnTo>
                  <a:lnTo>
                    <a:pt x="507" y="12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2359" y="1786"/>
              <a:ext cx="566" cy="174"/>
            </a:xfrm>
            <a:custGeom>
              <a:avLst/>
              <a:gdLst>
                <a:gd name="T0" fmla="*/ 0 w 566"/>
                <a:gd name="T1" fmla="*/ 96 h 174"/>
                <a:gd name="T2" fmla="*/ 326 w 566"/>
                <a:gd name="T3" fmla="*/ 0 h 174"/>
                <a:gd name="T4" fmla="*/ 566 w 566"/>
                <a:gd name="T5" fmla="*/ 172 h 174"/>
                <a:gd name="T6" fmla="*/ 545 w 566"/>
                <a:gd name="T7" fmla="*/ 174 h 174"/>
                <a:gd name="T8" fmla="*/ 329 w 566"/>
                <a:gd name="T9" fmla="*/ 16 h 174"/>
                <a:gd name="T10" fmla="*/ 0 w 566"/>
                <a:gd name="T11" fmla="*/ 106 h 174"/>
                <a:gd name="T12" fmla="*/ 0 w 566"/>
                <a:gd name="T13" fmla="*/ 96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66"/>
                <a:gd name="T22" fmla="*/ 0 h 174"/>
                <a:gd name="T23" fmla="*/ 566 w 566"/>
                <a:gd name="T24" fmla="*/ 174 h 1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66" h="174">
                  <a:moveTo>
                    <a:pt x="0" y="96"/>
                  </a:moveTo>
                  <a:lnTo>
                    <a:pt x="326" y="0"/>
                  </a:lnTo>
                  <a:lnTo>
                    <a:pt x="566" y="172"/>
                  </a:lnTo>
                  <a:lnTo>
                    <a:pt x="545" y="174"/>
                  </a:lnTo>
                  <a:lnTo>
                    <a:pt x="329" y="16"/>
                  </a:lnTo>
                  <a:lnTo>
                    <a:pt x="0" y="10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2032" y="1932"/>
              <a:ext cx="90" cy="44"/>
            </a:xfrm>
            <a:custGeom>
              <a:avLst/>
              <a:gdLst>
                <a:gd name="T0" fmla="*/ 0 w 90"/>
                <a:gd name="T1" fmla="*/ 36 h 44"/>
                <a:gd name="T2" fmla="*/ 90 w 90"/>
                <a:gd name="T3" fmla="*/ 0 h 44"/>
                <a:gd name="T4" fmla="*/ 89 w 90"/>
                <a:gd name="T5" fmla="*/ 14 h 44"/>
                <a:gd name="T6" fmla="*/ 4 w 90"/>
                <a:gd name="T7" fmla="*/ 44 h 44"/>
                <a:gd name="T8" fmla="*/ 0 w 90"/>
                <a:gd name="T9" fmla="*/ 3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44"/>
                <a:gd name="T17" fmla="*/ 90 w 90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44">
                  <a:moveTo>
                    <a:pt x="0" y="36"/>
                  </a:moveTo>
                  <a:lnTo>
                    <a:pt x="90" y="0"/>
                  </a:lnTo>
                  <a:lnTo>
                    <a:pt x="89" y="14"/>
                  </a:lnTo>
                  <a:lnTo>
                    <a:pt x="4" y="4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2231" y="1876"/>
              <a:ext cx="130" cy="64"/>
            </a:xfrm>
            <a:custGeom>
              <a:avLst/>
              <a:gdLst>
                <a:gd name="T0" fmla="*/ 0 w 130"/>
                <a:gd name="T1" fmla="*/ 64 h 64"/>
                <a:gd name="T2" fmla="*/ 3 w 130"/>
                <a:gd name="T3" fmla="*/ 54 h 64"/>
                <a:gd name="T4" fmla="*/ 130 w 130"/>
                <a:gd name="T5" fmla="*/ 0 h 64"/>
                <a:gd name="T6" fmla="*/ 130 w 130"/>
                <a:gd name="T7" fmla="*/ 18 h 64"/>
                <a:gd name="T8" fmla="*/ 0 w 130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64"/>
                <a:gd name="T17" fmla="*/ 130 w 130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64">
                  <a:moveTo>
                    <a:pt x="0" y="64"/>
                  </a:moveTo>
                  <a:lnTo>
                    <a:pt x="3" y="54"/>
                  </a:lnTo>
                  <a:lnTo>
                    <a:pt x="130" y="0"/>
                  </a:lnTo>
                  <a:lnTo>
                    <a:pt x="130" y="18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2158" y="2144"/>
              <a:ext cx="82" cy="6"/>
            </a:xfrm>
            <a:custGeom>
              <a:avLst/>
              <a:gdLst>
                <a:gd name="T0" fmla="*/ 0 w 82"/>
                <a:gd name="T1" fmla="*/ 0 h 6"/>
                <a:gd name="T2" fmla="*/ 77 w 82"/>
                <a:gd name="T3" fmla="*/ 0 h 6"/>
                <a:gd name="T4" fmla="*/ 82 w 82"/>
                <a:gd name="T5" fmla="*/ 6 h 6"/>
                <a:gd name="T6" fmla="*/ 7 w 82"/>
                <a:gd name="T7" fmla="*/ 6 h 6"/>
                <a:gd name="T8" fmla="*/ 0 w 8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6"/>
                <a:gd name="T17" fmla="*/ 82 w 8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6">
                  <a:moveTo>
                    <a:pt x="0" y="0"/>
                  </a:moveTo>
                  <a:lnTo>
                    <a:pt x="77" y="0"/>
                  </a:lnTo>
                  <a:lnTo>
                    <a:pt x="82" y="6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2163" y="2168"/>
              <a:ext cx="86" cy="12"/>
            </a:xfrm>
            <a:custGeom>
              <a:avLst/>
              <a:gdLst>
                <a:gd name="T0" fmla="*/ 0 w 86"/>
                <a:gd name="T1" fmla="*/ 2 h 12"/>
                <a:gd name="T2" fmla="*/ 77 w 86"/>
                <a:gd name="T3" fmla="*/ 0 h 12"/>
                <a:gd name="T4" fmla="*/ 86 w 86"/>
                <a:gd name="T5" fmla="*/ 6 h 12"/>
                <a:gd name="T6" fmla="*/ 11 w 86"/>
                <a:gd name="T7" fmla="*/ 12 h 12"/>
                <a:gd name="T8" fmla="*/ 0 w 8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2"/>
                <a:gd name="T17" fmla="*/ 86 w 86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2">
                  <a:moveTo>
                    <a:pt x="0" y="2"/>
                  </a:moveTo>
                  <a:lnTo>
                    <a:pt x="77" y="0"/>
                  </a:lnTo>
                  <a:lnTo>
                    <a:pt x="86" y="6"/>
                  </a:lnTo>
                  <a:lnTo>
                    <a:pt x="11" y="1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2174" y="2192"/>
              <a:ext cx="88" cy="14"/>
            </a:xfrm>
            <a:custGeom>
              <a:avLst/>
              <a:gdLst>
                <a:gd name="T0" fmla="*/ 0 w 88"/>
                <a:gd name="T1" fmla="*/ 6 h 14"/>
                <a:gd name="T2" fmla="*/ 77 w 88"/>
                <a:gd name="T3" fmla="*/ 0 h 14"/>
                <a:gd name="T4" fmla="*/ 88 w 88"/>
                <a:gd name="T5" fmla="*/ 8 h 14"/>
                <a:gd name="T6" fmla="*/ 11 w 88"/>
                <a:gd name="T7" fmla="*/ 14 h 14"/>
                <a:gd name="T8" fmla="*/ 0 w 88"/>
                <a:gd name="T9" fmla="*/ 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14"/>
                <a:gd name="T17" fmla="*/ 88 w 88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14">
                  <a:moveTo>
                    <a:pt x="0" y="6"/>
                  </a:moveTo>
                  <a:lnTo>
                    <a:pt x="77" y="0"/>
                  </a:lnTo>
                  <a:lnTo>
                    <a:pt x="88" y="8"/>
                  </a:lnTo>
                  <a:lnTo>
                    <a:pt x="11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2187" y="2218"/>
              <a:ext cx="91" cy="16"/>
            </a:xfrm>
            <a:custGeom>
              <a:avLst/>
              <a:gdLst>
                <a:gd name="T0" fmla="*/ 0 w 91"/>
                <a:gd name="T1" fmla="*/ 6 h 16"/>
                <a:gd name="T2" fmla="*/ 80 w 91"/>
                <a:gd name="T3" fmla="*/ 0 h 16"/>
                <a:gd name="T4" fmla="*/ 91 w 91"/>
                <a:gd name="T5" fmla="*/ 8 h 16"/>
                <a:gd name="T6" fmla="*/ 12 w 91"/>
                <a:gd name="T7" fmla="*/ 16 h 16"/>
                <a:gd name="T8" fmla="*/ 0 w 91"/>
                <a:gd name="T9" fmla="*/ 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1"/>
                <a:gd name="T16" fmla="*/ 0 h 16"/>
                <a:gd name="T17" fmla="*/ 91 w 91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1" h="16">
                  <a:moveTo>
                    <a:pt x="0" y="6"/>
                  </a:moveTo>
                  <a:lnTo>
                    <a:pt x="80" y="0"/>
                  </a:lnTo>
                  <a:lnTo>
                    <a:pt x="91" y="8"/>
                  </a:lnTo>
                  <a:lnTo>
                    <a:pt x="12" y="1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2521" y="1934"/>
              <a:ext cx="31" cy="154"/>
            </a:xfrm>
            <a:custGeom>
              <a:avLst/>
              <a:gdLst>
                <a:gd name="T0" fmla="*/ 0 w 31"/>
                <a:gd name="T1" fmla="*/ 0 h 154"/>
                <a:gd name="T2" fmla="*/ 31 w 31"/>
                <a:gd name="T3" fmla="*/ 2 h 154"/>
                <a:gd name="T4" fmla="*/ 31 w 31"/>
                <a:gd name="T5" fmla="*/ 154 h 154"/>
                <a:gd name="T6" fmla="*/ 0 w 31"/>
                <a:gd name="T7" fmla="*/ 154 h 154"/>
                <a:gd name="T8" fmla="*/ 0 w 31"/>
                <a:gd name="T9" fmla="*/ 0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154"/>
                <a:gd name="T17" fmla="*/ 31 w 31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154">
                  <a:moveTo>
                    <a:pt x="0" y="0"/>
                  </a:moveTo>
                  <a:lnTo>
                    <a:pt x="31" y="2"/>
                  </a:lnTo>
                  <a:lnTo>
                    <a:pt x="31" y="154"/>
                  </a:lnTo>
                  <a:lnTo>
                    <a:pt x="0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" name="Rectangle 37"/>
            <p:cNvSpPr>
              <a:spLocks noChangeArrowheads="1"/>
            </p:cNvSpPr>
            <p:nvPr/>
          </p:nvSpPr>
          <p:spPr bwMode="auto">
            <a:xfrm>
              <a:off x="2563" y="1936"/>
              <a:ext cx="30" cy="154"/>
            </a:xfrm>
            <a:prstGeom prst="rect">
              <a:avLst/>
            </a:pr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2527" y="1942"/>
              <a:ext cx="15" cy="98"/>
            </a:xfrm>
            <a:custGeom>
              <a:avLst/>
              <a:gdLst>
                <a:gd name="T0" fmla="*/ 0 w 15"/>
                <a:gd name="T1" fmla="*/ 2 h 98"/>
                <a:gd name="T2" fmla="*/ 0 w 15"/>
                <a:gd name="T3" fmla="*/ 98 h 98"/>
                <a:gd name="T4" fmla="*/ 3 w 15"/>
                <a:gd name="T5" fmla="*/ 94 h 98"/>
                <a:gd name="T6" fmla="*/ 4 w 15"/>
                <a:gd name="T7" fmla="*/ 74 h 98"/>
                <a:gd name="T8" fmla="*/ 6 w 15"/>
                <a:gd name="T9" fmla="*/ 52 h 98"/>
                <a:gd name="T10" fmla="*/ 11 w 15"/>
                <a:gd name="T11" fmla="*/ 62 h 98"/>
                <a:gd name="T12" fmla="*/ 15 w 15"/>
                <a:gd name="T13" fmla="*/ 58 h 98"/>
                <a:gd name="T14" fmla="*/ 15 w 15"/>
                <a:gd name="T15" fmla="*/ 48 h 98"/>
                <a:gd name="T16" fmla="*/ 15 w 15"/>
                <a:gd name="T17" fmla="*/ 4 h 98"/>
                <a:gd name="T18" fmla="*/ 8 w 15"/>
                <a:gd name="T19" fmla="*/ 2 h 98"/>
                <a:gd name="T20" fmla="*/ 8 w 15"/>
                <a:gd name="T21" fmla="*/ 2 h 98"/>
                <a:gd name="T22" fmla="*/ 3 w 15"/>
                <a:gd name="T23" fmla="*/ 0 h 98"/>
                <a:gd name="T24" fmla="*/ 0 w 15"/>
                <a:gd name="T25" fmla="*/ 0 h 98"/>
                <a:gd name="T26" fmla="*/ 0 w 15"/>
                <a:gd name="T27" fmla="*/ 2 h 98"/>
                <a:gd name="T28" fmla="*/ 0 w 15"/>
                <a:gd name="T29" fmla="*/ 2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98"/>
                <a:gd name="T47" fmla="*/ 15 w 15"/>
                <a:gd name="T48" fmla="*/ 98 h 9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98">
                  <a:moveTo>
                    <a:pt x="0" y="2"/>
                  </a:moveTo>
                  <a:lnTo>
                    <a:pt x="0" y="98"/>
                  </a:lnTo>
                  <a:lnTo>
                    <a:pt x="3" y="94"/>
                  </a:lnTo>
                  <a:lnTo>
                    <a:pt x="4" y="74"/>
                  </a:lnTo>
                  <a:lnTo>
                    <a:pt x="6" y="52"/>
                  </a:lnTo>
                  <a:lnTo>
                    <a:pt x="11" y="62"/>
                  </a:lnTo>
                  <a:lnTo>
                    <a:pt x="15" y="58"/>
                  </a:lnTo>
                  <a:lnTo>
                    <a:pt x="15" y="48"/>
                  </a:lnTo>
                  <a:lnTo>
                    <a:pt x="15" y="4"/>
                  </a:lnTo>
                  <a:lnTo>
                    <a:pt x="8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97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2566" y="1946"/>
              <a:ext cx="22" cy="106"/>
            </a:xfrm>
            <a:custGeom>
              <a:avLst/>
              <a:gdLst>
                <a:gd name="T0" fmla="*/ 0 w 22"/>
                <a:gd name="T1" fmla="*/ 0 h 106"/>
                <a:gd name="T2" fmla="*/ 22 w 22"/>
                <a:gd name="T3" fmla="*/ 2 h 106"/>
                <a:gd name="T4" fmla="*/ 22 w 22"/>
                <a:gd name="T5" fmla="*/ 54 h 106"/>
                <a:gd name="T6" fmla="*/ 22 w 22"/>
                <a:gd name="T7" fmla="*/ 104 h 106"/>
                <a:gd name="T8" fmla="*/ 17 w 22"/>
                <a:gd name="T9" fmla="*/ 106 h 106"/>
                <a:gd name="T10" fmla="*/ 17 w 22"/>
                <a:gd name="T11" fmla="*/ 106 h 106"/>
                <a:gd name="T12" fmla="*/ 17 w 22"/>
                <a:gd name="T13" fmla="*/ 94 h 106"/>
                <a:gd name="T14" fmla="*/ 17 w 22"/>
                <a:gd name="T15" fmla="*/ 94 h 106"/>
                <a:gd name="T16" fmla="*/ 17 w 22"/>
                <a:gd name="T17" fmla="*/ 20 h 106"/>
                <a:gd name="T18" fmla="*/ 11 w 22"/>
                <a:gd name="T19" fmla="*/ 16 h 106"/>
                <a:gd name="T20" fmla="*/ 9 w 22"/>
                <a:gd name="T21" fmla="*/ 24 h 106"/>
                <a:gd name="T22" fmla="*/ 5 w 22"/>
                <a:gd name="T23" fmla="*/ 26 h 106"/>
                <a:gd name="T24" fmla="*/ 2 w 22"/>
                <a:gd name="T25" fmla="*/ 18 h 106"/>
                <a:gd name="T26" fmla="*/ 0 w 22"/>
                <a:gd name="T27" fmla="*/ 0 h 1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106"/>
                <a:gd name="T44" fmla="*/ 22 w 22"/>
                <a:gd name="T45" fmla="*/ 106 h 10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106">
                  <a:moveTo>
                    <a:pt x="0" y="0"/>
                  </a:moveTo>
                  <a:lnTo>
                    <a:pt x="22" y="2"/>
                  </a:lnTo>
                  <a:lnTo>
                    <a:pt x="22" y="54"/>
                  </a:lnTo>
                  <a:lnTo>
                    <a:pt x="22" y="104"/>
                  </a:lnTo>
                  <a:lnTo>
                    <a:pt x="17" y="106"/>
                  </a:lnTo>
                  <a:lnTo>
                    <a:pt x="17" y="94"/>
                  </a:lnTo>
                  <a:lnTo>
                    <a:pt x="17" y="20"/>
                  </a:lnTo>
                  <a:lnTo>
                    <a:pt x="11" y="16"/>
                  </a:lnTo>
                  <a:lnTo>
                    <a:pt x="9" y="24"/>
                  </a:lnTo>
                  <a:lnTo>
                    <a:pt x="5" y="26"/>
                  </a:lnTo>
                  <a:lnTo>
                    <a:pt x="2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7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2527" y="2064"/>
              <a:ext cx="20" cy="20"/>
            </a:xfrm>
            <a:custGeom>
              <a:avLst/>
              <a:gdLst>
                <a:gd name="T0" fmla="*/ 0 w 20"/>
                <a:gd name="T1" fmla="*/ 10 h 20"/>
                <a:gd name="T2" fmla="*/ 14 w 20"/>
                <a:gd name="T3" fmla="*/ 10 h 20"/>
                <a:gd name="T4" fmla="*/ 14 w 20"/>
                <a:gd name="T5" fmla="*/ 0 h 20"/>
                <a:gd name="T6" fmla="*/ 20 w 20"/>
                <a:gd name="T7" fmla="*/ 2 h 20"/>
                <a:gd name="T8" fmla="*/ 17 w 20"/>
                <a:gd name="T9" fmla="*/ 20 h 20"/>
                <a:gd name="T10" fmla="*/ 0 w 20"/>
                <a:gd name="T11" fmla="*/ 20 h 20"/>
                <a:gd name="T12" fmla="*/ 0 w 20"/>
                <a:gd name="T13" fmla="*/ 1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20"/>
                <a:gd name="T23" fmla="*/ 20 w 20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20">
                  <a:moveTo>
                    <a:pt x="0" y="10"/>
                  </a:moveTo>
                  <a:lnTo>
                    <a:pt x="14" y="1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17" y="20"/>
                  </a:lnTo>
                  <a:lnTo>
                    <a:pt x="0" y="2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697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2260" y="1946"/>
              <a:ext cx="16" cy="122"/>
            </a:xfrm>
            <a:custGeom>
              <a:avLst/>
              <a:gdLst>
                <a:gd name="T0" fmla="*/ 0 w 16"/>
                <a:gd name="T1" fmla="*/ 6 h 122"/>
                <a:gd name="T2" fmla="*/ 14 w 16"/>
                <a:gd name="T3" fmla="*/ 0 h 122"/>
                <a:gd name="T4" fmla="*/ 16 w 16"/>
                <a:gd name="T5" fmla="*/ 122 h 122"/>
                <a:gd name="T6" fmla="*/ 0 w 16"/>
                <a:gd name="T7" fmla="*/ 120 h 122"/>
                <a:gd name="T8" fmla="*/ 0 w 16"/>
                <a:gd name="T9" fmla="*/ 6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22"/>
                <a:gd name="T17" fmla="*/ 16 w 16"/>
                <a:gd name="T18" fmla="*/ 122 h 1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22">
                  <a:moveTo>
                    <a:pt x="0" y="6"/>
                  </a:moveTo>
                  <a:lnTo>
                    <a:pt x="14" y="0"/>
                  </a:lnTo>
                  <a:lnTo>
                    <a:pt x="16" y="122"/>
                  </a:lnTo>
                  <a:lnTo>
                    <a:pt x="0" y="12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2282" y="1940"/>
              <a:ext cx="19" cy="134"/>
            </a:xfrm>
            <a:custGeom>
              <a:avLst/>
              <a:gdLst>
                <a:gd name="T0" fmla="*/ 2 w 19"/>
                <a:gd name="T1" fmla="*/ 6 h 134"/>
                <a:gd name="T2" fmla="*/ 0 w 19"/>
                <a:gd name="T3" fmla="*/ 130 h 134"/>
                <a:gd name="T4" fmla="*/ 19 w 19"/>
                <a:gd name="T5" fmla="*/ 134 h 134"/>
                <a:gd name="T6" fmla="*/ 18 w 19"/>
                <a:gd name="T7" fmla="*/ 0 h 134"/>
                <a:gd name="T8" fmla="*/ 2 w 19"/>
                <a:gd name="T9" fmla="*/ 6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134"/>
                <a:gd name="T17" fmla="*/ 19 w 19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134">
                  <a:moveTo>
                    <a:pt x="2" y="6"/>
                  </a:moveTo>
                  <a:lnTo>
                    <a:pt x="0" y="130"/>
                  </a:lnTo>
                  <a:lnTo>
                    <a:pt x="19" y="134"/>
                  </a:lnTo>
                  <a:lnTo>
                    <a:pt x="18" y="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2262" y="1958"/>
              <a:ext cx="11" cy="48"/>
            </a:xfrm>
            <a:custGeom>
              <a:avLst/>
              <a:gdLst>
                <a:gd name="T0" fmla="*/ 3 w 11"/>
                <a:gd name="T1" fmla="*/ 2 h 48"/>
                <a:gd name="T2" fmla="*/ 0 w 11"/>
                <a:gd name="T3" fmla="*/ 48 h 48"/>
                <a:gd name="T4" fmla="*/ 3 w 11"/>
                <a:gd name="T5" fmla="*/ 40 h 48"/>
                <a:gd name="T6" fmla="*/ 6 w 11"/>
                <a:gd name="T7" fmla="*/ 30 h 48"/>
                <a:gd name="T8" fmla="*/ 8 w 11"/>
                <a:gd name="T9" fmla="*/ 40 h 48"/>
                <a:gd name="T10" fmla="*/ 9 w 11"/>
                <a:gd name="T11" fmla="*/ 34 h 48"/>
                <a:gd name="T12" fmla="*/ 11 w 11"/>
                <a:gd name="T13" fmla="*/ 0 h 48"/>
                <a:gd name="T14" fmla="*/ 3 w 11"/>
                <a:gd name="T15" fmla="*/ 2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48"/>
                <a:gd name="T26" fmla="*/ 11 w 11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48">
                  <a:moveTo>
                    <a:pt x="3" y="2"/>
                  </a:moveTo>
                  <a:lnTo>
                    <a:pt x="0" y="48"/>
                  </a:lnTo>
                  <a:lnTo>
                    <a:pt x="3" y="40"/>
                  </a:lnTo>
                  <a:lnTo>
                    <a:pt x="6" y="30"/>
                  </a:lnTo>
                  <a:lnTo>
                    <a:pt x="8" y="40"/>
                  </a:lnTo>
                  <a:lnTo>
                    <a:pt x="9" y="34"/>
                  </a:lnTo>
                  <a:lnTo>
                    <a:pt x="11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2285" y="1950"/>
              <a:ext cx="10" cy="114"/>
            </a:xfrm>
            <a:custGeom>
              <a:avLst/>
              <a:gdLst>
                <a:gd name="T0" fmla="*/ 2 w 10"/>
                <a:gd name="T1" fmla="*/ 68 h 114"/>
                <a:gd name="T2" fmla="*/ 2 w 10"/>
                <a:gd name="T3" fmla="*/ 108 h 114"/>
                <a:gd name="T4" fmla="*/ 7 w 10"/>
                <a:gd name="T5" fmla="*/ 114 h 114"/>
                <a:gd name="T6" fmla="*/ 10 w 10"/>
                <a:gd name="T7" fmla="*/ 104 h 114"/>
                <a:gd name="T8" fmla="*/ 10 w 10"/>
                <a:gd name="T9" fmla="*/ 0 h 114"/>
                <a:gd name="T10" fmla="*/ 4 w 10"/>
                <a:gd name="T11" fmla="*/ 2 h 114"/>
                <a:gd name="T12" fmla="*/ 5 w 10"/>
                <a:gd name="T13" fmla="*/ 22 h 114"/>
                <a:gd name="T14" fmla="*/ 4 w 10"/>
                <a:gd name="T15" fmla="*/ 48 h 114"/>
                <a:gd name="T16" fmla="*/ 0 w 10"/>
                <a:gd name="T17" fmla="*/ 38 h 114"/>
                <a:gd name="T18" fmla="*/ 0 w 10"/>
                <a:gd name="T19" fmla="*/ 72 h 114"/>
                <a:gd name="T20" fmla="*/ 2 w 10"/>
                <a:gd name="T21" fmla="*/ 68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14"/>
                <a:gd name="T35" fmla="*/ 10 w 10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14">
                  <a:moveTo>
                    <a:pt x="2" y="68"/>
                  </a:moveTo>
                  <a:lnTo>
                    <a:pt x="2" y="108"/>
                  </a:lnTo>
                  <a:lnTo>
                    <a:pt x="7" y="114"/>
                  </a:lnTo>
                  <a:lnTo>
                    <a:pt x="10" y="104"/>
                  </a:lnTo>
                  <a:lnTo>
                    <a:pt x="10" y="0"/>
                  </a:lnTo>
                  <a:lnTo>
                    <a:pt x="4" y="2"/>
                  </a:lnTo>
                  <a:lnTo>
                    <a:pt x="5" y="22"/>
                  </a:lnTo>
                  <a:lnTo>
                    <a:pt x="4" y="48"/>
                  </a:lnTo>
                  <a:lnTo>
                    <a:pt x="0" y="38"/>
                  </a:lnTo>
                  <a:lnTo>
                    <a:pt x="0" y="72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2184" y="1984"/>
              <a:ext cx="22" cy="150"/>
            </a:xfrm>
            <a:custGeom>
              <a:avLst/>
              <a:gdLst>
                <a:gd name="T0" fmla="*/ 0 w 22"/>
                <a:gd name="T1" fmla="*/ 0 h 150"/>
                <a:gd name="T2" fmla="*/ 0 w 22"/>
                <a:gd name="T3" fmla="*/ 148 h 150"/>
                <a:gd name="T4" fmla="*/ 20 w 22"/>
                <a:gd name="T5" fmla="*/ 150 h 150"/>
                <a:gd name="T6" fmla="*/ 22 w 22"/>
                <a:gd name="T7" fmla="*/ 0 h 150"/>
                <a:gd name="T8" fmla="*/ 0 w 22"/>
                <a:gd name="T9" fmla="*/ 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150"/>
                <a:gd name="T17" fmla="*/ 22 w 22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150">
                  <a:moveTo>
                    <a:pt x="0" y="0"/>
                  </a:moveTo>
                  <a:lnTo>
                    <a:pt x="0" y="148"/>
                  </a:lnTo>
                  <a:lnTo>
                    <a:pt x="20" y="150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7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2053" y="1958"/>
              <a:ext cx="43" cy="120"/>
            </a:xfrm>
            <a:custGeom>
              <a:avLst/>
              <a:gdLst>
                <a:gd name="T0" fmla="*/ 0 w 43"/>
                <a:gd name="T1" fmla="*/ 14 h 120"/>
                <a:gd name="T2" fmla="*/ 43 w 43"/>
                <a:gd name="T3" fmla="*/ 0 h 120"/>
                <a:gd name="T4" fmla="*/ 43 w 43"/>
                <a:gd name="T5" fmla="*/ 120 h 120"/>
                <a:gd name="T6" fmla="*/ 0 w 43"/>
                <a:gd name="T7" fmla="*/ 114 h 120"/>
                <a:gd name="T8" fmla="*/ 0 w 43"/>
                <a:gd name="T9" fmla="*/ 14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120"/>
                <a:gd name="T17" fmla="*/ 43 w 43"/>
                <a:gd name="T18" fmla="*/ 120 h 1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120">
                  <a:moveTo>
                    <a:pt x="0" y="14"/>
                  </a:moveTo>
                  <a:lnTo>
                    <a:pt x="43" y="0"/>
                  </a:lnTo>
                  <a:lnTo>
                    <a:pt x="43" y="120"/>
                  </a:lnTo>
                  <a:lnTo>
                    <a:pt x="0" y="1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5B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2055" y="1964"/>
              <a:ext cx="38" cy="108"/>
            </a:xfrm>
            <a:custGeom>
              <a:avLst/>
              <a:gdLst>
                <a:gd name="T0" fmla="*/ 0 w 38"/>
                <a:gd name="T1" fmla="*/ 12 h 108"/>
                <a:gd name="T2" fmla="*/ 38 w 38"/>
                <a:gd name="T3" fmla="*/ 0 h 108"/>
                <a:gd name="T4" fmla="*/ 38 w 38"/>
                <a:gd name="T5" fmla="*/ 108 h 108"/>
                <a:gd name="T6" fmla="*/ 0 w 38"/>
                <a:gd name="T7" fmla="*/ 102 h 108"/>
                <a:gd name="T8" fmla="*/ 0 w 38"/>
                <a:gd name="T9" fmla="*/ 12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08"/>
                <a:gd name="T17" fmla="*/ 38 w 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08">
                  <a:moveTo>
                    <a:pt x="0" y="12"/>
                  </a:moveTo>
                  <a:lnTo>
                    <a:pt x="38" y="0"/>
                  </a:lnTo>
                  <a:lnTo>
                    <a:pt x="38" y="108"/>
                  </a:lnTo>
                  <a:lnTo>
                    <a:pt x="0" y="10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5F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2058" y="1974"/>
              <a:ext cx="11" cy="90"/>
            </a:xfrm>
            <a:custGeom>
              <a:avLst/>
              <a:gdLst>
                <a:gd name="T0" fmla="*/ 0 w 11"/>
                <a:gd name="T1" fmla="*/ 6 h 90"/>
                <a:gd name="T2" fmla="*/ 11 w 11"/>
                <a:gd name="T3" fmla="*/ 0 h 90"/>
                <a:gd name="T4" fmla="*/ 11 w 11"/>
                <a:gd name="T5" fmla="*/ 90 h 90"/>
                <a:gd name="T6" fmla="*/ 0 w 11"/>
                <a:gd name="T7" fmla="*/ 88 h 90"/>
                <a:gd name="T8" fmla="*/ 0 w 11"/>
                <a:gd name="T9" fmla="*/ 6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90"/>
                <a:gd name="T17" fmla="*/ 11 w 11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90">
                  <a:moveTo>
                    <a:pt x="0" y="6"/>
                  </a:moveTo>
                  <a:lnTo>
                    <a:pt x="11" y="0"/>
                  </a:lnTo>
                  <a:lnTo>
                    <a:pt x="11" y="90"/>
                  </a:lnTo>
                  <a:lnTo>
                    <a:pt x="0" y="8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2075" y="1970"/>
              <a:ext cx="13" cy="98"/>
            </a:xfrm>
            <a:custGeom>
              <a:avLst/>
              <a:gdLst>
                <a:gd name="T0" fmla="*/ 0 w 13"/>
                <a:gd name="T1" fmla="*/ 4 h 98"/>
                <a:gd name="T2" fmla="*/ 0 w 13"/>
                <a:gd name="T3" fmla="*/ 96 h 98"/>
                <a:gd name="T4" fmla="*/ 13 w 13"/>
                <a:gd name="T5" fmla="*/ 98 h 98"/>
                <a:gd name="T6" fmla="*/ 11 w 13"/>
                <a:gd name="T7" fmla="*/ 0 h 98"/>
                <a:gd name="T8" fmla="*/ 0 w 13"/>
                <a:gd name="T9" fmla="*/ 4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8"/>
                <a:gd name="T17" fmla="*/ 13 w 13"/>
                <a:gd name="T18" fmla="*/ 98 h 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8">
                  <a:moveTo>
                    <a:pt x="0" y="4"/>
                  </a:moveTo>
                  <a:lnTo>
                    <a:pt x="0" y="96"/>
                  </a:lnTo>
                  <a:lnTo>
                    <a:pt x="13" y="98"/>
                  </a:lnTo>
                  <a:lnTo>
                    <a:pt x="11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2060" y="1984"/>
              <a:ext cx="8" cy="34"/>
            </a:xfrm>
            <a:custGeom>
              <a:avLst/>
              <a:gdLst>
                <a:gd name="T0" fmla="*/ 1 w 8"/>
                <a:gd name="T1" fmla="*/ 2 h 34"/>
                <a:gd name="T2" fmla="*/ 0 w 8"/>
                <a:gd name="T3" fmla="*/ 34 h 34"/>
                <a:gd name="T4" fmla="*/ 1 w 8"/>
                <a:gd name="T5" fmla="*/ 28 h 34"/>
                <a:gd name="T6" fmla="*/ 3 w 8"/>
                <a:gd name="T7" fmla="*/ 22 h 34"/>
                <a:gd name="T8" fmla="*/ 4 w 8"/>
                <a:gd name="T9" fmla="*/ 28 h 34"/>
                <a:gd name="T10" fmla="*/ 6 w 8"/>
                <a:gd name="T11" fmla="*/ 24 h 34"/>
                <a:gd name="T12" fmla="*/ 8 w 8"/>
                <a:gd name="T13" fmla="*/ 0 h 34"/>
                <a:gd name="T14" fmla="*/ 1 w 8"/>
                <a:gd name="T15" fmla="*/ 2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34"/>
                <a:gd name="T26" fmla="*/ 8 w 8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34">
                  <a:moveTo>
                    <a:pt x="1" y="2"/>
                  </a:moveTo>
                  <a:lnTo>
                    <a:pt x="0" y="34"/>
                  </a:lnTo>
                  <a:lnTo>
                    <a:pt x="1" y="28"/>
                  </a:lnTo>
                  <a:lnTo>
                    <a:pt x="3" y="2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8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2077" y="1978"/>
              <a:ext cx="6" cy="82"/>
            </a:xfrm>
            <a:custGeom>
              <a:avLst/>
              <a:gdLst>
                <a:gd name="T0" fmla="*/ 2 w 6"/>
                <a:gd name="T1" fmla="*/ 50 h 82"/>
                <a:gd name="T2" fmla="*/ 2 w 6"/>
                <a:gd name="T3" fmla="*/ 78 h 82"/>
                <a:gd name="T4" fmla="*/ 3 w 6"/>
                <a:gd name="T5" fmla="*/ 82 h 82"/>
                <a:gd name="T6" fmla="*/ 6 w 6"/>
                <a:gd name="T7" fmla="*/ 74 h 82"/>
                <a:gd name="T8" fmla="*/ 6 w 6"/>
                <a:gd name="T9" fmla="*/ 0 h 82"/>
                <a:gd name="T10" fmla="*/ 2 w 6"/>
                <a:gd name="T11" fmla="*/ 2 h 82"/>
                <a:gd name="T12" fmla="*/ 3 w 6"/>
                <a:gd name="T13" fmla="*/ 16 h 82"/>
                <a:gd name="T14" fmla="*/ 2 w 6"/>
                <a:gd name="T15" fmla="*/ 34 h 82"/>
                <a:gd name="T16" fmla="*/ 0 w 6"/>
                <a:gd name="T17" fmla="*/ 28 h 82"/>
                <a:gd name="T18" fmla="*/ 0 w 6"/>
                <a:gd name="T19" fmla="*/ 52 h 82"/>
                <a:gd name="T20" fmla="*/ 2 w 6"/>
                <a:gd name="T21" fmla="*/ 50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2"/>
                <a:gd name="T35" fmla="*/ 6 w 6"/>
                <a:gd name="T36" fmla="*/ 82 h 8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2">
                  <a:moveTo>
                    <a:pt x="2" y="50"/>
                  </a:moveTo>
                  <a:lnTo>
                    <a:pt x="2" y="78"/>
                  </a:lnTo>
                  <a:lnTo>
                    <a:pt x="3" y="82"/>
                  </a:lnTo>
                  <a:lnTo>
                    <a:pt x="6" y="74"/>
                  </a:lnTo>
                  <a:lnTo>
                    <a:pt x="6" y="0"/>
                  </a:lnTo>
                  <a:lnTo>
                    <a:pt x="2" y="2"/>
                  </a:lnTo>
                  <a:lnTo>
                    <a:pt x="3" y="1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52"/>
                  </a:lnTo>
                  <a:lnTo>
                    <a:pt x="2" y="50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" name="Rectangle 52"/>
            <p:cNvSpPr>
              <a:spLocks noChangeArrowheads="1"/>
            </p:cNvSpPr>
            <p:nvPr/>
          </p:nvSpPr>
          <p:spPr bwMode="auto">
            <a:xfrm>
              <a:off x="2453" y="2268"/>
              <a:ext cx="49" cy="18"/>
            </a:xfrm>
            <a:prstGeom prst="rect">
              <a:avLst/>
            </a:prstGeom>
            <a:solidFill>
              <a:srgbClr val="15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" name="Rectangle 53"/>
            <p:cNvSpPr>
              <a:spLocks noChangeArrowheads="1"/>
            </p:cNvSpPr>
            <p:nvPr/>
          </p:nvSpPr>
          <p:spPr bwMode="auto">
            <a:xfrm>
              <a:off x="2611" y="2266"/>
              <a:ext cx="49" cy="18"/>
            </a:xfrm>
            <a:prstGeom prst="rect">
              <a:avLst/>
            </a:prstGeom>
            <a:solidFill>
              <a:srgbClr val="15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" name="Rectangle 54"/>
            <p:cNvSpPr>
              <a:spLocks noChangeArrowheads="1"/>
            </p:cNvSpPr>
            <p:nvPr/>
          </p:nvSpPr>
          <p:spPr bwMode="auto">
            <a:xfrm>
              <a:off x="2767" y="2266"/>
              <a:ext cx="48" cy="18"/>
            </a:xfrm>
            <a:prstGeom prst="rect">
              <a:avLst/>
            </a:prstGeom>
            <a:solidFill>
              <a:srgbClr val="15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2367" y="1876"/>
              <a:ext cx="135" cy="306"/>
            </a:xfrm>
            <a:custGeom>
              <a:avLst/>
              <a:gdLst>
                <a:gd name="T0" fmla="*/ 0 w 135"/>
                <a:gd name="T1" fmla="*/ 38 h 306"/>
                <a:gd name="T2" fmla="*/ 0 w 135"/>
                <a:gd name="T3" fmla="*/ 306 h 306"/>
                <a:gd name="T4" fmla="*/ 19 w 135"/>
                <a:gd name="T5" fmla="*/ 302 h 306"/>
                <a:gd name="T6" fmla="*/ 23 w 135"/>
                <a:gd name="T7" fmla="*/ 282 h 306"/>
                <a:gd name="T8" fmla="*/ 28 w 135"/>
                <a:gd name="T9" fmla="*/ 228 h 306"/>
                <a:gd name="T10" fmla="*/ 42 w 135"/>
                <a:gd name="T11" fmla="*/ 200 h 306"/>
                <a:gd name="T12" fmla="*/ 47 w 135"/>
                <a:gd name="T13" fmla="*/ 222 h 306"/>
                <a:gd name="T14" fmla="*/ 63 w 135"/>
                <a:gd name="T15" fmla="*/ 244 h 306"/>
                <a:gd name="T16" fmla="*/ 81 w 135"/>
                <a:gd name="T17" fmla="*/ 240 h 306"/>
                <a:gd name="T18" fmla="*/ 86 w 135"/>
                <a:gd name="T19" fmla="*/ 214 h 306"/>
                <a:gd name="T20" fmla="*/ 86 w 135"/>
                <a:gd name="T21" fmla="*/ 164 h 306"/>
                <a:gd name="T22" fmla="*/ 91 w 135"/>
                <a:gd name="T23" fmla="*/ 98 h 306"/>
                <a:gd name="T24" fmla="*/ 96 w 135"/>
                <a:gd name="T25" fmla="*/ 70 h 306"/>
                <a:gd name="T26" fmla="*/ 114 w 135"/>
                <a:gd name="T27" fmla="*/ 112 h 306"/>
                <a:gd name="T28" fmla="*/ 130 w 135"/>
                <a:gd name="T29" fmla="*/ 106 h 306"/>
                <a:gd name="T30" fmla="*/ 135 w 135"/>
                <a:gd name="T31" fmla="*/ 0 h 306"/>
                <a:gd name="T32" fmla="*/ 0 w 135"/>
                <a:gd name="T33" fmla="*/ 38 h 3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5"/>
                <a:gd name="T52" fmla="*/ 0 h 306"/>
                <a:gd name="T53" fmla="*/ 135 w 135"/>
                <a:gd name="T54" fmla="*/ 306 h 30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5" h="306">
                  <a:moveTo>
                    <a:pt x="0" y="38"/>
                  </a:moveTo>
                  <a:lnTo>
                    <a:pt x="0" y="306"/>
                  </a:lnTo>
                  <a:lnTo>
                    <a:pt x="19" y="302"/>
                  </a:lnTo>
                  <a:lnTo>
                    <a:pt x="23" y="282"/>
                  </a:lnTo>
                  <a:lnTo>
                    <a:pt x="28" y="228"/>
                  </a:lnTo>
                  <a:lnTo>
                    <a:pt x="42" y="200"/>
                  </a:lnTo>
                  <a:lnTo>
                    <a:pt x="47" y="222"/>
                  </a:lnTo>
                  <a:lnTo>
                    <a:pt x="63" y="244"/>
                  </a:lnTo>
                  <a:lnTo>
                    <a:pt x="81" y="240"/>
                  </a:lnTo>
                  <a:lnTo>
                    <a:pt x="86" y="214"/>
                  </a:lnTo>
                  <a:lnTo>
                    <a:pt x="86" y="164"/>
                  </a:lnTo>
                  <a:lnTo>
                    <a:pt x="91" y="98"/>
                  </a:lnTo>
                  <a:lnTo>
                    <a:pt x="96" y="70"/>
                  </a:lnTo>
                  <a:lnTo>
                    <a:pt x="114" y="112"/>
                  </a:lnTo>
                  <a:lnTo>
                    <a:pt x="130" y="106"/>
                  </a:lnTo>
                  <a:lnTo>
                    <a:pt x="135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2372" y="1924"/>
              <a:ext cx="529" cy="324"/>
            </a:xfrm>
            <a:custGeom>
              <a:avLst/>
              <a:gdLst>
                <a:gd name="T0" fmla="*/ 114 w 529"/>
                <a:gd name="T1" fmla="*/ 186 h 324"/>
                <a:gd name="T2" fmla="*/ 114 w 529"/>
                <a:gd name="T3" fmla="*/ 240 h 324"/>
                <a:gd name="T4" fmla="*/ 133 w 529"/>
                <a:gd name="T5" fmla="*/ 262 h 324"/>
                <a:gd name="T6" fmla="*/ 169 w 529"/>
                <a:gd name="T7" fmla="*/ 264 h 324"/>
                <a:gd name="T8" fmla="*/ 174 w 529"/>
                <a:gd name="T9" fmla="*/ 222 h 324"/>
                <a:gd name="T10" fmla="*/ 200 w 529"/>
                <a:gd name="T11" fmla="*/ 220 h 324"/>
                <a:gd name="T12" fmla="*/ 205 w 529"/>
                <a:gd name="T13" fmla="*/ 238 h 324"/>
                <a:gd name="T14" fmla="*/ 235 w 529"/>
                <a:gd name="T15" fmla="*/ 234 h 324"/>
                <a:gd name="T16" fmla="*/ 249 w 529"/>
                <a:gd name="T17" fmla="*/ 210 h 324"/>
                <a:gd name="T18" fmla="*/ 264 w 529"/>
                <a:gd name="T19" fmla="*/ 100 h 324"/>
                <a:gd name="T20" fmla="*/ 269 w 529"/>
                <a:gd name="T21" fmla="*/ 4 h 324"/>
                <a:gd name="T22" fmla="*/ 285 w 529"/>
                <a:gd name="T23" fmla="*/ 0 h 324"/>
                <a:gd name="T24" fmla="*/ 293 w 529"/>
                <a:gd name="T25" fmla="*/ 34 h 324"/>
                <a:gd name="T26" fmla="*/ 304 w 529"/>
                <a:gd name="T27" fmla="*/ 142 h 324"/>
                <a:gd name="T28" fmla="*/ 307 w 529"/>
                <a:gd name="T29" fmla="*/ 196 h 324"/>
                <a:gd name="T30" fmla="*/ 326 w 529"/>
                <a:gd name="T31" fmla="*/ 186 h 324"/>
                <a:gd name="T32" fmla="*/ 330 w 529"/>
                <a:gd name="T33" fmla="*/ 160 h 324"/>
                <a:gd name="T34" fmla="*/ 341 w 529"/>
                <a:gd name="T35" fmla="*/ 166 h 324"/>
                <a:gd name="T36" fmla="*/ 341 w 529"/>
                <a:gd name="T37" fmla="*/ 166 h 324"/>
                <a:gd name="T38" fmla="*/ 344 w 529"/>
                <a:gd name="T39" fmla="*/ 174 h 324"/>
                <a:gd name="T40" fmla="*/ 346 w 529"/>
                <a:gd name="T41" fmla="*/ 182 h 324"/>
                <a:gd name="T42" fmla="*/ 348 w 529"/>
                <a:gd name="T43" fmla="*/ 200 h 324"/>
                <a:gd name="T44" fmla="*/ 349 w 529"/>
                <a:gd name="T45" fmla="*/ 222 h 324"/>
                <a:gd name="T46" fmla="*/ 354 w 529"/>
                <a:gd name="T47" fmla="*/ 258 h 324"/>
                <a:gd name="T48" fmla="*/ 402 w 529"/>
                <a:gd name="T49" fmla="*/ 276 h 324"/>
                <a:gd name="T50" fmla="*/ 409 w 529"/>
                <a:gd name="T51" fmla="*/ 254 h 324"/>
                <a:gd name="T52" fmla="*/ 443 w 529"/>
                <a:gd name="T53" fmla="*/ 240 h 324"/>
                <a:gd name="T54" fmla="*/ 443 w 529"/>
                <a:gd name="T55" fmla="*/ 264 h 324"/>
                <a:gd name="T56" fmla="*/ 475 w 529"/>
                <a:gd name="T57" fmla="*/ 262 h 324"/>
                <a:gd name="T58" fmla="*/ 485 w 529"/>
                <a:gd name="T59" fmla="*/ 226 h 324"/>
                <a:gd name="T60" fmla="*/ 506 w 529"/>
                <a:gd name="T61" fmla="*/ 180 h 324"/>
                <a:gd name="T62" fmla="*/ 520 w 529"/>
                <a:gd name="T63" fmla="*/ 178 h 324"/>
                <a:gd name="T64" fmla="*/ 526 w 529"/>
                <a:gd name="T65" fmla="*/ 198 h 324"/>
                <a:gd name="T66" fmla="*/ 529 w 529"/>
                <a:gd name="T67" fmla="*/ 320 h 324"/>
                <a:gd name="T68" fmla="*/ 0 w 529"/>
                <a:gd name="T69" fmla="*/ 324 h 324"/>
                <a:gd name="T70" fmla="*/ 0 w 529"/>
                <a:gd name="T71" fmla="*/ 284 h 324"/>
                <a:gd name="T72" fmla="*/ 15 w 529"/>
                <a:gd name="T73" fmla="*/ 290 h 324"/>
                <a:gd name="T74" fmla="*/ 33 w 529"/>
                <a:gd name="T75" fmla="*/ 296 h 324"/>
                <a:gd name="T76" fmla="*/ 44 w 529"/>
                <a:gd name="T77" fmla="*/ 262 h 324"/>
                <a:gd name="T78" fmla="*/ 67 w 529"/>
                <a:gd name="T79" fmla="*/ 258 h 324"/>
                <a:gd name="T80" fmla="*/ 72 w 529"/>
                <a:gd name="T81" fmla="*/ 272 h 324"/>
                <a:gd name="T82" fmla="*/ 92 w 529"/>
                <a:gd name="T83" fmla="*/ 276 h 324"/>
                <a:gd name="T84" fmla="*/ 100 w 529"/>
                <a:gd name="T85" fmla="*/ 220 h 324"/>
                <a:gd name="T86" fmla="*/ 100 w 529"/>
                <a:gd name="T87" fmla="*/ 198 h 324"/>
                <a:gd name="T88" fmla="*/ 114 w 529"/>
                <a:gd name="T89" fmla="*/ 186 h 32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9"/>
                <a:gd name="T136" fmla="*/ 0 h 324"/>
                <a:gd name="T137" fmla="*/ 529 w 529"/>
                <a:gd name="T138" fmla="*/ 324 h 32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9" h="324">
                  <a:moveTo>
                    <a:pt x="114" y="186"/>
                  </a:moveTo>
                  <a:lnTo>
                    <a:pt x="114" y="240"/>
                  </a:lnTo>
                  <a:lnTo>
                    <a:pt x="133" y="262"/>
                  </a:lnTo>
                  <a:lnTo>
                    <a:pt x="169" y="264"/>
                  </a:lnTo>
                  <a:lnTo>
                    <a:pt x="174" y="222"/>
                  </a:lnTo>
                  <a:lnTo>
                    <a:pt x="200" y="220"/>
                  </a:lnTo>
                  <a:lnTo>
                    <a:pt x="205" y="238"/>
                  </a:lnTo>
                  <a:lnTo>
                    <a:pt x="235" y="234"/>
                  </a:lnTo>
                  <a:lnTo>
                    <a:pt x="249" y="210"/>
                  </a:lnTo>
                  <a:lnTo>
                    <a:pt x="264" y="100"/>
                  </a:lnTo>
                  <a:lnTo>
                    <a:pt x="269" y="4"/>
                  </a:lnTo>
                  <a:lnTo>
                    <a:pt x="285" y="0"/>
                  </a:lnTo>
                  <a:lnTo>
                    <a:pt x="293" y="34"/>
                  </a:lnTo>
                  <a:lnTo>
                    <a:pt x="304" y="142"/>
                  </a:lnTo>
                  <a:lnTo>
                    <a:pt x="307" y="196"/>
                  </a:lnTo>
                  <a:lnTo>
                    <a:pt x="326" y="186"/>
                  </a:lnTo>
                  <a:lnTo>
                    <a:pt x="330" y="160"/>
                  </a:lnTo>
                  <a:lnTo>
                    <a:pt x="341" y="166"/>
                  </a:lnTo>
                  <a:lnTo>
                    <a:pt x="344" y="174"/>
                  </a:lnTo>
                  <a:lnTo>
                    <a:pt x="346" y="182"/>
                  </a:lnTo>
                  <a:lnTo>
                    <a:pt x="348" y="200"/>
                  </a:lnTo>
                  <a:lnTo>
                    <a:pt x="349" y="222"/>
                  </a:lnTo>
                  <a:lnTo>
                    <a:pt x="354" y="258"/>
                  </a:lnTo>
                  <a:lnTo>
                    <a:pt x="402" y="276"/>
                  </a:lnTo>
                  <a:lnTo>
                    <a:pt x="409" y="254"/>
                  </a:lnTo>
                  <a:lnTo>
                    <a:pt x="443" y="240"/>
                  </a:lnTo>
                  <a:lnTo>
                    <a:pt x="443" y="264"/>
                  </a:lnTo>
                  <a:lnTo>
                    <a:pt x="475" y="262"/>
                  </a:lnTo>
                  <a:lnTo>
                    <a:pt x="485" y="226"/>
                  </a:lnTo>
                  <a:lnTo>
                    <a:pt x="506" y="180"/>
                  </a:lnTo>
                  <a:lnTo>
                    <a:pt x="520" y="178"/>
                  </a:lnTo>
                  <a:lnTo>
                    <a:pt x="526" y="198"/>
                  </a:lnTo>
                  <a:lnTo>
                    <a:pt x="529" y="320"/>
                  </a:lnTo>
                  <a:lnTo>
                    <a:pt x="0" y="324"/>
                  </a:lnTo>
                  <a:lnTo>
                    <a:pt x="0" y="284"/>
                  </a:lnTo>
                  <a:lnTo>
                    <a:pt x="15" y="290"/>
                  </a:lnTo>
                  <a:lnTo>
                    <a:pt x="33" y="296"/>
                  </a:lnTo>
                  <a:lnTo>
                    <a:pt x="44" y="262"/>
                  </a:lnTo>
                  <a:lnTo>
                    <a:pt x="67" y="258"/>
                  </a:lnTo>
                  <a:lnTo>
                    <a:pt x="72" y="272"/>
                  </a:lnTo>
                  <a:lnTo>
                    <a:pt x="92" y="276"/>
                  </a:lnTo>
                  <a:lnTo>
                    <a:pt x="100" y="220"/>
                  </a:lnTo>
                  <a:lnTo>
                    <a:pt x="100" y="198"/>
                  </a:lnTo>
                  <a:lnTo>
                    <a:pt x="114" y="186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2478" y="1824"/>
              <a:ext cx="420" cy="194"/>
            </a:xfrm>
            <a:custGeom>
              <a:avLst/>
              <a:gdLst>
                <a:gd name="T0" fmla="*/ 63 w 420"/>
                <a:gd name="T1" fmla="*/ 40 h 194"/>
                <a:gd name="T2" fmla="*/ 212 w 420"/>
                <a:gd name="T3" fmla="*/ 0 h 194"/>
                <a:gd name="T4" fmla="*/ 420 w 420"/>
                <a:gd name="T5" fmla="*/ 146 h 194"/>
                <a:gd name="T6" fmla="*/ 420 w 420"/>
                <a:gd name="T7" fmla="*/ 182 h 194"/>
                <a:gd name="T8" fmla="*/ 409 w 420"/>
                <a:gd name="T9" fmla="*/ 194 h 194"/>
                <a:gd name="T10" fmla="*/ 400 w 420"/>
                <a:gd name="T11" fmla="*/ 170 h 194"/>
                <a:gd name="T12" fmla="*/ 395 w 420"/>
                <a:gd name="T13" fmla="*/ 156 h 194"/>
                <a:gd name="T14" fmla="*/ 384 w 420"/>
                <a:gd name="T15" fmla="*/ 156 h 194"/>
                <a:gd name="T16" fmla="*/ 347 w 420"/>
                <a:gd name="T17" fmla="*/ 182 h 194"/>
                <a:gd name="T18" fmla="*/ 312 w 420"/>
                <a:gd name="T19" fmla="*/ 174 h 194"/>
                <a:gd name="T20" fmla="*/ 287 w 420"/>
                <a:gd name="T21" fmla="*/ 114 h 194"/>
                <a:gd name="T22" fmla="*/ 282 w 420"/>
                <a:gd name="T23" fmla="*/ 76 h 194"/>
                <a:gd name="T24" fmla="*/ 231 w 420"/>
                <a:gd name="T25" fmla="*/ 70 h 194"/>
                <a:gd name="T26" fmla="*/ 231 w 420"/>
                <a:gd name="T27" fmla="*/ 96 h 194"/>
                <a:gd name="T28" fmla="*/ 229 w 420"/>
                <a:gd name="T29" fmla="*/ 152 h 194"/>
                <a:gd name="T30" fmla="*/ 220 w 420"/>
                <a:gd name="T31" fmla="*/ 194 h 194"/>
                <a:gd name="T32" fmla="*/ 202 w 420"/>
                <a:gd name="T33" fmla="*/ 146 h 194"/>
                <a:gd name="T34" fmla="*/ 196 w 420"/>
                <a:gd name="T35" fmla="*/ 90 h 194"/>
                <a:gd name="T36" fmla="*/ 196 w 420"/>
                <a:gd name="T37" fmla="*/ 40 h 194"/>
                <a:gd name="T38" fmla="*/ 144 w 420"/>
                <a:gd name="T39" fmla="*/ 42 h 194"/>
                <a:gd name="T40" fmla="*/ 143 w 420"/>
                <a:gd name="T41" fmla="*/ 76 h 194"/>
                <a:gd name="T42" fmla="*/ 119 w 420"/>
                <a:gd name="T43" fmla="*/ 76 h 194"/>
                <a:gd name="T44" fmla="*/ 119 w 420"/>
                <a:gd name="T45" fmla="*/ 58 h 194"/>
                <a:gd name="T46" fmla="*/ 66 w 420"/>
                <a:gd name="T47" fmla="*/ 60 h 194"/>
                <a:gd name="T48" fmla="*/ 0 w 420"/>
                <a:gd name="T49" fmla="*/ 84 h 194"/>
                <a:gd name="T50" fmla="*/ 8 w 420"/>
                <a:gd name="T51" fmla="*/ 58 h 194"/>
                <a:gd name="T52" fmla="*/ 63 w 420"/>
                <a:gd name="T53" fmla="*/ 40 h 19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0"/>
                <a:gd name="T82" fmla="*/ 0 h 194"/>
                <a:gd name="T83" fmla="*/ 420 w 420"/>
                <a:gd name="T84" fmla="*/ 194 h 19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0" h="194">
                  <a:moveTo>
                    <a:pt x="63" y="40"/>
                  </a:moveTo>
                  <a:lnTo>
                    <a:pt x="212" y="0"/>
                  </a:lnTo>
                  <a:lnTo>
                    <a:pt x="420" y="146"/>
                  </a:lnTo>
                  <a:lnTo>
                    <a:pt x="420" y="182"/>
                  </a:lnTo>
                  <a:lnTo>
                    <a:pt x="409" y="194"/>
                  </a:lnTo>
                  <a:lnTo>
                    <a:pt x="400" y="170"/>
                  </a:lnTo>
                  <a:lnTo>
                    <a:pt x="395" y="156"/>
                  </a:lnTo>
                  <a:lnTo>
                    <a:pt x="384" y="156"/>
                  </a:lnTo>
                  <a:lnTo>
                    <a:pt x="347" y="182"/>
                  </a:lnTo>
                  <a:lnTo>
                    <a:pt x="312" y="174"/>
                  </a:lnTo>
                  <a:lnTo>
                    <a:pt x="287" y="114"/>
                  </a:lnTo>
                  <a:lnTo>
                    <a:pt x="282" y="76"/>
                  </a:lnTo>
                  <a:lnTo>
                    <a:pt x="231" y="70"/>
                  </a:lnTo>
                  <a:lnTo>
                    <a:pt x="231" y="96"/>
                  </a:lnTo>
                  <a:lnTo>
                    <a:pt x="229" y="152"/>
                  </a:lnTo>
                  <a:lnTo>
                    <a:pt x="220" y="194"/>
                  </a:lnTo>
                  <a:lnTo>
                    <a:pt x="202" y="146"/>
                  </a:lnTo>
                  <a:lnTo>
                    <a:pt x="196" y="90"/>
                  </a:lnTo>
                  <a:lnTo>
                    <a:pt x="196" y="40"/>
                  </a:lnTo>
                  <a:lnTo>
                    <a:pt x="144" y="42"/>
                  </a:lnTo>
                  <a:lnTo>
                    <a:pt x="143" y="76"/>
                  </a:lnTo>
                  <a:lnTo>
                    <a:pt x="119" y="76"/>
                  </a:lnTo>
                  <a:lnTo>
                    <a:pt x="119" y="58"/>
                  </a:lnTo>
                  <a:lnTo>
                    <a:pt x="66" y="60"/>
                  </a:lnTo>
                  <a:lnTo>
                    <a:pt x="0" y="84"/>
                  </a:lnTo>
                  <a:lnTo>
                    <a:pt x="8" y="58"/>
                  </a:lnTo>
                  <a:lnTo>
                    <a:pt x="63" y="40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2323" y="1916"/>
              <a:ext cx="44" cy="242"/>
            </a:xfrm>
            <a:custGeom>
              <a:avLst/>
              <a:gdLst>
                <a:gd name="T0" fmla="*/ 44 w 44"/>
                <a:gd name="T1" fmla="*/ 0 h 242"/>
                <a:gd name="T2" fmla="*/ 44 w 44"/>
                <a:gd name="T3" fmla="*/ 242 h 242"/>
                <a:gd name="T4" fmla="*/ 24 w 44"/>
                <a:gd name="T5" fmla="*/ 210 h 242"/>
                <a:gd name="T6" fmla="*/ 24 w 44"/>
                <a:gd name="T7" fmla="*/ 168 h 242"/>
                <a:gd name="T8" fmla="*/ 24 w 44"/>
                <a:gd name="T9" fmla="*/ 120 h 242"/>
                <a:gd name="T10" fmla="*/ 14 w 44"/>
                <a:gd name="T11" fmla="*/ 138 h 242"/>
                <a:gd name="T12" fmla="*/ 0 w 44"/>
                <a:gd name="T13" fmla="*/ 108 h 242"/>
                <a:gd name="T14" fmla="*/ 5 w 44"/>
                <a:gd name="T15" fmla="*/ 72 h 242"/>
                <a:gd name="T16" fmla="*/ 2 w 44"/>
                <a:gd name="T17" fmla="*/ 12 h 242"/>
                <a:gd name="T18" fmla="*/ 44 w 44"/>
                <a:gd name="T19" fmla="*/ 0 h 2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242"/>
                <a:gd name="T32" fmla="*/ 44 w 44"/>
                <a:gd name="T33" fmla="*/ 242 h 24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242">
                  <a:moveTo>
                    <a:pt x="44" y="0"/>
                  </a:moveTo>
                  <a:lnTo>
                    <a:pt x="44" y="242"/>
                  </a:lnTo>
                  <a:lnTo>
                    <a:pt x="24" y="210"/>
                  </a:lnTo>
                  <a:lnTo>
                    <a:pt x="24" y="168"/>
                  </a:lnTo>
                  <a:lnTo>
                    <a:pt x="24" y="120"/>
                  </a:lnTo>
                  <a:lnTo>
                    <a:pt x="14" y="138"/>
                  </a:lnTo>
                  <a:lnTo>
                    <a:pt x="0" y="108"/>
                  </a:lnTo>
                  <a:lnTo>
                    <a:pt x="5" y="72"/>
                  </a:lnTo>
                  <a:lnTo>
                    <a:pt x="2" y="1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CBB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pic>
        <p:nvPicPr>
          <p:cNvPr id="61" name="Picture 162" descr="C:\Documents and Settings\Van Phong\Local Settings\Temporary Internet Files\Content.IE5\H1UZWIMW\MCj04124640000[1].wm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42058" y="-21851"/>
            <a:ext cx="1067487" cy="1027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" name="AutoShape 166"/>
          <p:cNvSpPr>
            <a:spLocks noChangeAspect="1" noChangeArrowheads="1" noTextEdit="1"/>
          </p:cNvSpPr>
          <p:nvPr/>
        </p:nvSpPr>
        <p:spPr bwMode="auto">
          <a:xfrm>
            <a:off x="4495800" y="1087476"/>
            <a:ext cx="998315" cy="9889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63" name="Picture 2" descr="E:\Write disc\ANIMATION\Animais\Abelhas\Abelha_07.gif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2998238"/>
            <a:ext cx="431856" cy="373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" name="Freeform 91"/>
          <p:cNvSpPr>
            <a:spLocks/>
          </p:cNvSpPr>
          <p:nvPr/>
        </p:nvSpPr>
        <p:spPr bwMode="auto">
          <a:xfrm>
            <a:off x="5410200" y="4159290"/>
            <a:ext cx="807626" cy="238086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65" name="Freeform 91"/>
          <p:cNvSpPr>
            <a:spLocks/>
          </p:cNvSpPr>
          <p:nvPr/>
        </p:nvSpPr>
        <p:spPr bwMode="auto">
          <a:xfrm>
            <a:off x="6858000" y="4616490"/>
            <a:ext cx="807626" cy="238086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66" name="Freeform 91"/>
          <p:cNvSpPr>
            <a:spLocks/>
          </p:cNvSpPr>
          <p:nvPr/>
        </p:nvSpPr>
        <p:spPr bwMode="auto">
          <a:xfrm>
            <a:off x="838200" y="6445290"/>
            <a:ext cx="807626" cy="238086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pic>
        <p:nvPicPr>
          <p:cNvPr id="67" name="Group 131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96150">
            <a:off x="8246780" y="2897234"/>
            <a:ext cx="1572253" cy="4432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8" name="Group 132"/>
          <p:cNvGrpSpPr/>
          <p:nvPr/>
        </p:nvGrpSpPr>
        <p:grpSpPr>
          <a:xfrm rot="21311430">
            <a:off x="9892" y="4405137"/>
            <a:ext cx="1561036" cy="428555"/>
            <a:chOff x="5075238" y="2066925"/>
            <a:chExt cx="827088" cy="333375"/>
          </a:xfrm>
          <a:blipFill>
            <a:blip r:embed="rId6"/>
            <a:tile tx="0" ty="0" sx="100000" sy="100000" flip="none" algn="tl"/>
          </a:blipFill>
        </p:grpSpPr>
        <p:sp>
          <p:nvSpPr>
            <p:cNvPr id="69" name="Freeform 23"/>
            <p:cNvSpPr>
              <a:spLocks/>
            </p:cNvSpPr>
            <p:nvPr/>
          </p:nvSpPr>
          <p:spPr bwMode="auto">
            <a:xfrm>
              <a:off x="5124450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0" name="Freeform 24"/>
            <p:cNvSpPr>
              <a:spLocks/>
            </p:cNvSpPr>
            <p:nvPr/>
          </p:nvSpPr>
          <p:spPr bwMode="auto">
            <a:xfrm>
              <a:off x="524033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1" name="Freeform 25"/>
            <p:cNvSpPr>
              <a:spLocks/>
            </p:cNvSpPr>
            <p:nvPr/>
          </p:nvSpPr>
          <p:spPr bwMode="auto">
            <a:xfrm>
              <a:off x="5356225" y="2066925"/>
              <a:ext cx="50800" cy="333375"/>
            </a:xfrm>
            <a:custGeom>
              <a:avLst/>
              <a:gdLst/>
              <a:ahLst/>
              <a:cxnLst>
                <a:cxn ang="0">
                  <a:pos x="66" y="419"/>
                </a:cxn>
                <a:cxn ang="0">
                  <a:pos x="66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6" y="419"/>
                </a:cxn>
              </a:cxnLst>
              <a:rect l="0" t="0" r="r" b="b"/>
              <a:pathLst>
                <a:path w="66" h="419">
                  <a:moveTo>
                    <a:pt x="66" y="419"/>
                  </a:moveTo>
                  <a:lnTo>
                    <a:pt x="66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6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2" name="Freeform 26"/>
            <p:cNvSpPr>
              <a:spLocks/>
            </p:cNvSpPr>
            <p:nvPr/>
          </p:nvSpPr>
          <p:spPr bwMode="auto">
            <a:xfrm>
              <a:off x="5472113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3" name="Freeform 27"/>
            <p:cNvSpPr>
              <a:spLocks/>
            </p:cNvSpPr>
            <p:nvPr/>
          </p:nvSpPr>
          <p:spPr bwMode="auto">
            <a:xfrm>
              <a:off x="5588000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3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3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4" name="Freeform 28"/>
            <p:cNvSpPr>
              <a:spLocks/>
            </p:cNvSpPr>
            <p:nvPr/>
          </p:nvSpPr>
          <p:spPr bwMode="auto">
            <a:xfrm>
              <a:off x="570388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1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1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5" name="Freeform 29"/>
            <p:cNvSpPr>
              <a:spLocks/>
            </p:cNvSpPr>
            <p:nvPr/>
          </p:nvSpPr>
          <p:spPr bwMode="auto">
            <a:xfrm>
              <a:off x="5818188" y="2066925"/>
              <a:ext cx="52388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6" name="Rectangle 30"/>
            <p:cNvSpPr>
              <a:spLocks noChangeArrowheads="1"/>
            </p:cNvSpPr>
            <p:nvPr/>
          </p:nvSpPr>
          <p:spPr bwMode="auto">
            <a:xfrm>
              <a:off x="5075238" y="2136775"/>
              <a:ext cx="82708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7" name="Rectangle 31"/>
            <p:cNvSpPr>
              <a:spLocks noChangeArrowheads="1"/>
            </p:cNvSpPr>
            <p:nvPr/>
          </p:nvSpPr>
          <p:spPr bwMode="auto">
            <a:xfrm>
              <a:off x="5075238" y="2287588"/>
              <a:ext cx="827088" cy="301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</p:grpSp>
      <p:grpSp>
        <p:nvGrpSpPr>
          <p:cNvPr id="78" name="Group 142"/>
          <p:cNvGrpSpPr/>
          <p:nvPr/>
        </p:nvGrpSpPr>
        <p:grpSpPr>
          <a:xfrm rot="21368946">
            <a:off x="1487322" y="4290687"/>
            <a:ext cx="1561036" cy="428555"/>
            <a:chOff x="5075238" y="2066925"/>
            <a:chExt cx="827088" cy="333375"/>
          </a:xfrm>
          <a:blipFill>
            <a:blip r:embed="rId6"/>
            <a:tile tx="0" ty="0" sx="100000" sy="100000" flip="none" algn="tl"/>
          </a:blipFill>
        </p:grpSpPr>
        <p:sp>
          <p:nvSpPr>
            <p:cNvPr id="79" name="Freeform 23"/>
            <p:cNvSpPr>
              <a:spLocks/>
            </p:cNvSpPr>
            <p:nvPr/>
          </p:nvSpPr>
          <p:spPr bwMode="auto">
            <a:xfrm>
              <a:off x="5124450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0" name="Freeform 24"/>
            <p:cNvSpPr>
              <a:spLocks/>
            </p:cNvSpPr>
            <p:nvPr/>
          </p:nvSpPr>
          <p:spPr bwMode="auto">
            <a:xfrm>
              <a:off x="524033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1" name="Freeform 25"/>
            <p:cNvSpPr>
              <a:spLocks/>
            </p:cNvSpPr>
            <p:nvPr/>
          </p:nvSpPr>
          <p:spPr bwMode="auto">
            <a:xfrm>
              <a:off x="5356225" y="2066925"/>
              <a:ext cx="50800" cy="333375"/>
            </a:xfrm>
            <a:custGeom>
              <a:avLst/>
              <a:gdLst/>
              <a:ahLst/>
              <a:cxnLst>
                <a:cxn ang="0">
                  <a:pos x="66" y="419"/>
                </a:cxn>
                <a:cxn ang="0">
                  <a:pos x="66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6" y="419"/>
                </a:cxn>
              </a:cxnLst>
              <a:rect l="0" t="0" r="r" b="b"/>
              <a:pathLst>
                <a:path w="66" h="419">
                  <a:moveTo>
                    <a:pt x="66" y="419"/>
                  </a:moveTo>
                  <a:lnTo>
                    <a:pt x="66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6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2" name="Freeform 26"/>
            <p:cNvSpPr>
              <a:spLocks/>
            </p:cNvSpPr>
            <p:nvPr/>
          </p:nvSpPr>
          <p:spPr bwMode="auto">
            <a:xfrm>
              <a:off x="5472113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3" name="Freeform 27"/>
            <p:cNvSpPr>
              <a:spLocks/>
            </p:cNvSpPr>
            <p:nvPr/>
          </p:nvSpPr>
          <p:spPr bwMode="auto">
            <a:xfrm>
              <a:off x="5588000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3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3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4" name="Freeform 28"/>
            <p:cNvSpPr>
              <a:spLocks/>
            </p:cNvSpPr>
            <p:nvPr/>
          </p:nvSpPr>
          <p:spPr bwMode="auto">
            <a:xfrm>
              <a:off x="570388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1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1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5" name="Freeform 29"/>
            <p:cNvSpPr>
              <a:spLocks/>
            </p:cNvSpPr>
            <p:nvPr/>
          </p:nvSpPr>
          <p:spPr bwMode="auto">
            <a:xfrm>
              <a:off x="5818188" y="2066925"/>
              <a:ext cx="52388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6" name="Rectangle 30"/>
            <p:cNvSpPr>
              <a:spLocks noChangeArrowheads="1"/>
            </p:cNvSpPr>
            <p:nvPr/>
          </p:nvSpPr>
          <p:spPr bwMode="auto">
            <a:xfrm>
              <a:off x="5075238" y="2136775"/>
              <a:ext cx="82708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7" name="Rectangle 31"/>
            <p:cNvSpPr>
              <a:spLocks noChangeArrowheads="1"/>
            </p:cNvSpPr>
            <p:nvPr/>
          </p:nvSpPr>
          <p:spPr bwMode="auto">
            <a:xfrm>
              <a:off x="5075238" y="2287588"/>
              <a:ext cx="827088" cy="301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</p:grpSp>
      <p:pic>
        <p:nvPicPr>
          <p:cNvPr id="88" name="Picture 3" descr="E:\Write disc\ANIMATION\Animais\Borboletas\Borboleta_02.gif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399" y="5291312"/>
            <a:ext cx="560851" cy="3205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9" name="Group 152"/>
          <p:cNvGrpSpPr/>
          <p:nvPr/>
        </p:nvGrpSpPr>
        <p:grpSpPr>
          <a:xfrm>
            <a:off x="1377950" y="3375095"/>
            <a:ext cx="1561036" cy="428555"/>
            <a:chOff x="5075238" y="2066925"/>
            <a:chExt cx="827088" cy="333375"/>
          </a:xfrm>
          <a:blipFill>
            <a:blip r:embed="rId6"/>
            <a:tile tx="0" ty="0" sx="100000" sy="100000" flip="none" algn="tl"/>
          </a:blipFill>
        </p:grpSpPr>
        <p:sp>
          <p:nvSpPr>
            <p:cNvPr id="90" name="Freeform 23"/>
            <p:cNvSpPr>
              <a:spLocks/>
            </p:cNvSpPr>
            <p:nvPr/>
          </p:nvSpPr>
          <p:spPr bwMode="auto">
            <a:xfrm>
              <a:off x="5124450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1" name="Freeform 24"/>
            <p:cNvSpPr>
              <a:spLocks/>
            </p:cNvSpPr>
            <p:nvPr/>
          </p:nvSpPr>
          <p:spPr bwMode="auto">
            <a:xfrm>
              <a:off x="524033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2" name="Freeform 25"/>
            <p:cNvSpPr>
              <a:spLocks/>
            </p:cNvSpPr>
            <p:nvPr/>
          </p:nvSpPr>
          <p:spPr bwMode="auto">
            <a:xfrm>
              <a:off x="5356225" y="2066925"/>
              <a:ext cx="50800" cy="333375"/>
            </a:xfrm>
            <a:custGeom>
              <a:avLst/>
              <a:gdLst/>
              <a:ahLst/>
              <a:cxnLst>
                <a:cxn ang="0">
                  <a:pos x="66" y="419"/>
                </a:cxn>
                <a:cxn ang="0">
                  <a:pos x="66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6" y="419"/>
                </a:cxn>
              </a:cxnLst>
              <a:rect l="0" t="0" r="r" b="b"/>
              <a:pathLst>
                <a:path w="66" h="419">
                  <a:moveTo>
                    <a:pt x="66" y="419"/>
                  </a:moveTo>
                  <a:lnTo>
                    <a:pt x="66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6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3" name="Freeform 26"/>
            <p:cNvSpPr>
              <a:spLocks/>
            </p:cNvSpPr>
            <p:nvPr/>
          </p:nvSpPr>
          <p:spPr bwMode="auto">
            <a:xfrm>
              <a:off x="5472113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4" name="Freeform 27"/>
            <p:cNvSpPr>
              <a:spLocks/>
            </p:cNvSpPr>
            <p:nvPr/>
          </p:nvSpPr>
          <p:spPr bwMode="auto">
            <a:xfrm>
              <a:off x="5588000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3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3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5" name="Freeform 28"/>
            <p:cNvSpPr>
              <a:spLocks/>
            </p:cNvSpPr>
            <p:nvPr/>
          </p:nvSpPr>
          <p:spPr bwMode="auto">
            <a:xfrm>
              <a:off x="570388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1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1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6" name="Freeform 29"/>
            <p:cNvSpPr>
              <a:spLocks/>
            </p:cNvSpPr>
            <p:nvPr/>
          </p:nvSpPr>
          <p:spPr bwMode="auto">
            <a:xfrm>
              <a:off x="5818188" y="2066925"/>
              <a:ext cx="52388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7" name="Rectangle 30"/>
            <p:cNvSpPr>
              <a:spLocks noChangeArrowheads="1"/>
            </p:cNvSpPr>
            <p:nvPr/>
          </p:nvSpPr>
          <p:spPr bwMode="auto">
            <a:xfrm>
              <a:off x="5075238" y="2136775"/>
              <a:ext cx="82708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8" name="Rectangle 31"/>
            <p:cNvSpPr>
              <a:spLocks noChangeArrowheads="1"/>
            </p:cNvSpPr>
            <p:nvPr/>
          </p:nvSpPr>
          <p:spPr bwMode="auto">
            <a:xfrm>
              <a:off x="5075238" y="2287588"/>
              <a:ext cx="827088" cy="301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</p:grpSp>
      <p:pic>
        <p:nvPicPr>
          <p:cNvPr id="99" name="Picture 23" descr="Poppies.gif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43726" y="4933795"/>
            <a:ext cx="1256307" cy="1648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0" name="Picture 26" descr="Sunflower_smiles.gif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96326" y="4524591"/>
            <a:ext cx="1121703" cy="21867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1" name="Group 320"/>
          <p:cNvGrpSpPr>
            <a:grpSpLocks/>
          </p:cNvGrpSpPr>
          <p:nvPr/>
        </p:nvGrpSpPr>
        <p:grpSpPr bwMode="auto">
          <a:xfrm>
            <a:off x="172565" y="-944"/>
            <a:ext cx="1435780" cy="1933993"/>
            <a:chOff x="5108575" y="1908175"/>
            <a:chExt cx="831850" cy="874713"/>
          </a:xfrm>
        </p:grpSpPr>
        <p:sp>
          <p:nvSpPr>
            <p:cNvPr id="102" name="Freeform 83"/>
            <p:cNvSpPr>
              <a:spLocks/>
            </p:cNvSpPr>
            <p:nvPr/>
          </p:nvSpPr>
          <p:spPr bwMode="auto">
            <a:xfrm>
              <a:off x="5108575" y="1908175"/>
              <a:ext cx="831850" cy="606425"/>
            </a:xfrm>
            <a:custGeom>
              <a:avLst/>
              <a:gdLst>
                <a:gd name="T0" fmla="*/ 1277718227 w 524"/>
                <a:gd name="T1" fmla="*/ 645159992 h 382"/>
                <a:gd name="T2" fmla="*/ 1237395745 w 524"/>
                <a:gd name="T3" fmla="*/ 559474707 h 382"/>
                <a:gd name="T4" fmla="*/ 1204634523 w 524"/>
                <a:gd name="T5" fmla="*/ 536792514 h 382"/>
                <a:gd name="T6" fmla="*/ 1224795764 w 524"/>
                <a:gd name="T7" fmla="*/ 491429716 h 382"/>
                <a:gd name="T8" fmla="*/ 1292840745 w 524"/>
                <a:gd name="T9" fmla="*/ 425907262 h 382"/>
                <a:gd name="T10" fmla="*/ 1280239175 w 524"/>
                <a:gd name="T11" fmla="*/ 385584676 h 382"/>
                <a:gd name="T12" fmla="*/ 1287798847 w 524"/>
                <a:gd name="T13" fmla="*/ 297378442 h 382"/>
                <a:gd name="T14" fmla="*/ 1209674833 w 524"/>
                <a:gd name="T15" fmla="*/ 249494694 h 382"/>
                <a:gd name="T16" fmla="*/ 1113908940 w 524"/>
                <a:gd name="T17" fmla="*/ 236894711 h 382"/>
                <a:gd name="T18" fmla="*/ 1053425219 w 524"/>
                <a:gd name="T19" fmla="*/ 236894711 h 382"/>
                <a:gd name="T20" fmla="*/ 1015622099 w 524"/>
                <a:gd name="T21" fmla="*/ 239415660 h 382"/>
                <a:gd name="T22" fmla="*/ 995460858 w 524"/>
                <a:gd name="T23" fmla="*/ 209173795 h 382"/>
                <a:gd name="T24" fmla="*/ 932457775 w 524"/>
                <a:gd name="T25" fmla="*/ 183972191 h 382"/>
                <a:gd name="T26" fmla="*/ 892135294 w 524"/>
                <a:gd name="T27" fmla="*/ 161289998 h 382"/>
                <a:gd name="T28" fmla="*/ 856853123 w 524"/>
                <a:gd name="T29" fmla="*/ 123486873 h 382"/>
                <a:gd name="T30" fmla="*/ 816530443 w 524"/>
                <a:gd name="T31" fmla="*/ 73083739 h 382"/>
                <a:gd name="T32" fmla="*/ 748485462 w 524"/>
                <a:gd name="T33" fmla="*/ 0 h 382"/>
                <a:gd name="T34" fmla="*/ 655240518 w 524"/>
                <a:gd name="T35" fmla="*/ 42843449 h 382"/>
                <a:gd name="T36" fmla="*/ 627518019 w 524"/>
                <a:gd name="T37" fmla="*/ 115927200 h 382"/>
                <a:gd name="T38" fmla="*/ 569555246 w 524"/>
                <a:gd name="T39" fmla="*/ 113407838 h 382"/>
                <a:gd name="T40" fmla="*/ 493950593 w 524"/>
                <a:gd name="T41" fmla="*/ 98286881 h 382"/>
                <a:gd name="T42" fmla="*/ 410784583 w 524"/>
                <a:gd name="T43" fmla="*/ 108367527 h 382"/>
                <a:gd name="T44" fmla="*/ 340220241 w 524"/>
                <a:gd name="T45" fmla="*/ 178931880 h 382"/>
                <a:gd name="T46" fmla="*/ 211693126 w 524"/>
                <a:gd name="T47" fmla="*/ 181451242 h 382"/>
                <a:gd name="T48" fmla="*/ 171370595 w 524"/>
                <a:gd name="T49" fmla="*/ 252015644 h 382"/>
                <a:gd name="T50" fmla="*/ 176410905 w 524"/>
                <a:gd name="T51" fmla="*/ 309978425 h 382"/>
                <a:gd name="T52" fmla="*/ 113406234 w 524"/>
                <a:gd name="T53" fmla="*/ 335181567 h 382"/>
                <a:gd name="T54" fmla="*/ 98285279 w 524"/>
                <a:gd name="T55" fmla="*/ 380544365 h 382"/>
                <a:gd name="T56" fmla="*/ 100806228 w 524"/>
                <a:gd name="T57" fmla="*/ 423386313 h 382"/>
                <a:gd name="T58" fmla="*/ 27720924 w 524"/>
                <a:gd name="T59" fmla="*/ 466229749 h 382"/>
                <a:gd name="T60" fmla="*/ 5040312 w 524"/>
                <a:gd name="T61" fmla="*/ 554434396 h 382"/>
                <a:gd name="T62" fmla="*/ 103325589 w 524"/>
                <a:gd name="T63" fmla="*/ 612397178 h 382"/>
                <a:gd name="T64" fmla="*/ 161289974 w 524"/>
                <a:gd name="T65" fmla="*/ 657761563 h 382"/>
                <a:gd name="T66" fmla="*/ 186491525 w 524"/>
                <a:gd name="T67" fmla="*/ 715724345 h 382"/>
                <a:gd name="T68" fmla="*/ 226814056 w 524"/>
                <a:gd name="T69" fmla="*/ 720764656 h 382"/>
                <a:gd name="T70" fmla="*/ 171370595 w 524"/>
                <a:gd name="T71" fmla="*/ 745966210 h 382"/>
                <a:gd name="T72" fmla="*/ 158769026 w 524"/>
                <a:gd name="T73" fmla="*/ 816530563 h 382"/>
                <a:gd name="T74" fmla="*/ 257055917 w 524"/>
                <a:gd name="T75" fmla="*/ 854333886 h 382"/>
                <a:gd name="T76" fmla="*/ 302418708 w 524"/>
                <a:gd name="T77" fmla="*/ 871974181 h 382"/>
                <a:gd name="T78" fmla="*/ 330141208 w 524"/>
                <a:gd name="T79" fmla="*/ 899696684 h 382"/>
                <a:gd name="T80" fmla="*/ 375502412 w 524"/>
                <a:gd name="T81" fmla="*/ 960180415 h 382"/>
                <a:gd name="T82" fmla="*/ 435986233 w 524"/>
                <a:gd name="T83" fmla="*/ 932457911 h 382"/>
                <a:gd name="T84" fmla="*/ 488910283 w 524"/>
                <a:gd name="T85" fmla="*/ 914817617 h 382"/>
                <a:gd name="T86" fmla="*/ 506550575 w 524"/>
                <a:gd name="T87" fmla="*/ 856853248 h 382"/>
                <a:gd name="T88" fmla="*/ 559474625 w 524"/>
                <a:gd name="T89" fmla="*/ 864414508 h 382"/>
                <a:gd name="T90" fmla="*/ 504031214 w 524"/>
                <a:gd name="T91" fmla="*/ 751006521 h 382"/>
                <a:gd name="T92" fmla="*/ 539313385 w 524"/>
                <a:gd name="T93" fmla="*/ 705643723 h 382"/>
                <a:gd name="T94" fmla="*/ 561993987 w 524"/>
                <a:gd name="T95" fmla="*/ 645159992 h 382"/>
                <a:gd name="T96" fmla="*/ 589716486 w 524"/>
                <a:gd name="T97" fmla="*/ 627518110 h 382"/>
                <a:gd name="T98" fmla="*/ 602316468 w 524"/>
                <a:gd name="T99" fmla="*/ 599797194 h 382"/>
                <a:gd name="T100" fmla="*/ 675401759 w 524"/>
                <a:gd name="T101" fmla="*/ 637598732 h 382"/>
                <a:gd name="T102" fmla="*/ 748485462 w 524"/>
                <a:gd name="T103" fmla="*/ 670361547 h 382"/>
                <a:gd name="T104" fmla="*/ 841732192 w 524"/>
                <a:gd name="T105" fmla="*/ 677922807 h 382"/>
                <a:gd name="T106" fmla="*/ 796369202 w 524"/>
                <a:gd name="T107" fmla="*/ 781248386 h 382"/>
                <a:gd name="T108" fmla="*/ 824090114 w 524"/>
                <a:gd name="T109" fmla="*/ 806449941 h 382"/>
                <a:gd name="T110" fmla="*/ 866933743 w 524"/>
                <a:gd name="T111" fmla="*/ 859374197 h 382"/>
                <a:gd name="T112" fmla="*/ 950098067 w 524"/>
                <a:gd name="T113" fmla="*/ 904736995 h 382"/>
                <a:gd name="T114" fmla="*/ 1013102737 w 524"/>
                <a:gd name="T115" fmla="*/ 902216046 h 382"/>
                <a:gd name="T116" fmla="*/ 1113908940 w 524"/>
                <a:gd name="T117" fmla="*/ 834172643 h 382"/>
                <a:gd name="T118" fmla="*/ 1156750783 w 524"/>
                <a:gd name="T119" fmla="*/ 798890268 h 382"/>
                <a:gd name="T120" fmla="*/ 1192032954 w 524"/>
                <a:gd name="T121" fmla="*/ 786288697 h 382"/>
                <a:gd name="T122" fmla="*/ 1282758537 w 524"/>
                <a:gd name="T123" fmla="*/ 745966210 h 382"/>
                <a:gd name="T124" fmla="*/ 1318042295 w 524"/>
                <a:gd name="T125" fmla="*/ 672882496 h 3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24"/>
                <a:gd name="T190" fmla="*/ 0 h 382"/>
                <a:gd name="T191" fmla="*/ 524 w 524"/>
                <a:gd name="T192" fmla="*/ 382 h 3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24" h="382">
                  <a:moveTo>
                    <a:pt x="523" y="267"/>
                  </a:moveTo>
                  <a:lnTo>
                    <a:pt x="523" y="267"/>
                  </a:lnTo>
                  <a:lnTo>
                    <a:pt x="522" y="260"/>
                  </a:lnTo>
                  <a:lnTo>
                    <a:pt x="521" y="258"/>
                  </a:lnTo>
                  <a:lnTo>
                    <a:pt x="520" y="257"/>
                  </a:lnTo>
                  <a:lnTo>
                    <a:pt x="514" y="256"/>
                  </a:lnTo>
                  <a:lnTo>
                    <a:pt x="507" y="256"/>
                  </a:lnTo>
                  <a:lnTo>
                    <a:pt x="506" y="249"/>
                  </a:lnTo>
                  <a:lnTo>
                    <a:pt x="503" y="244"/>
                  </a:lnTo>
                  <a:lnTo>
                    <a:pt x="496" y="232"/>
                  </a:lnTo>
                  <a:lnTo>
                    <a:pt x="493" y="225"/>
                  </a:lnTo>
                  <a:lnTo>
                    <a:pt x="491" y="222"/>
                  </a:lnTo>
                  <a:lnTo>
                    <a:pt x="486" y="219"/>
                  </a:lnTo>
                  <a:lnTo>
                    <a:pt x="480" y="219"/>
                  </a:lnTo>
                  <a:lnTo>
                    <a:pt x="474" y="219"/>
                  </a:lnTo>
                  <a:lnTo>
                    <a:pt x="475" y="216"/>
                  </a:lnTo>
                  <a:lnTo>
                    <a:pt x="478" y="213"/>
                  </a:lnTo>
                  <a:lnTo>
                    <a:pt x="480" y="211"/>
                  </a:lnTo>
                  <a:lnTo>
                    <a:pt x="481" y="206"/>
                  </a:lnTo>
                  <a:lnTo>
                    <a:pt x="481" y="199"/>
                  </a:lnTo>
                  <a:lnTo>
                    <a:pt x="483" y="197"/>
                  </a:lnTo>
                  <a:lnTo>
                    <a:pt x="486" y="195"/>
                  </a:lnTo>
                  <a:lnTo>
                    <a:pt x="497" y="186"/>
                  </a:lnTo>
                  <a:lnTo>
                    <a:pt x="509" y="176"/>
                  </a:lnTo>
                  <a:lnTo>
                    <a:pt x="512" y="173"/>
                  </a:lnTo>
                  <a:lnTo>
                    <a:pt x="513" y="172"/>
                  </a:lnTo>
                  <a:lnTo>
                    <a:pt x="513" y="169"/>
                  </a:lnTo>
                  <a:lnTo>
                    <a:pt x="511" y="166"/>
                  </a:lnTo>
                  <a:lnTo>
                    <a:pt x="507" y="162"/>
                  </a:lnTo>
                  <a:lnTo>
                    <a:pt x="502" y="159"/>
                  </a:lnTo>
                  <a:lnTo>
                    <a:pt x="499" y="155"/>
                  </a:lnTo>
                  <a:lnTo>
                    <a:pt x="503" y="154"/>
                  </a:lnTo>
                  <a:lnTo>
                    <a:pt x="508" y="153"/>
                  </a:lnTo>
                  <a:lnTo>
                    <a:pt x="510" y="151"/>
                  </a:lnTo>
                  <a:lnTo>
                    <a:pt x="512" y="147"/>
                  </a:lnTo>
                  <a:lnTo>
                    <a:pt x="514" y="144"/>
                  </a:lnTo>
                  <a:lnTo>
                    <a:pt x="515" y="141"/>
                  </a:lnTo>
                  <a:lnTo>
                    <a:pt x="515" y="133"/>
                  </a:lnTo>
                  <a:lnTo>
                    <a:pt x="514" y="126"/>
                  </a:lnTo>
                  <a:lnTo>
                    <a:pt x="511" y="118"/>
                  </a:lnTo>
                  <a:lnTo>
                    <a:pt x="507" y="112"/>
                  </a:lnTo>
                  <a:lnTo>
                    <a:pt x="501" y="108"/>
                  </a:lnTo>
                  <a:lnTo>
                    <a:pt x="495" y="103"/>
                  </a:lnTo>
                  <a:lnTo>
                    <a:pt x="487" y="100"/>
                  </a:lnTo>
                  <a:lnTo>
                    <a:pt x="480" y="99"/>
                  </a:lnTo>
                  <a:lnTo>
                    <a:pt x="472" y="99"/>
                  </a:lnTo>
                  <a:lnTo>
                    <a:pt x="465" y="99"/>
                  </a:lnTo>
                  <a:lnTo>
                    <a:pt x="458" y="98"/>
                  </a:lnTo>
                  <a:lnTo>
                    <a:pt x="451" y="96"/>
                  </a:lnTo>
                  <a:lnTo>
                    <a:pt x="446" y="95"/>
                  </a:lnTo>
                  <a:lnTo>
                    <a:pt x="442" y="94"/>
                  </a:lnTo>
                  <a:lnTo>
                    <a:pt x="438" y="95"/>
                  </a:lnTo>
                  <a:lnTo>
                    <a:pt x="431" y="96"/>
                  </a:lnTo>
                  <a:lnTo>
                    <a:pt x="425" y="97"/>
                  </a:lnTo>
                  <a:lnTo>
                    <a:pt x="421" y="96"/>
                  </a:lnTo>
                  <a:lnTo>
                    <a:pt x="418" y="94"/>
                  </a:lnTo>
                  <a:lnTo>
                    <a:pt x="418" y="92"/>
                  </a:lnTo>
                  <a:lnTo>
                    <a:pt x="417" y="89"/>
                  </a:lnTo>
                  <a:lnTo>
                    <a:pt x="414" y="88"/>
                  </a:lnTo>
                  <a:lnTo>
                    <a:pt x="412" y="89"/>
                  </a:lnTo>
                  <a:lnTo>
                    <a:pt x="409" y="90"/>
                  </a:lnTo>
                  <a:lnTo>
                    <a:pt x="403" y="95"/>
                  </a:lnTo>
                  <a:lnTo>
                    <a:pt x="395" y="103"/>
                  </a:lnTo>
                  <a:lnTo>
                    <a:pt x="396" y="100"/>
                  </a:lnTo>
                  <a:lnTo>
                    <a:pt x="397" y="96"/>
                  </a:lnTo>
                  <a:lnTo>
                    <a:pt x="396" y="87"/>
                  </a:lnTo>
                  <a:lnTo>
                    <a:pt x="395" y="83"/>
                  </a:lnTo>
                  <a:lnTo>
                    <a:pt x="393" y="81"/>
                  </a:lnTo>
                  <a:lnTo>
                    <a:pt x="389" y="79"/>
                  </a:lnTo>
                  <a:lnTo>
                    <a:pt x="386" y="78"/>
                  </a:lnTo>
                  <a:lnTo>
                    <a:pt x="378" y="76"/>
                  </a:lnTo>
                  <a:lnTo>
                    <a:pt x="373" y="75"/>
                  </a:lnTo>
                  <a:lnTo>
                    <a:pt x="370" y="73"/>
                  </a:lnTo>
                  <a:lnTo>
                    <a:pt x="368" y="71"/>
                  </a:lnTo>
                  <a:lnTo>
                    <a:pt x="366" y="69"/>
                  </a:lnTo>
                  <a:lnTo>
                    <a:pt x="363" y="66"/>
                  </a:lnTo>
                  <a:lnTo>
                    <a:pt x="361" y="64"/>
                  </a:lnTo>
                  <a:lnTo>
                    <a:pt x="359" y="64"/>
                  </a:lnTo>
                  <a:lnTo>
                    <a:pt x="357" y="62"/>
                  </a:lnTo>
                  <a:lnTo>
                    <a:pt x="354" y="64"/>
                  </a:lnTo>
                  <a:lnTo>
                    <a:pt x="353" y="66"/>
                  </a:lnTo>
                  <a:lnTo>
                    <a:pt x="351" y="60"/>
                  </a:lnTo>
                  <a:lnTo>
                    <a:pt x="347" y="56"/>
                  </a:lnTo>
                  <a:lnTo>
                    <a:pt x="344" y="52"/>
                  </a:lnTo>
                  <a:lnTo>
                    <a:pt x="340" y="49"/>
                  </a:lnTo>
                  <a:lnTo>
                    <a:pt x="336" y="46"/>
                  </a:lnTo>
                  <a:lnTo>
                    <a:pt x="330" y="45"/>
                  </a:lnTo>
                  <a:lnTo>
                    <a:pt x="325" y="44"/>
                  </a:lnTo>
                  <a:lnTo>
                    <a:pt x="320" y="43"/>
                  </a:lnTo>
                  <a:lnTo>
                    <a:pt x="323" y="37"/>
                  </a:lnTo>
                  <a:lnTo>
                    <a:pt x="324" y="29"/>
                  </a:lnTo>
                  <a:lnTo>
                    <a:pt x="323" y="22"/>
                  </a:lnTo>
                  <a:lnTo>
                    <a:pt x="321" y="15"/>
                  </a:lnTo>
                  <a:lnTo>
                    <a:pt x="316" y="9"/>
                  </a:lnTo>
                  <a:lnTo>
                    <a:pt x="311" y="4"/>
                  </a:lnTo>
                  <a:lnTo>
                    <a:pt x="304" y="1"/>
                  </a:lnTo>
                  <a:lnTo>
                    <a:pt x="297" y="0"/>
                  </a:lnTo>
                  <a:lnTo>
                    <a:pt x="286" y="0"/>
                  </a:lnTo>
                  <a:lnTo>
                    <a:pt x="282" y="1"/>
                  </a:lnTo>
                  <a:lnTo>
                    <a:pt x="278" y="2"/>
                  </a:lnTo>
                  <a:lnTo>
                    <a:pt x="268" y="9"/>
                  </a:lnTo>
                  <a:lnTo>
                    <a:pt x="264" y="13"/>
                  </a:lnTo>
                  <a:lnTo>
                    <a:pt x="260" y="17"/>
                  </a:lnTo>
                  <a:lnTo>
                    <a:pt x="255" y="25"/>
                  </a:lnTo>
                  <a:lnTo>
                    <a:pt x="254" y="31"/>
                  </a:lnTo>
                  <a:lnTo>
                    <a:pt x="254" y="39"/>
                  </a:lnTo>
                  <a:lnTo>
                    <a:pt x="255" y="49"/>
                  </a:lnTo>
                  <a:lnTo>
                    <a:pt x="249" y="46"/>
                  </a:lnTo>
                  <a:lnTo>
                    <a:pt x="243" y="44"/>
                  </a:lnTo>
                  <a:lnTo>
                    <a:pt x="239" y="44"/>
                  </a:lnTo>
                  <a:lnTo>
                    <a:pt x="234" y="45"/>
                  </a:lnTo>
                  <a:lnTo>
                    <a:pt x="229" y="45"/>
                  </a:lnTo>
                  <a:lnTo>
                    <a:pt x="226" y="45"/>
                  </a:lnTo>
                  <a:lnTo>
                    <a:pt x="222" y="45"/>
                  </a:lnTo>
                  <a:lnTo>
                    <a:pt x="218" y="43"/>
                  </a:lnTo>
                  <a:lnTo>
                    <a:pt x="214" y="42"/>
                  </a:lnTo>
                  <a:lnTo>
                    <a:pt x="210" y="41"/>
                  </a:lnTo>
                  <a:lnTo>
                    <a:pt x="203" y="41"/>
                  </a:lnTo>
                  <a:lnTo>
                    <a:pt x="196" y="39"/>
                  </a:lnTo>
                  <a:lnTo>
                    <a:pt x="186" y="37"/>
                  </a:lnTo>
                  <a:lnTo>
                    <a:pt x="181" y="37"/>
                  </a:lnTo>
                  <a:lnTo>
                    <a:pt x="177" y="37"/>
                  </a:lnTo>
                  <a:lnTo>
                    <a:pt x="171" y="38"/>
                  </a:lnTo>
                  <a:lnTo>
                    <a:pt x="167" y="40"/>
                  </a:lnTo>
                  <a:lnTo>
                    <a:pt x="163" y="43"/>
                  </a:lnTo>
                  <a:lnTo>
                    <a:pt x="159" y="46"/>
                  </a:lnTo>
                  <a:lnTo>
                    <a:pt x="149" y="59"/>
                  </a:lnTo>
                  <a:lnTo>
                    <a:pt x="144" y="66"/>
                  </a:lnTo>
                  <a:lnTo>
                    <a:pt x="140" y="73"/>
                  </a:lnTo>
                  <a:lnTo>
                    <a:pt x="135" y="71"/>
                  </a:lnTo>
                  <a:lnTo>
                    <a:pt x="128" y="69"/>
                  </a:lnTo>
                  <a:lnTo>
                    <a:pt x="122" y="66"/>
                  </a:lnTo>
                  <a:lnTo>
                    <a:pt x="115" y="64"/>
                  </a:lnTo>
                  <a:lnTo>
                    <a:pt x="108" y="65"/>
                  </a:lnTo>
                  <a:lnTo>
                    <a:pt x="99" y="67"/>
                  </a:lnTo>
                  <a:lnTo>
                    <a:pt x="84" y="72"/>
                  </a:lnTo>
                  <a:lnTo>
                    <a:pt x="75" y="76"/>
                  </a:lnTo>
                  <a:lnTo>
                    <a:pt x="72" y="79"/>
                  </a:lnTo>
                  <a:lnTo>
                    <a:pt x="70" y="82"/>
                  </a:lnTo>
                  <a:lnTo>
                    <a:pt x="68" y="87"/>
                  </a:lnTo>
                  <a:lnTo>
                    <a:pt x="67" y="94"/>
                  </a:lnTo>
                  <a:lnTo>
                    <a:pt x="68" y="100"/>
                  </a:lnTo>
                  <a:lnTo>
                    <a:pt x="71" y="108"/>
                  </a:lnTo>
                  <a:lnTo>
                    <a:pt x="74" y="114"/>
                  </a:lnTo>
                  <a:lnTo>
                    <a:pt x="79" y="121"/>
                  </a:lnTo>
                  <a:lnTo>
                    <a:pt x="75" y="119"/>
                  </a:lnTo>
                  <a:lnTo>
                    <a:pt x="73" y="121"/>
                  </a:lnTo>
                  <a:lnTo>
                    <a:pt x="70" y="123"/>
                  </a:lnTo>
                  <a:lnTo>
                    <a:pt x="68" y="127"/>
                  </a:lnTo>
                  <a:lnTo>
                    <a:pt x="64" y="130"/>
                  </a:lnTo>
                  <a:lnTo>
                    <a:pt x="59" y="131"/>
                  </a:lnTo>
                  <a:lnTo>
                    <a:pt x="55" y="131"/>
                  </a:lnTo>
                  <a:lnTo>
                    <a:pt x="50" y="131"/>
                  </a:lnTo>
                  <a:lnTo>
                    <a:pt x="45" y="133"/>
                  </a:lnTo>
                  <a:lnTo>
                    <a:pt x="42" y="138"/>
                  </a:lnTo>
                  <a:lnTo>
                    <a:pt x="39" y="142"/>
                  </a:lnTo>
                  <a:lnTo>
                    <a:pt x="38" y="146"/>
                  </a:lnTo>
                  <a:lnTo>
                    <a:pt x="39" y="151"/>
                  </a:lnTo>
                  <a:lnTo>
                    <a:pt x="42" y="154"/>
                  </a:lnTo>
                  <a:lnTo>
                    <a:pt x="46" y="157"/>
                  </a:lnTo>
                  <a:lnTo>
                    <a:pt x="50" y="160"/>
                  </a:lnTo>
                  <a:lnTo>
                    <a:pt x="52" y="165"/>
                  </a:lnTo>
                  <a:lnTo>
                    <a:pt x="46" y="167"/>
                  </a:lnTo>
                  <a:lnTo>
                    <a:pt x="40" y="168"/>
                  </a:lnTo>
                  <a:lnTo>
                    <a:pt x="33" y="169"/>
                  </a:lnTo>
                  <a:lnTo>
                    <a:pt x="27" y="171"/>
                  </a:lnTo>
                  <a:lnTo>
                    <a:pt x="23" y="173"/>
                  </a:lnTo>
                  <a:lnTo>
                    <a:pt x="17" y="176"/>
                  </a:lnTo>
                  <a:lnTo>
                    <a:pt x="14" y="181"/>
                  </a:lnTo>
                  <a:lnTo>
                    <a:pt x="11" y="185"/>
                  </a:lnTo>
                  <a:lnTo>
                    <a:pt x="6" y="195"/>
                  </a:lnTo>
                  <a:lnTo>
                    <a:pt x="1" y="206"/>
                  </a:lnTo>
                  <a:lnTo>
                    <a:pt x="1" y="211"/>
                  </a:lnTo>
                  <a:lnTo>
                    <a:pt x="0" y="214"/>
                  </a:lnTo>
                  <a:lnTo>
                    <a:pt x="1" y="218"/>
                  </a:lnTo>
                  <a:lnTo>
                    <a:pt x="2" y="220"/>
                  </a:lnTo>
                  <a:lnTo>
                    <a:pt x="7" y="226"/>
                  </a:lnTo>
                  <a:lnTo>
                    <a:pt x="13" y="229"/>
                  </a:lnTo>
                  <a:lnTo>
                    <a:pt x="20" y="232"/>
                  </a:lnTo>
                  <a:lnTo>
                    <a:pt x="27" y="234"/>
                  </a:lnTo>
                  <a:lnTo>
                    <a:pt x="42" y="239"/>
                  </a:lnTo>
                  <a:lnTo>
                    <a:pt x="41" y="243"/>
                  </a:lnTo>
                  <a:lnTo>
                    <a:pt x="41" y="247"/>
                  </a:lnTo>
                  <a:lnTo>
                    <a:pt x="42" y="251"/>
                  </a:lnTo>
                  <a:lnTo>
                    <a:pt x="46" y="255"/>
                  </a:lnTo>
                  <a:lnTo>
                    <a:pt x="52" y="258"/>
                  </a:lnTo>
                  <a:lnTo>
                    <a:pt x="58" y="259"/>
                  </a:lnTo>
                  <a:lnTo>
                    <a:pt x="64" y="261"/>
                  </a:lnTo>
                  <a:lnTo>
                    <a:pt x="70" y="263"/>
                  </a:lnTo>
                  <a:lnTo>
                    <a:pt x="70" y="270"/>
                  </a:lnTo>
                  <a:lnTo>
                    <a:pt x="70" y="276"/>
                  </a:lnTo>
                  <a:lnTo>
                    <a:pt x="71" y="279"/>
                  </a:lnTo>
                  <a:lnTo>
                    <a:pt x="72" y="282"/>
                  </a:lnTo>
                  <a:lnTo>
                    <a:pt x="74" y="284"/>
                  </a:lnTo>
                  <a:lnTo>
                    <a:pt x="78" y="285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6"/>
                  </a:lnTo>
                  <a:lnTo>
                    <a:pt x="94" y="288"/>
                  </a:lnTo>
                  <a:lnTo>
                    <a:pt x="83" y="288"/>
                  </a:lnTo>
                  <a:lnTo>
                    <a:pt x="78" y="289"/>
                  </a:lnTo>
                  <a:lnTo>
                    <a:pt x="72" y="292"/>
                  </a:lnTo>
                  <a:lnTo>
                    <a:pt x="68" y="296"/>
                  </a:lnTo>
                  <a:lnTo>
                    <a:pt x="65" y="301"/>
                  </a:lnTo>
                  <a:lnTo>
                    <a:pt x="61" y="306"/>
                  </a:lnTo>
                  <a:lnTo>
                    <a:pt x="59" y="312"/>
                  </a:lnTo>
                  <a:lnTo>
                    <a:pt x="59" y="315"/>
                  </a:lnTo>
                  <a:lnTo>
                    <a:pt x="60" y="318"/>
                  </a:lnTo>
                  <a:lnTo>
                    <a:pt x="63" y="324"/>
                  </a:lnTo>
                  <a:lnTo>
                    <a:pt x="68" y="329"/>
                  </a:lnTo>
                  <a:lnTo>
                    <a:pt x="74" y="333"/>
                  </a:lnTo>
                  <a:lnTo>
                    <a:pt x="82" y="337"/>
                  </a:lnTo>
                  <a:lnTo>
                    <a:pt x="89" y="339"/>
                  </a:lnTo>
                  <a:lnTo>
                    <a:pt x="96" y="339"/>
                  </a:lnTo>
                  <a:lnTo>
                    <a:pt x="102" y="339"/>
                  </a:lnTo>
                  <a:lnTo>
                    <a:pt x="103" y="340"/>
                  </a:lnTo>
                  <a:lnTo>
                    <a:pt x="104" y="341"/>
                  </a:lnTo>
                  <a:lnTo>
                    <a:pt x="109" y="343"/>
                  </a:lnTo>
                  <a:lnTo>
                    <a:pt x="114" y="344"/>
                  </a:lnTo>
                  <a:lnTo>
                    <a:pt x="118" y="344"/>
                  </a:lnTo>
                  <a:lnTo>
                    <a:pt x="120" y="346"/>
                  </a:lnTo>
                  <a:lnTo>
                    <a:pt x="118" y="348"/>
                  </a:lnTo>
                  <a:lnTo>
                    <a:pt x="117" y="354"/>
                  </a:lnTo>
                  <a:lnTo>
                    <a:pt x="121" y="355"/>
                  </a:lnTo>
                  <a:lnTo>
                    <a:pt x="124" y="356"/>
                  </a:lnTo>
                  <a:lnTo>
                    <a:pt x="131" y="357"/>
                  </a:lnTo>
                  <a:lnTo>
                    <a:pt x="132" y="361"/>
                  </a:lnTo>
                  <a:lnTo>
                    <a:pt x="133" y="364"/>
                  </a:lnTo>
                  <a:lnTo>
                    <a:pt x="137" y="368"/>
                  </a:lnTo>
                  <a:lnTo>
                    <a:pt x="140" y="370"/>
                  </a:lnTo>
                  <a:lnTo>
                    <a:pt x="145" y="375"/>
                  </a:lnTo>
                  <a:lnTo>
                    <a:pt x="147" y="377"/>
                  </a:lnTo>
                  <a:lnTo>
                    <a:pt x="149" y="381"/>
                  </a:lnTo>
                  <a:lnTo>
                    <a:pt x="154" y="382"/>
                  </a:lnTo>
                  <a:lnTo>
                    <a:pt x="158" y="381"/>
                  </a:lnTo>
                  <a:lnTo>
                    <a:pt x="163" y="380"/>
                  </a:lnTo>
                  <a:lnTo>
                    <a:pt x="167" y="376"/>
                  </a:lnTo>
                  <a:lnTo>
                    <a:pt x="170" y="373"/>
                  </a:lnTo>
                  <a:lnTo>
                    <a:pt x="173" y="370"/>
                  </a:lnTo>
                  <a:lnTo>
                    <a:pt x="175" y="366"/>
                  </a:lnTo>
                  <a:lnTo>
                    <a:pt x="177" y="361"/>
                  </a:lnTo>
                  <a:lnTo>
                    <a:pt x="179" y="362"/>
                  </a:lnTo>
                  <a:lnTo>
                    <a:pt x="182" y="363"/>
                  </a:lnTo>
                  <a:lnTo>
                    <a:pt x="187" y="364"/>
                  </a:lnTo>
                  <a:lnTo>
                    <a:pt x="194" y="363"/>
                  </a:lnTo>
                  <a:lnTo>
                    <a:pt x="196" y="361"/>
                  </a:lnTo>
                  <a:lnTo>
                    <a:pt x="198" y="360"/>
                  </a:lnTo>
                  <a:lnTo>
                    <a:pt x="200" y="356"/>
                  </a:lnTo>
                  <a:lnTo>
                    <a:pt x="201" y="351"/>
                  </a:lnTo>
                  <a:lnTo>
                    <a:pt x="201" y="340"/>
                  </a:lnTo>
                  <a:lnTo>
                    <a:pt x="204" y="340"/>
                  </a:lnTo>
                  <a:lnTo>
                    <a:pt x="208" y="341"/>
                  </a:lnTo>
                  <a:lnTo>
                    <a:pt x="212" y="343"/>
                  </a:lnTo>
                  <a:lnTo>
                    <a:pt x="214" y="344"/>
                  </a:lnTo>
                  <a:lnTo>
                    <a:pt x="216" y="345"/>
                  </a:lnTo>
                  <a:lnTo>
                    <a:pt x="220" y="344"/>
                  </a:lnTo>
                  <a:lnTo>
                    <a:pt x="222" y="343"/>
                  </a:lnTo>
                  <a:lnTo>
                    <a:pt x="220" y="335"/>
                  </a:lnTo>
                  <a:lnTo>
                    <a:pt x="215" y="329"/>
                  </a:lnTo>
                  <a:lnTo>
                    <a:pt x="209" y="317"/>
                  </a:lnTo>
                  <a:lnTo>
                    <a:pt x="204" y="311"/>
                  </a:lnTo>
                  <a:lnTo>
                    <a:pt x="202" y="304"/>
                  </a:lnTo>
                  <a:lnTo>
                    <a:pt x="200" y="298"/>
                  </a:lnTo>
                  <a:lnTo>
                    <a:pt x="199" y="290"/>
                  </a:lnTo>
                  <a:lnTo>
                    <a:pt x="199" y="281"/>
                  </a:lnTo>
                  <a:lnTo>
                    <a:pt x="207" y="281"/>
                  </a:lnTo>
                  <a:lnTo>
                    <a:pt x="211" y="281"/>
                  </a:lnTo>
                  <a:lnTo>
                    <a:pt x="214" y="280"/>
                  </a:lnTo>
                  <a:lnTo>
                    <a:pt x="217" y="277"/>
                  </a:lnTo>
                  <a:lnTo>
                    <a:pt x="220" y="275"/>
                  </a:lnTo>
                  <a:lnTo>
                    <a:pt x="221" y="272"/>
                  </a:lnTo>
                  <a:lnTo>
                    <a:pt x="222" y="270"/>
                  </a:lnTo>
                  <a:lnTo>
                    <a:pt x="223" y="263"/>
                  </a:lnTo>
                  <a:lnTo>
                    <a:pt x="223" y="256"/>
                  </a:lnTo>
                  <a:lnTo>
                    <a:pt x="225" y="256"/>
                  </a:lnTo>
                  <a:lnTo>
                    <a:pt x="227" y="255"/>
                  </a:lnTo>
                  <a:lnTo>
                    <a:pt x="229" y="253"/>
                  </a:lnTo>
                  <a:lnTo>
                    <a:pt x="230" y="251"/>
                  </a:lnTo>
                  <a:lnTo>
                    <a:pt x="234" y="249"/>
                  </a:lnTo>
                  <a:lnTo>
                    <a:pt x="236" y="248"/>
                  </a:lnTo>
                  <a:lnTo>
                    <a:pt x="237" y="246"/>
                  </a:lnTo>
                  <a:lnTo>
                    <a:pt x="237" y="245"/>
                  </a:lnTo>
                  <a:lnTo>
                    <a:pt x="238" y="241"/>
                  </a:lnTo>
                  <a:lnTo>
                    <a:pt x="238" y="240"/>
                  </a:lnTo>
                  <a:lnTo>
                    <a:pt x="239" y="238"/>
                  </a:lnTo>
                  <a:lnTo>
                    <a:pt x="241" y="237"/>
                  </a:lnTo>
                  <a:lnTo>
                    <a:pt x="244" y="237"/>
                  </a:lnTo>
                  <a:lnTo>
                    <a:pt x="252" y="236"/>
                  </a:lnTo>
                  <a:lnTo>
                    <a:pt x="265" y="238"/>
                  </a:lnTo>
                  <a:lnTo>
                    <a:pt x="266" y="246"/>
                  </a:lnTo>
                  <a:lnTo>
                    <a:pt x="268" y="253"/>
                  </a:lnTo>
                  <a:lnTo>
                    <a:pt x="272" y="258"/>
                  </a:lnTo>
                  <a:lnTo>
                    <a:pt x="279" y="263"/>
                  </a:lnTo>
                  <a:lnTo>
                    <a:pt x="286" y="268"/>
                  </a:lnTo>
                  <a:lnTo>
                    <a:pt x="289" y="269"/>
                  </a:lnTo>
                  <a:lnTo>
                    <a:pt x="292" y="268"/>
                  </a:lnTo>
                  <a:lnTo>
                    <a:pt x="297" y="266"/>
                  </a:lnTo>
                  <a:lnTo>
                    <a:pt x="303" y="260"/>
                  </a:lnTo>
                  <a:lnTo>
                    <a:pt x="307" y="262"/>
                  </a:lnTo>
                  <a:lnTo>
                    <a:pt x="310" y="265"/>
                  </a:lnTo>
                  <a:lnTo>
                    <a:pt x="317" y="267"/>
                  </a:lnTo>
                  <a:lnTo>
                    <a:pt x="334" y="269"/>
                  </a:lnTo>
                  <a:lnTo>
                    <a:pt x="327" y="279"/>
                  </a:lnTo>
                  <a:lnTo>
                    <a:pt x="322" y="288"/>
                  </a:lnTo>
                  <a:lnTo>
                    <a:pt x="320" y="294"/>
                  </a:lnTo>
                  <a:lnTo>
                    <a:pt x="317" y="299"/>
                  </a:lnTo>
                  <a:lnTo>
                    <a:pt x="316" y="304"/>
                  </a:lnTo>
                  <a:lnTo>
                    <a:pt x="316" y="310"/>
                  </a:lnTo>
                  <a:lnTo>
                    <a:pt x="320" y="310"/>
                  </a:lnTo>
                  <a:lnTo>
                    <a:pt x="323" y="311"/>
                  </a:lnTo>
                  <a:lnTo>
                    <a:pt x="324" y="315"/>
                  </a:lnTo>
                  <a:lnTo>
                    <a:pt x="324" y="319"/>
                  </a:lnTo>
                  <a:lnTo>
                    <a:pt x="327" y="320"/>
                  </a:lnTo>
                  <a:lnTo>
                    <a:pt x="329" y="323"/>
                  </a:lnTo>
                  <a:lnTo>
                    <a:pt x="332" y="328"/>
                  </a:lnTo>
                  <a:lnTo>
                    <a:pt x="336" y="334"/>
                  </a:lnTo>
                  <a:lnTo>
                    <a:pt x="338" y="337"/>
                  </a:lnTo>
                  <a:lnTo>
                    <a:pt x="340" y="339"/>
                  </a:lnTo>
                  <a:lnTo>
                    <a:pt x="344" y="341"/>
                  </a:lnTo>
                  <a:lnTo>
                    <a:pt x="350" y="342"/>
                  </a:lnTo>
                  <a:lnTo>
                    <a:pt x="355" y="342"/>
                  </a:lnTo>
                  <a:lnTo>
                    <a:pt x="360" y="341"/>
                  </a:lnTo>
                  <a:lnTo>
                    <a:pt x="366" y="347"/>
                  </a:lnTo>
                  <a:lnTo>
                    <a:pt x="371" y="354"/>
                  </a:lnTo>
                  <a:lnTo>
                    <a:pt x="377" y="359"/>
                  </a:lnTo>
                  <a:lnTo>
                    <a:pt x="380" y="361"/>
                  </a:lnTo>
                  <a:lnTo>
                    <a:pt x="384" y="363"/>
                  </a:lnTo>
                  <a:lnTo>
                    <a:pt x="389" y="363"/>
                  </a:lnTo>
                  <a:lnTo>
                    <a:pt x="394" y="362"/>
                  </a:lnTo>
                  <a:lnTo>
                    <a:pt x="398" y="360"/>
                  </a:lnTo>
                  <a:lnTo>
                    <a:pt x="402" y="358"/>
                  </a:lnTo>
                  <a:lnTo>
                    <a:pt x="409" y="354"/>
                  </a:lnTo>
                  <a:lnTo>
                    <a:pt x="416" y="351"/>
                  </a:lnTo>
                  <a:lnTo>
                    <a:pt x="429" y="345"/>
                  </a:lnTo>
                  <a:lnTo>
                    <a:pt x="435" y="341"/>
                  </a:lnTo>
                  <a:lnTo>
                    <a:pt x="439" y="337"/>
                  </a:lnTo>
                  <a:lnTo>
                    <a:pt x="442" y="331"/>
                  </a:lnTo>
                  <a:lnTo>
                    <a:pt x="443" y="323"/>
                  </a:lnTo>
                  <a:lnTo>
                    <a:pt x="450" y="323"/>
                  </a:lnTo>
                  <a:lnTo>
                    <a:pt x="456" y="320"/>
                  </a:lnTo>
                  <a:lnTo>
                    <a:pt x="458" y="319"/>
                  </a:lnTo>
                  <a:lnTo>
                    <a:pt x="459" y="317"/>
                  </a:lnTo>
                  <a:lnTo>
                    <a:pt x="463" y="316"/>
                  </a:lnTo>
                  <a:lnTo>
                    <a:pt x="465" y="316"/>
                  </a:lnTo>
                  <a:lnTo>
                    <a:pt x="468" y="316"/>
                  </a:lnTo>
                  <a:lnTo>
                    <a:pt x="471" y="314"/>
                  </a:lnTo>
                  <a:lnTo>
                    <a:pt x="473" y="312"/>
                  </a:lnTo>
                  <a:lnTo>
                    <a:pt x="474" y="309"/>
                  </a:lnTo>
                  <a:lnTo>
                    <a:pt x="474" y="301"/>
                  </a:lnTo>
                  <a:lnTo>
                    <a:pt x="487" y="300"/>
                  </a:lnTo>
                  <a:lnTo>
                    <a:pt x="498" y="299"/>
                  </a:lnTo>
                  <a:lnTo>
                    <a:pt x="503" y="298"/>
                  </a:lnTo>
                  <a:lnTo>
                    <a:pt x="509" y="296"/>
                  </a:lnTo>
                  <a:lnTo>
                    <a:pt x="513" y="291"/>
                  </a:lnTo>
                  <a:lnTo>
                    <a:pt x="518" y="287"/>
                  </a:lnTo>
                  <a:lnTo>
                    <a:pt x="521" y="282"/>
                  </a:lnTo>
                  <a:lnTo>
                    <a:pt x="523" y="277"/>
                  </a:lnTo>
                  <a:lnTo>
                    <a:pt x="524" y="272"/>
                  </a:lnTo>
                  <a:lnTo>
                    <a:pt x="523" y="267"/>
                  </a:lnTo>
                  <a:close/>
                </a:path>
              </a:pathLst>
            </a:custGeom>
            <a:solidFill>
              <a:srgbClr val="AFD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3" name="Freeform 84"/>
            <p:cNvSpPr>
              <a:spLocks/>
            </p:cNvSpPr>
            <p:nvPr/>
          </p:nvSpPr>
          <p:spPr bwMode="auto">
            <a:xfrm>
              <a:off x="5316538" y="2314575"/>
              <a:ext cx="314325" cy="220663"/>
            </a:xfrm>
            <a:custGeom>
              <a:avLst/>
              <a:gdLst>
                <a:gd name="T0" fmla="*/ 0 w 198"/>
                <a:gd name="T1" fmla="*/ 80645172 h 139"/>
                <a:gd name="T2" fmla="*/ 0 w 198"/>
                <a:gd name="T3" fmla="*/ 118448403 h 139"/>
                <a:gd name="T4" fmla="*/ 2520950 w 198"/>
                <a:gd name="T5" fmla="*/ 138609690 h 139"/>
                <a:gd name="T6" fmla="*/ 22682199 w 198"/>
                <a:gd name="T7" fmla="*/ 161290344 h 139"/>
                <a:gd name="T8" fmla="*/ 63003118 w 198"/>
                <a:gd name="T9" fmla="*/ 186491953 h 139"/>
                <a:gd name="T10" fmla="*/ 93246571 w 198"/>
                <a:gd name="T11" fmla="*/ 199093551 h 139"/>
                <a:gd name="T12" fmla="*/ 83165949 w 198"/>
                <a:gd name="T13" fmla="*/ 216733933 h 139"/>
                <a:gd name="T14" fmla="*/ 65524067 w 198"/>
                <a:gd name="T15" fmla="*/ 234375852 h 139"/>
                <a:gd name="T16" fmla="*/ 60483756 w 198"/>
                <a:gd name="T17" fmla="*/ 252016185 h 139"/>
                <a:gd name="T18" fmla="*/ 60483756 w 198"/>
                <a:gd name="T19" fmla="*/ 262096828 h 139"/>
                <a:gd name="T20" fmla="*/ 75604689 w 198"/>
                <a:gd name="T21" fmla="*/ 289819391 h 139"/>
                <a:gd name="T22" fmla="*/ 108367529 w 198"/>
                <a:gd name="T23" fmla="*/ 315021000 h 139"/>
                <a:gd name="T24" fmla="*/ 141128756 w 198"/>
                <a:gd name="T25" fmla="*/ 320061321 h 139"/>
                <a:gd name="T26" fmla="*/ 166330311 w 198"/>
                <a:gd name="T27" fmla="*/ 315021000 h 139"/>
                <a:gd name="T28" fmla="*/ 191531866 w 198"/>
                <a:gd name="T29" fmla="*/ 297379080 h 139"/>
                <a:gd name="T30" fmla="*/ 204133437 w 198"/>
                <a:gd name="T31" fmla="*/ 287298437 h 139"/>
                <a:gd name="T32" fmla="*/ 231854403 w 198"/>
                <a:gd name="T33" fmla="*/ 307459723 h 139"/>
                <a:gd name="T34" fmla="*/ 274696252 w 198"/>
                <a:gd name="T35" fmla="*/ 337701654 h 139"/>
                <a:gd name="T36" fmla="*/ 304938118 w 198"/>
                <a:gd name="T37" fmla="*/ 350303252 h 139"/>
                <a:gd name="T38" fmla="*/ 320059051 w 198"/>
                <a:gd name="T39" fmla="*/ 347782297 h 139"/>
                <a:gd name="T40" fmla="*/ 342741244 w 198"/>
                <a:gd name="T41" fmla="*/ 335182287 h 139"/>
                <a:gd name="T42" fmla="*/ 352821865 w 198"/>
                <a:gd name="T43" fmla="*/ 322580689 h 139"/>
                <a:gd name="T44" fmla="*/ 367942798 w 198"/>
                <a:gd name="T45" fmla="*/ 297379080 h 139"/>
                <a:gd name="T46" fmla="*/ 372983109 w 198"/>
                <a:gd name="T47" fmla="*/ 289819391 h 139"/>
                <a:gd name="T48" fmla="*/ 390624991 w 198"/>
                <a:gd name="T49" fmla="*/ 279738748 h 139"/>
                <a:gd name="T50" fmla="*/ 441028200 w 198"/>
                <a:gd name="T51" fmla="*/ 267137150 h 139"/>
                <a:gd name="T52" fmla="*/ 461189444 w 198"/>
                <a:gd name="T53" fmla="*/ 262096828 h 139"/>
                <a:gd name="T54" fmla="*/ 486390999 w 198"/>
                <a:gd name="T55" fmla="*/ 246975863 h 139"/>
                <a:gd name="T56" fmla="*/ 498990982 w 198"/>
                <a:gd name="T57" fmla="*/ 224295209 h 139"/>
                <a:gd name="T58" fmla="*/ 498990982 w 198"/>
                <a:gd name="T59" fmla="*/ 199093551 h 139"/>
                <a:gd name="T60" fmla="*/ 488910360 w 198"/>
                <a:gd name="T61" fmla="*/ 171370988 h 139"/>
                <a:gd name="T62" fmla="*/ 481350688 w 198"/>
                <a:gd name="T63" fmla="*/ 156250023 h 139"/>
                <a:gd name="T64" fmla="*/ 453628184 w 198"/>
                <a:gd name="T65" fmla="*/ 120967771 h 139"/>
                <a:gd name="T66" fmla="*/ 413305597 w 198"/>
                <a:gd name="T67" fmla="*/ 78125805 h 139"/>
                <a:gd name="T68" fmla="*/ 405745924 w 198"/>
                <a:gd name="T69" fmla="*/ 68045162 h 139"/>
                <a:gd name="T70" fmla="*/ 400705613 w 198"/>
                <a:gd name="T71" fmla="*/ 52924196 h 139"/>
                <a:gd name="T72" fmla="*/ 357862176 w 198"/>
                <a:gd name="T73" fmla="*/ 37803219 h 139"/>
                <a:gd name="T74" fmla="*/ 302418756 w 198"/>
                <a:gd name="T75" fmla="*/ 10080647 h 139"/>
                <a:gd name="T76" fmla="*/ 259575319 w 198"/>
                <a:gd name="T77" fmla="*/ 0 h 139"/>
                <a:gd name="T78" fmla="*/ 0 w 198"/>
                <a:gd name="T79" fmla="*/ 80645172 h 13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98"/>
                <a:gd name="T121" fmla="*/ 0 h 139"/>
                <a:gd name="T122" fmla="*/ 198 w 198"/>
                <a:gd name="T123" fmla="*/ 139 h 13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98" h="139">
                  <a:moveTo>
                    <a:pt x="0" y="32"/>
                  </a:moveTo>
                  <a:lnTo>
                    <a:pt x="0" y="32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5"/>
                  </a:lnTo>
                  <a:lnTo>
                    <a:pt x="5" y="60"/>
                  </a:lnTo>
                  <a:lnTo>
                    <a:pt x="9" y="64"/>
                  </a:lnTo>
                  <a:lnTo>
                    <a:pt x="14" y="68"/>
                  </a:lnTo>
                  <a:lnTo>
                    <a:pt x="25" y="74"/>
                  </a:lnTo>
                  <a:lnTo>
                    <a:pt x="37" y="79"/>
                  </a:lnTo>
                  <a:lnTo>
                    <a:pt x="35" y="83"/>
                  </a:lnTo>
                  <a:lnTo>
                    <a:pt x="33" y="86"/>
                  </a:lnTo>
                  <a:lnTo>
                    <a:pt x="28" y="91"/>
                  </a:lnTo>
                  <a:lnTo>
                    <a:pt x="26" y="93"/>
                  </a:lnTo>
                  <a:lnTo>
                    <a:pt x="24" y="97"/>
                  </a:lnTo>
                  <a:lnTo>
                    <a:pt x="24" y="100"/>
                  </a:lnTo>
                  <a:lnTo>
                    <a:pt x="24" y="104"/>
                  </a:lnTo>
                  <a:lnTo>
                    <a:pt x="26" y="110"/>
                  </a:lnTo>
                  <a:lnTo>
                    <a:pt x="30" y="115"/>
                  </a:lnTo>
                  <a:lnTo>
                    <a:pt x="36" y="120"/>
                  </a:lnTo>
                  <a:lnTo>
                    <a:pt x="43" y="125"/>
                  </a:lnTo>
                  <a:lnTo>
                    <a:pt x="51" y="127"/>
                  </a:lnTo>
                  <a:lnTo>
                    <a:pt x="56" y="127"/>
                  </a:lnTo>
                  <a:lnTo>
                    <a:pt x="61" y="126"/>
                  </a:lnTo>
                  <a:lnTo>
                    <a:pt x="66" y="125"/>
                  </a:lnTo>
                  <a:lnTo>
                    <a:pt x="70" y="122"/>
                  </a:lnTo>
                  <a:lnTo>
                    <a:pt x="76" y="118"/>
                  </a:lnTo>
                  <a:lnTo>
                    <a:pt x="81" y="114"/>
                  </a:lnTo>
                  <a:lnTo>
                    <a:pt x="86" y="118"/>
                  </a:lnTo>
                  <a:lnTo>
                    <a:pt x="92" y="122"/>
                  </a:lnTo>
                  <a:lnTo>
                    <a:pt x="103" y="131"/>
                  </a:lnTo>
                  <a:lnTo>
                    <a:pt x="109" y="134"/>
                  </a:lnTo>
                  <a:lnTo>
                    <a:pt x="114" y="138"/>
                  </a:lnTo>
                  <a:lnTo>
                    <a:pt x="121" y="139"/>
                  </a:lnTo>
                  <a:lnTo>
                    <a:pt x="127" y="138"/>
                  </a:lnTo>
                  <a:lnTo>
                    <a:pt x="133" y="135"/>
                  </a:lnTo>
                  <a:lnTo>
                    <a:pt x="136" y="133"/>
                  </a:lnTo>
                  <a:lnTo>
                    <a:pt x="138" y="131"/>
                  </a:lnTo>
                  <a:lnTo>
                    <a:pt x="140" y="128"/>
                  </a:lnTo>
                  <a:lnTo>
                    <a:pt x="143" y="121"/>
                  </a:lnTo>
                  <a:lnTo>
                    <a:pt x="146" y="118"/>
                  </a:lnTo>
                  <a:lnTo>
                    <a:pt x="148" y="115"/>
                  </a:lnTo>
                  <a:lnTo>
                    <a:pt x="151" y="113"/>
                  </a:lnTo>
                  <a:lnTo>
                    <a:pt x="155" y="111"/>
                  </a:lnTo>
                  <a:lnTo>
                    <a:pt x="165" y="108"/>
                  </a:lnTo>
                  <a:lnTo>
                    <a:pt x="175" y="106"/>
                  </a:lnTo>
                  <a:lnTo>
                    <a:pt x="183" y="104"/>
                  </a:lnTo>
                  <a:lnTo>
                    <a:pt x="189" y="101"/>
                  </a:lnTo>
                  <a:lnTo>
                    <a:pt x="193" y="98"/>
                  </a:lnTo>
                  <a:lnTo>
                    <a:pt x="196" y="93"/>
                  </a:lnTo>
                  <a:lnTo>
                    <a:pt x="198" y="89"/>
                  </a:lnTo>
                  <a:lnTo>
                    <a:pt x="198" y="85"/>
                  </a:lnTo>
                  <a:lnTo>
                    <a:pt x="198" y="79"/>
                  </a:lnTo>
                  <a:lnTo>
                    <a:pt x="197" y="74"/>
                  </a:lnTo>
                  <a:lnTo>
                    <a:pt x="194" y="68"/>
                  </a:lnTo>
                  <a:lnTo>
                    <a:pt x="191" y="62"/>
                  </a:lnTo>
                  <a:lnTo>
                    <a:pt x="187" y="58"/>
                  </a:lnTo>
                  <a:lnTo>
                    <a:pt x="180" y="48"/>
                  </a:lnTo>
                  <a:lnTo>
                    <a:pt x="171" y="40"/>
                  </a:lnTo>
                  <a:lnTo>
                    <a:pt x="164" y="31"/>
                  </a:lnTo>
                  <a:lnTo>
                    <a:pt x="161" y="27"/>
                  </a:lnTo>
                  <a:lnTo>
                    <a:pt x="159" y="25"/>
                  </a:lnTo>
                  <a:lnTo>
                    <a:pt x="159" y="21"/>
                  </a:lnTo>
                  <a:lnTo>
                    <a:pt x="142" y="15"/>
                  </a:lnTo>
                  <a:lnTo>
                    <a:pt x="120" y="4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97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4" name="Freeform 85"/>
            <p:cNvSpPr>
              <a:spLocks/>
            </p:cNvSpPr>
            <p:nvPr/>
          </p:nvSpPr>
          <p:spPr bwMode="auto">
            <a:xfrm>
              <a:off x="5486400" y="2201863"/>
              <a:ext cx="293688" cy="344488"/>
            </a:xfrm>
            <a:custGeom>
              <a:avLst/>
              <a:gdLst>
                <a:gd name="T0" fmla="*/ 113408030 w 185"/>
                <a:gd name="T1" fmla="*/ 131048328 h 217"/>
                <a:gd name="T2" fmla="*/ 35282248 w 185"/>
                <a:gd name="T3" fmla="*/ 191532149 h 217"/>
                <a:gd name="T4" fmla="*/ 10080642 w 185"/>
                <a:gd name="T5" fmla="*/ 216733790 h 217"/>
                <a:gd name="T6" fmla="*/ 0 w 185"/>
                <a:gd name="T7" fmla="*/ 246975701 h 217"/>
                <a:gd name="T8" fmla="*/ 0 w 185"/>
                <a:gd name="T9" fmla="*/ 279738564 h 217"/>
                <a:gd name="T10" fmla="*/ 5040321 w 185"/>
                <a:gd name="T11" fmla="*/ 297378885 h 217"/>
                <a:gd name="T12" fmla="*/ 20161284 w 185"/>
                <a:gd name="T13" fmla="*/ 325101430 h 217"/>
                <a:gd name="T14" fmla="*/ 55443538 w 185"/>
                <a:gd name="T15" fmla="*/ 355343340 h 217"/>
                <a:gd name="T16" fmla="*/ 83166089 w 185"/>
                <a:gd name="T17" fmla="*/ 372983661 h 217"/>
                <a:gd name="T18" fmla="*/ 78125770 w 185"/>
                <a:gd name="T19" fmla="*/ 383064297 h 217"/>
                <a:gd name="T20" fmla="*/ 57964492 w 185"/>
                <a:gd name="T21" fmla="*/ 400706206 h 217"/>
                <a:gd name="T22" fmla="*/ 42843521 w 185"/>
                <a:gd name="T23" fmla="*/ 420867578 h 217"/>
                <a:gd name="T24" fmla="*/ 40322568 w 185"/>
                <a:gd name="T25" fmla="*/ 428427262 h 217"/>
                <a:gd name="T26" fmla="*/ 37803202 w 185"/>
                <a:gd name="T27" fmla="*/ 468749809 h 217"/>
                <a:gd name="T28" fmla="*/ 42843521 w 185"/>
                <a:gd name="T29" fmla="*/ 506552991 h 217"/>
                <a:gd name="T30" fmla="*/ 47883841 w 185"/>
                <a:gd name="T31" fmla="*/ 519152993 h 217"/>
                <a:gd name="T32" fmla="*/ 68045131 w 185"/>
                <a:gd name="T33" fmla="*/ 539314267 h 217"/>
                <a:gd name="T34" fmla="*/ 83166089 w 185"/>
                <a:gd name="T35" fmla="*/ 544354585 h 217"/>
                <a:gd name="T36" fmla="*/ 115927396 w 185"/>
                <a:gd name="T37" fmla="*/ 544354585 h 217"/>
                <a:gd name="T38" fmla="*/ 141128993 w 185"/>
                <a:gd name="T39" fmla="*/ 536794902 h 217"/>
                <a:gd name="T40" fmla="*/ 156249952 w 185"/>
                <a:gd name="T41" fmla="*/ 516633628 h 217"/>
                <a:gd name="T42" fmla="*/ 171370910 w 185"/>
                <a:gd name="T43" fmla="*/ 483870765 h 217"/>
                <a:gd name="T44" fmla="*/ 183972502 w 185"/>
                <a:gd name="T45" fmla="*/ 496472354 h 217"/>
                <a:gd name="T46" fmla="*/ 219254788 w 185"/>
                <a:gd name="T47" fmla="*/ 509072357 h 217"/>
                <a:gd name="T48" fmla="*/ 257056390 w 185"/>
                <a:gd name="T49" fmla="*/ 509072357 h 217"/>
                <a:gd name="T50" fmla="*/ 289819260 w 185"/>
                <a:gd name="T51" fmla="*/ 496472354 h 217"/>
                <a:gd name="T52" fmla="*/ 297378945 w 185"/>
                <a:gd name="T53" fmla="*/ 478830446 h 217"/>
                <a:gd name="T54" fmla="*/ 299899898 w 185"/>
                <a:gd name="T55" fmla="*/ 473790128 h 217"/>
                <a:gd name="T56" fmla="*/ 297378945 w 185"/>
                <a:gd name="T57" fmla="*/ 463709491 h 217"/>
                <a:gd name="T58" fmla="*/ 299899898 w 185"/>
                <a:gd name="T59" fmla="*/ 458669173 h 217"/>
                <a:gd name="T60" fmla="*/ 309980537 w 185"/>
                <a:gd name="T61" fmla="*/ 446069170 h 217"/>
                <a:gd name="T62" fmla="*/ 340222454 w 185"/>
                <a:gd name="T63" fmla="*/ 441028852 h 217"/>
                <a:gd name="T64" fmla="*/ 375504690 w 185"/>
                <a:gd name="T65" fmla="*/ 441028852 h 217"/>
                <a:gd name="T66" fmla="*/ 398185333 w 185"/>
                <a:gd name="T67" fmla="*/ 433467581 h 217"/>
                <a:gd name="T68" fmla="*/ 408265972 w 185"/>
                <a:gd name="T69" fmla="*/ 423386944 h 217"/>
                <a:gd name="T70" fmla="*/ 410786926 w 185"/>
                <a:gd name="T71" fmla="*/ 413306208 h 217"/>
                <a:gd name="T72" fmla="*/ 408265972 w 185"/>
                <a:gd name="T73" fmla="*/ 388104616 h 217"/>
                <a:gd name="T74" fmla="*/ 393145014 w 185"/>
                <a:gd name="T75" fmla="*/ 360383658 h 217"/>
                <a:gd name="T76" fmla="*/ 365424051 w 185"/>
                <a:gd name="T77" fmla="*/ 322580477 h 217"/>
                <a:gd name="T78" fmla="*/ 362903097 w 185"/>
                <a:gd name="T79" fmla="*/ 312499840 h 217"/>
                <a:gd name="T80" fmla="*/ 372983736 w 185"/>
                <a:gd name="T81" fmla="*/ 289819201 h 217"/>
                <a:gd name="T82" fmla="*/ 395665967 w 185"/>
                <a:gd name="T83" fmla="*/ 274698246 h 217"/>
                <a:gd name="T84" fmla="*/ 433467668 w 185"/>
                <a:gd name="T85" fmla="*/ 252016019 h 217"/>
                <a:gd name="T86" fmla="*/ 441028941 w 185"/>
                <a:gd name="T87" fmla="*/ 244456335 h 217"/>
                <a:gd name="T88" fmla="*/ 463709585 w 185"/>
                <a:gd name="T89" fmla="*/ 214214425 h 217"/>
                <a:gd name="T90" fmla="*/ 466230538 w 185"/>
                <a:gd name="T91" fmla="*/ 194053102 h 217"/>
                <a:gd name="T92" fmla="*/ 461190219 w 185"/>
                <a:gd name="T93" fmla="*/ 166330557 h 217"/>
                <a:gd name="T94" fmla="*/ 435988622 w 185"/>
                <a:gd name="T95" fmla="*/ 128528963 h 217"/>
                <a:gd name="T96" fmla="*/ 395665967 w 185"/>
                <a:gd name="T97" fmla="*/ 95766074 h 217"/>
                <a:gd name="T98" fmla="*/ 299899898 w 185"/>
                <a:gd name="T99" fmla="*/ 35282241 h 217"/>
                <a:gd name="T100" fmla="*/ 113408030 w 185"/>
                <a:gd name="T101" fmla="*/ 131048328 h 2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5"/>
                <a:gd name="T154" fmla="*/ 0 h 217"/>
                <a:gd name="T155" fmla="*/ 185 w 185"/>
                <a:gd name="T156" fmla="*/ 217 h 21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5" h="217">
                  <a:moveTo>
                    <a:pt x="45" y="52"/>
                  </a:moveTo>
                  <a:lnTo>
                    <a:pt x="45" y="52"/>
                  </a:lnTo>
                  <a:lnTo>
                    <a:pt x="23" y="68"/>
                  </a:lnTo>
                  <a:lnTo>
                    <a:pt x="14" y="76"/>
                  </a:lnTo>
                  <a:lnTo>
                    <a:pt x="4" y="86"/>
                  </a:lnTo>
                  <a:lnTo>
                    <a:pt x="1" y="91"/>
                  </a:lnTo>
                  <a:lnTo>
                    <a:pt x="0" y="98"/>
                  </a:lnTo>
                  <a:lnTo>
                    <a:pt x="0" y="104"/>
                  </a:lnTo>
                  <a:lnTo>
                    <a:pt x="0" y="111"/>
                  </a:lnTo>
                  <a:lnTo>
                    <a:pt x="2" y="118"/>
                  </a:lnTo>
                  <a:lnTo>
                    <a:pt x="4" y="125"/>
                  </a:lnTo>
                  <a:lnTo>
                    <a:pt x="8" y="129"/>
                  </a:lnTo>
                  <a:lnTo>
                    <a:pt x="13" y="133"/>
                  </a:lnTo>
                  <a:lnTo>
                    <a:pt x="22" y="141"/>
                  </a:lnTo>
                  <a:lnTo>
                    <a:pt x="28" y="144"/>
                  </a:lnTo>
                  <a:lnTo>
                    <a:pt x="33" y="148"/>
                  </a:lnTo>
                  <a:lnTo>
                    <a:pt x="31" y="152"/>
                  </a:lnTo>
                  <a:lnTo>
                    <a:pt x="29" y="155"/>
                  </a:lnTo>
                  <a:lnTo>
                    <a:pt x="23" y="159"/>
                  </a:lnTo>
                  <a:lnTo>
                    <a:pt x="19" y="163"/>
                  </a:lnTo>
                  <a:lnTo>
                    <a:pt x="17" y="167"/>
                  </a:lnTo>
                  <a:lnTo>
                    <a:pt x="16" y="170"/>
                  </a:lnTo>
                  <a:lnTo>
                    <a:pt x="16" y="177"/>
                  </a:lnTo>
                  <a:lnTo>
                    <a:pt x="15" y="186"/>
                  </a:lnTo>
                  <a:lnTo>
                    <a:pt x="16" y="193"/>
                  </a:lnTo>
                  <a:lnTo>
                    <a:pt x="17" y="201"/>
                  </a:lnTo>
                  <a:lnTo>
                    <a:pt x="19" y="206"/>
                  </a:lnTo>
                  <a:lnTo>
                    <a:pt x="22" y="211"/>
                  </a:lnTo>
                  <a:lnTo>
                    <a:pt x="27" y="214"/>
                  </a:lnTo>
                  <a:lnTo>
                    <a:pt x="33" y="216"/>
                  </a:lnTo>
                  <a:lnTo>
                    <a:pt x="40" y="217"/>
                  </a:lnTo>
                  <a:lnTo>
                    <a:pt x="46" y="216"/>
                  </a:lnTo>
                  <a:lnTo>
                    <a:pt x="50" y="215"/>
                  </a:lnTo>
                  <a:lnTo>
                    <a:pt x="56" y="213"/>
                  </a:lnTo>
                  <a:lnTo>
                    <a:pt x="59" y="210"/>
                  </a:lnTo>
                  <a:lnTo>
                    <a:pt x="62" y="205"/>
                  </a:lnTo>
                  <a:lnTo>
                    <a:pt x="65" y="199"/>
                  </a:lnTo>
                  <a:lnTo>
                    <a:pt x="68" y="192"/>
                  </a:lnTo>
                  <a:lnTo>
                    <a:pt x="73" y="197"/>
                  </a:lnTo>
                  <a:lnTo>
                    <a:pt x="79" y="200"/>
                  </a:lnTo>
                  <a:lnTo>
                    <a:pt x="87" y="202"/>
                  </a:lnTo>
                  <a:lnTo>
                    <a:pt x="94" y="203"/>
                  </a:lnTo>
                  <a:lnTo>
                    <a:pt x="102" y="202"/>
                  </a:lnTo>
                  <a:lnTo>
                    <a:pt x="109" y="200"/>
                  </a:lnTo>
                  <a:lnTo>
                    <a:pt x="115" y="197"/>
                  </a:lnTo>
                  <a:lnTo>
                    <a:pt x="117" y="193"/>
                  </a:lnTo>
                  <a:lnTo>
                    <a:pt x="118" y="190"/>
                  </a:lnTo>
                  <a:lnTo>
                    <a:pt x="119" y="188"/>
                  </a:lnTo>
                  <a:lnTo>
                    <a:pt x="118" y="186"/>
                  </a:lnTo>
                  <a:lnTo>
                    <a:pt x="118" y="184"/>
                  </a:lnTo>
                  <a:lnTo>
                    <a:pt x="119" y="182"/>
                  </a:lnTo>
                  <a:lnTo>
                    <a:pt x="121" y="179"/>
                  </a:lnTo>
                  <a:lnTo>
                    <a:pt x="123" y="177"/>
                  </a:lnTo>
                  <a:lnTo>
                    <a:pt x="129" y="175"/>
                  </a:lnTo>
                  <a:lnTo>
                    <a:pt x="135" y="175"/>
                  </a:lnTo>
                  <a:lnTo>
                    <a:pt x="143" y="175"/>
                  </a:lnTo>
                  <a:lnTo>
                    <a:pt x="149" y="175"/>
                  </a:lnTo>
                  <a:lnTo>
                    <a:pt x="156" y="173"/>
                  </a:lnTo>
                  <a:lnTo>
                    <a:pt x="158" y="172"/>
                  </a:lnTo>
                  <a:lnTo>
                    <a:pt x="160" y="170"/>
                  </a:lnTo>
                  <a:lnTo>
                    <a:pt x="162" y="168"/>
                  </a:lnTo>
                  <a:lnTo>
                    <a:pt x="163" y="164"/>
                  </a:lnTo>
                  <a:lnTo>
                    <a:pt x="164" y="159"/>
                  </a:lnTo>
                  <a:lnTo>
                    <a:pt x="162" y="154"/>
                  </a:lnTo>
                  <a:lnTo>
                    <a:pt x="159" y="148"/>
                  </a:lnTo>
                  <a:lnTo>
                    <a:pt x="156" y="143"/>
                  </a:lnTo>
                  <a:lnTo>
                    <a:pt x="148" y="133"/>
                  </a:lnTo>
                  <a:lnTo>
                    <a:pt x="145" y="128"/>
                  </a:lnTo>
                  <a:lnTo>
                    <a:pt x="144" y="124"/>
                  </a:lnTo>
                  <a:lnTo>
                    <a:pt x="145" y="119"/>
                  </a:lnTo>
                  <a:lnTo>
                    <a:pt x="148" y="115"/>
                  </a:lnTo>
                  <a:lnTo>
                    <a:pt x="153" y="112"/>
                  </a:lnTo>
                  <a:lnTo>
                    <a:pt x="157" y="109"/>
                  </a:lnTo>
                  <a:lnTo>
                    <a:pt x="168" y="102"/>
                  </a:lnTo>
                  <a:lnTo>
                    <a:pt x="172" y="100"/>
                  </a:lnTo>
                  <a:lnTo>
                    <a:pt x="175" y="97"/>
                  </a:lnTo>
                  <a:lnTo>
                    <a:pt x="182" y="89"/>
                  </a:lnTo>
                  <a:lnTo>
                    <a:pt x="184" y="85"/>
                  </a:lnTo>
                  <a:lnTo>
                    <a:pt x="185" y="81"/>
                  </a:lnTo>
                  <a:lnTo>
                    <a:pt x="185" y="77"/>
                  </a:lnTo>
                  <a:lnTo>
                    <a:pt x="185" y="73"/>
                  </a:lnTo>
                  <a:lnTo>
                    <a:pt x="183" y="66"/>
                  </a:lnTo>
                  <a:lnTo>
                    <a:pt x="178" y="58"/>
                  </a:lnTo>
                  <a:lnTo>
                    <a:pt x="173" y="51"/>
                  </a:lnTo>
                  <a:lnTo>
                    <a:pt x="165" y="44"/>
                  </a:lnTo>
                  <a:lnTo>
                    <a:pt x="157" y="38"/>
                  </a:lnTo>
                  <a:lnTo>
                    <a:pt x="139" y="25"/>
                  </a:lnTo>
                  <a:lnTo>
                    <a:pt x="119" y="14"/>
                  </a:lnTo>
                  <a:lnTo>
                    <a:pt x="89" y="0"/>
                  </a:lnTo>
                  <a:lnTo>
                    <a:pt x="45" y="52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5" name="Freeform 86"/>
            <p:cNvSpPr>
              <a:spLocks/>
            </p:cNvSpPr>
            <p:nvPr/>
          </p:nvSpPr>
          <p:spPr bwMode="auto">
            <a:xfrm>
              <a:off x="5183188" y="2114550"/>
              <a:ext cx="655638" cy="444500"/>
            </a:xfrm>
            <a:custGeom>
              <a:avLst/>
              <a:gdLst>
                <a:gd name="T0" fmla="*/ 65524118 w 413"/>
                <a:gd name="T1" fmla="*/ 68043420 h 280"/>
                <a:gd name="T2" fmla="*/ 55443488 w 413"/>
                <a:gd name="T3" fmla="*/ 95765921 h 280"/>
                <a:gd name="T4" fmla="*/ 20161266 w 413"/>
                <a:gd name="T5" fmla="*/ 126007807 h 280"/>
                <a:gd name="T6" fmla="*/ 5040316 w 413"/>
                <a:gd name="T7" fmla="*/ 176410910 h 280"/>
                <a:gd name="T8" fmla="*/ 0 w 413"/>
                <a:gd name="T9" fmla="*/ 209172183 h 280"/>
                <a:gd name="T10" fmla="*/ 5040316 w 413"/>
                <a:gd name="T11" fmla="*/ 224293114 h 280"/>
                <a:gd name="T12" fmla="*/ 32762853 w 413"/>
                <a:gd name="T13" fmla="*/ 244454355 h 280"/>
                <a:gd name="T14" fmla="*/ 42843482 w 413"/>
                <a:gd name="T15" fmla="*/ 259575286 h 280"/>
                <a:gd name="T16" fmla="*/ 27722538 w 413"/>
                <a:gd name="T17" fmla="*/ 297378407 h 280"/>
                <a:gd name="T18" fmla="*/ 30241902 w 413"/>
                <a:gd name="T19" fmla="*/ 315018699 h 280"/>
                <a:gd name="T20" fmla="*/ 52924125 w 413"/>
                <a:gd name="T21" fmla="*/ 335181528 h 280"/>
                <a:gd name="T22" fmla="*/ 75604748 w 413"/>
                <a:gd name="T23" fmla="*/ 357862131 h 280"/>
                <a:gd name="T24" fmla="*/ 95766007 w 413"/>
                <a:gd name="T25" fmla="*/ 400703975 h 280"/>
                <a:gd name="T26" fmla="*/ 108367613 w 413"/>
                <a:gd name="T27" fmla="*/ 413305544 h 280"/>
                <a:gd name="T28" fmla="*/ 98286958 w 413"/>
                <a:gd name="T29" fmla="*/ 438507195 h 280"/>
                <a:gd name="T30" fmla="*/ 78125699 w 413"/>
                <a:gd name="T31" fmla="*/ 466228108 h 280"/>
                <a:gd name="T32" fmla="*/ 68045069 w 413"/>
                <a:gd name="T33" fmla="*/ 488910298 h 280"/>
                <a:gd name="T34" fmla="*/ 78125699 w 413"/>
                <a:gd name="T35" fmla="*/ 516631211 h 280"/>
                <a:gd name="T36" fmla="*/ 108367613 w 413"/>
                <a:gd name="T37" fmla="*/ 539313401 h 280"/>
                <a:gd name="T38" fmla="*/ 183972336 w 413"/>
                <a:gd name="T39" fmla="*/ 541832762 h 280"/>
                <a:gd name="T40" fmla="*/ 189012650 w 413"/>
                <a:gd name="T41" fmla="*/ 567034314 h 280"/>
                <a:gd name="T42" fmla="*/ 216733638 w 413"/>
                <a:gd name="T43" fmla="*/ 597276176 h 280"/>
                <a:gd name="T44" fmla="*/ 304939942 w 413"/>
                <a:gd name="T45" fmla="*/ 624998676 h 280"/>
                <a:gd name="T46" fmla="*/ 367943084 w 413"/>
                <a:gd name="T47" fmla="*/ 630038986 h 280"/>
                <a:gd name="T48" fmla="*/ 385584979 w 413"/>
                <a:gd name="T49" fmla="*/ 617437417 h 280"/>
                <a:gd name="T50" fmla="*/ 400705924 w 413"/>
                <a:gd name="T51" fmla="*/ 655240538 h 280"/>
                <a:gd name="T52" fmla="*/ 435988227 w 413"/>
                <a:gd name="T53" fmla="*/ 670361469 h 280"/>
                <a:gd name="T54" fmla="*/ 521673580 w 413"/>
                <a:gd name="T55" fmla="*/ 675401779 h 280"/>
                <a:gd name="T56" fmla="*/ 549394518 w 413"/>
                <a:gd name="T57" fmla="*/ 690522710 h 280"/>
                <a:gd name="T58" fmla="*/ 564515462 w 413"/>
                <a:gd name="T59" fmla="*/ 705643641 h 280"/>
                <a:gd name="T60" fmla="*/ 597278302 w 413"/>
                <a:gd name="T61" fmla="*/ 703124279 h 280"/>
                <a:gd name="T62" fmla="*/ 632560506 w 413"/>
                <a:gd name="T63" fmla="*/ 657761487 h 280"/>
                <a:gd name="T64" fmla="*/ 660281444 w 413"/>
                <a:gd name="T65" fmla="*/ 604837435 h 280"/>
                <a:gd name="T66" fmla="*/ 688003970 w 413"/>
                <a:gd name="T67" fmla="*/ 612397106 h 280"/>
                <a:gd name="T68" fmla="*/ 713205544 w 413"/>
                <a:gd name="T69" fmla="*/ 607356796 h 280"/>
                <a:gd name="T70" fmla="*/ 748487748 w 413"/>
                <a:gd name="T71" fmla="*/ 594756814 h 280"/>
                <a:gd name="T72" fmla="*/ 778729637 w 413"/>
                <a:gd name="T73" fmla="*/ 597276176 h 280"/>
                <a:gd name="T74" fmla="*/ 856853922 w 413"/>
                <a:gd name="T75" fmla="*/ 617437417 h 280"/>
                <a:gd name="T76" fmla="*/ 887095811 w 413"/>
                <a:gd name="T77" fmla="*/ 612397106 h 280"/>
                <a:gd name="T78" fmla="*/ 907257071 w 413"/>
                <a:gd name="T79" fmla="*/ 597276176 h 280"/>
                <a:gd name="T80" fmla="*/ 907257071 w 413"/>
                <a:gd name="T81" fmla="*/ 559474642 h 280"/>
                <a:gd name="T82" fmla="*/ 904737707 w 413"/>
                <a:gd name="T83" fmla="*/ 491429659 h 280"/>
                <a:gd name="T84" fmla="*/ 917337700 w 413"/>
                <a:gd name="T85" fmla="*/ 471268418 h 280"/>
                <a:gd name="T86" fmla="*/ 957660219 w 413"/>
                <a:gd name="T87" fmla="*/ 458668436 h 280"/>
                <a:gd name="T88" fmla="*/ 1013103683 w 413"/>
                <a:gd name="T89" fmla="*/ 443547505 h 280"/>
                <a:gd name="T90" fmla="*/ 1033264942 w 413"/>
                <a:gd name="T91" fmla="*/ 420865315 h 280"/>
                <a:gd name="T92" fmla="*/ 1040826208 w 413"/>
                <a:gd name="T93" fmla="*/ 375502423 h 280"/>
                <a:gd name="T94" fmla="*/ 1018143997 w 413"/>
                <a:gd name="T95" fmla="*/ 284776838 h 280"/>
                <a:gd name="T96" fmla="*/ 990423059 w 413"/>
                <a:gd name="T97" fmla="*/ 201612462 h 280"/>
                <a:gd name="T98" fmla="*/ 990423059 w 413"/>
                <a:gd name="T99" fmla="*/ 168851238 h 280"/>
                <a:gd name="T100" fmla="*/ 995463374 w 413"/>
                <a:gd name="T101" fmla="*/ 110886876 h 280"/>
                <a:gd name="T102" fmla="*/ 962700534 w 413"/>
                <a:gd name="T103" fmla="*/ 73083730 h 280"/>
                <a:gd name="T104" fmla="*/ 892136126 w 413"/>
                <a:gd name="T105" fmla="*/ 32761236 h 280"/>
                <a:gd name="T106" fmla="*/ 811490890 w 413"/>
                <a:gd name="T107" fmla="*/ 5040312 h 280"/>
                <a:gd name="T108" fmla="*/ 57964439 w 413"/>
                <a:gd name="T109" fmla="*/ 57962800 h 28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13"/>
                <a:gd name="T166" fmla="*/ 0 h 280"/>
                <a:gd name="T167" fmla="*/ 413 w 413"/>
                <a:gd name="T168" fmla="*/ 280 h 28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13" h="280">
                  <a:moveTo>
                    <a:pt x="23" y="23"/>
                  </a:moveTo>
                  <a:lnTo>
                    <a:pt x="23" y="23"/>
                  </a:lnTo>
                  <a:lnTo>
                    <a:pt x="26" y="27"/>
                  </a:lnTo>
                  <a:lnTo>
                    <a:pt x="27" y="30"/>
                  </a:lnTo>
                  <a:lnTo>
                    <a:pt x="25" y="34"/>
                  </a:lnTo>
                  <a:lnTo>
                    <a:pt x="22" y="38"/>
                  </a:lnTo>
                  <a:lnTo>
                    <a:pt x="14" y="44"/>
                  </a:lnTo>
                  <a:lnTo>
                    <a:pt x="8" y="50"/>
                  </a:lnTo>
                  <a:lnTo>
                    <a:pt x="5" y="55"/>
                  </a:lnTo>
                  <a:lnTo>
                    <a:pt x="3" y="63"/>
                  </a:lnTo>
                  <a:lnTo>
                    <a:pt x="2" y="70"/>
                  </a:lnTo>
                  <a:lnTo>
                    <a:pt x="0" y="76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2" y="89"/>
                  </a:lnTo>
                  <a:lnTo>
                    <a:pt x="5" y="93"/>
                  </a:lnTo>
                  <a:lnTo>
                    <a:pt x="9" y="95"/>
                  </a:lnTo>
                  <a:lnTo>
                    <a:pt x="13" y="97"/>
                  </a:lnTo>
                  <a:lnTo>
                    <a:pt x="17" y="100"/>
                  </a:lnTo>
                  <a:lnTo>
                    <a:pt x="17" y="103"/>
                  </a:lnTo>
                  <a:lnTo>
                    <a:pt x="17" y="107"/>
                  </a:lnTo>
                  <a:lnTo>
                    <a:pt x="14" y="112"/>
                  </a:lnTo>
                  <a:lnTo>
                    <a:pt x="11" y="118"/>
                  </a:lnTo>
                  <a:lnTo>
                    <a:pt x="11" y="122"/>
                  </a:lnTo>
                  <a:lnTo>
                    <a:pt x="12" y="125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21" y="133"/>
                  </a:lnTo>
                  <a:lnTo>
                    <a:pt x="25" y="138"/>
                  </a:lnTo>
                  <a:lnTo>
                    <a:pt x="30" y="142"/>
                  </a:lnTo>
                  <a:lnTo>
                    <a:pt x="33" y="147"/>
                  </a:lnTo>
                  <a:lnTo>
                    <a:pt x="35" y="154"/>
                  </a:lnTo>
                  <a:lnTo>
                    <a:pt x="38" y="159"/>
                  </a:lnTo>
                  <a:lnTo>
                    <a:pt x="40" y="161"/>
                  </a:lnTo>
                  <a:lnTo>
                    <a:pt x="43" y="164"/>
                  </a:lnTo>
                  <a:lnTo>
                    <a:pt x="43" y="168"/>
                  </a:lnTo>
                  <a:lnTo>
                    <a:pt x="42" y="171"/>
                  </a:lnTo>
                  <a:lnTo>
                    <a:pt x="39" y="174"/>
                  </a:lnTo>
                  <a:lnTo>
                    <a:pt x="36" y="178"/>
                  </a:lnTo>
                  <a:lnTo>
                    <a:pt x="33" y="181"/>
                  </a:lnTo>
                  <a:lnTo>
                    <a:pt x="31" y="185"/>
                  </a:lnTo>
                  <a:lnTo>
                    <a:pt x="28" y="189"/>
                  </a:lnTo>
                  <a:lnTo>
                    <a:pt x="27" y="194"/>
                  </a:lnTo>
                  <a:lnTo>
                    <a:pt x="28" y="199"/>
                  </a:lnTo>
                  <a:lnTo>
                    <a:pt x="30" y="202"/>
                  </a:lnTo>
                  <a:lnTo>
                    <a:pt x="31" y="205"/>
                  </a:lnTo>
                  <a:lnTo>
                    <a:pt x="33" y="209"/>
                  </a:lnTo>
                  <a:lnTo>
                    <a:pt x="38" y="212"/>
                  </a:lnTo>
                  <a:lnTo>
                    <a:pt x="43" y="214"/>
                  </a:lnTo>
                  <a:lnTo>
                    <a:pt x="51" y="215"/>
                  </a:lnTo>
                  <a:lnTo>
                    <a:pt x="59" y="215"/>
                  </a:lnTo>
                  <a:lnTo>
                    <a:pt x="73" y="215"/>
                  </a:lnTo>
                  <a:lnTo>
                    <a:pt x="73" y="221"/>
                  </a:lnTo>
                  <a:lnTo>
                    <a:pt x="75" y="225"/>
                  </a:lnTo>
                  <a:lnTo>
                    <a:pt x="78" y="229"/>
                  </a:lnTo>
                  <a:lnTo>
                    <a:pt x="82" y="232"/>
                  </a:lnTo>
                  <a:lnTo>
                    <a:pt x="86" y="237"/>
                  </a:lnTo>
                  <a:lnTo>
                    <a:pt x="93" y="240"/>
                  </a:lnTo>
                  <a:lnTo>
                    <a:pt x="106" y="245"/>
                  </a:lnTo>
                  <a:lnTo>
                    <a:pt x="121" y="248"/>
                  </a:lnTo>
                  <a:lnTo>
                    <a:pt x="134" y="251"/>
                  </a:lnTo>
                  <a:lnTo>
                    <a:pt x="140" y="251"/>
                  </a:lnTo>
                  <a:lnTo>
                    <a:pt x="146" y="250"/>
                  </a:lnTo>
                  <a:lnTo>
                    <a:pt x="150" y="247"/>
                  </a:lnTo>
                  <a:lnTo>
                    <a:pt x="153" y="245"/>
                  </a:lnTo>
                  <a:lnTo>
                    <a:pt x="154" y="252"/>
                  </a:lnTo>
                  <a:lnTo>
                    <a:pt x="156" y="257"/>
                  </a:lnTo>
                  <a:lnTo>
                    <a:pt x="159" y="260"/>
                  </a:lnTo>
                  <a:lnTo>
                    <a:pt x="163" y="262"/>
                  </a:lnTo>
                  <a:lnTo>
                    <a:pt x="167" y="265"/>
                  </a:lnTo>
                  <a:lnTo>
                    <a:pt x="173" y="266"/>
                  </a:lnTo>
                  <a:lnTo>
                    <a:pt x="184" y="266"/>
                  </a:lnTo>
                  <a:lnTo>
                    <a:pt x="196" y="266"/>
                  </a:lnTo>
                  <a:lnTo>
                    <a:pt x="207" y="268"/>
                  </a:lnTo>
                  <a:lnTo>
                    <a:pt x="211" y="269"/>
                  </a:lnTo>
                  <a:lnTo>
                    <a:pt x="216" y="271"/>
                  </a:lnTo>
                  <a:lnTo>
                    <a:pt x="218" y="274"/>
                  </a:lnTo>
                  <a:lnTo>
                    <a:pt x="219" y="280"/>
                  </a:lnTo>
                  <a:lnTo>
                    <a:pt x="224" y="280"/>
                  </a:lnTo>
                  <a:lnTo>
                    <a:pt x="228" y="280"/>
                  </a:lnTo>
                  <a:lnTo>
                    <a:pt x="233" y="280"/>
                  </a:lnTo>
                  <a:lnTo>
                    <a:pt x="237" y="279"/>
                  </a:lnTo>
                  <a:lnTo>
                    <a:pt x="242" y="274"/>
                  </a:lnTo>
                  <a:lnTo>
                    <a:pt x="247" y="268"/>
                  </a:lnTo>
                  <a:lnTo>
                    <a:pt x="251" y="261"/>
                  </a:lnTo>
                  <a:lnTo>
                    <a:pt x="254" y="254"/>
                  </a:lnTo>
                  <a:lnTo>
                    <a:pt x="257" y="246"/>
                  </a:lnTo>
                  <a:lnTo>
                    <a:pt x="262" y="240"/>
                  </a:lnTo>
                  <a:lnTo>
                    <a:pt x="267" y="242"/>
                  </a:lnTo>
                  <a:lnTo>
                    <a:pt x="273" y="243"/>
                  </a:lnTo>
                  <a:lnTo>
                    <a:pt x="278" y="242"/>
                  </a:lnTo>
                  <a:lnTo>
                    <a:pt x="283" y="241"/>
                  </a:lnTo>
                  <a:lnTo>
                    <a:pt x="290" y="238"/>
                  </a:lnTo>
                  <a:lnTo>
                    <a:pt x="294" y="237"/>
                  </a:lnTo>
                  <a:lnTo>
                    <a:pt x="297" y="236"/>
                  </a:lnTo>
                  <a:lnTo>
                    <a:pt x="304" y="236"/>
                  </a:lnTo>
                  <a:lnTo>
                    <a:pt x="309" y="237"/>
                  </a:lnTo>
                  <a:lnTo>
                    <a:pt x="322" y="241"/>
                  </a:lnTo>
                  <a:lnTo>
                    <a:pt x="335" y="244"/>
                  </a:lnTo>
                  <a:lnTo>
                    <a:pt x="340" y="245"/>
                  </a:lnTo>
                  <a:lnTo>
                    <a:pt x="347" y="244"/>
                  </a:lnTo>
                  <a:lnTo>
                    <a:pt x="352" y="243"/>
                  </a:lnTo>
                  <a:lnTo>
                    <a:pt x="355" y="242"/>
                  </a:lnTo>
                  <a:lnTo>
                    <a:pt x="357" y="239"/>
                  </a:lnTo>
                  <a:lnTo>
                    <a:pt x="360" y="237"/>
                  </a:lnTo>
                  <a:lnTo>
                    <a:pt x="360" y="233"/>
                  </a:lnTo>
                  <a:lnTo>
                    <a:pt x="361" y="229"/>
                  </a:lnTo>
                  <a:lnTo>
                    <a:pt x="360" y="222"/>
                  </a:lnTo>
                  <a:lnTo>
                    <a:pt x="357" y="205"/>
                  </a:lnTo>
                  <a:lnTo>
                    <a:pt x="357" y="198"/>
                  </a:lnTo>
                  <a:lnTo>
                    <a:pt x="359" y="195"/>
                  </a:lnTo>
                  <a:lnTo>
                    <a:pt x="360" y="191"/>
                  </a:lnTo>
                  <a:lnTo>
                    <a:pt x="364" y="187"/>
                  </a:lnTo>
                  <a:lnTo>
                    <a:pt x="368" y="184"/>
                  </a:lnTo>
                  <a:lnTo>
                    <a:pt x="374" y="183"/>
                  </a:lnTo>
                  <a:lnTo>
                    <a:pt x="380" y="182"/>
                  </a:lnTo>
                  <a:lnTo>
                    <a:pt x="391" y="180"/>
                  </a:lnTo>
                  <a:lnTo>
                    <a:pt x="396" y="179"/>
                  </a:lnTo>
                  <a:lnTo>
                    <a:pt x="402" y="176"/>
                  </a:lnTo>
                  <a:lnTo>
                    <a:pt x="407" y="172"/>
                  </a:lnTo>
                  <a:lnTo>
                    <a:pt x="410" y="167"/>
                  </a:lnTo>
                  <a:lnTo>
                    <a:pt x="412" y="161"/>
                  </a:lnTo>
                  <a:lnTo>
                    <a:pt x="413" y="155"/>
                  </a:lnTo>
                  <a:lnTo>
                    <a:pt x="413" y="149"/>
                  </a:lnTo>
                  <a:lnTo>
                    <a:pt x="413" y="142"/>
                  </a:lnTo>
                  <a:lnTo>
                    <a:pt x="409" y="127"/>
                  </a:lnTo>
                  <a:lnTo>
                    <a:pt x="404" y="113"/>
                  </a:lnTo>
                  <a:lnTo>
                    <a:pt x="398" y="98"/>
                  </a:lnTo>
                  <a:lnTo>
                    <a:pt x="395" y="85"/>
                  </a:lnTo>
                  <a:lnTo>
                    <a:pt x="393" y="80"/>
                  </a:lnTo>
                  <a:lnTo>
                    <a:pt x="393" y="74"/>
                  </a:lnTo>
                  <a:lnTo>
                    <a:pt x="393" y="67"/>
                  </a:lnTo>
                  <a:lnTo>
                    <a:pt x="394" y="60"/>
                  </a:lnTo>
                  <a:lnTo>
                    <a:pt x="396" y="49"/>
                  </a:lnTo>
                  <a:lnTo>
                    <a:pt x="395" y="44"/>
                  </a:lnTo>
                  <a:lnTo>
                    <a:pt x="393" y="39"/>
                  </a:lnTo>
                  <a:lnTo>
                    <a:pt x="389" y="35"/>
                  </a:lnTo>
                  <a:lnTo>
                    <a:pt x="382" y="29"/>
                  </a:lnTo>
                  <a:lnTo>
                    <a:pt x="364" y="18"/>
                  </a:lnTo>
                  <a:lnTo>
                    <a:pt x="354" y="13"/>
                  </a:lnTo>
                  <a:lnTo>
                    <a:pt x="344" y="9"/>
                  </a:lnTo>
                  <a:lnTo>
                    <a:pt x="333" y="4"/>
                  </a:lnTo>
                  <a:lnTo>
                    <a:pt x="322" y="2"/>
                  </a:lnTo>
                  <a:lnTo>
                    <a:pt x="312" y="0"/>
                  </a:lnTo>
                  <a:lnTo>
                    <a:pt x="302" y="0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6" name="Freeform 88"/>
            <p:cNvSpPr>
              <a:spLocks/>
            </p:cNvSpPr>
            <p:nvPr/>
          </p:nvSpPr>
          <p:spPr bwMode="auto">
            <a:xfrm>
              <a:off x="5448300" y="2206625"/>
              <a:ext cx="211138" cy="401638"/>
            </a:xfrm>
            <a:custGeom>
              <a:avLst/>
              <a:gdLst>
                <a:gd name="T0" fmla="*/ 307459749 w 133"/>
                <a:gd name="T1" fmla="*/ 234375659 h 253"/>
                <a:gd name="T2" fmla="*/ 284779093 w 133"/>
                <a:gd name="T3" fmla="*/ 236895024 h 253"/>
                <a:gd name="T4" fmla="*/ 274698449 w 133"/>
                <a:gd name="T5" fmla="*/ 246975660 h 253"/>
                <a:gd name="T6" fmla="*/ 234375872 w 133"/>
                <a:gd name="T7" fmla="*/ 309980423 h 253"/>
                <a:gd name="T8" fmla="*/ 181451646 w 133"/>
                <a:gd name="T9" fmla="*/ 393144869 h 253"/>
                <a:gd name="T10" fmla="*/ 166330680 w 133"/>
                <a:gd name="T11" fmla="*/ 423386873 h 253"/>
                <a:gd name="T12" fmla="*/ 151209713 w 133"/>
                <a:gd name="T13" fmla="*/ 430948143 h 253"/>
                <a:gd name="T14" fmla="*/ 148690346 w 133"/>
                <a:gd name="T15" fmla="*/ 403225504 h 253"/>
                <a:gd name="T16" fmla="*/ 163811312 w 133"/>
                <a:gd name="T17" fmla="*/ 357862646 h 253"/>
                <a:gd name="T18" fmla="*/ 173891957 w 133"/>
                <a:gd name="T19" fmla="*/ 312499788 h 253"/>
                <a:gd name="T20" fmla="*/ 211693628 w 133"/>
                <a:gd name="T21" fmla="*/ 171370847 h 253"/>
                <a:gd name="T22" fmla="*/ 239416194 w 133"/>
                <a:gd name="T23" fmla="*/ 30241918 h 253"/>
                <a:gd name="T24" fmla="*/ 231854917 w 133"/>
                <a:gd name="T25" fmla="*/ 50403188 h 253"/>
                <a:gd name="T26" fmla="*/ 196572612 w 133"/>
                <a:gd name="T27" fmla="*/ 181451482 h 253"/>
                <a:gd name="T28" fmla="*/ 196572612 w 133"/>
                <a:gd name="T29" fmla="*/ 163811164 h 253"/>
                <a:gd name="T30" fmla="*/ 191532290 w 133"/>
                <a:gd name="T31" fmla="*/ 153730529 h 253"/>
                <a:gd name="T32" fmla="*/ 191532290 w 133"/>
                <a:gd name="T33" fmla="*/ 110887036 h 253"/>
                <a:gd name="T34" fmla="*/ 189012923 w 133"/>
                <a:gd name="T35" fmla="*/ 183972434 h 253"/>
                <a:gd name="T36" fmla="*/ 183972601 w 133"/>
                <a:gd name="T37" fmla="*/ 206653070 h 253"/>
                <a:gd name="T38" fmla="*/ 163811312 w 133"/>
                <a:gd name="T39" fmla="*/ 294859470 h 253"/>
                <a:gd name="T40" fmla="*/ 133569380 w 133"/>
                <a:gd name="T41" fmla="*/ 360383598 h 253"/>
                <a:gd name="T42" fmla="*/ 126008103 w 133"/>
                <a:gd name="T43" fmla="*/ 362902963 h 253"/>
                <a:gd name="T44" fmla="*/ 98287100 w 133"/>
                <a:gd name="T45" fmla="*/ 322580423 h 253"/>
                <a:gd name="T46" fmla="*/ 88206456 w 133"/>
                <a:gd name="T47" fmla="*/ 277217565 h 253"/>
                <a:gd name="T48" fmla="*/ 40322589 w 133"/>
                <a:gd name="T49" fmla="*/ 108367671 h 253"/>
                <a:gd name="T50" fmla="*/ 32762900 w 133"/>
                <a:gd name="T51" fmla="*/ 70564471 h 253"/>
                <a:gd name="T52" fmla="*/ 2520956 w 133"/>
                <a:gd name="T53" fmla="*/ 0 h 253"/>
                <a:gd name="T54" fmla="*/ 2520956 w 133"/>
                <a:gd name="T55" fmla="*/ 30241918 h 253"/>
                <a:gd name="T56" fmla="*/ 55443568 w 133"/>
                <a:gd name="T57" fmla="*/ 262096612 h 253"/>
                <a:gd name="T58" fmla="*/ 65524212 w 133"/>
                <a:gd name="T59" fmla="*/ 302419153 h 253"/>
                <a:gd name="T60" fmla="*/ 93246778 w 133"/>
                <a:gd name="T61" fmla="*/ 451109414 h 253"/>
                <a:gd name="T62" fmla="*/ 80645179 w 133"/>
                <a:gd name="T63" fmla="*/ 463709414 h 253"/>
                <a:gd name="T64" fmla="*/ 73085489 w 133"/>
                <a:gd name="T65" fmla="*/ 456149731 h 253"/>
                <a:gd name="T66" fmla="*/ 45362912 w 133"/>
                <a:gd name="T67" fmla="*/ 375504551 h 253"/>
                <a:gd name="T68" fmla="*/ 27722578 w 133"/>
                <a:gd name="T69" fmla="*/ 231854707 h 253"/>
                <a:gd name="T70" fmla="*/ 25201617 w 133"/>
                <a:gd name="T71" fmla="*/ 292338518 h 253"/>
                <a:gd name="T72" fmla="*/ 25201617 w 133"/>
                <a:gd name="T73" fmla="*/ 355343281 h 253"/>
                <a:gd name="T74" fmla="*/ 15120973 w 133"/>
                <a:gd name="T75" fmla="*/ 355343281 h 253"/>
                <a:gd name="T76" fmla="*/ 2520956 w 133"/>
                <a:gd name="T77" fmla="*/ 352822328 h 253"/>
                <a:gd name="T78" fmla="*/ 40322589 w 133"/>
                <a:gd name="T79" fmla="*/ 453628779 h 253"/>
                <a:gd name="T80" fmla="*/ 73085489 w 133"/>
                <a:gd name="T81" fmla="*/ 609878623 h 253"/>
                <a:gd name="T82" fmla="*/ 103327422 w 133"/>
                <a:gd name="T83" fmla="*/ 635080211 h 253"/>
                <a:gd name="T84" fmla="*/ 146169391 w 133"/>
                <a:gd name="T85" fmla="*/ 637601163 h 253"/>
                <a:gd name="T86" fmla="*/ 166330680 w 133"/>
                <a:gd name="T87" fmla="*/ 630039893 h 253"/>
                <a:gd name="T88" fmla="*/ 189012923 w 133"/>
                <a:gd name="T89" fmla="*/ 506552907 h 253"/>
                <a:gd name="T90" fmla="*/ 219254905 w 133"/>
                <a:gd name="T91" fmla="*/ 423386873 h 253"/>
                <a:gd name="T92" fmla="*/ 277217816 w 133"/>
                <a:gd name="T93" fmla="*/ 340222328 h 253"/>
                <a:gd name="T94" fmla="*/ 335182314 w 133"/>
                <a:gd name="T95" fmla="*/ 221774072 h 253"/>
                <a:gd name="T96" fmla="*/ 322580715 w 133"/>
                <a:gd name="T97" fmla="*/ 229335342 h 25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3"/>
                <a:gd name="T148" fmla="*/ 0 h 253"/>
                <a:gd name="T149" fmla="*/ 133 w 133"/>
                <a:gd name="T150" fmla="*/ 253 h 25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3" h="253">
                  <a:moveTo>
                    <a:pt x="128" y="91"/>
                  </a:moveTo>
                  <a:lnTo>
                    <a:pt x="128" y="91"/>
                  </a:lnTo>
                  <a:lnTo>
                    <a:pt x="122" y="93"/>
                  </a:lnTo>
                  <a:lnTo>
                    <a:pt x="115" y="94"/>
                  </a:lnTo>
                  <a:lnTo>
                    <a:pt x="113" y="94"/>
                  </a:lnTo>
                  <a:lnTo>
                    <a:pt x="111" y="94"/>
                  </a:lnTo>
                  <a:lnTo>
                    <a:pt x="109" y="98"/>
                  </a:lnTo>
                  <a:lnTo>
                    <a:pt x="106" y="102"/>
                  </a:lnTo>
                  <a:lnTo>
                    <a:pt x="93" y="123"/>
                  </a:lnTo>
                  <a:lnTo>
                    <a:pt x="81" y="143"/>
                  </a:lnTo>
                  <a:lnTo>
                    <a:pt x="72" y="156"/>
                  </a:lnTo>
                  <a:lnTo>
                    <a:pt x="70" y="163"/>
                  </a:lnTo>
                  <a:lnTo>
                    <a:pt x="66" y="168"/>
                  </a:lnTo>
                  <a:lnTo>
                    <a:pt x="63" y="170"/>
                  </a:lnTo>
                  <a:lnTo>
                    <a:pt x="60" y="171"/>
                  </a:lnTo>
                  <a:lnTo>
                    <a:pt x="59" y="166"/>
                  </a:lnTo>
                  <a:lnTo>
                    <a:pt x="59" y="160"/>
                  </a:lnTo>
                  <a:lnTo>
                    <a:pt x="63" y="152"/>
                  </a:lnTo>
                  <a:lnTo>
                    <a:pt x="65" y="142"/>
                  </a:lnTo>
                  <a:lnTo>
                    <a:pt x="67" y="132"/>
                  </a:lnTo>
                  <a:lnTo>
                    <a:pt x="69" y="124"/>
                  </a:lnTo>
                  <a:lnTo>
                    <a:pt x="72" y="117"/>
                  </a:lnTo>
                  <a:lnTo>
                    <a:pt x="75" y="104"/>
                  </a:lnTo>
                  <a:lnTo>
                    <a:pt x="84" y="68"/>
                  </a:lnTo>
                  <a:lnTo>
                    <a:pt x="92" y="32"/>
                  </a:lnTo>
                  <a:lnTo>
                    <a:pt x="94" y="20"/>
                  </a:lnTo>
                  <a:lnTo>
                    <a:pt x="95" y="12"/>
                  </a:lnTo>
                  <a:lnTo>
                    <a:pt x="94" y="13"/>
                  </a:lnTo>
                  <a:lnTo>
                    <a:pt x="92" y="20"/>
                  </a:lnTo>
                  <a:lnTo>
                    <a:pt x="86" y="42"/>
                  </a:lnTo>
                  <a:lnTo>
                    <a:pt x="78" y="72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6" y="60"/>
                  </a:lnTo>
                  <a:lnTo>
                    <a:pt x="76" y="61"/>
                  </a:lnTo>
                  <a:lnTo>
                    <a:pt x="76" y="60"/>
                  </a:lnTo>
                  <a:lnTo>
                    <a:pt x="76" y="52"/>
                  </a:lnTo>
                  <a:lnTo>
                    <a:pt x="76" y="44"/>
                  </a:lnTo>
                  <a:lnTo>
                    <a:pt x="76" y="59"/>
                  </a:lnTo>
                  <a:lnTo>
                    <a:pt x="75" y="73"/>
                  </a:lnTo>
                  <a:lnTo>
                    <a:pt x="74" y="78"/>
                  </a:lnTo>
                  <a:lnTo>
                    <a:pt x="73" y="82"/>
                  </a:lnTo>
                  <a:lnTo>
                    <a:pt x="70" y="95"/>
                  </a:lnTo>
                  <a:lnTo>
                    <a:pt x="65" y="117"/>
                  </a:lnTo>
                  <a:lnTo>
                    <a:pt x="60" y="128"/>
                  </a:lnTo>
                  <a:lnTo>
                    <a:pt x="57" y="138"/>
                  </a:lnTo>
                  <a:lnTo>
                    <a:pt x="53" y="143"/>
                  </a:lnTo>
                  <a:lnTo>
                    <a:pt x="52" y="144"/>
                  </a:lnTo>
                  <a:lnTo>
                    <a:pt x="50" y="144"/>
                  </a:lnTo>
                  <a:lnTo>
                    <a:pt x="46" y="141"/>
                  </a:lnTo>
                  <a:lnTo>
                    <a:pt x="43" y="138"/>
                  </a:lnTo>
                  <a:lnTo>
                    <a:pt x="39" y="128"/>
                  </a:lnTo>
                  <a:lnTo>
                    <a:pt x="36" y="118"/>
                  </a:lnTo>
                  <a:lnTo>
                    <a:pt x="35" y="110"/>
                  </a:lnTo>
                  <a:lnTo>
                    <a:pt x="30" y="95"/>
                  </a:lnTo>
                  <a:lnTo>
                    <a:pt x="24" y="69"/>
                  </a:lnTo>
                  <a:lnTo>
                    <a:pt x="16" y="43"/>
                  </a:lnTo>
                  <a:lnTo>
                    <a:pt x="14" y="34"/>
                  </a:lnTo>
                  <a:lnTo>
                    <a:pt x="13" y="28"/>
                  </a:lnTo>
                  <a:lnTo>
                    <a:pt x="4" y="5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12"/>
                  </a:lnTo>
                  <a:lnTo>
                    <a:pt x="6" y="31"/>
                  </a:lnTo>
                  <a:lnTo>
                    <a:pt x="16" y="80"/>
                  </a:lnTo>
                  <a:lnTo>
                    <a:pt x="22" y="104"/>
                  </a:lnTo>
                  <a:lnTo>
                    <a:pt x="24" y="110"/>
                  </a:lnTo>
                  <a:lnTo>
                    <a:pt x="26" y="120"/>
                  </a:lnTo>
                  <a:lnTo>
                    <a:pt x="31" y="144"/>
                  </a:lnTo>
                  <a:lnTo>
                    <a:pt x="37" y="179"/>
                  </a:lnTo>
                  <a:lnTo>
                    <a:pt x="36" y="183"/>
                  </a:lnTo>
                  <a:lnTo>
                    <a:pt x="33" y="184"/>
                  </a:lnTo>
                  <a:lnTo>
                    <a:pt x="32" y="184"/>
                  </a:lnTo>
                  <a:lnTo>
                    <a:pt x="31" y="184"/>
                  </a:lnTo>
                  <a:lnTo>
                    <a:pt x="29" y="181"/>
                  </a:lnTo>
                  <a:lnTo>
                    <a:pt x="26" y="175"/>
                  </a:lnTo>
                  <a:lnTo>
                    <a:pt x="22" y="164"/>
                  </a:lnTo>
                  <a:lnTo>
                    <a:pt x="18" y="149"/>
                  </a:lnTo>
                  <a:lnTo>
                    <a:pt x="15" y="132"/>
                  </a:lnTo>
                  <a:lnTo>
                    <a:pt x="12" y="103"/>
                  </a:lnTo>
                  <a:lnTo>
                    <a:pt x="11" y="92"/>
                  </a:lnTo>
                  <a:lnTo>
                    <a:pt x="6" y="96"/>
                  </a:lnTo>
                  <a:lnTo>
                    <a:pt x="10" y="116"/>
                  </a:lnTo>
                  <a:lnTo>
                    <a:pt x="12" y="130"/>
                  </a:lnTo>
                  <a:lnTo>
                    <a:pt x="11" y="138"/>
                  </a:lnTo>
                  <a:lnTo>
                    <a:pt x="10" y="141"/>
                  </a:lnTo>
                  <a:lnTo>
                    <a:pt x="9" y="142"/>
                  </a:lnTo>
                  <a:lnTo>
                    <a:pt x="8" y="142"/>
                  </a:lnTo>
                  <a:lnTo>
                    <a:pt x="6" y="141"/>
                  </a:lnTo>
                  <a:lnTo>
                    <a:pt x="3" y="138"/>
                  </a:lnTo>
                  <a:lnTo>
                    <a:pt x="1" y="140"/>
                  </a:lnTo>
                  <a:lnTo>
                    <a:pt x="7" y="149"/>
                  </a:lnTo>
                  <a:lnTo>
                    <a:pt x="11" y="163"/>
                  </a:lnTo>
                  <a:lnTo>
                    <a:pt x="16" y="180"/>
                  </a:lnTo>
                  <a:lnTo>
                    <a:pt x="21" y="197"/>
                  </a:lnTo>
                  <a:lnTo>
                    <a:pt x="27" y="228"/>
                  </a:lnTo>
                  <a:lnTo>
                    <a:pt x="29" y="242"/>
                  </a:lnTo>
                  <a:lnTo>
                    <a:pt x="35" y="247"/>
                  </a:lnTo>
                  <a:lnTo>
                    <a:pt x="41" y="252"/>
                  </a:lnTo>
                  <a:lnTo>
                    <a:pt x="47" y="253"/>
                  </a:lnTo>
                  <a:lnTo>
                    <a:pt x="53" y="253"/>
                  </a:lnTo>
                  <a:lnTo>
                    <a:pt x="58" y="253"/>
                  </a:lnTo>
                  <a:lnTo>
                    <a:pt x="63" y="251"/>
                  </a:lnTo>
                  <a:lnTo>
                    <a:pt x="66" y="250"/>
                  </a:lnTo>
                  <a:lnTo>
                    <a:pt x="69" y="231"/>
                  </a:lnTo>
                  <a:lnTo>
                    <a:pt x="72" y="215"/>
                  </a:lnTo>
                  <a:lnTo>
                    <a:pt x="75" y="201"/>
                  </a:lnTo>
                  <a:lnTo>
                    <a:pt x="79" y="188"/>
                  </a:lnTo>
                  <a:lnTo>
                    <a:pt x="83" y="178"/>
                  </a:lnTo>
                  <a:lnTo>
                    <a:pt x="87" y="168"/>
                  </a:lnTo>
                  <a:lnTo>
                    <a:pt x="96" y="152"/>
                  </a:lnTo>
                  <a:lnTo>
                    <a:pt x="103" y="141"/>
                  </a:lnTo>
                  <a:lnTo>
                    <a:pt x="110" y="135"/>
                  </a:lnTo>
                  <a:lnTo>
                    <a:pt x="114" y="131"/>
                  </a:lnTo>
                  <a:lnTo>
                    <a:pt x="115" y="130"/>
                  </a:lnTo>
                  <a:lnTo>
                    <a:pt x="133" y="88"/>
                  </a:lnTo>
                  <a:lnTo>
                    <a:pt x="128" y="91"/>
                  </a:lnTo>
                  <a:close/>
                </a:path>
              </a:pathLst>
            </a:custGeom>
            <a:solidFill>
              <a:srgbClr val="B57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7" name="Freeform 89"/>
            <p:cNvSpPr>
              <a:spLocks/>
            </p:cNvSpPr>
            <p:nvPr/>
          </p:nvSpPr>
          <p:spPr bwMode="auto">
            <a:xfrm>
              <a:off x="5127625" y="1908175"/>
              <a:ext cx="793750" cy="606425"/>
            </a:xfrm>
            <a:custGeom>
              <a:avLst/>
              <a:gdLst>
                <a:gd name="T0" fmla="*/ 1219755724 w 500"/>
                <a:gd name="T1" fmla="*/ 645159992 h 382"/>
                <a:gd name="T2" fmla="*/ 1181954183 w 500"/>
                <a:gd name="T3" fmla="*/ 559474707 h 382"/>
                <a:gd name="T4" fmla="*/ 1149191366 w 500"/>
                <a:gd name="T5" fmla="*/ 536792514 h 382"/>
                <a:gd name="T6" fmla="*/ 1171873561 w 500"/>
                <a:gd name="T7" fmla="*/ 491429716 h 382"/>
                <a:gd name="T8" fmla="*/ 1234876658 w 500"/>
                <a:gd name="T9" fmla="*/ 425907262 h 382"/>
                <a:gd name="T10" fmla="*/ 1222276673 w 500"/>
                <a:gd name="T11" fmla="*/ 385584676 h 382"/>
                <a:gd name="T12" fmla="*/ 1229836347 w 500"/>
                <a:gd name="T13" fmla="*/ 297378442 h 382"/>
                <a:gd name="T14" fmla="*/ 1154231678 w 500"/>
                <a:gd name="T15" fmla="*/ 249494694 h 382"/>
                <a:gd name="T16" fmla="*/ 1066027024 w 500"/>
                <a:gd name="T17" fmla="*/ 236894711 h 382"/>
                <a:gd name="T18" fmla="*/ 1008062651 w 500"/>
                <a:gd name="T19" fmla="*/ 236894711 h 382"/>
                <a:gd name="T20" fmla="*/ 970261110 w 500"/>
                <a:gd name="T21" fmla="*/ 239415660 h 382"/>
                <a:gd name="T22" fmla="*/ 947578916 w 500"/>
                <a:gd name="T23" fmla="*/ 209173795 h 382"/>
                <a:gd name="T24" fmla="*/ 889616130 w 500"/>
                <a:gd name="T25" fmla="*/ 183972191 h 382"/>
                <a:gd name="T26" fmla="*/ 851813001 w 500"/>
                <a:gd name="T27" fmla="*/ 161289998 h 382"/>
                <a:gd name="T28" fmla="*/ 806450002 w 500"/>
                <a:gd name="T29" fmla="*/ 115927200 h 382"/>
                <a:gd name="T30" fmla="*/ 778729083 w 500"/>
                <a:gd name="T31" fmla="*/ 55443445 h 382"/>
                <a:gd name="T32" fmla="*/ 688003480 w 500"/>
                <a:gd name="T33" fmla="*/ 0 h 382"/>
                <a:gd name="T34" fmla="*/ 624998796 w 500"/>
                <a:gd name="T35" fmla="*/ 42843449 h 382"/>
                <a:gd name="T36" fmla="*/ 582156944 w 500"/>
                <a:gd name="T37" fmla="*/ 110886889 h 382"/>
                <a:gd name="T38" fmla="*/ 534273193 w 500"/>
                <a:gd name="T39" fmla="*/ 113407838 h 382"/>
                <a:gd name="T40" fmla="*/ 471270096 w 500"/>
                <a:gd name="T41" fmla="*/ 98286881 h 382"/>
                <a:gd name="T42" fmla="*/ 383063756 w 500"/>
                <a:gd name="T43" fmla="*/ 115927200 h 382"/>
                <a:gd name="T44" fmla="*/ 315020347 w 500"/>
                <a:gd name="T45" fmla="*/ 186491553 h 382"/>
                <a:gd name="T46" fmla="*/ 219254433 w 500"/>
                <a:gd name="T47" fmla="*/ 176410931 h 382"/>
                <a:gd name="T48" fmla="*/ 163810960 w 500"/>
                <a:gd name="T49" fmla="*/ 252015644 h 382"/>
                <a:gd name="T50" fmla="*/ 168851271 w 500"/>
                <a:gd name="T51" fmla="*/ 309978425 h 382"/>
                <a:gd name="T52" fmla="*/ 108367536 w 500"/>
                <a:gd name="T53" fmla="*/ 335181567 h 382"/>
                <a:gd name="T54" fmla="*/ 95765939 w 500"/>
                <a:gd name="T55" fmla="*/ 380544365 h 382"/>
                <a:gd name="T56" fmla="*/ 95765939 w 500"/>
                <a:gd name="T57" fmla="*/ 423386313 h 382"/>
                <a:gd name="T58" fmla="*/ 25201563 w 500"/>
                <a:gd name="T59" fmla="*/ 466229749 h 382"/>
                <a:gd name="T60" fmla="*/ 5040313 w 500"/>
                <a:gd name="T61" fmla="*/ 554434396 h 382"/>
                <a:gd name="T62" fmla="*/ 98286888 w 500"/>
                <a:gd name="T63" fmla="*/ 612397178 h 382"/>
                <a:gd name="T64" fmla="*/ 153730337 w 500"/>
                <a:gd name="T65" fmla="*/ 657761563 h 382"/>
                <a:gd name="T66" fmla="*/ 183972205 w 500"/>
                <a:gd name="T67" fmla="*/ 718245294 h 382"/>
                <a:gd name="T68" fmla="*/ 224294744 w 500"/>
                <a:gd name="T69" fmla="*/ 725804967 h 382"/>
                <a:gd name="T70" fmla="*/ 153730337 w 500"/>
                <a:gd name="T71" fmla="*/ 758567781 h 382"/>
                <a:gd name="T72" fmla="*/ 163810960 w 500"/>
                <a:gd name="T73" fmla="*/ 829132133 h 382"/>
                <a:gd name="T74" fmla="*/ 246975351 w 500"/>
                <a:gd name="T75" fmla="*/ 856853248 h 382"/>
                <a:gd name="T76" fmla="*/ 284778480 w 500"/>
                <a:gd name="T77" fmla="*/ 877014492 h 382"/>
                <a:gd name="T78" fmla="*/ 317539709 w 500"/>
                <a:gd name="T79" fmla="*/ 909777306 h 382"/>
                <a:gd name="T80" fmla="*/ 357862199 w 500"/>
                <a:gd name="T81" fmla="*/ 960180415 h 382"/>
                <a:gd name="T82" fmla="*/ 423386345 w 500"/>
                <a:gd name="T83" fmla="*/ 922377290 h 382"/>
                <a:gd name="T84" fmla="*/ 471270096 w 500"/>
                <a:gd name="T85" fmla="*/ 909777306 h 382"/>
                <a:gd name="T86" fmla="*/ 491431341 w 500"/>
                <a:gd name="T87" fmla="*/ 856853248 h 382"/>
                <a:gd name="T88" fmla="*/ 534273193 w 500"/>
                <a:gd name="T89" fmla="*/ 864414508 h 382"/>
                <a:gd name="T90" fmla="*/ 476310407 w 500"/>
                <a:gd name="T91" fmla="*/ 730845277 h 382"/>
                <a:gd name="T92" fmla="*/ 524192570 w 500"/>
                <a:gd name="T93" fmla="*/ 698084050 h 382"/>
                <a:gd name="T94" fmla="*/ 546874765 w 500"/>
                <a:gd name="T95" fmla="*/ 642639043 h 382"/>
                <a:gd name="T96" fmla="*/ 569555372 w 500"/>
                <a:gd name="T97" fmla="*/ 617437489 h 382"/>
                <a:gd name="T98" fmla="*/ 604837551 w 500"/>
                <a:gd name="T99" fmla="*/ 594756883 h 382"/>
                <a:gd name="T100" fmla="*/ 672882547 w 500"/>
                <a:gd name="T101" fmla="*/ 662801874 h 382"/>
                <a:gd name="T102" fmla="*/ 735885644 w 500"/>
                <a:gd name="T103" fmla="*/ 660280925 h 382"/>
                <a:gd name="T104" fmla="*/ 763608150 w 500"/>
                <a:gd name="T105" fmla="*/ 753527470 h 382"/>
                <a:gd name="T106" fmla="*/ 778729083 w 500"/>
                <a:gd name="T107" fmla="*/ 793849957 h 382"/>
                <a:gd name="T108" fmla="*/ 814011262 w 500"/>
                <a:gd name="T109" fmla="*/ 849293575 h 382"/>
                <a:gd name="T110" fmla="*/ 866933935 w 500"/>
                <a:gd name="T111" fmla="*/ 859374197 h 382"/>
                <a:gd name="T112" fmla="*/ 937498293 w 500"/>
                <a:gd name="T113" fmla="*/ 914817617 h 382"/>
                <a:gd name="T114" fmla="*/ 1033264207 w 500"/>
                <a:gd name="T115" fmla="*/ 869454819 h 382"/>
                <a:gd name="T116" fmla="*/ 1096268892 w 500"/>
                <a:gd name="T117" fmla="*/ 806449941 h 382"/>
                <a:gd name="T118" fmla="*/ 1126510759 w 500"/>
                <a:gd name="T119" fmla="*/ 796369319 h 382"/>
                <a:gd name="T120" fmla="*/ 1171873561 w 500"/>
                <a:gd name="T121" fmla="*/ 756046832 h 382"/>
                <a:gd name="T122" fmla="*/ 1255037903 w 500"/>
                <a:gd name="T123" fmla="*/ 710684034 h 38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00"/>
                <a:gd name="T187" fmla="*/ 0 h 382"/>
                <a:gd name="T188" fmla="*/ 500 w 500"/>
                <a:gd name="T189" fmla="*/ 382 h 38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00" h="382">
                  <a:moveTo>
                    <a:pt x="500" y="267"/>
                  </a:moveTo>
                  <a:lnTo>
                    <a:pt x="500" y="267"/>
                  </a:lnTo>
                  <a:lnTo>
                    <a:pt x="499" y="260"/>
                  </a:lnTo>
                  <a:lnTo>
                    <a:pt x="498" y="258"/>
                  </a:lnTo>
                  <a:lnTo>
                    <a:pt x="496" y="257"/>
                  </a:lnTo>
                  <a:lnTo>
                    <a:pt x="490" y="256"/>
                  </a:lnTo>
                  <a:lnTo>
                    <a:pt x="484" y="256"/>
                  </a:lnTo>
                  <a:lnTo>
                    <a:pt x="483" y="249"/>
                  </a:lnTo>
                  <a:lnTo>
                    <a:pt x="481" y="244"/>
                  </a:lnTo>
                  <a:lnTo>
                    <a:pt x="474" y="232"/>
                  </a:lnTo>
                  <a:lnTo>
                    <a:pt x="471" y="225"/>
                  </a:lnTo>
                  <a:lnTo>
                    <a:pt x="469" y="222"/>
                  </a:lnTo>
                  <a:lnTo>
                    <a:pt x="463" y="219"/>
                  </a:lnTo>
                  <a:lnTo>
                    <a:pt x="458" y="219"/>
                  </a:lnTo>
                  <a:lnTo>
                    <a:pt x="453" y="219"/>
                  </a:lnTo>
                  <a:lnTo>
                    <a:pt x="454" y="216"/>
                  </a:lnTo>
                  <a:lnTo>
                    <a:pt x="456" y="213"/>
                  </a:lnTo>
                  <a:lnTo>
                    <a:pt x="458" y="211"/>
                  </a:lnTo>
                  <a:lnTo>
                    <a:pt x="459" y="206"/>
                  </a:lnTo>
                  <a:lnTo>
                    <a:pt x="459" y="199"/>
                  </a:lnTo>
                  <a:lnTo>
                    <a:pt x="460" y="197"/>
                  </a:lnTo>
                  <a:lnTo>
                    <a:pt x="465" y="195"/>
                  </a:lnTo>
                  <a:lnTo>
                    <a:pt x="475" y="186"/>
                  </a:lnTo>
                  <a:lnTo>
                    <a:pt x="485" y="176"/>
                  </a:lnTo>
                  <a:lnTo>
                    <a:pt x="489" y="173"/>
                  </a:lnTo>
                  <a:lnTo>
                    <a:pt x="490" y="172"/>
                  </a:lnTo>
                  <a:lnTo>
                    <a:pt x="490" y="169"/>
                  </a:lnTo>
                  <a:lnTo>
                    <a:pt x="488" y="166"/>
                  </a:lnTo>
                  <a:lnTo>
                    <a:pt x="484" y="162"/>
                  </a:lnTo>
                  <a:lnTo>
                    <a:pt x="480" y="159"/>
                  </a:lnTo>
                  <a:lnTo>
                    <a:pt x="477" y="155"/>
                  </a:lnTo>
                  <a:lnTo>
                    <a:pt x="481" y="154"/>
                  </a:lnTo>
                  <a:lnTo>
                    <a:pt x="485" y="153"/>
                  </a:lnTo>
                  <a:lnTo>
                    <a:pt x="487" y="151"/>
                  </a:lnTo>
                  <a:lnTo>
                    <a:pt x="489" y="147"/>
                  </a:lnTo>
                  <a:lnTo>
                    <a:pt x="491" y="144"/>
                  </a:lnTo>
                  <a:lnTo>
                    <a:pt x="491" y="141"/>
                  </a:lnTo>
                  <a:lnTo>
                    <a:pt x="492" y="133"/>
                  </a:lnTo>
                  <a:lnTo>
                    <a:pt x="490" y="126"/>
                  </a:lnTo>
                  <a:lnTo>
                    <a:pt x="488" y="118"/>
                  </a:lnTo>
                  <a:lnTo>
                    <a:pt x="484" y="112"/>
                  </a:lnTo>
                  <a:lnTo>
                    <a:pt x="479" y="108"/>
                  </a:lnTo>
                  <a:lnTo>
                    <a:pt x="472" y="103"/>
                  </a:lnTo>
                  <a:lnTo>
                    <a:pt x="466" y="100"/>
                  </a:lnTo>
                  <a:lnTo>
                    <a:pt x="458" y="99"/>
                  </a:lnTo>
                  <a:lnTo>
                    <a:pt x="451" y="99"/>
                  </a:lnTo>
                  <a:lnTo>
                    <a:pt x="444" y="99"/>
                  </a:lnTo>
                  <a:lnTo>
                    <a:pt x="438" y="98"/>
                  </a:lnTo>
                  <a:lnTo>
                    <a:pt x="430" y="96"/>
                  </a:lnTo>
                  <a:lnTo>
                    <a:pt x="427" y="95"/>
                  </a:lnTo>
                  <a:lnTo>
                    <a:pt x="423" y="94"/>
                  </a:lnTo>
                  <a:lnTo>
                    <a:pt x="417" y="95"/>
                  </a:lnTo>
                  <a:lnTo>
                    <a:pt x="412" y="96"/>
                  </a:lnTo>
                  <a:lnTo>
                    <a:pt x="405" y="97"/>
                  </a:lnTo>
                  <a:lnTo>
                    <a:pt x="402" y="96"/>
                  </a:lnTo>
                  <a:lnTo>
                    <a:pt x="400" y="94"/>
                  </a:lnTo>
                  <a:lnTo>
                    <a:pt x="399" y="92"/>
                  </a:lnTo>
                  <a:lnTo>
                    <a:pt x="398" y="89"/>
                  </a:lnTo>
                  <a:lnTo>
                    <a:pt x="395" y="88"/>
                  </a:lnTo>
                  <a:lnTo>
                    <a:pt x="392" y="89"/>
                  </a:lnTo>
                  <a:lnTo>
                    <a:pt x="390" y="90"/>
                  </a:lnTo>
                  <a:lnTo>
                    <a:pt x="385" y="95"/>
                  </a:lnTo>
                  <a:lnTo>
                    <a:pt x="377" y="103"/>
                  </a:lnTo>
                  <a:lnTo>
                    <a:pt x="379" y="100"/>
                  </a:lnTo>
                  <a:lnTo>
                    <a:pt x="379" y="96"/>
                  </a:lnTo>
                  <a:lnTo>
                    <a:pt x="379" y="87"/>
                  </a:lnTo>
                  <a:lnTo>
                    <a:pt x="376" y="83"/>
                  </a:lnTo>
                  <a:lnTo>
                    <a:pt x="374" y="81"/>
                  </a:lnTo>
                  <a:lnTo>
                    <a:pt x="372" y="79"/>
                  </a:lnTo>
                  <a:lnTo>
                    <a:pt x="369" y="78"/>
                  </a:lnTo>
                  <a:lnTo>
                    <a:pt x="361" y="76"/>
                  </a:lnTo>
                  <a:lnTo>
                    <a:pt x="357" y="75"/>
                  </a:lnTo>
                  <a:lnTo>
                    <a:pt x="353" y="73"/>
                  </a:lnTo>
                  <a:lnTo>
                    <a:pt x="349" y="69"/>
                  </a:lnTo>
                  <a:lnTo>
                    <a:pt x="346" y="66"/>
                  </a:lnTo>
                  <a:lnTo>
                    <a:pt x="345" y="64"/>
                  </a:lnTo>
                  <a:lnTo>
                    <a:pt x="343" y="64"/>
                  </a:lnTo>
                  <a:lnTo>
                    <a:pt x="341" y="62"/>
                  </a:lnTo>
                  <a:lnTo>
                    <a:pt x="338" y="64"/>
                  </a:lnTo>
                  <a:lnTo>
                    <a:pt x="337" y="66"/>
                  </a:lnTo>
                  <a:lnTo>
                    <a:pt x="334" y="60"/>
                  </a:lnTo>
                  <a:lnTo>
                    <a:pt x="332" y="56"/>
                  </a:lnTo>
                  <a:lnTo>
                    <a:pt x="329" y="52"/>
                  </a:lnTo>
                  <a:lnTo>
                    <a:pt x="325" y="49"/>
                  </a:lnTo>
                  <a:lnTo>
                    <a:pt x="320" y="46"/>
                  </a:lnTo>
                  <a:lnTo>
                    <a:pt x="315" y="45"/>
                  </a:lnTo>
                  <a:lnTo>
                    <a:pt x="310" y="44"/>
                  </a:lnTo>
                  <a:lnTo>
                    <a:pt x="304" y="43"/>
                  </a:lnTo>
                  <a:lnTo>
                    <a:pt x="308" y="37"/>
                  </a:lnTo>
                  <a:lnTo>
                    <a:pt x="309" y="29"/>
                  </a:lnTo>
                  <a:lnTo>
                    <a:pt x="309" y="22"/>
                  </a:lnTo>
                  <a:lnTo>
                    <a:pt x="305" y="15"/>
                  </a:lnTo>
                  <a:lnTo>
                    <a:pt x="302" y="9"/>
                  </a:lnTo>
                  <a:lnTo>
                    <a:pt x="297" y="4"/>
                  </a:lnTo>
                  <a:lnTo>
                    <a:pt x="290" y="1"/>
                  </a:lnTo>
                  <a:lnTo>
                    <a:pt x="284" y="0"/>
                  </a:lnTo>
                  <a:lnTo>
                    <a:pt x="273" y="0"/>
                  </a:lnTo>
                  <a:lnTo>
                    <a:pt x="269" y="1"/>
                  </a:lnTo>
                  <a:lnTo>
                    <a:pt x="265" y="2"/>
                  </a:lnTo>
                  <a:lnTo>
                    <a:pt x="256" y="9"/>
                  </a:lnTo>
                  <a:lnTo>
                    <a:pt x="252" y="13"/>
                  </a:lnTo>
                  <a:lnTo>
                    <a:pt x="248" y="17"/>
                  </a:lnTo>
                  <a:lnTo>
                    <a:pt x="244" y="25"/>
                  </a:lnTo>
                  <a:lnTo>
                    <a:pt x="242" y="31"/>
                  </a:lnTo>
                  <a:lnTo>
                    <a:pt x="242" y="39"/>
                  </a:lnTo>
                  <a:lnTo>
                    <a:pt x="244" y="49"/>
                  </a:lnTo>
                  <a:lnTo>
                    <a:pt x="238" y="46"/>
                  </a:lnTo>
                  <a:lnTo>
                    <a:pt x="231" y="44"/>
                  </a:lnTo>
                  <a:lnTo>
                    <a:pt x="228" y="44"/>
                  </a:lnTo>
                  <a:lnTo>
                    <a:pt x="224" y="45"/>
                  </a:lnTo>
                  <a:lnTo>
                    <a:pt x="219" y="45"/>
                  </a:lnTo>
                  <a:lnTo>
                    <a:pt x="215" y="45"/>
                  </a:lnTo>
                  <a:lnTo>
                    <a:pt x="212" y="45"/>
                  </a:lnTo>
                  <a:lnTo>
                    <a:pt x="209" y="43"/>
                  </a:lnTo>
                  <a:lnTo>
                    <a:pt x="204" y="42"/>
                  </a:lnTo>
                  <a:lnTo>
                    <a:pt x="201" y="41"/>
                  </a:lnTo>
                  <a:lnTo>
                    <a:pt x="194" y="41"/>
                  </a:lnTo>
                  <a:lnTo>
                    <a:pt x="187" y="39"/>
                  </a:lnTo>
                  <a:lnTo>
                    <a:pt x="177" y="37"/>
                  </a:lnTo>
                  <a:lnTo>
                    <a:pt x="173" y="37"/>
                  </a:lnTo>
                  <a:lnTo>
                    <a:pt x="168" y="37"/>
                  </a:lnTo>
                  <a:lnTo>
                    <a:pt x="163" y="38"/>
                  </a:lnTo>
                  <a:lnTo>
                    <a:pt x="159" y="40"/>
                  </a:lnTo>
                  <a:lnTo>
                    <a:pt x="156" y="43"/>
                  </a:lnTo>
                  <a:lnTo>
                    <a:pt x="152" y="46"/>
                  </a:lnTo>
                  <a:lnTo>
                    <a:pt x="145" y="54"/>
                  </a:lnTo>
                  <a:lnTo>
                    <a:pt x="140" y="60"/>
                  </a:lnTo>
                  <a:lnTo>
                    <a:pt x="133" y="68"/>
                  </a:lnTo>
                  <a:lnTo>
                    <a:pt x="129" y="75"/>
                  </a:lnTo>
                  <a:lnTo>
                    <a:pt x="125" y="74"/>
                  </a:lnTo>
                  <a:lnTo>
                    <a:pt x="119" y="72"/>
                  </a:lnTo>
                  <a:lnTo>
                    <a:pt x="114" y="70"/>
                  </a:lnTo>
                  <a:lnTo>
                    <a:pt x="109" y="69"/>
                  </a:lnTo>
                  <a:lnTo>
                    <a:pt x="101" y="69"/>
                  </a:lnTo>
                  <a:lnTo>
                    <a:pt x="94" y="69"/>
                  </a:lnTo>
                  <a:lnTo>
                    <a:pt x="87" y="70"/>
                  </a:lnTo>
                  <a:lnTo>
                    <a:pt x="80" y="72"/>
                  </a:lnTo>
                  <a:lnTo>
                    <a:pt x="72" y="76"/>
                  </a:lnTo>
                  <a:lnTo>
                    <a:pt x="67" y="82"/>
                  </a:lnTo>
                  <a:lnTo>
                    <a:pt x="65" y="87"/>
                  </a:lnTo>
                  <a:lnTo>
                    <a:pt x="63" y="94"/>
                  </a:lnTo>
                  <a:lnTo>
                    <a:pt x="65" y="100"/>
                  </a:lnTo>
                  <a:lnTo>
                    <a:pt x="68" y="108"/>
                  </a:lnTo>
                  <a:lnTo>
                    <a:pt x="71" y="114"/>
                  </a:lnTo>
                  <a:lnTo>
                    <a:pt x="75" y="121"/>
                  </a:lnTo>
                  <a:lnTo>
                    <a:pt x="72" y="119"/>
                  </a:lnTo>
                  <a:lnTo>
                    <a:pt x="70" y="121"/>
                  </a:lnTo>
                  <a:lnTo>
                    <a:pt x="67" y="123"/>
                  </a:lnTo>
                  <a:lnTo>
                    <a:pt x="65" y="127"/>
                  </a:lnTo>
                  <a:lnTo>
                    <a:pt x="60" y="130"/>
                  </a:lnTo>
                  <a:lnTo>
                    <a:pt x="57" y="131"/>
                  </a:lnTo>
                  <a:lnTo>
                    <a:pt x="52" y="131"/>
                  </a:lnTo>
                  <a:lnTo>
                    <a:pt x="47" y="131"/>
                  </a:lnTo>
                  <a:lnTo>
                    <a:pt x="43" y="133"/>
                  </a:lnTo>
                  <a:lnTo>
                    <a:pt x="40" y="138"/>
                  </a:lnTo>
                  <a:lnTo>
                    <a:pt x="37" y="142"/>
                  </a:lnTo>
                  <a:lnTo>
                    <a:pt x="35" y="146"/>
                  </a:lnTo>
                  <a:lnTo>
                    <a:pt x="38" y="151"/>
                  </a:lnTo>
                  <a:lnTo>
                    <a:pt x="40" y="154"/>
                  </a:lnTo>
                  <a:lnTo>
                    <a:pt x="43" y="157"/>
                  </a:lnTo>
                  <a:lnTo>
                    <a:pt x="47" y="160"/>
                  </a:lnTo>
                  <a:lnTo>
                    <a:pt x="49" y="165"/>
                  </a:lnTo>
                  <a:lnTo>
                    <a:pt x="44" y="167"/>
                  </a:lnTo>
                  <a:lnTo>
                    <a:pt x="38" y="168"/>
                  </a:lnTo>
                  <a:lnTo>
                    <a:pt x="32" y="169"/>
                  </a:lnTo>
                  <a:lnTo>
                    <a:pt x="26" y="171"/>
                  </a:lnTo>
                  <a:lnTo>
                    <a:pt x="21" y="173"/>
                  </a:lnTo>
                  <a:lnTo>
                    <a:pt x="16" y="176"/>
                  </a:lnTo>
                  <a:lnTo>
                    <a:pt x="13" y="181"/>
                  </a:lnTo>
                  <a:lnTo>
                    <a:pt x="10" y="185"/>
                  </a:lnTo>
                  <a:lnTo>
                    <a:pt x="4" y="195"/>
                  </a:lnTo>
                  <a:lnTo>
                    <a:pt x="1" y="206"/>
                  </a:lnTo>
                  <a:lnTo>
                    <a:pt x="0" y="211"/>
                  </a:lnTo>
                  <a:lnTo>
                    <a:pt x="0" y="214"/>
                  </a:lnTo>
                  <a:lnTo>
                    <a:pt x="1" y="218"/>
                  </a:lnTo>
                  <a:lnTo>
                    <a:pt x="2" y="220"/>
                  </a:lnTo>
                  <a:lnTo>
                    <a:pt x="6" y="226"/>
                  </a:lnTo>
                  <a:lnTo>
                    <a:pt x="12" y="229"/>
                  </a:lnTo>
                  <a:lnTo>
                    <a:pt x="18" y="232"/>
                  </a:lnTo>
                  <a:lnTo>
                    <a:pt x="26" y="234"/>
                  </a:lnTo>
                  <a:lnTo>
                    <a:pt x="40" y="239"/>
                  </a:lnTo>
                  <a:lnTo>
                    <a:pt x="39" y="243"/>
                  </a:lnTo>
                  <a:lnTo>
                    <a:pt x="39" y="247"/>
                  </a:lnTo>
                  <a:lnTo>
                    <a:pt x="40" y="251"/>
                  </a:lnTo>
                  <a:lnTo>
                    <a:pt x="44" y="255"/>
                  </a:lnTo>
                  <a:lnTo>
                    <a:pt x="49" y="258"/>
                  </a:lnTo>
                  <a:lnTo>
                    <a:pt x="55" y="259"/>
                  </a:lnTo>
                  <a:lnTo>
                    <a:pt x="61" y="261"/>
                  </a:lnTo>
                  <a:lnTo>
                    <a:pt x="67" y="263"/>
                  </a:lnTo>
                  <a:lnTo>
                    <a:pt x="67" y="270"/>
                  </a:lnTo>
                  <a:lnTo>
                    <a:pt x="67" y="276"/>
                  </a:lnTo>
                  <a:lnTo>
                    <a:pt x="69" y="282"/>
                  </a:lnTo>
                  <a:lnTo>
                    <a:pt x="71" y="284"/>
                  </a:lnTo>
                  <a:lnTo>
                    <a:pt x="73" y="285"/>
                  </a:lnTo>
                  <a:lnTo>
                    <a:pt x="76" y="286"/>
                  </a:lnTo>
                  <a:lnTo>
                    <a:pt x="80" y="286"/>
                  </a:lnTo>
                  <a:lnTo>
                    <a:pt x="83" y="286"/>
                  </a:lnTo>
                  <a:lnTo>
                    <a:pt x="86" y="286"/>
                  </a:lnTo>
                  <a:lnTo>
                    <a:pt x="89" y="288"/>
                  </a:lnTo>
                  <a:lnTo>
                    <a:pt x="78" y="288"/>
                  </a:lnTo>
                  <a:lnTo>
                    <a:pt x="73" y="289"/>
                  </a:lnTo>
                  <a:lnTo>
                    <a:pt x="69" y="292"/>
                  </a:lnTo>
                  <a:lnTo>
                    <a:pt x="65" y="296"/>
                  </a:lnTo>
                  <a:lnTo>
                    <a:pt x="61" y="301"/>
                  </a:lnTo>
                  <a:lnTo>
                    <a:pt x="58" y="306"/>
                  </a:lnTo>
                  <a:lnTo>
                    <a:pt x="57" y="312"/>
                  </a:lnTo>
                  <a:lnTo>
                    <a:pt x="56" y="315"/>
                  </a:lnTo>
                  <a:lnTo>
                    <a:pt x="57" y="318"/>
                  </a:lnTo>
                  <a:lnTo>
                    <a:pt x="60" y="324"/>
                  </a:lnTo>
                  <a:lnTo>
                    <a:pt x="65" y="329"/>
                  </a:lnTo>
                  <a:lnTo>
                    <a:pt x="71" y="333"/>
                  </a:lnTo>
                  <a:lnTo>
                    <a:pt x="77" y="337"/>
                  </a:lnTo>
                  <a:lnTo>
                    <a:pt x="85" y="339"/>
                  </a:lnTo>
                  <a:lnTo>
                    <a:pt x="91" y="339"/>
                  </a:lnTo>
                  <a:lnTo>
                    <a:pt x="98" y="339"/>
                  </a:lnTo>
                  <a:lnTo>
                    <a:pt x="98" y="340"/>
                  </a:lnTo>
                  <a:lnTo>
                    <a:pt x="100" y="341"/>
                  </a:lnTo>
                  <a:lnTo>
                    <a:pt x="104" y="343"/>
                  </a:lnTo>
                  <a:lnTo>
                    <a:pt x="109" y="344"/>
                  </a:lnTo>
                  <a:lnTo>
                    <a:pt x="113" y="344"/>
                  </a:lnTo>
                  <a:lnTo>
                    <a:pt x="114" y="346"/>
                  </a:lnTo>
                  <a:lnTo>
                    <a:pt x="113" y="348"/>
                  </a:lnTo>
                  <a:lnTo>
                    <a:pt x="112" y="354"/>
                  </a:lnTo>
                  <a:lnTo>
                    <a:pt x="115" y="355"/>
                  </a:lnTo>
                  <a:lnTo>
                    <a:pt x="118" y="356"/>
                  </a:lnTo>
                  <a:lnTo>
                    <a:pt x="126" y="357"/>
                  </a:lnTo>
                  <a:lnTo>
                    <a:pt x="126" y="361"/>
                  </a:lnTo>
                  <a:lnTo>
                    <a:pt x="128" y="364"/>
                  </a:lnTo>
                  <a:lnTo>
                    <a:pt x="130" y="368"/>
                  </a:lnTo>
                  <a:lnTo>
                    <a:pt x="133" y="370"/>
                  </a:lnTo>
                  <a:lnTo>
                    <a:pt x="139" y="375"/>
                  </a:lnTo>
                  <a:lnTo>
                    <a:pt x="141" y="377"/>
                  </a:lnTo>
                  <a:lnTo>
                    <a:pt x="142" y="381"/>
                  </a:lnTo>
                  <a:lnTo>
                    <a:pt x="146" y="382"/>
                  </a:lnTo>
                  <a:lnTo>
                    <a:pt x="152" y="381"/>
                  </a:lnTo>
                  <a:lnTo>
                    <a:pt x="156" y="380"/>
                  </a:lnTo>
                  <a:lnTo>
                    <a:pt x="159" y="376"/>
                  </a:lnTo>
                  <a:lnTo>
                    <a:pt x="162" y="374"/>
                  </a:lnTo>
                  <a:lnTo>
                    <a:pt x="166" y="370"/>
                  </a:lnTo>
                  <a:lnTo>
                    <a:pt x="168" y="366"/>
                  </a:lnTo>
                  <a:lnTo>
                    <a:pt x="169" y="361"/>
                  </a:lnTo>
                  <a:lnTo>
                    <a:pt x="171" y="363"/>
                  </a:lnTo>
                  <a:lnTo>
                    <a:pt x="173" y="363"/>
                  </a:lnTo>
                  <a:lnTo>
                    <a:pt x="178" y="364"/>
                  </a:lnTo>
                  <a:lnTo>
                    <a:pt x="185" y="363"/>
                  </a:lnTo>
                  <a:lnTo>
                    <a:pt x="187" y="361"/>
                  </a:lnTo>
                  <a:lnTo>
                    <a:pt x="188" y="360"/>
                  </a:lnTo>
                  <a:lnTo>
                    <a:pt x="190" y="356"/>
                  </a:lnTo>
                  <a:lnTo>
                    <a:pt x="191" y="351"/>
                  </a:lnTo>
                  <a:lnTo>
                    <a:pt x="191" y="340"/>
                  </a:lnTo>
                  <a:lnTo>
                    <a:pt x="195" y="340"/>
                  </a:lnTo>
                  <a:lnTo>
                    <a:pt x="198" y="341"/>
                  </a:lnTo>
                  <a:lnTo>
                    <a:pt x="202" y="343"/>
                  </a:lnTo>
                  <a:lnTo>
                    <a:pt x="204" y="344"/>
                  </a:lnTo>
                  <a:lnTo>
                    <a:pt x="206" y="345"/>
                  </a:lnTo>
                  <a:lnTo>
                    <a:pt x="209" y="344"/>
                  </a:lnTo>
                  <a:lnTo>
                    <a:pt x="212" y="343"/>
                  </a:lnTo>
                  <a:lnTo>
                    <a:pt x="209" y="335"/>
                  </a:lnTo>
                  <a:lnTo>
                    <a:pt x="205" y="329"/>
                  </a:lnTo>
                  <a:lnTo>
                    <a:pt x="199" y="317"/>
                  </a:lnTo>
                  <a:lnTo>
                    <a:pt x="192" y="304"/>
                  </a:lnTo>
                  <a:lnTo>
                    <a:pt x="190" y="298"/>
                  </a:lnTo>
                  <a:lnTo>
                    <a:pt x="189" y="290"/>
                  </a:lnTo>
                  <a:lnTo>
                    <a:pt x="189" y="281"/>
                  </a:lnTo>
                  <a:lnTo>
                    <a:pt x="198" y="281"/>
                  </a:lnTo>
                  <a:lnTo>
                    <a:pt x="201" y="281"/>
                  </a:lnTo>
                  <a:lnTo>
                    <a:pt x="204" y="280"/>
                  </a:lnTo>
                  <a:lnTo>
                    <a:pt x="208" y="277"/>
                  </a:lnTo>
                  <a:lnTo>
                    <a:pt x="210" y="275"/>
                  </a:lnTo>
                  <a:lnTo>
                    <a:pt x="212" y="270"/>
                  </a:lnTo>
                  <a:lnTo>
                    <a:pt x="212" y="263"/>
                  </a:lnTo>
                  <a:lnTo>
                    <a:pt x="212" y="256"/>
                  </a:lnTo>
                  <a:lnTo>
                    <a:pt x="215" y="256"/>
                  </a:lnTo>
                  <a:lnTo>
                    <a:pt x="217" y="255"/>
                  </a:lnTo>
                  <a:lnTo>
                    <a:pt x="218" y="253"/>
                  </a:lnTo>
                  <a:lnTo>
                    <a:pt x="219" y="251"/>
                  </a:lnTo>
                  <a:lnTo>
                    <a:pt x="223" y="249"/>
                  </a:lnTo>
                  <a:lnTo>
                    <a:pt x="225" y="248"/>
                  </a:lnTo>
                  <a:lnTo>
                    <a:pt x="226" y="246"/>
                  </a:lnTo>
                  <a:lnTo>
                    <a:pt x="226" y="245"/>
                  </a:lnTo>
                  <a:lnTo>
                    <a:pt x="227" y="241"/>
                  </a:lnTo>
                  <a:lnTo>
                    <a:pt x="227" y="240"/>
                  </a:lnTo>
                  <a:lnTo>
                    <a:pt x="228" y="238"/>
                  </a:lnTo>
                  <a:lnTo>
                    <a:pt x="230" y="237"/>
                  </a:lnTo>
                  <a:lnTo>
                    <a:pt x="233" y="237"/>
                  </a:lnTo>
                  <a:lnTo>
                    <a:pt x="240" y="236"/>
                  </a:lnTo>
                  <a:lnTo>
                    <a:pt x="253" y="238"/>
                  </a:lnTo>
                  <a:lnTo>
                    <a:pt x="254" y="246"/>
                  </a:lnTo>
                  <a:lnTo>
                    <a:pt x="256" y="253"/>
                  </a:lnTo>
                  <a:lnTo>
                    <a:pt x="260" y="258"/>
                  </a:lnTo>
                  <a:lnTo>
                    <a:pt x="267" y="263"/>
                  </a:lnTo>
                  <a:lnTo>
                    <a:pt x="273" y="268"/>
                  </a:lnTo>
                  <a:lnTo>
                    <a:pt x="276" y="269"/>
                  </a:lnTo>
                  <a:lnTo>
                    <a:pt x="278" y="268"/>
                  </a:lnTo>
                  <a:lnTo>
                    <a:pt x="283" y="266"/>
                  </a:lnTo>
                  <a:lnTo>
                    <a:pt x="290" y="260"/>
                  </a:lnTo>
                  <a:lnTo>
                    <a:pt x="292" y="262"/>
                  </a:lnTo>
                  <a:lnTo>
                    <a:pt x="296" y="265"/>
                  </a:lnTo>
                  <a:lnTo>
                    <a:pt x="303" y="267"/>
                  </a:lnTo>
                  <a:lnTo>
                    <a:pt x="318" y="269"/>
                  </a:lnTo>
                  <a:lnTo>
                    <a:pt x="313" y="279"/>
                  </a:lnTo>
                  <a:lnTo>
                    <a:pt x="308" y="288"/>
                  </a:lnTo>
                  <a:lnTo>
                    <a:pt x="303" y="299"/>
                  </a:lnTo>
                  <a:lnTo>
                    <a:pt x="302" y="304"/>
                  </a:lnTo>
                  <a:lnTo>
                    <a:pt x="302" y="310"/>
                  </a:lnTo>
                  <a:lnTo>
                    <a:pt x="305" y="310"/>
                  </a:lnTo>
                  <a:lnTo>
                    <a:pt x="308" y="311"/>
                  </a:lnTo>
                  <a:lnTo>
                    <a:pt x="309" y="315"/>
                  </a:lnTo>
                  <a:lnTo>
                    <a:pt x="310" y="319"/>
                  </a:lnTo>
                  <a:lnTo>
                    <a:pt x="312" y="320"/>
                  </a:lnTo>
                  <a:lnTo>
                    <a:pt x="314" y="323"/>
                  </a:lnTo>
                  <a:lnTo>
                    <a:pt x="317" y="328"/>
                  </a:lnTo>
                  <a:lnTo>
                    <a:pt x="320" y="334"/>
                  </a:lnTo>
                  <a:lnTo>
                    <a:pt x="323" y="337"/>
                  </a:lnTo>
                  <a:lnTo>
                    <a:pt x="325" y="339"/>
                  </a:lnTo>
                  <a:lnTo>
                    <a:pt x="329" y="341"/>
                  </a:lnTo>
                  <a:lnTo>
                    <a:pt x="334" y="342"/>
                  </a:lnTo>
                  <a:lnTo>
                    <a:pt x="339" y="342"/>
                  </a:lnTo>
                  <a:lnTo>
                    <a:pt x="344" y="341"/>
                  </a:lnTo>
                  <a:lnTo>
                    <a:pt x="349" y="347"/>
                  </a:lnTo>
                  <a:lnTo>
                    <a:pt x="354" y="354"/>
                  </a:lnTo>
                  <a:lnTo>
                    <a:pt x="359" y="359"/>
                  </a:lnTo>
                  <a:lnTo>
                    <a:pt x="362" y="361"/>
                  </a:lnTo>
                  <a:lnTo>
                    <a:pt x="367" y="363"/>
                  </a:lnTo>
                  <a:lnTo>
                    <a:pt x="372" y="363"/>
                  </a:lnTo>
                  <a:lnTo>
                    <a:pt x="376" y="362"/>
                  </a:lnTo>
                  <a:lnTo>
                    <a:pt x="381" y="360"/>
                  </a:lnTo>
                  <a:lnTo>
                    <a:pt x="384" y="358"/>
                  </a:lnTo>
                  <a:lnTo>
                    <a:pt x="390" y="354"/>
                  </a:lnTo>
                  <a:lnTo>
                    <a:pt x="397" y="351"/>
                  </a:lnTo>
                  <a:lnTo>
                    <a:pt x="410" y="345"/>
                  </a:lnTo>
                  <a:lnTo>
                    <a:pt x="415" y="341"/>
                  </a:lnTo>
                  <a:lnTo>
                    <a:pt x="419" y="337"/>
                  </a:lnTo>
                  <a:lnTo>
                    <a:pt x="423" y="331"/>
                  </a:lnTo>
                  <a:lnTo>
                    <a:pt x="424" y="323"/>
                  </a:lnTo>
                  <a:lnTo>
                    <a:pt x="429" y="323"/>
                  </a:lnTo>
                  <a:lnTo>
                    <a:pt x="435" y="320"/>
                  </a:lnTo>
                  <a:lnTo>
                    <a:pt x="438" y="319"/>
                  </a:lnTo>
                  <a:lnTo>
                    <a:pt x="439" y="317"/>
                  </a:lnTo>
                  <a:lnTo>
                    <a:pt x="442" y="316"/>
                  </a:lnTo>
                  <a:lnTo>
                    <a:pt x="444" y="316"/>
                  </a:lnTo>
                  <a:lnTo>
                    <a:pt x="447" y="316"/>
                  </a:lnTo>
                  <a:lnTo>
                    <a:pt x="449" y="314"/>
                  </a:lnTo>
                  <a:lnTo>
                    <a:pt x="452" y="312"/>
                  </a:lnTo>
                  <a:lnTo>
                    <a:pt x="453" y="309"/>
                  </a:lnTo>
                  <a:lnTo>
                    <a:pt x="453" y="301"/>
                  </a:lnTo>
                  <a:lnTo>
                    <a:pt x="465" y="300"/>
                  </a:lnTo>
                  <a:lnTo>
                    <a:pt x="475" y="299"/>
                  </a:lnTo>
                  <a:lnTo>
                    <a:pt x="481" y="298"/>
                  </a:lnTo>
                  <a:lnTo>
                    <a:pt x="486" y="296"/>
                  </a:lnTo>
                  <a:lnTo>
                    <a:pt x="490" y="291"/>
                  </a:lnTo>
                  <a:lnTo>
                    <a:pt x="495" y="287"/>
                  </a:lnTo>
                  <a:lnTo>
                    <a:pt x="498" y="282"/>
                  </a:lnTo>
                  <a:lnTo>
                    <a:pt x="499" y="277"/>
                  </a:lnTo>
                  <a:lnTo>
                    <a:pt x="500" y="272"/>
                  </a:lnTo>
                  <a:lnTo>
                    <a:pt x="500" y="267"/>
                  </a:lnTo>
                  <a:close/>
                </a:path>
              </a:pathLst>
            </a:custGeom>
            <a:solidFill>
              <a:srgbClr val="85C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8" name="Freeform 90"/>
            <p:cNvSpPr>
              <a:spLocks/>
            </p:cNvSpPr>
            <p:nvPr/>
          </p:nvSpPr>
          <p:spPr bwMode="auto">
            <a:xfrm>
              <a:off x="5276850" y="2049463"/>
              <a:ext cx="438150" cy="228600"/>
            </a:xfrm>
            <a:custGeom>
              <a:avLst/>
              <a:gdLst>
                <a:gd name="T0" fmla="*/ 50403115 w 276"/>
                <a:gd name="T1" fmla="*/ 264615600 h 144"/>
                <a:gd name="T2" fmla="*/ 15120937 w 276"/>
                <a:gd name="T3" fmla="*/ 239414048 h 144"/>
                <a:gd name="T4" fmla="*/ 0 w 276"/>
                <a:gd name="T5" fmla="*/ 204131826 h 144"/>
                <a:gd name="T6" fmla="*/ 7559675 w 276"/>
                <a:gd name="T7" fmla="*/ 189010894 h 144"/>
                <a:gd name="T8" fmla="*/ 57962799 w 276"/>
                <a:gd name="T9" fmla="*/ 176410912 h 144"/>
                <a:gd name="T10" fmla="*/ 90725610 w 276"/>
                <a:gd name="T11" fmla="*/ 166330292 h 144"/>
                <a:gd name="T12" fmla="*/ 95765920 w 276"/>
                <a:gd name="T13" fmla="*/ 148688412 h 144"/>
                <a:gd name="T14" fmla="*/ 93244971 w 276"/>
                <a:gd name="T15" fmla="*/ 136088429 h 144"/>
                <a:gd name="T16" fmla="*/ 65524058 w 276"/>
                <a:gd name="T17" fmla="*/ 93244973 h 144"/>
                <a:gd name="T18" fmla="*/ 63003109 w 276"/>
                <a:gd name="T19" fmla="*/ 73083731 h 144"/>
                <a:gd name="T20" fmla="*/ 75604679 w 276"/>
                <a:gd name="T21" fmla="*/ 40322495 h 144"/>
                <a:gd name="T22" fmla="*/ 100806230 w 276"/>
                <a:gd name="T23" fmla="*/ 20161248 h 144"/>
                <a:gd name="T24" fmla="*/ 153728719 w 276"/>
                <a:gd name="T25" fmla="*/ 0 h 144"/>
                <a:gd name="T26" fmla="*/ 186491530 w 276"/>
                <a:gd name="T27" fmla="*/ 7559675 h 144"/>
                <a:gd name="T28" fmla="*/ 211693131 w 276"/>
                <a:gd name="T29" fmla="*/ 25201558 h 144"/>
                <a:gd name="T30" fmla="*/ 252015613 w 276"/>
                <a:gd name="T31" fmla="*/ 52922490 h 144"/>
                <a:gd name="T32" fmla="*/ 294857456 w 276"/>
                <a:gd name="T33" fmla="*/ 60483749 h 144"/>
                <a:gd name="T34" fmla="*/ 332660577 w 276"/>
                <a:gd name="T35" fmla="*/ 73083731 h 144"/>
                <a:gd name="T36" fmla="*/ 347781508 w 276"/>
                <a:gd name="T37" fmla="*/ 90725611 h 144"/>
                <a:gd name="T38" fmla="*/ 365421800 w 276"/>
                <a:gd name="T39" fmla="*/ 123486860 h 144"/>
                <a:gd name="T40" fmla="*/ 400703972 w 276"/>
                <a:gd name="T41" fmla="*/ 153728722 h 144"/>
                <a:gd name="T42" fmla="*/ 423386261 w 276"/>
                <a:gd name="T43" fmla="*/ 158769032 h 144"/>
                <a:gd name="T44" fmla="*/ 481349036 w 276"/>
                <a:gd name="T45" fmla="*/ 146169050 h 144"/>
                <a:gd name="T46" fmla="*/ 539313397 w 276"/>
                <a:gd name="T47" fmla="*/ 143648101 h 144"/>
                <a:gd name="T48" fmla="*/ 584676190 w 276"/>
                <a:gd name="T49" fmla="*/ 156249671 h 144"/>
                <a:gd name="T50" fmla="*/ 614918051 w 276"/>
                <a:gd name="T51" fmla="*/ 189010894 h 144"/>
                <a:gd name="T52" fmla="*/ 622477723 w 276"/>
                <a:gd name="T53" fmla="*/ 211693134 h 144"/>
                <a:gd name="T54" fmla="*/ 632558344 w 276"/>
                <a:gd name="T55" fmla="*/ 229333427 h 144"/>
                <a:gd name="T56" fmla="*/ 657761483 w 276"/>
                <a:gd name="T57" fmla="*/ 239414048 h 144"/>
                <a:gd name="T58" fmla="*/ 693043654 w 276"/>
                <a:gd name="T59" fmla="*/ 269655910 h 144"/>
                <a:gd name="T60" fmla="*/ 695563016 w 276"/>
                <a:gd name="T61" fmla="*/ 287297790 h 144"/>
                <a:gd name="T62" fmla="*/ 682963034 w 276"/>
                <a:gd name="T63" fmla="*/ 315018703 h 144"/>
                <a:gd name="T64" fmla="*/ 655240534 w 276"/>
                <a:gd name="T65" fmla="*/ 337700894 h 144"/>
                <a:gd name="T66" fmla="*/ 599797121 w 276"/>
                <a:gd name="T67" fmla="*/ 355342774 h 144"/>
                <a:gd name="T68" fmla="*/ 584676190 w 276"/>
                <a:gd name="T69" fmla="*/ 352821825 h 144"/>
                <a:gd name="T70" fmla="*/ 564514949 w 276"/>
                <a:gd name="T71" fmla="*/ 315018703 h 144"/>
                <a:gd name="T72" fmla="*/ 551913379 w 276"/>
                <a:gd name="T73" fmla="*/ 299897772 h 144"/>
                <a:gd name="T74" fmla="*/ 506550587 w 276"/>
                <a:gd name="T75" fmla="*/ 302418721 h 144"/>
                <a:gd name="T76" fmla="*/ 456147484 w 276"/>
                <a:gd name="T77" fmla="*/ 307459031 h 144"/>
                <a:gd name="T78" fmla="*/ 403224921 w 276"/>
                <a:gd name="T79" fmla="*/ 337700894 h 144"/>
                <a:gd name="T80" fmla="*/ 375502421 w 276"/>
                <a:gd name="T81" fmla="*/ 355342774 h 144"/>
                <a:gd name="T82" fmla="*/ 345262147 w 276"/>
                <a:gd name="T83" fmla="*/ 362902445 h 144"/>
                <a:gd name="T84" fmla="*/ 294857456 w 276"/>
                <a:gd name="T85" fmla="*/ 350302463 h 144"/>
                <a:gd name="T86" fmla="*/ 241934992 w 276"/>
                <a:gd name="T87" fmla="*/ 325100911 h 144"/>
                <a:gd name="T88" fmla="*/ 219252802 w 276"/>
                <a:gd name="T89" fmla="*/ 322579962 h 144"/>
                <a:gd name="T90" fmla="*/ 196572150 w 276"/>
                <a:gd name="T91" fmla="*/ 335181532 h 144"/>
                <a:gd name="T92" fmla="*/ 166330289 w 276"/>
                <a:gd name="T93" fmla="*/ 342741204 h 144"/>
                <a:gd name="T94" fmla="*/ 133567478 w 276"/>
                <a:gd name="T95" fmla="*/ 347781514 h 144"/>
                <a:gd name="T96" fmla="*/ 113406237 w 276"/>
                <a:gd name="T97" fmla="*/ 340221843 h 144"/>
                <a:gd name="T98" fmla="*/ 88204661 w 276"/>
                <a:gd name="T99" fmla="*/ 317539652 h 144"/>
                <a:gd name="T100" fmla="*/ 83165938 w 276"/>
                <a:gd name="T101" fmla="*/ 309978393 h 14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6"/>
                <a:gd name="T154" fmla="*/ 0 h 144"/>
                <a:gd name="T155" fmla="*/ 276 w 276"/>
                <a:gd name="T156" fmla="*/ 144 h 14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6" h="144">
                  <a:moveTo>
                    <a:pt x="24" y="106"/>
                  </a:moveTo>
                  <a:lnTo>
                    <a:pt x="24" y="106"/>
                  </a:lnTo>
                  <a:lnTo>
                    <a:pt x="20" y="105"/>
                  </a:lnTo>
                  <a:lnTo>
                    <a:pt x="16" y="102"/>
                  </a:lnTo>
                  <a:lnTo>
                    <a:pt x="10" y="99"/>
                  </a:lnTo>
                  <a:lnTo>
                    <a:pt x="6" y="95"/>
                  </a:lnTo>
                  <a:lnTo>
                    <a:pt x="3" y="91"/>
                  </a:lnTo>
                  <a:lnTo>
                    <a:pt x="0" y="86"/>
                  </a:lnTo>
                  <a:lnTo>
                    <a:pt x="0" y="81"/>
                  </a:lnTo>
                  <a:lnTo>
                    <a:pt x="1" y="77"/>
                  </a:lnTo>
                  <a:lnTo>
                    <a:pt x="3" y="75"/>
                  </a:lnTo>
                  <a:lnTo>
                    <a:pt x="5" y="73"/>
                  </a:lnTo>
                  <a:lnTo>
                    <a:pt x="10" y="71"/>
                  </a:lnTo>
                  <a:lnTo>
                    <a:pt x="23" y="70"/>
                  </a:lnTo>
                  <a:lnTo>
                    <a:pt x="29" y="69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7" y="65"/>
                  </a:lnTo>
                  <a:lnTo>
                    <a:pt x="38" y="63"/>
                  </a:lnTo>
                  <a:lnTo>
                    <a:pt x="38" y="59"/>
                  </a:lnTo>
                  <a:lnTo>
                    <a:pt x="38" y="57"/>
                  </a:lnTo>
                  <a:lnTo>
                    <a:pt x="37" y="54"/>
                  </a:lnTo>
                  <a:lnTo>
                    <a:pt x="34" y="49"/>
                  </a:lnTo>
                  <a:lnTo>
                    <a:pt x="30" y="42"/>
                  </a:lnTo>
                  <a:lnTo>
                    <a:pt x="26" y="37"/>
                  </a:lnTo>
                  <a:lnTo>
                    <a:pt x="25" y="34"/>
                  </a:lnTo>
                  <a:lnTo>
                    <a:pt x="25" y="29"/>
                  </a:lnTo>
                  <a:lnTo>
                    <a:pt x="25" y="26"/>
                  </a:lnTo>
                  <a:lnTo>
                    <a:pt x="26" y="23"/>
                  </a:lnTo>
                  <a:lnTo>
                    <a:pt x="30" y="16"/>
                  </a:lnTo>
                  <a:lnTo>
                    <a:pt x="35" y="11"/>
                  </a:lnTo>
                  <a:lnTo>
                    <a:pt x="40" y="8"/>
                  </a:lnTo>
                  <a:lnTo>
                    <a:pt x="48" y="5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7" y="0"/>
                  </a:lnTo>
                  <a:lnTo>
                    <a:pt x="74" y="3"/>
                  </a:lnTo>
                  <a:lnTo>
                    <a:pt x="79" y="6"/>
                  </a:lnTo>
                  <a:lnTo>
                    <a:pt x="84" y="10"/>
                  </a:lnTo>
                  <a:lnTo>
                    <a:pt x="91" y="16"/>
                  </a:lnTo>
                  <a:lnTo>
                    <a:pt x="95" y="19"/>
                  </a:lnTo>
                  <a:lnTo>
                    <a:pt x="100" y="21"/>
                  </a:lnTo>
                  <a:lnTo>
                    <a:pt x="108" y="22"/>
                  </a:lnTo>
                  <a:lnTo>
                    <a:pt x="117" y="24"/>
                  </a:lnTo>
                  <a:lnTo>
                    <a:pt x="124" y="25"/>
                  </a:lnTo>
                  <a:lnTo>
                    <a:pt x="129" y="27"/>
                  </a:lnTo>
                  <a:lnTo>
                    <a:pt x="132" y="29"/>
                  </a:lnTo>
                  <a:lnTo>
                    <a:pt x="135" y="33"/>
                  </a:lnTo>
                  <a:lnTo>
                    <a:pt x="138" y="36"/>
                  </a:lnTo>
                  <a:lnTo>
                    <a:pt x="141" y="43"/>
                  </a:lnTo>
                  <a:lnTo>
                    <a:pt x="145" y="49"/>
                  </a:lnTo>
                  <a:lnTo>
                    <a:pt x="148" y="53"/>
                  </a:lnTo>
                  <a:lnTo>
                    <a:pt x="152" y="57"/>
                  </a:lnTo>
                  <a:lnTo>
                    <a:pt x="159" y="61"/>
                  </a:lnTo>
                  <a:lnTo>
                    <a:pt x="163" y="62"/>
                  </a:lnTo>
                  <a:lnTo>
                    <a:pt x="168" y="63"/>
                  </a:lnTo>
                  <a:lnTo>
                    <a:pt x="175" y="62"/>
                  </a:lnTo>
                  <a:lnTo>
                    <a:pt x="180" y="61"/>
                  </a:lnTo>
                  <a:lnTo>
                    <a:pt x="191" y="58"/>
                  </a:lnTo>
                  <a:lnTo>
                    <a:pt x="202" y="56"/>
                  </a:lnTo>
                  <a:lnTo>
                    <a:pt x="214" y="57"/>
                  </a:lnTo>
                  <a:lnTo>
                    <a:pt x="220" y="58"/>
                  </a:lnTo>
                  <a:lnTo>
                    <a:pt x="225" y="59"/>
                  </a:lnTo>
                  <a:lnTo>
                    <a:pt x="232" y="62"/>
                  </a:lnTo>
                  <a:lnTo>
                    <a:pt x="236" y="65"/>
                  </a:lnTo>
                  <a:lnTo>
                    <a:pt x="240" y="69"/>
                  </a:lnTo>
                  <a:lnTo>
                    <a:pt x="244" y="75"/>
                  </a:lnTo>
                  <a:lnTo>
                    <a:pt x="246" y="81"/>
                  </a:lnTo>
                  <a:lnTo>
                    <a:pt x="247" y="84"/>
                  </a:lnTo>
                  <a:lnTo>
                    <a:pt x="249" y="87"/>
                  </a:lnTo>
                  <a:lnTo>
                    <a:pt x="251" y="91"/>
                  </a:lnTo>
                  <a:lnTo>
                    <a:pt x="254" y="92"/>
                  </a:lnTo>
                  <a:lnTo>
                    <a:pt x="261" y="95"/>
                  </a:lnTo>
                  <a:lnTo>
                    <a:pt x="269" y="100"/>
                  </a:lnTo>
                  <a:lnTo>
                    <a:pt x="272" y="104"/>
                  </a:lnTo>
                  <a:lnTo>
                    <a:pt x="275" y="107"/>
                  </a:lnTo>
                  <a:lnTo>
                    <a:pt x="276" y="111"/>
                  </a:lnTo>
                  <a:lnTo>
                    <a:pt x="276" y="114"/>
                  </a:lnTo>
                  <a:lnTo>
                    <a:pt x="276" y="117"/>
                  </a:lnTo>
                  <a:lnTo>
                    <a:pt x="275" y="120"/>
                  </a:lnTo>
                  <a:lnTo>
                    <a:pt x="271" y="125"/>
                  </a:lnTo>
                  <a:lnTo>
                    <a:pt x="265" y="130"/>
                  </a:lnTo>
                  <a:lnTo>
                    <a:pt x="260" y="134"/>
                  </a:lnTo>
                  <a:lnTo>
                    <a:pt x="252" y="137"/>
                  </a:lnTo>
                  <a:lnTo>
                    <a:pt x="246" y="140"/>
                  </a:lnTo>
                  <a:lnTo>
                    <a:pt x="238" y="141"/>
                  </a:lnTo>
                  <a:lnTo>
                    <a:pt x="234" y="141"/>
                  </a:lnTo>
                  <a:lnTo>
                    <a:pt x="232" y="140"/>
                  </a:lnTo>
                  <a:lnTo>
                    <a:pt x="230" y="137"/>
                  </a:lnTo>
                  <a:lnTo>
                    <a:pt x="228" y="134"/>
                  </a:lnTo>
                  <a:lnTo>
                    <a:pt x="224" y="125"/>
                  </a:lnTo>
                  <a:lnTo>
                    <a:pt x="222" y="122"/>
                  </a:lnTo>
                  <a:lnTo>
                    <a:pt x="219" y="119"/>
                  </a:lnTo>
                  <a:lnTo>
                    <a:pt x="216" y="117"/>
                  </a:lnTo>
                  <a:lnTo>
                    <a:pt x="210" y="117"/>
                  </a:lnTo>
                  <a:lnTo>
                    <a:pt x="201" y="120"/>
                  </a:lnTo>
                  <a:lnTo>
                    <a:pt x="189" y="121"/>
                  </a:lnTo>
                  <a:lnTo>
                    <a:pt x="181" y="122"/>
                  </a:lnTo>
                  <a:lnTo>
                    <a:pt x="175" y="124"/>
                  </a:lnTo>
                  <a:lnTo>
                    <a:pt x="169" y="126"/>
                  </a:lnTo>
                  <a:lnTo>
                    <a:pt x="160" y="134"/>
                  </a:lnTo>
                  <a:lnTo>
                    <a:pt x="152" y="139"/>
                  </a:lnTo>
                  <a:lnTo>
                    <a:pt x="149" y="141"/>
                  </a:lnTo>
                  <a:lnTo>
                    <a:pt x="145" y="143"/>
                  </a:lnTo>
                  <a:lnTo>
                    <a:pt x="137" y="144"/>
                  </a:lnTo>
                  <a:lnTo>
                    <a:pt x="130" y="143"/>
                  </a:lnTo>
                  <a:lnTo>
                    <a:pt x="123" y="141"/>
                  </a:lnTo>
                  <a:lnTo>
                    <a:pt x="117" y="139"/>
                  </a:lnTo>
                  <a:lnTo>
                    <a:pt x="106" y="134"/>
                  </a:lnTo>
                  <a:lnTo>
                    <a:pt x="96" y="129"/>
                  </a:lnTo>
                  <a:lnTo>
                    <a:pt x="91" y="128"/>
                  </a:lnTo>
                  <a:lnTo>
                    <a:pt x="87" y="128"/>
                  </a:lnTo>
                  <a:lnTo>
                    <a:pt x="82" y="130"/>
                  </a:lnTo>
                  <a:lnTo>
                    <a:pt x="78" y="133"/>
                  </a:lnTo>
                  <a:lnTo>
                    <a:pt x="76" y="135"/>
                  </a:lnTo>
                  <a:lnTo>
                    <a:pt x="73" y="135"/>
                  </a:lnTo>
                  <a:lnTo>
                    <a:pt x="66" y="136"/>
                  </a:lnTo>
                  <a:lnTo>
                    <a:pt x="58" y="138"/>
                  </a:lnTo>
                  <a:lnTo>
                    <a:pt x="53" y="138"/>
                  </a:lnTo>
                  <a:lnTo>
                    <a:pt x="49" y="137"/>
                  </a:lnTo>
                  <a:lnTo>
                    <a:pt x="45" y="135"/>
                  </a:lnTo>
                  <a:lnTo>
                    <a:pt x="40" y="131"/>
                  </a:lnTo>
                  <a:lnTo>
                    <a:pt x="36" y="128"/>
                  </a:lnTo>
                  <a:lnTo>
                    <a:pt x="35" y="126"/>
                  </a:lnTo>
                  <a:lnTo>
                    <a:pt x="35" y="123"/>
                  </a:lnTo>
                  <a:lnTo>
                    <a:pt x="33" y="123"/>
                  </a:lnTo>
                  <a:lnTo>
                    <a:pt x="24" y="106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9" name="Freeform 91"/>
            <p:cNvSpPr>
              <a:spLocks/>
            </p:cNvSpPr>
            <p:nvPr/>
          </p:nvSpPr>
          <p:spPr bwMode="auto">
            <a:xfrm>
              <a:off x="5483225" y="2568575"/>
              <a:ext cx="74613" cy="53975"/>
            </a:xfrm>
            <a:custGeom>
              <a:avLst/>
              <a:gdLst>
                <a:gd name="T0" fmla="*/ 0 w 47"/>
                <a:gd name="T1" fmla="*/ 22680609 h 34"/>
                <a:gd name="T2" fmla="*/ 0 w 47"/>
                <a:gd name="T3" fmla="*/ 22680609 h 34"/>
                <a:gd name="T4" fmla="*/ 5040346 w 47"/>
                <a:gd name="T5" fmla="*/ 37801545 h 34"/>
                <a:gd name="T6" fmla="*/ 10080692 w 47"/>
                <a:gd name="T7" fmla="*/ 55443437 h 34"/>
                <a:gd name="T8" fmla="*/ 20161385 w 47"/>
                <a:gd name="T9" fmla="*/ 68043419 h 34"/>
                <a:gd name="T10" fmla="*/ 32763046 w 47"/>
                <a:gd name="T11" fmla="*/ 78124040 h 34"/>
                <a:gd name="T12" fmla="*/ 32763046 w 47"/>
                <a:gd name="T13" fmla="*/ 78124040 h 34"/>
                <a:gd name="T14" fmla="*/ 42843736 w 47"/>
                <a:gd name="T15" fmla="*/ 83165937 h 34"/>
                <a:gd name="T16" fmla="*/ 52924437 w 47"/>
                <a:gd name="T17" fmla="*/ 85685299 h 34"/>
                <a:gd name="T18" fmla="*/ 73085816 w 47"/>
                <a:gd name="T19" fmla="*/ 85685299 h 34"/>
                <a:gd name="T20" fmla="*/ 93247194 w 47"/>
                <a:gd name="T21" fmla="*/ 85685299 h 34"/>
                <a:gd name="T22" fmla="*/ 115927976 w 47"/>
                <a:gd name="T23" fmla="*/ 83165937 h 34"/>
                <a:gd name="T24" fmla="*/ 115927976 w 47"/>
                <a:gd name="T25" fmla="*/ 83165937 h 34"/>
                <a:gd name="T26" fmla="*/ 118448942 w 47"/>
                <a:gd name="T27" fmla="*/ 80644989 h 34"/>
                <a:gd name="T28" fmla="*/ 118448942 w 47"/>
                <a:gd name="T29" fmla="*/ 78124040 h 34"/>
                <a:gd name="T30" fmla="*/ 118448942 w 47"/>
                <a:gd name="T31" fmla="*/ 68043419 h 34"/>
                <a:gd name="T32" fmla="*/ 118448942 w 47"/>
                <a:gd name="T33" fmla="*/ 55443437 h 34"/>
                <a:gd name="T34" fmla="*/ 118448942 w 47"/>
                <a:gd name="T35" fmla="*/ 47882166 h 34"/>
                <a:gd name="T36" fmla="*/ 118448942 w 47"/>
                <a:gd name="T37" fmla="*/ 47882166 h 34"/>
                <a:gd name="T38" fmla="*/ 115927976 w 47"/>
                <a:gd name="T39" fmla="*/ 50403115 h 34"/>
                <a:gd name="T40" fmla="*/ 115927976 w 47"/>
                <a:gd name="T41" fmla="*/ 50403115 h 34"/>
                <a:gd name="T42" fmla="*/ 113408598 w 47"/>
                <a:gd name="T43" fmla="*/ 57962799 h 34"/>
                <a:gd name="T44" fmla="*/ 110887632 w 47"/>
                <a:gd name="T45" fmla="*/ 65524058 h 34"/>
                <a:gd name="T46" fmla="*/ 110887632 w 47"/>
                <a:gd name="T47" fmla="*/ 75604678 h 34"/>
                <a:gd name="T48" fmla="*/ 113408598 w 47"/>
                <a:gd name="T49" fmla="*/ 80644989 h 34"/>
                <a:gd name="T50" fmla="*/ 113408598 w 47"/>
                <a:gd name="T51" fmla="*/ 80644989 h 34"/>
                <a:gd name="T52" fmla="*/ 115927976 w 47"/>
                <a:gd name="T53" fmla="*/ 83165937 h 34"/>
                <a:gd name="T54" fmla="*/ 115927976 w 47"/>
                <a:gd name="T55" fmla="*/ 83165937 h 34"/>
                <a:gd name="T56" fmla="*/ 118448942 w 47"/>
                <a:gd name="T57" fmla="*/ 47882166 h 34"/>
                <a:gd name="T58" fmla="*/ 118448942 w 47"/>
                <a:gd name="T59" fmla="*/ 47882166 h 34"/>
                <a:gd name="T60" fmla="*/ 83166505 w 47"/>
                <a:gd name="T61" fmla="*/ 50403115 h 34"/>
                <a:gd name="T62" fmla="*/ 63005127 w 47"/>
                <a:gd name="T63" fmla="*/ 50403115 h 34"/>
                <a:gd name="T64" fmla="*/ 47884080 w 47"/>
                <a:gd name="T65" fmla="*/ 47882166 h 34"/>
                <a:gd name="T66" fmla="*/ 32763046 w 47"/>
                <a:gd name="T67" fmla="*/ 42843443 h 34"/>
                <a:gd name="T68" fmla="*/ 20161385 w 47"/>
                <a:gd name="T69" fmla="*/ 32761235 h 34"/>
                <a:gd name="T70" fmla="*/ 10080692 w 47"/>
                <a:gd name="T71" fmla="*/ 20161247 h 34"/>
                <a:gd name="T72" fmla="*/ 2520967 w 47"/>
                <a:gd name="T73" fmla="*/ 0 h 34"/>
                <a:gd name="T74" fmla="*/ 2520967 w 47"/>
                <a:gd name="T75" fmla="*/ 0 h 34"/>
                <a:gd name="T76" fmla="*/ 2520967 w 47"/>
                <a:gd name="T77" fmla="*/ 10080624 h 34"/>
                <a:gd name="T78" fmla="*/ 0 w 47"/>
                <a:gd name="T79" fmla="*/ 22680609 h 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"/>
                <a:gd name="T121" fmla="*/ 0 h 34"/>
                <a:gd name="T122" fmla="*/ 47 w 47"/>
                <a:gd name="T123" fmla="*/ 34 h 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" h="34">
                  <a:moveTo>
                    <a:pt x="0" y="9"/>
                  </a:moveTo>
                  <a:lnTo>
                    <a:pt x="0" y="9"/>
                  </a:lnTo>
                  <a:lnTo>
                    <a:pt x="2" y="15"/>
                  </a:lnTo>
                  <a:lnTo>
                    <a:pt x="4" y="22"/>
                  </a:lnTo>
                  <a:lnTo>
                    <a:pt x="8" y="27"/>
                  </a:lnTo>
                  <a:lnTo>
                    <a:pt x="13" y="31"/>
                  </a:lnTo>
                  <a:lnTo>
                    <a:pt x="17" y="33"/>
                  </a:lnTo>
                  <a:lnTo>
                    <a:pt x="21" y="34"/>
                  </a:lnTo>
                  <a:lnTo>
                    <a:pt x="29" y="34"/>
                  </a:lnTo>
                  <a:lnTo>
                    <a:pt x="37" y="34"/>
                  </a:lnTo>
                  <a:lnTo>
                    <a:pt x="46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7" y="27"/>
                  </a:lnTo>
                  <a:lnTo>
                    <a:pt x="47" y="22"/>
                  </a:lnTo>
                  <a:lnTo>
                    <a:pt x="47" y="19"/>
                  </a:lnTo>
                  <a:lnTo>
                    <a:pt x="46" y="20"/>
                  </a:lnTo>
                  <a:lnTo>
                    <a:pt x="45" y="23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5" y="32"/>
                  </a:lnTo>
                  <a:lnTo>
                    <a:pt x="46" y="33"/>
                  </a:lnTo>
                  <a:lnTo>
                    <a:pt x="47" y="19"/>
                  </a:lnTo>
                  <a:lnTo>
                    <a:pt x="33" y="20"/>
                  </a:lnTo>
                  <a:lnTo>
                    <a:pt x="25" y="20"/>
                  </a:lnTo>
                  <a:lnTo>
                    <a:pt x="19" y="19"/>
                  </a:lnTo>
                  <a:lnTo>
                    <a:pt x="13" y="17"/>
                  </a:lnTo>
                  <a:lnTo>
                    <a:pt x="8" y="13"/>
                  </a:lnTo>
                  <a:lnTo>
                    <a:pt x="4" y="8"/>
                  </a:lnTo>
                  <a:lnTo>
                    <a:pt x="1" y="0"/>
                  </a:lnTo>
                  <a:lnTo>
                    <a:pt x="1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CD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0" name="Freeform 92"/>
            <p:cNvSpPr>
              <a:spLocks/>
            </p:cNvSpPr>
            <p:nvPr/>
          </p:nvSpPr>
          <p:spPr bwMode="auto">
            <a:xfrm>
              <a:off x="5483225" y="2568575"/>
              <a:ext cx="74613" cy="53975"/>
            </a:xfrm>
            <a:custGeom>
              <a:avLst/>
              <a:gdLst>
                <a:gd name="T0" fmla="*/ 0 w 47"/>
                <a:gd name="T1" fmla="*/ 22680609 h 34"/>
                <a:gd name="T2" fmla="*/ 0 w 47"/>
                <a:gd name="T3" fmla="*/ 22680609 h 34"/>
                <a:gd name="T4" fmla="*/ 5040346 w 47"/>
                <a:gd name="T5" fmla="*/ 37801545 h 34"/>
                <a:gd name="T6" fmla="*/ 10080692 w 47"/>
                <a:gd name="T7" fmla="*/ 55443437 h 34"/>
                <a:gd name="T8" fmla="*/ 20161385 w 47"/>
                <a:gd name="T9" fmla="*/ 68043419 h 34"/>
                <a:gd name="T10" fmla="*/ 32763046 w 47"/>
                <a:gd name="T11" fmla="*/ 78124040 h 34"/>
                <a:gd name="T12" fmla="*/ 32763046 w 47"/>
                <a:gd name="T13" fmla="*/ 78124040 h 34"/>
                <a:gd name="T14" fmla="*/ 42843736 w 47"/>
                <a:gd name="T15" fmla="*/ 83165937 h 34"/>
                <a:gd name="T16" fmla="*/ 52924437 w 47"/>
                <a:gd name="T17" fmla="*/ 85685299 h 34"/>
                <a:gd name="T18" fmla="*/ 73085816 w 47"/>
                <a:gd name="T19" fmla="*/ 85685299 h 34"/>
                <a:gd name="T20" fmla="*/ 93247194 w 47"/>
                <a:gd name="T21" fmla="*/ 85685299 h 34"/>
                <a:gd name="T22" fmla="*/ 115927976 w 47"/>
                <a:gd name="T23" fmla="*/ 83165937 h 34"/>
                <a:gd name="T24" fmla="*/ 115927976 w 47"/>
                <a:gd name="T25" fmla="*/ 83165937 h 34"/>
                <a:gd name="T26" fmla="*/ 118448942 w 47"/>
                <a:gd name="T27" fmla="*/ 80644989 h 34"/>
                <a:gd name="T28" fmla="*/ 118448942 w 47"/>
                <a:gd name="T29" fmla="*/ 78124040 h 34"/>
                <a:gd name="T30" fmla="*/ 118448942 w 47"/>
                <a:gd name="T31" fmla="*/ 68043419 h 34"/>
                <a:gd name="T32" fmla="*/ 118448942 w 47"/>
                <a:gd name="T33" fmla="*/ 55443437 h 34"/>
                <a:gd name="T34" fmla="*/ 118448942 w 47"/>
                <a:gd name="T35" fmla="*/ 47882166 h 34"/>
                <a:gd name="T36" fmla="*/ 118448942 w 47"/>
                <a:gd name="T37" fmla="*/ 47882166 h 34"/>
                <a:gd name="T38" fmla="*/ 115927976 w 47"/>
                <a:gd name="T39" fmla="*/ 50403115 h 34"/>
                <a:gd name="T40" fmla="*/ 115927976 w 47"/>
                <a:gd name="T41" fmla="*/ 50403115 h 34"/>
                <a:gd name="T42" fmla="*/ 113408598 w 47"/>
                <a:gd name="T43" fmla="*/ 57962799 h 34"/>
                <a:gd name="T44" fmla="*/ 110887632 w 47"/>
                <a:gd name="T45" fmla="*/ 65524058 h 34"/>
                <a:gd name="T46" fmla="*/ 110887632 w 47"/>
                <a:gd name="T47" fmla="*/ 75604678 h 34"/>
                <a:gd name="T48" fmla="*/ 113408598 w 47"/>
                <a:gd name="T49" fmla="*/ 80644989 h 34"/>
                <a:gd name="T50" fmla="*/ 113408598 w 47"/>
                <a:gd name="T51" fmla="*/ 80644989 h 34"/>
                <a:gd name="T52" fmla="*/ 115927976 w 47"/>
                <a:gd name="T53" fmla="*/ 83165937 h 34"/>
                <a:gd name="T54" fmla="*/ 115927976 w 47"/>
                <a:gd name="T55" fmla="*/ 83165937 h 34"/>
                <a:gd name="T56" fmla="*/ 118448942 w 47"/>
                <a:gd name="T57" fmla="*/ 47882166 h 34"/>
                <a:gd name="T58" fmla="*/ 118448942 w 47"/>
                <a:gd name="T59" fmla="*/ 47882166 h 34"/>
                <a:gd name="T60" fmla="*/ 83166505 w 47"/>
                <a:gd name="T61" fmla="*/ 50403115 h 34"/>
                <a:gd name="T62" fmla="*/ 63005127 w 47"/>
                <a:gd name="T63" fmla="*/ 50403115 h 34"/>
                <a:gd name="T64" fmla="*/ 47884080 w 47"/>
                <a:gd name="T65" fmla="*/ 47882166 h 34"/>
                <a:gd name="T66" fmla="*/ 32763046 w 47"/>
                <a:gd name="T67" fmla="*/ 42843443 h 34"/>
                <a:gd name="T68" fmla="*/ 20161385 w 47"/>
                <a:gd name="T69" fmla="*/ 32761235 h 34"/>
                <a:gd name="T70" fmla="*/ 10080692 w 47"/>
                <a:gd name="T71" fmla="*/ 20161247 h 34"/>
                <a:gd name="T72" fmla="*/ 2520967 w 47"/>
                <a:gd name="T73" fmla="*/ 0 h 34"/>
                <a:gd name="T74" fmla="*/ 2520967 w 47"/>
                <a:gd name="T75" fmla="*/ 0 h 34"/>
                <a:gd name="T76" fmla="*/ 2520967 w 47"/>
                <a:gd name="T77" fmla="*/ 10080624 h 34"/>
                <a:gd name="T78" fmla="*/ 0 w 47"/>
                <a:gd name="T79" fmla="*/ 22680609 h 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"/>
                <a:gd name="T121" fmla="*/ 0 h 34"/>
                <a:gd name="T122" fmla="*/ 47 w 47"/>
                <a:gd name="T123" fmla="*/ 34 h 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" h="34">
                  <a:moveTo>
                    <a:pt x="0" y="9"/>
                  </a:moveTo>
                  <a:lnTo>
                    <a:pt x="0" y="9"/>
                  </a:lnTo>
                  <a:lnTo>
                    <a:pt x="2" y="15"/>
                  </a:lnTo>
                  <a:lnTo>
                    <a:pt x="4" y="22"/>
                  </a:lnTo>
                  <a:lnTo>
                    <a:pt x="8" y="27"/>
                  </a:lnTo>
                  <a:lnTo>
                    <a:pt x="13" y="31"/>
                  </a:lnTo>
                  <a:lnTo>
                    <a:pt x="17" y="33"/>
                  </a:lnTo>
                  <a:lnTo>
                    <a:pt x="21" y="34"/>
                  </a:lnTo>
                  <a:lnTo>
                    <a:pt x="29" y="34"/>
                  </a:lnTo>
                  <a:lnTo>
                    <a:pt x="37" y="34"/>
                  </a:lnTo>
                  <a:lnTo>
                    <a:pt x="46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7" y="27"/>
                  </a:lnTo>
                  <a:lnTo>
                    <a:pt x="47" y="22"/>
                  </a:lnTo>
                  <a:lnTo>
                    <a:pt x="47" y="19"/>
                  </a:lnTo>
                  <a:lnTo>
                    <a:pt x="46" y="20"/>
                  </a:lnTo>
                  <a:lnTo>
                    <a:pt x="45" y="23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5" y="32"/>
                  </a:lnTo>
                  <a:lnTo>
                    <a:pt x="46" y="33"/>
                  </a:lnTo>
                  <a:lnTo>
                    <a:pt x="47" y="19"/>
                  </a:lnTo>
                  <a:lnTo>
                    <a:pt x="33" y="20"/>
                  </a:lnTo>
                  <a:lnTo>
                    <a:pt x="25" y="20"/>
                  </a:lnTo>
                  <a:lnTo>
                    <a:pt x="19" y="19"/>
                  </a:lnTo>
                  <a:lnTo>
                    <a:pt x="13" y="17"/>
                  </a:lnTo>
                  <a:lnTo>
                    <a:pt x="8" y="13"/>
                  </a:lnTo>
                  <a:lnTo>
                    <a:pt x="4" y="8"/>
                  </a:lnTo>
                  <a:lnTo>
                    <a:pt x="1" y="0"/>
                  </a:lnTo>
                  <a:lnTo>
                    <a:pt x="1" y="4"/>
                  </a:lnTo>
                  <a:lnTo>
                    <a:pt x="0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1" name="Freeform 93"/>
            <p:cNvSpPr>
              <a:spLocks/>
            </p:cNvSpPr>
            <p:nvPr/>
          </p:nvSpPr>
          <p:spPr bwMode="auto">
            <a:xfrm>
              <a:off x="5549900" y="2590800"/>
              <a:ext cx="173038" cy="76200"/>
            </a:xfrm>
            <a:custGeom>
              <a:avLst/>
              <a:gdLst>
                <a:gd name="T0" fmla="*/ 0 w 109"/>
                <a:gd name="T1" fmla="*/ 37801550 h 48"/>
                <a:gd name="T2" fmla="*/ 7561285 w 109"/>
                <a:gd name="T3" fmla="*/ 45362810 h 48"/>
                <a:gd name="T4" fmla="*/ 15120983 w 109"/>
                <a:gd name="T5" fmla="*/ 83165948 h 48"/>
                <a:gd name="T6" fmla="*/ 17641940 w 109"/>
                <a:gd name="T7" fmla="*/ 98286881 h 48"/>
                <a:gd name="T8" fmla="*/ 27722597 w 109"/>
                <a:gd name="T9" fmla="*/ 103327192 h 48"/>
                <a:gd name="T10" fmla="*/ 40322618 w 109"/>
                <a:gd name="T11" fmla="*/ 98286881 h 48"/>
                <a:gd name="T12" fmla="*/ 57964564 w 109"/>
                <a:gd name="T13" fmla="*/ 75604688 h 48"/>
                <a:gd name="T14" fmla="*/ 73085541 w 109"/>
                <a:gd name="T15" fmla="*/ 63003117 h 48"/>
                <a:gd name="T16" fmla="*/ 105846888 w 109"/>
                <a:gd name="T17" fmla="*/ 40322500 h 48"/>
                <a:gd name="T18" fmla="*/ 123488822 w 109"/>
                <a:gd name="T19" fmla="*/ 37801550 h 48"/>
                <a:gd name="T20" fmla="*/ 141129168 w 109"/>
                <a:gd name="T21" fmla="*/ 35282189 h 48"/>
                <a:gd name="T22" fmla="*/ 148690450 w 109"/>
                <a:gd name="T23" fmla="*/ 40322500 h 48"/>
                <a:gd name="T24" fmla="*/ 148690450 w 109"/>
                <a:gd name="T25" fmla="*/ 45362810 h 48"/>
                <a:gd name="T26" fmla="*/ 156250145 w 109"/>
                <a:gd name="T27" fmla="*/ 78124050 h 48"/>
                <a:gd name="T28" fmla="*/ 166330796 w 109"/>
                <a:gd name="T29" fmla="*/ 93246570 h 48"/>
                <a:gd name="T30" fmla="*/ 194053381 w 109"/>
                <a:gd name="T31" fmla="*/ 113407839 h 48"/>
                <a:gd name="T32" fmla="*/ 209174408 w 109"/>
                <a:gd name="T33" fmla="*/ 118448149 h 48"/>
                <a:gd name="T34" fmla="*/ 244456687 w 109"/>
                <a:gd name="T35" fmla="*/ 115927200 h 48"/>
                <a:gd name="T36" fmla="*/ 269658315 w 109"/>
                <a:gd name="T37" fmla="*/ 93246570 h 48"/>
                <a:gd name="T38" fmla="*/ 272177684 w 109"/>
                <a:gd name="T39" fmla="*/ 83165948 h 48"/>
                <a:gd name="T40" fmla="*/ 274698641 w 109"/>
                <a:gd name="T41" fmla="*/ 50403121 h 48"/>
                <a:gd name="T42" fmla="*/ 269658315 w 109"/>
                <a:gd name="T43" fmla="*/ 37801550 h 48"/>
                <a:gd name="T44" fmla="*/ 259577664 w 109"/>
                <a:gd name="T45" fmla="*/ 15120939 h 48"/>
                <a:gd name="T46" fmla="*/ 244456687 w 109"/>
                <a:gd name="T47" fmla="*/ 10080625 h 48"/>
                <a:gd name="T48" fmla="*/ 239416361 w 109"/>
                <a:gd name="T49" fmla="*/ 12601574 h 48"/>
                <a:gd name="T50" fmla="*/ 236895405 w 109"/>
                <a:gd name="T51" fmla="*/ 25201561 h 48"/>
                <a:gd name="T52" fmla="*/ 236895405 w 109"/>
                <a:gd name="T53" fmla="*/ 35282189 h 48"/>
                <a:gd name="T54" fmla="*/ 252016382 w 109"/>
                <a:gd name="T55" fmla="*/ 35282189 h 48"/>
                <a:gd name="T56" fmla="*/ 262097033 w 109"/>
                <a:gd name="T57" fmla="*/ 45362810 h 48"/>
                <a:gd name="T58" fmla="*/ 269658315 w 109"/>
                <a:gd name="T59" fmla="*/ 68043428 h 48"/>
                <a:gd name="T60" fmla="*/ 267137359 w 109"/>
                <a:gd name="T61" fmla="*/ 73083739 h 48"/>
                <a:gd name="T62" fmla="*/ 259577664 w 109"/>
                <a:gd name="T63" fmla="*/ 85685310 h 48"/>
                <a:gd name="T64" fmla="*/ 229335710 w 109"/>
                <a:gd name="T65" fmla="*/ 95765932 h 48"/>
                <a:gd name="T66" fmla="*/ 214214733 w 109"/>
                <a:gd name="T67" fmla="*/ 93246570 h 48"/>
                <a:gd name="T68" fmla="*/ 189013055 w 109"/>
                <a:gd name="T69" fmla="*/ 83165948 h 48"/>
                <a:gd name="T70" fmla="*/ 168851753 w 109"/>
                <a:gd name="T71" fmla="*/ 65524066 h 48"/>
                <a:gd name="T72" fmla="*/ 158771101 w 109"/>
                <a:gd name="T73" fmla="*/ 47883760 h 48"/>
                <a:gd name="T74" fmla="*/ 153730776 w 109"/>
                <a:gd name="T75" fmla="*/ 30241878 h 48"/>
                <a:gd name="T76" fmla="*/ 151209819 w 109"/>
                <a:gd name="T77" fmla="*/ 10080625 h 48"/>
                <a:gd name="T78" fmla="*/ 148690450 w 109"/>
                <a:gd name="T79" fmla="*/ 5040312 h 48"/>
                <a:gd name="T80" fmla="*/ 141129168 w 109"/>
                <a:gd name="T81" fmla="*/ 0 h 48"/>
                <a:gd name="T82" fmla="*/ 118448496 w 109"/>
                <a:gd name="T83" fmla="*/ 5040312 h 48"/>
                <a:gd name="T84" fmla="*/ 108367845 w 109"/>
                <a:gd name="T85" fmla="*/ 7561263 h 48"/>
                <a:gd name="T86" fmla="*/ 83166192 w 109"/>
                <a:gd name="T87" fmla="*/ 20161250 h 48"/>
                <a:gd name="T88" fmla="*/ 63004889 w 109"/>
                <a:gd name="T89" fmla="*/ 37801550 h 48"/>
                <a:gd name="T90" fmla="*/ 57964564 w 109"/>
                <a:gd name="T91" fmla="*/ 47883760 h 48"/>
                <a:gd name="T92" fmla="*/ 40322618 w 109"/>
                <a:gd name="T93" fmla="*/ 68043428 h 48"/>
                <a:gd name="T94" fmla="*/ 25201634 w 109"/>
                <a:gd name="T95" fmla="*/ 68043428 h 48"/>
                <a:gd name="T96" fmla="*/ 22682265 w 109"/>
                <a:gd name="T97" fmla="*/ 68043428 h 48"/>
                <a:gd name="T98" fmla="*/ 15120983 w 109"/>
                <a:gd name="T99" fmla="*/ 45362810 h 48"/>
                <a:gd name="T100" fmla="*/ 10080654 w 109"/>
                <a:gd name="T101" fmla="*/ 15120939 h 48"/>
                <a:gd name="T102" fmla="*/ 10080654 w 109"/>
                <a:gd name="T103" fmla="*/ 15120939 h 48"/>
                <a:gd name="T104" fmla="*/ 2520957 w 109"/>
                <a:gd name="T105" fmla="*/ 15120939 h 48"/>
                <a:gd name="T106" fmla="*/ 0 w 109"/>
                <a:gd name="T107" fmla="*/ 27722516 h 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"/>
                <a:gd name="T163" fmla="*/ 0 h 48"/>
                <a:gd name="T164" fmla="*/ 109 w 109"/>
                <a:gd name="T165" fmla="*/ 48 h 4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" h="48">
                  <a:moveTo>
                    <a:pt x="0" y="15"/>
                  </a:moveTo>
                  <a:lnTo>
                    <a:pt x="0" y="15"/>
                  </a:lnTo>
                  <a:lnTo>
                    <a:pt x="2" y="16"/>
                  </a:lnTo>
                  <a:lnTo>
                    <a:pt x="3" y="18"/>
                  </a:lnTo>
                  <a:lnTo>
                    <a:pt x="5" y="25"/>
                  </a:lnTo>
                  <a:lnTo>
                    <a:pt x="6" y="33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4" y="40"/>
                  </a:lnTo>
                  <a:lnTo>
                    <a:pt x="16" y="39"/>
                  </a:lnTo>
                  <a:lnTo>
                    <a:pt x="21" y="34"/>
                  </a:lnTo>
                  <a:lnTo>
                    <a:pt x="23" y="30"/>
                  </a:lnTo>
                  <a:lnTo>
                    <a:pt x="29" y="25"/>
                  </a:lnTo>
                  <a:lnTo>
                    <a:pt x="34" y="19"/>
                  </a:lnTo>
                  <a:lnTo>
                    <a:pt x="42" y="16"/>
                  </a:lnTo>
                  <a:lnTo>
                    <a:pt x="49" y="15"/>
                  </a:lnTo>
                  <a:lnTo>
                    <a:pt x="52" y="14"/>
                  </a:lnTo>
                  <a:lnTo>
                    <a:pt x="56" y="14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60" y="25"/>
                  </a:lnTo>
                  <a:lnTo>
                    <a:pt x="62" y="31"/>
                  </a:lnTo>
                  <a:lnTo>
                    <a:pt x="66" y="37"/>
                  </a:lnTo>
                  <a:lnTo>
                    <a:pt x="71" y="42"/>
                  </a:lnTo>
                  <a:lnTo>
                    <a:pt x="77" y="45"/>
                  </a:lnTo>
                  <a:lnTo>
                    <a:pt x="83" y="47"/>
                  </a:lnTo>
                  <a:lnTo>
                    <a:pt x="91" y="48"/>
                  </a:lnTo>
                  <a:lnTo>
                    <a:pt x="97" y="46"/>
                  </a:lnTo>
                  <a:lnTo>
                    <a:pt x="103" y="43"/>
                  </a:lnTo>
                  <a:lnTo>
                    <a:pt x="107" y="37"/>
                  </a:lnTo>
                  <a:lnTo>
                    <a:pt x="108" y="33"/>
                  </a:lnTo>
                  <a:lnTo>
                    <a:pt x="109" y="29"/>
                  </a:lnTo>
                  <a:lnTo>
                    <a:pt x="109" y="20"/>
                  </a:lnTo>
                  <a:lnTo>
                    <a:pt x="107" y="15"/>
                  </a:lnTo>
                  <a:lnTo>
                    <a:pt x="105" y="9"/>
                  </a:lnTo>
                  <a:lnTo>
                    <a:pt x="103" y="6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5" y="5"/>
                  </a:lnTo>
                  <a:lnTo>
                    <a:pt x="94" y="6"/>
                  </a:lnTo>
                  <a:lnTo>
                    <a:pt x="94" y="10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100" y="14"/>
                  </a:lnTo>
                  <a:lnTo>
                    <a:pt x="102" y="16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07" y="27"/>
                  </a:lnTo>
                  <a:lnTo>
                    <a:pt x="106" y="29"/>
                  </a:lnTo>
                  <a:lnTo>
                    <a:pt x="105" y="32"/>
                  </a:lnTo>
                  <a:lnTo>
                    <a:pt x="103" y="34"/>
                  </a:lnTo>
                  <a:lnTo>
                    <a:pt x="97" y="37"/>
                  </a:lnTo>
                  <a:lnTo>
                    <a:pt x="91" y="38"/>
                  </a:lnTo>
                  <a:lnTo>
                    <a:pt x="85" y="37"/>
                  </a:lnTo>
                  <a:lnTo>
                    <a:pt x="79" y="36"/>
                  </a:lnTo>
                  <a:lnTo>
                    <a:pt x="75" y="33"/>
                  </a:lnTo>
                  <a:lnTo>
                    <a:pt x="71" y="30"/>
                  </a:lnTo>
                  <a:lnTo>
                    <a:pt x="67" y="26"/>
                  </a:lnTo>
                  <a:lnTo>
                    <a:pt x="63" y="19"/>
                  </a:lnTo>
                  <a:lnTo>
                    <a:pt x="61" y="15"/>
                  </a:lnTo>
                  <a:lnTo>
                    <a:pt x="61" y="12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7" y="2"/>
                  </a:lnTo>
                  <a:lnTo>
                    <a:pt x="43" y="3"/>
                  </a:lnTo>
                  <a:lnTo>
                    <a:pt x="37" y="5"/>
                  </a:lnTo>
                  <a:lnTo>
                    <a:pt x="33" y="8"/>
                  </a:lnTo>
                  <a:lnTo>
                    <a:pt x="30" y="11"/>
                  </a:lnTo>
                  <a:lnTo>
                    <a:pt x="25" y="15"/>
                  </a:lnTo>
                  <a:lnTo>
                    <a:pt x="23" y="19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6" y="1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CD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2" name="Freeform 94"/>
            <p:cNvSpPr>
              <a:spLocks/>
            </p:cNvSpPr>
            <p:nvPr/>
          </p:nvSpPr>
          <p:spPr bwMode="auto">
            <a:xfrm>
              <a:off x="5549900" y="2590800"/>
              <a:ext cx="173038" cy="76200"/>
            </a:xfrm>
            <a:custGeom>
              <a:avLst/>
              <a:gdLst>
                <a:gd name="T0" fmla="*/ 0 w 109"/>
                <a:gd name="T1" fmla="*/ 37801550 h 48"/>
                <a:gd name="T2" fmla="*/ 7561285 w 109"/>
                <a:gd name="T3" fmla="*/ 45362810 h 48"/>
                <a:gd name="T4" fmla="*/ 15120983 w 109"/>
                <a:gd name="T5" fmla="*/ 83165948 h 48"/>
                <a:gd name="T6" fmla="*/ 17641940 w 109"/>
                <a:gd name="T7" fmla="*/ 98286881 h 48"/>
                <a:gd name="T8" fmla="*/ 27722597 w 109"/>
                <a:gd name="T9" fmla="*/ 103327192 h 48"/>
                <a:gd name="T10" fmla="*/ 40322618 w 109"/>
                <a:gd name="T11" fmla="*/ 98286881 h 48"/>
                <a:gd name="T12" fmla="*/ 57964564 w 109"/>
                <a:gd name="T13" fmla="*/ 75604688 h 48"/>
                <a:gd name="T14" fmla="*/ 73085541 w 109"/>
                <a:gd name="T15" fmla="*/ 63003117 h 48"/>
                <a:gd name="T16" fmla="*/ 105846888 w 109"/>
                <a:gd name="T17" fmla="*/ 40322500 h 48"/>
                <a:gd name="T18" fmla="*/ 123488822 w 109"/>
                <a:gd name="T19" fmla="*/ 37801550 h 48"/>
                <a:gd name="T20" fmla="*/ 141129168 w 109"/>
                <a:gd name="T21" fmla="*/ 35282189 h 48"/>
                <a:gd name="T22" fmla="*/ 148690450 w 109"/>
                <a:gd name="T23" fmla="*/ 40322500 h 48"/>
                <a:gd name="T24" fmla="*/ 148690450 w 109"/>
                <a:gd name="T25" fmla="*/ 45362810 h 48"/>
                <a:gd name="T26" fmla="*/ 156250145 w 109"/>
                <a:gd name="T27" fmla="*/ 78124050 h 48"/>
                <a:gd name="T28" fmla="*/ 166330796 w 109"/>
                <a:gd name="T29" fmla="*/ 93246570 h 48"/>
                <a:gd name="T30" fmla="*/ 194053381 w 109"/>
                <a:gd name="T31" fmla="*/ 113407839 h 48"/>
                <a:gd name="T32" fmla="*/ 209174408 w 109"/>
                <a:gd name="T33" fmla="*/ 118448149 h 48"/>
                <a:gd name="T34" fmla="*/ 244456687 w 109"/>
                <a:gd name="T35" fmla="*/ 115927200 h 48"/>
                <a:gd name="T36" fmla="*/ 269658315 w 109"/>
                <a:gd name="T37" fmla="*/ 93246570 h 48"/>
                <a:gd name="T38" fmla="*/ 272177684 w 109"/>
                <a:gd name="T39" fmla="*/ 83165948 h 48"/>
                <a:gd name="T40" fmla="*/ 274698641 w 109"/>
                <a:gd name="T41" fmla="*/ 50403121 h 48"/>
                <a:gd name="T42" fmla="*/ 269658315 w 109"/>
                <a:gd name="T43" fmla="*/ 37801550 h 48"/>
                <a:gd name="T44" fmla="*/ 259577664 w 109"/>
                <a:gd name="T45" fmla="*/ 15120939 h 48"/>
                <a:gd name="T46" fmla="*/ 244456687 w 109"/>
                <a:gd name="T47" fmla="*/ 10080625 h 48"/>
                <a:gd name="T48" fmla="*/ 239416361 w 109"/>
                <a:gd name="T49" fmla="*/ 12601574 h 48"/>
                <a:gd name="T50" fmla="*/ 236895405 w 109"/>
                <a:gd name="T51" fmla="*/ 25201561 h 48"/>
                <a:gd name="T52" fmla="*/ 236895405 w 109"/>
                <a:gd name="T53" fmla="*/ 35282189 h 48"/>
                <a:gd name="T54" fmla="*/ 252016382 w 109"/>
                <a:gd name="T55" fmla="*/ 35282189 h 48"/>
                <a:gd name="T56" fmla="*/ 262097033 w 109"/>
                <a:gd name="T57" fmla="*/ 45362810 h 48"/>
                <a:gd name="T58" fmla="*/ 269658315 w 109"/>
                <a:gd name="T59" fmla="*/ 68043428 h 48"/>
                <a:gd name="T60" fmla="*/ 267137359 w 109"/>
                <a:gd name="T61" fmla="*/ 73083739 h 48"/>
                <a:gd name="T62" fmla="*/ 259577664 w 109"/>
                <a:gd name="T63" fmla="*/ 85685310 h 48"/>
                <a:gd name="T64" fmla="*/ 229335710 w 109"/>
                <a:gd name="T65" fmla="*/ 95765932 h 48"/>
                <a:gd name="T66" fmla="*/ 214214733 w 109"/>
                <a:gd name="T67" fmla="*/ 93246570 h 48"/>
                <a:gd name="T68" fmla="*/ 189013055 w 109"/>
                <a:gd name="T69" fmla="*/ 83165948 h 48"/>
                <a:gd name="T70" fmla="*/ 168851753 w 109"/>
                <a:gd name="T71" fmla="*/ 65524066 h 48"/>
                <a:gd name="T72" fmla="*/ 158771101 w 109"/>
                <a:gd name="T73" fmla="*/ 47883760 h 48"/>
                <a:gd name="T74" fmla="*/ 153730776 w 109"/>
                <a:gd name="T75" fmla="*/ 30241878 h 48"/>
                <a:gd name="T76" fmla="*/ 151209819 w 109"/>
                <a:gd name="T77" fmla="*/ 10080625 h 48"/>
                <a:gd name="T78" fmla="*/ 148690450 w 109"/>
                <a:gd name="T79" fmla="*/ 5040312 h 48"/>
                <a:gd name="T80" fmla="*/ 141129168 w 109"/>
                <a:gd name="T81" fmla="*/ 0 h 48"/>
                <a:gd name="T82" fmla="*/ 118448496 w 109"/>
                <a:gd name="T83" fmla="*/ 5040312 h 48"/>
                <a:gd name="T84" fmla="*/ 108367845 w 109"/>
                <a:gd name="T85" fmla="*/ 7561263 h 48"/>
                <a:gd name="T86" fmla="*/ 83166192 w 109"/>
                <a:gd name="T87" fmla="*/ 20161250 h 48"/>
                <a:gd name="T88" fmla="*/ 63004889 w 109"/>
                <a:gd name="T89" fmla="*/ 37801550 h 48"/>
                <a:gd name="T90" fmla="*/ 57964564 w 109"/>
                <a:gd name="T91" fmla="*/ 47883760 h 48"/>
                <a:gd name="T92" fmla="*/ 40322618 w 109"/>
                <a:gd name="T93" fmla="*/ 68043428 h 48"/>
                <a:gd name="T94" fmla="*/ 25201634 w 109"/>
                <a:gd name="T95" fmla="*/ 68043428 h 48"/>
                <a:gd name="T96" fmla="*/ 22682265 w 109"/>
                <a:gd name="T97" fmla="*/ 68043428 h 48"/>
                <a:gd name="T98" fmla="*/ 15120983 w 109"/>
                <a:gd name="T99" fmla="*/ 45362810 h 48"/>
                <a:gd name="T100" fmla="*/ 10080654 w 109"/>
                <a:gd name="T101" fmla="*/ 15120939 h 48"/>
                <a:gd name="T102" fmla="*/ 10080654 w 109"/>
                <a:gd name="T103" fmla="*/ 15120939 h 48"/>
                <a:gd name="T104" fmla="*/ 2520957 w 109"/>
                <a:gd name="T105" fmla="*/ 15120939 h 48"/>
                <a:gd name="T106" fmla="*/ 0 w 109"/>
                <a:gd name="T107" fmla="*/ 27722516 h 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"/>
                <a:gd name="T163" fmla="*/ 0 h 48"/>
                <a:gd name="T164" fmla="*/ 109 w 109"/>
                <a:gd name="T165" fmla="*/ 48 h 4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" h="48">
                  <a:moveTo>
                    <a:pt x="0" y="15"/>
                  </a:moveTo>
                  <a:lnTo>
                    <a:pt x="0" y="15"/>
                  </a:lnTo>
                  <a:lnTo>
                    <a:pt x="2" y="16"/>
                  </a:lnTo>
                  <a:lnTo>
                    <a:pt x="3" y="18"/>
                  </a:lnTo>
                  <a:lnTo>
                    <a:pt x="5" y="25"/>
                  </a:lnTo>
                  <a:lnTo>
                    <a:pt x="6" y="33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4" y="40"/>
                  </a:lnTo>
                  <a:lnTo>
                    <a:pt x="16" y="39"/>
                  </a:lnTo>
                  <a:lnTo>
                    <a:pt x="21" y="34"/>
                  </a:lnTo>
                  <a:lnTo>
                    <a:pt x="23" y="30"/>
                  </a:lnTo>
                  <a:lnTo>
                    <a:pt x="29" y="25"/>
                  </a:lnTo>
                  <a:lnTo>
                    <a:pt x="34" y="19"/>
                  </a:lnTo>
                  <a:lnTo>
                    <a:pt x="42" y="16"/>
                  </a:lnTo>
                  <a:lnTo>
                    <a:pt x="49" y="15"/>
                  </a:lnTo>
                  <a:lnTo>
                    <a:pt x="52" y="14"/>
                  </a:lnTo>
                  <a:lnTo>
                    <a:pt x="56" y="14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60" y="25"/>
                  </a:lnTo>
                  <a:lnTo>
                    <a:pt x="62" y="31"/>
                  </a:lnTo>
                  <a:lnTo>
                    <a:pt x="66" y="37"/>
                  </a:lnTo>
                  <a:lnTo>
                    <a:pt x="71" y="42"/>
                  </a:lnTo>
                  <a:lnTo>
                    <a:pt x="77" y="45"/>
                  </a:lnTo>
                  <a:lnTo>
                    <a:pt x="83" y="47"/>
                  </a:lnTo>
                  <a:lnTo>
                    <a:pt x="91" y="48"/>
                  </a:lnTo>
                  <a:lnTo>
                    <a:pt x="97" y="46"/>
                  </a:lnTo>
                  <a:lnTo>
                    <a:pt x="103" y="43"/>
                  </a:lnTo>
                  <a:lnTo>
                    <a:pt x="107" y="37"/>
                  </a:lnTo>
                  <a:lnTo>
                    <a:pt x="108" y="33"/>
                  </a:lnTo>
                  <a:lnTo>
                    <a:pt x="109" y="29"/>
                  </a:lnTo>
                  <a:lnTo>
                    <a:pt x="109" y="20"/>
                  </a:lnTo>
                  <a:lnTo>
                    <a:pt x="107" y="15"/>
                  </a:lnTo>
                  <a:lnTo>
                    <a:pt x="105" y="9"/>
                  </a:lnTo>
                  <a:lnTo>
                    <a:pt x="103" y="6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5" y="5"/>
                  </a:lnTo>
                  <a:lnTo>
                    <a:pt x="94" y="6"/>
                  </a:lnTo>
                  <a:lnTo>
                    <a:pt x="94" y="10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100" y="14"/>
                  </a:lnTo>
                  <a:lnTo>
                    <a:pt x="102" y="16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07" y="27"/>
                  </a:lnTo>
                  <a:lnTo>
                    <a:pt x="106" y="29"/>
                  </a:lnTo>
                  <a:lnTo>
                    <a:pt x="105" y="32"/>
                  </a:lnTo>
                  <a:lnTo>
                    <a:pt x="103" y="34"/>
                  </a:lnTo>
                  <a:lnTo>
                    <a:pt x="97" y="37"/>
                  </a:lnTo>
                  <a:lnTo>
                    <a:pt x="91" y="38"/>
                  </a:lnTo>
                  <a:lnTo>
                    <a:pt x="85" y="37"/>
                  </a:lnTo>
                  <a:lnTo>
                    <a:pt x="79" y="36"/>
                  </a:lnTo>
                  <a:lnTo>
                    <a:pt x="75" y="33"/>
                  </a:lnTo>
                  <a:lnTo>
                    <a:pt x="71" y="30"/>
                  </a:lnTo>
                  <a:lnTo>
                    <a:pt x="67" y="26"/>
                  </a:lnTo>
                  <a:lnTo>
                    <a:pt x="63" y="19"/>
                  </a:lnTo>
                  <a:lnTo>
                    <a:pt x="61" y="15"/>
                  </a:lnTo>
                  <a:lnTo>
                    <a:pt x="61" y="12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7" y="2"/>
                  </a:lnTo>
                  <a:lnTo>
                    <a:pt x="43" y="3"/>
                  </a:lnTo>
                  <a:lnTo>
                    <a:pt x="37" y="5"/>
                  </a:lnTo>
                  <a:lnTo>
                    <a:pt x="33" y="8"/>
                  </a:lnTo>
                  <a:lnTo>
                    <a:pt x="30" y="11"/>
                  </a:lnTo>
                  <a:lnTo>
                    <a:pt x="25" y="15"/>
                  </a:lnTo>
                  <a:lnTo>
                    <a:pt x="23" y="19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6" y="1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3" name="Freeform 95"/>
            <p:cNvSpPr>
              <a:spLocks/>
            </p:cNvSpPr>
            <p:nvPr/>
          </p:nvSpPr>
          <p:spPr bwMode="auto">
            <a:xfrm>
              <a:off x="5548313" y="2552700"/>
              <a:ext cx="49213" cy="68263"/>
            </a:xfrm>
            <a:custGeom>
              <a:avLst/>
              <a:gdLst>
                <a:gd name="T0" fmla="*/ 0 w 31"/>
                <a:gd name="T1" fmla="*/ 105847350 h 43"/>
                <a:gd name="T2" fmla="*/ 0 w 31"/>
                <a:gd name="T3" fmla="*/ 105847350 h 43"/>
                <a:gd name="T4" fmla="*/ 10080728 w 31"/>
                <a:gd name="T5" fmla="*/ 108368317 h 43"/>
                <a:gd name="T6" fmla="*/ 20161456 w 31"/>
                <a:gd name="T7" fmla="*/ 108368317 h 43"/>
                <a:gd name="T8" fmla="*/ 27722800 w 31"/>
                <a:gd name="T9" fmla="*/ 105847350 h 43"/>
                <a:gd name="T10" fmla="*/ 37803525 w 31"/>
                <a:gd name="T11" fmla="*/ 98287597 h 43"/>
                <a:gd name="T12" fmla="*/ 37803525 w 31"/>
                <a:gd name="T13" fmla="*/ 98287597 h 43"/>
                <a:gd name="T14" fmla="*/ 40322912 w 31"/>
                <a:gd name="T15" fmla="*/ 90726282 h 43"/>
                <a:gd name="T16" fmla="*/ 40322912 w 31"/>
                <a:gd name="T17" fmla="*/ 83166554 h 43"/>
                <a:gd name="T18" fmla="*/ 42843887 w 31"/>
                <a:gd name="T19" fmla="*/ 63005164 h 43"/>
                <a:gd name="T20" fmla="*/ 42843887 w 31"/>
                <a:gd name="T21" fmla="*/ 63005164 h 43"/>
                <a:gd name="T22" fmla="*/ 40322912 w 31"/>
                <a:gd name="T23" fmla="*/ 55443849 h 43"/>
                <a:gd name="T24" fmla="*/ 40322912 w 31"/>
                <a:gd name="T25" fmla="*/ 50403489 h 43"/>
                <a:gd name="T26" fmla="*/ 40322912 w 31"/>
                <a:gd name="T27" fmla="*/ 50403489 h 43"/>
                <a:gd name="T28" fmla="*/ 32763162 w 31"/>
                <a:gd name="T29" fmla="*/ 35282446 h 43"/>
                <a:gd name="T30" fmla="*/ 32763162 w 31"/>
                <a:gd name="T31" fmla="*/ 35282446 h 43"/>
                <a:gd name="T32" fmla="*/ 30242187 w 31"/>
                <a:gd name="T33" fmla="*/ 32763066 h 43"/>
                <a:gd name="T34" fmla="*/ 30242187 w 31"/>
                <a:gd name="T35" fmla="*/ 35282446 h 43"/>
                <a:gd name="T36" fmla="*/ 30242187 w 31"/>
                <a:gd name="T37" fmla="*/ 37803413 h 43"/>
                <a:gd name="T38" fmla="*/ 32763162 w 31"/>
                <a:gd name="T39" fmla="*/ 35282446 h 43"/>
                <a:gd name="T40" fmla="*/ 32763162 w 31"/>
                <a:gd name="T41" fmla="*/ 35282446 h 43"/>
                <a:gd name="T42" fmla="*/ 37803525 w 31"/>
                <a:gd name="T43" fmla="*/ 30242098 h 43"/>
                <a:gd name="T44" fmla="*/ 42843887 w 31"/>
                <a:gd name="T45" fmla="*/ 27722718 h 43"/>
                <a:gd name="T46" fmla="*/ 55444012 w 31"/>
                <a:gd name="T47" fmla="*/ 22682364 h 43"/>
                <a:gd name="T48" fmla="*/ 55444012 w 31"/>
                <a:gd name="T49" fmla="*/ 22682364 h 43"/>
                <a:gd name="T50" fmla="*/ 60484374 w 31"/>
                <a:gd name="T51" fmla="*/ 25201744 h 43"/>
                <a:gd name="T52" fmla="*/ 65524737 w 31"/>
                <a:gd name="T53" fmla="*/ 27722718 h 43"/>
                <a:gd name="T54" fmla="*/ 73086074 w 31"/>
                <a:gd name="T55" fmla="*/ 37803413 h 43"/>
                <a:gd name="T56" fmla="*/ 73086074 w 31"/>
                <a:gd name="T57" fmla="*/ 37803413 h 43"/>
                <a:gd name="T58" fmla="*/ 75605462 w 31"/>
                <a:gd name="T59" fmla="*/ 27722718 h 43"/>
                <a:gd name="T60" fmla="*/ 78126437 w 31"/>
                <a:gd name="T61" fmla="*/ 22682364 h 43"/>
                <a:gd name="T62" fmla="*/ 75605462 w 31"/>
                <a:gd name="T63" fmla="*/ 17642017 h 43"/>
                <a:gd name="T64" fmla="*/ 75605462 w 31"/>
                <a:gd name="T65" fmla="*/ 17642017 h 43"/>
                <a:gd name="T66" fmla="*/ 68045712 w 31"/>
                <a:gd name="T67" fmla="*/ 7561318 h 43"/>
                <a:gd name="T68" fmla="*/ 63005349 w 31"/>
                <a:gd name="T69" fmla="*/ 0 h 43"/>
                <a:gd name="T70" fmla="*/ 55444012 w 31"/>
                <a:gd name="T71" fmla="*/ 0 h 43"/>
                <a:gd name="T72" fmla="*/ 45363275 w 31"/>
                <a:gd name="T73" fmla="*/ 2520968 h 43"/>
                <a:gd name="T74" fmla="*/ 45363275 w 31"/>
                <a:gd name="T75" fmla="*/ 2520968 h 43"/>
                <a:gd name="T76" fmla="*/ 37803525 w 31"/>
                <a:gd name="T77" fmla="*/ 10080698 h 43"/>
                <a:gd name="T78" fmla="*/ 32763162 w 31"/>
                <a:gd name="T79" fmla="*/ 17642017 h 43"/>
                <a:gd name="T80" fmla="*/ 30242187 w 31"/>
                <a:gd name="T81" fmla="*/ 25201744 h 43"/>
                <a:gd name="T82" fmla="*/ 27722800 w 31"/>
                <a:gd name="T83" fmla="*/ 32763066 h 43"/>
                <a:gd name="T84" fmla="*/ 27722800 w 31"/>
                <a:gd name="T85" fmla="*/ 32763066 h 43"/>
                <a:gd name="T86" fmla="*/ 30242187 w 31"/>
                <a:gd name="T87" fmla="*/ 55443849 h 43"/>
                <a:gd name="T88" fmla="*/ 37803525 w 31"/>
                <a:gd name="T89" fmla="*/ 73085859 h 43"/>
                <a:gd name="T90" fmla="*/ 37803525 w 31"/>
                <a:gd name="T91" fmla="*/ 73085859 h 43"/>
                <a:gd name="T92" fmla="*/ 37803525 w 31"/>
                <a:gd name="T93" fmla="*/ 73085859 h 43"/>
                <a:gd name="T94" fmla="*/ 37803525 w 31"/>
                <a:gd name="T95" fmla="*/ 73085859 h 43"/>
                <a:gd name="T96" fmla="*/ 37803525 w 31"/>
                <a:gd name="T97" fmla="*/ 75605239 h 43"/>
                <a:gd name="T98" fmla="*/ 37803525 w 31"/>
                <a:gd name="T99" fmla="*/ 75605239 h 43"/>
                <a:gd name="T100" fmla="*/ 30242187 w 31"/>
                <a:gd name="T101" fmla="*/ 83166554 h 43"/>
                <a:gd name="T102" fmla="*/ 25201819 w 31"/>
                <a:gd name="T103" fmla="*/ 85685935 h 43"/>
                <a:gd name="T104" fmla="*/ 25201819 w 31"/>
                <a:gd name="T105" fmla="*/ 85685935 h 43"/>
                <a:gd name="T106" fmla="*/ 20161456 w 31"/>
                <a:gd name="T107" fmla="*/ 85685935 h 43"/>
                <a:gd name="T108" fmla="*/ 12601703 w 31"/>
                <a:gd name="T109" fmla="*/ 85685935 h 43"/>
                <a:gd name="T110" fmla="*/ 2520976 w 31"/>
                <a:gd name="T111" fmla="*/ 83166554 h 43"/>
                <a:gd name="T112" fmla="*/ 2520976 w 31"/>
                <a:gd name="T113" fmla="*/ 83166554 h 43"/>
                <a:gd name="T114" fmla="*/ 0 w 31"/>
                <a:gd name="T115" fmla="*/ 95766630 h 43"/>
                <a:gd name="T116" fmla="*/ 0 w 31"/>
                <a:gd name="T117" fmla="*/ 105847350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1"/>
                <a:gd name="T178" fmla="*/ 0 h 43"/>
                <a:gd name="T179" fmla="*/ 31 w 31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1" h="43">
                  <a:moveTo>
                    <a:pt x="0" y="42"/>
                  </a:moveTo>
                  <a:lnTo>
                    <a:pt x="0" y="42"/>
                  </a:lnTo>
                  <a:lnTo>
                    <a:pt x="4" y="43"/>
                  </a:lnTo>
                  <a:lnTo>
                    <a:pt x="8" y="43"/>
                  </a:lnTo>
                  <a:lnTo>
                    <a:pt x="11" y="42"/>
                  </a:lnTo>
                  <a:lnTo>
                    <a:pt x="15" y="39"/>
                  </a:lnTo>
                  <a:lnTo>
                    <a:pt x="16" y="36"/>
                  </a:lnTo>
                  <a:lnTo>
                    <a:pt x="16" y="33"/>
                  </a:lnTo>
                  <a:lnTo>
                    <a:pt x="17" y="25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1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6" y="11"/>
                  </a:lnTo>
                  <a:lnTo>
                    <a:pt x="29" y="15"/>
                  </a:lnTo>
                  <a:lnTo>
                    <a:pt x="30" y="11"/>
                  </a:lnTo>
                  <a:lnTo>
                    <a:pt x="31" y="9"/>
                  </a:lnTo>
                  <a:lnTo>
                    <a:pt x="30" y="7"/>
                  </a:lnTo>
                  <a:lnTo>
                    <a:pt x="27" y="3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1" y="13"/>
                  </a:lnTo>
                  <a:lnTo>
                    <a:pt x="12" y="22"/>
                  </a:lnTo>
                  <a:lnTo>
                    <a:pt x="15" y="29"/>
                  </a:lnTo>
                  <a:lnTo>
                    <a:pt x="15" y="30"/>
                  </a:lnTo>
                  <a:lnTo>
                    <a:pt x="12" y="33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CD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4" name="Freeform 96"/>
            <p:cNvSpPr>
              <a:spLocks/>
            </p:cNvSpPr>
            <p:nvPr/>
          </p:nvSpPr>
          <p:spPr bwMode="auto">
            <a:xfrm>
              <a:off x="5548313" y="2552700"/>
              <a:ext cx="49213" cy="68263"/>
            </a:xfrm>
            <a:custGeom>
              <a:avLst/>
              <a:gdLst>
                <a:gd name="T0" fmla="*/ 0 w 31"/>
                <a:gd name="T1" fmla="*/ 105847350 h 43"/>
                <a:gd name="T2" fmla="*/ 0 w 31"/>
                <a:gd name="T3" fmla="*/ 105847350 h 43"/>
                <a:gd name="T4" fmla="*/ 10080728 w 31"/>
                <a:gd name="T5" fmla="*/ 108368317 h 43"/>
                <a:gd name="T6" fmla="*/ 20161456 w 31"/>
                <a:gd name="T7" fmla="*/ 108368317 h 43"/>
                <a:gd name="T8" fmla="*/ 27722800 w 31"/>
                <a:gd name="T9" fmla="*/ 105847350 h 43"/>
                <a:gd name="T10" fmla="*/ 37803525 w 31"/>
                <a:gd name="T11" fmla="*/ 98287597 h 43"/>
                <a:gd name="T12" fmla="*/ 37803525 w 31"/>
                <a:gd name="T13" fmla="*/ 98287597 h 43"/>
                <a:gd name="T14" fmla="*/ 40322912 w 31"/>
                <a:gd name="T15" fmla="*/ 90726282 h 43"/>
                <a:gd name="T16" fmla="*/ 40322912 w 31"/>
                <a:gd name="T17" fmla="*/ 83166554 h 43"/>
                <a:gd name="T18" fmla="*/ 42843887 w 31"/>
                <a:gd name="T19" fmla="*/ 63005164 h 43"/>
                <a:gd name="T20" fmla="*/ 42843887 w 31"/>
                <a:gd name="T21" fmla="*/ 63005164 h 43"/>
                <a:gd name="T22" fmla="*/ 40322912 w 31"/>
                <a:gd name="T23" fmla="*/ 55443849 h 43"/>
                <a:gd name="T24" fmla="*/ 40322912 w 31"/>
                <a:gd name="T25" fmla="*/ 50403489 h 43"/>
                <a:gd name="T26" fmla="*/ 40322912 w 31"/>
                <a:gd name="T27" fmla="*/ 50403489 h 43"/>
                <a:gd name="T28" fmla="*/ 32763162 w 31"/>
                <a:gd name="T29" fmla="*/ 35282446 h 43"/>
                <a:gd name="T30" fmla="*/ 32763162 w 31"/>
                <a:gd name="T31" fmla="*/ 35282446 h 43"/>
                <a:gd name="T32" fmla="*/ 30242187 w 31"/>
                <a:gd name="T33" fmla="*/ 32763066 h 43"/>
                <a:gd name="T34" fmla="*/ 30242187 w 31"/>
                <a:gd name="T35" fmla="*/ 35282446 h 43"/>
                <a:gd name="T36" fmla="*/ 30242187 w 31"/>
                <a:gd name="T37" fmla="*/ 37803413 h 43"/>
                <a:gd name="T38" fmla="*/ 32763162 w 31"/>
                <a:gd name="T39" fmla="*/ 35282446 h 43"/>
                <a:gd name="T40" fmla="*/ 32763162 w 31"/>
                <a:gd name="T41" fmla="*/ 35282446 h 43"/>
                <a:gd name="T42" fmla="*/ 37803525 w 31"/>
                <a:gd name="T43" fmla="*/ 30242098 h 43"/>
                <a:gd name="T44" fmla="*/ 42843887 w 31"/>
                <a:gd name="T45" fmla="*/ 27722718 h 43"/>
                <a:gd name="T46" fmla="*/ 55444012 w 31"/>
                <a:gd name="T47" fmla="*/ 22682364 h 43"/>
                <a:gd name="T48" fmla="*/ 55444012 w 31"/>
                <a:gd name="T49" fmla="*/ 22682364 h 43"/>
                <a:gd name="T50" fmla="*/ 60484374 w 31"/>
                <a:gd name="T51" fmla="*/ 25201744 h 43"/>
                <a:gd name="T52" fmla="*/ 65524737 w 31"/>
                <a:gd name="T53" fmla="*/ 27722718 h 43"/>
                <a:gd name="T54" fmla="*/ 73086074 w 31"/>
                <a:gd name="T55" fmla="*/ 37803413 h 43"/>
                <a:gd name="T56" fmla="*/ 73086074 w 31"/>
                <a:gd name="T57" fmla="*/ 37803413 h 43"/>
                <a:gd name="T58" fmla="*/ 75605462 w 31"/>
                <a:gd name="T59" fmla="*/ 27722718 h 43"/>
                <a:gd name="T60" fmla="*/ 78126437 w 31"/>
                <a:gd name="T61" fmla="*/ 22682364 h 43"/>
                <a:gd name="T62" fmla="*/ 75605462 w 31"/>
                <a:gd name="T63" fmla="*/ 17642017 h 43"/>
                <a:gd name="T64" fmla="*/ 75605462 w 31"/>
                <a:gd name="T65" fmla="*/ 17642017 h 43"/>
                <a:gd name="T66" fmla="*/ 68045712 w 31"/>
                <a:gd name="T67" fmla="*/ 7561318 h 43"/>
                <a:gd name="T68" fmla="*/ 63005349 w 31"/>
                <a:gd name="T69" fmla="*/ 0 h 43"/>
                <a:gd name="T70" fmla="*/ 55444012 w 31"/>
                <a:gd name="T71" fmla="*/ 0 h 43"/>
                <a:gd name="T72" fmla="*/ 45363275 w 31"/>
                <a:gd name="T73" fmla="*/ 2520968 h 43"/>
                <a:gd name="T74" fmla="*/ 45363275 w 31"/>
                <a:gd name="T75" fmla="*/ 2520968 h 43"/>
                <a:gd name="T76" fmla="*/ 37803525 w 31"/>
                <a:gd name="T77" fmla="*/ 10080698 h 43"/>
                <a:gd name="T78" fmla="*/ 32763162 w 31"/>
                <a:gd name="T79" fmla="*/ 17642017 h 43"/>
                <a:gd name="T80" fmla="*/ 30242187 w 31"/>
                <a:gd name="T81" fmla="*/ 25201744 h 43"/>
                <a:gd name="T82" fmla="*/ 27722800 w 31"/>
                <a:gd name="T83" fmla="*/ 32763066 h 43"/>
                <a:gd name="T84" fmla="*/ 27722800 w 31"/>
                <a:gd name="T85" fmla="*/ 32763066 h 43"/>
                <a:gd name="T86" fmla="*/ 30242187 w 31"/>
                <a:gd name="T87" fmla="*/ 55443849 h 43"/>
                <a:gd name="T88" fmla="*/ 37803525 w 31"/>
                <a:gd name="T89" fmla="*/ 73085859 h 43"/>
                <a:gd name="T90" fmla="*/ 37803525 w 31"/>
                <a:gd name="T91" fmla="*/ 73085859 h 43"/>
                <a:gd name="T92" fmla="*/ 37803525 w 31"/>
                <a:gd name="T93" fmla="*/ 73085859 h 43"/>
                <a:gd name="T94" fmla="*/ 37803525 w 31"/>
                <a:gd name="T95" fmla="*/ 73085859 h 43"/>
                <a:gd name="T96" fmla="*/ 37803525 w 31"/>
                <a:gd name="T97" fmla="*/ 75605239 h 43"/>
                <a:gd name="T98" fmla="*/ 37803525 w 31"/>
                <a:gd name="T99" fmla="*/ 75605239 h 43"/>
                <a:gd name="T100" fmla="*/ 30242187 w 31"/>
                <a:gd name="T101" fmla="*/ 83166554 h 43"/>
                <a:gd name="T102" fmla="*/ 25201819 w 31"/>
                <a:gd name="T103" fmla="*/ 85685935 h 43"/>
                <a:gd name="T104" fmla="*/ 25201819 w 31"/>
                <a:gd name="T105" fmla="*/ 85685935 h 43"/>
                <a:gd name="T106" fmla="*/ 20161456 w 31"/>
                <a:gd name="T107" fmla="*/ 85685935 h 43"/>
                <a:gd name="T108" fmla="*/ 12601703 w 31"/>
                <a:gd name="T109" fmla="*/ 85685935 h 43"/>
                <a:gd name="T110" fmla="*/ 2520976 w 31"/>
                <a:gd name="T111" fmla="*/ 83166554 h 43"/>
                <a:gd name="T112" fmla="*/ 2520976 w 31"/>
                <a:gd name="T113" fmla="*/ 83166554 h 43"/>
                <a:gd name="T114" fmla="*/ 0 w 31"/>
                <a:gd name="T115" fmla="*/ 95766630 h 43"/>
                <a:gd name="T116" fmla="*/ 0 w 31"/>
                <a:gd name="T117" fmla="*/ 105847350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1"/>
                <a:gd name="T178" fmla="*/ 0 h 43"/>
                <a:gd name="T179" fmla="*/ 31 w 31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1" h="43">
                  <a:moveTo>
                    <a:pt x="0" y="42"/>
                  </a:moveTo>
                  <a:lnTo>
                    <a:pt x="0" y="42"/>
                  </a:lnTo>
                  <a:lnTo>
                    <a:pt x="4" y="43"/>
                  </a:lnTo>
                  <a:lnTo>
                    <a:pt x="8" y="43"/>
                  </a:lnTo>
                  <a:lnTo>
                    <a:pt x="11" y="42"/>
                  </a:lnTo>
                  <a:lnTo>
                    <a:pt x="15" y="39"/>
                  </a:lnTo>
                  <a:lnTo>
                    <a:pt x="16" y="36"/>
                  </a:lnTo>
                  <a:lnTo>
                    <a:pt x="16" y="33"/>
                  </a:lnTo>
                  <a:lnTo>
                    <a:pt x="17" y="25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1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6" y="11"/>
                  </a:lnTo>
                  <a:lnTo>
                    <a:pt x="29" y="15"/>
                  </a:lnTo>
                  <a:lnTo>
                    <a:pt x="30" y="11"/>
                  </a:lnTo>
                  <a:lnTo>
                    <a:pt x="31" y="9"/>
                  </a:lnTo>
                  <a:lnTo>
                    <a:pt x="30" y="7"/>
                  </a:lnTo>
                  <a:lnTo>
                    <a:pt x="27" y="3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1" y="13"/>
                  </a:lnTo>
                  <a:lnTo>
                    <a:pt x="12" y="22"/>
                  </a:lnTo>
                  <a:lnTo>
                    <a:pt x="15" y="29"/>
                  </a:lnTo>
                  <a:lnTo>
                    <a:pt x="15" y="30"/>
                  </a:lnTo>
                  <a:lnTo>
                    <a:pt x="12" y="33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5" name="Freeform 97"/>
            <p:cNvSpPr>
              <a:spLocks/>
            </p:cNvSpPr>
            <p:nvPr/>
          </p:nvSpPr>
          <p:spPr bwMode="auto">
            <a:xfrm>
              <a:off x="5392738" y="2611438"/>
              <a:ext cx="242888" cy="171450"/>
            </a:xfrm>
            <a:custGeom>
              <a:avLst/>
              <a:gdLst>
                <a:gd name="T0" fmla="*/ 12601599 w 153"/>
                <a:gd name="T1" fmla="*/ 211693164 h 108"/>
                <a:gd name="T2" fmla="*/ 27722571 w 153"/>
                <a:gd name="T3" fmla="*/ 204133442 h 108"/>
                <a:gd name="T4" fmla="*/ 75604838 w 153"/>
                <a:gd name="T5" fmla="*/ 206652804 h 108"/>
                <a:gd name="T6" fmla="*/ 50403221 w 153"/>
                <a:gd name="T7" fmla="*/ 229335047 h 108"/>
                <a:gd name="T8" fmla="*/ 42843534 w 153"/>
                <a:gd name="T9" fmla="*/ 246975342 h 108"/>
                <a:gd name="T10" fmla="*/ 37803213 w 153"/>
                <a:gd name="T11" fmla="*/ 254536602 h 108"/>
                <a:gd name="T12" fmla="*/ 68045150 w 153"/>
                <a:gd name="T13" fmla="*/ 246975342 h 108"/>
                <a:gd name="T14" fmla="*/ 80645159 w 153"/>
                <a:gd name="T15" fmla="*/ 239415669 h 108"/>
                <a:gd name="T16" fmla="*/ 90725800 w 153"/>
                <a:gd name="T17" fmla="*/ 226814098 h 108"/>
                <a:gd name="T18" fmla="*/ 108367742 w 153"/>
                <a:gd name="T19" fmla="*/ 219254425 h 108"/>
                <a:gd name="T20" fmla="*/ 133569346 w 153"/>
                <a:gd name="T21" fmla="*/ 214214114 h 108"/>
                <a:gd name="T22" fmla="*/ 161290317 w 153"/>
                <a:gd name="T23" fmla="*/ 221773787 h 108"/>
                <a:gd name="T24" fmla="*/ 181451601 w 153"/>
                <a:gd name="T25" fmla="*/ 229335047 h 108"/>
                <a:gd name="T26" fmla="*/ 194053197 w 153"/>
                <a:gd name="T27" fmla="*/ 244455980 h 108"/>
                <a:gd name="T28" fmla="*/ 206653205 w 153"/>
                <a:gd name="T29" fmla="*/ 272176897 h 108"/>
                <a:gd name="T30" fmla="*/ 201612884 w 153"/>
                <a:gd name="T31" fmla="*/ 252015653 h 108"/>
                <a:gd name="T32" fmla="*/ 196572563 w 153"/>
                <a:gd name="T33" fmla="*/ 226814098 h 108"/>
                <a:gd name="T34" fmla="*/ 252016142 w 153"/>
                <a:gd name="T35" fmla="*/ 231854409 h 108"/>
                <a:gd name="T36" fmla="*/ 287298389 w 153"/>
                <a:gd name="T37" fmla="*/ 249496291 h 108"/>
                <a:gd name="T38" fmla="*/ 309980626 w 153"/>
                <a:gd name="T39" fmla="*/ 264617224 h 108"/>
                <a:gd name="T40" fmla="*/ 322580635 w 153"/>
                <a:gd name="T41" fmla="*/ 267136586 h 108"/>
                <a:gd name="T42" fmla="*/ 307459672 w 153"/>
                <a:gd name="T43" fmla="*/ 252015653 h 108"/>
                <a:gd name="T44" fmla="*/ 294859664 w 153"/>
                <a:gd name="T45" fmla="*/ 239415669 h 108"/>
                <a:gd name="T46" fmla="*/ 307459672 w 153"/>
                <a:gd name="T47" fmla="*/ 231854409 h 108"/>
                <a:gd name="T48" fmla="*/ 350303193 w 153"/>
                <a:gd name="T49" fmla="*/ 244455980 h 108"/>
                <a:gd name="T50" fmla="*/ 385585439 w 153"/>
                <a:gd name="T51" fmla="*/ 262096275 h 108"/>
                <a:gd name="T52" fmla="*/ 367943522 w 153"/>
                <a:gd name="T53" fmla="*/ 249496291 h 108"/>
                <a:gd name="T54" fmla="*/ 327620955 w 153"/>
                <a:gd name="T55" fmla="*/ 229335047 h 108"/>
                <a:gd name="T56" fmla="*/ 322580635 w 153"/>
                <a:gd name="T57" fmla="*/ 219254425 h 108"/>
                <a:gd name="T58" fmla="*/ 337701597 w 153"/>
                <a:gd name="T59" fmla="*/ 214214114 h 108"/>
                <a:gd name="T60" fmla="*/ 357862881 w 153"/>
                <a:gd name="T61" fmla="*/ 209173803 h 108"/>
                <a:gd name="T62" fmla="*/ 383064485 w 153"/>
                <a:gd name="T63" fmla="*/ 209173803 h 108"/>
                <a:gd name="T64" fmla="*/ 367943522 w 153"/>
                <a:gd name="T65" fmla="*/ 199093131 h 108"/>
                <a:gd name="T66" fmla="*/ 320061268 w 153"/>
                <a:gd name="T67" fmla="*/ 194052820 h 108"/>
                <a:gd name="T68" fmla="*/ 299899984 w 153"/>
                <a:gd name="T69" fmla="*/ 189012509 h 108"/>
                <a:gd name="T70" fmla="*/ 267137105 w 153"/>
                <a:gd name="T71" fmla="*/ 146169071 h 108"/>
                <a:gd name="T72" fmla="*/ 254537097 w 153"/>
                <a:gd name="T73" fmla="*/ 115927204 h 108"/>
                <a:gd name="T74" fmla="*/ 249496776 w 153"/>
                <a:gd name="T75" fmla="*/ 70564380 h 108"/>
                <a:gd name="T76" fmla="*/ 249496776 w 153"/>
                <a:gd name="T77" fmla="*/ 22682200 h 108"/>
                <a:gd name="T78" fmla="*/ 239416134 w 153"/>
                <a:gd name="T79" fmla="*/ 17640301 h 108"/>
                <a:gd name="T80" fmla="*/ 219254851 w 153"/>
                <a:gd name="T81" fmla="*/ 15120939 h 108"/>
                <a:gd name="T82" fmla="*/ 194053197 w 153"/>
                <a:gd name="T83" fmla="*/ 12601575 h 108"/>
                <a:gd name="T84" fmla="*/ 168851592 w 153"/>
                <a:gd name="T85" fmla="*/ 5040313 h 108"/>
                <a:gd name="T86" fmla="*/ 163811271 w 153"/>
                <a:gd name="T87" fmla="*/ 0 h 108"/>
                <a:gd name="T88" fmla="*/ 156249996 w 153"/>
                <a:gd name="T89" fmla="*/ 85685313 h 108"/>
                <a:gd name="T90" fmla="*/ 138609667 w 153"/>
                <a:gd name="T91" fmla="*/ 146169071 h 108"/>
                <a:gd name="T92" fmla="*/ 115927430 w 153"/>
                <a:gd name="T93" fmla="*/ 173891575 h 108"/>
                <a:gd name="T94" fmla="*/ 83166113 w 153"/>
                <a:gd name="T95" fmla="*/ 186491559 h 108"/>
                <a:gd name="T96" fmla="*/ 0 w 153"/>
                <a:gd name="T97" fmla="*/ 224294736 h 10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3"/>
                <a:gd name="T148" fmla="*/ 0 h 108"/>
                <a:gd name="T149" fmla="*/ 153 w 153"/>
                <a:gd name="T150" fmla="*/ 108 h 10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3" h="108">
                  <a:moveTo>
                    <a:pt x="0" y="89"/>
                  </a:moveTo>
                  <a:lnTo>
                    <a:pt x="0" y="89"/>
                  </a:lnTo>
                  <a:lnTo>
                    <a:pt x="5" y="84"/>
                  </a:lnTo>
                  <a:lnTo>
                    <a:pt x="8" y="82"/>
                  </a:lnTo>
                  <a:lnTo>
                    <a:pt x="11" y="81"/>
                  </a:lnTo>
                  <a:lnTo>
                    <a:pt x="20" y="81"/>
                  </a:lnTo>
                  <a:lnTo>
                    <a:pt x="30" y="82"/>
                  </a:lnTo>
                  <a:lnTo>
                    <a:pt x="23" y="88"/>
                  </a:lnTo>
                  <a:lnTo>
                    <a:pt x="20" y="91"/>
                  </a:lnTo>
                  <a:lnTo>
                    <a:pt x="18" y="95"/>
                  </a:lnTo>
                  <a:lnTo>
                    <a:pt x="17" y="98"/>
                  </a:lnTo>
                  <a:lnTo>
                    <a:pt x="16" y="99"/>
                  </a:lnTo>
                  <a:lnTo>
                    <a:pt x="15" y="101"/>
                  </a:lnTo>
                  <a:lnTo>
                    <a:pt x="18" y="100"/>
                  </a:lnTo>
                  <a:lnTo>
                    <a:pt x="22" y="99"/>
                  </a:lnTo>
                  <a:lnTo>
                    <a:pt x="27" y="98"/>
                  </a:lnTo>
                  <a:lnTo>
                    <a:pt x="31" y="97"/>
                  </a:lnTo>
                  <a:lnTo>
                    <a:pt x="32" y="95"/>
                  </a:lnTo>
                  <a:lnTo>
                    <a:pt x="33" y="92"/>
                  </a:lnTo>
                  <a:lnTo>
                    <a:pt x="36" y="90"/>
                  </a:lnTo>
                  <a:lnTo>
                    <a:pt x="39" y="89"/>
                  </a:lnTo>
                  <a:lnTo>
                    <a:pt x="43" y="87"/>
                  </a:lnTo>
                  <a:lnTo>
                    <a:pt x="46" y="86"/>
                  </a:lnTo>
                  <a:lnTo>
                    <a:pt x="53" y="85"/>
                  </a:lnTo>
                  <a:lnTo>
                    <a:pt x="62" y="86"/>
                  </a:lnTo>
                  <a:lnTo>
                    <a:pt x="64" y="88"/>
                  </a:lnTo>
                  <a:lnTo>
                    <a:pt x="67" y="89"/>
                  </a:lnTo>
                  <a:lnTo>
                    <a:pt x="72" y="91"/>
                  </a:lnTo>
                  <a:lnTo>
                    <a:pt x="75" y="93"/>
                  </a:lnTo>
                  <a:lnTo>
                    <a:pt x="77" y="97"/>
                  </a:lnTo>
                  <a:lnTo>
                    <a:pt x="79" y="102"/>
                  </a:lnTo>
                  <a:lnTo>
                    <a:pt x="82" y="108"/>
                  </a:lnTo>
                  <a:lnTo>
                    <a:pt x="81" y="103"/>
                  </a:lnTo>
                  <a:lnTo>
                    <a:pt x="80" y="100"/>
                  </a:lnTo>
                  <a:lnTo>
                    <a:pt x="78" y="96"/>
                  </a:lnTo>
                  <a:lnTo>
                    <a:pt x="78" y="90"/>
                  </a:lnTo>
                  <a:lnTo>
                    <a:pt x="86" y="90"/>
                  </a:lnTo>
                  <a:lnTo>
                    <a:pt x="93" y="91"/>
                  </a:lnTo>
                  <a:lnTo>
                    <a:pt x="100" y="92"/>
                  </a:lnTo>
                  <a:lnTo>
                    <a:pt x="107" y="96"/>
                  </a:lnTo>
                  <a:lnTo>
                    <a:pt x="114" y="99"/>
                  </a:lnTo>
                  <a:lnTo>
                    <a:pt x="120" y="102"/>
                  </a:lnTo>
                  <a:lnTo>
                    <a:pt x="123" y="105"/>
                  </a:lnTo>
                  <a:lnTo>
                    <a:pt x="125" y="106"/>
                  </a:lnTo>
                  <a:lnTo>
                    <a:pt x="128" y="106"/>
                  </a:lnTo>
                  <a:lnTo>
                    <a:pt x="125" y="103"/>
                  </a:lnTo>
                  <a:lnTo>
                    <a:pt x="122" y="100"/>
                  </a:lnTo>
                  <a:lnTo>
                    <a:pt x="120" y="97"/>
                  </a:lnTo>
                  <a:lnTo>
                    <a:pt x="119" y="96"/>
                  </a:lnTo>
                  <a:lnTo>
                    <a:pt x="117" y="95"/>
                  </a:lnTo>
                  <a:lnTo>
                    <a:pt x="119" y="92"/>
                  </a:lnTo>
                  <a:lnTo>
                    <a:pt x="122" y="92"/>
                  </a:lnTo>
                  <a:lnTo>
                    <a:pt x="128" y="93"/>
                  </a:lnTo>
                  <a:lnTo>
                    <a:pt x="139" y="97"/>
                  </a:lnTo>
                  <a:lnTo>
                    <a:pt x="148" y="101"/>
                  </a:lnTo>
                  <a:lnTo>
                    <a:pt x="153" y="104"/>
                  </a:lnTo>
                  <a:lnTo>
                    <a:pt x="150" y="101"/>
                  </a:lnTo>
                  <a:lnTo>
                    <a:pt x="146" y="99"/>
                  </a:lnTo>
                  <a:lnTo>
                    <a:pt x="137" y="93"/>
                  </a:lnTo>
                  <a:lnTo>
                    <a:pt x="130" y="91"/>
                  </a:lnTo>
                  <a:lnTo>
                    <a:pt x="128" y="90"/>
                  </a:lnTo>
                  <a:lnTo>
                    <a:pt x="127" y="89"/>
                  </a:lnTo>
                  <a:lnTo>
                    <a:pt x="128" y="87"/>
                  </a:lnTo>
                  <a:lnTo>
                    <a:pt x="131" y="86"/>
                  </a:lnTo>
                  <a:lnTo>
                    <a:pt x="134" y="85"/>
                  </a:lnTo>
                  <a:lnTo>
                    <a:pt x="137" y="84"/>
                  </a:lnTo>
                  <a:lnTo>
                    <a:pt x="142" y="83"/>
                  </a:lnTo>
                  <a:lnTo>
                    <a:pt x="147" y="83"/>
                  </a:lnTo>
                  <a:lnTo>
                    <a:pt x="152" y="83"/>
                  </a:lnTo>
                  <a:lnTo>
                    <a:pt x="149" y="81"/>
                  </a:lnTo>
                  <a:lnTo>
                    <a:pt x="146" y="79"/>
                  </a:lnTo>
                  <a:lnTo>
                    <a:pt x="138" y="78"/>
                  </a:lnTo>
                  <a:lnTo>
                    <a:pt x="130" y="78"/>
                  </a:lnTo>
                  <a:lnTo>
                    <a:pt x="127" y="77"/>
                  </a:lnTo>
                  <a:lnTo>
                    <a:pt x="122" y="76"/>
                  </a:lnTo>
                  <a:lnTo>
                    <a:pt x="119" y="75"/>
                  </a:lnTo>
                  <a:lnTo>
                    <a:pt x="117" y="73"/>
                  </a:lnTo>
                  <a:lnTo>
                    <a:pt x="111" y="65"/>
                  </a:lnTo>
                  <a:lnTo>
                    <a:pt x="106" y="58"/>
                  </a:lnTo>
                  <a:lnTo>
                    <a:pt x="103" y="52"/>
                  </a:lnTo>
                  <a:lnTo>
                    <a:pt x="101" y="46"/>
                  </a:lnTo>
                  <a:lnTo>
                    <a:pt x="100" y="40"/>
                  </a:lnTo>
                  <a:lnTo>
                    <a:pt x="99" y="28"/>
                  </a:lnTo>
                  <a:lnTo>
                    <a:pt x="100" y="18"/>
                  </a:lnTo>
                  <a:lnTo>
                    <a:pt x="100" y="13"/>
                  </a:lnTo>
                  <a:lnTo>
                    <a:pt x="99" y="9"/>
                  </a:lnTo>
                  <a:lnTo>
                    <a:pt x="99" y="7"/>
                  </a:lnTo>
                  <a:lnTo>
                    <a:pt x="95" y="7"/>
                  </a:lnTo>
                  <a:lnTo>
                    <a:pt x="91" y="6"/>
                  </a:lnTo>
                  <a:lnTo>
                    <a:pt x="87" y="6"/>
                  </a:lnTo>
                  <a:lnTo>
                    <a:pt x="81" y="6"/>
                  </a:lnTo>
                  <a:lnTo>
                    <a:pt x="77" y="5"/>
                  </a:lnTo>
                  <a:lnTo>
                    <a:pt x="73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4" y="17"/>
                  </a:lnTo>
                  <a:lnTo>
                    <a:pt x="62" y="34"/>
                  </a:lnTo>
                  <a:lnTo>
                    <a:pt x="61" y="43"/>
                  </a:lnTo>
                  <a:lnTo>
                    <a:pt x="58" y="50"/>
                  </a:lnTo>
                  <a:lnTo>
                    <a:pt x="55" y="58"/>
                  </a:lnTo>
                  <a:lnTo>
                    <a:pt x="50" y="65"/>
                  </a:lnTo>
                  <a:lnTo>
                    <a:pt x="46" y="69"/>
                  </a:lnTo>
                  <a:lnTo>
                    <a:pt x="42" y="71"/>
                  </a:lnTo>
                  <a:lnTo>
                    <a:pt x="37" y="73"/>
                  </a:lnTo>
                  <a:lnTo>
                    <a:pt x="33" y="74"/>
                  </a:lnTo>
                  <a:lnTo>
                    <a:pt x="23" y="75"/>
                  </a:lnTo>
                  <a:lnTo>
                    <a:pt x="14" y="76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B57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6" name="Freeform 98"/>
            <p:cNvSpPr>
              <a:spLocks/>
            </p:cNvSpPr>
            <p:nvPr/>
          </p:nvSpPr>
          <p:spPr bwMode="auto">
            <a:xfrm>
              <a:off x="5551488" y="2044700"/>
              <a:ext cx="46038" cy="47625"/>
            </a:xfrm>
            <a:custGeom>
              <a:avLst/>
              <a:gdLst>
                <a:gd name="T0" fmla="*/ 47884282 w 29"/>
                <a:gd name="T1" fmla="*/ 7561264 h 30"/>
                <a:gd name="T2" fmla="*/ 47884282 w 29"/>
                <a:gd name="T3" fmla="*/ 7561264 h 30"/>
                <a:gd name="T4" fmla="*/ 42843916 w 29"/>
                <a:gd name="T5" fmla="*/ 5040313 h 30"/>
                <a:gd name="T6" fmla="*/ 40322940 w 29"/>
                <a:gd name="T7" fmla="*/ 2520950 h 30"/>
                <a:gd name="T8" fmla="*/ 27722819 w 29"/>
                <a:gd name="T9" fmla="*/ 0 h 30"/>
                <a:gd name="T10" fmla="*/ 17642081 w 29"/>
                <a:gd name="T11" fmla="*/ 5040313 h 30"/>
                <a:gd name="T12" fmla="*/ 10080735 w 29"/>
                <a:gd name="T13" fmla="*/ 17641889 h 30"/>
                <a:gd name="T14" fmla="*/ 2520977 w 29"/>
                <a:gd name="T15" fmla="*/ 27722518 h 30"/>
                <a:gd name="T16" fmla="*/ 0 w 29"/>
                <a:gd name="T17" fmla="*/ 40322502 h 30"/>
                <a:gd name="T18" fmla="*/ 0 w 29"/>
                <a:gd name="T19" fmla="*/ 47883763 h 30"/>
                <a:gd name="T20" fmla="*/ 2520977 w 29"/>
                <a:gd name="T21" fmla="*/ 55443448 h 30"/>
                <a:gd name="T22" fmla="*/ 7561346 w 29"/>
                <a:gd name="T23" fmla="*/ 60483759 h 30"/>
                <a:gd name="T24" fmla="*/ 15121104 w 29"/>
                <a:gd name="T25" fmla="*/ 68045020 h 30"/>
                <a:gd name="T26" fmla="*/ 15121104 w 29"/>
                <a:gd name="T27" fmla="*/ 68045020 h 30"/>
                <a:gd name="T28" fmla="*/ 25201836 w 29"/>
                <a:gd name="T29" fmla="*/ 73085331 h 30"/>
                <a:gd name="T30" fmla="*/ 40322940 w 29"/>
                <a:gd name="T31" fmla="*/ 75604693 h 30"/>
                <a:gd name="T32" fmla="*/ 52924661 w 29"/>
                <a:gd name="T33" fmla="*/ 75604693 h 30"/>
                <a:gd name="T34" fmla="*/ 60484416 w 29"/>
                <a:gd name="T35" fmla="*/ 73085331 h 30"/>
                <a:gd name="T36" fmla="*/ 70565148 w 29"/>
                <a:gd name="T37" fmla="*/ 68045020 h 30"/>
                <a:gd name="T38" fmla="*/ 73086124 w 29"/>
                <a:gd name="T39" fmla="*/ 60483759 h 30"/>
                <a:gd name="T40" fmla="*/ 70565148 w 29"/>
                <a:gd name="T41" fmla="*/ 52924086 h 30"/>
                <a:gd name="T42" fmla="*/ 60484416 w 29"/>
                <a:gd name="T43" fmla="*/ 37803140 h 30"/>
                <a:gd name="T44" fmla="*/ 47884282 w 29"/>
                <a:gd name="T45" fmla="*/ 7561264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"/>
                <a:gd name="T70" fmla="*/ 0 h 30"/>
                <a:gd name="T71" fmla="*/ 29 w 29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" h="30">
                  <a:moveTo>
                    <a:pt x="19" y="3"/>
                  </a:moveTo>
                  <a:lnTo>
                    <a:pt x="19" y="3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7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0" y="29"/>
                  </a:lnTo>
                  <a:lnTo>
                    <a:pt x="16" y="30"/>
                  </a:lnTo>
                  <a:lnTo>
                    <a:pt x="21" y="30"/>
                  </a:lnTo>
                  <a:lnTo>
                    <a:pt x="24" y="29"/>
                  </a:lnTo>
                  <a:lnTo>
                    <a:pt x="28" y="27"/>
                  </a:lnTo>
                  <a:lnTo>
                    <a:pt x="29" y="24"/>
                  </a:lnTo>
                  <a:lnTo>
                    <a:pt x="28" y="21"/>
                  </a:lnTo>
                  <a:lnTo>
                    <a:pt x="24" y="15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7" name="Freeform 99"/>
            <p:cNvSpPr>
              <a:spLocks/>
            </p:cNvSpPr>
            <p:nvPr/>
          </p:nvSpPr>
          <p:spPr bwMode="auto">
            <a:xfrm>
              <a:off x="5649913" y="2093913"/>
              <a:ext cx="23813" cy="19050"/>
            </a:xfrm>
            <a:custGeom>
              <a:avLst/>
              <a:gdLst>
                <a:gd name="T0" fmla="*/ 30242515 w 15"/>
                <a:gd name="T1" fmla="*/ 2520950 h 12"/>
                <a:gd name="T2" fmla="*/ 30242515 w 15"/>
                <a:gd name="T3" fmla="*/ 2520950 h 12"/>
                <a:gd name="T4" fmla="*/ 15121257 w 15"/>
                <a:gd name="T5" fmla="*/ 0 h 12"/>
                <a:gd name="T6" fmla="*/ 7561422 w 15"/>
                <a:gd name="T7" fmla="*/ 0 h 12"/>
                <a:gd name="T8" fmla="*/ 0 w 15"/>
                <a:gd name="T9" fmla="*/ 2520950 h 12"/>
                <a:gd name="T10" fmla="*/ 0 w 15"/>
                <a:gd name="T11" fmla="*/ 2520950 h 12"/>
                <a:gd name="T12" fmla="*/ 2521003 w 15"/>
                <a:gd name="T13" fmla="*/ 12601574 h 12"/>
                <a:gd name="T14" fmla="*/ 5040419 w 15"/>
                <a:gd name="T15" fmla="*/ 20161250 h 12"/>
                <a:gd name="T16" fmla="*/ 12601839 w 15"/>
                <a:gd name="T17" fmla="*/ 25201561 h 12"/>
                <a:gd name="T18" fmla="*/ 20161674 w 15"/>
                <a:gd name="T19" fmla="*/ 30241878 h 12"/>
                <a:gd name="T20" fmla="*/ 27723100 w 15"/>
                <a:gd name="T21" fmla="*/ 30241878 h 12"/>
                <a:gd name="T22" fmla="*/ 35282932 w 15"/>
                <a:gd name="T23" fmla="*/ 30241878 h 12"/>
                <a:gd name="T24" fmla="*/ 37803934 w 15"/>
                <a:gd name="T25" fmla="*/ 25201561 h 12"/>
                <a:gd name="T26" fmla="*/ 37803934 w 15"/>
                <a:gd name="T27" fmla="*/ 17640301 h 12"/>
                <a:gd name="T28" fmla="*/ 30242515 w 15"/>
                <a:gd name="T29" fmla="*/ 2520950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12"/>
                <a:gd name="T47" fmla="*/ 15 w 15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12">
                  <a:moveTo>
                    <a:pt x="12" y="1"/>
                  </a:moveTo>
                  <a:lnTo>
                    <a:pt x="12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2" y="8"/>
                  </a:lnTo>
                  <a:lnTo>
                    <a:pt x="5" y="10"/>
                  </a:lnTo>
                  <a:lnTo>
                    <a:pt x="8" y="12"/>
                  </a:lnTo>
                  <a:lnTo>
                    <a:pt x="11" y="12"/>
                  </a:lnTo>
                  <a:lnTo>
                    <a:pt x="14" y="12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8" name="Freeform 100"/>
            <p:cNvSpPr>
              <a:spLocks/>
            </p:cNvSpPr>
            <p:nvPr/>
          </p:nvSpPr>
          <p:spPr bwMode="auto">
            <a:xfrm>
              <a:off x="5622925" y="2051050"/>
              <a:ext cx="23813" cy="28575"/>
            </a:xfrm>
            <a:custGeom>
              <a:avLst/>
              <a:gdLst>
                <a:gd name="T0" fmla="*/ 17642260 w 15"/>
                <a:gd name="T1" fmla="*/ 7559675 h 18"/>
                <a:gd name="T2" fmla="*/ 17642260 w 15"/>
                <a:gd name="T3" fmla="*/ 7559675 h 18"/>
                <a:gd name="T4" fmla="*/ 17642260 w 15"/>
                <a:gd name="T5" fmla="*/ 5040312 h 18"/>
                <a:gd name="T6" fmla="*/ 15121257 w 15"/>
                <a:gd name="T7" fmla="*/ 0 h 18"/>
                <a:gd name="T8" fmla="*/ 15121257 w 15"/>
                <a:gd name="T9" fmla="*/ 0 h 18"/>
                <a:gd name="T10" fmla="*/ 5040419 w 15"/>
                <a:gd name="T11" fmla="*/ 7559675 h 18"/>
                <a:gd name="T12" fmla="*/ 0 w 15"/>
                <a:gd name="T13" fmla="*/ 15120937 h 18"/>
                <a:gd name="T14" fmla="*/ 0 w 15"/>
                <a:gd name="T15" fmla="*/ 22682197 h 18"/>
                <a:gd name="T16" fmla="*/ 2521003 w 15"/>
                <a:gd name="T17" fmla="*/ 30241875 h 18"/>
                <a:gd name="T18" fmla="*/ 7561422 w 15"/>
                <a:gd name="T19" fmla="*/ 35282185 h 18"/>
                <a:gd name="T20" fmla="*/ 12601839 w 15"/>
                <a:gd name="T21" fmla="*/ 42843444 h 18"/>
                <a:gd name="T22" fmla="*/ 25202091 w 15"/>
                <a:gd name="T23" fmla="*/ 45362806 h 18"/>
                <a:gd name="T24" fmla="*/ 35282932 w 15"/>
                <a:gd name="T25" fmla="*/ 45362806 h 18"/>
                <a:gd name="T26" fmla="*/ 35282932 w 15"/>
                <a:gd name="T27" fmla="*/ 45362806 h 18"/>
                <a:gd name="T28" fmla="*/ 37803934 w 15"/>
                <a:gd name="T29" fmla="*/ 30241875 h 18"/>
                <a:gd name="T30" fmla="*/ 37803934 w 15"/>
                <a:gd name="T31" fmla="*/ 17640299 h 18"/>
                <a:gd name="T32" fmla="*/ 17642260 w 15"/>
                <a:gd name="T33" fmla="*/ 7559675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18"/>
                <a:gd name="T53" fmla="*/ 15 w 15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18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2"/>
                  </a:lnTo>
                  <a:lnTo>
                    <a:pt x="3" y="14"/>
                  </a:lnTo>
                  <a:lnTo>
                    <a:pt x="5" y="17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5" y="12"/>
                  </a:lnTo>
                  <a:lnTo>
                    <a:pt x="15" y="7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9" name="Freeform 101"/>
            <p:cNvSpPr>
              <a:spLocks/>
            </p:cNvSpPr>
            <p:nvPr/>
          </p:nvSpPr>
          <p:spPr bwMode="auto">
            <a:xfrm>
              <a:off x="5273675" y="2246313"/>
              <a:ext cx="46038" cy="47625"/>
            </a:xfrm>
            <a:custGeom>
              <a:avLst/>
              <a:gdLst>
                <a:gd name="T0" fmla="*/ 50403672 w 29"/>
                <a:gd name="T1" fmla="*/ 7561264 h 30"/>
                <a:gd name="T2" fmla="*/ 50403672 w 29"/>
                <a:gd name="T3" fmla="*/ 7561264 h 30"/>
                <a:gd name="T4" fmla="*/ 47884282 w 29"/>
                <a:gd name="T5" fmla="*/ 2520950 h 30"/>
                <a:gd name="T6" fmla="*/ 42843916 w 29"/>
                <a:gd name="T7" fmla="*/ 0 h 30"/>
                <a:gd name="T8" fmla="*/ 32763185 w 29"/>
                <a:gd name="T9" fmla="*/ 0 h 30"/>
                <a:gd name="T10" fmla="*/ 22682447 w 29"/>
                <a:gd name="T11" fmla="*/ 5040313 h 30"/>
                <a:gd name="T12" fmla="*/ 12601712 w 29"/>
                <a:gd name="T13" fmla="*/ 12601575 h 30"/>
                <a:gd name="T14" fmla="*/ 5040367 w 29"/>
                <a:gd name="T15" fmla="*/ 27722518 h 30"/>
                <a:gd name="T16" fmla="*/ 0 w 29"/>
                <a:gd name="T17" fmla="*/ 40322502 h 30"/>
                <a:gd name="T18" fmla="*/ 5040367 w 29"/>
                <a:gd name="T19" fmla="*/ 45362813 h 30"/>
                <a:gd name="T20" fmla="*/ 7561346 w 29"/>
                <a:gd name="T21" fmla="*/ 52924086 h 30"/>
                <a:gd name="T22" fmla="*/ 10080735 w 29"/>
                <a:gd name="T23" fmla="*/ 60483759 h 30"/>
                <a:gd name="T24" fmla="*/ 17642081 w 29"/>
                <a:gd name="T25" fmla="*/ 65524071 h 30"/>
                <a:gd name="T26" fmla="*/ 17642081 w 29"/>
                <a:gd name="T27" fmla="*/ 65524071 h 30"/>
                <a:gd name="T28" fmla="*/ 30242208 w 29"/>
                <a:gd name="T29" fmla="*/ 73085331 h 30"/>
                <a:gd name="T30" fmla="*/ 42843916 w 29"/>
                <a:gd name="T31" fmla="*/ 75604693 h 30"/>
                <a:gd name="T32" fmla="*/ 55444050 w 29"/>
                <a:gd name="T33" fmla="*/ 75604693 h 30"/>
                <a:gd name="T34" fmla="*/ 63005393 w 29"/>
                <a:gd name="T35" fmla="*/ 73085331 h 30"/>
                <a:gd name="T36" fmla="*/ 70565148 w 29"/>
                <a:gd name="T37" fmla="*/ 68045020 h 30"/>
                <a:gd name="T38" fmla="*/ 73086124 w 29"/>
                <a:gd name="T39" fmla="*/ 60483759 h 30"/>
                <a:gd name="T40" fmla="*/ 70565148 w 29"/>
                <a:gd name="T41" fmla="*/ 47883763 h 30"/>
                <a:gd name="T42" fmla="*/ 63005393 w 29"/>
                <a:gd name="T43" fmla="*/ 37803140 h 30"/>
                <a:gd name="T44" fmla="*/ 50403672 w 29"/>
                <a:gd name="T45" fmla="*/ 7561264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"/>
                <a:gd name="T70" fmla="*/ 0 h 30"/>
                <a:gd name="T71" fmla="*/ 29 w 29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" h="30">
                  <a:moveTo>
                    <a:pt x="20" y="3"/>
                  </a:moveTo>
                  <a:lnTo>
                    <a:pt x="20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3" y="21"/>
                  </a:lnTo>
                  <a:lnTo>
                    <a:pt x="4" y="24"/>
                  </a:lnTo>
                  <a:lnTo>
                    <a:pt x="7" y="26"/>
                  </a:lnTo>
                  <a:lnTo>
                    <a:pt x="12" y="29"/>
                  </a:lnTo>
                  <a:lnTo>
                    <a:pt x="17" y="30"/>
                  </a:lnTo>
                  <a:lnTo>
                    <a:pt x="22" y="30"/>
                  </a:lnTo>
                  <a:lnTo>
                    <a:pt x="25" y="29"/>
                  </a:lnTo>
                  <a:lnTo>
                    <a:pt x="28" y="27"/>
                  </a:lnTo>
                  <a:lnTo>
                    <a:pt x="29" y="24"/>
                  </a:lnTo>
                  <a:lnTo>
                    <a:pt x="28" y="19"/>
                  </a:lnTo>
                  <a:lnTo>
                    <a:pt x="25" y="1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0" name="Freeform 102"/>
            <p:cNvSpPr>
              <a:spLocks/>
            </p:cNvSpPr>
            <p:nvPr/>
          </p:nvSpPr>
          <p:spPr bwMode="auto">
            <a:xfrm>
              <a:off x="5756275" y="2200275"/>
              <a:ext cx="22225" cy="20638"/>
            </a:xfrm>
            <a:custGeom>
              <a:avLst/>
              <a:gdLst>
                <a:gd name="T0" fmla="*/ 30241879 w 14"/>
                <a:gd name="T1" fmla="*/ 2521011 h 13"/>
                <a:gd name="T2" fmla="*/ 30241879 w 14"/>
                <a:gd name="T3" fmla="*/ 2521011 h 13"/>
                <a:gd name="T4" fmla="*/ 12601575 w 14"/>
                <a:gd name="T5" fmla="*/ 0 h 13"/>
                <a:gd name="T6" fmla="*/ 5040313 w 14"/>
                <a:gd name="T7" fmla="*/ 2521011 h 13"/>
                <a:gd name="T8" fmla="*/ 0 w 14"/>
                <a:gd name="T9" fmla="*/ 2521011 h 13"/>
                <a:gd name="T10" fmla="*/ 0 w 14"/>
                <a:gd name="T11" fmla="*/ 2521011 h 13"/>
                <a:gd name="T12" fmla="*/ 0 w 14"/>
                <a:gd name="T13" fmla="*/ 12601880 h 13"/>
                <a:gd name="T14" fmla="*/ 2520950 w 14"/>
                <a:gd name="T15" fmla="*/ 22682749 h 13"/>
                <a:gd name="T16" fmla="*/ 10080625 w 14"/>
                <a:gd name="T17" fmla="*/ 27723188 h 13"/>
                <a:gd name="T18" fmla="*/ 17641889 w 14"/>
                <a:gd name="T19" fmla="*/ 32763622 h 13"/>
                <a:gd name="T20" fmla="*/ 22682200 w 14"/>
                <a:gd name="T21" fmla="*/ 32763622 h 13"/>
                <a:gd name="T22" fmla="*/ 32762828 w 14"/>
                <a:gd name="T23" fmla="*/ 30242611 h 13"/>
                <a:gd name="T24" fmla="*/ 35282190 w 14"/>
                <a:gd name="T25" fmla="*/ 27723188 h 13"/>
                <a:gd name="T26" fmla="*/ 35282190 w 14"/>
                <a:gd name="T27" fmla="*/ 17642316 h 13"/>
                <a:gd name="T28" fmla="*/ 30241879 w 14"/>
                <a:gd name="T29" fmla="*/ 2521011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3"/>
                <a:gd name="T47" fmla="*/ 14 w 14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3">
                  <a:moveTo>
                    <a:pt x="12" y="1"/>
                  </a:moveTo>
                  <a:lnTo>
                    <a:pt x="12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11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4" y="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1" name="Freeform 103"/>
            <p:cNvSpPr>
              <a:spLocks/>
            </p:cNvSpPr>
            <p:nvPr/>
          </p:nvSpPr>
          <p:spPr bwMode="auto">
            <a:xfrm>
              <a:off x="5726113" y="2159000"/>
              <a:ext cx="23813" cy="26988"/>
            </a:xfrm>
            <a:custGeom>
              <a:avLst/>
              <a:gdLst>
                <a:gd name="T0" fmla="*/ 20161674 w 15"/>
                <a:gd name="T1" fmla="*/ 2520996 h 17"/>
                <a:gd name="T2" fmla="*/ 20161674 w 15"/>
                <a:gd name="T3" fmla="*/ 2520996 h 17"/>
                <a:gd name="T4" fmla="*/ 20161674 w 15"/>
                <a:gd name="T5" fmla="*/ 0 h 17"/>
                <a:gd name="T6" fmla="*/ 17642260 w 15"/>
                <a:gd name="T7" fmla="*/ 0 h 17"/>
                <a:gd name="T8" fmla="*/ 17642260 w 15"/>
                <a:gd name="T9" fmla="*/ 0 h 17"/>
                <a:gd name="T10" fmla="*/ 7561422 w 15"/>
                <a:gd name="T11" fmla="*/ 5040405 h 17"/>
                <a:gd name="T12" fmla="*/ 5040419 w 15"/>
                <a:gd name="T13" fmla="*/ 15121217 h 17"/>
                <a:gd name="T14" fmla="*/ 0 w 15"/>
                <a:gd name="T15" fmla="*/ 22682616 h 17"/>
                <a:gd name="T16" fmla="*/ 5040419 w 15"/>
                <a:gd name="T17" fmla="*/ 27723026 h 17"/>
                <a:gd name="T18" fmla="*/ 10080837 w 15"/>
                <a:gd name="T19" fmla="*/ 35282838 h 17"/>
                <a:gd name="T20" fmla="*/ 15121257 w 15"/>
                <a:gd name="T21" fmla="*/ 40323241 h 17"/>
                <a:gd name="T22" fmla="*/ 25202091 w 15"/>
                <a:gd name="T23" fmla="*/ 42844237 h 17"/>
                <a:gd name="T24" fmla="*/ 35282932 w 15"/>
                <a:gd name="T25" fmla="*/ 42844237 h 17"/>
                <a:gd name="T26" fmla="*/ 35282932 w 15"/>
                <a:gd name="T27" fmla="*/ 42844237 h 17"/>
                <a:gd name="T28" fmla="*/ 37803934 w 15"/>
                <a:gd name="T29" fmla="*/ 30242434 h 17"/>
                <a:gd name="T30" fmla="*/ 37803934 w 15"/>
                <a:gd name="T31" fmla="*/ 17642213 h 17"/>
                <a:gd name="T32" fmla="*/ 20161674 w 15"/>
                <a:gd name="T33" fmla="*/ 2520996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17"/>
                <a:gd name="T53" fmla="*/ 15 w 15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17">
                  <a:moveTo>
                    <a:pt x="8" y="1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3" y="2"/>
                  </a:lnTo>
                  <a:lnTo>
                    <a:pt x="2" y="6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7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5" y="7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2" name="Freeform 104"/>
            <p:cNvSpPr>
              <a:spLocks/>
            </p:cNvSpPr>
            <p:nvPr/>
          </p:nvSpPr>
          <p:spPr bwMode="auto">
            <a:xfrm>
              <a:off x="5114925" y="1909763"/>
              <a:ext cx="542925" cy="606425"/>
            </a:xfrm>
            <a:custGeom>
              <a:avLst/>
              <a:gdLst>
                <a:gd name="T0" fmla="*/ 824091792 w 342"/>
                <a:gd name="T1" fmla="*/ 110886889 h 382"/>
                <a:gd name="T2" fmla="*/ 791328978 w 342"/>
                <a:gd name="T3" fmla="*/ 27722516 h 382"/>
                <a:gd name="T4" fmla="*/ 640119657 w 342"/>
                <a:gd name="T5" fmla="*/ 42843449 h 382"/>
                <a:gd name="T6" fmla="*/ 640119657 w 342"/>
                <a:gd name="T7" fmla="*/ 120967511 h 382"/>
                <a:gd name="T8" fmla="*/ 559474686 w 342"/>
                <a:gd name="T9" fmla="*/ 120967511 h 382"/>
                <a:gd name="T10" fmla="*/ 516631252 w 342"/>
                <a:gd name="T11" fmla="*/ 100806243 h 382"/>
                <a:gd name="T12" fmla="*/ 415826526 w 342"/>
                <a:gd name="T13" fmla="*/ 98286881 h 382"/>
                <a:gd name="T14" fmla="*/ 347781538 w 342"/>
                <a:gd name="T15" fmla="*/ 168851258 h 382"/>
                <a:gd name="T16" fmla="*/ 292338120 w 342"/>
                <a:gd name="T17" fmla="*/ 158769049 h 382"/>
                <a:gd name="T18" fmla="*/ 173891563 w 342"/>
                <a:gd name="T19" fmla="*/ 229335038 h 382"/>
                <a:gd name="T20" fmla="*/ 168851252 w 342"/>
                <a:gd name="T21" fmla="*/ 302418753 h 382"/>
                <a:gd name="T22" fmla="*/ 123486868 w 342"/>
                <a:gd name="T23" fmla="*/ 332660618 h 382"/>
                <a:gd name="T24" fmla="*/ 103327188 w 342"/>
                <a:gd name="T25" fmla="*/ 398184659 h 382"/>
                <a:gd name="T26" fmla="*/ 68043426 w 342"/>
                <a:gd name="T27" fmla="*/ 428426624 h 382"/>
                <a:gd name="T28" fmla="*/ 0 w 342"/>
                <a:gd name="T29" fmla="*/ 526711893 h 382"/>
                <a:gd name="T30" fmla="*/ 108365936 w 342"/>
                <a:gd name="T31" fmla="*/ 599797194 h 382"/>
                <a:gd name="T32" fmla="*/ 120967506 w 342"/>
                <a:gd name="T33" fmla="*/ 632558421 h 382"/>
                <a:gd name="T34" fmla="*/ 191531856 w 342"/>
                <a:gd name="T35" fmla="*/ 670361547 h 382"/>
                <a:gd name="T36" fmla="*/ 206652788 w 342"/>
                <a:gd name="T37" fmla="*/ 713204983 h 382"/>
                <a:gd name="T38" fmla="*/ 163810941 w 342"/>
                <a:gd name="T39" fmla="*/ 751006521 h 382"/>
                <a:gd name="T40" fmla="*/ 156249681 w 342"/>
                <a:gd name="T41" fmla="*/ 829132133 h 382"/>
                <a:gd name="T42" fmla="*/ 246975324 w 342"/>
                <a:gd name="T43" fmla="*/ 859374197 h 382"/>
                <a:gd name="T44" fmla="*/ 277217188 w 342"/>
                <a:gd name="T45" fmla="*/ 859374197 h 382"/>
                <a:gd name="T46" fmla="*/ 309978414 w 342"/>
                <a:gd name="T47" fmla="*/ 894656373 h 382"/>
                <a:gd name="T48" fmla="*/ 347781538 w 342"/>
                <a:gd name="T49" fmla="*/ 929938550 h 382"/>
                <a:gd name="T50" fmla="*/ 446066902 w 342"/>
                <a:gd name="T51" fmla="*/ 957659466 h 382"/>
                <a:gd name="T52" fmla="*/ 483870026 w 342"/>
                <a:gd name="T53" fmla="*/ 887095113 h 382"/>
                <a:gd name="T54" fmla="*/ 476308766 w 342"/>
                <a:gd name="T55" fmla="*/ 937498222 h 382"/>
                <a:gd name="T56" fmla="*/ 372983091 w 342"/>
                <a:gd name="T57" fmla="*/ 950099793 h 382"/>
                <a:gd name="T58" fmla="*/ 355342797 w 342"/>
                <a:gd name="T59" fmla="*/ 897175735 h 382"/>
                <a:gd name="T60" fmla="*/ 315018724 w 342"/>
                <a:gd name="T61" fmla="*/ 889616063 h 382"/>
                <a:gd name="T62" fmla="*/ 312499363 w 342"/>
                <a:gd name="T63" fmla="*/ 869454819 h 382"/>
                <a:gd name="T64" fmla="*/ 277217188 w 342"/>
                <a:gd name="T65" fmla="*/ 846772626 h 382"/>
                <a:gd name="T66" fmla="*/ 206652788 w 342"/>
                <a:gd name="T67" fmla="*/ 851812937 h 382"/>
                <a:gd name="T68" fmla="*/ 156249681 w 342"/>
                <a:gd name="T69" fmla="*/ 768648403 h 382"/>
                <a:gd name="T70" fmla="*/ 236894702 w 342"/>
                <a:gd name="T71" fmla="*/ 725804967 h 382"/>
                <a:gd name="T72" fmla="*/ 236894702 w 342"/>
                <a:gd name="T73" fmla="*/ 720764656 h 382"/>
                <a:gd name="T74" fmla="*/ 183972184 w 342"/>
                <a:gd name="T75" fmla="*/ 685482479 h 382"/>
                <a:gd name="T76" fmla="*/ 183972184 w 342"/>
                <a:gd name="T77" fmla="*/ 660280925 h 382"/>
                <a:gd name="T78" fmla="*/ 118446557 w 342"/>
                <a:gd name="T79" fmla="*/ 614918127 h 382"/>
                <a:gd name="T80" fmla="*/ 57962804 w 342"/>
                <a:gd name="T81" fmla="*/ 579635951 h 382"/>
                <a:gd name="T82" fmla="*/ 12601574 w 342"/>
                <a:gd name="T83" fmla="*/ 488910355 h 382"/>
                <a:gd name="T84" fmla="*/ 115927196 w 342"/>
                <a:gd name="T85" fmla="*/ 420866951 h 382"/>
                <a:gd name="T86" fmla="*/ 151209371 w 342"/>
                <a:gd name="T87" fmla="*/ 420866951 h 382"/>
                <a:gd name="T88" fmla="*/ 103327188 w 342"/>
                <a:gd name="T89" fmla="*/ 360383122 h 382"/>
                <a:gd name="T90" fmla="*/ 168851252 w 342"/>
                <a:gd name="T91" fmla="*/ 330141256 h 382"/>
                <a:gd name="T92" fmla="*/ 209173787 w 342"/>
                <a:gd name="T93" fmla="*/ 307459063 h 382"/>
                <a:gd name="T94" fmla="*/ 183972184 w 342"/>
                <a:gd name="T95" fmla="*/ 236894711 h 382"/>
                <a:gd name="T96" fmla="*/ 287297809 w 342"/>
                <a:gd name="T97" fmla="*/ 163810947 h 382"/>
                <a:gd name="T98" fmla="*/ 352821848 w 342"/>
                <a:gd name="T99" fmla="*/ 194052813 h 382"/>
                <a:gd name="T100" fmla="*/ 390624972 w 342"/>
                <a:gd name="T101" fmla="*/ 115927200 h 382"/>
                <a:gd name="T102" fmla="*/ 501510319 w 342"/>
                <a:gd name="T103" fmla="*/ 103327192 h 382"/>
                <a:gd name="T104" fmla="*/ 519152201 w 342"/>
                <a:gd name="T105" fmla="*/ 113407838 h 382"/>
                <a:gd name="T106" fmla="*/ 539313443 w 342"/>
                <a:gd name="T107" fmla="*/ 108367527 h 382"/>
                <a:gd name="T108" fmla="*/ 592235912 w 342"/>
                <a:gd name="T109" fmla="*/ 110886889 h 382"/>
                <a:gd name="T110" fmla="*/ 647680917 w 342"/>
                <a:gd name="T111" fmla="*/ 133567494 h 382"/>
                <a:gd name="T112" fmla="*/ 637598708 w 342"/>
                <a:gd name="T113" fmla="*/ 57964394 h 382"/>
                <a:gd name="T114" fmla="*/ 761087114 w 342"/>
                <a:gd name="T115" fmla="*/ 12601574 h 382"/>
                <a:gd name="T116" fmla="*/ 806449911 w 342"/>
                <a:gd name="T117" fmla="*/ 98286881 h 382"/>
                <a:gd name="T118" fmla="*/ 806449911 w 342"/>
                <a:gd name="T119" fmla="*/ 115927200 h 382"/>
                <a:gd name="T120" fmla="*/ 856853216 w 342"/>
                <a:gd name="T121" fmla="*/ 168851258 h 38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2"/>
                <a:gd name="T184" fmla="*/ 0 h 382"/>
                <a:gd name="T185" fmla="*/ 342 w 342"/>
                <a:gd name="T186" fmla="*/ 382 h 38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2" h="382">
                  <a:moveTo>
                    <a:pt x="342" y="67"/>
                  </a:moveTo>
                  <a:lnTo>
                    <a:pt x="342" y="67"/>
                  </a:lnTo>
                  <a:lnTo>
                    <a:pt x="342" y="61"/>
                  </a:lnTo>
                  <a:lnTo>
                    <a:pt x="341" y="56"/>
                  </a:lnTo>
                  <a:lnTo>
                    <a:pt x="338" y="52"/>
                  </a:lnTo>
                  <a:lnTo>
                    <a:pt x="334" y="48"/>
                  </a:lnTo>
                  <a:lnTo>
                    <a:pt x="327" y="44"/>
                  </a:lnTo>
                  <a:lnTo>
                    <a:pt x="324" y="43"/>
                  </a:lnTo>
                  <a:lnTo>
                    <a:pt x="321" y="43"/>
                  </a:lnTo>
                  <a:lnTo>
                    <a:pt x="323" y="38"/>
                  </a:lnTo>
                  <a:lnTo>
                    <a:pt x="324" y="30"/>
                  </a:lnTo>
                  <a:lnTo>
                    <a:pt x="323" y="24"/>
                  </a:lnTo>
                  <a:lnTo>
                    <a:pt x="321" y="17"/>
                  </a:lnTo>
                  <a:lnTo>
                    <a:pt x="314" y="11"/>
                  </a:lnTo>
                  <a:lnTo>
                    <a:pt x="308" y="6"/>
                  </a:lnTo>
                  <a:lnTo>
                    <a:pt x="299" y="2"/>
                  </a:lnTo>
                  <a:lnTo>
                    <a:pt x="291" y="0"/>
                  </a:lnTo>
                  <a:lnTo>
                    <a:pt x="285" y="1"/>
                  </a:lnTo>
                  <a:lnTo>
                    <a:pt x="280" y="1"/>
                  </a:lnTo>
                  <a:lnTo>
                    <a:pt x="270" y="6"/>
                  </a:lnTo>
                  <a:lnTo>
                    <a:pt x="262" y="11"/>
                  </a:lnTo>
                  <a:lnTo>
                    <a:pt x="254" y="17"/>
                  </a:lnTo>
                  <a:lnTo>
                    <a:pt x="251" y="22"/>
                  </a:lnTo>
                  <a:lnTo>
                    <a:pt x="250" y="26"/>
                  </a:lnTo>
                  <a:lnTo>
                    <a:pt x="249" y="30"/>
                  </a:lnTo>
                  <a:lnTo>
                    <a:pt x="250" y="35"/>
                  </a:lnTo>
                  <a:lnTo>
                    <a:pt x="251" y="42"/>
                  </a:lnTo>
                  <a:lnTo>
                    <a:pt x="254" y="48"/>
                  </a:lnTo>
                  <a:lnTo>
                    <a:pt x="250" y="46"/>
                  </a:lnTo>
                  <a:lnTo>
                    <a:pt x="246" y="44"/>
                  </a:lnTo>
                  <a:lnTo>
                    <a:pt x="241" y="43"/>
                  </a:lnTo>
                  <a:lnTo>
                    <a:pt x="236" y="43"/>
                  </a:lnTo>
                  <a:lnTo>
                    <a:pt x="232" y="43"/>
                  </a:lnTo>
                  <a:lnTo>
                    <a:pt x="222" y="48"/>
                  </a:lnTo>
                  <a:lnTo>
                    <a:pt x="221" y="45"/>
                  </a:lnTo>
                  <a:lnTo>
                    <a:pt x="220" y="44"/>
                  </a:lnTo>
                  <a:lnTo>
                    <a:pt x="216" y="41"/>
                  </a:lnTo>
                  <a:lnTo>
                    <a:pt x="210" y="39"/>
                  </a:lnTo>
                  <a:lnTo>
                    <a:pt x="208" y="39"/>
                  </a:lnTo>
                  <a:lnTo>
                    <a:pt x="207" y="39"/>
                  </a:lnTo>
                  <a:lnTo>
                    <a:pt x="205" y="40"/>
                  </a:lnTo>
                  <a:lnTo>
                    <a:pt x="204" y="41"/>
                  </a:lnTo>
                  <a:lnTo>
                    <a:pt x="199" y="39"/>
                  </a:lnTo>
                  <a:lnTo>
                    <a:pt x="195" y="37"/>
                  </a:lnTo>
                  <a:lnTo>
                    <a:pt x="188" y="36"/>
                  </a:lnTo>
                  <a:lnTo>
                    <a:pt x="180" y="36"/>
                  </a:lnTo>
                  <a:lnTo>
                    <a:pt x="173" y="37"/>
                  </a:lnTo>
                  <a:lnTo>
                    <a:pt x="165" y="39"/>
                  </a:lnTo>
                  <a:lnTo>
                    <a:pt x="160" y="41"/>
                  </a:lnTo>
                  <a:lnTo>
                    <a:pt x="154" y="44"/>
                  </a:lnTo>
                  <a:lnTo>
                    <a:pt x="150" y="49"/>
                  </a:lnTo>
                  <a:lnTo>
                    <a:pt x="146" y="54"/>
                  </a:lnTo>
                  <a:lnTo>
                    <a:pt x="142" y="58"/>
                  </a:lnTo>
                  <a:lnTo>
                    <a:pt x="139" y="63"/>
                  </a:lnTo>
                  <a:lnTo>
                    <a:pt x="138" y="67"/>
                  </a:lnTo>
                  <a:lnTo>
                    <a:pt x="137" y="72"/>
                  </a:lnTo>
                  <a:lnTo>
                    <a:pt x="132" y="69"/>
                  </a:lnTo>
                  <a:lnTo>
                    <a:pt x="123" y="65"/>
                  </a:lnTo>
                  <a:lnTo>
                    <a:pt x="116" y="63"/>
                  </a:lnTo>
                  <a:lnTo>
                    <a:pt x="107" y="61"/>
                  </a:lnTo>
                  <a:lnTo>
                    <a:pt x="99" y="63"/>
                  </a:lnTo>
                  <a:lnTo>
                    <a:pt x="92" y="65"/>
                  </a:lnTo>
                  <a:lnTo>
                    <a:pt x="84" y="68"/>
                  </a:lnTo>
                  <a:lnTo>
                    <a:pt x="78" y="72"/>
                  </a:lnTo>
                  <a:lnTo>
                    <a:pt x="74" y="78"/>
                  </a:lnTo>
                  <a:lnTo>
                    <a:pt x="71" y="84"/>
                  </a:lnTo>
                  <a:lnTo>
                    <a:pt x="69" y="91"/>
                  </a:lnTo>
                  <a:lnTo>
                    <a:pt x="70" y="98"/>
                  </a:lnTo>
                  <a:lnTo>
                    <a:pt x="73" y="104"/>
                  </a:lnTo>
                  <a:lnTo>
                    <a:pt x="76" y="111"/>
                  </a:lnTo>
                  <a:lnTo>
                    <a:pt x="80" y="117"/>
                  </a:lnTo>
                  <a:lnTo>
                    <a:pt x="74" y="117"/>
                  </a:lnTo>
                  <a:lnTo>
                    <a:pt x="67" y="120"/>
                  </a:lnTo>
                  <a:lnTo>
                    <a:pt x="65" y="121"/>
                  </a:lnTo>
                  <a:lnTo>
                    <a:pt x="63" y="124"/>
                  </a:lnTo>
                  <a:lnTo>
                    <a:pt x="63" y="125"/>
                  </a:lnTo>
                  <a:lnTo>
                    <a:pt x="63" y="127"/>
                  </a:lnTo>
                  <a:lnTo>
                    <a:pt x="64" y="129"/>
                  </a:lnTo>
                  <a:lnTo>
                    <a:pt x="55" y="130"/>
                  </a:lnTo>
                  <a:lnTo>
                    <a:pt x="49" y="132"/>
                  </a:lnTo>
                  <a:lnTo>
                    <a:pt x="46" y="135"/>
                  </a:lnTo>
                  <a:lnTo>
                    <a:pt x="42" y="137"/>
                  </a:lnTo>
                  <a:lnTo>
                    <a:pt x="40" y="140"/>
                  </a:lnTo>
                  <a:lnTo>
                    <a:pt x="38" y="144"/>
                  </a:lnTo>
                  <a:lnTo>
                    <a:pt x="37" y="149"/>
                  </a:lnTo>
                  <a:lnTo>
                    <a:pt x="38" y="152"/>
                  </a:lnTo>
                  <a:lnTo>
                    <a:pt x="39" y="155"/>
                  </a:lnTo>
                  <a:lnTo>
                    <a:pt x="41" y="158"/>
                  </a:lnTo>
                  <a:lnTo>
                    <a:pt x="45" y="163"/>
                  </a:lnTo>
                  <a:lnTo>
                    <a:pt x="50" y="165"/>
                  </a:lnTo>
                  <a:lnTo>
                    <a:pt x="43" y="165"/>
                  </a:lnTo>
                  <a:lnTo>
                    <a:pt x="39" y="166"/>
                  </a:lnTo>
                  <a:lnTo>
                    <a:pt x="35" y="167"/>
                  </a:lnTo>
                  <a:lnTo>
                    <a:pt x="27" y="170"/>
                  </a:lnTo>
                  <a:lnTo>
                    <a:pt x="21" y="174"/>
                  </a:lnTo>
                  <a:lnTo>
                    <a:pt x="14" y="178"/>
                  </a:lnTo>
                  <a:lnTo>
                    <a:pt x="10" y="183"/>
                  </a:lnTo>
                  <a:lnTo>
                    <a:pt x="6" y="189"/>
                  </a:lnTo>
                  <a:lnTo>
                    <a:pt x="3" y="196"/>
                  </a:lnTo>
                  <a:lnTo>
                    <a:pt x="0" y="202"/>
                  </a:lnTo>
                  <a:lnTo>
                    <a:pt x="0" y="209"/>
                  </a:lnTo>
                  <a:lnTo>
                    <a:pt x="3" y="215"/>
                  </a:lnTo>
                  <a:lnTo>
                    <a:pt x="7" y="222"/>
                  </a:lnTo>
                  <a:lnTo>
                    <a:pt x="13" y="227"/>
                  </a:lnTo>
                  <a:lnTo>
                    <a:pt x="20" y="231"/>
                  </a:lnTo>
                  <a:lnTo>
                    <a:pt x="26" y="233"/>
                  </a:lnTo>
                  <a:lnTo>
                    <a:pt x="35" y="236"/>
                  </a:lnTo>
                  <a:lnTo>
                    <a:pt x="43" y="238"/>
                  </a:lnTo>
                  <a:lnTo>
                    <a:pt x="47" y="239"/>
                  </a:lnTo>
                  <a:lnTo>
                    <a:pt x="47" y="240"/>
                  </a:lnTo>
                  <a:lnTo>
                    <a:pt x="46" y="242"/>
                  </a:lnTo>
                  <a:lnTo>
                    <a:pt x="46" y="245"/>
                  </a:lnTo>
                  <a:lnTo>
                    <a:pt x="46" y="247"/>
                  </a:lnTo>
                  <a:lnTo>
                    <a:pt x="48" y="251"/>
                  </a:lnTo>
                  <a:lnTo>
                    <a:pt x="50" y="253"/>
                  </a:lnTo>
                  <a:lnTo>
                    <a:pt x="55" y="256"/>
                  </a:lnTo>
                  <a:lnTo>
                    <a:pt x="63" y="260"/>
                  </a:lnTo>
                  <a:lnTo>
                    <a:pt x="70" y="262"/>
                  </a:lnTo>
                  <a:lnTo>
                    <a:pt x="74" y="265"/>
                  </a:lnTo>
                  <a:lnTo>
                    <a:pt x="76" y="266"/>
                  </a:lnTo>
                  <a:lnTo>
                    <a:pt x="74" y="268"/>
                  </a:lnTo>
                  <a:lnTo>
                    <a:pt x="71" y="270"/>
                  </a:lnTo>
                  <a:lnTo>
                    <a:pt x="71" y="272"/>
                  </a:lnTo>
                  <a:lnTo>
                    <a:pt x="71" y="274"/>
                  </a:lnTo>
                  <a:lnTo>
                    <a:pt x="74" y="278"/>
                  </a:lnTo>
                  <a:lnTo>
                    <a:pt x="76" y="280"/>
                  </a:lnTo>
                  <a:lnTo>
                    <a:pt x="82" y="283"/>
                  </a:lnTo>
                  <a:lnTo>
                    <a:pt x="91" y="286"/>
                  </a:lnTo>
                  <a:lnTo>
                    <a:pt x="85" y="287"/>
                  </a:lnTo>
                  <a:lnTo>
                    <a:pt x="80" y="289"/>
                  </a:lnTo>
                  <a:lnTo>
                    <a:pt x="73" y="293"/>
                  </a:lnTo>
                  <a:lnTo>
                    <a:pt x="68" y="295"/>
                  </a:lnTo>
                  <a:lnTo>
                    <a:pt x="65" y="298"/>
                  </a:lnTo>
                  <a:lnTo>
                    <a:pt x="61" y="302"/>
                  </a:lnTo>
                  <a:lnTo>
                    <a:pt x="59" y="307"/>
                  </a:lnTo>
                  <a:lnTo>
                    <a:pt x="57" y="311"/>
                  </a:lnTo>
                  <a:lnTo>
                    <a:pt x="57" y="315"/>
                  </a:lnTo>
                  <a:lnTo>
                    <a:pt x="59" y="320"/>
                  </a:lnTo>
                  <a:lnTo>
                    <a:pt x="60" y="325"/>
                  </a:lnTo>
                  <a:lnTo>
                    <a:pt x="62" y="329"/>
                  </a:lnTo>
                  <a:lnTo>
                    <a:pt x="66" y="332"/>
                  </a:lnTo>
                  <a:lnTo>
                    <a:pt x="70" y="336"/>
                  </a:lnTo>
                  <a:lnTo>
                    <a:pt x="76" y="338"/>
                  </a:lnTo>
                  <a:lnTo>
                    <a:pt x="81" y="340"/>
                  </a:lnTo>
                  <a:lnTo>
                    <a:pt x="86" y="341"/>
                  </a:lnTo>
                  <a:lnTo>
                    <a:pt x="92" y="341"/>
                  </a:lnTo>
                  <a:lnTo>
                    <a:pt x="98" y="341"/>
                  </a:lnTo>
                  <a:lnTo>
                    <a:pt x="103" y="339"/>
                  </a:lnTo>
                  <a:lnTo>
                    <a:pt x="107" y="338"/>
                  </a:lnTo>
                  <a:lnTo>
                    <a:pt x="109" y="337"/>
                  </a:lnTo>
                  <a:lnTo>
                    <a:pt x="109" y="338"/>
                  </a:lnTo>
                  <a:lnTo>
                    <a:pt x="109" y="340"/>
                  </a:lnTo>
                  <a:lnTo>
                    <a:pt x="110" y="341"/>
                  </a:lnTo>
                  <a:lnTo>
                    <a:pt x="112" y="344"/>
                  </a:lnTo>
                  <a:lnTo>
                    <a:pt x="117" y="347"/>
                  </a:lnTo>
                  <a:lnTo>
                    <a:pt x="119" y="348"/>
                  </a:lnTo>
                  <a:lnTo>
                    <a:pt x="122" y="350"/>
                  </a:lnTo>
                  <a:lnTo>
                    <a:pt x="121" y="352"/>
                  </a:lnTo>
                  <a:lnTo>
                    <a:pt x="122" y="354"/>
                  </a:lnTo>
                  <a:lnTo>
                    <a:pt x="123" y="355"/>
                  </a:lnTo>
                  <a:lnTo>
                    <a:pt x="126" y="357"/>
                  </a:lnTo>
                  <a:lnTo>
                    <a:pt x="129" y="358"/>
                  </a:lnTo>
                  <a:lnTo>
                    <a:pt x="133" y="358"/>
                  </a:lnTo>
                  <a:lnTo>
                    <a:pt x="137" y="358"/>
                  </a:lnTo>
                  <a:lnTo>
                    <a:pt x="136" y="361"/>
                  </a:lnTo>
                  <a:lnTo>
                    <a:pt x="136" y="366"/>
                  </a:lnTo>
                  <a:lnTo>
                    <a:pt x="138" y="369"/>
                  </a:lnTo>
                  <a:lnTo>
                    <a:pt x="139" y="372"/>
                  </a:lnTo>
                  <a:lnTo>
                    <a:pt x="145" y="377"/>
                  </a:lnTo>
                  <a:lnTo>
                    <a:pt x="151" y="380"/>
                  </a:lnTo>
                  <a:lnTo>
                    <a:pt x="157" y="382"/>
                  </a:lnTo>
                  <a:lnTo>
                    <a:pt x="164" y="382"/>
                  </a:lnTo>
                  <a:lnTo>
                    <a:pt x="170" y="381"/>
                  </a:lnTo>
                  <a:lnTo>
                    <a:pt x="177" y="380"/>
                  </a:lnTo>
                  <a:lnTo>
                    <a:pt x="183" y="376"/>
                  </a:lnTo>
                  <a:lnTo>
                    <a:pt x="189" y="373"/>
                  </a:lnTo>
                  <a:lnTo>
                    <a:pt x="194" y="367"/>
                  </a:lnTo>
                  <a:lnTo>
                    <a:pt x="197" y="360"/>
                  </a:lnTo>
                  <a:lnTo>
                    <a:pt x="197" y="358"/>
                  </a:lnTo>
                  <a:lnTo>
                    <a:pt x="196" y="356"/>
                  </a:lnTo>
                  <a:lnTo>
                    <a:pt x="192" y="352"/>
                  </a:lnTo>
                  <a:lnTo>
                    <a:pt x="195" y="356"/>
                  </a:lnTo>
                  <a:lnTo>
                    <a:pt x="196" y="359"/>
                  </a:lnTo>
                  <a:lnTo>
                    <a:pt x="195" y="363"/>
                  </a:lnTo>
                  <a:lnTo>
                    <a:pt x="193" y="368"/>
                  </a:lnTo>
                  <a:lnTo>
                    <a:pt x="189" y="372"/>
                  </a:lnTo>
                  <a:lnTo>
                    <a:pt x="183" y="375"/>
                  </a:lnTo>
                  <a:lnTo>
                    <a:pt x="179" y="377"/>
                  </a:lnTo>
                  <a:lnTo>
                    <a:pt x="175" y="379"/>
                  </a:lnTo>
                  <a:lnTo>
                    <a:pt x="164" y="381"/>
                  </a:lnTo>
                  <a:lnTo>
                    <a:pt x="159" y="381"/>
                  </a:lnTo>
                  <a:lnTo>
                    <a:pt x="153" y="380"/>
                  </a:lnTo>
                  <a:lnTo>
                    <a:pt x="148" y="377"/>
                  </a:lnTo>
                  <a:lnTo>
                    <a:pt x="143" y="374"/>
                  </a:lnTo>
                  <a:lnTo>
                    <a:pt x="139" y="370"/>
                  </a:lnTo>
                  <a:lnTo>
                    <a:pt x="138" y="363"/>
                  </a:lnTo>
                  <a:lnTo>
                    <a:pt x="138" y="361"/>
                  </a:lnTo>
                  <a:lnTo>
                    <a:pt x="138" y="359"/>
                  </a:lnTo>
                  <a:lnTo>
                    <a:pt x="141" y="356"/>
                  </a:lnTo>
                  <a:lnTo>
                    <a:pt x="142" y="355"/>
                  </a:lnTo>
                  <a:lnTo>
                    <a:pt x="141" y="354"/>
                  </a:lnTo>
                  <a:lnTo>
                    <a:pt x="141" y="353"/>
                  </a:lnTo>
                  <a:lnTo>
                    <a:pt x="139" y="353"/>
                  </a:lnTo>
                  <a:lnTo>
                    <a:pt x="136" y="355"/>
                  </a:lnTo>
                  <a:lnTo>
                    <a:pt x="133" y="355"/>
                  </a:lnTo>
                  <a:lnTo>
                    <a:pt x="129" y="354"/>
                  </a:lnTo>
                  <a:lnTo>
                    <a:pt x="125" y="353"/>
                  </a:lnTo>
                  <a:lnTo>
                    <a:pt x="124" y="352"/>
                  </a:lnTo>
                  <a:lnTo>
                    <a:pt x="125" y="350"/>
                  </a:lnTo>
                  <a:lnTo>
                    <a:pt x="126" y="347"/>
                  </a:lnTo>
                  <a:lnTo>
                    <a:pt x="126" y="345"/>
                  </a:lnTo>
                  <a:lnTo>
                    <a:pt x="125" y="345"/>
                  </a:lnTo>
                  <a:lnTo>
                    <a:pt x="124" y="345"/>
                  </a:lnTo>
                  <a:lnTo>
                    <a:pt x="122" y="346"/>
                  </a:lnTo>
                  <a:lnTo>
                    <a:pt x="120" y="346"/>
                  </a:lnTo>
                  <a:lnTo>
                    <a:pt x="116" y="344"/>
                  </a:lnTo>
                  <a:lnTo>
                    <a:pt x="112" y="341"/>
                  </a:lnTo>
                  <a:lnTo>
                    <a:pt x="111" y="340"/>
                  </a:lnTo>
                  <a:lnTo>
                    <a:pt x="111" y="338"/>
                  </a:lnTo>
                  <a:lnTo>
                    <a:pt x="111" y="336"/>
                  </a:lnTo>
                  <a:lnTo>
                    <a:pt x="110" y="336"/>
                  </a:lnTo>
                  <a:lnTo>
                    <a:pt x="108" y="334"/>
                  </a:lnTo>
                  <a:lnTo>
                    <a:pt x="103" y="337"/>
                  </a:lnTo>
                  <a:lnTo>
                    <a:pt x="98" y="339"/>
                  </a:lnTo>
                  <a:lnTo>
                    <a:pt x="92" y="340"/>
                  </a:lnTo>
                  <a:lnTo>
                    <a:pt x="88" y="339"/>
                  </a:lnTo>
                  <a:lnTo>
                    <a:pt x="82" y="338"/>
                  </a:lnTo>
                  <a:lnTo>
                    <a:pt x="71" y="333"/>
                  </a:lnTo>
                  <a:lnTo>
                    <a:pt x="67" y="330"/>
                  </a:lnTo>
                  <a:lnTo>
                    <a:pt x="63" y="326"/>
                  </a:lnTo>
                  <a:lnTo>
                    <a:pt x="61" y="322"/>
                  </a:lnTo>
                  <a:lnTo>
                    <a:pt x="60" y="315"/>
                  </a:lnTo>
                  <a:lnTo>
                    <a:pt x="60" y="310"/>
                  </a:lnTo>
                  <a:lnTo>
                    <a:pt x="62" y="305"/>
                  </a:lnTo>
                  <a:lnTo>
                    <a:pt x="65" y="301"/>
                  </a:lnTo>
                  <a:lnTo>
                    <a:pt x="68" y="298"/>
                  </a:lnTo>
                  <a:lnTo>
                    <a:pt x="73" y="295"/>
                  </a:lnTo>
                  <a:lnTo>
                    <a:pt x="77" y="293"/>
                  </a:lnTo>
                  <a:lnTo>
                    <a:pt x="86" y="289"/>
                  </a:lnTo>
                  <a:lnTo>
                    <a:pt x="90" y="289"/>
                  </a:lnTo>
                  <a:lnTo>
                    <a:pt x="94" y="288"/>
                  </a:lnTo>
                  <a:lnTo>
                    <a:pt x="99" y="290"/>
                  </a:lnTo>
                  <a:lnTo>
                    <a:pt x="100" y="289"/>
                  </a:lnTo>
                  <a:lnTo>
                    <a:pt x="97" y="287"/>
                  </a:lnTo>
                  <a:lnTo>
                    <a:pt x="94" y="286"/>
                  </a:lnTo>
                  <a:lnTo>
                    <a:pt x="90" y="285"/>
                  </a:lnTo>
                  <a:lnTo>
                    <a:pt x="83" y="282"/>
                  </a:lnTo>
                  <a:lnTo>
                    <a:pt x="78" y="280"/>
                  </a:lnTo>
                  <a:lnTo>
                    <a:pt x="75" y="278"/>
                  </a:lnTo>
                  <a:lnTo>
                    <a:pt x="74" y="274"/>
                  </a:lnTo>
                  <a:lnTo>
                    <a:pt x="73" y="272"/>
                  </a:lnTo>
                  <a:lnTo>
                    <a:pt x="73" y="271"/>
                  </a:lnTo>
                  <a:lnTo>
                    <a:pt x="76" y="268"/>
                  </a:lnTo>
                  <a:lnTo>
                    <a:pt x="78" y="266"/>
                  </a:lnTo>
                  <a:lnTo>
                    <a:pt x="78" y="265"/>
                  </a:lnTo>
                  <a:lnTo>
                    <a:pt x="76" y="264"/>
                  </a:lnTo>
                  <a:lnTo>
                    <a:pt x="73" y="262"/>
                  </a:lnTo>
                  <a:lnTo>
                    <a:pt x="62" y="258"/>
                  </a:lnTo>
                  <a:lnTo>
                    <a:pt x="52" y="252"/>
                  </a:lnTo>
                  <a:lnTo>
                    <a:pt x="48" y="248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0"/>
                  </a:lnTo>
                  <a:lnTo>
                    <a:pt x="49" y="239"/>
                  </a:lnTo>
                  <a:lnTo>
                    <a:pt x="48" y="238"/>
                  </a:lnTo>
                  <a:lnTo>
                    <a:pt x="46" y="237"/>
                  </a:lnTo>
                  <a:lnTo>
                    <a:pt x="40" y="236"/>
                  </a:lnTo>
                  <a:lnTo>
                    <a:pt x="28" y="232"/>
                  </a:lnTo>
                  <a:lnTo>
                    <a:pt x="23" y="230"/>
                  </a:lnTo>
                  <a:lnTo>
                    <a:pt x="18" y="228"/>
                  </a:lnTo>
                  <a:lnTo>
                    <a:pt x="11" y="224"/>
                  </a:lnTo>
                  <a:lnTo>
                    <a:pt x="7" y="218"/>
                  </a:lnTo>
                  <a:lnTo>
                    <a:pt x="4" y="213"/>
                  </a:lnTo>
                  <a:lnTo>
                    <a:pt x="3" y="205"/>
                  </a:lnTo>
                  <a:lnTo>
                    <a:pt x="3" y="200"/>
                  </a:lnTo>
                  <a:lnTo>
                    <a:pt x="5" y="194"/>
                  </a:lnTo>
                  <a:lnTo>
                    <a:pt x="8" y="188"/>
                  </a:lnTo>
                  <a:lnTo>
                    <a:pt x="11" y="184"/>
                  </a:lnTo>
                  <a:lnTo>
                    <a:pt x="16" y="180"/>
                  </a:lnTo>
                  <a:lnTo>
                    <a:pt x="21" y="176"/>
                  </a:lnTo>
                  <a:lnTo>
                    <a:pt x="31" y="171"/>
                  </a:lnTo>
                  <a:lnTo>
                    <a:pt x="38" y="168"/>
                  </a:lnTo>
                  <a:lnTo>
                    <a:pt x="46" y="167"/>
                  </a:lnTo>
                  <a:lnTo>
                    <a:pt x="49" y="167"/>
                  </a:lnTo>
                  <a:lnTo>
                    <a:pt x="52" y="168"/>
                  </a:lnTo>
                  <a:lnTo>
                    <a:pt x="59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60" y="167"/>
                  </a:lnTo>
                  <a:lnTo>
                    <a:pt x="53" y="164"/>
                  </a:lnTo>
                  <a:lnTo>
                    <a:pt x="47" y="159"/>
                  </a:lnTo>
                  <a:lnTo>
                    <a:pt x="45" y="157"/>
                  </a:lnTo>
                  <a:lnTo>
                    <a:pt x="42" y="155"/>
                  </a:lnTo>
                  <a:lnTo>
                    <a:pt x="41" y="152"/>
                  </a:lnTo>
                  <a:lnTo>
                    <a:pt x="40" y="147"/>
                  </a:lnTo>
                  <a:lnTo>
                    <a:pt x="41" y="143"/>
                  </a:lnTo>
                  <a:lnTo>
                    <a:pt x="43" y="140"/>
                  </a:lnTo>
                  <a:lnTo>
                    <a:pt x="47" y="138"/>
                  </a:lnTo>
                  <a:lnTo>
                    <a:pt x="50" y="136"/>
                  </a:lnTo>
                  <a:lnTo>
                    <a:pt x="57" y="133"/>
                  </a:lnTo>
                  <a:lnTo>
                    <a:pt x="66" y="132"/>
                  </a:lnTo>
                  <a:lnTo>
                    <a:pt x="67" y="132"/>
                  </a:lnTo>
                  <a:lnTo>
                    <a:pt x="67" y="131"/>
                  </a:lnTo>
                  <a:lnTo>
                    <a:pt x="67" y="129"/>
                  </a:lnTo>
                  <a:lnTo>
                    <a:pt x="67" y="127"/>
                  </a:lnTo>
                  <a:lnTo>
                    <a:pt x="67" y="124"/>
                  </a:lnTo>
                  <a:lnTo>
                    <a:pt x="69" y="123"/>
                  </a:lnTo>
                  <a:lnTo>
                    <a:pt x="73" y="121"/>
                  </a:lnTo>
                  <a:lnTo>
                    <a:pt x="76" y="121"/>
                  </a:lnTo>
                  <a:lnTo>
                    <a:pt x="80" y="121"/>
                  </a:lnTo>
                  <a:lnTo>
                    <a:pt x="83" y="122"/>
                  </a:lnTo>
                  <a:lnTo>
                    <a:pt x="84" y="122"/>
                  </a:lnTo>
                  <a:lnTo>
                    <a:pt x="85" y="122"/>
                  </a:lnTo>
                  <a:lnTo>
                    <a:pt x="85" y="120"/>
                  </a:lnTo>
                  <a:lnTo>
                    <a:pt x="77" y="108"/>
                  </a:lnTo>
                  <a:lnTo>
                    <a:pt x="75" y="101"/>
                  </a:lnTo>
                  <a:lnTo>
                    <a:pt x="73" y="94"/>
                  </a:lnTo>
                  <a:lnTo>
                    <a:pt x="74" y="86"/>
                  </a:lnTo>
                  <a:lnTo>
                    <a:pt x="76" y="80"/>
                  </a:lnTo>
                  <a:lnTo>
                    <a:pt x="80" y="74"/>
                  </a:lnTo>
                  <a:lnTo>
                    <a:pt x="85" y="70"/>
                  </a:lnTo>
                  <a:lnTo>
                    <a:pt x="93" y="67"/>
                  </a:lnTo>
                  <a:lnTo>
                    <a:pt x="99" y="65"/>
                  </a:lnTo>
                  <a:lnTo>
                    <a:pt x="107" y="64"/>
                  </a:lnTo>
                  <a:lnTo>
                    <a:pt x="114" y="65"/>
                  </a:lnTo>
                  <a:lnTo>
                    <a:pt x="122" y="67"/>
                  </a:lnTo>
                  <a:lnTo>
                    <a:pt x="128" y="70"/>
                  </a:lnTo>
                  <a:lnTo>
                    <a:pt x="136" y="73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39" y="72"/>
                  </a:lnTo>
                  <a:lnTo>
                    <a:pt x="139" y="69"/>
                  </a:lnTo>
                  <a:lnTo>
                    <a:pt x="141" y="63"/>
                  </a:lnTo>
                  <a:lnTo>
                    <a:pt x="146" y="56"/>
                  </a:lnTo>
                  <a:lnTo>
                    <a:pt x="150" y="52"/>
                  </a:lnTo>
                  <a:lnTo>
                    <a:pt x="155" y="46"/>
                  </a:lnTo>
                  <a:lnTo>
                    <a:pt x="162" y="42"/>
                  </a:lnTo>
                  <a:lnTo>
                    <a:pt x="168" y="40"/>
                  </a:lnTo>
                  <a:lnTo>
                    <a:pt x="176" y="38"/>
                  </a:lnTo>
                  <a:lnTo>
                    <a:pt x="182" y="38"/>
                  </a:lnTo>
                  <a:lnTo>
                    <a:pt x="188" y="38"/>
                  </a:lnTo>
                  <a:lnTo>
                    <a:pt x="194" y="39"/>
                  </a:lnTo>
                  <a:lnTo>
                    <a:pt x="199" y="41"/>
                  </a:lnTo>
                  <a:lnTo>
                    <a:pt x="202" y="42"/>
                  </a:lnTo>
                  <a:lnTo>
                    <a:pt x="204" y="43"/>
                  </a:lnTo>
                  <a:lnTo>
                    <a:pt x="204" y="44"/>
                  </a:lnTo>
                  <a:lnTo>
                    <a:pt x="205" y="45"/>
                  </a:lnTo>
                  <a:lnTo>
                    <a:pt x="206" y="45"/>
                  </a:lnTo>
                  <a:lnTo>
                    <a:pt x="206" y="44"/>
                  </a:lnTo>
                  <a:lnTo>
                    <a:pt x="208" y="41"/>
                  </a:lnTo>
                  <a:lnTo>
                    <a:pt x="210" y="41"/>
                  </a:lnTo>
                  <a:lnTo>
                    <a:pt x="214" y="43"/>
                  </a:lnTo>
                  <a:lnTo>
                    <a:pt x="219" y="45"/>
                  </a:lnTo>
                  <a:lnTo>
                    <a:pt x="220" y="48"/>
                  </a:lnTo>
                  <a:lnTo>
                    <a:pt x="220" y="49"/>
                  </a:lnTo>
                  <a:lnTo>
                    <a:pt x="221" y="50"/>
                  </a:lnTo>
                  <a:lnTo>
                    <a:pt x="222" y="50"/>
                  </a:lnTo>
                  <a:lnTo>
                    <a:pt x="231" y="45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5" y="45"/>
                  </a:lnTo>
                  <a:lnTo>
                    <a:pt x="250" y="48"/>
                  </a:lnTo>
                  <a:lnTo>
                    <a:pt x="253" y="50"/>
                  </a:lnTo>
                  <a:lnTo>
                    <a:pt x="256" y="52"/>
                  </a:lnTo>
                  <a:lnTo>
                    <a:pt x="257" y="53"/>
                  </a:lnTo>
                  <a:lnTo>
                    <a:pt x="257" y="51"/>
                  </a:lnTo>
                  <a:lnTo>
                    <a:pt x="254" y="44"/>
                  </a:lnTo>
                  <a:lnTo>
                    <a:pt x="252" y="38"/>
                  </a:lnTo>
                  <a:lnTo>
                    <a:pt x="251" y="32"/>
                  </a:lnTo>
                  <a:lnTo>
                    <a:pt x="252" y="28"/>
                  </a:lnTo>
                  <a:lnTo>
                    <a:pt x="253" y="23"/>
                  </a:lnTo>
                  <a:lnTo>
                    <a:pt x="255" y="20"/>
                  </a:lnTo>
                  <a:lnTo>
                    <a:pt x="262" y="13"/>
                  </a:lnTo>
                  <a:lnTo>
                    <a:pt x="269" y="9"/>
                  </a:lnTo>
                  <a:lnTo>
                    <a:pt x="277" y="6"/>
                  </a:lnTo>
                  <a:lnTo>
                    <a:pt x="285" y="3"/>
                  </a:lnTo>
                  <a:lnTo>
                    <a:pt x="294" y="3"/>
                  </a:lnTo>
                  <a:lnTo>
                    <a:pt x="302" y="5"/>
                  </a:lnTo>
                  <a:lnTo>
                    <a:pt x="308" y="9"/>
                  </a:lnTo>
                  <a:lnTo>
                    <a:pt x="314" y="13"/>
                  </a:lnTo>
                  <a:lnTo>
                    <a:pt x="318" y="17"/>
                  </a:lnTo>
                  <a:lnTo>
                    <a:pt x="320" y="22"/>
                  </a:lnTo>
                  <a:lnTo>
                    <a:pt x="321" y="27"/>
                  </a:lnTo>
                  <a:lnTo>
                    <a:pt x="321" y="32"/>
                  </a:lnTo>
                  <a:lnTo>
                    <a:pt x="320" y="39"/>
                  </a:lnTo>
                  <a:lnTo>
                    <a:pt x="319" y="42"/>
                  </a:lnTo>
                  <a:lnTo>
                    <a:pt x="317" y="45"/>
                  </a:lnTo>
                  <a:lnTo>
                    <a:pt x="317" y="46"/>
                  </a:lnTo>
                  <a:lnTo>
                    <a:pt x="317" y="48"/>
                  </a:lnTo>
                  <a:lnTo>
                    <a:pt x="318" y="48"/>
                  </a:lnTo>
                  <a:lnTo>
                    <a:pt x="320" y="46"/>
                  </a:lnTo>
                  <a:lnTo>
                    <a:pt x="322" y="45"/>
                  </a:lnTo>
                  <a:lnTo>
                    <a:pt x="326" y="46"/>
                  </a:lnTo>
                  <a:lnTo>
                    <a:pt x="331" y="49"/>
                  </a:lnTo>
                  <a:lnTo>
                    <a:pt x="334" y="52"/>
                  </a:lnTo>
                  <a:lnTo>
                    <a:pt x="337" y="55"/>
                  </a:lnTo>
                  <a:lnTo>
                    <a:pt x="338" y="59"/>
                  </a:lnTo>
                  <a:lnTo>
                    <a:pt x="340" y="67"/>
                  </a:lnTo>
                  <a:lnTo>
                    <a:pt x="340" y="68"/>
                  </a:lnTo>
                  <a:lnTo>
                    <a:pt x="341" y="68"/>
                  </a:lnTo>
                  <a:lnTo>
                    <a:pt x="342" y="68"/>
                  </a:lnTo>
                  <a:lnTo>
                    <a:pt x="342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3" name="Freeform 105"/>
            <p:cNvSpPr>
              <a:spLocks/>
            </p:cNvSpPr>
            <p:nvPr/>
          </p:nvSpPr>
          <p:spPr bwMode="auto">
            <a:xfrm>
              <a:off x="5114925" y="1909763"/>
              <a:ext cx="542925" cy="606425"/>
            </a:xfrm>
            <a:custGeom>
              <a:avLst/>
              <a:gdLst>
                <a:gd name="T0" fmla="*/ 824091792 w 342"/>
                <a:gd name="T1" fmla="*/ 110886889 h 382"/>
                <a:gd name="T2" fmla="*/ 791328978 w 342"/>
                <a:gd name="T3" fmla="*/ 27722516 h 382"/>
                <a:gd name="T4" fmla="*/ 640119657 w 342"/>
                <a:gd name="T5" fmla="*/ 42843449 h 382"/>
                <a:gd name="T6" fmla="*/ 640119657 w 342"/>
                <a:gd name="T7" fmla="*/ 120967511 h 382"/>
                <a:gd name="T8" fmla="*/ 559474686 w 342"/>
                <a:gd name="T9" fmla="*/ 120967511 h 382"/>
                <a:gd name="T10" fmla="*/ 516631252 w 342"/>
                <a:gd name="T11" fmla="*/ 100806243 h 382"/>
                <a:gd name="T12" fmla="*/ 415826526 w 342"/>
                <a:gd name="T13" fmla="*/ 98286881 h 382"/>
                <a:gd name="T14" fmla="*/ 347781538 w 342"/>
                <a:gd name="T15" fmla="*/ 168851258 h 382"/>
                <a:gd name="T16" fmla="*/ 292338120 w 342"/>
                <a:gd name="T17" fmla="*/ 158769049 h 382"/>
                <a:gd name="T18" fmla="*/ 173891563 w 342"/>
                <a:gd name="T19" fmla="*/ 229335038 h 382"/>
                <a:gd name="T20" fmla="*/ 168851252 w 342"/>
                <a:gd name="T21" fmla="*/ 302418753 h 382"/>
                <a:gd name="T22" fmla="*/ 123486868 w 342"/>
                <a:gd name="T23" fmla="*/ 332660618 h 382"/>
                <a:gd name="T24" fmla="*/ 103327188 w 342"/>
                <a:gd name="T25" fmla="*/ 398184659 h 382"/>
                <a:gd name="T26" fmla="*/ 68043426 w 342"/>
                <a:gd name="T27" fmla="*/ 428426624 h 382"/>
                <a:gd name="T28" fmla="*/ 0 w 342"/>
                <a:gd name="T29" fmla="*/ 526711893 h 382"/>
                <a:gd name="T30" fmla="*/ 108365936 w 342"/>
                <a:gd name="T31" fmla="*/ 599797194 h 382"/>
                <a:gd name="T32" fmla="*/ 120967506 w 342"/>
                <a:gd name="T33" fmla="*/ 632558421 h 382"/>
                <a:gd name="T34" fmla="*/ 191531856 w 342"/>
                <a:gd name="T35" fmla="*/ 670361547 h 382"/>
                <a:gd name="T36" fmla="*/ 206652788 w 342"/>
                <a:gd name="T37" fmla="*/ 713204983 h 382"/>
                <a:gd name="T38" fmla="*/ 163810941 w 342"/>
                <a:gd name="T39" fmla="*/ 751006521 h 382"/>
                <a:gd name="T40" fmla="*/ 156249681 w 342"/>
                <a:gd name="T41" fmla="*/ 829132133 h 382"/>
                <a:gd name="T42" fmla="*/ 246975324 w 342"/>
                <a:gd name="T43" fmla="*/ 859374197 h 382"/>
                <a:gd name="T44" fmla="*/ 277217188 w 342"/>
                <a:gd name="T45" fmla="*/ 859374197 h 382"/>
                <a:gd name="T46" fmla="*/ 309978414 w 342"/>
                <a:gd name="T47" fmla="*/ 894656373 h 382"/>
                <a:gd name="T48" fmla="*/ 347781538 w 342"/>
                <a:gd name="T49" fmla="*/ 929938550 h 382"/>
                <a:gd name="T50" fmla="*/ 446066902 w 342"/>
                <a:gd name="T51" fmla="*/ 957659466 h 382"/>
                <a:gd name="T52" fmla="*/ 483870026 w 342"/>
                <a:gd name="T53" fmla="*/ 887095113 h 382"/>
                <a:gd name="T54" fmla="*/ 476308766 w 342"/>
                <a:gd name="T55" fmla="*/ 937498222 h 382"/>
                <a:gd name="T56" fmla="*/ 372983091 w 342"/>
                <a:gd name="T57" fmla="*/ 950099793 h 382"/>
                <a:gd name="T58" fmla="*/ 355342797 w 342"/>
                <a:gd name="T59" fmla="*/ 897175735 h 382"/>
                <a:gd name="T60" fmla="*/ 315018724 w 342"/>
                <a:gd name="T61" fmla="*/ 889616063 h 382"/>
                <a:gd name="T62" fmla="*/ 312499363 w 342"/>
                <a:gd name="T63" fmla="*/ 869454819 h 382"/>
                <a:gd name="T64" fmla="*/ 277217188 w 342"/>
                <a:gd name="T65" fmla="*/ 846772626 h 382"/>
                <a:gd name="T66" fmla="*/ 206652788 w 342"/>
                <a:gd name="T67" fmla="*/ 851812937 h 382"/>
                <a:gd name="T68" fmla="*/ 156249681 w 342"/>
                <a:gd name="T69" fmla="*/ 768648403 h 382"/>
                <a:gd name="T70" fmla="*/ 236894702 w 342"/>
                <a:gd name="T71" fmla="*/ 725804967 h 382"/>
                <a:gd name="T72" fmla="*/ 236894702 w 342"/>
                <a:gd name="T73" fmla="*/ 720764656 h 382"/>
                <a:gd name="T74" fmla="*/ 183972184 w 342"/>
                <a:gd name="T75" fmla="*/ 685482479 h 382"/>
                <a:gd name="T76" fmla="*/ 183972184 w 342"/>
                <a:gd name="T77" fmla="*/ 660280925 h 382"/>
                <a:gd name="T78" fmla="*/ 118446557 w 342"/>
                <a:gd name="T79" fmla="*/ 614918127 h 382"/>
                <a:gd name="T80" fmla="*/ 57962804 w 342"/>
                <a:gd name="T81" fmla="*/ 579635951 h 382"/>
                <a:gd name="T82" fmla="*/ 12601574 w 342"/>
                <a:gd name="T83" fmla="*/ 488910355 h 382"/>
                <a:gd name="T84" fmla="*/ 115927196 w 342"/>
                <a:gd name="T85" fmla="*/ 420866951 h 382"/>
                <a:gd name="T86" fmla="*/ 151209371 w 342"/>
                <a:gd name="T87" fmla="*/ 420866951 h 382"/>
                <a:gd name="T88" fmla="*/ 103327188 w 342"/>
                <a:gd name="T89" fmla="*/ 360383122 h 382"/>
                <a:gd name="T90" fmla="*/ 168851252 w 342"/>
                <a:gd name="T91" fmla="*/ 330141256 h 382"/>
                <a:gd name="T92" fmla="*/ 209173787 w 342"/>
                <a:gd name="T93" fmla="*/ 307459063 h 382"/>
                <a:gd name="T94" fmla="*/ 183972184 w 342"/>
                <a:gd name="T95" fmla="*/ 236894711 h 382"/>
                <a:gd name="T96" fmla="*/ 287297809 w 342"/>
                <a:gd name="T97" fmla="*/ 163810947 h 382"/>
                <a:gd name="T98" fmla="*/ 352821848 w 342"/>
                <a:gd name="T99" fmla="*/ 194052813 h 382"/>
                <a:gd name="T100" fmla="*/ 390624972 w 342"/>
                <a:gd name="T101" fmla="*/ 115927200 h 382"/>
                <a:gd name="T102" fmla="*/ 501510319 w 342"/>
                <a:gd name="T103" fmla="*/ 103327192 h 382"/>
                <a:gd name="T104" fmla="*/ 519152201 w 342"/>
                <a:gd name="T105" fmla="*/ 113407838 h 382"/>
                <a:gd name="T106" fmla="*/ 539313443 w 342"/>
                <a:gd name="T107" fmla="*/ 108367527 h 382"/>
                <a:gd name="T108" fmla="*/ 592235912 w 342"/>
                <a:gd name="T109" fmla="*/ 110886889 h 382"/>
                <a:gd name="T110" fmla="*/ 647680917 w 342"/>
                <a:gd name="T111" fmla="*/ 133567494 h 382"/>
                <a:gd name="T112" fmla="*/ 637598708 w 342"/>
                <a:gd name="T113" fmla="*/ 57964394 h 382"/>
                <a:gd name="T114" fmla="*/ 761087114 w 342"/>
                <a:gd name="T115" fmla="*/ 12601574 h 382"/>
                <a:gd name="T116" fmla="*/ 806449911 w 342"/>
                <a:gd name="T117" fmla="*/ 98286881 h 382"/>
                <a:gd name="T118" fmla="*/ 806449911 w 342"/>
                <a:gd name="T119" fmla="*/ 115927200 h 382"/>
                <a:gd name="T120" fmla="*/ 856853216 w 342"/>
                <a:gd name="T121" fmla="*/ 168851258 h 38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2"/>
                <a:gd name="T184" fmla="*/ 0 h 382"/>
                <a:gd name="T185" fmla="*/ 342 w 342"/>
                <a:gd name="T186" fmla="*/ 382 h 38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2" h="382">
                  <a:moveTo>
                    <a:pt x="342" y="67"/>
                  </a:moveTo>
                  <a:lnTo>
                    <a:pt x="342" y="67"/>
                  </a:lnTo>
                  <a:lnTo>
                    <a:pt x="342" y="61"/>
                  </a:lnTo>
                  <a:lnTo>
                    <a:pt x="341" y="56"/>
                  </a:lnTo>
                  <a:lnTo>
                    <a:pt x="338" y="52"/>
                  </a:lnTo>
                  <a:lnTo>
                    <a:pt x="334" y="48"/>
                  </a:lnTo>
                  <a:lnTo>
                    <a:pt x="327" y="44"/>
                  </a:lnTo>
                  <a:lnTo>
                    <a:pt x="324" y="43"/>
                  </a:lnTo>
                  <a:lnTo>
                    <a:pt x="321" y="43"/>
                  </a:lnTo>
                  <a:lnTo>
                    <a:pt x="323" y="38"/>
                  </a:lnTo>
                  <a:lnTo>
                    <a:pt x="324" y="30"/>
                  </a:lnTo>
                  <a:lnTo>
                    <a:pt x="323" y="24"/>
                  </a:lnTo>
                  <a:lnTo>
                    <a:pt x="321" y="17"/>
                  </a:lnTo>
                  <a:lnTo>
                    <a:pt x="314" y="11"/>
                  </a:lnTo>
                  <a:lnTo>
                    <a:pt x="308" y="6"/>
                  </a:lnTo>
                  <a:lnTo>
                    <a:pt x="299" y="2"/>
                  </a:lnTo>
                  <a:lnTo>
                    <a:pt x="291" y="0"/>
                  </a:lnTo>
                  <a:lnTo>
                    <a:pt x="285" y="1"/>
                  </a:lnTo>
                  <a:lnTo>
                    <a:pt x="280" y="1"/>
                  </a:lnTo>
                  <a:lnTo>
                    <a:pt x="270" y="6"/>
                  </a:lnTo>
                  <a:lnTo>
                    <a:pt x="262" y="11"/>
                  </a:lnTo>
                  <a:lnTo>
                    <a:pt x="254" y="17"/>
                  </a:lnTo>
                  <a:lnTo>
                    <a:pt x="251" y="22"/>
                  </a:lnTo>
                  <a:lnTo>
                    <a:pt x="250" y="26"/>
                  </a:lnTo>
                  <a:lnTo>
                    <a:pt x="249" y="30"/>
                  </a:lnTo>
                  <a:lnTo>
                    <a:pt x="250" y="35"/>
                  </a:lnTo>
                  <a:lnTo>
                    <a:pt x="251" y="42"/>
                  </a:lnTo>
                  <a:lnTo>
                    <a:pt x="254" y="48"/>
                  </a:lnTo>
                  <a:lnTo>
                    <a:pt x="250" y="46"/>
                  </a:lnTo>
                  <a:lnTo>
                    <a:pt x="246" y="44"/>
                  </a:lnTo>
                  <a:lnTo>
                    <a:pt x="241" y="43"/>
                  </a:lnTo>
                  <a:lnTo>
                    <a:pt x="236" y="43"/>
                  </a:lnTo>
                  <a:lnTo>
                    <a:pt x="232" y="43"/>
                  </a:lnTo>
                  <a:lnTo>
                    <a:pt x="222" y="48"/>
                  </a:lnTo>
                  <a:lnTo>
                    <a:pt x="221" y="45"/>
                  </a:lnTo>
                  <a:lnTo>
                    <a:pt x="220" y="44"/>
                  </a:lnTo>
                  <a:lnTo>
                    <a:pt x="216" y="41"/>
                  </a:lnTo>
                  <a:lnTo>
                    <a:pt x="210" y="39"/>
                  </a:lnTo>
                  <a:lnTo>
                    <a:pt x="208" y="39"/>
                  </a:lnTo>
                  <a:lnTo>
                    <a:pt x="207" y="39"/>
                  </a:lnTo>
                  <a:lnTo>
                    <a:pt x="205" y="40"/>
                  </a:lnTo>
                  <a:lnTo>
                    <a:pt x="204" y="41"/>
                  </a:lnTo>
                  <a:lnTo>
                    <a:pt x="199" y="39"/>
                  </a:lnTo>
                  <a:lnTo>
                    <a:pt x="195" y="37"/>
                  </a:lnTo>
                  <a:lnTo>
                    <a:pt x="188" y="36"/>
                  </a:lnTo>
                  <a:lnTo>
                    <a:pt x="180" y="36"/>
                  </a:lnTo>
                  <a:lnTo>
                    <a:pt x="173" y="37"/>
                  </a:lnTo>
                  <a:lnTo>
                    <a:pt x="165" y="39"/>
                  </a:lnTo>
                  <a:lnTo>
                    <a:pt x="160" y="41"/>
                  </a:lnTo>
                  <a:lnTo>
                    <a:pt x="154" y="44"/>
                  </a:lnTo>
                  <a:lnTo>
                    <a:pt x="150" y="49"/>
                  </a:lnTo>
                  <a:lnTo>
                    <a:pt x="146" y="54"/>
                  </a:lnTo>
                  <a:lnTo>
                    <a:pt x="142" y="58"/>
                  </a:lnTo>
                  <a:lnTo>
                    <a:pt x="139" y="63"/>
                  </a:lnTo>
                  <a:lnTo>
                    <a:pt x="138" y="67"/>
                  </a:lnTo>
                  <a:lnTo>
                    <a:pt x="137" y="72"/>
                  </a:lnTo>
                  <a:lnTo>
                    <a:pt x="132" y="69"/>
                  </a:lnTo>
                  <a:lnTo>
                    <a:pt x="123" y="65"/>
                  </a:lnTo>
                  <a:lnTo>
                    <a:pt x="116" y="63"/>
                  </a:lnTo>
                  <a:lnTo>
                    <a:pt x="107" y="61"/>
                  </a:lnTo>
                  <a:lnTo>
                    <a:pt x="99" y="63"/>
                  </a:lnTo>
                  <a:lnTo>
                    <a:pt x="92" y="65"/>
                  </a:lnTo>
                  <a:lnTo>
                    <a:pt x="84" y="68"/>
                  </a:lnTo>
                  <a:lnTo>
                    <a:pt x="78" y="72"/>
                  </a:lnTo>
                  <a:lnTo>
                    <a:pt x="74" y="78"/>
                  </a:lnTo>
                  <a:lnTo>
                    <a:pt x="71" y="84"/>
                  </a:lnTo>
                  <a:lnTo>
                    <a:pt x="69" y="91"/>
                  </a:lnTo>
                  <a:lnTo>
                    <a:pt x="70" y="98"/>
                  </a:lnTo>
                  <a:lnTo>
                    <a:pt x="73" y="104"/>
                  </a:lnTo>
                  <a:lnTo>
                    <a:pt x="76" y="111"/>
                  </a:lnTo>
                  <a:lnTo>
                    <a:pt x="80" y="117"/>
                  </a:lnTo>
                  <a:lnTo>
                    <a:pt x="74" y="117"/>
                  </a:lnTo>
                  <a:lnTo>
                    <a:pt x="67" y="120"/>
                  </a:lnTo>
                  <a:lnTo>
                    <a:pt x="65" y="121"/>
                  </a:lnTo>
                  <a:lnTo>
                    <a:pt x="63" y="124"/>
                  </a:lnTo>
                  <a:lnTo>
                    <a:pt x="63" y="125"/>
                  </a:lnTo>
                  <a:lnTo>
                    <a:pt x="63" y="127"/>
                  </a:lnTo>
                  <a:lnTo>
                    <a:pt x="64" y="129"/>
                  </a:lnTo>
                  <a:lnTo>
                    <a:pt x="55" y="130"/>
                  </a:lnTo>
                  <a:lnTo>
                    <a:pt x="49" y="132"/>
                  </a:lnTo>
                  <a:lnTo>
                    <a:pt x="46" y="135"/>
                  </a:lnTo>
                  <a:lnTo>
                    <a:pt x="42" y="137"/>
                  </a:lnTo>
                  <a:lnTo>
                    <a:pt x="40" y="140"/>
                  </a:lnTo>
                  <a:lnTo>
                    <a:pt x="38" y="144"/>
                  </a:lnTo>
                  <a:lnTo>
                    <a:pt x="37" y="149"/>
                  </a:lnTo>
                  <a:lnTo>
                    <a:pt x="38" y="152"/>
                  </a:lnTo>
                  <a:lnTo>
                    <a:pt x="39" y="155"/>
                  </a:lnTo>
                  <a:lnTo>
                    <a:pt x="41" y="158"/>
                  </a:lnTo>
                  <a:lnTo>
                    <a:pt x="45" y="163"/>
                  </a:lnTo>
                  <a:lnTo>
                    <a:pt x="50" y="165"/>
                  </a:lnTo>
                  <a:lnTo>
                    <a:pt x="43" y="165"/>
                  </a:lnTo>
                  <a:lnTo>
                    <a:pt x="39" y="166"/>
                  </a:lnTo>
                  <a:lnTo>
                    <a:pt x="35" y="167"/>
                  </a:lnTo>
                  <a:lnTo>
                    <a:pt x="27" y="170"/>
                  </a:lnTo>
                  <a:lnTo>
                    <a:pt x="21" y="174"/>
                  </a:lnTo>
                  <a:lnTo>
                    <a:pt x="14" y="178"/>
                  </a:lnTo>
                  <a:lnTo>
                    <a:pt x="10" y="183"/>
                  </a:lnTo>
                  <a:lnTo>
                    <a:pt x="6" y="189"/>
                  </a:lnTo>
                  <a:lnTo>
                    <a:pt x="3" y="196"/>
                  </a:lnTo>
                  <a:lnTo>
                    <a:pt x="0" y="202"/>
                  </a:lnTo>
                  <a:lnTo>
                    <a:pt x="0" y="209"/>
                  </a:lnTo>
                  <a:lnTo>
                    <a:pt x="3" y="215"/>
                  </a:lnTo>
                  <a:lnTo>
                    <a:pt x="7" y="222"/>
                  </a:lnTo>
                  <a:lnTo>
                    <a:pt x="13" y="227"/>
                  </a:lnTo>
                  <a:lnTo>
                    <a:pt x="20" y="231"/>
                  </a:lnTo>
                  <a:lnTo>
                    <a:pt x="26" y="233"/>
                  </a:lnTo>
                  <a:lnTo>
                    <a:pt x="35" y="236"/>
                  </a:lnTo>
                  <a:lnTo>
                    <a:pt x="43" y="238"/>
                  </a:lnTo>
                  <a:lnTo>
                    <a:pt x="47" y="239"/>
                  </a:lnTo>
                  <a:lnTo>
                    <a:pt x="47" y="240"/>
                  </a:lnTo>
                  <a:lnTo>
                    <a:pt x="46" y="242"/>
                  </a:lnTo>
                  <a:lnTo>
                    <a:pt x="46" y="245"/>
                  </a:lnTo>
                  <a:lnTo>
                    <a:pt x="46" y="247"/>
                  </a:lnTo>
                  <a:lnTo>
                    <a:pt x="48" y="251"/>
                  </a:lnTo>
                  <a:lnTo>
                    <a:pt x="50" y="253"/>
                  </a:lnTo>
                  <a:lnTo>
                    <a:pt x="55" y="256"/>
                  </a:lnTo>
                  <a:lnTo>
                    <a:pt x="63" y="260"/>
                  </a:lnTo>
                  <a:lnTo>
                    <a:pt x="70" y="262"/>
                  </a:lnTo>
                  <a:lnTo>
                    <a:pt x="74" y="265"/>
                  </a:lnTo>
                  <a:lnTo>
                    <a:pt x="76" y="266"/>
                  </a:lnTo>
                  <a:lnTo>
                    <a:pt x="74" y="268"/>
                  </a:lnTo>
                  <a:lnTo>
                    <a:pt x="71" y="270"/>
                  </a:lnTo>
                  <a:lnTo>
                    <a:pt x="71" y="272"/>
                  </a:lnTo>
                  <a:lnTo>
                    <a:pt x="71" y="274"/>
                  </a:lnTo>
                  <a:lnTo>
                    <a:pt x="74" y="278"/>
                  </a:lnTo>
                  <a:lnTo>
                    <a:pt x="76" y="280"/>
                  </a:lnTo>
                  <a:lnTo>
                    <a:pt x="82" y="283"/>
                  </a:lnTo>
                  <a:lnTo>
                    <a:pt x="91" y="286"/>
                  </a:lnTo>
                  <a:lnTo>
                    <a:pt x="85" y="287"/>
                  </a:lnTo>
                  <a:lnTo>
                    <a:pt x="80" y="289"/>
                  </a:lnTo>
                  <a:lnTo>
                    <a:pt x="73" y="293"/>
                  </a:lnTo>
                  <a:lnTo>
                    <a:pt x="68" y="295"/>
                  </a:lnTo>
                  <a:lnTo>
                    <a:pt x="65" y="298"/>
                  </a:lnTo>
                  <a:lnTo>
                    <a:pt x="61" y="302"/>
                  </a:lnTo>
                  <a:lnTo>
                    <a:pt x="59" y="307"/>
                  </a:lnTo>
                  <a:lnTo>
                    <a:pt x="57" y="311"/>
                  </a:lnTo>
                  <a:lnTo>
                    <a:pt x="57" y="315"/>
                  </a:lnTo>
                  <a:lnTo>
                    <a:pt x="59" y="320"/>
                  </a:lnTo>
                  <a:lnTo>
                    <a:pt x="60" y="325"/>
                  </a:lnTo>
                  <a:lnTo>
                    <a:pt x="62" y="329"/>
                  </a:lnTo>
                  <a:lnTo>
                    <a:pt x="66" y="332"/>
                  </a:lnTo>
                  <a:lnTo>
                    <a:pt x="70" y="336"/>
                  </a:lnTo>
                  <a:lnTo>
                    <a:pt x="76" y="338"/>
                  </a:lnTo>
                  <a:lnTo>
                    <a:pt x="81" y="340"/>
                  </a:lnTo>
                  <a:lnTo>
                    <a:pt x="86" y="341"/>
                  </a:lnTo>
                  <a:lnTo>
                    <a:pt x="92" y="341"/>
                  </a:lnTo>
                  <a:lnTo>
                    <a:pt x="98" y="341"/>
                  </a:lnTo>
                  <a:lnTo>
                    <a:pt x="103" y="339"/>
                  </a:lnTo>
                  <a:lnTo>
                    <a:pt x="107" y="338"/>
                  </a:lnTo>
                  <a:lnTo>
                    <a:pt x="109" y="337"/>
                  </a:lnTo>
                  <a:lnTo>
                    <a:pt x="109" y="338"/>
                  </a:lnTo>
                  <a:lnTo>
                    <a:pt x="109" y="340"/>
                  </a:lnTo>
                  <a:lnTo>
                    <a:pt x="110" y="341"/>
                  </a:lnTo>
                  <a:lnTo>
                    <a:pt x="112" y="344"/>
                  </a:lnTo>
                  <a:lnTo>
                    <a:pt x="117" y="347"/>
                  </a:lnTo>
                  <a:lnTo>
                    <a:pt x="119" y="348"/>
                  </a:lnTo>
                  <a:lnTo>
                    <a:pt x="122" y="350"/>
                  </a:lnTo>
                  <a:lnTo>
                    <a:pt x="121" y="352"/>
                  </a:lnTo>
                  <a:lnTo>
                    <a:pt x="122" y="354"/>
                  </a:lnTo>
                  <a:lnTo>
                    <a:pt x="123" y="355"/>
                  </a:lnTo>
                  <a:lnTo>
                    <a:pt x="126" y="357"/>
                  </a:lnTo>
                  <a:lnTo>
                    <a:pt x="129" y="358"/>
                  </a:lnTo>
                  <a:lnTo>
                    <a:pt x="133" y="358"/>
                  </a:lnTo>
                  <a:lnTo>
                    <a:pt x="137" y="358"/>
                  </a:lnTo>
                  <a:lnTo>
                    <a:pt x="136" y="361"/>
                  </a:lnTo>
                  <a:lnTo>
                    <a:pt x="136" y="366"/>
                  </a:lnTo>
                  <a:lnTo>
                    <a:pt x="138" y="369"/>
                  </a:lnTo>
                  <a:lnTo>
                    <a:pt x="139" y="372"/>
                  </a:lnTo>
                  <a:lnTo>
                    <a:pt x="145" y="377"/>
                  </a:lnTo>
                  <a:lnTo>
                    <a:pt x="151" y="380"/>
                  </a:lnTo>
                  <a:lnTo>
                    <a:pt x="157" y="382"/>
                  </a:lnTo>
                  <a:lnTo>
                    <a:pt x="164" y="382"/>
                  </a:lnTo>
                  <a:lnTo>
                    <a:pt x="170" y="381"/>
                  </a:lnTo>
                  <a:lnTo>
                    <a:pt x="177" y="380"/>
                  </a:lnTo>
                  <a:lnTo>
                    <a:pt x="183" y="376"/>
                  </a:lnTo>
                  <a:lnTo>
                    <a:pt x="189" y="373"/>
                  </a:lnTo>
                  <a:lnTo>
                    <a:pt x="194" y="367"/>
                  </a:lnTo>
                  <a:lnTo>
                    <a:pt x="197" y="360"/>
                  </a:lnTo>
                  <a:lnTo>
                    <a:pt x="197" y="358"/>
                  </a:lnTo>
                  <a:lnTo>
                    <a:pt x="196" y="356"/>
                  </a:lnTo>
                  <a:lnTo>
                    <a:pt x="192" y="352"/>
                  </a:lnTo>
                  <a:lnTo>
                    <a:pt x="195" y="356"/>
                  </a:lnTo>
                  <a:lnTo>
                    <a:pt x="196" y="359"/>
                  </a:lnTo>
                  <a:lnTo>
                    <a:pt x="195" y="363"/>
                  </a:lnTo>
                  <a:lnTo>
                    <a:pt x="193" y="368"/>
                  </a:lnTo>
                  <a:lnTo>
                    <a:pt x="189" y="372"/>
                  </a:lnTo>
                  <a:lnTo>
                    <a:pt x="183" y="375"/>
                  </a:lnTo>
                  <a:lnTo>
                    <a:pt x="179" y="377"/>
                  </a:lnTo>
                  <a:lnTo>
                    <a:pt x="175" y="379"/>
                  </a:lnTo>
                  <a:lnTo>
                    <a:pt x="164" y="381"/>
                  </a:lnTo>
                  <a:lnTo>
                    <a:pt x="159" y="381"/>
                  </a:lnTo>
                  <a:lnTo>
                    <a:pt x="153" y="380"/>
                  </a:lnTo>
                  <a:lnTo>
                    <a:pt x="148" y="377"/>
                  </a:lnTo>
                  <a:lnTo>
                    <a:pt x="143" y="374"/>
                  </a:lnTo>
                  <a:lnTo>
                    <a:pt x="139" y="370"/>
                  </a:lnTo>
                  <a:lnTo>
                    <a:pt x="138" y="363"/>
                  </a:lnTo>
                  <a:lnTo>
                    <a:pt x="138" y="361"/>
                  </a:lnTo>
                  <a:lnTo>
                    <a:pt x="138" y="359"/>
                  </a:lnTo>
                  <a:lnTo>
                    <a:pt x="141" y="356"/>
                  </a:lnTo>
                  <a:lnTo>
                    <a:pt x="142" y="355"/>
                  </a:lnTo>
                  <a:lnTo>
                    <a:pt x="141" y="354"/>
                  </a:lnTo>
                  <a:lnTo>
                    <a:pt x="141" y="353"/>
                  </a:lnTo>
                  <a:lnTo>
                    <a:pt x="139" y="353"/>
                  </a:lnTo>
                  <a:lnTo>
                    <a:pt x="136" y="355"/>
                  </a:lnTo>
                  <a:lnTo>
                    <a:pt x="133" y="355"/>
                  </a:lnTo>
                  <a:lnTo>
                    <a:pt x="129" y="354"/>
                  </a:lnTo>
                  <a:lnTo>
                    <a:pt x="125" y="353"/>
                  </a:lnTo>
                  <a:lnTo>
                    <a:pt x="124" y="352"/>
                  </a:lnTo>
                  <a:lnTo>
                    <a:pt x="125" y="350"/>
                  </a:lnTo>
                  <a:lnTo>
                    <a:pt x="126" y="347"/>
                  </a:lnTo>
                  <a:lnTo>
                    <a:pt x="126" y="345"/>
                  </a:lnTo>
                  <a:lnTo>
                    <a:pt x="125" y="345"/>
                  </a:lnTo>
                  <a:lnTo>
                    <a:pt x="124" y="345"/>
                  </a:lnTo>
                  <a:lnTo>
                    <a:pt x="122" y="346"/>
                  </a:lnTo>
                  <a:lnTo>
                    <a:pt x="120" y="346"/>
                  </a:lnTo>
                  <a:lnTo>
                    <a:pt x="116" y="344"/>
                  </a:lnTo>
                  <a:lnTo>
                    <a:pt x="112" y="341"/>
                  </a:lnTo>
                  <a:lnTo>
                    <a:pt x="111" y="340"/>
                  </a:lnTo>
                  <a:lnTo>
                    <a:pt x="111" y="338"/>
                  </a:lnTo>
                  <a:lnTo>
                    <a:pt x="111" y="336"/>
                  </a:lnTo>
                  <a:lnTo>
                    <a:pt x="110" y="336"/>
                  </a:lnTo>
                  <a:lnTo>
                    <a:pt x="108" y="334"/>
                  </a:lnTo>
                  <a:lnTo>
                    <a:pt x="103" y="337"/>
                  </a:lnTo>
                  <a:lnTo>
                    <a:pt x="98" y="339"/>
                  </a:lnTo>
                  <a:lnTo>
                    <a:pt x="92" y="340"/>
                  </a:lnTo>
                  <a:lnTo>
                    <a:pt x="88" y="339"/>
                  </a:lnTo>
                  <a:lnTo>
                    <a:pt x="82" y="338"/>
                  </a:lnTo>
                  <a:lnTo>
                    <a:pt x="71" y="333"/>
                  </a:lnTo>
                  <a:lnTo>
                    <a:pt x="67" y="330"/>
                  </a:lnTo>
                  <a:lnTo>
                    <a:pt x="63" y="326"/>
                  </a:lnTo>
                  <a:lnTo>
                    <a:pt x="61" y="322"/>
                  </a:lnTo>
                  <a:lnTo>
                    <a:pt x="60" y="315"/>
                  </a:lnTo>
                  <a:lnTo>
                    <a:pt x="60" y="310"/>
                  </a:lnTo>
                  <a:lnTo>
                    <a:pt x="62" y="305"/>
                  </a:lnTo>
                  <a:lnTo>
                    <a:pt x="65" y="301"/>
                  </a:lnTo>
                  <a:lnTo>
                    <a:pt x="68" y="298"/>
                  </a:lnTo>
                  <a:lnTo>
                    <a:pt x="73" y="295"/>
                  </a:lnTo>
                  <a:lnTo>
                    <a:pt x="77" y="293"/>
                  </a:lnTo>
                  <a:lnTo>
                    <a:pt x="86" y="289"/>
                  </a:lnTo>
                  <a:lnTo>
                    <a:pt x="90" y="289"/>
                  </a:lnTo>
                  <a:lnTo>
                    <a:pt x="94" y="288"/>
                  </a:lnTo>
                  <a:lnTo>
                    <a:pt x="99" y="290"/>
                  </a:lnTo>
                  <a:lnTo>
                    <a:pt x="100" y="289"/>
                  </a:lnTo>
                  <a:lnTo>
                    <a:pt x="97" y="287"/>
                  </a:lnTo>
                  <a:lnTo>
                    <a:pt x="94" y="286"/>
                  </a:lnTo>
                  <a:lnTo>
                    <a:pt x="90" y="285"/>
                  </a:lnTo>
                  <a:lnTo>
                    <a:pt x="83" y="282"/>
                  </a:lnTo>
                  <a:lnTo>
                    <a:pt x="78" y="280"/>
                  </a:lnTo>
                  <a:lnTo>
                    <a:pt x="75" y="278"/>
                  </a:lnTo>
                  <a:lnTo>
                    <a:pt x="74" y="274"/>
                  </a:lnTo>
                  <a:lnTo>
                    <a:pt x="73" y="272"/>
                  </a:lnTo>
                  <a:lnTo>
                    <a:pt x="73" y="271"/>
                  </a:lnTo>
                  <a:lnTo>
                    <a:pt x="76" y="268"/>
                  </a:lnTo>
                  <a:lnTo>
                    <a:pt x="78" y="266"/>
                  </a:lnTo>
                  <a:lnTo>
                    <a:pt x="78" y="265"/>
                  </a:lnTo>
                  <a:lnTo>
                    <a:pt x="76" y="264"/>
                  </a:lnTo>
                  <a:lnTo>
                    <a:pt x="73" y="262"/>
                  </a:lnTo>
                  <a:lnTo>
                    <a:pt x="62" y="258"/>
                  </a:lnTo>
                  <a:lnTo>
                    <a:pt x="52" y="252"/>
                  </a:lnTo>
                  <a:lnTo>
                    <a:pt x="48" y="248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0"/>
                  </a:lnTo>
                  <a:lnTo>
                    <a:pt x="49" y="239"/>
                  </a:lnTo>
                  <a:lnTo>
                    <a:pt x="48" y="238"/>
                  </a:lnTo>
                  <a:lnTo>
                    <a:pt x="46" y="237"/>
                  </a:lnTo>
                  <a:lnTo>
                    <a:pt x="40" y="236"/>
                  </a:lnTo>
                  <a:lnTo>
                    <a:pt x="28" y="232"/>
                  </a:lnTo>
                  <a:lnTo>
                    <a:pt x="23" y="230"/>
                  </a:lnTo>
                  <a:lnTo>
                    <a:pt x="18" y="228"/>
                  </a:lnTo>
                  <a:lnTo>
                    <a:pt x="11" y="224"/>
                  </a:lnTo>
                  <a:lnTo>
                    <a:pt x="7" y="218"/>
                  </a:lnTo>
                  <a:lnTo>
                    <a:pt x="4" y="213"/>
                  </a:lnTo>
                  <a:lnTo>
                    <a:pt x="3" y="205"/>
                  </a:lnTo>
                  <a:lnTo>
                    <a:pt x="3" y="200"/>
                  </a:lnTo>
                  <a:lnTo>
                    <a:pt x="5" y="194"/>
                  </a:lnTo>
                  <a:lnTo>
                    <a:pt x="8" y="188"/>
                  </a:lnTo>
                  <a:lnTo>
                    <a:pt x="11" y="184"/>
                  </a:lnTo>
                  <a:lnTo>
                    <a:pt x="16" y="180"/>
                  </a:lnTo>
                  <a:lnTo>
                    <a:pt x="21" y="176"/>
                  </a:lnTo>
                  <a:lnTo>
                    <a:pt x="31" y="171"/>
                  </a:lnTo>
                  <a:lnTo>
                    <a:pt x="38" y="168"/>
                  </a:lnTo>
                  <a:lnTo>
                    <a:pt x="46" y="167"/>
                  </a:lnTo>
                  <a:lnTo>
                    <a:pt x="49" y="167"/>
                  </a:lnTo>
                  <a:lnTo>
                    <a:pt x="52" y="168"/>
                  </a:lnTo>
                  <a:lnTo>
                    <a:pt x="59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60" y="167"/>
                  </a:lnTo>
                  <a:lnTo>
                    <a:pt x="53" y="164"/>
                  </a:lnTo>
                  <a:lnTo>
                    <a:pt x="47" y="159"/>
                  </a:lnTo>
                  <a:lnTo>
                    <a:pt x="45" y="157"/>
                  </a:lnTo>
                  <a:lnTo>
                    <a:pt x="42" y="155"/>
                  </a:lnTo>
                  <a:lnTo>
                    <a:pt x="41" y="152"/>
                  </a:lnTo>
                  <a:lnTo>
                    <a:pt x="40" y="147"/>
                  </a:lnTo>
                  <a:lnTo>
                    <a:pt x="41" y="143"/>
                  </a:lnTo>
                  <a:lnTo>
                    <a:pt x="43" y="140"/>
                  </a:lnTo>
                  <a:lnTo>
                    <a:pt x="47" y="138"/>
                  </a:lnTo>
                  <a:lnTo>
                    <a:pt x="50" y="136"/>
                  </a:lnTo>
                  <a:lnTo>
                    <a:pt x="57" y="133"/>
                  </a:lnTo>
                  <a:lnTo>
                    <a:pt x="66" y="132"/>
                  </a:lnTo>
                  <a:lnTo>
                    <a:pt x="67" y="132"/>
                  </a:lnTo>
                  <a:lnTo>
                    <a:pt x="67" y="131"/>
                  </a:lnTo>
                  <a:lnTo>
                    <a:pt x="67" y="129"/>
                  </a:lnTo>
                  <a:lnTo>
                    <a:pt x="67" y="127"/>
                  </a:lnTo>
                  <a:lnTo>
                    <a:pt x="67" y="124"/>
                  </a:lnTo>
                  <a:lnTo>
                    <a:pt x="69" y="123"/>
                  </a:lnTo>
                  <a:lnTo>
                    <a:pt x="73" y="121"/>
                  </a:lnTo>
                  <a:lnTo>
                    <a:pt x="76" y="121"/>
                  </a:lnTo>
                  <a:lnTo>
                    <a:pt x="80" y="121"/>
                  </a:lnTo>
                  <a:lnTo>
                    <a:pt x="83" y="122"/>
                  </a:lnTo>
                  <a:lnTo>
                    <a:pt x="84" y="122"/>
                  </a:lnTo>
                  <a:lnTo>
                    <a:pt x="85" y="122"/>
                  </a:lnTo>
                  <a:lnTo>
                    <a:pt x="85" y="120"/>
                  </a:lnTo>
                  <a:lnTo>
                    <a:pt x="77" y="108"/>
                  </a:lnTo>
                  <a:lnTo>
                    <a:pt x="75" y="101"/>
                  </a:lnTo>
                  <a:lnTo>
                    <a:pt x="73" y="94"/>
                  </a:lnTo>
                  <a:lnTo>
                    <a:pt x="74" y="86"/>
                  </a:lnTo>
                  <a:lnTo>
                    <a:pt x="76" y="80"/>
                  </a:lnTo>
                  <a:lnTo>
                    <a:pt x="80" y="74"/>
                  </a:lnTo>
                  <a:lnTo>
                    <a:pt x="85" y="70"/>
                  </a:lnTo>
                  <a:lnTo>
                    <a:pt x="93" y="67"/>
                  </a:lnTo>
                  <a:lnTo>
                    <a:pt x="99" y="65"/>
                  </a:lnTo>
                  <a:lnTo>
                    <a:pt x="107" y="64"/>
                  </a:lnTo>
                  <a:lnTo>
                    <a:pt x="114" y="65"/>
                  </a:lnTo>
                  <a:lnTo>
                    <a:pt x="122" y="67"/>
                  </a:lnTo>
                  <a:lnTo>
                    <a:pt x="128" y="70"/>
                  </a:lnTo>
                  <a:lnTo>
                    <a:pt x="136" y="73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39" y="72"/>
                  </a:lnTo>
                  <a:lnTo>
                    <a:pt x="139" y="69"/>
                  </a:lnTo>
                  <a:lnTo>
                    <a:pt x="141" y="63"/>
                  </a:lnTo>
                  <a:lnTo>
                    <a:pt x="146" y="56"/>
                  </a:lnTo>
                  <a:lnTo>
                    <a:pt x="150" y="52"/>
                  </a:lnTo>
                  <a:lnTo>
                    <a:pt x="155" y="46"/>
                  </a:lnTo>
                  <a:lnTo>
                    <a:pt x="162" y="42"/>
                  </a:lnTo>
                  <a:lnTo>
                    <a:pt x="168" y="40"/>
                  </a:lnTo>
                  <a:lnTo>
                    <a:pt x="176" y="38"/>
                  </a:lnTo>
                  <a:lnTo>
                    <a:pt x="182" y="38"/>
                  </a:lnTo>
                  <a:lnTo>
                    <a:pt x="188" y="38"/>
                  </a:lnTo>
                  <a:lnTo>
                    <a:pt x="194" y="39"/>
                  </a:lnTo>
                  <a:lnTo>
                    <a:pt x="199" y="41"/>
                  </a:lnTo>
                  <a:lnTo>
                    <a:pt x="202" y="42"/>
                  </a:lnTo>
                  <a:lnTo>
                    <a:pt x="204" y="43"/>
                  </a:lnTo>
                  <a:lnTo>
                    <a:pt x="204" y="44"/>
                  </a:lnTo>
                  <a:lnTo>
                    <a:pt x="205" y="45"/>
                  </a:lnTo>
                  <a:lnTo>
                    <a:pt x="206" y="45"/>
                  </a:lnTo>
                  <a:lnTo>
                    <a:pt x="206" y="44"/>
                  </a:lnTo>
                  <a:lnTo>
                    <a:pt x="208" y="41"/>
                  </a:lnTo>
                  <a:lnTo>
                    <a:pt x="210" y="41"/>
                  </a:lnTo>
                  <a:lnTo>
                    <a:pt x="214" y="43"/>
                  </a:lnTo>
                  <a:lnTo>
                    <a:pt x="219" y="45"/>
                  </a:lnTo>
                  <a:lnTo>
                    <a:pt x="220" y="48"/>
                  </a:lnTo>
                  <a:lnTo>
                    <a:pt x="220" y="49"/>
                  </a:lnTo>
                  <a:lnTo>
                    <a:pt x="221" y="50"/>
                  </a:lnTo>
                  <a:lnTo>
                    <a:pt x="222" y="50"/>
                  </a:lnTo>
                  <a:lnTo>
                    <a:pt x="231" y="45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5" y="45"/>
                  </a:lnTo>
                  <a:lnTo>
                    <a:pt x="250" y="48"/>
                  </a:lnTo>
                  <a:lnTo>
                    <a:pt x="253" y="50"/>
                  </a:lnTo>
                  <a:lnTo>
                    <a:pt x="256" y="52"/>
                  </a:lnTo>
                  <a:lnTo>
                    <a:pt x="257" y="53"/>
                  </a:lnTo>
                  <a:lnTo>
                    <a:pt x="257" y="51"/>
                  </a:lnTo>
                  <a:lnTo>
                    <a:pt x="254" y="44"/>
                  </a:lnTo>
                  <a:lnTo>
                    <a:pt x="252" y="38"/>
                  </a:lnTo>
                  <a:lnTo>
                    <a:pt x="251" y="32"/>
                  </a:lnTo>
                  <a:lnTo>
                    <a:pt x="252" y="28"/>
                  </a:lnTo>
                  <a:lnTo>
                    <a:pt x="253" y="23"/>
                  </a:lnTo>
                  <a:lnTo>
                    <a:pt x="255" y="20"/>
                  </a:lnTo>
                  <a:lnTo>
                    <a:pt x="262" y="13"/>
                  </a:lnTo>
                  <a:lnTo>
                    <a:pt x="269" y="9"/>
                  </a:lnTo>
                  <a:lnTo>
                    <a:pt x="277" y="6"/>
                  </a:lnTo>
                  <a:lnTo>
                    <a:pt x="285" y="3"/>
                  </a:lnTo>
                  <a:lnTo>
                    <a:pt x="294" y="3"/>
                  </a:lnTo>
                  <a:lnTo>
                    <a:pt x="302" y="5"/>
                  </a:lnTo>
                  <a:lnTo>
                    <a:pt x="308" y="9"/>
                  </a:lnTo>
                  <a:lnTo>
                    <a:pt x="314" y="13"/>
                  </a:lnTo>
                  <a:lnTo>
                    <a:pt x="318" y="17"/>
                  </a:lnTo>
                  <a:lnTo>
                    <a:pt x="320" y="22"/>
                  </a:lnTo>
                  <a:lnTo>
                    <a:pt x="321" y="27"/>
                  </a:lnTo>
                  <a:lnTo>
                    <a:pt x="321" y="32"/>
                  </a:lnTo>
                  <a:lnTo>
                    <a:pt x="320" y="39"/>
                  </a:lnTo>
                  <a:lnTo>
                    <a:pt x="319" y="42"/>
                  </a:lnTo>
                  <a:lnTo>
                    <a:pt x="317" y="45"/>
                  </a:lnTo>
                  <a:lnTo>
                    <a:pt x="317" y="46"/>
                  </a:lnTo>
                  <a:lnTo>
                    <a:pt x="317" y="48"/>
                  </a:lnTo>
                  <a:lnTo>
                    <a:pt x="318" y="48"/>
                  </a:lnTo>
                  <a:lnTo>
                    <a:pt x="320" y="46"/>
                  </a:lnTo>
                  <a:lnTo>
                    <a:pt x="322" y="45"/>
                  </a:lnTo>
                  <a:lnTo>
                    <a:pt x="326" y="46"/>
                  </a:lnTo>
                  <a:lnTo>
                    <a:pt x="331" y="49"/>
                  </a:lnTo>
                  <a:lnTo>
                    <a:pt x="334" y="52"/>
                  </a:lnTo>
                  <a:lnTo>
                    <a:pt x="337" y="55"/>
                  </a:lnTo>
                  <a:lnTo>
                    <a:pt x="338" y="59"/>
                  </a:lnTo>
                  <a:lnTo>
                    <a:pt x="340" y="67"/>
                  </a:lnTo>
                  <a:lnTo>
                    <a:pt x="340" y="68"/>
                  </a:lnTo>
                  <a:lnTo>
                    <a:pt x="341" y="68"/>
                  </a:lnTo>
                  <a:lnTo>
                    <a:pt x="342" y="68"/>
                  </a:lnTo>
                  <a:lnTo>
                    <a:pt x="342" y="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4" name="Freeform 106"/>
            <p:cNvSpPr>
              <a:spLocks/>
            </p:cNvSpPr>
            <p:nvPr/>
          </p:nvSpPr>
          <p:spPr bwMode="auto">
            <a:xfrm>
              <a:off x="5394325" y="2452688"/>
              <a:ext cx="101600" cy="300038"/>
            </a:xfrm>
            <a:custGeom>
              <a:avLst/>
              <a:gdLst>
                <a:gd name="T0" fmla="*/ 108365923 w 64"/>
                <a:gd name="T1" fmla="*/ 2520954 h 189"/>
                <a:gd name="T2" fmla="*/ 108365923 w 64"/>
                <a:gd name="T3" fmla="*/ 2520954 h 189"/>
                <a:gd name="T4" fmla="*/ 120967492 w 64"/>
                <a:gd name="T5" fmla="*/ 40322567 h 189"/>
                <a:gd name="T6" fmla="*/ 131048112 w 64"/>
                <a:gd name="T7" fmla="*/ 78125767 h 189"/>
                <a:gd name="T8" fmla="*/ 141128732 w 64"/>
                <a:gd name="T9" fmla="*/ 115927393 h 189"/>
                <a:gd name="T10" fmla="*/ 148688404 w 64"/>
                <a:gd name="T11" fmla="*/ 156249947 h 189"/>
                <a:gd name="T12" fmla="*/ 151209353 w 64"/>
                <a:gd name="T13" fmla="*/ 194053135 h 189"/>
                <a:gd name="T14" fmla="*/ 153728714 w 64"/>
                <a:gd name="T15" fmla="*/ 234375739 h 189"/>
                <a:gd name="T16" fmla="*/ 153728714 w 64"/>
                <a:gd name="T17" fmla="*/ 277217659 h 189"/>
                <a:gd name="T18" fmla="*/ 151209353 w 64"/>
                <a:gd name="T19" fmla="*/ 315020847 h 189"/>
                <a:gd name="T20" fmla="*/ 151209353 w 64"/>
                <a:gd name="T21" fmla="*/ 315020847 h 189"/>
                <a:gd name="T22" fmla="*/ 146169042 w 64"/>
                <a:gd name="T23" fmla="*/ 352822448 h 189"/>
                <a:gd name="T24" fmla="*/ 141128732 w 64"/>
                <a:gd name="T25" fmla="*/ 370464359 h 189"/>
                <a:gd name="T26" fmla="*/ 136088422 w 64"/>
                <a:gd name="T27" fmla="*/ 388104683 h 189"/>
                <a:gd name="T28" fmla="*/ 126007802 w 64"/>
                <a:gd name="T29" fmla="*/ 403225641 h 189"/>
                <a:gd name="T30" fmla="*/ 118446543 w 64"/>
                <a:gd name="T31" fmla="*/ 420867651 h 189"/>
                <a:gd name="T32" fmla="*/ 103325588 w 64"/>
                <a:gd name="T33" fmla="*/ 430948290 h 189"/>
                <a:gd name="T34" fmla="*/ 85685296 w 64"/>
                <a:gd name="T35" fmla="*/ 438507975 h 189"/>
                <a:gd name="T36" fmla="*/ 85685296 w 64"/>
                <a:gd name="T37" fmla="*/ 438507975 h 189"/>
                <a:gd name="T38" fmla="*/ 60483746 w 64"/>
                <a:gd name="T39" fmla="*/ 441028928 h 189"/>
                <a:gd name="T40" fmla="*/ 32761234 w 64"/>
                <a:gd name="T41" fmla="*/ 441028928 h 189"/>
                <a:gd name="T42" fmla="*/ 20161247 w 64"/>
                <a:gd name="T43" fmla="*/ 446069248 h 189"/>
                <a:gd name="T44" fmla="*/ 10080623 w 64"/>
                <a:gd name="T45" fmla="*/ 451109567 h 189"/>
                <a:gd name="T46" fmla="*/ 2520950 w 64"/>
                <a:gd name="T47" fmla="*/ 461190206 h 189"/>
                <a:gd name="T48" fmla="*/ 0 w 64"/>
                <a:gd name="T49" fmla="*/ 473790210 h 189"/>
                <a:gd name="T50" fmla="*/ 0 w 64"/>
                <a:gd name="T51" fmla="*/ 473790210 h 189"/>
                <a:gd name="T52" fmla="*/ 2520950 w 64"/>
                <a:gd name="T53" fmla="*/ 476311163 h 189"/>
                <a:gd name="T54" fmla="*/ 2520950 w 64"/>
                <a:gd name="T55" fmla="*/ 473790210 h 189"/>
                <a:gd name="T56" fmla="*/ 2520950 w 64"/>
                <a:gd name="T57" fmla="*/ 473790210 h 189"/>
                <a:gd name="T58" fmla="*/ 5040312 w 64"/>
                <a:gd name="T59" fmla="*/ 463709571 h 189"/>
                <a:gd name="T60" fmla="*/ 10080623 w 64"/>
                <a:gd name="T61" fmla="*/ 458669252 h 189"/>
                <a:gd name="T62" fmla="*/ 17640298 w 64"/>
                <a:gd name="T63" fmla="*/ 451109567 h 189"/>
                <a:gd name="T64" fmla="*/ 25201557 w 64"/>
                <a:gd name="T65" fmla="*/ 446069248 h 189"/>
                <a:gd name="T66" fmla="*/ 47882165 w 64"/>
                <a:gd name="T67" fmla="*/ 443548294 h 189"/>
                <a:gd name="T68" fmla="*/ 68043417 w 64"/>
                <a:gd name="T69" fmla="*/ 443548294 h 189"/>
                <a:gd name="T70" fmla="*/ 68043417 w 64"/>
                <a:gd name="T71" fmla="*/ 443548294 h 189"/>
                <a:gd name="T72" fmla="*/ 80644986 w 64"/>
                <a:gd name="T73" fmla="*/ 443548294 h 189"/>
                <a:gd name="T74" fmla="*/ 93244968 w 64"/>
                <a:gd name="T75" fmla="*/ 438507975 h 189"/>
                <a:gd name="T76" fmla="*/ 108365923 w 64"/>
                <a:gd name="T77" fmla="*/ 433467656 h 189"/>
                <a:gd name="T78" fmla="*/ 118446543 w 64"/>
                <a:gd name="T79" fmla="*/ 425907971 h 189"/>
                <a:gd name="T80" fmla="*/ 118446543 w 64"/>
                <a:gd name="T81" fmla="*/ 425907971 h 189"/>
                <a:gd name="T82" fmla="*/ 128527163 w 64"/>
                <a:gd name="T83" fmla="*/ 415827233 h 189"/>
                <a:gd name="T84" fmla="*/ 138607784 w 64"/>
                <a:gd name="T85" fmla="*/ 403225641 h 189"/>
                <a:gd name="T86" fmla="*/ 143648094 w 64"/>
                <a:gd name="T87" fmla="*/ 393145002 h 189"/>
                <a:gd name="T88" fmla="*/ 146169042 w 64"/>
                <a:gd name="T89" fmla="*/ 378024045 h 189"/>
                <a:gd name="T90" fmla="*/ 146169042 w 64"/>
                <a:gd name="T91" fmla="*/ 378024045 h 189"/>
                <a:gd name="T92" fmla="*/ 153728714 w 64"/>
                <a:gd name="T93" fmla="*/ 342741810 h 189"/>
                <a:gd name="T94" fmla="*/ 158769024 w 64"/>
                <a:gd name="T95" fmla="*/ 304940209 h 189"/>
                <a:gd name="T96" fmla="*/ 158769024 w 64"/>
                <a:gd name="T97" fmla="*/ 304940209 h 189"/>
                <a:gd name="T98" fmla="*/ 161289973 w 64"/>
                <a:gd name="T99" fmla="*/ 267137021 h 189"/>
                <a:gd name="T100" fmla="*/ 158769024 w 64"/>
                <a:gd name="T101" fmla="*/ 229335420 h 189"/>
                <a:gd name="T102" fmla="*/ 156249663 w 64"/>
                <a:gd name="T103" fmla="*/ 189012816 h 189"/>
                <a:gd name="T104" fmla="*/ 153728714 w 64"/>
                <a:gd name="T105" fmla="*/ 151209628 h 189"/>
                <a:gd name="T106" fmla="*/ 153728714 w 64"/>
                <a:gd name="T107" fmla="*/ 151209628 h 189"/>
                <a:gd name="T108" fmla="*/ 146169042 w 64"/>
                <a:gd name="T109" fmla="*/ 113408027 h 189"/>
                <a:gd name="T110" fmla="*/ 136088422 w 64"/>
                <a:gd name="T111" fmla="*/ 75604814 h 189"/>
                <a:gd name="T112" fmla="*/ 110886872 w 64"/>
                <a:gd name="T113" fmla="*/ 0 h 189"/>
                <a:gd name="T114" fmla="*/ 110886872 w 64"/>
                <a:gd name="T115" fmla="*/ 0 h 189"/>
                <a:gd name="T116" fmla="*/ 108365923 w 64"/>
                <a:gd name="T117" fmla="*/ 2520954 h 1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"/>
                <a:gd name="T178" fmla="*/ 0 h 189"/>
                <a:gd name="T179" fmla="*/ 64 w 64"/>
                <a:gd name="T180" fmla="*/ 189 h 1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" h="189">
                  <a:moveTo>
                    <a:pt x="43" y="1"/>
                  </a:moveTo>
                  <a:lnTo>
                    <a:pt x="43" y="1"/>
                  </a:lnTo>
                  <a:lnTo>
                    <a:pt x="48" y="16"/>
                  </a:lnTo>
                  <a:lnTo>
                    <a:pt x="52" y="31"/>
                  </a:lnTo>
                  <a:lnTo>
                    <a:pt x="56" y="46"/>
                  </a:lnTo>
                  <a:lnTo>
                    <a:pt x="59" y="62"/>
                  </a:lnTo>
                  <a:lnTo>
                    <a:pt x="60" y="77"/>
                  </a:lnTo>
                  <a:lnTo>
                    <a:pt x="61" y="93"/>
                  </a:lnTo>
                  <a:lnTo>
                    <a:pt x="61" y="110"/>
                  </a:lnTo>
                  <a:lnTo>
                    <a:pt x="60" y="125"/>
                  </a:lnTo>
                  <a:lnTo>
                    <a:pt x="58" y="140"/>
                  </a:lnTo>
                  <a:lnTo>
                    <a:pt x="56" y="147"/>
                  </a:lnTo>
                  <a:lnTo>
                    <a:pt x="54" y="154"/>
                  </a:lnTo>
                  <a:lnTo>
                    <a:pt x="50" y="160"/>
                  </a:lnTo>
                  <a:lnTo>
                    <a:pt x="47" y="167"/>
                  </a:lnTo>
                  <a:lnTo>
                    <a:pt x="41" y="171"/>
                  </a:lnTo>
                  <a:lnTo>
                    <a:pt x="34" y="174"/>
                  </a:lnTo>
                  <a:lnTo>
                    <a:pt x="24" y="175"/>
                  </a:lnTo>
                  <a:lnTo>
                    <a:pt x="13" y="175"/>
                  </a:lnTo>
                  <a:lnTo>
                    <a:pt x="8" y="177"/>
                  </a:lnTo>
                  <a:lnTo>
                    <a:pt x="4" y="179"/>
                  </a:lnTo>
                  <a:lnTo>
                    <a:pt x="1" y="183"/>
                  </a:lnTo>
                  <a:lnTo>
                    <a:pt x="0" y="188"/>
                  </a:lnTo>
                  <a:lnTo>
                    <a:pt x="1" y="189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4" y="182"/>
                  </a:lnTo>
                  <a:lnTo>
                    <a:pt x="7" y="179"/>
                  </a:lnTo>
                  <a:lnTo>
                    <a:pt x="10" y="177"/>
                  </a:lnTo>
                  <a:lnTo>
                    <a:pt x="19" y="176"/>
                  </a:lnTo>
                  <a:lnTo>
                    <a:pt x="27" y="176"/>
                  </a:lnTo>
                  <a:lnTo>
                    <a:pt x="32" y="176"/>
                  </a:lnTo>
                  <a:lnTo>
                    <a:pt x="37" y="174"/>
                  </a:lnTo>
                  <a:lnTo>
                    <a:pt x="43" y="172"/>
                  </a:lnTo>
                  <a:lnTo>
                    <a:pt x="47" y="169"/>
                  </a:lnTo>
                  <a:lnTo>
                    <a:pt x="51" y="165"/>
                  </a:lnTo>
                  <a:lnTo>
                    <a:pt x="55" y="160"/>
                  </a:lnTo>
                  <a:lnTo>
                    <a:pt x="57" y="156"/>
                  </a:lnTo>
                  <a:lnTo>
                    <a:pt x="58" y="150"/>
                  </a:lnTo>
                  <a:lnTo>
                    <a:pt x="61" y="136"/>
                  </a:lnTo>
                  <a:lnTo>
                    <a:pt x="63" y="121"/>
                  </a:lnTo>
                  <a:lnTo>
                    <a:pt x="64" y="106"/>
                  </a:lnTo>
                  <a:lnTo>
                    <a:pt x="63" y="91"/>
                  </a:lnTo>
                  <a:lnTo>
                    <a:pt x="62" y="75"/>
                  </a:lnTo>
                  <a:lnTo>
                    <a:pt x="61" y="60"/>
                  </a:lnTo>
                  <a:lnTo>
                    <a:pt x="58" y="45"/>
                  </a:lnTo>
                  <a:lnTo>
                    <a:pt x="54" y="30"/>
                  </a:lnTo>
                  <a:lnTo>
                    <a:pt x="44" y="0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5" name="Freeform 107"/>
            <p:cNvSpPr>
              <a:spLocks/>
            </p:cNvSpPr>
            <p:nvPr/>
          </p:nvSpPr>
          <p:spPr bwMode="auto">
            <a:xfrm>
              <a:off x="5394325" y="2452688"/>
              <a:ext cx="101600" cy="300038"/>
            </a:xfrm>
            <a:custGeom>
              <a:avLst/>
              <a:gdLst>
                <a:gd name="T0" fmla="*/ 108365923 w 64"/>
                <a:gd name="T1" fmla="*/ 2520954 h 189"/>
                <a:gd name="T2" fmla="*/ 108365923 w 64"/>
                <a:gd name="T3" fmla="*/ 2520954 h 189"/>
                <a:gd name="T4" fmla="*/ 120967492 w 64"/>
                <a:gd name="T5" fmla="*/ 40322567 h 189"/>
                <a:gd name="T6" fmla="*/ 131048112 w 64"/>
                <a:gd name="T7" fmla="*/ 78125767 h 189"/>
                <a:gd name="T8" fmla="*/ 141128732 w 64"/>
                <a:gd name="T9" fmla="*/ 115927393 h 189"/>
                <a:gd name="T10" fmla="*/ 148688404 w 64"/>
                <a:gd name="T11" fmla="*/ 156249947 h 189"/>
                <a:gd name="T12" fmla="*/ 151209353 w 64"/>
                <a:gd name="T13" fmla="*/ 194053135 h 189"/>
                <a:gd name="T14" fmla="*/ 153728714 w 64"/>
                <a:gd name="T15" fmla="*/ 234375739 h 189"/>
                <a:gd name="T16" fmla="*/ 153728714 w 64"/>
                <a:gd name="T17" fmla="*/ 277217659 h 189"/>
                <a:gd name="T18" fmla="*/ 151209353 w 64"/>
                <a:gd name="T19" fmla="*/ 315020847 h 189"/>
                <a:gd name="T20" fmla="*/ 151209353 w 64"/>
                <a:gd name="T21" fmla="*/ 315020847 h 189"/>
                <a:gd name="T22" fmla="*/ 146169042 w 64"/>
                <a:gd name="T23" fmla="*/ 352822448 h 189"/>
                <a:gd name="T24" fmla="*/ 141128732 w 64"/>
                <a:gd name="T25" fmla="*/ 370464359 h 189"/>
                <a:gd name="T26" fmla="*/ 136088422 w 64"/>
                <a:gd name="T27" fmla="*/ 388104683 h 189"/>
                <a:gd name="T28" fmla="*/ 126007802 w 64"/>
                <a:gd name="T29" fmla="*/ 403225641 h 189"/>
                <a:gd name="T30" fmla="*/ 118446543 w 64"/>
                <a:gd name="T31" fmla="*/ 420867651 h 189"/>
                <a:gd name="T32" fmla="*/ 103325588 w 64"/>
                <a:gd name="T33" fmla="*/ 430948290 h 189"/>
                <a:gd name="T34" fmla="*/ 85685296 w 64"/>
                <a:gd name="T35" fmla="*/ 438507975 h 189"/>
                <a:gd name="T36" fmla="*/ 85685296 w 64"/>
                <a:gd name="T37" fmla="*/ 438507975 h 189"/>
                <a:gd name="T38" fmla="*/ 60483746 w 64"/>
                <a:gd name="T39" fmla="*/ 441028928 h 189"/>
                <a:gd name="T40" fmla="*/ 32761234 w 64"/>
                <a:gd name="T41" fmla="*/ 441028928 h 189"/>
                <a:gd name="T42" fmla="*/ 20161247 w 64"/>
                <a:gd name="T43" fmla="*/ 446069248 h 189"/>
                <a:gd name="T44" fmla="*/ 10080623 w 64"/>
                <a:gd name="T45" fmla="*/ 451109567 h 189"/>
                <a:gd name="T46" fmla="*/ 2520950 w 64"/>
                <a:gd name="T47" fmla="*/ 461190206 h 189"/>
                <a:gd name="T48" fmla="*/ 0 w 64"/>
                <a:gd name="T49" fmla="*/ 473790210 h 189"/>
                <a:gd name="T50" fmla="*/ 0 w 64"/>
                <a:gd name="T51" fmla="*/ 473790210 h 189"/>
                <a:gd name="T52" fmla="*/ 2520950 w 64"/>
                <a:gd name="T53" fmla="*/ 476311163 h 189"/>
                <a:gd name="T54" fmla="*/ 2520950 w 64"/>
                <a:gd name="T55" fmla="*/ 473790210 h 189"/>
                <a:gd name="T56" fmla="*/ 2520950 w 64"/>
                <a:gd name="T57" fmla="*/ 473790210 h 189"/>
                <a:gd name="T58" fmla="*/ 5040312 w 64"/>
                <a:gd name="T59" fmla="*/ 463709571 h 189"/>
                <a:gd name="T60" fmla="*/ 10080623 w 64"/>
                <a:gd name="T61" fmla="*/ 458669252 h 189"/>
                <a:gd name="T62" fmla="*/ 17640298 w 64"/>
                <a:gd name="T63" fmla="*/ 451109567 h 189"/>
                <a:gd name="T64" fmla="*/ 25201557 w 64"/>
                <a:gd name="T65" fmla="*/ 446069248 h 189"/>
                <a:gd name="T66" fmla="*/ 47882165 w 64"/>
                <a:gd name="T67" fmla="*/ 443548294 h 189"/>
                <a:gd name="T68" fmla="*/ 68043417 w 64"/>
                <a:gd name="T69" fmla="*/ 443548294 h 189"/>
                <a:gd name="T70" fmla="*/ 68043417 w 64"/>
                <a:gd name="T71" fmla="*/ 443548294 h 189"/>
                <a:gd name="T72" fmla="*/ 80644986 w 64"/>
                <a:gd name="T73" fmla="*/ 443548294 h 189"/>
                <a:gd name="T74" fmla="*/ 93244968 w 64"/>
                <a:gd name="T75" fmla="*/ 438507975 h 189"/>
                <a:gd name="T76" fmla="*/ 108365923 w 64"/>
                <a:gd name="T77" fmla="*/ 433467656 h 189"/>
                <a:gd name="T78" fmla="*/ 118446543 w 64"/>
                <a:gd name="T79" fmla="*/ 425907971 h 189"/>
                <a:gd name="T80" fmla="*/ 118446543 w 64"/>
                <a:gd name="T81" fmla="*/ 425907971 h 189"/>
                <a:gd name="T82" fmla="*/ 128527163 w 64"/>
                <a:gd name="T83" fmla="*/ 415827233 h 189"/>
                <a:gd name="T84" fmla="*/ 138607784 w 64"/>
                <a:gd name="T85" fmla="*/ 403225641 h 189"/>
                <a:gd name="T86" fmla="*/ 143648094 w 64"/>
                <a:gd name="T87" fmla="*/ 393145002 h 189"/>
                <a:gd name="T88" fmla="*/ 146169042 w 64"/>
                <a:gd name="T89" fmla="*/ 378024045 h 189"/>
                <a:gd name="T90" fmla="*/ 146169042 w 64"/>
                <a:gd name="T91" fmla="*/ 378024045 h 189"/>
                <a:gd name="T92" fmla="*/ 153728714 w 64"/>
                <a:gd name="T93" fmla="*/ 342741810 h 189"/>
                <a:gd name="T94" fmla="*/ 158769024 w 64"/>
                <a:gd name="T95" fmla="*/ 304940209 h 189"/>
                <a:gd name="T96" fmla="*/ 158769024 w 64"/>
                <a:gd name="T97" fmla="*/ 304940209 h 189"/>
                <a:gd name="T98" fmla="*/ 161289973 w 64"/>
                <a:gd name="T99" fmla="*/ 267137021 h 189"/>
                <a:gd name="T100" fmla="*/ 158769024 w 64"/>
                <a:gd name="T101" fmla="*/ 229335420 h 189"/>
                <a:gd name="T102" fmla="*/ 156249663 w 64"/>
                <a:gd name="T103" fmla="*/ 189012816 h 189"/>
                <a:gd name="T104" fmla="*/ 153728714 w 64"/>
                <a:gd name="T105" fmla="*/ 151209628 h 189"/>
                <a:gd name="T106" fmla="*/ 153728714 w 64"/>
                <a:gd name="T107" fmla="*/ 151209628 h 189"/>
                <a:gd name="T108" fmla="*/ 146169042 w 64"/>
                <a:gd name="T109" fmla="*/ 113408027 h 189"/>
                <a:gd name="T110" fmla="*/ 136088422 w 64"/>
                <a:gd name="T111" fmla="*/ 75604814 h 189"/>
                <a:gd name="T112" fmla="*/ 110886872 w 64"/>
                <a:gd name="T113" fmla="*/ 0 h 189"/>
                <a:gd name="T114" fmla="*/ 110886872 w 64"/>
                <a:gd name="T115" fmla="*/ 0 h 189"/>
                <a:gd name="T116" fmla="*/ 108365923 w 64"/>
                <a:gd name="T117" fmla="*/ 2520954 h 1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"/>
                <a:gd name="T178" fmla="*/ 0 h 189"/>
                <a:gd name="T179" fmla="*/ 64 w 64"/>
                <a:gd name="T180" fmla="*/ 189 h 1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" h="189">
                  <a:moveTo>
                    <a:pt x="43" y="1"/>
                  </a:moveTo>
                  <a:lnTo>
                    <a:pt x="43" y="1"/>
                  </a:lnTo>
                  <a:lnTo>
                    <a:pt x="48" y="16"/>
                  </a:lnTo>
                  <a:lnTo>
                    <a:pt x="52" y="31"/>
                  </a:lnTo>
                  <a:lnTo>
                    <a:pt x="56" y="46"/>
                  </a:lnTo>
                  <a:lnTo>
                    <a:pt x="59" y="62"/>
                  </a:lnTo>
                  <a:lnTo>
                    <a:pt x="60" y="77"/>
                  </a:lnTo>
                  <a:lnTo>
                    <a:pt x="61" y="93"/>
                  </a:lnTo>
                  <a:lnTo>
                    <a:pt x="61" y="110"/>
                  </a:lnTo>
                  <a:lnTo>
                    <a:pt x="60" y="125"/>
                  </a:lnTo>
                  <a:lnTo>
                    <a:pt x="58" y="140"/>
                  </a:lnTo>
                  <a:lnTo>
                    <a:pt x="56" y="147"/>
                  </a:lnTo>
                  <a:lnTo>
                    <a:pt x="54" y="154"/>
                  </a:lnTo>
                  <a:lnTo>
                    <a:pt x="50" y="160"/>
                  </a:lnTo>
                  <a:lnTo>
                    <a:pt x="47" y="167"/>
                  </a:lnTo>
                  <a:lnTo>
                    <a:pt x="41" y="171"/>
                  </a:lnTo>
                  <a:lnTo>
                    <a:pt x="34" y="174"/>
                  </a:lnTo>
                  <a:lnTo>
                    <a:pt x="24" y="175"/>
                  </a:lnTo>
                  <a:lnTo>
                    <a:pt x="13" y="175"/>
                  </a:lnTo>
                  <a:lnTo>
                    <a:pt x="8" y="177"/>
                  </a:lnTo>
                  <a:lnTo>
                    <a:pt x="4" y="179"/>
                  </a:lnTo>
                  <a:lnTo>
                    <a:pt x="1" y="183"/>
                  </a:lnTo>
                  <a:lnTo>
                    <a:pt x="0" y="188"/>
                  </a:lnTo>
                  <a:lnTo>
                    <a:pt x="1" y="189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4" y="182"/>
                  </a:lnTo>
                  <a:lnTo>
                    <a:pt x="7" y="179"/>
                  </a:lnTo>
                  <a:lnTo>
                    <a:pt x="10" y="177"/>
                  </a:lnTo>
                  <a:lnTo>
                    <a:pt x="19" y="176"/>
                  </a:lnTo>
                  <a:lnTo>
                    <a:pt x="27" y="176"/>
                  </a:lnTo>
                  <a:lnTo>
                    <a:pt x="32" y="176"/>
                  </a:lnTo>
                  <a:lnTo>
                    <a:pt x="37" y="174"/>
                  </a:lnTo>
                  <a:lnTo>
                    <a:pt x="43" y="172"/>
                  </a:lnTo>
                  <a:lnTo>
                    <a:pt x="47" y="169"/>
                  </a:lnTo>
                  <a:lnTo>
                    <a:pt x="51" y="165"/>
                  </a:lnTo>
                  <a:lnTo>
                    <a:pt x="55" y="160"/>
                  </a:lnTo>
                  <a:lnTo>
                    <a:pt x="57" y="156"/>
                  </a:lnTo>
                  <a:lnTo>
                    <a:pt x="58" y="150"/>
                  </a:lnTo>
                  <a:lnTo>
                    <a:pt x="61" y="136"/>
                  </a:lnTo>
                  <a:lnTo>
                    <a:pt x="63" y="121"/>
                  </a:lnTo>
                  <a:lnTo>
                    <a:pt x="64" y="106"/>
                  </a:lnTo>
                  <a:lnTo>
                    <a:pt x="63" y="91"/>
                  </a:lnTo>
                  <a:lnTo>
                    <a:pt x="62" y="75"/>
                  </a:lnTo>
                  <a:lnTo>
                    <a:pt x="61" y="60"/>
                  </a:lnTo>
                  <a:lnTo>
                    <a:pt x="58" y="45"/>
                  </a:lnTo>
                  <a:lnTo>
                    <a:pt x="54" y="30"/>
                  </a:lnTo>
                  <a:lnTo>
                    <a:pt x="44" y="0"/>
                  </a:lnTo>
                  <a:lnTo>
                    <a:pt x="43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6" name="Freeform 114"/>
            <p:cNvSpPr>
              <a:spLocks/>
            </p:cNvSpPr>
            <p:nvPr/>
          </p:nvSpPr>
          <p:spPr bwMode="auto">
            <a:xfrm>
              <a:off x="5354638" y="2719388"/>
              <a:ext cx="42863" cy="22225"/>
            </a:xfrm>
            <a:custGeom>
              <a:avLst/>
              <a:gdLst>
                <a:gd name="T0" fmla="*/ 68045812 w 27"/>
                <a:gd name="T1" fmla="*/ 35282190 h 14"/>
                <a:gd name="T2" fmla="*/ 68045812 w 27"/>
                <a:gd name="T3" fmla="*/ 35282190 h 14"/>
                <a:gd name="T4" fmla="*/ 57965072 w 27"/>
                <a:gd name="T5" fmla="*/ 20161251 h 14"/>
                <a:gd name="T6" fmla="*/ 45363341 w 27"/>
                <a:gd name="T7" fmla="*/ 10080625 h 14"/>
                <a:gd name="T8" fmla="*/ 32763210 w 27"/>
                <a:gd name="T9" fmla="*/ 2520950 h 14"/>
                <a:gd name="T10" fmla="*/ 20161486 w 27"/>
                <a:gd name="T11" fmla="*/ 0 h 14"/>
                <a:gd name="T12" fmla="*/ 20161486 w 27"/>
                <a:gd name="T13" fmla="*/ 0 h 14"/>
                <a:gd name="T14" fmla="*/ 10080743 w 27"/>
                <a:gd name="T15" fmla="*/ 0 h 14"/>
                <a:gd name="T16" fmla="*/ 5040371 w 27"/>
                <a:gd name="T17" fmla="*/ 2520950 h 14"/>
                <a:gd name="T18" fmla="*/ 0 w 27"/>
                <a:gd name="T19" fmla="*/ 7561264 h 14"/>
                <a:gd name="T20" fmla="*/ 0 w 27"/>
                <a:gd name="T21" fmla="*/ 10080625 h 14"/>
                <a:gd name="T22" fmla="*/ 2520979 w 27"/>
                <a:gd name="T23" fmla="*/ 12601575 h 14"/>
                <a:gd name="T24" fmla="*/ 2520979 w 27"/>
                <a:gd name="T25" fmla="*/ 12601575 h 14"/>
                <a:gd name="T26" fmla="*/ 5040371 w 27"/>
                <a:gd name="T27" fmla="*/ 12601575 h 14"/>
                <a:gd name="T28" fmla="*/ 5040371 w 27"/>
                <a:gd name="T29" fmla="*/ 10080625 h 14"/>
                <a:gd name="T30" fmla="*/ 5040371 w 27"/>
                <a:gd name="T31" fmla="*/ 10080625 h 14"/>
                <a:gd name="T32" fmla="*/ 7561352 w 27"/>
                <a:gd name="T33" fmla="*/ 2520950 h 14"/>
                <a:gd name="T34" fmla="*/ 7561352 w 27"/>
                <a:gd name="T35" fmla="*/ 2520950 h 14"/>
                <a:gd name="T36" fmla="*/ 15121116 w 27"/>
                <a:gd name="T37" fmla="*/ 2520950 h 14"/>
                <a:gd name="T38" fmla="*/ 27722840 w 27"/>
                <a:gd name="T39" fmla="*/ 2520950 h 14"/>
                <a:gd name="T40" fmla="*/ 27722840 w 27"/>
                <a:gd name="T41" fmla="*/ 2520950 h 14"/>
                <a:gd name="T42" fmla="*/ 35282602 w 27"/>
                <a:gd name="T43" fmla="*/ 5040313 h 14"/>
                <a:gd name="T44" fmla="*/ 42843950 w 27"/>
                <a:gd name="T45" fmla="*/ 10080625 h 14"/>
                <a:gd name="T46" fmla="*/ 42843950 w 27"/>
                <a:gd name="T47" fmla="*/ 10080625 h 14"/>
                <a:gd name="T48" fmla="*/ 57965072 w 27"/>
                <a:gd name="T49" fmla="*/ 22682200 h 14"/>
                <a:gd name="T50" fmla="*/ 68045812 w 27"/>
                <a:gd name="T51" fmla="*/ 35282190 h 14"/>
                <a:gd name="T52" fmla="*/ 68045812 w 27"/>
                <a:gd name="T53" fmla="*/ 35282190 h 14"/>
                <a:gd name="T54" fmla="*/ 68045812 w 27"/>
                <a:gd name="T55" fmla="*/ 35282190 h 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7"/>
                <a:gd name="T85" fmla="*/ 0 h 14"/>
                <a:gd name="T86" fmla="*/ 27 w 27"/>
                <a:gd name="T87" fmla="*/ 14 h 1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7" h="14">
                  <a:moveTo>
                    <a:pt x="27" y="14"/>
                  </a:moveTo>
                  <a:lnTo>
                    <a:pt x="27" y="14"/>
                  </a:lnTo>
                  <a:lnTo>
                    <a:pt x="23" y="8"/>
                  </a:lnTo>
                  <a:lnTo>
                    <a:pt x="18" y="4"/>
                  </a:lnTo>
                  <a:lnTo>
                    <a:pt x="13" y="1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1"/>
                  </a:lnTo>
                  <a:lnTo>
                    <a:pt x="6" y="1"/>
                  </a:lnTo>
                  <a:lnTo>
                    <a:pt x="11" y="1"/>
                  </a:lnTo>
                  <a:lnTo>
                    <a:pt x="14" y="2"/>
                  </a:lnTo>
                  <a:lnTo>
                    <a:pt x="17" y="4"/>
                  </a:lnTo>
                  <a:lnTo>
                    <a:pt x="23" y="9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7" name="Freeform 115"/>
            <p:cNvSpPr>
              <a:spLocks/>
            </p:cNvSpPr>
            <p:nvPr/>
          </p:nvSpPr>
          <p:spPr bwMode="auto">
            <a:xfrm>
              <a:off x="5354638" y="2719388"/>
              <a:ext cx="42863" cy="22225"/>
            </a:xfrm>
            <a:custGeom>
              <a:avLst/>
              <a:gdLst>
                <a:gd name="T0" fmla="*/ 68045812 w 27"/>
                <a:gd name="T1" fmla="*/ 35282190 h 14"/>
                <a:gd name="T2" fmla="*/ 68045812 w 27"/>
                <a:gd name="T3" fmla="*/ 35282190 h 14"/>
                <a:gd name="T4" fmla="*/ 57965072 w 27"/>
                <a:gd name="T5" fmla="*/ 20161251 h 14"/>
                <a:gd name="T6" fmla="*/ 45363341 w 27"/>
                <a:gd name="T7" fmla="*/ 10080625 h 14"/>
                <a:gd name="T8" fmla="*/ 32763210 w 27"/>
                <a:gd name="T9" fmla="*/ 2520950 h 14"/>
                <a:gd name="T10" fmla="*/ 20161486 w 27"/>
                <a:gd name="T11" fmla="*/ 0 h 14"/>
                <a:gd name="T12" fmla="*/ 20161486 w 27"/>
                <a:gd name="T13" fmla="*/ 0 h 14"/>
                <a:gd name="T14" fmla="*/ 10080743 w 27"/>
                <a:gd name="T15" fmla="*/ 0 h 14"/>
                <a:gd name="T16" fmla="*/ 5040371 w 27"/>
                <a:gd name="T17" fmla="*/ 2520950 h 14"/>
                <a:gd name="T18" fmla="*/ 0 w 27"/>
                <a:gd name="T19" fmla="*/ 7561264 h 14"/>
                <a:gd name="T20" fmla="*/ 0 w 27"/>
                <a:gd name="T21" fmla="*/ 10080625 h 14"/>
                <a:gd name="T22" fmla="*/ 2520979 w 27"/>
                <a:gd name="T23" fmla="*/ 12601575 h 14"/>
                <a:gd name="T24" fmla="*/ 2520979 w 27"/>
                <a:gd name="T25" fmla="*/ 12601575 h 14"/>
                <a:gd name="T26" fmla="*/ 5040371 w 27"/>
                <a:gd name="T27" fmla="*/ 12601575 h 14"/>
                <a:gd name="T28" fmla="*/ 5040371 w 27"/>
                <a:gd name="T29" fmla="*/ 10080625 h 14"/>
                <a:gd name="T30" fmla="*/ 5040371 w 27"/>
                <a:gd name="T31" fmla="*/ 10080625 h 14"/>
                <a:gd name="T32" fmla="*/ 7561352 w 27"/>
                <a:gd name="T33" fmla="*/ 2520950 h 14"/>
                <a:gd name="T34" fmla="*/ 7561352 w 27"/>
                <a:gd name="T35" fmla="*/ 2520950 h 14"/>
                <a:gd name="T36" fmla="*/ 15121116 w 27"/>
                <a:gd name="T37" fmla="*/ 2520950 h 14"/>
                <a:gd name="T38" fmla="*/ 27722840 w 27"/>
                <a:gd name="T39" fmla="*/ 2520950 h 14"/>
                <a:gd name="T40" fmla="*/ 27722840 w 27"/>
                <a:gd name="T41" fmla="*/ 2520950 h 14"/>
                <a:gd name="T42" fmla="*/ 35282602 w 27"/>
                <a:gd name="T43" fmla="*/ 5040313 h 14"/>
                <a:gd name="T44" fmla="*/ 42843950 w 27"/>
                <a:gd name="T45" fmla="*/ 10080625 h 14"/>
                <a:gd name="T46" fmla="*/ 42843950 w 27"/>
                <a:gd name="T47" fmla="*/ 10080625 h 14"/>
                <a:gd name="T48" fmla="*/ 57965072 w 27"/>
                <a:gd name="T49" fmla="*/ 22682200 h 14"/>
                <a:gd name="T50" fmla="*/ 68045812 w 27"/>
                <a:gd name="T51" fmla="*/ 35282190 h 14"/>
                <a:gd name="T52" fmla="*/ 68045812 w 27"/>
                <a:gd name="T53" fmla="*/ 35282190 h 14"/>
                <a:gd name="T54" fmla="*/ 68045812 w 27"/>
                <a:gd name="T55" fmla="*/ 35282190 h 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7"/>
                <a:gd name="T85" fmla="*/ 0 h 14"/>
                <a:gd name="T86" fmla="*/ 27 w 27"/>
                <a:gd name="T87" fmla="*/ 14 h 1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7" h="14">
                  <a:moveTo>
                    <a:pt x="27" y="14"/>
                  </a:moveTo>
                  <a:lnTo>
                    <a:pt x="27" y="14"/>
                  </a:lnTo>
                  <a:lnTo>
                    <a:pt x="23" y="8"/>
                  </a:lnTo>
                  <a:lnTo>
                    <a:pt x="18" y="4"/>
                  </a:lnTo>
                  <a:lnTo>
                    <a:pt x="13" y="1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1"/>
                  </a:lnTo>
                  <a:lnTo>
                    <a:pt x="6" y="1"/>
                  </a:lnTo>
                  <a:lnTo>
                    <a:pt x="11" y="1"/>
                  </a:lnTo>
                  <a:lnTo>
                    <a:pt x="14" y="2"/>
                  </a:lnTo>
                  <a:lnTo>
                    <a:pt x="17" y="4"/>
                  </a:lnTo>
                  <a:lnTo>
                    <a:pt x="23" y="9"/>
                  </a:lnTo>
                  <a:lnTo>
                    <a:pt x="27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8" name="Freeform 118"/>
            <p:cNvSpPr>
              <a:spLocks/>
            </p:cNvSpPr>
            <p:nvPr/>
          </p:nvSpPr>
          <p:spPr bwMode="auto">
            <a:xfrm>
              <a:off x="5468938" y="2371725"/>
              <a:ext cx="38100" cy="130175"/>
            </a:xfrm>
            <a:custGeom>
              <a:avLst/>
              <a:gdLst>
                <a:gd name="T0" fmla="*/ 0 w 24"/>
                <a:gd name="T1" fmla="*/ 108365934 h 82"/>
                <a:gd name="T2" fmla="*/ 0 w 24"/>
                <a:gd name="T3" fmla="*/ 108365934 h 82"/>
                <a:gd name="T4" fmla="*/ 12601574 w 24"/>
                <a:gd name="T5" fmla="*/ 151209368 h 82"/>
                <a:gd name="T6" fmla="*/ 22682199 w 24"/>
                <a:gd name="T7" fmla="*/ 171370611 h 82"/>
                <a:gd name="T8" fmla="*/ 32761239 w 24"/>
                <a:gd name="T9" fmla="*/ 191531853 h 82"/>
                <a:gd name="T10" fmla="*/ 32761239 w 24"/>
                <a:gd name="T11" fmla="*/ 191531853 h 82"/>
                <a:gd name="T12" fmla="*/ 40322500 w 24"/>
                <a:gd name="T13" fmla="*/ 201612475 h 82"/>
                <a:gd name="T14" fmla="*/ 45362810 w 24"/>
                <a:gd name="T15" fmla="*/ 206652785 h 82"/>
                <a:gd name="T16" fmla="*/ 55443445 w 24"/>
                <a:gd name="T17" fmla="*/ 206652785 h 82"/>
                <a:gd name="T18" fmla="*/ 55443445 w 24"/>
                <a:gd name="T19" fmla="*/ 206652785 h 82"/>
                <a:gd name="T20" fmla="*/ 57964394 w 24"/>
                <a:gd name="T21" fmla="*/ 206652785 h 82"/>
                <a:gd name="T22" fmla="*/ 60483756 w 24"/>
                <a:gd name="T23" fmla="*/ 201612475 h 82"/>
                <a:gd name="T24" fmla="*/ 60483756 w 24"/>
                <a:gd name="T25" fmla="*/ 194052802 h 82"/>
                <a:gd name="T26" fmla="*/ 60483756 w 24"/>
                <a:gd name="T27" fmla="*/ 194052802 h 82"/>
                <a:gd name="T28" fmla="*/ 60483756 w 24"/>
                <a:gd name="T29" fmla="*/ 168851249 h 82"/>
                <a:gd name="T30" fmla="*/ 57964394 w 24"/>
                <a:gd name="T31" fmla="*/ 143648109 h 82"/>
                <a:gd name="T32" fmla="*/ 57964394 w 24"/>
                <a:gd name="T33" fmla="*/ 143648109 h 82"/>
                <a:gd name="T34" fmla="*/ 50403121 w 24"/>
                <a:gd name="T35" fmla="*/ 93246565 h 82"/>
                <a:gd name="T36" fmla="*/ 50403121 w 24"/>
                <a:gd name="T37" fmla="*/ 93246565 h 82"/>
                <a:gd name="T38" fmla="*/ 45362810 w 24"/>
                <a:gd name="T39" fmla="*/ 68043424 h 82"/>
                <a:gd name="T40" fmla="*/ 40322500 w 24"/>
                <a:gd name="T41" fmla="*/ 45362808 h 82"/>
                <a:gd name="T42" fmla="*/ 35282189 w 24"/>
                <a:gd name="T43" fmla="*/ 22682198 h 82"/>
                <a:gd name="T44" fmla="*/ 22682199 w 24"/>
                <a:gd name="T45" fmla="*/ 0 h 82"/>
                <a:gd name="T46" fmla="*/ 22682199 w 24"/>
                <a:gd name="T47" fmla="*/ 0 h 82"/>
                <a:gd name="T48" fmla="*/ 22682199 w 24"/>
                <a:gd name="T49" fmla="*/ 0 h 82"/>
                <a:gd name="T50" fmla="*/ 20161250 w 24"/>
                <a:gd name="T51" fmla="*/ 0 h 82"/>
                <a:gd name="T52" fmla="*/ 20161250 w 24"/>
                <a:gd name="T53" fmla="*/ 0 h 82"/>
                <a:gd name="T54" fmla="*/ 35282189 w 24"/>
                <a:gd name="T55" fmla="*/ 40322497 h 82"/>
                <a:gd name="T56" fmla="*/ 45362810 w 24"/>
                <a:gd name="T57" fmla="*/ 80644995 h 82"/>
                <a:gd name="T58" fmla="*/ 50403121 w 24"/>
                <a:gd name="T59" fmla="*/ 120967505 h 82"/>
                <a:gd name="T60" fmla="*/ 55443445 w 24"/>
                <a:gd name="T61" fmla="*/ 161289990 h 82"/>
                <a:gd name="T62" fmla="*/ 55443445 w 24"/>
                <a:gd name="T63" fmla="*/ 161289990 h 82"/>
                <a:gd name="T64" fmla="*/ 57964394 w 24"/>
                <a:gd name="T65" fmla="*/ 194052802 h 82"/>
                <a:gd name="T66" fmla="*/ 57964394 w 24"/>
                <a:gd name="T67" fmla="*/ 194052802 h 82"/>
                <a:gd name="T68" fmla="*/ 57964394 w 24"/>
                <a:gd name="T69" fmla="*/ 196572164 h 82"/>
                <a:gd name="T70" fmla="*/ 55443445 w 24"/>
                <a:gd name="T71" fmla="*/ 199093113 h 82"/>
                <a:gd name="T72" fmla="*/ 45362810 w 24"/>
                <a:gd name="T73" fmla="*/ 201612475 h 82"/>
                <a:gd name="T74" fmla="*/ 45362810 w 24"/>
                <a:gd name="T75" fmla="*/ 201612475 h 82"/>
                <a:gd name="T76" fmla="*/ 40322500 w 24"/>
                <a:gd name="T77" fmla="*/ 194052802 h 82"/>
                <a:gd name="T78" fmla="*/ 40322500 w 24"/>
                <a:gd name="T79" fmla="*/ 194052802 h 82"/>
                <a:gd name="T80" fmla="*/ 30241878 w 24"/>
                <a:gd name="T81" fmla="*/ 178931871 h 82"/>
                <a:gd name="T82" fmla="*/ 30241878 w 24"/>
                <a:gd name="T83" fmla="*/ 178931871 h 82"/>
                <a:gd name="T84" fmla="*/ 20161250 w 24"/>
                <a:gd name="T85" fmla="*/ 163810939 h 82"/>
                <a:gd name="T86" fmla="*/ 10080625 w 24"/>
                <a:gd name="T87" fmla="*/ 143648109 h 82"/>
                <a:gd name="T88" fmla="*/ 0 w 24"/>
                <a:gd name="T89" fmla="*/ 108365934 h 82"/>
                <a:gd name="T90" fmla="*/ 0 w 24"/>
                <a:gd name="T91" fmla="*/ 108365934 h 82"/>
                <a:gd name="T92" fmla="*/ 0 w 24"/>
                <a:gd name="T93" fmla="*/ 108365934 h 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82"/>
                <a:gd name="T143" fmla="*/ 24 w 24"/>
                <a:gd name="T144" fmla="*/ 82 h 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82">
                  <a:moveTo>
                    <a:pt x="0" y="43"/>
                  </a:moveTo>
                  <a:lnTo>
                    <a:pt x="0" y="43"/>
                  </a:lnTo>
                  <a:lnTo>
                    <a:pt x="5" y="60"/>
                  </a:lnTo>
                  <a:lnTo>
                    <a:pt x="9" y="68"/>
                  </a:lnTo>
                  <a:lnTo>
                    <a:pt x="13" y="76"/>
                  </a:lnTo>
                  <a:lnTo>
                    <a:pt x="16" y="80"/>
                  </a:lnTo>
                  <a:lnTo>
                    <a:pt x="18" y="82"/>
                  </a:lnTo>
                  <a:lnTo>
                    <a:pt x="22" y="82"/>
                  </a:lnTo>
                  <a:lnTo>
                    <a:pt x="23" y="82"/>
                  </a:lnTo>
                  <a:lnTo>
                    <a:pt x="24" y="80"/>
                  </a:lnTo>
                  <a:lnTo>
                    <a:pt x="24" y="77"/>
                  </a:lnTo>
                  <a:lnTo>
                    <a:pt x="24" y="67"/>
                  </a:lnTo>
                  <a:lnTo>
                    <a:pt x="23" y="57"/>
                  </a:lnTo>
                  <a:lnTo>
                    <a:pt x="20" y="37"/>
                  </a:lnTo>
                  <a:lnTo>
                    <a:pt x="18" y="27"/>
                  </a:lnTo>
                  <a:lnTo>
                    <a:pt x="16" y="18"/>
                  </a:lnTo>
                  <a:lnTo>
                    <a:pt x="14" y="9"/>
                  </a:lnTo>
                  <a:lnTo>
                    <a:pt x="9" y="0"/>
                  </a:lnTo>
                  <a:lnTo>
                    <a:pt x="8" y="0"/>
                  </a:lnTo>
                  <a:lnTo>
                    <a:pt x="14" y="16"/>
                  </a:lnTo>
                  <a:lnTo>
                    <a:pt x="18" y="32"/>
                  </a:lnTo>
                  <a:lnTo>
                    <a:pt x="20" y="48"/>
                  </a:lnTo>
                  <a:lnTo>
                    <a:pt x="22" y="64"/>
                  </a:lnTo>
                  <a:lnTo>
                    <a:pt x="23" y="77"/>
                  </a:lnTo>
                  <a:lnTo>
                    <a:pt x="23" y="78"/>
                  </a:lnTo>
                  <a:lnTo>
                    <a:pt x="22" y="79"/>
                  </a:lnTo>
                  <a:lnTo>
                    <a:pt x="18" y="80"/>
                  </a:lnTo>
                  <a:lnTo>
                    <a:pt x="16" y="77"/>
                  </a:lnTo>
                  <a:lnTo>
                    <a:pt x="12" y="71"/>
                  </a:lnTo>
                  <a:lnTo>
                    <a:pt x="8" y="65"/>
                  </a:lnTo>
                  <a:lnTo>
                    <a:pt x="4" y="5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9" name="Freeform 119"/>
            <p:cNvSpPr>
              <a:spLocks/>
            </p:cNvSpPr>
            <p:nvPr/>
          </p:nvSpPr>
          <p:spPr bwMode="auto">
            <a:xfrm>
              <a:off x="5468938" y="2371725"/>
              <a:ext cx="38100" cy="130175"/>
            </a:xfrm>
            <a:custGeom>
              <a:avLst/>
              <a:gdLst>
                <a:gd name="T0" fmla="*/ 0 w 24"/>
                <a:gd name="T1" fmla="*/ 108365934 h 82"/>
                <a:gd name="T2" fmla="*/ 0 w 24"/>
                <a:gd name="T3" fmla="*/ 108365934 h 82"/>
                <a:gd name="T4" fmla="*/ 12601574 w 24"/>
                <a:gd name="T5" fmla="*/ 151209368 h 82"/>
                <a:gd name="T6" fmla="*/ 22682199 w 24"/>
                <a:gd name="T7" fmla="*/ 171370611 h 82"/>
                <a:gd name="T8" fmla="*/ 32761239 w 24"/>
                <a:gd name="T9" fmla="*/ 191531853 h 82"/>
                <a:gd name="T10" fmla="*/ 32761239 w 24"/>
                <a:gd name="T11" fmla="*/ 191531853 h 82"/>
                <a:gd name="T12" fmla="*/ 40322500 w 24"/>
                <a:gd name="T13" fmla="*/ 201612475 h 82"/>
                <a:gd name="T14" fmla="*/ 45362810 w 24"/>
                <a:gd name="T15" fmla="*/ 206652785 h 82"/>
                <a:gd name="T16" fmla="*/ 55443445 w 24"/>
                <a:gd name="T17" fmla="*/ 206652785 h 82"/>
                <a:gd name="T18" fmla="*/ 55443445 w 24"/>
                <a:gd name="T19" fmla="*/ 206652785 h 82"/>
                <a:gd name="T20" fmla="*/ 57964394 w 24"/>
                <a:gd name="T21" fmla="*/ 206652785 h 82"/>
                <a:gd name="T22" fmla="*/ 60483756 w 24"/>
                <a:gd name="T23" fmla="*/ 201612475 h 82"/>
                <a:gd name="T24" fmla="*/ 60483756 w 24"/>
                <a:gd name="T25" fmla="*/ 194052802 h 82"/>
                <a:gd name="T26" fmla="*/ 60483756 w 24"/>
                <a:gd name="T27" fmla="*/ 194052802 h 82"/>
                <a:gd name="T28" fmla="*/ 60483756 w 24"/>
                <a:gd name="T29" fmla="*/ 168851249 h 82"/>
                <a:gd name="T30" fmla="*/ 57964394 w 24"/>
                <a:gd name="T31" fmla="*/ 143648109 h 82"/>
                <a:gd name="T32" fmla="*/ 57964394 w 24"/>
                <a:gd name="T33" fmla="*/ 143648109 h 82"/>
                <a:gd name="T34" fmla="*/ 50403121 w 24"/>
                <a:gd name="T35" fmla="*/ 93246565 h 82"/>
                <a:gd name="T36" fmla="*/ 50403121 w 24"/>
                <a:gd name="T37" fmla="*/ 93246565 h 82"/>
                <a:gd name="T38" fmla="*/ 45362810 w 24"/>
                <a:gd name="T39" fmla="*/ 68043424 h 82"/>
                <a:gd name="T40" fmla="*/ 40322500 w 24"/>
                <a:gd name="T41" fmla="*/ 45362808 h 82"/>
                <a:gd name="T42" fmla="*/ 35282189 w 24"/>
                <a:gd name="T43" fmla="*/ 22682198 h 82"/>
                <a:gd name="T44" fmla="*/ 22682199 w 24"/>
                <a:gd name="T45" fmla="*/ 0 h 82"/>
                <a:gd name="T46" fmla="*/ 22682199 w 24"/>
                <a:gd name="T47" fmla="*/ 0 h 82"/>
                <a:gd name="T48" fmla="*/ 22682199 w 24"/>
                <a:gd name="T49" fmla="*/ 0 h 82"/>
                <a:gd name="T50" fmla="*/ 20161250 w 24"/>
                <a:gd name="T51" fmla="*/ 0 h 82"/>
                <a:gd name="T52" fmla="*/ 20161250 w 24"/>
                <a:gd name="T53" fmla="*/ 0 h 82"/>
                <a:gd name="T54" fmla="*/ 35282189 w 24"/>
                <a:gd name="T55" fmla="*/ 40322497 h 82"/>
                <a:gd name="T56" fmla="*/ 45362810 w 24"/>
                <a:gd name="T57" fmla="*/ 80644995 h 82"/>
                <a:gd name="T58" fmla="*/ 50403121 w 24"/>
                <a:gd name="T59" fmla="*/ 120967505 h 82"/>
                <a:gd name="T60" fmla="*/ 55443445 w 24"/>
                <a:gd name="T61" fmla="*/ 161289990 h 82"/>
                <a:gd name="T62" fmla="*/ 55443445 w 24"/>
                <a:gd name="T63" fmla="*/ 161289990 h 82"/>
                <a:gd name="T64" fmla="*/ 57964394 w 24"/>
                <a:gd name="T65" fmla="*/ 194052802 h 82"/>
                <a:gd name="T66" fmla="*/ 57964394 w 24"/>
                <a:gd name="T67" fmla="*/ 194052802 h 82"/>
                <a:gd name="T68" fmla="*/ 57964394 w 24"/>
                <a:gd name="T69" fmla="*/ 196572164 h 82"/>
                <a:gd name="T70" fmla="*/ 55443445 w 24"/>
                <a:gd name="T71" fmla="*/ 199093113 h 82"/>
                <a:gd name="T72" fmla="*/ 45362810 w 24"/>
                <a:gd name="T73" fmla="*/ 201612475 h 82"/>
                <a:gd name="T74" fmla="*/ 45362810 w 24"/>
                <a:gd name="T75" fmla="*/ 201612475 h 82"/>
                <a:gd name="T76" fmla="*/ 40322500 w 24"/>
                <a:gd name="T77" fmla="*/ 194052802 h 82"/>
                <a:gd name="T78" fmla="*/ 40322500 w 24"/>
                <a:gd name="T79" fmla="*/ 194052802 h 82"/>
                <a:gd name="T80" fmla="*/ 30241878 w 24"/>
                <a:gd name="T81" fmla="*/ 178931871 h 82"/>
                <a:gd name="T82" fmla="*/ 30241878 w 24"/>
                <a:gd name="T83" fmla="*/ 178931871 h 82"/>
                <a:gd name="T84" fmla="*/ 20161250 w 24"/>
                <a:gd name="T85" fmla="*/ 163810939 h 82"/>
                <a:gd name="T86" fmla="*/ 10080625 w 24"/>
                <a:gd name="T87" fmla="*/ 143648109 h 82"/>
                <a:gd name="T88" fmla="*/ 0 w 24"/>
                <a:gd name="T89" fmla="*/ 108365934 h 82"/>
                <a:gd name="T90" fmla="*/ 0 w 24"/>
                <a:gd name="T91" fmla="*/ 108365934 h 82"/>
                <a:gd name="T92" fmla="*/ 0 w 24"/>
                <a:gd name="T93" fmla="*/ 108365934 h 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82"/>
                <a:gd name="T143" fmla="*/ 24 w 24"/>
                <a:gd name="T144" fmla="*/ 82 h 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82">
                  <a:moveTo>
                    <a:pt x="0" y="43"/>
                  </a:moveTo>
                  <a:lnTo>
                    <a:pt x="0" y="43"/>
                  </a:lnTo>
                  <a:lnTo>
                    <a:pt x="5" y="60"/>
                  </a:lnTo>
                  <a:lnTo>
                    <a:pt x="9" y="68"/>
                  </a:lnTo>
                  <a:lnTo>
                    <a:pt x="13" y="76"/>
                  </a:lnTo>
                  <a:lnTo>
                    <a:pt x="16" y="80"/>
                  </a:lnTo>
                  <a:lnTo>
                    <a:pt x="18" y="82"/>
                  </a:lnTo>
                  <a:lnTo>
                    <a:pt x="22" y="82"/>
                  </a:lnTo>
                  <a:lnTo>
                    <a:pt x="23" y="82"/>
                  </a:lnTo>
                  <a:lnTo>
                    <a:pt x="24" y="80"/>
                  </a:lnTo>
                  <a:lnTo>
                    <a:pt x="24" y="77"/>
                  </a:lnTo>
                  <a:lnTo>
                    <a:pt x="24" y="67"/>
                  </a:lnTo>
                  <a:lnTo>
                    <a:pt x="23" y="57"/>
                  </a:lnTo>
                  <a:lnTo>
                    <a:pt x="20" y="37"/>
                  </a:lnTo>
                  <a:lnTo>
                    <a:pt x="18" y="27"/>
                  </a:lnTo>
                  <a:lnTo>
                    <a:pt x="16" y="18"/>
                  </a:lnTo>
                  <a:lnTo>
                    <a:pt x="14" y="9"/>
                  </a:lnTo>
                  <a:lnTo>
                    <a:pt x="9" y="0"/>
                  </a:lnTo>
                  <a:lnTo>
                    <a:pt x="8" y="0"/>
                  </a:lnTo>
                  <a:lnTo>
                    <a:pt x="14" y="16"/>
                  </a:lnTo>
                  <a:lnTo>
                    <a:pt x="18" y="32"/>
                  </a:lnTo>
                  <a:lnTo>
                    <a:pt x="20" y="48"/>
                  </a:lnTo>
                  <a:lnTo>
                    <a:pt x="22" y="64"/>
                  </a:lnTo>
                  <a:lnTo>
                    <a:pt x="23" y="77"/>
                  </a:lnTo>
                  <a:lnTo>
                    <a:pt x="23" y="78"/>
                  </a:lnTo>
                  <a:lnTo>
                    <a:pt x="22" y="79"/>
                  </a:lnTo>
                  <a:lnTo>
                    <a:pt x="18" y="80"/>
                  </a:lnTo>
                  <a:lnTo>
                    <a:pt x="16" y="77"/>
                  </a:lnTo>
                  <a:lnTo>
                    <a:pt x="12" y="71"/>
                  </a:lnTo>
                  <a:lnTo>
                    <a:pt x="8" y="65"/>
                  </a:lnTo>
                  <a:lnTo>
                    <a:pt x="4" y="57"/>
                  </a:lnTo>
                  <a:lnTo>
                    <a:pt x="0" y="4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0" name="Freeform 120"/>
            <p:cNvSpPr>
              <a:spLocks/>
            </p:cNvSpPr>
            <p:nvPr/>
          </p:nvSpPr>
          <p:spPr bwMode="auto">
            <a:xfrm>
              <a:off x="5500688" y="2392363"/>
              <a:ext cx="49213" cy="57150"/>
            </a:xfrm>
            <a:custGeom>
              <a:avLst/>
              <a:gdLst>
                <a:gd name="T0" fmla="*/ 0 w 31"/>
                <a:gd name="T1" fmla="*/ 0 h 36"/>
                <a:gd name="T2" fmla="*/ 0 w 31"/>
                <a:gd name="T3" fmla="*/ 0 h 36"/>
                <a:gd name="T4" fmla="*/ 5040364 w 31"/>
                <a:gd name="T5" fmla="*/ 30241875 h 36"/>
                <a:gd name="T6" fmla="*/ 12601703 w 31"/>
                <a:gd name="T7" fmla="*/ 60483749 h 36"/>
                <a:gd name="T8" fmla="*/ 12601703 w 31"/>
                <a:gd name="T9" fmla="*/ 60483749 h 36"/>
                <a:gd name="T10" fmla="*/ 15121094 w 31"/>
                <a:gd name="T11" fmla="*/ 70564370 h 36"/>
                <a:gd name="T12" fmla="*/ 22682431 w 31"/>
                <a:gd name="T13" fmla="*/ 80644991 h 36"/>
                <a:gd name="T14" fmla="*/ 27722800 w 31"/>
                <a:gd name="T15" fmla="*/ 88206250 h 36"/>
                <a:gd name="T16" fmla="*/ 32763162 w 31"/>
                <a:gd name="T17" fmla="*/ 90725611 h 36"/>
                <a:gd name="T18" fmla="*/ 40322912 w 31"/>
                <a:gd name="T19" fmla="*/ 90725611 h 36"/>
                <a:gd name="T20" fmla="*/ 40322912 w 31"/>
                <a:gd name="T21" fmla="*/ 90725611 h 36"/>
                <a:gd name="T22" fmla="*/ 47884250 w 31"/>
                <a:gd name="T23" fmla="*/ 88206250 h 36"/>
                <a:gd name="T24" fmla="*/ 52924624 w 31"/>
                <a:gd name="T25" fmla="*/ 83165940 h 36"/>
                <a:gd name="T26" fmla="*/ 60484374 w 31"/>
                <a:gd name="T27" fmla="*/ 65524060 h 36"/>
                <a:gd name="T28" fmla="*/ 60484374 w 31"/>
                <a:gd name="T29" fmla="*/ 65524060 h 36"/>
                <a:gd name="T30" fmla="*/ 65524737 w 31"/>
                <a:gd name="T31" fmla="*/ 55443439 h 36"/>
                <a:gd name="T32" fmla="*/ 70565099 w 31"/>
                <a:gd name="T33" fmla="*/ 40322495 h 36"/>
                <a:gd name="T34" fmla="*/ 75605462 w 31"/>
                <a:gd name="T35" fmla="*/ 27720926 h 36"/>
                <a:gd name="T36" fmla="*/ 78126437 w 31"/>
                <a:gd name="T37" fmla="*/ 12599985 h 36"/>
                <a:gd name="T38" fmla="*/ 78126437 w 31"/>
                <a:gd name="T39" fmla="*/ 12599985 h 36"/>
                <a:gd name="T40" fmla="*/ 75605462 w 31"/>
                <a:gd name="T41" fmla="*/ 12599985 h 36"/>
                <a:gd name="T42" fmla="*/ 75605462 w 31"/>
                <a:gd name="T43" fmla="*/ 12599985 h 36"/>
                <a:gd name="T44" fmla="*/ 70565099 w 31"/>
                <a:gd name="T45" fmla="*/ 32761236 h 36"/>
                <a:gd name="T46" fmla="*/ 65524737 w 31"/>
                <a:gd name="T47" fmla="*/ 52922490 h 36"/>
                <a:gd name="T48" fmla="*/ 57964987 w 31"/>
                <a:gd name="T49" fmla="*/ 70564370 h 36"/>
                <a:gd name="T50" fmla="*/ 45363275 w 31"/>
                <a:gd name="T51" fmla="*/ 85685301 h 36"/>
                <a:gd name="T52" fmla="*/ 45363275 w 31"/>
                <a:gd name="T53" fmla="*/ 85685301 h 36"/>
                <a:gd name="T54" fmla="*/ 40322912 w 31"/>
                <a:gd name="T55" fmla="*/ 90725611 h 36"/>
                <a:gd name="T56" fmla="*/ 32763162 w 31"/>
                <a:gd name="T57" fmla="*/ 90725611 h 36"/>
                <a:gd name="T58" fmla="*/ 27722800 w 31"/>
                <a:gd name="T59" fmla="*/ 85685301 h 36"/>
                <a:gd name="T60" fmla="*/ 22682431 w 31"/>
                <a:gd name="T61" fmla="*/ 80644991 h 36"/>
                <a:gd name="T62" fmla="*/ 15121094 w 31"/>
                <a:gd name="T63" fmla="*/ 63003111 h 36"/>
                <a:gd name="T64" fmla="*/ 12601703 w 31"/>
                <a:gd name="T65" fmla="*/ 52922490 h 36"/>
                <a:gd name="T66" fmla="*/ 12601703 w 31"/>
                <a:gd name="T67" fmla="*/ 52922490 h 36"/>
                <a:gd name="T68" fmla="*/ 5040364 w 31"/>
                <a:gd name="T69" fmla="*/ 27720926 h 36"/>
                <a:gd name="T70" fmla="*/ 0 w 31"/>
                <a:gd name="T71" fmla="*/ 0 h 36"/>
                <a:gd name="T72" fmla="*/ 0 w 31"/>
                <a:gd name="T73" fmla="*/ 0 h 36"/>
                <a:gd name="T74" fmla="*/ 0 w 31"/>
                <a:gd name="T75" fmla="*/ 0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"/>
                <a:gd name="T115" fmla="*/ 0 h 36"/>
                <a:gd name="T116" fmla="*/ 31 w 31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" h="36">
                  <a:moveTo>
                    <a:pt x="0" y="0"/>
                  </a:moveTo>
                  <a:lnTo>
                    <a:pt x="0" y="0"/>
                  </a:lnTo>
                  <a:lnTo>
                    <a:pt x="2" y="12"/>
                  </a:lnTo>
                  <a:lnTo>
                    <a:pt x="5" y="24"/>
                  </a:lnTo>
                  <a:lnTo>
                    <a:pt x="6" y="28"/>
                  </a:lnTo>
                  <a:lnTo>
                    <a:pt x="9" y="32"/>
                  </a:lnTo>
                  <a:lnTo>
                    <a:pt x="11" y="35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9" y="35"/>
                  </a:lnTo>
                  <a:lnTo>
                    <a:pt x="21" y="33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30" y="11"/>
                  </a:lnTo>
                  <a:lnTo>
                    <a:pt x="31" y="5"/>
                  </a:lnTo>
                  <a:lnTo>
                    <a:pt x="30" y="5"/>
                  </a:lnTo>
                  <a:lnTo>
                    <a:pt x="28" y="13"/>
                  </a:lnTo>
                  <a:lnTo>
                    <a:pt x="26" y="21"/>
                  </a:lnTo>
                  <a:lnTo>
                    <a:pt x="23" y="28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6" y="25"/>
                  </a:lnTo>
                  <a:lnTo>
                    <a:pt x="5" y="21"/>
                  </a:lnTo>
                  <a:lnTo>
                    <a:pt x="2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1" name="Freeform 121"/>
            <p:cNvSpPr>
              <a:spLocks/>
            </p:cNvSpPr>
            <p:nvPr/>
          </p:nvSpPr>
          <p:spPr bwMode="auto">
            <a:xfrm>
              <a:off x="5500688" y="2392363"/>
              <a:ext cx="49213" cy="57150"/>
            </a:xfrm>
            <a:custGeom>
              <a:avLst/>
              <a:gdLst>
                <a:gd name="T0" fmla="*/ 0 w 31"/>
                <a:gd name="T1" fmla="*/ 0 h 36"/>
                <a:gd name="T2" fmla="*/ 0 w 31"/>
                <a:gd name="T3" fmla="*/ 0 h 36"/>
                <a:gd name="T4" fmla="*/ 5040364 w 31"/>
                <a:gd name="T5" fmla="*/ 30241875 h 36"/>
                <a:gd name="T6" fmla="*/ 12601703 w 31"/>
                <a:gd name="T7" fmla="*/ 60483749 h 36"/>
                <a:gd name="T8" fmla="*/ 12601703 w 31"/>
                <a:gd name="T9" fmla="*/ 60483749 h 36"/>
                <a:gd name="T10" fmla="*/ 15121094 w 31"/>
                <a:gd name="T11" fmla="*/ 70564370 h 36"/>
                <a:gd name="T12" fmla="*/ 22682431 w 31"/>
                <a:gd name="T13" fmla="*/ 80644991 h 36"/>
                <a:gd name="T14" fmla="*/ 27722800 w 31"/>
                <a:gd name="T15" fmla="*/ 88206250 h 36"/>
                <a:gd name="T16" fmla="*/ 32763162 w 31"/>
                <a:gd name="T17" fmla="*/ 90725611 h 36"/>
                <a:gd name="T18" fmla="*/ 40322912 w 31"/>
                <a:gd name="T19" fmla="*/ 90725611 h 36"/>
                <a:gd name="T20" fmla="*/ 40322912 w 31"/>
                <a:gd name="T21" fmla="*/ 90725611 h 36"/>
                <a:gd name="T22" fmla="*/ 47884250 w 31"/>
                <a:gd name="T23" fmla="*/ 88206250 h 36"/>
                <a:gd name="T24" fmla="*/ 52924624 w 31"/>
                <a:gd name="T25" fmla="*/ 83165940 h 36"/>
                <a:gd name="T26" fmla="*/ 60484374 w 31"/>
                <a:gd name="T27" fmla="*/ 65524060 h 36"/>
                <a:gd name="T28" fmla="*/ 60484374 w 31"/>
                <a:gd name="T29" fmla="*/ 65524060 h 36"/>
                <a:gd name="T30" fmla="*/ 65524737 w 31"/>
                <a:gd name="T31" fmla="*/ 55443439 h 36"/>
                <a:gd name="T32" fmla="*/ 70565099 w 31"/>
                <a:gd name="T33" fmla="*/ 40322495 h 36"/>
                <a:gd name="T34" fmla="*/ 75605462 w 31"/>
                <a:gd name="T35" fmla="*/ 27720926 h 36"/>
                <a:gd name="T36" fmla="*/ 78126437 w 31"/>
                <a:gd name="T37" fmla="*/ 12599985 h 36"/>
                <a:gd name="T38" fmla="*/ 78126437 w 31"/>
                <a:gd name="T39" fmla="*/ 12599985 h 36"/>
                <a:gd name="T40" fmla="*/ 75605462 w 31"/>
                <a:gd name="T41" fmla="*/ 12599985 h 36"/>
                <a:gd name="T42" fmla="*/ 75605462 w 31"/>
                <a:gd name="T43" fmla="*/ 12599985 h 36"/>
                <a:gd name="T44" fmla="*/ 70565099 w 31"/>
                <a:gd name="T45" fmla="*/ 32761236 h 36"/>
                <a:gd name="T46" fmla="*/ 65524737 w 31"/>
                <a:gd name="T47" fmla="*/ 52922490 h 36"/>
                <a:gd name="T48" fmla="*/ 57964987 w 31"/>
                <a:gd name="T49" fmla="*/ 70564370 h 36"/>
                <a:gd name="T50" fmla="*/ 45363275 w 31"/>
                <a:gd name="T51" fmla="*/ 85685301 h 36"/>
                <a:gd name="T52" fmla="*/ 45363275 w 31"/>
                <a:gd name="T53" fmla="*/ 85685301 h 36"/>
                <a:gd name="T54" fmla="*/ 40322912 w 31"/>
                <a:gd name="T55" fmla="*/ 90725611 h 36"/>
                <a:gd name="T56" fmla="*/ 32763162 w 31"/>
                <a:gd name="T57" fmla="*/ 90725611 h 36"/>
                <a:gd name="T58" fmla="*/ 27722800 w 31"/>
                <a:gd name="T59" fmla="*/ 85685301 h 36"/>
                <a:gd name="T60" fmla="*/ 22682431 w 31"/>
                <a:gd name="T61" fmla="*/ 80644991 h 36"/>
                <a:gd name="T62" fmla="*/ 15121094 w 31"/>
                <a:gd name="T63" fmla="*/ 63003111 h 36"/>
                <a:gd name="T64" fmla="*/ 12601703 w 31"/>
                <a:gd name="T65" fmla="*/ 52922490 h 36"/>
                <a:gd name="T66" fmla="*/ 12601703 w 31"/>
                <a:gd name="T67" fmla="*/ 52922490 h 36"/>
                <a:gd name="T68" fmla="*/ 5040364 w 31"/>
                <a:gd name="T69" fmla="*/ 27720926 h 36"/>
                <a:gd name="T70" fmla="*/ 0 w 31"/>
                <a:gd name="T71" fmla="*/ 0 h 36"/>
                <a:gd name="T72" fmla="*/ 0 w 31"/>
                <a:gd name="T73" fmla="*/ 0 h 36"/>
                <a:gd name="T74" fmla="*/ 0 w 31"/>
                <a:gd name="T75" fmla="*/ 0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"/>
                <a:gd name="T115" fmla="*/ 0 h 36"/>
                <a:gd name="T116" fmla="*/ 31 w 31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" h="36">
                  <a:moveTo>
                    <a:pt x="0" y="0"/>
                  </a:moveTo>
                  <a:lnTo>
                    <a:pt x="0" y="0"/>
                  </a:lnTo>
                  <a:lnTo>
                    <a:pt x="2" y="12"/>
                  </a:lnTo>
                  <a:lnTo>
                    <a:pt x="5" y="24"/>
                  </a:lnTo>
                  <a:lnTo>
                    <a:pt x="6" y="28"/>
                  </a:lnTo>
                  <a:lnTo>
                    <a:pt x="9" y="32"/>
                  </a:lnTo>
                  <a:lnTo>
                    <a:pt x="11" y="35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9" y="35"/>
                  </a:lnTo>
                  <a:lnTo>
                    <a:pt x="21" y="33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30" y="11"/>
                  </a:lnTo>
                  <a:lnTo>
                    <a:pt x="31" y="5"/>
                  </a:lnTo>
                  <a:lnTo>
                    <a:pt x="30" y="5"/>
                  </a:lnTo>
                  <a:lnTo>
                    <a:pt x="28" y="13"/>
                  </a:lnTo>
                  <a:lnTo>
                    <a:pt x="26" y="21"/>
                  </a:lnTo>
                  <a:lnTo>
                    <a:pt x="23" y="28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6" y="25"/>
                  </a:lnTo>
                  <a:lnTo>
                    <a:pt x="5" y="21"/>
                  </a:lnTo>
                  <a:lnTo>
                    <a:pt x="2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2" name="Freeform 122"/>
            <p:cNvSpPr>
              <a:spLocks/>
            </p:cNvSpPr>
            <p:nvPr/>
          </p:nvSpPr>
          <p:spPr bwMode="auto">
            <a:xfrm>
              <a:off x="5540375" y="2405063"/>
              <a:ext cx="47625" cy="79375"/>
            </a:xfrm>
            <a:custGeom>
              <a:avLst/>
              <a:gdLst>
                <a:gd name="T0" fmla="*/ 22682200 w 30"/>
                <a:gd name="T1" fmla="*/ 2520950 h 50"/>
                <a:gd name="T2" fmla="*/ 22682200 w 30"/>
                <a:gd name="T3" fmla="*/ 2520950 h 50"/>
                <a:gd name="T4" fmla="*/ 22682200 w 30"/>
                <a:gd name="T5" fmla="*/ 12601574 h 50"/>
                <a:gd name="T6" fmla="*/ 17641889 w 30"/>
                <a:gd name="T7" fmla="*/ 27722516 h 50"/>
                <a:gd name="T8" fmla="*/ 12601575 w 30"/>
                <a:gd name="T9" fmla="*/ 45362811 h 50"/>
                <a:gd name="T10" fmla="*/ 12601575 w 30"/>
                <a:gd name="T11" fmla="*/ 45362811 h 50"/>
                <a:gd name="T12" fmla="*/ 2520950 w 30"/>
                <a:gd name="T13" fmla="*/ 83165949 h 50"/>
                <a:gd name="T14" fmla="*/ 2520950 w 30"/>
                <a:gd name="T15" fmla="*/ 83165949 h 50"/>
                <a:gd name="T16" fmla="*/ 0 w 30"/>
                <a:gd name="T17" fmla="*/ 118448151 h 50"/>
                <a:gd name="T18" fmla="*/ 0 w 30"/>
                <a:gd name="T19" fmla="*/ 118448151 h 50"/>
                <a:gd name="T20" fmla="*/ 0 w 30"/>
                <a:gd name="T21" fmla="*/ 123488462 h 50"/>
                <a:gd name="T22" fmla="*/ 0 w 30"/>
                <a:gd name="T23" fmla="*/ 126007824 h 50"/>
                <a:gd name="T24" fmla="*/ 2520950 w 30"/>
                <a:gd name="T25" fmla="*/ 126007824 h 50"/>
                <a:gd name="T26" fmla="*/ 2520950 w 30"/>
                <a:gd name="T27" fmla="*/ 126007824 h 50"/>
                <a:gd name="T28" fmla="*/ 7561264 w 30"/>
                <a:gd name="T29" fmla="*/ 126007824 h 50"/>
                <a:gd name="T30" fmla="*/ 15120940 w 30"/>
                <a:gd name="T31" fmla="*/ 123488462 h 50"/>
                <a:gd name="T32" fmla="*/ 22682200 w 30"/>
                <a:gd name="T33" fmla="*/ 115927202 h 50"/>
                <a:gd name="T34" fmla="*/ 37803140 w 30"/>
                <a:gd name="T35" fmla="*/ 90725622 h 50"/>
                <a:gd name="T36" fmla="*/ 37803140 w 30"/>
                <a:gd name="T37" fmla="*/ 90725622 h 50"/>
                <a:gd name="T38" fmla="*/ 57964398 w 30"/>
                <a:gd name="T39" fmla="*/ 55443445 h 50"/>
                <a:gd name="T40" fmla="*/ 75604693 w 30"/>
                <a:gd name="T41" fmla="*/ 20161250 h 50"/>
                <a:gd name="T42" fmla="*/ 75604693 w 30"/>
                <a:gd name="T43" fmla="*/ 20161250 h 50"/>
                <a:gd name="T44" fmla="*/ 75604693 w 30"/>
                <a:gd name="T45" fmla="*/ 17640301 h 50"/>
                <a:gd name="T46" fmla="*/ 73085331 w 30"/>
                <a:gd name="T47" fmla="*/ 20161250 h 50"/>
                <a:gd name="T48" fmla="*/ 73085331 w 30"/>
                <a:gd name="T49" fmla="*/ 20161250 h 50"/>
                <a:gd name="T50" fmla="*/ 57964398 w 30"/>
                <a:gd name="T51" fmla="*/ 42843449 h 50"/>
                <a:gd name="T52" fmla="*/ 42843452 w 30"/>
                <a:gd name="T53" fmla="*/ 70564378 h 50"/>
                <a:gd name="T54" fmla="*/ 30241880 w 30"/>
                <a:gd name="T55" fmla="*/ 95765933 h 50"/>
                <a:gd name="T56" fmla="*/ 15120940 w 30"/>
                <a:gd name="T57" fmla="*/ 115927202 h 50"/>
                <a:gd name="T58" fmla="*/ 15120940 w 30"/>
                <a:gd name="T59" fmla="*/ 115927202 h 50"/>
                <a:gd name="T60" fmla="*/ 7561264 w 30"/>
                <a:gd name="T61" fmla="*/ 120967513 h 50"/>
                <a:gd name="T62" fmla="*/ 5040313 w 30"/>
                <a:gd name="T63" fmla="*/ 120967513 h 50"/>
                <a:gd name="T64" fmla="*/ 2520950 w 30"/>
                <a:gd name="T65" fmla="*/ 120967513 h 50"/>
                <a:gd name="T66" fmla="*/ 2520950 w 30"/>
                <a:gd name="T67" fmla="*/ 115927202 h 50"/>
                <a:gd name="T68" fmla="*/ 2520950 w 30"/>
                <a:gd name="T69" fmla="*/ 103327193 h 50"/>
                <a:gd name="T70" fmla="*/ 2520950 w 30"/>
                <a:gd name="T71" fmla="*/ 103327193 h 50"/>
                <a:gd name="T72" fmla="*/ 5040313 w 30"/>
                <a:gd name="T73" fmla="*/ 70564378 h 50"/>
                <a:gd name="T74" fmla="*/ 5040313 w 30"/>
                <a:gd name="T75" fmla="*/ 70564378 h 50"/>
                <a:gd name="T76" fmla="*/ 17641889 w 30"/>
                <a:gd name="T77" fmla="*/ 37801551 h 50"/>
                <a:gd name="T78" fmla="*/ 27722518 w 30"/>
                <a:gd name="T79" fmla="*/ 5040313 h 50"/>
                <a:gd name="T80" fmla="*/ 27722518 w 30"/>
                <a:gd name="T81" fmla="*/ 5040313 h 50"/>
                <a:gd name="T82" fmla="*/ 30241880 w 30"/>
                <a:gd name="T83" fmla="*/ 2520950 h 50"/>
                <a:gd name="T84" fmla="*/ 25201562 w 30"/>
                <a:gd name="T85" fmla="*/ 0 h 50"/>
                <a:gd name="T86" fmla="*/ 22682200 w 30"/>
                <a:gd name="T87" fmla="*/ 0 h 50"/>
                <a:gd name="T88" fmla="*/ 22682200 w 30"/>
                <a:gd name="T89" fmla="*/ 2520950 h 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"/>
                <a:gd name="T136" fmla="*/ 0 h 50"/>
                <a:gd name="T137" fmla="*/ 30 w 30"/>
                <a:gd name="T138" fmla="*/ 50 h 5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" h="50">
                  <a:moveTo>
                    <a:pt x="9" y="1"/>
                  </a:moveTo>
                  <a:lnTo>
                    <a:pt x="9" y="1"/>
                  </a:lnTo>
                  <a:lnTo>
                    <a:pt x="9" y="5"/>
                  </a:lnTo>
                  <a:lnTo>
                    <a:pt x="7" y="11"/>
                  </a:lnTo>
                  <a:lnTo>
                    <a:pt x="5" y="18"/>
                  </a:lnTo>
                  <a:lnTo>
                    <a:pt x="1" y="33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6" y="49"/>
                  </a:lnTo>
                  <a:lnTo>
                    <a:pt x="9" y="46"/>
                  </a:lnTo>
                  <a:lnTo>
                    <a:pt x="15" y="36"/>
                  </a:lnTo>
                  <a:lnTo>
                    <a:pt x="23" y="22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9" y="8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2" y="38"/>
                  </a:lnTo>
                  <a:lnTo>
                    <a:pt x="6" y="46"/>
                  </a:lnTo>
                  <a:lnTo>
                    <a:pt x="3" y="48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1"/>
                  </a:lnTo>
                  <a:lnTo>
                    <a:pt x="2" y="28"/>
                  </a:lnTo>
                  <a:lnTo>
                    <a:pt x="7" y="15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3" name="Freeform 123"/>
            <p:cNvSpPr>
              <a:spLocks/>
            </p:cNvSpPr>
            <p:nvPr/>
          </p:nvSpPr>
          <p:spPr bwMode="auto">
            <a:xfrm>
              <a:off x="5540375" y="2405063"/>
              <a:ext cx="47625" cy="79375"/>
            </a:xfrm>
            <a:custGeom>
              <a:avLst/>
              <a:gdLst>
                <a:gd name="T0" fmla="*/ 22682200 w 30"/>
                <a:gd name="T1" fmla="*/ 2520950 h 50"/>
                <a:gd name="T2" fmla="*/ 22682200 w 30"/>
                <a:gd name="T3" fmla="*/ 2520950 h 50"/>
                <a:gd name="T4" fmla="*/ 22682200 w 30"/>
                <a:gd name="T5" fmla="*/ 12601574 h 50"/>
                <a:gd name="T6" fmla="*/ 17641889 w 30"/>
                <a:gd name="T7" fmla="*/ 27722516 h 50"/>
                <a:gd name="T8" fmla="*/ 12601575 w 30"/>
                <a:gd name="T9" fmla="*/ 45362811 h 50"/>
                <a:gd name="T10" fmla="*/ 12601575 w 30"/>
                <a:gd name="T11" fmla="*/ 45362811 h 50"/>
                <a:gd name="T12" fmla="*/ 2520950 w 30"/>
                <a:gd name="T13" fmla="*/ 83165949 h 50"/>
                <a:gd name="T14" fmla="*/ 2520950 w 30"/>
                <a:gd name="T15" fmla="*/ 83165949 h 50"/>
                <a:gd name="T16" fmla="*/ 0 w 30"/>
                <a:gd name="T17" fmla="*/ 118448151 h 50"/>
                <a:gd name="T18" fmla="*/ 0 w 30"/>
                <a:gd name="T19" fmla="*/ 118448151 h 50"/>
                <a:gd name="T20" fmla="*/ 0 w 30"/>
                <a:gd name="T21" fmla="*/ 123488462 h 50"/>
                <a:gd name="T22" fmla="*/ 0 w 30"/>
                <a:gd name="T23" fmla="*/ 126007824 h 50"/>
                <a:gd name="T24" fmla="*/ 2520950 w 30"/>
                <a:gd name="T25" fmla="*/ 126007824 h 50"/>
                <a:gd name="T26" fmla="*/ 2520950 w 30"/>
                <a:gd name="T27" fmla="*/ 126007824 h 50"/>
                <a:gd name="T28" fmla="*/ 7561264 w 30"/>
                <a:gd name="T29" fmla="*/ 126007824 h 50"/>
                <a:gd name="T30" fmla="*/ 15120940 w 30"/>
                <a:gd name="T31" fmla="*/ 123488462 h 50"/>
                <a:gd name="T32" fmla="*/ 22682200 w 30"/>
                <a:gd name="T33" fmla="*/ 115927202 h 50"/>
                <a:gd name="T34" fmla="*/ 37803140 w 30"/>
                <a:gd name="T35" fmla="*/ 90725622 h 50"/>
                <a:gd name="T36" fmla="*/ 37803140 w 30"/>
                <a:gd name="T37" fmla="*/ 90725622 h 50"/>
                <a:gd name="T38" fmla="*/ 57964398 w 30"/>
                <a:gd name="T39" fmla="*/ 55443445 h 50"/>
                <a:gd name="T40" fmla="*/ 75604693 w 30"/>
                <a:gd name="T41" fmla="*/ 20161250 h 50"/>
                <a:gd name="T42" fmla="*/ 75604693 w 30"/>
                <a:gd name="T43" fmla="*/ 20161250 h 50"/>
                <a:gd name="T44" fmla="*/ 75604693 w 30"/>
                <a:gd name="T45" fmla="*/ 17640301 h 50"/>
                <a:gd name="T46" fmla="*/ 73085331 w 30"/>
                <a:gd name="T47" fmla="*/ 20161250 h 50"/>
                <a:gd name="T48" fmla="*/ 73085331 w 30"/>
                <a:gd name="T49" fmla="*/ 20161250 h 50"/>
                <a:gd name="T50" fmla="*/ 57964398 w 30"/>
                <a:gd name="T51" fmla="*/ 42843449 h 50"/>
                <a:gd name="T52" fmla="*/ 42843452 w 30"/>
                <a:gd name="T53" fmla="*/ 70564378 h 50"/>
                <a:gd name="T54" fmla="*/ 30241880 w 30"/>
                <a:gd name="T55" fmla="*/ 95765933 h 50"/>
                <a:gd name="T56" fmla="*/ 15120940 w 30"/>
                <a:gd name="T57" fmla="*/ 115927202 h 50"/>
                <a:gd name="T58" fmla="*/ 15120940 w 30"/>
                <a:gd name="T59" fmla="*/ 115927202 h 50"/>
                <a:gd name="T60" fmla="*/ 7561264 w 30"/>
                <a:gd name="T61" fmla="*/ 120967513 h 50"/>
                <a:gd name="T62" fmla="*/ 5040313 w 30"/>
                <a:gd name="T63" fmla="*/ 120967513 h 50"/>
                <a:gd name="T64" fmla="*/ 2520950 w 30"/>
                <a:gd name="T65" fmla="*/ 120967513 h 50"/>
                <a:gd name="T66" fmla="*/ 2520950 w 30"/>
                <a:gd name="T67" fmla="*/ 115927202 h 50"/>
                <a:gd name="T68" fmla="*/ 2520950 w 30"/>
                <a:gd name="T69" fmla="*/ 103327193 h 50"/>
                <a:gd name="T70" fmla="*/ 2520950 w 30"/>
                <a:gd name="T71" fmla="*/ 103327193 h 50"/>
                <a:gd name="T72" fmla="*/ 5040313 w 30"/>
                <a:gd name="T73" fmla="*/ 70564378 h 50"/>
                <a:gd name="T74" fmla="*/ 5040313 w 30"/>
                <a:gd name="T75" fmla="*/ 70564378 h 50"/>
                <a:gd name="T76" fmla="*/ 17641889 w 30"/>
                <a:gd name="T77" fmla="*/ 37801551 h 50"/>
                <a:gd name="T78" fmla="*/ 27722518 w 30"/>
                <a:gd name="T79" fmla="*/ 5040313 h 50"/>
                <a:gd name="T80" fmla="*/ 27722518 w 30"/>
                <a:gd name="T81" fmla="*/ 5040313 h 50"/>
                <a:gd name="T82" fmla="*/ 30241880 w 30"/>
                <a:gd name="T83" fmla="*/ 2520950 h 50"/>
                <a:gd name="T84" fmla="*/ 25201562 w 30"/>
                <a:gd name="T85" fmla="*/ 0 h 50"/>
                <a:gd name="T86" fmla="*/ 22682200 w 30"/>
                <a:gd name="T87" fmla="*/ 0 h 50"/>
                <a:gd name="T88" fmla="*/ 22682200 w 30"/>
                <a:gd name="T89" fmla="*/ 2520950 h 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"/>
                <a:gd name="T136" fmla="*/ 0 h 50"/>
                <a:gd name="T137" fmla="*/ 30 w 30"/>
                <a:gd name="T138" fmla="*/ 50 h 5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" h="50">
                  <a:moveTo>
                    <a:pt x="9" y="1"/>
                  </a:moveTo>
                  <a:lnTo>
                    <a:pt x="9" y="1"/>
                  </a:lnTo>
                  <a:lnTo>
                    <a:pt x="9" y="5"/>
                  </a:lnTo>
                  <a:lnTo>
                    <a:pt x="7" y="11"/>
                  </a:lnTo>
                  <a:lnTo>
                    <a:pt x="5" y="18"/>
                  </a:lnTo>
                  <a:lnTo>
                    <a:pt x="1" y="33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6" y="49"/>
                  </a:lnTo>
                  <a:lnTo>
                    <a:pt x="9" y="46"/>
                  </a:lnTo>
                  <a:lnTo>
                    <a:pt x="15" y="36"/>
                  </a:lnTo>
                  <a:lnTo>
                    <a:pt x="23" y="22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9" y="8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2" y="38"/>
                  </a:lnTo>
                  <a:lnTo>
                    <a:pt x="6" y="46"/>
                  </a:lnTo>
                  <a:lnTo>
                    <a:pt x="3" y="48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1"/>
                  </a:lnTo>
                  <a:lnTo>
                    <a:pt x="2" y="28"/>
                  </a:lnTo>
                  <a:lnTo>
                    <a:pt x="7" y="15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4" name="Freeform 124"/>
            <p:cNvSpPr>
              <a:spLocks/>
            </p:cNvSpPr>
            <p:nvPr/>
          </p:nvSpPr>
          <p:spPr bwMode="auto">
            <a:xfrm>
              <a:off x="5548313" y="2432050"/>
              <a:ext cx="136525" cy="320675"/>
            </a:xfrm>
            <a:custGeom>
              <a:avLst/>
              <a:gdLst>
                <a:gd name="T0" fmla="*/ 98286877 w 86"/>
                <a:gd name="T1" fmla="*/ 0 h 202"/>
                <a:gd name="T2" fmla="*/ 75604685 w 86"/>
                <a:gd name="T3" fmla="*/ 30241878 h 202"/>
                <a:gd name="T4" fmla="*/ 55443443 w 86"/>
                <a:gd name="T5" fmla="*/ 65524068 h 202"/>
                <a:gd name="T6" fmla="*/ 22682198 w 86"/>
                <a:gd name="T7" fmla="*/ 146169068 h 202"/>
                <a:gd name="T8" fmla="*/ 12601574 w 86"/>
                <a:gd name="T9" fmla="*/ 194052816 h 202"/>
                <a:gd name="T10" fmla="*/ 5040312 w 86"/>
                <a:gd name="T11" fmla="*/ 244455975 h 202"/>
                <a:gd name="T12" fmla="*/ 0 w 86"/>
                <a:gd name="T13" fmla="*/ 317539691 h 202"/>
                <a:gd name="T14" fmla="*/ 0 w 86"/>
                <a:gd name="T15" fmla="*/ 342741246 h 202"/>
                <a:gd name="T16" fmla="*/ 7559675 w 86"/>
                <a:gd name="T17" fmla="*/ 408265288 h 202"/>
                <a:gd name="T18" fmla="*/ 12601574 w 86"/>
                <a:gd name="T19" fmla="*/ 430947581 h 202"/>
                <a:gd name="T20" fmla="*/ 30241877 w 86"/>
                <a:gd name="T21" fmla="*/ 461189447 h 202"/>
                <a:gd name="T22" fmla="*/ 60483753 w 86"/>
                <a:gd name="T23" fmla="*/ 478829741 h 202"/>
                <a:gd name="T24" fmla="*/ 78124047 w 86"/>
                <a:gd name="T25" fmla="*/ 483870052 h 202"/>
                <a:gd name="T26" fmla="*/ 93246567 w 86"/>
                <a:gd name="T27" fmla="*/ 481350690 h 202"/>
                <a:gd name="T28" fmla="*/ 120967507 w 86"/>
                <a:gd name="T29" fmla="*/ 483870052 h 202"/>
                <a:gd name="T30" fmla="*/ 146169060 w 86"/>
                <a:gd name="T31" fmla="*/ 498990985 h 202"/>
                <a:gd name="T32" fmla="*/ 158769043 w 86"/>
                <a:gd name="T33" fmla="*/ 506552245 h 202"/>
                <a:gd name="T34" fmla="*/ 173891563 w 86"/>
                <a:gd name="T35" fmla="*/ 509071607 h 202"/>
                <a:gd name="T36" fmla="*/ 196572167 w 86"/>
                <a:gd name="T37" fmla="*/ 506552245 h 202"/>
                <a:gd name="T38" fmla="*/ 204133427 w 86"/>
                <a:gd name="T39" fmla="*/ 504031296 h 202"/>
                <a:gd name="T40" fmla="*/ 211693149 w 86"/>
                <a:gd name="T41" fmla="*/ 501511934 h 202"/>
                <a:gd name="T42" fmla="*/ 211693149 w 86"/>
                <a:gd name="T43" fmla="*/ 498990985 h 202"/>
                <a:gd name="T44" fmla="*/ 201612478 w 86"/>
                <a:gd name="T45" fmla="*/ 501511934 h 202"/>
                <a:gd name="T46" fmla="*/ 189012495 w 86"/>
                <a:gd name="T47" fmla="*/ 504031296 h 202"/>
                <a:gd name="T48" fmla="*/ 163810941 w 86"/>
                <a:gd name="T49" fmla="*/ 504031296 h 202"/>
                <a:gd name="T50" fmla="*/ 138607800 w 86"/>
                <a:gd name="T51" fmla="*/ 491431312 h 202"/>
                <a:gd name="T52" fmla="*/ 126007817 w 86"/>
                <a:gd name="T53" fmla="*/ 481350690 h 202"/>
                <a:gd name="T54" fmla="*/ 113406247 w 86"/>
                <a:gd name="T55" fmla="*/ 476310380 h 202"/>
                <a:gd name="T56" fmla="*/ 93246567 w 86"/>
                <a:gd name="T57" fmla="*/ 476310380 h 202"/>
                <a:gd name="T58" fmla="*/ 75604685 w 86"/>
                <a:gd name="T59" fmla="*/ 478829741 h 202"/>
                <a:gd name="T60" fmla="*/ 63003115 w 86"/>
                <a:gd name="T61" fmla="*/ 473789430 h 202"/>
                <a:gd name="T62" fmla="*/ 37801549 w 86"/>
                <a:gd name="T63" fmla="*/ 453628186 h 202"/>
                <a:gd name="T64" fmla="*/ 27720928 w 86"/>
                <a:gd name="T65" fmla="*/ 443547564 h 202"/>
                <a:gd name="T66" fmla="*/ 17640300 w 86"/>
                <a:gd name="T67" fmla="*/ 410786238 h 202"/>
                <a:gd name="T68" fmla="*/ 10080625 w 86"/>
                <a:gd name="T69" fmla="*/ 367942801 h 202"/>
                <a:gd name="T70" fmla="*/ 7559675 w 86"/>
                <a:gd name="T71" fmla="*/ 322580002 h 202"/>
                <a:gd name="T72" fmla="*/ 10080625 w 86"/>
                <a:gd name="T73" fmla="*/ 282257514 h 202"/>
                <a:gd name="T74" fmla="*/ 15120938 w 86"/>
                <a:gd name="T75" fmla="*/ 241935026 h 202"/>
                <a:gd name="T76" fmla="*/ 27720928 w 86"/>
                <a:gd name="T77" fmla="*/ 151209379 h 202"/>
                <a:gd name="T78" fmla="*/ 40322498 w 86"/>
                <a:gd name="T79" fmla="*/ 110886891 h 202"/>
                <a:gd name="T80" fmla="*/ 55443443 w 86"/>
                <a:gd name="T81" fmla="*/ 70564378 h 202"/>
                <a:gd name="T82" fmla="*/ 85685307 w 86"/>
                <a:gd name="T83" fmla="*/ 17640301 h 202"/>
                <a:gd name="T84" fmla="*/ 98286877 w 86"/>
                <a:gd name="T85" fmla="*/ 0 h 2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02"/>
                <a:gd name="T131" fmla="*/ 86 w 86"/>
                <a:gd name="T132" fmla="*/ 202 h 2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02">
                  <a:moveTo>
                    <a:pt x="39" y="0"/>
                  </a:moveTo>
                  <a:lnTo>
                    <a:pt x="39" y="0"/>
                  </a:lnTo>
                  <a:lnTo>
                    <a:pt x="34" y="5"/>
                  </a:lnTo>
                  <a:lnTo>
                    <a:pt x="30" y="12"/>
                  </a:lnTo>
                  <a:lnTo>
                    <a:pt x="22" y="26"/>
                  </a:lnTo>
                  <a:lnTo>
                    <a:pt x="16" y="42"/>
                  </a:lnTo>
                  <a:lnTo>
                    <a:pt x="9" y="58"/>
                  </a:lnTo>
                  <a:lnTo>
                    <a:pt x="5" y="77"/>
                  </a:lnTo>
                  <a:lnTo>
                    <a:pt x="2" y="97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0" y="136"/>
                  </a:lnTo>
                  <a:lnTo>
                    <a:pt x="2" y="153"/>
                  </a:lnTo>
                  <a:lnTo>
                    <a:pt x="3" y="162"/>
                  </a:lnTo>
                  <a:lnTo>
                    <a:pt x="5" y="171"/>
                  </a:lnTo>
                  <a:lnTo>
                    <a:pt x="8" y="176"/>
                  </a:lnTo>
                  <a:lnTo>
                    <a:pt x="12" y="183"/>
                  </a:lnTo>
                  <a:lnTo>
                    <a:pt x="19" y="187"/>
                  </a:lnTo>
                  <a:lnTo>
                    <a:pt x="24" y="190"/>
                  </a:lnTo>
                  <a:lnTo>
                    <a:pt x="31" y="192"/>
                  </a:lnTo>
                  <a:lnTo>
                    <a:pt x="37" y="191"/>
                  </a:lnTo>
                  <a:lnTo>
                    <a:pt x="43" y="191"/>
                  </a:lnTo>
                  <a:lnTo>
                    <a:pt x="48" y="192"/>
                  </a:lnTo>
                  <a:lnTo>
                    <a:pt x="52" y="195"/>
                  </a:lnTo>
                  <a:lnTo>
                    <a:pt x="58" y="198"/>
                  </a:lnTo>
                  <a:lnTo>
                    <a:pt x="63" y="201"/>
                  </a:lnTo>
                  <a:lnTo>
                    <a:pt x="66" y="202"/>
                  </a:lnTo>
                  <a:lnTo>
                    <a:pt x="69" y="202"/>
                  </a:lnTo>
                  <a:lnTo>
                    <a:pt x="78" y="201"/>
                  </a:lnTo>
                  <a:lnTo>
                    <a:pt x="81" y="200"/>
                  </a:lnTo>
                  <a:lnTo>
                    <a:pt x="84" y="199"/>
                  </a:lnTo>
                  <a:lnTo>
                    <a:pt x="86" y="198"/>
                  </a:lnTo>
                  <a:lnTo>
                    <a:pt x="84" y="198"/>
                  </a:lnTo>
                  <a:lnTo>
                    <a:pt x="80" y="199"/>
                  </a:lnTo>
                  <a:lnTo>
                    <a:pt x="75" y="200"/>
                  </a:lnTo>
                  <a:lnTo>
                    <a:pt x="69" y="200"/>
                  </a:lnTo>
                  <a:lnTo>
                    <a:pt x="65" y="200"/>
                  </a:lnTo>
                  <a:lnTo>
                    <a:pt x="60" y="198"/>
                  </a:lnTo>
                  <a:lnTo>
                    <a:pt x="55" y="195"/>
                  </a:lnTo>
                  <a:lnTo>
                    <a:pt x="50" y="191"/>
                  </a:lnTo>
                  <a:lnTo>
                    <a:pt x="45" y="189"/>
                  </a:lnTo>
                  <a:lnTo>
                    <a:pt x="41" y="189"/>
                  </a:lnTo>
                  <a:lnTo>
                    <a:pt x="37" y="189"/>
                  </a:lnTo>
                  <a:lnTo>
                    <a:pt x="34" y="190"/>
                  </a:lnTo>
                  <a:lnTo>
                    <a:pt x="30" y="190"/>
                  </a:lnTo>
                  <a:lnTo>
                    <a:pt x="25" y="188"/>
                  </a:lnTo>
                  <a:lnTo>
                    <a:pt x="21" y="186"/>
                  </a:lnTo>
                  <a:lnTo>
                    <a:pt x="15" y="180"/>
                  </a:lnTo>
                  <a:lnTo>
                    <a:pt x="11" y="176"/>
                  </a:lnTo>
                  <a:lnTo>
                    <a:pt x="9" y="172"/>
                  </a:lnTo>
                  <a:lnTo>
                    <a:pt x="7" y="163"/>
                  </a:lnTo>
                  <a:lnTo>
                    <a:pt x="4" y="146"/>
                  </a:lnTo>
                  <a:lnTo>
                    <a:pt x="3" y="128"/>
                  </a:lnTo>
                  <a:lnTo>
                    <a:pt x="3" y="120"/>
                  </a:lnTo>
                  <a:lnTo>
                    <a:pt x="4" y="112"/>
                  </a:lnTo>
                  <a:lnTo>
                    <a:pt x="6" y="96"/>
                  </a:lnTo>
                  <a:lnTo>
                    <a:pt x="8" y="77"/>
                  </a:lnTo>
                  <a:lnTo>
                    <a:pt x="11" y="60"/>
                  </a:lnTo>
                  <a:lnTo>
                    <a:pt x="16" y="44"/>
                  </a:lnTo>
                  <a:lnTo>
                    <a:pt x="22" y="28"/>
                  </a:lnTo>
                  <a:lnTo>
                    <a:pt x="30" y="13"/>
                  </a:lnTo>
                  <a:lnTo>
                    <a:pt x="34" y="7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5" name="Freeform 125"/>
            <p:cNvSpPr>
              <a:spLocks/>
            </p:cNvSpPr>
            <p:nvPr/>
          </p:nvSpPr>
          <p:spPr bwMode="auto">
            <a:xfrm>
              <a:off x="5548313" y="2432050"/>
              <a:ext cx="136525" cy="320675"/>
            </a:xfrm>
            <a:custGeom>
              <a:avLst/>
              <a:gdLst>
                <a:gd name="T0" fmla="*/ 98286877 w 86"/>
                <a:gd name="T1" fmla="*/ 0 h 202"/>
                <a:gd name="T2" fmla="*/ 75604685 w 86"/>
                <a:gd name="T3" fmla="*/ 30241878 h 202"/>
                <a:gd name="T4" fmla="*/ 55443443 w 86"/>
                <a:gd name="T5" fmla="*/ 65524068 h 202"/>
                <a:gd name="T6" fmla="*/ 22682198 w 86"/>
                <a:gd name="T7" fmla="*/ 146169068 h 202"/>
                <a:gd name="T8" fmla="*/ 12601574 w 86"/>
                <a:gd name="T9" fmla="*/ 194052816 h 202"/>
                <a:gd name="T10" fmla="*/ 5040312 w 86"/>
                <a:gd name="T11" fmla="*/ 244455975 h 202"/>
                <a:gd name="T12" fmla="*/ 0 w 86"/>
                <a:gd name="T13" fmla="*/ 317539691 h 202"/>
                <a:gd name="T14" fmla="*/ 0 w 86"/>
                <a:gd name="T15" fmla="*/ 342741246 h 202"/>
                <a:gd name="T16" fmla="*/ 7559675 w 86"/>
                <a:gd name="T17" fmla="*/ 408265288 h 202"/>
                <a:gd name="T18" fmla="*/ 12601574 w 86"/>
                <a:gd name="T19" fmla="*/ 430947581 h 202"/>
                <a:gd name="T20" fmla="*/ 30241877 w 86"/>
                <a:gd name="T21" fmla="*/ 461189447 h 202"/>
                <a:gd name="T22" fmla="*/ 60483753 w 86"/>
                <a:gd name="T23" fmla="*/ 478829741 h 202"/>
                <a:gd name="T24" fmla="*/ 78124047 w 86"/>
                <a:gd name="T25" fmla="*/ 483870052 h 202"/>
                <a:gd name="T26" fmla="*/ 93246567 w 86"/>
                <a:gd name="T27" fmla="*/ 481350690 h 202"/>
                <a:gd name="T28" fmla="*/ 120967507 w 86"/>
                <a:gd name="T29" fmla="*/ 483870052 h 202"/>
                <a:gd name="T30" fmla="*/ 146169060 w 86"/>
                <a:gd name="T31" fmla="*/ 498990985 h 202"/>
                <a:gd name="T32" fmla="*/ 158769043 w 86"/>
                <a:gd name="T33" fmla="*/ 506552245 h 202"/>
                <a:gd name="T34" fmla="*/ 173891563 w 86"/>
                <a:gd name="T35" fmla="*/ 509071607 h 202"/>
                <a:gd name="T36" fmla="*/ 196572167 w 86"/>
                <a:gd name="T37" fmla="*/ 506552245 h 202"/>
                <a:gd name="T38" fmla="*/ 204133427 w 86"/>
                <a:gd name="T39" fmla="*/ 504031296 h 202"/>
                <a:gd name="T40" fmla="*/ 211693149 w 86"/>
                <a:gd name="T41" fmla="*/ 501511934 h 202"/>
                <a:gd name="T42" fmla="*/ 211693149 w 86"/>
                <a:gd name="T43" fmla="*/ 498990985 h 202"/>
                <a:gd name="T44" fmla="*/ 201612478 w 86"/>
                <a:gd name="T45" fmla="*/ 501511934 h 202"/>
                <a:gd name="T46" fmla="*/ 189012495 w 86"/>
                <a:gd name="T47" fmla="*/ 504031296 h 202"/>
                <a:gd name="T48" fmla="*/ 163810941 w 86"/>
                <a:gd name="T49" fmla="*/ 504031296 h 202"/>
                <a:gd name="T50" fmla="*/ 138607800 w 86"/>
                <a:gd name="T51" fmla="*/ 491431312 h 202"/>
                <a:gd name="T52" fmla="*/ 126007817 w 86"/>
                <a:gd name="T53" fmla="*/ 481350690 h 202"/>
                <a:gd name="T54" fmla="*/ 113406247 w 86"/>
                <a:gd name="T55" fmla="*/ 476310380 h 202"/>
                <a:gd name="T56" fmla="*/ 93246567 w 86"/>
                <a:gd name="T57" fmla="*/ 476310380 h 202"/>
                <a:gd name="T58" fmla="*/ 75604685 w 86"/>
                <a:gd name="T59" fmla="*/ 478829741 h 202"/>
                <a:gd name="T60" fmla="*/ 63003115 w 86"/>
                <a:gd name="T61" fmla="*/ 473789430 h 202"/>
                <a:gd name="T62" fmla="*/ 37801549 w 86"/>
                <a:gd name="T63" fmla="*/ 453628186 h 202"/>
                <a:gd name="T64" fmla="*/ 27720928 w 86"/>
                <a:gd name="T65" fmla="*/ 443547564 h 202"/>
                <a:gd name="T66" fmla="*/ 17640300 w 86"/>
                <a:gd name="T67" fmla="*/ 410786238 h 202"/>
                <a:gd name="T68" fmla="*/ 10080625 w 86"/>
                <a:gd name="T69" fmla="*/ 367942801 h 202"/>
                <a:gd name="T70" fmla="*/ 7559675 w 86"/>
                <a:gd name="T71" fmla="*/ 322580002 h 202"/>
                <a:gd name="T72" fmla="*/ 10080625 w 86"/>
                <a:gd name="T73" fmla="*/ 282257514 h 202"/>
                <a:gd name="T74" fmla="*/ 15120938 w 86"/>
                <a:gd name="T75" fmla="*/ 241935026 h 202"/>
                <a:gd name="T76" fmla="*/ 27720928 w 86"/>
                <a:gd name="T77" fmla="*/ 151209379 h 202"/>
                <a:gd name="T78" fmla="*/ 40322498 w 86"/>
                <a:gd name="T79" fmla="*/ 110886891 h 202"/>
                <a:gd name="T80" fmla="*/ 55443443 w 86"/>
                <a:gd name="T81" fmla="*/ 70564378 h 202"/>
                <a:gd name="T82" fmla="*/ 85685307 w 86"/>
                <a:gd name="T83" fmla="*/ 17640301 h 202"/>
                <a:gd name="T84" fmla="*/ 98286877 w 86"/>
                <a:gd name="T85" fmla="*/ 0 h 2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02"/>
                <a:gd name="T131" fmla="*/ 86 w 86"/>
                <a:gd name="T132" fmla="*/ 202 h 2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02">
                  <a:moveTo>
                    <a:pt x="39" y="0"/>
                  </a:moveTo>
                  <a:lnTo>
                    <a:pt x="39" y="0"/>
                  </a:lnTo>
                  <a:lnTo>
                    <a:pt x="34" y="5"/>
                  </a:lnTo>
                  <a:lnTo>
                    <a:pt x="30" y="12"/>
                  </a:lnTo>
                  <a:lnTo>
                    <a:pt x="22" y="26"/>
                  </a:lnTo>
                  <a:lnTo>
                    <a:pt x="16" y="42"/>
                  </a:lnTo>
                  <a:lnTo>
                    <a:pt x="9" y="58"/>
                  </a:lnTo>
                  <a:lnTo>
                    <a:pt x="5" y="77"/>
                  </a:lnTo>
                  <a:lnTo>
                    <a:pt x="2" y="97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0" y="136"/>
                  </a:lnTo>
                  <a:lnTo>
                    <a:pt x="2" y="153"/>
                  </a:lnTo>
                  <a:lnTo>
                    <a:pt x="3" y="162"/>
                  </a:lnTo>
                  <a:lnTo>
                    <a:pt x="5" y="171"/>
                  </a:lnTo>
                  <a:lnTo>
                    <a:pt x="8" y="176"/>
                  </a:lnTo>
                  <a:lnTo>
                    <a:pt x="12" y="183"/>
                  </a:lnTo>
                  <a:lnTo>
                    <a:pt x="19" y="187"/>
                  </a:lnTo>
                  <a:lnTo>
                    <a:pt x="24" y="190"/>
                  </a:lnTo>
                  <a:lnTo>
                    <a:pt x="31" y="192"/>
                  </a:lnTo>
                  <a:lnTo>
                    <a:pt x="37" y="191"/>
                  </a:lnTo>
                  <a:lnTo>
                    <a:pt x="43" y="191"/>
                  </a:lnTo>
                  <a:lnTo>
                    <a:pt x="48" y="192"/>
                  </a:lnTo>
                  <a:lnTo>
                    <a:pt x="52" y="195"/>
                  </a:lnTo>
                  <a:lnTo>
                    <a:pt x="58" y="198"/>
                  </a:lnTo>
                  <a:lnTo>
                    <a:pt x="63" y="201"/>
                  </a:lnTo>
                  <a:lnTo>
                    <a:pt x="66" y="202"/>
                  </a:lnTo>
                  <a:lnTo>
                    <a:pt x="69" y="202"/>
                  </a:lnTo>
                  <a:lnTo>
                    <a:pt x="78" y="201"/>
                  </a:lnTo>
                  <a:lnTo>
                    <a:pt x="81" y="200"/>
                  </a:lnTo>
                  <a:lnTo>
                    <a:pt x="84" y="199"/>
                  </a:lnTo>
                  <a:lnTo>
                    <a:pt x="86" y="198"/>
                  </a:lnTo>
                  <a:lnTo>
                    <a:pt x="84" y="198"/>
                  </a:lnTo>
                  <a:lnTo>
                    <a:pt x="80" y="199"/>
                  </a:lnTo>
                  <a:lnTo>
                    <a:pt x="75" y="200"/>
                  </a:lnTo>
                  <a:lnTo>
                    <a:pt x="69" y="200"/>
                  </a:lnTo>
                  <a:lnTo>
                    <a:pt x="65" y="200"/>
                  </a:lnTo>
                  <a:lnTo>
                    <a:pt x="60" y="198"/>
                  </a:lnTo>
                  <a:lnTo>
                    <a:pt x="55" y="195"/>
                  </a:lnTo>
                  <a:lnTo>
                    <a:pt x="50" y="191"/>
                  </a:lnTo>
                  <a:lnTo>
                    <a:pt x="45" y="189"/>
                  </a:lnTo>
                  <a:lnTo>
                    <a:pt x="41" y="189"/>
                  </a:lnTo>
                  <a:lnTo>
                    <a:pt x="37" y="189"/>
                  </a:lnTo>
                  <a:lnTo>
                    <a:pt x="34" y="190"/>
                  </a:lnTo>
                  <a:lnTo>
                    <a:pt x="30" y="190"/>
                  </a:lnTo>
                  <a:lnTo>
                    <a:pt x="25" y="188"/>
                  </a:lnTo>
                  <a:lnTo>
                    <a:pt x="21" y="186"/>
                  </a:lnTo>
                  <a:lnTo>
                    <a:pt x="15" y="180"/>
                  </a:lnTo>
                  <a:lnTo>
                    <a:pt x="11" y="176"/>
                  </a:lnTo>
                  <a:lnTo>
                    <a:pt x="9" y="172"/>
                  </a:lnTo>
                  <a:lnTo>
                    <a:pt x="7" y="163"/>
                  </a:lnTo>
                  <a:lnTo>
                    <a:pt x="4" y="146"/>
                  </a:lnTo>
                  <a:lnTo>
                    <a:pt x="3" y="128"/>
                  </a:lnTo>
                  <a:lnTo>
                    <a:pt x="3" y="120"/>
                  </a:lnTo>
                  <a:lnTo>
                    <a:pt x="4" y="112"/>
                  </a:lnTo>
                  <a:lnTo>
                    <a:pt x="6" y="96"/>
                  </a:lnTo>
                  <a:lnTo>
                    <a:pt x="8" y="77"/>
                  </a:lnTo>
                  <a:lnTo>
                    <a:pt x="11" y="60"/>
                  </a:lnTo>
                  <a:lnTo>
                    <a:pt x="16" y="44"/>
                  </a:lnTo>
                  <a:lnTo>
                    <a:pt x="22" y="28"/>
                  </a:lnTo>
                  <a:lnTo>
                    <a:pt x="30" y="13"/>
                  </a:lnTo>
                  <a:lnTo>
                    <a:pt x="34" y="7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6" name="Freeform 138"/>
            <p:cNvSpPr>
              <a:spLocks/>
            </p:cNvSpPr>
            <p:nvPr/>
          </p:nvSpPr>
          <p:spPr bwMode="auto">
            <a:xfrm>
              <a:off x="5626100" y="2693988"/>
              <a:ext cx="30163" cy="71438"/>
            </a:xfrm>
            <a:custGeom>
              <a:avLst/>
              <a:gdLst>
                <a:gd name="T0" fmla="*/ 47884549 w 19"/>
                <a:gd name="T1" fmla="*/ 113408630 h 45"/>
                <a:gd name="T2" fmla="*/ 47884549 w 19"/>
                <a:gd name="T3" fmla="*/ 113408630 h 45"/>
                <a:gd name="T4" fmla="*/ 47884549 w 19"/>
                <a:gd name="T5" fmla="*/ 88206875 h 45"/>
                <a:gd name="T6" fmla="*/ 47884549 w 19"/>
                <a:gd name="T7" fmla="*/ 63005144 h 45"/>
                <a:gd name="T8" fmla="*/ 42844155 w 19"/>
                <a:gd name="T9" fmla="*/ 42843748 h 45"/>
                <a:gd name="T10" fmla="*/ 37803761 w 19"/>
                <a:gd name="T11" fmla="*/ 30242089 h 45"/>
                <a:gd name="T12" fmla="*/ 32763367 w 19"/>
                <a:gd name="T13" fmla="*/ 20161390 h 45"/>
                <a:gd name="T14" fmla="*/ 32763367 w 19"/>
                <a:gd name="T15" fmla="*/ 20161390 h 45"/>
                <a:gd name="T16" fmla="*/ 22682573 w 19"/>
                <a:gd name="T17" fmla="*/ 7561316 h 45"/>
                <a:gd name="T18" fmla="*/ 12601782 w 19"/>
                <a:gd name="T19" fmla="*/ 2520968 h 45"/>
                <a:gd name="T20" fmla="*/ 5040396 w 19"/>
                <a:gd name="T21" fmla="*/ 0 h 45"/>
                <a:gd name="T22" fmla="*/ 5040396 w 19"/>
                <a:gd name="T23" fmla="*/ 0 h 45"/>
                <a:gd name="T24" fmla="*/ 2520992 w 19"/>
                <a:gd name="T25" fmla="*/ 0 h 45"/>
                <a:gd name="T26" fmla="*/ 0 w 19"/>
                <a:gd name="T27" fmla="*/ 2520968 h 45"/>
                <a:gd name="T28" fmla="*/ 0 w 19"/>
                <a:gd name="T29" fmla="*/ 12601662 h 45"/>
                <a:gd name="T30" fmla="*/ 0 w 19"/>
                <a:gd name="T31" fmla="*/ 12601662 h 45"/>
                <a:gd name="T32" fmla="*/ 2520992 w 19"/>
                <a:gd name="T33" fmla="*/ 12601662 h 45"/>
                <a:gd name="T34" fmla="*/ 2520992 w 19"/>
                <a:gd name="T35" fmla="*/ 10080695 h 45"/>
                <a:gd name="T36" fmla="*/ 2520992 w 19"/>
                <a:gd name="T37" fmla="*/ 10080695 h 45"/>
                <a:gd name="T38" fmla="*/ 2520992 w 19"/>
                <a:gd name="T39" fmla="*/ 5040348 h 45"/>
                <a:gd name="T40" fmla="*/ 5040396 w 19"/>
                <a:gd name="T41" fmla="*/ 5040348 h 45"/>
                <a:gd name="T42" fmla="*/ 10080791 w 19"/>
                <a:gd name="T43" fmla="*/ 5040348 h 45"/>
                <a:gd name="T44" fmla="*/ 12601782 w 19"/>
                <a:gd name="T45" fmla="*/ 5040348 h 45"/>
                <a:gd name="T46" fmla="*/ 12601782 w 19"/>
                <a:gd name="T47" fmla="*/ 5040348 h 45"/>
                <a:gd name="T48" fmla="*/ 25201976 w 19"/>
                <a:gd name="T49" fmla="*/ 15121044 h 45"/>
                <a:gd name="T50" fmla="*/ 25201976 w 19"/>
                <a:gd name="T51" fmla="*/ 15121044 h 45"/>
                <a:gd name="T52" fmla="*/ 35282771 w 19"/>
                <a:gd name="T53" fmla="*/ 30242089 h 45"/>
                <a:gd name="T54" fmla="*/ 40323165 w 19"/>
                <a:gd name="T55" fmla="*/ 47884094 h 45"/>
                <a:gd name="T56" fmla="*/ 40323165 w 19"/>
                <a:gd name="T57" fmla="*/ 47884094 h 45"/>
                <a:gd name="T58" fmla="*/ 45363559 w 19"/>
                <a:gd name="T59" fmla="*/ 63005144 h 45"/>
                <a:gd name="T60" fmla="*/ 45363559 w 19"/>
                <a:gd name="T61" fmla="*/ 80645562 h 45"/>
                <a:gd name="T62" fmla="*/ 47884549 w 19"/>
                <a:gd name="T63" fmla="*/ 113408630 h 45"/>
                <a:gd name="T64" fmla="*/ 47884549 w 19"/>
                <a:gd name="T65" fmla="*/ 113408630 h 45"/>
                <a:gd name="T66" fmla="*/ 47884549 w 19"/>
                <a:gd name="T67" fmla="*/ 11340863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"/>
                <a:gd name="T103" fmla="*/ 0 h 45"/>
                <a:gd name="T104" fmla="*/ 19 w 19"/>
                <a:gd name="T105" fmla="*/ 45 h 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" h="45">
                  <a:moveTo>
                    <a:pt x="19" y="45"/>
                  </a:moveTo>
                  <a:lnTo>
                    <a:pt x="19" y="45"/>
                  </a:lnTo>
                  <a:lnTo>
                    <a:pt x="19" y="35"/>
                  </a:lnTo>
                  <a:lnTo>
                    <a:pt x="19" y="25"/>
                  </a:lnTo>
                  <a:lnTo>
                    <a:pt x="17" y="17"/>
                  </a:lnTo>
                  <a:lnTo>
                    <a:pt x="15" y="12"/>
                  </a:lnTo>
                  <a:lnTo>
                    <a:pt x="13" y="8"/>
                  </a:lnTo>
                  <a:lnTo>
                    <a:pt x="9" y="3"/>
                  </a:lnTo>
                  <a:lnTo>
                    <a:pt x="5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10" y="6"/>
                  </a:lnTo>
                  <a:lnTo>
                    <a:pt x="14" y="12"/>
                  </a:lnTo>
                  <a:lnTo>
                    <a:pt x="16" y="19"/>
                  </a:lnTo>
                  <a:lnTo>
                    <a:pt x="18" y="25"/>
                  </a:lnTo>
                  <a:lnTo>
                    <a:pt x="18" y="32"/>
                  </a:lnTo>
                  <a:lnTo>
                    <a:pt x="19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7" name="Freeform 139"/>
            <p:cNvSpPr>
              <a:spLocks/>
            </p:cNvSpPr>
            <p:nvPr/>
          </p:nvSpPr>
          <p:spPr bwMode="auto">
            <a:xfrm>
              <a:off x="5626100" y="2693988"/>
              <a:ext cx="30163" cy="71438"/>
            </a:xfrm>
            <a:custGeom>
              <a:avLst/>
              <a:gdLst>
                <a:gd name="T0" fmla="*/ 47884549 w 19"/>
                <a:gd name="T1" fmla="*/ 113408630 h 45"/>
                <a:gd name="T2" fmla="*/ 47884549 w 19"/>
                <a:gd name="T3" fmla="*/ 113408630 h 45"/>
                <a:gd name="T4" fmla="*/ 47884549 w 19"/>
                <a:gd name="T5" fmla="*/ 88206875 h 45"/>
                <a:gd name="T6" fmla="*/ 47884549 w 19"/>
                <a:gd name="T7" fmla="*/ 63005144 h 45"/>
                <a:gd name="T8" fmla="*/ 42844155 w 19"/>
                <a:gd name="T9" fmla="*/ 42843748 h 45"/>
                <a:gd name="T10" fmla="*/ 37803761 w 19"/>
                <a:gd name="T11" fmla="*/ 30242089 h 45"/>
                <a:gd name="T12" fmla="*/ 32763367 w 19"/>
                <a:gd name="T13" fmla="*/ 20161390 h 45"/>
                <a:gd name="T14" fmla="*/ 32763367 w 19"/>
                <a:gd name="T15" fmla="*/ 20161390 h 45"/>
                <a:gd name="T16" fmla="*/ 22682573 w 19"/>
                <a:gd name="T17" fmla="*/ 7561316 h 45"/>
                <a:gd name="T18" fmla="*/ 12601782 w 19"/>
                <a:gd name="T19" fmla="*/ 2520968 h 45"/>
                <a:gd name="T20" fmla="*/ 5040396 w 19"/>
                <a:gd name="T21" fmla="*/ 0 h 45"/>
                <a:gd name="T22" fmla="*/ 5040396 w 19"/>
                <a:gd name="T23" fmla="*/ 0 h 45"/>
                <a:gd name="T24" fmla="*/ 2520992 w 19"/>
                <a:gd name="T25" fmla="*/ 0 h 45"/>
                <a:gd name="T26" fmla="*/ 0 w 19"/>
                <a:gd name="T27" fmla="*/ 2520968 h 45"/>
                <a:gd name="T28" fmla="*/ 0 w 19"/>
                <a:gd name="T29" fmla="*/ 12601662 h 45"/>
                <a:gd name="T30" fmla="*/ 0 w 19"/>
                <a:gd name="T31" fmla="*/ 12601662 h 45"/>
                <a:gd name="T32" fmla="*/ 2520992 w 19"/>
                <a:gd name="T33" fmla="*/ 12601662 h 45"/>
                <a:gd name="T34" fmla="*/ 2520992 w 19"/>
                <a:gd name="T35" fmla="*/ 10080695 h 45"/>
                <a:gd name="T36" fmla="*/ 2520992 w 19"/>
                <a:gd name="T37" fmla="*/ 10080695 h 45"/>
                <a:gd name="T38" fmla="*/ 2520992 w 19"/>
                <a:gd name="T39" fmla="*/ 5040348 h 45"/>
                <a:gd name="T40" fmla="*/ 5040396 w 19"/>
                <a:gd name="T41" fmla="*/ 5040348 h 45"/>
                <a:gd name="T42" fmla="*/ 10080791 w 19"/>
                <a:gd name="T43" fmla="*/ 5040348 h 45"/>
                <a:gd name="T44" fmla="*/ 12601782 w 19"/>
                <a:gd name="T45" fmla="*/ 5040348 h 45"/>
                <a:gd name="T46" fmla="*/ 12601782 w 19"/>
                <a:gd name="T47" fmla="*/ 5040348 h 45"/>
                <a:gd name="T48" fmla="*/ 25201976 w 19"/>
                <a:gd name="T49" fmla="*/ 15121044 h 45"/>
                <a:gd name="T50" fmla="*/ 25201976 w 19"/>
                <a:gd name="T51" fmla="*/ 15121044 h 45"/>
                <a:gd name="T52" fmla="*/ 35282771 w 19"/>
                <a:gd name="T53" fmla="*/ 30242089 h 45"/>
                <a:gd name="T54" fmla="*/ 40323165 w 19"/>
                <a:gd name="T55" fmla="*/ 47884094 h 45"/>
                <a:gd name="T56" fmla="*/ 40323165 w 19"/>
                <a:gd name="T57" fmla="*/ 47884094 h 45"/>
                <a:gd name="T58" fmla="*/ 45363559 w 19"/>
                <a:gd name="T59" fmla="*/ 63005144 h 45"/>
                <a:gd name="T60" fmla="*/ 45363559 w 19"/>
                <a:gd name="T61" fmla="*/ 80645562 h 45"/>
                <a:gd name="T62" fmla="*/ 47884549 w 19"/>
                <a:gd name="T63" fmla="*/ 113408630 h 45"/>
                <a:gd name="T64" fmla="*/ 47884549 w 19"/>
                <a:gd name="T65" fmla="*/ 113408630 h 45"/>
                <a:gd name="T66" fmla="*/ 47884549 w 19"/>
                <a:gd name="T67" fmla="*/ 11340863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"/>
                <a:gd name="T103" fmla="*/ 0 h 45"/>
                <a:gd name="T104" fmla="*/ 19 w 19"/>
                <a:gd name="T105" fmla="*/ 45 h 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" h="45">
                  <a:moveTo>
                    <a:pt x="19" y="45"/>
                  </a:moveTo>
                  <a:lnTo>
                    <a:pt x="19" y="45"/>
                  </a:lnTo>
                  <a:lnTo>
                    <a:pt x="19" y="35"/>
                  </a:lnTo>
                  <a:lnTo>
                    <a:pt x="19" y="25"/>
                  </a:lnTo>
                  <a:lnTo>
                    <a:pt x="17" y="17"/>
                  </a:lnTo>
                  <a:lnTo>
                    <a:pt x="15" y="12"/>
                  </a:lnTo>
                  <a:lnTo>
                    <a:pt x="13" y="8"/>
                  </a:lnTo>
                  <a:lnTo>
                    <a:pt x="9" y="3"/>
                  </a:lnTo>
                  <a:lnTo>
                    <a:pt x="5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10" y="6"/>
                  </a:lnTo>
                  <a:lnTo>
                    <a:pt x="14" y="12"/>
                  </a:lnTo>
                  <a:lnTo>
                    <a:pt x="16" y="19"/>
                  </a:lnTo>
                  <a:lnTo>
                    <a:pt x="18" y="25"/>
                  </a:lnTo>
                  <a:lnTo>
                    <a:pt x="18" y="32"/>
                  </a:lnTo>
                  <a:lnTo>
                    <a:pt x="19" y="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8" name="Freeform 140"/>
            <p:cNvSpPr>
              <a:spLocks/>
            </p:cNvSpPr>
            <p:nvPr/>
          </p:nvSpPr>
          <p:spPr bwMode="auto">
            <a:xfrm>
              <a:off x="5656263" y="2701925"/>
              <a:ext cx="17463" cy="47625"/>
            </a:xfrm>
            <a:custGeom>
              <a:avLst/>
              <a:gdLst>
                <a:gd name="T0" fmla="*/ 0 w 11"/>
                <a:gd name="T1" fmla="*/ 75604693 h 30"/>
                <a:gd name="T2" fmla="*/ 0 w 11"/>
                <a:gd name="T3" fmla="*/ 75604693 h 30"/>
                <a:gd name="T4" fmla="*/ 2521022 w 11"/>
                <a:gd name="T5" fmla="*/ 52924086 h 30"/>
                <a:gd name="T6" fmla="*/ 2521022 w 11"/>
                <a:gd name="T7" fmla="*/ 32762829 h 30"/>
                <a:gd name="T8" fmla="*/ 2521022 w 11"/>
                <a:gd name="T9" fmla="*/ 32762829 h 30"/>
                <a:gd name="T10" fmla="*/ 10080913 w 11"/>
                <a:gd name="T11" fmla="*/ 12601575 h 30"/>
                <a:gd name="T12" fmla="*/ 10080913 w 11"/>
                <a:gd name="T13" fmla="*/ 12601575 h 30"/>
                <a:gd name="T14" fmla="*/ 12601935 w 11"/>
                <a:gd name="T15" fmla="*/ 7561264 h 30"/>
                <a:gd name="T16" fmla="*/ 12601935 w 11"/>
                <a:gd name="T17" fmla="*/ 7561264 h 30"/>
                <a:gd name="T18" fmla="*/ 27723309 w 11"/>
                <a:gd name="T19" fmla="*/ 7561264 h 30"/>
                <a:gd name="T20" fmla="*/ 27723309 w 11"/>
                <a:gd name="T21" fmla="*/ 7561264 h 30"/>
                <a:gd name="T22" fmla="*/ 27723309 w 11"/>
                <a:gd name="T23" fmla="*/ 10080626 h 30"/>
                <a:gd name="T24" fmla="*/ 27723309 w 11"/>
                <a:gd name="T25" fmla="*/ 10080626 h 30"/>
                <a:gd name="T26" fmla="*/ 27723309 w 11"/>
                <a:gd name="T27" fmla="*/ 10080626 h 30"/>
                <a:gd name="T28" fmla="*/ 27723309 w 11"/>
                <a:gd name="T29" fmla="*/ 10080626 h 30"/>
                <a:gd name="T30" fmla="*/ 27723309 w 11"/>
                <a:gd name="T31" fmla="*/ 10080626 h 30"/>
                <a:gd name="T32" fmla="*/ 27723309 w 11"/>
                <a:gd name="T33" fmla="*/ 10080626 h 30"/>
                <a:gd name="T34" fmla="*/ 27723309 w 11"/>
                <a:gd name="T35" fmla="*/ 10080626 h 30"/>
                <a:gd name="T36" fmla="*/ 27723309 w 11"/>
                <a:gd name="T37" fmla="*/ 10080626 h 30"/>
                <a:gd name="T38" fmla="*/ 27723309 w 11"/>
                <a:gd name="T39" fmla="*/ 2520950 h 30"/>
                <a:gd name="T40" fmla="*/ 22682848 w 11"/>
                <a:gd name="T41" fmla="*/ 0 h 30"/>
                <a:gd name="T42" fmla="*/ 17642393 w 11"/>
                <a:gd name="T43" fmla="*/ 0 h 30"/>
                <a:gd name="T44" fmla="*/ 12601935 w 11"/>
                <a:gd name="T45" fmla="*/ 5040313 h 30"/>
                <a:gd name="T46" fmla="*/ 12601935 w 11"/>
                <a:gd name="T47" fmla="*/ 5040313 h 30"/>
                <a:gd name="T48" fmla="*/ 5040457 w 11"/>
                <a:gd name="T49" fmla="*/ 20161251 h 30"/>
                <a:gd name="T50" fmla="*/ 0 w 11"/>
                <a:gd name="T51" fmla="*/ 40322502 h 30"/>
                <a:gd name="T52" fmla="*/ 0 w 11"/>
                <a:gd name="T53" fmla="*/ 75604693 h 30"/>
                <a:gd name="T54" fmla="*/ 0 w 11"/>
                <a:gd name="T55" fmla="*/ 75604693 h 30"/>
                <a:gd name="T56" fmla="*/ 0 w 11"/>
                <a:gd name="T57" fmla="*/ 75604693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"/>
                <a:gd name="T88" fmla="*/ 0 h 30"/>
                <a:gd name="T89" fmla="*/ 11 w 11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" h="30">
                  <a:moveTo>
                    <a:pt x="0" y="30"/>
                  </a:moveTo>
                  <a:lnTo>
                    <a:pt x="0" y="30"/>
                  </a:lnTo>
                  <a:lnTo>
                    <a:pt x="1" y="21"/>
                  </a:lnTo>
                  <a:lnTo>
                    <a:pt x="1" y="13"/>
                  </a:lnTo>
                  <a:lnTo>
                    <a:pt x="4" y="5"/>
                  </a:lnTo>
                  <a:lnTo>
                    <a:pt x="5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9" name="Freeform 141"/>
            <p:cNvSpPr>
              <a:spLocks/>
            </p:cNvSpPr>
            <p:nvPr/>
          </p:nvSpPr>
          <p:spPr bwMode="auto">
            <a:xfrm>
              <a:off x="5656263" y="2701925"/>
              <a:ext cx="17463" cy="47625"/>
            </a:xfrm>
            <a:custGeom>
              <a:avLst/>
              <a:gdLst>
                <a:gd name="T0" fmla="*/ 0 w 11"/>
                <a:gd name="T1" fmla="*/ 75604693 h 30"/>
                <a:gd name="T2" fmla="*/ 0 w 11"/>
                <a:gd name="T3" fmla="*/ 75604693 h 30"/>
                <a:gd name="T4" fmla="*/ 2521022 w 11"/>
                <a:gd name="T5" fmla="*/ 52924086 h 30"/>
                <a:gd name="T6" fmla="*/ 2521022 w 11"/>
                <a:gd name="T7" fmla="*/ 32762829 h 30"/>
                <a:gd name="T8" fmla="*/ 2521022 w 11"/>
                <a:gd name="T9" fmla="*/ 32762829 h 30"/>
                <a:gd name="T10" fmla="*/ 10080913 w 11"/>
                <a:gd name="T11" fmla="*/ 12601575 h 30"/>
                <a:gd name="T12" fmla="*/ 10080913 w 11"/>
                <a:gd name="T13" fmla="*/ 12601575 h 30"/>
                <a:gd name="T14" fmla="*/ 12601935 w 11"/>
                <a:gd name="T15" fmla="*/ 7561264 h 30"/>
                <a:gd name="T16" fmla="*/ 12601935 w 11"/>
                <a:gd name="T17" fmla="*/ 7561264 h 30"/>
                <a:gd name="T18" fmla="*/ 27723309 w 11"/>
                <a:gd name="T19" fmla="*/ 7561264 h 30"/>
                <a:gd name="T20" fmla="*/ 27723309 w 11"/>
                <a:gd name="T21" fmla="*/ 7561264 h 30"/>
                <a:gd name="T22" fmla="*/ 27723309 w 11"/>
                <a:gd name="T23" fmla="*/ 10080626 h 30"/>
                <a:gd name="T24" fmla="*/ 27723309 w 11"/>
                <a:gd name="T25" fmla="*/ 10080626 h 30"/>
                <a:gd name="T26" fmla="*/ 27723309 w 11"/>
                <a:gd name="T27" fmla="*/ 10080626 h 30"/>
                <a:gd name="T28" fmla="*/ 27723309 w 11"/>
                <a:gd name="T29" fmla="*/ 10080626 h 30"/>
                <a:gd name="T30" fmla="*/ 27723309 w 11"/>
                <a:gd name="T31" fmla="*/ 10080626 h 30"/>
                <a:gd name="T32" fmla="*/ 27723309 w 11"/>
                <a:gd name="T33" fmla="*/ 10080626 h 30"/>
                <a:gd name="T34" fmla="*/ 27723309 w 11"/>
                <a:gd name="T35" fmla="*/ 10080626 h 30"/>
                <a:gd name="T36" fmla="*/ 27723309 w 11"/>
                <a:gd name="T37" fmla="*/ 10080626 h 30"/>
                <a:gd name="T38" fmla="*/ 27723309 w 11"/>
                <a:gd name="T39" fmla="*/ 2520950 h 30"/>
                <a:gd name="T40" fmla="*/ 22682848 w 11"/>
                <a:gd name="T41" fmla="*/ 0 h 30"/>
                <a:gd name="T42" fmla="*/ 17642393 w 11"/>
                <a:gd name="T43" fmla="*/ 0 h 30"/>
                <a:gd name="T44" fmla="*/ 12601935 w 11"/>
                <a:gd name="T45" fmla="*/ 5040313 h 30"/>
                <a:gd name="T46" fmla="*/ 12601935 w 11"/>
                <a:gd name="T47" fmla="*/ 5040313 h 30"/>
                <a:gd name="T48" fmla="*/ 5040457 w 11"/>
                <a:gd name="T49" fmla="*/ 20161251 h 30"/>
                <a:gd name="T50" fmla="*/ 0 w 11"/>
                <a:gd name="T51" fmla="*/ 40322502 h 30"/>
                <a:gd name="T52" fmla="*/ 0 w 11"/>
                <a:gd name="T53" fmla="*/ 75604693 h 30"/>
                <a:gd name="T54" fmla="*/ 0 w 11"/>
                <a:gd name="T55" fmla="*/ 75604693 h 30"/>
                <a:gd name="T56" fmla="*/ 0 w 11"/>
                <a:gd name="T57" fmla="*/ 75604693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"/>
                <a:gd name="T88" fmla="*/ 0 h 30"/>
                <a:gd name="T89" fmla="*/ 11 w 11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" h="30">
                  <a:moveTo>
                    <a:pt x="0" y="30"/>
                  </a:moveTo>
                  <a:lnTo>
                    <a:pt x="0" y="30"/>
                  </a:lnTo>
                  <a:lnTo>
                    <a:pt x="1" y="21"/>
                  </a:lnTo>
                  <a:lnTo>
                    <a:pt x="1" y="13"/>
                  </a:lnTo>
                  <a:lnTo>
                    <a:pt x="4" y="5"/>
                  </a:lnTo>
                  <a:lnTo>
                    <a:pt x="5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0" y="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0" name="Freeform 150"/>
            <p:cNvSpPr>
              <a:spLocks/>
            </p:cNvSpPr>
            <p:nvPr/>
          </p:nvSpPr>
          <p:spPr bwMode="auto">
            <a:xfrm>
              <a:off x="5503863" y="2365375"/>
              <a:ext cx="4763" cy="50800"/>
            </a:xfrm>
            <a:custGeom>
              <a:avLst/>
              <a:gdLst>
                <a:gd name="T0" fmla="*/ 0 w 3"/>
                <a:gd name="T1" fmla="*/ 78124038 h 32"/>
                <a:gd name="T2" fmla="*/ 0 w 3"/>
                <a:gd name="T3" fmla="*/ 78124038 h 32"/>
                <a:gd name="T4" fmla="*/ 7562057 w 3"/>
                <a:gd name="T5" fmla="*/ 60483746 h 32"/>
                <a:gd name="T6" fmla="*/ 7562057 w 3"/>
                <a:gd name="T7" fmla="*/ 40322493 h 32"/>
                <a:gd name="T8" fmla="*/ 7562057 w 3"/>
                <a:gd name="T9" fmla="*/ 40322493 h 32"/>
                <a:gd name="T10" fmla="*/ 7562057 w 3"/>
                <a:gd name="T11" fmla="*/ 20161247 h 32"/>
                <a:gd name="T12" fmla="*/ 7562057 w 3"/>
                <a:gd name="T13" fmla="*/ 7559674 h 32"/>
                <a:gd name="T14" fmla="*/ 5040842 w 3"/>
                <a:gd name="T15" fmla="*/ 0 h 32"/>
                <a:gd name="T16" fmla="*/ 5040842 w 3"/>
                <a:gd name="T17" fmla="*/ 0 h 32"/>
                <a:gd name="T18" fmla="*/ 2521215 w 3"/>
                <a:gd name="T19" fmla="*/ 0 h 32"/>
                <a:gd name="T20" fmla="*/ 2521215 w 3"/>
                <a:gd name="T21" fmla="*/ 0 h 32"/>
                <a:gd name="T22" fmla="*/ 5040842 w 3"/>
                <a:gd name="T23" fmla="*/ 20161247 h 32"/>
                <a:gd name="T24" fmla="*/ 5040842 w 3"/>
                <a:gd name="T25" fmla="*/ 40322493 h 32"/>
                <a:gd name="T26" fmla="*/ 5040842 w 3"/>
                <a:gd name="T27" fmla="*/ 60483746 h 32"/>
                <a:gd name="T28" fmla="*/ 0 w 3"/>
                <a:gd name="T29" fmla="*/ 78124038 h 32"/>
                <a:gd name="T30" fmla="*/ 0 w 3"/>
                <a:gd name="T31" fmla="*/ 78124038 h 32"/>
                <a:gd name="T32" fmla="*/ 0 w 3"/>
                <a:gd name="T33" fmla="*/ 80644986 h 32"/>
                <a:gd name="T34" fmla="*/ 0 w 3"/>
                <a:gd name="T35" fmla="*/ 78124038 h 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"/>
                <a:gd name="T55" fmla="*/ 0 h 32"/>
                <a:gd name="T56" fmla="*/ 3 w 3"/>
                <a:gd name="T57" fmla="*/ 32 h 3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" h="32">
                  <a:moveTo>
                    <a:pt x="0" y="31"/>
                  </a:moveTo>
                  <a:lnTo>
                    <a:pt x="0" y="31"/>
                  </a:lnTo>
                  <a:lnTo>
                    <a:pt x="3" y="24"/>
                  </a:lnTo>
                  <a:lnTo>
                    <a:pt x="3" y="16"/>
                  </a:lnTo>
                  <a:lnTo>
                    <a:pt x="3" y="8"/>
                  </a:lnTo>
                  <a:lnTo>
                    <a:pt x="3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8"/>
                  </a:lnTo>
                  <a:lnTo>
                    <a:pt x="2" y="16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1" name="Freeform 151"/>
            <p:cNvSpPr>
              <a:spLocks/>
            </p:cNvSpPr>
            <p:nvPr/>
          </p:nvSpPr>
          <p:spPr bwMode="auto">
            <a:xfrm>
              <a:off x="5503863" y="2365375"/>
              <a:ext cx="4763" cy="50800"/>
            </a:xfrm>
            <a:custGeom>
              <a:avLst/>
              <a:gdLst>
                <a:gd name="T0" fmla="*/ 0 w 3"/>
                <a:gd name="T1" fmla="*/ 78124038 h 32"/>
                <a:gd name="T2" fmla="*/ 0 w 3"/>
                <a:gd name="T3" fmla="*/ 78124038 h 32"/>
                <a:gd name="T4" fmla="*/ 7562057 w 3"/>
                <a:gd name="T5" fmla="*/ 60483746 h 32"/>
                <a:gd name="T6" fmla="*/ 7562057 w 3"/>
                <a:gd name="T7" fmla="*/ 40322493 h 32"/>
                <a:gd name="T8" fmla="*/ 7562057 w 3"/>
                <a:gd name="T9" fmla="*/ 40322493 h 32"/>
                <a:gd name="T10" fmla="*/ 7562057 w 3"/>
                <a:gd name="T11" fmla="*/ 20161247 h 32"/>
                <a:gd name="T12" fmla="*/ 7562057 w 3"/>
                <a:gd name="T13" fmla="*/ 7559674 h 32"/>
                <a:gd name="T14" fmla="*/ 5040842 w 3"/>
                <a:gd name="T15" fmla="*/ 0 h 32"/>
                <a:gd name="T16" fmla="*/ 5040842 w 3"/>
                <a:gd name="T17" fmla="*/ 0 h 32"/>
                <a:gd name="T18" fmla="*/ 2521215 w 3"/>
                <a:gd name="T19" fmla="*/ 0 h 32"/>
                <a:gd name="T20" fmla="*/ 2521215 w 3"/>
                <a:gd name="T21" fmla="*/ 0 h 32"/>
                <a:gd name="T22" fmla="*/ 5040842 w 3"/>
                <a:gd name="T23" fmla="*/ 20161247 h 32"/>
                <a:gd name="T24" fmla="*/ 5040842 w 3"/>
                <a:gd name="T25" fmla="*/ 40322493 h 32"/>
                <a:gd name="T26" fmla="*/ 5040842 w 3"/>
                <a:gd name="T27" fmla="*/ 60483746 h 32"/>
                <a:gd name="T28" fmla="*/ 0 w 3"/>
                <a:gd name="T29" fmla="*/ 78124038 h 32"/>
                <a:gd name="T30" fmla="*/ 0 w 3"/>
                <a:gd name="T31" fmla="*/ 78124038 h 32"/>
                <a:gd name="T32" fmla="*/ 0 w 3"/>
                <a:gd name="T33" fmla="*/ 80644986 h 32"/>
                <a:gd name="T34" fmla="*/ 0 w 3"/>
                <a:gd name="T35" fmla="*/ 78124038 h 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"/>
                <a:gd name="T55" fmla="*/ 0 h 32"/>
                <a:gd name="T56" fmla="*/ 3 w 3"/>
                <a:gd name="T57" fmla="*/ 32 h 3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" h="32">
                  <a:moveTo>
                    <a:pt x="0" y="31"/>
                  </a:moveTo>
                  <a:lnTo>
                    <a:pt x="0" y="31"/>
                  </a:lnTo>
                  <a:lnTo>
                    <a:pt x="3" y="24"/>
                  </a:lnTo>
                  <a:lnTo>
                    <a:pt x="3" y="16"/>
                  </a:lnTo>
                  <a:lnTo>
                    <a:pt x="3" y="8"/>
                  </a:lnTo>
                  <a:lnTo>
                    <a:pt x="3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8"/>
                  </a:lnTo>
                  <a:lnTo>
                    <a:pt x="2" y="16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2" name="Freeform 152"/>
            <p:cNvSpPr>
              <a:spLocks/>
            </p:cNvSpPr>
            <p:nvPr/>
          </p:nvSpPr>
          <p:spPr bwMode="auto">
            <a:xfrm>
              <a:off x="5568950" y="2306638"/>
              <a:ext cx="11113" cy="127000"/>
            </a:xfrm>
            <a:custGeom>
              <a:avLst/>
              <a:gdLst>
                <a:gd name="T0" fmla="*/ 17642683 w 7"/>
                <a:gd name="T1" fmla="*/ 199093111 h 80"/>
                <a:gd name="T2" fmla="*/ 17642683 w 7"/>
                <a:gd name="T3" fmla="*/ 199093111 h 80"/>
                <a:gd name="T4" fmla="*/ 15121620 w 7"/>
                <a:gd name="T5" fmla="*/ 194052801 h 80"/>
                <a:gd name="T6" fmla="*/ 12602142 w 7"/>
                <a:gd name="T7" fmla="*/ 186491541 h 80"/>
                <a:gd name="T8" fmla="*/ 12602142 w 7"/>
                <a:gd name="T9" fmla="*/ 186491541 h 80"/>
                <a:gd name="T10" fmla="*/ 7561604 w 7"/>
                <a:gd name="T11" fmla="*/ 158769039 h 80"/>
                <a:gd name="T12" fmla="*/ 7561604 w 7"/>
                <a:gd name="T13" fmla="*/ 158769039 h 80"/>
                <a:gd name="T14" fmla="*/ 5040539 w 7"/>
                <a:gd name="T15" fmla="*/ 131048125 h 80"/>
                <a:gd name="T16" fmla="*/ 5040539 w 7"/>
                <a:gd name="T17" fmla="*/ 103325598 h 80"/>
                <a:gd name="T18" fmla="*/ 5040539 w 7"/>
                <a:gd name="T19" fmla="*/ 103325598 h 80"/>
                <a:gd name="T20" fmla="*/ 5040539 w 7"/>
                <a:gd name="T21" fmla="*/ 78124045 h 80"/>
                <a:gd name="T22" fmla="*/ 7561604 w 7"/>
                <a:gd name="T23" fmla="*/ 50403118 h 80"/>
                <a:gd name="T24" fmla="*/ 12602142 w 7"/>
                <a:gd name="T25" fmla="*/ 22682198 h 80"/>
                <a:gd name="T26" fmla="*/ 17642683 w 7"/>
                <a:gd name="T27" fmla="*/ 0 h 80"/>
                <a:gd name="T28" fmla="*/ 17642683 w 7"/>
                <a:gd name="T29" fmla="*/ 0 h 80"/>
                <a:gd name="T30" fmla="*/ 17642683 w 7"/>
                <a:gd name="T31" fmla="*/ 0 h 80"/>
                <a:gd name="T32" fmla="*/ 17642683 w 7"/>
                <a:gd name="T33" fmla="*/ 0 h 80"/>
                <a:gd name="T34" fmla="*/ 10081079 w 7"/>
                <a:gd name="T35" fmla="*/ 25201559 h 80"/>
                <a:gd name="T36" fmla="*/ 5040539 w 7"/>
                <a:gd name="T37" fmla="*/ 52922492 h 80"/>
                <a:gd name="T38" fmla="*/ 0 w 7"/>
                <a:gd name="T39" fmla="*/ 110886882 h 80"/>
                <a:gd name="T40" fmla="*/ 0 w 7"/>
                <a:gd name="T41" fmla="*/ 110886882 h 80"/>
                <a:gd name="T42" fmla="*/ 0 w 7"/>
                <a:gd name="T43" fmla="*/ 138607797 h 80"/>
                <a:gd name="T44" fmla="*/ 5040539 w 7"/>
                <a:gd name="T45" fmla="*/ 166330299 h 80"/>
                <a:gd name="T46" fmla="*/ 5040539 w 7"/>
                <a:gd name="T47" fmla="*/ 166330299 h 80"/>
                <a:gd name="T48" fmla="*/ 7561604 w 7"/>
                <a:gd name="T49" fmla="*/ 181451230 h 80"/>
                <a:gd name="T50" fmla="*/ 10081079 w 7"/>
                <a:gd name="T51" fmla="*/ 191531852 h 80"/>
                <a:gd name="T52" fmla="*/ 10081079 w 7"/>
                <a:gd name="T53" fmla="*/ 191531852 h 80"/>
                <a:gd name="T54" fmla="*/ 10081079 w 7"/>
                <a:gd name="T55" fmla="*/ 199093111 h 80"/>
                <a:gd name="T56" fmla="*/ 12602142 w 7"/>
                <a:gd name="T57" fmla="*/ 201612473 h 80"/>
                <a:gd name="T58" fmla="*/ 12602142 w 7"/>
                <a:gd name="T59" fmla="*/ 201612473 h 80"/>
                <a:gd name="T60" fmla="*/ 17642683 w 7"/>
                <a:gd name="T61" fmla="*/ 201612473 h 80"/>
                <a:gd name="T62" fmla="*/ 17642683 w 7"/>
                <a:gd name="T63" fmla="*/ 199093111 h 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"/>
                <a:gd name="T97" fmla="*/ 0 h 80"/>
                <a:gd name="T98" fmla="*/ 7 w 7"/>
                <a:gd name="T99" fmla="*/ 80 h 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" h="80">
                  <a:moveTo>
                    <a:pt x="7" y="79"/>
                  </a:moveTo>
                  <a:lnTo>
                    <a:pt x="7" y="79"/>
                  </a:lnTo>
                  <a:lnTo>
                    <a:pt x="6" y="77"/>
                  </a:lnTo>
                  <a:lnTo>
                    <a:pt x="5" y="74"/>
                  </a:lnTo>
                  <a:lnTo>
                    <a:pt x="3" y="63"/>
                  </a:lnTo>
                  <a:lnTo>
                    <a:pt x="2" y="52"/>
                  </a:lnTo>
                  <a:lnTo>
                    <a:pt x="2" y="41"/>
                  </a:lnTo>
                  <a:lnTo>
                    <a:pt x="2" y="31"/>
                  </a:lnTo>
                  <a:lnTo>
                    <a:pt x="3" y="20"/>
                  </a:lnTo>
                  <a:lnTo>
                    <a:pt x="5" y="9"/>
                  </a:lnTo>
                  <a:lnTo>
                    <a:pt x="7" y="0"/>
                  </a:lnTo>
                  <a:lnTo>
                    <a:pt x="4" y="10"/>
                  </a:lnTo>
                  <a:lnTo>
                    <a:pt x="2" y="21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2" y="66"/>
                  </a:lnTo>
                  <a:lnTo>
                    <a:pt x="3" y="72"/>
                  </a:lnTo>
                  <a:lnTo>
                    <a:pt x="4" y="76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7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3" name="Freeform 153"/>
            <p:cNvSpPr>
              <a:spLocks/>
            </p:cNvSpPr>
            <p:nvPr/>
          </p:nvSpPr>
          <p:spPr bwMode="auto">
            <a:xfrm>
              <a:off x="5568950" y="2306638"/>
              <a:ext cx="11113" cy="127000"/>
            </a:xfrm>
            <a:custGeom>
              <a:avLst/>
              <a:gdLst>
                <a:gd name="T0" fmla="*/ 17642683 w 7"/>
                <a:gd name="T1" fmla="*/ 199093111 h 80"/>
                <a:gd name="T2" fmla="*/ 17642683 w 7"/>
                <a:gd name="T3" fmla="*/ 199093111 h 80"/>
                <a:gd name="T4" fmla="*/ 15121620 w 7"/>
                <a:gd name="T5" fmla="*/ 194052801 h 80"/>
                <a:gd name="T6" fmla="*/ 12602142 w 7"/>
                <a:gd name="T7" fmla="*/ 186491541 h 80"/>
                <a:gd name="T8" fmla="*/ 12602142 w 7"/>
                <a:gd name="T9" fmla="*/ 186491541 h 80"/>
                <a:gd name="T10" fmla="*/ 7561604 w 7"/>
                <a:gd name="T11" fmla="*/ 158769039 h 80"/>
                <a:gd name="T12" fmla="*/ 7561604 w 7"/>
                <a:gd name="T13" fmla="*/ 158769039 h 80"/>
                <a:gd name="T14" fmla="*/ 5040539 w 7"/>
                <a:gd name="T15" fmla="*/ 131048125 h 80"/>
                <a:gd name="T16" fmla="*/ 5040539 w 7"/>
                <a:gd name="T17" fmla="*/ 103325598 h 80"/>
                <a:gd name="T18" fmla="*/ 5040539 w 7"/>
                <a:gd name="T19" fmla="*/ 103325598 h 80"/>
                <a:gd name="T20" fmla="*/ 5040539 w 7"/>
                <a:gd name="T21" fmla="*/ 78124045 h 80"/>
                <a:gd name="T22" fmla="*/ 7561604 w 7"/>
                <a:gd name="T23" fmla="*/ 50403118 h 80"/>
                <a:gd name="T24" fmla="*/ 12602142 w 7"/>
                <a:gd name="T25" fmla="*/ 22682198 h 80"/>
                <a:gd name="T26" fmla="*/ 17642683 w 7"/>
                <a:gd name="T27" fmla="*/ 0 h 80"/>
                <a:gd name="T28" fmla="*/ 17642683 w 7"/>
                <a:gd name="T29" fmla="*/ 0 h 80"/>
                <a:gd name="T30" fmla="*/ 17642683 w 7"/>
                <a:gd name="T31" fmla="*/ 0 h 80"/>
                <a:gd name="T32" fmla="*/ 17642683 w 7"/>
                <a:gd name="T33" fmla="*/ 0 h 80"/>
                <a:gd name="T34" fmla="*/ 10081079 w 7"/>
                <a:gd name="T35" fmla="*/ 25201559 h 80"/>
                <a:gd name="T36" fmla="*/ 5040539 w 7"/>
                <a:gd name="T37" fmla="*/ 52922492 h 80"/>
                <a:gd name="T38" fmla="*/ 0 w 7"/>
                <a:gd name="T39" fmla="*/ 110886882 h 80"/>
                <a:gd name="T40" fmla="*/ 0 w 7"/>
                <a:gd name="T41" fmla="*/ 110886882 h 80"/>
                <a:gd name="T42" fmla="*/ 0 w 7"/>
                <a:gd name="T43" fmla="*/ 138607797 h 80"/>
                <a:gd name="T44" fmla="*/ 5040539 w 7"/>
                <a:gd name="T45" fmla="*/ 166330299 h 80"/>
                <a:gd name="T46" fmla="*/ 5040539 w 7"/>
                <a:gd name="T47" fmla="*/ 166330299 h 80"/>
                <a:gd name="T48" fmla="*/ 7561604 w 7"/>
                <a:gd name="T49" fmla="*/ 181451230 h 80"/>
                <a:gd name="T50" fmla="*/ 10081079 w 7"/>
                <a:gd name="T51" fmla="*/ 191531852 h 80"/>
                <a:gd name="T52" fmla="*/ 10081079 w 7"/>
                <a:gd name="T53" fmla="*/ 191531852 h 80"/>
                <a:gd name="T54" fmla="*/ 10081079 w 7"/>
                <a:gd name="T55" fmla="*/ 199093111 h 80"/>
                <a:gd name="T56" fmla="*/ 12602142 w 7"/>
                <a:gd name="T57" fmla="*/ 201612473 h 80"/>
                <a:gd name="T58" fmla="*/ 12602142 w 7"/>
                <a:gd name="T59" fmla="*/ 201612473 h 80"/>
                <a:gd name="T60" fmla="*/ 17642683 w 7"/>
                <a:gd name="T61" fmla="*/ 201612473 h 80"/>
                <a:gd name="T62" fmla="*/ 17642683 w 7"/>
                <a:gd name="T63" fmla="*/ 199093111 h 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"/>
                <a:gd name="T97" fmla="*/ 0 h 80"/>
                <a:gd name="T98" fmla="*/ 7 w 7"/>
                <a:gd name="T99" fmla="*/ 80 h 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" h="80">
                  <a:moveTo>
                    <a:pt x="7" y="79"/>
                  </a:moveTo>
                  <a:lnTo>
                    <a:pt x="7" y="79"/>
                  </a:lnTo>
                  <a:lnTo>
                    <a:pt x="6" y="77"/>
                  </a:lnTo>
                  <a:lnTo>
                    <a:pt x="5" y="74"/>
                  </a:lnTo>
                  <a:lnTo>
                    <a:pt x="3" y="63"/>
                  </a:lnTo>
                  <a:lnTo>
                    <a:pt x="2" y="52"/>
                  </a:lnTo>
                  <a:lnTo>
                    <a:pt x="2" y="41"/>
                  </a:lnTo>
                  <a:lnTo>
                    <a:pt x="2" y="31"/>
                  </a:lnTo>
                  <a:lnTo>
                    <a:pt x="3" y="20"/>
                  </a:lnTo>
                  <a:lnTo>
                    <a:pt x="5" y="9"/>
                  </a:lnTo>
                  <a:lnTo>
                    <a:pt x="7" y="0"/>
                  </a:lnTo>
                  <a:lnTo>
                    <a:pt x="4" y="10"/>
                  </a:lnTo>
                  <a:lnTo>
                    <a:pt x="2" y="21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2" y="66"/>
                  </a:lnTo>
                  <a:lnTo>
                    <a:pt x="3" y="72"/>
                  </a:lnTo>
                  <a:lnTo>
                    <a:pt x="4" y="76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7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4" name="Freeform 154"/>
            <p:cNvSpPr>
              <a:spLocks/>
            </p:cNvSpPr>
            <p:nvPr/>
          </p:nvSpPr>
          <p:spPr bwMode="auto">
            <a:xfrm>
              <a:off x="5568950" y="2330450"/>
              <a:ext cx="20638" cy="57150"/>
            </a:xfrm>
            <a:custGeom>
              <a:avLst/>
              <a:gdLst>
                <a:gd name="T0" fmla="*/ 5040435 w 13"/>
                <a:gd name="T1" fmla="*/ 90725611 h 36"/>
                <a:gd name="T2" fmla="*/ 5040435 w 13"/>
                <a:gd name="T3" fmla="*/ 90725611 h 36"/>
                <a:gd name="T4" fmla="*/ 15121306 w 13"/>
                <a:gd name="T5" fmla="*/ 73083731 h 36"/>
                <a:gd name="T6" fmla="*/ 22682749 w 13"/>
                <a:gd name="T7" fmla="*/ 55443439 h 36"/>
                <a:gd name="T8" fmla="*/ 22682749 w 13"/>
                <a:gd name="T9" fmla="*/ 55443439 h 36"/>
                <a:gd name="T10" fmla="*/ 30242611 w 13"/>
                <a:gd name="T11" fmla="*/ 27720926 h 36"/>
                <a:gd name="T12" fmla="*/ 32763622 w 13"/>
                <a:gd name="T13" fmla="*/ 2520950 h 36"/>
                <a:gd name="T14" fmla="*/ 32763622 w 13"/>
                <a:gd name="T15" fmla="*/ 2520950 h 36"/>
                <a:gd name="T16" fmla="*/ 32763622 w 13"/>
                <a:gd name="T17" fmla="*/ 0 h 36"/>
                <a:gd name="T18" fmla="*/ 30242611 w 13"/>
                <a:gd name="T19" fmla="*/ 2520950 h 36"/>
                <a:gd name="T20" fmla="*/ 30242611 w 13"/>
                <a:gd name="T21" fmla="*/ 2520950 h 36"/>
                <a:gd name="T22" fmla="*/ 25202172 w 13"/>
                <a:gd name="T23" fmla="*/ 27720926 h 36"/>
                <a:gd name="T24" fmla="*/ 17642316 w 13"/>
                <a:gd name="T25" fmla="*/ 52922490 h 36"/>
                <a:gd name="T26" fmla="*/ 17642316 w 13"/>
                <a:gd name="T27" fmla="*/ 52922490 h 36"/>
                <a:gd name="T28" fmla="*/ 12601880 w 13"/>
                <a:gd name="T29" fmla="*/ 63003111 h 36"/>
                <a:gd name="T30" fmla="*/ 7561447 w 13"/>
                <a:gd name="T31" fmla="*/ 75604680 h 36"/>
                <a:gd name="T32" fmla="*/ 7561447 w 13"/>
                <a:gd name="T33" fmla="*/ 75604680 h 36"/>
                <a:gd name="T34" fmla="*/ 5040435 w 13"/>
                <a:gd name="T35" fmla="*/ 83165940 h 36"/>
                <a:gd name="T36" fmla="*/ 0 w 13"/>
                <a:gd name="T37" fmla="*/ 88206250 h 36"/>
                <a:gd name="T38" fmla="*/ 0 w 13"/>
                <a:gd name="T39" fmla="*/ 88206250 h 36"/>
                <a:gd name="T40" fmla="*/ 0 w 13"/>
                <a:gd name="T41" fmla="*/ 90725611 h 36"/>
                <a:gd name="T42" fmla="*/ 5040435 w 13"/>
                <a:gd name="T43" fmla="*/ 90725611 h 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36"/>
                <a:gd name="T68" fmla="*/ 13 w 13"/>
                <a:gd name="T69" fmla="*/ 36 h 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36">
                  <a:moveTo>
                    <a:pt x="2" y="36"/>
                  </a:moveTo>
                  <a:lnTo>
                    <a:pt x="2" y="36"/>
                  </a:lnTo>
                  <a:lnTo>
                    <a:pt x="6" y="29"/>
                  </a:lnTo>
                  <a:lnTo>
                    <a:pt x="9" y="22"/>
                  </a:lnTo>
                  <a:lnTo>
                    <a:pt x="12" y="1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0" y="11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3" y="30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5" name="Freeform 155"/>
            <p:cNvSpPr>
              <a:spLocks/>
            </p:cNvSpPr>
            <p:nvPr/>
          </p:nvSpPr>
          <p:spPr bwMode="auto">
            <a:xfrm>
              <a:off x="5568950" y="2330450"/>
              <a:ext cx="20638" cy="57150"/>
            </a:xfrm>
            <a:custGeom>
              <a:avLst/>
              <a:gdLst>
                <a:gd name="T0" fmla="*/ 5040435 w 13"/>
                <a:gd name="T1" fmla="*/ 90725611 h 36"/>
                <a:gd name="T2" fmla="*/ 5040435 w 13"/>
                <a:gd name="T3" fmla="*/ 90725611 h 36"/>
                <a:gd name="T4" fmla="*/ 15121306 w 13"/>
                <a:gd name="T5" fmla="*/ 73083731 h 36"/>
                <a:gd name="T6" fmla="*/ 22682749 w 13"/>
                <a:gd name="T7" fmla="*/ 55443439 h 36"/>
                <a:gd name="T8" fmla="*/ 22682749 w 13"/>
                <a:gd name="T9" fmla="*/ 55443439 h 36"/>
                <a:gd name="T10" fmla="*/ 30242611 w 13"/>
                <a:gd name="T11" fmla="*/ 27720926 h 36"/>
                <a:gd name="T12" fmla="*/ 32763622 w 13"/>
                <a:gd name="T13" fmla="*/ 2520950 h 36"/>
                <a:gd name="T14" fmla="*/ 32763622 w 13"/>
                <a:gd name="T15" fmla="*/ 2520950 h 36"/>
                <a:gd name="T16" fmla="*/ 32763622 w 13"/>
                <a:gd name="T17" fmla="*/ 0 h 36"/>
                <a:gd name="T18" fmla="*/ 30242611 w 13"/>
                <a:gd name="T19" fmla="*/ 2520950 h 36"/>
                <a:gd name="T20" fmla="*/ 30242611 w 13"/>
                <a:gd name="T21" fmla="*/ 2520950 h 36"/>
                <a:gd name="T22" fmla="*/ 25202172 w 13"/>
                <a:gd name="T23" fmla="*/ 27720926 h 36"/>
                <a:gd name="T24" fmla="*/ 17642316 w 13"/>
                <a:gd name="T25" fmla="*/ 52922490 h 36"/>
                <a:gd name="T26" fmla="*/ 17642316 w 13"/>
                <a:gd name="T27" fmla="*/ 52922490 h 36"/>
                <a:gd name="T28" fmla="*/ 12601880 w 13"/>
                <a:gd name="T29" fmla="*/ 63003111 h 36"/>
                <a:gd name="T30" fmla="*/ 7561447 w 13"/>
                <a:gd name="T31" fmla="*/ 75604680 h 36"/>
                <a:gd name="T32" fmla="*/ 7561447 w 13"/>
                <a:gd name="T33" fmla="*/ 75604680 h 36"/>
                <a:gd name="T34" fmla="*/ 5040435 w 13"/>
                <a:gd name="T35" fmla="*/ 83165940 h 36"/>
                <a:gd name="T36" fmla="*/ 0 w 13"/>
                <a:gd name="T37" fmla="*/ 88206250 h 36"/>
                <a:gd name="T38" fmla="*/ 0 w 13"/>
                <a:gd name="T39" fmla="*/ 88206250 h 36"/>
                <a:gd name="T40" fmla="*/ 0 w 13"/>
                <a:gd name="T41" fmla="*/ 90725611 h 36"/>
                <a:gd name="T42" fmla="*/ 5040435 w 13"/>
                <a:gd name="T43" fmla="*/ 90725611 h 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36"/>
                <a:gd name="T68" fmla="*/ 13 w 13"/>
                <a:gd name="T69" fmla="*/ 36 h 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36">
                  <a:moveTo>
                    <a:pt x="2" y="36"/>
                  </a:moveTo>
                  <a:lnTo>
                    <a:pt x="2" y="36"/>
                  </a:lnTo>
                  <a:lnTo>
                    <a:pt x="6" y="29"/>
                  </a:lnTo>
                  <a:lnTo>
                    <a:pt x="9" y="22"/>
                  </a:lnTo>
                  <a:lnTo>
                    <a:pt x="12" y="1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0" y="11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3" y="30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2" y="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6" name="Freeform 156"/>
            <p:cNvSpPr>
              <a:spLocks/>
            </p:cNvSpPr>
            <p:nvPr/>
          </p:nvSpPr>
          <p:spPr bwMode="auto">
            <a:xfrm>
              <a:off x="5508625" y="2308225"/>
              <a:ext cx="11113" cy="73025"/>
            </a:xfrm>
            <a:custGeom>
              <a:avLst/>
              <a:gdLst>
                <a:gd name="T0" fmla="*/ 2521064 w 7"/>
                <a:gd name="T1" fmla="*/ 115927199 h 46"/>
                <a:gd name="T2" fmla="*/ 2521064 w 7"/>
                <a:gd name="T3" fmla="*/ 115927199 h 46"/>
                <a:gd name="T4" fmla="*/ 5040539 w 7"/>
                <a:gd name="T5" fmla="*/ 105846577 h 46"/>
                <a:gd name="T6" fmla="*/ 10081079 w 7"/>
                <a:gd name="T7" fmla="*/ 90725620 h 46"/>
                <a:gd name="T8" fmla="*/ 12602142 w 7"/>
                <a:gd name="T9" fmla="*/ 68043427 h 46"/>
                <a:gd name="T10" fmla="*/ 12602142 w 7"/>
                <a:gd name="T11" fmla="*/ 68043427 h 46"/>
                <a:gd name="T12" fmla="*/ 15121620 w 7"/>
                <a:gd name="T13" fmla="*/ 35282188 h 46"/>
                <a:gd name="T14" fmla="*/ 17642683 w 7"/>
                <a:gd name="T15" fmla="*/ 0 h 46"/>
                <a:gd name="T16" fmla="*/ 17642683 w 7"/>
                <a:gd name="T17" fmla="*/ 0 h 46"/>
                <a:gd name="T18" fmla="*/ 15121620 w 7"/>
                <a:gd name="T19" fmla="*/ 0 h 46"/>
                <a:gd name="T20" fmla="*/ 15121620 w 7"/>
                <a:gd name="T21" fmla="*/ 0 h 46"/>
                <a:gd name="T22" fmla="*/ 10081079 w 7"/>
                <a:gd name="T23" fmla="*/ 57964393 h 46"/>
                <a:gd name="T24" fmla="*/ 7561604 w 7"/>
                <a:gd name="T25" fmla="*/ 85685309 h 46"/>
                <a:gd name="T26" fmla="*/ 0 w 7"/>
                <a:gd name="T27" fmla="*/ 115927199 h 46"/>
                <a:gd name="T28" fmla="*/ 0 w 7"/>
                <a:gd name="T29" fmla="*/ 115927199 h 46"/>
                <a:gd name="T30" fmla="*/ 2521064 w 7"/>
                <a:gd name="T31" fmla="*/ 115927199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46"/>
                <a:gd name="T50" fmla="*/ 7 w 7"/>
                <a:gd name="T51" fmla="*/ 46 h 4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46">
                  <a:moveTo>
                    <a:pt x="1" y="46"/>
                  </a:moveTo>
                  <a:lnTo>
                    <a:pt x="1" y="46"/>
                  </a:lnTo>
                  <a:lnTo>
                    <a:pt x="2" y="42"/>
                  </a:lnTo>
                  <a:lnTo>
                    <a:pt x="4" y="36"/>
                  </a:lnTo>
                  <a:lnTo>
                    <a:pt x="5" y="27"/>
                  </a:lnTo>
                  <a:lnTo>
                    <a:pt x="6" y="14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3"/>
                  </a:lnTo>
                  <a:lnTo>
                    <a:pt x="3" y="34"/>
                  </a:lnTo>
                  <a:lnTo>
                    <a:pt x="0" y="46"/>
                  </a:lnTo>
                  <a:lnTo>
                    <a:pt x="1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7" name="Freeform 157"/>
            <p:cNvSpPr>
              <a:spLocks/>
            </p:cNvSpPr>
            <p:nvPr/>
          </p:nvSpPr>
          <p:spPr bwMode="auto">
            <a:xfrm>
              <a:off x="5508625" y="2308225"/>
              <a:ext cx="11113" cy="73025"/>
            </a:xfrm>
            <a:custGeom>
              <a:avLst/>
              <a:gdLst>
                <a:gd name="T0" fmla="*/ 2521064 w 7"/>
                <a:gd name="T1" fmla="*/ 115927199 h 46"/>
                <a:gd name="T2" fmla="*/ 2521064 w 7"/>
                <a:gd name="T3" fmla="*/ 115927199 h 46"/>
                <a:gd name="T4" fmla="*/ 5040539 w 7"/>
                <a:gd name="T5" fmla="*/ 105846577 h 46"/>
                <a:gd name="T6" fmla="*/ 10081079 w 7"/>
                <a:gd name="T7" fmla="*/ 90725620 h 46"/>
                <a:gd name="T8" fmla="*/ 12602142 w 7"/>
                <a:gd name="T9" fmla="*/ 68043427 h 46"/>
                <a:gd name="T10" fmla="*/ 12602142 w 7"/>
                <a:gd name="T11" fmla="*/ 68043427 h 46"/>
                <a:gd name="T12" fmla="*/ 15121620 w 7"/>
                <a:gd name="T13" fmla="*/ 35282188 h 46"/>
                <a:gd name="T14" fmla="*/ 17642683 w 7"/>
                <a:gd name="T15" fmla="*/ 0 h 46"/>
                <a:gd name="T16" fmla="*/ 17642683 w 7"/>
                <a:gd name="T17" fmla="*/ 0 h 46"/>
                <a:gd name="T18" fmla="*/ 15121620 w 7"/>
                <a:gd name="T19" fmla="*/ 0 h 46"/>
                <a:gd name="T20" fmla="*/ 15121620 w 7"/>
                <a:gd name="T21" fmla="*/ 0 h 46"/>
                <a:gd name="T22" fmla="*/ 10081079 w 7"/>
                <a:gd name="T23" fmla="*/ 57964393 h 46"/>
                <a:gd name="T24" fmla="*/ 7561604 w 7"/>
                <a:gd name="T25" fmla="*/ 85685309 h 46"/>
                <a:gd name="T26" fmla="*/ 0 w 7"/>
                <a:gd name="T27" fmla="*/ 115927199 h 46"/>
                <a:gd name="T28" fmla="*/ 0 w 7"/>
                <a:gd name="T29" fmla="*/ 115927199 h 46"/>
                <a:gd name="T30" fmla="*/ 2521064 w 7"/>
                <a:gd name="T31" fmla="*/ 115927199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46"/>
                <a:gd name="T50" fmla="*/ 7 w 7"/>
                <a:gd name="T51" fmla="*/ 46 h 4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46">
                  <a:moveTo>
                    <a:pt x="1" y="46"/>
                  </a:moveTo>
                  <a:lnTo>
                    <a:pt x="1" y="46"/>
                  </a:lnTo>
                  <a:lnTo>
                    <a:pt x="2" y="42"/>
                  </a:lnTo>
                  <a:lnTo>
                    <a:pt x="4" y="36"/>
                  </a:lnTo>
                  <a:lnTo>
                    <a:pt x="5" y="27"/>
                  </a:lnTo>
                  <a:lnTo>
                    <a:pt x="6" y="14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3"/>
                  </a:lnTo>
                  <a:lnTo>
                    <a:pt x="3" y="34"/>
                  </a:lnTo>
                  <a:lnTo>
                    <a:pt x="0" y="46"/>
                  </a:lnTo>
                  <a:lnTo>
                    <a:pt x="1" y="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8" name="Freeform 158"/>
            <p:cNvSpPr>
              <a:spLocks/>
            </p:cNvSpPr>
            <p:nvPr/>
          </p:nvSpPr>
          <p:spPr bwMode="auto">
            <a:xfrm>
              <a:off x="5426075" y="2343150"/>
              <a:ext cx="36513" cy="93663"/>
            </a:xfrm>
            <a:custGeom>
              <a:avLst/>
              <a:gdLst>
                <a:gd name="T0" fmla="*/ 57965187 w 23"/>
                <a:gd name="T1" fmla="*/ 146169855 h 59"/>
                <a:gd name="T2" fmla="*/ 57965187 w 23"/>
                <a:gd name="T3" fmla="*/ 146169855 h 59"/>
                <a:gd name="T4" fmla="*/ 52924807 w 23"/>
                <a:gd name="T5" fmla="*/ 138610141 h 59"/>
                <a:gd name="T6" fmla="*/ 52924807 w 23"/>
                <a:gd name="T7" fmla="*/ 138610141 h 59"/>
                <a:gd name="T8" fmla="*/ 40323051 w 23"/>
                <a:gd name="T9" fmla="*/ 123489127 h 59"/>
                <a:gd name="T10" fmla="*/ 40323051 w 23"/>
                <a:gd name="T11" fmla="*/ 123489127 h 59"/>
                <a:gd name="T12" fmla="*/ 30242292 w 23"/>
                <a:gd name="T13" fmla="*/ 103327750 h 59"/>
                <a:gd name="T14" fmla="*/ 22682509 w 23"/>
                <a:gd name="T15" fmla="*/ 85685773 h 59"/>
                <a:gd name="T16" fmla="*/ 22682509 w 23"/>
                <a:gd name="T17" fmla="*/ 85685773 h 59"/>
                <a:gd name="T18" fmla="*/ 17642129 w 23"/>
                <a:gd name="T19" fmla="*/ 63005045 h 59"/>
                <a:gd name="T20" fmla="*/ 10080763 w 23"/>
                <a:gd name="T21" fmla="*/ 42843680 h 59"/>
                <a:gd name="T22" fmla="*/ 2520984 w 23"/>
                <a:gd name="T23" fmla="*/ 0 h 59"/>
                <a:gd name="T24" fmla="*/ 2520984 w 23"/>
                <a:gd name="T25" fmla="*/ 0 h 59"/>
                <a:gd name="T26" fmla="*/ 0 w 23"/>
                <a:gd name="T27" fmla="*/ 0 h 59"/>
                <a:gd name="T28" fmla="*/ 0 w 23"/>
                <a:gd name="T29" fmla="*/ 0 h 59"/>
                <a:gd name="T30" fmla="*/ 7561367 w 23"/>
                <a:gd name="T31" fmla="*/ 45363055 h 59"/>
                <a:gd name="T32" fmla="*/ 15121146 w 23"/>
                <a:gd name="T33" fmla="*/ 68045383 h 59"/>
                <a:gd name="T34" fmla="*/ 22682509 w 23"/>
                <a:gd name="T35" fmla="*/ 90726111 h 59"/>
                <a:gd name="T36" fmla="*/ 22682509 w 23"/>
                <a:gd name="T37" fmla="*/ 90726111 h 59"/>
                <a:gd name="T38" fmla="*/ 30242292 w 23"/>
                <a:gd name="T39" fmla="*/ 108368113 h 59"/>
                <a:gd name="T40" fmla="*/ 40323051 w 23"/>
                <a:gd name="T41" fmla="*/ 131048840 h 59"/>
                <a:gd name="T42" fmla="*/ 40323051 w 23"/>
                <a:gd name="T43" fmla="*/ 131048840 h 59"/>
                <a:gd name="T44" fmla="*/ 45363431 w 23"/>
                <a:gd name="T45" fmla="*/ 141129517 h 59"/>
                <a:gd name="T46" fmla="*/ 52924807 w 23"/>
                <a:gd name="T47" fmla="*/ 146169855 h 59"/>
                <a:gd name="T48" fmla="*/ 57965187 w 23"/>
                <a:gd name="T49" fmla="*/ 148690817 h 59"/>
                <a:gd name="T50" fmla="*/ 57965187 w 23"/>
                <a:gd name="T51" fmla="*/ 148690817 h 59"/>
                <a:gd name="T52" fmla="*/ 57965187 w 23"/>
                <a:gd name="T53" fmla="*/ 146169855 h 59"/>
                <a:gd name="T54" fmla="*/ 57965187 w 23"/>
                <a:gd name="T55" fmla="*/ 146169855 h 59"/>
                <a:gd name="T56" fmla="*/ 57965187 w 23"/>
                <a:gd name="T57" fmla="*/ 146169855 h 59"/>
                <a:gd name="T58" fmla="*/ 57965187 w 23"/>
                <a:gd name="T59" fmla="*/ 146169855 h 59"/>
                <a:gd name="T60" fmla="*/ 57965187 w 23"/>
                <a:gd name="T61" fmla="*/ 143650479 h 59"/>
                <a:gd name="T62" fmla="*/ 57965187 w 23"/>
                <a:gd name="T63" fmla="*/ 146169855 h 5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"/>
                <a:gd name="T97" fmla="*/ 0 h 59"/>
                <a:gd name="T98" fmla="*/ 23 w 23"/>
                <a:gd name="T99" fmla="*/ 59 h 5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" h="59">
                  <a:moveTo>
                    <a:pt x="23" y="58"/>
                  </a:moveTo>
                  <a:lnTo>
                    <a:pt x="23" y="58"/>
                  </a:lnTo>
                  <a:lnTo>
                    <a:pt x="21" y="55"/>
                  </a:lnTo>
                  <a:lnTo>
                    <a:pt x="16" y="49"/>
                  </a:lnTo>
                  <a:lnTo>
                    <a:pt x="12" y="41"/>
                  </a:lnTo>
                  <a:lnTo>
                    <a:pt x="9" y="34"/>
                  </a:lnTo>
                  <a:lnTo>
                    <a:pt x="7" y="25"/>
                  </a:lnTo>
                  <a:lnTo>
                    <a:pt x="4" y="17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18"/>
                  </a:lnTo>
                  <a:lnTo>
                    <a:pt x="6" y="27"/>
                  </a:lnTo>
                  <a:lnTo>
                    <a:pt x="9" y="36"/>
                  </a:lnTo>
                  <a:lnTo>
                    <a:pt x="12" y="43"/>
                  </a:lnTo>
                  <a:lnTo>
                    <a:pt x="16" y="52"/>
                  </a:lnTo>
                  <a:lnTo>
                    <a:pt x="18" y="56"/>
                  </a:lnTo>
                  <a:lnTo>
                    <a:pt x="21" y="58"/>
                  </a:lnTo>
                  <a:lnTo>
                    <a:pt x="23" y="59"/>
                  </a:lnTo>
                  <a:lnTo>
                    <a:pt x="23" y="58"/>
                  </a:lnTo>
                  <a:lnTo>
                    <a:pt x="23" y="57"/>
                  </a:lnTo>
                  <a:lnTo>
                    <a:pt x="23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9" name="Freeform 159"/>
            <p:cNvSpPr>
              <a:spLocks/>
            </p:cNvSpPr>
            <p:nvPr/>
          </p:nvSpPr>
          <p:spPr bwMode="auto">
            <a:xfrm>
              <a:off x="5426075" y="2343150"/>
              <a:ext cx="36513" cy="93663"/>
            </a:xfrm>
            <a:custGeom>
              <a:avLst/>
              <a:gdLst>
                <a:gd name="T0" fmla="*/ 57965187 w 23"/>
                <a:gd name="T1" fmla="*/ 146169855 h 59"/>
                <a:gd name="T2" fmla="*/ 57965187 w 23"/>
                <a:gd name="T3" fmla="*/ 146169855 h 59"/>
                <a:gd name="T4" fmla="*/ 52924807 w 23"/>
                <a:gd name="T5" fmla="*/ 138610141 h 59"/>
                <a:gd name="T6" fmla="*/ 52924807 w 23"/>
                <a:gd name="T7" fmla="*/ 138610141 h 59"/>
                <a:gd name="T8" fmla="*/ 40323051 w 23"/>
                <a:gd name="T9" fmla="*/ 123489127 h 59"/>
                <a:gd name="T10" fmla="*/ 40323051 w 23"/>
                <a:gd name="T11" fmla="*/ 123489127 h 59"/>
                <a:gd name="T12" fmla="*/ 30242292 w 23"/>
                <a:gd name="T13" fmla="*/ 103327750 h 59"/>
                <a:gd name="T14" fmla="*/ 22682509 w 23"/>
                <a:gd name="T15" fmla="*/ 85685773 h 59"/>
                <a:gd name="T16" fmla="*/ 22682509 w 23"/>
                <a:gd name="T17" fmla="*/ 85685773 h 59"/>
                <a:gd name="T18" fmla="*/ 17642129 w 23"/>
                <a:gd name="T19" fmla="*/ 63005045 h 59"/>
                <a:gd name="T20" fmla="*/ 10080763 w 23"/>
                <a:gd name="T21" fmla="*/ 42843680 h 59"/>
                <a:gd name="T22" fmla="*/ 2520984 w 23"/>
                <a:gd name="T23" fmla="*/ 0 h 59"/>
                <a:gd name="T24" fmla="*/ 2520984 w 23"/>
                <a:gd name="T25" fmla="*/ 0 h 59"/>
                <a:gd name="T26" fmla="*/ 0 w 23"/>
                <a:gd name="T27" fmla="*/ 0 h 59"/>
                <a:gd name="T28" fmla="*/ 0 w 23"/>
                <a:gd name="T29" fmla="*/ 0 h 59"/>
                <a:gd name="T30" fmla="*/ 7561367 w 23"/>
                <a:gd name="T31" fmla="*/ 45363055 h 59"/>
                <a:gd name="T32" fmla="*/ 15121146 w 23"/>
                <a:gd name="T33" fmla="*/ 68045383 h 59"/>
                <a:gd name="T34" fmla="*/ 22682509 w 23"/>
                <a:gd name="T35" fmla="*/ 90726111 h 59"/>
                <a:gd name="T36" fmla="*/ 22682509 w 23"/>
                <a:gd name="T37" fmla="*/ 90726111 h 59"/>
                <a:gd name="T38" fmla="*/ 30242292 w 23"/>
                <a:gd name="T39" fmla="*/ 108368113 h 59"/>
                <a:gd name="T40" fmla="*/ 40323051 w 23"/>
                <a:gd name="T41" fmla="*/ 131048840 h 59"/>
                <a:gd name="T42" fmla="*/ 40323051 w 23"/>
                <a:gd name="T43" fmla="*/ 131048840 h 59"/>
                <a:gd name="T44" fmla="*/ 45363431 w 23"/>
                <a:gd name="T45" fmla="*/ 141129517 h 59"/>
                <a:gd name="T46" fmla="*/ 52924807 w 23"/>
                <a:gd name="T47" fmla="*/ 146169855 h 59"/>
                <a:gd name="T48" fmla="*/ 57965187 w 23"/>
                <a:gd name="T49" fmla="*/ 148690817 h 59"/>
                <a:gd name="T50" fmla="*/ 57965187 w 23"/>
                <a:gd name="T51" fmla="*/ 148690817 h 59"/>
                <a:gd name="T52" fmla="*/ 57965187 w 23"/>
                <a:gd name="T53" fmla="*/ 146169855 h 59"/>
                <a:gd name="T54" fmla="*/ 57965187 w 23"/>
                <a:gd name="T55" fmla="*/ 146169855 h 59"/>
                <a:gd name="T56" fmla="*/ 57965187 w 23"/>
                <a:gd name="T57" fmla="*/ 146169855 h 59"/>
                <a:gd name="T58" fmla="*/ 57965187 w 23"/>
                <a:gd name="T59" fmla="*/ 146169855 h 59"/>
                <a:gd name="T60" fmla="*/ 57965187 w 23"/>
                <a:gd name="T61" fmla="*/ 143650479 h 59"/>
                <a:gd name="T62" fmla="*/ 57965187 w 23"/>
                <a:gd name="T63" fmla="*/ 146169855 h 5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"/>
                <a:gd name="T97" fmla="*/ 0 h 59"/>
                <a:gd name="T98" fmla="*/ 23 w 23"/>
                <a:gd name="T99" fmla="*/ 59 h 5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" h="59">
                  <a:moveTo>
                    <a:pt x="23" y="58"/>
                  </a:moveTo>
                  <a:lnTo>
                    <a:pt x="23" y="58"/>
                  </a:lnTo>
                  <a:lnTo>
                    <a:pt x="21" y="55"/>
                  </a:lnTo>
                  <a:lnTo>
                    <a:pt x="16" y="49"/>
                  </a:lnTo>
                  <a:lnTo>
                    <a:pt x="12" y="41"/>
                  </a:lnTo>
                  <a:lnTo>
                    <a:pt x="9" y="34"/>
                  </a:lnTo>
                  <a:lnTo>
                    <a:pt x="7" y="25"/>
                  </a:lnTo>
                  <a:lnTo>
                    <a:pt x="4" y="17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18"/>
                  </a:lnTo>
                  <a:lnTo>
                    <a:pt x="6" y="27"/>
                  </a:lnTo>
                  <a:lnTo>
                    <a:pt x="9" y="36"/>
                  </a:lnTo>
                  <a:lnTo>
                    <a:pt x="12" y="43"/>
                  </a:lnTo>
                  <a:lnTo>
                    <a:pt x="16" y="52"/>
                  </a:lnTo>
                  <a:lnTo>
                    <a:pt x="18" y="56"/>
                  </a:lnTo>
                  <a:lnTo>
                    <a:pt x="21" y="58"/>
                  </a:lnTo>
                  <a:lnTo>
                    <a:pt x="23" y="59"/>
                  </a:lnTo>
                  <a:lnTo>
                    <a:pt x="23" y="58"/>
                  </a:lnTo>
                  <a:lnTo>
                    <a:pt x="23" y="57"/>
                  </a:lnTo>
                  <a:lnTo>
                    <a:pt x="23" y="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0" name="Freeform 160"/>
            <p:cNvSpPr>
              <a:spLocks/>
            </p:cNvSpPr>
            <p:nvPr/>
          </p:nvSpPr>
          <p:spPr bwMode="auto">
            <a:xfrm>
              <a:off x="5407025" y="2355850"/>
              <a:ext cx="30163" cy="36513"/>
            </a:xfrm>
            <a:custGeom>
              <a:avLst/>
              <a:gdLst>
                <a:gd name="T0" fmla="*/ 47884549 w 19"/>
                <a:gd name="T1" fmla="*/ 55444203 h 23"/>
                <a:gd name="T2" fmla="*/ 47884549 w 19"/>
                <a:gd name="T3" fmla="*/ 55444203 h 23"/>
                <a:gd name="T4" fmla="*/ 25201976 w 19"/>
                <a:gd name="T5" fmla="*/ 37803655 h 23"/>
                <a:gd name="T6" fmla="*/ 25201976 w 19"/>
                <a:gd name="T7" fmla="*/ 37803655 h 23"/>
                <a:gd name="T8" fmla="*/ 12601782 w 19"/>
                <a:gd name="T9" fmla="*/ 17642129 h 23"/>
                <a:gd name="T10" fmla="*/ 2520992 w 19"/>
                <a:gd name="T11" fmla="*/ 0 h 23"/>
                <a:gd name="T12" fmla="*/ 2520992 w 19"/>
                <a:gd name="T13" fmla="*/ 0 h 23"/>
                <a:gd name="T14" fmla="*/ 0 w 19"/>
                <a:gd name="T15" fmla="*/ 0 h 23"/>
                <a:gd name="T16" fmla="*/ 0 w 19"/>
                <a:gd name="T17" fmla="*/ 0 h 23"/>
                <a:gd name="T18" fmla="*/ 0 w 19"/>
                <a:gd name="T19" fmla="*/ 0 h 23"/>
                <a:gd name="T20" fmla="*/ 0 w 19"/>
                <a:gd name="T21" fmla="*/ 2520984 h 23"/>
                <a:gd name="T22" fmla="*/ 0 w 19"/>
                <a:gd name="T23" fmla="*/ 2520984 h 23"/>
                <a:gd name="T24" fmla="*/ 2520992 w 19"/>
                <a:gd name="T25" fmla="*/ 2520984 h 23"/>
                <a:gd name="T26" fmla="*/ 2520992 w 19"/>
                <a:gd name="T27" fmla="*/ 2520984 h 23"/>
                <a:gd name="T28" fmla="*/ 2520992 w 19"/>
                <a:gd name="T29" fmla="*/ 0 h 23"/>
                <a:gd name="T30" fmla="*/ 2520992 w 19"/>
                <a:gd name="T31" fmla="*/ 0 h 23"/>
                <a:gd name="T32" fmla="*/ 2520992 w 19"/>
                <a:gd name="T33" fmla="*/ 0 h 23"/>
                <a:gd name="T34" fmla="*/ 0 w 19"/>
                <a:gd name="T35" fmla="*/ 0 h 23"/>
                <a:gd name="T36" fmla="*/ 0 w 19"/>
                <a:gd name="T37" fmla="*/ 0 h 23"/>
                <a:gd name="T38" fmla="*/ 0 w 19"/>
                <a:gd name="T39" fmla="*/ 7561367 h 23"/>
                <a:gd name="T40" fmla="*/ 2520992 w 19"/>
                <a:gd name="T41" fmla="*/ 15121146 h 23"/>
                <a:gd name="T42" fmla="*/ 12601782 w 19"/>
                <a:gd name="T43" fmla="*/ 25201905 h 23"/>
                <a:gd name="T44" fmla="*/ 12601782 w 19"/>
                <a:gd name="T45" fmla="*/ 25201905 h 23"/>
                <a:gd name="T46" fmla="*/ 27722973 w 19"/>
                <a:gd name="T47" fmla="*/ 45363431 h 23"/>
                <a:gd name="T48" fmla="*/ 45363559 w 19"/>
                <a:gd name="T49" fmla="*/ 57965187 h 23"/>
                <a:gd name="T50" fmla="*/ 45363559 w 19"/>
                <a:gd name="T51" fmla="*/ 57965187 h 23"/>
                <a:gd name="T52" fmla="*/ 47884549 w 19"/>
                <a:gd name="T53" fmla="*/ 55444203 h 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9"/>
                <a:gd name="T82" fmla="*/ 0 h 23"/>
                <a:gd name="T83" fmla="*/ 19 w 19"/>
                <a:gd name="T84" fmla="*/ 23 h 2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9" h="23">
                  <a:moveTo>
                    <a:pt x="19" y="22"/>
                  </a:moveTo>
                  <a:lnTo>
                    <a:pt x="19" y="22"/>
                  </a:lnTo>
                  <a:lnTo>
                    <a:pt x="10" y="15"/>
                  </a:lnTo>
                  <a:lnTo>
                    <a:pt x="5" y="7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5" y="10"/>
                  </a:lnTo>
                  <a:lnTo>
                    <a:pt x="11" y="18"/>
                  </a:lnTo>
                  <a:lnTo>
                    <a:pt x="18" y="23"/>
                  </a:lnTo>
                  <a:lnTo>
                    <a:pt x="1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1" name="Freeform 161"/>
            <p:cNvSpPr>
              <a:spLocks/>
            </p:cNvSpPr>
            <p:nvPr/>
          </p:nvSpPr>
          <p:spPr bwMode="auto">
            <a:xfrm>
              <a:off x="5407025" y="2355850"/>
              <a:ext cx="30163" cy="36513"/>
            </a:xfrm>
            <a:custGeom>
              <a:avLst/>
              <a:gdLst>
                <a:gd name="T0" fmla="*/ 47884549 w 19"/>
                <a:gd name="T1" fmla="*/ 55444203 h 23"/>
                <a:gd name="T2" fmla="*/ 47884549 w 19"/>
                <a:gd name="T3" fmla="*/ 55444203 h 23"/>
                <a:gd name="T4" fmla="*/ 25201976 w 19"/>
                <a:gd name="T5" fmla="*/ 37803655 h 23"/>
                <a:gd name="T6" fmla="*/ 25201976 w 19"/>
                <a:gd name="T7" fmla="*/ 37803655 h 23"/>
                <a:gd name="T8" fmla="*/ 12601782 w 19"/>
                <a:gd name="T9" fmla="*/ 17642129 h 23"/>
                <a:gd name="T10" fmla="*/ 2520992 w 19"/>
                <a:gd name="T11" fmla="*/ 0 h 23"/>
                <a:gd name="T12" fmla="*/ 2520992 w 19"/>
                <a:gd name="T13" fmla="*/ 0 h 23"/>
                <a:gd name="T14" fmla="*/ 0 w 19"/>
                <a:gd name="T15" fmla="*/ 0 h 23"/>
                <a:gd name="T16" fmla="*/ 0 w 19"/>
                <a:gd name="T17" fmla="*/ 0 h 23"/>
                <a:gd name="T18" fmla="*/ 0 w 19"/>
                <a:gd name="T19" fmla="*/ 0 h 23"/>
                <a:gd name="T20" fmla="*/ 0 w 19"/>
                <a:gd name="T21" fmla="*/ 2520984 h 23"/>
                <a:gd name="T22" fmla="*/ 0 w 19"/>
                <a:gd name="T23" fmla="*/ 2520984 h 23"/>
                <a:gd name="T24" fmla="*/ 2520992 w 19"/>
                <a:gd name="T25" fmla="*/ 2520984 h 23"/>
                <a:gd name="T26" fmla="*/ 2520992 w 19"/>
                <a:gd name="T27" fmla="*/ 2520984 h 23"/>
                <a:gd name="T28" fmla="*/ 2520992 w 19"/>
                <a:gd name="T29" fmla="*/ 0 h 23"/>
                <a:gd name="T30" fmla="*/ 2520992 w 19"/>
                <a:gd name="T31" fmla="*/ 0 h 23"/>
                <a:gd name="T32" fmla="*/ 2520992 w 19"/>
                <a:gd name="T33" fmla="*/ 0 h 23"/>
                <a:gd name="T34" fmla="*/ 0 w 19"/>
                <a:gd name="T35" fmla="*/ 0 h 23"/>
                <a:gd name="T36" fmla="*/ 0 w 19"/>
                <a:gd name="T37" fmla="*/ 0 h 23"/>
                <a:gd name="T38" fmla="*/ 0 w 19"/>
                <a:gd name="T39" fmla="*/ 7561367 h 23"/>
                <a:gd name="T40" fmla="*/ 2520992 w 19"/>
                <a:gd name="T41" fmla="*/ 15121146 h 23"/>
                <a:gd name="T42" fmla="*/ 12601782 w 19"/>
                <a:gd name="T43" fmla="*/ 25201905 h 23"/>
                <a:gd name="T44" fmla="*/ 12601782 w 19"/>
                <a:gd name="T45" fmla="*/ 25201905 h 23"/>
                <a:gd name="T46" fmla="*/ 27722973 w 19"/>
                <a:gd name="T47" fmla="*/ 45363431 h 23"/>
                <a:gd name="T48" fmla="*/ 45363559 w 19"/>
                <a:gd name="T49" fmla="*/ 57965187 h 23"/>
                <a:gd name="T50" fmla="*/ 45363559 w 19"/>
                <a:gd name="T51" fmla="*/ 57965187 h 23"/>
                <a:gd name="T52" fmla="*/ 47884549 w 19"/>
                <a:gd name="T53" fmla="*/ 55444203 h 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9"/>
                <a:gd name="T82" fmla="*/ 0 h 23"/>
                <a:gd name="T83" fmla="*/ 19 w 19"/>
                <a:gd name="T84" fmla="*/ 23 h 2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9" h="23">
                  <a:moveTo>
                    <a:pt x="19" y="22"/>
                  </a:moveTo>
                  <a:lnTo>
                    <a:pt x="19" y="22"/>
                  </a:lnTo>
                  <a:lnTo>
                    <a:pt x="10" y="15"/>
                  </a:lnTo>
                  <a:lnTo>
                    <a:pt x="5" y="7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5" y="10"/>
                  </a:lnTo>
                  <a:lnTo>
                    <a:pt x="11" y="18"/>
                  </a:lnTo>
                  <a:lnTo>
                    <a:pt x="18" y="23"/>
                  </a:lnTo>
                  <a:lnTo>
                    <a:pt x="19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2" name="Freeform 162"/>
            <p:cNvSpPr>
              <a:spLocks/>
            </p:cNvSpPr>
            <p:nvPr/>
          </p:nvSpPr>
          <p:spPr bwMode="auto">
            <a:xfrm>
              <a:off x="5461000" y="2382838"/>
              <a:ext cx="6350" cy="55563"/>
            </a:xfrm>
            <a:custGeom>
              <a:avLst/>
              <a:gdLst>
                <a:gd name="T0" fmla="*/ 0 w 4"/>
                <a:gd name="T1" fmla="*/ 83166687 h 35"/>
                <a:gd name="T2" fmla="*/ 0 w 4"/>
                <a:gd name="T3" fmla="*/ 83166687 h 35"/>
                <a:gd name="T4" fmla="*/ 2520950 w 4"/>
                <a:gd name="T5" fmla="*/ 85686071 h 35"/>
                <a:gd name="T6" fmla="*/ 2520950 w 4"/>
                <a:gd name="T7" fmla="*/ 85686071 h 35"/>
                <a:gd name="T8" fmla="*/ 5040312 w 4"/>
                <a:gd name="T9" fmla="*/ 88207043 h 35"/>
                <a:gd name="T10" fmla="*/ 7559674 w 4"/>
                <a:gd name="T11" fmla="*/ 85686071 h 35"/>
                <a:gd name="T12" fmla="*/ 7559674 w 4"/>
                <a:gd name="T13" fmla="*/ 85686071 h 35"/>
                <a:gd name="T14" fmla="*/ 10080623 w 4"/>
                <a:gd name="T15" fmla="*/ 78126331 h 35"/>
                <a:gd name="T16" fmla="*/ 10080623 w 4"/>
                <a:gd name="T17" fmla="*/ 70565004 h 35"/>
                <a:gd name="T18" fmla="*/ 7559674 w 4"/>
                <a:gd name="T19" fmla="*/ 50403569 h 35"/>
                <a:gd name="T20" fmla="*/ 7559674 w 4"/>
                <a:gd name="T21" fmla="*/ 50403569 h 35"/>
                <a:gd name="T22" fmla="*/ 5040312 w 4"/>
                <a:gd name="T23" fmla="*/ 27722762 h 35"/>
                <a:gd name="T24" fmla="*/ 2520950 w 4"/>
                <a:gd name="T25" fmla="*/ 2520972 h 35"/>
                <a:gd name="T26" fmla="*/ 2520950 w 4"/>
                <a:gd name="T27" fmla="*/ 2520972 h 35"/>
                <a:gd name="T28" fmla="*/ 0 w 4"/>
                <a:gd name="T29" fmla="*/ 0 h 35"/>
                <a:gd name="T30" fmla="*/ 0 w 4"/>
                <a:gd name="T31" fmla="*/ 2520972 h 35"/>
                <a:gd name="T32" fmla="*/ 0 w 4"/>
                <a:gd name="T33" fmla="*/ 2520972 h 35"/>
                <a:gd name="T34" fmla="*/ 2520950 w 4"/>
                <a:gd name="T35" fmla="*/ 52924553 h 35"/>
                <a:gd name="T36" fmla="*/ 2520950 w 4"/>
                <a:gd name="T37" fmla="*/ 52924553 h 35"/>
                <a:gd name="T38" fmla="*/ 5040312 w 4"/>
                <a:gd name="T39" fmla="*/ 70565004 h 35"/>
                <a:gd name="T40" fmla="*/ 5040312 w 4"/>
                <a:gd name="T41" fmla="*/ 78126331 h 35"/>
                <a:gd name="T42" fmla="*/ 2520950 w 4"/>
                <a:gd name="T43" fmla="*/ 80645715 h 35"/>
                <a:gd name="T44" fmla="*/ 0 w 4"/>
                <a:gd name="T45" fmla="*/ 80645715 h 35"/>
                <a:gd name="T46" fmla="*/ 0 w 4"/>
                <a:gd name="T47" fmla="*/ 80645715 h 35"/>
                <a:gd name="T48" fmla="*/ 0 w 4"/>
                <a:gd name="T49" fmla="*/ 83166687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"/>
                <a:gd name="T76" fmla="*/ 0 h 35"/>
                <a:gd name="T77" fmla="*/ 4 w 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" h="35">
                  <a:moveTo>
                    <a:pt x="0" y="33"/>
                  </a:moveTo>
                  <a:lnTo>
                    <a:pt x="0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3" y="34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3" y="20"/>
                  </a:lnTo>
                  <a:lnTo>
                    <a:pt x="2" y="1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1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3" name="Freeform 163"/>
            <p:cNvSpPr>
              <a:spLocks/>
            </p:cNvSpPr>
            <p:nvPr/>
          </p:nvSpPr>
          <p:spPr bwMode="auto">
            <a:xfrm>
              <a:off x="5461000" y="2382838"/>
              <a:ext cx="6350" cy="55563"/>
            </a:xfrm>
            <a:custGeom>
              <a:avLst/>
              <a:gdLst>
                <a:gd name="T0" fmla="*/ 0 w 4"/>
                <a:gd name="T1" fmla="*/ 83166687 h 35"/>
                <a:gd name="T2" fmla="*/ 0 w 4"/>
                <a:gd name="T3" fmla="*/ 83166687 h 35"/>
                <a:gd name="T4" fmla="*/ 2520950 w 4"/>
                <a:gd name="T5" fmla="*/ 85686071 h 35"/>
                <a:gd name="T6" fmla="*/ 2520950 w 4"/>
                <a:gd name="T7" fmla="*/ 85686071 h 35"/>
                <a:gd name="T8" fmla="*/ 5040312 w 4"/>
                <a:gd name="T9" fmla="*/ 88207043 h 35"/>
                <a:gd name="T10" fmla="*/ 7559674 w 4"/>
                <a:gd name="T11" fmla="*/ 85686071 h 35"/>
                <a:gd name="T12" fmla="*/ 7559674 w 4"/>
                <a:gd name="T13" fmla="*/ 85686071 h 35"/>
                <a:gd name="T14" fmla="*/ 10080623 w 4"/>
                <a:gd name="T15" fmla="*/ 78126331 h 35"/>
                <a:gd name="T16" fmla="*/ 10080623 w 4"/>
                <a:gd name="T17" fmla="*/ 70565004 h 35"/>
                <a:gd name="T18" fmla="*/ 7559674 w 4"/>
                <a:gd name="T19" fmla="*/ 50403569 h 35"/>
                <a:gd name="T20" fmla="*/ 7559674 w 4"/>
                <a:gd name="T21" fmla="*/ 50403569 h 35"/>
                <a:gd name="T22" fmla="*/ 5040312 w 4"/>
                <a:gd name="T23" fmla="*/ 27722762 h 35"/>
                <a:gd name="T24" fmla="*/ 2520950 w 4"/>
                <a:gd name="T25" fmla="*/ 2520972 h 35"/>
                <a:gd name="T26" fmla="*/ 2520950 w 4"/>
                <a:gd name="T27" fmla="*/ 2520972 h 35"/>
                <a:gd name="T28" fmla="*/ 0 w 4"/>
                <a:gd name="T29" fmla="*/ 0 h 35"/>
                <a:gd name="T30" fmla="*/ 0 w 4"/>
                <a:gd name="T31" fmla="*/ 2520972 h 35"/>
                <a:gd name="T32" fmla="*/ 0 w 4"/>
                <a:gd name="T33" fmla="*/ 2520972 h 35"/>
                <a:gd name="T34" fmla="*/ 2520950 w 4"/>
                <a:gd name="T35" fmla="*/ 52924553 h 35"/>
                <a:gd name="T36" fmla="*/ 2520950 w 4"/>
                <a:gd name="T37" fmla="*/ 52924553 h 35"/>
                <a:gd name="T38" fmla="*/ 5040312 w 4"/>
                <a:gd name="T39" fmla="*/ 70565004 h 35"/>
                <a:gd name="T40" fmla="*/ 5040312 w 4"/>
                <a:gd name="T41" fmla="*/ 78126331 h 35"/>
                <a:gd name="T42" fmla="*/ 2520950 w 4"/>
                <a:gd name="T43" fmla="*/ 80645715 h 35"/>
                <a:gd name="T44" fmla="*/ 0 w 4"/>
                <a:gd name="T45" fmla="*/ 80645715 h 35"/>
                <a:gd name="T46" fmla="*/ 0 w 4"/>
                <a:gd name="T47" fmla="*/ 80645715 h 35"/>
                <a:gd name="T48" fmla="*/ 0 w 4"/>
                <a:gd name="T49" fmla="*/ 83166687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"/>
                <a:gd name="T76" fmla="*/ 0 h 35"/>
                <a:gd name="T77" fmla="*/ 4 w 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" h="35">
                  <a:moveTo>
                    <a:pt x="0" y="33"/>
                  </a:moveTo>
                  <a:lnTo>
                    <a:pt x="0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3" y="34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3" y="20"/>
                  </a:lnTo>
                  <a:lnTo>
                    <a:pt x="2" y="1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1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4" name="Freeform 164"/>
            <p:cNvSpPr>
              <a:spLocks/>
            </p:cNvSpPr>
            <p:nvPr/>
          </p:nvSpPr>
          <p:spPr bwMode="auto">
            <a:xfrm>
              <a:off x="5465763" y="2433638"/>
              <a:ext cx="9525" cy="25400"/>
            </a:xfrm>
            <a:custGeom>
              <a:avLst/>
              <a:gdLst>
                <a:gd name="T0" fmla="*/ 0 w 6"/>
                <a:gd name="T1" fmla="*/ 0 h 16"/>
                <a:gd name="T2" fmla="*/ 0 w 6"/>
                <a:gd name="T3" fmla="*/ 0 h 16"/>
                <a:gd name="T4" fmla="*/ 2520950 w 6"/>
                <a:gd name="T5" fmla="*/ 10080623 h 16"/>
                <a:gd name="T6" fmla="*/ 7561263 w 6"/>
                <a:gd name="T7" fmla="*/ 22680608 h 16"/>
                <a:gd name="T8" fmla="*/ 15120939 w 6"/>
                <a:gd name="T9" fmla="*/ 40322493 h 16"/>
                <a:gd name="T10" fmla="*/ 15120939 w 6"/>
                <a:gd name="T11" fmla="*/ 40322493 h 16"/>
                <a:gd name="T12" fmla="*/ 15120939 w 6"/>
                <a:gd name="T13" fmla="*/ 40322493 h 16"/>
                <a:gd name="T14" fmla="*/ 15120939 w 6"/>
                <a:gd name="T15" fmla="*/ 40322493 h 16"/>
                <a:gd name="T16" fmla="*/ 7561263 w 6"/>
                <a:gd name="T17" fmla="*/ 22680608 h 16"/>
                <a:gd name="T18" fmla="*/ 2520950 w 6"/>
                <a:gd name="T19" fmla="*/ 10080623 h 16"/>
                <a:gd name="T20" fmla="*/ 2520950 w 6"/>
                <a:gd name="T21" fmla="*/ 0 h 16"/>
                <a:gd name="T22" fmla="*/ 2520950 w 6"/>
                <a:gd name="T23" fmla="*/ 0 h 16"/>
                <a:gd name="T24" fmla="*/ 0 w 6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6"/>
                <a:gd name="T41" fmla="*/ 6 w 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6">
                  <a:moveTo>
                    <a:pt x="0" y="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3" y="9"/>
                  </a:lnTo>
                  <a:lnTo>
                    <a:pt x="6" y="16"/>
                  </a:lnTo>
                  <a:lnTo>
                    <a:pt x="3" y="9"/>
                  </a:lnTo>
                  <a:lnTo>
                    <a:pt x="1" y="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5" name="Freeform 165"/>
            <p:cNvSpPr>
              <a:spLocks/>
            </p:cNvSpPr>
            <p:nvPr/>
          </p:nvSpPr>
          <p:spPr bwMode="auto">
            <a:xfrm>
              <a:off x="5465763" y="2433638"/>
              <a:ext cx="9525" cy="25400"/>
            </a:xfrm>
            <a:custGeom>
              <a:avLst/>
              <a:gdLst>
                <a:gd name="T0" fmla="*/ 0 w 6"/>
                <a:gd name="T1" fmla="*/ 0 h 16"/>
                <a:gd name="T2" fmla="*/ 0 w 6"/>
                <a:gd name="T3" fmla="*/ 0 h 16"/>
                <a:gd name="T4" fmla="*/ 2520950 w 6"/>
                <a:gd name="T5" fmla="*/ 10080623 h 16"/>
                <a:gd name="T6" fmla="*/ 7561263 w 6"/>
                <a:gd name="T7" fmla="*/ 22680608 h 16"/>
                <a:gd name="T8" fmla="*/ 15120939 w 6"/>
                <a:gd name="T9" fmla="*/ 40322493 h 16"/>
                <a:gd name="T10" fmla="*/ 15120939 w 6"/>
                <a:gd name="T11" fmla="*/ 40322493 h 16"/>
                <a:gd name="T12" fmla="*/ 15120939 w 6"/>
                <a:gd name="T13" fmla="*/ 40322493 h 16"/>
                <a:gd name="T14" fmla="*/ 15120939 w 6"/>
                <a:gd name="T15" fmla="*/ 40322493 h 16"/>
                <a:gd name="T16" fmla="*/ 7561263 w 6"/>
                <a:gd name="T17" fmla="*/ 22680608 h 16"/>
                <a:gd name="T18" fmla="*/ 2520950 w 6"/>
                <a:gd name="T19" fmla="*/ 10080623 h 16"/>
                <a:gd name="T20" fmla="*/ 2520950 w 6"/>
                <a:gd name="T21" fmla="*/ 0 h 16"/>
                <a:gd name="T22" fmla="*/ 2520950 w 6"/>
                <a:gd name="T23" fmla="*/ 0 h 16"/>
                <a:gd name="T24" fmla="*/ 0 w 6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6"/>
                <a:gd name="T41" fmla="*/ 6 w 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6">
                  <a:moveTo>
                    <a:pt x="0" y="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3" y="9"/>
                  </a:lnTo>
                  <a:lnTo>
                    <a:pt x="6" y="16"/>
                  </a:lnTo>
                  <a:lnTo>
                    <a:pt x="3" y="9"/>
                  </a:lnTo>
                  <a:lnTo>
                    <a:pt x="1" y="4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6" name="Freeform 166"/>
            <p:cNvSpPr>
              <a:spLocks/>
            </p:cNvSpPr>
            <p:nvPr/>
          </p:nvSpPr>
          <p:spPr bwMode="auto">
            <a:xfrm>
              <a:off x="5621338" y="2001838"/>
              <a:ext cx="306388" cy="490538"/>
            </a:xfrm>
            <a:custGeom>
              <a:avLst/>
              <a:gdLst>
                <a:gd name="T0" fmla="*/ 446069235 w 193"/>
                <a:gd name="T1" fmla="*/ 478830185 h 309"/>
                <a:gd name="T2" fmla="*/ 405746583 w 193"/>
                <a:gd name="T3" fmla="*/ 400705987 h 309"/>
                <a:gd name="T4" fmla="*/ 378024034 w 193"/>
                <a:gd name="T5" fmla="*/ 380544724 h 309"/>
                <a:gd name="T6" fmla="*/ 378024034 w 193"/>
                <a:gd name="T7" fmla="*/ 345262515 h 309"/>
                <a:gd name="T8" fmla="*/ 441028916 w 193"/>
                <a:gd name="T9" fmla="*/ 297378722 h 309"/>
                <a:gd name="T10" fmla="*/ 430948278 w 193"/>
                <a:gd name="T11" fmla="*/ 229335255 h 309"/>
                <a:gd name="T12" fmla="*/ 451109554 w 193"/>
                <a:gd name="T13" fmla="*/ 151209519 h 309"/>
                <a:gd name="T14" fmla="*/ 355343392 w 193"/>
                <a:gd name="T15" fmla="*/ 105846678 h 309"/>
                <a:gd name="T16" fmla="*/ 312499885 w 193"/>
                <a:gd name="T17" fmla="*/ 83166027 h 309"/>
                <a:gd name="T18" fmla="*/ 236895098 w 193"/>
                <a:gd name="T19" fmla="*/ 88206342 h 309"/>
                <a:gd name="T20" fmla="*/ 166330581 w 193"/>
                <a:gd name="T21" fmla="*/ 88206342 h 309"/>
                <a:gd name="T22" fmla="*/ 146169304 w 193"/>
                <a:gd name="T23" fmla="*/ 60483813 h 309"/>
                <a:gd name="T24" fmla="*/ 115927390 w 193"/>
                <a:gd name="T25" fmla="*/ 20161269 h 309"/>
                <a:gd name="T26" fmla="*/ 70564493 w 193"/>
                <a:gd name="T27" fmla="*/ 2520952 h 309"/>
                <a:gd name="T28" fmla="*/ 47883838 w 193"/>
                <a:gd name="T29" fmla="*/ 25201584 h 309"/>
                <a:gd name="T30" fmla="*/ 50403204 w 193"/>
                <a:gd name="T31" fmla="*/ 20161269 h 309"/>
                <a:gd name="T32" fmla="*/ 95766088 w 193"/>
                <a:gd name="T33" fmla="*/ 5040317 h 309"/>
                <a:gd name="T34" fmla="*/ 113408024 w 193"/>
                <a:gd name="T35" fmla="*/ 50403169 h 309"/>
                <a:gd name="T36" fmla="*/ 156249943 w 193"/>
                <a:gd name="T37" fmla="*/ 83166027 h 309"/>
                <a:gd name="T38" fmla="*/ 173891853 w 193"/>
                <a:gd name="T39" fmla="*/ 90725706 h 309"/>
                <a:gd name="T40" fmla="*/ 226814460 w 193"/>
                <a:gd name="T41" fmla="*/ 85685391 h 309"/>
                <a:gd name="T42" fmla="*/ 244456371 w 193"/>
                <a:gd name="T43" fmla="*/ 105846678 h 309"/>
                <a:gd name="T44" fmla="*/ 320061158 w 193"/>
                <a:gd name="T45" fmla="*/ 90725706 h 309"/>
                <a:gd name="T46" fmla="*/ 380544987 w 193"/>
                <a:gd name="T47" fmla="*/ 113407945 h 309"/>
                <a:gd name="T48" fmla="*/ 441028916 w 193"/>
                <a:gd name="T49" fmla="*/ 146169203 h 309"/>
                <a:gd name="T50" fmla="*/ 430948278 w 193"/>
                <a:gd name="T51" fmla="*/ 216733672 h 309"/>
                <a:gd name="T52" fmla="*/ 435988597 w 193"/>
                <a:gd name="T53" fmla="*/ 246975566 h 309"/>
                <a:gd name="T54" fmla="*/ 430948278 w 193"/>
                <a:gd name="T55" fmla="*/ 297378722 h 309"/>
                <a:gd name="T56" fmla="*/ 365424030 w 193"/>
                <a:gd name="T57" fmla="*/ 347781879 h 309"/>
                <a:gd name="T58" fmla="*/ 365424030 w 193"/>
                <a:gd name="T59" fmla="*/ 383064088 h 309"/>
                <a:gd name="T60" fmla="*/ 360383711 w 193"/>
                <a:gd name="T61" fmla="*/ 403225351 h 309"/>
                <a:gd name="T62" fmla="*/ 423387005 w 193"/>
                <a:gd name="T63" fmla="*/ 425907664 h 309"/>
                <a:gd name="T64" fmla="*/ 438507963 w 193"/>
                <a:gd name="T65" fmla="*/ 488910816 h 309"/>
                <a:gd name="T66" fmla="*/ 476311150 w 193"/>
                <a:gd name="T67" fmla="*/ 539313973 h 309"/>
                <a:gd name="T68" fmla="*/ 418346686 w 193"/>
                <a:gd name="T69" fmla="*/ 587197765 h 309"/>
                <a:gd name="T70" fmla="*/ 342741800 w 193"/>
                <a:gd name="T71" fmla="*/ 604838076 h 309"/>
                <a:gd name="T72" fmla="*/ 340222434 w 193"/>
                <a:gd name="T73" fmla="*/ 640120286 h 309"/>
                <a:gd name="T74" fmla="*/ 279738605 w 193"/>
                <a:gd name="T75" fmla="*/ 650200917 h 309"/>
                <a:gd name="T76" fmla="*/ 267137013 w 193"/>
                <a:gd name="T77" fmla="*/ 700604073 h 309"/>
                <a:gd name="T78" fmla="*/ 221774141 w 193"/>
                <a:gd name="T79" fmla="*/ 718245972 h 309"/>
                <a:gd name="T80" fmla="*/ 178932173 w 193"/>
                <a:gd name="T81" fmla="*/ 761087861 h 309"/>
                <a:gd name="T82" fmla="*/ 110887071 w 193"/>
                <a:gd name="T83" fmla="*/ 745966914 h 309"/>
                <a:gd name="T84" fmla="*/ 88206403 w 193"/>
                <a:gd name="T85" fmla="*/ 705644389 h 309"/>
                <a:gd name="T86" fmla="*/ 32762881 w 193"/>
                <a:gd name="T87" fmla="*/ 695563758 h 309"/>
                <a:gd name="T88" fmla="*/ 15120964 w 193"/>
                <a:gd name="T89" fmla="*/ 657762184 h 309"/>
                <a:gd name="T90" fmla="*/ 0 w 193"/>
                <a:gd name="T91" fmla="*/ 635079970 h 309"/>
                <a:gd name="T92" fmla="*/ 12601595 w 193"/>
                <a:gd name="T93" fmla="*/ 667842815 h 309"/>
                <a:gd name="T94" fmla="*/ 47883838 w 193"/>
                <a:gd name="T95" fmla="*/ 718245972 h 309"/>
                <a:gd name="T96" fmla="*/ 110887071 w 193"/>
                <a:gd name="T97" fmla="*/ 758568497 h 309"/>
                <a:gd name="T98" fmla="*/ 176411219 w 193"/>
                <a:gd name="T99" fmla="*/ 773689444 h 309"/>
                <a:gd name="T100" fmla="*/ 216733822 w 193"/>
                <a:gd name="T101" fmla="*/ 730845967 h 309"/>
                <a:gd name="T102" fmla="*/ 279738605 w 193"/>
                <a:gd name="T103" fmla="*/ 705644389 h 309"/>
                <a:gd name="T104" fmla="*/ 282257971 w 193"/>
                <a:gd name="T105" fmla="*/ 660281548 h 309"/>
                <a:gd name="T106" fmla="*/ 345262753 w 193"/>
                <a:gd name="T107" fmla="*/ 647681553 h 309"/>
                <a:gd name="T108" fmla="*/ 357862758 w 193"/>
                <a:gd name="T109" fmla="*/ 607359028 h 309"/>
                <a:gd name="T110" fmla="*/ 451109554 w 193"/>
                <a:gd name="T111" fmla="*/ 587197765 h 309"/>
                <a:gd name="T112" fmla="*/ 483870835 w 193"/>
                <a:gd name="T113" fmla="*/ 521673662 h 3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3"/>
                <a:gd name="T172" fmla="*/ 0 h 309"/>
                <a:gd name="T173" fmla="*/ 193 w 193"/>
                <a:gd name="T174" fmla="*/ 309 h 30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3" h="309">
                  <a:moveTo>
                    <a:pt x="192" y="207"/>
                  </a:moveTo>
                  <a:lnTo>
                    <a:pt x="192" y="207"/>
                  </a:lnTo>
                  <a:lnTo>
                    <a:pt x="190" y="201"/>
                  </a:lnTo>
                  <a:lnTo>
                    <a:pt x="186" y="197"/>
                  </a:lnTo>
                  <a:lnTo>
                    <a:pt x="181" y="194"/>
                  </a:lnTo>
                  <a:lnTo>
                    <a:pt x="177" y="190"/>
                  </a:lnTo>
                  <a:lnTo>
                    <a:pt x="177" y="185"/>
                  </a:lnTo>
                  <a:lnTo>
                    <a:pt x="177" y="180"/>
                  </a:lnTo>
                  <a:lnTo>
                    <a:pt x="176" y="174"/>
                  </a:lnTo>
                  <a:lnTo>
                    <a:pt x="173" y="169"/>
                  </a:lnTo>
                  <a:lnTo>
                    <a:pt x="168" y="164"/>
                  </a:lnTo>
                  <a:lnTo>
                    <a:pt x="161" y="159"/>
                  </a:lnTo>
                  <a:lnTo>
                    <a:pt x="158" y="157"/>
                  </a:lnTo>
                  <a:lnTo>
                    <a:pt x="156" y="156"/>
                  </a:lnTo>
                  <a:lnTo>
                    <a:pt x="147" y="156"/>
                  </a:lnTo>
                  <a:lnTo>
                    <a:pt x="150" y="151"/>
                  </a:lnTo>
                  <a:lnTo>
                    <a:pt x="151" y="149"/>
                  </a:lnTo>
                  <a:lnTo>
                    <a:pt x="150" y="146"/>
                  </a:lnTo>
                  <a:lnTo>
                    <a:pt x="149" y="142"/>
                  </a:lnTo>
                  <a:lnTo>
                    <a:pt x="149" y="139"/>
                  </a:lnTo>
                  <a:lnTo>
                    <a:pt x="150" y="137"/>
                  </a:lnTo>
                  <a:lnTo>
                    <a:pt x="154" y="135"/>
                  </a:lnTo>
                  <a:lnTo>
                    <a:pt x="157" y="132"/>
                  </a:lnTo>
                  <a:lnTo>
                    <a:pt x="163" y="130"/>
                  </a:lnTo>
                  <a:lnTo>
                    <a:pt x="169" y="127"/>
                  </a:lnTo>
                  <a:lnTo>
                    <a:pt x="172" y="123"/>
                  </a:lnTo>
                  <a:lnTo>
                    <a:pt x="175" y="118"/>
                  </a:lnTo>
                  <a:lnTo>
                    <a:pt x="177" y="113"/>
                  </a:lnTo>
                  <a:lnTo>
                    <a:pt x="178" y="108"/>
                  </a:lnTo>
                  <a:lnTo>
                    <a:pt x="178" y="102"/>
                  </a:lnTo>
                  <a:lnTo>
                    <a:pt x="177" y="98"/>
                  </a:lnTo>
                  <a:lnTo>
                    <a:pt x="174" y="94"/>
                  </a:lnTo>
                  <a:lnTo>
                    <a:pt x="171" y="91"/>
                  </a:lnTo>
                  <a:lnTo>
                    <a:pt x="176" y="84"/>
                  </a:lnTo>
                  <a:lnTo>
                    <a:pt x="179" y="77"/>
                  </a:lnTo>
                  <a:lnTo>
                    <a:pt x="180" y="68"/>
                  </a:lnTo>
                  <a:lnTo>
                    <a:pt x="180" y="65"/>
                  </a:lnTo>
                  <a:lnTo>
                    <a:pt x="179" y="60"/>
                  </a:lnTo>
                  <a:lnTo>
                    <a:pt x="176" y="53"/>
                  </a:lnTo>
                  <a:lnTo>
                    <a:pt x="171" y="49"/>
                  </a:lnTo>
                  <a:lnTo>
                    <a:pt x="164" y="44"/>
                  </a:lnTo>
                  <a:lnTo>
                    <a:pt x="157" y="42"/>
                  </a:lnTo>
                  <a:lnTo>
                    <a:pt x="149" y="42"/>
                  </a:lnTo>
                  <a:lnTo>
                    <a:pt x="141" y="42"/>
                  </a:lnTo>
                  <a:lnTo>
                    <a:pt x="136" y="41"/>
                  </a:lnTo>
                  <a:lnTo>
                    <a:pt x="133" y="38"/>
                  </a:lnTo>
                  <a:lnTo>
                    <a:pt x="128" y="35"/>
                  </a:lnTo>
                  <a:lnTo>
                    <a:pt x="124" y="33"/>
                  </a:lnTo>
                  <a:lnTo>
                    <a:pt x="120" y="31"/>
                  </a:lnTo>
                  <a:lnTo>
                    <a:pt x="116" y="31"/>
                  </a:lnTo>
                  <a:lnTo>
                    <a:pt x="112" y="33"/>
                  </a:lnTo>
                  <a:lnTo>
                    <a:pt x="104" y="36"/>
                  </a:lnTo>
                  <a:lnTo>
                    <a:pt x="97" y="40"/>
                  </a:lnTo>
                  <a:lnTo>
                    <a:pt x="94" y="35"/>
                  </a:lnTo>
                  <a:lnTo>
                    <a:pt x="90" y="31"/>
                  </a:lnTo>
                  <a:lnTo>
                    <a:pt x="85" y="28"/>
                  </a:lnTo>
                  <a:lnTo>
                    <a:pt x="79" y="27"/>
                  </a:lnTo>
                  <a:lnTo>
                    <a:pt x="74" y="28"/>
                  </a:lnTo>
                  <a:lnTo>
                    <a:pt x="71" y="30"/>
                  </a:lnTo>
                  <a:lnTo>
                    <a:pt x="66" y="35"/>
                  </a:lnTo>
                  <a:lnTo>
                    <a:pt x="63" y="38"/>
                  </a:lnTo>
                  <a:lnTo>
                    <a:pt x="64" y="34"/>
                  </a:lnTo>
                  <a:lnTo>
                    <a:pt x="63" y="30"/>
                  </a:lnTo>
                  <a:lnTo>
                    <a:pt x="61" y="27"/>
                  </a:lnTo>
                  <a:lnTo>
                    <a:pt x="58" y="24"/>
                  </a:lnTo>
                  <a:lnTo>
                    <a:pt x="52" y="21"/>
                  </a:lnTo>
                  <a:lnTo>
                    <a:pt x="47" y="19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6" y="11"/>
                  </a:lnTo>
                  <a:lnTo>
                    <a:pt x="46" y="8"/>
                  </a:lnTo>
                  <a:lnTo>
                    <a:pt x="43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3" y="3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6" y="5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3" y="6"/>
                  </a:lnTo>
                  <a:lnTo>
                    <a:pt x="44" y="9"/>
                  </a:lnTo>
                  <a:lnTo>
                    <a:pt x="45" y="12"/>
                  </a:lnTo>
                  <a:lnTo>
                    <a:pt x="44" y="19"/>
                  </a:lnTo>
                  <a:lnTo>
                    <a:pt x="45" y="20"/>
                  </a:lnTo>
                  <a:lnTo>
                    <a:pt x="47" y="21"/>
                  </a:lnTo>
                  <a:lnTo>
                    <a:pt x="51" y="22"/>
                  </a:lnTo>
                  <a:lnTo>
                    <a:pt x="57" y="25"/>
                  </a:lnTo>
                  <a:lnTo>
                    <a:pt x="61" y="29"/>
                  </a:lnTo>
                  <a:lnTo>
                    <a:pt x="62" y="33"/>
                  </a:lnTo>
                  <a:lnTo>
                    <a:pt x="62" y="36"/>
                  </a:lnTo>
                  <a:lnTo>
                    <a:pt x="61" y="41"/>
                  </a:lnTo>
                  <a:lnTo>
                    <a:pt x="61" y="42"/>
                  </a:lnTo>
                  <a:lnTo>
                    <a:pt x="62" y="42"/>
                  </a:lnTo>
                  <a:lnTo>
                    <a:pt x="69" y="36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8" y="29"/>
                  </a:lnTo>
                  <a:lnTo>
                    <a:pt x="81" y="29"/>
                  </a:lnTo>
                  <a:lnTo>
                    <a:pt x="88" y="31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9"/>
                  </a:lnTo>
                  <a:lnTo>
                    <a:pt x="95" y="41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100" y="39"/>
                  </a:lnTo>
                  <a:lnTo>
                    <a:pt x="104" y="37"/>
                  </a:lnTo>
                  <a:lnTo>
                    <a:pt x="108" y="36"/>
                  </a:lnTo>
                  <a:lnTo>
                    <a:pt x="113" y="35"/>
                  </a:lnTo>
                  <a:lnTo>
                    <a:pt x="118" y="34"/>
                  </a:lnTo>
                  <a:lnTo>
                    <a:pt x="122" y="35"/>
                  </a:lnTo>
                  <a:lnTo>
                    <a:pt x="127" y="36"/>
                  </a:lnTo>
                  <a:lnTo>
                    <a:pt x="130" y="39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5"/>
                  </a:lnTo>
                  <a:lnTo>
                    <a:pt x="151" y="45"/>
                  </a:lnTo>
                  <a:lnTo>
                    <a:pt x="159" y="46"/>
                  </a:lnTo>
                  <a:lnTo>
                    <a:pt x="165" y="49"/>
                  </a:lnTo>
                  <a:lnTo>
                    <a:pt x="171" y="52"/>
                  </a:lnTo>
                  <a:lnTo>
                    <a:pt x="173" y="55"/>
                  </a:lnTo>
                  <a:lnTo>
                    <a:pt x="175" y="58"/>
                  </a:lnTo>
                  <a:lnTo>
                    <a:pt x="176" y="62"/>
                  </a:lnTo>
                  <a:lnTo>
                    <a:pt x="177" y="66"/>
                  </a:lnTo>
                  <a:lnTo>
                    <a:pt x="177" y="70"/>
                  </a:lnTo>
                  <a:lnTo>
                    <a:pt x="176" y="74"/>
                  </a:lnTo>
                  <a:lnTo>
                    <a:pt x="175" y="79"/>
                  </a:lnTo>
                  <a:lnTo>
                    <a:pt x="173" y="82"/>
                  </a:lnTo>
                  <a:lnTo>
                    <a:pt x="171" y="86"/>
                  </a:lnTo>
                  <a:lnTo>
                    <a:pt x="166" y="89"/>
                  </a:lnTo>
                  <a:lnTo>
                    <a:pt x="166" y="91"/>
                  </a:lnTo>
                  <a:lnTo>
                    <a:pt x="166" y="92"/>
                  </a:lnTo>
                  <a:lnTo>
                    <a:pt x="171" y="96"/>
                  </a:lnTo>
                  <a:lnTo>
                    <a:pt x="173" y="98"/>
                  </a:lnTo>
                  <a:lnTo>
                    <a:pt x="174" y="100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3" y="113"/>
                  </a:lnTo>
                  <a:lnTo>
                    <a:pt x="171" y="118"/>
                  </a:lnTo>
                  <a:lnTo>
                    <a:pt x="168" y="123"/>
                  </a:lnTo>
                  <a:lnTo>
                    <a:pt x="163" y="126"/>
                  </a:lnTo>
                  <a:lnTo>
                    <a:pt x="158" y="128"/>
                  </a:lnTo>
                  <a:lnTo>
                    <a:pt x="150" y="132"/>
                  </a:lnTo>
                  <a:lnTo>
                    <a:pt x="147" y="135"/>
                  </a:lnTo>
                  <a:lnTo>
                    <a:pt x="145" y="138"/>
                  </a:lnTo>
                  <a:lnTo>
                    <a:pt x="145" y="140"/>
                  </a:lnTo>
                  <a:lnTo>
                    <a:pt x="145" y="142"/>
                  </a:lnTo>
                  <a:lnTo>
                    <a:pt x="146" y="146"/>
                  </a:lnTo>
                  <a:lnTo>
                    <a:pt x="146" y="150"/>
                  </a:lnTo>
                  <a:lnTo>
                    <a:pt x="145" y="152"/>
                  </a:lnTo>
                  <a:lnTo>
                    <a:pt x="142" y="157"/>
                  </a:lnTo>
                  <a:lnTo>
                    <a:pt x="141" y="158"/>
                  </a:lnTo>
                  <a:lnTo>
                    <a:pt x="141" y="159"/>
                  </a:lnTo>
                  <a:lnTo>
                    <a:pt x="142" y="159"/>
                  </a:lnTo>
                  <a:lnTo>
                    <a:pt x="143" y="160"/>
                  </a:lnTo>
                  <a:lnTo>
                    <a:pt x="150" y="160"/>
                  </a:lnTo>
                  <a:lnTo>
                    <a:pt x="154" y="160"/>
                  </a:lnTo>
                  <a:lnTo>
                    <a:pt x="157" y="161"/>
                  </a:lnTo>
                  <a:lnTo>
                    <a:pt x="163" y="165"/>
                  </a:lnTo>
                  <a:lnTo>
                    <a:pt x="168" y="169"/>
                  </a:lnTo>
                  <a:lnTo>
                    <a:pt x="172" y="174"/>
                  </a:lnTo>
                  <a:lnTo>
                    <a:pt x="173" y="180"/>
                  </a:lnTo>
                  <a:lnTo>
                    <a:pt x="173" y="185"/>
                  </a:lnTo>
                  <a:lnTo>
                    <a:pt x="173" y="192"/>
                  </a:lnTo>
                  <a:lnTo>
                    <a:pt x="173" y="193"/>
                  </a:lnTo>
                  <a:lnTo>
                    <a:pt x="174" y="194"/>
                  </a:lnTo>
                  <a:lnTo>
                    <a:pt x="178" y="197"/>
                  </a:lnTo>
                  <a:lnTo>
                    <a:pt x="183" y="200"/>
                  </a:lnTo>
                  <a:lnTo>
                    <a:pt x="186" y="203"/>
                  </a:lnTo>
                  <a:lnTo>
                    <a:pt x="188" y="208"/>
                  </a:lnTo>
                  <a:lnTo>
                    <a:pt x="189" y="214"/>
                  </a:lnTo>
                  <a:lnTo>
                    <a:pt x="188" y="218"/>
                  </a:lnTo>
                  <a:lnTo>
                    <a:pt x="185" y="223"/>
                  </a:lnTo>
                  <a:lnTo>
                    <a:pt x="181" y="227"/>
                  </a:lnTo>
                  <a:lnTo>
                    <a:pt x="176" y="230"/>
                  </a:lnTo>
                  <a:lnTo>
                    <a:pt x="171" y="232"/>
                  </a:lnTo>
                  <a:lnTo>
                    <a:pt x="166" y="233"/>
                  </a:lnTo>
                  <a:lnTo>
                    <a:pt x="160" y="235"/>
                  </a:lnTo>
                  <a:lnTo>
                    <a:pt x="149" y="236"/>
                  </a:lnTo>
                  <a:lnTo>
                    <a:pt x="138" y="237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7" y="242"/>
                  </a:lnTo>
                  <a:lnTo>
                    <a:pt x="138" y="244"/>
                  </a:lnTo>
                  <a:lnTo>
                    <a:pt x="141" y="247"/>
                  </a:lnTo>
                  <a:lnTo>
                    <a:pt x="140" y="250"/>
                  </a:lnTo>
                  <a:lnTo>
                    <a:pt x="135" y="254"/>
                  </a:lnTo>
                  <a:lnTo>
                    <a:pt x="132" y="256"/>
                  </a:lnTo>
                  <a:lnTo>
                    <a:pt x="128" y="257"/>
                  </a:lnTo>
                  <a:lnTo>
                    <a:pt x="120" y="259"/>
                  </a:lnTo>
                  <a:lnTo>
                    <a:pt x="116" y="258"/>
                  </a:lnTo>
                  <a:lnTo>
                    <a:pt x="114" y="258"/>
                  </a:lnTo>
                  <a:lnTo>
                    <a:pt x="111" y="258"/>
                  </a:lnTo>
                  <a:lnTo>
                    <a:pt x="108" y="259"/>
                  </a:lnTo>
                  <a:lnTo>
                    <a:pt x="107" y="261"/>
                  </a:lnTo>
                  <a:lnTo>
                    <a:pt x="106" y="267"/>
                  </a:lnTo>
                  <a:lnTo>
                    <a:pt x="107" y="274"/>
                  </a:lnTo>
                  <a:lnTo>
                    <a:pt x="106" y="278"/>
                  </a:lnTo>
                  <a:lnTo>
                    <a:pt x="104" y="282"/>
                  </a:lnTo>
                  <a:lnTo>
                    <a:pt x="102" y="284"/>
                  </a:lnTo>
                  <a:lnTo>
                    <a:pt x="100" y="285"/>
                  </a:lnTo>
                  <a:lnTo>
                    <a:pt x="94" y="285"/>
                  </a:lnTo>
                  <a:lnTo>
                    <a:pt x="88" y="285"/>
                  </a:lnTo>
                  <a:lnTo>
                    <a:pt x="85" y="286"/>
                  </a:lnTo>
                  <a:lnTo>
                    <a:pt x="81" y="287"/>
                  </a:lnTo>
                  <a:lnTo>
                    <a:pt x="79" y="292"/>
                  </a:lnTo>
                  <a:lnTo>
                    <a:pt x="77" y="295"/>
                  </a:lnTo>
                  <a:lnTo>
                    <a:pt x="74" y="299"/>
                  </a:lnTo>
                  <a:lnTo>
                    <a:pt x="71" y="302"/>
                  </a:lnTo>
                  <a:lnTo>
                    <a:pt x="64" y="304"/>
                  </a:lnTo>
                  <a:lnTo>
                    <a:pt x="59" y="304"/>
                  </a:lnTo>
                  <a:lnTo>
                    <a:pt x="52" y="303"/>
                  </a:lnTo>
                  <a:lnTo>
                    <a:pt x="48" y="300"/>
                  </a:lnTo>
                  <a:lnTo>
                    <a:pt x="44" y="296"/>
                  </a:lnTo>
                  <a:lnTo>
                    <a:pt x="42" y="292"/>
                  </a:lnTo>
                  <a:lnTo>
                    <a:pt x="40" y="286"/>
                  </a:lnTo>
                  <a:lnTo>
                    <a:pt x="38" y="281"/>
                  </a:lnTo>
                  <a:lnTo>
                    <a:pt x="37" y="280"/>
                  </a:lnTo>
                  <a:lnTo>
                    <a:pt x="35" y="280"/>
                  </a:lnTo>
                  <a:lnTo>
                    <a:pt x="32" y="282"/>
                  </a:lnTo>
                  <a:lnTo>
                    <a:pt x="30" y="283"/>
                  </a:lnTo>
                  <a:lnTo>
                    <a:pt x="27" y="283"/>
                  </a:lnTo>
                  <a:lnTo>
                    <a:pt x="23" y="283"/>
                  </a:lnTo>
                  <a:lnTo>
                    <a:pt x="18" y="281"/>
                  </a:lnTo>
                  <a:lnTo>
                    <a:pt x="13" y="276"/>
                  </a:lnTo>
                  <a:lnTo>
                    <a:pt x="11" y="274"/>
                  </a:lnTo>
                  <a:lnTo>
                    <a:pt x="9" y="270"/>
                  </a:lnTo>
                  <a:lnTo>
                    <a:pt x="8" y="261"/>
                  </a:lnTo>
                  <a:lnTo>
                    <a:pt x="7" y="260"/>
                  </a:lnTo>
                  <a:lnTo>
                    <a:pt x="6" y="261"/>
                  </a:lnTo>
                  <a:lnTo>
                    <a:pt x="4" y="261"/>
                  </a:lnTo>
                  <a:lnTo>
                    <a:pt x="2" y="258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1" y="260"/>
                  </a:lnTo>
                  <a:lnTo>
                    <a:pt x="2" y="265"/>
                  </a:lnTo>
                  <a:lnTo>
                    <a:pt x="4" y="266"/>
                  </a:lnTo>
                  <a:lnTo>
                    <a:pt x="5" y="265"/>
                  </a:lnTo>
                  <a:lnTo>
                    <a:pt x="7" y="274"/>
                  </a:lnTo>
                  <a:lnTo>
                    <a:pt x="8" y="276"/>
                  </a:lnTo>
                  <a:lnTo>
                    <a:pt x="9" y="279"/>
                  </a:lnTo>
                  <a:lnTo>
                    <a:pt x="14" y="282"/>
                  </a:lnTo>
                  <a:lnTo>
                    <a:pt x="19" y="285"/>
                  </a:lnTo>
                  <a:lnTo>
                    <a:pt x="24" y="286"/>
                  </a:lnTo>
                  <a:lnTo>
                    <a:pt x="30" y="286"/>
                  </a:lnTo>
                  <a:lnTo>
                    <a:pt x="35" y="284"/>
                  </a:lnTo>
                  <a:lnTo>
                    <a:pt x="38" y="293"/>
                  </a:lnTo>
                  <a:lnTo>
                    <a:pt x="41" y="297"/>
                  </a:lnTo>
                  <a:lnTo>
                    <a:pt x="44" y="301"/>
                  </a:lnTo>
                  <a:lnTo>
                    <a:pt x="47" y="304"/>
                  </a:lnTo>
                  <a:lnTo>
                    <a:pt x="50" y="307"/>
                  </a:lnTo>
                  <a:lnTo>
                    <a:pt x="55" y="309"/>
                  </a:lnTo>
                  <a:lnTo>
                    <a:pt x="60" y="309"/>
                  </a:lnTo>
                  <a:lnTo>
                    <a:pt x="64" y="308"/>
                  </a:lnTo>
                  <a:lnTo>
                    <a:pt x="70" y="307"/>
                  </a:lnTo>
                  <a:lnTo>
                    <a:pt x="74" y="304"/>
                  </a:lnTo>
                  <a:lnTo>
                    <a:pt x="78" y="301"/>
                  </a:lnTo>
                  <a:lnTo>
                    <a:pt x="81" y="297"/>
                  </a:lnTo>
                  <a:lnTo>
                    <a:pt x="84" y="293"/>
                  </a:lnTo>
                  <a:lnTo>
                    <a:pt x="86" y="290"/>
                  </a:lnTo>
                  <a:lnTo>
                    <a:pt x="88" y="289"/>
                  </a:lnTo>
                  <a:lnTo>
                    <a:pt x="94" y="289"/>
                  </a:lnTo>
                  <a:lnTo>
                    <a:pt x="100" y="289"/>
                  </a:lnTo>
                  <a:lnTo>
                    <a:pt x="104" y="287"/>
                  </a:lnTo>
                  <a:lnTo>
                    <a:pt x="107" y="284"/>
                  </a:lnTo>
                  <a:lnTo>
                    <a:pt x="111" y="280"/>
                  </a:lnTo>
                  <a:lnTo>
                    <a:pt x="112" y="278"/>
                  </a:lnTo>
                  <a:lnTo>
                    <a:pt x="112" y="274"/>
                  </a:lnTo>
                  <a:lnTo>
                    <a:pt x="111" y="268"/>
                  </a:lnTo>
                  <a:lnTo>
                    <a:pt x="111" y="265"/>
                  </a:lnTo>
                  <a:lnTo>
                    <a:pt x="112" y="262"/>
                  </a:lnTo>
                  <a:lnTo>
                    <a:pt x="114" y="262"/>
                  </a:lnTo>
                  <a:lnTo>
                    <a:pt x="120" y="264"/>
                  </a:lnTo>
                  <a:lnTo>
                    <a:pt x="127" y="262"/>
                  </a:lnTo>
                  <a:lnTo>
                    <a:pt x="132" y="260"/>
                  </a:lnTo>
                  <a:lnTo>
                    <a:pt x="137" y="257"/>
                  </a:lnTo>
                  <a:lnTo>
                    <a:pt x="143" y="254"/>
                  </a:lnTo>
                  <a:lnTo>
                    <a:pt x="145" y="250"/>
                  </a:lnTo>
                  <a:lnTo>
                    <a:pt x="145" y="245"/>
                  </a:lnTo>
                  <a:lnTo>
                    <a:pt x="144" y="243"/>
                  </a:lnTo>
                  <a:lnTo>
                    <a:pt x="142" y="241"/>
                  </a:lnTo>
                  <a:lnTo>
                    <a:pt x="156" y="240"/>
                  </a:lnTo>
                  <a:lnTo>
                    <a:pt x="162" y="239"/>
                  </a:lnTo>
                  <a:lnTo>
                    <a:pt x="170" y="238"/>
                  </a:lnTo>
                  <a:lnTo>
                    <a:pt x="175" y="237"/>
                  </a:lnTo>
                  <a:lnTo>
                    <a:pt x="179" y="233"/>
                  </a:lnTo>
                  <a:lnTo>
                    <a:pt x="184" y="230"/>
                  </a:lnTo>
                  <a:lnTo>
                    <a:pt x="188" y="227"/>
                  </a:lnTo>
                  <a:lnTo>
                    <a:pt x="191" y="223"/>
                  </a:lnTo>
                  <a:lnTo>
                    <a:pt x="193" y="217"/>
                  </a:lnTo>
                  <a:lnTo>
                    <a:pt x="193" y="212"/>
                  </a:lnTo>
                  <a:lnTo>
                    <a:pt x="192" y="2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7" name="Freeform 167"/>
            <p:cNvSpPr>
              <a:spLocks/>
            </p:cNvSpPr>
            <p:nvPr/>
          </p:nvSpPr>
          <p:spPr bwMode="auto">
            <a:xfrm>
              <a:off x="5621338" y="2001838"/>
              <a:ext cx="306388" cy="490538"/>
            </a:xfrm>
            <a:custGeom>
              <a:avLst/>
              <a:gdLst>
                <a:gd name="T0" fmla="*/ 446069235 w 193"/>
                <a:gd name="T1" fmla="*/ 478830185 h 309"/>
                <a:gd name="T2" fmla="*/ 405746583 w 193"/>
                <a:gd name="T3" fmla="*/ 400705987 h 309"/>
                <a:gd name="T4" fmla="*/ 378024034 w 193"/>
                <a:gd name="T5" fmla="*/ 380544724 h 309"/>
                <a:gd name="T6" fmla="*/ 378024034 w 193"/>
                <a:gd name="T7" fmla="*/ 345262515 h 309"/>
                <a:gd name="T8" fmla="*/ 441028916 w 193"/>
                <a:gd name="T9" fmla="*/ 297378722 h 309"/>
                <a:gd name="T10" fmla="*/ 430948278 w 193"/>
                <a:gd name="T11" fmla="*/ 229335255 h 309"/>
                <a:gd name="T12" fmla="*/ 451109554 w 193"/>
                <a:gd name="T13" fmla="*/ 151209519 h 309"/>
                <a:gd name="T14" fmla="*/ 355343392 w 193"/>
                <a:gd name="T15" fmla="*/ 105846678 h 309"/>
                <a:gd name="T16" fmla="*/ 312499885 w 193"/>
                <a:gd name="T17" fmla="*/ 83166027 h 309"/>
                <a:gd name="T18" fmla="*/ 236895098 w 193"/>
                <a:gd name="T19" fmla="*/ 88206342 h 309"/>
                <a:gd name="T20" fmla="*/ 166330581 w 193"/>
                <a:gd name="T21" fmla="*/ 88206342 h 309"/>
                <a:gd name="T22" fmla="*/ 146169304 w 193"/>
                <a:gd name="T23" fmla="*/ 60483813 h 309"/>
                <a:gd name="T24" fmla="*/ 115927390 w 193"/>
                <a:gd name="T25" fmla="*/ 20161269 h 309"/>
                <a:gd name="T26" fmla="*/ 70564493 w 193"/>
                <a:gd name="T27" fmla="*/ 2520952 h 309"/>
                <a:gd name="T28" fmla="*/ 47883838 w 193"/>
                <a:gd name="T29" fmla="*/ 25201584 h 309"/>
                <a:gd name="T30" fmla="*/ 50403204 w 193"/>
                <a:gd name="T31" fmla="*/ 20161269 h 309"/>
                <a:gd name="T32" fmla="*/ 95766088 w 193"/>
                <a:gd name="T33" fmla="*/ 5040317 h 309"/>
                <a:gd name="T34" fmla="*/ 113408024 w 193"/>
                <a:gd name="T35" fmla="*/ 50403169 h 309"/>
                <a:gd name="T36" fmla="*/ 156249943 w 193"/>
                <a:gd name="T37" fmla="*/ 83166027 h 309"/>
                <a:gd name="T38" fmla="*/ 173891853 w 193"/>
                <a:gd name="T39" fmla="*/ 90725706 h 309"/>
                <a:gd name="T40" fmla="*/ 226814460 w 193"/>
                <a:gd name="T41" fmla="*/ 85685391 h 309"/>
                <a:gd name="T42" fmla="*/ 244456371 w 193"/>
                <a:gd name="T43" fmla="*/ 105846678 h 309"/>
                <a:gd name="T44" fmla="*/ 320061158 w 193"/>
                <a:gd name="T45" fmla="*/ 90725706 h 309"/>
                <a:gd name="T46" fmla="*/ 380544987 w 193"/>
                <a:gd name="T47" fmla="*/ 113407945 h 309"/>
                <a:gd name="T48" fmla="*/ 441028916 w 193"/>
                <a:gd name="T49" fmla="*/ 146169203 h 309"/>
                <a:gd name="T50" fmla="*/ 430948278 w 193"/>
                <a:gd name="T51" fmla="*/ 216733672 h 309"/>
                <a:gd name="T52" fmla="*/ 435988597 w 193"/>
                <a:gd name="T53" fmla="*/ 246975566 h 309"/>
                <a:gd name="T54" fmla="*/ 430948278 w 193"/>
                <a:gd name="T55" fmla="*/ 297378722 h 309"/>
                <a:gd name="T56" fmla="*/ 365424030 w 193"/>
                <a:gd name="T57" fmla="*/ 347781879 h 309"/>
                <a:gd name="T58" fmla="*/ 365424030 w 193"/>
                <a:gd name="T59" fmla="*/ 383064088 h 309"/>
                <a:gd name="T60" fmla="*/ 360383711 w 193"/>
                <a:gd name="T61" fmla="*/ 403225351 h 309"/>
                <a:gd name="T62" fmla="*/ 423387005 w 193"/>
                <a:gd name="T63" fmla="*/ 425907664 h 309"/>
                <a:gd name="T64" fmla="*/ 438507963 w 193"/>
                <a:gd name="T65" fmla="*/ 488910816 h 309"/>
                <a:gd name="T66" fmla="*/ 476311150 w 193"/>
                <a:gd name="T67" fmla="*/ 539313973 h 309"/>
                <a:gd name="T68" fmla="*/ 418346686 w 193"/>
                <a:gd name="T69" fmla="*/ 587197765 h 309"/>
                <a:gd name="T70" fmla="*/ 342741800 w 193"/>
                <a:gd name="T71" fmla="*/ 604838076 h 309"/>
                <a:gd name="T72" fmla="*/ 340222434 w 193"/>
                <a:gd name="T73" fmla="*/ 640120286 h 309"/>
                <a:gd name="T74" fmla="*/ 279738605 w 193"/>
                <a:gd name="T75" fmla="*/ 650200917 h 309"/>
                <a:gd name="T76" fmla="*/ 267137013 w 193"/>
                <a:gd name="T77" fmla="*/ 700604073 h 309"/>
                <a:gd name="T78" fmla="*/ 221774141 w 193"/>
                <a:gd name="T79" fmla="*/ 718245972 h 309"/>
                <a:gd name="T80" fmla="*/ 178932173 w 193"/>
                <a:gd name="T81" fmla="*/ 761087861 h 309"/>
                <a:gd name="T82" fmla="*/ 110887071 w 193"/>
                <a:gd name="T83" fmla="*/ 745966914 h 309"/>
                <a:gd name="T84" fmla="*/ 88206403 w 193"/>
                <a:gd name="T85" fmla="*/ 705644389 h 309"/>
                <a:gd name="T86" fmla="*/ 32762881 w 193"/>
                <a:gd name="T87" fmla="*/ 695563758 h 309"/>
                <a:gd name="T88" fmla="*/ 15120964 w 193"/>
                <a:gd name="T89" fmla="*/ 657762184 h 309"/>
                <a:gd name="T90" fmla="*/ 0 w 193"/>
                <a:gd name="T91" fmla="*/ 635079970 h 309"/>
                <a:gd name="T92" fmla="*/ 12601595 w 193"/>
                <a:gd name="T93" fmla="*/ 667842815 h 309"/>
                <a:gd name="T94" fmla="*/ 47883838 w 193"/>
                <a:gd name="T95" fmla="*/ 718245972 h 309"/>
                <a:gd name="T96" fmla="*/ 110887071 w 193"/>
                <a:gd name="T97" fmla="*/ 758568497 h 309"/>
                <a:gd name="T98" fmla="*/ 176411219 w 193"/>
                <a:gd name="T99" fmla="*/ 773689444 h 309"/>
                <a:gd name="T100" fmla="*/ 216733822 w 193"/>
                <a:gd name="T101" fmla="*/ 730845967 h 309"/>
                <a:gd name="T102" fmla="*/ 279738605 w 193"/>
                <a:gd name="T103" fmla="*/ 705644389 h 309"/>
                <a:gd name="T104" fmla="*/ 282257971 w 193"/>
                <a:gd name="T105" fmla="*/ 660281548 h 309"/>
                <a:gd name="T106" fmla="*/ 345262753 w 193"/>
                <a:gd name="T107" fmla="*/ 647681553 h 309"/>
                <a:gd name="T108" fmla="*/ 357862758 w 193"/>
                <a:gd name="T109" fmla="*/ 607359028 h 309"/>
                <a:gd name="T110" fmla="*/ 451109554 w 193"/>
                <a:gd name="T111" fmla="*/ 587197765 h 309"/>
                <a:gd name="T112" fmla="*/ 483870835 w 193"/>
                <a:gd name="T113" fmla="*/ 521673662 h 3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3"/>
                <a:gd name="T172" fmla="*/ 0 h 309"/>
                <a:gd name="T173" fmla="*/ 193 w 193"/>
                <a:gd name="T174" fmla="*/ 309 h 30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3" h="309">
                  <a:moveTo>
                    <a:pt x="192" y="207"/>
                  </a:moveTo>
                  <a:lnTo>
                    <a:pt x="192" y="207"/>
                  </a:lnTo>
                  <a:lnTo>
                    <a:pt x="190" y="201"/>
                  </a:lnTo>
                  <a:lnTo>
                    <a:pt x="186" y="197"/>
                  </a:lnTo>
                  <a:lnTo>
                    <a:pt x="181" y="194"/>
                  </a:lnTo>
                  <a:lnTo>
                    <a:pt x="177" y="190"/>
                  </a:lnTo>
                  <a:lnTo>
                    <a:pt x="177" y="185"/>
                  </a:lnTo>
                  <a:lnTo>
                    <a:pt x="177" y="180"/>
                  </a:lnTo>
                  <a:lnTo>
                    <a:pt x="176" y="174"/>
                  </a:lnTo>
                  <a:lnTo>
                    <a:pt x="173" y="169"/>
                  </a:lnTo>
                  <a:lnTo>
                    <a:pt x="168" y="164"/>
                  </a:lnTo>
                  <a:lnTo>
                    <a:pt x="161" y="159"/>
                  </a:lnTo>
                  <a:lnTo>
                    <a:pt x="158" y="157"/>
                  </a:lnTo>
                  <a:lnTo>
                    <a:pt x="156" y="156"/>
                  </a:lnTo>
                  <a:lnTo>
                    <a:pt x="147" y="156"/>
                  </a:lnTo>
                  <a:lnTo>
                    <a:pt x="150" y="151"/>
                  </a:lnTo>
                  <a:lnTo>
                    <a:pt x="151" y="149"/>
                  </a:lnTo>
                  <a:lnTo>
                    <a:pt x="150" y="146"/>
                  </a:lnTo>
                  <a:lnTo>
                    <a:pt x="149" y="142"/>
                  </a:lnTo>
                  <a:lnTo>
                    <a:pt x="149" y="139"/>
                  </a:lnTo>
                  <a:lnTo>
                    <a:pt x="150" y="137"/>
                  </a:lnTo>
                  <a:lnTo>
                    <a:pt x="154" y="135"/>
                  </a:lnTo>
                  <a:lnTo>
                    <a:pt x="157" y="132"/>
                  </a:lnTo>
                  <a:lnTo>
                    <a:pt x="163" y="130"/>
                  </a:lnTo>
                  <a:lnTo>
                    <a:pt x="169" y="127"/>
                  </a:lnTo>
                  <a:lnTo>
                    <a:pt x="172" y="123"/>
                  </a:lnTo>
                  <a:lnTo>
                    <a:pt x="175" y="118"/>
                  </a:lnTo>
                  <a:lnTo>
                    <a:pt x="177" y="113"/>
                  </a:lnTo>
                  <a:lnTo>
                    <a:pt x="178" y="108"/>
                  </a:lnTo>
                  <a:lnTo>
                    <a:pt x="178" y="102"/>
                  </a:lnTo>
                  <a:lnTo>
                    <a:pt x="177" y="98"/>
                  </a:lnTo>
                  <a:lnTo>
                    <a:pt x="174" y="94"/>
                  </a:lnTo>
                  <a:lnTo>
                    <a:pt x="171" y="91"/>
                  </a:lnTo>
                  <a:lnTo>
                    <a:pt x="176" y="84"/>
                  </a:lnTo>
                  <a:lnTo>
                    <a:pt x="179" y="77"/>
                  </a:lnTo>
                  <a:lnTo>
                    <a:pt x="180" y="68"/>
                  </a:lnTo>
                  <a:lnTo>
                    <a:pt x="180" y="65"/>
                  </a:lnTo>
                  <a:lnTo>
                    <a:pt x="179" y="60"/>
                  </a:lnTo>
                  <a:lnTo>
                    <a:pt x="176" y="53"/>
                  </a:lnTo>
                  <a:lnTo>
                    <a:pt x="171" y="49"/>
                  </a:lnTo>
                  <a:lnTo>
                    <a:pt x="164" y="44"/>
                  </a:lnTo>
                  <a:lnTo>
                    <a:pt x="157" y="42"/>
                  </a:lnTo>
                  <a:lnTo>
                    <a:pt x="149" y="42"/>
                  </a:lnTo>
                  <a:lnTo>
                    <a:pt x="141" y="42"/>
                  </a:lnTo>
                  <a:lnTo>
                    <a:pt x="136" y="41"/>
                  </a:lnTo>
                  <a:lnTo>
                    <a:pt x="133" y="38"/>
                  </a:lnTo>
                  <a:lnTo>
                    <a:pt x="128" y="35"/>
                  </a:lnTo>
                  <a:lnTo>
                    <a:pt x="124" y="33"/>
                  </a:lnTo>
                  <a:lnTo>
                    <a:pt x="120" y="31"/>
                  </a:lnTo>
                  <a:lnTo>
                    <a:pt x="116" y="31"/>
                  </a:lnTo>
                  <a:lnTo>
                    <a:pt x="112" y="33"/>
                  </a:lnTo>
                  <a:lnTo>
                    <a:pt x="104" y="36"/>
                  </a:lnTo>
                  <a:lnTo>
                    <a:pt x="97" y="40"/>
                  </a:lnTo>
                  <a:lnTo>
                    <a:pt x="94" y="35"/>
                  </a:lnTo>
                  <a:lnTo>
                    <a:pt x="90" y="31"/>
                  </a:lnTo>
                  <a:lnTo>
                    <a:pt x="85" y="28"/>
                  </a:lnTo>
                  <a:lnTo>
                    <a:pt x="79" y="27"/>
                  </a:lnTo>
                  <a:lnTo>
                    <a:pt x="74" y="28"/>
                  </a:lnTo>
                  <a:lnTo>
                    <a:pt x="71" y="30"/>
                  </a:lnTo>
                  <a:lnTo>
                    <a:pt x="66" y="35"/>
                  </a:lnTo>
                  <a:lnTo>
                    <a:pt x="63" y="38"/>
                  </a:lnTo>
                  <a:lnTo>
                    <a:pt x="64" y="34"/>
                  </a:lnTo>
                  <a:lnTo>
                    <a:pt x="63" y="30"/>
                  </a:lnTo>
                  <a:lnTo>
                    <a:pt x="61" y="27"/>
                  </a:lnTo>
                  <a:lnTo>
                    <a:pt x="58" y="24"/>
                  </a:lnTo>
                  <a:lnTo>
                    <a:pt x="52" y="21"/>
                  </a:lnTo>
                  <a:lnTo>
                    <a:pt x="47" y="19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6" y="11"/>
                  </a:lnTo>
                  <a:lnTo>
                    <a:pt x="46" y="8"/>
                  </a:lnTo>
                  <a:lnTo>
                    <a:pt x="43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3" y="3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6" y="5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3" y="6"/>
                  </a:lnTo>
                  <a:lnTo>
                    <a:pt x="44" y="9"/>
                  </a:lnTo>
                  <a:lnTo>
                    <a:pt x="45" y="12"/>
                  </a:lnTo>
                  <a:lnTo>
                    <a:pt x="44" y="19"/>
                  </a:lnTo>
                  <a:lnTo>
                    <a:pt x="45" y="20"/>
                  </a:lnTo>
                  <a:lnTo>
                    <a:pt x="47" y="21"/>
                  </a:lnTo>
                  <a:lnTo>
                    <a:pt x="51" y="22"/>
                  </a:lnTo>
                  <a:lnTo>
                    <a:pt x="57" y="25"/>
                  </a:lnTo>
                  <a:lnTo>
                    <a:pt x="61" y="29"/>
                  </a:lnTo>
                  <a:lnTo>
                    <a:pt x="62" y="33"/>
                  </a:lnTo>
                  <a:lnTo>
                    <a:pt x="62" y="36"/>
                  </a:lnTo>
                  <a:lnTo>
                    <a:pt x="61" y="41"/>
                  </a:lnTo>
                  <a:lnTo>
                    <a:pt x="61" y="42"/>
                  </a:lnTo>
                  <a:lnTo>
                    <a:pt x="62" y="42"/>
                  </a:lnTo>
                  <a:lnTo>
                    <a:pt x="69" y="36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8" y="29"/>
                  </a:lnTo>
                  <a:lnTo>
                    <a:pt x="81" y="29"/>
                  </a:lnTo>
                  <a:lnTo>
                    <a:pt x="88" y="31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9"/>
                  </a:lnTo>
                  <a:lnTo>
                    <a:pt x="95" y="41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100" y="39"/>
                  </a:lnTo>
                  <a:lnTo>
                    <a:pt x="104" y="37"/>
                  </a:lnTo>
                  <a:lnTo>
                    <a:pt x="108" y="36"/>
                  </a:lnTo>
                  <a:lnTo>
                    <a:pt x="113" y="35"/>
                  </a:lnTo>
                  <a:lnTo>
                    <a:pt x="118" y="34"/>
                  </a:lnTo>
                  <a:lnTo>
                    <a:pt x="122" y="35"/>
                  </a:lnTo>
                  <a:lnTo>
                    <a:pt x="127" y="36"/>
                  </a:lnTo>
                  <a:lnTo>
                    <a:pt x="130" y="39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5"/>
                  </a:lnTo>
                  <a:lnTo>
                    <a:pt x="151" y="45"/>
                  </a:lnTo>
                  <a:lnTo>
                    <a:pt x="159" y="46"/>
                  </a:lnTo>
                  <a:lnTo>
                    <a:pt x="165" y="49"/>
                  </a:lnTo>
                  <a:lnTo>
                    <a:pt x="171" y="52"/>
                  </a:lnTo>
                  <a:lnTo>
                    <a:pt x="173" y="55"/>
                  </a:lnTo>
                  <a:lnTo>
                    <a:pt x="175" y="58"/>
                  </a:lnTo>
                  <a:lnTo>
                    <a:pt x="176" y="62"/>
                  </a:lnTo>
                  <a:lnTo>
                    <a:pt x="177" y="66"/>
                  </a:lnTo>
                  <a:lnTo>
                    <a:pt x="177" y="70"/>
                  </a:lnTo>
                  <a:lnTo>
                    <a:pt x="176" y="74"/>
                  </a:lnTo>
                  <a:lnTo>
                    <a:pt x="175" y="79"/>
                  </a:lnTo>
                  <a:lnTo>
                    <a:pt x="173" y="82"/>
                  </a:lnTo>
                  <a:lnTo>
                    <a:pt x="171" y="86"/>
                  </a:lnTo>
                  <a:lnTo>
                    <a:pt x="166" y="89"/>
                  </a:lnTo>
                  <a:lnTo>
                    <a:pt x="166" y="91"/>
                  </a:lnTo>
                  <a:lnTo>
                    <a:pt x="166" y="92"/>
                  </a:lnTo>
                  <a:lnTo>
                    <a:pt x="171" y="96"/>
                  </a:lnTo>
                  <a:lnTo>
                    <a:pt x="173" y="98"/>
                  </a:lnTo>
                  <a:lnTo>
                    <a:pt x="174" y="100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3" y="113"/>
                  </a:lnTo>
                  <a:lnTo>
                    <a:pt x="171" y="118"/>
                  </a:lnTo>
                  <a:lnTo>
                    <a:pt x="168" y="123"/>
                  </a:lnTo>
                  <a:lnTo>
                    <a:pt x="163" y="126"/>
                  </a:lnTo>
                  <a:lnTo>
                    <a:pt x="158" y="128"/>
                  </a:lnTo>
                  <a:lnTo>
                    <a:pt x="150" y="132"/>
                  </a:lnTo>
                  <a:lnTo>
                    <a:pt x="147" y="135"/>
                  </a:lnTo>
                  <a:lnTo>
                    <a:pt x="145" y="138"/>
                  </a:lnTo>
                  <a:lnTo>
                    <a:pt x="145" y="140"/>
                  </a:lnTo>
                  <a:lnTo>
                    <a:pt x="145" y="142"/>
                  </a:lnTo>
                  <a:lnTo>
                    <a:pt x="146" y="146"/>
                  </a:lnTo>
                  <a:lnTo>
                    <a:pt x="146" y="150"/>
                  </a:lnTo>
                  <a:lnTo>
                    <a:pt x="145" y="152"/>
                  </a:lnTo>
                  <a:lnTo>
                    <a:pt x="142" y="157"/>
                  </a:lnTo>
                  <a:lnTo>
                    <a:pt x="141" y="158"/>
                  </a:lnTo>
                  <a:lnTo>
                    <a:pt x="141" y="159"/>
                  </a:lnTo>
                  <a:lnTo>
                    <a:pt x="142" y="159"/>
                  </a:lnTo>
                  <a:lnTo>
                    <a:pt x="143" y="160"/>
                  </a:lnTo>
                  <a:lnTo>
                    <a:pt x="150" y="160"/>
                  </a:lnTo>
                  <a:lnTo>
                    <a:pt x="154" y="160"/>
                  </a:lnTo>
                  <a:lnTo>
                    <a:pt x="157" y="161"/>
                  </a:lnTo>
                  <a:lnTo>
                    <a:pt x="163" y="165"/>
                  </a:lnTo>
                  <a:lnTo>
                    <a:pt x="168" y="169"/>
                  </a:lnTo>
                  <a:lnTo>
                    <a:pt x="172" y="174"/>
                  </a:lnTo>
                  <a:lnTo>
                    <a:pt x="173" y="180"/>
                  </a:lnTo>
                  <a:lnTo>
                    <a:pt x="173" y="185"/>
                  </a:lnTo>
                  <a:lnTo>
                    <a:pt x="173" y="192"/>
                  </a:lnTo>
                  <a:lnTo>
                    <a:pt x="173" y="193"/>
                  </a:lnTo>
                  <a:lnTo>
                    <a:pt x="174" y="194"/>
                  </a:lnTo>
                  <a:lnTo>
                    <a:pt x="178" y="197"/>
                  </a:lnTo>
                  <a:lnTo>
                    <a:pt x="183" y="200"/>
                  </a:lnTo>
                  <a:lnTo>
                    <a:pt x="186" y="203"/>
                  </a:lnTo>
                  <a:lnTo>
                    <a:pt x="188" y="208"/>
                  </a:lnTo>
                  <a:lnTo>
                    <a:pt x="189" y="214"/>
                  </a:lnTo>
                  <a:lnTo>
                    <a:pt x="188" y="218"/>
                  </a:lnTo>
                  <a:lnTo>
                    <a:pt x="185" y="223"/>
                  </a:lnTo>
                  <a:lnTo>
                    <a:pt x="181" y="227"/>
                  </a:lnTo>
                  <a:lnTo>
                    <a:pt x="176" y="230"/>
                  </a:lnTo>
                  <a:lnTo>
                    <a:pt x="171" y="232"/>
                  </a:lnTo>
                  <a:lnTo>
                    <a:pt x="166" y="233"/>
                  </a:lnTo>
                  <a:lnTo>
                    <a:pt x="160" y="235"/>
                  </a:lnTo>
                  <a:lnTo>
                    <a:pt x="149" y="236"/>
                  </a:lnTo>
                  <a:lnTo>
                    <a:pt x="138" y="237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7" y="242"/>
                  </a:lnTo>
                  <a:lnTo>
                    <a:pt x="138" y="244"/>
                  </a:lnTo>
                  <a:lnTo>
                    <a:pt x="141" y="247"/>
                  </a:lnTo>
                  <a:lnTo>
                    <a:pt x="140" y="250"/>
                  </a:lnTo>
                  <a:lnTo>
                    <a:pt x="135" y="254"/>
                  </a:lnTo>
                  <a:lnTo>
                    <a:pt x="132" y="256"/>
                  </a:lnTo>
                  <a:lnTo>
                    <a:pt x="128" y="257"/>
                  </a:lnTo>
                  <a:lnTo>
                    <a:pt x="120" y="259"/>
                  </a:lnTo>
                  <a:lnTo>
                    <a:pt x="116" y="258"/>
                  </a:lnTo>
                  <a:lnTo>
                    <a:pt x="114" y="258"/>
                  </a:lnTo>
                  <a:lnTo>
                    <a:pt x="111" y="258"/>
                  </a:lnTo>
                  <a:lnTo>
                    <a:pt x="108" y="259"/>
                  </a:lnTo>
                  <a:lnTo>
                    <a:pt x="107" y="261"/>
                  </a:lnTo>
                  <a:lnTo>
                    <a:pt x="106" y="267"/>
                  </a:lnTo>
                  <a:lnTo>
                    <a:pt x="107" y="274"/>
                  </a:lnTo>
                  <a:lnTo>
                    <a:pt x="106" y="278"/>
                  </a:lnTo>
                  <a:lnTo>
                    <a:pt x="104" y="282"/>
                  </a:lnTo>
                  <a:lnTo>
                    <a:pt x="102" y="284"/>
                  </a:lnTo>
                  <a:lnTo>
                    <a:pt x="100" y="285"/>
                  </a:lnTo>
                  <a:lnTo>
                    <a:pt x="94" y="285"/>
                  </a:lnTo>
                  <a:lnTo>
                    <a:pt x="88" y="285"/>
                  </a:lnTo>
                  <a:lnTo>
                    <a:pt x="85" y="286"/>
                  </a:lnTo>
                  <a:lnTo>
                    <a:pt x="81" y="287"/>
                  </a:lnTo>
                  <a:lnTo>
                    <a:pt x="79" y="292"/>
                  </a:lnTo>
                  <a:lnTo>
                    <a:pt x="77" y="295"/>
                  </a:lnTo>
                  <a:lnTo>
                    <a:pt x="74" y="299"/>
                  </a:lnTo>
                  <a:lnTo>
                    <a:pt x="71" y="302"/>
                  </a:lnTo>
                  <a:lnTo>
                    <a:pt x="64" y="304"/>
                  </a:lnTo>
                  <a:lnTo>
                    <a:pt x="59" y="304"/>
                  </a:lnTo>
                  <a:lnTo>
                    <a:pt x="52" y="303"/>
                  </a:lnTo>
                  <a:lnTo>
                    <a:pt x="48" y="300"/>
                  </a:lnTo>
                  <a:lnTo>
                    <a:pt x="44" y="296"/>
                  </a:lnTo>
                  <a:lnTo>
                    <a:pt x="42" y="292"/>
                  </a:lnTo>
                  <a:lnTo>
                    <a:pt x="40" y="286"/>
                  </a:lnTo>
                  <a:lnTo>
                    <a:pt x="38" y="281"/>
                  </a:lnTo>
                  <a:lnTo>
                    <a:pt x="37" y="280"/>
                  </a:lnTo>
                  <a:lnTo>
                    <a:pt x="35" y="280"/>
                  </a:lnTo>
                  <a:lnTo>
                    <a:pt x="32" y="282"/>
                  </a:lnTo>
                  <a:lnTo>
                    <a:pt x="30" y="283"/>
                  </a:lnTo>
                  <a:lnTo>
                    <a:pt x="27" y="283"/>
                  </a:lnTo>
                  <a:lnTo>
                    <a:pt x="23" y="283"/>
                  </a:lnTo>
                  <a:lnTo>
                    <a:pt x="18" y="281"/>
                  </a:lnTo>
                  <a:lnTo>
                    <a:pt x="13" y="276"/>
                  </a:lnTo>
                  <a:lnTo>
                    <a:pt x="11" y="274"/>
                  </a:lnTo>
                  <a:lnTo>
                    <a:pt x="9" y="270"/>
                  </a:lnTo>
                  <a:lnTo>
                    <a:pt x="8" y="261"/>
                  </a:lnTo>
                  <a:lnTo>
                    <a:pt x="7" y="260"/>
                  </a:lnTo>
                  <a:lnTo>
                    <a:pt x="6" y="261"/>
                  </a:lnTo>
                  <a:lnTo>
                    <a:pt x="4" y="261"/>
                  </a:lnTo>
                  <a:lnTo>
                    <a:pt x="2" y="258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1" y="260"/>
                  </a:lnTo>
                  <a:lnTo>
                    <a:pt x="2" y="265"/>
                  </a:lnTo>
                  <a:lnTo>
                    <a:pt x="4" y="266"/>
                  </a:lnTo>
                  <a:lnTo>
                    <a:pt x="5" y="265"/>
                  </a:lnTo>
                  <a:lnTo>
                    <a:pt x="7" y="274"/>
                  </a:lnTo>
                  <a:lnTo>
                    <a:pt x="8" y="276"/>
                  </a:lnTo>
                  <a:lnTo>
                    <a:pt x="9" y="279"/>
                  </a:lnTo>
                  <a:lnTo>
                    <a:pt x="14" y="282"/>
                  </a:lnTo>
                  <a:lnTo>
                    <a:pt x="19" y="285"/>
                  </a:lnTo>
                  <a:lnTo>
                    <a:pt x="24" y="286"/>
                  </a:lnTo>
                  <a:lnTo>
                    <a:pt x="30" y="286"/>
                  </a:lnTo>
                  <a:lnTo>
                    <a:pt x="35" y="284"/>
                  </a:lnTo>
                  <a:lnTo>
                    <a:pt x="38" y="293"/>
                  </a:lnTo>
                  <a:lnTo>
                    <a:pt x="41" y="297"/>
                  </a:lnTo>
                  <a:lnTo>
                    <a:pt x="44" y="301"/>
                  </a:lnTo>
                  <a:lnTo>
                    <a:pt x="47" y="304"/>
                  </a:lnTo>
                  <a:lnTo>
                    <a:pt x="50" y="307"/>
                  </a:lnTo>
                  <a:lnTo>
                    <a:pt x="55" y="309"/>
                  </a:lnTo>
                  <a:lnTo>
                    <a:pt x="60" y="309"/>
                  </a:lnTo>
                  <a:lnTo>
                    <a:pt x="64" y="308"/>
                  </a:lnTo>
                  <a:lnTo>
                    <a:pt x="70" y="307"/>
                  </a:lnTo>
                  <a:lnTo>
                    <a:pt x="74" y="304"/>
                  </a:lnTo>
                  <a:lnTo>
                    <a:pt x="78" y="301"/>
                  </a:lnTo>
                  <a:lnTo>
                    <a:pt x="81" y="297"/>
                  </a:lnTo>
                  <a:lnTo>
                    <a:pt x="84" y="293"/>
                  </a:lnTo>
                  <a:lnTo>
                    <a:pt x="86" y="290"/>
                  </a:lnTo>
                  <a:lnTo>
                    <a:pt x="88" y="289"/>
                  </a:lnTo>
                  <a:lnTo>
                    <a:pt x="94" y="289"/>
                  </a:lnTo>
                  <a:lnTo>
                    <a:pt x="100" y="289"/>
                  </a:lnTo>
                  <a:lnTo>
                    <a:pt x="104" y="287"/>
                  </a:lnTo>
                  <a:lnTo>
                    <a:pt x="107" y="284"/>
                  </a:lnTo>
                  <a:lnTo>
                    <a:pt x="111" y="280"/>
                  </a:lnTo>
                  <a:lnTo>
                    <a:pt x="112" y="278"/>
                  </a:lnTo>
                  <a:lnTo>
                    <a:pt x="112" y="274"/>
                  </a:lnTo>
                  <a:lnTo>
                    <a:pt x="111" y="268"/>
                  </a:lnTo>
                  <a:lnTo>
                    <a:pt x="111" y="265"/>
                  </a:lnTo>
                  <a:lnTo>
                    <a:pt x="112" y="262"/>
                  </a:lnTo>
                  <a:lnTo>
                    <a:pt x="114" y="262"/>
                  </a:lnTo>
                  <a:lnTo>
                    <a:pt x="120" y="264"/>
                  </a:lnTo>
                  <a:lnTo>
                    <a:pt x="127" y="262"/>
                  </a:lnTo>
                  <a:lnTo>
                    <a:pt x="132" y="260"/>
                  </a:lnTo>
                  <a:lnTo>
                    <a:pt x="137" y="257"/>
                  </a:lnTo>
                  <a:lnTo>
                    <a:pt x="143" y="254"/>
                  </a:lnTo>
                  <a:lnTo>
                    <a:pt x="145" y="250"/>
                  </a:lnTo>
                  <a:lnTo>
                    <a:pt x="145" y="245"/>
                  </a:lnTo>
                  <a:lnTo>
                    <a:pt x="144" y="243"/>
                  </a:lnTo>
                  <a:lnTo>
                    <a:pt x="142" y="241"/>
                  </a:lnTo>
                  <a:lnTo>
                    <a:pt x="156" y="240"/>
                  </a:lnTo>
                  <a:lnTo>
                    <a:pt x="162" y="239"/>
                  </a:lnTo>
                  <a:lnTo>
                    <a:pt x="170" y="238"/>
                  </a:lnTo>
                  <a:lnTo>
                    <a:pt x="175" y="237"/>
                  </a:lnTo>
                  <a:lnTo>
                    <a:pt x="179" y="233"/>
                  </a:lnTo>
                  <a:lnTo>
                    <a:pt x="184" y="230"/>
                  </a:lnTo>
                  <a:lnTo>
                    <a:pt x="188" y="227"/>
                  </a:lnTo>
                  <a:lnTo>
                    <a:pt x="191" y="223"/>
                  </a:lnTo>
                  <a:lnTo>
                    <a:pt x="193" y="217"/>
                  </a:lnTo>
                  <a:lnTo>
                    <a:pt x="193" y="212"/>
                  </a:lnTo>
                  <a:lnTo>
                    <a:pt x="192" y="2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8" name="Freeform 168"/>
            <p:cNvSpPr>
              <a:spLocks/>
            </p:cNvSpPr>
            <p:nvPr/>
          </p:nvSpPr>
          <p:spPr bwMode="auto">
            <a:xfrm>
              <a:off x="5356225" y="2263775"/>
              <a:ext cx="268288" cy="100013"/>
            </a:xfrm>
            <a:custGeom>
              <a:avLst/>
              <a:gdLst>
                <a:gd name="T0" fmla="*/ 7561277 w 169"/>
                <a:gd name="T1" fmla="*/ 131048798 h 63"/>
                <a:gd name="T2" fmla="*/ 35282253 w 169"/>
                <a:gd name="T3" fmla="*/ 153731106 h 63"/>
                <a:gd name="T4" fmla="*/ 95766106 w 169"/>
                <a:gd name="T5" fmla="*/ 158771442 h 63"/>
                <a:gd name="T6" fmla="*/ 118448365 w 169"/>
                <a:gd name="T7" fmla="*/ 131048798 h 63"/>
                <a:gd name="T8" fmla="*/ 128529005 w 169"/>
                <a:gd name="T9" fmla="*/ 146169807 h 63"/>
                <a:gd name="T10" fmla="*/ 151209652 w 169"/>
                <a:gd name="T11" fmla="*/ 153731106 h 63"/>
                <a:gd name="T12" fmla="*/ 173891886 w 169"/>
                <a:gd name="T13" fmla="*/ 141129471 h 63"/>
                <a:gd name="T14" fmla="*/ 183972526 w 169"/>
                <a:gd name="T15" fmla="*/ 108368078 h 63"/>
                <a:gd name="T16" fmla="*/ 178932206 w 169"/>
                <a:gd name="T17" fmla="*/ 80645408 h 63"/>
                <a:gd name="T18" fmla="*/ 171370932 w 169"/>
                <a:gd name="T19" fmla="*/ 70564735 h 63"/>
                <a:gd name="T20" fmla="*/ 168851566 w 169"/>
                <a:gd name="T21" fmla="*/ 80645408 h 63"/>
                <a:gd name="T22" fmla="*/ 199093486 w 169"/>
                <a:gd name="T23" fmla="*/ 83166370 h 63"/>
                <a:gd name="T24" fmla="*/ 226814503 w 169"/>
                <a:gd name="T25" fmla="*/ 68045361 h 63"/>
                <a:gd name="T26" fmla="*/ 221774182 w 169"/>
                <a:gd name="T27" fmla="*/ 5040338 h 63"/>
                <a:gd name="T28" fmla="*/ 214214496 w 169"/>
                <a:gd name="T29" fmla="*/ 12601638 h 63"/>
                <a:gd name="T30" fmla="*/ 244456417 w 169"/>
                <a:gd name="T31" fmla="*/ 30242031 h 63"/>
                <a:gd name="T32" fmla="*/ 274698337 w 169"/>
                <a:gd name="T33" fmla="*/ 35282368 h 63"/>
                <a:gd name="T34" fmla="*/ 282258023 w 169"/>
                <a:gd name="T35" fmla="*/ 40322704 h 63"/>
                <a:gd name="T36" fmla="*/ 272177383 w 169"/>
                <a:gd name="T37" fmla="*/ 57964688 h 63"/>
                <a:gd name="T38" fmla="*/ 279738657 w 169"/>
                <a:gd name="T39" fmla="*/ 90726081 h 63"/>
                <a:gd name="T40" fmla="*/ 337701544 w 169"/>
                <a:gd name="T41" fmla="*/ 120968125 h 63"/>
                <a:gd name="T42" fmla="*/ 365424098 w 169"/>
                <a:gd name="T43" fmla="*/ 108368078 h 63"/>
                <a:gd name="T44" fmla="*/ 360383778 w 169"/>
                <a:gd name="T45" fmla="*/ 105847116 h 63"/>
                <a:gd name="T46" fmla="*/ 408266025 w 169"/>
                <a:gd name="T47" fmla="*/ 108368078 h 63"/>
                <a:gd name="T48" fmla="*/ 425908038 w 169"/>
                <a:gd name="T49" fmla="*/ 85685745 h 63"/>
                <a:gd name="T50" fmla="*/ 425908038 w 169"/>
                <a:gd name="T51" fmla="*/ 52924352 h 63"/>
                <a:gd name="T52" fmla="*/ 418346765 w 169"/>
                <a:gd name="T53" fmla="*/ 55443726 h 63"/>
                <a:gd name="T54" fmla="*/ 403225705 w 169"/>
                <a:gd name="T55" fmla="*/ 98287380 h 63"/>
                <a:gd name="T56" fmla="*/ 362903144 w 169"/>
                <a:gd name="T57" fmla="*/ 93247043 h 63"/>
                <a:gd name="T58" fmla="*/ 355343458 w 169"/>
                <a:gd name="T59" fmla="*/ 108368078 h 63"/>
                <a:gd name="T60" fmla="*/ 322580584 w 169"/>
                <a:gd name="T61" fmla="*/ 105847116 h 63"/>
                <a:gd name="T62" fmla="*/ 292338663 w 169"/>
                <a:gd name="T63" fmla="*/ 88206707 h 63"/>
                <a:gd name="T64" fmla="*/ 282258023 w 169"/>
                <a:gd name="T65" fmla="*/ 68045361 h 63"/>
                <a:gd name="T66" fmla="*/ 292338663 w 169"/>
                <a:gd name="T67" fmla="*/ 45363041 h 63"/>
                <a:gd name="T68" fmla="*/ 289819297 w 169"/>
                <a:gd name="T69" fmla="*/ 25201689 h 63"/>
                <a:gd name="T70" fmla="*/ 259577377 w 169"/>
                <a:gd name="T71" fmla="*/ 20161352 h 63"/>
                <a:gd name="T72" fmla="*/ 221774182 w 169"/>
                <a:gd name="T73" fmla="*/ 5040338 h 63"/>
                <a:gd name="T74" fmla="*/ 214214496 w 169"/>
                <a:gd name="T75" fmla="*/ 0 h 63"/>
                <a:gd name="T76" fmla="*/ 219254816 w 169"/>
                <a:gd name="T77" fmla="*/ 37803330 h 63"/>
                <a:gd name="T78" fmla="*/ 219254816 w 169"/>
                <a:gd name="T79" fmla="*/ 60484063 h 63"/>
                <a:gd name="T80" fmla="*/ 189012846 w 169"/>
                <a:gd name="T81" fmla="*/ 78126034 h 63"/>
                <a:gd name="T82" fmla="*/ 173891886 w 169"/>
                <a:gd name="T83" fmla="*/ 73085697 h 63"/>
                <a:gd name="T84" fmla="*/ 171370932 w 169"/>
                <a:gd name="T85" fmla="*/ 85685745 h 63"/>
                <a:gd name="T86" fmla="*/ 176411252 w 169"/>
                <a:gd name="T87" fmla="*/ 113408414 h 63"/>
                <a:gd name="T88" fmla="*/ 166330612 w 169"/>
                <a:gd name="T89" fmla="*/ 138610096 h 63"/>
                <a:gd name="T90" fmla="*/ 141129012 w 169"/>
                <a:gd name="T91" fmla="*/ 146169807 h 63"/>
                <a:gd name="T92" fmla="*/ 115927411 w 169"/>
                <a:gd name="T93" fmla="*/ 131048798 h 63"/>
                <a:gd name="T94" fmla="*/ 108367725 w 169"/>
                <a:gd name="T95" fmla="*/ 148690769 h 63"/>
                <a:gd name="T96" fmla="*/ 57964499 w 169"/>
                <a:gd name="T97" fmla="*/ 153731106 h 63"/>
                <a:gd name="T98" fmla="*/ 20161286 w 169"/>
                <a:gd name="T99" fmla="*/ 138610096 h 63"/>
                <a:gd name="T100" fmla="*/ 7561277 w 169"/>
                <a:gd name="T101" fmla="*/ 103327716 h 63"/>
                <a:gd name="T102" fmla="*/ 0 w 169"/>
                <a:gd name="T103" fmla="*/ 95766418 h 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63"/>
                <a:gd name="T158" fmla="*/ 169 w 169"/>
                <a:gd name="T159" fmla="*/ 63 h 6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63">
                  <a:moveTo>
                    <a:pt x="0" y="41"/>
                  </a:moveTo>
                  <a:lnTo>
                    <a:pt x="0" y="41"/>
                  </a:lnTo>
                  <a:lnTo>
                    <a:pt x="2" y="49"/>
                  </a:lnTo>
                  <a:lnTo>
                    <a:pt x="3" y="52"/>
                  </a:lnTo>
                  <a:lnTo>
                    <a:pt x="7" y="56"/>
                  </a:lnTo>
                  <a:lnTo>
                    <a:pt x="10" y="59"/>
                  </a:lnTo>
                  <a:lnTo>
                    <a:pt x="14" y="61"/>
                  </a:lnTo>
                  <a:lnTo>
                    <a:pt x="23" y="63"/>
                  </a:lnTo>
                  <a:lnTo>
                    <a:pt x="30" y="63"/>
                  </a:lnTo>
                  <a:lnTo>
                    <a:pt x="38" y="63"/>
                  </a:lnTo>
                  <a:lnTo>
                    <a:pt x="41" y="62"/>
                  </a:lnTo>
                  <a:lnTo>
                    <a:pt x="44" y="60"/>
                  </a:lnTo>
                  <a:lnTo>
                    <a:pt x="46" y="57"/>
                  </a:lnTo>
                  <a:lnTo>
                    <a:pt x="47" y="52"/>
                  </a:lnTo>
                  <a:lnTo>
                    <a:pt x="45" y="53"/>
                  </a:lnTo>
                  <a:lnTo>
                    <a:pt x="51" y="58"/>
                  </a:lnTo>
                  <a:lnTo>
                    <a:pt x="54" y="60"/>
                  </a:lnTo>
                  <a:lnTo>
                    <a:pt x="57" y="61"/>
                  </a:lnTo>
                  <a:lnTo>
                    <a:pt x="60" y="61"/>
                  </a:lnTo>
                  <a:lnTo>
                    <a:pt x="64" y="60"/>
                  </a:lnTo>
                  <a:lnTo>
                    <a:pt x="66" y="58"/>
                  </a:lnTo>
                  <a:lnTo>
                    <a:pt x="69" y="56"/>
                  </a:lnTo>
                  <a:lnTo>
                    <a:pt x="71" y="53"/>
                  </a:lnTo>
                  <a:lnTo>
                    <a:pt x="72" y="50"/>
                  </a:lnTo>
                  <a:lnTo>
                    <a:pt x="73" y="43"/>
                  </a:lnTo>
                  <a:lnTo>
                    <a:pt x="72" y="36"/>
                  </a:lnTo>
                  <a:lnTo>
                    <a:pt x="71" y="32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6" y="29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5"/>
                  </a:lnTo>
                  <a:lnTo>
                    <a:pt x="73" y="35"/>
                  </a:lnTo>
                  <a:lnTo>
                    <a:pt x="79" y="33"/>
                  </a:lnTo>
                  <a:lnTo>
                    <a:pt x="84" y="32"/>
                  </a:lnTo>
                  <a:lnTo>
                    <a:pt x="88" y="29"/>
                  </a:lnTo>
                  <a:lnTo>
                    <a:pt x="90" y="27"/>
                  </a:lnTo>
                  <a:lnTo>
                    <a:pt x="91" y="22"/>
                  </a:lnTo>
                  <a:lnTo>
                    <a:pt x="91" y="18"/>
                  </a:lnTo>
                  <a:lnTo>
                    <a:pt x="90" y="9"/>
                  </a:lnTo>
                  <a:lnTo>
                    <a:pt x="88" y="2"/>
                  </a:lnTo>
                  <a:lnTo>
                    <a:pt x="85" y="2"/>
                  </a:lnTo>
                  <a:lnTo>
                    <a:pt x="85" y="5"/>
                  </a:lnTo>
                  <a:lnTo>
                    <a:pt x="86" y="7"/>
                  </a:lnTo>
                  <a:lnTo>
                    <a:pt x="88" y="8"/>
                  </a:lnTo>
                  <a:lnTo>
                    <a:pt x="90" y="10"/>
                  </a:lnTo>
                  <a:lnTo>
                    <a:pt x="97" y="12"/>
                  </a:lnTo>
                  <a:lnTo>
                    <a:pt x="102" y="13"/>
                  </a:lnTo>
                  <a:lnTo>
                    <a:pt x="109" y="14"/>
                  </a:lnTo>
                  <a:lnTo>
                    <a:pt x="111" y="14"/>
                  </a:lnTo>
                  <a:lnTo>
                    <a:pt x="113" y="14"/>
                  </a:lnTo>
                  <a:lnTo>
                    <a:pt x="112" y="16"/>
                  </a:lnTo>
                  <a:lnTo>
                    <a:pt x="110" y="20"/>
                  </a:lnTo>
                  <a:lnTo>
                    <a:pt x="108" y="23"/>
                  </a:lnTo>
                  <a:lnTo>
                    <a:pt x="108" y="28"/>
                  </a:lnTo>
                  <a:lnTo>
                    <a:pt x="109" y="32"/>
                  </a:lnTo>
                  <a:lnTo>
                    <a:pt x="111" y="36"/>
                  </a:lnTo>
                  <a:lnTo>
                    <a:pt x="116" y="41"/>
                  </a:lnTo>
                  <a:lnTo>
                    <a:pt x="122" y="44"/>
                  </a:lnTo>
                  <a:lnTo>
                    <a:pt x="128" y="47"/>
                  </a:lnTo>
                  <a:lnTo>
                    <a:pt x="134" y="48"/>
                  </a:lnTo>
                  <a:lnTo>
                    <a:pt x="140" y="48"/>
                  </a:lnTo>
                  <a:lnTo>
                    <a:pt x="143" y="47"/>
                  </a:lnTo>
                  <a:lnTo>
                    <a:pt x="144" y="45"/>
                  </a:lnTo>
                  <a:lnTo>
                    <a:pt x="145" y="43"/>
                  </a:lnTo>
                  <a:lnTo>
                    <a:pt x="146" y="39"/>
                  </a:lnTo>
                  <a:lnTo>
                    <a:pt x="143" y="42"/>
                  </a:lnTo>
                  <a:lnTo>
                    <a:pt x="148" y="44"/>
                  </a:lnTo>
                  <a:lnTo>
                    <a:pt x="153" y="45"/>
                  </a:lnTo>
                  <a:lnTo>
                    <a:pt x="158" y="45"/>
                  </a:lnTo>
                  <a:lnTo>
                    <a:pt x="162" y="43"/>
                  </a:lnTo>
                  <a:lnTo>
                    <a:pt x="166" y="41"/>
                  </a:lnTo>
                  <a:lnTo>
                    <a:pt x="167" y="38"/>
                  </a:lnTo>
                  <a:lnTo>
                    <a:pt x="169" y="34"/>
                  </a:lnTo>
                  <a:lnTo>
                    <a:pt x="169" y="29"/>
                  </a:lnTo>
                  <a:lnTo>
                    <a:pt x="169" y="22"/>
                  </a:lnTo>
                  <a:lnTo>
                    <a:pt x="169" y="21"/>
                  </a:lnTo>
                  <a:lnTo>
                    <a:pt x="168" y="21"/>
                  </a:lnTo>
                  <a:lnTo>
                    <a:pt x="167" y="21"/>
                  </a:lnTo>
                  <a:lnTo>
                    <a:pt x="166" y="22"/>
                  </a:lnTo>
                  <a:lnTo>
                    <a:pt x="166" y="32"/>
                  </a:lnTo>
                  <a:lnTo>
                    <a:pt x="165" y="36"/>
                  </a:lnTo>
                  <a:lnTo>
                    <a:pt x="160" y="39"/>
                  </a:lnTo>
                  <a:lnTo>
                    <a:pt x="157" y="41"/>
                  </a:lnTo>
                  <a:lnTo>
                    <a:pt x="153" y="41"/>
                  </a:lnTo>
                  <a:lnTo>
                    <a:pt x="144" y="37"/>
                  </a:lnTo>
                  <a:lnTo>
                    <a:pt x="143" y="38"/>
                  </a:lnTo>
                  <a:lnTo>
                    <a:pt x="142" y="39"/>
                  </a:lnTo>
                  <a:lnTo>
                    <a:pt x="141" y="43"/>
                  </a:lnTo>
                  <a:lnTo>
                    <a:pt x="139" y="44"/>
                  </a:lnTo>
                  <a:lnTo>
                    <a:pt x="137" y="44"/>
                  </a:lnTo>
                  <a:lnTo>
                    <a:pt x="133" y="44"/>
                  </a:lnTo>
                  <a:lnTo>
                    <a:pt x="128" y="42"/>
                  </a:lnTo>
                  <a:lnTo>
                    <a:pt x="123" y="39"/>
                  </a:lnTo>
                  <a:lnTo>
                    <a:pt x="116" y="35"/>
                  </a:lnTo>
                  <a:lnTo>
                    <a:pt x="114" y="33"/>
                  </a:lnTo>
                  <a:lnTo>
                    <a:pt x="113" y="31"/>
                  </a:lnTo>
                  <a:lnTo>
                    <a:pt x="112" y="27"/>
                  </a:lnTo>
                  <a:lnTo>
                    <a:pt x="113" y="24"/>
                  </a:lnTo>
                  <a:lnTo>
                    <a:pt x="113" y="22"/>
                  </a:lnTo>
                  <a:lnTo>
                    <a:pt x="116" y="18"/>
                  </a:lnTo>
                  <a:lnTo>
                    <a:pt x="117" y="14"/>
                  </a:lnTo>
                  <a:lnTo>
                    <a:pt x="116" y="12"/>
                  </a:lnTo>
                  <a:lnTo>
                    <a:pt x="115" y="10"/>
                  </a:lnTo>
                  <a:lnTo>
                    <a:pt x="112" y="9"/>
                  </a:lnTo>
                  <a:lnTo>
                    <a:pt x="109" y="9"/>
                  </a:lnTo>
                  <a:lnTo>
                    <a:pt x="103" y="8"/>
                  </a:lnTo>
                  <a:lnTo>
                    <a:pt x="97" y="8"/>
                  </a:lnTo>
                  <a:lnTo>
                    <a:pt x="91" y="6"/>
                  </a:lnTo>
                  <a:lnTo>
                    <a:pt x="89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5" y="2"/>
                  </a:lnTo>
                  <a:lnTo>
                    <a:pt x="86" y="8"/>
                  </a:lnTo>
                  <a:lnTo>
                    <a:pt x="87" y="15"/>
                  </a:lnTo>
                  <a:lnTo>
                    <a:pt x="88" y="20"/>
                  </a:lnTo>
                  <a:lnTo>
                    <a:pt x="87" y="24"/>
                  </a:lnTo>
                  <a:lnTo>
                    <a:pt x="85" y="27"/>
                  </a:lnTo>
                  <a:lnTo>
                    <a:pt x="84" y="28"/>
                  </a:lnTo>
                  <a:lnTo>
                    <a:pt x="75" y="31"/>
                  </a:lnTo>
                  <a:lnTo>
                    <a:pt x="72" y="31"/>
                  </a:lnTo>
                  <a:lnTo>
                    <a:pt x="70" y="31"/>
                  </a:lnTo>
                  <a:lnTo>
                    <a:pt x="69" y="29"/>
                  </a:lnTo>
                  <a:lnTo>
                    <a:pt x="66" y="30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7"/>
                  </a:lnTo>
                  <a:lnTo>
                    <a:pt x="70" y="42"/>
                  </a:lnTo>
                  <a:lnTo>
                    <a:pt x="70" y="45"/>
                  </a:lnTo>
                  <a:lnTo>
                    <a:pt x="70" y="49"/>
                  </a:lnTo>
                  <a:lnTo>
                    <a:pt x="68" y="52"/>
                  </a:lnTo>
                  <a:lnTo>
                    <a:pt x="66" y="55"/>
                  </a:lnTo>
                  <a:lnTo>
                    <a:pt x="62" y="57"/>
                  </a:lnTo>
                  <a:lnTo>
                    <a:pt x="59" y="58"/>
                  </a:lnTo>
                  <a:lnTo>
                    <a:pt x="56" y="58"/>
                  </a:lnTo>
                  <a:lnTo>
                    <a:pt x="53" y="57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0" y="61"/>
                  </a:lnTo>
                  <a:lnTo>
                    <a:pt x="37" y="61"/>
                  </a:lnTo>
                  <a:lnTo>
                    <a:pt x="29" y="62"/>
                  </a:lnTo>
                  <a:lnTo>
                    <a:pt x="23" y="61"/>
                  </a:lnTo>
                  <a:lnTo>
                    <a:pt x="14" y="59"/>
                  </a:lnTo>
                  <a:lnTo>
                    <a:pt x="11" y="57"/>
                  </a:lnTo>
                  <a:lnTo>
                    <a:pt x="8" y="55"/>
                  </a:lnTo>
                  <a:lnTo>
                    <a:pt x="5" y="52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9" name="Freeform 169"/>
            <p:cNvSpPr>
              <a:spLocks/>
            </p:cNvSpPr>
            <p:nvPr/>
          </p:nvSpPr>
          <p:spPr bwMode="auto">
            <a:xfrm>
              <a:off x="5356225" y="2263775"/>
              <a:ext cx="268288" cy="100013"/>
            </a:xfrm>
            <a:custGeom>
              <a:avLst/>
              <a:gdLst>
                <a:gd name="T0" fmla="*/ 7561277 w 169"/>
                <a:gd name="T1" fmla="*/ 131048798 h 63"/>
                <a:gd name="T2" fmla="*/ 35282253 w 169"/>
                <a:gd name="T3" fmla="*/ 153731106 h 63"/>
                <a:gd name="T4" fmla="*/ 95766106 w 169"/>
                <a:gd name="T5" fmla="*/ 158771442 h 63"/>
                <a:gd name="T6" fmla="*/ 118448365 w 169"/>
                <a:gd name="T7" fmla="*/ 131048798 h 63"/>
                <a:gd name="T8" fmla="*/ 128529005 w 169"/>
                <a:gd name="T9" fmla="*/ 146169807 h 63"/>
                <a:gd name="T10" fmla="*/ 151209652 w 169"/>
                <a:gd name="T11" fmla="*/ 153731106 h 63"/>
                <a:gd name="T12" fmla="*/ 173891886 w 169"/>
                <a:gd name="T13" fmla="*/ 141129471 h 63"/>
                <a:gd name="T14" fmla="*/ 183972526 w 169"/>
                <a:gd name="T15" fmla="*/ 108368078 h 63"/>
                <a:gd name="T16" fmla="*/ 178932206 w 169"/>
                <a:gd name="T17" fmla="*/ 80645408 h 63"/>
                <a:gd name="T18" fmla="*/ 171370932 w 169"/>
                <a:gd name="T19" fmla="*/ 70564735 h 63"/>
                <a:gd name="T20" fmla="*/ 168851566 w 169"/>
                <a:gd name="T21" fmla="*/ 80645408 h 63"/>
                <a:gd name="T22" fmla="*/ 199093486 w 169"/>
                <a:gd name="T23" fmla="*/ 83166370 h 63"/>
                <a:gd name="T24" fmla="*/ 226814503 w 169"/>
                <a:gd name="T25" fmla="*/ 68045361 h 63"/>
                <a:gd name="T26" fmla="*/ 221774182 w 169"/>
                <a:gd name="T27" fmla="*/ 5040338 h 63"/>
                <a:gd name="T28" fmla="*/ 214214496 w 169"/>
                <a:gd name="T29" fmla="*/ 12601638 h 63"/>
                <a:gd name="T30" fmla="*/ 244456417 w 169"/>
                <a:gd name="T31" fmla="*/ 30242031 h 63"/>
                <a:gd name="T32" fmla="*/ 274698337 w 169"/>
                <a:gd name="T33" fmla="*/ 35282368 h 63"/>
                <a:gd name="T34" fmla="*/ 282258023 w 169"/>
                <a:gd name="T35" fmla="*/ 40322704 h 63"/>
                <a:gd name="T36" fmla="*/ 272177383 w 169"/>
                <a:gd name="T37" fmla="*/ 57964688 h 63"/>
                <a:gd name="T38" fmla="*/ 279738657 w 169"/>
                <a:gd name="T39" fmla="*/ 90726081 h 63"/>
                <a:gd name="T40" fmla="*/ 337701544 w 169"/>
                <a:gd name="T41" fmla="*/ 120968125 h 63"/>
                <a:gd name="T42" fmla="*/ 365424098 w 169"/>
                <a:gd name="T43" fmla="*/ 108368078 h 63"/>
                <a:gd name="T44" fmla="*/ 360383778 w 169"/>
                <a:gd name="T45" fmla="*/ 105847116 h 63"/>
                <a:gd name="T46" fmla="*/ 408266025 w 169"/>
                <a:gd name="T47" fmla="*/ 108368078 h 63"/>
                <a:gd name="T48" fmla="*/ 425908038 w 169"/>
                <a:gd name="T49" fmla="*/ 85685745 h 63"/>
                <a:gd name="T50" fmla="*/ 425908038 w 169"/>
                <a:gd name="T51" fmla="*/ 52924352 h 63"/>
                <a:gd name="T52" fmla="*/ 418346765 w 169"/>
                <a:gd name="T53" fmla="*/ 55443726 h 63"/>
                <a:gd name="T54" fmla="*/ 403225705 w 169"/>
                <a:gd name="T55" fmla="*/ 98287380 h 63"/>
                <a:gd name="T56" fmla="*/ 362903144 w 169"/>
                <a:gd name="T57" fmla="*/ 93247043 h 63"/>
                <a:gd name="T58" fmla="*/ 355343458 w 169"/>
                <a:gd name="T59" fmla="*/ 108368078 h 63"/>
                <a:gd name="T60" fmla="*/ 322580584 w 169"/>
                <a:gd name="T61" fmla="*/ 105847116 h 63"/>
                <a:gd name="T62" fmla="*/ 292338663 w 169"/>
                <a:gd name="T63" fmla="*/ 88206707 h 63"/>
                <a:gd name="T64" fmla="*/ 282258023 w 169"/>
                <a:gd name="T65" fmla="*/ 68045361 h 63"/>
                <a:gd name="T66" fmla="*/ 292338663 w 169"/>
                <a:gd name="T67" fmla="*/ 45363041 h 63"/>
                <a:gd name="T68" fmla="*/ 289819297 w 169"/>
                <a:gd name="T69" fmla="*/ 25201689 h 63"/>
                <a:gd name="T70" fmla="*/ 259577377 w 169"/>
                <a:gd name="T71" fmla="*/ 20161352 h 63"/>
                <a:gd name="T72" fmla="*/ 221774182 w 169"/>
                <a:gd name="T73" fmla="*/ 5040338 h 63"/>
                <a:gd name="T74" fmla="*/ 214214496 w 169"/>
                <a:gd name="T75" fmla="*/ 0 h 63"/>
                <a:gd name="T76" fmla="*/ 219254816 w 169"/>
                <a:gd name="T77" fmla="*/ 37803330 h 63"/>
                <a:gd name="T78" fmla="*/ 219254816 w 169"/>
                <a:gd name="T79" fmla="*/ 60484063 h 63"/>
                <a:gd name="T80" fmla="*/ 189012846 w 169"/>
                <a:gd name="T81" fmla="*/ 78126034 h 63"/>
                <a:gd name="T82" fmla="*/ 173891886 w 169"/>
                <a:gd name="T83" fmla="*/ 73085697 h 63"/>
                <a:gd name="T84" fmla="*/ 171370932 w 169"/>
                <a:gd name="T85" fmla="*/ 85685745 h 63"/>
                <a:gd name="T86" fmla="*/ 176411252 w 169"/>
                <a:gd name="T87" fmla="*/ 113408414 h 63"/>
                <a:gd name="T88" fmla="*/ 166330612 w 169"/>
                <a:gd name="T89" fmla="*/ 138610096 h 63"/>
                <a:gd name="T90" fmla="*/ 141129012 w 169"/>
                <a:gd name="T91" fmla="*/ 146169807 h 63"/>
                <a:gd name="T92" fmla="*/ 115927411 w 169"/>
                <a:gd name="T93" fmla="*/ 131048798 h 63"/>
                <a:gd name="T94" fmla="*/ 108367725 w 169"/>
                <a:gd name="T95" fmla="*/ 148690769 h 63"/>
                <a:gd name="T96" fmla="*/ 57964499 w 169"/>
                <a:gd name="T97" fmla="*/ 153731106 h 63"/>
                <a:gd name="T98" fmla="*/ 20161286 w 169"/>
                <a:gd name="T99" fmla="*/ 138610096 h 63"/>
                <a:gd name="T100" fmla="*/ 7561277 w 169"/>
                <a:gd name="T101" fmla="*/ 103327716 h 63"/>
                <a:gd name="T102" fmla="*/ 0 w 169"/>
                <a:gd name="T103" fmla="*/ 95766418 h 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63"/>
                <a:gd name="T158" fmla="*/ 169 w 169"/>
                <a:gd name="T159" fmla="*/ 63 h 6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63">
                  <a:moveTo>
                    <a:pt x="0" y="41"/>
                  </a:moveTo>
                  <a:lnTo>
                    <a:pt x="0" y="41"/>
                  </a:lnTo>
                  <a:lnTo>
                    <a:pt x="2" y="49"/>
                  </a:lnTo>
                  <a:lnTo>
                    <a:pt x="3" y="52"/>
                  </a:lnTo>
                  <a:lnTo>
                    <a:pt x="7" y="56"/>
                  </a:lnTo>
                  <a:lnTo>
                    <a:pt x="10" y="59"/>
                  </a:lnTo>
                  <a:lnTo>
                    <a:pt x="14" y="61"/>
                  </a:lnTo>
                  <a:lnTo>
                    <a:pt x="23" y="63"/>
                  </a:lnTo>
                  <a:lnTo>
                    <a:pt x="30" y="63"/>
                  </a:lnTo>
                  <a:lnTo>
                    <a:pt x="38" y="63"/>
                  </a:lnTo>
                  <a:lnTo>
                    <a:pt x="41" y="62"/>
                  </a:lnTo>
                  <a:lnTo>
                    <a:pt x="44" y="60"/>
                  </a:lnTo>
                  <a:lnTo>
                    <a:pt x="46" y="57"/>
                  </a:lnTo>
                  <a:lnTo>
                    <a:pt x="47" y="52"/>
                  </a:lnTo>
                  <a:lnTo>
                    <a:pt x="45" y="53"/>
                  </a:lnTo>
                  <a:lnTo>
                    <a:pt x="51" y="58"/>
                  </a:lnTo>
                  <a:lnTo>
                    <a:pt x="54" y="60"/>
                  </a:lnTo>
                  <a:lnTo>
                    <a:pt x="57" y="61"/>
                  </a:lnTo>
                  <a:lnTo>
                    <a:pt x="60" y="61"/>
                  </a:lnTo>
                  <a:lnTo>
                    <a:pt x="64" y="60"/>
                  </a:lnTo>
                  <a:lnTo>
                    <a:pt x="66" y="58"/>
                  </a:lnTo>
                  <a:lnTo>
                    <a:pt x="69" y="56"/>
                  </a:lnTo>
                  <a:lnTo>
                    <a:pt x="71" y="53"/>
                  </a:lnTo>
                  <a:lnTo>
                    <a:pt x="72" y="50"/>
                  </a:lnTo>
                  <a:lnTo>
                    <a:pt x="73" y="43"/>
                  </a:lnTo>
                  <a:lnTo>
                    <a:pt x="72" y="36"/>
                  </a:lnTo>
                  <a:lnTo>
                    <a:pt x="71" y="32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6" y="29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5"/>
                  </a:lnTo>
                  <a:lnTo>
                    <a:pt x="73" y="35"/>
                  </a:lnTo>
                  <a:lnTo>
                    <a:pt x="79" y="33"/>
                  </a:lnTo>
                  <a:lnTo>
                    <a:pt x="84" y="32"/>
                  </a:lnTo>
                  <a:lnTo>
                    <a:pt x="88" y="29"/>
                  </a:lnTo>
                  <a:lnTo>
                    <a:pt x="90" y="27"/>
                  </a:lnTo>
                  <a:lnTo>
                    <a:pt x="91" y="22"/>
                  </a:lnTo>
                  <a:lnTo>
                    <a:pt x="91" y="18"/>
                  </a:lnTo>
                  <a:lnTo>
                    <a:pt x="90" y="9"/>
                  </a:lnTo>
                  <a:lnTo>
                    <a:pt x="88" y="2"/>
                  </a:lnTo>
                  <a:lnTo>
                    <a:pt x="85" y="2"/>
                  </a:lnTo>
                  <a:lnTo>
                    <a:pt x="85" y="5"/>
                  </a:lnTo>
                  <a:lnTo>
                    <a:pt x="86" y="7"/>
                  </a:lnTo>
                  <a:lnTo>
                    <a:pt x="88" y="8"/>
                  </a:lnTo>
                  <a:lnTo>
                    <a:pt x="90" y="10"/>
                  </a:lnTo>
                  <a:lnTo>
                    <a:pt x="97" y="12"/>
                  </a:lnTo>
                  <a:lnTo>
                    <a:pt x="102" y="13"/>
                  </a:lnTo>
                  <a:lnTo>
                    <a:pt x="109" y="14"/>
                  </a:lnTo>
                  <a:lnTo>
                    <a:pt x="111" y="14"/>
                  </a:lnTo>
                  <a:lnTo>
                    <a:pt x="113" y="14"/>
                  </a:lnTo>
                  <a:lnTo>
                    <a:pt x="112" y="16"/>
                  </a:lnTo>
                  <a:lnTo>
                    <a:pt x="110" y="20"/>
                  </a:lnTo>
                  <a:lnTo>
                    <a:pt x="108" y="23"/>
                  </a:lnTo>
                  <a:lnTo>
                    <a:pt x="108" y="28"/>
                  </a:lnTo>
                  <a:lnTo>
                    <a:pt x="109" y="32"/>
                  </a:lnTo>
                  <a:lnTo>
                    <a:pt x="111" y="36"/>
                  </a:lnTo>
                  <a:lnTo>
                    <a:pt x="116" y="41"/>
                  </a:lnTo>
                  <a:lnTo>
                    <a:pt x="122" y="44"/>
                  </a:lnTo>
                  <a:lnTo>
                    <a:pt x="128" y="47"/>
                  </a:lnTo>
                  <a:lnTo>
                    <a:pt x="134" y="48"/>
                  </a:lnTo>
                  <a:lnTo>
                    <a:pt x="140" y="48"/>
                  </a:lnTo>
                  <a:lnTo>
                    <a:pt x="143" y="47"/>
                  </a:lnTo>
                  <a:lnTo>
                    <a:pt x="144" y="45"/>
                  </a:lnTo>
                  <a:lnTo>
                    <a:pt x="145" y="43"/>
                  </a:lnTo>
                  <a:lnTo>
                    <a:pt x="146" y="39"/>
                  </a:lnTo>
                  <a:lnTo>
                    <a:pt x="143" y="42"/>
                  </a:lnTo>
                  <a:lnTo>
                    <a:pt x="148" y="44"/>
                  </a:lnTo>
                  <a:lnTo>
                    <a:pt x="153" y="45"/>
                  </a:lnTo>
                  <a:lnTo>
                    <a:pt x="158" y="45"/>
                  </a:lnTo>
                  <a:lnTo>
                    <a:pt x="162" y="43"/>
                  </a:lnTo>
                  <a:lnTo>
                    <a:pt x="166" y="41"/>
                  </a:lnTo>
                  <a:lnTo>
                    <a:pt x="167" y="38"/>
                  </a:lnTo>
                  <a:lnTo>
                    <a:pt x="169" y="34"/>
                  </a:lnTo>
                  <a:lnTo>
                    <a:pt x="169" y="29"/>
                  </a:lnTo>
                  <a:lnTo>
                    <a:pt x="169" y="22"/>
                  </a:lnTo>
                  <a:lnTo>
                    <a:pt x="169" y="21"/>
                  </a:lnTo>
                  <a:lnTo>
                    <a:pt x="168" y="21"/>
                  </a:lnTo>
                  <a:lnTo>
                    <a:pt x="167" y="21"/>
                  </a:lnTo>
                  <a:lnTo>
                    <a:pt x="166" y="22"/>
                  </a:lnTo>
                  <a:lnTo>
                    <a:pt x="166" y="32"/>
                  </a:lnTo>
                  <a:lnTo>
                    <a:pt x="165" y="36"/>
                  </a:lnTo>
                  <a:lnTo>
                    <a:pt x="160" y="39"/>
                  </a:lnTo>
                  <a:lnTo>
                    <a:pt x="157" y="41"/>
                  </a:lnTo>
                  <a:lnTo>
                    <a:pt x="153" y="41"/>
                  </a:lnTo>
                  <a:lnTo>
                    <a:pt x="144" y="37"/>
                  </a:lnTo>
                  <a:lnTo>
                    <a:pt x="143" y="38"/>
                  </a:lnTo>
                  <a:lnTo>
                    <a:pt x="142" y="39"/>
                  </a:lnTo>
                  <a:lnTo>
                    <a:pt x="141" y="43"/>
                  </a:lnTo>
                  <a:lnTo>
                    <a:pt x="139" y="44"/>
                  </a:lnTo>
                  <a:lnTo>
                    <a:pt x="137" y="44"/>
                  </a:lnTo>
                  <a:lnTo>
                    <a:pt x="133" y="44"/>
                  </a:lnTo>
                  <a:lnTo>
                    <a:pt x="128" y="42"/>
                  </a:lnTo>
                  <a:lnTo>
                    <a:pt x="123" y="39"/>
                  </a:lnTo>
                  <a:lnTo>
                    <a:pt x="116" y="35"/>
                  </a:lnTo>
                  <a:lnTo>
                    <a:pt x="114" y="33"/>
                  </a:lnTo>
                  <a:lnTo>
                    <a:pt x="113" y="31"/>
                  </a:lnTo>
                  <a:lnTo>
                    <a:pt x="112" y="27"/>
                  </a:lnTo>
                  <a:lnTo>
                    <a:pt x="113" y="24"/>
                  </a:lnTo>
                  <a:lnTo>
                    <a:pt x="113" y="22"/>
                  </a:lnTo>
                  <a:lnTo>
                    <a:pt x="116" y="18"/>
                  </a:lnTo>
                  <a:lnTo>
                    <a:pt x="117" y="14"/>
                  </a:lnTo>
                  <a:lnTo>
                    <a:pt x="116" y="12"/>
                  </a:lnTo>
                  <a:lnTo>
                    <a:pt x="115" y="10"/>
                  </a:lnTo>
                  <a:lnTo>
                    <a:pt x="112" y="9"/>
                  </a:lnTo>
                  <a:lnTo>
                    <a:pt x="109" y="9"/>
                  </a:lnTo>
                  <a:lnTo>
                    <a:pt x="103" y="8"/>
                  </a:lnTo>
                  <a:lnTo>
                    <a:pt x="97" y="8"/>
                  </a:lnTo>
                  <a:lnTo>
                    <a:pt x="91" y="6"/>
                  </a:lnTo>
                  <a:lnTo>
                    <a:pt x="89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5" y="2"/>
                  </a:lnTo>
                  <a:lnTo>
                    <a:pt x="86" y="8"/>
                  </a:lnTo>
                  <a:lnTo>
                    <a:pt x="87" y="15"/>
                  </a:lnTo>
                  <a:lnTo>
                    <a:pt x="88" y="20"/>
                  </a:lnTo>
                  <a:lnTo>
                    <a:pt x="87" y="24"/>
                  </a:lnTo>
                  <a:lnTo>
                    <a:pt x="85" y="27"/>
                  </a:lnTo>
                  <a:lnTo>
                    <a:pt x="84" y="28"/>
                  </a:lnTo>
                  <a:lnTo>
                    <a:pt x="75" y="31"/>
                  </a:lnTo>
                  <a:lnTo>
                    <a:pt x="72" y="31"/>
                  </a:lnTo>
                  <a:lnTo>
                    <a:pt x="70" y="31"/>
                  </a:lnTo>
                  <a:lnTo>
                    <a:pt x="69" y="29"/>
                  </a:lnTo>
                  <a:lnTo>
                    <a:pt x="66" y="30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7"/>
                  </a:lnTo>
                  <a:lnTo>
                    <a:pt x="70" y="42"/>
                  </a:lnTo>
                  <a:lnTo>
                    <a:pt x="70" y="45"/>
                  </a:lnTo>
                  <a:lnTo>
                    <a:pt x="70" y="49"/>
                  </a:lnTo>
                  <a:lnTo>
                    <a:pt x="68" y="52"/>
                  </a:lnTo>
                  <a:lnTo>
                    <a:pt x="66" y="55"/>
                  </a:lnTo>
                  <a:lnTo>
                    <a:pt x="62" y="57"/>
                  </a:lnTo>
                  <a:lnTo>
                    <a:pt x="59" y="58"/>
                  </a:lnTo>
                  <a:lnTo>
                    <a:pt x="56" y="58"/>
                  </a:lnTo>
                  <a:lnTo>
                    <a:pt x="53" y="57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0" y="61"/>
                  </a:lnTo>
                  <a:lnTo>
                    <a:pt x="37" y="61"/>
                  </a:lnTo>
                  <a:lnTo>
                    <a:pt x="29" y="62"/>
                  </a:lnTo>
                  <a:lnTo>
                    <a:pt x="23" y="61"/>
                  </a:lnTo>
                  <a:lnTo>
                    <a:pt x="14" y="59"/>
                  </a:lnTo>
                  <a:lnTo>
                    <a:pt x="11" y="57"/>
                  </a:lnTo>
                  <a:lnTo>
                    <a:pt x="8" y="55"/>
                  </a:lnTo>
                  <a:lnTo>
                    <a:pt x="5" y="52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0" name="Freeform 170"/>
            <p:cNvSpPr>
              <a:spLocks/>
            </p:cNvSpPr>
            <p:nvPr/>
          </p:nvSpPr>
          <p:spPr bwMode="auto">
            <a:xfrm>
              <a:off x="5616575" y="2254250"/>
              <a:ext cx="141288" cy="131763"/>
            </a:xfrm>
            <a:custGeom>
              <a:avLst/>
              <a:gdLst>
                <a:gd name="T0" fmla="*/ 209174530 w 89"/>
                <a:gd name="T1" fmla="*/ 153730901 h 83"/>
                <a:gd name="T2" fmla="*/ 219255187 w 89"/>
                <a:gd name="T3" fmla="*/ 171371262 h 83"/>
                <a:gd name="T4" fmla="*/ 206653523 w 89"/>
                <a:gd name="T5" fmla="*/ 194053540 h 83"/>
                <a:gd name="T6" fmla="*/ 191532537 w 89"/>
                <a:gd name="T7" fmla="*/ 204134199 h 83"/>
                <a:gd name="T8" fmla="*/ 158771195 w 89"/>
                <a:gd name="T9" fmla="*/ 196572911 h 83"/>
                <a:gd name="T10" fmla="*/ 143650209 w 89"/>
                <a:gd name="T11" fmla="*/ 183972880 h 83"/>
                <a:gd name="T12" fmla="*/ 131048593 w 89"/>
                <a:gd name="T13" fmla="*/ 173892221 h 83"/>
                <a:gd name="T14" fmla="*/ 126008265 w 89"/>
                <a:gd name="T15" fmla="*/ 163811561 h 83"/>
                <a:gd name="T16" fmla="*/ 115927608 w 89"/>
                <a:gd name="T17" fmla="*/ 168851891 h 83"/>
                <a:gd name="T18" fmla="*/ 103327555 w 89"/>
                <a:gd name="T19" fmla="*/ 173892221 h 83"/>
                <a:gd name="T20" fmla="*/ 83166241 w 89"/>
                <a:gd name="T21" fmla="*/ 181451921 h 83"/>
                <a:gd name="T22" fmla="*/ 63004926 w 89"/>
                <a:gd name="T23" fmla="*/ 176411592 h 83"/>
                <a:gd name="T24" fmla="*/ 37803271 w 89"/>
                <a:gd name="T25" fmla="*/ 148690572 h 83"/>
                <a:gd name="T26" fmla="*/ 30241984 w 89"/>
                <a:gd name="T27" fmla="*/ 118448593 h 83"/>
                <a:gd name="T28" fmla="*/ 42843599 w 89"/>
                <a:gd name="T29" fmla="*/ 95766290 h 83"/>
                <a:gd name="T30" fmla="*/ 40322641 w 89"/>
                <a:gd name="T31" fmla="*/ 93246919 h 83"/>
                <a:gd name="T32" fmla="*/ 27722614 w 89"/>
                <a:gd name="T33" fmla="*/ 83166260 h 83"/>
                <a:gd name="T34" fmla="*/ 27722614 w 89"/>
                <a:gd name="T35" fmla="*/ 47883939 h 83"/>
                <a:gd name="T36" fmla="*/ 25201649 w 89"/>
                <a:gd name="T37" fmla="*/ 45362980 h 83"/>
                <a:gd name="T38" fmla="*/ 10080660 w 89"/>
                <a:gd name="T39" fmla="*/ 27722620 h 83"/>
                <a:gd name="T40" fmla="*/ 7561290 w 89"/>
                <a:gd name="T41" fmla="*/ 2520959 h 83"/>
                <a:gd name="T42" fmla="*/ 2520959 w 89"/>
                <a:gd name="T43" fmla="*/ 2520959 h 83"/>
                <a:gd name="T44" fmla="*/ 2520959 w 89"/>
                <a:gd name="T45" fmla="*/ 27722620 h 83"/>
                <a:gd name="T46" fmla="*/ 10080660 w 89"/>
                <a:gd name="T47" fmla="*/ 40322651 h 83"/>
                <a:gd name="T48" fmla="*/ 17641950 w 89"/>
                <a:gd name="T49" fmla="*/ 47883939 h 83"/>
                <a:gd name="T50" fmla="*/ 20161321 w 89"/>
                <a:gd name="T51" fmla="*/ 57964611 h 83"/>
                <a:gd name="T52" fmla="*/ 22682279 w 89"/>
                <a:gd name="T53" fmla="*/ 85685631 h 83"/>
                <a:gd name="T54" fmla="*/ 35282313 w 89"/>
                <a:gd name="T55" fmla="*/ 95766290 h 83"/>
                <a:gd name="T56" fmla="*/ 40322641 w 89"/>
                <a:gd name="T57" fmla="*/ 93246919 h 83"/>
                <a:gd name="T58" fmla="*/ 27722614 w 89"/>
                <a:gd name="T59" fmla="*/ 113408263 h 83"/>
                <a:gd name="T60" fmla="*/ 25201649 w 89"/>
                <a:gd name="T61" fmla="*/ 138609912 h 83"/>
                <a:gd name="T62" fmla="*/ 47883928 w 89"/>
                <a:gd name="T63" fmla="*/ 168851891 h 83"/>
                <a:gd name="T64" fmla="*/ 65524297 w 89"/>
                <a:gd name="T65" fmla="*/ 181451921 h 83"/>
                <a:gd name="T66" fmla="*/ 98287226 w 89"/>
                <a:gd name="T67" fmla="*/ 181451921 h 83"/>
                <a:gd name="T68" fmla="*/ 115927608 w 89"/>
                <a:gd name="T69" fmla="*/ 171371262 h 83"/>
                <a:gd name="T70" fmla="*/ 126008265 w 89"/>
                <a:gd name="T71" fmla="*/ 166330932 h 83"/>
                <a:gd name="T72" fmla="*/ 128529223 w 89"/>
                <a:gd name="T73" fmla="*/ 178932550 h 83"/>
                <a:gd name="T74" fmla="*/ 143650209 w 89"/>
                <a:gd name="T75" fmla="*/ 191532581 h 83"/>
                <a:gd name="T76" fmla="*/ 163811523 w 89"/>
                <a:gd name="T77" fmla="*/ 204134199 h 83"/>
                <a:gd name="T78" fmla="*/ 194053495 w 89"/>
                <a:gd name="T79" fmla="*/ 206653570 h 83"/>
                <a:gd name="T80" fmla="*/ 216734229 w 89"/>
                <a:gd name="T81" fmla="*/ 186492251 h 83"/>
                <a:gd name="T82" fmla="*/ 224295516 w 89"/>
                <a:gd name="T83" fmla="*/ 163811561 h 83"/>
                <a:gd name="T84" fmla="*/ 206653523 w 89"/>
                <a:gd name="T85" fmla="*/ 143650242 h 83"/>
                <a:gd name="T86" fmla="*/ 201613194 w 89"/>
                <a:gd name="T87" fmla="*/ 146169613 h 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9"/>
                <a:gd name="T133" fmla="*/ 0 h 83"/>
                <a:gd name="T134" fmla="*/ 89 w 89"/>
                <a:gd name="T135" fmla="*/ 83 h 8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9" h="83">
                  <a:moveTo>
                    <a:pt x="81" y="61"/>
                  </a:moveTo>
                  <a:lnTo>
                    <a:pt x="81" y="61"/>
                  </a:lnTo>
                  <a:lnTo>
                    <a:pt x="83" y="61"/>
                  </a:lnTo>
                  <a:lnTo>
                    <a:pt x="86" y="62"/>
                  </a:lnTo>
                  <a:lnTo>
                    <a:pt x="87" y="65"/>
                  </a:lnTo>
                  <a:lnTo>
                    <a:pt x="87" y="68"/>
                  </a:lnTo>
                  <a:lnTo>
                    <a:pt x="86" y="71"/>
                  </a:lnTo>
                  <a:lnTo>
                    <a:pt x="82" y="77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3" y="81"/>
                  </a:lnTo>
                  <a:lnTo>
                    <a:pt x="68" y="80"/>
                  </a:lnTo>
                  <a:lnTo>
                    <a:pt x="63" y="78"/>
                  </a:lnTo>
                  <a:lnTo>
                    <a:pt x="59" y="76"/>
                  </a:lnTo>
                  <a:lnTo>
                    <a:pt x="57" y="73"/>
                  </a:lnTo>
                  <a:lnTo>
                    <a:pt x="54" y="72"/>
                  </a:lnTo>
                  <a:lnTo>
                    <a:pt x="52" y="69"/>
                  </a:lnTo>
                  <a:lnTo>
                    <a:pt x="51" y="65"/>
                  </a:lnTo>
                  <a:lnTo>
                    <a:pt x="50" y="65"/>
                  </a:lnTo>
                  <a:lnTo>
                    <a:pt x="48" y="65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1" y="69"/>
                  </a:lnTo>
                  <a:lnTo>
                    <a:pt x="36" y="72"/>
                  </a:lnTo>
                  <a:lnTo>
                    <a:pt x="33" y="72"/>
                  </a:lnTo>
                  <a:lnTo>
                    <a:pt x="30" y="72"/>
                  </a:lnTo>
                  <a:lnTo>
                    <a:pt x="25" y="70"/>
                  </a:lnTo>
                  <a:lnTo>
                    <a:pt x="21" y="67"/>
                  </a:lnTo>
                  <a:lnTo>
                    <a:pt x="17" y="64"/>
                  </a:lnTo>
                  <a:lnTo>
                    <a:pt x="15" y="59"/>
                  </a:lnTo>
                  <a:lnTo>
                    <a:pt x="12" y="55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4" y="42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6" y="37"/>
                  </a:lnTo>
                  <a:lnTo>
                    <a:pt x="14" y="36"/>
                  </a:lnTo>
                  <a:lnTo>
                    <a:pt x="12" y="35"/>
                  </a:lnTo>
                  <a:lnTo>
                    <a:pt x="11" y="33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3" y="6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1" y="11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8"/>
                  </a:lnTo>
                  <a:lnTo>
                    <a:pt x="9" y="34"/>
                  </a:lnTo>
                  <a:lnTo>
                    <a:pt x="10" y="36"/>
                  </a:lnTo>
                  <a:lnTo>
                    <a:pt x="11" y="38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16" y="37"/>
                  </a:lnTo>
                  <a:lnTo>
                    <a:pt x="12" y="41"/>
                  </a:lnTo>
                  <a:lnTo>
                    <a:pt x="11" y="45"/>
                  </a:lnTo>
                  <a:lnTo>
                    <a:pt x="10" y="50"/>
                  </a:lnTo>
                  <a:lnTo>
                    <a:pt x="10" y="55"/>
                  </a:lnTo>
                  <a:lnTo>
                    <a:pt x="12" y="59"/>
                  </a:lnTo>
                  <a:lnTo>
                    <a:pt x="16" y="64"/>
                  </a:lnTo>
                  <a:lnTo>
                    <a:pt x="19" y="67"/>
                  </a:lnTo>
                  <a:lnTo>
                    <a:pt x="22" y="70"/>
                  </a:lnTo>
                  <a:lnTo>
                    <a:pt x="26" y="72"/>
                  </a:lnTo>
                  <a:lnTo>
                    <a:pt x="31" y="73"/>
                  </a:lnTo>
                  <a:lnTo>
                    <a:pt x="35" y="73"/>
                  </a:lnTo>
                  <a:lnTo>
                    <a:pt x="39" y="72"/>
                  </a:lnTo>
                  <a:lnTo>
                    <a:pt x="46" y="68"/>
                  </a:lnTo>
                  <a:lnTo>
                    <a:pt x="48" y="67"/>
                  </a:lnTo>
                  <a:lnTo>
                    <a:pt x="49" y="66"/>
                  </a:lnTo>
                  <a:lnTo>
                    <a:pt x="50" y="66"/>
                  </a:lnTo>
                  <a:lnTo>
                    <a:pt x="51" y="71"/>
                  </a:lnTo>
                  <a:lnTo>
                    <a:pt x="54" y="74"/>
                  </a:lnTo>
                  <a:lnTo>
                    <a:pt x="57" y="76"/>
                  </a:lnTo>
                  <a:lnTo>
                    <a:pt x="61" y="79"/>
                  </a:lnTo>
                  <a:lnTo>
                    <a:pt x="65" y="81"/>
                  </a:lnTo>
                  <a:lnTo>
                    <a:pt x="69" y="82"/>
                  </a:lnTo>
                  <a:lnTo>
                    <a:pt x="74" y="83"/>
                  </a:lnTo>
                  <a:lnTo>
                    <a:pt x="77" y="82"/>
                  </a:lnTo>
                  <a:lnTo>
                    <a:pt x="81" y="80"/>
                  </a:lnTo>
                  <a:lnTo>
                    <a:pt x="86" y="74"/>
                  </a:lnTo>
                  <a:lnTo>
                    <a:pt x="89" y="68"/>
                  </a:lnTo>
                  <a:lnTo>
                    <a:pt x="89" y="65"/>
                  </a:lnTo>
                  <a:lnTo>
                    <a:pt x="88" y="62"/>
                  </a:lnTo>
                  <a:lnTo>
                    <a:pt x="86" y="59"/>
                  </a:lnTo>
                  <a:lnTo>
                    <a:pt x="82" y="57"/>
                  </a:lnTo>
                  <a:lnTo>
                    <a:pt x="81" y="57"/>
                  </a:lnTo>
                  <a:lnTo>
                    <a:pt x="80" y="58"/>
                  </a:lnTo>
                  <a:lnTo>
                    <a:pt x="80" y="59"/>
                  </a:lnTo>
                  <a:lnTo>
                    <a:pt x="81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1" name="Freeform 171"/>
            <p:cNvSpPr>
              <a:spLocks/>
            </p:cNvSpPr>
            <p:nvPr/>
          </p:nvSpPr>
          <p:spPr bwMode="auto">
            <a:xfrm>
              <a:off x="5616575" y="2254250"/>
              <a:ext cx="141288" cy="131763"/>
            </a:xfrm>
            <a:custGeom>
              <a:avLst/>
              <a:gdLst>
                <a:gd name="T0" fmla="*/ 209174530 w 89"/>
                <a:gd name="T1" fmla="*/ 153730901 h 83"/>
                <a:gd name="T2" fmla="*/ 219255187 w 89"/>
                <a:gd name="T3" fmla="*/ 171371262 h 83"/>
                <a:gd name="T4" fmla="*/ 206653523 w 89"/>
                <a:gd name="T5" fmla="*/ 194053540 h 83"/>
                <a:gd name="T6" fmla="*/ 191532537 w 89"/>
                <a:gd name="T7" fmla="*/ 204134199 h 83"/>
                <a:gd name="T8" fmla="*/ 158771195 w 89"/>
                <a:gd name="T9" fmla="*/ 196572911 h 83"/>
                <a:gd name="T10" fmla="*/ 143650209 w 89"/>
                <a:gd name="T11" fmla="*/ 183972880 h 83"/>
                <a:gd name="T12" fmla="*/ 131048593 w 89"/>
                <a:gd name="T13" fmla="*/ 173892221 h 83"/>
                <a:gd name="T14" fmla="*/ 126008265 w 89"/>
                <a:gd name="T15" fmla="*/ 163811561 h 83"/>
                <a:gd name="T16" fmla="*/ 115927608 w 89"/>
                <a:gd name="T17" fmla="*/ 168851891 h 83"/>
                <a:gd name="T18" fmla="*/ 103327555 w 89"/>
                <a:gd name="T19" fmla="*/ 173892221 h 83"/>
                <a:gd name="T20" fmla="*/ 83166241 w 89"/>
                <a:gd name="T21" fmla="*/ 181451921 h 83"/>
                <a:gd name="T22" fmla="*/ 63004926 w 89"/>
                <a:gd name="T23" fmla="*/ 176411592 h 83"/>
                <a:gd name="T24" fmla="*/ 37803271 w 89"/>
                <a:gd name="T25" fmla="*/ 148690572 h 83"/>
                <a:gd name="T26" fmla="*/ 30241984 w 89"/>
                <a:gd name="T27" fmla="*/ 118448593 h 83"/>
                <a:gd name="T28" fmla="*/ 42843599 w 89"/>
                <a:gd name="T29" fmla="*/ 95766290 h 83"/>
                <a:gd name="T30" fmla="*/ 40322641 w 89"/>
                <a:gd name="T31" fmla="*/ 93246919 h 83"/>
                <a:gd name="T32" fmla="*/ 27722614 w 89"/>
                <a:gd name="T33" fmla="*/ 83166260 h 83"/>
                <a:gd name="T34" fmla="*/ 27722614 w 89"/>
                <a:gd name="T35" fmla="*/ 47883939 h 83"/>
                <a:gd name="T36" fmla="*/ 25201649 w 89"/>
                <a:gd name="T37" fmla="*/ 45362980 h 83"/>
                <a:gd name="T38" fmla="*/ 10080660 w 89"/>
                <a:gd name="T39" fmla="*/ 27722620 h 83"/>
                <a:gd name="T40" fmla="*/ 7561290 w 89"/>
                <a:gd name="T41" fmla="*/ 2520959 h 83"/>
                <a:gd name="T42" fmla="*/ 2520959 w 89"/>
                <a:gd name="T43" fmla="*/ 2520959 h 83"/>
                <a:gd name="T44" fmla="*/ 2520959 w 89"/>
                <a:gd name="T45" fmla="*/ 27722620 h 83"/>
                <a:gd name="T46" fmla="*/ 10080660 w 89"/>
                <a:gd name="T47" fmla="*/ 40322651 h 83"/>
                <a:gd name="T48" fmla="*/ 17641950 w 89"/>
                <a:gd name="T49" fmla="*/ 47883939 h 83"/>
                <a:gd name="T50" fmla="*/ 20161321 w 89"/>
                <a:gd name="T51" fmla="*/ 57964611 h 83"/>
                <a:gd name="T52" fmla="*/ 22682279 w 89"/>
                <a:gd name="T53" fmla="*/ 85685631 h 83"/>
                <a:gd name="T54" fmla="*/ 35282313 w 89"/>
                <a:gd name="T55" fmla="*/ 95766290 h 83"/>
                <a:gd name="T56" fmla="*/ 40322641 w 89"/>
                <a:gd name="T57" fmla="*/ 93246919 h 83"/>
                <a:gd name="T58" fmla="*/ 27722614 w 89"/>
                <a:gd name="T59" fmla="*/ 113408263 h 83"/>
                <a:gd name="T60" fmla="*/ 25201649 w 89"/>
                <a:gd name="T61" fmla="*/ 138609912 h 83"/>
                <a:gd name="T62" fmla="*/ 47883928 w 89"/>
                <a:gd name="T63" fmla="*/ 168851891 h 83"/>
                <a:gd name="T64" fmla="*/ 65524297 w 89"/>
                <a:gd name="T65" fmla="*/ 181451921 h 83"/>
                <a:gd name="T66" fmla="*/ 98287226 w 89"/>
                <a:gd name="T67" fmla="*/ 181451921 h 83"/>
                <a:gd name="T68" fmla="*/ 115927608 w 89"/>
                <a:gd name="T69" fmla="*/ 171371262 h 83"/>
                <a:gd name="T70" fmla="*/ 126008265 w 89"/>
                <a:gd name="T71" fmla="*/ 166330932 h 83"/>
                <a:gd name="T72" fmla="*/ 128529223 w 89"/>
                <a:gd name="T73" fmla="*/ 178932550 h 83"/>
                <a:gd name="T74" fmla="*/ 143650209 w 89"/>
                <a:gd name="T75" fmla="*/ 191532581 h 83"/>
                <a:gd name="T76" fmla="*/ 163811523 w 89"/>
                <a:gd name="T77" fmla="*/ 204134199 h 83"/>
                <a:gd name="T78" fmla="*/ 194053495 w 89"/>
                <a:gd name="T79" fmla="*/ 206653570 h 83"/>
                <a:gd name="T80" fmla="*/ 216734229 w 89"/>
                <a:gd name="T81" fmla="*/ 186492251 h 83"/>
                <a:gd name="T82" fmla="*/ 224295516 w 89"/>
                <a:gd name="T83" fmla="*/ 163811561 h 83"/>
                <a:gd name="T84" fmla="*/ 206653523 w 89"/>
                <a:gd name="T85" fmla="*/ 143650242 h 83"/>
                <a:gd name="T86" fmla="*/ 201613194 w 89"/>
                <a:gd name="T87" fmla="*/ 146169613 h 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9"/>
                <a:gd name="T133" fmla="*/ 0 h 83"/>
                <a:gd name="T134" fmla="*/ 89 w 89"/>
                <a:gd name="T135" fmla="*/ 83 h 8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9" h="83">
                  <a:moveTo>
                    <a:pt x="81" y="61"/>
                  </a:moveTo>
                  <a:lnTo>
                    <a:pt x="81" y="61"/>
                  </a:lnTo>
                  <a:lnTo>
                    <a:pt x="83" y="61"/>
                  </a:lnTo>
                  <a:lnTo>
                    <a:pt x="86" y="62"/>
                  </a:lnTo>
                  <a:lnTo>
                    <a:pt x="87" y="65"/>
                  </a:lnTo>
                  <a:lnTo>
                    <a:pt x="87" y="68"/>
                  </a:lnTo>
                  <a:lnTo>
                    <a:pt x="86" y="71"/>
                  </a:lnTo>
                  <a:lnTo>
                    <a:pt x="82" y="77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3" y="81"/>
                  </a:lnTo>
                  <a:lnTo>
                    <a:pt x="68" y="80"/>
                  </a:lnTo>
                  <a:lnTo>
                    <a:pt x="63" y="78"/>
                  </a:lnTo>
                  <a:lnTo>
                    <a:pt x="59" y="76"/>
                  </a:lnTo>
                  <a:lnTo>
                    <a:pt x="57" y="73"/>
                  </a:lnTo>
                  <a:lnTo>
                    <a:pt x="54" y="72"/>
                  </a:lnTo>
                  <a:lnTo>
                    <a:pt x="52" y="69"/>
                  </a:lnTo>
                  <a:lnTo>
                    <a:pt x="51" y="65"/>
                  </a:lnTo>
                  <a:lnTo>
                    <a:pt x="50" y="65"/>
                  </a:lnTo>
                  <a:lnTo>
                    <a:pt x="48" y="65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1" y="69"/>
                  </a:lnTo>
                  <a:lnTo>
                    <a:pt x="36" y="72"/>
                  </a:lnTo>
                  <a:lnTo>
                    <a:pt x="33" y="72"/>
                  </a:lnTo>
                  <a:lnTo>
                    <a:pt x="30" y="72"/>
                  </a:lnTo>
                  <a:lnTo>
                    <a:pt x="25" y="70"/>
                  </a:lnTo>
                  <a:lnTo>
                    <a:pt x="21" y="67"/>
                  </a:lnTo>
                  <a:lnTo>
                    <a:pt x="17" y="64"/>
                  </a:lnTo>
                  <a:lnTo>
                    <a:pt x="15" y="59"/>
                  </a:lnTo>
                  <a:lnTo>
                    <a:pt x="12" y="55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4" y="42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6" y="37"/>
                  </a:lnTo>
                  <a:lnTo>
                    <a:pt x="14" y="36"/>
                  </a:lnTo>
                  <a:lnTo>
                    <a:pt x="12" y="35"/>
                  </a:lnTo>
                  <a:lnTo>
                    <a:pt x="11" y="33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3" y="6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1" y="11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8"/>
                  </a:lnTo>
                  <a:lnTo>
                    <a:pt x="9" y="34"/>
                  </a:lnTo>
                  <a:lnTo>
                    <a:pt x="10" y="36"/>
                  </a:lnTo>
                  <a:lnTo>
                    <a:pt x="11" y="38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16" y="37"/>
                  </a:lnTo>
                  <a:lnTo>
                    <a:pt x="12" y="41"/>
                  </a:lnTo>
                  <a:lnTo>
                    <a:pt x="11" y="45"/>
                  </a:lnTo>
                  <a:lnTo>
                    <a:pt x="10" y="50"/>
                  </a:lnTo>
                  <a:lnTo>
                    <a:pt x="10" y="55"/>
                  </a:lnTo>
                  <a:lnTo>
                    <a:pt x="12" y="59"/>
                  </a:lnTo>
                  <a:lnTo>
                    <a:pt x="16" y="64"/>
                  </a:lnTo>
                  <a:lnTo>
                    <a:pt x="19" y="67"/>
                  </a:lnTo>
                  <a:lnTo>
                    <a:pt x="22" y="70"/>
                  </a:lnTo>
                  <a:lnTo>
                    <a:pt x="26" y="72"/>
                  </a:lnTo>
                  <a:lnTo>
                    <a:pt x="31" y="73"/>
                  </a:lnTo>
                  <a:lnTo>
                    <a:pt x="35" y="73"/>
                  </a:lnTo>
                  <a:lnTo>
                    <a:pt x="39" y="72"/>
                  </a:lnTo>
                  <a:lnTo>
                    <a:pt x="46" y="68"/>
                  </a:lnTo>
                  <a:lnTo>
                    <a:pt x="48" y="67"/>
                  </a:lnTo>
                  <a:lnTo>
                    <a:pt x="49" y="66"/>
                  </a:lnTo>
                  <a:lnTo>
                    <a:pt x="50" y="66"/>
                  </a:lnTo>
                  <a:lnTo>
                    <a:pt x="51" y="71"/>
                  </a:lnTo>
                  <a:lnTo>
                    <a:pt x="54" y="74"/>
                  </a:lnTo>
                  <a:lnTo>
                    <a:pt x="57" y="76"/>
                  </a:lnTo>
                  <a:lnTo>
                    <a:pt x="61" y="79"/>
                  </a:lnTo>
                  <a:lnTo>
                    <a:pt x="65" y="81"/>
                  </a:lnTo>
                  <a:lnTo>
                    <a:pt x="69" y="82"/>
                  </a:lnTo>
                  <a:lnTo>
                    <a:pt x="74" y="83"/>
                  </a:lnTo>
                  <a:lnTo>
                    <a:pt x="77" y="82"/>
                  </a:lnTo>
                  <a:lnTo>
                    <a:pt x="81" y="80"/>
                  </a:lnTo>
                  <a:lnTo>
                    <a:pt x="86" y="74"/>
                  </a:lnTo>
                  <a:lnTo>
                    <a:pt x="89" y="68"/>
                  </a:lnTo>
                  <a:lnTo>
                    <a:pt x="89" y="65"/>
                  </a:lnTo>
                  <a:lnTo>
                    <a:pt x="88" y="62"/>
                  </a:lnTo>
                  <a:lnTo>
                    <a:pt x="86" y="59"/>
                  </a:lnTo>
                  <a:lnTo>
                    <a:pt x="82" y="57"/>
                  </a:lnTo>
                  <a:lnTo>
                    <a:pt x="81" y="57"/>
                  </a:lnTo>
                  <a:lnTo>
                    <a:pt x="80" y="58"/>
                  </a:lnTo>
                  <a:lnTo>
                    <a:pt x="80" y="59"/>
                  </a:lnTo>
                  <a:lnTo>
                    <a:pt x="81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2" name="Freeform 176"/>
            <p:cNvSpPr>
              <a:spLocks/>
            </p:cNvSpPr>
            <p:nvPr/>
          </p:nvSpPr>
          <p:spPr bwMode="auto">
            <a:xfrm>
              <a:off x="5483225" y="2586038"/>
              <a:ext cx="77788" cy="39688"/>
            </a:xfrm>
            <a:custGeom>
              <a:avLst/>
              <a:gdLst>
                <a:gd name="T0" fmla="*/ 0 w 49"/>
                <a:gd name="T1" fmla="*/ 0 h 25"/>
                <a:gd name="T2" fmla="*/ 0 w 49"/>
                <a:gd name="T3" fmla="*/ 0 h 25"/>
                <a:gd name="T4" fmla="*/ 5040345 w 49"/>
                <a:gd name="T5" fmla="*/ 20161504 h 25"/>
                <a:gd name="T6" fmla="*/ 12601655 w 49"/>
                <a:gd name="T7" fmla="*/ 37803615 h 25"/>
                <a:gd name="T8" fmla="*/ 25201723 w 49"/>
                <a:gd name="T9" fmla="*/ 47884364 h 25"/>
                <a:gd name="T10" fmla="*/ 47884068 w 49"/>
                <a:gd name="T11" fmla="*/ 57965125 h 25"/>
                <a:gd name="T12" fmla="*/ 47884068 w 49"/>
                <a:gd name="T13" fmla="*/ 57965125 h 25"/>
                <a:gd name="T14" fmla="*/ 68045453 w 49"/>
                <a:gd name="T15" fmla="*/ 63005499 h 25"/>
                <a:gd name="T16" fmla="*/ 85685861 w 49"/>
                <a:gd name="T17" fmla="*/ 63005499 h 25"/>
                <a:gd name="T18" fmla="*/ 105847260 w 49"/>
                <a:gd name="T19" fmla="*/ 57965125 h 25"/>
                <a:gd name="T20" fmla="*/ 120968289 w 49"/>
                <a:gd name="T21" fmla="*/ 52924750 h 25"/>
                <a:gd name="T22" fmla="*/ 120968289 w 49"/>
                <a:gd name="T23" fmla="*/ 52924750 h 25"/>
                <a:gd name="T24" fmla="*/ 123489255 w 49"/>
                <a:gd name="T25" fmla="*/ 52924750 h 25"/>
                <a:gd name="T26" fmla="*/ 120968289 w 49"/>
                <a:gd name="T27" fmla="*/ 50403757 h 25"/>
                <a:gd name="T28" fmla="*/ 120968289 w 49"/>
                <a:gd name="T29" fmla="*/ 50403757 h 25"/>
                <a:gd name="T30" fmla="*/ 93247170 w 49"/>
                <a:gd name="T31" fmla="*/ 55444144 h 25"/>
                <a:gd name="T32" fmla="*/ 68045453 w 49"/>
                <a:gd name="T33" fmla="*/ 55444144 h 25"/>
                <a:gd name="T34" fmla="*/ 68045453 w 49"/>
                <a:gd name="T35" fmla="*/ 55444144 h 25"/>
                <a:gd name="T36" fmla="*/ 52924424 w 49"/>
                <a:gd name="T37" fmla="*/ 55444144 h 25"/>
                <a:gd name="T38" fmla="*/ 42843724 w 49"/>
                <a:gd name="T39" fmla="*/ 52924750 h 25"/>
                <a:gd name="T40" fmla="*/ 32763038 w 49"/>
                <a:gd name="T41" fmla="*/ 47884364 h 25"/>
                <a:gd name="T42" fmla="*/ 22682345 w 49"/>
                <a:gd name="T43" fmla="*/ 40323008 h 25"/>
                <a:gd name="T44" fmla="*/ 15121036 w 49"/>
                <a:gd name="T45" fmla="*/ 32763240 h 25"/>
                <a:gd name="T46" fmla="*/ 10080690 w 49"/>
                <a:gd name="T47" fmla="*/ 20161504 h 25"/>
                <a:gd name="T48" fmla="*/ 5040345 w 49"/>
                <a:gd name="T49" fmla="*/ 10080752 h 25"/>
                <a:gd name="T50" fmla="*/ 2520966 w 49"/>
                <a:gd name="T51" fmla="*/ 0 h 25"/>
                <a:gd name="T52" fmla="*/ 2520966 w 49"/>
                <a:gd name="T53" fmla="*/ 0 h 25"/>
                <a:gd name="T54" fmla="*/ 0 w 49"/>
                <a:gd name="T55" fmla="*/ 0 h 2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9"/>
                <a:gd name="T85" fmla="*/ 0 h 25"/>
                <a:gd name="T86" fmla="*/ 49 w 49"/>
                <a:gd name="T87" fmla="*/ 25 h 2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9" h="25">
                  <a:moveTo>
                    <a:pt x="0" y="0"/>
                  </a:moveTo>
                  <a:lnTo>
                    <a:pt x="0" y="0"/>
                  </a:lnTo>
                  <a:lnTo>
                    <a:pt x="2" y="8"/>
                  </a:lnTo>
                  <a:lnTo>
                    <a:pt x="5" y="15"/>
                  </a:lnTo>
                  <a:lnTo>
                    <a:pt x="10" y="19"/>
                  </a:lnTo>
                  <a:lnTo>
                    <a:pt x="19" y="23"/>
                  </a:lnTo>
                  <a:lnTo>
                    <a:pt x="27" y="25"/>
                  </a:lnTo>
                  <a:lnTo>
                    <a:pt x="34" y="25"/>
                  </a:lnTo>
                  <a:lnTo>
                    <a:pt x="42" y="23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48" y="20"/>
                  </a:lnTo>
                  <a:lnTo>
                    <a:pt x="37" y="22"/>
                  </a:lnTo>
                  <a:lnTo>
                    <a:pt x="27" y="22"/>
                  </a:lnTo>
                  <a:lnTo>
                    <a:pt x="21" y="22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4" y="8"/>
                  </a:lnTo>
                  <a:lnTo>
                    <a:pt x="2" y="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3" name="Freeform 177"/>
            <p:cNvSpPr>
              <a:spLocks/>
            </p:cNvSpPr>
            <p:nvPr/>
          </p:nvSpPr>
          <p:spPr bwMode="auto">
            <a:xfrm>
              <a:off x="5483225" y="2586038"/>
              <a:ext cx="77788" cy="39688"/>
            </a:xfrm>
            <a:custGeom>
              <a:avLst/>
              <a:gdLst>
                <a:gd name="T0" fmla="*/ 0 w 49"/>
                <a:gd name="T1" fmla="*/ 0 h 25"/>
                <a:gd name="T2" fmla="*/ 0 w 49"/>
                <a:gd name="T3" fmla="*/ 0 h 25"/>
                <a:gd name="T4" fmla="*/ 5040345 w 49"/>
                <a:gd name="T5" fmla="*/ 20161504 h 25"/>
                <a:gd name="T6" fmla="*/ 12601655 w 49"/>
                <a:gd name="T7" fmla="*/ 37803615 h 25"/>
                <a:gd name="T8" fmla="*/ 25201723 w 49"/>
                <a:gd name="T9" fmla="*/ 47884364 h 25"/>
                <a:gd name="T10" fmla="*/ 47884068 w 49"/>
                <a:gd name="T11" fmla="*/ 57965125 h 25"/>
                <a:gd name="T12" fmla="*/ 47884068 w 49"/>
                <a:gd name="T13" fmla="*/ 57965125 h 25"/>
                <a:gd name="T14" fmla="*/ 68045453 w 49"/>
                <a:gd name="T15" fmla="*/ 63005499 h 25"/>
                <a:gd name="T16" fmla="*/ 85685861 w 49"/>
                <a:gd name="T17" fmla="*/ 63005499 h 25"/>
                <a:gd name="T18" fmla="*/ 105847260 w 49"/>
                <a:gd name="T19" fmla="*/ 57965125 h 25"/>
                <a:gd name="T20" fmla="*/ 120968289 w 49"/>
                <a:gd name="T21" fmla="*/ 52924750 h 25"/>
                <a:gd name="T22" fmla="*/ 120968289 w 49"/>
                <a:gd name="T23" fmla="*/ 52924750 h 25"/>
                <a:gd name="T24" fmla="*/ 123489255 w 49"/>
                <a:gd name="T25" fmla="*/ 52924750 h 25"/>
                <a:gd name="T26" fmla="*/ 120968289 w 49"/>
                <a:gd name="T27" fmla="*/ 50403757 h 25"/>
                <a:gd name="T28" fmla="*/ 120968289 w 49"/>
                <a:gd name="T29" fmla="*/ 50403757 h 25"/>
                <a:gd name="T30" fmla="*/ 93247170 w 49"/>
                <a:gd name="T31" fmla="*/ 55444144 h 25"/>
                <a:gd name="T32" fmla="*/ 68045453 w 49"/>
                <a:gd name="T33" fmla="*/ 55444144 h 25"/>
                <a:gd name="T34" fmla="*/ 68045453 w 49"/>
                <a:gd name="T35" fmla="*/ 55444144 h 25"/>
                <a:gd name="T36" fmla="*/ 52924424 w 49"/>
                <a:gd name="T37" fmla="*/ 55444144 h 25"/>
                <a:gd name="T38" fmla="*/ 42843724 w 49"/>
                <a:gd name="T39" fmla="*/ 52924750 h 25"/>
                <a:gd name="T40" fmla="*/ 32763038 w 49"/>
                <a:gd name="T41" fmla="*/ 47884364 h 25"/>
                <a:gd name="T42" fmla="*/ 22682345 w 49"/>
                <a:gd name="T43" fmla="*/ 40323008 h 25"/>
                <a:gd name="T44" fmla="*/ 15121036 w 49"/>
                <a:gd name="T45" fmla="*/ 32763240 h 25"/>
                <a:gd name="T46" fmla="*/ 10080690 w 49"/>
                <a:gd name="T47" fmla="*/ 20161504 h 25"/>
                <a:gd name="T48" fmla="*/ 5040345 w 49"/>
                <a:gd name="T49" fmla="*/ 10080752 h 25"/>
                <a:gd name="T50" fmla="*/ 2520966 w 49"/>
                <a:gd name="T51" fmla="*/ 0 h 25"/>
                <a:gd name="T52" fmla="*/ 2520966 w 49"/>
                <a:gd name="T53" fmla="*/ 0 h 25"/>
                <a:gd name="T54" fmla="*/ 0 w 49"/>
                <a:gd name="T55" fmla="*/ 0 h 2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9"/>
                <a:gd name="T85" fmla="*/ 0 h 25"/>
                <a:gd name="T86" fmla="*/ 49 w 49"/>
                <a:gd name="T87" fmla="*/ 25 h 2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9" h="25">
                  <a:moveTo>
                    <a:pt x="0" y="0"/>
                  </a:moveTo>
                  <a:lnTo>
                    <a:pt x="0" y="0"/>
                  </a:lnTo>
                  <a:lnTo>
                    <a:pt x="2" y="8"/>
                  </a:lnTo>
                  <a:lnTo>
                    <a:pt x="5" y="15"/>
                  </a:lnTo>
                  <a:lnTo>
                    <a:pt x="10" y="19"/>
                  </a:lnTo>
                  <a:lnTo>
                    <a:pt x="19" y="23"/>
                  </a:lnTo>
                  <a:lnTo>
                    <a:pt x="27" y="25"/>
                  </a:lnTo>
                  <a:lnTo>
                    <a:pt x="34" y="25"/>
                  </a:lnTo>
                  <a:lnTo>
                    <a:pt x="42" y="23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48" y="20"/>
                  </a:lnTo>
                  <a:lnTo>
                    <a:pt x="37" y="22"/>
                  </a:lnTo>
                  <a:lnTo>
                    <a:pt x="27" y="22"/>
                  </a:lnTo>
                  <a:lnTo>
                    <a:pt x="21" y="22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4" y="8"/>
                  </a:lnTo>
                  <a:lnTo>
                    <a:pt x="2" y="4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4" name="Freeform 178"/>
            <p:cNvSpPr>
              <a:spLocks/>
            </p:cNvSpPr>
            <p:nvPr/>
          </p:nvSpPr>
          <p:spPr bwMode="auto">
            <a:xfrm>
              <a:off x="5487988" y="2581275"/>
              <a:ext cx="71438" cy="22225"/>
            </a:xfrm>
            <a:custGeom>
              <a:avLst/>
              <a:gdLst>
                <a:gd name="T0" fmla="*/ 0 w 45"/>
                <a:gd name="T1" fmla="*/ 0 h 14"/>
                <a:gd name="T2" fmla="*/ 0 w 45"/>
                <a:gd name="T3" fmla="*/ 0 h 14"/>
                <a:gd name="T4" fmla="*/ 10080695 w 45"/>
                <a:gd name="T5" fmla="*/ 12601575 h 14"/>
                <a:gd name="T6" fmla="*/ 20161390 w 45"/>
                <a:gd name="T7" fmla="*/ 20161251 h 14"/>
                <a:gd name="T8" fmla="*/ 37803402 w 45"/>
                <a:gd name="T9" fmla="*/ 25201562 h 14"/>
                <a:gd name="T10" fmla="*/ 50403473 w 45"/>
                <a:gd name="T11" fmla="*/ 30241879 h 14"/>
                <a:gd name="T12" fmla="*/ 68045490 w 45"/>
                <a:gd name="T13" fmla="*/ 35282190 h 14"/>
                <a:gd name="T14" fmla="*/ 83166529 w 45"/>
                <a:gd name="T15" fmla="*/ 35282190 h 14"/>
                <a:gd name="T16" fmla="*/ 100806946 w 45"/>
                <a:gd name="T17" fmla="*/ 30241879 h 14"/>
                <a:gd name="T18" fmla="*/ 113408630 w 45"/>
                <a:gd name="T19" fmla="*/ 27722517 h 14"/>
                <a:gd name="T20" fmla="*/ 113408630 w 45"/>
                <a:gd name="T21" fmla="*/ 27722517 h 14"/>
                <a:gd name="T22" fmla="*/ 113408630 w 45"/>
                <a:gd name="T23" fmla="*/ 27722517 h 14"/>
                <a:gd name="T24" fmla="*/ 113408630 w 45"/>
                <a:gd name="T25" fmla="*/ 25201562 h 14"/>
                <a:gd name="T26" fmla="*/ 113408630 w 45"/>
                <a:gd name="T27" fmla="*/ 25201562 h 14"/>
                <a:gd name="T28" fmla="*/ 83166529 w 45"/>
                <a:gd name="T29" fmla="*/ 30241879 h 14"/>
                <a:gd name="T30" fmla="*/ 68045490 w 45"/>
                <a:gd name="T31" fmla="*/ 30241879 h 14"/>
                <a:gd name="T32" fmla="*/ 50403473 w 45"/>
                <a:gd name="T33" fmla="*/ 27722517 h 14"/>
                <a:gd name="T34" fmla="*/ 37803402 w 45"/>
                <a:gd name="T35" fmla="*/ 25201562 h 14"/>
                <a:gd name="T36" fmla="*/ 25201737 w 45"/>
                <a:gd name="T37" fmla="*/ 20161251 h 14"/>
                <a:gd name="T38" fmla="*/ 10080695 w 45"/>
                <a:gd name="T39" fmla="*/ 10080625 h 14"/>
                <a:gd name="T40" fmla="*/ 0 w 45"/>
                <a:gd name="T41" fmla="*/ 0 h 14"/>
                <a:gd name="T42" fmla="*/ 0 w 45"/>
                <a:gd name="T43" fmla="*/ 0 h 14"/>
                <a:gd name="T44" fmla="*/ 0 w 45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14"/>
                <a:gd name="T71" fmla="*/ 45 w 45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14">
                  <a:moveTo>
                    <a:pt x="0" y="0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8" y="8"/>
                  </a:lnTo>
                  <a:lnTo>
                    <a:pt x="15" y="10"/>
                  </a:lnTo>
                  <a:lnTo>
                    <a:pt x="20" y="12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40" y="12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33" y="12"/>
                  </a:lnTo>
                  <a:lnTo>
                    <a:pt x="27" y="12"/>
                  </a:lnTo>
                  <a:lnTo>
                    <a:pt x="20" y="11"/>
                  </a:lnTo>
                  <a:lnTo>
                    <a:pt x="15" y="10"/>
                  </a:lnTo>
                  <a:lnTo>
                    <a:pt x="10" y="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5" name="Freeform 179"/>
            <p:cNvSpPr>
              <a:spLocks/>
            </p:cNvSpPr>
            <p:nvPr/>
          </p:nvSpPr>
          <p:spPr bwMode="auto">
            <a:xfrm>
              <a:off x="5487988" y="2581275"/>
              <a:ext cx="71438" cy="22225"/>
            </a:xfrm>
            <a:custGeom>
              <a:avLst/>
              <a:gdLst>
                <a:gd name="T0" fmla="*/ 0 w 45"/>
                <a:gd name="T1" fmla="*/ 0 h 14"/>
                <a:gd name="T2" fmla="*/ 0 w 45"/>
                <a:gd name="T3" fmla="*/ 0 h 14"/>
                <a:gd name="T4" fmla="*/ 10080695 w 45"/>
                <a:gd name="T5" fmla="*/ 12601575 h 14"/>
                <a:gd name="T6" fmla="*/ 20161390 w 45"/>
                <a:gd name="T7" fmla="*/ 20161251 h 14"/>
                <a:gd name="T8" fmla="*/ 37803402 w 45"/>
                <a:gd name="T9" fmla="*/ 25201562 h 14"/>
                <a:gd name="T10" fmla="*/ 50403473 w 45"/>
                <a:gd name="T11" fmla="*/ 30241879 h 14"/>
                <a:gd name="T12" fmla="*/ 68045490 w 45"/>
                <a:gd name="T13" fmla="*/ 35282190 h 14"/>
                <a:gd name="T14" fmla="*/ 83166529 w 45"/>
                <a:gd name="T15" fmla="*/ 35282190 h 14"/>
                <a:gd name="T16" fmla="*/ 100806946 w 45"/>
                <a:gd name="T17" fmla="*/ 30241879 h 14"/>
                <a:gd name="T18" fmla="*/ 113408630 w 45"/>
                <a:gd name="T19" fmla="*/ 27722517 h 14"/>
                <a:gd name="T20" fmla="*/ 113408630 w 45"/>
                <a:gd name="T21" fmla="*/ 27722517 h 14"/>
                <a:gd name="T22" fmla="*/ 113408630 w 45"/>
                <a:gd name="T23" fmla="*/ 27722517 h 14"/>
                <a:gd name="T24" fmla="*/ 113408630 w 45"/>
                <a:gd name="T25" fmla="*/ 25201562 h 14"/>
                <a:gd name="T26" fmla="*/ 113408630 w 45"/>
                <a:gd name="T27" fmla="*/ 25201562 h 14"/>
                <a:gd name="T28" fmla="*/ 83166529 w 45"/>
                <a:gd name="T29" fmla="*/ 30241879 h 14"/>
                <a:gd name="T30" fmla="*/ 68045490 w 45"/>
                <a:gd name="T31" fmla="*/ 30241879 h 14"/>
                <a:gd name="T32" fmla="*/ 50403473 w 45"/>
                <a:gd name="T33" fmla="*/ 27722517 h 14"/>
                <a:gd name="T34" fmla="*/ 37803402 w 45"/>
                <a:gd name="T35" fmla="*/ 25201562 h 14"/>
                <a:gd name="T36" fmla="*/ 25201737 w 45"/>
                <a:gd name="T37" fmla="*/ 20161251 h 14"/>
                <a:gd name="T38" fmla="*/ 10080695 w 45"/>
                <a:gd name="T39" fmla="*/ 10080625 h 14"/>
                <a:gd name="T40" fmla="*/ 0 w 45"/>
                <a:gd name="T41" fmla="*/ 0 h 14"/>
                <a:gd name="T42" fmla="*/ 0 w 45"/>
                <a:gd name="T43" fmla="*/ 0 h 14"/>
                <a:gd name="T44" fmla="*/ 0 w 45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14"/>
                <a:gd name="T71" fmla="*/ 45 w 45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14">
                  <a:moveTo>
                    <a:pt x="0" y="0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8" y="8"/>
                  </a:lnTo>
                  <a:lnTo>
                    <a:pt x="15" y="10"/>
                  </a:lnTo>
                  <a:lnTo>
                    <a:pt x="20" y="12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40" y="12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33" y="12"/>
                  </a:lnTo>
                  <a:lnTo>
                    <a:pt x="27" y="12"/>
                  </a:lnTo>
                  <a:lnTo>
                    <a:pt x="20" y="11"/>
                  </a:lnTo>
                  <a:lnTo>
                    <a:pt x="15" y="10"/>
                  </a:lnTo>
                  <a:lnTo>
                    <a:pt x="10" y="8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6" name="Freeform 180"/>
            <p:cNvSpPr>
              <a:spLocks/>
            </p:cNvSpPr>
            <p:nvPr/>
          </p:nvSpPr>
          <p:spPr bwMode="auto">
            <a:xfrm>
              <a:off x="5561013" y="2552700"/>
              <a:ext cx="39688" cy="65088"/>
            </a:xfrm>
            <a:custGeom>
              <a:avLst/>
              <a:gdLst>
                <a:gd name="T0" fmla="*/ 0 w 25"/>
                <a:gd name="T1" fmla="*/ 103327980 h 41"/>
                <a:gd name="T2" fmla="*/ 0 w 25"/>
                <a:gd name="T3" fmla="*/ 103327980 h 41"/>
                <a:gd name="T4" fmla="*/ 7561359 w 25"/>
                <a:gd name="T5" fmla="*/ 98287631 h 41"/>
                <a:gd name="T6" fmla="*/ 12601733 w 25"/>
                <a:gd name="T7" fmla="*/ 90726313 h 41"/>
                <a:gd name="T8" fmla="*/ 20161504 w 25"/>
                <a:gd name="T9" fmla="*/ 83166583 h 41"/>
                <a:gd name="T10" fmla="*/ 20161504 w 25"/>
                <a:gd name="T11" fmla="*/ 70564916 h 41"/>
                <a:gd name="T12" fmla="*/ 20161504 w 25"/>
                <a:gd name="T13" fmla="*/ 70564916 h 41"/>
                <a:gd name="T14" fmla="*/ 20161504 w 25"/>
                <a:gd name="T15" fmla="*/ 57964836 h 41"/>
                <a:gd name="T16" fmla="*/ 17642111 w 25"/>
                <a:gd name="T17" fmla="*/ 45363156 h 41"/>
                <a:gd name="T18" fmla="*/ 17642111 w 25"/>
                <a:gd name="T19" fmla="*/ 45363156 h 41"/>
                <a:gd name="T20" fmla="*/ 12601733 w 25"/>
                <a:gd name="T21" fmla="*/ 30242108 h 41"/>
                <a:gd name="T22" fmla="*/ 17642111 w 25"/>
                <a:gd name="T23" fmla="*/ 20161404 h 41"/>
                <a:gd name="T24" fmla="*/ 22682485 w 25"/>
                <a:gd name="T25" fmla="*/ 15121054 h 41"/>
                <a:gd name="T26" fmla="*/ 32763240 w 25"/>
                <a:gd name="T27" fmla="*/ 10080702 h 41"/>
                <a:gd name="T28" fmla="*/ 32763240 w 25"/>
                <a:gd name="T29" fmla="*/ 10080702 h 41"/>
                <a:gd name="T30" fmla="*/ 42843989 w 25"/>
                <a:gd name="T31" fmla="*/ 7561321 h 41"/>
                <a:gd name="T32" fmla="*/ 52924750 w 25"/>
                <a:gd name="T33" fmla="*/ 12601670 h 41"/>
                <a:gd name="T34" fmla="*/ 55444144 w 25"/>
                <a:gd name="T35" fmla="*/ 20161404 h 41"/>
                <a:gd name="T36" fmla="*/ 57965125 w 25"/>
                <a:gd name="T37" fmla="*/ 27722728 h 41"/>
                <a:gd name="T38" fmla="*/ 57965125 w 25"/>
                <a:gd name="T39" fmla="*/ 27722728 h 41"/>
                <a:gd name="T40" fmla="*/ 57965125 w 25"/>
                <a:gd name="T41" fmla="*/ 27722728 h 41"/>
                <a:gd name="T42" fmla="*/ 60484518 w 25"/>
                <a:gd name="T43" fmla="*/ 27722728 h 41"/>
                <a:gd name="T44" fmla="*/ 60484518 w 25"/>
                <a:gd name="T45" fmla="*/ 27722728 h 41"/>
                <a:gd name="T46" fmla="*/ 63005499 w 25"/>
                <a:gd name="T47" fmla="*/ 17642023 h 41"/>
                <a:gd name="T48" fmla="*/ 60484518 w 25"/>
                <a:gd name="T49" fmla="*/ 12601670 h 41"/>
                <a:gd name="T50" fmla="*/ 57965125 w 25"/>
                <a:gd name="T51" fmla="*/ 7561321 h 41"/>
                <a:gd name="T52" fmla="*/ 47884364 w 25"/>
                <a:gd name="T53" fmla="*/ 2520969 h 41"/>
                <a:gd name="T54" fmla="*/ 40323008 w 25"/>
                <a:gd name="T55" fmla="*/ 0 h 41"/>
                <a:gd name="T56" fmla="*/ 32763240 w 25"/>
                <a:gd name="T57" fmla="*/ 2520969 h 41"/>
                <a:gd name="T58" fmla="*/ 20161504 w 25"/>
                <a:gd name="T59" fmla="*/ 7561321 h 41"/>
                <a:gd name="T60" fmla="*/ 20161504 w 25"/>
                <a:gd name="T61" fmla="*/ 7561321 h 41"/>
                <a:gd name="T62" fmla="*/ 10080752 w 25"/>
                <a:gd name="T63" fmla="*/ 15121054 h 41"/>
                <a:gd name="T64" fmla="*/ 7561359 w 25"/>
                <a:gd name="T65" fmla="*/ 20161404 h 41"/>
                <a:gd name="T66" fmla="*/ 7561359 w 25"/>
                <a:gd name="T67" fmla="*/ 25201753 h 41"/>
                <a:gd name="T68" fmla="*/ 7561359 w 25"/>
                <a:gd name="T69" fmla="*/ 25201753 h 41"/>
                <a:gd name="T70" fmla="*/ 12601733 w 25"/>
                <a:gd name="T71" fmla="*/ 45363156 h 41"/>
                <a:gd name="T72" fmla="*/ 20161504 w 25"/>
                <a:gd name="T73" fmla="*/ 65524566 h 41"/>
                <a:gd name="T74" fmla="*/ 17642111 w 25"/>
                <a:gd name="T75" fmla="*/ 75605265 h 41"/>
                <a:gd name="T76" fmla="*/ 12601733 w 25"/>
                <a:gd name="T77" fmla="*/ 88206932 h 41"/>
                <a:gd name="T78" fmla="*/ 7561359 w 25"/>
                <a:gd name="T79" fmla="*/ 95766662 h 41"/>
                <a:gd name="T80" fmla="*/ 0 w 25"/>
                <a:gd name="T81" fmla="*/ 100807012 h 41"/>
                <a:gd name="T82" fmla="*/ 0 w 25"/>
                <a:gd name="T83" fmla="*/ 100807012 h 41"/>
                <a:gd name="T84" fmla="*/ 0 w 25"/>
                <a:gd name="T85" fmla="*/ 103327980 h 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41"/>
                <a:gd name="T131" fmla="*/ 25 w 25"/>
                <a:gd name="T132" fmla="*/ 41 h 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41">
                  <a:moveTo>
                    <a:pt x="0" y="41"/>
                  </a:moveTo>
                  <a:lnTo>
                    <a:pt x="0" y="41"/>
                  </a:lnTo>
                  <a:lnTo>
                    <a:pt x="3" y="39"/>
                  </a:lnTo>
                  <a:lnTo>
                    <a:pt x="5" y="36"/>
                  </a:lnTo>
                  <a:lnTo>
                    <a:pt x="8" y="33"/>
                  </a:lnTo>
                  <a:lnTo>
                    <a:pt x="8" y="28"/>
                  </a:lnTo>
                  <a:lnTo>
                    <a:pt x="8" y="23"/>
                  </a:lnTo>
                  <a:lnTo>
                    <a:pt x="7" y="18"/>
                  </a:lnTo>
                  <a:lnTo>
                    <a:pt x="5" y="12"/>
                  </a:lnTo>
                  <a:lnTo>
                    <a:pt x="7" y="8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5"/>
                  </a:lnTo>
                  <a:lnTo>
                    <a:pt x="22" y="8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8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5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7" name="Freeform 181"/>
            <p:cNvSpPr>
              <a:spLocks/>
            </p:cNvSpPr>
            <p:nvPr/>
          </p:nvSpPr>
          <p:spPr bwMode="auto">
            <a:xfrm>
              <a:off x="5561013" y="2552700"/>
              <a:ext cx="39688" cy="65088"/>
            </a:xfrm>
            <a:custGeom>
              <a:avLst/>
              <a:gdLst>
                <a:gd name="T0" fmla="*/ 0 w 25"/>
                <a:gd name="T1" fmla="*/ 103327980 h 41"/>
                <a:gd name="T2" fmla="*/ 0 w 25"/>
                <a:gd name="T3" fmla="*/ 103327980 h 41"/>
                <a:gd name="T4" fmla="*/ 7561359 w 25"/>
                <a:gd name="T5" fmla="*/ 98287631 h 41"/>
                <a:gd name="T6" fmla="*/ 12601733 w 25"/>
                <a:gd name="T7" fmla="*/ 90726313 h 41"/>
                <a:gd name="T8" fmla="*/ 20161504 w 25"/>
                <a:gd name="T9" fmla="*/ 83166583 h 41"/>
                <a:gd name="T10" fmla="*/ 20161504 w 25"/>
                <a:gd name="T11" fmla="*/ 70564916 h 41"/>
                <a:gd name="T12" fmla="*/ 20161504 w 25"/>
                <a:gd name="T13" fmla="*/ 70564916 h 41"/>
                <a:gd name="T14" fmla="*/ 20161504 w 25"/>
                <a:gd name="T15" fmla="*/ 57964836 h 41"/>
                <a:gd name="T16" fmla="*/ 17642111 w 25"/>
                <a:gd name="T17" fmla="*/ 45363156 h 41"/>
                <a:gd name="T18" fmla="*/ 17642111 w 25"/>
                <a:gd name="T19" fmla="*/ 45363156 h 41"/>
                <a:gd name="T20" fmla="*/ 12601733 w 25"/>
                <a:gd name="T21" fmla="*/ 30242108 h 41"/>
                <a:gd name="T22" fmla="*/ 17642111 w 25"/>
                <a:gd name="T23" fmla="*/ 20161404 h 41"/>
                <a:gd name="T24" fmla="*/ 22682485 w 25"/>
                <a:gd name="T25" fmla="*/ 15121054 h 41"/>
                <a:gd name="T26" fmla="*/ 32763240 w 25"/>
                <a:gd name="T27" fmla="*/ 10080702 h 41"/>
                <a:gd name="T28" fmla="*/ 32763240 w 25"/>
                <a:gd name="T29" fmla="*/ 10080702 h 41"/>
                <a:gd name="T30" fmla="*/ 42843989 w 25"/>
                <a:gd name="T31" fmla="*/ 7561321 h 41"/>
                <a:gd name="T32" fmla="*/ 52924750 w 25"/>
                <a:gd name="T33" fmla="*/ 12601670 h 41"/>
                <a:gd name="T34" fmla="*/ 55444144 w 25"/>
                <a:gd name="T35" fmla="*/ 20161404 h 41"/>
                <a:gd name="T36" fmla="*/ 57965125 w 25"/>
                <a:gd name="T37" fmla="*/ 27722728 h 41"/>
                <a:gd name="T38" fmla="*/ 57965125 w 25"/>
                <a:gd name="T39" fmla="*/ 27722728 h 41"/>
                <a:gd name="T40" fmla="*/ 57965125 w 25"/>
                <a:gd name="T41" fmla="*/ 27722728 h 41"/>
                <a:gd name="T42" fmla="*/ 60484518 w 25"/>
                <a:gd name="T43" fmla="*/ 27722728 h 41"/>
                <a:gd name="T44" fmla="*/ 60484518 w 25"/>
                <a:gd name="T45" fmla="*/ 27722728 h 41"/>
                <a:gd name="T46" fmla="*/ 63005499 w 25"/>
                <a:gd name="T47" fmla="*/ 17642023 h 41"/>
                <a:gd name="T48" fmla="*/ 60484518 w 25"/>
                <a:gd name="T49" fmla="*/ 12601670 h 41"/>
                <a:gd name="T50" fmla="*/ 57965125 w 25"/>
                <a:gd name="T51" fmla="*/ 7561321 h 41"/>
                <a:gd name="T52" fmla="*/ 47884364 w 25"/>
                <a:gd name="T53" fmla="*/ 2520969 h 41"/>
                <a:gd name="T54" fmla="*/ 40323008 w 25"/>
                <a:gd name="T55" fmla="*/ 0 h 41"/>
                <a:gd name="T56" fmla="*/ 32763240 w 25"/>
                <a:gd name="T57" fmla="*/ 2520969 h 41"/>
                <a:gd name="T58" fmla="*/ 20161504 w 25"/>
                <a:gd name="T59" fmla="*/ 7561321 h 41"/>
                <a:gd name="T60" fmla="*/ 20161504 w 25"/>
                <a:gd name="T61" fmla="*/ 7561321 h 41"/>
                <a:gd name="T62" fmla="*/ 10080752 w 25"/>
                <a:gd name="T63" fmla="*/ 15121054 h 41"/>
                <a:gd name="T64" fmla="*/ 7561359 w 25"/>
                <a:gd name="T65" fmla="*/ 20161404 h 41"/>
                <a:gd name="T66" fmla="*/ 7561359 w 25"/>
                <a:gd name="T67" fmla="*/ 25201753 h 41"/>
                <a:gd name="T68" fmla="*/ 7561359 w 25"/>
                <a:gd name="T69" fmla="*/ 25201753 h 41"/>
                <a:gd name="T70" fmla="*/ 12601733 w 25"/>
                <a:gd name="T71" fmla="*/ 45363156 h 41"/>
                <a:gd name="T72" fmla="*/ 20161504 w 25"/>
                <a:gd name="T73" fmla="*/ 65524566 h 41"/>
                <a:gd name="T74" fmla="*/ 17642111 w 25"/>
                <a:gd name="T75" fmla="*/ 75605265 h 41"/>
                <a:gd name="T76" fmla="*/ 12601733 w 25"/>
                <a:gd name="T77" fmla="*/ 88206932 h 41"/>
                <a:gd name="T78" fmla="*/ 7561359 w 25"/>
                <a:gd name="T79" fmla="*/ 95766662 h 41"/>
                <a:gd name="T80" fmla="*/ 0 w 25"/>
                <a:gd name="T81" fmla="*/ 100807012 h 41"/>
                <a:gd name="T82" fmla="*/ 0 w 25"/>
                <a:gd name="T83" fmla="*/ 100807012 h 41"/>
                <a:gd name="T84" fmla="*/ 0 w 25"/>
                <a:gd name="T85" fmla="*/ 103327980 h 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41"/>
                <a:gd name="T131" fmla="*/ 25 w 25"/>
                <a:gd name="T132" fmla="*/ 41 h 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41">
                  <a:moveTo>
                    <a:pt x="0" y="41"/>
                  </a:moveTo>
                  <a:lnTo>
                    <a:pt x="0" y="41"/>
                  </a:lnTo>
                  <a:lnTo>
                    <a:pt x="3" y="39"/>
                  </a:lnTo>
                  <a:lnTo>
                    <a:pt x="5" y="36"/>
                  </a:lnTo>
                  <a:lnTo>
                    <a:pt x="8" y="33"/>
                  </a:lnTo>
                  <a:lnTo>
                    <a:pt x="8" y="28"/>
                  </a:lnTo>
                  <a:lnTo>
                    <a:pt x="8" y="23"/>
                  </a:lnTo>
                  <a:lnTo>
                    <a:pt x="7" y="18"/>
                  </a:lnTo>
                  <a:lnTo>
                    <a:pt x="5" y="12"/>
                  </a:lnTo>
                  <a:lnTo>
                    <a:pt x="7" y="8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5"/>
                  </a:lnTo>
                  <a:lnTo>
                    <a:pt x="22" y="8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8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5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8" name="Freeform 182"/>
            <p:cNvSpPr>
              <a:spLocks/>
            </p:cNvSpPr>
            <p:nvPr/>
          </p:nvSpPr>
          <p:spPr bwMode="auto">
            <a:xfrm>
              <a:off x="5572125" y="2566988"/>
              <a:ext cx="22225" cy="15875"/>
            </a:xfrm>
            <a:custGeom>
              <a:avLst/>
              <a:gdLst>
                <a:gd name="T0" fmla="*/ 0 w 14"/>
                <a:gd name="T1" fmla="*/ 25201559 h 10"/>
                <a:gd name="T2" fmla="*/ 0 w 14"/>
                <a:gd name="T3" fmla="*/ 25201559 h 10"/>
                <a:gd name="T4" fmla="*/ 2520950 w 14"/>
                <a:gd name="T5" fmla="*/ 15120938 h 10"/>
                <a:gd name="T6" fmla="*/ 5040313 w 14"/>
                <a:gd name="T7" fmla="*/ 10080624 h 10"/>
                <a:gd name="T8" fmla="*/ 7561264 w 14"/>
                <a:gd name="T9" fmla="*/ 7559675 h 10"/>
                <a:gd name="T10" fmla="*/ 7561264 w 14"/>
                <a:gd name="T11" fmla="*/ 7559675 h 10"/>
                <a:gd name="T12" fmla="*/ 12601575 w 14"/>
                <a:gd name="T13" fmla="*/ 2520950 h 10"/>
                <a:gd name="T14" fmla="*/ 20161251 w 14"/>
                <a:gd name="T15" fmla="*/ 5040312 h 10"/>
                <a:gd name="T16" fmla="*/ 27722517 w 14"/>
                <a:gd name="T17" fmla="*/ 7559675 h 10"/>
                <a:gd name="T18" fmla="*/ 35282190 w 14"/>
                <a:gd name="T19" fmla="*/ 12601573 h 10"/>
                <a:gd name="T20" fmla="*/ 35282190 w 14"/>
                <a:gd name="T21" fmla="*/ 12601573 h 10"/>
                <a:gd name="T22" fmla="*/ 35282190 w 14"/>
                <a:gd name="T23" fmla="*/ 10080624 h 10"/>
                <a:gd name="T24" fmla="*/ 35282190 w 14"/>
                <a:gd name="T25" fmla="*/ 10080624 h 10"/>
                <a:gd name="T26" fmla="*/ 27722517 w 14"/>
                <a:gd name="T27" fmla="*/ 5040312 h 10"/>
                <a:gd name="T28" fmla="*/ 22682200 w 14"/>
                <a:gd name="T29" fmla="*/ 2520950 h 10"/>
                <a:gd name="T30" fmla="*/ 15120940 w 14"/>
                <a:gd name="T31" fmla="*/ 0 h 10"/>
                <a:gd name="T32" fmla="*/ 7561264 w 14"/>
                <a:gd name="T33" fmla="*/ 5040312 h 10"/>
                <a:gd name="T34" fmla="*/ 7561264 w 14"/>
                <a:gd name="T35" fmla="*/ 5040312 h 10"/>
                <a:gd name="T36" fmla="*/ 2520950 w 14"/>
                <a:gd name="T37" fmla="*/ 7559675 h 10"/>
                <a:gd name="T38" fmla="*/ 0 w 14"/>
                <a:gd name="T39" fmla="*/ 12601573 h 10"/>
                <a:gd name="T40" fmla="*/ 0 w 14"/>
                <a:gd name="T41" fmla="*/ 25201559 h 10"/>
                <a:gd name="T42" fmla="*/ 0 w 14"/>
                <a:gd name="T43" fmla="*/ 25201559 h 10"/>
                <a:gd name="T44" fmla="*/ 0 w 14"/>
                <a:gd name="T45" fmla="*/ 25201559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10"/>
                <a:gd name="T71" fmla="*/ 14 w 14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10">
                  <a:moveTo>
                    <a:pt x="0" y="10"/>
                  </a:moveTo>
                  <a:lnTo>
                    <a:pt x="0" y="10"/>
                  </a:lnTo>
                  <a:lnTo>
                    <a:pt x="1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2"/>
                  </a:lnTo>
                  <a:lnTo>
                    <a:pt x="11" y="3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9" name="Freeform 183"/>
            <p:cNvSpPr>
              <a:spLocks/>
            </p:cNvSpPr>
            <p:nvPr/>
          </p:nvSpPr>
          <p:spPr bwMode="auto">
            <a:xfrm>
              <a:off x="5572125" y="2566988"/>
              <a:ext cx="22225" cy="15875"/>
            </a:xfrm>
            <a:custGeom>
              <a:avLst/>
              <a:gdLst>
                <a:gd name="T0" fmla="*/ 0 w 14"/>
                <a:gd name="T1" fmla="*/ 25201559 h 10"/>
                <a:gd name="T2" fmla="*/ 0 w 14"/>
                <a:gd name="T3" fmla="*/ 25201559 h 10"/>
                <a:gd name="T4" fmla="*/ 2520950 w 14"/>
                <a:gd name="T5" fmla="*/ 15120938 h 10"/>
                <a:gd name="T6" fmla="*/ 5040313 w 14"/>
                <a:gd name="T7" fmla="*/ 10080624 h 10"/>
                <a:gd name="T8" fmla="*/ 7561264 w 14"/>
                <a:gd name="T9" fmla="*/ 7559675 h 10"/>
                <a:gd name="T10" fmla="*/ 7561264 w 14"/>
                <a:gd name="T11" fmla="*/ 7559675 h 10"/>
                <a:gd name="T12" fmla="*/ 12601575 w 14"/>
                <a:gd name="T13" fmla="*/ 2520950 h 10"/>
                <a:gd name="T14" fmla="*/ 20161251 w 14"/>
                <a:gd name="T15" fmla="*/ 5040312 h 10"/>
                <a:gd name="T16" fmla="*/ 27722517 w 14"/>
                <a:gd name="T17" fmla="*/ 7559675 h 10"/>
                <a:gd name="T18" fmla="*/ 35282190 w 14"/>
                <a:gd name="T19" fmla="*/ 12601573 h 10"/>
                <a:gd name="T20" fmla="*/ 35282190 w 14"/>
                <a:gd name="T21" fmla="*/ 12601573 h 10"/>
                <a:gd name="T22" fmla="*/ 35282190 w 14"/>
                <a:gd name="T23" fmla="*/ 10080624 h 10"/>
                <a:gd name="T24" fmla="*/ 35282190 w 14"/>
                <a:gd name="T25" fmla="*/ 10080624 h 10"/>
                <a:gd name="T26" fmla="*/ 27722517 w 14"/>
                <a:gd name="T27" fmla="*/ 5040312 h 10"/>
                <a:gd name="T28" fmla="*/ 22682200 w 14"/>
                <a:gd name="T29" fmla="*/ 2520950 h 10"/>
                <a:gd name="T30" fmla="*/ 15120940 w 14"/>
                <a:gd name="T31" fmla="*/ 0 h 10"/>
                <a:gd name="T32" fmla="*/ 7561264 w 14"/>
                <a:gd name="T33" fmla="*/ 5040312 h 10"/>
                <a:gd name="T34" fmla="*/ 7561264 w 14"/>
                <a:gd name="T35" fmla="*/ 5040312 h 10"/>
                <a:gd name="T36" fmla="*/ 2520950 w 14"/>
                <a:gd name="T37" fmla="*/ 7559675 h 10"/>
                <a:gd name="T38" fmla="*/ 0 w 14"/>
                <a:gd name="T39" fmla="*/ 12601573 h 10"/>
                <a:gd name="T40" fmla="*/ 0 w 14"/>
                <a:gd name="T41" fmla="*/ 25201559 h 10"/>
                <a:gd name="T42" fmla="*/ 0 w 14"/>
                <a:gd name="T43" fmla="*/ 25201559 h 10"/>
                <a:gd name="T44" fmla="*/ 0 w 14"/>
                <a:gd name="T45" fmla="*/ 25201559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10"/>
                <a:gd name="T71" fmla="*/ 14 w 14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10">
                  <a:moveTo>
                    <a:pt x="0" y="10"/>
                  </a:moveTo>
                  <a:lnTo>
                    <a:pt x="0" y="10"/>
                  </a:lnTo>
                  <a:lnTo>
                    <a:pt x="1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2"/>
                  </a:lnTo>
                  <a:lnTo>
                    <a:pt x="11" y="3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0" name="Freeform 184"/>
            <p:cNvSpPr>
              <a:spLocks/>
            </p:cNvSpPr>
            <p:nvPr/>
          </p:nvSpPr>
          <p:spPr bwMode="auto">
            <a:xfrm>
              <a:off x="5557838" y="2590800"/>
              <a:ext cx="166688" cy="57150"/>
            </a:xfrm>
            <a:custGeom>
              <a:avLst/>
              <a:gdLst>
                <a:gd name="T0" fmla="*/ 0 w 105"/>
                <a:gd name="T1" fmla="*/ 45362806 h 36"/>
                <a:gd name="T2" fmla="*/ 5040328 w 105"/>
                <a:gd name="T3" fmla="*/ 63003111 h 36"/>
                <a:gd name="T4" fmla="*/ 17641941 w 105"/>
                <a:gd name="T5" fmla="*/ 73083731 h 36"/>
                <a:gd name="T6" fmla="*/ 25201637 w 105"/>
                <a:gd name="T7" fmla="*/ 70564370 h 36"/>
                <a:gd name="T8" fmla="*/ 40322622 w 105"/>
                <a:gd name="T9" fmla="*/ 63003111 h 36"/>
                <a:gd name="T10" fmla="*/ 57964569 w 105"/>
                <a:gd name="T11" fmla="*/ 42843444 h 36"/>
                <a:gd name="T12" fmla="*/ 88206526 w 105"/>
                <a:gd name="T13" fmla="*/ 20161248 h 36"/>
                <a:gd name="T14" fmla="*/ 100806548 w 105"/>
                <a:gd name="T15" fmla="*/ 12599985 h 36"/>
                <a:gd name="T16" fmla="*/ 133569486 w 105"/>
                <a:gd name="T17" fmla="*/ 10080624 h 36"/>
                <a:gd name="T18" fmla="*/ 141129182 w 105"/>
                <a:gd name="T19" fmla="*/ 20161248 h 36"/>
                <a:gd name="T20" fmla="*/ 143650139 w 105"/>
                <a:gd name="T21" fmla="*/ 35282185 h 36"/>
                <a:gd name="T22" fmla="*/ 146169508 w 105"/>
                <a:gd name="T23" fmla="*/ 47882167 h 36"/>
                <a:gd name="T24" fmla="*/ 161290487 w 105"/>
                <a:gd name="T25" fmla="*/ 70564370 h 36"/>
                <a:gd name="T26" fmla="*/ 171371139 w 105"/>
                <a:gd name="T27" fmla="*/ 75604680 h 36"/>
                <a:gd name="T28" fmla="*/ 196572770 w 105"/>
                <a:gd name="T29" fmla="*/ 85685301 h 36"/>
                <a:gd name="T30" fmla="*/ 224295407 w 105"/>
                <a:gd name="T31" fmla="*/ 90725611 h 36"/>
                <a:gd name="T32" fmla="*/ 249497038 w 105"/>
                <a:gd name="T33" fmla="*/ 80644991 h 36"/>
                <a:gd name="T34" fmla="*/ 264618016 w 105"/>
                <a:gd name="T35" fmla="*/ 60483749 h 36"/>
                <a:gd name="T36" fmla="*/ 264618016 w 105"/>
                <a:gd name="T37" fmla="*/ 50403116 h 36"/>
                <a:gd name="T38" fmla="*/ 259577690 w 105"/>
                <a:gd name="T39" fmla="*/ 32761236 h 36"/>
                <a:gd name="T40" fmla="*/ 249497038 w 105"/>
                <a:gd name="T41" fmla="*/ 12599985 h 36"/>
                <a:gd name="T42" fmla="*/ 231855102 w 105"/>
                <a:gd name="T43" fmla="*/ 10080624 h 36"/>
                <a:gd name="T44" fmla="*/ 226814776 w 105"/>
                <a:gd name="T45" fmla="*/ 15120937 h 36"/>
                <a:gd name="T46" fmla="*/ 229335733 w 105"/>
                <a:gd name="T47" fmla="*/ 22682197 h 36"/>
                <a:gd name="T48" fmla="*/ 231855102 w 105"/>
                <a:gd name="T49" fmla="*/ 20161248 h 36"/>
                <a:gd name="T50" fmla="*/ 239416385 w 105"/>
                <a:gd name="T51" fmla="*/ 20161248 h 36"/>
                <a:gd name="T52" fmla="*/ 249497038 w 105"/>
                <a:gd name="T53" fmla="*/ 22682197 h 36"/>
                <a:gd name="T54" fmla="*/ 254537364 w 105"/>
                <a:gd name="T55" fmla="*/ 27720926 h 36"/>
                <a:gd name="T56" fmla="*/ 262097059 w 105"/>
                <a:gd name="T57" fmla="*/ 40322495 h 36"/>
                <a:gd name="T58" fmla="*/ 259577690 w 105"/>
                <a:gd name="T59" fmla="*/ 57962800 h 36"/>
                <a:gd name="T60" fmla="*/ 252016407 w 105"/>
                <a:gd name="T61" fmla="*/ 70564370 h 36"/>
                <a:gd name="T62" fmla="*/ 239416385 w 105"/>
                <a:gd name="T63" fmla="*/ 80644991 h 36"/>
                <a:gd name="T64" fmla="*/ 219255081 w 105"/>
                <a:gd name="T65" fmla="*/ 85685301 h 36"/>
                <a:gd name="T66" fmla="*/ 183972748 w 105"/>
                <a:gd name="T67" fmla="*/ 78124042 h 36"/>
                <a:gd name="T68" fmla="*/ 168851770 w 105"/>
                <a:gd name="T69" fmla="*/ 70564370 h 36"/>
                <a:gd name="T70" fmla="*/ 156250160 w 105"/>
                <a:gd name="T71" fmla="*/ 60483749 h 36"/>
                <a:gd name="T72" fmla="*/ 148690465 w 105"/>
                <a:gd name="T73" fmla="*/ 32761236 h 36"/>
                <a:gd name="T74" fmla="*/ 148690465 w 105"/>
                <a:gd name="T75" fmla="*/ 15120937 h 36"/>
                <a:gd name="T76" fmla="*/ 143650139 w 105"/>
                <a:gd name="T77" fmla="*/ 5040312 h 36"/>
                <a:gd name="T78" fmla="*/ 128529160 w 105"/>
                <a:gd name="T79" fmla="*/ 0 h 36"/>
                <a:gd name="T80" fmla="*/ 98287179 w 105"/>
                <a:gd name="T81" fmla="*/ 2520950 h 36"/>
                <a:gd name="T82" fmla="*/ 83166200 w 105"/>
                <a:gd name="T83" fmla="*/ 7559675 h 36"/>
                <a:gd name="T84" fmla="*/ 68045222 w 105"/>
                <a:gd name="T85" fmla="*/ 20161248 h 36"/>
                <a:gd name="T86" fmla="*/ 57964569 w 105"/>
                <a:gd name="T87" fmla="*/ 32761236 h 36"/>
                <a:gd name="T88" fmla="*/ 40322622 w 105"/>
                <a:gd name="T89" fmla="*/ 57962800 h 36"/>
                <a:gd name="T90" fmla="*/ 32762926 w 105"/>
                <a:gd name="T91" fmla="*/ 63003111 h 36"/>
                <a:gd name="T92" fmla="*/ 22682268 w 105"/>
                <a:gd name="T93" fmla="*/ 65524060 h 36"/>
                <a:gd name="T94" fmla="*/ 5040328 w 105"/>
                <a:gd name="T95" fmla="*/ 57962800 h 36"/>
                <a:gd name="T96" fmla="*/ 0 w 105"/>
                <a:gd name="T97" fmla="*/ 45362806 h 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5"/>
                <a:gd name="T148" fmla="*/ 0 h 36"/>
                <a:gd name="T149" fmla="*/ 105 w 105"/>
                <a:gd name="T150" fmla="*/ 36 h 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5" h="36">
                  <a:moveTo>
                    <a:pt x="0" y="18"/>
                  </a:moveTo>
                  <a:lnTo>
                    <a:pt x="0" y="18"/>
                  </a:lnTo>
                  <a:lnTo>
                    <a:pt x="1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9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6" y="25"/>
                  </a:lnTo>
                  <a:lnTo>
                    <a:pt x="23" y="17"/>
                  </a:lnTo>
                  <a:lnTo>
                    <a:pt x="30" y="10"/>
                  </a:lnTo>
                  <a:lnTo>
                    <a:pt x="35" y="8"/>
                  </a:lnTo>
                  <a:lnTo>
                    <a:pt x="40" y="5"/>
                  </a:lnTo>
                  <a:lnTo>
                    <a:pt x="46" y="4"/>
                  </a:lnTo>
                  <a:lnTo>
                    <a:pt x="53" y="4"/>
                  </a:lnTo>
                  <a:lnTo>
                    <a:pt x="55" y="5"/>
                  </a:lnTo>
                  <a:lnTo>
                    <a:pt x="56" y="8"/>
                  </a:lnTo>
                  <a:lnTo>
                    <a:pt x="57" y="10"/>
                  </a:lnTo>
                  <a:lnTo>
                    <a:pt x="57" y="14"/>
                  </a:lnTo>
                  <a:lnTo>
                    <a:pt x="58" y="19"/>
                  </a:lnTo>
                  <a:lnTo>
                    <a:pt x="60" y="24"/>
                  </a:lnTo>
                  <a:lnTo>
                    <a:pt x="64" y="28"/>
                  </a:lnTo>
                  <a:lnTo>
                    <a:pt x="68" y="30"/>
                  </a:lnTo>
                  <a:lnTo>
                    <a:pt x="73" y="33"/>
                  </a:lnTo>
                  <a:lnTo>
                    <a:pt x="78" y="34"/>
                  </a:lnTo>
                  <a:lnTo>
                    <a:pt x="84" y="36"/>
                  </a:lnTo>
                  <a:lnTo>
                    <a:pt x="89" y="36"/>
                  </a:lnTo>
                  <a:lnTo>
                    <a:pt x="95" y="34"/>
                  </a:lnTo>
                  <a:lnTo>
                    <a:pt x="99" y="32"/>
                  </a:lnTo>
                  <a:lnTo>
                    <a:pt x="102" y="28"/>
                  </a:lnTo>
                  <a:lnTo>
                    <a:pt x="105" y="24"/>
                  </a:lnTo>
                  <a:lnTo>
                    <a:pt x="105" y="20"/>
                  </a:lnTo>
                  <a:lnTo>
                    <a:pt x="105" y="16"/>
                  </a:lnTo>
                  <a:lnTo>
                    <a:pt x="103" y="13"/>
                  </a:lnTo>
                  <a:lnTo>
                    <a:pt x="101" y="9"/>
                  </a:lnTo>
                  <a:lnTo>
                    <a:pt x="99" y="5"/>
                  </a:lnTo>
                  <a:lnTo>
                    <a:pt x="96" y="4"/>
                  </a:lnTo>
                  <a:lnTo>
                    <a:pt x="92" y="4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1" y="9"/>
                  </a:lnTo>
                  <a:lnTo>
                    <a:pt x="92" y="8"/>
                  </a:lnTo>
                  <a:lnTo>
                    <a:pt x="95" y="8"/>
                  </a:lnTo>
                  <a:lnTo>
                    <a:pt x="97" y="8"/>
                  </a:lnTo>
                  <a:lnTo>
                    <a:pt x="99" y="9"/>
                  </a:lnTo>
                  <a:lnTo>
                    <a:pt x="101" y="11"/>
                  </a:lnTo>
                  <a:lnTo>
                    <a:pt x="103" y="13"/>
                  </a:lnTo>
                  <a:lnTo>
                    <a:pt x="104" y="16"/>
                  </a:lnTo>
                  <a:lnTo>
                    <a:pt x="104" y="19"/>
                  </a:lnTo>
                  <a:lnTo>
                    <a:pt x="103" y="23"/>
                  </a:lnTo>
                  <a:lnTo>
                    <a:pt x="102" y="26"/>
                  </a:lnTo>
                  <a:lnTo>
                    <a:pt x="100" y="28"/>
                  </a:lnTo>
                  <a:lnTo>
                    <a:pt x="95" y="32"/>
                  </a:lnTo>
                  <a:lnTo>
                    <a:pt x="91" y="34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3" y="31"/>
                  </a:lnTo>
                  <a:lnTo>
                    <a:pt x="67" y="28"/>
                  </a:lnTo>
                  <a:lnTo>
                    <a:pt x="63" y="26"/>
                  </a:lnTo>
                  <a:lnTo>
                    <a:pt x="62" y="24"/>
                  </a:lnTo>
                  <a:lnTo>
                    <a:pt x="60" y="18"/>
                  </a:lnTo>
                  <a:lnTo>
                    <a:pt x="59" y="13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7" y="2"/>
                  </a:lnTo>
                  <a:lnTo>
                    <a:pt x="51" y="0"/>
                  </a:lnTo>
                  <a:lnTo>
                    <a:pt x="45" y="0"/>
                  </a:lnTo>
                  <a:lnTo>
                    <a:pt x="39" y="1"/>
                  </a:lnTo>
                  <a:lnTo>
                    <a:pt x="33" y="3"/>
                  </a:lnTo>
                  <a:lnTo>
                    <a:pt x="30" y="4"/>
                  </a:lnTo>
                  <a:lnTo>
                    <a:pt x="27" y="8"/>
                  </a:lnTo>
                  <a:lnTo>
                    <a:pt x="23" y="13"/>
                  </a:lnTo>
                  <a:lnTo>
                    <a:pt x="19" y="18"/>
                  </a:lnTo>
                  <a:lnTo>
                    <a:pt x="16" y="23"/>
                  </a:lnTo>
                  <a:lnTo>
                    <a:pt x="13" y="25"/>
                  </a:lnTo>
                  <a:lnTo>
                    <a:pt x="11" y="26"/>
                  </a:lnTo>
                  <a:lnTo>
                    <a:pt x="9" y="26"/>
                  </a:lnTo>
                  <a:lnTo>
                    <a:pt x="6" y="26"/>
                  </a:lnTo>
                  <a:lnTo>
                    <a:pt x="2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1" name="Freeform 185"/>
            <p:cNvSpPr>
              <a:spLocks/>
            </p:cNvSpPr>
            <p:nvPr/>
          </p:nvSpPr>
          <p:spPr bwMode="auto">
            <a:xfrm>
              <a:off x="5557838" y="2590800"/>
              <a:ext cx="166688" cy="57150"/>
            </a:xfrm>
            <a:custGeom>
              <a:avLst/>
              <a:gdLst>
                <a:gd name="T0" fmla="*/ 0 w 105"/>
                <a:gd name="T1" fmla="*/ 45362806 h 36"/>
                <a:gd name="T2" fmla="*/ 5040328 w 105"/>
                <a:gd name="T3" fmla="*/ 63003111 h 36"/>
                <a:gd name="T4" fmla="*/ 17641941 w 105"/>
                <a:gd name="T5" fmla="*/ 73083731 h 36"/>
                <a:gd name="T6" fmla="*/ 25201637 w 105"/>
                <a:gd name="T7" fmla="*/ 70564370 h 36"/>
                <a:gd name="T8" fmla="*/ 40322622 w 105"/>
                <a:gd name="T9" fmla="*/ 63003111 h 36"/>
                <a:gd name="T10" fmla="*/ 57964569 w 105"/>
                <a:gd name="T11" fmla="*/ 42843444 h 36"/>
                <a:gd name="T12" fmla="*/ 88206526 w 105"/>
                <a:gd name="T13" fmla="*/ 20161248 h 36"/>
                <a:gd name="T14" fmla="*/ 100806548 w 105"/>
                <a:gd name="T15" fmla="*/ 12599985 h 36"/>
                <a:gd name="T16" fmla="*/ 133569486 w 105"/>
                <a:gd name="T17" fmla="*/ 10080624 h 36"/>
                <a:gd name="T18" fmla="*/ 141129182 w 105"/>
                <a:gd name="T19" fmla="*/ 20161248 h 36"/>
                <a:gd name="T20" fmla="*/ 143650139 w 105"/>
                <a:gd name="T21" fmla="*/ 35282185 h 36"/>
                <a:gd name="T22" fmla="*/ 146169508 w 105"/>
                <a:gd name="T23" fmla="*/ 47882167 h 36"/>
                <a:gd name="T24" fmla="*/ 161290487 w 105"/>
                <a:gd name="T25" fmla="*/ 70564370 h 36"/>
                <a:gd name="T26" fmla="*/ 171371139 w 105"/>
                <a:gd name="T27" fmla="*/ 75604680 h 36"/>
                <a:gd name="T28" fmla="*/ 196572770 w 105"/>
                <a:gd name="T29" fmla="*/ 85685301 h 36"/>
                <a:gd name="T30" fmla="*/ 224295407 w 105"/>
                <a:gd name="T31" fmla="*/ 90725611 h 36"/>
                <a:gd name="T32" fmla="*/ 249497038 w 105"/>
                <a:gd name="T33" fmla="*/ 80644991 h 36"/>
                <a:gd name="T34" fmla="*/ 264618016 w 105"/>
                <a:gd name="T35" fmla="*/ 60483749 h 36"/>
                <a:gd name="T36" fmla="*/ 264618016 w 105"/>
                <a:gd name="T37" fmla="*/ 50403116 h 36"/>
                <a:gd name="T38" fmla="*/ 259577690 w 105"/>
                <a:gd name="T39" fmla="*/ 32761236 h 36"/>
                <a:gd name="T40" fmla="*/ 249497038 w 105"/>
                <a:gd name="T41" fmla="*/ 12599985 h 36"/>
                <a:gd name="T42" fmla="*/ 231855102 w 105"/>
                <a:gd name="T43" fmla="*/ 10080624 h 36"/>
                <a:gd name="T44" fmla="*/ 226814776 w 105"/>
                <a:gd name="T45" fmla="*/ 15120937 h 36"/>
                <a:gd name="T46" fmla="*/ 229335733 w 105"/>
                <a:gd name="T47" fmla="*/ 22682197 h 36"/>
                <a:gd name="T48" fmla="*/ 231855102 w 105"/>
                <a:gd name="T49" fmla="*/ 20161248 h 36"/>
                <a:gd name="T50" fmla="*/ 239416385 w 105"/>
                <a:gd name="T51" fmla="*/ 20161248 h 36"/>
                <a:gd name="T52" fmla="*/ 249497038 w 105"/>
                <a:gd name="T53" fmla="*/ 22682197 h 36"/>
                <a:gd name="T54" fmla="*/ 254537364 w 105"/>
                <a:gd name="T55" fmla="*/ 27720926 h 36"/>
                <a:gd name="T56" fmla="*/ 262097059 w 105"/>
                <a:gd name="T57" fmla="*/ 40322495 h 36"/>
                <a:gd name="T58" fmla="*/ 259577690 w 105"/>
                <a:gd name="T59" fmla="*/ 57962800 h 36"/>
                <a:gd name="T60" fmla="*/ 252016407 w 105"/>
                <a:gd name="T61" fmla="*/ 70564370 h 36"/>
                <a:gd name="T62" fmla="*/ 239416385 w 105"/>
                <a:gd name="T63" fmla="*/ 80644991 h 36"/>
                <a:gd name="T64" fmla="*/ 219255081 w 105"/>
                <a:gd name="T65" fmla="*/ 85685301 h 36"/>
                <a:gd name="T66" fmla="*/ 183972748 w 105"/>
                <a:gd name="T67" fmla="*/ 78124042 h 36"/>
                <a:gd name="T68" fmla="*/ 168851770 w 105"/>
                <a:gd name="T69" fmla="*/ 70564370 h 36"/>
                <a:gd name="T70" fmla="*/ 156250160 w 105"/>
                <a:gd name="T71" fmla="*/ 60483749 h 36"/>
                <a:gd name="T72" fmla="*/ 148690465 w 105"/>
                <a:gd name="T73" fmla="*/ 32761236 h 36"/>
                <a:gd name="T74" fmla="*/ 148690465 w 105"/>
                <a:gd name="T75" fmla="*/ 15120937 h 36"/>
                <a:gd name="T76" fmla="*/ 143650139 w 105"/>
                <a:gd name="T77" fmla="*/ 5040312 h 36"/>
                <a:gd name="T78" fmla="*/ 128529160 w 105"/>
                <a:gd name="T79" fmla="*/ 0 h 36"/>
                <a:gd name="T80" fmla="*/ 98287179 w 105"/>
                <a:gd name="T81" fmla="*/ 2520950 h 36"/>
                <a:gd name="T82" fmla="*/ 83166200 w 105"/>
                <a:gd name="T83" fmla="*/ 7559675 h 36"/>
                <a:gd name="T84" fmla="*/ 68045222 w 105"/>
                <a:gd name="T85" fmla="*/ 20161248 h 36"/>
                <a:gd name="T86" fmla="*/ 57964569 w 105"/>
                <a:gd name="T87" fmla="*/ 32761236 h 36"/>
                <a:gd name="T88" fmla="*/ 40322622 w 105"/>
                <a:gd name="T89" fmla="*/ 57962800 h 36"/>
                <a:gd name="T90" fmla="*/ 32762926 w 105"/>
                <a:gd name="T91" fmla="*/ 63003111 h 36"/>
                <a:gd name="T92" fmla="*/ 22682268 w 105"/>
                <a:gd name="T93" fmla="*/ 65524060 h 36"/>
                <a:gd name="T94" fmla="*/ 5040328 w 105"/>
                <a:gd name="T95" fmla="*/ 57962800 h 36"/>
                <a:gd name="T96" fmla="*/ 0 w 105"/>
                <a:gd name="T97" fmla="*/ 45362806 h 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5"/>
                <a:gd name="T148" fmla="*/ 0 h 36"/>
                <a:gd name="T149" fmla="*/ 105 w 105"/>
                <a:gd name="T150" fmla="*/ 36 h 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5" h="36">
                  <a:moveTo>
                    <a:pt x="0" y="18"/>
                  </a:moveTo>
                  <a:lnTo>
                    <a:pt x="0" y="18"/>
                  </a:lnTo>
                  <a:lnTo>
                    <a:pt x="1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9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6" y="25"/>
                  </a:lnTo>
                  <a:lnTo>
                    <a:pt x="23" y="17"/>
                  </a:lnTo>
                  <a:lnTo>
                    <a:pt x="30" y="10"/>
                  </a:lnTo>
                  <a:lnTo>
                    <a:pt x="35" y="8"/>
                  </a:lnTo>
                  <a:lnTo>
                    <a:pt x="40" y="5"/>
                  </a:lnTo>
                  <a:lnTo>
                    <a:pt x="46" y="4"/>
                  </a:lnTo>
                  <a:lnTo>
                    <a:pt x="53" y="4"/>
                  </a:lnTo>
                  <a:lnTo>
                    <a:pt x="55" y="5"/>
                  </a:lnTo>
                  <a:lnTo>
                    <a:pt x="56" y="8"/>
                  </a:lnTo>
                  <a:lnTo>
                    <a:pt x="57" y="10"/>
                  </a:lnTo>
                  <a:lnTo>
                    <a:pt x="57" y="14"/>
                  </a:lnTo>
                  <a:lnTo>
                    <a:pt x="58" y="19"/>
                  </a:lnTo>
                  <a:lnTo>
                    <a:pt x="60" y="24"/>
                  </a:lnTo>
                  <a:lnTo>
                    <a:pt x="64" y="28"/>
                  </a:lnTo>
                  <a:lnTo>
                    <a:pt x="68" y="30"/>
                  </a:lnTo>
                  <a:lnTo>
                    <a:pt x="73" y="33"/>
                  </a:lnTo>
                  <a:lnTo>
                    <a:pt x="78" y="34"/>
                  </a:lnTo>
                  <a:lnTo>
                    <a:pt x="84" y="36"/>
                  </a:lnTo>
                  <a:lnTo>
                    <a:pt x="89" y="36"/>
                  </a:lnTo>
                  <a:lnTo>
                    <a:pt x="95" y="34"/>
                  </a:lnTo>
                  <a:lnTo>
                    <a:pt x="99" y="32"/>
                  </a:lnTo>
                  <a:lnTo>
                    <a:pt x="102" y="28"/>
                  </a:lnTo>
                  <a:lnTo>
                    <a:pt x="105" y="24"/>
                  </a:lnTo>
                  <a:lnTo>
                    <a:pt x="105" y="20"/>
                  </a:lnTo>
                  <a:lnTo>
                    <a:pt x="105" y="16"/>
                  </a:lnTo>
                  <a:lnTo>
                    <a:pt x="103" y="13"/>
                  </a:lnTo>
                  <a:lnTo>
                    <a:pt x="101" y="9"/>
                  </a:lnTo>
                  <a:lnTo>
                    <a:pt x="99" y="5"/>
                  </a:lnTo>
                  <a:lnTo>
                    <a:pt x="96" y="4"/>
                  </a:lnTo>
                  <a:lnTo>
                    <a:pt x="92" y="4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1" y="9"/>
                  </a:lnTo>
                  <a:lnTo>
                    <a:pt x="92" y="8"/>
                  </a:lnTo>
                  <a:lnTo>
                    <a:pt x="95" y="8"/>
                  </a:lnTo>
                  <a:lnTo>
                    <a:pt x="97" y="8"/>
                  </a:lnTo>
                  <a:lnTo>
                    <a:pt x="99" y="9"/>
                  </a:lnTo>
                  <a:lnTo>
                    <a:pt x="101" y="11"/>
                  </a:lnTo>
                  <a:lnTo>
                    <a:pt x="103" y="13"/>
                  </a:lnTo>
                  <a:lnTo>
                    <a:pt x="104" y="16"/>
                  </a:lnTo>
                  <a:lnTo>
                    <a:pt x="104" y="19"/>
                  </a:lnTo>
                  <a:lnTo>
                    <a:pt x="103" y="23"/>
                  </a:lnTo>
                  <a:lnTo>
                    <a:pt x="102" y="26"/>
                  </a:lnTo>
                  <a:lnTo>
                    <a:pt x="100" y="28"/>
                  </a:lnTo>
                  <a:lnTo>
                    <a:pt x="95" y="32"/>
                  </a:lnTo>
                  <a:lnTo>
                    <a:pt x="91" y="34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3" y="31"/>
                  </a:lnTo>
                  <a:lnTo>
                    <a:pt x="67" y="28"/>
                  </a:lnTo>
                  <a:lnTo>
                    <a:pt x="63" y="26"/>
                  </a:lnTo>
                  <a:lnTo>
                    <a:pt x="62" y="24"/>
                  </a:lnTo>
                  <a:lnTo>
                    <a:pt x="60" y="18"/>
                  </a:lnTo>
                  <a:lnTo>
                    <a:pt x="59" y="13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7" y="2"/>
                  </a:lnTo>
                  <a:lnTo>
                    <a:pt x="51" y="0"/>
                  </a:lnTo>
                  <a:lnTo>
                    <a:pt x="45" y="0"/>
                  </a:lnTo>
                  <a:lnTo>
                    <a:pt x="39" y="1"/>
                  </a:lnTo>
                  <a:lnTo>
                    <a:pt x="33" y="3"/>
                  </a:lnTo>
                  <a:lnTo>
                    <a:pt x="30" y="4"/>
                  </a:lnTo>
                  <a:lnTo>
                    <a:pt x="27" y="8"/>
                  </a:lnTo>
                  <a:lnTo>
                    <a:pt x="23" y="13"/>
                  </a:lnTo>
                  <a:lnTo>
                    <a:pt x="19" y="18"/>
                  </a:lnTo>
                  <a:lnTo>
                    <a:pt x="16" y="23"/>
                  </a:lnTo>
                  <a:lnTo>
                    <a:pt x="13" y="25"/>
                  </a:lnTo>
                  <a:lnTo>
                    <a:pt x="11" y="26"/>
                  </a:lnTo>
                  <a:lnTo>
                    <a:pt x="9" y="26"/>
                  </a:lnTo>
                  <a:lnTo>
                    <a:pt x="6" y="26"/>
                  </a:lnTo>
                  <a:lnTo>
                    <a:pt x="2" y="23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2" name="Freeform 186"/>
            <p:cNvSpPr>
              <a:spLocks/>
            </p:cNvSpPr>
            <p:nvPr/>
          </p:nvSpPr>
          <p:spPr bwMode="auto">
            <a:xfrm>
              <a:off x="5562600" y="2611438"/>
              <a:ext cx="88900" cy="42863"/>
            </a:xfrm>
            <a:custGeom>
              <a:avLst/>
              <a:gdLst>
                <a:gd name="T0" fmla="*/ 0 w 56"/>
                <a:gd name="T1" fmla="*/ 65524833 h 27"/>
                <a:gd name="T2" fmla="*/ 0 w 56"/>
                <a:gd name="T3" fmla="*/ 65524833 h 27"/>
                <a:gd name="T4" fmla="*/ 5040313 w 56"/>
                <a:gd name="T5" fmla="*/ 68045812 h 27"/>
                <a:gd name="T6" fmla="*/ 10080625 w 56"/>
                <a:gd name="T7" fmla="*/ 68045812 h 27"/>
                <a:gd name="T8" fmla="*/ 20161251 w 56"/>
                <a:gd name="T9" fmla="*/ 63005442 h 27"/>
                <a:gd name="T10" fmla="*/ 37801552 w 56"/>
                <a:gd name="T11" fmla="*/ 45363341 h 27"/>
                <a:gd name="T12" fmla="*/ 37801552 w 56"/>
                <a:gd name="T13" fmla="*/ 45363341 h 27"/>
                <a:gd name="T14" fmla="*/ 55443447 w 56"/>
                <a:gd name="T15" fmla="*/ 30242232 h 27"/>
                <a:gd name="T16" fmla="*/ 68045019 w 56"/>
                <a:gd name="T17" fmla="*/ 15121116 h 27"/>
                <a:gd name="T18" fmla="*/ 68045019 w 56"/>
                <a:gd name="T19" fmla="*/ 15121116 h 27"/>
                <a:gd name="T20" fmla="*/ 85685314 w 56"/>
                <a:gd name="T21" fmla="*/ 7561352 h 27"/>
                <a:gd name="T22" fmla="*/ 105846583 w 56"/>
                <a:gd name="T23" fmla="*/ 2520979 h 27"/>
                <a:gd name="T24" fmla="*/ 113407844 w 56"/>
                <a:gd name="T25" fmla="*/ 0 h 27"/>
                <a:gd name="T26" fmla="*/ 126007828 w 56"/>
                <a:gd name="T27" fmla="*/ 2520979 h 27"/>
                <a:gd name="T28" fmla="*/ 133569088 w 56"/>
                <a:gd name="T29" fmla="*/ 7561352 h 27"/>
                <a:gd name="T30" fmla="*/ 138609399 w 56"/>
                <a:gd name="T31" fmla="*/ 15121116 h 27"/>
                <a:gd name="T32" fmla="*/ 138609399 w 56"/>
                <a:gd name="T33" fmla="*/ 15121116 h 27"/>
                <a:gd name="T34" fmla="*/ 138609399 w 56"/>
                <a:gd name="T35" fmla="*/ 15121116 h 27"/>
                <a:gd name="T36" fmla="*/ 141128761 w 56"/>
                <a:gd name="T37" fmla="*/ 12601722 h 27"/>
                <a:gd name="T38" fmla="*/ 141128761 w 56"/>
                <a:gd name="T39" fmla="*/ 12601722 h 27"/>
                <a:gd name="T40" fmla="*/ 138609399 w 56"/>
                <a:gd name="T41" fmla="*/ 7561352 h 27"/>
                <a:gd name="T42" fmla="*/ 133569088 w 56"/>
                <a:gd name="T43" fmla="*/ 2520979 h 27"/>
                <a:gd name="T44" fmla="*/ 128528777 w 56"/>
                <a:gd name="T45" fmla="*/ 0 h 27"/>
                <a:gd name="T46" fmla="*/ 123488466 w 56"/>
                <a:gd name="T47" fmla="*/ 0 h 27"/>
                <a:gd name="T48" fmla="*/ 108367533 w 56"/>
                <a:gd name="T49" fmla="*/ 0 h 27"/>
                <a:gd name="T50" fmla="*/ 95765936 w 56"/>
                <a:gd name="T51" fmla="*/ 2520979 h 27"/>
                <a:gd name="T52" fmla="*/ 95765936 w 56"/>
                <a:gd name="T53" fmla="*/ 2520979 h 27"/>
                <a:gd name="T54" fmla="*/ 85685314 w 56"/>
                <a:gd name="T55" fmla="*/ 5040371 h 27"/>
                <a:gd name="T56" fmla="*/ 75604692 w 56"/>
                <a:gd name="T57" fmla="*/ 7561352 h 27"/>
                <a:gd name="T58" fmla="*/ 60483758 w 56"/>
                <a:gd name="T59" fmla="*/ 22682464 h 27"/>
                <a:gd name="T60" fmla="*/ 60483758 w 56"/>
                <a:gd name="T61" fmla="*/ 22682464 h 27"/>
                <a:gd name="T62" fmla="*/ 32762828 w 56"/>
                <a:gd name="T63" fmla="*/ 50403711 h 27"/>
                <a:gd name="T64" fmla="*/ 25201562 w 56"/>
                <a:gd name="T65" fmla="*/ 57965072 h 27"/>
                <a:gd name="T66" fmla="*/ 17641889 w 56"/>
                <a:gd name="T67" fmla="*/ 63005442 h 27"/>
                <a:gd name="T68" fmla="*/ 7561264 w 56"/>
                <a:gd name="T69" fmla="*/ 65524833 h 27"/>
                <a:gd name="T70" fmla="*/ 0 w 56"/>
                <a:gd name="T71" fmla="*/ 65524833 h 27"/>
                <a:gd name="T72" fmla="*/ 0 w 56"/>
                <a:gd name="T73" fmla="*/ 65524833 h 27"/>
                <a:gd name="T74" fmla="*/ 0 w 56"/>
                <a:gd name="T75" fmla="*/ 65524833 h 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6"/>
                <a:gd name="T115" fmla="*/ 0 h 27"/>
                <a:gd name="T116" fmla="*/ 56 w 56"/>
                <a:gd name="T117" fmla="*/ 27 h 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6" h="27">
                  <a:moveTo>
                    <a:pt x="0" y="26"/>
                  </a:moveTo>
                  <a:lnTo>
                    <a:pt x="0" y="26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8" y="25"/>
                  </a:lnTo>
                  <a:lnTo>
                    <a:pt x="15" y="18"/>
                  </a:lnTo>
                  <a:lnTo>
                    <a:pt x="22" y="12"/>
                  </a:lnTo>
                  <a:lnTo>
                    <a:pt x="27" y="6"/>
                  </a:lnTo>
                  <a:lnTo>
                    <a:pt x="34" y="3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50" y="1"/>
                  </a:lnTo>
                  <a:lnTo>
                    <a:pt x="53" y="3"/>
                  </a:lnTo>
                  <a:lnTo>
                    <a:pt x="55" y="6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1"/>
                  </a:lnTo>
                  <a:lnTo>
                    <a:pt x="34" y="2"/>
                  </a:lnTo>
                  <a:lnTo>
                    <a:pt x="30" y="3"/>
                  </a:lnTo>
                  <a:lnTo>
                    <a:pt x="24" y="9"/>
                  </a:lnTo>
                  <a:lnTo>
                    <a:pt x="13" y="20"/>
                  </a:lnTo>
                  <a:lnTo>
                    <a:pt x="10" y="23"/>
                  </a:lnTo>
                  <a:lnTo>
                    <a:pt x="7" y="25"/>
                  </a:lnTo>
                  <a:lnTo>
                    <a:pt x="3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3" name="Freeform 187"/>
            <p:cNvSpPr>
              <a:spLocks/>
            </p:cNvSpPr>
            <p:nvPr/>
          </p:nvSpPr>
          <p:spPr bwMode="auto">
            <a:xfrm>
              <a:off x="5562600" y="2611438"/>
              <a:ext cx="88900" cy="42863"/>
            </a:xfrm>
            <a:custGeom>
              <a:avLst/>
              <a:gdLst>
                <a:gd name="T0" fmla="*/ 0 w 56"/>
                <a:gd name="T1" fmla="*/ 65524833 h 27"/>
                <a:gd name="T2" fmla="*/ 0 w 56"/>
                <a:gd name="T3" fmla="*/ 65524833 h 27"/>
                <a:gd name="T4" fmla="*/ 5040313 w 56"/>
                <a:gd name="T5" fmla="*/ 68045812 h 27"/>
                <a:gd name="T6" fmla="*/ 10080625 w 56"/>
                <a:gd name="T7" fmla="*/ 68045812 h 27"/>
                <a:gd name="T8" fmla="*/ 20161251 w 56"/>
                <a:gd name="T9" fmla="*/ 63005442 h 27"/>
                <a:gd name="T10" fmla="*/ 37801552 w 56"/>
                <a:gd name="T11" fmla="*/ 45363341 h 27"/>
                <a:gd name="T12" fmla="*/ 37801552 w 56"/>
                <a:gd name="T13" fmla="*/ 45363341 h 27"/>
                <a:gd name="T14" fmla="*/ 55443447 w 56"/>
                <a:gd name="T15" fmla="*/ 30242232 h 27"/>
                <a:gd name="T16" fmla="*/ 68045019 w 56"/>
                <a:gd name="T17" fmla="*/ 15121116 h 27"/>
                <a:gd name="T18" fmla="*/ 68045019 w 56"/>
                <a:gd name="T19" fmla="*/ 15121116 h 27"/>
                <a:gd name="T20" fmla="*/ 85685314 w 56"/>
                <a:gd name="T21" fmla="*/ 7561352 h 27"/>
                <a:gd name="T22" fmla="*/ 105846583 w 56"/>
                <a:gd name="T23" fmla="*/ 2520979 h 27"/>
                <a:gd name="T24" fmla="*/ 113407844 w 56"/>
                <a:gd name="T25" fmla="*/ 0 h 27"/>
                <a:gd name="T26" fmla="*/ 126007828 w 56"/>
                <a:gd name="T27" fmla="*/ 2520979 h 27"/>
                <a:gd name="T28" fmla="*/ 133569088 w 56"/>
                <a:gd name="T29" fmla="*/ 7561352 h 27"/>
                <a:gd name="T30" fmla="*/ 138609399 w 56"/>
                <a:gd name="T31" fmla="*/ 15121116 h 27"/>
                <a:gd name="T32" fmla="*/ 138609399 w 56"/>
                <a:gd name="T33" fmla="*/ 15121116 h 27"/>
                <a:gd name="T34" fmla="*/ 138609399 w 56"/>
                <a:gd name="T35" fmla="*/ 15121116 h 27"/>
                <a:gd name="T36" fmla="*/ 141128761 w 56"/>
                <a:gd name="T37" fmla="*/ 12601722 h 27"/>
                <a:gd name="T38" fmla="*/ 141128761 w 56"/>
                <a:gd name="T39" fmla="*/ 12601722 h 27"/>
                <a:gd name="T40" fmla="*/ 138609399 w 56"/>
                <a:gd name="T41" fmla="*/ 7561352 h 27"/>
                <a:gd name="T42" fmla="*/ 133569088 w 56"/>
                <a:gd name="T43" fmla="*/ 2520979 h 27"/>
                <a:gd name="T44" fmla="*/ 128528777 w 56"/>
                <a:gd name="T45" fmla="*/ 0 h 27"/>
                <a:gd name="T46" fmla="*/ 123488466 w 56"/>
                <a:gd name="T47" fmla="*/ 0 h 27"/>
                <a:gd name="T48" fmla="*/ 108367533 w 56"/>
                <a:gd name="T49" fmla="*/ 0 h 27"/>
                <a:gd name="T50" fmla="*/ 95765936 w 56"/>
                <a:gd name="T51" fmla="*/ 2520979 h 27"/>
                <a:gd name="T52" fmla="*/ 95765936 w 56"/>
                <a:gd name="T53" fmla="*/ 2520979 h 27"/>
                <a:gd name="T54" fmla="*/ 85685314 w 56"/>
                <a:gd name="T55" fmla="*/ 5040371 h 27"/>
                <a:gd name="T56" fmla="*/ 75604692 w 56"/>
                <a:gd name="T57" fmla="*/ 7561352 h 27"/>
                <a:gd name="T58" fmla="*/ 60483758 w 56"/>
                <a:gd name="T59" fmla="*/ 22682464 h 27"/>
                <a:gd name="T60" fmla="*/ 60483758 w 56"/>
                <a:gd name="T61" fmla="*/ 22682464 h 27"/>
                <a:gd name="T62" fmla="*/ 32762828 w 56"/>
                <a:gd name="T63" fmla="*/ 50403711 h 27"/>
                <a:gd name="T64" fmla="*/ 25201562 w 56"/>
                <a:gd name="T65" fmla="*/ 57965072 h 27"/>
                <a:gd name="T66" fmla="*/ 17641889 w 56"/>
                <a:gd name="T67" fmla="*/ 63005442 h 27"/>
                <a:gd name="T68" fmla="*/ 7561264 w 56"/>
                <a:gd name="T69" fmla="*/ 65524833 h 27"/>
                <a:gd name="T70" fmla="*/ 0 w 56"/>
                <a:gd name="T71" fmla="*/ 65524833 h 27"/>
                <a:gd name="T72" fmla="*/ 0 w 56"/>
                <a:gd name="T73" fmla="*/ 65524833 h 27"/>
                <a:gd name="T74" fmla="*/ 0 w 56"/>
                <a:gd name="T75" fmla="*/ 65524833 h 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6"/>
                <a:gd name="T115" fmla="*/ 0 h 27"/>
                <a:gd name="T116" fmla="*/ 56 w 56"/>
                <a:gd name="T117" fmla="*/ 27 h 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6" h="27">
                  <a:moveTo>
                    <a:pt x="0" y="26"/>
                  </a:moveTo>
                  <a:lnTo>
                    <a:pt x="0" y="26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8" y="25"/>
                  </a:lnTo>
                  <a:lnTo>
                    <a:pt x="15" y="18"/>
                  </a:lnTo>
                  <a:lnTo>
                    <a:pt x="22" y="12"/>
                  </a:lnTo>
                  <a:lnTo>
                    <a:pt x="27" y="6"/>
                  </a:lnTo>
                  <a:lnTo>
                    <a:pt x="34" y="3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50" y="1"/>
                  </a:lnTo>
                  <a:lnTo>
                    <a:pt x="53" y="3"/>
                  </a:lnTo>
                  <a:lnTo>
                    <a:pt x="55" y="6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1"/>
                  </a:lnTo>
                  <a:lnTo>
                    <a:pt x="34" y="2"/>
                  </a:lnTo>
                  <a:lnTo>
                    <a:pt x="30" y="3"/>
                  </a:lnTo>
                  <a:lnTo>
                    <a:pt x="24" y="9"/>
                  </a:lnTo>
                  <a:lnTo>
                    <a:pt x="13" y="20"/>
                  </a:lnTo>
                  <a:lnTo>
                    <a:pt x="10" y="23"/>
                  </a:lnTo>
                  <a:lnTo>
                    <a:pt x="7" y="25"/>
                  </a:lnTo>
                  <a:lnTo>
                    <a:pt x="3" y="26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4" name="Freeform 188"/>
            <p:cNvSpPr>
              <a:spLocks/>
            </p:cNvSpPr>
            <p:nvPr/>
          </p:nvSpPr>
          <p:spPr bwMode="auto">
            <a:xfrm>
              <a:off x="5648325" y="2616200"/>
              <a:ext cx="69850" cy="49213"/>
            </a:xfrm>
            <a:custGeom>
              <a:avLst/>
              <a:gdLst>
                <a:gd name="T0" fmla="*/ 0 w 44"/>
                <a:gd name="T1" fmla="*/ 0 h 31"/>
                <a:gd name="T2" fmla="*/ 0 w 44"/>
                <a:gd name="T3" fmla="*/ 0 h 31"/>
                <a:gd name="T4" fmla="*/ 7559675 w 44"/>
                <a:gd name="T5" fmla="*/ 25201819 h 31"/>
                <a:gd name="T6" fmla="*/ 15120938 w 44"/>
                <a:gd name="T7" fmla="*/ 45363275 h 31"/>
                <a:gd name="T8" fmla="*/ 22682198 w 44"/>
                <a:gd name="T9" fmla="*/ 57964987 h 31"/>
                <a:gd name="T10" fmla="*/ 30241877 w 44"/>
                <a:gd name="T11" fmla="*/ 65524737 h 31"/>
                <a:gd name="T12" fmla="*/ 37801549 w 44"/>
                <a:gd name="T13" fmla="*/ 70565099 h 31"/>
                <a:gd name="T14" fmla="*/ 50403120 w 44"/>
                <a:gd name="T15" fmla="*/ 75605462 h 31"/>
                <a:gd name="T16" fmla="*/ 50403120 w 44"/>
                <a:gd name="T17" fmla="*/ 75605462 h 31"/>
                <a:gd name="T18" fmla="*/ 63003115 w 44"/>
                <a:gd name="T19" fmla="*/ 78126437 h 31"/>
                <a:gd name="T20" fmla="*/ 73083737 w 44"/>
                <a:gd name="T21" fmla="*/ 75605462 h 31"/>
                <a:gd name="T22" fmla="*/ 80644997 w 44"/>
                <a:gd name="T23" fmla="*/ 73086074 h 31"/>
                <a:gd name="T24" fmla="*/ 88206257 w 44"/>
                <a:gd name="T25" fmla="*/ 68045712 h 31"/>
                <a:gd name="T26" fmla="*/ 98286878 w 44"/>
                <a:gd name="T27" fmla="*/ 60484374 h 31"/>
                <a:gd name="T28" fmla="*/ 105846575 w 44"/>
                <a:gd name="T29" fmla="*/ 52924624 h 31"/>
                <a:gd name="T30" fmla="*/ 108367525 w 44"/>
                <a:gd name="T31" fmla="*/ 42843887 h 31"/>
                <a:gd name="T32" fmla="*/ 110886886 w 44"/>
                <a:gd name="T33" fmla="*/ 32763162 h 31"/>
                <a:gd name="T34" fmla="*/ 110886886 w 44"/>
                <a:gd name="T35" fmla="*/ 32763162 h 31"/>
                <a:gd name="T36" fmla="*/ 108367525 w 44"/>
                <a:gd name="T37" fmla="*/ 30242187 h 31"/>
                <a:gd name="T38" fmla="*/ 108367525 w 44"/>
                <a:gd name="T39" fmla="*/ 32763162 h 31"/>
                <a:gd name="T40" fmla="*/ 108367525 w 44"/>
                <a:gd name="T41" fmla="*/ 32763162 h 31"/>
                <a:gd name="T42" fmla="*/ 103327189 w 44"/>
                <a:gd name="T43" fmla="*/ 42843887 h 31"/>
                <a:gd name="T44" fmla="*/ 98286878 w 44"/>
                <a:gd name="T45" fmla="*/ 55444012 h 31"/>
                <a:gd name="T46" fmla="*/ 88206257 w 44"/>
                <a:gd name="T47" fmla="*/ 63005349 h 31"/>
                <a:gd name="T48" fmla="*/ 80644997 w 44"/>
                <a:gd name="T49" fmla="*/ 68045712 h 31"/>
                <a:gd name="T50" fmla="*/ 70564375 w 44"/>
                <a:gd name="T51" fmla="*/ 73086074 h 31"/>
                <a:gd name="T52" fmla="*/ 60483754 w 44"/>
                <a:gd name="T53" fmla="*/ 73086074 h 31"/>
                <a:gd name="T54" fmla="*/ 47883758 w 44"/>
                <a:gd name="T55" fmla="*/ 70565099 h 31"/>
                <a:gd name="T56" fmla="*/ 35282188 w 44"/>
                <a:gd name="T57" fmla="*/ 65524737 h 31"/>
                <a:gd name="T58" fmla="*/ 35282188 w 44"/>
                <a:gd name="T59" fmla="*/ 65524737 h 31"/>
                <a:gd name="T60" fmla="*/ 27722515 w 44"/>
                <a:gd name="T61" fmla="*/ 60484374 h 31"/>
                <a:gd name="T62" fmla="*/ 22682198 w 44"/>
                <a:gd name="T63" fmla="*/ 52924624 h 31"/>
                <a:gd name="T64" fmla="*/ 12601574 w 44"/>
                <a:gd name="T65" fmla="*/ 37803525 h 31"/>
                <a:gd name="T66" fmla="*/ 2520950 w 44"/>
                <a:gd name="T67" fmla="*/ 0 h 31"/>
                <a:gd name="T68" fmla="*/ 2520950 w 44"/>
                <a:gd name="T69" fmla="*/ 0 h 31"/>
                <a:gd name="T70" fmla="*/ 0 w 44"/>
                <a:gd name="T71" fmla="*/ 0 h 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4"/>
                <a:gd name="T109" fmla="*/ 0 h 31"/>
                <a:gd name="T110" fmla="*/ 44 w 44"/>
                <a:gd name="T111" fmla="*/ 31 h 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4" h="31">
                  <a:moveTo>
                    <a:pt x="0" y="0"/>
                  </a:moveTo>
                  <a:lnTo>
                    <a:pt x="0" y="0"/>
                  </a:lnTo>
                  <a:lnTo>
                    <a:pt x="3" y="10"/>
                  </a:lnTo>
                  <a:lnTo>
                    <a:pt x="6" y="18"/>
                  </a:lnTo>
                  <a:lnTo>
                    <a:pt x="9" y="23"/>
                  </a:lnTo>
                  <a:lnTo>
                    <a:pt x="12" y="26"/>
                  </a:lnTo>
                  <a:lnTo>
                    <a:pt x="15" y="28"/>
                  </a:lnTo>
                  <a:lnTo>
                    <a:pt x="20" y="30"/>
                  </a:lnTo>
                  <a:lnTo>
                    <a:pt x="25" y="31"/>
                  </a:lnTo>
                  <a:lnTo>
                    <a:pt x="29" y="30"/>
                  </a:lnTo>
                  <a:lnTo>
                    <a:pt x="32" y="29"/>
                  </a:lnTo>
                  <a:lnTo>
                    <a:pt x="35" y="27"/>
                  </a:lnTo>
                  <a:lnTo>
                    <a:pt x="39" y="24"/>
                  </a:lnTo>
                  <a:lnTo>
                    <a:pt x="42" y="21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1" y="17"/>
                  </a:lnTo>
                  <a:lnTo>
                    <a:pt x="39" y="22"/>
                  </a:lnTo>
                  <a:lnTo>
                    <a:pt x="35" y="25"/>
                  </a:lnTo>
                  <a:lnTo>
                    <a:pt x="32" y="27"/>
                  </a:lnTo>
                  <a:lnTo>
                    <a:pt x="28" y="29"/>
                  </a:lnTo>
                  <a:lnTo>
                    <a:pt x="24" y="29"/>
                  </a:lnTo>
                  <a:lnTo>
                    <a:pt x="19" y="28"/>
                  </a:lnTo>
                  <a:lnTo>
                    <a:pt x="14" y="26"/>
                  </a:lnTo>
                  <a:lnTo>
                    <a:pt x="11" y="24"/>
                  </a:lnTo>
                  <a:lnTo>
                    <a:pt x="9" y="21"/>
                  </a:lnTo>
                  <a:lnTo>
                    <a:pt x="5" y="15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5" name="Freeform 189"/>
            <p:cNvSpPr>
              <a:spLocks/>
            </p:cNvSpPr>
            <p:nvPr/>
          </p:nvSpPr>
          <p:spPr bwMode="auto">
            <a:xfrm>
              <a:off x="5648325" y="2616200"/>
              <a:ext cx="69850" cy="49213"/>
            </a:xfrm>
            <a:custGeom>
              <a:avLst/>
              <a:gdLst>
                <a:gd name="T0" fmla="*/ 0 w 44"/>
                <a:gd name="T1" fmla="*/ 0 h 31"/>
                <a:gd name="T2" fmla="*/ 0 w 44"/>
                <a:gd name="T3" fmla="*/ 0 h 31"/>
                <a:gd name="T4" fmla="*/ 7559675 w 44"/>
                <a:gd name="T5" fmla="*/ 25201819 h 31"/>
                <a:gd name="T6" fmla="*/ 15120938 w 44"/>
                <a:gd name="T7" fmla="*/ 45363275 h 31"/>
                <a:gd name="T8" fmla="*/ 22682198 w 44"/>
                <a:gd name="T9" fmla="*/ 57964987 h 31"/>
                <a:gd name="T10" fmla="*/ 30241877 w 44"/>
                <a:gd name="T11" fmla="*/ 65524737 h 31"/>
                <a:gd name="T12" fmla="*/ 37801549 w 44"/>
                <a:gd name="T13" fmla="*/ 70565099 h 31"/>
                <a:gd name="T14" fmla="*/ 50403120 w 44"/>
                <a:gd name="T15" fmla="*/ 75605462 h 31"/>
                <a:gd name="T16" fmla="*/ 50403120 w 44"/>
                <a:gd name="T17" fmla="*/ 75605462 h 31"/>
                <a:gd name="T18" fmla="*/ 63003115 w 44"/>
                <a:gd name="T19" fmla="*/ 78126437 h 31"/>
                <a:gd name="T20" fmla="*/ 73083737 w 44"/>
                <a:gd name="T21" fmla="*/ 75605462 h 31"/>
                <a:gd name="T22" fmla="*/ 80644997 w 44"/>
                <a:gd name="T23" fmla="*/ 73086074 h 31"/>
                <a:gd name="T24" fmla="*/ 88206257 w 44"/>
                <a:gd name="T25" fmla="*/ 68045712 h 31"/>
                <a:gd name="T26" fmla="*/ 98286878 w 44"/>
                <a:gd name="T27" fmla="*/ 60484374 h 31"/>
                <a:gd name="T28" fmla="*/ 105846575 w 44"/>
                <a:gd name="T29" fmla="*/ 52924624 h 31"/>
                <a:gd name="T30" fmla="*/ 108367525 w 44"/>
                <a:gd name="T31" fmla="*/ 42843887 h 31"/>
                <a:gd name="T32" fmla="*/ 110886886 w 44"/>
                <a:gd name="T33" fmla="*/ 32763162 h 31"/>
                <a:gd name="T34" fmla="*/ 110886886 w 44"/>
                <a:gd name="T35" fmla="*/ 32763162 h 31"/>
                <a:gd name="T36" fmla="*/ 108367525 w 44"/>
                <a:gd name="T37" fmla="*/ 30242187 h 31"/>
                <a:gd name="T38" fmla="*/ 108367525 w 44"/>
                <a:gd name="T39" fmla="*/ 32763162 h 31"/>
                <a:gd name="T40" fmla="*/ 108367525 w 44"/>
                <a:gd name="T41" fmla="*/ 32763162 h 31"/>
                <a:gd name="T42" fmla="*/ 103327189 w 44"/>
                <a:gd name="T43" fmla="*/ 42843887 h 31"/>
                <a:gd name="T44" fmla="*/ 98286878 w 44"/>
                <a:gd name="T45" fmla="*/ 55444012 h 31"/>
                <a:gd name="T46" fmla="*/ 88206257 w 44"/>
                <a:gd name="T47" fmla="*/ 63005349 h 31"/>
                <a:gd name="T48" fmla="*/ 80644997 w 44"/>
                <a:gd name="T49" fmla="*/ 68045712 h 31"/>
                <a:gd name="T50" fmla="*/ 70564375 w 44"/>
                <a:gd name="T51" fmla="*/ 73086074 h 31"/>
                <a:gd name="T52" fmla="*/ 60483754 w 44"/>
                <a:gd name="T53" fmla="*/ 73086074 h 31"/>
                <a:gd name="T54" fmla="*/ 47883758 w 44"/>
                <a:gd name="T55" fmla="*/ 70565099 h 31"/>
                <a:gd name="T56" fmla="*/ 35282188 w 44"/>
                <a:gd name="T57" fmla="*/ 65524737 h 31"/>
                <a:gd name="T58" fmla="*/ 35282188 w 44"/>
                <a:gd name="T59" fmla="*/ 65524737 h 31"/>
                <a:gd name="T60" fmla="*/ 27722515 w 44"/>
                <a:gd name="T61" fmla="*/ 60484374 h 31"/>
                <a:gd name="T62" fmla="*/ 22682198 w 44"/>
                <a:gd name="T63" fmla="*/ 52924624 h 31"/>
                <a:gd name="T64" fmla="*/ 12601574 w 44"/>
                <a:gd name="T65" fmla="*/ 37803525 h 31"/>
                <a:gd name="T66" fmla="*/ 2520950 w 44"/>
                <a:gd name="T67" fmla="*/ 0 h 31"/>
                <a:gd name="T68" fmla="*/ 2520950 w 44"/>
                <a:gd name="T69" fmla="*/ 0 h 31"/>
                <a:gd name="T70" fmla="*/ 0 w 44"/>
                <a:gd name="T71" fmla="*/ 0 h 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4"/>
                <a:gd name="T109" fmla="*/ 0 h 31"/>
                <a:gd name="T110" fmla="*/ 44 w 44"/>
                <a:gd name="T111" fmla="*/ 31 h 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4" h="31">
                  <a:moveTo>
                    <a:pt x="0" y="0"/>
                  </a:moveTo>
                  <a:lnTo>
                    <a:pt x="0" y="0"/>
                  </a:lnTo>
                  <a:lnTo>
                    <a:pt x="3" y="10"/>
                  </a:lnTo>
                  <a:lnTo>
                    <a:pt x="6" y="18"/>
                  </a:lnTo>
                  <a:lnTo>
                    <a:pt x="9" y="23"/>
                  </a:lnTo>
                  <a:lnTo>
                    <a:pt x="12" y="26"/>
                  </a:lnTo>
                  <a:lnTo>
                    <a:pt x="15" y="28"/>
                  </a:lnTo>
                  <a:lnTo>
                    <a:pt x="20" y="30"/>
                  </a:lnTo>
                  <a:lnTo>
                    <a:pt x="25" y="31"/>
                  </a:lnTo>
                  <a:lnTo>
                    <a:pt x="29" y="30"/>
                  </a:lnTo>
                  <a:lnTo>
                    <a:pt x="32" y="29"/>
                  </a:lnTo>
                  <a:lnTo>
                    <a:pt x="35" y="27"/>
                  </a:lnTo>
                  <a:lnTo>
                    <a:pt x="39" y="24"/>
                  </a:lnTo>
                  <a:lnTo>
                    <a:pt x="42" y="21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1" y="17"/>
                  </a:lnTo>
                  <a:lnTo>
                    <a:pt x="39" y="22"/>
                  </a:lnTo>
                  <a:lnTo>
                    <a:pt x="35" y="25"/>
                  </a:lnTo>
                  <a:lnTo>
                    <a:pt x="32" y="27"/>
                  </a:lnTo>
                  <a:lnTo>
                    <a:pt x="28" y="29"/>
                  </a:lnTo>
                  <a:lnTo>
                    <a:pt x="24" y="29"/>
                  </a:lnTo>
                  <a:lnTo>
                    <a:pt x="19" y="28"/>
                  </a:lnTo>
                  <a:lnTo>
                    <a:pt x="14" y="26"/>
                  </a:lnTo>
                  <a:lnTo>
                    <a:pt x="11" y="24"/>
                  </a:lnTo>
                  <a:lnTo>
                    <a:pt x="9" y="21"/>
                  </a:lnTo>
                  <a:lnTo>
                    <a:pt x="5" y="15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6" name="Freeform 190"/>
            <p:cNvSpPr>
              <a:spLocks/>
            </p:cNvSpPr>
            <p:nvPr/>
          </p:nvSpPr>
          <p:spPr bwMode="auto">
            <a:xfrm>
              <a:off x="5554663" y="2597150"/>
              <a:ext cx="6350" cy="20638"/>
            </a:xfrm>
            <a:custGeom>
              <a:avLst/>
              <a:gdLst>
                <a:gd name="T0" fmla="*/ 5040312 w 4"/>
                <a:gd name="T1" fmla="*/ 0 h 13"/>
                <a:gd name="T2" fmla="*/ 5040312 w 4"/>
                <a:gd name="T3" fmla="*/ 0 h 13"/>
                <a:gd name="T4" fmla="*/ 2520950 w 4"/>
                <a:gd name="T5" fmla="*/ 5040435 h 13"/>
                <a:gd name="T6" fmla="*/ 2520950 w 4"/>
                <a:gd name="T7" fmla="*/ 5040435 h 13"/>
                <a:gd name="T8" fmla="*/ 0 w 4"/>
                <a:gd name="T9" fmla="*/ 17642316 h 13"/>
                <a:gd name="T10" fmla="*/ 0 w 4"/>
                <a:gd name="T11" fmla="*/ 17642316 h 13"/>
                <a:gd name="T12" fmla="*/ 0 w 4"/>
                <a:gd name="T13" fmla="*/ 25202172 h 13"/>
                <a:gd name="T14" fmla="*/ 5040312 w 4"/>
                <a:gd name="T15" fmla="*/ 32763622 h 13"/>
                <a:gd name="T16" fmla="*/ 5040312 w 4"/>
                <a:gd name="T17" fmla="*/ 32763622 h 13"/>
                <a:gd name="T18" fmla="*/ 7559674 w 4"/>
                <a:gd name="T19" fmla="*/ 32763622 h 13"/>
                <a:gd name="T20" fmla="*/ 10080623 w 4"/>
                <a:gd name="T21" fmla="*/ 30242611 h 13"/>
                <a:gd name="T22" fmla="*/ 10080623 w 4"/>
                <a:gd name="T23" fmla="*/ 30242611 h 13"/>
                <a:gd name="T24" fmla="*/ 5040312 w 4"/>
                <a:gd name="T25" fmla="*/ 15121306 h 13"/>
                <a:gd name="T26" fmla="*/ 5040312 w 4"/>
                <a:gd name="T27" fmla="*/ 15121306 h 13"/>
                <a:gd name="T28" fmla="*/ 7559674 w 4"/>
                <a:gd name="T29" fmla="*/ 2521011 h 13"/>
                <a:gd name="T30" fmla="*/ 7559674 w 4"/>
                <a:gd name="T31" fmla="*/ 2521011 h 13"/>
                <a:gd name="T32" fmla="*/ 5040312 w 4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13"/>
                <a:gd name="T53" fmla="*/ 4 w 4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13">
                  <a:moveTo>
                    <a:pt x="2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2" y="6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7" name="Freeform 191"/>
            <p:cNvSpPr>
              <a:spLocks/>
            </p:cNvSpPr>
            <p:nvPr/>
          </p:nvSpPr>
          <p:spPr bwMode="auto">
            <a:xfrm>
              <a:off x="5554663" y="2597150"/>
              <a:ext cx="6350" cy="20638"/>
            </a:xfrm>
            <a:custGeom>
              <a:avLst/>
              <a:gdLst>
                <a:gd name="T0" fmla="*/ 5040312 w 4"/>
                <a:gd name="T1" fmla="*/ 0 h 13"/>
                <a:gd name="T2" fmla="*/ 5040312 w 4"/>
                <a:gd name="T3" fmla="*/ 0 h 13"/>
                <a:gd name="T4" fmla="*/ 2520950 w 4"/>
                <a:gd name="T5" fmla="*/ 5040435 h 13"/>
                <a:gd name="T6" fmla="*/ 2520950 w 4"/>
                <a:gd name="T7" fmla="*/ 5040435 h 13"/>
                <a:gd name="T8" fmla="*/ 0 w 4"/>
                <a:gd name="T9" fmla="*/ 17642316 h 13"/>
                <a:gd name="T10" fmla="*/ 0 w 4"/>
                <a:gd name="T11" fmla="*/ 17642316 h 13"/>
                <a:gd name="T12" fmla="*/ 0 w 4"/>
                <a:gd name="T13" fmla="*/ 25202172 h 13"/>
                <a:gd name="T14" fmla="*/ 5040312 w 4"/>
                <a:gd name="T15" fmla="*/ 32763622 h 13"/>
                <a:gd name="T16" fmla="*/ 5040312 w 4"/>
                <a:gd name="T17" fmla="*/ 32763622 h 13"/>
                <a:gd name="T18" fmla="*/ 7559674 w 4"/>
                <a:gd name="T19" fmla="*/ 32763622 h 13"/>
                <a:gd name="T20" fmla="*/ 10080623 w 4"/>
                <a:gd name="T21" fmla="*/ 30242611 h 13"/>
                <a:gd name="T22" fmla="*/ 10080623 w 4"/>
                <a:gd name="T23" fmla="*/ 30242611 h 13"/>
                <a:gd name="T24" fmla="*/ 5040312 w 4"/>
                <a:gd name="T25" fmla="*/ 15121306 h 13"/>
                <a:gd name="T26" fmla="*/ 5040312 w 4"/>
                <a:gd name="T27" fmla="*/ 15121306 h 13"/>
                <a:gd name="T28" fmla="*/ 7559674 w 4"/>
                <a:gd name="T29" fmla="*/ 2521011 h 13"/>
                <a:gd name="T30" fmla="*/ 7559674 w 4"/>
                <a:gd name="T31" fmla="*/ 2521011 h 13"/>
                <a:gd name="T32" fmla="*/ 5040312 w 4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13"/>
                <a:gd name="T53" fmla="*/ 4 w 4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13">
                  <a:moveTo>
                    <a:pt x="2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2" y="6"/>
                  </a:lnTo>
                  <a:lnTo>
                    <a:pt x="3" y="1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178" name="Group 241"/>
          <p:cNvGrpSpPr>
            <a:grpSpLocks/>
          </p:cNvGrpSpPr>
          <p:nvPr/>
        </p:nvGrpSpPr>
        <p:grpSpPr bwMode="auto">
          <a:xfrm>
            <a:off x="6553200" y="246256"/>
            <a:ext cx="987098" cy="439544"/>
            <a:chOff x="4559300" y="1644650"/>
            <a:chExt cx="603250" cy="260350"/>
          </a:xfrm>
        </p:grpSpPr>
        <p:sp>
          <p:nvSpPr>
            <p:cNvPr id="179" name="Freeform 173"/>
            <p:cNvSpPr>
              <a:spLocks/>
            </p:cNvSpPr>
            <p:nvPr/>
          </p:nvSpPr>
          <p:spPr bwMode="auto">
            <a:xfrm>
              <a:off x="4559300" y="1644650"/>
              <a:ext cx="603250" cy="260350"/>
            </a:xfrm>
            <a:custGeom>
              <a:avLst/>
              <a:gdLst>
                <a:gd name="T0" fmla="*/ 121277835 w 761"/>
                <a:gd name="T1" fmla="*/ 43472890 h 328"/>
                <a:gd name="T2" fmla="*/ 157724111 w 761"/>
                <a:gd name="T3" fmla="*/ 11341099 h 328"/>
                <a:gd name="T4" fmla="*/ 205481519 w 761"/>
                <a:gd name="T5" fmla="*/ 0 h 328"/>
                <a:gd name="T6" fmla="*/ 240671405 w 761"/>
                <a:gd name="T7" fmla="*/ 6300787 h 328"/>
                <a:gd name="T8" fmla="*/ 270833896 w 761"/>
                <a:gd name="T9" fmla="*/ 23941879 h 328"/>
                <a:gd name="T10" fmla="*/ 292826751 w 761"/>
                <a:gd name="T11" fmla="*/ 48513201 h 328"/>
                <a:gd name="T12" fmla="*/ 310421669 w 761"/>
                <a:gd name="T13" fmla="*/ 39062023 h 328"/>
                <a:gd name="T14" fmla="*/ 325502914 w 761"/>
                <a:gd name="T15" fmla="*/ 34021712 h 328"/>
                <a:gd name="T16" fmla="*/ 341212775 w 761"/>
                <a:gd name="T17" fmla="*/ 32762031 h 328"/>
                <a:gd name="T18" fmla="*/ 380172725 w 761"/>
                <a:gd name="T19" fmla="*/ 42842653 h 328"/>
                <a:gd name="T20" fmla="*/ 408450159 w 761"/>
                <a:gd name="T21" fmla="*/ 69934136 h 328"/>
                <a:gd name="T22" fmla="*/ 421645654 w 761"/>
                <a:gd name="T23" fmla="*/ 105846573 h 328"/>
                <a:gd name="T24" fmla="*/ 437355515 w 761"/>
                <a:gd name="T25" fmla="*/ 101436475 h 328"/>
                <a:gd name="T26" fmla="*/ 449923087 w 761"/>
                <a:gd name="T27" fmla="*/ 101436475 h 328"/>
                <a:gd name="T28" fmla="*/ 468146622 w 761"/>
                <a:gd name="T29" fmla="*/ 110886883 h 328"/>
                <a:gd name="T30" fmla="*/ 477571905 w 761"/>
                <a:gd name="T31" fmla="*/ 129158208 h 328"/>
                <a:gd name="T32" fmla="*/ 475058232 w 761"/>
                <a:gd name="T33" fmla="*/ 149319450 h 328"/>
                <a:gd name="T34" fmla="*/ 462490660 w 761"/>
                <a:gd name="T35" fmla="*/ 165700063 h 328"/>
                <a:gd name="T36" fmla="*/ 442382861 w 761"/>
                <a:gd name="T37" fmla="*/ 171370611 h 328"/>
                <a:gd name="T38" fmla="*/ 432956786 w 761"/>
                <a:gd name="T39" fmla="*/ 170110930 h 328"/>
                <a:gd name="T40" fmla="*/ 423531503 w 761"/>
                <a:gd name="T41" fmla="*/ 166330300 h 328"/>
                <a:gd name="T42" fmla="*/ 410963039 w 761"/>
                <a:gd name="T43" fmla="*/ 154359761 h 328"/>
                <a:gd name="T44" fmla="*/ 391483064 w 761"/>
                <a:gd name="T45" fmla="*/ 176410921 h 328"/>
                <a:gd name="T46" fmla="*/ 368232976 w 761"/>
                <a:gd name="T47" fmla="*/ 190272173 h 328"/>
                <a:gd name="T48" fmla="*/ 341212775 w 761"/>
                <a:gd name="T49" fmla="*/ 194682246 h 328"/>
                <a:gd name="T50" fmla="*/ 321104184 w 761"/>
                <a:gd name="T51" fmla="*/ 191531853 h 328"/>
                <a:gd name="T52" fmla="*/ 302252826 w 761"/>
                <a:gd name="T53" fmla="*/ 184601625 h 328"/>
                <a:gd name="T54" fmla="*/ 284030084 w 761"/>
                <a:gd name="T55" fmla="*/ 170740374 h 328"/>
                <a:gd name="T56" fmla="*/ 261407820 w 761"/>
                <a:gd name="T57" fmla="*/ 189641935 h 328"/>
                <a:gd name="T58" fmla="*/ 235015443 w 761"/>
                <a:gd name="T59" fmla="*/ 202872949 h 328"/>
                <a:gd name="T60" fmla="*/ 205481519 w 761"/>
                <a:gd name="T61" fmla="*/ 206652785 h 328"/>
                <a:gd name="T62" fmla="*/ 168406627 w 761"/>
                <a:gd name="T63" fmla="*/ 200352794 h 328"/>
                <a:gd name="T64" fmla="*/ 136987696 w 761"/>
                <a:gd name="T65" fmla="*/ 180820995 h 328"/>
                <a:gd name="T66" fmla="*/ 112481168 w 761"/>
                <a:gd name="T67" fmla="*/ 150579131 h 328"/>
                <a:gd name="T68" fmla="*/ 94257609 w 761"/>
                <a:gd name="T69" fmla="*/ 170740374 h 328"/>
                <a:gd name="T70" fmla="*/ 77919924 w 761"/>
                <a:gd name="T71" fmla="*/ 180820995 h 328"/>
                <a:gd name="T72" fmla="*/ 58439949 w 761"/>
                <a:gd name="T73" fmla="*/ 184601625 h 328"/>
                <a:gd name="T74" fmla="*/ 25763767 w 761"/>
                <a:gd name="T75" fmla="*/ 174521003 h 328"/>
                <a:gd name="T76" fmla="*/ 4398731 w 761"/>
                <a:gd name="T77" fmla="*/ 148689213 h 328"/>
                <a:gd name="T78" fmla="*/ 1885057 w 761"/>
                <a:gd name="T79" fmla="*/ 114666719 h 328"/>
                <a:gd name="T80" fmla="*/ 17594924 w 761"/>
                <a:gd name="T81" fmla="*/ 85055068 h 328"/>
                <a:gd name="T82" fmla="*/ 46500188 w 761"/>
                <a:gd name="T83" fmla="*/ 69934136 h 328"/>
                <a:gd name="T84" fmla="*/ 66608792 w 761"/>
                <a:gd name="T85" fmla="*/ 68674455 h 328"/>
                <a:gd name="T86" fmla="*/ 79804980 w 761"/>
                <a:gd name="T87" fmla="*/ 72454292 h 328"/>
                <a:gd name="T88" fmla="*/ 91743936 w 761"/>
                <a:gd name="T89" fmla="*/ 78124839 h 3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61"/>
                <a:gd name="T136" fmla="*/ 0 h 328"/>
                <a:gd name="T137" fmla="*/ 761 w 761"/>
                <a:gd name="T138" fmla="*/ 328 h 3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61" h="328">
                  <a:moveTo>
                    <a:pt x="170" y="116"/>
                  </a:moveTo>
                  <a:lnTo>
                    <a:pt x="179" y="91"/>
                  </a:lnTo>
                  <a:lnTo>
                    <a:pt x="193" y="69"/>
                  </a:lnTo>
                  <a:lnTo>
                    <a:pt x="209" y="50"/>
                  </a:lnTo>
                  <a:lnTo>
                    <a:pt x="229" y="32"/>
                  </a:lnTo>
                  <a:lnTo>
                    <a:pt x="251" y="18"/>
                  </a:lnTo>
                  <a:lnTo>
                    <a:pt x="275" y="8"/>
                  </a:lnTo>
                  <a:lnTo>
                    <a:pt x="300" y="2"/>
                  </a:lnTo>
                  <a:lnTo>
                    <a:pt x="327" y="0"/>
                  </a:lnTo>
                  <a:lnTo>
                    <a:pt x="346" y="1"/>
                  </a:lnTo>
                  <a:lnTo>
                    <a:pt x="365" y="5"/>
                  </a:lnTo>
                  <a:lnTo>
                    <a:pt x="383" y="10"/>
                  </a:lnTo>
                  <a:lnTo>
                    <a:pt x="400" y="17"/>
                  </a:lnTo>
                  <a:lnTo>
                    <a:pt x="416" y="26"/>
                  </a:lnTo>
                  <a:lnTo>
                    <a:pt x="431" y="38"/>
                  </a:lnTo>
                  <a:lnTo>
                    <a:pt x="445" y="51"/>
                  </a:lnTo>
                  <a:lnTo>
                    <a:pt x="458" y="66"/>
                  </a:lnTo>
                  <a:lnTo>
                    <a:pt x="466" y="77"/>
                  </a:lnTo>
                  <a:lnTo>
                    <a:pt x="479" y="69"/>
                  </a:lnTo>
                  <a:lnTo>
                    <a:pt x="486" y="66"/>
                  </a:lnTo>
                  <a:lnTo>
                    <a:pt x="494" y="62"/>
                  </a:lnTo>
                  <a:lnTo>
                    <a:pt x="502" y="59"/>
                  </a:lnTo>
                  <a:lnTo>
                    <a:pt x="510" y="56"/>
                  </a:lnTo>
                  <a:lnTo>
                    <a:pt x="518" y="54"/>
                  </a:lnTo>
                  <a:lnTo>
                    <a:pt x="526" y="53"/>
                  </a:lnTo>
                  <a:lnTo>
                    <a:pt x="535" y="52"/>
                  </a:lnTo>
                  <a:lnTo>
                    <a:pt x="543" y="52"/>
                  </a:lnTo>
                  <a:lnTo>
                    <a:pt x="565" y="54"/>
                  </a:lnTo>
                  <a:lnTo>
                    <a:pt x="586" y="59"/>
                  </a:lnTo>
                  <a:lnTo>
                    <a:pt x="605" y="68"/>
                  </a:lnTo>
                  <a:lnTo>
                    <a:pt x="623" y="79"/>
                  </a:lnTo>
                  <a:lnTo>
                    <a:pt x="638" y="94"/>
                  </a:lnTo>
                  <a:lnTo>
                    <a:pt x="650" y="111"/>
                  </a:lnTo>
                  <a:lnTo>
                    <a:pt x="661" y="130"/>
                  </a:lnTo>
                  <a:lnTo>
                    <a:pt x="668" y="151"/>
                  </a:lnTo>
                  <a:lnTo>
                    <a:pt x="671" y="168"/>
                  </a:lnTo>
                  <a:lnTo>
                    <a:pt x="688" y="162"/>
                  </a:lnTo>
                  <a:lnTo>
                    <a:pt x="692" y="161"/>
                  </a:lnTo>
                  <a:lnTo>
                    <a:pt x="696" y="161"/>
                  </a:lnTo>
                  <a:lnTo>
                    <a:pt x="700" y="160"/>
                  </a:lnTo>
                  <a:lnTo>
                    <a:pt x="704" y="160"/>
                  </a:lnTo>
                  <a:lnTo>
                    <a:pt x="716" y="161"/>
                  </a:lnTo>
                  <a:lnTo>
                    <a:pt x="726" y="165"/>
                  </a:lnTo>
                  <a:lnTo>
                    <a:pt x="736" y="169"/>
                  </a:lnTo>
                  <a:lnTo>
                    <a:pt x="745" y="176"/>
                  </a:lnTo>
                  <a:lnTo>
                    <a:pt x="752" y="186"/>
                  </a:lnTo>
                  <a:lnTo>
                    <a:pt x="756" y="195"/>
                  </a:lnTo>
                  <a:lnTo>
                    <a:pt x="760" y="205"/>
                  </a:lnTo>
                  <a:lnTo>
                    <a:pt x="761" y="217"/>
                  </a:lnTo>
                  <a:lnTo>
                    <a:pt x="760" y="228"/>
                  </a:lnTo>
                  <a:lnTo>
                    <a:pt x="756" y="237"/>
                  </a:lnTo>
                  <a:lnTo>
                    <a:pt x="752" y="248"/>
                  </a:lnTo>
                  <a:lnTo>
                    <a:pt x="745" y="256"/>
                  </a:lnTo>
                  <a:lnTo>
                    <a:pt x="736" y="263"/>
                  </a:lnTo>
                  <a:lnTo>
                    <a:pt x="726" y="267"/>
                  </a:lnTo>
                  <a:lnTo>
                    <a:pt x="716" y="271"/>
                  </a:lnTo>
                  <a:lnTo>
                    <a:pt x="704" y="272"/>
                  </a:lnTo>
                  <a:lnTo>
                    <a:pt x="700" y="272"/>
                  </a:lnTo>
                  <a:lnTo>
                    <a:pt x="694" y="271"/>
                  </a:lnTo>
                  <a:lnTo>
                    <a:pt x="689" y="270"/>
                  </a:lnTo>
                  <a:lnTo>
                    <a:pt x="684" y="269"/>
                  </a:lnTo>
                  <a:lnTo>
                    <a:pt x="679" y="266"/>
                  </a:lnTo>
                  <a:lnTo>
                    <a:pt x="674" y="264"/>
                  </a:lnTo>
                  <a:lnTo>
                    <a:pt x="671" y="260"/>
                  </a:lnTo>
                  <a:lnTo>
                    <a:pt x="666" y="257"/>
                  </a:lnTo>
                  <a:lnTo>
                    <a:pt x="654" y="245"/>
                  </a:lnTo>
                  <a:lnTo>
                    <a:pt x="643" y="259"/>
                  </a:lnTo>
                  <a:lnTo>
                    <a:pt x="634" y="271"/>
                  </a:lnTo>
                  <a:lnTo>
                    <a:pt x="623" y="280"/>
                  </a:lnTo>
                  <a:lnTo>
                    <a:pt x="611" y="288"/>
                  </a:lnTo>
                  <a:lnTo>
                    <a:pt x="598" y="296"/>
                  </a:lnTo>
                  <a:lnTo>
                    <a:pt x="586" y="302"/>
                  </a:lnTo>
                  <a:lnTo>
                    <a:pt x="572" y="305"/>
                  </a:lnTo>
                  <a:lnTo>
                    <a:pt x="558" y="308"/>
                  </a:lnTo>
                  <a:lnTo>
                    <a:pt x="543" y="309"/>
                  </a:lnTo>
                  <a:lnTo>
                    <a:pt x="532" y="309"/>
                  </a:lnTo>
                  <a:lnTo>
                    <a:pt x="521" y="307"/>
                  </a:lnTo>
                  <a:lnTo>
                    <a:pt x="511" y="304"/>
                  </a:lnTo>
                  <a:lnTo>
                    <a:pt x="501" y="301"/>
                  </a:lnTo>
                  <a:lnTo>
                    <a:pt x="490" y="297"/>
                  </a:lnTo>
                  <a:lnTo>
                    <a:pt x="481" y="293"/>
                  </a:lnTo>
                  <a:lnTo>
                    <a:pt x="472" y="287"/>
                  </a:lnTo>
                  <a:lnTo>
                    <a:pt x="462" y="280"/>
                  </a:lnTo>
                  <a:lnTo>
                    <a:pt x="452" y="271"/>
                  </a:lnTo>
                  <a:lnTo>
                    <a:pt x="442" y="281"/>
                  </a:lnTo>
                  <a:lnTo>
                    <a:pt x="430" y="292"/>
                  </a:lnTo>
                  <a:lnTo>
                    <a:pt x="416" y="301"/>
                  </a:lnTo>
                  <a:lnTo>
                    <a:pt x="404" y="309"/>
                  </a:lnTo>
                  <a:lnTo>
                    <a:pt x="389" y="316"/>
                  </a:lnTo>
                  <a:lnTo>
                    <a:pt x="374" y="322"/>
                  </a:lnTo>
                  <a:lnTo>
                    <a:pt x="359" y="325"/>
                  </a:lnTo>
                  <a:lnTo>
                    <a:pt x="343" y="327"/>
                  </a:lnTo>
                  <a:lnTo>
                    <a:pt x="327" y="328"/>
                  </a:lnTo>
                  <a:lnTo>
                    <a:pt x="307" y="327"/>
                  </a:lnTo>
                  <a:lnTo>
                    <a:pt x="287" y="324"/>
                  </a:lnTo>
                  <a:lnTo>
                    <a:pt x="268" y="318"/>
                  </a:lnTo>
                  <a:lnTo>
                    <a:pt x="251" y="310"/>
                  </a:lnTo>
                  <a:lnTo>
                    <a:pt x="233" y="300"/>
                  </a:lnTo>
                  <a:lnTo>
                    <a:pt x="218" y="287"/>
                  </a:lnTo>
                  <a:lnTo>
                    <a:pt x="204" y="273"/>
                  </a:lnTo>
                  <a:lnTo>
                    <a:pt x="192" y="257"/>
                  </a:lnTo>
                  <a:lnTo>
                    <a:pt x="179" y="239"/>
                  </a:lnTo>
                  <a:lnTo>
                    <a:pt x="165" y="256"/>
                  </a:lnTo>
                  <a:lnTo>
                    <a:pt x="158" y="264"/>
                  </a:lnTo>
                  <a:lnTo>
                    <a:pt x="150" y="271"/>
                  </a:lnTo>
                  <a:lnTo>
                    <a:pt x="142" y="278"/>
                  </a:lnTo>
                  <a:lnTo>
                    <a:pt x="133" y="282"/>
                  </a:lnTo>
                  <a:lnTo>
                    <a:pt x="124" y="287"/>
                  </a:lnTo>
                  <a:lnTo>
                    <a:pt x="113" y="290"/>
                  </a:lnTo>
                  <a:lnTo>
                    <a:pt x="103" y="292"/>
                  </a:lnTo>
                  <a:lnTo>
                    <a:pt x="93" y="293"/>
                  </a:lnTo>
                  <a:lnTo>
                    <a:pt x="74" y="290"/>
                  </a:lnTo>
                  <a:lnTo>
                    <a:pt x="57" y="286"/>
                  </a:lnTo>
                  <a:lnTo>
                    <a:pt x="41" y="277"/>
                  </a:lnTo>
                  <a:lnTo>
                    <a:pt x="28" y="265"/>
                  </a:lnTo>
                  <a:lnTo>
                    <a:pt x="17" y="252"/>
                  </a:lnTo>
                  <a:lnTo>
                    <a:pt x="7" y="236"/>
                  </a:lnTo>
                  <a:lnTo>
                    <a:pt x="3" y="219"/>
                  </a:lnTo>
                  <a:lnTo>
                    <a:pt x="0" y="201"/>
                  </a:lnTo>
                  <a:lnTo>
                    <a:pt x="3" y="182"/>
                  </a:lnTo>
                  <a:lnTo>
                    <a:pt x="7" y="165"/>
                  </a:lnTo>
                  <a:lnTo>
                    <a:pt x="17" y="149"/>
                  </a:lnTo>
                  <a:lnTo>
                    <a:pt x="28" y="135"/>
                  </a:lnTo>
                  <a:lnTo>
                    <a:pt x="41" y="124"/>
                  </a:lnTo>
                  <a:lnTo>
                    <a:pt x="57" y="115"/>
                  </a:lnTo>
                  <a:lnTo>
                    <a:pt x="74" y="111"/>
                  </a:lnTo>
                  <a:lnTo>
                    <a:pt x="93" y="108"/>
                  </a:lnTo>
                  <a:lnTo>
                    <a:pt x="100" y="108"/>
                  </a:lnTo>
                  <a:lnTo>
                    <a:pt x="106" y="109"/>
                  </a:lnTo>
                  <a:lnTo>
                    <a:pt x="113" y="111"/>
                  </a:lnTo>
                  <a:lnTo>
                    <a:pt x="120" y="113"/>
                  </a:lnTo>
                  <a:lnTo>
                    <a:pt x="127" y="115"/>
                  </a:lnTo>
                  <a:lnTo>
                    <a:pt x="133" y="118"/>
                  </a:lnTo>
                  <a:lnTo>
                    <a:pt x="140" y="121"/>
                  </a:lnTo>
                  <a:lnTo>
                    <a:pt x="146" y="124"/>
                  </a:lnTo>
                  <a:lnTo>
                    <a:pt x="163" y="137"/>
                  </a:lnTo>
                  <a:lnTo>
                    <a:pt x="170" y="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0" name="Freeform 174"/>
            <p:cNvSpPr>
              <a:spLocks/>
            </p:cNvSpPr>
            <p:nvPr/>
          </p:nvSpPr>
          <p:spPr bwMode="auto">
            <a:xfrm>
              <a:off x="4710113" y="1676400"/>
              <a:ext cx="163513" cy="204788"/>
            </a:xfrm>
            <a:custGeom>
              <a:avLst/>
              <a:gdLst>
                <a:gd name="T0" fmla="*/ 15120985 w 206"/>
                <a:gd name="T1" fmla="*/ 70646317 h 259"/>
                <a:gd name="T2" fmla="*/ 15751225 w 206"/>
                <a:gd name="T3" fmla="*/ 60017903 h 259"/>
                <a:gd name="T4" fmla="*/ 17641149 w 206"/>
                <a:gd name="T5" fmla="*/ 49389478 h 259"/>
                <a:gd name="T6" fmla="*/ 21421790 w 206"/>
                <a:gd name="T7" fmla="*/ 38761856 h 259"/>
                <a:gd name="T8" fmla="*/ 25831878 w 206"/>
                <a:gd name="T9" fmla="*/ 29383518 h 259"/>
                <a:gd name="T10" fmla="*/ 31502449 w 206"/>
                <a:gd name="T11" fmla="*/ 21256042 h 259"/>
                <a:gd name="T12" fmla="*/ 38432700 w 206"/>
                <a:gd name="T13" fmla="*/ 13128571 h 259"/>
                <a:gd name="T14" fmla="*/ 45362950 w 206"/>
                <a:gd name="T15" fmla="*/ 5626529 h 259"/>
                <a:gd name="T16" fmla="*/ 54183931 w 206"/>
                <a:gd name="T17" fmla="*/ 0 h 259"/>
                <a:gd name="T18" fmla="*/ 42842787 w 206"/>
                <a:gd name="T19" fmla="*/ 5001096 h 259"/>
                <a:gd name="T20" fmla="*/ 32131895 w 206"/>
                <a:gd name="T21" fmla="*/ 12503926 h 259"/>
                <a:gd name="T22" fmla="*/ 22681475 w 206"/>
                <a:gd name="T23" fmla="*/ 20005966 h 259"/>
                <a:gd name="T24" fmla="*/ 15120985 w 206"/>
                <a:gd name="T25" fmla="*/ 30634385 h 259"/>
                <a:gd name="T26" fmla="*/ 8190732 w 206"/>
                <a:gd name="T27" fmla="*/ 41262008 h 259"/>
                <a:gd name="T28" fmla="*/ 4410089 w 206"/>
                <a:gd name="T29" fmla="*/ 52515866 h 259"/>
                <a:gd name="T30" fmla="*/ 630239 w 206"/>
                <a:gd name="T31" fmla="*/ 65018998 h 259"/>
                <a:gd name="T32" fmla="*/ 0 w 206"/>
                <a:gd name="T33" fmla="*/ 78148354 h 259"/>
                <a:gd name="T34" fmla="*/ 1260479 w 206"/>
                <a:gd name="T35" fmla="*/ 95027937 h 259"/>
                <a:gd name="T36" fmla="*/ 6300806 w 206"/>
                <a:gd name="T37" fmla="*/ 111282903 h 259"/>
                <a:gd name="T38" fmla="*/ 14490746 w 206"/>
                <a:gd name="T39" fmla="*/ 125662335 h 259"/>
                <a:gd name="T40" fmla="*/ 24571399 w 206"/>
                <a:gd name="T41" fmla="*/ 137540824 h 259"/>
                <a:gd name="T42" fmla="*/ 36542776 w 206"/>
                <a:gd name="T43" fmla="*/ 147543804 h 259"/>
                <a:gd name="T44" fmla="*/ 51033516 w 206"/>
                <a:gd name="T45" fmla="*/ 155671274 h 259"/>
                <a:gd name="T46" fmla="*/ 67414986 w 206"/>
                <a:gd name="T47" fmla="*/ 160673159 h 259"/>
                <a:gd name="T48" fmla="*/ 83795650 w 206"/>
                <a:gd name="T49" fmla="*/ 161923235 h 259"/>
                <a:gd name="T50" fmla="*/ 90725900 w 206"/>
                <a:gd name="T51" fmla="*/ 161923235 h 259"/>
                <a:gd name="T52" fmla="*/ 96396466 w 206"/>
                <a:gd name="T53" fmla="*/ 161297802 h 259"/>
                <a:gd name="T54" fmla="*/ 102067032 w 206"/>
                <a:gd name="T55" fmla="*/ 160047726 h 259"/>
                <a:gd name="T56" fmla="*/ 107737622 w 206"/>
                <a:gd name="T57" fmla="*/ 158797650 h 259"/>
                <a:gd name="T58" fmla="*/ 113407394 w 206"/>
                <a:gd name="T59" fmla="*/ 156921350 h 259"/>
                <a:gd name="T60" fmla="*/ 119708199 w 206"/>
                <a:gd name="T61" fmla="*/ 154421198 h 259"/>
                <a:gd name="T62" fmla="*/ 124748525 w 206"/>
                <a:gd name="T63" fmla="*/ 151920256 h 259"/>
                <a:gd name="T64" fmla="*/ 129788852 w 206"/>
                <a:gd name="T65" fmla="*/ 149419313 h 259"/>
                <a:gd name="T66" fmla="*/ 126008210 w 206"/>
                <a:gd name="T67" fmla="*/ 150670180 h 259"/>
                <a:gd name="T68" fmla="*/ 122228362 w 206"/>
                <a:gd name="T69" fmla="*/ 151294822 h 259"/>
                <a:gd name="T70" fmla="*/ 119077960 w 206"/>
                <a:gd name="T71" fmla="*/ 151920256 h 259"/>
                <a:gd name="T72" fmla="*/ 115298112 w 206"/>
                <a:gd name="T73" fmla="*/ 153170332 h 259"/>
                <a:gd name="T74" fmla="*/ 110887231 w 206"/>
                <a:gd name="T75" fmla="*/ 153795765 h 259"/>
                <a:gd name="T76" fmla="*/ 107107383 w 206"/>
                <a:gd name="T77" fmla="*/ 154421198 h 259"/>
                <a:gd name="T78" fmla="*/ 103326716 w 206"/>
                <a:gd name="T79" fmla="*/ 154421198 h 259"/>
                <a:gd name="T80" fmla="*/ 98916629 w 206"/>
                <a:gd name="T81" fmla="*/ 154421198 h 259"/>
                <a:gd name="T82" fmla="*/ 82535965 w 206"/>
                <a:gd name="T83" fmla="*/ 153170332 h 259"/>
                <a:gd name="T84" fmla="*/ 66784747 w 206"/>
                <a:gd name="T85" fmla="*/ 147543804 h 259"/>
                <a:gd name="T86" fmla="*/ 52293213 w 206"/>
                <a:gd name="T87" fmla="*/ 140041767 h 259"/>
                <a:gd name="T88" fmla="*/ 39692385 w 206"/>
                <a:gd name="T89" fmla="*/ 130038787 h 259"/>
                <a:gd name="T90" fmla="*/ 29611732 w 206"/>
                <a:gd name="T91" fmla="*/ 117534864 h 259"/>
                <a:gd name="T92" fmla="*/ 21421790 w 206"/>
                <a:gd name="T93" fmla="*/ 103155408 h 259"/>
                <a:gd name="T94" fmla="*/ 16381464 w 206"/>
                <a:gd name="T95" fmla="*/ 87525900 h 259"/>
                <a:gd name="T96" fmla="*/ 15120985 w 206"/>
                <a:gd name="T97" fmla="*/ 70646317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6"/>
                <a:gd name="T148" fmla="*/ 0 h 259"/>
                <a:gd name="T149" fmla="*/ 206 w 206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6" h="259">
                  <a:moveTo>
                    <a:pt x="24" y="113"/>
                  </a:moveTo>
                  <a:lnTo>
                    <a:pt x="25" y="96"/>
                  </a:lnTo>
                  <a:lnTo>
                    <a:pt x="28" y="79"/>
                  </a:lnTo>
                  <a:lnTo>
                    <a:pt x="34" y="62"/>
                  </a:lnTo>
                  <a:lnTo>
                    <a:pt x="41" y="47"/>
                  </a:lnTo>
                  <a:lnTo>
                    <a:pt x="50" y="34"/>
                  </a:lnTo>
                  <a:lnTo>
                    <a:pt x="61" y="21"/>
                  </a:lnTo>
                  <a:lnTo>
                    <a:pt x="72" y="9"/>
                  </a:lnTo>
                  <a:lnTo>
                    <a:pt x="86" y="0"/>
                  </a:lnTo>
                  <a:lnTo>
                    <a:pt x="68" y="8"/>
                  </a:lnTo>
                  <a:lnTo>
                    <a:pt x="51" y="20"/>
                  </a:lnTo>
                  <a:lnTo>
                    <a:pt x="36" y="32"/>
                  </a:lnTo>
                  <a:lnTo>
                    <a:pt x="24" y="49"/>
                  </a:lnTo>
                  <a:lnTo>
                    <a:pt x="13" y="66"/>
                  </a:lnTo>
                  <a:lnTo>
                    <a:pt x="7" y="84"/>
                  </a:lnTo>
                  <a:lnTo>
                    <a:pt x="1" y="104"/>
                  </a:lnTo>
                  <a:lnTo>
                    <a:pt x="0" y="125"/>
                  </a:lnTo>
                  <a:lnTo>
                    <a:pt x="2" y="152"/>
                  </a:lnTo>
                  <a:lnTo>
                    <a:pt x="10" y="178"/>
                  </a:lnTo>
                  <a:lnTo>
                    <a:pt x="23" y="201"/>
                  </a:lnTo>
                  <a:lnTo>
                    <a:pt x="39" y="220"/>
                  </a:lnTo>
                  <a:lnTo>
                    <a:pt x="58" y="236"/>
                  </a:lnTo>
                  <a:lnTo>
                    <a:pt x="81" y="249"/>
                  </a:lnTo>
                  <a:lnTo>
                    <a:pt x="107" y="257"/>
                  </a:lnTo>
                  <a:lnTo>
                    <a:pt x="133" y="259"/>
                  </a:lnTo>
                  <a:lnTo>
                    <a:pt x="144" y="259"/>
                  </a:lnTo>
                  <a:lnTo>
                    <a:pt x="153" y="258"/>
                  </a:lnTo>
                  <a:lnTo>
                    <a:pt x="162" y="256"/>
                  </a:lnTo>
                  <a:lnTo>
                    <a:pt x="171" y="254"/>
                  </a:lnTo>
                  <a:lnTo>
                    <a:pt x="180" y="251"/>
                  </a:lnTo>
                  <a:lnTo>
                    <a:pt x="190" y="247"/>
                  </a:lnTo>
                  <a:lnTo>
                    <a:pt x="198" y="243"/>
                  </a:lnTo>
                  <a:lnTo>
                    <a:pt x="206" y="239"/>
                  </a:lnTo>
                  <a:lnTo>
                    <a:pt x="200" y="241"/>
                  </a:lnTo>
                  <a:lnTo>
                    <a:pt x="194" y="242"/>
                  </a:lnTo>
                  <a:lnTo>
                    <a:pt x="189" y="243"/>
                  </a:lnTo>
                  <a:lnTo>
                    <a:pt x="183" y="245"/>
                  </a:lnTo>
                  <a:lnTo>
                    <a:pt x="176" y="246"/>
                  </a:lnTo>
                  <a:lnTo>
                    <a:pt x="170" y="247"/>
                  </a:lnTo>
                  <a:lnTo>
                    <a:pt x="164" y="247"/>
                  </a:lnTo>
                  <a:lnTo>
                    <a:pt x="157" y="247"/>
                  </a:lnTo>
                  <a:lnTo>
                    <a:pt x="131" y="245"/>
                  </a:lnTo>
                  <a:lnTo>
                    <a:pt x="106" y="236"/>
                  </a:lnTo>
                  <a:lnTo>
                    <a:pt x="83" y="224"/>
                  </a:lnTo>
                  <a:lnTo>
                    <a:pt x="63" y="208"/>
                  </a:lnTo>
                  <a:lnTo>
                    <a:pt x="47" y="188"/>
                  </a:lnTo>
                  <a:lnTo>
                    <a:pt x="34" y="165"/>
                  </a:lnTo>
                  <a:lnTo>
                    <a:pt x="26" y="140"/>
                  </a:lnTo>
                  <a:lnTo>
                    <a:pt x="24" y="1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1" name="Freeform 175"/>
            <p:cNvSpPr>
              <a:spLocks/>
            </p:cNvSpPr>
            <p:nvPr/>
          </p:nvSpPr>
          <p:spPr bwMode="auto">
            <a:xfrm>
              <a:off x="4575175" y="1758950"/>
              <a:ext cx="101600" cy="98425"/>
            </a:xfrm>
            <a:custGeom>
              <a:avLst/>
              <a:gdLst>
                <a:gd name="T0" fmla="*/ 8820149 w 128"/>
                <a:gd name="T1" fmla="*/ 23559796 h 125"/>
                <a:gd name="T2" fmla="*/ 9450386 w 128"/>
                <a:gd name="T3" fmla="*/ 17359810 h 125"/>
                <a:gd name="T4" fmla="*/ 10080623 w 128"/>
                <a:gd name="T5" fmla="*/ 11159821 h 125"/>
                <a:gd name="T6" fmla="*/ 12600778 w 128"/>
                <a:gd name="T7" fmla="*/ 5580304 h 125"/>
                <a:gd name="T8" fmla="*/ 15120936 w 128"/>
                <a:gd name="T9" fmla="*/ 0 h 125"/>
                <a:gd name="T10" fmla="*/ 8820149 w 128"/>
                <a:gd name="T11" fmla="*/ 7440144 h 125"/>
                <a:gd name="T12" fmla="*/ 4410074 w 128"/>
                <a:gd name="T13" fmla="*/ 14880288 h 125"/>
                <a:gd name="T14" fmla="*/ 630237 w 128"/>
                <a:gd name="T15" fmla="*/ 23559796 h 125"/>
                <a:gd name="T16" fmla="*/ 0 w 128"/>
                <a:gd name="T17" fmla="*/ 33480252 h 125"/>
                <a:gd name="T18" fmla="*/ 630237 w 128"/>
                <a:gd name="T19" fmla="*/ 42159760 h 125"/>
                <a:gd name="T20" fmla="*/ 3779837 w 128"/>
                <a:gd name="T21" fmla="*/ 50219585 h 125"/>
                <a:gd name="T22" fmla="*/ 7560468 w 128"/>
                <a:gd name="T23" fmla="*/ 57659738 h 125"/>
                <a:gd name="T24" fmla="*/ 13231019 w 128"/>
                <a:gd name="T25" fmla="*/ 64480195 h 125"/>
                <a:gd name="T26" fmla="*/ 19531009 w 128"/>
                <a:gd name="T27" fmla="*/ 69440026 h 125"/>
                <a:gd name="T28" fmla="*/ 27091481 w 128"/>
                <a:gd name="T29" fmla="*/ 73780174 h 125"/>
                <a:gd name="T30" fmla="*/ 35282183 w 128"/>
                <a:gd name="T31" fmla="*/ 76259696 h 125"/>
                <a:gd name="T32" fmla="*/ 43472885 w 128"/>
                <a:gd name="T33" fmla="*/ 77499851 h 125"/>
                <a:gd name="T34" fmla="*/ 49772876 w 128"/>
                <a:gd name="T35" fmla="*/ 76259696 h 125"/>
                <a:gd name="T36" fmla="*/ 55443436 w 128"/>
                <a:gd name="T37" fmla="*/ 75640012 h 125"/>
                <a:gd name="T38" fmla="*/ 60483746 w 128"/>
                <a:gd name="T39" fmla="*/ 73780174 h 125"/>
                <a:gd name="T40" fmla="*/ 65524056 w 128"/>
                <a:gd name="T41" fmla="*/ 71299865 h 125"/>
                <a:gd name="T42" fmla="*/ 69934129 w 128"/>
                <a:gd name="T43" fmla="*/ 68819555 h 125"/>
                <a:gd name="T44" fmla="*/ 74344202 w 128"/>
                <a:gd name="T45" fmla="*/ 65099879 h 125"/>
                <a:gd name="T46" fmla="*/ 78124831 w 128"/>
                <a:gd name="T47" fmla="*/ 61380202 h 125"/>
                <a:gd name="T48" fmla="*/ 80644986 w 128"/>
                <a:gd name="T49" fmla="*/ 57040054 h 125"/>
                <a:gd name="T50" fmla="*/ 78124831 w 128"/>
                <a:gd name="T51" fmla="*/ 59519576 h 125"/>
                <a:gd name="T52" fmla="*/ 74974439 w 128"/>
                <a:gd name="T53" fmla="*/ 61380202 h 125"/>
                <a:gd name="T54" fmla="*/ 71194603 w 128"/>
                <a:gd name="T55" fmla="*/ 62619569 h 125"/>
                <a:gd name="T56" fmla="*/ 67413974 w 128"/>
                <a:gd name="T57" fmla="*/ 64480195 h 125"/>
                <a:gd name="T58" fmla="*/ 64263582 w 128"/>
                <a:gd name="T59" fmla="*/ 65719562 h 125"/>
                <a:gd name="T60" fmla="*/ 60483746 w 128"/>
                <a:gd name="T61" fmla="*/ 66340033 h 125"/>
                <a:gd name="T62" fmla="*/ 56703117 w 128"/>
                <a:gd name="T63" fmla="*/ 66959717 h 125"/>
                <a:gd name="T64" fmla="*/ 52293044 w 128"/>
                <a:gd name="T65" fmla="*/ 66959717 h 125"/>
                <a:gd name="T66" fmla="*/ 43472885 w 128"/>
                <a:gd name="T67" fmla="*/ 66340033 h 125"/>
                <a:gd name="T68" fmla="*/ 35912420 w 128"/>
                <a:gd name="T69" fmla="*/ 63859724 h 125"/>
                <a:gd name="T70" fmla="*/ 28351955 w 128"/>
                <a:gd name="T71" fmla="*/ 60140047 h 125"/>
                <a:gd name="T72" fmla="*/ 22051164 w 128"/>
                <a:gd name="T73" fmla="*/ 54559745 h 125"/>
                <a:gd name="T74" fmla="*/ 16380617 w 128"/>
                <a:gd name="T75" fmla="*/ 47740063 h 125"/>
                <a:gd name="T76" fmla="*/ 12600778 w 128"/>
                <a:gd name="T77" fmla="*/ 40919606 h 125"/>
                <a:gd name="T78" fmla="*/ 9450386 w 128"/>
                <a:gd name="T79" fmla="*/ 32240097 h 125"/>
                <a:gd name="T80" fmla="*/ 8820149 w 128"/>
                <a:gd name="T81" fmla="*/ 23559796 h 1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8"/>
                <a:gd name="T124" fmla="*/ 0 h 125"/>
                <a:gd name="T125" fmla="*/ 128 w 128"/>
                <a:gd name="T126" fmla="*/ 125 h 1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8" h="125">
                  <a:moveTo>
                    <a:pt x="14" y="38"/>
                  </a:moveTo>
                  <a:lnTo>
                    <a:pt x="15" y="28"/>
                  </a:lnTo>
                  <a:lnTo>
                    <a:pt x="16" y="18"/>
                  </a:lnTo>
                  <a:lnTo>
                    <a:pt x="20" y="9"/>
                  </a:lnTo>
                  <a:lnTo>
                    <a:pt x="24" y="0"/>
                  </a:lnTo>
                  <a:lnTo>
                    <a:pt x="14" y="12"/>
                  </a:lnTo>
                  <a:lnTo>
                    <a:pt x="7" y="24"/>
                  </a:lnTo>
                  <a:lnTo>
                    <a:pt x="1" y="38"/>
                  </a:lnTo>
                  <a:lnTo>
                    <a:pt x="0" y="54"/>
                  </a:lnTo>
                  <a:lnTo>
                    <a:pt x="1" y="68"/>
                  </a:lnTo>
                  <a:lnTo>
                    <a:pt x="6" y="81"/>
                  </a:lnTo>
                  <a:lnTo>
                    <a:pt x="12" y="93"/>
                  </a:lnTo>
                  <a:lnTo>
                    <a:pt x="21" y="104"/>
                  </a:lnTo>
                  <a:lnTo>
                    <a:pt x="31" y="112"/>
                  </a:lnTo>
                  <a:lnTo>
                    <a:pt x="43" y="119"/>
                  </a:lnTo>
                  <a:lnTo>
                    <a:pt x="56" y="123"/>
                  </a:lnTo>
                  <a:lnTo>
                    <a:pt x="69" y="125"/>
                  </a:lnTo>
                  <a:lnTo>
                    <a:pt x="79" y="123"/>
                  </a:lnTo>
                  <a:lnTo>
                    <a:pt x="88" y="122"/>
                  </a:lnTo>
                  <a:lnTo>
                    <a:pt x="96" y="119"/>
                  </a:lnTo>
                  <a:lnTo>
                    <a:pt x="104" y="115"/>
                  </a:lnTo>
                  <a:lnTo>
                    <a:pt x="111" y="111"/>
                  </a:lnTo>
                  <a:lnTo>
                    <a:pt x="118" y="105"/>
                  </a:lnTo>
                  <a:lnTo>
                    <a:pt x="124" y="99"/>
                  </a:lnTo>
                  <a:lnTo>
                    <a:pt x="128" y="92"/>
                  </a:lnTo>
                  <a:lnTo>
                    <a:pt x="124" y="96"/>
                  </a:lnTo>
                  <a:lnTo>
                    <a:pt x="119" y="99"/>
                  </a:lnTo>
                  <a:lnTo>
                    <a:pt x="113" y="101"/>
                  </a:lnTo>
                  <a:lnTo>
                    <a:pt x="107" y="104"/>
                  </a:lnTo>
                  <a:lnTo>
                    <a:pt x="102" y="106"/>
                  </a:lnTo>
                  <a:lnTo>
                    <a:pt x="96" y="107"/>
                  </a:lnTo>
                  <a:lnTo>
                    <a:pt x="90" y="108"/>
                  </a:lnTo>
                  <a:lnTo>
                    <a:pt x="83" y="108"/>
                  </a:lnTo>
                  <a:lnTo>
                    <a:pt x="69" y="107"/>
                  </a:lnTo>
                  <a:lnTo>
                    <a:pt x="57" y="103"/>
                  </a:lnTo>
                  <a:lnTo>
                    <a:pt x="45" y="97"/>
                  </a:lnTo>
                  <a:lnTo>
                    <a:pt x="35" y="88"/>
                  </a:lnTo>
                  <a:lnTo>
                    <a:pt x="26" y="77"/>
                  </a:lnTo>
                  <a:lnTo>
                    <a:pt x="20" y="66"/>
                  </a:lnTo>
                  <a:lnTo>
                    <a:pt x="15" y="52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2" name="Freeform 176"/>
            <p:cNvSpPr>
              <a:spLocks/>
            </p:cNvSpPr>
            <p:nvPr/>
          </p:nvSpPr>
          <p:spPr bwMode="auto">
            <a:xfrm>
              <a:off x="4908550" y="1738313"/>
              <a:ext cx="138113" cy="131763"/>
            </a:xfrm>
            <a:custGeom>
              <a:avLst/>
              <a:gdLst>
                <a:gd name="T0" fmla="*/ 11970586 w 174"/>
                <a:gd name="T1" fmla="*/ 31126051 h 167"/>
                <a:gd name="T2" fmla="*/ 12600826 w 174"/>
                <a:gd name="T3" fmla="*/ 22410754 h 167"/>
                <a:gd name="T4" fmla="*/ 14490754 w 174"/>
                <a:gd name="T5" fmla="*/ 14940505 h 167"/>
                <a:gd name="T6" fmla="*/ 17010918 w 174"/>
                <a:gd name="T7" fmla="*/ 6847732 h 167"/>
                <a:gd name="T8" fmla="*/ 21421801 w 174"/>
                <a:gd name="T9" fmla="*/ 0 h 167"/>
                <a:gd name="T10" fmla="*/ 17010918 w 174"/>
                <a:gd name="T11" fmla="*/ 3735126 h 167"/>
                <a:gd name="T12" fmla="*/ 12600826 w 174"/>
                <a:gd name="T13" fmla="*/ 9337815 h 167"/>
                <a:gd name="T14" fmla="*/ 9450421 w 174"/>
                <a:gd name="T15" fmla="*/ 14317984 h 167"/>
                <a:gd name="T16" fmla="*/ 5670570 w 174"/>
                <a:gd name="T17" fmla="*/ 19920671 h 167"/>
                <a:gd name="T18" fmla="*/ 3780645 w 174"/>
                <a:gd name="T19" fmla="*/ 25523358 h 167"/>
                <a:gd name="T20" fmla="*/ 1260480 w 174"/>
                <a:gd name="T21" fmla="*/ 31748572 h 167"/>
                <a:gd name="T22" fmla="*/ 630240 w 174"/>
                <a:gd name="T23" fmla="*/ 38596300 h 167"/>
                <a:gd name="T24" fmla="*/ 0 w 174"/>
                <a:gd name="T25" fmla="*/ 44821508 h 167"/>
                <a:gd name="T26" fmla="*/ 1260480 w 174"/>
                <a:gd name="T27" fmla="*/ 56649415 h 167"/>
                <a:gd name="T28" fmla="*/ 4410091 w 174"/>
                <a:gd name="T29" fmla="*/ 67854789 h 167"/>
                <a:gd name="T30" fmla="*/ 10080661 w 174"/>
                <a:gd name="T31" fmla="*/ 77815121 h 167"/>
                <a:gd name="T32" fmla="*/ 17010918 w 174"/>
                <a:gd name="T33" fmla="*/ 86530412 h 167"/>
                <a:gd name="T34" fmla="*/ 25831891 w 174"/>
                <a:gd name="T35" fmla="*/ 94000661 h 167"/>
                <a:gd name="T36" fmla="*/ 35912555 w 174"/>
                <a:gd name="T37" fmla="*/ 99603348 h 167"/>
                <a:gd name="T38" fmla="*/ 47883138 w 174"/>
                <a:gd name="T39" fmla="*/ 102093431 h 167"/>
                <a:gd name="T40" fmla="*/ 59224287 w 174"/>
                <a:gd name="T41" fmla="*/ 103961018 h 167"/>
                <a:gd name="T42" fmla="*/ 67415020 w 174"/>
                <a:gd name="T43" fmla="*/ 103338473 h 167"/>
                <a:gd name="T44" fmla="*/ 74345274 w 174"/>
                <a:gd name="T45" fmla="*/ 101470911 h 167"/>
                <a:gd name="T46" fmla="*/ 81905768 w 174"/>
                <a:gd name="T47" fmla="*/ 99603348 h 167"/>
                <a:gd name="T48" fmla="*/ 88205782 w 174"/>
                <a:gd name="T49" fmla="*/ 95868224 h 167"/>
                <a:gd name="T50" fmla="*/ 94506590 w 174"/>
                <a:gd name="T51" fmla="*/ 92133099 h 167"/>
                <a:gd name="T52" fmla="*/ 100177159 w 174"/>
                <a:gd name="T53" fmla="*/ 87152933 h 167"/>
                <a:gd name="T54" fmla="*/ 105217512 w 174"/>
                <a:gd name="T55" fmla="*/ 82172767 h 167"/>
                <a:gd name="T56" fmla="*/ 109627602 w 174"/>
                <a:gd name="T57" fmla="*/ 76570080 h 167"/>
                <a:gd name="T58" fmla="*/ 105846958 w 174"/>
                <a:gd name="T59" fmla="*/ 79060163 h 167"/>
                <a:gd name="T60" fmla="*/ 101436844 w 174"/>
                <a:gd name="T61" fmla="*/ 82172767 h 167"/>
                <a:gd name="T62" fmla="*/ 96396515 w 174"/>
                <a:gd name="T63" fmla="*/ 84662850 h 167"/>
                <a:gd name="T64" fmla="*/ 91986426 w 174"/>
                <a:gd name="T65" fmla="*/ 86530412 h 167"/>
                <a:gd name="T66" fmla="*/ 86946097 w 174"/>
                <a:gd name="T67" fmla="*/ 87775454 h 167"/>
                <a:gd name="T68" fmla="*/ 81905768 w 174"/>
                <a:gd name="T69" fmla="*/ 89643016 h 167"/>
                <a:gd name="T70" fmla="*/ 76235199 w 174"/>
                <a:gd name="T71" fmla="*/ 90265537 h 167"/>
                <a:gd name="T72" fmla="*/ 71194870 w 174"/>
                <a:gd name="T73" fmla="*/ 90265537 h 167"/>
                <a:gd name="T74" fmla="*/ 59224287 w 174"/>
                <a:gd name="T75" fmla="*/ 88397974 h 167"/>
                <a:gd name="T76" fmla="*/ 47883138 w 174"/>
                <a:gd name="T77" fmla="*/ 85907891 h 167"/>
                <a:gd name="T78" fmla="*/ 38432719 w 174"/>
                <a:gd name="T79" fmla="*/ 80305204 h 167"/>
                <a:gd name="T80" fmla="*/ 29611747 w 174"/>
                <a:gd name="T81" fmla="*/ 72834955 h 167"/>
                <a:gd name="T82" fmla="*/ 22051247 w 174"/>
                <a:gd name="T83" fmla="*/ 64119664 h 167"/>
                <a:gd name="T84" fmla="*/ 16381472 w 174"/>
                <a:gd name="T85" fmla="*/ 54159332 h 167"/>
                <a:gd name="T86" fmla="*/ 13861308 w 174"/>
                <a:gd name="T87" fmla="*/ 42953946 h 167"/>
                <a:gd name="T88" fmla="*/ 11970586 w 174"/>
                <a:gd name="T89" fmla="*/ 31126051 h 1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4"/>
                <a:gd name="T136" fmla="*/ 0 h 167"/>
                <a:gd name="T137" fmla="*/ 174 w 174"/>
                <a:gd name="T138" fmla="*/ 167 h 1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4" h="167">
                  <a:moveTo>
                    <a:pt x="19" y="50"/>
                  </a:moveTo>
                  <a:lnTo>
                    <a:pt x="20" y="36"/>
                  </a:lnTo>
                  <a:lnTo>
                    <a:pt x="23" y="24"/>
                  </a:lnTo>
                  <a:lnTo>
                    <a:pt x="27" y="11"/>
                  </a:lnTo>
                  <a:lnTo>
                    <a:pt x="34" y="0"/>
                  </a:lnTo>
                  <a:lnTo>
                    <a:pt x="27" y="6"/>
                  </a:lnTo>
                  <a:lnTo>
                    <a:pt x="20" y="15"/>
                  </a:lnTo>
                  <a:lnTo>
                    <a:pt x="15" y="23"/>
                  </a:lnTo>
                  <a:lnTo>
                    <a:pt x="9" y="32"/>
                  </a:lnTo>
                  <a:lnTo>
                    <a:pt x="6" y="41"/>
                  </a:lnTo>
                  <a:lnTo>
                    <a:pt x="2" y="51"/>
                  </a:lnTo>
                  <a:lnTo>
                    <a:pt x="1" y="62"/>
                  </a:lnTo>
                  <a:lnTo>
                    <a:pt x="0" y="72"/>
                  </a:lnTo>
                  <a:lnTo>
                    <a:pt x="2" y="91"/>
                  </a:lnTo>
                  <a:lnTo>
                    <a:pt x="7" y="109"/>
                  </a:lnTo>
                  <a:lnTo>
                    <a:pt x="16" y="125"/>
                  </a:lnTo>
                  <a:lnTo>
                    <a:pt x="27" y="139"/>
                  </a:lnTo>
                  <a:lnTo>
                    <a:pt x="41" y="151"/>
                  </a:lnTo>
                  <a:lnTo>
                    <a:pt x="57" y="160"/>
                  </a:lnTo>
                  <a:lnTo>
                    <a:pt x="76" y="164"/>
                  </a:lnTo>
                  <a:lnTo>
                    <a:pt x="94" y="167"/>
                  </a:lnTo>
                  <a:lnTo>
                    <a:pt x="107" y="166"/>
                  </a:lnTo>
                  <a:lnTo>
                    <a:pt x="118" y="163"/>
                  </a:lnTo>
                  <a:lnTo>
                    <a:pt x="130" y="160"/>
                  </a:lnTo>
                  <a:lnTo>
                    <a:pt x="140" y="154"/>
                  </a:lnTo>
                  <a:lnTo>
                    <a:pt x="150" y="148"/>
                  </a:lnTo>
                  <a:lnTo>
                    <a:pt x="159" y="140"/>
                  </a:lnTo>
                  <a:lnTo>
                    <a:pt x="167" y="132"/>
                  </a:lnTo>
                  <a:lnTo>
                    <a:pt x="174" y="123"/>
                  </a:lnTo>
                  <a:lnTo>
                    <a:pt x="168" y="127"/>
                  </a:lnTo>
                  <a:lnTo>
                    <a:pt x="161" y="132"/>
                  </a:lnTo>
                  <a:lnTo>
                    <a:pt x="153" y="136"/>
                  </a:lnTo>
                  <a:lnTo>
                    <a:pt x="146" y="139"/>
                  </a:lnTo>
                  <a:lnTo>
                    <a:pt x="138" y="141"/>
                  </a:lnTo>
                  <a:lnTo>
                    <a:pt x="130" y="144"/>
                  </a:lnTo>
                  <a:lnTo>
                    <a:pt x="121" y="145"/>
                  </a:lnTo>
                  <a:lnTo>
                    <a:pt x="113" y="145"/>
                  </a:lnTo>
                  <a:lnTo>
                    <a:pt x="94" y="142"/>
                  </a:lnTo>
                  <a:lnTo>
                    <a:pt x="76" y="138"/>
                  </a:lnTo>
                  <a:lnTo>
                    <a:pt x="61" y="129"/>
                  </a:lnTo>
                  <a:lnTo>
                    <a:pt x="47" y="117"/>
                  </a:lnTo>
                  <a:lnTo>
                    <a:pt x="35" y="103"/>
                  </a:lnTo>
                  <a:lnTo>
                    <a:pt x="26" y="87"/>
                  </a:lnTo>
                  <a:lnTo>
                    <a:pt x="22" y="69"/>
                  </a:lnTo>
                  <a:lnTo>
                    <a:pt x="19" y="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183" name="Group 241"/>
          <p:cNvGrpSpPr>
            <a:grpSpLocks/>
          </p:cNvGrpSpPr>
          <p:nvPr/>
        </p:nvGrpSpPr>
        <p:grpSpPr bwMode="auto">
          <a:xfrm>
            <a:off x="8001000" y="932056"/>
            <a:ext cx="987098" cy="439544"/>
            <a:chOff x="4559300" y="1644650"/>
            <a:chExt cx="603250" cy="260350"/>
          </a:xfrm>
        </p:grpSpPr>
        <p:sp>
          <p:nvSpPr>
            <p:cNvPr id="184" name="Freeform 173"/>
            <p:cNvSpPr>
              <a:spLocks/>
            </p:cNvSpPr>
            <p:nvPr/>
          </p:nvSpPr>
          <p:spPr bwMode="auto">
            <a:xfrm>
              <a:off x="4559300" y="1644650"/>
              <a:ext cx="603250" cy="260350"/>
            </a:xfrm>
            <a:custGeom>
              <a:avLst/>
              <a:gdLst>
                <a:gd name="T0" fmla="*/ 121277835 w 761"/>
                <a:gd name="T1" fmla="*/ 43472890 h 328"/>
                <a:gd name="T2" fmla="*/ 157724111 w 761"/>
                <a:gd name="T3" fmla="*/ 11341099 h 328"/>
                <a:gd name="T4" fmla="*/ 205481519 w 761"/>
                <a:gd name="T5" fmla="*/ 0 h 328"/>
                <a:gd name="T6" fmla="*/ 240671405 w 761"/>
                <a:gd name="T7" fmla="*/ 6300787 h 328"/>
                <a:gd name="T8" fmla="*/ 270833896 w 761"/>
                <a:gd name="T9" fmla="*/ 23941879 h 328"/>
                <a:gd name="T10" fmla="*/ 292826751 w 761"/>
                <a:gd name="T11" fmla="*/ 48513201 h 328"/>
                <a:gd name="T12" fmla="*/ 310421669 w 761"/>
                <a:gd name="T13" fmla="*/ 39062023 h 328"/>
                <a:gd name="T14" fmla="*/ 325502914 w 761"/>
                <a:gd name="T15" fmla="*/ 34021712 h 328"/>
                <a:gd name="T16" fmla="*/ 341212775 w 761"/>
                <a:gd name="T17" fmla="*/ 32762031 h 328"/>
                <a:gd name="T18" fmla="*/ 380172725 w 761"/>
                <a:gd name="T19" fmla="*/ 42842653 h 328"/>
                <a:gd name="T20" fmla="*/ 408450159 w 761"/>
                <a:gd name="T21" fmla="*/ 69934136 h 328"/>
                <a:gd name="T22" fmla="*/ 421645654 w 761"/>
                <a:gd name="T23" fmla="*/ 105846573 h 328"/>
                <a:gd name="T24" fmla="*/ 437355515 w 761"/>
                <a:gd name="T25" fmla="*/ 101436475 h 328"/>
                <a:gd name="T26" fmla="*/ 449923087 w 761"/>
                <a:gd name="T27" fmla="*/ 101436475 h 328"/>
                <a:gd name="T28" fmla="*/ 468146622 w 761"/>
                <a:gd name="T29" fmla="*/ 110886883 h 328"/>
                <a:gd name="T30" fmla="*/ 477571905 w 761"/>
                <a:gd name="T31" fmla="*/ 129158208 h 328"/>
                <a:gd name="T32" fmla="*/ 475058232 w 761"/>
                <a:gd name="T33" fmla="*/ 149319450 h 328"/>
                <a:gd name="T34" fmla="*/ 462490660 w 761"/>
                <a:gd name="T35" fmla="*/ 165700063 h 328"/>
                <a:gd name="T36" fmla="*/ 442382861 w 761"/>
                <a:gd name="T37" fmla="*/ 171370611 h 328"/>
                <a:gd name="T38" fmla="*/ 432956786 w 761"/>
                <a:gd name="T39" fmla="*/ 170110930 h 328"/>
                <a:gd name="T40" fmla="*/ 423531503 w 761"/>
                <a:gd name="T41" fmla="*/ 166330300 h 328"/>
                <a:gd name="T42" fmla="*/ 410963039 w 761"/>
                <a:gd name="T43" fmla="*/ 154359761 h 328"/>
                <a:gd name="T44" fmla="*/ 391483064 w 761"/>
                <a:gd name="T45" fmla="*/ 176410921 h 328"/>
                <a:gd name="T46" fmla="*/ 368232976 w 761"/>
                <a:gd name="T47" fmla="*/ 190272173 h 328"/>
                <a:gd name="T48" fmla="*/ 341212775 w 761"/>
                <a:gd name="T49" fmla="*/ 194682246 h 328"/>
                <a:gd name="T50" fmla="*/ 321104184 w 761"/>
                <a:gd name="T51" fmla="*/ 191531853 h 328"/>
                <a:gd name="T52" fmla="*/ 302252826 w 761"/>
                <a:gd name="T53" fmla="*/ 184601625 h 328"/>
                <a:gd name="T54" fmla="*/ 284030084 w 761"/>
                <a:gd name="T55" fmla="*/ 170740374 h 328"/>
                <a:gd name="T56" fmla="*/ 261407820 w 761"/>
                <a:gd name="T57" fmla="*/ 189641935 h 328"/>
                <a:gd name="T58" fmla="*/ 235015443 w 761"/>
                <a:gd name="T59" fmla="*/ 202872949 h 328"/>
                <a:gd name="T60" fmla="*/ 205481519 w 761"/>
                <a:gd name="T61" fmla="*/ 206652785 h 328"/>
                <a:gd name="T62" fmla="*/ 168406627 w 761"/>
                <a:gd name="T63" fmla="*/ 200352794 h 328"/>
                <a:gd name="T64" fmla="*/ 136987696 w 761"/>
                <a:gd name="T65" fmla="*/ 180820995 h 328"/>
                <a:gd name="T66" fmla="*/ 112481168 w 761"/>
                <a:gd name="T67" fmla="*/ 150579131 h 328"/>
                <a:gd name="T68" fmla="*/ 94257609 w 761"/>
                <a:gd name="T69" fmla="*/ 170740374 h 328"/>
                <a:gd name="T70" fmla="*/ 77919924 w 761"/>
                <a:gd name="T71" fmla="*/ 180820995 h 328"/>
                <a:gd name="T72" fmla="*/ 58439949 w 761"/>
                <a:gd name="T73" fmla="*/ 184601625 h 328"/>
                <a:gd name="T74" fmla="*/ 25763767 w 761"/>
                <a:gd name="T75" fmla="*/ 174521003 h 328"/>
                <a:gd name="T76" fmla="*/ 4398731 w 761"/>
                <a:gd name="T77" fmla="*/ 148689213 h 328"/>
                <a:gd name="T78" fmla="*/ 1885057 w 761"/>
                <a:gd name="T79" fmla="*/ 114666719 h 328"/>
                <a:gd name="T80" fmla="*/ 17594924 w 761"/>
                <a:gd name="T81" fmla="*/ 85055068 h 328"/>
                <a:gd name="T82" fmla="*/ 46500188 w 761"/>
                <a:gd name="T83" fmla="*/ 69934136 h 328"/>
                <a:gd name="T84" fmla="*/ 66608792 w 761"/>
                <a:gd name="T85" fmla="*/ 68674455 h 328"/>
                <a:gd name="T86" fmla="*/ 79804980 w 761"/>
                <a:gd name="T87" fmla="*/ 72454292 h 328"/>
                <a:gd name="T88" fmla="*/ 91743936 w 761"/>
                <a:gd name="T89" fmla="*/ 78124839 h 3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61"/>
                <a:gd name="T136" fmla="*/ 0 h 328"/>
                <a:gd name="T137" fmla="*/ 761 w 761"/>
                <a:gd name="T138" fmla="*/ 328 h 3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61" h="328">
                  <a:moveTo>
                    <a:pt x="170" y="116"/>
                  </a:moveTo>
                  <a:lnTo>
                    <a:pt x="179" y="91"/>
                  </a:lnTo>
                  <a:lnTo>
                    <a:pt x="193" y="69"/>
                  </a:lnTo>
                  <a:lnTo>
                    <a:pt x="209" y="50"/>
                  </a:lnTo>
                  <a:lnTo>
                    <a:pt x="229" y="32"/>
                  </a:lnTo>
                  <a:lnTo>
                    <a:pt x="251" y="18"/>
                  </a:lnTo>
                  <a:lnTo>
                    <a:pt x="275" y="8"/>
                  </a:lnTo>
                  <a:lnTo>
                    <a:pt x="300" y="2"/>
                  </a:lnTo>
                  <a:lnTo>
                    <a:pt x="327" y="0"/>
                  </a:lnTo>
                  <a:lnTo>
                    <a:pt x="346" y="1"/>
                  </a:lnTo>
                  <a:lnTo>
                    <a:pt x="365" y="5"/>
                  </a:lnTo>
                  <a:lnTo>
                    <a:pt x="383" y="10"/>
                  </a:lnTo>
                  <a:lnTo>
                    <a:pt x="400" y="17"/>
                  </a:lnTo>
                  <a:lnTo>
                    <a:pt x="416" y="26"/>
                  </a:lnTo>
                  <a:lnTo>
                    <a:pt x="431" y="38"/>
                  </a:lnTo>
                  <a:lnTo>
                    <a:pt x="445" y="51"/>
                  </a:lnTo>
                  <a:lnTo>
                    <a:pt x="458" y="66"/>
                  </a:lnTo>
                  <a:lnTo>
                    <a:pt x="466" y="77"/>
                  </a:lnTo>
                  <a:lnTo>
                    <a:pt x="479" y="69"/>
                  </a:lnTo>
                  <a:lnTo>
                    <a:pt x="486" y="66"/>
                  </a:lnTo>
                  <a:lnTo>
                    <a:pt x="494" y="62"/>
                  </a:lnTo>
                  <a:lnTo>
                    <a:pt x="502" y="59"/>
                  </a:lnTo>
                  <a:lnTo>
                    <a:pt x="510" y="56"/>
                  </a:lnTo>
                  <a:lnTo>
                    <a:pt x="518" y="54"/>
                  </a:lnTo>
                  <a:lnTo>
                    <a:pt x="526" y="53"/>
                  </a:lnTo>
                  <a:lnTo>
                    <a:pt x="535" y="52"/>
                  </a:lnTo>
                  <a:lnTo>
                    <a:pt x="543" y="52"/>
                  </a:lnTo>
                  <a:lnTo>
                    <a:pt x="565" y="54"/>
                  </a:lnTo>
                  <a:lnTo>
                    <a:pt x="586" y="59"/>
                  </a:lnTo>
                  <a:lnTo>
                    <a:pt x="605" y="68"/>
                  </a:lnTo>
                  <a:lnTo>
                    <a:pt x="623" y="79"/>
                  </a:lnTo>
                  <a:lnTo>
                    <a:pt x="638" y="94"/>
                  </a:lnTo>
                  <a:lnTo>
                    <a:pt x="650" y="111"/>
                  </a:lnTo>
                  <a:lnTo>
                    <a:pt x="661" y="130"/>
                  </a:lnTo>
                  <a:lnTo>
                    <a:pt x="668" y="151"/>
                  </a:lnTo>
                  <a:lnTo>
                    <a:pt x="671" y="168"/>
                  </a:lnTo>
                  <a:lnTo>
                    <a:pt x="688" y="162"/>
                  </a:lnTo>
                  <a:lnTo>
                    <a:pt x="692" y="161"/>
                  </a:lnTo>
                  <a:lnTo>
                    <a:pt x="696" y="161"/>
                  </a:lnTo>
                  <a:lnTo>
                    <a:pt x="700" y="160"/>
                  </a:lnTo>
                  <a:lnTo>
                    <a:pt x="704" y="160"/>
                  </a:lnTo>
                  <a:lnTo>
                    <a:pt x="716" y="161"/>
                  </a:lnTo>
                  <a:lnTo>
                    <a:pt x="726" y="165"/>
                  </a:lnTo>
                  <a:lnTo>
                    <a:pt x="736" y="169"/>
                  </a:lnTo>
                  <a:lnTo>
                    <a:pt x="745" y="176"/>
                  </a:lnTo>
                  <a:lnTo>
                    <a:pt x="752" y="186"/>
                  </a:lnTo>
                  <a:lnTo>
                    <a:pt x="756" y="195"/>
                  </a:lnTo>
                  <a:lnTo>
                    <a:pt x="760" y="205"/>
                  </a:lnTo>
                  <a:lnTo>
                    <a:pt x="761" y="217"/>
                  </a:lnTo>
                  <a:lnTo>
                    <a:pt x="760" y="228"/>
                  </a:lnTo>
                  <a:lnTo>
                    <a:pt x="756" y="237"/>
                  </a:lnTo>
                  <a:lnTo>
                    <a:pt x="752" y="248"/>
                  </a:lnTo>
                  <a:lnTo>
                    <a:pt x="745" y="256"/>
                  </a:lnTo>
                  <a:lnTo>
                    <a:pt x="736" y="263"/>
                  </a:lnTo>
                  <a:lnTo>
                    <a:pt x="726" y="267"/>
                  </a:lnTo>
                  <a:lnTo>
                    <a:pt x="716" y="271"/>
                  </a:lnTo>
                  <a:lnTo>
                    <a:pt x="704" y="272"/>
                  </a:lnTo>
                  <a:lnTo>
                    <a:pt x="700" y="272"/>
                  </a:lnTo>
                  <a:lnTo>
                    <a:pt x="694" y="271"/>
                  </a:lnTo>
                  <a:lnTo>
                    <a:pt x="689" y="270"/>
                  </a:lnTo>
                  <a:lnTo>
                    <a:pt x="684" y="269"/>
                  </a:lnTo>
                  <a:lnTo>
                    <a:pt x="679" y="266"/>
                  </a:lnTo>
                  <a:lnTo>
                    <a:pt x="674" y="264"/>
                  </a:lnTo>
                  <a:lnTo>
                    <a:pt x="671" y="260"/>
                  </a:lnTo>
                  <a:lnTo>
                    <a:pt x="666" y="257"/>
                  </a:lnTo>
                  <a:lnTo>
                    <a:pt x="654" y="245"/>
                  </a:lnTo>
                  <a:lnTo>
                    <a:pt x="643" y="259"/>
                  </a:lnTo>
                  <a:lnTo>
                    <a:pt x="634" y="271"/>
                  </a:lnTo>
                  <a:lnTo>
                    <a:pt x="623" y="280"/>
                  </a:lnTo>
                  <a:lnTo>
                    <a:pt x="611" y="288"/>
                  </a:lnTo>
                  <a:lnTo>
                    <a:pt x="598" y="296"/>
                  </a:lnTo>
                  <a:lnTo>
                    <a:pt x="586" y="302"/>
                  </a:lnTo>
                  <a:lnTo>
                    <a:pt x="572" y="305"/>
                  </a:lnTo>
                  <a:lnTo>
                    <a:pt x="558" y="308"/>
                  </a:lnTo>
                  <a:lnTo>
                    <a:pt x="543" y="309"/>
                  </a:lnTo>
                  <a:lnTo>
                    <a:pt x="532" y="309"/>
                  </a:lnTo>
                  <a:lnTo>
                    <a:pt x="521" y="307"/>
                  </a:lnTo>
                  <a:lnTo>
                    <a:pt x="511" y="304"/>
                  </a:lnTo>
                  <a:lnTo>
                    <a:pt x="501" y="301"/>
                  </a:lnTo>
                  <a:lnTo>
                    <a:pt x="490" y="297"/>
                  </a:lnTo>
                  <a:lnTo>
                    <a:pt x="481" y="293"/>
                  </a:lnTo>
                  <a:lnTo>
                    <a:pt x="472" y="287"/>
                  </a:lnTo>
                  <a:lnTo>
                    <a:pt x="462" y="280"/>
                  </a:lnTo>
                  <a:lnTo>
                    <a:pt x="452" y="271"/>
                  </a:lnTo>
                  <a:lnTo>
                    <a:pt x="442" y="281"/>
                  </a:lnTo>
                  <a:lnTo>
                    <a:pt x="430" y="292"/>
                  </a:lnTo>
                  <a:lnTo>
                    <a:pt x="416" y="301"/>
                  </a:lnTo>
                  <a:lnTo>
                    <a:pt x="404" y="309"/>
                  </a:lnTo>
                  <a:lnTo>
                    <a:pt x="389" y="316"/>
                  </a:lnTo>
                  <a:lnTo>
                    <a:pt x="374" y="322"/>
                  </a:lnTo>
                  <a:lnTo>
                    <a:pt x="359" y="325"/>
                  </a:lnTo>
                  <a:lnTo>
                    <a:pt x="343" y="327"/>
                  </a:lnTo>
                  <a:lnTo>
                    <a:pt x="327" y="328"/>
                  </a:lnTo>
                  <a:lnTo>
                    <a:pt x="307" y="327"/>
                  </a:lnTo>
                  <a:lnTo>
                    <a:pt x="287" y="324"/>
                  </a:lnTo>
                  <a:lnTo>
                    <a:pt x="268" y="318"/>
                  </a:lnTo>
                  <a:lnTo>
                    <a:pt x="251" y="310"/>
                  </a:lnTo>
                  <a:lnTo>
                    <a:pt x="233" y="300"/>
                  </a:lnTo>
                  <a:lnTo>
                    <a:pt x="218" y="287"/>
                  </a:lnTo>
                  <a:lnTo>
                    <a:pt x="204" y="273"/>
                  </a:lnTo>
                  <a:lnTo>
                    <a:pt x="192" y="257"/>
                  </a:lnTo>
                  <a:lnTo>
                    <a:pt x="179" y="239"/>
                  </a:lnTo>
                  <a:lnTo>
                    <a:pt x="165" y="256"/>
                  </a:lnTo>
                  <a:lnTo>
                    <a:pt x="158" y="264"/>
                  </a:lnTo>
                  <a:lnTo>
                    <a:pt x="150" y="271"/>
                  </a:lnTo>
                  <a:lnTo>
                    <a:pt x="142" y="278"/>
                  </a:lnTo>
                  <a:lnTo>
                    <a:pt x="133" y="282"/>
                  </a:lnTo>
                  <a:lnTo>
                    <a:pt x="124" y="287"/>
                  </a:lnTo>
                  <a:lnTo>
                    <a:pt x="113" y="290"/>
                  </a:lnTo>
                  <a:lnTo>
                    <a:pt x="103" y="292"/>
                  </a:lnTo>
                  <a:lnTo>
                    <a:pt x="93" y="293"/>
                  </a:lnTo>
                  <a:lnTo>
                    <a:pt x="74" y="290"/>
                  </a:lnTo>
                  <a:lnTo>
                    <a:pt x="57" y="286"/>
                  </a:lnTo>
                  <a:lnTo>
                    <a:pt x="41" y="277"/>
                  </a:lnTo>
                  <a:lnTo>
                    <a:pt x="28" y="265"/>
                  </a:lnTo>
                  <a:lnTo>
                    <a:pt x="17" y="252"/>
                  </a:lnTo>
                  <a:lnTo>
                    <a:pt x="7" y="236"/>
                  </a:lnTo>
                  <a:lnTo>
                    <a:pt x="3" y="219"/>
                  </a:lnTo>
                  <a:lnTo>
                    <a:pt x="0" y="201"/>
                  </a:lnTo>
                  <a:lnTo>
                    <a:pt x="3" y="182"/>
                  </a:lnTo>
                  <a:lnTo>
                    <a:pt x="7" y="165"/>
                  </a:lnTo>
                  <a:lnTo>
                    <a:pt x="17" y="149"/>
                  </a:lnTo>
                  <a:lnTo>
                    <a:pt x="28" y="135"/>
                  </a:lnTo>
                  <a:lnTo>
                    <a:pt x="41" y="124"/>
                  </a:lnTo>
                  <a:lnTo>
                    <a:pt x="57" y="115"/>
                  </a:lnTo>
                  <a:lnTo>
                    <a:pt x="74" y="111"/>
                  </a:lnTo>
                  <a:lnTo>
                    <a:pt x="93" y="108"/>
                  </a:lnTo>
                  <a:lnTo>
                    <a:pt x="100" y="108"/>
                  </a:lnTo>
                  <a:lnTo>
                    <a:pt x="106" y="109"/>
                  </a:lnTo>
                  <a:lnTo>
                    <a:pt x="113" y="111"/>
                  </a:lnTo>
                  <a:lnTo>
                    <a:pt x="120" y="113"/>
                  </a:lnTo>
                  <a:lnTo>
                    <a:pt x="127" y="115"/>
                  </a:lnTo>
                  <a:lnTo>
                    <a:pt x="133" y="118"/>
                  </a:lnTo>
                  <a:lnTo>
                    <a:pt x="140" y="121"/>
                  </a:lnTo>
                  <a:lnTo>
                    <a:pt x="146" y="124"/>
                  </a:lnTo>
                  <a:lnTo>
                    <a:pt x="163" y="137"/>
                  </a:lnTo>
                  <a:lnTo>
                    <a:pt x="170" y="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5" name="Freeform 174"/>
            <p:cNvSpPr>
              <a:spLocks/>
            </p:cNvSpPr>
            <p:nvPr/>
          </p:nvSpPr>
          <p:spPr bwMode="auto">
            <a:xfrm>
              <a:off x="4710113" y="1676400"/>
              <a:ext cx="163513" cy="204788"/>
            </a:xfrm>
            <a:custGeom>
              <a:avLst/>
              <a:gdLst>
                <a:gd name="T0" fmla="*/ 15120985 w 206"/>
                <a:gd name="T1" fmla="*/ 70646317 h 259"/>
                <a:gd name="T2" fmla="*/ 15751225 w 206"/>
                <a:gd name="T3" fmla="*/ 60017903 h 259"/>
                <a:gd name="T4" fmla="*/ 17641149 w 206"/>
                <a:gd name="T5" fmla="*/ 49389478 h 259"/>
                <a:gd name="T6" fmla="*/ 21421790 w 206"/>
                <a:gd name="T7" fmla="*/ 38761856 h 259"/>
                <a:gd name="T8" fmla="*/ 25831878 w 206"/>
                <a:gd name="T9" fmla="*/ 29383518 h 259"/>
                <a:gd name="T10" fmla="*/ 31502449 w 206"/>
                <a:gd name="T11" fmla="*/ 21256042 h 259"/>
                <a:gd name="T12" fmla="*/ 38432700 w 206"/>
                <a:gd name="T13" fmla="*/ 13128571 h 259"/>
                <a:gd name="T14" fmla="*/ 45362950 w 206"/>
                <a:gd name="T15" fmla="*/ 5626529 h 259"/>
                <a:gd name="T16" fmla="*/ 54183931 w 206"/>
                <a:gd name="T17" fmla="*/ 0 h 259"/>
                <a:gd name="T18" fmla="*/ 42842787 w 206"/>
                <a:gd name="T19" fmla="*/ 5001096 h 259"/>
                <a:gd name="T20" fmla="*/ 32131895 w 206"/>
                <a:gd name="T21" fmla="*/ 12503926 h 259"/>
                <a:gd name="T22" fmla="*/ 22681475 w 206"/>
                <a:gd name="T23" fmla="*/ 20005966 h 259"/>
                <a:gd name="T24" fmla="*/ 15120985 w 206"/>
                <a:gd name="T25" fmla="*/ 30634385 h 259"/>
                <a:gd name="T26" fmla="*/ 8190732 w 206"/>
                <a:gd name="T27" fmla="*/ 41262008 h 259"/>
                <a:gd name="T28" fmla="*/ 4410089 w 206"/>
                <a:gd name="T29" fmla="*/ 52515866 h 259"/>
                <a:gd name="T30" fmla="*/ 630239 w 206"/>
                <a:gd name="T31" fmla="*/ 65018998 h 259"/>
                <a:gd name="T32" fmla="*/ 0 w 206"/>
                <a:gd name="T33" fmla="*/ 78148354 h 259"/>
                <a:gd name="T34" fmla="*/ 1260479 w 206"/>
                <a:gd name="T35" fmla="*/ 95027937 h 259"/>
                <a:gd name="T36" fmla="*/ 6300806 w 206"/>
                <a:gd name="T37" fmla="*/ 111282903 h 259"/>
                <a:gd name="T38" fmla="*/ 14490746 w 206"/>
                <a:gd name="T39" fmla="*/ 125662335 h 259"/>
                <a:gd name="T40" fmla="*/ 24571399 w 206"/>
                <a:gd name="T41" fmla="*/ 137540824 h 259"/>
                <a:gd name="T42" fmla="*/ 36542776 w 206"/>
                <a:gd name="T43" fmla="*/ 147543804 h 259"/>
                <a:gd name="T44" fmla="*/ 51033516 w 206"/>
                <a:gd name="T45" fmla="*/ 155671274 h 259"/>
                <a:gd name="T46" fmla="*/ 67414986 w 206"/>
                <a:gd name="T47" fmla="*/ 160673159 h 259"/>
                <a:gd name="T48" fmla="*/ 83795650 w 206"/>
                <a:gd name="T49" fmla="*/ 161923235 h 259"/>
                <a:gd name="T50" fmla="*/ 90725900 w 206"/>
                <a:gd name="T51" fmla="*/ 161923235 h 259"/>
                <a:gd name="T52" fmla="*/ 96396466 w 206"/>
                <a:gd name="T53" fmla="*/ 161297802 h 259"/>
                <a:gd name="T54" fmla="*/ 102067032 w 206"/>
                <a:gd name="T55" fmla="*/ 160047726 h 259"/>
                <a:gd name="T56" fmla="*/ 107737622 w 206"/>
                <a:gd name="T57" fmla="*/ 158797650 h 259"/>
                <a:gd name="T58" fmla="*/ 113407394 w 206"/>
                <a:gd name="T59" fmla="*/ 156921350 h 259"/>
                <a:gd name="T60" fmla="*/ 119708199 w 206"/>
                <a:gd name="T61" fmla="*/ 154421198 h 259"/>
                <a:gd name="T62" fmla="*/ 124748525 w 206"/>
                <a:gd name="T63" fmla="*/ 151920256 h 259"/>
                <a:gd name="T64" fmla="*/ 129788852 w 206"/>
                <a:gd name="T65" fmla="*/ 149419313 h 259"/>
                <a:gd name="T66" fmla="*/ 126008210 w 206"/>
                <a:gd name="T67" fmla="*/ 150670180 h 259"/>
                <a:gd name="T68" fmla="*/ 122228362 w 206"/>
                <a:gd name="T69" fmla="*/ 151294822 h 259"/>
                <a:gd name="T70" fmla="*/ 119077960 w 206"/>
                <a:gd name="T71" fmla="*/ 151920256 h 259"/>
                <a:gd name="T72" fmla="*/ 115298112 w 206"/>
                <a:gd name="T73" fmla="*/ 153170332 h 259"/>
                <a:gd name="T74" fmla="*/ 110887231 w 206"/>
                <a:gd name="T75" fmla="*/ 153795765 h 259"/>
                <a:gd name="T76" fmla="*/ 107107383 w 206"/>
                <a:gd name="T77" fmla="*/ 154421198 h 259"/>
                <a:gd name="T78" fmla="*/ 103326716 w 206"/>
                <a:gd name="T79" fmla="*/ 154421198 h 259"/>
                <a:gd name="T80" fmla="*/ 98916629 w 206"/>
                <a:gd name="T81" fmla="*/ 154421198 h 259"/>
                <a:gd name="T82" fmla="*/ 82535965 w 206"/>
                <a:gd name="T83" fmla="*/ 153170332 h 259"/>
                <a:gd name="T84" fmla="*/ 66784747 w 206"/>
                <a:gd name="T85" fmla="*/ 147543804 h 259"/>
                <a:gd name="T86" fmla="*/ 52293213 w 206"/>
                <a:gd name="T87" fmla="*/ 140041767 h 259"/>
                <a:gd name="T88" fmla="*/ 39692385 w 206"/>
                <a:gd name="T89" fmla="*/ 130038787 h 259"/>
                <a:gd name="T90" fmla="*/ 29611732 w 206"/>
                <a:gd name="T91" fmla="*/ 117534864 h 259"/>
                <a:gd name="T92" fmla="*/ 21421790 w 206"/>
                <a:gd name="T93" fmla="*/ 103155408 h 259"/>
                <a:gd name="T94" fmla="*/ 16381464 w 206"/>
                <a:gd name="T95" fmla="*/ 87525900 h 259"/>
                <a:gd name="T96" fmla="*/ 15120985 w 206"/>
                <a:gd name="T97" fmla="*/ 70646317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6"/>
                <a:gd name="T148" fmla="*/ 0 h 259"/>
                <a:gd name="T149" fmla="*/ 206 w 206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6" h="259">
                  <a:moveTo>
                    <a:pt x="24" y="113"/>
                  </a:moveTo>
                  <a:lnTo>
                    <a:pt x="25" y="96"/>
                  </a:lnTo>
                  <a:lnTo>
                    <a:pt x="28" y="79"/>
                  </a:lnTo>
                  <a:lnTo>
                    <a:pt x="34" y="62"/>
                  </a:lnTo>
                  <a:lnTo>
                    <a:pt x="41" y="47"/>
                  </a:lnTo>
                  <a:lnTo>
                    <a:pt x="50" y="34"/>
                  </a:lnTo>
                  <a:lnTo>
                    <a:pt x="61" y="21"/>
                  </a:lnTo>
                  <a:lnTo>
                    <a:pt x="72" y="9"/>
                  </a:lnTo>
                  <a:lnTo>
                    <a:pt x="86" y="0"/>
                  </a:lnTo>
                  <a:lnTo>
                    <a:pt x="68" y="8"/>
                  </a:lnTo>
                  <a:lnTo>
                    <a:pt x="51" y="20"/>
                  </a:lnTo>
                  <a:lnTo>
                    <a:pt x="36" y="32"/>
                  </a:lnTo>
                  <a:lnTo>
                    <a:pt x="24" y="49"/>
                  </a:lnTo>
                  <a:lnTo>
                    <a:pt x="13" y="66"/>
                  </a:lnTo>
                  <a:lnTo>
                    <a:pt x="7" y="84"/>
                  </a:lnTo>
                  <a:lnTo>
                    <a:pt x="1" y="104"/>
                  </a:lnTo>
                  <a:lnTo>
                    <a:pt x="0" y="125"/>
                  </a:lnTo>
                  <a:lnTo>
                    <a:pt x="2" y="152"/>
                  </a:lnTo>
                  <a:lnTo>
                    <a:pt x="10" y="178"/>
                  </a:lnTo>
                  <a:lnTo>
                    <a:pt x="23" y="201"/>
                  </a:lnTo>
                  <a:lnTo>
                    <a:pt x="39" y="220"/>
                  </a:lnTo>
                  <a:lnTo>
                    <a:pt x="58" y="236"/>
                  </a:lnTo>
                  <a:lnTo>
                    <a:pt x="81" y="249"/>
                  </a:lnTo>
                  <a:lnTo>
                    <a:pt x="107" y="257"/>
                  </a:lnTo>
                  <a:lnTo>
                    <a:pt x="133" y="259"/>
                  </a:lnTo>
                  <a:lnTo>
                    <a:pt x="144" y="259"/>
                  </a:lnTo>
                  <a:lnTo>
                    <a:pt x="153" y="258"/>
                  </a:lnTo>
                  <a:lnTo>
                    <a:pt x="162" y="256"/>
                  </a:lnTo>
                  <a:lnTo>
                    <a:pt x="171" y="254"/>
                  </a:lnTo>
                  <a:lnTo>
                    <a:pt x="180" y="251"/>
                  </a:lnTo>
                  <a:lnTo>
                    <a:pt x="190" y="247"/>
                  </a:lnTo>
                  <a:lnTo>
                    <a:pt x="198" y="243"/>
                  </a:lnTo>
                  <a:lnTo>
                    <a:pt x="206" y="239"/>
                  </a:lnTo>
                  <a:lnTo>
                    <a:pt x="200" y="241"/>
                  </a:lnTo>
                  <a:lnTo>
                    <a:pt x="194" y="242"/>
                  </a:lnTo>
                  <a:lnTo>
                    <a:pt x="189" y="243"/>
                  </a:lnTo>
                  <a:lnTo>
                    <a:pt x="183" y="245"/>
                  </a:lnTo>
                  <a:lnTo>
                    <a:pt x="176" y="246"/>
                  </a:lnTo>
                  <a:lnTo>
                    <a:pt x="170" y="247"/>
                  </a:lnTo>
                  <a:lnTo>
                    <a:pt x="164" y="247"/>
                  </a:lnTo>
                  <a:lnTo>
                    <a:pt x="157" y="247"/>
                  </a:lnTo>
                  <a:lnTo>
                    <a:pt x="131" y="245"/>
                  </a:lnTo>
                  <a:lnTo>
                    <a:pt x="106" y="236"/>
                  </a:lnTo>
                  <a:lnTo>
                    <a:pt x="83" y="224"/>
                  </a:lnTo>
                  <a:lnTo>
                    <a:pt x="63" y="208"/>
                  </a:lnTo>
                  <a:lnTo>
                    <a:pt x="47" y="188"/>
                  </a:lnTo>
                  <a:lnTo>
                    <a:pt x="34" y="165"/>
                  </a:lnTo>
                  <a:lnTo>
                    <a:pt x="26" y="140"/>
                  </a:lnTo>
                  <a:lnTo>
                    <a:pt x="24" y="1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6" name="Freeform 175"/>
            <p:cNvSpPr>
              <a:spLocks/>
            </p:cNvSpPr>
            <p:nvPr/>
          </p:nvSpPr>
          <p:spPr bwMode="auto">
            <a:xfrm>
              <a:off x="4575175" y="1758950"/>
              <a:ext cx="101600" cy="98425"/>
            </a:xfrm>
            <a:custGeom>
              <a:avLst/>
              <a:gdLst>
                <a:gd name="T0" fmla="*/ 8820149 w 128"/>
                <a:gd name="T1" fmla="*/ 23559796 h 125"/>
                <a:gd name="T2" fmla="*/ 9450386 w 128"/>
                <a:gd name="T3" fmla="*/ 17359810 h 125"/>
                <a:gd name="T4" fmla="*/ 10080623 w 128"/>
                <a:gd name="T5" fmla="*/ 11159821 h 125"/>
                <a:gd name="T6" fmla="*/ 12600778 w 128"/>
                <a:gd name="T7" fmla="*/ 5580304 h 125"/>
                <a:gd name="T8" fmla="*/ 15120936 w 128"/>
                <a:gd name="T9" fmla="*/ 0 h 125"/>
                <a:gd name="T10" fmla="*/ 8820149 w 128"/>
                <a:gd name="T11" fmla="*/ 7440144 h 125"/>
                <a:gd name="T12" fmla="*/ 4410074 w 128"/>
                <a:gd name="T13" fmla="*/ 14880288 h 125"/>
                <a:gd name="T14" fmla="*/ 630237 w 128"/>
                <a:gd name="T15" fmla="*/ 23559796 h 125"/>
                <a:gd name="T16" fmla="*/ 0 w 128"/>
                <a:gd name="T17" fmla="*/ 33480252 h 125"/>
                <a:gd name="T18" fmla="*/ 630237 w 128"/>
                <a:gd name="T19" fmla="*/ 42159760 h 125"/>
                <a:gd name="T20" fmla="*/ 3779837 w 128"/>
                <a:gd name="T21" fmla="*/ 50219585 h 125"/>
                <a:gd name="T22" fmla="*/ 7560468 w 128"/>
                <a:gd name="T23" fmla="*/ 57659738 h 125"/>
                <a:gd name="T24" fmla="*/ 13231019 w 128"/>
                <a:gd name="T25" fmla="*/ 64480195 h 125"/>
                <a:gd name="T26" fmla="*/ 19531009 w 128"/>
                <a:gd name="T27" fmla="*/ 69440026 h 125"/>
                <a:gd name="T28" fmla="*/ 27091481 w 128"/>
                <a:gd name="T29" fmla="*/ 73780174 h 125"/>
                <a:gd name="T30" fmla="*/ 35282183 w 128"/>
                <a:gd name="T31" fmla="*/ 76259696 h 125"/>
                <a:gd name="T32" fmla="*/ 43472885 w 128"/>
                <a:gd name="T33" fmla="*/ 77499851 h 125"/>
                <a:gd name="T34" fmla="*/ 49772876 w 128"/>
                <a:gd name="T35" fmla="*/ 76259696 h 125"/>
                <a:gd name="T36" fmla="*/ 55443436 w 128"/>
                <a:gd name="T37" fmla="*/ 75640012 h 125"/>
                <a:gd name="T38" fmla="*/ 60483746 w 128"/>
                <a:gd name="T39" fmla="*/ 73780174 h 125"/>
                <a:gd name="T40" fmla="*/ 65524056 w 128"/>
                <a:gd name="T41" fmla="*/ 71299865 h 125"/>
                <a:gd name="T42" fmla="*/ 69934129 w 128"/>
                <a:gd name="T43" fmla="*/ 68819555 h 125"/>
                <a:gd name="T44" fmla="*/ 74344202 w 128"/>
                <a:gd name="T45" fmla="*/ 65099879 h 125"/>
                <a:gd name="T46" fmla="*/ 78124831 w 128"/>
                <a:gd name="T47" fmla="*/ 61380202 h 125"/>
                <a:gd name="T48" fmla="*/ 80644986 w 128"/>
                <a:gd name="T49" fmla="*/ 57040054 h 125"/>
                <a:gd name="T50" fmla="*/ 78124831 w 128"/>
                <a:gd name="T51" fmla="*/ 59519576 h 125"/>
                <a:gd name="T52" fmla="*/ 74974439 w 128"/>
                <a:gd name="T53" fmla="*/ 61380202 h 125"/>
                <a:gd name="T54" fmla="*/ 71194603 w 128"/>
                <a:gd name="T55" fmla="*/ 62619569 h 125"/>
                <a:gd name="T56" fmla="*/ 67413974 w 128"/>
                <a:gd name="T57" fmla="*/ 64480195 h 125"/>
                <a:gd name="T58" fmla="*/ 64263582 w 128"/>
                <a:gd name="T59" fmla="*/ 65719562 h 125"/>
                <a:gd name="T60" fmla="*/ 60483746 w 128"/>
                <a:gd name="T61" fmla="*/ 66340033 h 125"/>
                <a:gd name="T62" fmla="*/ 56703117 w 128"/>
                <a:gd name="T63" fmla="*/ 66959717 h 125"/>
                <a:gd name="T64" fmla="*/ 52293044 w 128"/>
                <a:gd name="T65" fmla="*/ 66959717 h 125"/>
                <a:gd name="T66" fmla="*/ 43472885 w 128"/>
                <a:gd name="T67" fmla="*/ 66340033 h 125"/>
                <a:gd name="T68" fmla="*/ 35912420 w 128"/>
                <a:gd name="T69" fmla="*/ 63859724 h 125"/>
                <a:gd name="T70" fmla="*/ 28351955 w 128"/>
                <a:gd name="T71" fmla="*/ 60140047 h 125"/>
                <a:gd name="T72" fmla="*/ 22051164 w 128"/>
                <a:gd name="T73" fmla="*/ 54559745 h 125"/>
                <a:gd name="T74" fmla="*/ 16380617 w 128"/>
                <a:gd name="T75" fmla="*/ 47740063 h 125"/>
                <a:gd name="T76" fmla="*/ 12600778 w 128"/>
                <a:gd name="T77" fmla="*/ 40919606 h 125"/>
                <a:gd name="T78" fmla="*/ 9450386 w 128"/>
                <a:gd name="T79" fmla="*/ 32240097 h 125"/>
                <a:gd name="T80" fmla="*/ 8820149 w 128"/>
                <a:gd name="T81" fmla="*/ 23559796 h 1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8"/>
                <a:gd name="T124" fmla="*/ 0 h 125"/>
                <a:gd name="T125" fmla="*/ 128 w 128"/>
                <a:gd name="T126" fmla="*/ 125 h 1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8" h="125">
                  <a:moveTo>
                    <a:pt x="14" y="38"/>
                  </a:moveTo>
                  <a:lnTo>
                    <a:pt x="15" y="28"/>
                  </a:lnTo>
                  <a:lnTo>
                    <a:pt x="16" y="18"/>
                  </a:lnTo>
                  <a:lnTo>
                    <a:pt x="20" y="9"/>
                  </a:lnTo>
                  <a:lnTo>
                    <a:pt x="24" y="0"/>
                  </a:lnTo>
                  <a:lnTo>
                    <a:pt x="14" y="12"/>
                  </a:lnTo>
                  <a:lnTo>
                    <a:pt x="7" y="24"/>
                  </a:lnTo>
                  <a:lnTo>
                    <a:pt x="1" y="38"/>
                  </a:lnTo>
                  <a:lnTo>
                    <a:pt x="0" y="54"/>
                  </a:lnTo>
                  <a:lnTo>
                    <a:pt x="1" y="68"/>
                  </a:lnTo>
                  <a:lnTo>
                    <a:pt x="6" y="81"/>
                  </a:lnTo>
                  <a:lnTo>
                    <a:pt x="12" y="93"/>
                  </a:lnTo>
                  <a:lnTo>
                    <a:pt x="21" y="104"/>
                  </a:lnTo>
                  <a:lnTo>
                    <a:pt x="31" y="112"/>
                  </a:lnTo>
                  <a:lnTo>
                    <a:pt x="43" y="119"/>
                  </a:lnTo>
                  <a:lnTo>
                    <a:pt x="56" y="123"/>
                  </a:lnTo>
                  <a:lnTo>
                    <a:pt x="69" y="125"/>
                  </a:lnTo>
                  <a:lnTo>
                    <a:pt x="79" y="123"/>
                  </a:lnTo>
                  <a:lnTo>
                    <a:pt x="88" y="122"/>
                  </a:lnTo>
                  <a:lnTo>
                    <a:pt x="96" y="119"/>
                  </a:lnTo>
                  <a:lnTo>
                    <a:pt x="104" y="115"/>
                  </a:lnTo>
                  <a:lnTo>
                    <a:pt x="111" y="111"/>
                  </a:lnTo>
                  <a:lnTo>
                    <a:pt x="118" y="105"/>
                  </a:lnTo>
                  <a:lnTo>
                    <a:pt x="124" y="99"/>
                  </a:lnTo>
                  <a:lnTo>
                    <a:pt x="128" y="92"/>
                  </a:lnTo>
                  <a:lnTo>
                    <a:pt x="124" y="96"/>
                  </a:lnTo>
                  <a:lnTo>
                    <a:pt x="119" y="99"/>
                  </a:lnTo>
                  <a:lnTo>
                    <a:pt x="113" y="101"/>
                  </a:lnTo>
                  <a:lnTo>
                    <a:pt x="107" y="104"/>
                  </a:lnTo>
                  <a:lnTo>
                    <a:pt x="102" y="106"/>
                  </a:lnTo>
                  <a:lnTo>
                    <a:pt x="96" y="107"/>
                  </a:lnTo>
                  <a:lnTo>
                    <a:pt x="90" y="108"/>
                  </a:lnTo>
                  <a:lnTo>
                    <a:pt x="83" y="108"/>
                  </a:lnTo>
                  <a:lnTo>
                    <a:pt x="69" y="107"/>
                  </a:lnTo>
                  <a:lnTo>
                    <a:pt x="57" y="103"/>
                  </a:lnTo>
                  <a:lnTo>
                    <a:pt x="45" y="97"/>
                  </a:lnTo>
                  <a:lnTo>
                    <a:pt x="35" y="88"/>
                  </a:lnTo>
                  <a:lnTo>
                    <a:pt x="26" y="77"/>
                  </a:lnTo>
                  <a:lnTo>
                    <a:pt x="20" y="66"/>
                  </a:lnTo>
                  <a:lnTo>
                    <a:pt x="15" y="52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7" name="Freeform 176"/>
            <p:cNvSpPr>
              <a:spLocks/>
            </p:cNvSpPr>
            <p:nvPr/>
          </p:nvSpPr>
          <p:spPr bwMode="auto">
            <a:xfrm>
              <a:off x="4908550" y="1738313"/>
              <a:ext cx="138113" cy="131763"/>
            </a:xfrm>
            <a:custGeom>
              <a:avLst/>
              <a:gdLst>
                <a:gd name="T0" fmla="*/ 11970586 w 174"/>
                <a:gd name="T1" fmla="*/ 31126051 h 167"/>
                <a:gd name="T2" fmla="*/ 12600826 w 174"/>
                <a:gd name="T3" fmla="*/ 22410754 h 167"/>
                <a:gd name="T4" fmla="*/ 14490754 w 174"/>
                <a:gd name="T5" fmla="*/ 14940505 h 167"/>
                <a:gd name="T6" fmla="*/ 17010918 w 174"/>
                <a:gd name="T7" fmla="*/ 6847732 h 167"/>
                <a:gd name="T8" fmla="*/ 21421801 w 174"/>
                <a:gd name="T9" fmla="*/ 0 h 167"/>
                <a:gd name="T10" fmla="*/ 17010918 w 174"/>
                <a:gd name="T11" fmla="*/ 3735126 h 167"/>
                <a:gd name="T12" fmla="*/ 12600826 w 174"/>
                <a:gd name="T13" fmla="*/ 9337815 h 167"/>
                <a:gd name="T14" fmla="*/ 9450421 w 174"/>
                <a:gd name="T15" fmla="*/ 14317984 h 167"/>
                <a:gd name="T16" fmla="*/ 5670570 w 174"/>
                <a:gd name="T17" fmla="*/ 19920671 h 167"/>
                <a:gd name="T18" fmla="*/ 3780645 w 174"/>
                <a:gd name="T19" fmla="*/ 25523358 h 167"/>
                <a:gd name="T20" fmla="*/ 1260480 w 174"/>
                <a:gd name="T21" fmla="*/ 31748572 h 167"/>
                <a:gd name="T22" fmla="*/ 630240 w 174"/>
                <a:gd name="T23" fmla="*/ 38596300 h 167"/>
                <a:gd name="T24" fmla="*/ 0 w 174"/>
                <a:gd name="T25" fmla="*/ 44821508 h 167"/>
                <a:gd name="T26" fmla="*/ 1260480 w 174"/>
                <a:gd name="T27" fmla="*/ 56649415 h 167"/>
                <a:gd name="T28" fmla="*/ 4410091 w 174"/>
                <a:gd name="T29" fmla="*/ 67854789 h 167"/>
                <a:gd name="T30" fmla="*/ 10080661 w 174"/>
                <a:gd name="T31" fmla="*/ 77815121 h 167"/>
                <a:gd name="T32" fmla="*/ 17010918 w 174"/>
                <a:gd name="T33" fmla="*/ 86530412 h 167"/>
                <a:gd name="T34" fmla="*/ 25831891 w 174"/>
                <a:gd name="T35" fmla="*/ 94000661 h 167"/>
                <a:gd name="T36" fmla="*/ 35912555 w 174"/>
                <a:gd name="T37" fmla="*/ 99603348 h 167"/>
                <a:gd name="T38" fmla="*/ 47883138 w 174"/>
                <a:gd name="T39" fmla="*/ 102093431 h 167"/>
                <a:gd name="T40" fmla="*/ 59224287 w 174"/>
                <a:gd name="T41" fmla="*/ 103961018 h 167"/>
                <a:gd name="T42" fmla="*/ 67415020 w 174"/>
                <a:gd name="T43" fmla="*/ 103338473 h 167"/>
                <a:gd name="T44" fmla="*/ 74345274 w 174"/>
                <a:gd name="T45" fmla="*/ 101470911 h 167"/>
                <a:gd name="T46" fmla="*/ 81905768 w 174"/>
                <a:gd name="T47" fmla="*/ 99603348 h 167"/>
                <a:gd name="T48" fmla="*/ 88205782 w 174"/>
                <a:gd name="T49" fmla="*/ 95868224 h 167"/>
                <a:gd name="T50" fmla="*/ 94506590 w 174"/>
                <a:gd name="T51" fmla="*/ 92133099 h 167"/>
                <a:gd name="T52" fmla="*/ 100177159 w 174"/>
                <a:gd name="T53" fmla="*/ 87152933 h 167"/>
                <a:gd name="T54" fmla="*/ 105217512 w 174"/>
                <a:gd name="T55" fmla="*/ 82172767 h 167"/>
                <a:gd name="T56" fmla="*/ 109627602 w 174"/>
                <a:gd name="T57" fmla="*/ 76570080 h 167"/>
                <a:gd name="T58" fmla="*/ 105846958 w 174"/>
                <a:gd name="T59" fmla="*/ 79060163 h 167"/>
                <a:gd name="T60" fmla="*/ 101436844 w 174"/>
                <a:gd name="T61" fmla="*/ 82172767 h 167"/>
                <a:gd name="T62" fmla="*/ 96396515 w 174"/>
                <a:gd name="T63" fmla="*/ 84662850 h 167"/>
                <a:gd name="T64" fmla="*/ 91986426 w 174"/>
                <a:gd name="T65" fmla="*/ 86530412 h 167"/>
                <a:gd name="T66" fmla="*/ 86946097 w 174"/>
                <a:gd name="T67" fmla="*/ 87775454 h 167"/>
                <a:gd name="T68" fmla="*/ 81905768 w 174"/>
                <a:gd name="T69" fmla="*/ 89643016 h 167"/>
                <a:gd name="T70" fmla="*/ 76235199 w 174"/>
                <a:gd name="T71" fmla="*/ 90265537 h 167"/>
                <a:gd name="T72" fmla="*/ 71194870 w 174"/>
                <a:gd name="T73" fmla="*/ 90265537 h 167"/>
                <a:gd name="T74" fmla="*/ 59224287 w 174"/>
                <a:gd name="T75" fmla="*/ 88397974 h 167"/>
                <a:gd name="T76" fmla="*/ 47883138 w 174"/>
                <a:gd name="T77" fmla="*/ 85907891 h 167"/>
                <a:gd name="T78" fmla="*/ 38432719 w 174"/>
                <a:gd name="T79" fmla="*/ 80305204 h 167"/>
                <a:gd name="T80" fmla="*/ 29611747 w 174"/>
                <a:gd name="T81" fmla="*/ 72834955 h 167"/>
                <a:gd name="T82" fmla="*/ 22051247 w 174"/>
                <a:gd name="T83" fmla="*/ 64119664 h 167"/>
                <a:gd name="T84" fmla="*/ 16381472 w 174"/>
                <a:gd name="T85" fmla="*/ 54159332 h 167"/>
                <a:gd name="T86" fmla="*/ 13861308 w 174"/>
                <a:gd name="T87" fmla="*/ 42953946 h 167"/>
                <a:gd name="T88" fmla="*/ 11970586 w 174"/>
                <a:gd name="T89" fmla="*/ 31126051 h 1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4"/>
                <a:gd name="T136" fmla="*/ 0 h 167"/>
                <a:gd name="T137" fmla="*/ 174 w 174"/>
                <a:gd name="T138" fmla="*/ 167 h 1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4" h="167">
                  <a:moveTo>
                    <a:pt x="19" y="50"/>
                  </a:moveTo>
                  <a:lnTo>
                    <a:pt x="20" y="36"/>
                  </a:lnTo>
                  <a:lnTo>
                    <a:pt x="23" y="24"/>
                  </a:lnTo>
                  <a:lnTo>
                    <a:pt x="27" y="11"/>
                  </a:lnTo>
                  <a:lnTo>
                    <a:pt x="34" y="0"/>
                  </a:lnTo>
                  <a:lnTo>
                    <a:pt x="27" y="6"/>
                  </a:lnTo>
                  <a:lnTo>
                    <a:pt x="20" y="15"/>
                  </a:lnTo>
                  <a:lnTo>
                    <a:pt x="15" y="23"/>
                  </a:lnTo>
                  <a:lnTo>
                    <a:pt x="9" y="32"/>
                  </a:lnTo>
                  <a:lnTo>
                    <a:pt x="6" y="41"/>
                  </a:lnTo>
                  <a:lnTo>
                    <a:pt x="2" y="51"/>
                  </a:lnTo>
                  <a:lnTo>
                    <a:pt x="1" y="62"/>
                  </a:lnTo>
                  <a:lnTo>
                    <a:pt x="0" y="72"/>
                  </a:lnTo>
                  <a:lnTo>
                    <a:pt x="2" y="91"/>
                  </a:lnTo>
                  <a:lnTo>
                    <a:pt x="7" y="109"/>
                  </a:lnTo>
                  <a:lnTo>
                    <a:pt x="16" y="125"/>
                  </a:lnTo>
                  <a:lnTo>
                    <a:pt x="27" y="139"/>
                  </a:lnTo>
                  <a:lnTo>
                    <a:pt x="41" y="151"/>
                  </a:lnTo>
                  <a:lnTo>
                    <a:pt x="57" y="160"/>
                  </a:lnTo>
                  <a:lnTo>
                    <a:pt x="76" y="164"/>
                  </a:lnTo>
                  <a:lnTo>
                    <a:pt x="94" y="167"/>
                  </a:lnTo>
                  <a:lnTo>
                    <a:pt x="107" y="166"/>
                  </a:lnTo>
                  <a:lnTo>
                    <a:pt x="118" y="163"/>
                  </a:lnTo>
                  <a:lnTo>
                    <a:pt x="130" y="160"/>
                  </a:lnTo>
                  <a:lnTo>
                    <a:pt x="140" y="154"/>
                  </a:lnTo>
                  <a:lnTo>
                    <a:pt x="150" y="148"/>
                  </a:lnTo>
                  <a:lnTo>
                    <a:pt x="159" y="140"/>
                  </a:lnTo>
                  <a:lnTo>
                    <a:pt x="167" y="132"/>
                  </a:lnTo>
                  <a:lnTo>
                    <a:pt x="174" y="123"/>
                  </a:lnTo>
                  <a:lnTo>
                    <a:pt x="168" y="127"/>
                  </a:lnTo>
                  <a:lnTo>
                    <a:pt x="161" y="132"/>
                  </a:lnTo>
                  <a:lnTo>
                    <a:pt x="153" y="136"/>
                  </a:lnTo>
                  <a:lnTo>
                    <a:pt x="146" y="139"/>
                  </a:lnTo>
                  <a:lnTo>
                    <a:pt x="138" y="141"/>
                  </a:lnTo>
                  <a:lnTo>
                    <a:pt x="130" y="144"/>
                  </a:lnTo>
                  <a:lnTo>
                    <a:pt x="121" y="145"/>
                  </a:lnTo>
                  <a:lnTo>
                    <a:pt x="113" y="145"/>
                  </a:lnTo>
                  <a:lnTo>
                    <a:pt x="94" y="142"/>
                  </a:lnTo>
                  <a:lnTo>
                    <a:pt x="76" y="138"/>
                  </a:lnTo>
                  <a:lnTo>
                    <a:pt x="61" y="129"/>
                  </a:lnTo>
                  <a:lnTo>
                    <a:pt x="47" y="117"/>
                  </a:lnTo>
                  <a:lnTo>
                    <a:pt x="35" y="103"/>
                  </a:lnTo>
                  <a:lnTo>
                    <a:pt x="26" y="87"/>
                  </a:lnTo>
                  <a:lnTo>
                    <a:pt x="22" y="69"/>
                  </a:lnTo>
                  <a:lnTo>
                    <a:pt x="19" y="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pic>
        <p:nvPicPr>
          <p:cNvPr id="188" name="Picture 27" descr="flowers39.gif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4695407"/>
            <a:ext cx="1166571" cy="19339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" name="Picture 6" descr="FLOWERS4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2902954"/>
            <a:ext cx="1144137" cy="1661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0" name="Picture 6" descr="FLOWERS4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9" y="2826754"/>
            <a:ext cx="1144137" cy="1661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1" name="Freeform 91"/>
          <p:cNvSpPr>
            <a:spLocks/>
          </p:cNvSpPr>
          <p:nvPr/>
        </p:nvSpPr>
        <p:spPr bwMode="auto">
          <a:xfrm>
            <a:off x="1905000" y="6369090"/>
            <a:ext cx="807626" cy="238086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192" name="Freeform 91"/>
          <p:cNvSpPr>
            <a:spLocks/>
          </p:cNvSpPr>
          <p:nvPr/>
        </p:nvSpPr>
        <p:spPr bwMode="auto">
          <a:xfrm>
            <a:off x="0" y="6369090"/>
            <a:ext cx="807626" cy="238086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193" name="Freeform 91"/>
          <p:cNvSpPr>
            <a:spLocks/>
          </p:cNvSpPr>
          <p:nvPr/>
        </p:nvSpPr>
        <p:spPr bwMode="auto">
          <a:xfrm>
            <a:off x="10637222" y="6510357"/>
            <a:ext cx="807626" cy="238086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grpSp>
        <p:nvGrpSpPr>
          <p:cNvPr id="194" name="Group 35"/>
          <p:cNvGrpSpPr>
            <a:grpSpLocks/>
          </p:cNvGrpSpPr>
          <p:nvPr/>
        </p:nvGrpSpPr>
        <p:grpSpPr bwMode="auto">
          <a:xfrm rot="1260193" flipH="1">
            <a:off x="7516248" y="526120"/>
            <a:ext cx="1884461" cy="2197720"/>
            <a:chOff x="4038600" y="2743200"/>
            <a:chExt cx="1841500" cy="1343025"/>
          </a:xfrm>
        </p:grpSpPr>
        <p:sp>
          <p:nvSpPr>
            <p:cNvPr id="195" name="Freeform 50"/>
            <p:cNvSpPr>
              <a:spLocks/>
            </p:cNvSpPr>
            <p:nvPr/>
          </p:nvSpPr>
          <p:spPr bwMode="auto">
            <a:xfrm>
              <a:off x="4841875" y="3575050"/>
              <a:ext cx="142875" cy="38100"/>
            </a:xfrm>
            <a:custGeom>
              <a:avLst/>
              <a:gdLst>
                <a:gd name="T0" fmla="*/ 75604687 w 90"/>
                <a:gd name="T1" fmla="*/ 30241878 h 24"/>
                <a:gd name="T2" fmla="*/ 75604687 w 90"/>
                <a:gd name="T3" fmla="*/ 30241878 h 24"/>
                <a:gd name="T4" fmla="*/ 105846576 w 90"/>
                <a:gd name="T5" fmla="*/ 35282189 h 24"/>
                <a:gd name="T6" fmla="*/ 136088441 w 90"/>
                <a:gd name="T7" fmla="*/ 40322500 h 24"/>
                <a:gd name="T8" fmla="*/ 151209373 w 90"/>
                <a:gd name="T9" fmla="*/ 40322500 h 24"/>
                <a:gd name="T10" fmla="*/ 161289995 w 90"/>
                <a:gd name="T11" fmla="*/ 35282189 h 24"/>
                <a:gd name="T12" fmla="*/ 171370617 w 90"/>
                <a:gd name="T13" fmla="*/ 25201561 h 24"/>
                <a:gd name="T14" fmla="*/ 176410927 w 90"/>
                <a:gd name="T15" fmla="*/ 15120939 h 24"/>
                <a:gd name="T16" fmla="*/ 176410927 w 90"/>
                <a:gd name="T17" fmla="*/ 15120939 h 24"/>
                <a:gd name="T18" fmla="*/ 181451238 w 90"/>
                <a:gd name="T19" fmla="*/ 15120939 h 24"/>
                <a:gd name="T20" fmla="*/ 181451238 w 90"/>
                <a:gd name="T21" fmla="*/ 15120939 h 24"/>
                <a:gd name="T22" fmla="*/ 171370617 w 90"/>
                <a:gd name="T23" fmla="*/ 30241878 h 24"/>
                <a:gd name="T24" fmla="*/ 161289995 w 90"/>
                <a:gd name="T25" fmla="*/ 40322500 h 24"/>
                <a:gd name="T26" fmla="*/ 146169063 w 90"/>
                <a:gd name="T27" fmla="*/ 45362810 h 24"/>
                <a:gd name="T28" fmla="*/ 126007819 w 90"/>
                <a:gd name="T29" fmla="*/ 45362810 h 24"/>
                <a:gd name="T30" fmla="*/ 90725619 w 90"/>
                <a:gd name="T31" fmla="*/ 45362810 h 24"/>
                <a:gd name="T32" fmla="*/ 55443444 w 90"/>
                <a:gd name="T33" fmla="*/ 35282189 h 24"/>
                <a:gd name="T34" fmla="*/ 55443444 w 90"/>
                <a:gd name="T35" fmla="*/ 35282189 h 24"/>
                <a:gd name="T36" fmla="*/ 0 w 90"/>
                <a:gd name="T37" fmla="*/ 40322500 h 24"/>
                <a:gd name="T38" fmla="*/ 0 w 90"/>
                <a:gd name="T39" fmla="*/ 40322500 h 24"/>
                <a:gd name="T40" fmla="*/ 65524065 w 90"/>
                <a:gd name="T41" fmla="*/ 55443445 h 24"/>
                <a:gd name="T42" fmla="*/ 65524065 w 90"/>
                <a:gd name="T43" fmla="*/ 55443445 h 24"/>
                <a:gd name="T44" fmla="*/ 110886887 w 90"/>
                <a:gd name="T45" fmla="*/ 60483756 h 24"/>
                <a:gd name="T46" fmla="*/ 136088441 w 90"/>
                <a:gd name="T47" fmla="*/ 60483756 h 24"/>
                <a:gd name="T48" fmla="*/ 161289995 w 90"/>
                <a:gd name="T49" fmla="*/ 60483756 h 24"/>
                <a:gd name="T50" fmla="*/ 181451238 w 90"/>
                <a:gd name="T51" fmla="*/ 50403121 h 24"/>
                <a:gd name="T52" fmla="*/ 201612481 w 90"/>
                <a:gd name="T53" fmla="*/ 40322500 h 24"/>
                <a:gd name="T54" fmla="*/ 216733463 w 90"/>
                <a:gd name="T55" fmla="*/ 25201561 h 24"/>
                <a:gd name="T56" fmla="*/ 226814085 w 90"/>
                <a:gd name="T57" fmla="*/ 0 h 24"/>
                <a:gd name="T58" fmla="*/ 226814085 w 90"/>
                <a:gd name="T59" fmla="*/ 0 h 24"/>
                <a:gd name="T60" fmla="*/ 75604687 w 90"/>
                <a:gd name="T61" fmla="*/ 30241878 h 24"/>
                <a:gd name="T62" fmla="*/ 75604687 w 90"/>
                <a:gd name="T63" fmla="*/ 30241878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0"/>
                <a:gd name="T97" fmla="*/ 0 h 24"/>
                <a:gd name="T98" fmla="*/ 90 w 90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0" h="24">
                  <a:moveTo>
                    <a:pt x="30" y="12"/>
                  </a:moveTo>
                  <a:lnTo>
                    <a:pt x="30" y="12"/>
                  </a:lnTo>
                  <a:lnTo>
                    <a:pt x="42" y="14"/>
                  </a:lnTo>
                  <a:lnTo>
                    <a:pt x="54" y="16"/>
                  </a:lnTo>
                  <a:lnTo>
                    <a:pt x="60" y="16"/>
                  </a:lnTo>
                  <a:lnTo>
                    <a:pt x="64" y="14"/>
                  </a:lnTo>
                  <a:lnTo>
                    <a:pt x="68" y="10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58" y="18"/>
                  </a:lnTo>
                  <a:lnTo>
                    <a:pt x="50" y="18"/>
                  </a:lnTo>
                  <a:lnTo>
                    <a:pt x="36" y="18"/>
                  </a:lnTo>
                  <a:lnTo>
                    <a:pt x="22" y="14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44" y="24"/>
                  </a:lnTo>
                  <a:lnTo>
                    <a:pt x="54" y="24"/>
                  </a:lnTo>
                  <a:lnTo>
                    <a:pt x="64" y="24"/>
                  </a:lnTo>
                  <a:lnTo>
                    <a:pt x="72" y="20"/>
                  </a:lnTo>
                  <a:lnTo>
                    <a:pt x="80" y="16"/>
                  </a:lnTo>
                  <a:lnTo>
                    <a:pt x="86" y="10"/>
                  </a:lnTo>
                  <a:lnTo>
                    <a:pt x="90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96" name="Freeform 51"/>
            <p:cNvSpPr>
              <a:spLocks/>
            </p:cNvSpPr>
            <p:nvPr/>
          </p:nvSpPr>
          <p:spPr bwMode="auto">
            <a:xfrm>
              <a:off x="4038600" y="3028950"/>
              <a:ext cx="1092200" cy="1057275"/>
            </a:xfrm>
            <a:custGeom>
              <a:avLst/>
              <a:gdLst>
                <a:gd name="T0" fmla="*/ 1486892057 w 688"/>
                <a:gd name="T1" fmla="*/ 907256314 h 666"/>
                <a:gd name="T2" fmla="*/ 1411287396 w 688"/>
                <a:gd name="T3" fmla="*/ 937498178 h 666"/>
                <a:gd name="T4" fmla="*/ 1249997453 w 688"/>
                <a:gd name="T5" fmla="*/ 912296625 h 666"/>
                <a:gd name="T6" fmla="*/ 1174392793 w 688"/>
                <a:gd name="T7" fmla="*/ 831651456 h 666"/>
                <a:gd name="T8" fmla="*/ 1461690503 w 688"/>
                <a:gd name="T9" fmla="*/ 529232817 h 666"/>
                <a:gd name="T10" fmla="*/ 1617940135 w 688"/>
                <a:gd name="T11" fmla="*/ 322579981 h 666"/>
                <a:gd name="T12" fmla="*/ 1733867678 w 688"/>
                <a:gd name="T13" fmla="*/ 95765927 h 666"/>
                <a:gd name="T14" fmla="*/ 1678424261 w 688"/>
                <a:gd name="T15" fmla="*/ 206652786 h 666"/>
                <a:gd name="T16" fmla="*/ 1547375785 w 688"/>
                <a:gd name="T17" fmla="*/ 393144330 h 666"/>
                <a:gd name="T18" fmla="*/ 1386085843 w 688"/>
                <a:gd name="T19" fmla="*/ 524192506 h 666"/>
                <a:gd name="T20" fmla="*/ 1376005221 w 688"/>
                <a:gd name="T21" fmla="*/ 418345983 h 666"/>
                <a:gd name="T22" fmla="*/ 1406247085 w 688"/>
                <a:gd name="T23" fmla="*/ 221773768 h 666"/>
                <a:gd name="T24" fmla="*/ 1476811435 w 688"/>
                <a:gd name="T25" fmla="*/ 30241876 h 666"/>
                <a:gd name="T26" fmla="*/ 1476811435 w 688"/>
                <a:gd name="T27" fmla="*/ 5040312 h 666"/>
                <a:gd name="T28" fmla="*/ 1421368017 w 688"/>
                <a:gd name="T29" fmla="*/ 120967505 h 666"/>
                <a:gd name="T30" fmla="*/ 1345763357 w 688"/>
                <a:gd name="T31" fmla="*/ 438507225 h 666"/>
                <a:gd name="T32" fmla="*/ 1340723046 w 688"/>
                <a:gd name="T33" fmla="*/ 579635923 h 666"/>
                <a:gd name="T34" fmla="*/ 1340723046 w 688"/>
                <a:gd name="T35" fmla="*/ 599797166 h 666"/>
                <a:gd name="T36" fmla="*/ 1249997453 w 688"/>
                <a:gd name="T37" fmla="*/ 680442137 h 666"/>
                <a:gd name="T38" fmla="*/ 1129029996 w 688"/>
                <a:gd name="T39" fmla="*/ 806449903 h 666"/>
                <a:gd name="T40" fmla="*/ 987901296 w 688"/>
                <a:gd name="T41" fmla="*/ 917336936 h 666"/>
                <a:gd name="T42" fmla="*/ 806449912 w 688"/>
                <a:gd name="T43" fmla="*/ 977820663 h 666"/>
                <a:gd name="T44" fmla="*/ 332660606 w 688"/>
                <a:gd name="T45" fmla="*/ 1139110604 h 666"/>
                <a:gd name="T46" fmla="*/ 0 w 688"/>
                <a:gd name="T47" fmla="*/ 1421368001 h 666"/>
                <a:gd name="T48" fmla="*/ 312499363 w 688"/>
                <a:gd name="T49" fmla="*/ 1194554021 h 666"/>
                <a:gd name="T50" fmla="*/ 90725618 w 688"/>
                <a:gd name="T51" fmla="*/ 1365924584 h 666"/>
                <a:gd name="T52" fmla="*/ 5040312 w 688"/>
                <a:gd name="T53" fmla="*/ 1678424241 h 666"/>
                <a:gd name="T54" fmla="*/ 95765928 w 688"/>
                <a:gd name="T55" fmla="*/ 1537295146 h 666"/>
                <a:gd name="T56" fmla="*/ 267136567 w 688"/>
                <a:gd name="T57" fmla="*/ 1401206758 h 666"/>
                <a:gd name="T58" fmla="*/ 438507230 w 688"/>
                <a:gd name="T59" fmla="*/ 1199594332 h 666"/>
                <a:gd name="T60" fmla="*/ 504031270 w 688"/>
                <a:gd name="T61" fmla="*/ 1129029983 h 666"/>
                <a:gd name="T62" fmla="*/ 529232823 w 688"/>
                <a:gd name="T63" fmla="*/ 1113909051 h 666"/>
                <a:gd name="T64" fmla="*/ 423386298 w 688"/>
                <a:gd name="T65" fmla="*/ 1260078060 h 666"/>
                <a:gd name="T66" fmla="*/ 403224956 w 688"/>
                <a:gd name="T67" fmla="*/ 1305440856 h 666"/>
                <a:gd name="T68" fmla="*/ 554434377 w 688"/>
                <a:gd name="T69" fmla="*/ 1159271847 h 666"/>
                <a:gd name="T70" fmla="*/ 655240591 w 688"/>
                <a:gd name="T71" fmla="*/ 1093747808 h 666"/>
                <a:gd name="T72" fmla="*/ 740925873 w 688"/>
                <a:gd name="T73" fmla="*/ 1033264081 h 666"/>
                <a:gd name="T74" fmla="*/ 851812907 w 688"/>
                <a:gd name="T75" fmla="*/ 992941595 h 666"/>
                <a:gd name="T76" fmla="*/ 977820675 w 688"/>
                <a:gd name="T77" fmla="*/ 947578800 h 666"/>
                <a:gd name="T78" fmla="*/ 1108868753 w 688"/>
                <a:gd name="T79" fmla="*/ 836691965 h 666"/>
                <a:gd name="T80" fmla="*/ 1023183471 w 688"/>
                <a:gd name="T81" fmla="*/ 922377246 h 666"/>
                <a:gd name="T82" fmla="*/ 922377257 w 688"/>
                <a:gd name="T83" fmla="*/ 987901285 h 666"/>
                <a:gd name="T84" fmla="*/ 836691975 w 688"/>
                <a:gd name="T85" fmla="*/ 1008062527 h 666"/>
                <a:gd name="T86" fmla="*/ 685482455 w 688"/>
                <a:gd name="T87" fmla="*/ 1083667187 h 666"/>
                <a:gd name="T88" fmla="*/ 947578811 w 688"/>
                <a:gd name="T89" fmla="*/ 1028223770 h 666"/>
                <a:gd name="T90" fmla="*/ 1013102850 w 688"/>
                <a:gd name="T91" fmla="*/ 977820663 h 666"/>
                <a:gd name="T92" fmla="*/ 1023183471 w 688"/>
                <a:gd name="T93" fmla="*/ 957659421 h 666"/>
                <a:gd name="T94" fmla="*/ 1229836210 w 688"/>
                <a:gd name="T95" fmla="*/ 992941595 h 666"/>
                <a:gd name="T96" fmla="*/ 1507053300 w 688"/>
                <a:gd name="T97" fmla="*/ 927417557 h 666"/>
                <a:gd name="T98" fmla="*/ 1612899825 w 688"/>
                <a:gd name="T99" fmla="*/ 851812897 h 666"/>
                <a:gd name="T100" fmla="*/ 1673383950 w 688"/>
                <a:gd name="T101" fmla="*/ 821570835 h 666"/>
                <a:gd name="T102" fmla="*/ 1507053300 w 688"/>
                <a:gd name="T103" fmla="*/ 866933829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88"/>
                <a:gd name="T157" fmla="*/ 0 h 666"/>
                <a:gd name="T158" fmla="*/ 688 w 68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88" h="666">
                  <a:moveTo>
                    <a:pt x="598" y="344"/>
                  </a:moveTo>
                  <a:lnTo>
                    <a:pt x="598" y="344"/>
                  </a:lnTo>
                  <a:lnTo>
                    <a:pt x="594" y="352"/>
                  </a:lnTo>
                  <a:lnTo>
                    <a:pt x="590" y="360"/>
                  </a:lnTo>
                  <a:lnTo>
                    <a:pt x="582" y="364"/>
                  </a:lnTo>
                  <a:lnTo>
                    <a:pt x="576" y="368"/>
                  </a:lnTo>
                  <a:lnTo>
                    <a:pt x="568" y="370"/>
                  </a:lnTo>
                  <a:lnTo>
                    <a:pt x="560" y="372"/>
                  </a:lnTo>
                  <a:lnTo>
                    <a:pt x="542" y="372"/>
                  </a:lnTo>
                  <a:lnTo>
                    <a:pt x="520" y="368"/>
                  </a:lnTo>
                  <a:lnTo>
                    <a:pt x="496" y="362"/>
                  </a:lnTo>
                  <a:lnTo>
                    <a:pt x="430" y="370"/>
                  </a:lnTo>
                  <a:lnTo>
                    <a:pt x="466" y="330"/>
                  </a:lnTo>
                  <a:lnTo>
                    <a:pt x="504" y="290"/>
                  </a:lnTo>
                  <a:lnTo>
                    <a:pt x="542" y="250"/>
                  </a:lnTo>
                  <a:lnTo>
                    <a:pt x="580" y="210"/>
                  </a:lnTo>
                  <a:lnTo>
                    <a:pt x="598" y="190"/>
                  </a:lnTo>
                  <a:lnTo>
                    <a:pt x="614" y="170"/>
                  </a:lnTo>
                  <a:lnTo>
                    <a:pt x="642" y="128"/>
                  </a:lnTo>
                  <a:lnTo>
                    <a:pt x="662" y="96"/>
                  </a:lnTo>
                  <a:lnTo>
                    <a:pt x="678" y="66"/>
                  </a:lnTo>
                  <a:lnTo>
                    <a:pt x="686" y="44"/>
                  </a:lnTo>
                  <a:lnTo>
                    <a:pt x="688" y="38"/>
                  </a:lnTo>
                  <a:lnTo>
                    <a:pt x="688" y="36"/>
                  </a:lnTo>
                  <a:lnTo>
                    <a:pt x="666" y="82"/>
                  </a:lnTo>
                  <a:lnTo>
                    <a:pt x="650" y="108"/>
                  </a:lnTo>
                  <a:lnTo>
                    <a:pt x="632" y="132"/>
                  </a:lnTo>
                  <a:lnTo>
                    <a:pt x="614" y="156"/>
                  </a:lnTo>
                  <a:lnTo>
                    <a:pt x="592" y="178"/>
                  </a:lnTo>
                  <a:lnTo>
                    <a:pt x="550" y="222"/>
                  </a:lnTo>
                  <a:lnTo>
                    <a:pt x="550" y="208"/>
                  </a:lnTo>
                  <a:lnTo>
                    <a:pt x="548" y="194"/>
                  </a:lnTo>
                  <a:lnTo>
                    <a:pt x="546" y="180"/>
                  </a:lnTo>
                  <a:lnTo>
                    <a:pt x="546" y="166"/>
                  </a:lnTo>
                  <a:lnTo>
                    <a:pt x="548" y="132"/>
                  </a:lnTo>
                  <a:lnTo>
                    <a:pt x="554" y="104"/>
                  </a:lnTo>
                  <a:lnTo>
                    <a:pt x="558" y="88"/>
                  </a:lnTo>
                  <a:lnTo>
                    <a:pt x="564" y="72"/>
                  </a:lnTo>
                  <a:lnTo>
                    <a:pt x="576" y="40"/>
                  </a:lnTo>
                  <a:lnTo>
                    <a:pt x="586" y="12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86" y="2"/>
                  </a:lnTo>
                  <a:lnTo>
                    <a:pt x="582" y="10"/>
                  </a:lnTo>
                  <a:lnTo>
                    <a:pt x="572" y="28"/>
                  </a:lnTo>
                  <a:lnTo>
                    <a:pt x="564" y="48"/>
                  </a:lnTo>
                  <a:lnTo>
                    <a:pt x="550" y="90"/>
                  </a:lnTo>
                  <a:lnTo>
                    <a:pt x="540" y="132"/>
                  </a:lnTo>
                  <a:lnTo>
                    <a:pt x="534" y="174"/>
                  </a:lnTo>
                  <a:lnTo>
                    <a:pt x="538" y="188"/>
                  </a:lnTo>
                  <a:lnTo>
                    <a:pt x="538" y="202"/>
                  </a:lnTo>
                  <a:lnTo>
                    <a:pt x="536" y="216"/>
                  </a:lnTo>
                  <a:lnTo>
                    <a:pt x="532" y="230"/>
                  </a:lnTo>
                  <a:lnTo>
                    <a:pt x="532" y="232"/>
                  </a:lnTo>
                  <a:lnTo>
                    <a:pt x="532" y="238"/>
                  </a:lnTo>
                  <a:lnTo>
                    <a:pt x="528" y="240"/>
                  </a:lnTo>
                  <a:lnTo>
                    <a:pt x="520" y="248"/>
                  </a:lnTo>
                  <a:lnTo>
                    <a:pt x="496" y="270"/>
                  </a:lnTo>
                  <a:lnTo>
                    <a:pt x="472" y="294"/>
                  </a:lnTo>
                  <a:lnTo>
                    <a:pt x="448" y="320"/>
                  </a:lnTo>
                  <a:lnTo>
                    <a:pt x="434" y="334"/>
                  </a:lnTo>
                  <a:lnTo>
                    <a:pt x="420" y="346"/>
                  </a:lnTo>
                  <a:lnTo>
                    <a:pt x="406" y="356"/>
                  </a:lnTo>
                  <a:lnTo>
                    <a:pt x="392" y="364"/>
                  </a:lnTo>
                  <a:lnTo>
                    <a:pt x="370" y="376"/>
                  </a:lnTo>
                  <a:lnTo>
                    <a:pt x="354" y="382"/>
                  </a:lnTo>
                  <a:lnTo>
                    <a:pt x="320" y="388"/>
                  </a:lnTo>
                  <a:lnTo>
                    <a:pt x="280" y="400"/>
                  </a:lnTo>
                  <a:lnTo>
                    <a:pt x="232" y="416"/>
                  </a:lnTo>
                  <a:lnTo>
                    <a:pt x="184" y="432"/>
                  </a:lnTo>
                  <a:lnTo>
                    <a:pt x="132" y="452"/>
                  </a:lnTo>
                  <a:lnTo>
                    <a:pt x="84" y="472"/>
                  </a:lnTo>
                  <a:lnTo>
                    <a:pt x="40" y="492"/>
                  </a:lnTo>
                  <a:lnTo>
                    <a:pt x="2" y="510"/>
                  </a:lnTo>
                  <a:lnTo>
                    <a:pt x="0" y="564"/>
                  </a:lnTo>
                  <a:lnTo>
                    <a:pt x="28" y="544"/>
                  </a:lnTo>
                  <a:lnTo>
                    <a:pt x="68" y="516"/>
                  </a:lnTo>
                  <a:lnTo>
                    <a:pt x="124" y="474"/>
                  </a:lnTo>
                  <a:lnTo>
                    <a:pt x="58" y="526"/>
                  </a:lnTo>
                  <a:lnTo>
                    <a:pt x="36" y="542"/>
                  </a:lnTo>
                  <a:lnTo>
                    <a:pt x="12" y="562"/>
                  </a:lnTo>
                  <a:lnTo>
                    <a:pt x="2" y="570"/>
                  </a:lnTo>
                  <a:lnTo>
                    <a:pt x="2" y="666"/>
                  </a:lnTo>
                  <a:lnTo>
                    <a:pt x="12" y="646"/>
                  </a:lnTo>
                  <a:lnTo>
                    <a:pt x="24" y="628"/>
                  </a:lnTo>
                  <a:lnTo>
                    <a:pt x="38" y="610"/>
                  </a:lnTo>
                  <a:lnTo>
                    <a:pt x="48" y="602"/>
                  </a:lnTo>
                  <a:lnTo>
                    <a:pt x="58" y="594"/>
                  </a:lnTo>
                  <a:lnTo>
                    <a:pt x="106" y="556"/>
                  </a:lnTo>
                  <a:lnTo>
                    <a:pt x="154" y="516"/>
                  </a:lnTo>
                  <a:lnTo>
                    <a:pt x="164" y="492"/>
                  </a:lnTo>
                  <a:lnTo>
                    <a:pt x="174" y="476"/>
                  </a:lnTo>
                  <a:lnTo>
                    <a:pt x="182" y="462"/>
                  </a:lnTo>
                  <a:lnTo>
                    <a:pt x="190" y="454"/>
                  </a:lnTo>
                  <a:lnTo>
                    <a:pt x="200" y="448"/>
                  </a:lnTo>
                  <a:lnTo>
                    <a:pt x="210" y="442"/>
                  </a:lnTo>
                  <a:lnTo>
                    <a:pt x="198" y="452"/>
                  </a:lnTo>
                  <a:lnTo>
                    <a:pt x="186" y="464"/>
                  </a:lnTo>
                  <a:lnTo>
                    <a:pt x="176" y="482"/>
                  </a:lnTo>
                  <a:lnTo>
                    <a:pt x="168" y="500"/>
                  </a:lnTo>
                  <a:lnTo>
                    <a:pt x="164" y="508"/>
                  </a:lnTo>
                  <a:lnTo>
                    <a:pt x="160" y="518"/>
                  </a:lnTo>
                  <a:lnTo>
                    <a:pt x="174" y="508"/>
                  </a:lnTo>
                  <a:lnTo>
                    <a:pt x="186" y="496"/>
                  </a:lnTo>
                  <a:lnTo>
                    <a:pt x="208" y="472"/>
                  </a:lnTo>
                  <a:lnTo>
                    <a:pt x="220" y="460"/>
                  </a:lnTo>
                  <a:lnTo>
                    <a:pt x="232" y="448"/>
                  </a:lnTo>
                  <a:lnTo>
                    <a:pt x="246" y="440"/>
                  </a:lnTo>
                  <a:lnTo>
                    <a:pt x="260" y="434"/>
                  </a:lnTo>
                  <a:lnTo>
                    <a:pt x="268" y="426"/>
                  </a:lnTo>
                  <a:lnTo>
                    <a:pt x="280" y="418"/>
                  </a:lnTo>
                  <a:lnTo>
                    <a:pt x="294" y="410"/>
                  </a:lnTo>
                  <a:lnTo>
                    <a:pt x="306" y="404"/>
                  </a:lnTo>
                  <a:lnTo>
                    <a:pt x="320" y="398"/>
                  </a:lnTo>
                  <a:lnTo>
                    <a:pt x="338" y="394"/>
                  </a:lnTo>
                  <a:lnTo>
                    <a:pt x="354" y="392"/>
                  </a:lnTo>
                  <a:lnTo>
                    <a:pt x="372" y="386"/>
                  </a:lnTo>
                  <a:lnTo>
                    <a:pt x="388" y="376"/>
                  </a:lnTo>
                  <a:lnTo>
                    <a:pt x="404" y="364"/>
                  </a:lnTo>
                  <a:lnTo>
                    <a:pt x="422" y="348"/>
                  </a:lnTo>
                  <a:lnTo>
                    <a:pt x="440" y="332"/>
                  </a:lnTo>
                  <a:lnTo>
                    <a:pt x="430" y="344"/>
                  </a:lnTo>
                  <a:lnTo>
                    <a:pt x="418" y="356"/>
                  </a:lnTo>
                  <a:lnTo>
                    <a:pt x="406" y="366"/>
                  </a:lnTo>
                  <a:lnTo>
                    <a:pt x="394" y="376"/>
                  </a:lnTo>
                  <a:lnTo>
                    <a:pt x="380" y="386"/>
                  </a:lnTo>
                  <a:lnTo>
                    <a:pt x="366" y="392"/>
                  </a:lnTo>
                  <a:lnTo>
                    <a:pt x="348" y="396"/>
                  </a:lnTo>
                  <a:lnTo>
                    <a:pt x="332" y="400"/>
                  </a:lnTo>
                  <a:lnTo>
                    <a:pt x="316" y="404"/>
                  </a:lnTo>
                  <a:lnTo>
                    <a:pt x="300" y="412"/>
                  </a:lnTo>
                  <a:lnTo>
                    <a:pt x="286" y="420"/>
                  </a:lnTo>
                  <a:lnTo>
                    <a:pt x="272" y="430"/>
                  </a:lnTo>
                  <a:lnTo>
                    <a:pt x="324" y="418"/>
                  </a:lnTo>
                  <a:lnTo>
                    <a:pt x="376" y="408"/>
                  </a:lnTo>
                  <a:lnTo>
                    <a:pt x="388" y="406"/>
                  </a:lnTo>
                  <a:lnTo>
                    <a:pt x="398" y="396"/>
                  </a:lnTo>
                  <a:lnTo>
                    <a:pt x="402" y="388"/>
                  </a:lnTo>
                  <a:lnTo>
                    <a:pt x="406" y="380"/>
                  </a:lnTo>
                  <a:lnTo>
                    <a:pt x="402" y="394"/>
                  </a:lnTo>
                  <a:lnTo>
                    <a:pt x="394" y="406"/>
                  </a:lnTo>
                  <a:lnTo>
                    <a:pt x="488" y="394"/>
                  </a:lnTo>
                  <a:lnTo>
                    <a:pt x="534" y="386"/>
                  </a:lnTo>
                  <a:lnTo>
                    <a:pt x="580" y="378"/>
                  </a:lnTo>
                  <a:lnTo>
                    <a:pt x="598" y="368"/>
                  </a:lnTo>
                  <a:lnTo>
                    <a:pt x="626" y="346"/>
                  </a:lnTo>
                  <a:lnTo>
                    <a:pt x="640" y="338"/>
                  </a:lnTo>
                  <a:lnTo>
                    <a:pt x="654" y="330"/>
                  </a:lnTo>
                  <a:lnTo>
                    <a:pt x="664" y="326"/>
                  </a:lnTo>
                  <a:lnTo>
                    <a:pt x="624" y="338"/>
                  </a:lnTo>
                  <a:lnTo>
                    <a:pt x="598" y="344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97" name="Freeform 52"/>
            <p:cNvSpPr>
              <a:spLocks/>
            </p:cNvSpPr>
            <p:nvPr/>
          </p:nvSpPr>
          <p:spPr bwMode="auto">
            <a:xfrm>
              <a:off x="5165725" y="3495675"/>
              <a:ext cx="120650" cy="66675"/>
            </a:xfrm>
            <a:custGeom>
              <a:avLst/>
              <a:gdLst>
                <a:gd name="T0" fmla="*/ 0 w 76"/>
                <a:gd name="T1" fmla="*/ 105846574 h 42"/>
                <a:gd name="T2" fmla="*/ 0 w 76"/>
                <a:gd name="T3" fmla="*/ 105846574 h 42"/>
                <a:gd name="T4" fmla="*/ 95765924 w 76"/>
                <a:gd name="T5" fmla="*/ 60483753 h 42"/>
                <a:gd name="T6" fmla="*/ 191531848 w 76"/>
                <a:gd name="T7" fmla="*/ 0 h 42"/>
                <a:gd name="T8" fmla="*/ 191531848 w 76"/>
                <a:gd name="T9" fmla="*/ 0 h 42"/>
                <a:gd name="T10" fmla="*/ 161289985 w 76"/>
                <a:gd name="T11" fmla="*/ 5040312 h 42"/>
                <a:gd name="T12" fmla="*/ 136088432 w 76"/>
                <a:gd name="T13" fmla="*/ 15120938 h 42"/>
                <a:gd name="T14" fmla="*/ 85685303 w 76"/>
                <a:gd name="T15" fmla="*/ 35282187 h 42"/>
                <a:gd name="T16" fmla="*/ 40322496 w 76"/>
                <a:gd name="T17" fmla="*/ 70564374 h 42"/>
                <a:gd name="T18" fmla="*/ 0 w 76"/>
                <a:gd name="T19" fmla="*/ 105846574 h 42"/>
                <a:gd name="T20" fmla="*/ 0 w 76"/>
                <a:gd name="T21" fmla="*/ 105846574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2"/>
                <a:gd name="T35" fmla="*/ 76 w 76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2">
                  <a:moveTo>
                    <a:pt x="0" y="42"/>
                  </a:moveTo>
                  <a:lnTo>
                    <a:pt x="0" y="42"/>
                  </a:lnTo>
                  <a:lnTo>
                    <a:pt x="38" y="24"/>
                  </a:lnTo>
                  <a:lnTo>
                    <a:pt x="76" y="0"/>
                  </a:lnTo>
                  <a:lnTo>
                    <a:pt x="64" y="2"/>
                  </a:lnTo>
                  <a:lnTo>
                    <a:pt x="54" y="6"/>
                  </a:lnTo>
                  <a:lnTo>
                    <a:pt x="34" y="14"/>
                  </a:lnTo>
                  <a:lnTo>
                    <a:pt x="16" y="2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98" name="Freeform 53"/>
            <p:cNvSpPr>
              <a:spLocks/>
            </p:cNvSpPr>
            <p:nvPr/>
          </p:nvSpPr>
          <p:spPr bwMode="auto">
            <a:xfrm>
              <a:off x="5099050" y="3435350"/>
              <a:ext cx="266700" cy="155575"/>
            </a:xfrm>
            <a:custGeom>
              <a:avLst/>
              <a:gdLst>
                <a:gd name="T0" fmla="*/ 327620293 w 168"/>
                <a:gd name="T1" fmla="*/ 45362811 h 98"/>
                <a:gd name="T2" fmla="*/ 327620293 w 168"/>
                <a:gd name="T3" fmla="*/ 45362811 h 98"/>
                <a:gd name="T4" fmla="*/ 257055943 w 168"/>
                <a:gd name="T5" fmla="*/ 70564378 h 98"/>
                <a:gd name="T6" fmla="*/ 186491544 w 168"/>
                <a:gd name="T7" fmla="*/ 100806243 h 98"/>
                <a:gd name="T8" fmla="*/ 186491544 w 168"/>
                <a:gd name="T9" fmla="*/ 100806243 h 98"/>
                <a:gd name="T10" fmla="*/ 131048127 w 168"/>
                <a:gd name="T11" fmla="*/ 126007823 h 98"/>
                <a:gd name="T12" fmla="*/ 85685306 w 168"/>
                <a:gd name="T13" fmla="*/ 161289999 h 98"/>
                <a:gd name="T14" fmla="*/ 45362808 w 168"/>
                <a:gd name="T15" fmla="*/ 201612487 h 98"/>
                <a:gd name="T16" fmla="*/ 0 w 168"/>
                <a:gd name="T17" fmla="*/ 246975335 h 98"/>
                <a:gd name="T18" fmla="*/ 0 w 168"/>
                <a:gd name="T19" fmla="*/ 246975335 h 98"/>
                <a:gd name="T20" fmla="*/ 80644996 w 168"/>
                <a:gd name="T21" fmla="*/ 211693158 h 98"/>
                <a:gd name="T22" fmla="*/ 80644996 w 168"/>
                <a:gd name="T23" fmla="*/ 211693158 h 98"/>
                <a:gd name="T24" fmla="*/ 105846574 w 168"/>
                <a:gd name="T25" fmla="*/ 186491554 h 98"/>
                <a:gd name="T26" fmla="*/ 105846574 w 168"/>
                <a:gd name="T27" fmla="*/ 186491554 h 98"/>
                <a:gd name="T28" fmla="*/ 151209370 w 168"/>
                <a:gd name="T29" fmla="*/ 146169067 h 98"/>
                <a:gd name="T30" fmla="*/ 201612476 w 168"/>
                <a:gd name="T31" fmla="*/ 115927201 h 98"/>
                <a:gd name="T32" fmla="*/ 252015633 w 168"/>
                <a:gd name="T33" fmla="*/ 95765932 h 98"/>
                <a:gd name="T34" fmla="*/ 282257497 w 168"/>
                <a:gd name="T35" fmla="*/ 90725622 h 98"/>
                <a:gd name="T36" fmla="*/ 307459050 w 168"/>
                <a:gd name="T37" fmla="*/ 90725622 h 98"/>
                <a:gd name="T38" fmla="*/ 307459050 w 168"/>
                <a:gd name="T39" fmla="*/ 90725622 h 98"/>
                <a:gd name="T40" fmla="*/ 388104021 w 168"/>
                <a:gd name="T41" fmla="*/ 25201561 h 98"/>
                <a:gd name="T42" fmla="*/ 388104021 w 168"/>
                <a:gd name="T43" fmla="*/ 25201561 h 98"/>
                <a:gd name="T44" fmla="*/ 423386295 w 168"/>
                <a:gd name="T45" fmla="*/ 0 h 98"/>
                <a:gd name="T46" fmla="*/ 423386295 w 168"/>
                <a:gd name="T47" fmla="*/ 0 h 98"/>
                <a:gd name="T48" fmla="*/ 327620293 w 168"/>
                <a:gd name="T49" fmla="*/ 45362811 h 98"/>
                <a:gd name="T50" fmla="*/ 327620293 w 168"/>
                <a:gd name="T51" fmla="*/ 45362811 h 9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8"/>
                <a:gd name="T79" fmla="*/ 0 h 98"/>
                <a:gd name="T80" fmla="*/ 168 w 168"/>
                <a:gd name="T81" fmla="*/ 98 h 9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8" h="98">
                  <a:moveTo>
                    <a:pt x="130" y="18"/>
                  </a:moveTo>
                  <a:lnTo>
                    <a:pt x="130" y="18"/>
                  </a:lnTo>
                  <a:lnTo>
                    <a:pt x="102" y="28"/>
                  </a:lnTo>
                  <a:lnTo>
                    <a:pt x="74" y="40"/>
                  </a:lnTo>
                  <a:lnTo>
                    <a:pt x="52" y="50"/>
                  </a:lnTo>
                  <a:lnTo>
                    <a:pt x="34" y="64"/>
                  </a:lnTo>
                  <a:lnTo>
                    <a:pt x="18" y="80"/>
                  </a:lnTo>
                  <a:lnTo>
                    <a:pt x="0" y="98"/>
                  </a:lnTo>
                  <a:lnTo>
                    <a:pt x="32" y="84"/>
                  </a:lnTo>
                  <a:lnTo>
                    <a:pt x="42" y="74"/>
                  </a:lnTo>
                  <a:lnTo>
                    <a:pt x="60" y="58"/>
                  </a:lnTo>
                  <a:lnTo>
                    <a:pt x="80" y="46"/>
                  </a:lnTo>
                  <a:lnTo>
                    <a:pt x="100" y="38"/>
                  </a:lnTo>
                  <a:lnTo>
                    <a:pt x="112" y="36"/>
                  </a:lnTo>
                  <a:lnTo>
                    <a:pt x="122" y="36"/>
                  </a:lnTo>
                  <a:lnTo>
                    <a:pt x="154" y="10"/>
                  </a:lnTo>
                  <a:lnTo>
                    <a:pt x="168" y="0"/>
                  </a:lnTo>
                  <a:lnTo>
                    <a:pt x="130" y="18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99" name="Freeform 54"/>
            <p:cNvSpPr>
              <a:spLocks/>
            </p:cNvSpPr>
            <p:nvPr/>
          </p:nvSpPr>
          <p:spPr bwMode="auto">
            <a:xfrm>
              <a:off x="4984750" y="2743200"/>
              <a:ext cx="895350" cy="879475"/>
            </a:xfrm>
            <a:custGeom>
              <a:avLst/>
              <a:gdLst>
                <a:gd name="T0" fmla="*/ 1360884183 w 564"/>
                <a:gd name="T1" fmla="*/ 630038983 h 554"/>
                <a:gd name="T2" fmla="*/ 1275198907 w 564"/>
                <a:gd name="T3" fmla="*/ 700603327 h 554"/>
                <a:gd name="T4" fmla="*/ 1113908977 w 564"/>
                <a:gd name="T5" fmla="*/ 786288602 h 554"/>
                <a:gd name="T6" fmla="*/ 841732220 w 564"/>
                <a:gd name="T7" fmla="*/ 887095006 h 554"/>
                <a:gd name="T8" fmla="*/ 756046746 w 564"/>
                <a:gd name="T9" fmla="*/ 937498109 h 554"/>
                <a:gd name="T10" fmla="*/ 826611091 w 564"/>
                <a:gd name="T11" fmla="*/ 836691903 h 554"/>
                <a:gd name="T12" fmla="*/ 836691910 w 564"/>
                <a:gd name="T13" fmla="*/ 836691903 h 554"/>
                <a:gd name="T14" fmla="*/ 907256254 w 564"/>
                <a:gd name="T15" fmla="*/ 796369222 h 554"/>
                <a:gd name="T16" fmla="*/ 932457806 w 564"/>
                <a:gd name="T17" fmla="*/ 786288602 h 554"/>
                <a:gd name="T18" fmla="*/ 937498116 w 564"/>
                <a:gd name="T19" fmla="*/ 786288602 h 554"/>
                <a:gd name="T20" fmla="*/ 937498116 w 564"/>
                <a:gd name="T21" fmla="*/ 786288602 h 554"/>
                <a:gd name="T22" fmla="*/ 1043344633 w 564"/>
                <a:gd name="T23" fmla="*/ 680442086 h 554"/>
                <a:gd name="T24" fmla="*/ 1179433011 w 564"/>
                <a:gd name="T25" fmla="*/ 483869985 h 554"/>
                <a:gd name="T26" fmla="*/ 1214715184 w 564"/>
                <a:gd name="T27" fmla="*/ 423386262 h 554"/>
                <a:gd name="T28" fmla="*/ 1159271770 w 564"/>
                <a:gd name="T29" fmla="*/ 488910295 h 554"/>
                <a:gd name="T30" fmla="*/ 1068546184 w 564"/>
                <a:gd name="T31" fmla="*/ 614918052 h 554"/>
                <a:gd name="T32" fmla="*/ 947578737 w 564"/>
                <a:gd name="T33" fmla="*/ 740925809 h 554"/>
                <a:gd name="T34" fmla="*/ 851812841 w 564"/>
                <a:gd name="T35" fmla="*/ 786288602 h 554"/>
                <a:gd name="T36" fmla="*/ 942538426 w 564"/>
                <a:gd name="T37" fmla="*/ 609877742 h 554"/>
                <a:gd name="T38" fmla="*/ 1003022150 w 564"/>
                <a:gd name="T39" fmla="*/ 423386262 h 554"/>
                <a:gd name="T40" fmla="*/ 1038304322 w 564"/>
                <a:gd name="T41" fmla="*/ 206652771 h 554"/>
                <a:gd name="T42" fmla="*/ 1043344633 w 564"/>
                <a:gd name="T43" fmla="*/ 50403115 h 554"/>
                <a:gd name="T44" fmla="*/ 1038304322 w 564"/>
                <a:gd name="T45" fmla="*/ 0 h 554"/>
                <a:gd name="T46" fmla="*/ 997981840 w 564"/>
                <a:gd name="T47" fmla="*/ 302418716 h 554"/>
                <a:gd name="T48" fmla="*/ 962699668 w 564"/>
                <a:gd name="T49" fmla="*/ 453628124 h 554"/>
                <a:gd name="T50" fmla="*/ 917336875 w 564"/>
                <a:gd name="T51" fmla="*/ 554434329 h 554"/>
                <a:gd name="T52" fmla="*/ 821570780 w 564"/>
                <a:gd name="T53" fmla="*/ 740925809 h 554"/>
                <a:gd name="T54" fmla="*/ 766127367 w 564"/>
                <a:gd name="T55" fmla="*/ 841732213 h 554"/>
                <a:gd name="T56" fmla="*/ 685482402 w 564"/>
                <a:gd name="T57" fmla="*/ 922377178 h 554"/>
                <a:gd name="T58" fmla="*/ 534273092 w 564"/>
                <a:gd name="T59" fmla="*/ 1073586486 h 554"/>
                <a:gd name="T60" fmla="*/ 524192472 w 564"/>
                <a:gd name="T61" fmla="*/ 997981832 h 554"/>
                <a:gd name="T62" fmla="*/ 690522712 w 564"/>
                <a:gd name="T63" fmla="*/ 665321155 h 554"/>
                <a:gd name="T64" fmla="*/ 675401781 w 564"/>
                <a:gd name="T65" fmla="*/ 665321155 h 554"/>
                <a:gd name="T66" fmla="*/ 640119609 w 564"/>
                <a:gd name="T67" fmla="*/ 730845189 h 554"/>
                <a:gd name="T68" fmla="*/ 579635885 w 564"/>
                <a:gd name="T69" fmla="*/ 836691903 h 554"/>
                <a:gd name="T70" fmla="*/ 458668437 w 564"/>
                <a:gd name="T71" fmla="*/ 1058465555 h 554"/>
                <a:gd name="T72" fmla="*/ 423386265 w 564"/>
                <a:gd name="T73" fmla="*/ 1139110520 h 554"/>
                <a:gd name="T74" fmla="*/ 408265235 w 564"/>
                <a:gd name="T75" fmla="*/ 1159271761 h 554"/>
                <a:gd name="T76" fmla="*/ 226814064 w 564"/>
                <a:gd name="T77" fmla="*/ 1249997346 h 554"/>
                <a:gd name="T78" fmla="*/ 156249669 w 564"/>
                <a:gd name="T79" fmla="*/ 1290319828 h 554"/>
                <a:gd name="T80" fmla="*/ 85685300 w 564"/>
                <a:gd name="T81" fmla="*/ 1335682621 h 554"/>
                <a:gd name="T82" fmla="*/ 10080624 w 564"/>
                <a:gd name="T83" fmla="*/ 1391126034 h 554"/>
                <a:gd name="T84" fmla="*/ 105846566 w 564"/>
                <a:gd name="T85" fmla="*/ 1370964793 h 554"/>
                <a:gd name="T86" fmla="*/ 176410911 w 564"/>
                <a:gd name="T87" fmla="*/ 1345763241 h 554"/>
                <a:gd name="T88" fmla="*/ 307459029 w 564"/>
                <a:gd name="T89" fmla="*/ 1224795795 h 554"/>
                <a:gd name="T90" fmla="*/ 438507196 w 564"/>
                <a:gd name="T91" fmla="*/ 1164312071 h 554"/>
                <a:gd name="T92" fmla="*/ 509071541 w 564"/>
                <a:gd name="T93" fmla="*/ 1134070210 h 554"/>
                <a:gd name="T94" fmla="*/ 635079299 w 564"/>
                <a:gd name="T95" fmla="*/ 1068546176 h 554"/>
                <a:gd name="T96" fmla="*/ 735885505 w 564"/>
                <a:gd name="T97" fmla="*/ 987901212 h 554"/>
                <a:gd name="T98" fmla="*/ 887095013 w 564"/>
                <a:gd name="T99" fmla="*/ 912296557 h 554"/>
                <a:gd name="T100" fmla="*/ 1078626805 w 564"/>
                <a:gd name="T101" fmla="*/ 826611084 h 554"/>
                <a:gd name="T102" fmla="*/ 1255037666 w 564"/>
                <a:gd name="T103" fmla="*/ 740925809 h 554"/>
                <a:gd name="T104" fmla="*/ 1315521390 w 564"/>
                <a:gd name="T105" fmla="*/ 695563017 h 554"/>
                <a:gd name="T106" fmla="*/ 1421367907 w 564"/>
                <a:gd name="T107" fmla="*/ 564514950 h 554"/>
                <a:gd name="T108" fmla="*/ 1411287286 w 564"/>
                <a:gd name="T109" fmla="*/ 569555260 h 5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64"/>
                <a:gd name="T166" fmla="*/ 0 h 554"/>
                <a:gd name="T167" fmla="*/ 564 w 564"/>
                <a:gd name="T168" fmla="*/ 554 h 55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64" h="554">
                  <a:moveTo>
                    <a:pt x="560" y="226"/>
                  </a:moveTo>
                  <a:lnTo>
                    <a:pt x="560" y="226"/>
                  </a:lnTo>
                  <a:lnTo>
                    <a:pt x="540" y="250"/>
                  </a:lnTo>
                  <a:lnTo>
                    <a:pt x="530" y="260"/>
                  </a:lnTo>
                  <a:lnTo>
                    <a:pt x="520" y="270"/>
                  </a:lnTo>
                  <a:lnTo>
                    <a:pt x="506" y="278"/>
                  </a:lnTo>
                  <a:lnTo>
                    <a:pt x="490" y="288"/>
                  </a:lnTo>
                  <a:lnTo>
                    <a:pt x="442" y="312"/>
                  </a:lnTo>
                  <a:lnTo>
                    <a:pt x="406" y="326"/>
                  </a:lnTo>
                  <a:lnTo>
                    <a:pt x="370" y="338"/>
                  </a:lnTo>
                  <a:lnTo>
                    <a:pt x="334" y="352"/>
                  </a:lnTo>
                  <a:lnTo>
                    <a:pt x="316" y="362"/>
                  </a:lnTo>
                  <a:lnTo>
                    <a:pt x="300" y="372"/>
                  </a:lnTo>
                  <a:lnTo>
                    <a:pt x="320" y="346"/>
                  </a:lnTo>
                  <a:lnTo>
                    <a:pt x="328" y="332"/>
                  </a:lnTo>
                  <a:lnTo>
                    <a:pt x="332" y="332"/>
                  </a:lnTo>
                  <a:lnTo>
                    <a:pt x="340" y="324"/>
                  </a:lnTo>
                  <a:lnTo>
                    <a:pt x="350" y="320"/>
                  </a:lnTo>
                  <a:lnTo>
                    <a:pt x="360" y="316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92" y="294"/>
                  </a:lnTo>
                  <a:lnTo>
                    <a:pt x="414" y="270"/>
                  </a:lnTo>
                  <a:lnTo>
                    <a:pt x="434" y="244"/>
                  </a:lnTo>
                  <a:lnTo>
                    <a:pt x="452" y="218"/>
                  </a:lnTo>
                  <a:lnTo>
                    <a:pt x="468" y="192"/>
                  </a:lnTo>
                  <a:lnTo>
                    <a:pt x="482" y="168"/>
                  </a:lnTo>
                  <a:lnTo>
                    <a:pt x="474" y="176"/>
                  </a:lnTo>
                  <a:lnTo>
                    <a:pt x="460" y="194"/>
                  </a:lnTo>
                  <a:lnTo>
                    <a:pt x="442" y="220"/>
                  </a:lnTo>
                  <a:lnTo>
                    <a:pt x="424" y="244"/>
                  </a:lnTo>
                  <a:lnTo>
                    <a:pt x="406" y="266"/>
                  </a:lnTo>
                  <a:lnTo>
                    <a:pt x="386" y="286"/>
                  </a:lnTo>
                  <a:lnTo>
                    <a:pt x="376" y="294"/>
                  </a:lnTo>
                  <a:lnTo>
                    <a:pt x="364" y="302"/>
                  </a:lnTo>
                  <a:lnTo>
                    <a:pt x="352" y="308"/>
                  </a:lnTo>
                  <a:lnTo>
                    <a:pt x="338" y="312"/>
                  </a:lnTo>
                  <a:lnTo>
                    <a:pt x="358" y="278"/>
                  </a:lnTo>
                  <a:lnTo>
                    <a:pt x="374" y="242"/>
                  </a:lnTo>
                  <a:lnTo>
                    <a:pt x="388" y="206"/>
                  </a:lnTo>
                  <a:lnTo>
                    <a:pt x="398" y="168"/>
                  </a:lnTo>
                  <a:lnTo>
                    <a:pt x="408" y="126"/>
                  </a:lnTo>
                  <a:lnTo>
                    <a:pt x="412" y="82"/>
                  </a:lnTo>
                  <a:lnTo>
                    <a:pt x="414" y="40"/>
                  </a:lnTo>
                  <a:lnTo>
                    <a:pt x="414" y="20"/>
                  </a:lnTo>
                  <a:lnTo>
                    <a:pt x="414" y="8"/>
                  </a:lnTo>
                  <a:lnTo>
                    <a:pt x="412" y="0"/>
                  </a:lnTo>
                  <a:lnTo>
                    <a:pt x="410" y="40"/>
                  </a:lnTo>
                  <a:lnTo>
                    <a:pt x="404" y="80"/>
                  </a:lnTo>
                  <a:lnTo>
                    <a:pt x="396" y="120"/>
                  </a:lnTo>
                  <a:lnTo>
                    <a:pt x="386" y="158"/>
                  </a:lnTo>
                  <a:lnTo>
                    <a:pt x="382" y="180"/>
                  </a:lnTo>
                  <a:lnTo>
                    <a:pt x="374" y="200"/>
                  </a:lnTo>
                  <a:lnTo>
                    <a:pt x="364" y="220"/>
                  </a:lnTo>
                  <a:lnTo>
                    <a:pt x="346" y="258"/>
                  </a:lnTo>
                  <a:lnTo>
                    <a:pt x="326" y="294"/>
                  </a:lnTo>
                  <a:lnTo>
                    <a:pt x="316" y="314"/>
                  </a:lnTo>
                  <a:lnTo>
                    <a:pt x="304" y="334"/>
                  </a:lnTo>
                  <a:lnTo>
                    <a:pt x="288" y="352"/>
                  </a:lnTo>
                  <a:lnTo>
                    <a:pt x="272" y="366"/>
                  </a:lnTo>
                  <a:lnTo>
                    <a:pt x="254" y="388"/>
                  </a:lnTo>
                  <a:lnTo>
                    <a:pt x="234" y="406"/>
                  </a:lnTo>
                  <a:lnTo>
                    <a:pt x="212" y="426"/>
                  </a:lnTo>
                  <a:lnTo>
                    <a:pt x="190" y="442"/>
                  </a:lnTo>
                  <a:lnTo>
                    <a:pt x="208" y="396"/>
                  </a:lnTo>
                  <a:lnTo>
                    <a:pt x="230" y="352"/>
                  </a:lnTo>
                  <a:lnTo>
                    <a:pt x="274" y="264"/>
                  </a:lnTo>
                  <a:lnTo>
                    <a:pt x="270" y="264"/>
                  </a:lnTo>
                  <a:lnTo>
                    <a:pt x="268" y="264"/>
                  </a:lnTo>
                  <a:lnTo>
                    <a:pt x="266" y="266"/>
                  </a:lnTo>
                  <a:lnTo>
                    <a:pt x="254" y="290"/>
                  </a:lnTo>
                  <a:lnTo>
                    <a:pt x="230" y="332"/>
                  </a:lnTo>
                  <a:lnTo>
                    <a:pt x="204" y="376"/>
                  </a:lnTo>
                  <a:lnTo>
                    <a:pt x="192" y="398"/>
                  </a:lnTo>
                  <a:lnTo>
                    <a:pt x="182" y="420"/>
                  </a:lnTo>
                  <a:lnTo>
                    <a:pt x="174" y="442"/>
                  </a:lnTo>
                  <a:lnTo>
                    <a:pt x="168" y="452"/>
                  </a:lnTo>
                  <a:lnTo>
                    <a:pt x="166" y="456"/>
                  </a:lnTo>
                  <a:lnTo>
                    <a:pt x="162" y="460"/>
                  </a:lnTo>
                  <a:lnTo>
                    <a:pt x="120" y="482"/>
                  </a:lnTo>
                  <a:lnTo>
                    <a:pt x="90" y="496"/>
                  </a:lnTo>
                  <a:lnTo>
                    <a:pt x="76" y="504"/>
                  </a:lnTo>
                  <a:lnTo>
                    <a:pt x="62" y="512"/>
                  </a:lnTo>
                  <a:lnTo>
                    <a:pt x="48" y="520"/>
                  </a:lnTo>
                  <a:lnTo>
                    <a:pt x="34" y="530"/>
                  </a:lnTo>
                  <a:lnTo>
                    <a:pt x="4" y="552"/>
                  </a:lnTo>
                  <a:lnTo>
                    <a:pt x="0" y="554"/>
                  </a:lnTo>
                  <a:lnTo>
                    <a:pt x="42" y="544"/>
                  </a:lnTo>
                  <a:lnTo>
                    <a:pt x="70" y="534"/>
                  </a:lnTo>
                  <a:lnTo>
                    <a:pt x="86" y="516"/>
                  </a:lnTo>
                  <a:lnTo>
                    <a:pt x="104" y="500"/>
                  </a:lnTo>
                  <a:lnTo>
                    <a:pt x="122" y="486"/>
                  </a:lnTo>
                  <a:lnTo>
                    <a:pt x="144" y="474"/>
                  </a:lnTo>
                  <a:lnTo>
                    <a:pt x="174" y="462"/>
                  </a:lnTo>
                  <a:lnTo>
                    <a:pt x="188" y="456"/>
                  </a:lnTo>
                  <a:lnTo>
                    <a:pt x="202" y="450"/>
                  </a:lnTo>
                  <a:lnTo>
                    <a:pt x="226" y="436"/>
                  </a:lnTo>
                  <a:lnTo>
                    <a:pt x="252" y="424"/>
                  </a:lnTo>
                  <a:lnTo>
                    <a:pt x="270" y="410"/>
                  </a:lnTo>
                  <a:lnTo>
                    <a:pt x="292" y="392"/>
                  </a:lnTo>
                  <a:lnTo>
                    <a:pt x="318" y="376"/>
                  </a:lnTo>
                  <a:lnTo>
                    <a:pt x="352" y="362"/>
                  </a:lnTo>
                  <a:lnTo>
                    <a:pt x="384" y="348"/>
                  </a:lnTo>
                  <a:lnTo>
                    <a:pt x="428" y="328"/>
                  </a:lnTo>
                  <a:lnTo>
                    <a:pt x="472" y="308"/>
                  </a:lnTo>
                  <a:lnTo>
                    <a:pt x="498" y="294"/>
                  </a:lnTo>
                  <a:lnTo>
                    <a:pt x="510" y="286"/>
                  </a:lnTo>
                  <a:lnTo>
                    <a:pt x="522" y="276"/>
                  </a:lnTo>
                  <a:lnTo>
                    <a:pt x="544" y="252"/>
                  </a:lnTo>
                  <a:lnTo>
                    <a:pt x="564" y="224"/>
                  </a:lnTo>
                  <a:lnTo>
                    <a:pt x="562" y="224"/>
                  </a:lnTo>
                  <a:lnTo>
                    <a:pt x="560" y="226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0" name="Freeform 143"/>
            <p:cNvSpPr>
              <a:spLocks/>
            </p:cNvSpPr>
            <p:nvPr/>
          </p:nvSpPr>
          <p:spPr bwMode="auto">
            <a:xfrm>
              <a:off x="4876800" y="3276600"/>
              <a:ext cx="53975" cy="44450"/>
            </a:xfrm>
            <a:custGeom>
              <a:avLst/>
              <a:gdLst>
                <a:gd name="T0" fmla="*/ 45362805 w 34"/>
                <a:gd name="T1" fmla="*/ 70564381 h 28"/>
                <a:gd name="T2" fmla="*/ 45362805 w 34"/>
                <a:gd name="T3" fmla="*/ 70564381 h 28"/>
                <a:gd name="T4" fmla="*/ 35282184 w 34"/>
                <a:gd name="T5" fmla="*/ 70564381 h 28"/>
                <a:gd name="T6" fmla="*/ 20161247 w 34"/>
                <a:gd name="T7" fmla="*/ 60483758 h 28"/>
                <a:gd name="T8" fmla="*/ 10080624 w 34"/>
                <a:gd name="T9" fmla="*/ 50403124 h 28"/>
                <a:gd name="T10" fmla="*/ 0 w 34"/>
                <a:gd name="T11" fmla="*/ 35282190 h 28"/>
                <a:gd name="T12" fmla="*/ 0 w 34"/>
                <a:gd name="T13" fmla="*/ 35282190 h 28"/>
                <a:gd name="T14" fmla="*/ 10080624 w 34"/>
                <a:gd name="T15" fmla="*/ 15120940 h 28"/>
                <a:gd name="T16" fmla="*/ 25201557 w 34"/>
                <a:gd name="T17" fmla="*/ 5040313 h 28"/>
                <a:gd name="T18" fmla="*/ 45362805 w 34"/>
                <a:gd name="T19" fmla="*/ 0 h 28"/>
                <a:gd name="T20" fmla="*/ 45362805 w 34"/>
                <a:gd name="T21" fmla="*/ 0 h 28"/>
                <a:gd name="T22" fmla="*/ 55443437 w 34"/>
                <a:gd name="T23" fmla="*/ 0 h 28"/>
                <a:gd name="T24" fmla="*/ 65524058 w 34"/>
                <a:gd name="T25" fmla="*/ 0 h 28"/>
                <a:gd name="T26" fmla="*/ 75604678 w 34"/>
                <a:gd name="T27" fmla="*/ 10080625 h 28"/>
                <a:gd name="T28" fmla="*/ 80644989 w 34"/>
                <a:gd name="T29" fmla="*/ 15120940 h 28"/>
                <a:gd name="T30" fmla="*/ 80644989 w 34"/>
                <a:gd name="T31" fmla="*/ 15120940 h 28"/>
                <a:gd name="T32" fmla="*/ 85685299 w 34"/>
                <a:gd name="T33" fmla="*/ 35282190 h 28"/>
                <a:gd name="T34" fmla="*/ 80644989 w 34"/>
                <a:gd name="T35" fmla="*/ 55443447 h 28"/>
                <a:gd name="T36" fmla="*/ 65524058 w 34"/>
                <a:gd name="T37" fmla="*/ 70564381 h 28"/>
                <a:gd name="T38" fmla="*/ 55443437 w 34"/>
                <a:gd name="T39" fmla="*/ 70564381 h 28"/>
                <a:gd name="T40" fmla="*/ 45362805 w 34"/>
                <a:gd name="T41" fmla="*/ 70564381 h 28"/>
                <a:gd name="T42" fmla="*/ 45362805 w 34"/>
                <a:gd name="T43" fmla="*/ 70564381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18" y="28"/>
                  </a:moveTo>
                  <a:lnTo>
                    <a:pt x="18" y="28"/>
                  </a:lnTo>
                  <a:lnTo>
                    <a:pt x="14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4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1" name="Freeform 144"/>
            <p:cNvSpPr>
              <a:spLocks/>
            </p:cNvSpPr>
            <p:nvPr/>
          </p:nvSpPr>
          <p:spPr bwMode="auto">
            <a:xfrm>
              <a:off x="5019675" y="3543300"/>
              <a:ext cx="47625" cy="47625"/>
            </a:xfrm>
            <a:custGeom>
              <a:avLst/>
              <a:gdLst>
                <a:gd name="T0" fmla="*/ 15120940 w 30"/>
                <a:gd name="T1" fmla="*/ 65524071 h 30"/>
                <a:gd name="T2" fmla="*/ 15120940 w 30"/>
                <a:gd name="T3" fmla="*/ 65524071 h 30"/>
                <a:gd name="T4" fmla="*/ 5040313 w 30"/>
                <a:gd name="T5" fmla="*/ 60483759 h 30"/>
                <a:gd name="T6" fmla="*/ 0 w 30"/>
                <a:gd name="T7" fmla="*/ 45362813 h 30"/>
                <a:gd name="T8" fmla="*/ 0 w 30"/>
                <a:gd name="T9" fmla="*/ 30241880 h 30"/>
                <a:gd name="T10" fmla="*/ 0 w 30"/>
                <a:gd name="T11" fmla="*/ 10080626 h 30"/>
                <a:gd name="T12" fmla="*/ 0 w 30"/>
                <a:gd name="T13" fmla="*/ 10080626 h 30"/>
                <a:gd name="T14" fmla="*/ 20161251 w 30"/>
                <a:gd name="T15" fmla="*/ 5040313 h 30"/>
                <a:gd name="T16" fmla="*/ 35282191 w 30"/>
                <a:gd name="T17" fmla="*/ 0 h 30"/>
                <a:gd name="T18" fmla="*/ 55443448 w 30"/>
                <a:gd name="T19" fmla="*/ 5040313 h 30"/>
                <a:gd name="T20" fmla="*/ 55443448 w 30"/>
                <a:gd name="T21" fmla="*/ 5040313 h 30"/>
                <a:gd name="T22" fmla="*/ 65524071 w 30"/>
                <a:gd name="T23" fmla="*/ 15120940 h 30"/>
                <a:gd name="T24" fmla="*/ 70564382 w 30"/>
                <a:gd name="T25" fmla="*/ 20161251 h 30"/>
                <a:gd name="T26" fmla="*/ 75604693 w 30"/>
                <a:gd name="T27" fmla="*/ 30241880 h 30"/>
                <a:gd name="T28" fmla="*/ 75604693 w 30"/>
                <a:gd name="T29" fmla="*/ 45362813 h 30"/>
                <a:gd name="T30" fmla="*/ 75604693 w 30"/>
                <a:gd name="T31" fmla="*/ 45362813 h 30"/>
                <a:gd name="T32" fmla="*/ 70564382 w 30"/>
                <a:gd name="T33" fmla="*/ 60483759 h 30"/>
                <a:gd name="T34" fmla="*/ 55443448 w 30"/>
                <a:gd name="T35" fmla="*/ 75604693 h 30"/>
                <a:gd name="T36" fmla="*/ 35282191 w 30"/>
                <a:gd name="T37" fmla="*/ 75604693 h 30"/>
                <a:gd name="T38" fmla="*/ 25201562 w 30"/>
                <a:gd name="T39" fmla="*/ 75604693 h 30"/>
                <a:gd name="T40" fmla="*/ 15120940 w 30"/>
                <a:gd name="T41" fmla="*/ 65524071 h 30"/>
                <a:gd name="T42" fmla="*/ 15120940 w 30"/>
                <a:gd name="T43" fmla="*/ 6552407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6" y="26"/>
                  </a:moveTo>
                  <a:lnTo>
                    <a:pt x="6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2" name="Freeform 145"/>
            <p:cNvSpPr>
              <a:spLocks/>
            </p:cNvSpPr>
            <p:nvPr/>
          </p:nvSpPr>
          <p:spPr bwMode="auto">
            <a:xfrm>
              <a:off x="5210175" y="3540125"/>
              <a:ext cx="44450" cy="38100"/>
            </a:xfrm>
            <a:custGeom>
              <a:avLst/>
              <a:gdLst>
                <a:gd name="T0" fmla="*/ 40322501 w 28"/>
                <a:gd name="T1" fmla="*/ 60483756 h 24"/>
                <a:gd name="T2" fmla="*/ 40322501 w 28"/>
                <a:gd name="T3" fmla="*/ 60483756 h 24"/>
                <a:gd name="T4" fmla="*/ 20161251 w 28"/>
                <a:gd name="T5" fmla="*/ 55443445 h 24"/>
                <a:gd name="T6" fmla="*/ 10080625 w 28"/>
                <a:gd name="T7" fmla="*/ 45362810 h 24"/>
                <a:gd name="T8" fmla="*/ 0 w 28"/>
                <a:gd name="T9" fmla="*/ 30241878 h 24"/>
                <a:gd name="T10" fmla="*/ 0 w 28"/>
                <a:gd name="T11" fmla="*/ 30241878 h 24"/>
                <a:gd name="T12" fmla="*/ 10080625 w 28"/>
                <a:gd name="T13" fmla="*/ 15120939 h 24"/>
                <a:gd name="T14" fmla="*/ 20161251 w 28"/>
                <a:gd name="T15" fmla="*/ 5040312 h 24"/>
                <a:gd name="T16" fmla="*/ 35282190 w 28"/>
                <a:gd name="T17" fmla="*/ 0 h 24"/>
                <a:gd name="T18" fmla="*/ 35282190 w 28"/>
                <a:gd name="T19" fmla="*/ 0 h 24"/>
                <a:gd name="T20" fmla="*/ 55443447 w 28"/>
                <a:gd name="T21" fmla="*/ 5040312 h 24"/>
                <a:gd name="T22" fmla="*/ 60483758 w 28"/>
                <a:gd name="T23" fmla="*/ 5040312 h 24"/>
                <a:gd name="T24" fmla="*/ 70564381 w 28"/>
                <a:gd name="T25" fmla="*/ 15120939 h 24"/>
                <a:gd name="T26" fmla="*/ 70564381 w 28"/>
                <a:gd name="T27" fmla="*/ 15120939 h 24"/>
                <a:gd name="T28" fmla="*/ 70564381 w 28"/>
                <a:gd name="T29" fmla="*/ 30241878 h 24"/>
                <a:gd name="T30" fmla="*/ 70564381 w 28"/>
                <a:gd name="T31" fmla="*/ 45362810 h 24"/>
                <a:gd name="T32" fmla="*/ 55443447 w 28"/>
                <a:gd name="T33" fmla="*/ 55443445 h 24"/>
                <a:gd name="T34" fmla="*/ 40322501 w 28"/>
                <a:gd name="T35" fmla="*/ 60483756 h 24"/>
                <a:gd name="T36" fmla="*/ 40322501 w 28"/>
                <a:gd name="T37" fmla="*/ 60483756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24"/>
                <a:gd name="T59" fmla="*/ 28 w 28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24">
                  <a:moveTo>
                    <a:pt x="16" y="24"/>
                  </a:moveTo>
                  <a:lnTo>
                    <a:pt x="16" y="24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28" y="12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3" name="Freeform 146"/>
            <p:cNvSpPr>
              <a:spLocks/>
            </p:cNvSpPr>
            <p:nvPr/>
          </p:nvSpPr>
          <p:spPr bwMode="auto">
            <a:xfrm>
              <a:off x="54864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4" name="Freeform 147"/>
            <p:cNvSpPr>
              <a:spLocks/>
            </p:cNvSpPr>
            <p:nvPr/>
          </p:nvSpPr>
          <p:spPr bwMode="auto">
            <a:xfrm>
              <a:off x="5410200" y="3352800"/>
              <a:ext cx="60325" cy="50800"/>
            </a:xfrm>
            <a:custGeom>
              <a:avLst/>
              <a:gdLst>
                <a:gd name="T0" fmla="*/ 30241875 w 38"/>
                <a:gd name="T1" fmla="*/ 0 h 32"/>
                <a:gd name="T2" fmla="*/ 30241875 w 38"/>
                <a:gd name="T3" fmla="*/ 0 h 32"/>
                <a:gd name="T4" fmla="*/ 40322496 w 38"/>
                <a:gd name="T5" fmla="*/ 0 h 32"/>
                <a:gd name="T6" fmla="*/ 55443440 w 38"/>
                <a:gd name="T7" fmla="*/ 0 h 32"/>
                <a:gd name="T8" fmla="*/ 75604682 w 38"/>
                <a:gd name="T9" fmla="*/ 5040312 h 32"/>
                <a:gd name="T10" fmla="*/ 95765924 w 38"/>
                <a:gd name="T11" fmla="*/ 15120936 h 32"/>
                <a:gd name="T12" fmla="*/ 95765924 w 38"/>
                <a:gd name="T13" fmla="*/ 15120936 h 32"/>
                <a:gd name="T14" fmla="*/ 90725613 w 38"/>
                <a:gd name="T15" fmla="*/ 40322493 h 32"/>
                <a:gd name="T16" fmla="*/ 80644992 w 38"/>
                <a:gd name="T17" fmla="*/ 55443436 h 32"/>
                <a:gd name="T18" fmla="*/ 65524061 w 38"/>
                <a:gd name="T19" fmla="*/ 70564366 h 32"/>
                <a:gd name="T20" fmla="*/ 65524061 w 38"/>
                <a:gd name="T21" fmla="*/ 70564366 h 32"/>
                <a:gd name="T22" fmla="*/ 55443440 w 38"/>
                <a:gd name="T23" fmla="*/ 80644986 h 32"/>
                <a:gd name="T24" fmla="*/ 40322496 w 38"/>
                <a:gd name="T25" fmla="*/ 80644986 h 32"/>
                <a:gd name="T26" fmla="*/ 30241875 w 38"/>
                <a:gd name="T27" fmla="*/ 80644986 h 32"/>
                <a:gd name="T28" fmla="*/ 20161248 w 38"/>
                <a:gd name="T29" fmla="*/ 70564366 h 32"/>
                <a:gd name="T30" fmla="*/ 20161248 w 38"/>
                <a:gd name="T31" fmla="*/ 70564366 h 32"/>
                <a:gd name="T32" fmla="*/ 10080624 w 38"/>
                <a:gd name="T33" fmla="*/ 65524056 h 32"/>
                <a:gd name="T34" fmla="*/ 5040312 w 38"/>
                <a:gd name="T35" fmla="*/ 55443436 h 32"/>
                <a:gd name="T36" fmla="*/ 0 w 38"/>
                <a:gd name="T37" fmla="*/ 35282183 h 32"/>
                <a:gd name="T38" fmla="*/ 5040312 w 38"/>
                <a:gd name="T39" fmla="*/ 25201557 h 32"/>
                <a:gd name="T40" fmla="*/ 10080624 w 38"/>
                <a:gd name="T41" fmla="*/ 15120936 h 32"/>
                <a:gd name="T42" fmla="*/ 20161248 w 38"/>
                <a:gd name="T43" fmla="*/ 5040312 h 32"/>
                <a:gd name="T44" fmla="*/ 30241875 w 38"/>
                <a:gd name="T45" fmla="*/ 0 h 32"/>
                <a:gd name="T46" fmla="*/ 30241875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2" y="0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6"/>
                  </a:lnTo>
                  <a:lnTo>
                    <a:pt x="36" y="16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5" name="Freeform 146"/>
            <p:cNvSpPr>
              <a:spLocks/>
            </p:cNvSpPr>
            <p:nvPr/>
          </p:nvSpPr>
          <p:spPr bwMode="auto">
            <a:xfrm>
              <a:off x="57150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6" name="Freeform 146"/>
            <p:cNvSpPr>
              <a:spLocks/>
            </p:cNvSpPr>
            <p:nvPr/>
          </p:nvSpPr>
          <p:spPr bwMode="auto">
            <a:xfrm>
              <a:off x="5562600" y="30480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7" name="Freeform 146"/>
            <p:cNvSpPr>
              <a:spLocks/>
            </p:cNvSpPr>
            <p:nvPr/>
          </p:nvSpPr>
          <p:spPr bwMode="auto">
            <a:xfrm>
              <a:off x="5257800" y="33528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8" name="Freeform 146"/>
            <p:cNvSpPr>
              <a:spLocks/>
            </p:cNvSpPr>
            <p:nvPr/>
          </p:nvSpPr>
          <p:spPr bwMode="auto">
            <a:xfrm>
              <a:off x="50292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209" name="Group 35"/>
          <p:cNvGrpSpPr>
            <a:grpSpLocks/>
          </p:cNvGrpSpPr>
          <p:nvPr/>
        </p:nvGrpSpPr>
        <p:grpSpPr bwMode="auto">
          <a:xfrm rot="20761298">
            <a:off x="8828688" y="441416"/>
            <a:ext cx="2048977" cy="2501737"/>
            <a:chOff x="4038600" y="2743200"/>
            <a:chExt cx="1841500" cy="1343025"/>
          </a:xfrm>
        </p:grpSpPr>
        <p:sp>
          <p:nvSpPr>
            <p:cNvPr id="210" name="Freeform 50"/>
            <p:cNvSpPr>
              <a:spLocks/>
            </p:cNvSpPr>
            <p:nvPr/>
          </p:nvSpPr>
          <p:spPr bwMode="auto">
            <a:xfrm>
              <a:off x="4841875" y="3575050"/>
              <a:ext cx="142875" cy="38100"/>
            </a:xfrm>
            <a:custGeom>
              <a:avLst/>
              <a:gdLst>
                <a:gd name="T0" fmla="*/ 75604687 w 90"/>
                <a:gd name="T1" fmla="*/ 30241878 h 24"/>
                <a:gd name="T2" fmla="*/ 75604687 w 90"/>
                <a:gd name="T3" fmla="*/ 30241878 h 24"/>
                <a:gd name="T4" fmla="*/ 105846576 w 90"/>
                <a:gd name="T5" fmla="*/ 35282189 h 24"/>
                <a:gd name="T6" fmla="*/ 136088441 w 90"/>
                <a:gd name="T7" fmla="*/ 40322500 h 24"/>
                <a:gd name="T8" fmla="*/ 151209373 w 90"/>
                <a:gd name="T9" fmla="*/ 40322500 h 24"/>
                <a:gd name="T10" fmla="*/ 161289995 w 90"/>
                <a:gd name="T11" fmla="*/ 35282189 h 24"/>
                <a:gd name="T12" fmla="*/ 171370617 w 90"/>
                <a:gd name="T13" fmla="*/ 25201561 h 24"/>
                <a:gd name="T14" fmla="*/ 176410927 w 90"/>
                <a:gd name="T15" fmla="*/ 15120939 h 24"/>
                <a:gd name="T16" fmla="*/ 176410927 w 90"/>
                <a:gd name="T17" fmla="*/ 15120939 h 24"/>
                <a:gd name="T18" fmla="*/ 181451238 w 90"/>
                <a:gd name="T19" fmla="*/ 15120939 h 24"/>
                <a:gd name="T20" fmla="*/ 181451238 w 90"/>
                <a:gd name="T21" fmla="*/ 15120939 h 24"/>
                <a:gd name="T22" fmla="*/ 171370617 w 90"/>
                <a:gd name="T23" fmla="*/ 30241878 h 24"/>
                <a:gd name="T24" fmla="*/ 161289995 w 90"/>
                <a:gd name="T25" fmla="*/ 40322500 h 24"/>
                <a:gd name="T26" fmla="*/ 146169063 w 90"/>
                <a:gd name="T27" fmla="*/ 45362810 h 24"/>
                <a:gd name="T28" fmla="*/ 126007819 w 90"/>
                <a:gd name="T29" fmla="*/ 45362810 h 24"/>
                <a:gd name="T30" fmla="*/ 90725619 w 90"/>
                <a:gd name="T31" fmla="*/ 45362810 h 24"/>
                <a:gd name="T32" fmla="*/ 55443444 w 90"/>
                <a:gd name="T33" fmla="*/ 35282189 h 24"/>
                <a:gd name="T34" fmla="*/ 55443444 w 90"/>
                <a:gd name="T35" fmla="*/ 35282189 h 24"/>
                <a:gd name="T36" fmla="*/ 0 w 90"/>
                <a:gd name="T37" fmla="*/ 40322500 h 24"/>
                <a:gd name="T38" fmla="*/ 0 w 90"/>
                <a:gd name="T39" fmla="*/ 40322500 h 24"/>
                <a:gd name="T40" fmla="*/ 65524065 w 90"/>
                <a:gd name="T41" fmla="*/ 55443445 h 24"/>
                <a:gd name="T42" fmla="*/ 65524065 w 90"/>
                <a:gd name="T43" fmla="*/ 55443445 h 24"/>
                <a:gd name="T44" fmla="*/ 110886887 w 90"/>
                <a:gd name="T45" fmla="*/ 60483756 h 24"/>
                <a:gd name="T46" fmla="*/ 136088441 w 90"/>
                <a:gd name="T47" fmla="*/ 60483756 h 24"/>
                <a:gd name="T48" fmla="*/ 161289995 w 90"/>
                <a:gd name="T49" fmla="*/ 60483756 h 24"/>
                <a:gd name="T50" fmla="*/ 181451238 w 90"/>
                <a:gd name="T51" fmla="*/ 50403121 h 24"/>
                <a:gd name="T52" fmla="*/ 201612481 w 90"/>
                <a:gd name="T53" fmla="*/ 40322500 h 24"/>
                <a:gd name="T54" fmla="*/ 216733463 w 90"/>
                <a:gd name="T55" fmla="*/ 25201561 h 24"/>
                <a:gd name="T56" fmla="*/ 226814085 w 90"/>
                <a:gd name="T57" fmla="*/ 0 h 24"/>
                <a:gd name="T58" fmla="*/ 226814085 w 90"/>
                <a:gd name="T59" fmla="*/ 0 h 24"/>
                <a:gd name="T60" fmla="*/ 75604687 w 90"/>
                <a:gd name="T61" fmla="*/ 30241878 h 24"/>
                <a:gd name="T62" fmla="*/ 75604687 w 90"/>
                <a:gd name="T63" fmla="*/ 30241878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0"/>
                <a:gd name="T97" fmla="*/ 0 h 24"/>
                <a:gd name="T98" fmla="*/ 90 w 90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0" h="24">
                  <a:moveTo>
                    <a:pt x="30" y="12"/>
                  </a:moveTo>
                  <a:lnTo>
                    <a:pt x="30" y="12"/>
                  </a:lnTo>
                  <a:lnTo>
                    <a:pt x="42" y="14"/>
                  </a:lnTo>
                  <a:lnTo>
                    <a:pt x="54" y="16"/>
                  </a:lnTo>
                  <a:lnTo>
                    <a:pt x="60" y="16"/>
                  </a:lnTo>
                  <a:lnTo>
                    <a:pt x="64" y="14"/>
                  </a:lnTo>
                  <a:lnTo>
                    <a:pt x="68" y="10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58" y="18"/>
                  </a:lnTo>
                  <a:lnTo>
                    <a:pt x="50" y="18"/>
                  </a:lnTo>
                  <a:lnTo>
                    <a:pt x="36" y="18"/>
                  </a:lnTo>
                  <a:lnTo>
                    <a:pt x="22" y="14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44" y="24"/>
                  </a:lnTo>
                  <a:lnTo>
                    <a:pt x="54" y="24"/>
                  </a:lnTo>
                  <a:lnTo>
                    <a:pt x="64" y="24"/>
                  </a:lnTo>
                  <a:lnTo>
                    <a:pt x="72" y="20"/>
                  </a:lnTo>
                  <a:lnTo>
                    <a:pt x="80" y="16"/>
                  </a:lnTo>
                  <a:lnTo>
                    <a:pt x="86" y="10"/>
                  </a:lnTo>
                  <a:lnTo>
                    <a:pt x="90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1" name="Freeform 51"/>
            <p:cNvSpPr>
              <a:spLocks/>
            </p:cNvSpPr>
            <p:nvPr/>
          </p:nvSpPr>
          <p:spPr bwMode="auto">
            <a:xfrm>
              <a:off x="4038600" y="3028950"/>
              <a:ext cx="1092200" cy="1057275"/>
            </a:xfrm>
            <a:custGeom>
              <a:avLst/>
              <a:gdLst>
                <a:gd name="T0" fmla="*/ 1486892057 w 688"/>
                <a:gd name="T1" fmla="*/ 907256314 h 666"/>
                <a:gd name="T2" fmla="*/ 1411287396 w 688"/>
                <a:gd name="T3" fmla="*/ 937498178 h 666"/>
                <a:gd name="T4" fmla="*/ 1249997453 w 688"/>
                <a:gd name="T5" fmla="*/ 912296625 h 666"/>
                <a:gd name="T6" fmla="*/ 1174392793 w 688"/>
                <a:gd name="T7" fmla="*/ 831651456 h 666"/>
                <a:gd name="T8" fmla="*/ 1461690503 w 688"/>
                <a:gd name="T9" fmla="*/ 529232817 h 666"/>
                <a:gd name="T10" fmla="*/ 1617940135 w 688"/>
                <a:gd name="T11" fmla="*/ 322579981 h 666"/>
                <a:gd name="T12" fmla="*/ 1733867678 w 688"/>
                <a:gd name="T13" fmla="*/ 95765927 h 666"/>
                <a:gd name="T14" fmla="*/ 1678424261 w 688"/>
                <a:gd name="T15" fmla="*/ 206652786 h 666"/>
                <a:gd name="T16" fmla="*/ 1547375785 w 688"/>
                <a:gd name="T17" fmla="*/ 393144330 h 666"/>
                <a:gd name="T18" fmla="*/ 1386085843 w 688"/>
                <a:gd name="T19" fmla="*/ 524192506 h 666"/>
                <a:gd name="T20" fmla="*/ 1376005221 w 688"/>
                <a:gd name="T21" fmla="*/ 418345983 h 666"/>
                <a:gd name="T22" fmla="*/ 1406247085 w 688"/>
                <a:gd name="T23" fmla="*/ 221773768 h 666"/>
                <a:gd name="T24" fmla="*/ 1476811435 w 688"/>
                <a:gd name="T25" fmla="*/ 30241876 h 666"/>
                <a:gd name="T26" fmla="*/ 1476811435 w 688"/>
                <a:gd name="T27" fmla="*/ 5040312 h 666"/>
                <a:gd name="T28" fmla="*/ 1421368017 w 688"/>
                <a:gd name="T29" fmla="*/ 120967505 h 666"/>
                <a:gd name="T30" fmla="*/ 1345763357 w 688"/>
                <a:gd name="T31" fmla="*/ 438507225 h 666"/>
                <a:gd name="T32" fmla="*/ 1340723046 w 688"/>
                <a:gd name="T33" fmla="*/ 579635923 h 666"/>
                <a:gd name="T34" fmla="*/ 1340723046 w 688"/>
                <a:gd name="T35" fmla="*/ 599797166 h 666"/>
                <a:gd name="T36" fmla="*/ 1249997453 w 688"/>
                <a:gd name="T37" fmla="*/ 680442137 h 666"/>
                <a:gd name="T38" fmla="*/ 1129029996 w 688"/>
                <a:gd name="T39" fmla="*/ 806449903 h 666"/>
                <a:gd name="T40" fmla="*/ 987901296 w 688"/>
                <a:gd name="T41" fmla="*/ 917336936 h 666"/>
                <a:gd name="T42" fmla="*/ 806449912 w 688"/>
                <a:gd name="T43" fmla="*/ 977820663 h 666"/>
                <a:gd name="T44" fmla="*/ 332660606 w 688"/>
                <a:gd name="T45" fmla="*/ 1139110604 h 666"/>
                <a:gd name="T46" fmla="*/ 0 w 688"/>
                <a:gd name="T47" fmla="*/ 1421368001 h 666"/>
                <a:gd name="T48" fmla="*/ 312499363 w 688"/>
                <a:gd name="T49" fmla="*/ 1194554021 h 666"/>
                <a:gd name="T50" fmla="*/ 90725618 w 688"/>
                <a:gd name="T51" fmla="*/ 1365924584 h 666"/>
                <a:gd name="T52" fmla="*/ 5040312 w 688"/>
                <a:gd name="T53" fmla="*/ 1678424241 h 666"/>
                <a:gd name="T54" fmla="*/ 95765928 w 688"/>
                <a:gd name="T55" fmla="*/ 1537295146 h 666"/>
                <a:gd name="T56" fmla="*/ 267136567 w 688"/>
                <a:gd name="T57" fmla="*/ 1401206758 h 666"/>
                <a:gd name="T58" fmla="*/ 438507230 w 688"/>
                <a:gd name="T59" fmla="*/ 1199594332 h 666"/>
                <a:gd name="T60" fmla="*/ 504031270 w 688"/>
                <a:gd name="T61" fmla="*/ 1129029983 h 666"/>
                <a:gd name="T62" fmla="*/ 529232823 w 688"/>
                <a:gd name="T63" fmla="*/ 1113909051 h 666"/>
                <a:gd name="T64" fmla="*/ 423386298 w 688"/>
                <a:gd name="T65" fmla="*/ 1260078060 h 666"/>
                <a:gd name="T66" fmla="*/ 403224956 w 688"/>
                <a:gd name="T67" fmla="*/ 1305440856 h 666"/>
                <a:gd name="T68" fmla="*/ 554434377 w 688"/>
                <a:gd name="T69" fmla="*/ 1159271847 h 666"/>
                <a:gd name="T70" fmla="*/ 655240591 w 688"/>
                <a:gd name="T71" fmla="*/ 1093747808 h 666"/>
                <a:gd name="T72" fmla="*/ 740925873 w 688"/>
                <a:gd name="T73" fmla="*/ 1033264081 h 666"/>
                <a:gd name="T74" fmla="*/ 851812907 w 688"/>
                <a:gd name="T75" fmla="*/ 992941595 h 666"/>
                <a:gd name="T76" fmla="*/ 977820675 w 688"/>
                <a:gd name="T77" fmla="*/ 947578800 h 666"/>
                <a:gd name="T78" fmla="*/ 1108868753 w 688"/>
                <a:gd name="T79" fmla="*/ 836691965 h 666"/>
                <a:gd name="T80" fmla="*/ 1023183471 w 688"/>
                <a:gd name="T81" fmla="*/ 922377246 h 666"/>
                <a:gd name="T82" fmla="*/ 922377257 w 688"/>
                <a:gd name="T83" fmla="*/ 987901285 h 666"/>
                <a:gd name="T84" fmla="*/ 836691975 w 688"/>
                <a:gd name="T85" fmla="*/ 1008062527 h 666"/>
                <a:gd name="T86" fmla="*/ 685482455 w 688"/>
                <a:gd name="T87" fmla="*/ 1083667187 h 666"/>
                <a:gd name="T88" fmla="*/ 947578811 w 688"/>
                <a:gd name="T89" fmla="*/ 1028223770 h 666"/>
                <a:gd name="T90" fmla="*/ 1013102850 w 688"/>
                <a:gd name="T91" fmla="*/ 977820663 h 666"/>
                <a:gd name="T92" fmla="*/ 1023183471 w 688"/>
                <a:gd name="T93" fmla="*/ 957659421 h 666"/>
                <a:gd name="T94" fmla="*/ 1229836210 w 688"/>
                <a:gd name="T95" fmla="*/ 992941595 h 666"/>
                <a:gd name="T96" fmla="*/ 1507053300 w 688"/>
                <a:gd name="T97" fmla="*/ 927417557 h 666"/>
                <a:gd name="T98" fmla="*/ 1612899825 w 688"/>
                <a:gd name="T99" fmla="*/ 851812897 h 666"/>
                <a:gd name="T100" fmla="*/ 1673383950 w 688"/>
                <a:gd name="T101" fmla="*/ 821570835 h 666"/>
                <a:gd name="T102" fmla="*/ 1507053300 w 688"/>
                <a:gd name="T103" fmla="*/ 866933829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88"/>
                <a:gd name="T157" fmla="*/ 0 h 666"/>
                <a:gd name="T158" fmla="*/ 688 w 68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88" h="666">
                  <a:moveTo>
                    <a:pt x="598" y="344"/>
                  </a:moveTo>
                  <a:lnTo>
                    <a:pt x="598" y="344"/>
                  </a:lnTo>
                  <a:lnTo>
                    <a:pt x="594" y="352"/>
                  </a:lnTo>
                  <a:lnTo>
                    <a:pt x="590" y="360"/>
                  </a:lnTo>
                  <a:lnTo>
                    <a:pt x="582" y="364"/>
                  </a:lnTo>
                  <a:lnTo>
                    <a:pt x="576" y="368"/>
                  </a:lnTo>
                  <a:lnTo>
                    <a:pt x="568" y="370"/>
                  </a:lnTo>
                  <a:lnTo>
                    <a:pt x="560" y="372"/>
                  </a:lnTo>
                  <a:lnTo>
                    <a:pt x="542" y="372"/>
                  </a:lnTo>
                  <a:lnTo>
                    <a:pt x="520" y="368"/>
                  </a:lnTo>
                  <a:lnTo>
                    <a:pt x="496" y="362"/>
                  </a:lnTo>
                  <a:lnTo>
                    <a:pt x="430" y="370"/>
                  </a:lnTo>
                  <a:lnTo>
                    <a:pt x="466" y="330"/>
                  </a:lnTo>
                  <a:lnTo>
                    <a:pt x="504" y="290"/>
                  </a:lnTo>
                  <a:lnTo>
                    <a:pt x="542" y="250"/>
                  </a:lnTo>
                  <a:lnTo>
                    <a:pt x="580" y="210"/>
                  </a:lnTo>
                  <a:lnTo>
                    <a:pt x="598" y="190"/>
                  </a:lnTo>
                  <a:lnTo>
                    <a:pt x="614" y="170"/>
                  </a:lnTo>
                  <a:lnTo>
                    <a:pt x="642" y="128"/>
                  </a:lnTo>
                  <a:lnTo>
                    <a:pt x="662" y="96"/>
                  </a:lnTo>
                  <a:lnTo>
                    <a:pt x="678" y="66"/>
                  </a:lnTo>
                  <a:lnTo>
                    <a:pt x="686" y="44"/>
                  </a:lnTo>
                  <a:lnTo>
                    <a:pt x="688" y="38"/>
                  </a:lnTo>
                  <a:lnTo>
                    <a:pt x="688" y="36"/>
                  </a:lnTo>
                  <a:lnTo>
                    <a:pt x="666" y="82"/>
                  </a:lnTo>
                  <a:lnTo>
                    <a:pt x="650" y="108"/>
                  </a:lnTo>
                  <a:lnTo>
                    <a:pt x="632" y="132"/>
                  </a:lnTo>
                  <a:lnTo>
                    <a:pt x="614" y="156"/>
                  </a:lnTo>
                  <a:lnTo>
                    <a:pt x="592" y="178"/>
                  </a:lnTo>
                  <a:lnTo>
                    <a:pt x="550" y="222"/>
                  </a:lnTo>
                  <a:lnTo>
                    <a:pt x="550" y="208"/>
                  </a:lnTo>
                  <a:lnTo>
                    <a:pt x="548" y="194"/>
                  </a:lnTo>
                  <a:lnTo>
                    <a:pt x="546" y="180"/>
                  </a:lnTo>
                  <a:lnTo>
                    <a:pt x="546" y="166"/>
                  </a:lnTo>
                  <a:lnTo>
                    <a:pt x="548" y="132"/>
                  </a:lnTo>
                  <a:lnTo>
                    <a:pt x="554" y="104"/>
                  </a:lnTo>
                  <a:lnTo>
                    <a:pt x="558" y="88"/>
                  </a:lnTo>
                  <a:lnTo>
                    <a:pt x="564" y="72"/>
                  </a:lnTo>
                  <a:lnTo>
                    <a:pt x="576" y="40"/>
                  </a:lnTo>
                  <a:lnTo>
                    <a:pt x="586" y="12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86" y="2"/>
                  </a:lnTo>
                  <a:lnTo>
                    <a:pt x="582" y="10"/>
                  </a:lnTo>
                  <a:lnTo>
                    <a:pt x="572" y="28"/>
                  </a:lnTo>
                  <a:lnTo>
                    <a:pt x="564" y="48"/>
                  </a:lnTo>
                  <a:lnTo>
                    <a:pt x="550" y="90"/>
                  </a:lnTo>
                  <a:lnTo>
                    <a:pt x="540" y="132"/>
                  </a:lnTo>
                  <a:lnTo>
                    <a:pt x="534" y="174"/>
                  </a:lnTo>
                  <a:lnTo>
                    <a:pt x="538" y="188"/>
                  </a:lnTo>
                  <a:lnTo>
                    <a:pt x="538" y="202"/>
                  </a:lnTo>
                  <a:lnTo>
                    <a:pt x="536" y="216"/>
                  </a:lnTo>
                  <a:lnTo>
                    <a:pt x="532" y="230"/>
                  </a:lnTo>
                  <a:lnTo>
                    <a:pt x="532" y="232"/>
                  </a:lnTo>
                  <a:lnTo>
                    <a:pt x="532" y="238"/>
                  </a:lnTo>
                  <a:lnTo>
                    <a:pt x="528" y="240"/>
                  </a:lnTo>
                  <a:lnTo>
                    <a:pt x="520" y="248"/>
                  </a:lnTo>
                  <a:lnTo>
                    <a:pt x="496" y="270"/>
                  </a:lnTo>
                  <a:lnTo>
                    <a:pt x="472" y="294"/>
                  </a:lnTo>
                  <a:lnTo>
                    <a:pt x="448" y="320"/>
                  </a:lnTo>
                  <a:lnTo>
                    <a:pt x="434" y="334"/>
                  </a:lnTo>
                  <a:lnTo>
                    <a:pt x="420" y="346"/>
                  </a:lnTo>
                  <a:lnTo>
                    <a:pt x="406" y="356"/>
                  </a:lnTo>
                  <a:lnTo>
                    <a:pt x="392" y="364"/>
                  </a:lnTo>
                  <a:lnTo>
                    <a:pt x="370" y="376"/>
                  </a:lnTo>
                  <a:lnTo>
                    <a:pt x="354" y="382"/>
                  </a:lnTo>
                  <a:lnTo>
                    <a:pt x="320" y="388"/>
                  </a:lnTo>
                  <a:lnTo>
                    <a:pt x="280" y="400"/>
                  </a:lnTo>
                  <a:lnTo>
                    <a:pt x="232" y="416"/>
                  </a:lnTo>
                  <a:lnTo>
                    <a:pt x="184" y="432"/>
                  </a:lnTo>
                  <a:lnTo>
                    <a:pt x="132" y="452"/>
                  </a:lnTo>
                  <a:lnTo>
                    <a:pt x="84" y="472"/>
                  </a:lnTo>
                  <a:lnTo>
                    <a:pt x="40" y="492"/>
                  </a:lnTo>
                  <a:lnTo>
                    <a:pt x="2" y="510"/>
                  </a:lnTo>
                  <a:lnTo>
                    <a:pt x="0" y="564"/>
                  </a:lnTo>
                  <a:lnTo>
                    <a:pt x="28" y="544"/>
                  </a:lnTo>
                  <a:lnTo>
                    <a:pt x="68" y="516"/>
                  </a:lnTo>
                  <a:lnTo>
                    <a:pt x="124" y="474"/>
                  </a:lnTo>
                  <a:lnTo>
                    <a:pt x="58" y="526"/>
                  </a:lnTo>
                  <a:lnTo>
                    <a:pt x="36" y="542"/>
                  </a:lnTo>
                  <a:lnTo>
                    <a:pt x="12" y="562"/>
                  </a:lnTo>
                  <a:lnTo>
                    <a:pt x="2" y="570"/>
                  </a:lnTo>
                  <a:lnTo>
                    <a:pt x="2" y="666"/>
                  </a:lnTo>
                  <a:lnTo>
                    <a:pt x="12" y="646"/>
                  </a:lnTo>
                  <a:lnTo>
                    <a:pt x="24" y="628"/>
                  </a:lnTo>
                  <a:lnTo>
                    <a:pt x="38" y="610"/>
                  </a:lnTo>
                  <a:lnTo>
                    <a:pt x="48" y="602"/>
                  </a:lnTo>
                  <a:lnTo>
                    <a:pt x="58" y="594"/>
                  </a:lnTo>
                  <a:lnTo>
                    <a:pt x="106" y="556"/>
                  </a:lnTo>
                  <a:lnTo>
                    <a:pt x="154" y="516"/>
                  </a:lnTo>
                  <a:lnTo>
                    <a:pt x="164" y="492"/>
                  </a:lnTo>
                  <a:lnTo>
                    <a:pt x="174" y="476"/>
                  </a:lnTo>
                  <a:lnTo>
                    <a:pt x="182" y="462"/>
                  </a:lnTo>
                  <a:lnTo>
                    <a:pt x="190" y="454"/>
                  </a:lnTo>
                  <a:lnTo>
                    <a:pt x="200" y="448"/>
                  </a:lnTo>
                  <a:lnTo>
                    <a:pt x="210" y="442"/>
                  </a:lnTo>
                  <a:lnTo>
                    <a:pt x="198" y="452"/>
                  </a:lnTo>
                  <a:lnTo>
                    <a:pt x="186" y="464"/>
                  </a:lnTo>
                  <a:lnTo>
                    <a:pt x="176" y="482"/>
                  </a:lnTo>
                  <a:lnTo>
                    <a:pt x="168" y="500"/>
                  </a:lnTo>
                  <a:lnTo>
                    <a:pt x="164" y="508"/>
                  </a:lnTo>
                  <a:lnTo>
                    <a:pt x="160" y="518"/>
                  </a:lnTo>
                  <a:lnTo>
                    <a:pt x="174" y="508"/>
                  </a:lnTo>
                  <a:lnTo>
                    <a:pt x="186" y="496"/>
                  </a:lnTo>
                  <a:lnTo>
                    <a:pt x="208" y="472"/>
                  </a:lnTo>
                  <a:lnTo>
                    <a:pt x="220" y="460"/>
                  </a:lnTo>
                  <a:lnTo>
                    <a:pt x="232" y="448"/>
                  </a:lnTo>
                  <a:lnTo>
                    <a:pt x="246" y="440"/>
                  </a:lnTo>
                  <a:lnTo>
                    <a:pt x="260" y="434"/>
                  </a:lnTo>
                  <a:lnTo>
                    <a:pt x="268" y="426"/>
                  </a:lnTo>
                  <a:lnTo>
                    <a:pt x="280" y="418"/>
                  </a:lnTo>
                  <a:lnTo>
                    <a:pt x="294" y="410"/>
                  </a:lnTo>
                  <a:lnTo>
                    <a:pt x="306" y="404"/>
                  </a:lnTo>
                  <a:lnTo>
                    <a:pt x="320" y="398"/>
                  </a:lnTo>
                  <a:lnTo>
                    <a:pt x="338" y="394"/>
                  </a:lnTo>
                  <a:lnTo>
                    <a:pt x="354" y="392"/>
                  </a:lnTo>
                  <a:lnTo>
                    <a:pt x="372" y="386"/>
                  </a:lnTo>
                  <a:lnTo>
                    <a:pt x="388" y="376"/>
                  </a:lnTo>
                  <a:lnTo>
                    <a:pt x="404" y="364"/>
                  </a:lnTo>
                  <a:lnTo>
                    <a:pt x="422" y="348"/>
                  </a:lnTo>
                  <a:lnTo>
                    <a:pt x="440" y="332"/>
                  </a:lnTo>
                  <a:lnTo>
                    <a:pt x="430" y="344"/>
                  </a:lnTo>
                  <a:lnTo>
                    <a:pt x="418" y="356"/>
                  </a:lnTo>
                  <a:lnTo>
                    <a:pt x="406" y="366"/>
                  </a:lnTo>
                  <a:lnTo>
                    <a:pt x="394" y="376"/>
                  </a:lnTo>
                  <a:lnTo>
                    <a:pt x="380" y="386"/>
                  </a:lnTo>
                  <a:lnTo>
                    <a:pt x="366" y="392"/>
                  </a:lnTo>
                  <a:lnTo>
                    <a:pt x="348" y="396"/>
                  </a:lnTo>
                  <a:lnTo>
                    <a:pt x="332" y="400"/>
                  </a:lnTo>
                  <a:lnTo>
                    <a:pt x="316" y="404"/>
                  </a:lnTo>
                  <a:lnTo>
                    <a:pt x="300" y="412"/>
                  </a:lnTo>
                  <a:lnTo>
                    <a:pt x="286" y="420"/>
                  </a:lnTo>
                  <a:lnTo>
                    <a:pt x="272" y="430"/>
                  </a:lnTo>
                  <a:lnTo>
                    <a:pt x="324" y="418"/>
                  </a:lnTo>
                  <a:lnTo>
                    <a:pt x="376" y="408"/>
                  </a:lnTo>
                  <a:lnTo>
                    <a:pt x="388" y="406"/>
                  </a:lnTo>
                  <a:lnTo>
                    <a:pt x="398" y="396"/>
                  </a:lnTo>
                  <a:lnTo>
                    <a:pt x="402" y="388"/>
                  </a:lnTo>
                  <a:lnTo>
                    <a:pt x="406" y="380"/>
                  </a:lnTo>
                  <a:lnTo>
                    <a:pt x="402" y="394"/>
                  </a:lnTo>
                  <a:lnTo>
                    <a:pt x="394" y="406"/>
                  </a:lnTo>
                  <a:lnTo>
                    <a:pt x="488" y="394"/>
                  </a:lnTo>
                  <a:lnTo>
                    <a:pt x="534" y="386"/>
                  </a:lnTo>
                  <a:lnTo>
                    <a:pt x="580" y="378"/>
                  </a:lnTo>
                  <a:lnTo>
                    <a:pt x="598" y="368"/>
                  </a:lnTo>
                  <a:lnTo>
                    <a:pt x="626" y="346"/>
                  </a:lnTo>
                  <a:lnTo>
                    <a:pt x="640" y="338"/>
                  </a:lnTo>
                  <a:lnTo>
                    <a:pt x="654" y="330"/>
                  </a:lnTo>
                  <a:lnTo>
                    <a:pt x="664" y="326"/>
                  </a:lnTo>
                  <a:lnTo>
                    <a:pt x="624" y="338"/>
                  </a:lnTo>
                  <a:lnTo>
                    <a:pt x="598" y="344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2" name="Freeform 52"/>
            <p:cNvSpPr>
              <a:spLocks/>
            </p:cNvSpPr>
            <p:nvPr/>
          </p:nvSpPr>
          <p:spPr bwMode="auto">
            <a:xfrm>
              <a:off x="5165725" y="3495675"/>
              <a:ext cx="120650" cy="66675"/>
            </a:xfrm>
            <a:custGeom>
              <a:avLst/>
              <a:gdLst>
                <a:gd name="T0" fmla="*/ 0 w 76"/>
                <a:gd name="T1" fmla="*/ 105846574 h 42"/>
                <a:gd name="T2" fmla="*/ 0 w 76"/>
                <a:gd name="T3" fmla="*/ 105846574 h 42"/>
                <a:gd name="T4" fmla="*/ 95765924 w 76"/>
                <a:gd name="T5" fmla="*/ 60483753 h 42"/>
                <a:gd name="T6" fmla="*/ 191531848 w 76"/>
                <a:gd name="T7" fmla="*/ 0 h 42"/>
                <a:gd name="T8" fmla="*/ 191531848 w 76"/>
                <a:gd name="T9" fmla="*/ 0 h 42"/>
                <a:gd name="T10" fmla="*/ 161289985 w 76"/>
                <a:gd name="T11" fmla="*/ 5040312 h 42"/>
                <a:gd name="T12" fmla="*/ 136088432 w 76"/>
                <a:gd name="T13" fmla="*/ 15120938 h 42"/>
                <a:gd name="T14" fmla="*/ 85685303 w 76"/>
                <a:gd name="T15" fmla="*/ 35282187 h 42"/>
                <a:gd name="T16" fmla="*/ 40322496 w 76"/>
                <a:gd name="T17" fmla="*/ 70564374 h 42"/>
                <a:gd name="T18" fmla="*/ 0 w 76"/>
                <a:gd name="T19" fmla="*/ 105846574 h 42"/>
                <a:gd name="T20" fmla="*/ 0 w 76"/>
                <a:gd name="T21" fmla="*/ 105846574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2"/>
                <a:gd name="T35" fmla="*/ 76 w 76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2">
                  <a:moveTo>
                    <a:pt x="0" y="42"/>
                  </a:moveTo>
                  <a:lnTo>
                    <a:pt x="0" y="42"/>
                  </a:lnTo>
                  <a:lnTo>
                    <a:pt x="38" y="24"/>
                  </a:lnTo>
                  <a:lnTo>
                    <a:pt x="76" y="0"/>
                  </a:lnTo>
                  <a:lnTo>
                    <a:pt x="64" y="2"/>
                  </a:lnTo>
                  <a:lnTo>
                    <a:pt x="54" y="6"/>
                  </a:lnTo>
                  <a:lnTo>
                    <a:pt x="34" y="14"/>
                  </a:lnTo>
                  <a:lnTo>
                    <a:pt x="16" y="2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3" name="Freeform 53"/>
            <p:cNvSpPr>
              <a:spLocks/>
            </p:cNvSpPr>
            <p:nvPr/>
          </p:nvSpPr>
          <p:spPr bwMode="auto">
            <a:xfrm>
              <a:off x="5099050" y="3435350"/>
              <a:ext cx="266700" cy="155575"/>
            </a:xfrm>
            <a:custGeom>
              <a:avLst/>
              <a:gdLst>
                <a:gd name="T0" fmla="*/ 327620293 w 168"/>
                <a:gd name="T1" fmla="*/ 45362811 h 98"/>
                <a:gd name="T2" fmla="*/ 327620293 w 168"/>
                <a:gd name="T3" fmla="*/ 45362811 h 98"/>
                <a:gd name="T4" fmla="*/ 257055943 w 168"/>
                <a:gd name="T5" fmla="*/ 70564378 h 98"/>
                <a:gd name="T6" fmla="*/ 186491544 w 168"/>
                <a:gd name="T7" fmla="*/ 100806243 h 98"/>
                <a:gd name="T8" fmla="*/ 186491544 w 168"/>
                <a:gd name="T9" fmla="*/ 100806243 h 98"/>
                <a:gd name="T10" fmla="*/ 131048127 w 168"/>
                <a:gd name="T11" fmla="*/ 126007823 h 98"/>
                <a:gd name="T12" fmla="*/ 85685306 w 168"/>
                <a:gd name="T13" fmla="*/ 161289999 h 98"/>
                <a:gd name="T14" fmla="*/ 45362808 w 168"/>
                <a:gd name="T15" fmla="*/ 201612487 h 98"/>
                <a:gd name="T16" fmla="*/ 0 w 168"/>
                <a:gd name="T17" fmla="*/ 246975335 h 98"/>
                <a:gd name="T18" fmla="*/ 0 w 168"/>
                <a:gd name="T19" fmla="*/ 246975335 h 98"/>
                <a:gd name="T20" fmla="*/ 80644996 w 168"/>
                <a:gd name="T21" fmla="*/ 211693158 h 98"/>
                <a:gd name="T22" fmla="*/ 80644996 w 168"/>
                <a:gd name="T23" fmla="*/ 211693158 h 98"/>
                <a:gd name="T24" fmla="*/ 105846574 w 168"/>
                <a:gd name="T25" fmla="*/ 186491554 h 98"/>
                <a:gd name="T26" fmla="*/ 105846574 w 168"/>
                <a:gd name="T27" fmla="*/ 186491554 h 98"/>
                <a:gd name="T28" fmla="*/ 151209370 w 168"/>
                <a:gd name="T29" fmla="*/ 146169067 h 98"/>
                <a:gd name="T30" fmla="*/ 201612476 w 168"/>
                <a:gd name="T31" fmla="*/ 115927201 h 98"/>
                <a:gd name="T32" fmla="*/ 252015633 w 168"/>
                <a:gd name="T33" fmla="*/ 95765932 h 98"/>
                <a:gd name="T34" fmla="*/ 282257497 w 168"/>
                <a:gd name="T35" fmla="*/ 90725622 h 98"/>
                <a:gd name="T36" fmla="*/ 307459050 w 168"/>
                <a:gd name="T37" fmla="*/ 90725622 h 98"/>
                <a:gd name="T38" fmla="*/ 307459050 w 168"/>
                <a:gd name="T39" fmla="*/ 90725622 h 98"/>
                <a:gd name="T40" fmla="*/ 388104021 w 168"/>
                <a:gd name="T41" fmla="*/ 25201561 h 98"/>
                <a:gd name="T42" fmla="*/ 388104021 w 168"/>
                <a:gd name="T43" fmla="*/ 25201561 h 98"/>
                <a:gd name="T44" fmla="*/ 423386295 w 168"/>
                <a:gd name="T45" fmla="*/ 0 h 98"/>
                <a:gd name="T46" fmla="*/ 423386295 w 168"/>
                <a:gd name="T47" fmla="*/ 0 h 98"/>
                <a:gd name="T48" fmla="*/ 327620293 w 168"/>
                <a:gd name="T49" fmla="*/ 45362811 h 98"/>
                <a:gd name="T50" fmla="*/ 327620293 w 168"/>
                <a:gd name="T51" fmla="*/ 45362811 h 9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8"/>
                <a:gd name="T79" fmla="*/ 0 h 98"/>
                <a:gd name="T80" fmla="*/ 168 w 168"/>
                <a:gd name="T81" fmla="*/ 98 h 9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8" h="98">
                  <a:moveTo>
                    <a:pt x="130" y="18"/>
                  </a:moveTo>
                  <a:lnTo>
                    <a:pt x="130" y="18"/>
                  </a:lnTo>
                  <a:lnTo>
                    <a:pt x="102" y="28"/>
                  </a:lnTo>
                  <a:lnTo>
                    <a:pt x="74" y="40"/>
                  </a:lnTo>
                  <a:lnTo>
                    <a:pt x="52" y="50"/>
                  </a:lnTo>
                  <a:lnTo>
                    <a:pt x="34" y="64"/>
                  </a:lnTo>
                  <a:lnTo>
                    <a:pt x="18" y="80"/>
                  </a:lnTo>
                  <a:lnTo>
                    <a:pt x="0" y="98"/>
                  </a:lnTo>
                  <a:lnTo>
                    <a:pt x="32" y="84"/>
                  </a:lnTo>
                  <a:lnTo>
                    <a:pt x="42" y="74"/>
                  </a:lnTo>
                  <a:lnTo>
                    <a:pt x="60" y="58"/>
                  </a:lnTo>
                  <a:lnTo>
                    <a:pt x="80" y="46"/>
                  </a:lnTo>
                  <a:lnTo>
                    <a:pt x="100" y="38"/>
                  </a:lnTo>
                  <a:lnTo>
                    <a:pt x="112" y="36"/>
                  </a:lnTo>
                  <a:lnTo>
                    <a:pt x="122" y="36"/>
                  </a:lnTo>
                  <a:lnTo>
                    <a:pt x="154" y="10"/>
                  </a:lnTo>
                  <a:lnTo>
                    <a:pt x="168" y="0"/>
                  </a:lnTo>
                  <a:lnTo>
                    <a:pt x="130" y="18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4" name="Freeform 54"/>
            <p:cNvSpPr>
              <a:spLocks/>
            </p:cNvSpPr>
            <p:nvPr/>
          </p:nvSpPr>
          <p:spPr bwMode="auto">
            <a:xfrm>
              <a:off x="4984750" y="2743200"/>
              <a:ext cx="895350" cy="879475"/>
            </a:xfrm>
            <a:custGeom>
              <a:avLst/>
              <a:gdLst>
                <a:gd name="T0" fmla="*/ 1360884183 w 564"/>
                <a:gd name="T1" fmla="*/ 630038983 h 554"/>
                <a:gd name="T2" fmla="*/ 1275198907 w 564"/>
                <a:gd name="T3" fmla="*/ 700603327 h 554"/>
                <a:gd name="T4" fmla="*/ 1113908977 w 564"/>
                <a:gd name="T5" fmla="*/ 786288602 h 554"/>
                <a:gd name="T6" fmla="*/ 841732220 w 564"/>
                <a:gd name="T7" fmla="*/ 887095006 h 554"/>
                <a:gd name="T8" fmla="*/ 756046746 w 564"/>
                <a:gd name="T9" fmla="*/ 937498109 h 554"/>
                <a:gd name="T10" fmla="*/ 826611091 w 564"/>
                <a:gd name="T11" fmla="*/ 836691903 h 554"/>
                <a:gd name="T12" fmla="*/ 836691910 w 564"/>
                <a:gd name="T13" fmla="*/ 836691903 h 554"/>
                <a:gd name="T14" fmla="*/ 907256254 w 564"/>
                <a:gd name="T15" fmla="*/ 796369222 h 554"/>
                <a:gd name="T16" fmla="*/ 932457806 w 564"/>
                <a:gd name="T17" fmla="*/ 786288602 h 554"/>
                <a:gd name="T18" fmla="*/ 937498116 w 564"/>
                <a:gd name="T19" fmla="*/ 786288602 h 554"/>
                <a:gd name="T20" fmla="*/ 937498116 w 564"/>
                <a:gd name="T21" fmla="*/ 786288602 h 554"/>
                <a:gd name="T22" fmla="*/ 1043344633 w 564"/>
                <a:gd name="T23" fmla="*/ 680442086 h 554"/>
                <a:gd name="T24" fmla="*/ 1179433011 w 564"/>
                <a:gd name="T25" fmla="*/ 483869985 h 554"/>
                <a:gd name="T26" fmla="*/ 1214715184 w 564"/>
                <a:gd name="T27" fmla="*/ 423386262 h 554"/>
                <a:gd name="T28" fmla="*/ 1159271770 w 564"/>
                <a:gd name="T29" fmla="*/ 488910295 h 554"/>
                <a:gd name="T30" fmla="*/ 1068546184 w 564"/>
                <a:gd name="T31" fmla="*/ 614918052 h 554"/>
                <a:gd name="T32" fmla="*/ 947578737 w 564"/>
                <a:gd name="T33" fmla="*/ 740925809 h 554"/>
                <a:gd name="T34" fmla="*/ 851812841 w 564"/>
                <a:gd name="T35" fmla="*/ 786288602 h 554"/>
                <a:gd name="T36" fmla="*/ 942538426 w 564"/>
                <a:gd name="T37" fmla="*/ 609877742 h 554"/>
                <a:gd name="T38" fmla="*/ 1003022150 w 564"/>
                <a:gd name="T39" fmla="*/ 423386262 h 554"/>
                <a:gd name="T40" fmla="*/ 1038304322 w 564"/>
                <a:gd name="T41" fmla="*/ 206652771 h 554"/>
                <a:gd name="T42" fmla="*/ 1043344633 w 564"/>
                <a:gd name="T43" fmla="*/ 50403115 h 554"/>
                <a:gd name="T44" fmla="*/ 1038304322 w 564"/>
                <a:gd name="T45" fmla="*/ 0 h 554"/>
                <a:gd name="T46" fmla="*/ 997981840 w 564"/>
                <a:gd name="T47" fmla="*/ 302418716 h 554"/>
                <a:gd name="T48" fmla="*/ 962699668 w 564"/>
                <a:gd name="T49" fmla="*/ 453628124 h 554"/>
                <a:gd name="T50" fmla="*/ 917336875 w 564"/>
                <a:gd name="T51" fmla="*/ 554434329 h 554"/>
                <a:gd name="T52" fmla="*/ 821570780 w 564"/>
                <a:gd name="T53" fmla="*/ 740925809 h 554"/>
                <a:gd name="T54" fmla="*/ 766127367 w 564"/>
                <a:gd name="T55" fmla="*/ 841732213 h 554"/>
                <a:gd name="T56" fmla="*/ 685482402 w 564"/>
                <a:gd name="T57" fmla="*/ 922377178 h 554"/>
                <a:gd name="T58" fmla="*/ 534273092 w 564"/>
                <a:gd name="T59" fmla="*/ 1073586486 h 554"/>
                <a:gd name="T60" fmla="*/ 524192472 w 564"/>
                <a:gd name="T61" fmla="*/ 997981832 h 554"/>
                <a:gd name="T62" fmla="*/ 690522712 w 564"/>
                <a:gd name="T63" fmla="*/ 665321155 h 554"/>
                <a:gd name="T64" fmla="*/ 675401781 w 564"/>
                <a:gd name="T65" fmla="*/ 665321155 h 554"/>
                <a:gd name="T66" fmla="*/ 640119609 w 564"/>
                <a:gd name="T67" fmla="*/ 730845189 h 554"/>
                <a:gd name="T68" fmla="*/ 579635885 w 564"/>
                <a:gd name="T69" fmla="*/ 836691903 h 554"/>
                <a:gd name="T70" fmla="*/ 458668437 w 564"/>
                <a:gd name="T71" fmla="*/ 1058465555 h 554"/>
                <a:gd name="T72" fmla="*/ 423386265 w 564"/>
                <a:gd name="T73" fmla="*/ 1139110520 h 554"/>
                <a:gd name="T74" fmla="*/ 408265235 w 564"/>
                <a:gd name="T75" fmla="*/ 1159271761 h 554"/>
                <a:gd name="T76" fmla="*/ 226814064 w 564"/>
                <a:gd name="T77" fmla="*/ 1249997346 h 554"/>
                <a:gd name="T78" fmla="*/ 156249669 w 564"/>
                <a:gd name="T79" fmla="*/ 1290319828 h 554"/>
                <a:gd name="T80" fmla="*/ 85685300 w 564"/>
                <a:gd name="T81" fmla="*/ 1335682621 h 554"/>
                <a:gd name="T82" fmla="*/ 10080624 w 564"/>
                <a:gd name="T83" fmla="*/ 1391126034 h 554"/>
                <a:gd name="T84" fmla="*/ 105846566 w 564"/>
                <a:gd name="T85" fmla="*/ 1370964793 h 554"/>
                <a:gd name="T86" fmla="*/ 176410911 w 564"/>
                <a:gd name="T87" fmla="*/ 1345763241 h 554"/>
                <a:gd name="T88" fmla="*/ 307459029 w 564"/>
                <a:gd name="T89" fmla="*/ 1224795795 h 554"/>
                <a:gd name="T90" fmla="*/ 438507196 w 564"/>
                <a:gd name="T91" fmla="*/ 1164312071 h 554"/>
                <a:gd name="T92" fmla="*/ 509071541 w 564"/>
                <a:gd name="T93" fmla="*/ 1134070210 h 554"/>
                <a:gd name="T94" fmla="*/ 635079299 w 564"/>
                <a:gd name="T95" fmla="*/ 1068546176 h 554"/>
                <a:gd name="T96" fmla="*/ 735885505 w 564"/>
                <a:gd name="T97" fmla="*/ 987901212 h 554"/>
                <a:gd name="T98" fmla="*/ 887095013 w 564"/>
                <a:gd name="T99" fmla="*/ 912296557 h 554"/>
                <a:gd name="T100" fmla="*/ 1078626805 w 564"/>
                <a:gd name="T101" fmla="*/ 826611084 h 554"/>
                <a:gd name="T102" fmla="*/ 1255037666 w 564"/>
                <a:gd name="T103" fmla="*/ 740925809 h 554"/>
                <a:gd name="T104" fmla="*/ 1315521390 w 564"/>
                <a:gd name="T105" fmla="*/ 695563017 h 554"/>
                <a:gd name="T106" fmla="*/ 1421367907 w 564"/>
                <a:gd name="T107" fmla="*/ 564514950 h 554"/>
                <a:gd name="T108" fmla="*/ 1411287286 w 564"/>
                <a:gd name="T109" fmla="*/ 569555260 h 5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64"/>
                <a:gd name="T166" fmla="*/ 0 h 554"/>
                <a:gd name="T167" fmla="*/ 564 w 564"/>
                <a:gd name="T168" fmla="*/ 554 h 55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64" h="554">
                  <a:moveTo>
                    <a:pt x="560" y="226"/>
                  </a:moveTo>
                  <a:lnTo>
                    <a:pt x="560" y="226"/>
                  </a:lnTo>
                  <a:lnTo>
                    <a:pt x="540" y="250"/>
                  </a:lnTo>
                  <a:lnTo>
                    <a:pt x="530" y="260"/>
                  </a:lnTo>
                  <a:lnTo>
                    <a:pt x="520" y="270"/>
                  </a:lnTo>
                  <a:lnTo>
                    <a:pt x="506" y="278"/>
                  </a:lnTo>
                  <a:lnTo>
                    <a:pt x="490" y="288"/>
                  </a:lnTo>
                  <a:lnTo>
                    <a:pt x="442" y="312"/>
                  </a:lnTo>
                  <a:lnTo>
                    <a:pt x="406" y="326"/>
                  </a:lnTo>
                  <a:lnTo>
                    <a:pt x="370" y="338"/>
                  </a:lnTo>
                  <a:lnTo>
                    <a:pt x="334" y="352"/>
                  </a:lnTo>
                  <a:lnTo>
                    <a:pt x="316" y="362"/>
                  </a:lnTo>
                  <a:lnTo>
                    <a:pt x="300" y="372"/>
                  </a:lnTo>
                  <a:lnTo>
                    <a:pt x="320" y="346"/>
                  </a:lnTo>
                  <a:lnTo>
                    <a:pt x="328" y="332"/>
                  </a:lnTo>
                  <a:lnTo>
                    <a:pt x="332" y="332"/>
                  </a:lnTo>
                  <a:lnTo>
                    <a:pt x="340" y="324"/>
                  </a:lnTo>
                  <a:lnTo>
                    <a:pt x="350" y="320"/>
                  </a:lnTo>
                  <a:lnTo>
                    <a:pt x="360" y="316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92" y="294"/>
                  </a:lnTo>
                  <a:lnTo>
                    <a:pt x="414" y="270"/>
                  </a:lnTo>
                  <a:lnTo>
                    <a:pt x="434" y="244"/>
                  </a:lnTo>
                  <a:lnTo>
                    <a:pt x="452" y="218"/>
                  </a:lnTo>
                  <a:lnTo>
                    <a:pt x="468" y="192"/>
                  </a:lnTo>
                  <a:lnTo>
                    <a:pt x="482" y="168"/>
                  </a:lnTo>
                  <a:lnTo>
                    <a:pt x="474" y="176"/>
                  </a:lnTo>
                  <a:lnTo>
                    <a:pt x="460" y="194"/>
                  </a:lnTo>
                  <a:lnTo>
                    <a:pt x="442" y="220"/>
                  </a:lnTo>
                  <a:lnTo>
                    <a:pt x="424" y="244"/>
                  </a:lnTo>
                  <a:lnTo>
                    <a:pt x="406" y="266"/>
                  </a:lnTo>
                  <a:lnTo>
                    <a:pt x="386" y="286"/>
                  </a:lnTo>
                  <a:lnTo>
                    <a:pt x="376" y="294"/>
                  </a:lnTo>
                  <a:lnTo>
                    <a:pt x="364" y="302"/>
                  </a:lnTo>
                  <a:lnTo>
                    <a:pt x="352" y="308"/>
                  </a:lnTo>
                  <a:lnTo>
                    <a:pt x="338" y="312"/>
                  </a:lnTo>
                  <a:lnTo>
                    <a:pt x="358" y="278"/>
                  </a:lnTo>
                  <a:lnTo>
                    <a:pt x="374" y="242"/>
                  </a:lnTo>
                  <a:lnTo>
                    <a:pt x="388" y="206"/>
                  </a:lnTo>
                  <a:lnTo>
                    <a:pt x="398" y="168"/>
                  </a:lnTo>
                  <a:lnTo>
                    <a:pt x="408" y="126"/>
                  </a:lnTo>
                  <a:lnTo>
                    <a:pt x="412" y="82"/>
                  </a:lnTo>
                  <a:lnTo>
                    <a:pt x="414" y="40"/>
                  </a:lnTo>
                  <a:lnTo>
                    <a:pt x="414" y="20"/>
                  </a:lnTo>
                  <a:lnTo>
                    <a:pt x="414" y="8"/>
                  </a:lnTo>
                  <a:lnTo>
                    <a:pt x="412" y="0"/>
                  </a:lnTo>
                  <a:lnTo>
                    <a:pt x="410" y="40"/>
                  </a:lnTo>
                  <a:lnTo>
                    <a:pt x="404" y="80"/>
                  </a:lnTo>
                  <a:lnTo>
                    <a:pt x="396" y="120"/>
                  </a:lnTo>
                  <a:lnTo>
                    <a:pt x="386" y="158"/>
                  </a:lnTo>
                  <a:lnTo>
                    <a:pt x="382" y="180"/>
                  </a:lnTo>
                  <a:lnTo>
                    <a:pt x="374" y="200"/>
                  </a:lnTo>
                  <a:lnTo>
                    <a:pt x="364" y="220"/>
                  </a:lnTo>
                  <a:lnTo>
                    <a:pt x="346" y="258"/>
                  </a:lnTo>
                  <a:lnTo>
                    <a:pt x="326" y="294"/>
                  </a:lnTo>
                  <a:lnTo>
                    <a:pt x="316" y="314"/>
                  </a:lnTo>
                  <a:lnTo>
                    <a:pt x="304" y="334"/>
                  </a:lnTo>
                  <a:lnTo>
                    <a:pt x="288" y="352"/>
                  </a:lnTo>
                  <a:lnTo>
                    <a:pt x="272" y="366"/>
                  </a:lnTo>
                  <a:lnTo>
                    <a:pt x="254" y="388"/>
                  </a:lnTo>
                  <a:lnTo>
                    <a:pt x="234" y="406"/>
                  </a:lnTo>
                  <a:lnTo>
                    <a:pt x="212" y="426"/>
                  </a:lnTo>
                  <a:lnTo>
                    <a:pt x="190" y="442"/>
                  </a:lnTo>
                  <a:lnTo>
                    <a:pt x="208" y="396"/>
                  </a:lnTo>
                  <a:lnTo>
                    <a:pt x="230" y="352"/>
                  </a:lnTo>
                  <a:lnTo>
                    <a:pt x="274" y="264"/>
                  </a:lnTo>
                  <a:lnTo>
                    <a:pt x="270" y="264"/>
                  </a:lnTo>
                  <a:lnTo>
                    <a:pt x="268" y="264"/>
                  </a:lnTo>
                  <a:lnTo>
                    <a:pt x="266" y="266"/>
                  </a:lnTo>
                  <a:lnTo>
                    <a:pt x="254" y="290"/>
                  </a:lnTo>
                  <a:lnTo>
                    <a:pt x="230" y="332"/>
                  </a:lnTo>
                  <a:lnTo>
                    <a:pt x="204" y="376"/>
                  </a:lnTo>
                  <a:lnTo>
                    <a:pt x="192" y="398"/>
                  </a:lnTo>
                  <a:lnTo>
                    <a:pt x="182" y="420"/>
                  </a:lnTo>
                  <a:lnTo>
                    <a:pt x="174" y="442"/>
                  </a:lnTo>
                  <a:lnTo>
                    <a:pt x="168" y="452"/>
                  </a:lnTo>
                  <a:lnTo>
                    <a:pt x="166" y="456"/>
                  </a:lnTo>
                  <a:lnTo>
                    <a:pt x="162" y="460"/>
                  </a:lnTo>
                  <a:lnTo>
                    <a:pt x="120" y="482"/>
                  </a:lnTo>
                  <a:lnTo>
                    <a:pt x="90" y="496"/>
                  </a:lnTo>
                  <a:lnTo>
                    <a:pt x="76" y="504"/>
                  </a:lnTo>
                  <a:lnTo>
                    <a:pt x="62" y="512"/>
                  </a:lnTo>
                  <a:lnTo>
                    <a:pt x="48" y="520"/>
                  </a:lnTo>
                  <a:lnTo>
                    <a:pt x="34" y="530"/>
                  </a:lnTo>
                  <a:lnTo>
                    <a:pt x="4" y="552"/>
                  </a:lnTo>
                  <a:lnTo>
                    <a:pt x="0" y="554"/>
                  </a:lnTo>
                  <a:lnTo>
                    <a:pt x="42" y="544"/>
                  </a:lnTo>
                  <a:lnTo>
                    <a:pt x="70" y="534"/>
                  </a:lnTo>
                  <a:lnTo>
                    <a:pt x="86" y="516"/>
                  </a:lnTo>
                  <a:lnTo>
                    <a:pt x="104" y="500"/>
                  </a:lnTo>
                  <a:lnTo>
                    <a:pt x="122" y="486"/>
                  </a:lnTo>
                  <a:lnTo>
                    <a:pt x="144" y="474"/>
                  </a:lnTo>
                  <a:lnTo>
                    <a:pt x="174" y="462"/>
                  </a:lnTo>
                  <a:lnTo>
                    <a:pt x="188" y="456"/>
                  </a:lnTo>
                  <a:lnTo>
                    <a:pt x="202" y="450"/>
                  </a:lnTo>
                  <a:lnTo>
                    <a:pt x="226" y="436"/>
                  </a:lnTo>
                  <a:lnTo>
                    <a:pt x="252" y="424"/>
                  </a:lnTo>
                  <a:lnTo>
                    <a:pt x="270" y="410"/>
                  </a:lnTo>
                  <a:lnTo>
                    <a:pt x="292" y="392"/>
                  </a:lnTo>
                  <a:lnTo>
                    <a:pt x="318" y="376"/>
                  </a:lnTo>
                  <a:lnTo>
                    <a:pt x="352" y="362"/>
                  </a:lnTo>
                  <a:lnTo>
                    <a:pt x="384" y="348"/>
                  </a:lnTo>
                  <a:lnTo>
                    <a:pt x="428" y="328"/>
                  </a:lnTo>
                  <a:lnTo>
                    <a:pt x="472" y="308"/>
                  </a:lnTo>
                  <a:lnTo>
                    <a:pt x="498" y="294"/>
                  </a:lnTo>
                  <a:lnTo>
                    <a:pt x="510" y="286"/>
                  </a:lnTo>
                  <a:lnTo>
                    <a:pt x="522" y="276"/>
                  </a:lnTo>
                  <a:lnTo>
                    <a:pt x="544" y="252"/>
                  </a:lnTo>
                  <a:lnTo>
                    <a:pt x="564" y="224"/>
                  </a:lnTo>
                  <a:lnTo>
                    <a:pt x="562" y="224"/>
                  </a:lnTo>
                  <a:lnTo>
                    <a:pt x="560" y="226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5" name="Freeform 143"/>
            <p:cNvSpPr>
              <a:spLocks/>
            </p:cNvSpPr>
            <p:nvPr/>
          </p:nvSpPr>
          <p:spPr bwMode="auto">
            <a:xfrm>
              <a:off x="4876800" y="3276600"/>
              <a:ext cx="53975" cy="44450"/>
            </a:xfrm>
            <a:custGeom>
              <a:avLst/>
              <a:gdLst>
                <a:gd name="T0" fmla="*/ 45362805 w 34"/>
                <a:gd name="T1" fmla="*/ 70564381 h 28"/>
                <a:gd name="T2" fmla="*/ 45362805 w 34"/>
                <a:gd name="T3" fmla="*/ 70564381 h 28"/>
                <a:gd name="T4" fmla="*/ 35282184 w 34"/>
                <a:gd name="T5" fmla="*/ 70564381 h 28"/>
                <a:gd name="T6" fmla="*/ 20161247 w 34"/>
                <a:gd name="T7" fmla="*/ 60483758 h 28"/>
                <a:gd name="T8" fmla="*/ 10080624 w 34"/>
                <a:gd name="T9" fmla="*/ 50403124 h 28"/>
                <a:gd name="T10" fmla="*/ 0 w 34"/>
                <a:gd name="T11" fmla="*/ 35282190 h 28"/>
                <a:gd name="T12" fmla="*/ 0 w 34"/>
                <a:gd name="T13" fmla="*/ 35282190 h 28"/>
                <a:gd name="T14" fmla="*/ 10080624 w 34"/>
                <a:gd name="T15" fmla="*/ 15120940 h 28"/>
                <a:gd name="T16" fmla="*/ 25201557 w 34"/>
                <a:gd name="T17" fmla="*/ 5040313 h 28"/>
                <a:gd name="T18" fmla="*/ 45362805 w 34"/>
                <a:gd name="T19" fmla="*/ 0 h 28"/>
                <a:gd name="T20" fmla="*/ 45362805 w 34"/>
                <a:gd name="T21" fmla="*/ 0 h 28"/>
                <a:gd name="T22" fmla="*/ 55443437 w 34"/>
                <a:gd name="T23" fmla="*/ 0 h 28"/>
                <a:gd name="T24" fmla="*/ 65524058 w 34"/>
                <a:gd name="T25" fmla="*/ 0 h 28"/>
                <a:gd name="T26" fmla="*/ 75604678 w 34"/>
                <a:gd name="T27" fmla="*/ 10080625 h 28"/>
                <a:gd name="T28" fmla="*/ 80644989 w 34"/>
                <a:gd name="T29" fmla="*/ 15120940 h 28"/>
                <a:gd name="T30" fmla="*/ 80644989 w 34"/>
                <a:gd name="T31" fmla="*/ 15120940 h 28"/>
                <a:gd name="T32" fmla="*/ 85685299 w 34"/>
                <a:gd name="T33" fmla="*/ 35282190 h 28"/>
                <a:gd name="T34" fmla="*/ 80644989 w 34"/>
                <a:gd name="T35" fmla="*/ 55443447 h 28"/>
                <a:gd name="T36" fmla="*/ 65524058 w 34"/>
                <a:gd name="T37" fmla="*/ 70564381 h 28"/>
                <a:gd name="T38" fmla="*/ 55443437 w 34"/>
                <a:gd name="T39" fmla="*/ 70564381 h 28"/>
                <a:gd name="T40" fmla="*/ 45362805 w 34"/>
                <a:gd name="T41" fmla="*/ 70564381 h 28"/>
                <a:gd name="T42" fmla="*/ 45362805 w 34"/>
                <a:gd name="T43" fmla="*/ 70564381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18" y="28"/>
                  </a:moveTo>
                  <a:lnTo>
                    <a:pt x="18" y="28"/>
                  </a:lnTo>
                  <a:lnTo>
                    <a:pt x="14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4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6" name="Freeform 144"/>
            <p:cNvSpPr>
              <a:spLocks/>
            </p:cNvSpPr>
            <p:nvPr/>
          </p:nvSpPr>
          <p:spPr bwMode="auto">
            <a:xfrm>
              <a:off x="5019675" y="3543300"/>
              <a:ext cx="47625" cy="47625"/>
            </a:xfrm>
            <a:custGeom>
              <a:avLst/>
              <a:gdLst>
                <a:gd name="T0" fmla="*/ 15120940 w 30"/>
                <a:gd name="T1" fmla="*/ 65524071 h 30"/>
                <a:gd name="T2" fmla="*/ 15120940 w 30"/>
                <a:gd name="T3" fmla="*/ 65524071 h 30"/>
                <a:gd name="T4" fmla="*/ 5040313 w 30"/>
                <a:gd name="T5" fmla="*/ 60483759 h 30"/>
                <a:gd name="T6" fmla="*/ 0 w 30"/>
                <a:gd name="T7" fmla="*/ 45362813 h 30"/>
                <a:gd name="T8" fmla="*/ 0 w 30"/>
                <a:gd name="T9" fmla="*/ 30241880 h 30"/>
                <a:gd name="T10" fmla="*/ 0 w 30"/>
                <a:gd name="T11" fmla="*/ 10080626 h 30"/>
                <a:gd name="T12" fmla="*/ 0 w 30"/>
                <a:gd name="T13" fmla="*/ 10080626 h 30"/>
                <a:gd name="T14" fmla="*/ 20161251 w 30"/>
                <a:gd name="T15" fmla="*/ 5040313 h 30"/>
                <a:gd name="T16" fmla="*/ 35282191 w 30"/>
                <a:gd name="T17" fmla="*/ 0 h 30"/>
                <a:gd name="T18" fmla="*/ 55443448 w 30"/>
                <a:gd name="T19" fmla="*/ 5040313 h 30"/>
                <a:gd name="T20" fmla="*/ 55443448 w 30"/>
                <a:gd name="T21" fmla="*/ 5040313 h 30"/>
                <a:gd name="T22" fmla="*/ 65524071 w 30"/>
                <a:gd name="T23" fmla="*/ 15120940 h 30"/>
                <a:gd name="T24" fmla="*/ 70564382 w 30"/>
                <a:gd name="T25" fmla="*/ 20161251 h 30"/>
                <a:gd name="T26" fmla="*/ 75604693 w 30"/>
                <a:gd name="T27" fmla="*/ 30241880 h 30"/>
                <a:gd name="T28" fmla="*/ 75604693 w 30"/>
                <a:gd name="T29" fmla="*/ 45362813 h 30"/>
                <a:gd name="T30" fmla="*/ 75604693 w 30"/>
                <a:gd name="T31" fmla="*/ 45362813 h 30"/>
                <a:gd name="T32" fmla="*/ 70564382 w 30"/>
                <a:gd name="T33" fmla="*/ 60483759 h 30"/>
                <a:gd name="T34" fmla="*/ 55443448 w 30"/>
                <a:gd name="T35" fmla="*/ 75604693 h 30"/>
                <a:gd name="T36" fmla="*/ 35282191 w 30"/>
                <a:gd name="T37" fmla="*/ 75604693 h 30"/>
                <a:gd name="T38" fmla="*/ 25201562 w 30"/>
                <a:gd name="T39" fmla="*/ 75604693 h 30"/>
                <a:gd name="T40" fmla="*/ 15120940 w 30"/>
                <a:gd name="T41" fmla="*/ 65524071 h 30"/>
                <a:gd name="T42" fmla="*/ 15120940 w 30"/>
                <a:gd name="T43" fmla="*/ 6552407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6" y="26"/>
                  </a:moveTo>
                  <a:lnTo>
                    <a:pt x="6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7" name="Freeform 145"/>
            <p:cNvSpPr>
              <a:spLocks/>
            </p:cNvSpPr>
            <p:nvPr/>
          </p:nvSpPr>
          <p:spPr bwMode="auto">
            <a:xfrm>
              <a:off x="5210175" y="3540125"/>
              <a:ext cx="44450" cy="38100"/>
            </a:xfrm>
            <a:custGeom>
              <a:avLst/>
              <a:gdLst>
                <a:gd name="T0" fmla="*/ 40322501 w 28"/>
                <a:gd name="T1" fmla="*/ 60483756 h 24"/>
                <a:gd name="T2" fmla="*/ 40322501 w 28"/>
                <a:gd name="T3" fmla="*/ 60483756 h 24"/>
                <a:gd name="T4" fmla="*/ 20161251 w 28"/>
                <a:gd name="T5" fmla="*/ 55443445 h 24"/>
                <a:gd name="T6" fmla="*/ 10080625 w 28"/>
                <a:gd name="T7" fmla="*/ 45362810 h 24"/>
                <a:gd name="T8" fmla="*/ 0 w 28"/>
                <a:gd name="T9" fmla="*/ 30241878 h 24"/>
                <a:gd name="T10" fmla="*/ 0 w 28"/>
                <a:gd name="T11" fmla="*/ 30241878 h 24"/>
                <a:gd name="T12" fmla="*/ 10080625 w 28"/>
                <a:gd name="T13" fmla="*/ 15120939 h 24"/>
                <a:gd name="T14" fmla="*/ 20161251 w 28"/>
                <a:gd name="T15" fmla="*/ 5040312 h 24"/>
                <a:gd name="T16" fmla="*/ 35282190 w 28"/>
                <a:gd name="T17" fmla="*/ 0 h 24"/>
                <a:gd name="T18" fmla="*/ 35282190 w 28"/>
                <a:gd name="T19" fmla="*/ 0 h 24"/>
                <a:gd name="T20" fmla="*/ 55443447 w 28"/>
                <a:gd name="T21" fmla="*/ 5040312 h 24"/>
                <a:gd name="T22" fmla="*/ 60483758 w 28"/>
                <a:gd name="T23" fmla="*/ 5040312 h 24"/>
                <a:gd name="T24" fmla="*/ 70564381 w 28"/>
                <a:gd name="T25" fmla="*/ 15120939 h 24"/>
                <a:gd name="T26" fmla="*/ 70564381 w 28"/>
                <a:gd name="T27" fmla="*/ 15120939 h 24"/>
                <a:gd name="T28" fmla="*/ 70564381 w 28"/>
                <a:gd name="T29" fmla="*/ 30241878 h 24"/>
                <a:gd name="T30" fmla="*/ 70564381 w 28"/>
                <a:gd name="T31" fmla="*/ 45362810 h 24"/>
                <a:gd name="T32" fmla="*/ 55443447 w 28"/>
                <a:gd name="T33" fmla="*/ 55443445 h 24"/>
                <a:gd name="T34" fmla="*/ 40322501 w 28"/>
                <a:gd name="T35" fmla="*/ 60483756 h 24"/>
                <a:gd name="T36" fmla="*/ 40322501 w 28"/>
                <a:gd name="T37" fmla="*/ 60483756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24"/>
                <a:gd name="T59" fmla="*/ 28 w 28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24">
                  <a:moveTo>
                    <a:pt x="16" y="24"/>
                  </a:moveTo>
                  <a:lnTo>
                    <a:pt x="16" y="24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28" y="12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8" name="Freeform 146"/>
            <p:cNvSpPr>
              <a:spLocks/>
            </p:cNvSpPr>
            <p:nvPr/>
          </p:nvSpPr>
          <p:spPr bwMode="auto">
            <a:xfrm>
              <a:off x="54864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9" name="Freeform 147"/>
            <p:cNvSpPr>
              <a:spLocks/>
            </p:cNvSpPr>
            <p:nvPr/>
          </p:nvSpPr>
          <p:spPr bwMode="auto">
            <a:xfrm>
              <a:off x="5410200" y="3352800"/>
              <a:ext cx="60325" cy="50800"/>
            </a:xfrm>
            <a:custGeom>
              <a:avLst/>
              <a:gdLst>
                <a:gd name="T0" fmla="*/ 30241875 w 38"/>
                <a:gd name="T1" fmla="*/ 0 h 32"/>
                <a:gd name="T2" fmla="*/ 30241875 w 38"/>
                <a:gd name="T3" fmla="*/ 0 h 32"/>
                <a:gd name="T4" fmla="*/ 40322496 w 38"/>
                <a:gd name="T5" fmla="*/ 0 h 32"/>
                <a:gd name="T6" fmla="*/ 55443440 w 38"/>
                <a:gd name="T7" fmla="*/ 0 h 32"/>
                <a:gd name="T8" fmla="*/ 75604682 w 38"/>
                <a:gd name="T9" fmla="*/ 5040312 h 32"/>
                <a:gd name="T10" fmla="*/ 95765924 w 38"/>
                <a:gd name="T11" fmla="*/ 15120936 h 32"/>
                <a:gd name="T12" fmla="*/ 95765924 w 38"/>
                <a:gd name="T13" fmla="*/ 15120936 h 32"/>
                <a:gd name="T14" fmla="*/ 90725613 w 38"/>
                <a:gd name="T15" fmla="*/ 40322493 h 32"/>
                <a:gd name="T16" fmla="*/ 80644992 w 38"/>
                <a:gd name="T17" fmla="*/ 55443436 h 32"/>
                <a:gd name="T18" fmla="*/ 65524061 w 38"/>
                <a:gd name="T19" fmla="*/ 70564366 h 32"/>
                <a:gd name="T20" fmla="*/ 65524061 w 38"/>
                <a:gd name="T21" fmla="*/ 70564366 h 32"/>
                <a:gd name="T22" fmla="*/ 55443440 w 38"/>
                <a:gd name="T23" fmla="*/ 80644986 h 32"/>
                <a:gd name="T24" fmla="*/ 40322496 w 38"/>
                <a:gd name="T25" fmla="*/ 80644986 h 32"/>
                <a:gd name="T26" fmla="*/ 30241875 w 38"/>
                <a:gd name="T27" fmla="*/ 80644986 h 32"/>
                <a:gd name="T28" fmla="*/ 20161248 w 38"/>
                <a:gd name="T29" fmla="*/ 70564366 h 32"/>
                <a:gd name="T30" fmla="*/ 20161248 w 38"/>
                <a:gd name="T31" fmla="*/ 70564366 h 32"/>
                <a:gd name="T32" fmla="*/ 10080624 w 38"/>
                <a:gd name="T33" fmla="*/ 65524056 h 32"/>
                <a:gd name="T34" fmla="*/ 5040312 w 38"/>
                <a:gd name="T35" fmla="*/ 55443436 h 32"/>
                <a:gd name="T36" fmla="*/ 0 w 38"/>
                <a:gd name="T37" fmla="*/ 35282183 h 32"/>
                <a:gd name="T38" fmla="*/ 5040312 w 38"/>
                <a:gd name="T39" fmla="*/ 25201557 h 32"/>
                <a:gd name="T40" fmla="*/ 10080624 w 38"/>
                <a:gd name="T41" fmla="*/ 15120936 h 32"/>
                <a:gd name="T42" fmla="*/ 20161248 w 38"/>
                <a:gd name="T43" fmla="*/ 5040312 h 32"/>
                <a:gd name="T44" fmla="*/ 30241875 w 38"/>
                <a:gd name="T45" fmla="*/ 0 h 32"/>
                <a:gd name="T46" fmla="*/ 30241875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2" y="0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6"/>
                  </a:lnTo>
                  <a:lnTo>
                    <a:pt x="36" y="16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0" name="Freeform 146"/>
            <p:cNvSpPr>
              <a:spLocks/>
            </p:cNvSpPr>
            <p:nvPr/>
          </p:nvSpPr>
          <p:spPr bwMode="auto">
            <a:xfrm>
              <a:off x="57150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1" name="Freeform 146"/>
            <p:cNvSpPr>
              <a:spLocks/>
            </p:cNvSpPr>
            <p:nvPr/>
          </p:nvSpPr>
          <p:spPr bwMode="auto">
            <a:xfrm>
              <a:off x="5562600" y="30480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2" name="Freeform 146"/>
            <p:cNvSpPr>
              <a:spLocks/>
            </p:cNvSpPr>
            <p:nvPr/>
          </p:nvSpPr>
          <p:spPr bwMode="auto">
            <a:xfrm>
              <a:off x="5257800" y="33528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3" name="Freeform 146"/>
            <p:cNvSpPr>
              <a:spLocks/>
            </p:cNvSpPr>
            <p:nvPr/>
          </p:nvSpPr>
          <p:spPr bwMode="auto">
            <a:xfrm>
              <a:off x="50292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224" name="Group 35"/>
          <p:cNvGrpSpPr>
            <a:grpSpLocks/>
          </p:cNvGrpSpPr>
          <p:nvPr/>
        </p:nvGrpSpPr>
        <p:grpSpPr bwMode="auto">
          <a:xfrm rot="-2429973">
            <a:off x="8006818" y="-72302"/>
            <a:ext cx="2692087" cy="2813081"/>
            <a:chOff x="4038600" y="2743200"/>
            <a:chExt cx="1841500" cy="1343025"/>
          </a:xfrm>
        </p:grpSpPr>
        <p:sp>
          <p:nvSpPr>
            <p:cNvPr id="225" name="Freeform 50"/>
            <p:cNvSpPr>
              <a:spLocks/>
            </p:cNvSpPr>
            <p:nvPr/>
          </p:nvSpPr>
          <p:spPr bwMode="auto">
            <a:xfrm>
              <a:off x="4841875" y="3575050"/>
              <a:ext cx="142875" cy="38100"/>
            </a:xfrm>
            <a:custGeom>
              <a:avLst/>
              <a:gdLst>
                <a:gd name="T0" fmla="*/ 75604687 w 90"/>
                <a:gd name="T1" fmla="*/ 30241878 h 24"/>
                <a:gd name="T2" fmla="*/ 75604687 w 90"/>
                <a:gd name="T3" fmla="*/ 30241878 h 24"/>
                <a:gd name="T4" fmla="*/ 105846576 w 90"/>
                <a:gd name="T5" fmla="*/ 35282189 h 24"/>
                <a:gd name="T6" fmla="*/ 136088441 w 90"/>
                <a:gd name="T7" fmla="*/ 40322500 h 24"/>
                <a:gd name="T8" fmla="*/ 151209373 w 90"/>
                <a:gd name="T9" fmla="*/ 40322500 h 24"/>
                <a:gd name="T10" fmla="*/ 161289995 w 90"/>
                <a:gd name="T11" fmla="*/ 35282189 h 24"/>
                <a:gd name="T12" fmla="*/ 171370617 w 90"/>
                <a:gd name="T13" fmla="*/ 25201561 h 24"/>
                <a:gd name="T14" fmla="*/ 176410927 w 90"/>
                <a:gd name="T15" fmla="*/ 15120939 h 24"/>
                <a:gd name="T16" fmla="*/ 176410927 w 90"/>
                <a:gd name="T17" fmla="*/ 15120939 h 24"/>
                <a:gd name="T18" fmla="*/ 181451238 w 90"/>
                <a:gd name="T19" fmla="*/ 15120939 h 24"/>
                <a:gd name="T20" fmla="*/ 181451238 w 90"/>
                <a:gd name="T21" fmla="*/ 15120939 h 24"/>
                <a:gd name="T22" fmla="*/ 171370617 w 90"/>
                <a:gd name="T23" fmla="*/ 30241878 h 24"/>
                <a:gd name="T24" fmla="*/ 161289995 w 90"/>
                <a:gd name="T25" fmla="*/ 40322500 h 24"/>
                <a:gd name="T26" fmla="*/ 146169063 w 90"/>
                <a:gd name="T27" fmla="*/ 45362810 h 24"/>
                <a:gd name="T28" fmla="*/ 126007819 w 90"/>
                <a:gd name="T29" fmla="*/ 45362810 h 24"/>
                <a:gd name="T30" fmla="*/ 90725619 w 90"/>
                <a:gd name="T31" fmla="*/ 45362810 h 24"/>
                <a:gd name="T32" fmla="*/ 55443444 w 90"/>
                <a:gd name="T33" fmla="*/ 35282189 h 24"/>
                <a:gd name="T34" fmla="*/ 55443444 w 90"/>
                <a:gd name="T35" fmla="*/ 35282189 h 24"/>
                <a:gd name="T36" fmla="*/ 0 w 90"/>
                <a:gd name="T37" fmla="*/ 40322500 h 24"/>
                <a:gd name="T38" fmla="*/ 0 w 90"/>
                <a:gd name="T39" fmla="*/ 40322500 h 24"/>
                <a:gd name="T40" fmla="*/ 65524065 w 90"/>
                <a:gd name="T41" fmla="*/ 55443445 h 24"/>
                <a:gd name="T42" fmla="*/ 65524065 w 90"/>
                <a:gd name="T43" fmla="*/ 55443445 h 24"/>
                <a:gd name="T44" fmla="*/ 110886887 w 90"/>
                <a:gd name="T45" fmla="*/ 60483756 h 24"/>
                <a:gd name="T46" fmla="*/ 136088441 w 90"/>
                <a:gd name="T47" fmla="*/ 60483756 h 24"/>
                <a:gd name="T48" fmla="*/ 161289995 w 90"/>
                <a:gd name="T49" fmla="*/ 60483756 h 24"/>
                <a:gd name="T50" fmla="*/ 181451238 w 90"/>
                <a:gd name="T51" fmla="*/ 50403121 h 24"/>
                <a:gd name="T52" fmla="*/ 201612481 w 90"/>
                <a:gd name="T53" fmla="*/ 40322500 h 24"/>
                <a:gd name="T54" fmla="*/ 216733463 w 90"/>
                <a:gd name="T55" fmla="*/ 25201561 h 24"/>
                <a:gd name="T56" fmla="*/ 226814085 w 90"/>
                <a:gd name="T57" fmla="*/ 0 h 24"/>
                <a:gd name="T58" fmla="*/ 226814085 w 90"/>
                <a:gd name="T59" fmla="*/ 0 h 24"/>
                <a:gd name="T60" fmla="*/ 75604687 w 90"/>
                <a:gd name="T61" fmla="*/ 30241878 h 24"/>
                <a:gd name="T62" fmla="*/ 75604687 w 90"/>
                <a:gd name="T63" fmla="*/ 30241878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0"/>
                <a:gd name="T97" fmla="*/ 0 h 24"/>
                <a:gd name="T98" fmla="*/ 90 w 90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0" h="24">
                  <a:moveTo>
                    <a:pt x="30" y="12"/>
                  </a:moveTo>
                  <a:lnTo>
                    <a:pt x="30" y="12"/>
                  </a:lnTo>
                  <a:lnTo>
                    <a:pt x="42" y="14"/>
                  </a:lnTo>
                  <a:lnTo>
                    <a:pt x="54" y="16"/>
                  </a:lnTo>
                  <a:lnTo>
                    <a:pt x="60" y="16"/>
                  </a:lnTo>
                  <a:lnTo>
                    <a:pt x="64" y="14"/>
                  </a:lnTo>
                  <a:lnTo>
                    <a:pt x="68" y="10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58" y="18"/>
                  </a:lnTo>
                  <a:lnTo>
                    <a:pt x="50" y="18"/>
                  </a:lnTo>
                  <a:lnTo>
                    <a:pt x="36" y="18"/>
                  </a:lnTo>
                  <a:lnTo>
                    <a:pt x="22" y="14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44" y="24"/>
                  </a:lnTo>
                  <a:lnTo>
                    <a:pt x="54" y="24"/>
                  </a:lnTo>
                  <a:lnTo>
                    <a:pt x="64" y="24"/>
                  </a:lnTo>
                  <a:lnTo>
                    <a:pt x="72" y="20"/>
                  </a:lnTo>
                  <a:lnTo>
                    <a:pt x="80" y="16"/>
                  </a:lnTo>
                  <a:lnTo>
                    <a:pt x="86" y="10"/>
                  </a:lnTo>
                  <a:lnTo>
                    <a:pt x="90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6" name="Freeform 51"/>
            <p:cNvSpPr>
              <a:spLocks/>
            </p:cNvSpPr>
            <p:nvPr/>
          </p:nvSpPr>
          <p:spPr bwMode="auto">
            <a:xfrm>
              <a:off x="4038600" y="3028950"/>
              <a:ext cx="1092200" cy="1057275"/>
            </a:xfrm>
            <a:custGeom>
              <a:avLst/>
              <a:gdLst>
                <a:gd name="T0" fmla="*/ 1486892057 w 688"/>
                <a:gd name="T1" fmla="*/ 907256314 h 666"/>
                <a:gd name="T2" fmla="*/ 1411287396 w 688"/>
                <a:gd name="T3" fmla="*/ 937498178 h 666"/>
                <a:gd name="T4" fmla="*/ 1249997453 w 688"/>
                <a:gd name="T5" fmla="*/ 912296625 h 666"/>
                <a:gd name="T6" fmla="*/ 1174392793 w 688"/>
                <a:gd name="T7" fmla="*/ 831651456 h 666"/>
                <a:gd name="T8" fmla="*/ 1461690503 w 688"/>
                <a:gd name="T9" fmla="*/ 529232817 h 666"/>
                <a:gd name="T10" fmla="*/ 1617940135 w 688"/>
                <a:gd name="T11" fmla="*/ 322579981 h 666"/>
                <a:gd name="T12" fmla="*/ 1733867678 w 688"/>
                <a:gd name="T13" fmla="*/ 95765927 h 666"/>
                <a:gd name="T14" fmla="*/ 1678424261 w 688"/>
                <a:gd name="T15" fmla="*/ 206652786 h 666"/>
                <a:gd name="T16" fmla="*/ 1547375785 w 688"/>
                <a:gd name="T17" fmla="*/ 393144330 h 666"/>
                <a:gd name="T18" fmla="*/ 1386085843 w 688"/>
                <a:gd name="T19" fmla="*/ 524192506 h 666"/>
                <a:gd name="T20" fmla="*/ 1376005221 w 688"/>
                <a:gd name="T21" fmla="*/ 418345983 h 666"/>
                <a:gd name="T22" fmla="*/ 1406247085 w 688"/>
                <a:gd name="T23" fmla="*/ 221773768 h 666"/>
                <a:gd name="T24" fmla="*/ 1476811435 w 688"/>
                <a:gd name="T25" fmla="*/ 30241876 h 666"/>
                <a:gd name="T26" fmla="*/ 1476811435 w 688"/>
                <a:gd name="T27" fmla="*/ 5040312 h 666"/>
                <a:gd name="T28" fmla="*/ 1421368017 w 688"/>
                <a:gd name="T29" fmla="*/ 120967505 h 666"/>
                <a:gd name="T30" fmla="*/ 1345763357 w 688"/>
                <a:gd name="T31" fmla="*/ 438507225 h 666"/>
                <a:gd name="T32" fmla="*/ 1340723046 w 688"/>
                <a:gd name="T33" fmla="*/ 579635923 h 666"/>
                <a:gd name="T34" fmla="*/ 1340723046 w 688"/>
                <a:gd name="T35" fmla="*/ 599797166 h 666"/>
                <a:gd name="T36" fmla="*/ 1249997453 w 688"/>
                <a:gd name="T37" fmla="*/ 680442137 h 666"/>
                <a:gd name="T38" fmla="*/ 1129029996 w 688"/>
                <a:gd name="T39" fmla="*/ 806449903 h 666"/>
                <a:gd name="T40" fmla="*/ 987901296 w 688"/>
                <a:gd name="T41" fmla="*/ 917336936 h 666"/>
                <a:gd name="T42" fmla="*/ 806449912 w 688"/>
                <a:gd name="T43" fmla="*/ 977820663 h 666"/>
                <a:gd name="T44" fmla="*/ 332660606 w 688"/>
                <a:gd name="T45" fmla="*/ 1139110604 h 666"/>
                <a:gd name="T46" fmla="*/ 0 w 688"/>
                <a:gd name="T47" fmla="*/ 1421368001 h 666"/>
                <a:gd name="T48" fmla="*/ 312499363 w 688"/>
                <a:gd name="T49" fmla="*/ 1194554021 h 666"/>
                <a:gd name="T50" fmla="*/ 90725618 w 688"/>
                <a:gd name="T51" fmla="*/ 1365924584 h 666"/>
                <a:gd name="T52" fmla="*/ 5040312 w 688"/>
                <a:gd name="T53" fmla="*/ 1678424241 h 666"/>
                <a:gd name="T54" fmla="*/ 95765928 w 688"/>
                <a:gd name="T55" fmla="*/ 1537295146 h 666"/>
                <a:gd name="T56" fmla="*/ 267136567 w 688"/>
                <a:gd name="T57" fmla="*/ 1401206758 h 666"/>
                <a:gd name="T58" fmla="*/ 438507230 w 688"/>
                <a:gd name="T59" fmla="*/ 1199594332 h 666"/>
                <a:gd name="T60" fmla="*/ 504031270 w 688"/>
                <a:gd name="T61" fmla="*/ 1129029983 h 666"/>
                <a:gd name="T62" fmla="*/ 529232823 w 688"/>
                <a:gd name="T63" fmla="*/ 1113909051 h 666"/>
                <a:gd name="T64" fmla="*/ 423386298 w 688"/>
                <a:gd name="T65" fmla="*/ 1260078060 h 666"/>
                <a:gd name="T66" fmla="*/ 403224956 w 688"/>
                <a:gd name="T67" fmla="*/ 1305440856 h 666"/>
                <a:gd name="T68" fmla="*/ 554434377 w 688"/>
                <a:gd name="T69" fmla="*/ 1159271847 h 666"/>
                <a:gd name="T70" fmla="*/ 655240591 w 688"/>
                <a:gd name="T71" fmla="*/ 1093747808 h 666"/>
                <a:gd name="T72" fmla="*/ 740925873 w 688"/>
                <a:gd name="T73" fmla="*/ 1033264081 h 666"/>
                <a:gd name="T74" fmla="*/ 851812907 w 688"/>
                <a:gd name="T75" fmla="*/ 992941595 h 666"/>
                <a:gd name="T76" fmla="*/ 977820675 w 688"/>
                <a:gd name="T77" fmla="*/ 947578800 h 666"/>
                <a:gd name="T78" fmla="*/ 1108868753 w 688"/>
                <a:gd name="T79" fmla="*/ 836691965 h 666"/>
                <a:gd name="T80" fmla="*/ 1023183471 w 688"/>
                <a:gd name="T81" fmla="*/ 922377246 h 666"/>
                <a:gd name="T82" fmla="*/ 922377257 w 688"/>
                <a:gd name="T83" fmla="*/ 987901285 h 666"/>
                <a:gd name="T84" fmla="*/ 836691975 w 688"/>
                <a:gd name="T85" fmla="*/ 1008062527 h 666"/>
                <a:gd name="T86" fmla="*/ 685482455 w 688"/>
                <a:gd name="T87" fmla="*/ 1083667187 h 666"/>
                <a:gd name="T88" fmla="*/ 947578811 w 688"/>
                <a:gd name="T89" fmla="*/ 1028223770 h 666"/>
                <a:gd name="T90" fmla="*/ 1013102850 w 688"/>
                <a:gd name="T91" fmla="*/ 977820663 h 666"/>
                <a:gd name="T92" fmla="*/ 1023183471 w 688"/>
                <a:gd name="T93" fmla="*/ 957659421 h 666"/>
                <a:gd name="T94" fmla="*/ 1229836210 w 688"/>
                <a:gd name="T95" fmla="*/ 992941595 h 666"/>
                <a:gd name="T96" fmla="*/ 1507053300 w 688"/>
                <a:gd name="T97" fmla="*/ 927417557 h 666"/>
                <a:gd name="T98" fmla="*/ 1612899825 w 688"/>
                <a:gd name="T99" fmla="*/ 851812897 h 666"/>
                <a:gd name="T100" fmla="*/ 1673383950 w 688"/>
                <a:gd name="T101" fmla="*/ 821570835 h 666"/>
                <a:gd name="T102" fmla="*/ 1507053300 w 688"/>
                <a:gd name="T103" fmla="*/ 866933829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88"/>
                <a:gd name="T157" fmla="*/ 0 h 666"/>
                <a:gd name="T158" fmla="*/ 688 w 68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88" h="666">
                  <a:moveTo>
                    <a:pt x="598" y="344"/>
                  </a:moveTo>
                  <a:lnTo>
                    <a:pt x="598" y="344"/>
                  </a:lnTo>
                  <a:lnTo>
                    <a:pt x="594" y="352"/>
                  </a:lnTo>
                  <a:lnTo>
                    <a:pt x="590" y="360"/>
                  </a:lnTo>
                  <a:lnTo>
                    <a:pt x="582" y="364"/>
                  </a:lnTo>
                  <a:lnTo>
                    <a:pt x="576" y="368"/>
                  </a:lnTo>
                  <a:lnTo>
                    <a:pt x="568" y="370"/>
                  </a:lnTo>
                  <a:lnTo>
                    <a:pt x="560" y="372"/>
                  </a:lnTo>
                  <a:lnTo>
                    <a:pt x="542" y="372"/>
                  </a:lnTo>
                  <a:lnTo>
                    <a:pt x="520" y="368"/>
                  </a:lnTo>
                  <a:lnTo>
                    <a:pt x="496" y="362"/>
                  </a:lnTo>
                  <a:lnTo>
                    <a:pt x="430" y="370"/>
                  </a:lnTo>
                  <a:lnTo>
                    <a:pt x="466" y="330"/>
                  </a:lnTo>
                  <a:lnTo>
                    <a:pt x="504" y="290"/>
                  </a:lnTo>
                  <a:lnTo>
                    <a:pt x="542" y="250"/>
                  </a:lnTo>
                  <a:lnTo>
                    <a:pt x="580" y="210"/>
                  </a:lnTo>
                  <a:lnTo>
                    <a:pt x="598" y="190"/>
                  </a:lnTo>
                  <a:lnTo>
                    <a:pt x="614" y="170"/>
                  </a:lnTo>
                  <a:lnTo>
                    <a:pt x="642" y="128"/>
                  </a:lnTo>
                  <a:lnTo>
                    <a:pt x="662" y="96"/>
                  </a:lnTo>
                  <a:lnTo>
                    <a:pt x="678" y="66"/>
                  </a:lnTo>
                  <a:lnTo>
                    <a:pt x="686" y="44"/>
                  </a:lnTo>
                  <a:lnTo>
                    <a:pt x="688" y="38"/>
                  </a:lnTo>
                  <a:lnTo>
                    <a:pt x="688" y="36"/>
                  </a:lnTo>
                  <a:lnTo>
                    <a:pt x="666" y="82"/>
                  </a:lnTo>
                  <a:lnTo>
                    <a:pt x="650" y="108"/>
                  </a:lnTo>
                  <a:lnTo>
                    <a:pt x="632" y="132"/>
                  </a:lnTo>
                  <a:lnTo>
                    <a:pt x="614" y="156"/>
                  </a:lnTo>
                  <a:lnTo>
                    <a:pt x="592" y="178"/>
                  </a:lnTo>
                  <a:lnTo>
                    <a:pt x="550" y="222"/>
                  </a:lnTo>
                  <a:lnTo>
                    <a:pt x="550" y="208"/>
                  </a:lnTo>
                  <a:lnTo>
                    <a:pt x="548" y="194"/>
                  </a:lnTo>
                  <a:lnTo>
                    <a:pt x="546" y="180"/>
                  </a:lnTo>
                  <a:lnTo>
                    <a:pt x="546" y="166"/>
                  </a:lnTo>
                  <a:lnTo>
                    <a:pt x="548" y="132"/>
                  </a:lnTo>
                  <a:lnTo>
                    <a:pt x="554" y="104"/>
                  </a:lnTo>
                  <a:lnTo>
                    <a:pt x="558" y="88"/>
                  </a:lnTo>
                  <a:lnTo>
                    <a:pt x="564" y="72"/>
                  </a:lnTo>
                  <a:lnTo>
                    <a:pt x="576" y="40"/>
                  </a:lnTo>
                  <a:lnTo>
                    <a:pt x="586" y="12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86" y="2"/>
                  </a:lnTo>
                  <a:lnTo>
                    <a:pt x="582" y="10"/>
                  </a:lnTo>
                  <a:lnTo>
                    <a:pt x="572" y="28"/>
                  </a:lnTo>
                  <a:lnTo>
                    <a:pt x="564" y="48"/>
                  </a:lnTo>
                  <a:lnTo>
                    <a:pt x="550" y="90"/>
                  </a:lnTo>
                  <a:lnTo>
                    <a:pt x="540" y="132"/>
                  </a:lnTo>
                  <a:lnTo>
                    <a:pt x="534" y="174"/>
                  </a:lnTo>
                  <a:lnTo>
                    <a:pt x="538" y="188"/>
                  </a:lnTo>
                  <a:lnTo>
                    <a:pt x="538" y="202"/>
                  </a:lnTo>
                  <a:lnTo>
                    <a:pt x="536" y="216"/>
                  </a:lnTo>
                  <a:lnTo>
                    <a:pt x="532" y="230"/>
                  </a:lnTo>
                  <a:lnTo>
                    <a:pt x="532" y="232"/>
                  </a:lnTo>
                  <a:lnTo>
                    <a:pt x="532" y="238"/>
                  </a:lnTo>
                  <a:lnTo>
                    <a:pt x="528" y="240"/>
                  </a:lnTo>
                  <a:lnTo>
                    <a:pt x="520" y="248"/>
                  </a:lnTo>
                  <a:lnTo>
                    <a:pt x="496" y="270"/>
                  </a:lnTo>
                  <a:lnTo>
                    <a:pt x="472" y="294"/>
                  </a:lnTo>
                  <a:lnTo>
                    <a:pt x="448" y="320"/>
                  </a:lnTo>
                  <a:lnTo>
                    <a:pt x="434" y="334"/>
                  </a:lnTo>
                  <a:lnTo>
                    <a:pt x="420" y="346"/>
                  </a:lnTo>
                  <a:lnTo>
                    <a:pt x="406" y="356"/>
                  </a:lnTo>
                  <a:lnTo>
                    <a:pt x="392" y="364"/>
                  </a:lnTo>
                  <a:lnTo>
                    <a:pt x="370" y="376"/>
                  </a:lnTo>
                  <a:lnTo>
                    <a:pt x="354" y="382"/>
                  </a:lnTo>
                  <a:lnTo>
                    <a:pt x="320" y="388"/>
                  </a:lnTo>
                  <a:lnTo>
                    <a:pt x="280" y="400"/>
                  </a:lnTo>
                  <a:lnTo>
                    <a:pt x="232" y="416"/>
                  </a:lnTo>
                  <a:lnTo>
                    <a:pt x="184" y="432"/>
                  </a:lnTo>
                  <a:lnTo>
                    <a:pt x="132" y="452"/>
                  </a:lnTo>
                  <a:lnTo>
                    <a:pt x="84" y="472"/>
                  </a:lnTo>
                  <a:lnTo>
                    <a:pt x="40" y="492"/>
                  </a:lnTo>
                  <a:lnTo>
                    <a:pt x="2" y="510"/>
                  </a:lnTo>
                  <a:lnTo>
                    <a:pt x="0" y="564"/>
                  </a:lnTo>
                  <a:lnTo>
                    <a:pt x="28" y="544"/>
                  </a:lnTo>
                  <a:lnTo>
                    <a:pt x="68" y="516"/>
                  </a:lnTo>
                  <a:lnTo>
                    <a:pt x="124" y="474"/>
                  </a:lnTo>
                  <a:lnTo>
                    <a:pt x="58" y="526"/>
                  </a:lnTo>
                  <a:lnTo>
                    <a:pt x="36" y="542"/>
                  </a:lnTo>
                  <a:lnTo>
                    <a:pt x="12" y="562"/>
                  </a:lnTo>
                  <a:lnTo>
                    <a:pt x="2" y="570"/>
                  </a:lnTo>
                  <a:lnTo>
                    <a:pt x="2" y="666"/>
                  </a:lnTo>
                  <a:lnTo>
                    <a:pt x="12" y="646"/>
                  </a:lnTo>
                  <a:lnTo>
                    <a:pt x="24" y="628"/>
                  </a:lnTo>
                  <a:lnTo>
                    <a:pt x="38" y="610"/>
                  </a:lnTo>
                  <a:lnTo>
                    <a:pt x="48" y="602"/>
                  </a:lnTo>
                  <a:lnTo>
                    <a:pt x="58" y="594"/>
                  </a:lnTo>
                  <a:lnTo>
                    <a:pt x="106" y="556"/>
                  </a:lnTo>
                  <a:lnTo>
                    <a:pt x="154" y="516"/>
                  </a:lnTo>
                  <a:lnTo>
                    <a:pt x="164" y="492"/>
                  </a:lnTo>
                  <a:lnTo>
                    <a:pt x="174" y="476"/>
                  </a:lnTo>
                  <a:lnTo>
                    <a:pt x="182" y="462"/>
                  </a:lnTo>
                  <a:lnTo>
                    <a:pt x="190" y="454"/>
                  </a:lnTo>
                  <a:lnTo>
                    <a:pt x="200" y="448"/>
                  </a:lnTo>
                  <a:lnTo>
                    <a:pt x="210" y="442"/>
                  </a:lnTo>
                  <a:lnTo>
                    <a:pt x="198" y="452"/>
                  </a:lnTo>
                  <a:lnTo>
                    <a:pt x="186" y="464"/>
                  </a:lnTo>
                  <a:lnTo>
                    <a:pt x="176" y="482"/>
                  </a:lnTo>
                  <a:lnTo>
                    <a:pt x="168" y="500"/>
                  </a:lnTo>
                  <a:lnTo>
                    <a:pt x="164" y="508"/>
                  </a:lnTo>
                  <a:lnTo>
                    <a:pt x="160" y="518"/>
                  </a:lnTo>
                  <a:lnTo>
                    <a:pt x="174" y="508"/>
                  </a:lnTo>
                  <a:lnTo>
                    <a:pt x="186" y="496"/>
                  </a:lnTo>
                  <a:lnTo>
                    <a:pt x="208" y="472"/>
                  </a:lnTo>
                  <a:lnTo>
                    <a:pt x="220" y="460"/>
                  </a:lnTo>
                  <a:lnTo>
                    <a:pt x="232" y="448"/>
                  </a:lnTo>
                  <a:lnTo>
                    <a:pt x="246" y="440"/>
                  </a:lnTo>
                  <a:lnTo>
                    <a:pt x="260" y="434"/>
                  </a:lnTo>
                  <a:lnTo>
                    <a:pt x="268" y="426"/>
                  </a:lnTo>
                  <a:lnTo>
                    <a:pt x="280" y="418"/>
                  </a:lnTo>
                  <a:lnTo>
                    <a:pt x="294" y="410"/>
                  </a:lnTo>
                  <a:lnTo>
                    <a:pt x="306" y="404"/>
                  </a:lnTo>
                  <a:lnTo>
                    <a:pt x="320" y="398"/>
                  </a:lnTo>
                  <a:lnTo>
                    <a:pt x="338" y="394"/>
                  </a:lnTo>
                  <a:lnTo>
                    <a:pt x="354" y="392"/>
                  </a:lnTo>
                  <a:lnTo>
                    <a:pt x="372" y="386"/>
                  </a:lnTo>
                  <a:lnTo>
                    <a:pt x="388" y="376"/>
                  </a:lnTo>
                  <a:lnTo>
                    <a:pt x="404" y="364"/>
                  </a:lnTo>
                  <a:lnTo>
                    <a:pt x="422" y="348"/>
                  </a:lnTo>
                  <a:lnTo>
                    <a:pt x="440" y="332"/>
                  </a:lnTo>
                  <a:lnTo>
                    <a:pt x="430" y="344"/>
                  </a:lnTo>
                  <a:lnTo>
                    <a:pt x="418" y="356"/>
                  </a:lnTo>
                  <a:lnTo>
                    <a:pt x="406" y="366"/>
                  </a:lnTo>
                  <a:lnTo>
                    <a:pt x="394" y="376"/>
                  </a:lnTo>
                  <a:lnTo>
                    <a:pt x="380" y="386"/>
                  </a:lnTo>
                  <a:lnTo>
                    <a:pt x="366" y="392"/>
                  </a:lnTo>
                  <a:lnTo>
                    <a:pt x="348" y="396"/>
                  </a:lnTo>
                  <a:lnTo>
                    <a:pt x="332" y="400"/>
                  </a:lnTo>
                  <a:lnTo>
                    <a:pt x="316" y="404"/>
                  </a:lnTo>
                  <a:lnTo>
                    <a:pt x="300" y="412"/>
                  </a:lnTo>
                  <a:lnTo>
                    <a:pt x="286" y="420"/>
                  </a:lnTo>
                  <a:lnTo>
                    <a:pt x="272" y="430"/>
                  </a:lnTo>
                  <a:lnTo>
                    <a:pt x="324" y="418"/>
                  </a:lnTo>
                  <a:lnTo>
                    <a:pt x="376" y="408"/>
                  </a:lnTo>
                  <a:lnTo>
                    <a:pt x="388" y="406"/>
                  </a:lnTo>
                  <a:lnTo>
                    <a:pt x="398" y="396"/>
                  </a:lnTo>
                  <a:lnTo>
                    <a:pt x="402" y="388"/>
                  </a:lnTo>
                  <a:lnTo>
                    <a:pt x="406" y="380"/>
                  </a:lnTo>
                  <a:lnTo>
                    <a:pt x="402" y="394"/>
                  </a:lnTo>
                  <a:lnTo>
                    <a:pt x="394" y="406"/>
                  </a:lnTo>
                  <a:lnTo>
                    <a:pt x="488" y="394"/>
                  </a:lnTo>
                  <a:lnTo>
                    <a:pt x="534" y="386"/>
                  </a:lnTo>
                  <a:lnTo>
                    <a:pt x="580" y="378"/>
                  </a:lnTo>
                  <a:lnTo>
                    <a:pt x="598" y="368"/>
                  </a:lnTo>
                  <a:lnTo>
                    <a:pt x="626" y="346"/>
                  </a:lnTo>
                  <a:lnTo>
                    <a:pt x="640" y="338"/>
                  </a:lnTo>
                  <a:lnTo>
                    <a:pt x="654" y="330"/>
                  </a:lnTo>
                  <a:lnTo>
                    <a:pt x="664" y="326"/>
                  </a:lnTo>
                  <a:lnTo>
                    <a:pt x="624" y="338"/>
                  </a:lnTo>
                  <a:lnTo>
                    <a:pt x="598" y="344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7" name="Freeform 52"/>
            <p:cNvSpPr>
              <a:spLocks/>
            </p:cNvSpPr>
            <p:nvPr/>
          </p:nvSpPr>
          <p:spPr bwMode="auto">
            <a:xfrm>
              <a:off x="5165725" y="3495675"/>
              <a:ext cx="120650" cy="66675"/>
            </a:xfrm>
            <a:custGeom>
              <a:avLst/>
              <a:gdLst>
                <a:gd name="T0" fmla="*/ 0 w 76"/>
                <a:gd name="T1" fmla="*/ 105846574 h 42"/>
                <a:gd name="T2" fmla="*/ 0 w 76"/>
                <a:gd name="T3" fmla="*/ 105846574 h 42"/>
                <a:gd name="T4" fmla="*/ 95765924 w 76"/>
                <a:gd name="T5" fmla="*/ 60483753 h 42"/>
                <a:gd name="T6" fmla="*/ 191531848 w 76"/>
                <a:gd name="T7" fmla="*/ 0 h 42"/>
                <a:gd name="T8" fmla="*/ 191531848 w 76"/>
                <a:gd name="T9" fmla="*/ 0 h 42"/>
                <a:gd name="T10" fmla="*/ 161289985 w 76"/>
                <a:gd name="T11" fmla="*/ 5040312 h 42"/>
                <a:gd name="T12" fmla="*/ 136088432 w 76"/>
                <a:gd name="T13" fmla="*/ 15120938 h 42"/>
                <a:gd name="T14" fmla="*/ 85685303 w 76"/>
                <a:gd name="T15" fmla="*/ 35282187 h 42"/>
                <a:gd name="T16" fmla="*/ 40322496 w 76"/>
                <a:gd name="T17" fmla="*/ 70564374 h 42"/>
                <a:gd name="T18" fmla="*/ 0 w 76"/>
                <a:gd name="T19" fmla="*/ 105846574 h 42"/>
                <a:gd name="T20" fmla="*/ 0 w 76"/>
                <a:gd name="T21" fmla="*/ 105846574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2"/>
                <a:gd name="T35" fmla="*/ 76 w 76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2">
                  <a:moveTo>
                    <a:pt x="0" y="42"/>
                  </a:moveTo>
                  <a:lnTo>
                    <a:pt x="0" y="42"/>
                  </a:lnTo>
                  <a:lnTo>
                    <a:pt x="38" y="24"/>
                  </a:lnTo>
                  <a:lnTo>
                    <a:pt x="76" y="0"/>
                  </a:lnTo>
                  <a:lnTo>
                    <a:pt x="64" y="2"/>
                  </a:lnTo>
                  <a:lnTo>
                    <a:pt x="54" y="6"/>
                  </a:lnTo>
                  <a:lnTo>
                    <a:pt x="34" y="14"/>
                  </a:lnTo>
                  <a:lnTo>
                    <a:pt x="16" y="2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8" name="Freeform 53"/>
            <p:cNvSpPr>
              <a:spLocks/>
            </p:cNvSpPr>
            <p:nvPr/>
          </p:nvSpPr>
          <p:spPr bwMode="auto">
            <a:xfrm>
              <a:off x="5099050" y="3435350"/>
              <a:ext cx="266700" cy="155575"/>
            </a:xfrm>
            <a:custGeom>
              <a:avLst/>
              <a:gdLst>
                <a:gd name="T0" fmla="*/ 327620293 w 168"/>
                <a:gd name="T1" fmla="*/ 45362811 h 98"/>
                <a:gd name="T2" fmla="*/ 327620293 w 168"/>
                <a:gd name="T3" fmla="*/ 45362811 h 98"/>
                <a:gd name="T4" fmla="*/ 257055943 w 168"/>
                <a:gd name="T5" fmla="*/ 70564378 h 98"/>
                <a:gd name="T6" fmla="*/ 186491544 w 168"/>
                <a:gd name="T7" fmla="*/ 100806243 h 98"/>
                <a:gd name="T8" fmla="*/ 186491544 w 168"/>
                <a:gd name="T9" fmla="*/ 100806243 h 98"/>
                <a:gd name="T10" fmla="*/ 131048127 w 168"/>
                <a:gd name="T11" fmla="*/ 126007823 h 98"/>
                <a:gd name="T12" fmla="*/ 85685306 w 168"/>
                <a:gd name="T13" fmla="*/ 161289999 h 98"/>
                <a:gd name="T14" fmla="*/ 45362808 w 168"/>
                <a:gd name="T15" fmla="*/ 201612487 h 98"/>
                <a:gd name="T16" fmla="*/ 0 w 168"/>
                <a:gd name="T17" fmla="*/ 246975335 h 98"/>
                <a:gd name="T18" fmla="*/ 0 w 168"/>
                <a:gd name="T19" fmla="*/ 246975335 h 98"/>
                <a:gd name="T20" fmla="*/ 80644996 w 168"/>
                <a:gd name="T21" fmla="*/ 211693158 h 98"/>
                <a:gd name="T22" fmla="*/ 80644996 w 168"/>
                <a:gd name="T23" fmla="*/ 211693158 h 98"/>
                <a:gd name="T24" fmla="*/ 105846574 w 168"/>
                <a:gd name="T25" fmla="*/ 186491554 h 98"/>
                <a:gd name="T26" fmla="*/ 105846574 w 168"/>
                <a:gd name="T27" fmla="*/ 186491554 h 98"/>
                <a:gd name="T28" fmla="*/ 151209370 w 168"/>
                <a:gd name="T29" fmla="*/ 146169067 h 98"/>
                <a:gd name="T30" fmla="*/ 201612476 w 168"/>
                <a:gd name="T31" fmla="*/ 115927201 h 98"/>
                <a:gd name="T32" fmla="*/ 252015633 w 168"/>
                <a:gd name="T33" fmla="*/ 95765932 h 98"/>
                <a:gd name="T34" fmla="*/ 282257497 w 168"/>
                <a:gd name="T35" fmla="*/ 90725622 h 98"/>
                <a:gd name="T36" fmla="*/ 307459050 w 168"/>
                <a:gd name="T37" fmla="*/ 90725622 h 98"/>
                <a:gd name="T38" fmla="*/ 307459050 w 168"/>
                <a:gd name="T39" fmla="*/ 90725622 h 98"/>
                <a:gd name="T40" fmla="*/ 388104021 w 168"/>
                <a:gd name="T41" fmla="*/ 25201561 h 98"/>
                <a:gd name="T42" fmla="*/ 388104021 w 168"/>
                <a:gd name="T43" fmla="*/ 25201561 h 98"/>
                <a:gd name="T44" fmla="*/ 423386295 w 168"/>
                <a:gd name="T45" fmla="*/ 0 h 98"/>
                <a:gd name="T46" fmla="*/ 423386295 w 168"/>
                <a:gd name="T47" fmla="*/ 0 h 98"/>
                <a:gd name="T48" fmla="*/ 327620293 w 168"/>
                <a:gd name="T49" fmla="*/ 45362811 h 98"/>
                <a:gd name="T50" fmla="*/ 327620293 w 168"/>
                <a:gd name="T51" fmla="*/ 45362811 h 9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8"/>
                <a:gd name="T79" fmla="*/ 0 h 98"/>
                <a:gd name="T80" fmla="*/ 168 w 168"/>
                <a:gd name="T81" fmla="*/ 98 h 9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8" h="98">
                  <a:moveTo>
                    <a:pt x="130" y="18"/>
                  </a:moveTo>
                  <a:lnTo>
                    <a:pt x="130" y="18"/>
                  </a:lnTo>
                  <a:lnTo>
                    <a:pt x="102" y="28"/>
                  </a:lnTo>
                  <a:lnTo>
                    <a:pt x="74" y="40"/>
                  </a:lnTo>
                  <a:lnTo>
                    <a:pt x="52" y="50"/>
                  </a:lnTo>
                  <a:lnTo>
                    <a:pt x="34" y="64"/>
                  </a:lnTo>
                  <a:lnTo>
                    <a:pt x="18" y="80"/>
                  </a:lnTo>
                  <a:lnTo>
                    <a:pt x="0" y="98"/>
                  </a:lnTo>
                  <a:lnTo>
                    <a:pt x="32" y="84"/>
                  </a:lnTo>
                  <a:lnTo>
                    <a:pt x="42" y="74"/>
                  </a:lnTo>
                  <a:lnTo>
                    <a:pt x="60" y="58"/>
                  </a:lnTo>
                  <a:lnTo>
                    <a:pt x="80" y="46"/>
                  </a:lnTo>
                  <a:lnTo>
                    <a:pt x="100" y="38"/>
                  </a:lnTo>
                  <a:lnTo>
                    <a:pt x="112" y="36"/>
                  </a:lnTo>
                  <a:lnTo>
                    <a:pt x="122" y="36"/>
                  </a:lnTo>
                  <a:lnTo>
                    <a:pt x="154" y="10"/>
                  </a:lnTo>
                  <a:lnTo>
                    <a:pt x="168" y="0"/>
                  </a:lnTo>
                  <a:lnTo>
                    <a:pt x="130" y="18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9" name="Freeform 54"/>
            <p:cNvSpPr>
              <a:spLocks/>
            </p:cNvSpPr>
            <p:nvPr/>
          </p:nvSpPr>
          <p:spPr bwMode="auto">
            <a:xfrm>
              <a:off x="4984750" y="2743200"/>
              <a:ext cx="895350" cy="879475"/>
            </a:xfrm>
            <a:custGeom>
              <a:avLst/>
              <a:gdLst>
                <a:gd name="T0" fmla="*/ 1360884183 w 564"/>
                <a:gd name="T1" fmla="*/ 630038983 h 554"/>
                <a:gd name="T2" fmla="*/ 1275198907 w 564"/>
                <a:gd name="T3" fmla="*/ 700603327 h 554"/>
                <a:gd name="T4" fmla="*/ 1113908977 w 564"/>
                <a:gd name="T5" fmla="*/ 786288602 h 554"/>
                <a:gd name="T6" fmla="*/ 841732220 w 564"/>
                <a:gd name="T7" fmla="*/ 887095006 h 554"/>
                <a:gd name="T8" fmla="*/ 756046746 w 564"/>
                <a:gd name="T9" fmla="*/ 937498109 h 554"/>
                <a:gd name="T10" fmla="*/ 826611091 w 564"/>
                <a:gd name="T11" fmla="*/ 836691903 h 554"/>
                <a:gd name="T12" fmla="*/ 836691910 w 564"/>
                <a:gd name="T13" fmla="*/ 836691903 h 554"/>
                <a:gd name="T14" fmla="*/ 907256254 w 564"/>
                <a:gd name="T15" fmla="*/ 796369222 h 554"/>
                <a:gd name="T16" fmla="*/ 932457806 w 564"/>
                <a:gd name="T17" fmla="*/ 786288602 h 554"/>
                <a:gd name="T18" fmla="*/ 937498116 w 564"/>
                <a:gd name="T19" fmla="*/ 786288602 h 554"/>
                <a:gd name="T20" fmla="*/ 937498116 w 564"/>
                <a:gd name="T21" fmla="*/ 786288602 h 554"/>
                <a:gd name="T22" fmla="*/ 1043344633 w 564"/>
                <a:gd name="T23" fmla="*/ 680442086 h 554"/>
                <a:gd name="T24" fmla="*/ 1179433011 w 564"/>
                <a:gd name="T25" fmla="*/ 483869985 h 554"/>
                <a:gd name="T26" fmla="*/ 1214715184 w 564"/>
                <a:gd name="T27" fmla="*/ 423386262 h 554"/>
                <a:gd name="T28" fmla="*/ 1159271770 w 564"/>
                <a:gd name="T29" fmla="*/ 488910295 h 554"/>
                <a:gd name="T30" fmla="*/ 1068546184 w 564"/>
                <a:gd name="T31" fmla="*/ 614918052 h 554"/>
                <a:gd name="T32" fmla="*/ 947578737 w 564"/>
                <a:gd name="T33" fmla="*/ 740925809 h 554"/>
                <a:gd name="T34" fmla="*/ 851812841 w 564"/>
                <a:gd name="T35" fmla="*/ 786288602 h 554"/>
                <a:gd name="T36" fmla="*/ 942538426 w 564"/>
                <a:gd name="T37" fmla="*/ 609877742 h 554"/>
                <a:gd name="T38" fmla="*/ 1003022150 w 564"/>
                <a:gd name="T39" fmla="*/ 423386262 h 554"/>
                <a:gd name="T40" fmla="*/ 1038304322 w 564"/>
                <a:gd name="T41" fmla="*/ 206652771 h 554"/>
                <a:gd name="T42" fmla="*/ 1043344633 w 564"/>
                <a:gd name="T43" fmla="*/ 50403115 h 554"/>
                <a:gd name="T44" fmla="*/ 1038304322 w 564"/>
                <a:gd name="T45" fmla="*/ 0 h 554"/>
                <a:gd name="T46" fmla="*/ 997981840 w 564"/>
                <a:gd name="T47" fmla="*/ 302418716 h 554"/>
                <a:gd name="T48" fmla="*/ 962699668 w 564"/>
                <a:gd name="T49" fmla="*/ 453628124 h 554"/>
                <a:gd name="T50" fmla="*/ 917336875 w 564"/>
                <a:gd name="T51" fmla="*/ 554434329 h 554"/>
                <a:gd name="T52" fmla="*/ 821570780 w 564"/>
                <a:gd name="T53" fmla="*/ 740925809 h 554"/>
                <a:gd name="T54" fmla="*/ 766127367 w 564"/>
                <a:gd name="T55" fmla="*/ 841732213 h 554"/>
                <a:gd name="T56" fmla="*/ 685482402 w 564"/>
                <a:gd name="T57" fmla="*/ 922377178 h 554"/>
                <a:gd name="T58" fmla="*/ 534273092 w 564"/>
                <a:gd name="T59" fmla="*/ 1073586486 h 554"/>
                <a:gd name="T60" fmla="*/ 524192472 w 564"/>
                <a:gd name="T61" fmla="*/ 997981832 h 554"/>
                <a:gd name="T62" fmla="*/ 690522712 w 564"/>
                <a:gd name="T63" fmla="*/ 665321155 h 554"/>
                <a:gd name="T64" fmla="*/ 675401781 w 564"/>
                <a:gd name="T65" fmla="*/ 665321155 h 554"/>
                <a:gd name="T66" fmla="*/ 640119609 w 564"/>
                <a:gd name="T67" fmla="*/ 730845189 h 554"/>
                <a:gd name="T68" fmla="*/ 579635885 w 564"/>
                <a:gd name="T69" fmla="*/ 836691903 h 554"/>
                <a:gd name="T70" fmla="*/ 458668437 w 564"/>
                <a:gd name="T71" fmla="*/ 1058465555 h 554"/>
                <a:gd name="T72" fmla="*/ 423386265 w 564"/>
                <a:gd name="T73" fmla="*/ 1139110520 h 554"/>
                <a:gd name="T74" fmla="*/ 408265235 w 564"/>
                <a:gd name="T75" fmla="*/ 1159271761 h 554"/>
                <a:gd name="T76" fmla="*/ 226814064 w 564"/>
                <a:gd name="T77" fmla="*/ 1249997346 h 554"/>
                <a:gd name="T78" fmla="*/ 156249669 w 564"/>
                <a:gd name="T79" fmla="*/ 1290319828 h 554"/>
                <a:gd name="T80" fmla="*/ 85685300 w 564"/>
                <a:gd name="T81" fmla="*/ 1335682621 h 554"/>
                <a:gd name="T82" fmla="*/ 10080624 w 564"/>
                <a:gd name="T83" fmla="*/ 1391126034 h 554"/>
                <a:gd name="T84" fmla="*/ 105846566 w 564"/>
                <a:gd name="T85" fmla="*/ 1370964793 h 554"/>
                <a:gd name="T86" fmla="*/ 176410911 w 564"/>
                <a:gd name="T87" fmla="*/ 1345763241 h 554"/>
                <a:gd name="T88" fmla="*/ 307459029 w 564"/>
                <a:gd name="T89" fmla="*/ 1224795795 h 554"/>
                <a:gd name="T90" fmla="*/ 438507196 w 564"/>
                <a:gd name="T91" fmla="*/ 1164312071 h 554"/>
                <a:gd name="T92" fmla="*/ 509071541 w 564"/>
                <a:gd name="T93" fmla="*/ 1134070210 h 554"/>
                <a:gd name="T94" fmla="*/ 635079299 w 564"/>
                <a:gd name="T95" fmla="*/ 1068546176 h 554"/>
                <a:gd name="T96" fmla="*/ 735885505 w 564"/>
                <a:gd name="T97" fmla="*/ 987901212 h 554"/>
                <a:gd name="T98" fmla="*/ 887095013 w 564"/>
                <a:gd name="T99" fmla="*/ 912296557 h 554"/>
                <a:gd name="T100" fmla="*/ 1078626805 w 564"/>
                <a:gd name="T101" fmla="*/ 826611084 h 554"/>
                <a:gd name="T102" fmla="*/ 1255037666 w 564"/>
                <a:gd name="T103" fmla="*/ 740925809 h 554"/>
                <a:gd name="T104" fmla="*/ 1315521390 w 564"/>
                <a:gd name="T105" fmla="*/ 695563017 h 554"/>
                <a:gd name="T106" fmla="*/ 1421367907 w 564"/>
                <a:gd name="T107" fmla="*/ 564514950 h 554"/>
                <a:gd name="T108" fmla="*/ 1411287286 w 564"/>
                <a:gd name="T109" fmla="*/ 569555260 h 5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64"/>
                <a:gd name="T166" fmla="*/ 0 h 554"/>
                <a:gd name="T167" fmla="*/ 564 w 564"/>
                <a:gd name="T168" fmla="*/ 554 h 55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64" h="554">
                  <a:moveTo>
                    <a:pt x="560" y="226"/>
                  </a:moveTo>
                  <a:lnTo>
                    <a:pt x="560" y="226"/>
                  </a:lnTo>
                  <a:lnTo>
                    <a:pt x="540" y="250"/>
                  </a:lnTo>
                  <a:lnTo>
                    <a:pt x="530" y="260"/>
                  </a:lnTo>
                  <a:lnTo>
                    <a:pt x="520" y="270"/>
                  </a:lnTo>
                  <a:lnTo>
                    <a:pt x="506" y="278"/>
                  </a:lnTo>
                  <a:lnTo>
                    <a:pt x="490" y="288"/>
                  </a:lnTo>
                  <a:lnTo>
                    <a:pt x="442" y="312"/>
                  </a:lnTo>
                  <a:lnTo>
                    <a:pt x="406" y="326"/>
                  </a:lnTo>
                  <a:lnTo>
                    <a:pt x="370" y="338"/>
                  </a:lnTo>
                  <a:lnTo>
                    <a:pt x="334" y="352"/>
                  </a:lnTo>
                  <a:lnTo>
                    <a:pt x="316" y="362"/>
                  </a:lnTo>
                  <a:lnTo>
                    <a:pt x="300" y="372"/>
                  </a:lnTo>
                  <a:lnTo>
                    <a:pt x="320" y="346"/>
                  </a:lnTo>
                  <a:lnTo>
                    <a:pt x="328" y="332"/>
                  </a:lnTo>
                  <a:lnTo>
                    <a:pt x="332" y="332"/>
                  </a:lnTo>
                  <a:lnTo>
                    <a:pt x="340" y="324"/>
                  </a:lnTo>
                  <a:lnTo>
                    <a:pt x="350" y="320"/>
                  </a:lnTo>
                  <a:lnTo>
                    <a:pt x="360" y="316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92" y="294"/>
                  </a:lnTo>
                  <a:lnTo>
                    <a:pt x="414" y="270"/>
                  </a:lnTo>
                  <a:lnTo>
                    <a:pt x="434" y="244"/>
                  </a:lnTo>
                  <a:lnTo>
                    <a:pt x="452" y="218"/>
                  </a:lnTo>
                  <a:lnTo>
                    <a:pt x="468" y="192"/>
                  </a:lnTo>
                  <a:lnTo>
                    <a:pt x="482" y="168"/>
                  </a:lnTo>
                  <a:lnTo>
                    <a:pt x="474" y="176"/>
                  </a:lnTo>
                  <a:lnTo>
                    <a:pt x="460" y="194"/>
                  </a:lnTo>
                  <a:lnTo>
                    <a:pt x="442" y="220"/>
                  </a:lnTo>
                  <a:lnTo>
                    <a:pt x="424" y="244"/>
                  </a:lnTo>
                  <a:lnTo>
                    <a:pt x="406" y="266"/>
                  </a:lnTo>
                  <a:lnTo>
                    <a:pt x="386" y="286"/>
                  </a:lnTo>
                  <a:lnTo>
                    <a:pt x="376" y="294"/>
                  </a:lnTo>
                  <a:lnTo>
                    <a:pt x="364" y="302"/>
                  </a:lnTo>
                  <a:lnTo>
                    <a:pt x="352" y="308"/>
                  </a:lnTo>
                  <a:lnTo>
                    <a:pt x="338" y="312"/>
                  </a:lnTo>
                  <a:lnTo>
                    <a:pt x="358" y="278"/>
                  </a:lnTo>
                  <a:lnTo>
                    <a:pt x="374" y="242"/>
                  </a:lnTo>
                  <a:lnTo>
                    <a:pt x="388" y="206"/>
                  </a:lnTo>
                  <a:lnTo>
                    <a:pt x="398" y="168"/>
                  </a:lnTo>
                  <a:lnTo>
                    <a:pt x="408" y="126"/>
                  </a:lnTo>
                  <a:lnTo>
                    <a:pt x="412" y="82"/>
                  </a:lnTo>
                  <a:lnTo>
                    <a:pt x="414" y="40"/>
                  </a:lnTo>
                  <a:lnTo>
                    <a:pt x="414" y="20"/>
                  </a:lnTo>
                  <a:lnTo>
                    <a:pt x="414" y="8"/>
                  </a:lnTo>
                  <a:lnTo>
                    <a:pt x="412" y="0"/>
                  </a:lnTo>
                  <a:lnTo>
                    <a:pt x="410" y="40"/>
                  </a:lnTo>
                  <a:lnTo>
                    <a:pt x="404" y="80"/>
                  </a:lnTo>
                  <a:lnTo>
                    <a:pt x="396" y="120"/>
                  </a:lnTo>
                  <a:lnTo>
                    <a:pt x="386" y="158"/>
                  </a:lnTo>
                  <a:lnTo>
                    <a:pt x="382" y="180"/>
                  </a:lnTo>
                  <a:lnTo>
                    <a:pt x="374" y="200"/>
                  </a:lnTo>
                  <a:lnTo>
                    <a:pt x="364" y="220"/>
                  </a:lnTo>
                  <a:lnTo>
                    <a:pt x="346" y="258"/>
                  </a:lnTo>
                  <a:lnTo>
                    <a:pt x="326" y="294"/>
                  </a:lnTo>
                  <a:lnTo>
                    <a:pt x="316" y="314"/>
                  </a:lnTo>
                  <a:lnTo>
                    <a:pt x="304" y="334"/>
                  </a:lnTo>
                  <a:lnTo>
                    <a:pt x="288" y="352"/>
                  </a:lnTo>
                  <a:lnTo>
                    <a:pt x="272" y="366"/>
                  </a:lnTo>
                  <a:lnTo>
                    <a:pt x="254" y="388"/>
                  </a:lnTo>
                  <a:lnTo>
                    <a:pt x="234" y="406"/>
                  </a:lnTo>
                  <a:lnTo>
                    <a:pt x="212" y="426"/>
                  </a:lnTo>
                  <a:lnTo>
                    <a:pt x="190" y="442"/>
                  </a:lnTo>
                  <a:lnTo>
                    <a:pt x="208" y="396"/>
                  </a:lnTo>
                  <a:lnTo>
                    <a:pt x="230" y="352"/>
                  </a:lnTo>
                  <a:lnTo>
                    <a:pt x="274" y="264"/>
                  </a:lnTo>
                  <a:lnTo>
                    <a:pt x="270" y="264"/>
                  </a:lnTo>
                  <a:lnTo>
                    <a:pt x="268" y="264"/>
                  </a:lnTo>
                  <a:lnTo>
                    <a:pt x="266" y="266"/>
                  </a:lnTo>
                  <a:lnTo>
                    <a:pt x="254" y="290"/>
                  </a:lnTo>
                  <a:lnTo>
                    <a:pt x="230" y="332"/>
                  </a:lnTo>
                  <a:lnTo>
                    <a:pt x="204" y="376"/>
                  </a:lnTo>
                  <a:lnTo>
                    <a:pt x="192" y="398"/>
                  </a:lnTo>
                  <a:lnTo>
                    <a:pt x="182" y="420"/>
                  </a:lnTo>
                  <a:lnTo>
                    <a:pt x="174" y="442"/>
                  </a:lnTo>
                  <a:lnTo>
                    <a:pt x="168" y="452"/>
                  </a:lnTo>
                  <a:lnTo>
                    <a:pt x="166" y="456"/>
                  </a:lnTo>
                  <a:lnTo>
                    <a:pt x="162" y="460"/>
                  </a:lnTo>
                  <a:lnTo>
                    <a:pt x="120" y="482"/>
                  </a:lnTo>
                  <a:lnTo>
                    <a:pt x="90" y="496"/>
                  </a:lnTo>
                  <a:lnTo>
                    <a:pt x="76" y="504"/>
                  </a:lnTo>
                  <a:lnTo>
                    <a:pt x="62" y="512"/>
                  </a:lnTo>
                  <a:lnTo>
                    <a:pt x="48" y="520"/>
                  </a:lnTo>
                  <a:lnTo>
                    <a:pt x="34" y="530"/>
                  </a:lnTo>
                  <a:lnTo>
                    <a:pt x="4" y="552"/>
                  </a:lnTo>
                  <a:lnTo>
                    <a:pt x="0" y="554"/>
                  </a:lnTo>
                  <a:lnTo>
                    <a:pt x="42" y="544"/>
                  </a:lnTo>
                  <a:lnTo>
                    <a:pt x="70" y="534"/>
                  </a:lnTo>
                  <a:lnTo>
                    <a:pt x="86" y="516"/>
                  </a:lnTo>
                  <a:lnTo>
                    <a:pt x="104" y="500"/>
                  </a:lnTo>
                  <a:lnTo>
                    <a:pt x="122" y="486"/>
                  </a:lnTo>
                  <a:lnTo>
                    <a:pt x="144" y="474"/>
                  </a:lnTo>
                  <a:lnTo>
                    <a:pt x="174" y="462"/>
                  </a:lnTo>
                  <a:lnTo>
                    <a:pt x="188" y="456"/>
                  </a:lnTo>
                  <a:lnTo>
                    <a:pt x="202" y="450"/>
                  </a:lnTo>
                  <a:lnTo>
                    <a:pt x="226" y="436"/>
                  </a:lnTo>
                  <a:lnTo>
                    <a:pt x="252" y="424"/>
                  </a:lnTo>
                  <a:lnTo>
                    <a:pt x="270" y="410"/>
                  </a:lnTo>
                  <a:lnTo>
                    <a:pt x="292" y="392"/>
                  </a:lnTo>
                  <a:lnTo>
                    <a:pt x="318" y="376"/>
                  </a:lnTo>
                  <a:lnTo>
                    <a:pt x="352" y="362"/>
                  </a:lnTo>
                  <a:lnTo>
                    <a:pt x="384" y="348"/>
                  </a:lnTo>
                  <a:lnTo>
                    <a:pt x="428" y="328"/>
                  </a:lnTo>
                  <a:lnTo>
                    <a:pt x="472" y="308"/>
                  </a:lnTo>
                  <a:lnTo>
                    <a:pt x="498" y="294"/>
                  </a:lnTo>
                  <a:lnTo>
                    <a:pt x="510" y="286"/>
                  </a:lnTo>
                  <a:lnTo>
                    <a:pt x="522" y="276"/>
                  </a:lnTo>
                  <a:lnTo>
                    <a:pt x="544" y="252"/>
                  </a:lnTo>
                  <a:lnTo>
                    <a:pt x="564" y="224"/>
                  </a:lnTo>
                  <a:lnTo>
                    <a:pt x="562" y="224"/>
                  </a:lnTo>
                  <a:lnTo>
                    <a:pt x="560" y="226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0" name="Freeform 143"/>
            <p:cNvSpPr>
              <a:spLocks/>
            </p:cNvSpPr>
            <p:nvPr/>
          </p:nvSpPr>
          <p:spPr bwMode="auto">
            <a:xfrm>
              <a:off x="4876800" y="3276600"/>
              <a:ext cx="53975" cy="44450"/>
            </a:xfrm>
            <a:custGeom>
              <a:avLst/>
              <a:gdLst>
                <a:gd name="T0" fmla="*/ 45362805 w 34"/>
                <a:gd name="T1" fmla="*/ 70564381 h 28"/>
                <a:gd name="T2" fmla="*/ 45362805 w 34"/>
                <a:gd name="T3" fmla="*/ 70564381 h 28"/>
                <a:gd name="T4" fmla="*/ 35282184 w 34"/>
                <a:gd name="T5" fmla="*/ 70564381 h 28"/>
                <a:gd name="T6" fmla="*/ 20161247 w 34"/>
                <a:gd name="T7" fmla="*/ 60483758 h 28"/>
                <a:gd name="T8" fmla="*/ 10080624 w 34"/>
                <a:gd name="T9" fmla="*/ 50403124 h 28"/>
                <a:gd name="T10" fmla="*/ 0 w 34"/>
                <a:gd name="T11" fmla="*/ 35282190 h 28"/>
                <a:gd name="T12" fmla="*/ 0 w 34"/>
                <a:gd name="T13" fmla="*/ 35282190 h 28"/>
                <a:gd name="T14" fmla="*/ 10080624 w 34"/>
                <a:gd name="T15" fmla="*/ 15120940 h 28"/>
                <a:gd name="T16" fmla="*/ 25201557 w 34"/>
                <a:gd name="T17" fmla="*/ 5040313 h 28"/>
                <a:gd name="T18" fmla="*/ 45362805 w 34"/>
                <a:gd name="T19" fmla="*/ 0 h 28"/>
                <a:gd name="T20" fmla="*/ 45362805 w 34"/>
                <a:gd name="T21" fmla="*/ 0 h 28"/>
                <a:gd name="T22" fmla="*/ 55443437 w 34"/>
                <a:gd name="T23" fmla="*/ 0 h 28"/>
                <a:gd name="T24" fmla="*/ 65524058 w 34"/>
                <a:gd name="T25" fmla="*/ 0 h 28"/>
                <a:gd name="T26" fmla="*/ 75604678 w 34"/>
                <a:gd name="T27" fmla="*/ 10080625 h 28"/>
                <a:gd name="T28" fmla="*/ 80644989 w 34"/>
                <a:gd name="T29" fmla="*/ 15120940 h 28"/>
                <a:gd name="T30" fmla="*/ 80644989 w 34"/>
                <a:gd name="T31" fmla="*/ 15120940 h 28"/>
                <a:gd name="T32" fmla="*/ 85685299 w 34"/>
                <a:gd name="T33" fmla="*/ 35282190 h 28"/>
                <a:gd name="T34" fmla="*/ 80644989 w 34"/>
                <a:gd name="T35" fmla="*/ 55443447 h 28"/>
                <a:gd name="T36" fmla="*/ 65524058 w 34"/>
                <a:gd name="T37" fmla="*/ 70564381 h 28"/>
                <a:gd name="T38" fmla="*/ 55443437 w 34"/>
                <a:gd name="T39" fmla="*/ 70564381 h 28"/>
                <a:gd name="T40" fmla="*/ 45362805 w 34"/>
                <a:gd name="T41" fmla="*/ 70564381 h 28"/>
                <a:gd name="T42" fmla="*/ 45362805 w 34"/>
                <a:gd name="T43" fmla="*/ 70564381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18" y="28"/>
                  </a:moveTo>
                  <a:lnTo>
                    <a:pt x="18" y="28"/>
                  </a:lnTo>
                  <a:lnTo>
                    <a:pt x="14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4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1" name="Freeform 144"/>
            <p:cNvSpPr>
              <a:spLocks/>
            </p:cNvSpPr>
            <p:nvPr/>
          </p:nvSpPr>
          <p:spPr bwMode="auto">
            <a:xfrm>
              <a:off x="5019675" y="3543300"/>
              <a:ext cx="47625" cy="47625"/>
            </a:xfrm>
            <a:custGeom>
              <a:avLst/>
              <a:gdLst>
                <a:gd name="T0" fmla="*/ 15120940 w 30"/>
                <a:gd name="T1" fmla="*/ 65524071 h 30"/>
                <a:gd name="T2" fmla="*/ 15120940 w 30"/>
                <a:gd name="T3" fmla="*/ 65524071 h 30"/>
                <a:gd name="T4" fmla="*/ 5040313 w 30"/>
                <a:gd name="T5" fmla="*/ 60483759 h 30"/>
                <a:gd name="T6" fmla="*/ 0 w 30"/>
                <a:gd name="T7" fmla="*/ 45362813 h 30"/>
                <a:gd name="T8" fmla="*/ 0 w 30"/>
                <a:gd name="T9" fmla="*/ 30241880 h 30"/>
                <a:gd name="T10" fmla="*/ 0 w 30"/>
                <a:gd name="T11" fmla="*/ 10080626 h 30"/>
                <a:gd name="T12" fmla="*/ 0 w 30"/>
                <a:gd name="T13" fmla="*/ 10080626 h 30"/>
                <a:gd name="T14" fmla="*/ 20161251 w 30"/>
                <a:gd name="T15" fmla="*/ 5040313 h 30"/>
                <a:gd name="T16" fmla="*/ 35282191 w 30"/>
                <a:gd name="T17" fmla="*/ 0 h 30"/>
                <a:gd name="T18" fmla="*/ 55443448 w 30"/>
                <a:gd name="T19" fmla="*/ 5040313 h 30"/>
                <a:gd name="T20" fmla="*/ 55443448 w 30"/>
                <a:gd name="T21" fmla="*/ 5040313 h 30"/>
                <a:gd name="T22" fmla="*/ 65524071 w 30"/>
                <a:gd name="T23" fmla="*/ 15120940 h 30"/>
                <a:gd name="T24" fmla="*/ 70564382 w 30"/>
                <a:gd name="T25" fmla="*/ 20161251 h 30"/>
                <a:gd name="T26" fmla="*/ 75604693 w 30"/>
                <a:gd name="T27" fmla="*/ 30241880 h 30"/>
                <a:gd name="T28" fmla="*/ 75604693 w 30"/>
                <a:gd name="T29" fmla="*/ 45362813 h 30"/>
                <a:gd name="T30" fmla="*/ 75604693 w 30"/>
                <a:gd name="T31" fmla="*/ 45362813 h 30"/>
                <a:gd name="T32" fmla="*/ 70564382 w 30"/>
                <a:gd name="T33" fmla="*/ 60483759 h 30"/>
                <a:gd name="T34" fmla="*/ 55443448 w 30"/>
                <a:gd name="T35" fmla="*/ 75604693 h 30"/>
                <a:gd name="T36" fmla="*/ 35282191 w 30"/>
                <a:gd name="T37" fmla="*/ 75604693 h 30"/>
                <a:gd name="T38" fmla="*/ 25201562 w 30"/>
                <a:gd name="T39" fmla="*/ 75604693 h 30"/>
                <a:gd name="T40" fmla="*/ 15120940 w 30"/>
                <a:gd name="T41" fmla="*/ 65524071 h 30"/>
                <a:gd name="T42" fmla="*/ 15120940 w 30"/>
                <a:gd name="T43" fmla="*/ 6552407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6" y="26"/>
                  </a:moveTo>
                  <a:lnTo>
                    <a:pt x="6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2" name="Freeform 145"/>
            <p:cNvSpPr>
              <a:spLocks/>
            </p:cNvSpPr>
            <p:nvPr/>
          </p:nvSpPr>
          <p:spPr bwMode="auto">
            <a:xfrm>
              <a:off x="5210175" y="3540125"/>
              <a:ext cx="44450" cy="38100"/>
            </a:xfrm>
            <a:custGeom>
              <a:avLst/>
              <a:gdLst>
                <a:gd name="T0" fmla="*/ 40322501 w 28"/>
                <a:gd name="T1" fmla="*/ 60483756 h 24"/>
                <a:gd name="T2" fmla="*/ 40322501 w 28"/>
                <a:gd name="T3" fmla="*/ 60483756 h 24"/>
                <a:gd name="T4" fmla="*/ 20161251 w 28"/>
                <a:gd name="T5" fmla="*/ 55443445 h 24"/>
                <a:gd name="T6" fmla="*/ 10080625 w 28"/>
                <a:gd name="T7" fmla="*/ 45362810 h 24"/>
                <a:gd name="T8" fmla="*/ 0 w 28"/>
                <a:gd name="T9" fmla="*/ 30241878 h 24"/>
                <a:gd name="T10" fmla="*/ 0 w 28"/>
                <a:gd name="T11" fmla="*/ 30241878 h 24"/>
                <a:gd name="T12" fmla="*/ 10080625 w 28"/>
                <a:gd name="T13" fmla="*/ 15120939 h 24"/>
                <a:gd name="T14" fmla="*/ 20161251 w 28"/>
                <a:gd name="T15" fmla="*/ 5040312 h 24"/>
                <a:gd name="T16" fmla="*/ 35282190 w 28"/>
                <a:gd name="T17" fmla="*/ 0 h 24"/>
                <a:gd name="T18" fmla="*/ 35282190 w 28"/>
                <a:gd name="T19" fmla="*/ 0 h 24"/>
                <a:gd name="T20" fmla="*/ 55443447 w 28"/>
                <a:gd name="T21" fmla="*/ 5040312 h 24"/>
                <a:gd name="T22" fmla="*/ 60483758 w 28"/>
                <a:gd name="T23" fmla="*/ 5040312 h 24"/>
                <a:gd name="T24" fmla="*/ 70564381 w 28"/>
                <a:gd name="T25" fmla="*/ 15120939 h 24"/>
                <a:gd name="T26" fmla="*/ 70564381 w 28"/>
                <a:gd name="T27" fmla="*/ 15120939 h 24"/>
                <a:gd name="T28" fmla="*/ 70564381 w 28"/>
                <a:gd name="T29" fmla="*/ 30241878 h 24"/>
                <a:gd name="T30" fmla="*/ 70564381 w 28"/>
                <a:gd name="T31" fmla="*/ 45362810 h 24"/>
                <a:gd name="T32" fmla="*/ 55443447 w 28"/>
                <a:gd name="T33" fmla="*/ 55443445 h 24"/>
                <a:gd name="T34" fmla="*/ 40322501 w 28"/>
                <a:gd name="T35" fmla="*/ 60483756 h 24"/>
                <a:gd name="T36" fmla="*/ 40322501 w 28"/>
                <a:gd name="T37" fmla="*/ 60483756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24"/>
                <a:gd name="T59" fmla="*/ 28 w 28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24">
                  <a:moveTo>
                    <a:pt x="16" y="24"/>
                  </a:moveTo>
                  <a:lnTo>
                    <a:pt x="16" y="24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28" y="12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3" name="Freeform 146"/>
            <p:cNvSpPr>
              <a:spLocks/>
            </p:cNvSpPr>
            <p:nvPr/>
          </p:nvSpPr>
          <p:spPr bwMode="auto">
            <a:xfrm>
              <a:off x="54864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4" name="Freeform 147"/>
            <p:cNvSpPr>
              <a:spLocks/>
            </p:cNvSpPr>
            <p:nvPr/>
          </p:nvSpPr>
          <p:spPr bwMode="auto">
            <a:xfrm>
              <a:off x="5410200" y="3352800"/>
              <a:ext cx="60325" cy="50800"/>
            </a:xfrm>
            <a:custGeom>
              <a:avLst/>
              <a:gdLst>
                <a:gd name="T0" fmla="*/ 30241875 w 38"/>
                <a:gd name="T1" fmla="*/ 0 h 32"/>
                <a:gd name="T2" fmla="*/ 30241875 w 38"/>
                <a:gd name="T3" fmla="*/ 0 h 32"/>
                <a:gd name="T4" fmla="*/ 40322496 w 38"/>
                <a:gd name="T5" fmla="*/ 0 h 32"/>
                <a:gd name="T6" fmla="*/ 55443440 w 38"/>
                <a:gd name="T7" fmla="*/ 0 h 32"/>
                <a:gd name="T8" fmla="*/ 75604682 w 38"/>
                <a:gd name="T9" fmla="*/ 5040312 h 32"/>
                <a:gd name="T10" fmla="*/ 95765924 w 38"/>
                <a:gd name="T11" fmla="*/ 15120936 h 32"/>
                <a:gd name="T12" fmla="*/ 95765924 w 38"/>
                <a:gd name="T13" fmla="*/ 15120936 h 32"/>
                <a:gd name="T14" fmla="*/ 90725613 w 38"/>
                <a:gd name="T15" fmla="*/ 40322493 h 32"/>
                <a:gd name="T16" fmla="*/ 80644992 w 38"/>
                <a:gd name="T17" fmla="*/ 55443436 h 32"/>
                <a:gd name="T18" fmla="*/ 65524061 w 38"/>
                <a:gd name="T19" fmla="*/ 70564366 h 32"/>
                <a:gd name="T20" fmla="*/ 65524061 w 38"/>
                <a:gd name="T21" fmla="*/ 70564366 h 32"/>
                <a:gd name="T22" fmla="*/ 55443440 w 38"/>
                <a:gd name="T23" fmla="*/ 80644986 h 32"/>
                <a:gd name="T24" fmla="*/ 40322496 w 38"/>
                <a:gd name="T25" fmla="*/ 80644986 h 32"/>
                <a:gd name="T26" fmla="*/ 30241875 w 38"/>
                <a:gd name="T27" fmla="*/ 80644986 h 32"/>
                <a:gd name="T28" fmla="*/ 20161248 w 38"/>
                <a:gd name="T29" fmla="*/ 70564366 h 32"/>
                <a:gd name="T30" fmla="*/ 20161248 w 38"/>
                <a:gd name="T31" fmla="*/ 70564366 h 32"/>
                <a:gd name="T32" fmla="*/ 10080624 w 38"/>
                <a:gd name="T33" fmla="*/ 65524056 h 32"/>
                <a:gd name="T34" fmla="*/ 5040312 w 38"/>
                <a:gd name="T35" fmla="*/ 55443436 h 32"/>
                <a:gd name="T36" fmla="*/ 0 w 38"/>
                <a:gd name="T37" fmla="*/ 35282183 h 32"/>
                <a:gd name="T38" fmla="*/ 5040312 w 38"/>
                <a:gd name="T39" fmla="*/ 25201557 h 32"/>
                <a:gd name="T40" fmla="*/ 10080624 w 38"/>
                <a:gd name="T41" fmla="*/ 15120936 h 32"/>
                <a:gd name="T42" fmla="*/ 20161248 w 38"/>
                <a:gd name="T43" fmla="*/ 5040312 h 32"/>
                <a:gd name="T44" fmla="*/ 30241875 w 38"/>
                <a:gd name="T45" fmla="*/ 0 h 32"/>
                <a:gd name="T46" fmla="*/ 30241875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2" y="0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6"/>
                  </a:lnTo>
                  <a:lnTo>
                    <a:pt x="36" y="16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5" name="Freeform 146"/>
            <p:cNvSpPr>
              <a:spLocks/>
            </p:cNvSpPr>
            <p:nvPr/>
          </p:nvSpPr>
          <p:spPr bwMode="auto">
            <a:xfrm>
              <a:off x="57150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6" name="Freeform 146"/>
            <p:cNvSpPr>
              <a:spLocks/>
            </p:cNvSpPr>
            <p:nvPr/>
          </p:nvSpPr>
          <p:spPr bwMode="auto">
            <a:xfrm>
              <a:off x="5562600" y="30480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7" name="Freeform 146"/>
            <p:cNvSpPr>
              <a:spLocks/>
            </p:cNvSpPr>
            <p:nvPr/>
          </p:nvSpPr>
          <p:spPr bwMode="auto">
            <a:xfrm>
              <a:off x="5257800" y="33528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8" name="Freeform 146"/>
            <p:cNvSpPr>
              <a:spLocks/>
            </p:cNvSpPr>
            <p:nvPr/>
          </p:nvSpPr>
          <p:spPr bwMode="auto">
            <a:xfrm>
              <a:off x="5029200" y="3200400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sp>
        <p:nvSpPr>
          <p:cNvPr id="239" name="Freeform 91"/>
          <p:cNvSpPr>
            <a:spLocks/>
          </p:cNvSpPr>
          <p:nvPr/>
        </p:nvSpPr>
        <p:spPr bwMode="auto">
          <a:xfrm>
            <a:off x="8557292" y="2719517"/>
            <a:ext cx="1346043" cy="439544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pic>
        <p:nvPicPr>
          <p:cNvPr id="240" name="Picture 22" descr="Three_poppie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63733" y="3220999"/>
            <a:ext cx="807626" cy="11428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1" name="Picture 21" descr="Floiwer_2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83745" y="3017470"/>
            <a:ext cx="897362" cy="1413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2" name="Picture 241" descr="flowers15.gif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6395" y="2697959"/>
            <a:ext cx="1256307" cy="16025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3" name="Picture 31" descr="flowers7.gif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3278947"/>
            <a:ext cx="869320" cy="9120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4" name="Picture 266" descr="Hình ảnh có liên quan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51165" y="4667116"/>
            <a:ext cx="2153669" cy="21079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5" name="Picture 267" descr="Hình ảnh có liên quan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8045" y="4750251"/>
            <a:ext cx="2243405" cy="2131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6" name="Rectangle 419"/>
          <p:cNvSpPr>
            <a:spLocks noChangeArrowheads="1"/>
          </p:cNvSpPr>
          <p:nvPr/>
        </p:nvSpPr>
        <p:spPr bwMode="auto">
          <a:xfrm>
            <a:off x="381000" y="1023938"/>
            <a:ext cx="7268634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 indent="4572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chemeClr val="bg2"/>
                </a:solidFill>
                <a:latin typeface="Tahoma" panose="020B0604030504040204" pitchFamily="34" charset="0"/>
              </a:rPr>
              <a:t>   </a:t>
            </a:r>
          </a:p>
        </p:txBody>
      </p:sp>
      <p:sp>
        <p:nvSpPr>
          <p:cNvPr id="247" name="Rectangle 421"/>
          <p:cNvSpPr>
            <a:spLocks noChangeArrowheads="1"/>
          </p:cNvSpPr>
          <p:nvPr/>
        </p:nvSpPr>
        <p:spPr bwMode="auto">
          <a:xfrm>
            <a:off x="838199" y="0"/>
            <a:ext cx="7089161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altLang="en-US" sz="1200">
                <a:solidFill>
                  <a:schemeClr val="bg2"/>
                </a:solidFill>
              </a:rPr>
              <a:t>   </a:t>
            </a:r>
          </a:p>
        </p:txBody>
      </p:sp>
      <p:pic>
        <p:nvPicPr>
          <p:cNvPr id="248" name="Picture 187" descr="hoa hong"/>
          <p:cNvPicPr>
            <a:picLocks noChangeAspect="1" noChangeArrowheads="1" noCrop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2391" y="4441333"/>
            <a:ext cx="1441389" cy="2234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9" name="Picture 188" descr="hoa hong"/>
          <p:cNvPicPr>
            <a:picLocks noChangeAspect="1" noChangeArrowheads="1" noCrop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9792" y="4582182"/>
            <a:ext cx="1441389" cy="2234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9430045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1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" dur="1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1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1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1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7" dur="1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8" dur="1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1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1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9" dur="1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0" dur="1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1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1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41" dur="1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42" dur="1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1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1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3" dur="1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4" dur="1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1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5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4" dur="1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65" dur="1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6" dur="1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7" dur="1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1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7" dur="1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78" dur="1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1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6" dur="1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87" dur="1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8" dur="1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9" dur="1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8" dur="1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99" dur="1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00" dur="1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1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8" dur="1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09" dur="1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10" dur="1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1" dur="1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76201" y="2132430"/>
            <a:ext cx="12192000" cy="4724400"/>
            <a:chOff x="-794" y="3352800"/>
            <a:chExt cx="9144794" cy="3505200"/>
          </a:xfrm>
        </p:grpSpPr>
        <p:sp>
          <p:nvSpPr>
            <p:cNvPr id="3" name="Arc 2"/>
            <p:cNvSpPr/>
            <p:nvPr/>
          </p:nvSpPr>
          <p:spPr>
            <a:xfrm>
              <a:off x="794" y="3352800"/>
              <a:ext cx="9143206" cy="990706"/>
            </a:xfrm>
            <a:prstGeom prst="arc">
              <a:avLst>
                <a:gd name="adj1" fmla="val 10800060"/>
                <a:gd name="adj2" fmla="val 9148"/>
              </a:avLst>
            </a:prstGeom>
            <a:gradFill flip="none" rotWithShape="1">
              <a:gsLst>
                <a:gs pos="0">
                  <a:srgbClr val="DDEBCF"/>
                </a:gs>
                <a:gs pos="50000">
                  <a:srgbClr val="9CB86E"/>
                </a:gs>
                <a:gs pos="100000">
                  <a:srgbClr val="156B13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-794" y="3839633"/>
              <a:ext cx="9143206" cy="3018367"/>
            </a:xfrm>
            <a:prstGeom prst="rect">
              <a:avLst/>
            </a:prstGeom>
            <a:gradFill flip="none" rotWithShape="1">
              <a:gsLst>
                <a:gs pos="0">
                  <a:srgbClr val="DDEBCF"/>
                </a:gs>
                <a:gs pos="50000">
                  <a:srgbClr val="9CB86E"/>
                </a:gs>
                <a:gs pos="100000">
                  <a:srgbClr val="156B13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pic>
        <p:nvPicPr>
          <p:cNvPr id="5" name="Picture 20" descr="Daisies_in_love.gif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81616" y="3385682"/>
            <a:ext cx="83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5"/>
          <p:cNvGrpSpPr>
            <a:grpSpLocks noChangeAspect="1"/>
          </p:cNvGrpSpPr>
          <p:nvPr/>
        </p:nvGrpSpPr>
        <p:grpSpPr bwMode="auto">
          <a:xfrm>
            <a:off x="3798483" y="469325"/>
            <a:ext cx="3124200" cy="2143125"/>
            <a:chOff x="2019" y="1756"/>
            <a:chExt cx="909" cy="534"/>
          </a:xfrm>
        </p:grpSpPr>
        <p:sp>
          <p:nvSpPr>
            <p:cNvPr id="7" name="AutoShape 4"/>
            <p:cNvSpPr>
              <a:spLocks noChangeAspect="1" noChangeArrowheads="1" noTextEdit="1"/>
            </p:cNvSpPr>
            <p:nvPr/>
          </p:nvSpPr>
          <p:spPr bwMode="auto">
            <a:xfrm>
              <a:off x="2019" y="1756"/>
              <a:ext cx="909" cy="5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2024" y="1766"/>
              <a:ext cx="901" cy="520"/>
            </a:xfrm>
            <a:custGeom>
              <a:avLst/>
              <a:gdLst>
                <a:gd name="T0" fmla="*/ 152 w 901"/>
                <a:gd name="T1" fmla="*/ 86 h 520"/>
                <a:gd name="T2" fmla="*/ 324 w 901"/>
                <a:gd name="T3" fmla="*/ 98 h 520"/>
                <a:gd name="T4" fmla="*/ 656 w 901"/>
                <a:gd name="T5" fmla="*/ 0 h 520"/>
                <a:gd name="T6" fmla="*/ 898 w 901"/>
                <a:gd name="T7" fmla="*/ 168 h 520"/>
                <a:gd name="T8" fmla="*/ 901 w 901"/>
                <a:gd name="T9" fmla="*/ 192 h 520"/>
                <a:gd name="T10" fmla="*/ 880 w 901"/>
                <a:gd name="T11" fmla="*/ 196 h 520"/>
                <a:gd name="T12" fmla="*/ 879 w 901"/>
                <a:gd name="T13" fmla="*/ 466 h 520"/>
                <a:gd name="T14" fmla="*/ 862 w 901"/>
                <a:gd name="T15" fmla="*/ 478 h 520"/>
                <a:gd name="T16" fmla="*/ 857 w 901"/>
                <a:gd name="T17" fmla="*/ 518 h 520"/>
                <a:gd name="T18" fmla="*/ 352 w 901"/>
                <a:gd name="T19" fmla="*/ 520 h 520"/>
                <a:gd name="T20" fmla="*/ 247 w 901"/>
                <a:gd name="T21" fmla="*/ 480 h 520"/>
                <a:gd name="T22" fmla="*/ 171 w 901"/>
                <a:gd name="T23" fmla="*/ 486 h 520"/>
                <a:gd name="T24" fmla="*/ 102 w 901"/>
                <a:gd name="T25" fmla="*/ 442 h 520"/>
                <a:gd name="T26" fmla="*/ 102 w 901"/>
                <a:gd name="T27" fmla="*/ 414 h 520"/>
                <a:gd name="T28" fmla="*/ 26 w 901"/>
                <a:gd name="T29" fmla="*/ 386 h 520"/>
                <a:gd name="T30" fmla="*/ 26 w 901"/>
                <a:gd name="T31" fmla="*/ 362 h 520"/>
                <a:gd name="T32" fmla="*/ 12 w 901"/>
                <a:gd name="T33" fmla="*/ 352 h 520"/>
                <a:gd name="T34" fmla="*/ 12 w 901"/>
                <a:gd name="T35" fmla="*/ 216 h 520"/>
                <a:gd name="T36" fmla="*/ 0 w 901"/>
                <a:gd name="T37" fmla="*/ 204 h 520"/>
                <a:gd name="T38" fmla="*/ 1 w 901"/>
                <a:gd name="T39" fmla="*/ 192 h 520"/>
                <a:gd name="T40" fmla="*/ 103 w 901"/>
                <a:gd name="T41" fmla="*/ 154 h 520"/>
                <a:gd name="T42" fmla="*/ 117 w 901"/>
                <a:gd name="T43" fmla="*/ 98 h 520"/>
                <a:gd name="T44" fmla="*/ 152 w 901"/>
                <a:gd name="T45" fmla="*/ 86 h 52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01"/>
                <a:gd name="T70" fmla="*/ 0 h 520"/>
                <a:gd name="T71" fmla="*/ 901 w 901"/>
                <a:gd name="T72" fmla="*/ 520 h 52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01" h="520">
                  <a:moveTo>
                    <a:pt x="152" y="86"/>
                  </a:moveTo>
                  <a:lnTo>
                    <a:pt x="324" y="98"/>
                  </a:lnTo>
                  <a:lnTo>
                    <a:pt x="656" y="0"/>
                  </a:lnTo>
                  <a:lnTo>
                    <a:pt x="898" y="168"/>
                  </a:lnTo>
                  <a:lnTo>
                    <a:pt x="901" y="192"/>
                  </a:lnTo>
                  <a:lnTo>
                    <a:pt x="880" y="196"/>
                  </a:lnTo>
                  <a:lnTo>
                    <a:pt x="879" y="466"/>
                  </a:lnTo>
                  <a:lnTo>
                    <a:pt x="862" y="478"/>
                  </a:lnTo>
                  <a:lnTo>
                    <a:pt x="857" y="518"/>
                  </a:lnTo>
                  <a:lnTo>
                    <a:pt x="352" y="520"/>
                  </a:lnTo>
                  <a:lnTo>
                    <a:pt x="247" y="480"/>
                  </a:lnTo>
                  <a:lnTo>
                    <a:pt x="171" y="486"/>
                  </a:lnTo>
                  <a:lnTo>
                    <a:pt x="102" y="442"/>
                  </a:lnTo>
                  <a:lnTo>
                    <a:pt x="102" y="414"/>
                  </a:lnTo>
                  <a:lnTo>
                    <a:pt x="26" y="386"/>
                  </a:lnTo>
                  <a:lnTo>
                    <a:pt x="26" y="362"/>
                  </a:lnTo>
                  <a:lnTo>
                    <a:pt x="12" y="352"/>
                  </a:lnTo>
                  <a:lnTo>
                    <a:pt x="12" y="216"/>
                  </a:lnTo>
                  <a:lnTo>
                    <a:pt x="0" y="204"/>
                  </a:lnTo>
                  <a:lnTo>
                    <a:pt x="1" y="192"/>
                  </a:lnTo>
                  <a:lnTo>
                    <a:pt x="103" y="154"/>
                  </a:lnTo>
                  <a:lnTo>
                    <a:pt x="117" y="98"/>
                  </a:lnTo>
                  <a:lnTo>
                    <a:pt x="152" y="86"/>
                  </a:lnTo>
                  <a:close/>
                </a:path>
              </a:pathLst>
            </a:custGeom>
            <a:solidFill>
              <a:srgbClr val="9B8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2046" y="2122"/>
              <a:ext cx="109" cy="48"/>
            </a:xfrm>
            <a:custGeom>
              <a:avLst/>
              <a:gdLst>
                <a:gd name="T0" fmla="*/ 0 w 109"/>
                <a:gd name="T1" fmla="*/ 0 h 48"/>
                <a:gd name="T2" fmla="*/ 108 w 109"/>
                <a:gd name="T3" fmla="*/ 34 h 48"/>
                <a:gd name="T4" fmla="*/ 109 w 109"/>
                <a:gd name="T5" fmla="*/ 48 h 48"/>
                <a:gd name="T6" fmla="*/ 9 w 109"/>
                <a:gd name="T7" fmla="*/ 14 h 48"/>
                <a:gd name="T8" fmla="*/ 0 w 109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9"/>
                <a:gd name="T16" fmla="*/ 0 h 48"/>
                <a:gd name="T17" fmla="*/ 109 w 109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9" h="48">
                  <a:moveTo>
                    <a:pt x="0" y="0"/>
                  </a:moveTo>
                  <a:lnTo>
                    <a:pt x="108" y="34"/>
                  </a:lnTo>
                  <a:lnTo>
                    <a:pt x="109" y="48"/>
                  </a:lnTo>
                  <a:lnTo>
                    <a:pt x="9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" name="Rectangle 8"/>
            <p:cNvSpPr>
              <a:spLocks noChangeArrowheads="1"/>
            </p:cNvSpPr>
            <p:nvPr/>
          </p:nvSpPr>
          <p:spPr bwMode="auto">
            <a:xfrm>
              <a:off x="2082" y="1906"/>
              <a:ext cx="6" cy="32"/>
            </a:xfrm>
            <a:prstGeom prst="rect">
              <a:avLst/>
            </a:prstGeom>
            <a:solidFill>
              <a:srgbClr val="55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2367" y="1822"/>
              <a:ext cx="537" cy="422"/>
            </a:xfrm>
            <a:custGeom>
              <a:avLst/>
              <a:gdLst>
                <a:gd name="T0" fmla="*/ 3 w 537"/>
                <a:gd name="T1" fmla="*/ 92 h 422"/>
                <a:gd name="T2" fmla="*/ 0 w 537"/>
                <a:gd name="T3" fmla="*/ 422 h 422"/>
                <a:gd name="T4" fmla="*/ 536 w 537"/>
                <a:gd name="T5" fmla="*/ 420 h 422"/>
                <a:gd name="T6" fmla="*/ 537 w 537"/>
                <a:gd name="T7" fmla="*/ 152 h 422"/>
                <a:gd name="T8" fmla="*/ 327 w 537"/>
                <a:gd name="T9" fmla="*/ 0 h 422"/>
                <a:gd name="T10" fmla="*/ 3 w 537"/>
                <a:gd name="T11" fmla="*/ 92 h 4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7"/>
                <a:gd name="T19" fmla="*/ 0 h 422"/>
                <a:gd name="T20" fmla="*/ 537 w 537"/>
                <a:gd name="T21" fmla="*/ 422 h 4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7" h="422">
                  <a:moveTo>
                    <a:pt x="3" y="92"/>
                  </a:moveTo>
                  <a:lnTo>
                    <a:pt x="0" y="422"/>
                  </a:lnTo>
                  <a:lnTo>
                    <a:pt x="536" y="420"/>
                  </a:lnTo>
                  <a:lnTo>
                    <a:pt x="537" y="152"/>
                  </a:lnTo>
                  <a:lnTo>
                    <a:pt x="327" y="0"/>
                  </a:lnTo>
                  <a:lnTo>
                    <a:pt x="3" y="92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2358" y="1760"/>
              <a:ext cx="567" cy="200"/>
            </a:xfrm>
            <a:custGeom>
              <a:avLst/>
              <a:gdLst>
                <a:gd name="T0" fmla="*/ 0 w 567"/>
                <a:gd name="T1" fmla="*/ 94 h 200"/>
                <a:gd name="T2" fmla="*/ 332 w 567"/>
                <a:gd name="T3" fmla="*/ 0 h 200"/>
                <a:gd name="T4" fmla="*/ 567 w 567"/>
                <a:gd name="T5" fmla="*/ 174 h 200"/>
                <a:gd name="T6" fmla="*/ 567 w 567"/>
                <a:gd name="T7" fmla="*/ 200 h 200"/>
                <a:gd name="T8" fmla="*/ 330 w 567"/>
                <a:gd name="T9" fmla="*/ 20 h 200"/>
                <a:gd name="T10" fmla="*/ 3 w 567"/>
                <a:gd name="T11" fmla="*/ 116 h 200"/>
                <a:gd name="T12" fmla="*/ 0 w 567"/>
                <a:gd name="T13" fmla="*/ 94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67"/>
                <a:gd name="T22" fmla="*/ 0 h 200"/>
                <a:gd name="T23" fmla="*/ 567 w 567"/>
                <a:gd name="T24" fmla="*/ 200 h 2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67" h="200">
                  <a:moveTo>
                    <a:pt x="0" y="94"/>
                  </a:moveTo>
                  <a:lnTo>
                    <a:pt x="332" y="0"/>
                  </a:lnTo>
                  <a:lnTo>
                    <a:pt x="567" y="174"/>
                  </a:lnTo>
                  <a:lnTo>
                    <a:pt x="567" y="200"/>
                  </a:lnTo>
                  <a:lnTo>
                    <a:pt x="330" y="20"/>
                  </a:lnTo>
                  <a:lnTo>
                    <a:pt x="3" y="116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2224" y="1856"/>
              <a:ext cx="135" cy="70"/>
            </a:xfrm>
            <a:custGeom>
              <a:avLst/>
              <a:gdLst>
                <a:gd name="T0" fmla="*/ 135 w 135"/>
                <a:gd name="T1" fmla="*/ 0 h 70"/>
                <a:gd name="T2" fmla="*/ 0 w 135"/>
                <a:gd name="T3" fmla="*/ 50 h 70"/>
                <a:gd name="T4" fmla="*/ 7 w 135"/>
                <a:gd name="T5" fmla="*/ 70 h 70"/>
                <a:gd name="T6" fmla="*/ 135 w 135"/>
                <a:gd name="T7" fmla="*/ 20 h 70"/>
                <a:gd name="T8" fmla="*/ 135 w 135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5"/>
                <a:gd name="T16" fmla="*/ 0 h 70"/>
                <a:gd name="T17" fmla="*/ 135 w 135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5" h="70">
                  <a:moveTo>
                    <a:pt x="135" y="0"/>
                  </a:moveTo>
                  <a:lnTo>
                    <a:pt x="0" y="50"/>
                  </a:lnTo>
                  <a:lnTo>
                    <a:pt x="7" y="70"/>
                  </a:lnTo>
                  <a:lnTo>
                    <a:pt x="135" y="20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224" y="1854"/>
              <a:ext cx="135" cy="74"/>
            </a:xfrm>
            <a:custGeom>
              <a:avLst/>
              <a:gdLst>
                <a:gd name="T0" fmla="*/ 135 w 135"/>
                <a:gd name="T1" fmla="*/ 0 h 74"/>
                <a:gd name="T2" fmla="*/ 0 w 135"/>
                <a:gd name="T3" fmla="*/ 50 h 74"/>
                <a:gd name="T4" fmla="*/ 5 w 135"/>
                <a:gd name="T5" fmla="*/ 74 h 74"/>
                <a:gd name="T6" fmla="*/ 135 w 135"/>
                <a:gd name="T7" fmla="*/ 22 h 74"/>
                <a:gd name="T8" fmla="*/ 135 w 135"/>
                <a:gd name="T9" fmla="*/ 0 h 74"/>
                <a:gd name="T10" fmla="*/ 135 w 135"/>
                <a:gd name="T11" fmla="*/ 0 h 74"/>
                <a:gd name="T12" fmla="*/ 135 w 135"/>
                <a:gd name="T13" fmla="*/ 2 h 74"/>
                <a:gd name="T14" fmla="*/ 135 w 135"/>
                <a:gd name="T15" fmla="*/ 2 h 74"/>
                <a:gd name="T16" fmla="*/ 135 w 135"/>
                <a:gd name="T17" fmla="*/ 20 h 74"/>
                <a:gd name="T18" fmla="*/ 135 w 135"/>
                <a:gd name="T19" fmla="*/ 20 h 74"/>
                <a:gd name="T20" fmla="*/ 7 w 135"/>
                <a:gd name="T21" fmla="*/ 70 h 74"/>
                <a:gd name="T22" fmla="*/ 7 w 135"/>
                <a:gd name="T23" fmla="*/ 70 h 74"/>
                <a:gd name="T24" fmla="*/ 2 w 135"/>
                <a:gd name="T25" fmla="*/ 52 h 74"/>
                <a:gd name="T26" fmla="*/ 2 w 135"/>
                <a:gd name="T27" fmla="*/ 52 h 74"/>
                <a:gd name="T28" fmla="*/ 135 w 135"/>
                <a:gd name="T29" fmla="*/ 2 h 74"/>
                <a:gd name="T30" fmla="*/ 135 w 135"/>
                <a:gd name="T31" fmla="*/ 2 h 7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74"/>
                <a:gd name="T50" fmla="*/ 135 w 135"/>
                <a:gd name="T51" fmla="*/ 74 h 7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74">
                  <a:moveTo>
                    <a:pt x="135" y="0"/>
                  </a:moveTo>
                  <a:lnTo>
                    <a:pt x="0" y="50"/>
                  </a:lnTo>
                  <a:lnTo>
                    <a:pt x="5" y="74"/>
                  </a:lnTo>
                  <a:lnTo>
                    <a:pt x="135" y="22"/>
                  </a:lnTo>
                  <a:lnTo>
                    <a:pt x="135" y="0"/>
                  </a:lnTo>
                  <a:close/>
                  <a:moveTo>
                    <a:pt x="135" y="2"/>
                  </a:moveTo>
                  <a:lnTo>
                    <a:pt x="135" y="2"/>
                  </a:lnTo>
                  <a:lnTo>
                    <a:pt x="135" y="20"/>
                  </a:lnTo>
                  <a:lnTo>
                    <a:pt x="7" y="70"/>
                  </a:lnTo>
                  <a:lnTo>
                    <a:pt x="2" y="52"/>
                  </a:lnTo>
                  <a:lnTo>
                    <a:pt x="135" y="2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2212" y="1944"/>
              <a:ext cx="20" cy="200"/>
            </a:xfrm>
            <a:custGeom>
              <a:avLst/>
              <a:gdLst>
                <a:gd name="T0" fmla="*/ 19 w 20"/>
                <a:gd name="T1" fmla="*/ 0 h 200"/>
                <a:gd name="T2" fmla="*/ 20 w 20"/>
                <a:gd name="T3" fmla="*/ 198 h 200"/>
                <a:gd name="T4" fmla="*/ 0 w 20"/>
                <a:gd name="T5" fmla="*/ 200 h 200"/>
                <a:gd name="T6" fmla="*/ 0 w 20"/>
                <a:gd name="T7" fmla="*/ 0 h 200"/>
                <a:gd name="T8" fmla="*/ 19 w 20"/>
                <a:gd name="T9" fmla="*/ 0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200"/>
                <a:gd name="T17" fmla="*/ 20 w 20"/>
                <a:gd name="T18" fmla="*/ 200 h 2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200">
                  <a:moveTo>
                    <a:pt x="19" y="0"/>
                  </a:moveTo>
                  <a:lnTo>
                    <a:pt x="20" y="198"/>
                  </a:lnTo>
                  <a:lnTo>
                    <a:pt x="0" y="200"/>
                  </a:lnTo>
                  <a:lnTo>
                    <a:pt x="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2169" y="1976"/>
              <a:ext cx="43" cy="164"/>
            </a:xfrm>
            <a:custGeom>
              <a:avLst/>
              <a:gdLst>
                <a:gd name="T0" fmla="*/ 0 w 43"/>
                <a:gd name="T1" fmla="*/ 0 h 164"/>
                <a:gd name="T2" fmla="*/ 43 w 43"/>
                <a:gd name="T3" fmla="*/ 0 h 164"/>
                <a:gd name="T4" fmla="*/ 43 w 43"/>
                <a:gd name="T5" fmla="*/ 164 h 164"/>
                <a:gd name="T6" fmla="*/ 5 w 43"/>
                <a:gd name="T7" fmla="*/ 162 h 164"/>
                <a:gd name="T8" fmla="*/ 0 w 43"/>
                <a:gd name="T9" fmla="*/ 0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164"/>
                <a:gd name="T17" fmla="*/ 43 w 43"/>
                <a:gd name="T18" fmla="*/ 164 h 1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164">
                  <a:moveTo>
                    <a:pt x="0" y="0"/>
                  </a:moveTo>
                  <a:lnTo>
                    <a:pt x="43" y="0"/>
                  </a:lnTo>
                  <a:lnTo>
                    <a:pt x="43" y="164"/>
                  </a:lnTo>
                  <a:lnTo>
                    <a:pt x="5" y="1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160" y="1908"/>
              <a:ext cx="71" cy="20"/>
            </a:xfrm>
            <a:custGeom>
              <a:avLst/>
              <a:gdLst>
                <a:gd name="T0" fmla="*/ 2 w 71"/>
                <a:gd name="T1" fmla="*/ 4 h 20"/>
                <a:gd name="T2" fmla="*/ 71 w 71"/>
                <a:gd name="T3" fmla="*/ 0 h 20"/>
                <a:gd name="T4" fmla="*/ 71 w 71"/>
                <a:gd name="T5" fmla="*/ 20 h 20"/>
                <a:gd name="T6" fmla="*/ 0 w 71"/>
                <a:gd name="T7" fmla="*/ 20 h 20"/>
                <a:gd name="T8" fmla="*/ 2 w 71"/>
                <a:gd name="T9" fmla="*/ 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20"/>
                <a:gd name="T17" fmla="*/ 71 w 71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20">
                  <a:moveTo>
                    <a:pt x="2" y="4"/>
                  </a:moveTo>
                  <a:lnTo>
                    <a:pt x="71" y="0"/>
                  </a:lnTo>
                  <a:lnTo>
                    <a:pt x="71" y="20"/>
                  </a:lnTo>
                  <a:lnTo>
                    <a:pt x="0" y="2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CBB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133" y="1852"/>
              <a:ext cx="228" cy="60"/>
            </a:xfrm>
            <a:custGeom>
              <a:avLst/>
              <a:gdLst>
                <a:gd name="T0" fmla="*/ 0 w 228"/>
                <a:gd name="T1" fmla="*/ 0 h 60"/>
                <a:gd name="T2" fmla="*/ 228 w 228"/>
                <a:gd name="T3" fmla="*/ 2 h 60"/>
                <a:gd name="T4" fmla="*/ 99 w 228"/>
                <a:gd name="T5" fmla="*/ 60 h 60"/>
                <a:gd name="T6" fmla="*/ 30 w 228"/>
                <a:gd name="T7" fmla="*/ 60 h 60"/>
                <a:gd name="T8" fmla="*/ 0 w 228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"/>
                <a:gd name="T16" fmla="*/ 0 h 60"/>
                <a:gd name="T17" fmla="*/ 228 w 228"/>
                <a:gd name="T18" fmla="*/ 60 h 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" h="60">
                  <a:moveTo>
                    <a:pt x="0" y="0"/>
                  </a:moveTo>
                  <a:lnTo>
                    <a:pt x="228" y="2"/>
                  </a:lnTo>
                  <a:lnTo>
                    <a:pt x="99" y="60"/>
                  </a:lnTo>
                  <a:lnTo>
                    <a:pt x="30" y="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154" y="1938"/>
              <a:ext cx="67" cy="204"/>
            </a:xfrm>
            <a:custGeom>
              <a:avLst/>
              <a:gdLst>
                <a:gd name="T0" fmla="*/ 0 w 67"/>
                <a:gd name="T1" fmla="*/ 0 h 204"/>
                <a:gd name="T2" fmla="*/ 3 w 67"/>
                <a:gd name="T3" fmla="*/ 204 h 204"/>
                <a:gd name="T4" fmla="*/ 25 w 67"/>
                <a:gd name="T5" fmla="*/ 204 h 204"/>
                <a:gd name="T6" fmla="*/ 25 w 67"/>
                <a:gd name="T7" fmla="*/ 24 h 204"/>
                <a:gd name="T8" fmla="*/ 62 w 67"/>
                <a:gd name="T9" fmla="*/ 24 h 204"/>
                <a:gd name="T10" fmla="*/ 67 w 67"/>
                <a:gd name="T11" fmla="*/ 6 h 204"/>
                <a:gd name="T12" fmla="*/ 4 w 67"/>
                <a:gd name="T13" fmla="*/ 6 h 204"/>
                <a:gd name="T14" fmla="*/ 0 w 67"/>
                <a:gd name="T15" fmla="*/ 0 h 2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204"/>
                <a:gd name="T26" fmla="*/ 67 w 67"/>
                <a:gd name="T27" fmla="*/ 204 h 20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204">
                  <a:moveTo>
                    <a:pt x="0" y="0"/>
                  </a:moveTo>
                  <a:lnTo>
                    <a:pt x="3" y="204"/>
                  </a:lnTo>
                  <a:lnTo>
                    <a:pt x="25" y="204"/>
                  </a:lnTo>
                  <a:lnTo>
                    <a:pt x="25" y="24"/>
                  </a:lnTo>
                  <a:lnTo>
                    <a:pt x="62" y="24"/>
                  </a:lnTo>
                  <a:lnTo>
                    <a:pt x="67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2118" y="1852"/>
              <a:ext cx="44" cy="76"/>
            </a:xfrm>
            <a:custGeom>
              <a:avLst/>
              <a:gdLst>
                <a:gd name="T0" fmla="*/ 19 w 44"/>
                <a:gd name="T1" fmla="*/ 0 h 76"/>
                <a:gd name="T2" fmla="*/ 0 w 44"/>
                <a:gd name="T3" fmla="*/ 72 h 76"/>
                <a:gd name="T4" fmla="*/ 9 w 44"/>
                <a:gd name="T5" fmla="*/ 76 h 76"/>
                <a:gd name="T6" fmla="*/ 20 w 44"/>
                <a:gd name="T7" fmla="*/ 34 h 76"/>
                <a:gd name="T8" fmla="*/ 42 w 44"/>
                <a:gd name="T9" fmla="*/ 76 h 76"/>
                <a:gd name="T10" fmla="*/ 44 w 44"/>
                <a:gd name="T11" fmla="*/ 60 h 76"/>
                <a:gd name="T12" fmla="*/ 19 w 44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4"/>
                <a:gd name="T22" fmla="*/ 0 h 76"/>
                <a:gd name="T23" fmla="*/ 44 w 44"/>
                <a:gd name="T24" fmla="*/ 76 h 7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4" h="76">
                  <a:moveTo>
                    <a:pt x="19" y="0"/>
                  </a:moveTo>
                  <a:lnTo>
                    <a:pt x="0" y="72"/>
                  </a:lnTo>
                  <a:lnTo>
                    <a:pt x="9" y="76"/>
                  </a:lnTo>
                  <a:lnTo>
                    <a:pt x="20" y="34"/>
                  </a:lnTo>
                  <a:lnTo>
                    <a:pt x="42" y="76"/>
                  </a:lnTo>
                  <a:lnTo>
                    <a:pt x="44" y="6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2506" y="1922"/>
              <a:ext cx="101" cy="192"/>
            </a:xfrm>
            <a:custGeom>
              <a:avLst/>
              <a:gdLst>
                <a:gd name="T0" fmla="*/ 0 w 101"/>
                <a:gd name="T1" fmla="*/ 2 h 192"/>
                <a:gd name="T2" fmla="*/ 101 w 101"/>
                <a:gd name="T3" fmla="*/ 0 h 192"/>
                <a:gd name="T4" fmla="*/ 101 w 101"/>
                <a:gd name="T5" fmla="*/ 192 h 192"/>
                <a:gd name="T6" fmla="*/ 0 w 101"/>
                <a:gd name="T7" fmla="*/ 192 h 192"/>
                <a:gd name="T8" fmla="*/ 0 w 101"/>
                <a:gd name="T9" fmla="*/ 2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192"/>
                <a:gd name="T17" fmla="*/ 101 w 101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192">
                  <a:moveTo>
                    <a:pt x="0" y="2"/>
                  </a:moveTo>
                  <a:lnTo>
                    <a:pt x="101" y="0"/>
                  </a:lnTo>
                  <a:lnTo>
                    <a:pt x="101" y="192"/>
                  </a:lnTo>
                  <a:lnTo>
                    <a:pt x="0" y="19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2516" y="1930"/>
              <a:ext cx="83" cy="166"/>
            </a:xfrm>
            <a:custGeom>
              <a:avLst/>
              <a:gdLst>
                <a:gd name="T0" fmla="*/ 0 w 83"/>
                <a:gd name="T1" fmla="*/ 2 h 166"/>
                <a:gd name="T2" fmla="*/ 83 w 83"/>
                <a:gd name="T3" fmla="*/ 0 h 166"/>
                <a:gd name="T4" fmla="*/ 83 w 83"/>
                <a:gd name="T5" fmla="*/ 164 h 166"/>
                <a:gd name="T6" fmla="*/ 0 w 83"/>
                <a:gd name="T7" fmla="*/ 166 h 166"/>
                <a:gd name="T8" fmla="*/ 0 w 83"/>
                <a:gd name="T9" fmla="*/ 2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3"/>
                <a:gd name="T16" fmla="*/ 0 h 166"/>
                <a:gd name="T17" fmla="*/ 83 w 83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3" h="166">
                  <a:moveTo>
                    <a:pt x="0" y="2"/>
                  </a:moveTo>
                  <a:lnTo>
                    <a:pt x="83" y="0"/>
                  </a:lnTo>
                  <a:lnTo>
                    <a:pt x="83" y="164"/>
                  </a:lnTo>
                  <a:lnTo>
                    <a:pt x="0" y="16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55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2126" y="1918"/>
              <a:ext cx="73" cy="336"/>
            </a:xfrm>
            <a:custGeom>
              <a:avLst/>
              <a:gdLst>
                <a:gd name="T0" fmla="*/ 15 w 73"/>
                <a:gd name="T1" fmla="*/ 0 h 336"/>
                <a:gd name="T2" fmla="*/ 0 w 73"/>
                <a:gd name="T3" fmla="*/ 46 h 336"/>
                <a:gd name="T4" fmla="*/ 0 w 73"/>
                <a:gd name="T5" fmla="*/ 294 h 336"/>
                <a:gd name="T6" fmla="*/ 73 w 73"/>
                <a:gd name="T7" fmla="*/ 336 h 336"/>
                <a:gd name="T8" fmla="*/ 72 w 73"/>
                <a:gd name="T9" fmla="*/ 316 h 336"/>
                <a:gd name="T10" fmla="*/ 59 w 73"/>
                <a:gd name="T11" fmla="*/ 306 h 336"/>
                <a:gd name="T12" fmla="*/ 59 w 73"/>
                <a:gd name="T13" fmla="*/ 290 h 336"/>
                <a:gd name="T14" fmla="*/ 48 w 73"/>
                <a:gd name="T15" fmla="*/ 282 h 336"/>
                <a:gd name="T16" fmla="*/ 48 w 73"/>
                <a:gd name="T17" fmla="*/ 264 h 336"/>
                <a:gd name="T18" fmla="*/ 37 w 73"/>
                <a:gd name="T19" fmla="*/ 252 h 336"/>
                <a:gd name="T20" fmla="*/ 37 w 73"/>
                <a:gd name="T21" fmla="*/ 234 h 336"/>
                <a:gd name="T22" fmla="*/ 32 w 73"/>
                <a:gd name="T23" fmla="*/ 224 h 336"/>
                <a:gd name="T24" fmla="*/ 32 w 73"/>
                <a:gd name="T25" fmla="*/ 22 h 336"/>
                <a:gd name="T26" fmla="*/ 15 w 73"/>
                <a:gd name="T27" fmla="*/ 0 h 3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3"/>
                <a:gd name="T43" fmla="*/ 0 h 336"/>
                <a:gd name="T44" fmla="*/ 73 w 73"/>
                <a:gd name="T45" fmla="*/ 336 h 3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3" h="336">
                  <a:moveTo>
                    <a:pt x="15" y="0"/>
                  </a:moveTo>
                  <a:lnTo>
                    <a:pt x="0" y="46"/>
                  </a:lnTo>
                  <a:lnTo>
                    <a:pt x="0" y="294"/>
                  </a:lnTo>
                  <a:lnTo>
                    <a:pt x="73" y="336"/>
                  </a:lnTo>
                  <a:lnTo>
                    <a:pt x="72" y="316"/>
                  </a:lnTo>
                  <a:lnTo>
                    <a:pt x="59" y="306"/>
                  </a:lnTo>
                  <a:lnTo>
                    <a:pt x="59" y="290"/>
                  </a:lnTo>
                  <a:lnTo>
                    <a:pt x="48" y="282"/>
                  </a:lnTo>
                  <a:lnTo>
                    <a:pt x="48" y="264"/>
                  </a:lnTo>
                  <a:lnTo>
                    <a:pt x="37" y="252"/>
                  </a:lnTo>
                  <a:lnTo>
                    <a:pt x="37" y="234"/>
                  </a:lnTo>
                  <a:lnTo>
                    <a:pt x="32" y="224"/>
                  </a:lnTo>
                  <a:lnTo>
                    <a:pt x="32" y="2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EB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2231" y="1918"/>
              <a:ext cx="139" cy="326"/>
            </a:xfrm>
            <a:custGeom>
              <a:avLst/>
              <a:gdLst>
                <a:gd name="T0" fmla="*/ 139 w 139"/>
                <a:gd name="T1" fmla="*/ 0 h 326"/>
                <a:gd name="T2" fmla="*/ 139 w 139"/>
                <a:gd name="T3" fmla="*/ 326 h 326"/>
                <a:gd name="T4" fmla="*/ 36 w 139"/>
                <a:gd name="T5" fmla="*/ 298 h 326"/>
                <a:gd name="T6" fmla="*/ 34 w 139"/>
                <a:gd name="T7" fmla="*/ 282 h 326"/>
                <a:gd name="T8" fmla="*/ 20 w 139"/>
                <a:gd name="T9" fmla="*/ 276 h 326"/>
                <a:gd name="T10" fmla="*/ 20 w 139"/>
                <a:gd name="T11" fmla="*/ 258 h 326"/>
                <a:gd name="T12" fmla="*/ 9 w 139"/>
                <a:gd name="T13" fmla="*/ 248 h 326"/>
                <a:gd name="T14" fmla="*/ 9 w 139"/>
                <a:gd name="T15" fmla="*/ 232 h 326"/>
                <a:gd name="T16" fmla="*/ 0 w 139"/>
                <a:gd name="T17" fmla="*/ 232 h 326"/>
                <a:gd name="T18" fmla="*/ 1 w 139"/>
                <a:gd name="T19" fmla="*/ 34 h 326"/>
                <a:gd name="T20" fmla="*/ 139 w 139"/>
                <a:gd name="T21" fmla="*/ 0 h 3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9"/>
                <a:gd name="T34" fmla="*/ 0 h 326"/>
                <a:gd name="T35" fmla="*/ 139 w 139"/>
                <a:gd name="T36" fmla="*/ 326 h 32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9" h="326">
                  <a:moveTo>
                    <a:pt x="139" y="0"/>
                  </a:moveTo>
                  <a:lnTo>
                    <a:pt x="139" y="326"/>
                  </a:lnTo>
                  <a:lnTo>
                    <a:pt x="36" y="298"/>
                  </a:lnTo>
                  <a:lnTo>
                    <a:pt x="34" y="282"/>
                  </a:lnTo>
                  <a:lnTo>
                    <a:pt x="20" y="276"/>
                  </a:lnTo>
                  <a:lnTo>
                    <a:pt x="20" y="258"/>
                  </a:lnTo>
                  <a:lnTo>
                    <a:pt x="9" y="248"/>
                  </a:lnTo>
                  <a:lnTo>
                    <a:pt x="9" y="232"/>
                  </a:lnTo>
                  <a:lnTo>
                    <a:pt x="0" y="232"/>
                  </a:lnTo>
                  <a:lnTo>
                    <a:pt x="1" y="34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EB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2253" y="1924"/>
              <a:ext cx="58" cy="166"/>
            </a:xfrm>
            <a:custGeom>
              <a:avLst/>
              <a:gdLst>
                <a:gd name="T0" fmla="*/ 0 w 58"/>
                <a:gd name="T1" fmla="*/ 18 h 166"/>
                <a:gd name="T2" fmla="*/ 58 w 58"/>
                <a:gd name="T3" fmla="*/ 0 h 166"/>
                <a:gd name="T4" fmla="*/ 58 w 58"/>
                <a:gd name="T5" fmla="*/ 166 h 166"/>
                <a:gd name="T6" fmla="*/ 0 w 58"/>
                <a:gd name="T7" fmla="*/ 156 h 166"/>
                <a:gd name="T8" fmla="*/ 0 w 58"/>
                <a:gd name="T9" fmla="*/ 18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66"/>
                <a:gd name="T17" fmla="*/ 58 w 58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66">
                  <a:moveTo>
                    <a:pt x="0" y="18"/>
                  </a:moveTo>
                  <a:lnTo>
                    <a:pt x="58" y="0"/>
                  </a:lnTo>
                  <a:lnTo>
                    <a:pt x="58" y="166"/>
                  </a:lnTo>
                  <a:lnTo>
                    <a:pt x="0" y="15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5B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2257" y="1930"/>
              <a:ext cx="50" cy="150"/>
            </a:xfrm>
            <a:custGeom>
              <a:avLst/>
              <a:gdLst>
                <a:gd name="T0" fmla="*/ 0 w 50"/>
                <a:gd name="T1" fmla="*/ 16 h 150"/>
                <a:gd name="T2" fmla="*/ 50 w 50"/>
                <a:gd name="T3" fmla="*/ 0 h 150"/>
                <a:gd name="T4" fmla="*/ 50 w 50"/>
                <a:gd name="T5" fmla="*/ 150 h 150"/>
                <a:gd name="T6" fmla="*/ 0 w 50"/>
                <a:gd name="T7" fmla="*/ 142 h 150"/>
                <a:gd name="T8" fmla="*/ 0 w 50"/>
                <a:gd name="T9" fmla="*/ 16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50"/>
                <a:gd name="T17" fmla="*/ 50 w 50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50">
                  <a:moveTo>
                    <a:pt x="0" y="16"/>
                  </a:moveTo>
                  <a:lnTo>
                    <a:pt x="50" y="0"/>
                  </a:lnTo>
                  <a:lnTo>
                    <a:pt x="50" y="150"/>
                  </a:lnTo>
                  <a:lnTo>
                    <a:pt x="0" y="14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5F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2022" y="1918"/>
              <a:ext cx="105" cy="52"/>
            </a:xfrm>
            <a:custGeom>
              <a:avLst/>
              <a:gdLst>
                <a:gd name="T0" fmla="*/ 2 w 105"/>
                <a:gd name="T1" fmla="*/ 40 h 52"/>
                <a:gd name="T2" fmla="*/ 104 w 105"/>
                <a:gd name="T3" fmla="*/ 0 h 52"/>
                <a:gd name="T4" fmla="*/ 105 w 105"/>
                <a:gd name="T5" fmla="*/ 12 h 52"/>
                <a:gd name="T6" fmla="*/ 0 w 105"/>
                <a:gd name="T7" fmla="*/ 52 h 52"/>
                <a:gd name="T8" fmla="*/ 2 w 105"/>
                <a:gd name="T9" fmla="*/ 4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"/>
                <a:gd name="T16" fmla="*/ 0 h 52"/>
                <a:gd name="T17" fmla="*/ 105 w 105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" h="52">
                  <a:moveTo>
                    <a:pt x="2" y="40"/>
                  </a:moveTo>
                  <a:lnTo>
                    <a:pt x="104" y="0"/>
                  </a:lnTo>
                  <a:lnTo>
                    <a:pt x="105" y="12"/>
                  </a:lnTo>
                  <a:lnTo>
                    <a:pt x="0" y="52"/>
                  </a:lnTo>
                  <a:lnTo>
                    <a:pt x="2" y="40"/>
                  </a:lnTo>
                  <a:close/>
                </a:path>
              </a:pathLst>
            </a:custGeom>
            <a:solidFill>
              <a:srgbClr val="A4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2036" y="1958"/>
              <a:ext cx="83" cy="186"/>
            </a:xfrm>
            <a:custGeom>
              <a:avLst/>
              <a:gdLst>
                <a:gd name="T0" fmla="*/ 0 w 83"/>
                <a:gd name="T1" fmla="*/ 24 h 186"/>
                <a:gd name="T2" fmla="*/ 83 w 83"/>
                <a:gd name="T3" fmla="*/ 0 h 186"/>
                <a:gd name="T4" fmla="*/ 83 w 83"/>
                <a:gd name="T5" fmla="*/ 186 h 186"/>
                <a:gd name="T6" fmla="*/ 0 w 83"/>
                <a:gd name="T7" fmla="*/ 158 h 186"/>
                <a:gd name="T8" fmla="*/ 0 w 83"/>
                <a:gd name="T9" fmla="*/ 24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3"/>
                <a:gd name="T16" fmla="*/ 0 h 186"/>
                <a:gd name="T17" fmla="*/ 83 w 8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3" h="186">
                  <a:moveTo>
                    <a:pt x="0" y="24"/>
                  </a:moveTo>
                  <a:lnTo>
                    <a:pt x="83" y="0"/>
                  </a:lnTo>
                  <a:lnTo>
                    <a:pt x="83" y="186"/>
                  </a:lnTo>
                  <a:lnTo>
                    <a:pt x="0" y="15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BEB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2274" y="2220"/>
              <a:ext cx="110" cy="66"/>
            </a:xfrm>
            <a:custGeom>
              <a:avLst/>
              <a:gdLst>
                <a:gd name="T0" fmla="*/ 0 w 110"/>
                <a:gd name="T1" fmla="*/ 0 h 66"/>
                <a:gd name="T2" fmla="*/ 90 w 110"/>
                <a:gd name="T3" fmla="*/ 28 h 66"/>
                <a:gd name="T4" fmla="*/ 110 w 110"/>
                <a:gd name="T5" fmla="*/ 28 h 66"/>
                <a:gd name="T6" fmla="*/ 110 w 110"/>
                <a:gd name="T7" fmla="*/ 66 h 66"/>
                <a:gd name="T8" fmla="*/ 2 w 110"/>
                <a:gd name="T9" fmla="*/ 26 h 66"/>
                <a:gd name="T10" fmla="*/ 0 w 110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0"/>
                <a:gd name="T19" fmla="*/ 0 h 66"/>
                <a:gd name="T20" fmla="*/ 110 w 110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0" h="66">
                  <a:moveTo>
                    <a:pt x="0" y="0"/>
                  </a:moveTo>
                  <a:lnTo>
                    <a:pt x="90" y="28"/>
                  </a:lnTo>
                  <a:lnTo>
                    <a:pt x="110" y="28"/>
                  </a:lnTo>
                  <a:lnTo>
                    <a:pt x="110" y="66"/>
                  </a:lnTo>
                  <a:lnTo>
                    <a:pt x="2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2376" y="2244"/>
              <a:ext cx="521" cy="18"/>
            </a:xfrm>
            <a:custGeom>
              <a:avLst/>
              <a:gdLst>
                <a:gd name="T0" fmla="*/ 0 w 521"/>
                <a:gd name="T1" fmla="*/ 0 h 18"/>
                <a:gd name="T2" fmla="*/ 521 w 521"/>
                <a:gd name="T3" fmla="*/ 0 h 18"/>
                <a:gd name="T4" fmla="*/ 507 w 521"/>
                <a:gd name="T5" fmla="*/ 12 h 18"/>
                <a:gd name="T6" fmla="*/ 0 w 521"/>
                <a:gd name="T7" fmla="*/ 18 h 18"/>
                <a:gd name="T8" fmla="*/ 0 w 52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1"/>
                <a:gd name="T16" fmla="*/ 0 h 18"/>
                <a:gd name="T17" fmla="*/ 521 w 52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1" h="18">
                  <a:moveTo>
                    <a:pt x="0" y="0"/>
                  </a:moveTo>
                  <a:lnTo>
                    <a:pt x="521" y="0"/>
                  </a:lnTo>
                  <a:lnTo>
                    <a:pt x="507" y="12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2359" y="1786"/>
              <a:ext cx="566" cy="174"/>
            </a:xfrm>
            <a:custGeom>
              <a:avLst/>
              <a:gdLst>
                <a:gd name="T0" fmla="*/ 0 w 566"/>
                <a:gd name="T1" fmla="*/ 96 h 174"/>
                <a:gd name="T2" fmla="*/ 326 w 566"/>
                <a:gd name="T3" fmla="*/ 0 h 174"/>
                <a:gd name="T4" fmla="*/ 566 w 566"/>
                <a:gd name="T5" fmla="*/ 172 h 174"/>
                <a:gd name="T6" fmla="*/ 545 w 566"/>
                <a:gd name="T7" fmla="*/ 174 h 174"/>
                <a:gd name="T8" fmla="*/ 329 w 566"/>
                <a:gd name="T9" fmla="*/ 16 h 174"/>
                <a:gd name="T10" fmla="*/ 0 w 566"/>
                <a:gd name="T11" fmla="*/ 106 h 174"/>
                <a:gd name="T12" fmla="*/ 0 w 566"/>
                <a:gd name="T13" fmla="*/ 96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66"/>
                <a:gd name="T22" fmla="*/ 0 h 174"/>
                <a:gd name="T23" fmla="*/ 566 w 566"/>
                <a:gd name="T24" fmla="*/ 174 h 1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66" h="174">
                  <a:moveTo>
                    <a:pt x="0" y="96"/>
                  </a:moveTo>
                  <a:lnTo>
                    <a:pt x="326" y="0"/>
                  </a:lnTo>
                  <a:lnTo>
                    <a:pt x="566" y="172"/>
                  </a:lnTo>
                  <a:lnTo>
                    <a:pt x="545" y="174"/>
                  </a:lnTo>
                  <a:lnTo>
                    <a:pt x="329" y="16"/>
                  </a:lnTo>
                  <a:lnTo>
                    <a:pt x="0" y="10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2032" y="1932"/>
              <a:ext cx="90" cy="44"/>
            </a:xfrm>
            <a:custGeom>
              <a:avLst/>
              <a:gdLst>
                <a:gd name="T0" fmla="*/ 0 w 90"/>
                <a:gd name="T1" fmla="*/ 36 h 44"/>
                <a:gd name="T2" fmla="*/ 90 w 90"/>
                <a:gd name="T3" fmla="*/ 0 h 44"/>
                <a:gd name="T4" fmla="*/ 89 w 90"/>
                <a:gd name="T5" fmla="*/ 14 h 44"/>
                <a:gd name="T6" fmla="*/ 4 w 90"/>
                <a:gd name="T7" fmla="*/ 44 h 44"/>
                <a:gd name="T8" fmla="*/ 0 w 90"/>
                <a:gd name="T9" fmla="*/ 3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44"/>
                <a:gd name="T17" fmla="*/ 90 w 90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44">
                  <a:moveTo>
                    <a:pt x="0" y="36"/>
                  </a:moveTo>
                  <a:lnTo>
                    <a:pt x="90" y="0"/>
                  </a:lnTo>
                  <a:lnTo>
                    <a:pt x="89" y="14"/>
                  </a:lnTo>
                  <a:lnTo>
                    <a:pt x="4" y="4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2231" y="1876"/>
              <a:ext cx="130" cy="64"/>
            </a:xfrm>
            <a:custGeom>
              <a:avLst/>
              <a:gdLst>
                <a:gd name="T0" fmla="*/ 0 w 130"/>
                <a:gd name="T1" fmla="*/ 64 h 64"/>
                <a:gd name="T2" fmla="*/ 3 w 130"/>
                <a:gd name="T3" fmla="*/ 54 h 64"/>
                <a:gd name="T4" fmla="*/ 130 w 130"/>
                <a:gd name="T5" fmla="*/ 0 h 64"/>
                <a:gd name="T6" fmla="*/ 130 w 130"/>
                <a:gd name="T7" fmla="*/ 18 h 64"/>
                <a:gd name="T8" fmla="*/ 0 w 130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64"/>
                <a:gd name="T17" fmla="*/ 130 w 130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64">
                  <a:moveTo>
                    <a:pt x="0" y="64"/>
                  </a:moveTo>
                  <a:lnTo>
                    <a:pt x="3" y="54"/>
                  </a:lnTo>
                  <a:lnTo>
                    <a:pt x="130" y="0"/>
                  </a:lnTo>
                  <a:lnTo>
                    <a:pt x="130" y="18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78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2158" y="2144"/>
              <a:ext cx="82" cy="6"/>
            </a:xfrm>
            <a:custGeom>
              <a:avLst/>
              <a:gdLst>
                <a:gd name="T0" fmla="*/ 0 w 82"/>
                <a:gd name="T1" fmla="*/ 0 h 6"/>
                <a:gd name="T2" fmla="*/ 77 w 82"/>
                <a:gd name="T3" fmla="*/ 0 h 6"/>
                <a:gd name="T4" fmla="*/ 82 w 82"/>
                <a:gd name="T5" fmla="*/ 6 h 6"/>
                <a:gd name="T6" fmla="*/ 7 w 82"/>
                <a:gd name="T7" fmla="*/ 6 h 6"/>
                <a:gd name="T8" fmla="*/ 0 w 8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6"/>
                <a:gd name="T17" fmla="*/ 82 w 8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6">
                  <a:moveTo>
                    <a:pt x="0" y="0"/>
                  </a:moveTo>
                  <a:lnTo>
                    <a:pt x="77" y="0"/>
                  </a:lnTo>
                  <a:lnTo>
                    <a:pt x="82" y="6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2163" y="2168"/>
              <a:ext cx="86" cy="12"/>
            </a:xfrm>
            <a:custGeom>
              <a:avLst/>
              <a:gdLst>
                <a:gd name="T0" fmla="*/ 0 w 86"/>
                <a:gd name="T1" fmla="*/ 2 h 12"/>
                <a:gd name="T2" fmla="*/ 77 w 86"/>
                <a:gd name="T3" fmla="*/ 0 h 12"/>
                <a:gd name="T4" fmla="*/ 86 w 86"/>
                <a:gd name="T5" fmla="*/ 6 h 12"/>
                <a:gd name="T6" fmla="*/ 11 w 86"/>
                <a:gd name="T7" fmla="*/ 12 h 12"/>
                <a:gd name="T8" fmla="*/ 0 w 8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2"/>
                <a:gd name="T17" fmla="*/ 86 w 86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2">
                  <a:moveTo>
                    <a:pt x="0" y="2"/>
                  </a:moveTo>
                  <a:lnTo>
                    <a:pt x="77" y="0"/>
                  </a:lnTo>
                  <a:lnTo>
                    <a:pt x="86" y="6"/>
                  </a:lnTo>
                  <a:lnTo>
                    <a:pt x="11" y="1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2174" y="2192"/>
              <a:ext cx="88" cy="14"/>
            </a:xfrm>
            <a:custGeom>
              <a:avLst/>
              <a:gdLst>
                <a:gd name="T0" fmla="*/ 0 w 88"/>
                <a:gd name="T1" fmla="*/ 6 h 14"/>
                <a:gd name="T2" fmla="*/ 77 w 88"/>
                <a:gd name="T3" fmla="*/ 0 h 14"/>
                <a:gd name="T4" fmla="*/ 88 w 88"/>
                <a:gd name="T5" fmla="*/ 8 h 14"/>
                <a:gd name="T6" fmla="*/ 11 w 88"/>
                <a:gd name="T7" fmla="*/ 14 h 14"/>
                <a:gd name="T8" fmla="*/ 0 w 88"/>
                <a:gd name="T9" fmla="*/ 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14"/>
                <a:gd name="T17" fmla="*/ 88 w 88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14">
                  <a:moveTo>
                    <a:pt x="0" y="6"/>
                  </a:moveTo>
                  <a:lnTo>
                    <a:pt x="77" y="0"/>
                  </a:lnTo>
                  <a:lnTo>
                    <a:pt x="88" y="8"/>
                  </a:lnTo>
                  <a:lnTo>
                    <a:pt x="11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2187" y="2218"/>
              <a:ext cx="91" cy="16"/>
            </a:xfrm>
            <a:custGeom>
              <a:avLst/>
              <a:gdLst>
                <a:gd name="T0" fmla="*/ 0 w 91"/>
                <a:gd name="T1" fmla="*/ 6 h 16"/>
                <a:gd name="T2" fmla="*/ 80 w 91"/>
                <a:gd name="T3" fmla="*/ 0 h 16"/>
                <a:gd name="T4" fmla="*/ 91 w 91"/>
                <a:gd name="T5" fmla="*/ 8 h 16"/>
                <a:gd name="T6" fmla="*/ 12 w 91"/>
                <a:gd name="T7" fmla="*/ 16 h 16"/>
                <a:gd name="T8" fmla="*/ 0 w 91"/>
                <a:gd name="T9" fmla="*/ 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1"/>
                <a:gd name="T16" fmla="*/ 0 h 16"/>
                <a:gd name="T17" fmla="*/ 91 w 91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1" h="16">
                  <a:moveTo>
                    <a:pt x="0" y="6"/>
                  </a:moveTo>
                  <a:lnTo>
                    <a:pt x="80" y="0"/>
                  </a:lnTo>
                  <a:lnTo>
                    <a:pt x="91" y="8"/>
                  </a:lnTo>
                  <a:lnTo>
                    <a:pt x="12" y="1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DAC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2521" y="1934"/>
              <a:ext cx="31" cy="154"/>
            </a:xfrm>
            <a:custGeom>
              <a:avLst/>
              <a:gdLst>
                <a:gd name="T0" fmla="*/ 0 w 31"/>
                <a:gd name="T1" fmla="*/ 0 h 154"/>
                <a:gd name="T2" fmla="*/ 31 w 31"/>
                <a:gd name="T3" fmla="*/ 2 h 154"/>
                <a:gd name="T4" fmla="*/ 31 w 31"/>
                <a:gd name="T5" fmla="*/ 154 h 154"/>
                <a:gd name="T6" fmla="*/ 0 w 31"/>
                <a:gd name="T7" fmla="*/ 154 h 154"/>
                <a:gd name="T8" fmla="*/ 0 w 31"/>
                <a:gd name="T9" fmla="*/ 0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154"/>
                <a:gd name="T17" fmla="*/ 31 w 31"/>
                <a:gd name="T18" fmla="*/ 154 h 1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154">
                  <a:moveTo>
                    <a:pt x="0" y="0"/>
                  </a:moveTo>
                  <a:lnTo>
                    <a:pt x="31" y="2"/>
                  </a:lnTo>
                  <a:lnTo>
                    <a:pt x="31" y="154"/>
                  </a:lnTo>
                  <a:lnTo>
                    <a:pt x="0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" name="Rectangle 37"/>
            <p:cNvSpPr>
              <a:spLocks noChangeArrowheads="1"/>
            </p:cNvSpPr>
            <p:nvPr/>
          </p:nvSpPr>
          <p:spPr bwMode="auto">
            <a:xfrm>
              <a:off x="2563" y="1936"/>
              <a:ext cx="30" cy="154"/>
            </a:xfrm>
            <a:prstGeom prst="rect">
              <a:avLst/>
            </a:pr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2527" y="1942"/>
              <a:ext cx="15" cy="98"/>
            </a:xfrm>
            <a:custGeom>
              <a:avLst/>
              <a:gdLst>
                <a:gd name="T0" fmla="*/ 0 w 15"/>
                <a:gd name="T1" fmla="*/ 2 h 98"/>
                <a:gd name="T2" fmla="*/ 0 w 15"/>
                <a:gd name="T3" fmla="*/ 98 h 98"/>
                <a:gd name="T4" fmla="*/ 3 w 15"/>
                <a:gd name="T5" fmla="*/ 94 h 98"/>
                <a:gd name="T6" fmla="*/ 4 w 15"/>
                <a:gd name="T7" fmla="*/ 74 h 98"/>
                <a:gd name="T8" fmla="*/ 6 w 15"/>
                <a:gd name="T9" fmla="*/ 52 h 98"/>
                <a:gd name="T10" fmla="*/ 11 w 15"/>
                <a:gd name="T11" fmla="*/ 62 h 98"/>
                <a:gd name="T12" fmla="*/ 15 w 15"/>
                <a:gd name="T13" fmla="*/ 58 h 98"/>
                <a:gd name="T14" fmla="*/ 15 w 15"/>
                <a:gd name="T15" fmla="*/ 48 h 98"/>
                <a:gd name="T16" fmla="*/ 15 w 15"/>
                <a:gd name="T17" fmla="*/ 4 h 98"/>
                <a:gd name="T18" fmla="*/ 8 w 15"/>
                <a:gd name="T19" fmla="*/ 2 h 98"/>
                <a:gd name="T20" fmla="*/ 8 w 15"/>
                <a:gd name="T21" fmla="*/ 2 h 98"/>
                <a:gd name="T22" fmla="*/ 3 w 15"/>
                <a:gd name="T23" fmla="*/ 0 h 98"/>
                <a:gd name="T24" fmla="*/ 0 w 15"/>
                <a:gd name="T25" fmla="*/ 0 h 98"/>
                <a:gd name="T26" fmla="*/ 0 w 15"/>
                <a:gd name="T27" fmla="*/ 2 h 98"/>
                <a:gd name="T28" fmla="*/ 0 w 15"/>
                <a:gd name="T29" fmla="*/ 2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98"/>
                <a:gd name="T47" fmla="*/ 15 w 15"/>
                <a:gd name="T48" fmla="*/ 98 h 9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98">
                  <a:moveTo>
                    <a:pt x="0" y="2"/>
                  </a:moveTo>
                  <a:lnTo>
                    <a:pt x="0" y="98"/>
                  </a:lnTo>
                  <a:lnTo>
                    <a:pt x="3" y="94"/>
                  </a:lnTo>
                  <a:lnTo>
                    <a:pt x="4" y="74"/>
                  </a:lnTo>
                  <a:lnTo>
                    <a:pt x="6" y="52"/>
                  </a:lnTo>
                  <a:lnTo>
                    <a:pt x="11" y="62"/>
                  </a:lnTo>
                  <a:lnTo>
                    <a:pt x="15" y="58"/>
                  </a:lnTo>
                  <a:lnTo>
                    <a:pt x="15" y="48"/>
                  </a:lnTo>
                  <a:lnTo>
                    <a:pt x="15" y="4"/>
                  </a:lnTo>
                  <a:lnTo>
                    <a:pt x="8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97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2566" y="1946"/>
              <a:ext cx="22" cy="106"/>
            </a:xfrm>
            <a:custGeom>
              <a:avLst/>
              <a:gdLst>
                <a:gd name="T0" fmla="*/ 0 w 22"/>
                <a:gd name="T1" fmla="*/ 0 h 106"/>
                <a:gd name="T2" fmla="*/ 22 w 22"/>
                <a:gd name="T3" fmla="*/ 2 h 106"/>
                <a:gd name="T4" fmla="*/ 22 w 22"/>
                <a:gd name="T5" fmla="*/ 54 h 106"/>
                <a:gd name="T6" fmla="*/ 22 w 22"/>
                <a:gd name="T7" fmla="*/ 104 h 106"/>
                <a:gd name="T8" fmla="*/ 17 w 22"/>
                <a:gd name="T9" fmla="*/ 106 h 106"/>
                <a:gd name="T10" fmla="*/ 17 w 22"/>
                <a:gd name="T11" fmla="*/ 106 h 106"/>
                <a:gd name="T12" fmla="*/ 17 w 22"/>
                <a:gd name="T13" fmla="*/ 94 h 106"/>
                <a:gd name="T14" fmla="*/ 17 w 22"/>
                <a:gd name="T15" fmla="*/ 94 h 106"/>
                <a:gd name="T16" fmla="*/ 17 w 22"/>
                <a:gd name="T17" fmla="*/ 20 h 106"/>
                <a:gd name="T18" fmla="*/ 11 w 22"/>
                <a:gd name="T19" fmla="*/ 16 h 106"/>
                <a:gd name="T20" fmla="*/ 9 w 22"/>
                <a:gd name="T21" fmla="*/ 24 h 106"/>
                <a:gd name="T22" fmla="*/ 5 w 22"/>
                <a:gd name="T23" fmla="*/ 26 h 106"/>
                <a:gd name="T24" fmla="*/ 2 w 22"/>
                <a:gd name="T25" fmla="*/ 18 h 106"/>
                <a:gd name="T26" fmla="*/ 0 w 22"/>
                <a:gd name="T27" fmla="*/ 0 h 1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106"/>
                <a:gd name="T44" fmla="*/ 22 w 22"/>
                <a:gd name="T45" fmla="*/ 106 h 10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106">
                  <a:moveTo>
                    <a:pt x="0" y="0"/>
                  </a:moveTo>
                  <a:lnTo>
                    <a:pt x="22" y="2"/>
                  </a:lnTo>
                  <a:lnTo>
                    <a:pt x="22" y="54"/>
                  </a:lnTo>
                  <a:lnTo>
                    <a:pt x="22" y="104"/>
                  </a:lnTo>
                  <a:lnTo>
                    <a:pt x="17" y="106"/>
                  </a:lnTo>
                  <a:lnTo>
                    <a:pt x="17" y="94"/>
                  </a:lnTo>
                  <a:lnTo>
                    <a:pt x="17" y="20"/>
                  </a:lnTo>
                  <a:lnTo>
                    <a:pt x="11" y="16"/>
                  </a:lnTo>
                  <a:lnTo>
                    <a:pt x="9" y="24"/>
                  </a:lnTo>
                  <a:lnTo>
                    <a:pt x="5" y="26"/>
                  </a:lnTo>
                  <a:lnTo>
                    <a:pt x="2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7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2527" y="2064"/>
              <a:ext cx="20" cy="20"/>
            </a:xfrm>
            <a:custGeom>
              <a:avLst/>
              <a:gdLst>
                <a:gd name="T0" fmla="*/ 0 w 20"/>
                <a:gd name="T1" fmla="*/ 10 h 20"/>
                <a:gd name="T2" fmla="*/ 14 w 20"/>
                <a:gd name="T3" fmla="*/ 10 h 20"/>
                <a:gd name="T4" fmla="*/ 14 w 20"/>
                <a:gd name="T5" fmla="*/ 0 h 20"/>
                <a:gd name="T6" fmla="*/ 20 w 20"/>
                <a:gd name="T7" fmla="*/ 2 h 20"/>
                <a:gd name="T8" fmla="*/ 17 w 20"/>
                <a:gd name="T9" fmla="*/ 20 h 20"/>
                <a:gd name="T10" fmla="*/ 0 w 20"/>
                <a:gd name="T11" fmla="*/ 20 h 20"/>
                <a:gd name="T12" fmla="*/ 0 w 20"/>
                <a:gd name="T13" fmla="*/ 1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20"/>
                <a:gd name="T23" fmla="*/ 20 w 20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20">
                  <a:moveTo>
                    <a:pt x="0" y="10"/>
                  </a:moveTo>
                  <a:lnTo>
                    <a:pt x="14" y="1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17" y="20"/>
                  </a:lnTo>
                  <a:lnTo>
                    <a:pt x="0" y="2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697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2260" y="1946"/>
              <a:ext cx="16" cy="122"/>
            </a:xfrm>
            <a:custGeom>
              <a:avLst/>
              <a:gdLst>
                <a:gd name="T0" fmla="*/ 0 w 16"/>
                <a:gd name="T1" fmla="*/ 6 h 122"/>
                <a:gd name="T2" fmla="*/ 14 w 16"/>
                <a:gd name="T3" fmla="*/ 0 h 122"/>
                <a:gd name="T4" fmla="*/ 16 w 16"/>
                <a:gd name="T5" fmla="*/ 122 h 122"/>
                <a:gd name="T6" fmla="*/ 0 w 16"/>
                <a:gd name="T7" fmla="*/ 120 h 122"/>
                <a:gd name="T8" fmla="*/ 0 w 16"/>
                <a:gd name="T9" fmla="*/ 6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22"/>
                <a:gd name="T17" fmla="*/ 16 w 16"/>
                <a:gd name="T18" fmla="*/ 122 h 1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22">
                  <a:moveTo>
                    <a:pt x="0" y="6"/>
                  </a:moveTo>
                  <a:lnTo>
                    <a:pt x="14" y="0"/>
                  </a:lnTo>
                  <a:lnTo>
                    <a:pt x="16" y="122"/>
                  </a:lnTo>
                  <a:lnTo>
                    <a:pt x="0" y="12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2282" y="1940"/>
              <a:ext cx="19" cy="134"/>
            </a:xfrm>
            <a:custGeom>
              <a:avLst/>
              <a:gdLst>
                <a:gd name="T0" fmla="*/ 2 w 19"/>
                <a:gd name="T1" fmla="*/ 6 h 134"/>
                <a:gd name="T2" fmla="*/ 0 w 19"/>
                <a:gd name="T3" fmla="*/ 130 h 134"/>
                <a:gd name="T4" fmla="*/ 19 w 19"/>
                <a:gd name="T5" fmla="*/ 134 h 134"/>
                <a:gd name="T6" fmla="*/ 18 w 19"/>
                <a:gd name="T7" fmla="*/ 0 h 134"/>
                <a:gd name="T8" fmla="*/ 2 w 19"/>
                <a:gd name="T9" fmla="*/ 6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134"/>
                <a:gd name="T17" fmla="*/ 19 w 19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134">
                  <a:moveTo>
                    <a:pt x="2" y="6"/>
                  </a:moveTo>
                  <a:lnTo>
                    <a:pt x="0" y="130"/>
                  </a:lnTo>
                  <a:lnTo>
                    <a:pt x="19" y="134"/>
                  </a:lnTo>
                  <a:lnTo>
                    <a:pt x="18" y="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2262" y="1958"/>
              <a:ext cx="11" cy="48"/>
            </a:xfrm>
            <a:custGeom>
              <a:avLst/>
              <a:gdLst>
                <a:gd name="T0" fmla="*/ 3 w 11"/>
                <a:gd name="T1" fmla="*/ 2 h 48"/>
                <a:gd name="T2" fmla="*/ 0 w 11"/>
                <a:gd name="T3" fmla="*/ 48 h 48"/>
                <a:gd name="T4" fmla="*/ 3 w 11"/>
                <a:gd name="T5" fmla="*/ 40 h 48"/>
                <a:gd name="T6" fmla="*/ 6 w 11"/>
                <a:gd name="T7" fmla="*/ 30 h 48"/>
                <a:gd name="T8" fmla="*/ 8 w 11"/>
                <a:gd name="T9" fmla="*/ 40 h 48"/>
                <a:gd name="T10" fmla="*/ 9 w 11"/>
                <a:gd name="T11" fmla="*/ 34 h 48"/>
                <a:gd name="T12" fmla="*/ 11 w 11"/>
                <a:gd name="T13" fmla="*/ 0 h 48"/>
                <a:gd name="T14" fmla="*/ 3 w 11"/>
                <a:gd name="T15" fmla="*/ 2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48"/>
                <a:gd name="T26" fmla="*/ 11 w 11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48">
                  <a:moveTo>
                    <a:pt x="3" y="2"/>
                  </a:moveTo>
                  <a:lnTo>
                    <a:pt x="0" y="48"/>
                  </a:lnTo>
                  <a:lnTo>
                    <a:pt x="3" y="40"/>
                  </a:lnTo>
                  <a:lnTo>
                    <a:pt x="6" y="30"/>
                  </a:lnTo>
                  <a:lnTo>
                    <a:pt x="8" y="40"/>
                  </a:lnTo>
                  <a:lnTo>
                    <a:pt x="9" y="34"/>
                  </a:lnTo>
                  <a:lnTo>
                    <a:pt x="11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2285" y="1950"/>
              <a:ext cx="10" cy="114"/>
            </a:xfrm>
            <a:custGeom>
              <a:avLst/>
              <a:gdLst>
                <a:gd name="T0" fmla="*/ 2 w 10"/>
                <a:gd name="T1" fmla="*/ 68 h 114"/>
                <a:gd name="T2" fmla="*/ 2 w 10"/>
                <a:gd name="T3" fmla="*/ 108 h 114"/>
                <a:gd name="T4" fmla="*/ 7 w 10"/>
                <a:gd name="T5" fmla="*/ 114 h 114"/>
                <a:gd name="T6" fmla="*/ 10 w 10"/>
                <a:gd name="T7" fmla="*/ 104 h 114"/>
                <a:gd name="T8" fmla="*/ 10 w 10"/>
                <a:gd name="T9" fmla="*/ 0 h 114"/>
                <a:gd name="T10" fmla="*/ 4 w 10"/>
                <a:gd name="T11" fmla="*/ 2 h 114"/>
                <a:gd name="T12" fmla="*/ 5 w 10"/>
                <a:gd name="T13" fmla="*/ 22 h 114"/>
                <a:gd name="T14" fmla="*/ 4 w 10"/>
                <a:gd name="T15" fmla="*/ 48 h 114"/>
                <a:gd name="T16" fmla="*/ 0 w 10"/>
                <a:gd name="T17" fmla="*/ 38 h 114"/>
                <a:gd name="T18" fmla="*/ 0 w 10"/>
                <a:gd name="T19" fmla="*/ 72 h 114"/>
                <a:gd name="T20" fmla="*/ 2 w 10"/>
                <a:gd name="T21" fmla="*/ 68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14"/>
                <a:gd name="T35" fmla="*/ 10 w 10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14">
                  <a:moveTo>
                    <a:pt x="2" y="68"/>
                  </a:moveTo>
                  <a:lnTo>
                    <a:pt x="2" y="108"/>
                  </a:lnTo>
                  <a:lnTo>
                    <a:pt x="7" y="114"/>
                  </a:lnTo>
                  <a:lnTo>
                    <a:pt x="10" y="104"/>
                  </a:lnTo>
                  <a:lnTo>
                    <a:pt x="10" y="0"/>
                  </a:lnTo>
                  <a:lnTo>
                    <a:pt x="4" y="2"/>
                  </a:lnTo>
                  <a:lnTo>
                    <a:pt x="5" y="22"/>
                  </a:lnTo>
                  <a:lnTo>
                    <a:pt x="4" y="48"/>
                  </a:lnTo>
                  <a:lnTo>
                    <a:pt x="0" y="38"/>
                  </a:lnTo>
                  <a:lnTo>
                    <a:pt x="0" y="72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2184" y="1984"/>
              <a:ext cx="22" cy="150"/>
            </a:xfrm>
            <a:custGeom>
              <a:avLst/>
              <a:gdLst>
                <a:gd name="T0" fmla="*/ 0 w 22"/>
                <a:gd name="T1" fmla="*/ 0 h 150"/>
                <a:gd name="T2" fmla="*/ 0 w 22"/>
                <a:gd name="T3" fmla="*/ 148 h 150"/>
                <a:gd name="T4" fmla="*/ 20 w 22"/>
                <a:gd name="T5" fmla="*/ 150 h 150"/>
                <a:gd name="T6" fmla="*/ 22 w 22"/>
                <a:gd name="T7" fmla="*/ 0 h 150"/>
                <a:gd name="T8" fmla="*/ 0 w 22"/>
                <a:gd name="T9" fmla="*/ 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150"/>
                <a:gd name="T17" fmla="*/ 22 w 22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150">
                  <a:moveTo>
                    <a:pt x="0" y="0"/>
                  </a:moveTo>
                  <a:lnTo>
                    <a:pt x="0" y="148"/>
                  </a:lnTo>
                  <a:lnTo>
                    <a:pt x="20" y="150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7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2053" y="1958"/>
              <a:ext cx="43" cy="120"/>
            </a:xfrm>
            <a:custGeom>
              <a:avLst/>
              <a:gdLst>
                <a:gd name="T0" fmla="*/ 0 w 43"/>
                <a:gd name="T1" fmla="*/ 14 h 120"/>
                <a:gd name="T2" fmla="*/ 43 w 43"/>
                <a:gd name="T3" fmla="*/ 0 h 120"/>
                <a:gd name="T4" fmla="*/ 43 w 43"/>
                <a:gd name="T5" fmla="*/ 120 h 120"/>
                <a:gd name="T6" fmla="*/ 0 w 43"/>
                <a:gd name="T7" fmla="*/ 114 h 120"/>
                <a:gd name="T8" fmla="*/ 0 w 43"/>
                <a:gd name="T9" fmla="*/ 14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120"/>
                <a:gd name="T17" fmla="*/ 43 w 43"/>
                <a:gd name="T18" fmla="*/ 120 h 1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120">
                  <a:moveTo>
                    <a:pt x="0" y="14"/>
                  </a:moveTo>
                  <a:lnTo>
                    <a:pt x="43" y="0"/>
                  </a:lnTo>
                  <a:lnTo>
                    <a:pt x="43" y="120"/>
                  </a:lnTo>
                  <a:lnTo>
                    <a:pt x="0" y="1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5B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2055" y="1964"/>
              <a:ext cx="38" cy="108"/>
            </a:xfrm>
            <a:custGeom>
              <a:avLst/>
              <a:gdLst>
                <a:gd name="T0" fmla="*/ 0 w 38"/>
                <a:gd name="T1" fmla="*/ 12 h 108"/>
                <a:gd name="T2" fmla="*/ 38 w 38"/>
                <a:gd name="T3" fmla="*/ 0 h 108"/>
                <a:gd name="T4" fmla="*/ 38 w 38"/>
                <a:gd name="T5" fmla="*/ 108 h 108"/>
                <a:gd name="T6" fmla="*/ 0 w 38"/>
                <a:gd name="T7" fmla="*/ 102 h 108"/>
                <a:gd name="T8" fmla="*/ 0 w 38"/>
                <a:gd name="T9" fmla="*/ 12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08"/>
                <a:gd name="T17" fmla="*/ 38 w 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08">
                  <a:moveTo>
                    <a:pt x="0" y="12"/>
                  </a:moveTo>
                  <a:lnTo>
                    <a:pt x="38" y="0"/>
                  </a:lnTo>
                  <a:lnTo>
                    <a:pt x="38" y="108"/>
                  </a:lnTo>
                  <a:lnTo>
                    <a:pt x="0" y="10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5F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2058" y="1974"/>
              <a:ext cx="11" cy="90"/>
            </a:xfrm>
            <a:custGeom>
              <a:avLst/>
              <a:gdLst>
                <a:gd name="T0" fmla="*/ 0 w 11"/>
                <a:gd name="T1" fmla="*/ 6 h 90"/>
                <a:gd name="T2" fmla="*/ 11 w 11"/>
                <a:gd name="T3" fmla="*/ 0 h 90"/>
                <a:gd name="T4" fmla="*/ 11 w 11"/>
                <a:gd name="T5" fmla="*/ 90 h 90"/>
                <a:gd name="T6" fmla="*/ 0 w 11"/>
                <a:gd name="T7" fmla="*/ 88 h 90"/>
                <a:gd name="T8" fmla="*/ 0 w 11"/>
                <a:gd name="T9" fmla="*/ 6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90"/>
                <a:gd name="T17" fmla="*/ 11 w 11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90">
                  <a:moveTo>
                    <a:pt x="0" y="6"/>
                  </a:moveTo>
                  <a:lnTo>
                    <a:pt x="11" y="0"/>
                  </a:lnTo>
                  <a:lnTo>
                    <a:pt x="11" y="90"/>
                  </a:lnTo>
                  <a:lnTo>
                    <a:pt x="0" y="8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2075" y="1970"/>
              <a:ext cx="13" cy="98"/>
            </a:xfrm>
            <a:custGeom>
              <a:avLst/>
              <a:gdLst>
                <a:gd name="T0" fmla="*/ 0 w 13"/>
                <a:gd name="T1" fmla="*/ 4 h 98"/>
                <a:gd name="T2" fmla="*/ 0 w 13"/>
                <a:gd name="T3" fmla="*/ 96 h 98"/>
                <a:gd name="T4" fmla="*/ 13 w 13"/>
                <a:gd name="T5" fmla="*/ 98 h 98"/>
                <a:gd name="T6" fmla="*/ 11 w 13"/>
                <a:gd name="T7" fmla="*/ 0 h 98"/>
                <a:gd name="T8" fmla="*/ 0 w 13"/>
                <a:gd name="T9" fmla="*/ 4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8"/>
                <a:gd name="T17" fmla="*/ 13 w 13"/>
                <a:gd name="T18" fmla="*/ 98 h 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8">
                  <a:moveTo>
                    <a:pt x="0" y="4"/>
                  </a:moveTo>
                  <a:lnTo>
                    <a:pt x="0" y="96"/>
                  </a:lnTo>
                  <a:lnTo>
                    <a:pt x="13" y="98"/>
                  </a:lnTo>
                  <a:lnTo>
                    <a:pt x="11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9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2060" y="1984"/>
              <a:ext cx="8" cy="34"/>
            </a:xfrm>
            <a:custGeom>
              <a:avLst/>
              <a:gdLst>
                <a:gd name="T0" fmla="*/ 1 w 8"/>
                <a:gd name="T1" fmla="*/ 2 h 34"/>
                <a:gd name="T2" fmla="*/ 0 w 8"/>
                <a:gd name="T3" fmla="*/ 34 h 34"/>
                <a:gd name="T4" fmla="*/ 1 w 8"/>
                <a:gd name="T5" fmla="*/ 28 h 34"/>
                <a:gd name="T6" fmla="*/ 3 w 8"/>
                <a:gd name="T7" fmla="*/ 22 h 34"/>
                <a:gd name="T8" fmla="*/ 4 w 8"/>
                <a:gd name="T9" fmla="*/ 28 h 34"/>
                <a:gd name="T10" fmla="*/ 6 w 8"/>
                <a:gd name="T11" fmla="*/ 24 h 34"/>
                <a:gd name="T12" fmla="*/ 8 w 8"/>
                <a:gd name="T13" fmla="*/ 0 h 34"/>
                <a:gd name="T14" fmla="*/ 1 w 8"/>
                <a:gd name="T15" fmla="*/ 2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34"/>
                <a:gd name="T26" fmla="*/ 8 w 8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34">
                  <a:moveTo>
                    <a:pt x="1" y="2"/>
                  </a:moveTo>
                  <a:lnTo>
                    <a:pt x="0" y="34"/>
                  </a:lnTo>
                  <a:lnTo>
                    <a:pt x="1" y="28"/>
                  </a:lnTo>
                  <a:lnTo>
                    <a:pt x="3" y="2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8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2077" y="1978"/>
              <a:ext cx="6" cy="82"/>
            </a:xfrm>
            <a:custGeom>
              <a:avLst/>
              <a:gdLst>
                <a:gd name="T0" fmla="*/ 2 w 6"/>
                <a:gd name="T1" fmla="*/ 50 h 82"/>
                <a:gd name="T2" fmla="*/ 2 w 6"/>
                <a:gd name="T3" fmla="*/ 78 h 82"/>
                <a:gd name="T4" fmla="*/ 3 w 6"/>
                <a:gd name="T5" fmla="*/ 82 h 82"/>
                <a:gd name="T6" fmla="*/ 6 w 6"/>
                <a:gd name="T7" fmla="*/ 74 h 82"/>
                <a:gd name="T8" fmla="*/ 6 w 6"/>
                <a:gd name="T9" fmla="*/ 0 h 82"/>
                <a:gd name="T10" fmla="*/ 2 w 6"/>
                <a:gd name="T11" fmla="*/ 2 h 82"/>
                <a:gd name="T12" fmla="*/ 3 w 6"/>
                <a:gd name="T13" fmla="*/ 16 h 82"/>
                <a:gd name="T14" fmla="*/ 2 w 6"/>
                <a:gd name="T15" fmla="*/ 34 h 82"/>
                <a:gd name="T16" fmla="*/ 0 w 6"/>
                <a:gd name="T17" fmla="*/ 28 h 82"/>
                <a:gd name="T18" fmla="*/ 0 w 6"/>
                <a:gd name="T19" fmla="*/ 52 h 82"/>
                <a:gd name="T20" fmla="*/ 2 w 6"/>
                <a:gd name="T21" fmla="*/ 50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2"/>
                <a:gd name="T35" fmla="*/ 6 w 6"/>
                <a:gd name="T36" fmla="*/ 82 h 8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2">
                  <a:moveTo>
                    <a:pt x="2" y="50"/>
                  </a:moveTo>
                  <a:lnTo>
                    <a:pt x="2" y="78"/>
                  </a:lnTo>
                  <a:lnTo>
                    <a:pt x="3" y="82"/>
                  </a:lnTo>
                  <a:lnTo>
                    <a:pt x="6" y="74"/>
                  </a:lnTo>
                  <a:lnTo>
                    <a:pt x="6" y="0"/>
                  </a:lnTo>
                  <a:lnTo>
                    <a:pt x="2" y="2"/>
                  </a:lnTo>
                  <a:lnTo>
                    <a:pt x="3" y="1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52"/>
                  </a:lnTo>
                  <a:lnTo>
                    <a:pt x="2" y="50"/>
                  </a:lnTo>
                  <a:close/>
                </a:path>
              </a:pathLst>
            </a:custGeom>
            <a:solidFill>
              <a:srgbClr val="8A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" name="Rectangle 52"/>
            <p:cNvSpPr>
              <a:spLocks noChangeArrowheads="1"/>
            </p:cNvSpPr>
            <p:nvPr/>
          </p:nvSpPr>
          <p:spPr bwMode="auto">
            <a:xfrm>
              <a:off x="2453" y="2268"/>
              <a:ext cx="49" cy="18"/>
            </a:xfrm>
            <a:prstGeom prst="rect">
              <a:avLst/>
            </a:prstGeom>
            <a:solidFill>
              <a:srgbClr val="15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" name="Rectangle 53"/>
            <p:cNvSpPr>
              <a:spLocks noChangeArrowheads="1"/>
            </p:cNvSpPr>
            <p:nvPr/>
          </p:nvSpPr>
          <p:spPr bwMode="auto">
            <a:xfrm>
              <a:off x="2611" y="2266"/>
              <a:ext cx="49" cy="18"/>
            </a:xfrm>
            <a:prstGeom prst="rect">
              <a:avLst/>
            </a:prstGeom>
            <a:solidFill>
              <a:srgbClr val="15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" name="Rectangle 54"/>
            <p:cNvSpPr>
              <a:spLocks noChangeArrowheads="1"/>
            </p:cNvSpPr>
            <p:nvPr/>
          </p:nvSpPr>
          <p:spPr bwMode="auto">
            <a:xfrm>
              <a:off x="2767" y="2266"/>
              <a:ext cx="48" cy="18"/>
            </a:xfrm>
            <a:prstGeom prst="rect">
              <a:avLst/>
            </a:prstGeom>
            <a:solidFill>
              <a:srgbClr val="15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2367" y="1876"/>
              <a:ext cx="135" cy="306"/>
            </a:xfrm>
            <a:custGeom>
              <a:avLst/>
              <a:gdLst>
                <a:gd name="T0" fmla="*/ 0 w 135"/>
                <a:gd name="T1" fmla="*/ 38 h 306"/>
                <a:gd name="T2" fmla="*/ 0 w 135"/>
                <a:gd name="T3" fmla="*/ 306 h 306"/>
                <a:gd name="T4" fmla="*/ 19 w 135"/>
                <a:gd name="T5" fmla="*/ 302 h 306"/>
                <a:gd name="T6" fmla="*/ 23 w 135"/>
                <a:gd name="T7" fmla="*/ 282 h 306"/>
                <a:gd name="T8" fmla="*/ 28 w 135"/>
                <a:gd name="T9" fmla="*/ 228 h 306"/>
                <a:gd name="T10" fmla="*/ 42 w 135"/>
                <a:gd name="T11" fmla="*/ 200 h 306"/>
                <a:gd name="T12" fmla="*/ 47 w 135"/>
                <a:gd name="T13" fmla="*/ 222 h 306"/>
                <a:gd name="T14" fmla="*/ 63 w 135"/>
                <a:gd name="T15" fmla="*/ 244 h 306"/>
                <a:gd name="T16" fmla="*/ 81 w 135"/>
                <a:gd name="T17" fmla="*/ 240 h 306"/>
                <a:gd name="T18" fmla="*/ 86 w 135"/>
                <a:gd name="T19" fmla="*/ 214 h 306"/>
                <a:gd name="T20" fmla="*/ 86 w 135"/>
                <a:gd name="T21" fmla="*/ 164 h 306"/>
                <a:gd name="T22" fmla="*/ 91 w 135"/>
                <a:gd name="T23" fmla="*/ 98 h 306"/>
                <a:gd name="T24" fmla="*/ 96 w 135"/>
                <a:gd name="T25" fmla="*/ 70 h 306"/>
                <a:gd name="T26" fmla="*/ 114 w 135"/>
                <a:gd name="T27" fmla="*/ 112 h 306"/>
                <a:gd name="T28" fmla="*/ 130 w 135"/>
                <a:gd name="T29" fmla="*/ 106 h 306"/>
                <a:gd name="T30" fmla="*/ 135 w 135"/>
                <a:gd name="T31" fmla="*/ 0 h 306"/>
                <a:gd name="T32" fmla="*/ 0 w 135"/>
                <a:gd name="T33" fmla="*/ 38 h 3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5"/>
                <a:gd name="T52" fmla="*/ 0 h 306"/>
                <a:gd name="T53" fmla="*/ 135 w 135"/>
                <a:gd name="T54" fmla="*/ 306 h 30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5" h="306">
                  <a:moveTo>
                    <a:pt x="0" y="38"/>
                  </a:moveTo>
                  <a:lnTo>
                    <a:pt x="0" y="306"/>
                  </a:lnTo>
                  <a:lnTo>
                    <a:pt x="19" y="302"/>
                  </a:lnTo>
                  <a:lnTo>
                    <a:pt x="23" y="282"/>
                  </a:lnTo>
                  <a:lnTo>
                    <a:pt x="28" y="228"/>
                  </a:lnTo>
                  <a:lnTo>
                    <a:pt x="42" y="200"/>
                  </a:lnTo>
                  <a:lnTo>
                    <a:pt x="47" y="222"/>
                  </a:lnTo>
                  <a:lnTo>
                    <a:pt x="63" y="244"/>
                  </a:lnTo>
                  <a:lnTo>
                    <a:pt x="81" y="240"/>
                  </a:lnTo>
                  <a:lnTo>
                    <a:pt x="86" y="214"/>
                  </a:lnTo>
                  <a:lnTo>
                    <a:pt x="86" y="164"/>
                  </a:lnTo>
                  <a:lnTo>
                    <a:pt x="91" y="98"/>
                  </a:lnTo>
                  <a:lnTo>
                    <a:pt x="96" y="70"/>
                  </a:lnTo>
                  <a:lnTo>
                    <a:pt x="114" y="112"/>
                  </a:lnTo>
                  <a:lnTo>
                    <a:pt x="130" y="106"/>
                  </a:lnTo>
                  <a:lnTo>
                    <a:pt x="135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2372" y="1924"/>
              <a:ext cx="529" cy="324"/>
            </a:xfrm>
            <a:custGeom>
              <a:avLst/>
              <a:gdLst>
                <a:gd name="T0" fmla="*/ 114 w 529"/>
                <a:gd name="T1" fmla="*/ 186 h 324"/>
                <a:gd name="T2" fmla="*/ 114 w 529"/>
                <a:gd name="T3" fmla="*/ 240 h 324"/>
                <a:gd name="T4" fmla="*/ 133 w 529"/>
                <a:gd name="T5" fmla="*/ 262 h 324"/>
                <a:gd name="T6" fmla="*/ 169 w 529"/>
                <a:gd name="T7" fmla="*/ 264 h 324"/>
                <a:gd name="T8" fmla="*/ 174 w 529"/>
                <a:gd name="T9" fmla="*/ 222 h 324"/>
                <a:gd name="T10" fmla="*/ 200 w 529"/>
                <a:gd name="T11" fmla="*/ 220 h 324"/>
                <a:gd name="T12" fmla="*/ 205 w 529"/>
                <a:gd name="T13" fmla="*/ 238 h 324"/>
                <a:gd name="T14" fmla="*/ 235 w 529"/>
                <a:gd name="T15" fmla="*/ 234 h 324"/>
                <a:gd name="T16" fmla="*/ 249 w 529"/>
                <a:gd name="T17" fmla="*/ 210 h 324"/>
                <a:gd name="T18" fmla="*/ 264 w 529"/>
                <a:gd name="T19" fmla="*/ 100 h 324"/>
                <a:gd name="T20" fmla="*/ 269 w 529"/>
                <a:gd name="T21" fmla="*/ 4 h 324"/>
                <a:gd name="T22" fmla="*/ 285 w 529"/>
                <a:gd name="T23" fmla="*/ 0 h 324"/>
                <a:gd name="T24" fmla="*/ 293 w 529"/>
                <a:gd name="T25" fmla="*/ 34 h 324"/>
                <a:gd name="T26" fmla="*/ 304 w 529"/>
                <a:gd name="T27" fmla="*/ 142 h 324"/>
                <a:gd name="T28" fmla="*/ 307 w 529"/>
                <a:gd name="T29" fmla="*/ 196 h 324"/>
                <a:gd name="T30" fmla="*/ 326 w 529"/>
                <a:gd name="T31" fmla="*/ 186 h 324"/>
                <a:gd name="T32" fmla="*/ 330 w 529"/>
                <a:gd name="T33" fmla="*/ 160 h 324"/>
                <a:gd name="T34" fmla="*/ 341 w 529"/>
                <a:gd name="T35" fmla="*/ 166 h 324"/>
                <a:gd name="T36" fmla="*/ 341 w 529"/>
                <a:gd name="T37" fmla="*/ 166 h 324"/>
                <a:gd name="T38" fmla="*/ 344 w 529"/>
                <a:gd name="T39" fmla="*/ 174 h 324"/>
                <a:gd name="T40" fmla="*/ 346 w 529"/>
                <a:gd name="T41" fmla="*/ 182 h 324"/>
                <a:gd name="T42" fmla="*/ 348 w 529"/>
                <a:gd name="T43" fmla="*/ 200 h 324"/>
                <a:gd name="T44" fmla="*/ 349 w 529"/>
                <a:gd name="T45" fmla="*/ 222 h 324"/>
                <a:gd name="T46" fmla="*/ 354 w 529"/>
                <a:gd name="T47" fmla="*/ 258 h 324"/>
                <a:gd name="T48" fmla="*/ 402 w 529"/>
                <a:gd name="T49" fmla="*/ 276 h 324"/>
                <a:gd name="T50" fmla="*/ 409 w 529"/>
                <a:gd name="T51" fmla="*/ 254 h 324"/>
                <a:gd name="T52" fmla="*/ 443 w 529"/>
                <a:gd name="T53" fmla="*/ 240 h 324"/>
                <a:gd name="T54" fmla="*/ 443 w 529"/>
                <a:gd name="T55" fmla="*/ 264 h 324"/>
                <a:gd name="T56" fmla="*/ 475 w 529"/>
                <a:gd name="T57" fmla="*/ 262 h 324"/>
                <a:gd name="T58" fmla="*/ 485 w 529"/>
                <a:gd name="T59" fmla="*/ 226 h 324"/>
                <a:gd name="T60" fmla="*/ 506 w 529"/>
                <a:gd name="T61" fmla="*/ 180 h 324"/>
                <a:gd name="T62" fmla="*/ 520 w 529"/>
                <a:gd name="T63" fmla="*/ 178 h 324"/>
                <a:gd name="T64" fmla="*/ 526 w 529"/>
                <a:gd name="T65" fmla="*/ 198 h 324"/>
                <a:gd name="T66" fmla="*/ 529 w 529"/>
                <a:gd name="T67" fmla="*/ 320 h 324"/>
                <a:gd name="T68" fmla="*/ 0 w 529"/>
                <a:gd name="T69" fmla="*/ 324 h 324"/>
                <a:gd name="T70" fmla="*/ 0 w 529"/>
                <a:gd name="T71" fmla="*/ 284 h 324"/>
                <a:gd name="T72" fmla="*/ 15 w 529"/>
                <a:gd name="T73" fmla="*/ 290 h 324"/>
                <a:gd name="T74" fmla="*/ 33 w 529"/>
                <a:gd name="T75" fmla="*/ 296 h 324"/>
                <a:gd name="T76" fmla="*/ 44 w 529"/>
                <a:gd name="T77" fmla="*/ 262 h 324"/>
                <a:gd name="T78" fmla="*/ 67 w 529"/>
                <a:gd name="T79" fmla="*/ 258 h 324"/>
                <a:gd name="T80" fmla="*/ 72 w 529"/>
                <a:gd name="T81" fmla="*/ 272 h 324"/>
                <a:gd name="T82" fmla="*/ 92 w 529"/>
                <a:gd name="T83" fmla="*/ 276 h 324"/>
                <a:gd name="T84" fmla="*/ 100 w 529"/>
                <a:gd name="T85" fmla="*/ 220 h 324"/>
                <a:gd name="T86" fmla="*/ 100 w 529"/>
                <a:gd name="T87" fmla="*/ 198 h 324"/>
                <a:gd name="T88" fmla="*/ 114 w 529"/>
                <a:gd name="T89" fmla="*/ 186 h 32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9"/>
                <a:gd name="T136" fmla="*/ 0 h 324"/>
                <a:gd name="T137" fmla="*/ 529 w 529"/>
                <a:gd name="T138" fmla="*/ 324 h 32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9" h="324">
                  <a:moveTo>
                    <a:pt x="114" y="186"/>
                  </a:moveTo>
                  <a:lnTo>
                    <a:pt x="114" y="240"/>
                  </a:lnTo>
                  <a:lnTo>
                    <a:pt x="133" y="262"/>
                  </a:lnTo>
                  <a:lnTo>
                    <a:pt x="169" y="264"/>
                  </a:lnTo>
                  <a:lnTo>
                    <a:pt x="174" y="222"/>
                  </a:lnTo>
                  <a:lnTo>
                    <a:pt x="200" y="220"/>
                  </a:lnTo>
                  <a:lnTo>
                    <a:pt x="205" y="238"/>
                  </a:lnTo>
                  <a:lnTo>
                    <a:pt x="235" y="234"/>
                  </a:lnTo>
                  <a:lnTo>
                    <a:pt x="249" y="210"/>
                  </a:lnTo>
                  <a:lnTo>
                    <a:pt x="264" y="100"/>
                  </a:lnTo>
                  <a:lnTo>
                    <a:pt x="269" y="4"/>
                  </a:lnTo>
                  <a:lnTo>
                    <a:pt x="285" y="0"/>
                  </a:lnTo>
                  <a:lnTo>
                    <a:pt x="293" y="34"/>
                  </a:lnTo>
                  <a:lnTo>
                    <a:pt x="304" y="142"/>
                  </a:lnTo>
                  <a:lnTo>
                    <a:pt x="307" y="196"/>
                  </a:lnTo>
                  <a:lnTo>
                    <a:pt x="326" y="186"/>
                  </a:lnTo>
                  <a:lnTo>
                    <a:pt x="330" y="160"/>
                  </a:lnTo>
                  <a:lnTo>
                    <a:pt x="341" y="166"/>
                  </a:lnTo>
                  <a:lnTo>
                    <a:pt x="344" y="174"/>
                  </a:lnTo>
                  <a:lnTo>
                    <a:pt x="346" y="182"/>
                  </a:lnTo>
                  <a:lnTo>
                    <a:pt x="348" y="200"/>
                  </a:lnTo>
                  <a:lnTo>
                    <a:pt x="349" y="222"/>
                  </a:lnTo>
                  <a:lnTo>
                    <a:pt x="354" y="258"/>
                  </a:lnTo>
                  <a:lnTo>
                    <a:pt x="402" y="276"/>
                  </a:lnTo>
                  <a:lnTo>
                    <a:pt x="409" y="254"/>
                  </a:lnTo>
                  <a:lnTo>
                    <a:pt x="443" y="240"/>
                  </a:lnTo>
                  <a:lnTo>
                    <a:pt x="443" y="264"/>
                  </a:lnTo>
                  <a:lnTo>
                    <a:pt x="475" y="262"/>
                  </a:lnTo>
                  <a:lnTo>
                    <a:pt x="485" y="226"/>
                  </a:lnTo>
                  <a:lnTo>
                    <a:pt x="506" y="180"/>
                  </a:lnTo>
                  <a:lnTo>
                    <a:pt x="520" y="178"/>
                  </a:lnTo>
                  <a:lnTo>
                    <a:pt x="526" y="198"/>
                  </a:lnTo>
                  <a:lnTo>
                    <a:pt x="529" y="320"/>
                  </a:lnTo>
                  <a:lnTo>
                    <a:pt x="0" y="324"/>
                  </a:lnTo>
                  <a:lnTo>
                    <a:pt x="0" y="284"/>
                  </a:lnTo>
                  <a:lnTo>
                    <a:pt x="15" y="290"/>
                  </a:lnTo>
                  <a:lnTo>
                    <a:pt x="33" y="296"/>
                  </a:lnTo>
                  <a:lnTo>
                    <a:pt x="44" y="262"/>
                  </a:lnTo>
                  <a:lnTo>
                    <a:pt x="67" y="258"/>
                  </a:lnTo>
                  <a:lnTo>
                    <a:pt x="72" y="272"/>
                  </a:lnTo>
                  <a:lnTo>
                    <a:pt x="92" y="276"/>
                  </a:lnTo>
                  <a:lnTo>
                    <a:pt x="100" y="220"/>
                  </a:lnTo>
                  <a:lnTo>
                    <a:pt x="100" y="198"/>
                  </a:lnTo>
                  <a:lnTo>
                    <a:pt x="114" y="186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2478" y="1824"/>
              <a:ext cx="420" cy="194"/>
            </a:xfrm>
            <a:custGeom>
              <a:avLst/>
              <a:gdLst>
                <a:gd name="T0" fmla="*/ 63 w 420"/>
                <a:gd name="T1" fmla="*/ 40 h 194"/>
                <a:gd name="T2" fmla="*/ 212 w 420"/>
                <a:gd name="T3" fmla="*/ 0 h 194"/>
                <a:gd name="T4" fmla="*/ 420 w 420"/>
                <a:gd name="T5" fmla="*/ 146 h 194"/>
                <a:gd name="T6" fmla="*/ 420 w 420"/>
                <a:gd name="T7" fmla="*/ 182 h 194"/>
                <a:gd name="T8" fmla="*/ 409 w 420"/>
                <a:gd name="T9" fmla="*/ 194 h 194"/>
                <a:gd name="T10" fmla="*/ 400 w 420"/>
                <a:gd name="T11" fmla="*/ 170 h 194"/>
                <a:gd name="T12" fmla="*/ 395 w 420"/>
                <a:gd name="T13" fmla="*/ 156 h 194"/>
                <a:gd name="T14" fmla="*/ 384 w 420"/>
                <a:gd name="T15" fmla="*/ 156 h 194"/>
                <a:gd name="T16" fmla="*/ 347 w 420"/>
                <a:gd name="T17" fmla="*/ 182 h 194"/>
                <a:gd name="T18" fmla="*/ 312 w 420"/>
                <a:gd name="T19" fmla="*/ 174 h 194"/>
                <a:gd name="T20" fmla="*/ 287 w 420"/>
                <a:gd name="T21" fmla="*/ 114 h 194"/>
                <a:gd name="T22" fmla="*/ 282 w 420"/>
                <a:gd name="T23" fmla="*/ 76 h 194"/>
                <a:gd name="T24" fmla="*/ 231 w 420"/>
                <a:gd name="T25" fmla="*/ 70 h 194"/>
                <a:gd name="T26" fmla="*/ 231 w 420"/>
                <a:gd name="T27" fmla="*/ 96 h 194"/>
                <a:gd name="T28" fmla="*/ 229 w 420"/>
                <a:gd name="T29" fmla="*/ 152 h 194"/>
                <a:gd name="T30" fmla="*/ 220 w 420"/>
                <a:gd name="T31" fmla="*/ 194 h 194"/>
                <a:gd name="T32" fmla="*/ 202 w 420"/>
                <a:gd name="T33" fmla="*/ 146 h 194"/>
                <a:gd name="T34" fmla="*/ 196 w 420"/>
                <a:gd name="T35" fmla="*/ 90 h 194"/>
                <a:gd name="T36" fmla="*/ 196 w 420"/>
                <a:gd name="T37" fmla="*/ 40 h 194"/>
                <a:gd name="T38" fmla="*/ 144 w 420"/>
                <a:gd name="T39" fmla="*/ 42 h 194"/>
                <a:gd name="T40" fmla="*/ 143 w 420"/>
                <a:gd name="T41" fmla="*/ 76 h 194"/>
                <a:gd name="T42" fmla="*/ 119 w 420"/>
                <a:gd name="T43" fmla="*/ 76 h 194"/>
                <a:gd name="T44" fmla="*/ 119 w 420"/>
                <a:gd name="T45" fmla="*/ 58 h 194"/>
                <a:gd name="T46" fmla="*/ 66 w 420"/>
                <a:gd name="T47" fmla="*/ 60 h 194"/>
                <a:gd name="T48" fmla="*/ 0 w 420"/>
                <a:gd name="T49" fmla="*/ 84 h 194"/>
                <a:gd name="T50" fmla="*/ 8 w 420"/>
                <a:gd name="T51" fmla="*/ 58 h 194"/>
                <a:gd name="T52" fmla="*/ 63 w 420"/>
                <a:gd name="T53" fmla="*/ 40 h 19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0"/>
                <a:gd name="T82" fmla="*/ 0 h 194"/>
                <a:gd name="T83" fmla="*/ 420 w 420"/>
                <a:gd name="T84" fmla="*/ 194 h 19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0" h="194">
                  <a:moveTo>
                    <a:pt x="63" y="40"/>
                  </a:moveTo>
                  <a:lnTo>
                    <a:pt x="212" y="0"/>
                  </a:lnTo>
                  <a:lnTo>
                    <a:pt x="420" y="146"/>
                  </a:lnTo>
                  <a:lnTo>
                    <a:pt x="420" y="182"/>
                  </a:lnTo>
                  <a:lnTo>
                    <a:pt x="409" y="194"/>
                  </a:lnTo>
                  <a:lnTo>
                    <a:pt x="400" y="170"/>
                  </a:lnTo>
                  <a:lnTo>
                    <a:pt x="395" y="156"/>
                  </a:lnTo>
                  <a:lnTo>
                    <a:pt x="384" y="156"/>
                  </a:lnTo>
                  <a:lnTo>
                    <a:pt x="347" y="182"/>
                  </a:lnTo>
                  <a:lnTo>
                    <a:pt x="312" y="174"/>
                  </a:lnTo>
                  <a:lnTo>
                    <a:pt x="287" y="114"/>
                  </a:lnTo>
                  <a:lnTo>
                    <a:pt x="282" y="76"/>
                  </a:lnTo>
                  <a:lnTo>
                    <a:pt x="231" y="70"/>
                  </a:lnTo>
                  <a:lnTo>
                    <a:pt x="231" y="96"/>
                  </a:lnTo>
                  <a:lnTo>
                    <a:pt x="229" y="152"/>
                  </a:lnTo>
                  <a:lnTo>
                    <a:pt x="220" y="194"/>
                  </a:lnTo>
                  <a:lnTo>
                    <a:pt x="202" y="146"/>
                  </a:lnTo>
                  <a:lnTo>
                    <a:pt x="196" y="90"/>
                  </a:lnTo>
                  <a:lnTo>
                    <a:pt x="196" y="40"/>
                  </a:lnTo>
                  <a:lnTo>
                    <a:pt x="144" y="42"/>
                  </a:lnTo>
                  <a:lnTo>
                    <a:pt x="143" y="76"/>
                  </a:lnTo>
                  <a:lnTo>
                    <a:pt x="119" y="76"/>
                  </a:lnTo>
                  <a:lnTo>
                    <a:pt x="119" y="58"/>
                  </a:lnTo>
                  <a:lnTo>
                    <a:pt x="66" y="60"/>
                  </a:lnTo>
                  <a:lnTo>
                    <a:pt x="0" y="84"/>
                  </a:lnTo>
                  <a:lnTo>
                    <a:pt x="8" y="58"/>
                  </a:lnTo>
                  <a:lnTo>
                    <a:pt x="63" y="40"/>
                  </a:lnTo>
                  <a:close/>
                </a:path>
              </a:pathLst>
            </a:custGeom>
            <a:solidFill>
              <a:srgbClr val="EBE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2323" y="1916"/>
              <a:ext cx="44" cy="242"/>
            </a:xfrm>
            <a:custGeom>
              <a:avLst/>
              <a:gdLst>
                <a:gd name="T0" fmla="*/ 44 w 44"/>
                <a:gd name="T1" fmla="*/ 0 h 242"/>
                <a:gd name="T2" fmla="*/ 44 w 44"/>
                <a:gd name="T3" fmla="*/ 242 h 242"/>
                <a:gd name="T4" fmla="*/ 24 w 44"/>
                <a:gd name="T5" fmla="*/ 210 h 242"/>
                <a:gd name="T6" fmla="*/ 24 w 44"/>
                <a:gd name="T7" fmla="*/ 168 h 242"/>
                <a:gd name="T8" fmla="*/ 24 w 44"/>
                <a:gd name="T9" fmla="*/ 120 h 242"/>
                <a:gd name="T10" fmla="*/ 14 w 44"/>
                <a:gd name="T11" fmla="*/ 138 h 242"/>
                <a:gd name="T12" fmla="*/ 0 w 44"/>
                <a:gd name="T13" fmla="*/ 108 h 242"/>
                <a:gd name="T14" fmla="*/ 5 w 44"/>
                <a:gd name="T15" fmla="*/ 72 h 242"/>
                <a:gd name="T16" fmla="*/ 2 w 44"/>
                <a:gd name="T17" fmla="*/ 12 h 242"/>
                <a:gd name="T18" fmla="*/ 44 w 44"/>
                <a:gd name="T19" fmla="*/ 0 h 2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242"/>
                <a:gd name="T32" fmla="*/ 44 w 44"/>
                <a:gd name="T33" fmla="*/ 242 h 24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242">
                  <a:moveTo>
                    <a:pt x="44" y="0"/>
                  </a:moveTo>
                  <a:lnTo>
                    <a:pt x="44" y="242"/>
                  </a:lnTo>
                  <a:lnTo>
                    <a:pt x="24" y="210"/>
                  </a:lnTo>
                  <a:lnTo>
                    <a:pt x="24" y="168"/>
                  </a:lnTo>
                  <a:lnTo>
                    <a:pt x="24" y="120"/>
                  </a:lnTo>
                  <a:lnTo>
                    <a:pt x="14" y="138"/>
                  </a:lnTo>
                  <a:lnTo>
                    <a:pt x="0" y="108"/>
                  </a:lnTo>
                  <a:lnTo>
                    <a:pt x="5" y="72"/>
                  </a:lnTo>
                  <a:lnTo>
                    <a:pt x="2" y="1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CBB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pic>
        <p:nvPicPr>
          <p:cNvPr id="61" name="Picture 162" descr="C:\Documents and Settings\Van Phong\Local Settings\Temporary Internet Files\Content.IE5\H1UZWIMW\MCj04124640000[1].wm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13738" y="-76200"/>
            <a:ext cx="906462" cy="890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" name="AutoShape 166"/>
          <p:cNvSpPr>
            <a:spLocks noChangeAspect="1" noChangeArrowheads="1" noTextEdit="1"/>
          </p:cNvSpPr>
          <p:nvPr/>
        </p:nvSpPr>
        <p:spPr bwMode="auto">
          <a:xfrm>
            <a:off x="4495800" y="1219200"/>
            <a:ext cx="847725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63" name="Picture 2" descr="E:\Write disc\ANIMATION\Animais\Abelhas\Abelha_07.gif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3048000"/>
            <a:ext cx="3667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" name="Freeform 91"/>
          <p:cNvSpPr>
            <a:spLocks/>
          </p:cNvSpPr>
          <p:nvPr/>
        </p:nvSpPr>
        <p:spPr bwMode="auto">
          <a:xfrm>
            <a:off x="5410200" y="3810000"/>
            <a:ext cx="685800" cy="206375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65" name="Freeform 91"/>
          <p:cNvSpPr>
            <a:spLocks/>
          </p:cNvSpPr>
          <p:nvPr/>
        </p:nvSpPr>
        <p:spPr bwMode="auto">
          <a:xfrm>
            <a:off x="6858000" y="4648200"/>
            <a:ext cx="685800" cy="206375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66" name="Freeform 91"/>
          <p:cNvSpPr>
            <a:spLocks/>
          </p:cNvSpPr>
          <p:nvPr/>
        </p:nvSpPr>
        <p:spPr bwMode="auto">
          <a:xfrm>
            <a:off x="838200" y="6477000"/>
            <a:ext cx="685800" cy="206375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pic>
        <p:nvPicPr>
          <p:cNvPr id="67" name="Group 131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96150">
            <a:off x="8368406" y="2911393"/>
            <a:ext cx="1335087" cy="384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8" name="Group 132"/>
          <p:cNvGrpSpPr/>
          <p:nvPr/>
        </p:nvGrpSpPr>
        <p:grpSpPr>
          <a:xfrm rot="21311430">
            <a:off x="12700" y="4471987"/>
            <a:ext cx="1325562" cy="371475"/>
            <a:chOff x="5075238" y="2066925"/>
            <a:chExt cx="827088" cy="333375"/>
          </a:xfrm>
          <a:blipFill>
            <a:blip r:embed="rId6"/>
            <a:tile tx="0" ty="0" sx="100000" sy="100000" flip="none" algn="tl"/>
          </a:blipFill>
        </p:grpSpPr>
        <p:sp>
          <p:nvSpPr>
            <p:cNvPr id="69" name="Freeform 23"/>
            <p:cNvSpPr>
              <a:spLocks/>
            </p:cNvSpPr>
            <p:nvPr/>
          </p:nvSpPr>
          <p:spPr bwMode="auto">
            <a:xfrm>
              <a:off x="5124450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0" name="Freeform 24"/>
            <p:cNvSpPr>
              <a:spLocks/>
            </p:cNvSpPr>
            <p:nvPr/>
          </p:nvSpPr>
          <p:spPr bwMode="auto">
            <a:xfrm>
              <a:off x="524033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1" name="Freeform 25"/>
            <p:cNvSpPr>
              <a:spLocks/>
            </p:cNvSpPr>
            <p:nvPr/>
          </p:nvSpPr>
          <p:spPr bwMode="auto">
            <a:xfrm>
              <a:off x="5356225" y="2066925"/>
              <a:ext cx="50800" cy="333375"/>
            </a:xfrm>
            <a:custGeom>
              <a:avLst/>
              <a:gdLst/>
              <a:ahLst/>
              <a:cxnLst>
                <a:cxn ang="0">
                  <a:pos x="66" y="419"/>
                </a:cxn>
                <a:cxn ang="0">
                  <a:pos x="66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6" y="419"/>
                </a:cxn>
              </a:cxnLst>
              <a:rect l="0" t="0" r="r" b="b"/>
              <a:pathLst>
                <a:path w="66" h="419">
                  <a:moveTo>
                    <a:pt x="66" y="419"/>
                  </a:moveTo>
                  <a:lnTo>
                    <a:pt x="66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6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2" name="Freeform 26"/>
            <p:cNvSpPr>
              <a:spLocks/>
            </p:cNvSpPr>
            <p:nvPr/>
          </p:nvSpPr>
          <p:spPr bwMode="auto">
            <a:xfrm>
              <a:off x="5472113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3" name="Freeform 27"/>
            <p:cNvSpPr>
              <a:spLocks/>
            </p:cNvSpPr>
            <p:nvPr/>
          </p:nvSpPr>
          <p:spPr bwMode="auto">
            <a:xfrm>
              <a:off x="5588000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3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3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4" name="Freeform 28"/>
            <p:cNvSpPr>
              <a:spLocks/>
            </p:cNvSpPr>
            <p:nvPr/>
          </p:nvSpPr>
          <p:spPr bwMode="auto">
            <a:xfrm>
              <a:off x="570388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1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1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5" name="Freeform 29"/>
            <p:cNvSpPr>
              <a:spLocks/>
            </p:cNvSpPr>
            <p:nvPr/>
          </p:nvSpPr>
          <p:spPr bwMode="auto">
            <a:xfrm>
              <a:off x="5818188" y="2066925"/>
              <a:ext cx="52388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6" name="Rectangle 30"/>
            <p:cNvSpPr>
              <a:spLocks noChangeArrowheads="1"/>
            </p:cNvSpPr>
            <p:nvPr/>
          </p:nvSpPr>
          <p:spPr bwMode="auto">
            <a:xfrm>
              <a:off x="5075238" y="2136775"/>
              <a:ext cx="82708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77" name="Rectangle 31"/>
            <p:cNvSpPr>
              <a:spLocks noChangeArrowheads="1"/>
            </p:cNvSpPr>
            <p:nvPr/>
          </p:nvSpPr>
          <p:spPr bwMode="auto">
            <a:xfrm>
              <a:off x="5075238" y="2287588"/>
              <a:ext cx="827088" cy="301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</p:grpSp>
      <p:grpSp>
        <p:nvGrpSpPr>
          <p:cNvPr id="78" name="Group 142"/>
          <p:cNvGrpSpPr/>
          <p:nvPr/>
        </p:nvGrpSpPr>
        <p:grpSpPr>
          <a:xfrm rot="21368946">
            <a:off x="1219200" y="5410200"/>
            <a:ext cx="1325562" cy="371475"/>
            <a:chOff x="5075238" y="2066925"/>
            <a:chExt cx="827088" cy="333375"/>
          </a:xfrm>
          <a:blipFill>
            <a:blip r:embed="rId6"/>
            <a:tile tx="0" ty="0" sx="100000" sy="100000" flip="none" algn="tl"/>
          </a:blipFill>
        </p:grpSpPr>
        <p:sp>
          <p:nvSpPr>
            <p:cNvPr id="79" name="Freeform 23"/>
            <p:cNvSpPr>
              <a:spLocks/>
            </p:cNvSpPr>
            <p:nvPr/>
          </p:nvSpPr>
          <p:spPr bwMode="auto">
            <a:xfrm>
              <a:off x="5124450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0" name="Freeform 24"/>
            <p:cNvSpPr>
              <a:spLocks/>
            </p:cNvSpPr>
            <p:nvPr/>
          </p:nvSpPr>
          <p:spPr bwMode="auto">
            <a:xfrm>
              <a:off x="524033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1" name="Freeform 25"/>
            <p:cNvSpPr>
              <a:spLocks/>
            </p:cNvSpPr>
            <p:nvPr/>
          </p:nvSpPr>
          <p:spPr bwMode="auto">
            <a:xfrm>
              <a:off x="5356225" y="2066925"/>
              <a:ext cx="50800" cy="333375"/>
            </a:xfrm>
            <a:custGeom>
              <a:avLst/>
              <a:gdLst/>
              <a:ahLst/>
              <a:cxnLst>
                <a:cxn ang="0">
                  <a:pos x="66" y="419"/>
                </a:cxn>
                <a:cxn ang="0">
                  <a:pos x="66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6" y="419"/>
                </a:cxn>
              </a:cxnLst>
              <a:rect l="0" t="0" r="r" b="b"/>
              <a:pathLst>
                <a:path w="66" h="419">
                  <a:moveTo>
                    <a:pt x="66" y="419"/>
                  </a:moveTo>
                  <a:lnTo>
                    <a:pt x="66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6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2" name="Freeform 26"/>
            <p:cNvSpPr>
              <a:spLocks/>
            </p:cNvSpPr>
            <p:nvPr/>
          </p:nvSpPr>
          <p:spPr bwMode="auto">
            <a:xfrm>
              <a:off x="5472113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3" name="Freeform 27"/>
            <p:cNvSpPr>
              <a:spLocks/>
            </p:cNvSpPr>
            <p:nvPr/>
          </p:nvSpPr>
          <p:spPr bwMode="auto">
            <a:xfrm>
              <a:off x="5588000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3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3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4" name="Freeform 28"/>
            <p:cNvSpPr>
              <a:spLocks/>
            </p:cNvSpPr>
            <p:nvPr/>
          </p:nvSpPr>
          <p:spPr bwMode="auto">
            <a:xfrm>
              <a:off x="570388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1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1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5" name="Freeform 29"/>
            <p:cNvSpPr>
              <a:spLocks/>
            </p:cNvSpPr>
            <p:nvPr/>
          </p:nvSpPr>
          <p:spPr bwMode="auto">
            <a:xfrm>
              <a:off x="5818188" y="2066925"/>
              <a:ext cx="52388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6" name="Rectangle 30"/>
            <p:cNvSpPr>
              <a:spLocks noChangeArrowheads="1"/>
            </p:cNvSpPr>
            <p:nvPr/>
          </p:nvSpPr>
          <p:spPr bwMode="auto">
            <a:xfrm>
              <a:off x="5075238" y="2136775"/>
              <a:ext cx="82708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87" name="Rectangle 31"/>
            <p:cNvSpPr>
              <a:spLocks noChangeArrowheads="1"/>
            </p:cNvSpPr>
            <p:nvPr/>
          </p:nvSpPr>
          <p:spPr bwMode="auto">
            <a:xfrm>
              <a:off x="5075238" y="2287588"/>
              <a:ext cx="827088" cy="301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</p:grpSp>
      <p:pic>
        <p:nvPicPr>
          <p:cNvPr id="89" name="Picture 3" descr="E:\Write disc\ANIMATION\Animais\Borboletas\Borboleta_02.gif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5334000"/>
            <a:ext cx="4762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0" name="Group 152"/>
          <p:cNvGrpSpPr/>
          <p:nvPr/>
        </p:nvGrpSpPr>
        <p:grpSpPr>
          <a:xfrm>
            <a:off x="1377950" y="3432175"/>
            <a:ext cx="1325562" cy="371475"/>
            <a:chOff x="5075238" y="2066925"/>
            <a:chExt cx="827088" cy="333375"/>
          </a:xfrm>
          <a:blipFill>
            <a:blip r:embed="rId6"/>
            <a:tile tx="0" ty="0" sx="100000" sy="100000" flip="none" algn="tl"/>
          </a:blipFill>
        </p:grpSpPr>
        <p:sp>
          <p:nvSpPr>
            <p:cNvPr id="91" name="Freeform 23"/>
            <p:cNvSpPr>
              <a:spLocks/>
            </p:cNvSpPr>
            <p:nvPr/>
          </p:nvSpPr>
          <p:spPr bwMode="auto">
            <a:xfrm>
              <a:off x="5124450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2" name="Freeform 24"/>
            <p:cNvSpPr>
              <a:spLocks/>
            </p:cNvSpPr>
            <p:nvPr/>
          </p:nvSpPr>
          <p:spPr bwMode="auto">
            <a:xfrm>
              <a:off x="524033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3" name="Freeform 25"/>
            <p:cNvSpPr>
              <a:spLocks/>
            </p:cNvSpPr>
            <p:nvPr/>
          </p:nvSpPr>
          <p:spPr bwMode="auto">
            <a:xfrm>
              <a:off x="5356225" y="2066925"/>
              <a:ext cx="50800" cy="333375"/>
            </a:xfrm>
            <a:custGeom>
              <a:avLst/>
              <a:gdLst/>
              <a:ahLst/>
              <a:cxnLst>
                <a:cxn ang="0">
                  <a:pos x="66" y="419"/>
                </a:cxn>
                <a:cxn ang="0">
                  <a:pos x="66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6" y="419"/>
                </a:cxn>
              </a:cxnLst>
              <a:rect l="0" t="0" r="r" b="b"/>
              <a:pathLst>
                <a:path w="66" h="419">
                  <a:moveTo>
                    <a:pt x="66" y="419"/>
                  </a:moveTo>
                  <a:lnTo>
                    <a:pt x="66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6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4" name="Freeform 26"/>
            <p:cNvSpPr>
              <a:spLocks/>
            </p:cNvSpPr>
            <p:nvPr/>
          </p:nvSpPr>
          <p:spPr bwMode="auto">
            <a:xfrm>
              <a:off x="5472113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5" name="Freeform 27"/>
            <p:cNvSpPr>
              <a:spLocks/>
            </p:cNvSpPr>
            <p:nvPr/>
          </p:nvSpPr>
          <p:spPr bwMode="auto">
            <a:xfrm>
              <a:off x="5588000" y="2066925"/>
              <a:ext cx="50800" cy="333375"/>
            </a:xfrm>
            <a:custGeom>
              <a:avLst/>
              <a:gdLst/>
              <a:ahLst/>
              <a:cxnLst>
                <a:cxn ang="0">
                  <a:pos x="65" y="419"/>
                </a:cxn>
                <a:cxn ang="0">
                  <a:pos x="65" y="53"/>
                </a:cxn>
                <a:cxn ang="0">
                  <a:pos x="33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5" y="419"/>
                </a:cxn>
              </a:cxnLst>
              <a:rect l="0" t="0" r="r" b="b"/>
              <a:pathLst>
                <a:path w="65" h="419">
                  <a:moveTo>
                    <a:pt x="65" y="419"/>
                  </a:moveTo>
                  <a:lnTo>
                    <a:pt x="65" y="53"/>
                  </a:lnTo>
                  <a:lnTo>
                    <a:pt x="33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5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6" name="Freeform 28"/>
            <p:cNvSpPr>
              <a:spLocks/>
            </p:cNvSpPr>
            <p:nvPr/>
          </p:nvSpPr>
          <p:spPr bwMode="auto">
            <a:xfrm>
              <a:off x="5703888" y="2066925"/>
              <a:ext cx="50800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1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1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7" name="Freeform 29"/>
            <p:cNvSpPr>
              <a:spLocks/>
            </p:cNvSpPr>
            <p:nvPr/>
          </p:nvSpPr>
          <p:spPr bwMode="auto">
            <a:xfrm>
              <a:off x="5818188" y="2066925"/>
              <a:ext cx="52388" cy="333375"/>
            </a:xfrm>
            <a:custGeom>
              <a:avLst/>
              <a:gdLst/>
              <a:ahLst/>
              <a:cxnLst>
                <a:cxn ang="0">
                  <a:pos x="64" y="419"/>
                </a:cxn>
                <a:cxn ang="0">
                  <a:pos x="64" y="53"/>
                </a:cxn>
                <a:cxn ang="0">
                  <a:pos x="32" y="0"/>
                </a:cxn>
                <a:cxn ang="0">
                  <a:pos x="0" y="53"/>
                </a:cxn>
                <a:cxn ang="0">
                  <a:pos x="0" y="419"/>
                </a:cxn>
                <a:cxn ang="0">
                  <a:pos x="64" y="419"/>
                </a:cxn>
              </a:cxnLst>
              <a:rect l="0" t="0" r="r" b="b"/>
              <a:pathLst>
                <a:path w="64" h="419">
                  <a:moveTo>
                    <a:pt x="64" y="419"/>
                  </a:moveTo>
                  <a:lnTo>
                    <a:pt x="64" y="53"/>
                  </a:lnTo>
                  <a:lnTo>
                    <a:pt x="32" y="0"/>
                  </a:lnTo>
                  <a:lnTo>
                    <a:pt x="0" y="53"/>
                  </a:lnTo>
                  <a:lnTo>
                    <a:pt x="0" y="419"/>
                  </a:lnTo>
                  <a:lnTo>
                    <a:pt x="64" y="4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8" name="Rectangle 30"/>
            <p:cNvSpPr>
              <a:spLocks noChangeArrowheads="1"/>
            </p:cNvSpPr>
            <p:nvPr/>
          </p:nvSpPr>
          <p:spPr bwMode="auto">
            <a:xfrm>
              <a:off x="5075238" y="2136775"/>
              <a:ext cx="82708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  <p:sp>
          <p:nvSpPr>
            <p:cNvPr id="99" name="Rectangle 31"/>
            <p:cNvSpPr>
              <a:spLocks noChangeArrowheads="1"/>
            </p:cNvSpPr>
            <p:nvPr/>
          </p:nvSpPr>
          <p:spPr bwMode="auto">
            <a:xfrm>
              <a:off x="5075238" y="2287588"/>
              <a:ext cx="827088" cy="301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</p:grpSp>
      <p:pic>
        <p:nvPicPr>
          <p:cNvPr id="100" name="Picture 23" descr="Poppies.gif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2353" y="5153703"/>
            <a:ext cx="1066800" cy="142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1" name="Picture 26" descr="Sunflower_smiles.gif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5799" y="4623236"/>
            <a:ext cx="952500" cy="189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" name="Group 320"/>
          <p:cNvGrpSpPr>
            <a:grpSpLocks/>
          </p:cNvGrpSpPr>
          <p:nvPr/>
        </p:nvGrpSpPr>
        <p:grpSpPr bwMode="auto">
          <a:xfrm>
            <a:off x="954590" y="535436"/>
            <a:ext cx="1219200" cy="1676400"/>
            <a:chOff x="5108575" y="1908175"/>
            <a:chExt cx="831850" cy="874713"/>
          </a:xfrm>
        </p:grpSpPr>
        <p:sp>
          <p:nvSpPr>
            <p:cNvPr id="103" name="Freeform 83"/>
            <p:cNvSpPr>
              <a:spLocks/>
            </p:cNvSpPr>
            <p:nvPr/>
          </p:nvSpPr>
          <p:spPr bwMode="auto">
            <a:xfrm>
              <a:off x="5108575" y="1908175"/>
              <a:ext cx="831850" cy="606425"/>
            </a:xfrm>
            <a:custGeom>
              <a:avLst/>
              <a:gdLst>
                <a:gd name="T0" fmla="*/ 1277718227 w 524"/>
                <a:gd name="T1" fmla="*/ 645159992 h 382"/>
                <a:gd name="T2" fmla="*/ 1237395745 w 524"/>
                <a:gd name="T3" fmla="*/ 559474707 h 382"/>
                <a:gd name="T4" fmla="*/ 1204634523 w 524"/>
                <a:gd name="T5" fmla="*/ 536792514 h 382"/>
                <a:gd name="T6" fmla="*/ 1224795764 w 524"/>
                <a:gd name="T7" fmla="*/ 491429716 h 382"/>
                <a:gd name="T8" fmla="*/ 1292840745 w 524"/>
                <a:gd name="T9" fmla="*/ 425907262 h 382"/>
                <a:gd name="T10" fmla="*/ 1280239175 w 524"/>
                <a:gd name="T11" fmla="*/ 385584676 h 382"/>
                <a:gd name="T12" fmla="*/ 1287798847 w 524"/>
                <a:gd name="T13" fmla="*/ 297378442 h 382"/>
                <a:gd name="T14" fmla="*/ 1209674833 w 524"/>
                <a:gd name="T15" fmla="*/ 249494694 h 382"/>
                <a:gd name="T16" fmla="*/ 1113908940 w 524"/>
                <a:gd name="T17" fmla="*/ 236894711 h 382"/>
                <a:gd name="T18" fmla="*/ 1053425219 w 524"/>
                <a:gd name="T19" fmla="*/ 236894711 h 382"/>
                <a:gd name="T20" fmla="*/ 1015622099 w 524"/>
                <a:gd name="T21" fmla="*/ 239415660 h 382"/>
                <a:gd name="T22" fmla="*/ 995460858 w 524"/>
                <a:gd name="T23" fmla="*/ 209173795 h 382"/>
                <a:gd name="T24" fmla="*/ 932457775 w 524"/>
                <a:gd name="T25" fmla="*/ 183972191 h 382"/>
                <a:gd name="T26" fmla="*/ 892135294 w 524"/>
                <a:gd name="T27" fmla="*/ 161289998 h 382"/>
                <a:gd name="T28" fmla="*/ 856853123 w 524"/>
                <a:gd name="T29" fmla="*/ 123486873 h 382"/>
                <a:gd name="T30" fmla="*/ 816530443 w 524"/>
                <a:gd name="T31" fmla="*/ 73083739 h 382"/>
                <a:gd name="T32" fmla="*/ 748485462 w 524"/>
                <a:gd name="T33" fmla="*/ 0 h 382"/>
                <a:gd name="T34" fmla="*/ 655240518 w 524"/>
                <a:gd name="T35" fmla="*/ 42843449 h 382"/>
                <a:gd name="T36" fmla="*/ 627518019 w 524"/>
                <a:gd name="T37" fmla="*/ 115927200 h 382"/>
                <a:gd name="T38" fmla="*/ 569555246 w 524"/>
                <a:gd name="T39" fmla="*/ 113407838 h 382"/>
                <a:gd name="T40" fmla="*/ 493950593 w 524"/>
                <a:gd name="T41" fmla="*/ 98286881 h 382"/>
                <a:gd name="T42" fmla="*/ 410784583 w 524"/>
                <a:gd name="T43" fmla="*/ 108367527 h 382"/>
                <a:gd name="T44" fmla="*/ 340220241 w 524"/>
                <a:gd name="T45" fmla="*/ 178931880 h 382"/>
                <a:gd name="T46" fmla="*/ 211693126 w 524"/>
                <a:gd name="T47" fmla="*/ 181451242 h 382"/>
                <a:gd name="T48" fmla="*/ 171370595 w 524"/>
                <a:gd name="T49" fmla="*/ 252015644 h 382"/>
                <a:gd name="T50" fmla="*/ 176410905 w 524"/>
                <a:gd name="T51" fmla="*/ 309978425 h 382"/>
                <a:gd name="T52" fmla="*/ 113406234 w 524"/>
                <a:gd name="T53" fmla="*/ 335181567 h 382"/>
                <a:gd name="T54" fmla="*/ 98285279 w 524"/>
                <a:gd name="T55" fmla="*/ 380544365 h 382"/>
                <a:gd name="T56" fmla="*/ 100806228 w 524"/>
                <a:gd name="T57" fmla="*/ 423386313 h 382"/>
                <a:gd name="T58" fmla="*/ 27720924 w 524"/>
                <a:gd name="T59" fmla="*/ 466229749 h 382"/>
                <a:gd name="T60" fmla="*/ 5040312 w 524"/>
                <a:gd name="T61" fmla="*/ 554434396 h 382"/>
                <a:gd name="T62" fmla="*/ 103325589 w 524"/>
                <a:gd name="T63" fmla="*/ 612397178 h 382"/>
                <a:gd name="T64" fmla="*/ 161289974 w 524"/>
                <a:gd name="T65" fmla="*/ 657761563 h 382"/>
                <a:gd name="T66" fmla="*/ 186491525 w 524"/>
                <a:gd name="T67" fmla="*/ 715724345 h 382"/>
                <a:gd name="T68" fmla="*/ 226814056 w 524"/>
                <a:gd name="T69" fmla="*/ 720764656 h 382"/>
                <a:gd name="T70" fmla="*/ 171370595 w 524"/>
                <a:gd name="T71" fmla="*/ 745966210 h 382"/>
                <a:gd name="T72" fmla="*/ 158769026 w 524"/>
                <a:gd name="T73" fmla="*/ 816530563 h 382"/>
                <a:gd name="T74" fmla="*/ 257055917 w 524"/>
                <a:gd name="T75" fmla="*/ 854333886 h 382"/>
                <a:gd name="T76" fmla="*/ 302418708 w 524"/>
                <a:gd name="T77" fmla="*/ 871974181 h 382"/>
                <a:gd name="T78" fmla="*/ 330141208 w 524"/>
                <a:gd name="T79" fmla="*/ 899696684 h 382"/>
                <a:gd name="T80" fmla="*/ 375502412 w 524"/>
                <a:gd name="T81" fmla="*/ 960180415 h 382"/>
                <a:gd name="T82" fmla="*/ 435986233 w 524"/>
                <a:gd name="T83" fmla="*/ 932457911 h 382"/>
                <a:gd name="T84" fmla="*/ 488910283 w 524"/>
                <a:gd name="T85" fmla="*/ 914817617 h 382"/>
                <a:gd name="T86" fmla="*/ 506550575 w 524"/>
                <a:gd name="T87" fmla="*/ 856853248 h 382"/>
                <a:gd name="T88" fmla="*/ 559474625 w 524"/>
                <a:gd name="T89" fmla="*/ 864414508 h 382"/>
                <a:gd name="T90" fmla="*/ 504031214 w 524"/>
                <a:gd name="T91" fmla="*/ 751006521 h 382"/>
                <a:gd name="T92" fmla="*/ 539313385 w 524"/>
                <a:gd name="T93" fmla="*/ 705643723 h 382"/>
                <a:gd name="T94" fmla="*/ 561993987 w 524"/>
                <a:gd name="T95" fmla="*/ 645159992 h 382"/>
                <a:gd name="T96" fmla="*/ 589716486 w 524"/>
                <a:gd name="T97" fmla="*/ 627518110 h 382"/>
                <a:gd name="T98" fmla="*/ 602316468 w 524"/>
                <a:gd name="T99" fmla="*/ 599797194 h 382"/>
                <a:gd name="T100" fmla="*/ 675401759 w 524"/>
                <a:gd name="T101" fmla="*/ 637598732 h 382"/>
                <a:gd name="T102" fmla="*/ 748485462 w 524"/>
                <a:gd name="T103" fmla="*/ 670361547 h 382"/>
                <a:gd name="T104" fmla="*/ 841732192 w 524"/>
                <a:gd name="T105" fmla="*/ 677922807 h 382"/>
                <a:gd name="T106" fmla="*/ 796369202 w 524"/>
                <a:gd name="T107" fmla="*/ 781248386 h 382"/>
                <a:gd name="T108" fmla="*/ 824090114 w 524"/>
                <a:gd name="T109" fmla="*/ 806449941 h 382"/>
                <a:gd name="T110" fmla="*/ 866933743 w 524"/>
                <a:gd name="T111" fmla="*/ 859374197 h 382"/>
                <a:gd name="T112" fmla="*/ 950098067 w 524"/>
                <a:gd name="T113" fmla="*/ 904736995 h 382"/>
                <a:gd name="T114" fmla="*/ 1013102737 w 524"/>
                <a:gd name="T115" fmla="*/ 902216046 h 382"/>
                <a:gd name="T116" fmla="*/ 1113908940 w 524"/>
                <a:gd name="T117" fmla="*/ 834172643 h 382"/>
                <a:gd name="T118" fmla="*/ 1156750783 w 524"/>
                <a:gd name="T119" fmla="*/ 798890268 h 382"/>
                <a:gd name="T120" fmla="*/ 1192032954 w 524"/>
                <a:gd name="T121" fmla="*/ 786288697 h 382"/>
                <a:gd name="T122" fmla="*/ 1282758537 w 524"/>
                <a:gd name="T123" fmla="*/ 745966210 h 382"/>
                <a:gd name="T124" fmla="*/ 1318042295 w 524"/>
                <a:gd name="T125" fmla="*/ 672882496 h 3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24"/>
                <a:gd name="T190" fmla="*/ 0 h 382"/>
                <a:gd name="T191" fmla="*/ 524 w 524"/>
                <a:gd name="T192" fmla="*/ 382 h 3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24" h="382">
                  <a:moveTo>
                    <a:pt x="523" y="267"/>
                  </a:moveTo>
                  <a:lnTo>
                    <a:pt x="523" y="267"/>
                  </a:lnTo>
                  <a:lnTo>
                    <a:pt x="522" y="260"/>
                  </a:lnTo>
                  <a:lnTo>
                    <a:pt x="521" y="258"/>
                  </a:lnTo>
                  <a:lnTo>
                    <a:pt x="520" y="257"/>
                  </a:lnTo>
                  <a:lnTo>
                    <a:pt x="514" y="256"/>
                  </a:lnTo>
                  <a:lnTo>
                    <a:pt x="507" y="256"/>
                  </a:lnTo>
                  <a:lnTo>
                    <a:pt x="506" y="249"/>
                  </a:lnTo>
                  <a:lnTo>
                    <a:pt x="503" y="244"/>
                  </a:lnTo>
                  <a:lnTo>
                    <a:pt x="496" y="232"/>
                  </a:lnTo>
                  <a:lnTo>
                    <a:pt x="493" y="225"/>
                  </a:lnTo>
                  <a:lnTo>
                    <a:pt x="491" y="222"/>
                  </a:lnTo>
                  <a:lnTo>
                    <a:pt x="486" y="219"/>
                  </a:lnTo>
                  <a:lnTo>
                    <a:pt x="480" y="219"/>
                  </a:lnTo>
                  <a:lnTo>
                    <a:pt x="474" y="219"/>
                  </a:lnTo>
                  <a:lnTo>
                    <a:pt x="475" y="216"/>
                  </a:lnTo>
                  <a:lnTo>
                    <a:pt x="478" y="213"/>
                  </a:lnTo>
                  <a:lnTo>
                    <a:pt x="480" y="211"/>
                  </a:lnTo>
                  <a:lnTo>
                    <a:pt x="481" y="206"/>
                  </a:lnTo>
                  <a:lnTo>
                    <a:pt x="481" y="199"/>
                  </a:lnTo>
                  <a:lnTo>
                    <a:pt x="483" y="197"/>
                  </a:lnTo>
                  <a:lnTo>
                    <a:pt x="486" y="195"/>
                  </a:lnTo>
                  <a:lnTo>
                    <a:pt x="497" y="186"/>
                  </a:lnTo>
                  <a:lnTo>
                    <a:pt x="509" y="176"/>
                  </a:lnTo>
                  <a:lnTo>
                    <a:pt x="512" y="173"/>
                  </a:lnTo>
                  <a:lnTo>
                    <a:pt x="513" y="172"/>
                  </a:lnTo>
                  <a:lnTo>
                    <a:pt x="513" y="169"/>
                  </a:lnTo>
                  <a:lnTo>
                    <a:pt x="511" y="166"/>
                  </a:lnTo>
                  <a:lnTo>
                    <a:pt x="507" y="162"/>
                  </a:lnTo>
                  <a:lnTo>
                    <a:pt x="502" y="159"/>
                  </a:lnTo>
                  <a:lnTo>
                    <a:pt x="499" y="155"/>
                  </a:lnTo>
                  <a:lnTo>
                    <a:pt x="503" y="154"/>
                  </a:lnTo>
                  <a:lnTo>
                    <a:pt x="508" y="153"/>
                  </a:lnTo>
                  <a:lnTo>
                    <a:pt x="510" y="151"/>
                  </a:lnTo>
                  <a:lnTo>
                    <a:pt x="512" y="147"/>
                  </a:lnTo>
                  <a:lnTo>
                    <a:pt x="514" y="144"/>
                  </a:lnTo>
                  <a:lnTo>
                    <a:pt x="515" y="141"/>
                  </a:lnTo>
                  <a:lnTo>
                    <a:pt x="515" y="133"/>
                  </a:lnTo>
                  <a:lnTo>
                    <a:pt x="514" y="126"/>
                  </a:lnTo>
                  <a:lnTo>
                    <a:pt x="511" y="118"/>
                  </a:lnTo>
                  <a:lnTo>
                    <a:pt x="507" y="112"/>
                  </a:lnTo>
                  <a:lnTo>
                    <a:pt x="501" y="108"/>
                  </a:lnTo>
                  <a:lnTo>
                    <a:pt x="495" y="103"/>
                  </a:lnTo>
                  <a:lnTo>
                    <a:pt x="487" y="100"/>
                  </a:lnTo>
                  <a:lnTo>
                    <a:pt x="480" y="99"/>
                  </a:lnTo>
                  <a:lnTo>
                    <a:pt x="472" y="99"/>
                  </a:lnTo>
                  <a:lnTo>
                    <a:pt x="465" y="99"/>
                  </a:lnTo>
                  <a:lnTo>
                    <a:pt x="458" y="98"/>
                  </a:lnTo>
                  <a:lnTo>
                    <a:pt x="451" y="96"/>
                  </a:lnTo>
                  <a:lnTo>
                    <a:pt x="446" y="95"/>
                  </a:lnTo>
                  <a:lnTo>
                    <a:pt x="442" y="94"/>
                  </a:lnTo>
                  <a:lnTo>
                    <a:pt x="438" y="95"/>
                  </a:lnTo>
                  <a:lnTo>
                    <a:pt x="431" y="96"/>
                  </a:lnTo>
                  <a:lnTo>
                    <a:pt x="425" y="97"/>
                  </a:lnTo>
                  <a:lnTo>
                    <a:pt x="421" y="96"/>
                  </a:lnTo>
                  <a:lnTo>
                    <a:pt x="418" y="94"/>
                  </a:lnTo>
                  <a:lnTo>
                    <a:pt x="418" y="92"/>
                  </a:lnTo>
                  <a:lnTo>
                    <a:pt x="417" y="89"/>
                  </a:lnTo>
                  <a:lnTo>
                    <a:pt x="414" y="88"/>
                  </a:lnTo>
                  <a:lnTo>
                    <a:pt x="412" y="89"/>
                  </a:lnTo>
                  <a:lnTo>
                    <a:pt x="409" y="90"/>
                  </a:lnTo>
                  <a:lnTo>
                    <a:pt x="403" y="95"/>
                  </a:lnTo>
                  <a:lnTo>
                    <a:pt x="395" y="103"/>
                  </a:lnTo>
                  <a:lnTo>
                    <a:pt x="396" y="100"/>
                  </a:lnTo>
                  <a:lnTo>
                    <a:pt x="397" y="96"/>
                  </a:lnTo>
                  <a:lnTo>
                    <a:pt x="396" y="87"/>
                  </a:lnTo>
                  <a:lnTo>
                    <a:pt x="395" y="83"/>
                  </a:lnTo>
                  <a:lnTo>
                    <a:pt x="393" y="81"/>
                  </a:lnTo>
                  <a:lnTo>
                    <a:pt x="389" y="79"/>
                  </a:lnTo>
                  <a:lnTo>
                    <a:pt x="386" y="78"/>
                  </a:lnTo>
                  <a:lnTo>
                    <a:pt x="378" y="76"/>
                  </a:lnTo>
                  <a:lnTo>
                    <a:pt x="373" y="75"/>
                  </a:lnTo>
                  <a:lnTo>
                    <a:pt x="370" y="73"/>
                  </a:lnTo>
                  <a:lnTo>
                    <a:pt x="368" y="71"/>
                  </a:lnTo>
                  <a:lnTo>
                    <a:pt x="366" y="69"/>
                  </a:lnTo>
                  <a:lnTo>
                    <a:pt x="363" y="66"/>
                  </a:lnTo>
                  <a:lnTo>
                    <a:pt x="361" y="64"/>
                  </a:lnTo>
                  <a:lnTo>
                    <a:pt x="359" y="64"/>
                  </a:lnTo>
                  <a:lnTo>
                    <a:pt x="357" y="62"/>
                  </a:lnTo>
                  <a:lnTo>
                    <a:pt x="354" y="64"/>
                  </a:lnTo>
                  <a:lnTo>
                    <a:pt x="353" y="66"/>
                  </a:lnTo>
                  <a:lnTo>
                    <a:pt x="351" y="60"/>
                  </a:lnTo>
                  <a:lnTo>
                    <a:pt x="347" y="56"/>
                  </a:lnTo>
                  <a:lnTo>
                    <a:pt x="344" y="52"/>
                  </a:lnTo>
                  <a:lnTo>
                    <a:pt x="340" y="49"/>
                  </a:lnTo>
                  <a:lnTo>
                    <a:pt x="336" y="46"/>
                  </a:lnTo>
                  <a:lnTo>
                    <a:pt x="330" y="45"/>
                  </a:lnTo>
                  <a:lnTo>
                    <a:pt x="325" y="44"/>
                  </a:lnTo>
                  <a:lnTo>
                    <a:pt x="320" y="43"/>
                  </a:lnTo>
                  <a:lnTo>
                    <a:pt x="323" y="37"/>
                  </a:lnTo>
                  <a:lnTo>
                    <a:pt x="324" y="29"/>
                  </a:lnTo>
                  <a:lnTo>
                    <a:pt x="323" y="22"/>
                  </a:lnTo>
                  <a:lnTo>
                    <a:pt x="321" y="15"/>
                  </a:lnTo>
                  <a:lnTo>
                    <a:pt x="316" y="9"/>
                  </a:lnTo>
                  <a:lnTo>
                    <a:pt x="311" y="4"/>
                  </a:lnTo>
                  <a:lnTo>
                    <a:pt x="304" y="1"/>
                  </a:lnTo>
                  <a:lnTo>
                    <a:pt x="297" y="0"/>
                  </a:lnTo>
                  <a:lnTo>
                    <a:pt x="286" y="0"/>
                  </a:lnTo>
                  <a:lnTo>
                    <a:pt x="282" y="1"/>
                  </a:lnTo>
                  <a:lnTo>
                    <a:pt x="278" y="2"/>
                  </a:lnTo>
                  <a:lnTo>
                    <a:pt x="268" y="9"/>
                  </a:lnTo>
                  <a:lnTo>
                    <a:pt x="264" y="13"/>
                  </a:lnTo>
                  <a:lnTo>
                    <a:pt x="260" y="17"/>
                  </a:lnTo>
                  <a:lnTo>
                    <a:pt x="255" y="25"/>
                  </a:lnTo>
                  <a:lnTo>
                    <a:pt x="254" y="31"/>
                  </a:lnTo>
                  <a:lnTo>
                    <a:pt x="254" y="39"/>
                  </a:lnTo>
                  <a:lnTo>
                    <a:pt x="255" y="49"/>
                  </a:lnTo>
                  <a:lnTo>
                    <a:pt x="249" y="46"/>
                  </a:lnTo>
                  <a:lnTo>
                    <a:pt x="243" y="44"/>
                  </a:lnTo>
                  <a:lnTo>
                    <a:pt x="239" y="44"/>
                  </a:lnTo>
                  <a:lnTo>
                    <a:pt x="234" y="45"/>
                  </a:lnTo>
                  <a:lnTo>
                    <a:pt x="229" y="45"/>
                  </a:lnTo>
                  <a:lnTo>
                    <a:pt x="226" y="45"/>
                  </a:lnTo>
                  <a:lnTo>
                    <a:pt x="222" y="45"/>
                  </a:lnTo>
                  <a:lnTo>
                    <a:pt x="218" y="43"/>
                  </a:lnTo>
                  <a:lnTo>
                    <a:pt x="214" y="42"/>
                  </a:lnTo>
                  <a:lnTo>
                    <a:pt x="210" y="41"/>
                  </a:lnTo>
                  <a:lnTo>
                    <a:pt x="203" y="41"/>
                  </a:lnTo>
                  <a:lnTo>
                    <a:pt x="196" y="39"/>
                  </a:lnTo>
                  <a:lnTo>
                    <a:pt x="186" y="37"/>
                  </a:lnTo>
                  <a:lnTo>
                    <a:pt x="181" y="37"/>
                  </a:lnTo>
                  <a:lnTo>
                    <a:pt x="177" y="37"/>
                  </a:lnTo>
                  <a:lnTo>
                    <a:pt x="171" y="38"/>
                  </a:lnTo>
                  <a:lnTo>
                    <a:pt x="167" y="40"/>
                  </a:lnTo>
                  <a:lnTo>
                    <a:pt x="163" y="43"/>
                  </a:lnTo>
                  <a:lnTo>
                    <a:pt x="159" y="46"/>
                  </a:lnTo>
                  <a:lnTo>
                    <a:pt x="149" y="59"/>
                  </a:lnTo>
                  <a:lnTo>
                    <a:pt x="144" y="66"/>
                  </a:lnTo>
                  <a:lnTo>
                    <a:pt x="140" y="73"/>
                  </a:lnTo>
                  <a:lnTo>
                    <a:pt x="135" y="71"/>
                  </a:lnTo>
                  <a:lnTo>
                    <a:pt x="128" y="69"/>
                  </a:lnTo>
                  <a:lnTo>
                    <a:pt x="122" y="66"/>
                  </a:lnTo>
                  <a:lnTo>
                    <a:pt x="115" y="64"/>
                  </a:lnTo>
                  <a:lnTo>
                    <a:pt x="108" y="65"/>
                  </a:lnTo>
                  <a:lnTo>
                    <a:pt x="99" y="67"/>
                  </a:lnTo>
                  <a:lnTo>
                    <a:pt x="84" y="72"/>
                  </a:lnTo>
                  <a:lnTo>
                    <a:pt x="75" y="76"/>
                  </a:lnTo>
                  <a:lnTo>
                    <a:pt x="72" y="79"/>
                  </a:lnTo>
                  <a:lnTo>
                    <a:pt x="70" y="82"/>
                  </a:lnTo>
                  <a:lnTo>
                    <a:pt x="68" y="87"/>
                  </a:lnTo>
                  <a:lnTo>
                    <a:pt x="67" y="94"/>
                  </a:lnTo>
                  <a:lnTo>
                    <a:pt x="68" y="100"/>
                  </a:lnTo>
                  <a:lnTo>
                    <a:pt x="71" y="108"/>
                  </a:lnTo>
                  <a:lnTo>
                    <a:pt x="74" y="114"/>
                  </a:lnTo>
                  <a:lnTo>
                    <a:pt x="79" y="121"/>
                  </a:lnTo>
                  <a:lnTo>
                    <a:pt x="75" y="119"/>
                  </a:lnTo>
                  <a:lnTo>
                    <a:pt x="73" y="121"/>
                  </a:lnTo>
                  <a:lnTo>
                    <a:pt x="70" y="123"/>
                  </a:lnTo>
                  <a:lnTo>
                    <a:pt x="68" y="127"/>
                  </a:lnTo>
                  <a:lnTo>
                    <a:pt x="64" y="130"/>
                  </a:lnTo>
                  <a:lnTo>
                    <a:pt x="59" y="131"/>
                  </a:lnTo>
                  <a:lnTo>
                    <a:pt x="55" y="131"/>
                  </a:lnTo>
                  <a:lnTo>
                    <a:pt x="50" y="131"/>
                  </a:lnTo>
                  <a:lnTo>
                    <a:pt x="45" y="133"/>
                  </a:lnTo>
                  <a:lnTo>
                    <a:pt x="42" y="138"/>
                  </a:lnTo>
                  <a:lnTo>
                    <a:pt x="39" y="142"/>
                  </a:lnTo>
                  <a:lnTo>
                    <a:pt x="38" y="146"/>
                  </a:lnTo>
                  <a:lnTo>
                    <a:pt x="39" y="151"/>
                  </a:lnTo>
                  <a:lnTo>
                    <a:pt x="42" y="154"/>
                  </a:lnTo>
                  <a:lnTo>
                    <a:pt x="46" y="157"/>
                  </a:lnTo>
                  <a:lnTo>
                    <a:pt x="50" y="160"/>
                  </a:lnTo>
                  <a:lnTo>
                    <a:pt x="52" y="165"/>
                  </a:lnTo>
                  <a:lnTo>
                    <a:pt x="46" y="167"/>
                  </a:lnTo>
                  <a:lnTo>
                    <a:pt x="40" y="168"/>
                  </a:lnTo>
                  <a:lnTo>
                    <a:pt x="33" y="169"/>
                  </a:lnTo>
                  <a:lnTo>
                    <a:pt x="27" y="171"/>
                  </a:lnTo>
                  <a:lnTo>
                    <a:pt x="23" y="173"/>
                  </a:lnTo>
                  <a:lnTo>
                    <a:pt x="17" y="176"/>
                  </a:lnTo>
                  <a:lnTo>
                    <a:pt x="14" y="181"/>
                  </a:lnTo>
                  <a:lnTo>
                    <a:pt x="11" y="185"/>
                  </a:lnTo>
                  <a:lnTo>
                    <a:pt x="6" y="195"/>
                  </a:lnTo>
                  <a:lnTo>
                    <a:pt x="1" y="206"/>
                  </a:lnTo>
                  <a:lnTo>
                    <a:pt x="1" y="211"/>
                  </a:lnTo>
                  <a:lnTo>
                    <a:pt x="0" y="214"/>
                  </a:lnTo>
                  <a:lnTo>
                    <a:pt x="1" y="218"/>
                  </a:lnTo>
                  <a:lnTo>
                    <a:pt x="2" y="220"/>
                  </a:lnTo>
                  <a:lnTo>
                    <a:pt x="7" y="226"/>
                  </a:lnTo>
                  <a:lnTo>
                    <a:pt x="13" y="229"/>
                  </a:lnTo>
                  <a:lnTo>
                    <a:pt x="20" y="232"/>
                  </a:lnTo>
                  <a:lnTo>
                    <a:pt x="27" y="234"/>
                  </a:lnTo>
                  <a:lnTo>
                    <a:pt x="42" y="239"/>
                  </a:lnTo>
                  <a:lnTo>
                    <a:pt x="41" y="243"/>
                  </a:lnTo>
                  <a:lnTo>
                    <a:pt x="41" y="247"/>
                  </a:lnTo>
                  <a:lnTo>
                    <a:pt x="42" y="251"/>
                  </a:lnTo>
                  <a:lnTo>
                    <a:pt x="46" y="255"/>
                  </a:lnTo>
                  <a:lnTo>
                    <a:pt x="52" y="258"/>
                  </a:lnTo>
                  <a:lnTo>
                    <a:pt x="58" y="259"/>
                  </a:lnTo>
                  <a:lnTo>
                    <a:pt x="64" y="261"/>
                  </a:lnTo>
                  <a:lnTo>
                    <a:pt x="70" y="263"/>
                  </a:lnTo>
                  <a:lnTo>
                    <a:pt x="70" y="270"/>
                  </a:lnTo>
                  <a:lnTo>
                    <a:pt x="70" y="276"/>
                  </a:lnTo>
                  <a:lnTo>
                    <a:pt x="71" y="279"/>
                  </a:lnTo>
                  <a:lnTo>
                    <a:pt x="72" y="282"/>
                  </a:lnTo>
                  <a:lnTo>
                    <a:pt x="74" y="284"/>
                  </a:lnTo>
                  <a:lnTo>
                    <a:pt x="78" y="285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6"/>
                  </a:lnTo>
                  <a:lnTo>
                    <a:pt x="94" y="288"/>
                  </a:lnTo>
                  <a:lnTo>
                    <a:pt x="83" y="288"/>
                  </a:lnTo>
                  <a:lnTo>
                    <a:pt x="78" y="289"/>
                  </a:lnTo>
                  <a:lnTo>
                    <a:pt x="72" y="292"/>
                  </a:lnTo>
                  <a:lnTo>
                    <a:pt x="68" y="296"/>
                  </a:lnTo>
                  <a:lnTo>
                    <a:pt x="65" y="301"/>
                  </a:lnTo>
                  <a:lnTo>
                    <a:pt x="61" y="306"/>
                  </a:lnTo>
                  <a:lnTo>
                    <a:pt x="59" y="312"/>
                  </a:lnTo>
                  <a:lnTo>
                    <a:pt x="59" y="315"/>
                  </a:lnTo>
                  <a:lnTo>
                    <a:pt x="60" y="318"/>
                  </a:lnTo>
                  <a:lnTo>
                    <a:pt x="63" y="324"/>
                  </a:lnTo>
                  <a:lnTo>
                    <a:pt x="68" y="329"/>
                  </a:lnTo>
                  <a:lnTo>
                    <a:pt x="74" y="333"/>
                  </a:lnTo>
                  <a:lnTo>
                    <a:pt x="82" y="337"/>
                  </a:lnTo>
                  <a:lnTo>
                    <a:pt x="89" y="339"/>
                  </a:lnTo>
                  <a:lnTo>
                    <a:pt x="96" y="339"/>
                  </a:lnTo>
                  <a:lnTo>
                    <a:pt x="102" y="339"/>
                  </a:lnTo>
                  <a:lnTo>
                    <a:pt x="103" y="340"/>
                  </a:lnTo>
                  <a:lnTo>
                    <a:pt x="104" y="341"/>
                  </a:lnTo>
                  <a:lnTo>
                    <a:pt x="109" y="343"/>
                  </a:lnTo>
                  <a:lnTo>
                    <a:pt x="114" y="344"/>
                  </a:lnTo>
                  <a:lnTo>
                    <a:pt x="118" y="344"/>
                  </a:lnTo>
                  <a:lnTo>
                    <a:pt x="120" y="346"/>
                  </a:lnTo>
                  <a:lnTo>
                    <a:pt x="118" y="348"/>
                  </a:lnTo>
                  <a:lnTo>
                    <a:pt x="117" y="354"/>
                  </a:lnTo>
                  <a:lnTo>
                    <a:pt x="121" y="355"/>
                  </a:lnTo>
                  <a:lnTo>
                    <a:pt x="124" y="356"/>
                  </a:lnTo>
                  <a:lnTo>
                    <a:pt x="131" y="357"/>
                  </a:lnTo>
                  <a:lnTo>
                    <a:pt x="132" y="361"/>
                  </a:lnTo>
                  <a:lnTo>
                    <a:pt x="133" y="364"/>
                  </a:lnTo>
                  <a:lnTo>
                    <a:pt x="137" y="368"/>
                  </a:lnTo>
                  <a:lnTo>
                    <a:pt x="140" y="370"/>
                  </a:lnTo>
                  <a:lnTo>
                    <a:pt x="145" y="375"/>
                  </a:lnTo>
                  <a:lnTo>
                    <a:pt x="147" y="377"/>
                  </a:lnTo>
                  <a:lnTo>
                    <a:pt x="149" y="381"/>
                  </a:lnTo>
                  <a:lnTo>
                    <a:pt x="154" y="382"/>
                  </a:lnTo>
                  <a:lnTo>
                    <a:pt x="158" y="381"/>
                  </a:lnTo>
                  <a:lnTo>
                    <a:pt x="163" y="380"/>
                  </a:lnTo>
                  <a:lnTo>
                    <a:pt x="167" y="376"/>
                  </a:lnTo>
                  <a:lnTo>
                    <a:pt x="170" y="373"/>
                  </a:lnTo>
                  <a:lnTo>
                    <a:pt x="173" y="370"/>
                  </a:lnTo>
                  <a:lnTo>
                    <a:pt x="175" y="366"/>
                  </a:lnTo>
                  <a:lnTo>
                    <a:pt x="177" y="361"/>
                  </a:lnTo>
                  <a:lnTo>
                    <a:pt x="179" y="362"/>
                  </a:lnTo>
                  <a:lnTo>
                    <a:pt x="182" y="363"/>
                  </a:lnTo>
                  <a:lnTo>
                    <a:pt x="187" y="364"/>
                  </a:lnTo>
                  <a:lnTo>
                    <a:pt x="194" y="363"/>
                  </a:lnTo>
                  <a:lnTo>
                    <a:pt x="196" y="361"/>
                  </a:lnTo>
                  <a:lnTo>
                    <a:pt x="198" y="360"/>
                  </a:lnTo>
                  <a:lnTo>
                    <a:pt x="200" y="356"/>
                  </a:lnTo>
                  <a:lnTo>
                    <a:pt x="201" y="351"/>
                  </a:lnTo>
                  <a:lnTo>
                    <a:pt x="201" y="340"/>
                  </a:lnTo>
                  <a:lnTo>
                    <a:pt x="204" y="340"/>
                  </a:lnTo>
                  <a:lnTo>
                    <a:pt x="208" y="341"/>
                  </a:lnTo>
                  <a:lnTo>
                    <a:pt x="212" y="343"/>
                  </a:lnTo>
                  <a:lnTo>
                    <a:pt x="214" y="344"/>
                  </a:lnTo>
                  <a:lnTo>
                    <a:pt x="216" y="345"/>
                  </a:lnTo>
                  <a:lnTo>
                    <a:pt x="220" y="344"/>
                  </a:lnTo>
                  <a:lnTo>
                    <a:pt x="222" y="343"/>
                  </a:lnTo>
                  <a:lnTo>
                    <a:pt x="220" y="335"/>
                  </a:lnTo>
                  <a:lnTo>
                    <a:pt x="215" y="329"/>
                  </a:lnTo>
                  <a:lnTo>
                    <a:pt x="209" y="317"/>
                  </a:lnTo>
                  <a:lnTo>
                    <a:pt x="204" y="311"/>
                  </a:lnTo>
                  <a:lnTo>
                    <a:pt x="202" y="304"/>
                  </a:lnTo>
                  <a:lnTo>
                    <a:pt x="200" y="298"/>
                  </a:lnTo>
                  <a:lnTo>
                    <a:pt x="199" y="290"/>
                  </a:lnTo>
                  <a:lnTo>
                    <a:pt x="199" y="281"/>
                  </a:lnTo>
                  <a:lnTo>
                    <a:pt x="207" y="281"/>
                  </a:lnTo>
                  <a:lnTo>
                    <a:pt x="211" y="281"/>
                  </a:lnTo>
                  <a:lnTo>
                    <a:pt x="214" y="280"/>
                  </a:lnTo>
                  <a:lnTo>
                    <a:pt x="217" y="277"/>
                  </a:lnTo>
                  <a:lnTo>
                    <a:pt x="220" y="275"/>
                  </a:lnTo>
                  <a:lnTo>
                    <a:pt x="221" y="272"/>
                  </a:lnTo>
                  <a:lnTo>
                    <a:pt x="222" y="270"/>
                  </a:lnTo>
                  <a:lnTo>
                    <a:pt x="223" y="263"/>
                  </a:lnTo>
                  <a:lnTo>
                    <a:pt x="223" y="256"/>
                  </a:lnTo>
                  <a:lnTo>
                    <a:pt x="225" y="256"/>
                  </a:lnTo>
                  <a:lnTo>
                    <a:pt x="227" y="255"/>
                  </a:lnTo>
                  <a:lnTo>
                    <a:pt x="229" y="253"/>
                  </a:lnTo>
                  <a:lnTo>
                    <a:pt x="230" y="251"/>
                  </a:lnTo>
                  <a:lnTo>
                    <a:pt x="234" y="249"/>
                  </a:lnTo>
                  <a:lnTo>
                    <a:pt x="236" y="248"/>
                  </a:lnTo>
                  <a:lnTo>
                    <a:pt x="237" y="246"/>
                  </a:lnTo>
                  <a:lnTo>
                    <a:pt x="237" y="245"/>
                  </a:lnTo>
                  <a:lnTo>
                    <a:pt x="238" y="241"/>
                  </a:lnTo>
                  <a:lnTo>
                    <a:pt x="238" y="240"/>
                  </a:lnTo>
                  <a:lnTo>
                    <a:pt x="239" y="238"/>
                  </a:lnTo>
                  <a:lnTo>
                    <a:pt x="241" y="237"/>
                  </a:lnTo>
                  <a:lnTo>
                    <a:pt x="244" y="237"/>
                  </a:lnTo>
                  <a:lnTo>
                    <a:pt x="252" y="236"/>
                  </a:lnTo>
                  <a:lnTo>
                    <a:pt x="265" y="238"/>
                  </a:lnTo>
                  <a:lnTo>
                    <a:pt x="266" y="246"/>
                  </a:lnTo>
                  <a:lnTo>
                    <a:pt x="268" y="253"/>
                  </a:lnTo>
                  <a:lnTo>
                    <a:pt x="272" y="258"/>
                  </a:lnTo>
                  <a:lnTo>
                    <a:pt x="279" y="263"/>
                  </a:lnTo>
                  <a:lnTo>
                    <a:pt x="286" y="268"/>
                  </a:lnTo>
                  <a:lnTo>
                    <a:pt x="289" y="269"/>
                  </a:lnTo>
                  <a:lnTo>
                    <a:pt x="292" y="268"/>
                  </a:lnTo>
                  <a:lnTo>
                    <a:pt x="297" y="266"/>
                  </a:lnTo>
                  <a:lnTo>
                    <a:pt x="303" y="260"/>
                  </a:lnTo>
                  <a:lnTo>
                    <a:pt x="307" y="262"/>
                  </a:lnTo>
                  <a:lnTo>
                    <a:pt x="310" y="265"/>
                  </a:lnTo>
                  <a:lnTo>
                    <a:pt x="317" y="267"/>
                  </a:lnTo>
                  <a:lnTo>
                    <a:pt x="334" y="269"/>
                  </a:lnTo>
                  <a:lnTo>
                    <a:pt x="327" y="279"/>
                  </a:lnTo>
                  <a:lnTo>
                    <a:pt x="322" y="288"/>
                  </a:lnTo>
                  <a:lnTo>
                    <a:pt x="320" y="294"/>
                  </a:lnTo>
                  <a:lnTo>
                    <a:pt x="317" y="299"/>
                  </a:lnTo>
                  <a:lnTo>
                    <a:pt x="316" y="304"/>
                  </a:lnTo>
                  <a:lnTo>
                    <a:pt x="316" y="310"/>
                  </a:lnTo>
                  <a:lnTo>
                    <a:pt x="320" y="310"/>
                  </a:lnTo>
                  <a:lnTo>
                    <a:pt x="323" y="311"/>
                  </a:lnTo>
                  <a:lnTo>
                    <a:pt x="324" y="315"/>
                  </a:lnTo>
                  <a:lnTo>
                    <a:pt x="324" y="319"/>
                  </a:lnTo>
                  <a:lnTo>
                    <a:pt x="327" y="320"/>
                  </a:lnTo>
                  <a:lnTo>
                    <a:pt x="329" y="323"/>
                  </a:lnTo>
                  <a:lnTo>
                    <a:pt x="332" y="328"/>
                  </a:lnTo>
                  <a:lnTo>
                    <a:pt x="336" y="334"/>
                  </a:lnTo>
                  <a:lnTo>
                    <a:pt x="338" y="337"/>
                  </a:lnTo>
                  <a:lnTo>
                    <a:pt x="340" y="339"/>
                  </a:lnTo>
                  <a:lnTo>
                    <a:pt x="344" y="341"/>
                  </a:lnTo>
                  <a:lnTo>
                    <a:pt x="350" y="342"/>
                  </a:lnTo>
                  <a:lnTo>
                    <a:pt x="355" y="342"/>
                  </a:lnTo>
                  <a:lnTo>
                    <a:pt x="360" y="341"/>
                  </a:lnTo>
                  <a:lnTo>
                    <a:pt x="366" y="347"/>
                  </a:lnTo>
                  <a:lnTo>
                    <a:pt x="371" y="354"/>
                  </a:lnTo>
                  <a:lnTo>
                    <a:pt x="377" y="359"/>
                  </a:lnTo>
                  <a:lnTo>
                    <a:pt x="380" y="361"/>
                  </a:lnTo>
                  <a:lnTo>
                    <a:pt x="384" y="363"/>
                  </a:lnTo>
                  <a:lnTo>
                    <a:pt x="389" y="363"/>
                  </a:lnTo>
                  <a:lnTo>
                    <a:pt x="394" y="362"/>
                  </a:lnTo>
                  <a:lnTo>
                    <a:pt x="398" y="360"/>
                  </a:lnTo>
                  <a:lnTo>
                    <a:pt x="402" y="358"/>
                  </a:lnTo>
                  <a:lnTo>
                    <a:pt x="409" y="354"/>
                  </a:lnTo>
                  <a:lnTo>
                    <a:pt x="416" y="351"/>
                  </a:lnTo>
                  <a:lnTo>
                    <a:pt x="429" y="345"/>
                  </a:lnTo>
                  <a:lnTo>
                    <a:pt x="435" y="341"/>
                  </a:lnTo>
                  <a:lnTo>
                    <a:pt x="439" y="337"/>
                  </a:lnTo>
                  <a:lnTo>
                    <a:pt x="442" y="331"/>
                  </a:lnTo>
                  <a:lnTo>
                    <a:pt x="443" y="323"/>
                  </a:lnTo>
                  <a:lnTo>
                    <a:pt x="450" y="323"/>
                  </a:lnTo>
                  <a:lnTo>
                    <a:pt x="456" y="320"/>
                  </a:lnTo>
                  <a:lnTo>
                    <a:pt x="458" y="319"/>
                  </a:lnTo>
                  <a:lnTo>
                    <a:pt x="459" y="317"/>
                  </a:lnTo>
                  <a:lnTo>
                    <a:pt x="463" y="316"/>
                  </a:lnTo>
                  <a:lnTo>
                    <a:pt x="465" y="316"/>
                  </a:lnTo>
                  <a:lnTo>
                    <a:pt x="468" y="316"/>
                  </a:lnTo>
                  <a:lnTo>
                    <a:pt x="471" y="314"/>
                  </a:lnTo>
                  <a:lnTo>
                    <a:pt x="473" y="312"/>
                  </a:lnTo>
                  <a:lnTo>
                    <a:pt x="474" y="309"/>
                  </a:lnTo>
                  <a:lnTo>
                    <a:pt x="474" y="301"/>
                  </a:lnTo>
                  <a:lnTo>
                    <a:pt x="487" y="300"/>
                  </a:lnTo>
                  <a:lnTo>
                    <a:pt x="498" y="299"/>
                  </a:lnTo>
                  <a:lnTo>
                    <a:pt x="503" y="298"/>
                  </a:lnTo>
                  <a:lnTo>
                    <a:pt x="509" y="296"/>
                  </a:lnTo>
                  <a:lnTo>
                    <a:pt x="513" y="291"/>
                  </a:lnTo>
                  <a:lnTo>
                    <a:pt x="518" y="287"/>
                  </a:lnTo>
                  <a:lnTo>
                    <a:pt x="521" y="282"/>
                  </a:lnTo>
                  <a:lnTo>
                    <a:pt x="523" y="277"/>
                  </a:lnTo>
                  <a:lnTo>
                    <a:pt x="524" y="272"/>
                  </a:lnTo>
                  <a:lnTo>
                    <a:pt x="523" y="267"/>
                  </a:lnTo>
                  <a:close/>
                </a:path>
              </a:pathLst>
            </a:custGeom>
            <a:solidFill>
              <a:srgbClr val="AFD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4" name="Freeform 84"/>
            <p:cNvSpPr>
              <a:spLocks/>
            </p:cNvSpPr>
            <p:nvPr/>
          </p:nvSpPr>
          <p:spPr bwMode="auto">
            <a:xfrm>
              <a:off x="5316538" y="2314575"/>
              <a:ext cx="314325" cy="220663"/>
            </a:xfrm>
            <a:custGeom>
              <a:avLst/>
              <a:gdLst>
                <a:gd name="T0" fmla="*/ 0 w 198"/>
                <a:gd name="T1" fmla="*/ 80645172 h 139"/>
                <a:gd name="T2" fmla="*/ 0 w 198"/>
                <a:gd name="T3" fmla="*/ 118448403 h 139"/>
                <a:gd name="T4" fmla="*/ 2520950 w 198"/>
                <a:gd name="T5" fmla="*/ 138609690 h 139"/>
                <a:gd name="T6" fmla="*/ 22682199 w 198"/>
                <a:gd name="T7" fmla="*/ 161290344 h 139"/>
                <a:gd name="T8" fmla="*/ 63003118 w 198"/>
                <a:gd name="T9" fmla="*/ 186491953 h 139"/>
                <a:gd name="T10" fmla="*/ 93246571 w 198"/>
                <a:gd name="T11" fmla="*/ 199093551 h 139"/>
                <a:gd name="T12" fmla="*/ 83165949 w 198"/>
                <a:gd name="T13" fmla="*/ 216733933 h 139"/>
                <a:gd name="T14" fmla="*/ 65524067 w 198"/>
                <a:gd name="T15" fmla="*/ 234375852 h 139"/>
                <a:gd name="T16" fmla="*/ 60483756 w 198"/>
                <a:gd name="T17" fmla="*/ 252016185 h 139"/>
                <a:gd name="T18" fmla="*/ 60483756 w 198"/>
                <a:gd name="T19" fmla="*/ 262096828 h 139"/>
                <a:gd name="T20" fmla="*/ 75604689 w 198"/>
                <a:gd name="T21" fmla="*/ 289819391 h 139"/>
                <a:gd name="T22" fmla="*/ 108367529 w 198"/>
                <a:gd name="T23" fmla="*/ 315021000 h 139"/>
                <a:gd name="T24" fmla="*/ 141128756 w 198"/>
                <a:gd name="T25" fmla="*/ 320061321 h 139"/>
                <a:gd name="T26" fmla="*/ 166330311 w 198"/>
                <a:gd name="T27" fmla="*/ 315021000 h 139"/>
                <a:gd name="T28" fmla="*/ 191531866 w 198"/>
                <a:gd name="T29" fmla="*/ 297379080 h 139"/>
                <a:gd name="T30" fmla="*/ 204133437 w 198"/>
                <a:gd name="T31" fmla="*/ 287298437 h 139"/>
                <a:gd name="T32" fmla="*/ 231854403 w 198"/>
                <a:gd name="T33" fmla="*/ 307459723 h 139"/>
                <a:gd name="T34" fmla="*/ 274696252 w 198"/>
                <a:gd name="T35" fmla="*/ 337701654 h 139"/>
                <a:gd name="T36" fmla="*/ 304938118 w 198"/>
                <a:gd name="T37" fmla="*/ 350303252 h 139"/>
                <a:gd name="T38" fmla="*/ 320059051 w 198"/>
                <a:gd name="T39" fmla="*/ 347782297 h 139"/>
                <a:gd name="T40" fmla="*/ 342741244 w 198"/>
                <a:gd name="T41" fmla="*/ 335182287 h 139"/>
                <a:gd name="T42" fmla="*/ 352821865 w 198"/>
                <a:gd name="T43" fmla="*/ 322580689 h 139"/>
                <a:gd name="T44" fmla="*/ 367942798 w 198"/>
                <a:gd name="T45" fmla="*/ 297379080 h 139"/>
                <a:gd name="T46" fmla="*/ 372983109 w 198"/>
                <a:gd name="T47" fmla="*/ 289819391 h 139"/>
                <a:gd name="T48" fmla="*/ 390624991 w 198"/>
                <a:gd name="T49" fmla="*/ 279738748 h 139"/>
                <a:gd name="T50" fmla="*/ 441028200 w 198"/>
                <a:gd name="T51" fmla="*/ 267137150 h 139"/>
                <a:gd name="T52" fmla="*/ 461189444 w 198"/>
                <a:gd name="T53" fmla="*/ 262096828 h 139"/>
                <a:gd name="T54" fmla="*/ 486390999 w 198"/>
                <a:gd name="T55" fmla="*/ 246975863 h 139"/>
                <a:gd name="T56" fmla="*/ 498990982 w 198"/>
                <a:gd name="T57" fmla="*/ 224295209 h 139"/>
                <a:gd name="T58" fmla="*/ 498990982 w 198"/>
                <a:gd name="T59" fmla="*/ 199093551 h 139"/>
                <a:gd name="T60" fmla="*/ 488910360 w 198"/>
                <a:gd name="T61" fmla="*/ 171370988 h 139"/>
                <a:gd name="T62" fmla="*/ 481350688 w 198"/>
                <a:gd name="T63" fmla="*/ 156250023 h 139"/>
                <a:gd name="T64" fmla="*/ 453628184 w 198"/>
                <a:gd name="T65" fmla="*/ 120967771 h 139"/>
                <a:gd name="T66" fmla="*/ 413305597 w 198"/>
                <a:gd name="T67" fmla="*/ 78125805 h 139"/>
                <a:gd name="T68" fmla="*/ 405745924 w 198"/>
                <a:gd name="T69" fmla="*/ 68045162 h 139"/>
                <a:gd name="T70" fmla="*/ 400705613 w 198"/>
                <a:gd name="T71" fmla="*/ 52924196 h 139"/>
                <a:gd name="T72" fmla="*/ 357862176 w 198"/>
                <a:gd name="T73" fmla="*/ 37803219 h 139"/>
                <a:gd name="T74" fmla="*/ 302418756 w 198"/>
                <a:gd name="T75" fmla="*/ 10080647 h 139"/>
                <a:gd name="T76" fmla="*/ 259575319 w 198"/>
                <a:gd name="T77" fmla="*/ 0 h 139"/>
                <a:gd name="T78" fmla="*/ 0 w 198"/>
                <a:gd name="T79" fmla="*/ 80645172 h 13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98"/>
                <a:gd name="T121" fmla="*/ 0 h 139"/>
                <a:gd name="T122" fmla="*/ 198 w 198"/>
                <a:gd name="T123" fmla="*/ 139 h 13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98" h="139">
                  <a:moveTo>
                    <a:pt x="0" y="32"/>
                  </a:moveTo>
                  <a:lnTo>
                    <a:pt x="0" y="32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5"/>
                  </a:lnTo>
                  <a:lnTo>
                    <a:pt x="5" y="60"/>
                  </a:lnTo>
                  <a:lnTo>
                    <a:pt x="9" y="64"/>
                  </a:lnTo>
                  <a:lnTo>
                    <a:pt x="14" y="68"/>
                  </a:lnTo>
                  <a:lnTo>
                    <a:pt x="25" y="74"/>
                  </a:lnTo>
                  <a:lnTo>
                    <a:pt x="37" y="79"/>
                  </a:lnTo>
                  <a:lnTo>
                    <a:pt x="35" y="83"/>
                  </a:lnTo>
                  <a:lnTo>
                    <a:pt x="33" y="86"/>
                  </a:lnTo>
                  <a:lnTo>
                    <a:pt x="28" y="91"/>
                  </a:lnTo>
                  <a:lnTo>
                    <a:pt x="26" y="93"/>
                  </a:lnTo>
                  <a:lnTo>
                    <a:pt x="24" y="97"/>
                  </a:lnTo>
                  <a:lnTo>
                    <a:pt x="24" y="100"/>
                  </a:lnTo>
                  <a:lnTo>
                    <a:pt x="24" y="104"/>
                  </a:lnTo>
                  <a:lnTo>
                    <a:pt x="26" y="110"/>
                  </a:lnTo>
                  <a:lnTo>
                    <a:pt x="30" y="115"/>
                  </a:lnTo>
                  <a:lnTo>
                    <a:pt x="36" y="120"/>
                  </a:lnTo>
                  <a:lnTo>
                    <a:pt x="43" y="125"/>
                  </a:lnTo>
                  <a:lnTo>
                    <a:pt x="51" y="127"/>
                  </a:lnTo>
                  <a:lnTo>
                    <a:pt x="56" y="127"/>
                  </a:lnTo>
                  <a:lnTo>
                    <a:pt x="61" y="126"/>
                  </a:lnTo>
                  <a:lnTo>
                    <a:pt x="66" y="125"/>
                  </a:lnTo>
                  <a:lnTo>
                    <a:pt x="70" y="122"/>
                  </a:lnTo>
                  <a:lnTo>
                    <a:pt x="76" y="118"/>
                  </a:lnTo>
                  <a:lnTo>
                    <a:pt x="81" y="114"/>
                  </a:lnTo>
                  <a:lnTo>
                    <a:pt x="86" y="118"/>
                  </a:lnTo>
                  <a:lnTo>
                    <a:pt x="92" y="122"/>
                  </a:lnTo>
                  <a:lnTo>
                    <a:pt x="103" y="131"/>
                  </a:lnTo>
                  <a:lnTo>
                    <a:pt x="109" y="134"/>
                  </a:lnTo>
                  <a:lnTo>
                    <a:pt x="114" y="138"/>
                  </a:lnTo>
                  <a:lnTo>
                    <a:pt x="121" y="139"/>
                  </a:lnTo>
                  <a:lnTo>
                    <a:pt x="127" y="138"/>
                  </a:lnTo>
                  <a:lnTo>
                    <a:pt x="133" y="135"/>
                  </a:lnTo>
                  <a:lnTo>
                    <a:pt x="136" y="133"/>
                  </a:lnTo>
                  <a:lnTo>
                    <a:pt x="138" y="131"/>
                  </a:lnTo>
                  <a:lnTo>
                    <a:pt x="140" y="128"/>
                  </a:lnTo>
                  <a:lnTo>
                    <a:pt x="143" y="121"/>
                  </a:lnTo>
                  <a:lnTo>
                    <a:pt x="146" y="118"/>
                  </a:lnTo>
                  <a:lnTo>
                    <a:pt x="148" y="115"/>
                  </a:lnTo>
                  <a:lnTo>
                    <a:pt x="151" y="113"/>
                  </a:lnTo>
                  <a:lnTo>
                    <a:pt x="155" y="111"/>
                  </a:lnTo>
                  <a:lnTo>
                    <a:pt x="165" y="108"/>
                  </a:lnTo>
                  <a:lnTo>
                    <a:pt x="175" y="106"/>
                  </a:lnTo>
                  <a:lnTo>
                    <a:pt x="183" y="104"/>
                  </a:lnTo>
                  <a:lnTo>
                    <a:pt x="189" y="101"/>
                  </a:lnTo>
                  <a:lnTo>
                    <a:pt x="193" y="98"/>
                  </a:lnTo>
                  <a:lnTo>
                    <a:pt x="196" y="93"/>
                  </a:lnTo>
                  <a:lnTo>
                    <a:pt x="198" y="89"/>
                  </a:lnTo>
                  <a:lnTo>
                    <a:pt x="198" y="85"/>
                  </a:lnTo>
                  <a:lnTo>
                    <a:pt x="198" y="79"/>
                  </a:lnTo>
                  <a:lnTo>
                    <a:pt x="197" y="74"/>
                  </a:lnTo>
                  <a:lnTo>
                    <a:pt x="194" y="68"/>
                  </a:lnTo>
                  <a:lnTo>
                    <a:pt x="191" y="62"/>
                  </a:lnTo>
                  <a:lnTo>
                    <a:pt x="187" y="58"/>
                  </a:lnTo>
                  <a:lnTo>
                    <a:pt x="180" y="48"/>
                  </a:lnTo>
                  <a:lnTo>
                    <a:pt x="171" y="40"/>
                  </a:lnTo>
                  <a:lnTo>
                    <a:pt x="164" y="31"/>
                  </a:lnTo>
                  <a:lnTo>
                    <a:pt x="161" y="27"/>
                  </a:lnTo>
                  <a:lnTo>
                    <a:pt x="159" y="25"/>
                  </a:lnTo>
                  <a:lnTo>
                    <a:pt x="159" y="21"/>
                  </a:lnTo>
                  <a:lnTo>
                    <a:pt x="142" y="15"/>
                  </a:lnTo>
                  <a:lnTo>
                    <a:pt x="120" y="4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97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5" name="Freeform 85"/>
            <p:cNvSpPr>
              <a:spLocks/>
            </p:cNvSpPr>
            <p:nvPr/>
          </p:nvSpPr>
          <p:spPr bwMode="auto">
            <a:xfrm>
              <a:off x="5486400" y="2201863"/>
              <a:ext cx="293688" cy="344488"/>
            </a:xfrm>
            <a:custGeom>
              <a:avLst/>
              <a:gdLst>
                <a:gd name="T0" fmla="*/ 113408030 w 185"/>
                <a:gd name="T1" fmla="*/ 131048328 h 217"/>
                <a:gd name="T2" fmla="*/ 35282248 w 185"/>
                <a:gd name="T3" fmla="*/ 191532149 h 217"/>
                <a:gd name="T4" fmla="*/ 10080642 w 185"/>
                <a:gd name="T5" fmla="*/ 216733790 h 217"/>
                <a:gd name="T6" fmla="*/ 0 w 185"/>
                <a:gd name="T7" fmla="*/ 246975701 h 217"/>
                <a:gd name="T8" fmla="*/ 0 w 185"/>
                <a:gd name="T9" fmla="*/ 279738564 h 217"/>
                <a:gd name="T10" fmla="*/ 5040321 w 185"/>
                <a:gd name="T11" fmla="*/ 297378885 h 217"/>
                <a:gd name="T12" fmla="*/ 20161284 w 185"/>
                <a:gd name="T13" fmla="*/ 325101430 h 217"/>
                <a:gd name="T14" fmla="*/ 55443538 w 185"/>
                <a:gd name="T15" fmla="*/ 355343340 h 217"/>
                <a:gd name="T16" fmla="*/ 83166089 w 185"/>
                <a:gd name="T17" fmla="*/ 372983661 h 217"/>
                <a:gd name="T18" fmla="*/ 78125770 w 185"/>
                <a:gd name="T19" fmla="*/ 383064297 h 217"/>
                <a:gd name="T20" fmla="*/ 57964492 w 185"/>
                <a:gd name="T21" fmla="*/ 400706206 h 217"/>
                <a:gd name="T22" fmla="*/ 42843521 w 185"/>
                <a:gd name="T23" fmla="*/ 420867578 h 217"/>
                <a:gd name="T24" fmla="*/ 40322568 w 185"/>
                <a:gd name="T25" fmla="*/ 428427262 h 217"/>
                <a:gd name="T26" fmla="*/ 37803202 w 185"/>
                <a:gd name="T27" fmla="*/ 468749809 h 217"/>
                <a:gd name="T28" fmla="*/ 42843521 w 185"/>
                <a:gd name="T29" fmla="*/ 506552991 h 217"/>
                <a:gd name="T30" fmla="*/ 47883841 w 185"/>
                <a:gd name="T31" fmla="*/ 519152993 h 217"/>
                <a:gd name="T32" fmla="*/ 68045131 w 185"/>
                <a:gd name="T33" fmla="*/ 539314267 h 217"/>
                <a:gd name="T34" fmla="*/ 83166089 w 185"/>
                <a:gd name="T35" fmla="*/ 544354585 h 217"/>
                <a:gd name="T36" fmla="*/ 115927396 w 185"/>
                <a:gd name="T37" fmla="*/ 544354585 h 217"/>
                <a:gd name="T38" fmla="*/ 141128993 w 185"/>
                <a:gd name="T39" fmla="*/ 536794902 h 217"/>
                <a:gd name="T40" fmla="*/ 156249952 w 185"/>
                <a:gd name="T41" fmla="*/ 516633628 h 217"/>
                <a:gd name="T42" fmla="*/ 171370910 w 185"/>
                <a:gd name="T43" fmla="*/ 483870765 h 217"/>
                <a:gd name="T44" fmla="*/ 183972502 w 185"/>
                <a:gd name="T45" fmla="*/ 496472354 h 217"/>
                <a:gd name="T46" fmla="*/ 219254788 w 185"/>
                <a:gd name="T47" fmla="*/ 509072357 h 217"/>
                <a:gd name="T48" fmla="*/ 257056390 w 185"/>
                <a:gd name="T49" fmla="*/ 509072357 h 217"/>
                <a:gd name="T50" fmla="*/ 289819260 w 185"/>
                <a:gd name="T51" fmla="*/ 496472354 h 217"/>
                <a:gd name="T52" fmla="*/ 297378945 w 185"/>
                <a:gd name="T53" fmla="*/ 478830446 h 217"/>
                <a:gd name="T54" fmla="*/ 299899898 w 185"/>
                <a:gd name="T55" fmla="*/ 473790128 h 217"/>
                <a:gd name="T56" fmla="*/ 297378945 w 185"/>
                <a:gd name="T57" fmla="*/ 463709491 h 217"/>
                <a:gd name="T58" fmla="*/ 299899898 w 185"/>
                <a:gd name="T59" fmla="*/ 458669173 h 217"/>
                <a:gd name="T60" fmla="*/ 309980537 w 185"/>
                <a:gd name="T61" fmla="*/ 446069170 h 217"/>
                <a:gd name="T62" fmla="*/ 340222454 w 185"/>
                <a:gd name="T63" fmla="*/ 441028852 h 217"/>
                <a:gd name="T64" fmla="*/ 375504690 w 185"/>
                <a:gd name="T65" fmla="*/ 441028852 h 217"/>
                <a:gd name="T66" fmla="*/ 398185333 w 185"/>
                <a:gd name="T67" fmla="*/ 433467581 h 217"/>
                <a:gd name="T68" fmla="*/ 408265972 w 185"/>
                <a:gd name="T69" fmla="*/ 423386944 h 217"/>
                <a:gd name="T70" fmla="*/ 410786926 w 185"/>
                <a:gd name="T71" fmla="*/ 413306208 h 217"/>
                <a:gd name="T72" fmla="*/ 408265972 w 185"/>
                <a:gd name="T73" fmla="*/ 388104616 h 217"/>
                <a:gd name="T74" fmla="*/ 393145014 w 185"/>
                <a:gd name="T75" fmla="*/ 360383658 h 217"/>
                <a:gd name="T76" fmla="*/ 365424051 w 185"/>
                <a:gd name="T77" fmla="*/ 322580477 h 217"/>
                <a:gd name="T78" fmla="*/ 362903097 w 185"/>
                <a:gd name="T79" fmla="*/ 312499840 h 217"/>
                <a:gd name="T80" fmla="*/ 372983736 w 185"/>
                <a:gd name="T81" fmla="*/ 289819201 h 217"/>
                <a:gd name="T82" fmla="*/ 395665967 w 185"/>
                <a:gd name="T83" fmla="*/ 274698246 h 217"/>
                <a:gd name="T84" fmla="*/ 433467668 w 185"/>
                <a:gd name="T85" fmla="*/ 252016019 h 217"/>
                <a:gd name="T86" fmla="*/ 441028941 w 185"/>
                <a:gd name="T87" fmla="*/ 244456335 h 217"/>
                <a:gd name="T88" fmla="*/ 463709585 w 185"/>
                <a:gd name="T89" fmla="*/ 214214425 h 217"/>
                <a:gd name="T90" fmla="*/ 466230538 w 185"/>
                <a:gd name="T91" fmla="*/ 194053102 h 217"/>
                <a:gd name="T92" fmla="*/ 461190219 w 185"/>
                <a:gd name="T93" fmla="*/ 166330557 h 217"/>
                <a:gd name="T94" fmla="*/ 435988622 w 185"/>
                <a:gd name="T95" fmla="*/ 128528963 h 217"/>
                <a:gd name="T96" fmla="*/ 395665967 w 185"/>
                <a:gd name="T97" fmla="*/ 95766074 h 217"/>
                <a:gd name="T98" fmla="*/ 299899898 w 185"/>
                <a:gd name="T99" fmla="*/ 35282241 h 217"/>
                <a:gd name="T100" fmla="*/ 113408030 w 185"/>
                <a:gd name="T101" fmla="*/ 131048328 h 2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5"/>
                <a:gd name="T154" fmla="*/ 0 h 217"/>
                <a:gd name="T155" fmla="*/ 185 w 185"/>
                <a:gd name="T156" fmla="*/ 217 h 21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5" h="217">
                  <a:moveTo>
                    <a:pt x="45" y="52"/>
                  </a:moveTo>
                  <a:lnTo>
                    <a:pt x="45" y="52"/>
                  </a:lnTo>
                  <a:lnTo>
                    <a:pt x="23" y="68"/>
                  </a:lnTo>
                  <a:lnTo>
                    <a:pt x="14" y="76"/>
                  </a:lnTo>
                  <a:lnTo>
                    <a:pt x="4" y="86"/>
                  </a:lnTo>
                  <a:lnTo>
                    <a:pt x="1" y="91"/>
                  </a:lnTo>
                  <a:lnTo>
                    <a:pt x="0" y="98"/>
                  </a:lnTo>
                  <a:lnTo>
                    <a:pt x="0" y="104"/>
                  </a:lnTo>
                  <a:lnTo>
                    <a:pt x="0" y="111"/>
                  </a:lnTo>
                  <a:lnTo>
                    <a:pt x="2" y="118"/>
                  </a:lnTo>
                  <a:lnTo>
                    <a:pt x="4" y="125"/>
                  </a:lnTo>
                  <a:lnTo>
                    <a:pt x="8" y="129"/>
                  </a:lnTo>
                  <a:lnTo>
                    <a:pt x="13" y="133"/>
                  </a:lnTo>
                  <a:lnTo>
                    <a:pt x="22" y="141"/>
                  </a:lnTo>
                  <a:lnTo>
                    <a:pt x="28" y="144"/>
                  </a:lnTo>
                  <a:lnTo>
                    <a:pt x="33" y="148"/>
                  </a:lnTo>
                  <a:lnTo>
                    <a:pt x="31" y="152"/>
                  </a:lnTo>
                  <a:lnTo>
                    <a:pt x="29" y="155"/>
                  </a:lnTo>
                  <a:lnTo>
                    <a:pt x="23" y="159"/>
                  </a:lnTo>
                  <a:lnTo>
                    <a:pt x="19" y="163"/>
                  </a:lnTo>
                  <a:lnTo>
                    <a:pt x="17" y="167"/>
                  </a:lnTo>
                  <a:lnTo>
                    <a:pt x="16" y="170"/>
                  </a:lnTo>
                  <a:lnTo>
                    <a:pt x="16" y="177"/>
                  </a:lnTo>
                  <a:lnTo>
                    <a:pt x="15" y="186"/>
                  </a:lnTo>
                  <a:lnTo>
                    <a:pt x="16" y="193"/>
                  </a:lnTo>
                  <a:lnTo>
                    <a:pt x="17" y="201"/>
                  </a:lnTo>
                  <a:lnTo>
                    <a:pt x="19" y="206"/>
                  </a:lnTo>
                  <a:lnTo>
                    <a:pt x="22" y="211"/>
                  </a:lnTo>
                  <a:lnTo>
                    <a:pt x="27" y="214"/>
                  </a:lnTo>
                  <a:lnTo>
                    <a:pt x="33" y="216"/>
                  </a:lnTo>
                  <a:lnTo>
                    <a:pt x="40" y="217"/>
                  </a:lnTo>
                  <a:lnTo>
                    <a:pt x="46" y="216"/>
                  </a:lnTo>
                  <a:lnTo>
                    <a:pt x="50" y="215"/>
                  </a:lnTo>
                  <a:lnTo>
                    <a:pt x="56" y="213"/>
                  </a:lnTo>
                  <a:lnTo>
                    <a:pt x="59" y="210"/>
                  </a:lnTo>
                  <a:lnTo>
                    <a:pt x="62" y="205"/>
                  </a:lnTo>
                  <a:lnTo>
                    <a:pt x="65" y="199"/>
                  </a:lnTo>
                  <a:lnTo>
                    <a:pt x="68" y="192"/>
                  </a:lnTo>
                  <a:lnTo>
                    <a:pt x="73" y="197"/>
                  </a:lnTo>
                  <a:lnTo>
                    <a:pt x="79" y="200"/>
                  </a:lnTo>
                  <a:lnTo>
                    <a:pt x="87" y="202"/>
                  </a:lnTo>
                  <a:lnTo>
                    <a:pt x="94" y="203"/>
                  </a:lnTo>
                  <a:lnTo>
                    <a:pt x="102" y="202"/>
                  </a:lnTo>
                  <a:lnTo>
                    <a:pt x="109" y="200"/>
                  </a:lnTo>
                  <a:lnTo>
                    <a:pt x="115" y="197"/>
                  </a:lnTo>
                  <a:lnTo>
                    <a:pt x="117" y="193"/>
                  </a:lnTo>
                  <a:lnTo>
                    <a:pt x="118" y="190"/>
                  </a:lnTo>
                  <a:lnTo>
                    <a:pt x="119" y="188"/>
                  </a:lnTo>
                  <a:lnTo>
                    <a:pt x="118" y="186"/>
                  </a:lnTo>
                  <a:lnTo>
                    <a:pt x="118" y="184"/>
                  </a:lnTo>
                  <a:lnTo>
                    <a:pt x="119" y="182"/>
                  </a:lnTo>
                  <a:lnTo>
                    <a:pt x="121" y="179"/>
                  </a:lnTo>
                  <a:lnTo>
                    <a:pt x="123" y="177"/>
                  </a:lnTo>
                  <a:lnTo>
                    <a:pt x="129" y="175"/>
                  </a:lnTo>
                  <a:lnTo>
                    <a:pt x="135" y="175"/>
                  </a:lnTo>
                  <a:lnTo>
                    <a:pt x="143" y="175"/>
                  </a:lnTo>
                  <a:lnTo>
                    <a:pt x="149" y="175"/>
                  </a:lnTo>
                  <a:lnTo>
                    <a:pt x="156" y="173"/>
                  </a:lnTo>
                  <a:lnTo>
                    <a:pt x="158" y="172"/>
                  </a:lnTo>
                  <a:lnTo>
                    <a:pt x="160" y="170"/>
                  </a:lnTo>
                  <a:lnTo>
                    <a:pt x="162" y="168"/>
                  </a:lnTo>
                  <a:lnTo>
                    <a:pt x="163" y="164"/>
                  </a:lnTo>
                  <a:lnTo>
                    <a:pt x="164" y="159"/>
                  </a:lnTo>
                  <a:lnTo>
                    <a:pt x="162" y="154"/>
                  </a:lnTo>
                  <a:lnTo>
                    <a:pt x="159" y="148"/>
                  </a:lnTo>
                  <a:lnTo>
                    <a:pt x="156" y="143"/>
                  </a:lnTo>
                  <a:lnTo>
                    <a:pt x="148" y="133"/>
                  </a:lnTo>
                  <a:lnTo>
                    <a:pt x="145" y="128"/>
                  </a:lnTo>
                  <a:lnTo>
                    <a:pt x="144" y="124"/>
                  </a:lnTo>
                  <a:lnTo>
                    <a:pt x="145" y="119"/>
                  </a:lnTo>
                  <a:lnTo>
                    <a:pt x="148" y="115"/>
                  </a:lnTo>
                  <a:lnTo>
                    <a:pt x="153" y="112"/>
                  </a:lnTo>
                  <a:lnTo>
                    <a:pt x="157" y="109"/>
                  </a:lnTo>
                  <a:lnTo>
                    <a:pt x="168" y="102"/>
                  </a:lnTo>
                  <a:lnTo>
                    <a:pt x="172" y="100"/>
                  </a:lnTo>
                  <a:lnTo>
                    <a:pt x="175" y="97"/>
                  </a:lnTo>
                  <a:lnTo>
                    <a:pt x="182" y="89"/>
                  </a:lnTo>
                  <a:lnTo>
                    <a:pt x="184" y="85"/>
                  </a:lnTo>
                  <a:lnTo>
                    <a:pt x="185" y="81"/>
                  </a:lnTo>
                  <a:lnTo>
                    <a:pt x="185" y="77"/>
                  </a:lnTo>
                  <a:lnTo>
                    <a:pt x="185" y="73"/>
                  </a:lnTo>
                  <a:lnTo>
                    <a:pt x="183" y="66"/>
                  </a:lnTo>
                  <a:lnTo>
                    <a:pt x="178" y="58"/>
                  </a:lnTo>
                  <a:lnTo>
                    <a:pt x="173" y="51"/>
                  </a:lnTo>
                  <a:lnTo>
                    <a:pt x="165" y="44"/>
                  </a:lnTo>
                  <a:lnTo>
                    <a:pt x="157" y="38"/>
                  </a:lnTo>
                  <a:lnTo>
                    <a:pt x="139" y="25"/>
                  </a:lnTo>
                  <a:lnTo>
                    <a:pt x="119" y="14"/>
                  </a:lnTo>
                  <a:lnTo>
                    <a:pt x="89" y="0"/>
                  </a:lnTo>
                  <a:lnTo>
                    <a:pt x="45" y="52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6" name="Freeform 86"/>
            <p:cNvSpPr>
              <a:spLocks/>
            </p:cNvSpPr>
            <p:nvPr/>
          </p:nvSpPr>
          <p:spPr bwMode="auto">
            <a:xfrm>
              <a:off x="5183188" y="2114550"/>
              <a:ext cx="655638" cy="444500"/>
            </a:xfrm>
            <a:custGeom>
              <a:avLst/>
              <a:gdLst>
                <a:gd name="T0" fmla="*/ 65524118 w 413"/>
                <a:gd name="T1" fmla="*/ 68043420 h 280"/>
                <a:gd name="T2" fmla="*/ 55443488 w 413"/>
                <a:gd name="T3" fmla="*/ 95765921 h 280"/>
                <a:gd name="T4" fmla="*/ 20161266 w 413"/>
                <a:gd name="T5" fmla="*/ 126007807 h 280"/>
                <a:gd name="T6" fmla="*/ 5040316 w 413"/>
                <a:gd name="T7" fmla="*/ 176410910 h 280"/>
                <a:gd name="T8" fmla="*/ 0 w 413"/>
                <a:gd name="T9" fmla="*/ 209172183 h 280"/>
                <a:gd name="T10" fmla="*/ 5040316 w 413"/>
                <a:gd name="T11" fmla="*/ 224293114 h 280"/>
                <a:gd name="T12" fmla="*/ 32762853 w 413"/>
                <a:gd name="T13" fmla="*/ 244454355 h 280"/>
                <a:gd name="T14" fmla="*/ 42843482 w 413"/>
                <a:gd name="T15" fmla="*/ 259575286 h 280"/>
                <a:gd name="T16" fmla="*/ 27722538 w 413"/>
                <a:gd name="T17" fmla="*/ 297378407 h 280"/>
                <a:gd name="T18" fmla="*/ 30241902 w 413"/>
                <a:gd name="T19" fmla="*/ 315018699 h 280"/>
                <a:gd name="T20" fmla="*/ 52924125 w 413"/>
                <a:gd name="T21" fmla="*/ 335181528 h 280"/>
                <a:gd name="T22" fmla="*/ 75604748 w 413"/>
                <a:gd name="T23" fmla="*/ 357862131 h 280"/>
                <a:gd name="T24" fmla="*/ 95766007 w 413"/>
                <a:gd name="T25" fmla="*/ 400703975 h 280"/>
                <a:gd name="T26" fmla="*/ 108367613 w 413"/>
                <a:gd name="T27" fmla="*/ 413305544 h 280"/>
                <a:gd name="T28" fmla="*/ 98286958 w 413"/>
                <a:gd name="T29" fmla="*/ 438507195 h 280"/>
                <a:gd name="T30" fmla="*/ 78125699 w 413"/>
                <a:gd name="T31" fmla="*/ 466228108 h 280"/>
                <a:gd name="T32" fmla="*/ 68045069 w 413"/>
                <a:gd name="T33" fmla="*/ 488910298 h 280"/>
                <a:gd name="T34" fmla="*/ 78125699 w 413"/>
                <a:gd name="T35" fmla="*/ 516631211 h 280"/>
                <a:gd name="T36" fmla="*/ 108367613 w 413"/>
                <a:gd name="T37" fmla="*/ 539313401 h 280"/>
                <a:gd name="T38" fmla="*/ 183972336 w 413"/>
                <a:gd name="T39" fmla="*/ 541832762 h 280"/>
                <a:gd name="T40" fmla="*/ 189012650 w 413"/>
                <a:gd name="T41" fmla="*/ 567034314 h 280"/>
                <a:gd name="T42" fmla="*/ 216733638 w 413"/>
                <a:gd name="T43" fmla="*/ 597276176 h 280"/>
                <a:gd name="T44" fmla="*/ 304939942 w 413"/>
                <a:gd name="T45" fmla="*/ 624998676 h 280"/>
                <a:gd name="T46" fmla="*/ 367943084 w 413"/>
                <a:gd name="T47" fmla="*/ 630038986 h 280"/>
                <a:gd name="T48" fmla="*/ 385584979 w 413"/>
                <a:gd name="T49" fmla="*/ 617437417 h 280"/>
                <a:gd name="T50" fmla="*/ 400705924 w 413"/>
                <a:gd name="T51" fmla="*/ 655240538 h 280"/>
                <a:gd name="T52" fmla="*/ 435988227 w 413"/>
                <a:gd name="T53" fmla="*/ 670361469 h 280"/>
                <a:gd name="T54" fmla="*/ 521673580 w 413"/>
                <a:gd name="T55" fmla="*/ 675401779 h 280"/>
                <a:gd name="T56" fmla="*/ 549394518 w 413"/>
                <a:gd name="T57" fmla="*/ 690522710 h 280"/>
                <a:gd name="T58" fmla="*/ 564515462 w 413"/>
                <a:gd name="T59" fmla="*/ 705643641 h 280"/>
                <a:gd name="T60" fmla="*/ 597278302 w 413"/>
                <a:gd name="T61" fmla="*/ 703124279 h 280"/>
                <a:gd name="T62" fmla="*/ 632560506 w 413"/>
                <a:gd name="T63" fmla="*/ 657761487 h 280"/>
                <a:gd name="T64" fmla="*/ 660281444 w 413"/>
                <a:gd name="T65" fmla="*/ 604837435 h 280"/>
                <a:gd name="T66" fmla="*/ 688003970 w 413"/>
                <a:gd name="T67" fmla="*/ 612397106 h 280"/>
                <a:gd name="T68" fmla="*/ 713205544 w 413"/>
                <a:gd name="T69" fmla="*/ 607356796 h 280"/>
                <a:gd name="T70" fmla="*/ 748487748 w 413"/>
                <a:gd name="T71" fmla="*/ 594756814 h 280"/>
                <a:gd name="T72" fmla="*/ 778729637 w 413"/>
                <a:gd name="T73" fmla="*/ 597276176 h 280"/>
                <a:gd name="T74" fmla="*/ 856853922 w 413"/>
                <a:gd name="T75" fmla="*/ 617437417 h 280"/>
                <a:gd name="T76" fmla="*/ 887095811 w 413"/>
                <a:gd name="T77" fmla="*/ 612397106 h 280"/>
                <a:gd name="T78" fmla="*/ 907257071 w 413"/>
                <a:gd name="T79" fmla="*/ 597276176 h 280"/>
                <a:gd name="T80" fmla="*/ 907257071 w 413"/>
                <a:gd name="T81" fmla="*/ 559474642 h 280"/>
                <a:gd name="T82" fmla="*/ 904737707 w 413"/>
                <a:gd name="T83" fmla="*/ 491429659 h 280"/>
                <a:gd name="T84" fmla="*/ 917337700 w 413"/>
                <a:gd name="T85" fmla="*/ 471268418 h 280"/>
                <a:gd name="T86" fmla="*/ 957660219 w 413"/>
                <a:gd name="T87" fmla="*/ 458668436 h 280"/>
                <a:gd name="T88" fmla="*/ 1013103683 w 413"/>
                <a:gd name="T89" fmla="*/ 443547505 h 280"/>
                <a:gd name="T90" fmla="*/ 1033264942 w 413"/>
                <a:gd name="T91" fmla="*/ 420865315 h 280"/>
                <a:gd name="T92" fmla="*/ 1040826208 w 413"/>
                <a:gd name="T93" fmla="*/ 375502423 h 280"/>
                <a:gd name="T94" fmla="*/ 1018143997 w 413"/>
                <a:gd name="T95" fmla="*/ 284776838 h 280"/>
                <a:gd name="T96" fmla="*/ 990423059 w 413"/>
                <a:gd name="T97" fmla="*/ 201612462 h 280"/>
                <a:gd name="T98" fmla="*/ 990423059 w 413"/>
                <a:gd name="T99" fmla="*/ 168851238 h 280"/>
                <a:gd name="T100" fmla="*/ 995463374 w 413"/>
                <a:gd name="T101" fmla="*/ 110886876 h 280"/>
                <a:gd name="T102" fmla="*/ 962700534 w 413"/>
                <a:gd name="T103" fmla="*/ 73083730 h 280"/>
                <a:gd name="T104" fmla="*/ 892136126 w 413"/>
                <a:gd name="T105" fmla="*/ 32761236 h 280"/>
                <a:gd name="T106" fmla="*/ 811490890 w 413"/>
                <a:gd name="T107" fmla="*/ 5040312 h 280"/>
                <a:gd name="T108" fmla="*/ 57964439 w 413"/>
                <a:gd name="T109" fmla="*/ 57962800 h 28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13"/>
                <a:gd name="T166" fmla="*/ 0 h 280"/>
                <a:gd name="T167" fmla="*/ 413 w 413"/>
                <a:gd name="T168" fmla="*/ 280 h 28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13" h="280">
                  <a:moveTo>
                    <a:pt x="23" y="23"/>
                  </a:moveTo>
                  <a:lnTo>
                    <a:pt x="23" y="23"/>
                  </a:lnTo>
                  <a:lnTo>
                    <a:pt x="26" y="27"/>
                  </a:lnTo>
                  <a:lnTo>
                    <a:pt x="27" y="30"/>
                  </a:lnTo>
                  <a:lnTo>
                    <a:pt x="25" y="34"/>
                  </a:lnTo>
                  <a:lnTo>
                    <a:pt x="22" y="38"/>
                  </a:lnTo>
                  <a:lnTo>
                    <a:pt x="14" y="44"/>
                  </a:lnTo>
                  <a:lnTo>
                    <a:pt x="8" y="50"/>
                  </a:lnTo>
                  <a:lnTo>
                    <a:pt x="5" y="55"/>
                  </a:lnTo>
                  <a:lnTo>
                    <a:pt x="3" y="63"/>
                  </a:lnTo>
                  <a:lnTo>
                    <a:pt x="2" y="70"/>
                  </a:lnTo>
                  <a:lnTo>
                    <a:pt x="0" y="76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2" y="89"/>
                  </a:lnTo>
                  <a:lnTo>
                    <a:pt x="5" y="93"/>
                  </a:lnTo>
                  <a:lnTo>
                    <a:pt x="9" y="95"/>
                  </a:lnTo>
                  <a:lnTo>
                    <a:pt x="13" y="97"/>
                  </a:lnTo>
                  <a:lnTo>
                    <a:pt x="17" y="100"/>
                  </a:lnTo>
                  <a:lnTo>
                    <a:pt x="17" y="103"/>
                  </a:lnTo>
                  <a:lnTo>
                    <a:pt x="17" y="107"/>
                  </a:lnTo>
                  <a:lnTo>
                    <a:pt x="14" y="112"/>
                  </a:lnTo>
                  <a:lnTo>
                    <a:pt x="11" y="118"/>
                  </a:lnTo>
                  <a:lnTo>
                    <a:pt x="11" y="122"/>
                  </a:lnTo>
                  <a:lnTo>
                    <a:pt x="12" y="125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21" y="133"/>
                  </a:lnTo>
                  <a:lnTo>
                    <a:pt x="25" y="138"/>
                  </a:lnTo>
                  <a:lnTo>
                    <a:pt x="30" y="142"/>
                  </a:lnTo>
                  <a:lnTo>
                    <a:pt x="33" y="147"/>
                  </a:lnTo>
                  <a:lnTo>
                    <a:pt x="35" y="154"/>
                  </a:lnTo>
                  <a:lnTo>
                    <a:pt x="38" y="159"/>
                  </a:lnTo>
                  <a:lnTo>
                    <a:pt x="40" y="161"/>
                  </a:lnTo>
                  <a:lnTo>
                    <a:pt x="43" y="164"/>
                  </a:lnTo>
                  <a:lnTo>
                    <a:pt x="43" y="168"/>
                  </a:lnTo>
                  <a:lnTo>
                    <a:pt x="42" y="171"/>
                  </a:lnTo>
                  <a:lnTo>
                    <a:pt x="39" y="174"/>
                  </a:lnTo>
                  <a:lnTo>
                    <a:pt x="36" y="178"/>
                  </a:lnTo>
                  <a:lnTo>
                    <a:pt x="33" y="181"/>
                  </a:lnTo>
                  <a:lnTo>
                    <a:pt x="31" y="185"/>
                  </a:lnTo>
                  <a:lnTo>
                    <a:pt x="28" y="189"/>
                  </a:lnTo>
                  <a:lnTo>
                    <a:pt x="27" y="194"/>
                  </a:lnTo>
                  <a:lnTo>
                    <a:pt x="28" y="199"/>
                  </a:lnTo>
                  <a:lnTo>
                    <a:pt x="30" y="202"/>
                  </a:lnTo>
                  <a:lnTo>
                    <a:pt x="31" y="205"/>
                  </a:lnTo>
                  <a:lnTo>
                    <a:pt x="33" y="209"/>
                  </a:lnTo>
                  <a:lnTo>
                    <a:pt x="38" y="212"/>
                  </a:lnTo>
                  <a:lnTo>
                    <a:pt x="43" y="214"/>
                  </a:lnTo>
                  <a:lnTo>
                    <a:pt x="51" y="215"/>
                  </a:lnTo>
                  <a:lnTo>
                    <a:pt x="59" y="215"/>
                  </a:lnTo>
                  <a:lnTo>
                    <a:pt x="73" y="215"/>
                  </a:lnTo>
                  <a:lnTo>
                    <a:pt x="73" y="221"/>
                  </a:lnTo>
                  <a:lnTo>
                    <a:pt x="75" y="225"/>
                  </a:lnTo>
                  <a:lnTo>
                    <a:pt x="78" y="229"/>
                  </a:lnTo>
                  <a:lnTo>
                    <a:pt x="82" y="232"/>
                  </a:lnTo>
                  <a:lnTo>
                    <a:pt x="86" y="237"/>
                  </a:lnTo>
                  <a:lnTo>
                    <a:pt x="93" y="240"/>
                  </a:lnTo>
                  <a:lnTo>
                    <a:pt x="106" y="245"/>
                  </a:lnTo>
                  <a:lnTo>
                    <a:pt x="121" y="248"/>
                  </a:lnTo>
                  <a:lnTo>
                    <a:pt x="134" y="251"/>
                  </a:lnTo>
                  <a:lnTo>
                    <a:pt x="140" y="251"/>
                  </a:lnTo>
                  <a:lnTo>
                    <a:pt x="146" y="250"/>
                  </a:lnTo>
                  <a:lnTo>
                    <a:pt x="150" y="247"/>
                  </a:lnTo>
                  <a:lnTo>
                    <a:pt x="153" y="245"/>
                  </a:lnTo>
                  <a:lnTo>
                    <a:pt x="154" y="252"/>
                  </a:lnTo>
                  <a:lnTo>
                    <a:pt x="156" y="257"/>
                  </a:lnTo>
                  <a:lnTo>
                    <a:pt x="159" y="260"/>
                  </a:lnTo>
                  <a:lnTo>
                    <a:pt x="163" y="262"/>
                  </a:lnTo>
                  <a:lnTo>
                    <a:pt x="167" y="265"/>
                  </a:lnTo>
                  <a:lnTo>
                    <a:pt x="173" y="266"/>
                  </a:lnTo>
                  <a:lnTo>
                    <a:pt x="184" y="266"/>
                  </a:lnTo>
                  <a:lnTo>
                    <a:pt x="196" y="266"/>
                  </a:lnTo>
                  <a:lnTo>
                    <a:pt x="207" y="268"/>
                  </a:lnTo>
                  <a:lnTo>
                    <a:pt x="211" y="269"/>
                  </a:lnTo>
                  <a:lnTo>
                    <a:pt x="216" y="271"/>
                  </a:lnTo>
                  <a:lnTo>
                    <a:pt x="218" y="274"/>
                  </a:lnTo>
                  <a:lnTo>
                    <a:pt x="219" y="280"/>
                  </a:lnTo>
                  <a:lnTo>
                    <a:pt x="224" y="280"/>
                  </a:lnTo>
                  <a:lnTo>
                    <a:pt x="228" y="280"/>
                  </a:lnTo>
                  <a:lnTo>
                    <a:pt x="233" y="280"/>
                  </a:lnTo>
                  <a:lnTo>
                    <a:pt x="237" y="279"/>
                  </a:lnTo>
                  <a:lnTo>
                    <a:pt x="242" y="274"/>
                  </a:lnTo>
                  <a:lnTo>
                    <a:pt x="247" y="268"/>
                  </a:lnTo>
                  <a:lnTo>
                    <a:pt x="251" y="261"/>
                  </a:lnTo>
                  <a:lnTo>
                    <a:pt x="254" y="254"/>
                  </a:lnTo>
                  <a:lnTo>
                    <a:pt x="257" y="246"/>
                  </a:lnTo>
                  <a:lnTo>
                    <a:pt x="262" y="240"/>
                  </a:lnTo>
                  <a:lnTo>
                    <a:pt x="267" y="242"/>
                  </a:lnTo>
                  <a:lnTo>
                    <a:pt x="273" y="243"/>
                  </a:lnTo>
                  <a:lnTo>
                    <a:pt x="278" y="242"/>
                  </a:lnTo>
                  <a:lnTo>
                    <a:pt x="283" y="241"/>
                  </a:lnTo>
                  <a:lnTo>
                    <a:pt x="290" y="238"/>
                  </a:lnTo>
                  <a:lnTo>
                    <a:pt x="294" y="237"/>
                  </a:lnTo>
                  <a:lnTo>
                    <a:pt x="297" y="236"/>
                  </a:lnTo>
                  <a:lnTo>
                    <a:pt x="304" y="236"/>
                  </a:lnTo>
                  <a:lnTo>
                    <a:pt x="309" y="237"/>
                  </a:lnTo>
                  <a:lnTo>
                    <a:pt x="322" y="241"/>
                  </a:lnTo>
                  <a:lnTo>
                    <a:pt x="335" y="244"/>
                  </a:lnTo>
                  <a:lnTo>
                    <a:pt x="340" y="245"/>
                  </a:lnTo>
                  <a:lnTo>
                    <a:pt x="347" y="244"/>
                  </a:lnTo>
                  <a:lnTo>
                    <a:pt x="352" y="243"/>
                  </a:lnTo>
                  <a:lnTo>
                    <a:pt x="355" y="242"/>
                  </a:lnTo>
                  <a:lnTo>
                    <a:pt x="357" y="239"/>
                  </a:lnTo>
                  <a:lnTo>
                    <a:pt x="360" y="237"/>
                  </a:lnTo>
                  <a:lnTo>
                    <a:pt x="360" y="233"/>
                  </a:lnTo>
                  <a:lnTo>
                    <a:pt x="361" y="229"/>
                  </a:lnTo>
                  <a:lnTo>
                    <a:pt x="360" y="222"/>
                  </a:lnTo>
                  <a:lnTo>
                    <a:pt x="357" y="205"/>
                  </a:lnTo>
                  <a:lnTo>
                    <a:pt x="357" y="198"/>
                  </a:lnTo>
                  <a:lnTo>
                    <a:pt x="359" y="195"/>
                  </a:lnTo>
                  <a:lnTo>
                    <a:pt x="360" y="191"/>
                  </a:lnTo>
                  <a:lnTo>
                    <a:pt x="364" y="187"/>
                  </a:lnTo>
                  <a:lnTo>
                    <a:pt x="368" y="184"/>
                  </a:lnTo>
                  <a:lnTo>
                    <a:pt x="374" y="183"/>
                  </a:lnTo>
                  <a:lnTo>
                    <a:pt x="380" y="182"/>
                  </a:lnTo>
                  <a:lnTo>
                    <a:pt x="391" y="180"/>
                  </a:lnTo>
                  <a:lnTo>
                    <a:pt x="396" y="179"/>
                  </a:lnTo>
                  <a:lnTo>
                    <a:pt x="402" y="176"/>
                  </a:lnTo>
                  <a:lnTo>
                    <a:pt x="407" y="172"/>
                  </a:lnTo>
                  <a:lnTo>
                    <a:pt x="410" y="167"/>
                  </a:lnTo>
                  <a:lnTo>
                    <a:pt x="412" y="161"/>
                  </a:lnTo>
                  <a:lnTo>
                    <a:pt x="413" y="155"/>
                  </a:lnTo>
                  <a:lnTo>
                    <a:pt x="413" y="149"/>
                  </a:lnTo>
                  <a:lnTo>
                    <a:pt x="413" y="142"/>
                  </a:lnTo>
                  <a:lnTo>
                    <a:pt x="409" y="127"/>
                  </a:lnTo>
                  <a:lnTo>
                    <a:pt x="404" y="113"/>
                  </a:lnTo>
                  <a:lnTo>
                    <a:pt x="398" y="98"/>
                  </a:lnTo>
                  <a:lnTo>
                    <a:pt x="395" y="85"/>
                  </a:lnTo>
                  <a:lnTo>
                    <a:pt x="393" y="80"/>
                  </a:lnTo>
                  <a:lnTo>
                    <a:pt x="393" y="74"/>
                  </a:lnTo>
                  <a:lnTo>
                    <a:pt x="393" y="67"/>
                  </a:lnTo>
                  <a:lnTo>
                    <a:pt x="394" y="60"/>
                  </a:lnTo>
                  <a:lnTo>
                    <a:pt x="396" y="49"/>
                  </a:lnTo>
                  <a:lnTo>
                    <a:pt x="395" y="44"/>
                  </a:lnTo>
                  <a:lnTo>
                    <a:pt x="393" y="39"/>
                  </a:lnTo>
                  <a:lnTo>
                    <a:pt x="389" y="35"/>
                  </a:lnTo>
                  <a:lnTo>
                    <a:pt x="382" y="29"/>
                  </a:lnTo>
                  <a:lnTo>
                    <a:pt x="364" y="18"/>
                  </a:lnTo>
                  <a:lnTo>
                    <a:pt x="354" y="13"/>
                  </a:lnTo>
                  <a:lnTo>
                    <a:pt x="344" y="9"/>
                  </a:lnTo>
                  <a:lnTo>
                    <a:pt x="333" y="4"/>
                  </a:lnTo>
                  <a:lnTo>
                    <a:pt x="322" y="2"/>
                  </a:lnTo>
                  <a:lnTo>
                    <a:pt x="312" y="0"/>
                  </a:lnTo>
                  <a:lnTo>
                    <a:pt x="302" y="0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7" name="Freeform 88"/>
            <p:cNvSpPr>
              <a:spLocks/>
            </p:cNvSpPr>
            <p:nvPr/>
          </p:nvSpPr>
          <p:spPr bwMode="auto">
            <a:xfrm>
              <a:off x="5448300" y="2206625"/>
              <a:ext cx="211138" cy="401638"/>
            </a:xfrm>
            <a:custGeom>
              <a:avLst/>
              <a:gdLst>
                <a:gd name="T0" fmla="*/ 307459749 w 133"/>
                <a:gd name="T1" fmla="*/ 234375659 h 253"/>
                <a:gd name="T2" fmla="*/ 284779093 w 133"/>
                <a:gd name="T3" fmla="*/ 236895024 h 253"/>
                <a:gd name="T4" fmla="*/ 274698449 w 133"/>
                <a:gd name="T5" fmla="*/ 246975660 h 253"/>
                <a:gd name="T6" fmla="*/ 234375872 w 133"/>
                <a:gd name="T7" fmla="*/ 309980423 h 253"/>
                <a:gd name="T8" fmla="*/ 181451646 w 133"/>
                <a:gd name="T9" fmla="*/ 393144869 h 253"/>
                <a:gd name="T10" fmla="*/ 166330680 w 133"/>
                <a:gd name="T11" fmla="*/ 423386873 h 253"/>
                <a:gd name="T12" fmla="*/ 151209713 w 133"/>
                <a:gd name="T13" fmla="*/ 430948143 h 253"/>
                <a:gd name="T14" fmla="*/ 148690346 w 133"/>
                <a:gd name="T15" fmla="*/ 403225504 h 253"/>
                <a:gd name="T16" fmla="*/ 163811312 w 133"/>
                <a:gd name="T17" fmla="*/ 357862646 h 253"/>
                <a:gd name="T18" fmla="*/ 173891957 w 133"/>
                <a:gd name="T19" fmla="*/ 312499788 h 253"/>
                <a:gd name="T20" fmla="*/ 211693628 w 133"/>
                <a:gd name="T21" fmla="*/ 171370847 h 253"/>
                <a:gd name="T22" fmla="*/ 239416194 w 133"/>
                <a:gd name="T23" fmla="*/ 30241918 h 253"/>
                <a:gd name="T24" fmla="*/ 231854917 w 133"/>
                <a:gd name="T25" fmla="*/ 50403188 h 253"/>
                <a:gd name="T26" fmla="*/ 196572612 w 133"/>
                <a:gd name="T27" fmla="*/ 181451482 h 253"/>
                <a:gd name="T28" fmla="*/ 196572612 w 133"/>
                <a:gd name="T29" fmla="*/ 163811164 h 253"/>
                <a:gd name="T30" fmla="*/ 191532290 w 133"/>
                <a:gd name="T31" fmla="*/ 153730529 h 253"/>
                <a:gd name="T32" fmla="*/ 191532290 w 133"/>
                <a:gd name="T33" fmla="*/ 110887036 h 253"/>
                <a:gd name="T34" fmla="*/ 189012923 w 133"/>
                <a:gd name="T35" fmla="*/ 183972434 h 253"/>
                <a:gd name="T36" fmla="*/ 183972601 w 133"/>
                <a:gd name="T37" fmla="*/ 206653070 h 253"/>
                <a:gd name="T38" fmla="*/ 163811312 w 133"/>
                <a:gd name="T39" fmla="*/ 294859470 h 253"/>
                <a:gd name="T40" fmla="*/ 133569380 w 133"/>
                <a:gd name="T41" fmla="*/ 360383598 h 253"/>
                <a:gd name="T42" fmla="*/ 126008103 w 133"/>
                <a:gd name="T43" fmla="*/ 362902963 h 253"/>
                <a:gd name="T44" fmla="*/ 98287100 w 133"/>
                <a:gd name="T45" fmla="*/ 322580423 h 253"/>
                <a:gd name="T46" fmla="*/ 88206456 w 133"/>
                <a:gd name="T47" fmla="*/ 277217565 h 253"/>
                <a:gd name="T48" fmla="*/ 40322589 w 133"/>
                <a:gd name="T49" fmla="*/ 108367671 h 253"/>
                <a:gd name="T50" fmla="*/ 32762900 w 133"/>
                <a:gd name="T51" fmla="*/ 70564471 h 253"/>
                <a:gd name="T52" fmla="*/ 2520956 w 133"/>
                <a:gd name="T53" fmla="*/ 0 h 253"/>
                <a:gd name="T54" fmla="*/ 2520956 w 133"/>
                <a:gd name="T55" fmla="*/ 30241918 h 253"/>
                <a:gd name="T56" fmla="*/ 55443568 w 133"/>
                <a:gd name="T57" fmla="*/ 262096612 h 253"/>
                <a:gd name="T58" fmla="*/ 65524212 w 133"/>
                <a:gd name="T59" fmla="*/ 302419153 h 253"/>
                <a:gd name="T60" fmla="*/ 93246778 w 133"/>
                <a:gd name="T61" fmla="*/ 451109414 h 253"/>
                <a:gd name="T62" fmla="*/ 80645179 w 133"/>
                <a:gd name="T63" fmla="*/ 463709414 h 253"/>
                <a:gd name="T64" fmla="*/ 73085489 w 133"/>
                <a:gd name="T65" fmla="*/ 456149731 h 253"/>
                <a:gd name="T66" fmla="*/ 45362912 w 133"/>
                <a:gd name="T67" fmla="*/ 375504551 h 253"/>
                <a:gd name="T68" fmla="*/ 27722578 w 133"/>
                <a:gd name="T69" fmla="*/ 231854707 h 253"/>
                <a:gd name="T70" fmla="*/ 25201617 w 133"/>
                <a:gd name="T71" fmla="*/ 292338518 h 253"/>
                <a:gd name="T72" fmla="*/ 25201617 w 133"/>
                <a:gd name="T73" fmla="*/ 355343281 h 253"/>
                <a:gd name="T74" fmla="*/ 15120973 w 133"/>
                <a:gd name="T75" fmla="*/ 355343281 h 253"/>
                <a:gd name="T76" fmla="*/ 2520956 w 133"/>
                <a:gd name="T77" fmla="*/ 352822328 h 253"/>
                <a:gd name="T78" fmla="*/ 40322589 w 133"/>
                <a:gd name="T79" fmla="*/ 453628779 h 253"/>
                <a:gd name="T80" fmla="*/ 73085489 w 133"/>
                <a:gd name="T81" fmla="*/ 609878623 h 253"/>
                <a:gd name="T82" fmla="*/ 103327422 w 133"/>
                <a:gd name="T83" fmla="*/ 635080211 h 253"/>
                <a:gd name="T84" fmla="*/ 146169391 w 133"/>
                <a:gd name="T85" fmla="*/ 637601163 h 253"/>
                <a:gd name="T86" fmla="*/ 166330680 w 133"/>
                <a:gd name="T87" fmla="*/ 630039893 h 253"/>
                <a:gd name="T88" fmla="*/ 189012923 w 133"/>
                <a:gd name="T89" fmla="*/ 506552907 h 253"/>
                <a:gd name="T90" fmla="*/ 219254905 w 133"/>
                <a:gd name="T91" fmla="*/ 423386873 h 253"/>
                <a:gd name="T92" fmla="*/ 277217816 w 133"/>
                <a:gd name="T93" fmla="*/ 340222328 h 253"/>
                <a:gd name="T94" fmla="*/ 335182314 w 133"/>
                <a:gd name="T95" fmla="*/ 221774072 h 253"/>
                <a:gd name="T96" fmla="*/ 322580715 w 133"/>
                <a:gd name="T97" fmla="*/ 229335342 h 25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3"/>
                <a:gd name="T148" fmla="*/ 0 h 253"/>
                <a:gd name="T149" fmla="*/ 133 w 133"/>
                <a:gd name="T150" fmla="*/ 253 h 25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3" h="253">
                  <a:moveTo>
                    <a:pt x="128" y="91"/>
                  </a:moveTo>
                  <a:lnTo>
                    <a:pt x="128" y="91"/>
                  </a:lnTo>
                  <a:lnTo>
                    <a:pt x="122" y="93"/>
                  </a:lnTo>
                  <a:lnTo>
                    <a:pt x="115" y="94"/>
                  </a:lnTo>
                  <a:lnTo>
                    <a:pt x="113" y="94"/>
                  </a:lnTo>
                  <a:lnTo>
                    <a:pt x="111" y="94"/>
                  </a:lnTo>
                  <a:lnTo>
                    <a:pt x="109" y="98"/>
                  </a:lnTo>
                  <a:lnTo>
                    <a:pt x="106" y="102"/>
                  </a:lnTo>
                  <a:lnTo>
                    <a:pt x="93" y="123"/>
                  </a:lnTo>
                  <a:lnTo>
                    <a:pt x="81" y="143"/>
                  </a:lnTo>
                  <a:lnTo>
                    <a:pt x="72" y="156"/>
                  </a:lnTo>
                  <a:lnTo>
                    <a:pt x="70" y="163"/>
                  </a:lnTo>
                  <a:lnTo>
                    <a:pt x="66" y="168"/>
                  </a:lnTo>
                  <a:lnTo>
                    <a:pt x="63" y="170"/>
                  </a:lnTo>
                  <a:lnTo>
                    <a:pt x="60" y="171"/>
                  </a:lnTo>
                  <a:lnTo>
                    <a:pt x="59" y="166"/>
                  </a:lnTo>
                  <a:lnTo>
                    <a:pt x="59" y="160"/>
                  </a:lnTo>
                  <a:lnTo>
                    <a:pt x="63" y="152"/>
                  </a:lnTo>
                  <a:lnTo>
                    <a:pt x="65" y="142"/>
                  </a:lnTo>
                  <a:lnTo>
                    <a:pt x="67" y="132"/>
                  </a:lnTo>
                  <a:lnTo>
                    <a:pt x="69" y="124"/>
                  </a:lnTo>
                  <a:lnTo>
                    <a:pt x="72" y="117"/>
                  </a:lnTo>
                  <a:lnTo>
                    <a:pt x="75" y="104"/>
                  </a:lnTo>
                  <a:lnTo>
                    <a:pt x="84" y="68"/>
                  </a:lnTo>
                  <a:lnTo>
                    <a:pt x="92" y="32"/>
                  </a:lnTo>
                  <a:lnTo>
                    <a:pt x="94" y="20"/>
                  </a:lnTo>
                  <a:lnTo>
                    <a:pt x="95" y="12"/>
                  </a:lnTo>
                  <a:lnTo>
                    <a:pt x="94" y="13"/>
                  </a:lnTo>
                  <a:lnTo>
                    <a:pt x="92" y="20"/>
                  </a:lnTo>
                  <a:lnTo>
                    <a:pt x="86" y="42"/>
                  </a:lnTo>
                  <a:lnTo>
                    <a:pt x="78" y="72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6" y="60"/>
                  </a:lnTo>
                  <a:lnTo>
                    <a:pt x="76" y="61"/>
                  </a:lnTo>
                  <a:lnTo>
                    <a:pt x="76" y="60"/>
                  </a:lnTo>
                  <a:lnTo>
                    <a:pt x="76" y="52"/>
                  </a:lnTo>
                  <a:lnTo>
                    <a:pt x="76" y="44"/>
                  </a:lnTo>
                  <a:lnTo>
                    <a:pt x="76" y="59"/>
                  </a:lnTo>
                  <a:lnTo>
                    <a:pt x="75" y="73"/>
                  </a:lnTo>
                  <a:lnTo>
                    <a:pt x="74" y="78"/>
                  </a:lnTo>
                  <a:lnTo>
                    <a:pt x="73" y="82"/>
                  </a:lnTo>
                  <a:lnTo>
                    <a:pt x="70" y="95"/>
                  </a:lnTo>
                  <a:lnTo>
                    <a:pt x="65" y="117"/>
                  </a:lnTo>
                  <a:lnTo>
                    <a:pt x="60" y="128"/>
                  </a:lnTo>
                  <a:lnTo>
                    <a:pt x="57" y="138"/>
                  </a:lnTo>
                  <a:lnTo>
                    <a:pt x="53" y="143"/>
                  </a:lnTo>
                  <a:lnTo>
                    <a:pt x="52" y="144"/>
                  </a:lnTo>
                  <a:lnTo>
                    <a:pt x="50" y="144"/>
                  </a:lnTo>
                  <a:lnTo>
                    <a:pt x="46" y="141"/>
                  </a:lnTo>
                  <a:lnTo>
                    <a:pt x="43" y="138"/>
                  </a:lnTo>
                  <a:lnTo>
                    <a:pt x="39" y="128"/>
                  </a:lnTo>
                  <a:lnTo>
                    <a:pt x="36" y="118"/>
                  </a:lnTo>
                  <a:lnTo>
                    <a:pt x="35" y="110"/>
                  </a:lnTo>
                  <a:lnTo>
                    <a:pt x="30" y="95"/>
                  </a:lnTo>
                  <a:lnTo>
                    <a:pt x="24" y="69"/>
                  </a:lnTo>
                  <a:lnTo>
                    <a:pt x="16" y="43"/>
                  </a:lnTo>
                  <a:lnTo>
                    <a:pt x="14" y="34"/>
                  </a:lnTo>
                  <a:lnTo>
                    <a:pt x="13" y="28"/>
                  </a:lnTo>
                  <a:lnTo>
                    <a:pt x="4" y="5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12"/>
                  </a:lnTo>
                  <a:lnTo>
                    <a:pt x="6" y="31"/>
                  </a:lnTo>
                  <a:lnTo>
                    <a:pt x="16" y="80"/>
                  </a:lnTo>
                  <a:lnTo>
                    <a:pt x="22" y="104"/>
                  </a:lnTo>
                  <a:lnTo>
                    <a:pt x="24" y="110"/>
                  </a:lnTo>
                  <a:lnTo>
                    <a:pt x="26" y="120"/>
                  </a:lnTo>
                  <a:lnTo>
                    <a:pt x="31" y="144"/>
                  </a:lnTo>
                  <a:lnTo>
                    <a:pt x="37" y="179"/>
                  </a:lnTo>
                  <a:lnTo>
                    <a:pt x="36" y="183"/>
                  </a:lnTo>
                  <a:lnTo>
                    <a:pt x="33" y="184"/>
                  </a:lnTo>
                  <a:lnTo>
                    <a:pt x="32" y="184"/>
                  </a:lnTo>
                  <a:lnTo>
                    <a:pt x="31" y="184"/>
                  </a:lnTo>
                  <a:lnTo>
                    <a:pt x="29" y="181"/>
                  </a:lnTo>
                  <a:lnTo>
                    <a:pt x="26" y="175"/>
                  </a:lnTo>
                  <a:lnTo>
                    <a:pt x="22" y="164"/>
                  </a:lnTo>
                  <a:lnTo>
                    <a:pt x="18" y="149"/>
                  </a:lnTo>
                  <a:lnTo>
                    <a:pt x="15" y="132"/>
                  </a:lnTo>
                  <a:lnTo>
                    <a:pt x="12" y="103"/>
                  </a:lnTo>
                  <a:lnTo>
                    <a:pt x="11" y="92"/>
                  </a:lnTo>
                  <a:lnTo>
                    <a:pt x="6" y="96"/>
                  </a:lnTo>
                  <a:lnTo>
                    <a:pt x="10" y="116"/>
                  </a:lnTo>
                  <a:lnTo>
                    <a:pt x="12" y="130"/>
                  </a:lnTo>
                  <a:lnTo>
                    <a:pt x="11" y="138"/>
                  </a:lnTo>
                  <a:lnTo>
                    <a:pt x="10" y="141"/>
                  </a:lnTo>
                  <a:lnTo>
                    <a:pt x="9" y="142"/>
                  </a:lnTo>
                  <a:lnTo>
                    <a:pt x="8" y="142"/>
                  </a:lnTo>
                  <a:lnTo>
                    <a:pt x="6" y="141"/>
                  </a:lnTo>
                  <a:lnTo>
                    <a:pt x="3" y="138"/>
                  </a:lnTo>
                  <a:lnTo>
                    <a:pt x="1" y="140"/>
                  </a:lnTo>
                  <a:lnTo>
                    <a:pt x="7" y="149"/>
                  </a:lnTo>
                  <a:lnTo>
                    <a:pt x="11" y="163"/>
                  </a:lnTo>
                  <a:lnTo>
                    <a:pt x="16" y="180"/>
                  </a:lnTo>
                  <a:lnTo>
                    <a:pt x="21" y="197"/>
                  </a:lnTo>
                  <a:lnTo>
                    <a:pt x="27" y="228"/>
                  </a:lnTo>
                  <a:lnTo>
                    <a:pt x="29" y="242"/>
                  </a:lnTo>
                  <a:lnTo>
                    <a:pt x="35" y="247"/>
                  </a:lnTo>
                  <a:lnTo>
                    <a:pt x="41" y="252"/>
                  </a:lnTo>
                  <a:lnTo>
                    <a:pt x="47" y="253"/>
                  </a:lnTo>
                  <a:lnTo>
                    <a:pt x="53" y="253"/>
                  </a:lnTo>
                  <a:lnTo>
                    <a:pt x="58" y="253"/>
                  </a:lnTo>
                  <a:lnTo>
                    <a:pt x="63" y="251"/>
                  </a:lnTo>
                  <a:lnTo>
                    <a:pt x="66" y="250"/>
                  </a:lnTo>
                  <a:lnTo>
                    <a:pt x="69" y="231"/>
                  </a:lnTo>
                  <a:lnTo>
                    <a:pt x="72" y="215"/>
                  </a:lnTo>
                  <a:lnTo>
                    <a:pt x="75" y="201"/>
                  </a:lnTo>
                  <a:lnTo>
                    <a:pt x="79" y="188"/>
                  </a:lnTo>
                  <a:lnTo>
                    <a:pt x="83" y="178"/>
                  </a:lnTo>
                  <a:lnTo>
                    <a:pt x="87" y="168"/>
                  </a:lnTo>
                  <a:lnTo>
                    <a:pt x="96" y="152"/>
                  </a:lnTo>
                  <a:lnTo>
                    <a:pt x="103" y="141"/>
                  </a:lnTo>
                  <a:lnTo>
                    <a:pt x="110" y="135"/>
                  </a:lnTo>
                  <a:lnTo>
                    <a:pt x="114" y="131"/>
                  </a:lnTo>
                  <a:lnTo>
                    <a:pt x="115" y="130"/>
                  </a:lnTo>
                  <a:lnTo>
                    <a:pt x="133" y="88"/>
                  </a:lnTo>
                  <a:lnTo>
                    <a:pt x="128" y="91"/>
                  </a:lnTo>
                  <a:close/>
                </a:path>
              </a:pathLst>
            </a:custGeom>
            <a:solidFill>
              <a:srgbClr val="B57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8" name="Freeform 89"/>
            <p:cNvSpPr>
              <a:spLocks/>
            </p:cNvSpPr>
            <p:nvPr/>
          </p:nvSpPr>
          <p:spPr bwMode="auto">
            <a:xfrm>
              <a:off x="5127625" y="1908175"/>
              <a:ext cx="793750" cy="606425"/>
            </a:xfrm>
            <a:custGeom>
              <a:avLst/>
              <a:gdLst>
                <a:gd name="T0" fmla="*/ 1219755724 w 500"/>
                <a:gd name="T1" fmla="*/ 645159992 h 382"/>
                <a:gd name="T2" fmla="*/ 1181954183 w 500"/>
                <a:gd name="T3" fmla="*/ 559474707 h 382"/>
                <a:gd name="T4" fmla="*/ 1149191366 w 500"/>
                <a:gd name="T5" fmla="*/ 536792514 h 382"/>
                <a:gd name="T6" fmla="*/ 1171873561 w 500"/>
                <a:gd name="T7" fmla="*/ 491429716 h 382"/>
                <a:gd name="T8" fmla="*/ 1234876658 w 500"/>
                <a:gd name="T9" fmla="*/ 425907262 h 382"/>
                <a:gd name="T10" fmla="*/ 1222276673 w 500"/>
                <a:gd name="T11" fmla="*/ 385584676 h 382"/>
                <a:gd name="T12" fmla="*/ 1229836347 w 500"/>
                <a:gd name="T13" fmla="*/ 297378442 h 382"/>
                <a:gd name="T14" fmla="*/ 1154231678 w 500"/>
                <a:gd name="T15" fmla="*/ 249494694 h 382"/>
                <a:gd name="T16" fmla="*/ 1066027024 w 500"/>
                <a:gd name="T17" fmla="*/ 236894711 h 382"/>
                <a:gd name="T18" fmla="*/ 1008062651 w 500"/>
                <a:gd name="T19" fmla="*/ 236894711 h 382"/>
                <a:gd name="T20" fmla="*/ 970261110 w 500"/>
                <a:gd name="T21" fmla="*/ 239415660 h 382"/>
                <a:gd name="T22" fmla="*/ 947578916 w 500"/>
                <a:gd name="T23" fmla="*/ 209173795 h 382"/>
                <a:gd name="T24" fmla="*/ 889616130 w 500"/>
                <a:gd name="T25" fmla="*/ 183972191 h 382"/>
                <a:gd name="T26" fmla="*/ 851813001 w 500"/>
                <a:gd name="T27" fmla="*/ 161289998 h 382"/>
                <a:gd name="T28" fmla="*/ 806450002 w 500"/>
                <a:gd name="T29" fmla="*/ 115927200 h 382"/>
                <a:gd name="T30" fmla="*/ 778729083 w 500"/>
                <a:gd name="T31" fmla="*/ 55443445 h 382"/>
                <a:gd name="T32" fmla="*/ 688003480 w 500"/>
                <a:gd name="T33" fmla="*/ 0 h 382"/>
                <a:gd name="T34" fmla="*/ 624998796 w 500"/>
                <a:gd name="T35" fmla="*/ 42843449 h 382"/>
                <a:gd name="T36" fmla="*/ 582156944 w 500"/>
                <a:gd name="T37" fmla="*/ 110886889 h 382"/>
                <a:gd name="T38" fmla="*/ 534273193 w 500"/>
                <a:gd name="T39" fmla="*/ 113407838 h 382"/>
                <a:gd name="T40" fmla="*/ 471270096 w 500"/>
                <a:gd name="T41" fmla="*/ 98286881 h 382"/>
                <a:gd name="T42" fmla="*/ 383063756 w 500"/>
                <a:gd name="T43" fmla="*/ 115927200 h 382"/>
                <a:gd name="T44" fmla="*/ 315020347 w 500"/>
                <a:gd name="T45" fmla="*/ 186491553 h 382"/>
                <a:gd name="T46" fmla="*/ 219254433 w 500"/>
                <a:gd name="T47" fmla="*/ 176410931 h 382"/>
                <a:gd name="T48" fmla="*/ 163810960 w 500"/>
                <a:gd name="T49" fmla="*/ 252015644 h 382"/>
                <a:gd name="T50" fmla="*/ 168851271 w 500"/>
                <a:gd name="T51" fmla="*/ 309978425 h 382"/>
                <a:gd name="T52" fmla="*/ 108367536 w 500"/>
                <a:gd name="T53" fmla="*/ 335181567 h 382"/>
                <a:gd name="T54" fmla="*/ 95765939 w 500"/>
                <a:gd name="T55" fmla="*/ 380544365 h 382"/>
                <a:gd name="T56" fmla="*/ 95765939 w 500"/>
                <a:gd name="T57" fmla="*/ 423386313 h 382"/>
                <a:gd name="T58" fmla="*/ 25201563 w 500"/>
                <a:gd name="T59" fmla="*/ 466229749 h 382"/>
                <a:gd name="T60" fmla="*/ 5040313 w 500"/>
                <a:gd name="T61" fmla="*/ 554434396 h 382"/>
                <a:gd name="T62" fmla="*/ 98286888 w 500"/>
                <a:gd name="T63" fmla="*/ 612397178 h 382"/>
                <a:gd name="T64" fmla="*/ 153730337 w 500"/>
                <a:gd name="T65" fmla="*/ 657761563 h 382"/>
                <a:gd name="T66" fmla="*/ 183972205 w 500"/>
                <a:gd name="T67" fmla="*/ 718245294 h 382"/>
                <a:gd name="T68" fmla="*/ 224294744 w 500"/>
                <a:gd name="T69" fmla="*/ 725804967 h 382"/>
                <a:gd name="T70" fmla="*/ 153730337 w 500"/>
                <a:gd name="T71" fmla="*/ 758567781 h 382"/>
                <a:gd name="T72" fmla="*/ 163810960 w 500"/>
                <a:gd name="T73" fmla="*/ 829132133 h 382"/>
                <a:gd name="T74" fmla="*/ 246975351 w 500"/>
                <a:gd name="T75" fmla="*/ 856853248 h 382"/>
                <a:gd name="T76" fmla="*/ 284778480 w 500"/>
                <a:gd name="T77" fmla="*/ 877014492 h 382"/>
                <a:gd name="T78" fmla="*/ 317539709 w 500"/>
                <a:gd name="T79" fmla="*/ 909777306 h 382"/>
                <a:gd name="T80" fmla="*/ 357862199 w 500"/>
                <a:gd name="T81" fmla="*/ 960180415 h 382"/>
                <a:gd name="T82" fmla="*/ 423386345 w 500"/>
                <a:gd name="T83" fmla="*/ 922377290 h 382"/>
                <a:gd name="T84" fmla="*/ 471270096 w 500"/>
                <a:gd name="T85" fmla="*/ 909777306 h 382"/>
                <a:gd name="T86" fmla="*/ 491431341 w 500"/>
                <a:gd name="T87" fmla="*/ 856853248 h 382"/>
                <a:gd name="T88" fmla="*/ 534273193 w 500"/>
                <a:gd name="T89" fmla="*/ 864414508 h 382"/>
                <a:gd name="T90" fmla="*/ 476310407 w 500"/>
                <a:gd name="T91" fmla="*/ 730845277 h 382"/>
                <a:gd name="T92" fmla="*/ 524192570 w 500"/>
                <a:gd name="T93" fmla="*/ 698084050 h 382"/>
                <a:gd name="T94" fmla="*/ 546874765 w 500"/>
                <a:gd name="T95" fmla="*/ 642639043 h 382"/>
                <a:gd name="T96" fmla="*/ 569555372 w 500"/>
                <a:gd name="T97" fmla="*/ 617437489 h 382"/>
                <a:gd name="T98" fmla="*/ 604837551 w 500"/>
                <a:gd name="T99" fmla="*/ 594756883 h 382"/>
                <a:gd name="T100" fmla="*/ 672882547 w 500"/>
                <a:gd name="T101" fmla="*/ 662801874 h 382"/>
                <a:gd name="T102" fmla="*/ 735885644 w 500"/>
                <a:gd name="T103" fmla="*/ 660280925 h 382"/>
                <a:gd name="T104" fmla="*/ 763608150 w 500"/>
                <a:gd name="T105" fmla="*/ 753527470 h 382"/>
                <a:gd name="T106" fmla="*/ 778729083 w 500"/>
                <a:gd name="T107" fmla="*/ 793849957 h 382"/>
                <a:gd name="T108" fmla="*/ 814011262 w 500"/>
                <a:gd name="T109" fmla="*/ 849293575 h 382"/>
                <a:gd name="T110" fmla="*/ 866933935 w 500"/>
                <a:gd name="T111" fmla="*/ 859374197 h 382"/>
                <a:gd name="T112" fmla="*/ 937498293 w 500"/>
                <a:gd name="T113" fmla="*/ 914817617 h 382"/>
                <a:gd name="T114" fmla="*/ 1033264207 w 500"/>
                <a:gd name="T115" fmla="*/ 869454819 h 382"/>
                <a:gd name="T116" fmla="*/ 1096268892 w 500"/>
                <a:gd name="T117" fmla="*/ 806449941 h 382"/>
                <a:gd name="T118" fmla="*/ 1126510759 w 500"/>
                <a:gd name="T119" fmla="*/ 796369319 h 382"/>
                <a:gd name="T120" fmla="*/ 1171873561 w 500"/>
                <a:gd name="T121" fmla="*/ 756046832 h 382"/>
                <a:gd name="T122" fmla="*/ 1255037903 w 500"/>
                <a:gd name="T123" fmla="*/ 710684034 h 38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00"/>
                <a:gd name="T187" fmla="*/ 0 h 382"/>
                <a:gd name="T188" fmla="*/ 500 w 500"/>
                <a:gd name="T189" fmla="*/ 382 h 38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00" h="382">
                  <a:moveTo>
                    <a:pt x="500" y="267"/>
                  </a:moveTo>
                  <a:lnTo>
                    <a:pt x="500" y="267"/>
                  </a:lnTo>
                  <a:lnTo>
                    <a:pt x="499" y="260"/>
                  </a:lnTo>
                  <a:lnTo>
                    <a:pt x="498" y="258"/>
                  </a:lnTo>
                  <a:lnTo>
                    <a:pt x="496" y="257"/>
                  </a:lnTo>
                  <a:lnTo>
                    <a:pt x="490" y="256"/>
                  </a:lnTo>
                  <a:lnTo>
                    <a:pt x="484" y="256"/>
                  </a:lnTo>
                  <a:lnTo>
                    <a:pt x="483" y="249"/>
                  </a:lnTo>
                  <a:lnTo>
                    <a:pt x="481" y="244"/>
                  </a:lnTo>
                  <a:lnTo>
                    <a:pt x="474" y="232"/>
                  </a:lnTo>
                  <a:lnTo>
                    <a:pt x="471" y="225"/>
                  </a:lnTo>
                  <a:lnTo>
                    <a:pt x="469" y="222"/>
                  </a:lnTo>
                  <a:lnTo>
                    <a:pt x="463" y="219"/>
                  </a:lnTo>
                  <a:lnTo>
                    <a:pt x="458" y="219"/>
                  </a:lnTo>
                  <a:lnTo>
                    <a:pt x="453" y="219"/>
                  </a:lnTo>
                  <a:lnTo>
                    <a:pt x="454" y="216"/>
                  </a:lnTo>
                  <a:lnTo>
                    <a:pt x="456" y="213"/>
                  </a:lnTo>
                  <a:lnTo>
                    <a:pt x="458" y="211"/>
                  </a:lnTo>
                  <a:lnTo>
                    <a:pt x="459" y="206"/>
                  </a:lnTo>
                  <a:lnTo>
                    <a:pt x="459" y="199"/>
                  </a:lnTo>
                  <a:lnTo>
                    <a:pt x="460" y="197"/>
                  </a:lnTo>
                  <a:lnTo>
                    <a:pt x="465" y="195"/>
                  </a:lnTo>
                  <a:lnTo>
                    <a:pt x="475" y="186"/>
                  </a:lnTo>
                  <a:lnTo>
                    <a:pt x="485" y="176"/>
                  </a:lnTo>
                  <a:lnTo>
                    <a:pt x="489" y="173"/>
                  </a:lnTo>
                  <a:lnTo>
                    <a:pt x="490" y="172"/>
                  </a:lnTo>
                  <a:lnTo>
                    <a:pt x="490" y="169"/>
                  </a:lnTo>
                  <a:lnTo>
                    <a:pt x="488" y="166"/>
                  </a:lnTo>
                  <a:lnTo>
                    <a:pt x="484" y="162"/>
                  </a:lnTo>
                  <a:lnTo>
                    <a:pt x="480" y="159"/>
                  </a:lnTo>
                  <a:lnTo>
                    <a:pt x="477" y="155"/>
                  </a:lnTo>
                  <a:lnTo>
                    <a:pt x="481" y="154"/>
                  </a:lnTo>
                  <a:lnTo>
                    <a:pt x="485" y="153"/>
                  </a:lnTo>
                  <a:lnTo>
                    <a:pt x="487" y="151"/>
                  </a:lnTo>
                  <a:lnTo>
                    <a:pt x="489" y="147"/>
                  </a:lnTo>
                  <a:lnTo>
                    <a:pt x="491" y="144"/>
                  </a:lnTo>
                  <a:lnTo>
                    <a:pt x="491" y="141"/>
                  </a:lnTo>
                  <a:lnTo>
                    <a:pt x="492" y="133"/>
                  </a:lnTo>
                  <a:lnTo>
                    <a:pt x="490" y="126"/>
                  </a:lnTo>
                  <a:lnTo>
                    <a:pt x="488" y="118"/>
                  </a:lnTo>
                  <a:lnTo>
                    <a:pt x="484" y="112"/>
                  </a:lnTo>
                  <a:lnTo>
                    <a:pt x="479" y="108"/>
                  </a:lnTo>
                  <a:lnTo>
                    <a:pt x="472" y="103"/>
                  </a:lnTo>
                  <a:lnTo>
                    <a:pt x="466" y="100"/>
                  </a:lnTo>
                  <a:lnTo>
                    <a:pt x="458" y="99"/>
                  </a:lnTo>
                  <a:lnTo>
                    <a:pt x="451" y="99"/>
                  </a:lnTo>
                  <a:lnTo>
                    <a:pt x="444" y="99"/>
                  </a:lnTo>
                  <a:lnTo>
                    <a:pt x="438" y="98"/>
                  </a:lnTo>
                  <a:lnTo>
                    <a:pt x="430" y="96"/>
                  </a:lnTo>
                  <a:lnTo>
                    <a:pt x="427" y="95"/>
                  </a:lnTo>
                  <a:lnTo>
                    <a:pt x="423" y="94"/>
                  </a:lnTo>
                  <a:lnTo>
                    <a:pt x="417" y="95"/>
                  </a:lnTo>
                  <a:lnTo>
                    <a:pt x="412" y="96"/>
                  </a:lnTo>
                  <a:lnTo>
                    <a:pt x="405" y="97"/>
                  </a:lnTo>
                  <a:lnTo>
                    <a:pt x="402" y="96"/>
                  </a:lnTo>
                  <a:lnTo>
                    <a:pt x="400" y="94"/>
                  </a:lnTo>
                  <a:lnTo>
                    <a:pt x="399" y="92"/>
                  </a:lnTo>
                  <a:lnTo>
                    <a:pt x="398" y="89"/>
                  </a:lnTo>
                  <a:lnTo>
                    <a:pt x="395" y="88"/>
                  </a:lnTo>
                  <a:lnTo>
                    <a:pt x="392" y="89"/>
                  </a:lnTo>
                  <a:lnTo>
                    <a:pt x="390" y="90"/>
                  </a:lnTo>
                  <a:lnTo>
                    <a:pt x="385" y="95"/>
                  </a:lnTo>
                  <a:lnTo>
                    <a:pt x="377" y="103"/>
                  </a:lnTo>
                  <a:lnTo>
                    <a:pt x="379" y="100"/>
                  </a:lnTo>
                  <a:lnTo>
                    <a:pt x="379" y="96"/>
                  </a:lnTo>
                  <a:lnTo>
                    <a:pt x="379" y="87"/>
                  </a:lnTo>
                  <a:lnTo>
                    <a:pt x="376" y="83"/>
                  </a:lnTo>
                  <a:lnTo>
                    <a:pt x="374" y="81"/>
                  </a:lnTo>
                  <a:lnTo>
                    <a:pt x="372" y="79"/>
                  </a:lnTo>
                  <a:lnTo>
                    <a:pt x="369" y="78"/>
                  </a:lnTo>
                  <a:lnTo>
                    <a:pt x="361" y="76"/>
                  </a:lnTo>
                  <a:lnTo>
                    <a:pt x="357" y="75"/>
                  </a:lnTo>
                  <a:lnTo>
                    <a:pt x="353" y="73"/>
                  </a:lnTo>
                  <a:lnTo>
                    <a:pt x="349" y="69"/>
                  </a:lnTo>
                  <a:lnTo>
                    <a:pt x="346" y="66"/>
                  </a:lnTo>
                  <a:lnTo>
                    <a:pt x="345" y="64"/>
                  </a:lnTo>
                  <a:lnTo>
                    <a:pt x="343" y="64"/>
                  </a:lnTo>
                  <a:lnTo>
                    <a:pt x="341" y="62"/>
                  </a:lnTo>
                  <a:lnTo>
                    <a:pt x="338" y="64"/>
                  </a:lnTo>
                  <a:lnTo>
                    <a:pt x="337" y="66"/>
                  </a:lnTo>
                  <a:lnTo>
                    <a:pt x="334" y="60"/>
                  </a:lnTo>
                  <a:lnTo>
                    <a:pt x="332" y="56"/>
                  </a:lnTo>
                  <a:lnTo>
                    <a:pt x="329" y="52"/>
                  </a:lnTo>
                  <a:lnTo>
                    <a:pt x="325" y="49"/>
                  </a:lnTo>
                  <a:lnTo>
                    <a:pt x="320" y="46"/>
                  </a:lnTo>
                  <a:lnTo>
                    <a:pt x="315" y="45"/>
                  </a:lnTo>
                  <a:lnTo>
                    <a:pt x="310" y="44"/>
                  </a:lnTo>
                  <a:lnTo>
                    <a:pt x="304" y="43"/>
                  </a:lnTo>
                  <a:lnTo>
                    <a:pt x="308" y="37"/>
                  </a:lnTo>
                  <a:lnTo>
                    <a:pt x="309" y="29"/>
                  </a:lnTo>
                  <a:lnTo>
                    <a:pt x="309" y="22"/>
                  </a:lnTo>
                  <a:lnTo>
                    <a:pt x="305" y="15"/>
                  </a:lnTo>
                  <a:lnTo>
                    <a:pt x="302" y="9"/>
                  </a:lnTo>
                  <a:lnTo>
                    <a:pt x="297" y="4"/>
                  </a:lnTo>
                  <a:lnTo>
                    <a:pt x="290" y="1"/>
                  </a:lnTo>
                  <a:lnTo>
                    <a:pt x="284" y="0"/>
                  </a:lnTo>
                  <a:lnTo>
                    <a:pt x="273" y="0"/>
                  </a:lnTo>
                  <a:lnTo>
                    <a:pt x="269" y="1"/>
                  </a:lnTo>
                  <a:lnTo>
                    <a:pt x="265" y="2"/>
                  </a:lnTo>
                  <a:lnTo>
                    <a:pt x="256" y="9"/>
                  </a:lnTo>
                  <a:lnTo>
                    <a:pt x="252" y="13"/>
                  </a:lnTo>
                  <a:lnTo>
                    <a:pt x="248" y="17"/>
                  </a:lnTo>
                  <a:lnTo>
                    <a:pt x="244" y="25"/>
                  </a:lnTo>
                  <a:lnTo>
                    <a:pt x="242" y="31"/>
                  </a:lnTo>
                  <a:lnTo>
                    <a:pt x="242" y="39"/>
                  </a:lnTo>
                  <a:lnTo>
                    <a:pt x="244" y="49"/>
                  </a:lnTo>
                  <a:lnTo>
                    <a:pt x="238" y="46"/>
                  </a:lnTo>
                  <a:lnTo>
                    <a:pt x="231" y="44"/>
                  </a:lnTo>
                  <a:lnTo>
                    <a:pt x="228" y="44"/>
                  </a:lnTo>
                  <a:lnTo>
                    <a:pt x="224" y="45"/>
                  </a:lnTo>
                  <a:lnTo>
                    <a:pt x="219" y="45"/>
                  </a:lnTo>
                  <a:lnTo>
                    <a:pt x="215" y="45"/>
                  </a:lnTo>
                  <a:lnTo>
                    <a:pt x="212" y="45"/>
                  </a:lnTo>
                  <a:lnTo>
                    <a:pt x="209" y="43"/>
                  </a:lnTo>
                  <a:lnTo>
                    <a:pt x="204" y="42"/>
                  </a:lnTo>
                  <a:lnTo>
                    <a:pt x="201" y="41"/>
                  </a:lnTo>
                  <a:lnTo>
                    <a:pt x="194" y="41"/>
                  </a:lnTo>
                  <a:lnTo>
                    <a:pt x="187" y="39"/>
                  </a:lnTo>
                  <a:lnTo>
                    <a:pt x="177" y="37"/>
                  </a:lnTo>
                  <a:lnTo>
                    <a:pt x="173" y="37"/>
                  </a:lnTo>
                  <a:lnTo>
                    <a:pt x="168" y="37"/>
                  </a:lnTo>
                  <a:lnTo>
                    <a:pt x="163" y="38"/>
                  </a:lnTo>
                  <a:lnTo>
                    <a:pt x="159" y="40"/>
                  </a:lnTo>
                  <a:lnTo>
                    <a:pt x="156" y="43"/>
                  </a:lnTo>
                  <a:lnTo>
                    <a:pt x="152" y="46"/>
                  </a:lnTo>
                  <a:lnTo>
                    <a:pt x="145" y="54"/>
                  </a:lnTo>
                  <a:lnTo>
                    <a:pt x="140" y="60"/>
                  </a:lnTo>
                  <a:lnTo>
                    <a:pt x="133" y="68"/>
                  </a:lnTo>
                  <a:lnTo>
                    <a:pt x="129" y="75"/>
                  </a:lnTo>
                  <a:lnTo>
                    <a:pt x="125" y="74"/>
                  </a:lnTo>
                  <a:lnTo>
                    <a:pt x="119" y="72"/>
                  </a:lnTo>
                  <a:lnTo>
                    <a:pt x="114" y="70"/>
                  </a:lnTo>
                  <a:lnTo>
                    <a:pt x="109" y="69"/>
                  </a:lnTo>
                  <a:lnTo>
                    <a:pt x="101" y="69"/>
                  </a:lnTo>
                  <a:lnTo>
                    <a:pt x="94" y="69"/>
                  </a:lnTo>
                  <a:lnTo>
                    <a:pt x="87" y="70"/>
                  </a:lnTo>
                  <a:lnTo>
                    <a:pt x="80" y="72"/>
                  </a:lnTo>
                  <a:lnTo>
                    <a:pt x="72" y="76"/>
                  </a:lnTo>
                  <a:lnTo>
                    <a:pt x="67" y="82"/>
                  </a:lnTo>
                  <a:lnTo>
                    <a:pt x="65" y="87"/>
                  </a:lnTo>
                  <a:lnTo>
                    <a:pt x="63" y="94"/>
                  </a:lnTo>
                  <a:lnTo>
                    <a:pt x="65" y="100"/>
                  </a:lnTo>
                  <a:lnTo>
                    <a:pt x="68" y="108"/>
                  </a:lnTo>
                  <a:lnTo>
                    <a:pt x="71" y="114"/>
                  </a:lnTo>
                  <a:lnTo>
                    <a:pt x="75" y="121"/>
                  </a:lnTo>
                  <a:lnTo>
                    <a:pt x="72" y="119"/>
                  </a:lnTo>
                  <a:lnTo>
                    <a:pt x="70" y="121"/>
                  </a:lnTo>
                  <a:lnTo>
                    <a:pt x="67" y="123"/>
                  </a:lnTo>
                  <a:lnTo>
                    <a:pt x="65" y="127"/>
                  </a:lnTo>
                  <a:lnTo>
                    <a:pt x="60" y="130"/>
                  </a:lnTo>
                  <a:lnTo>
                    <a:pt x="57" y="131"/>
                  </a:lnTo>
                  <a:lnTo>
                    <a:pt x="52" y="131"/>
                  </a:lnTo>
                  <a:lnTo>
                    <a:pt x="47" y="131"/>
                  </a:lnTo>
                  <a:lnTo>
                    <a:pt x="43" y="133"/>
                  </a:lnTo>
                  <a:lnTo>
                    <a:pt x="40" y="138"/>
                  </a:lnTo>
                  <a:lnTo>
                    <a:pt x="37" y="142"/>
                  </a:lnTo>
                  <a:lnTo>
                    <a:pt x="35" y="146"/>
                  </a:lnTo>
                  <a:lnTo>
                    <a:pt x="38" y="151"/>
                  </a:lnTo>
                  <a:lnTo>
                    <a:pt x="40" y="154"/>
                  </a:lnTo>
                  <a:lnTo>
                    <a:pt x="43" y="157"/>
                  </a:lnTo>
                  <a:lnTo>
                    <a:pt x="47" y="160"/>
                  </a:lnTo>
                  <a:lnTo>
                    <a:pt x="49" y="165"/>
                  </a:lnTo>
                  <a:lnTo>
                    <a:pt x="44" y="167"/>
                  </a:lnTo>
                  <a:lnTo>
                    <a:pt x="38" y="168"/>
                  </a:lnTo>
                  <a:lnTo>
                    <a:pt x="32" y="169"/>
                  </a:lnTo>
                  <a:lnTo>
                    <a:pt x="26" y="171"/>
                  </a:lnTo>
                  <a:lnTo>
                    <a:pt x="21" y="173"/>
                  </a:lnTo>
                  <a:lnTo>
                    <a:pt x="16" y="176"/>
                  </a:lnTo>
                  <a:lnTo>
                    <a:pt x="13" y="181"/>
                  </a:lnTo>
                  <a:lnTo>
                    <a:pt x="10" y="185"/>
                  </a:lnTo>
                  <a:lnTo>
                    <a:pt x="4" y="195"/>
                  </a:lnTo>
                  <a:lnTo>
                    <a:pt x="1" y="206"/>
                  </a:lnTo>
                  <a:lnTo>
                    <a:pt x="0" y="211"/>
                  </a:lnTo>
                  <a:lnTo>
                    <a:pt x="0" y="214"/>
                  </a:lnTo>
                  <a:lnTo>
                    <a:pt x="1" y="218"/>
                  </a:lnTo>
                  <a:lnTo>
                    <a:pt x="2" y="220"/>
                  </a:lnTo>
                  <a:lnTo>
                    <a:pt x="6" y="226"/>
                  </a:lnTo>
                  <a:lnTo>
                    <a:pt x="12" y="229"/>
                  </a:lnTo>
                  <a:lnTo>
                    <a:pt x="18" y="232"/>
                  </a:lnTo>
                  <a:lnTo>
                    <a:pt x="26" y="234"/>
                  </a:lnTo>
                  <a:lnTo>
                    <a:pt x="40" y="239"/>
                  </a:lnTo>
                  <a:lnTo>
                    <a:pt x="39" y="243"/>
                  </a:lnTo>
                  <a:lnTo>
                    <a:pt x="39" y="247"/>
                  </a:lnTo>
                  <a:lnTo>
                    <a:pt x="40" y="251"/>
                  </a:lnTo>
                  <a:lnTo>
                    <a:pt x="44" y="255"/>
                  </a:lnTo>
                  <a:lnTo>
                    <a:pt x="49" y="258"/>
                  </a:lnTo>
                  <a:lnTo>
                    <a:pt x="55" y="259"/>
                  </a:lnTo>
                  <a:lnTo>
                    <a:pt x="61" y="261"/>
                  </a:lnTo>
                  <a:lnTo>
                    <a:pt x="67" y="263"/>
                  </a:lnTo>
                  <a:lnTo>
                    <a:pt x="67" y="270"/>
                  </a:lnTo>
                  <a:lnTo>
                    <a:pt x="67" y="276"/>
                  </a:lnTo>
                  <a:lnTo>
                    <a:pt x="69" y="282"/>
                  </a:lnTo>
                  <a:lnTo>
                    <a:pt x="71" y="284"/>
                  </a:lnTo>
                  <a:lnTo>
                    <a:pt x="73" y="285"/>
                  </a:lnTo>
                  <a:lnTo>
                    <a:pt x="76" y="286"/>
                  </a:lnTo>
                  <a:lnTo>
                    <a:pt x="80" y="286"/>
                  </a:lnTo>
                  <a:lnTo>
                    <a:pt x="83" y="286"/>
                  </a:lnTo>
                  <a:lnTo>
                    <a:pt x="86" y="286"/>
                  </a:lnTo>
                  <a:lnTo>
                    <a:pt x="89" y="288"/>
                  </a:lnTo>
                  <a:lnTo>
                    <a:pt x="78" y="288"/>
                  </a:lnTo>
                  <a:lnTo>
                    <a:pt x="73" y="289"/>
                  </a:lnTo>
                  <a:lnTo>
                    <a:pt x="69" y="292"/>
                  </a:lnTo>
                  <a:lnTo>
                    <a:pt x="65" y="296"/>
                  </a:lnTo>
                  <a:lnTo>
                    <a:pt x="61" y="301"/>
                  </a:lnTo>
                  <a:lnTo>
                    <a:pt x="58" y="306"/>
                  </a:lnTo>
                  <a:lnTo>
                    <a:pt x="57" y="312"/>
                  </a:lnTo>
                  <a:lnTo>
                    <a:pt x="56" y="315"/>
                  </a:lnTo>
                  <a:lnTo>
                    <a:pt x="57" y="318"/>
                  </a:lnTo>
                  <a:lnTo>
                    <a:pt x="60" y="324"/>
                  </a:lnTo>
                  <a:lnTo>
                    <a:pt x="65" y="329"/>
                  </a:lnTo>
                  <a:lnTo>
                    <a:pt x="71" y="333"/>
                  </a:lnTo>
                  <a:lnTo>
                    <a:pt x="77" y="337"/>
                  </a:lnTo>
                  <a:lnTo>
                    <a:pt x="85" y="339"/>
                  </a:lnTo>
                  <a:lnTo>
                    <a:pt x="91" y="339"/>
                  </a:lnTo>
                  <a:lnTo>
                    <a:pt x="98" y="339"/>
                  </a:lnTo>
                  <a:lnTo>
                    <a:pt x="98" y="340"/>
                  </a:lnTo>
                  <a:lnTo>
                    <a:pt x="100" y="341"/>
                  </a:lnTo>
                  <a:lnTo>
                    <a:pt x="104" y="343"/>
                  </a:lnTo>
                  <a:lnTo>
                    <a:pt x="109" y="344"/>
                  </a:lnTo>
                  <a:lnTo>
                    <a:pt x="113" y="344"/>
                  </a:lnTo>
                  <a:lnTo>
                    <a:pt x="114" y="346"/>
                  </a:lnTo>
                  <a:lnTo>
                    <a:pt x="113" y="348"/>
                  </a:lnTo>
                  <a:lnTo>
                    <a:pt x="112" y="354"/>
                  </a:lnTo>
                  <a:lnTo>
                    <a:pt x="115" y="355"/>
                  </a:lnTo>
                  <a:lnTo>
                    <a:pt x="118" y="356"/>
                  </a:lnTo>
                  <a:lnTo>
                    <a:pt x="126" y="357"/>
                  </a:lnTo>
                  <a:lnTo>
                    <a:pt x="126" y="361"/>
                  </a:lnTo>
                  <a:lnTo>
                    <a:pt x="128" y="364"/>
                  </a:lnTo>
                  <a:lnTo>
                    <a:pt x="130" y="368"/>
                  </a:lnTo>
                  <a:lnTo>
                    <a:pt x="133" y="370"/>
                  </a:lnTo>
                  <a:lnTo>
                    <a:pt x="139" y="375"/>
                  </a:lnTo>
                  <a:lnTo>
                    <a:pt x="141" y="377"/>
                  </a:lnTo>
                  <a:lnTo>
                    <a:pt x="142" y="381"/>
                  </a:lnTo>
                  <a:lnTo>
                    <a:pt x="146" y="382"/>
                  </a:lnTo>
                  <a:lnTo>
                    <a:pt x="152" y="381"/>
                  </a:lnTo>
                  <a:lnTo>
                    <a:pt x="156" y="380"/>
                  </a:lnTo>
                  <a:lnTo>
                    <a:pt x="159" y="376"/>
                  </a:lnTo>
                  <a:lnTo>
                    <a:pt x="162" y="374"/>
                  </a:lnTo>
                  <a:lnTo>
                    <a:pt x="166" y="370"/>
                  </a:lnTo>
                  <a:lnTo>
                    <a:pt x="168" y="366"/>
                  </a:lnTo>
                  <a:lnTo>
                    <a:pt x="169" y="361"/>
                  </a:lnTo>
                  <a:lnTo>
                    <a:pt x="171" y="363"/>
                  </a:lnTo>
                  <a:lnTo>
                    <a:pt x="173" y="363"/>
                  </a:lnTo>
                  <a:lnTo>
                    <a:pt x="178" y="364"/>
                  </a:lnTo>
                  <a:lnTo>
                    <a:pt x="185" y="363"/>
                  </a:lnTo>
                  <a:lnTo>
                    <a:pt x="187" y="361"/>
                  </a:lnTo>
                  <a:lnTo>
                    <a:pt x="188" y="360"/>
                  </a:lnTo>
                  <a:lnTo>
                    <a:pt x="190" y="356"/>
                  </a:lnTo>
                  <a:lnTo>
                    <a:pt x="191" y="351"/>
                  </a:lnTo>
                  <a:lnTo>
                    <a:pt x="191" y="340"/>
                  </a:lnTo>
                  <a:lnTo>
                    <a:pt x="195" y="340"/>
                  </a:lnTo>
                  <a:lnTo>
                    <a:pt x="198" y="341"/>
                  </a:lnTo>
                  <a:lnTo>
                    <a:pt x="202" y="343"/>
                  </a:lnTo>
                  <a:lnTo>
                    <a:pt x="204" y="344"/>
                  </a:lnTo>
                  <a:lnTo>
                    <a:pt x="206" y="345"/>
                  </a:lnTo>
                  <a:lnTo>
                    <a:pt x="209" y="344"/>
                  </a:lnTo>
                  <a:lnTo>
                    <a:pt x="212" y="343"/>
                  </a:lnTo>
                  <a:lnTo>
                    <a:pt x="209" y="335"/>
                  </a:lnTo>
                  <a:lnTo>
                    <a:pt x="205" y="329"/>
                  </a:lnTo>
                  <a:lnTo>
                    <a:pt x="199" y="317"/>
                  </a:lnTo>
                  <a:lnTo>
                    <a:pt x="192" y="304"/>
                  </a:lnTo>
                  <a:lnTo>
                    <a:pt x="190" y="298"/>
                  </a:lnTo>
                  <a:lnTo>
                    <a:pt x="189" y="290"/>
                  </a:lnTo>
                  <a:lnTo>
                    <a:pt x="189" y="281"/>
                  </a:lnTo>
                  <a:lnTo>
                    <a:pt x="198" y="281"/>
                  </a:lnTo>
                  <a:lnTo>
                    <a:pt x="201" y="281"/>
                  </a:lnTo>
                  <a:lnTo>
                    <a:pt x="204" y="280"/>
                  </a:lnTo>
                  <a:lnTo>
                    <a:pt x="208" y="277"/>
                  </a:lnTo>
                  <a:lnTo>
                    <a:pt x="210" y="275"/>
                  </a:lnTo>
                  <a:lnTo>
                    <a:pt x="212" y="270"/>
                  </a:lnTo>
                  <a:lnTo>
                    <a:pt x="212" y="263"/>
                  </a:lnTo>
                  <a:lnTo>
                    <a:pt x="212" y="256"/>
                  </a:lnTo>
                  <a:lnTo>
                    <a:pt x="215" y="256"/>
                  </a:lnTo>
                  <a:lnTo>
                    <a:pt x="217" y="255"/>
                  </a:lnTo>
                  <a:lnTo>
                    <a:pt x="218" y="253"/>
                  </a:lnTo>
                  <a:lnTo>
                    <a:pt x="219" y="251"/>
                  </a:lnTo>
                  <a:lnTo>
                    <a:pt x="223" y="249"/>
                  </a:lnTo>
                  <a:lnTo>
                    <a:pt x="225" y="248"/>
                  </a:lnTo>
                  <a:lnTo>
                    <a:pt x="226" y="246"/>
                  </a:lnTo>
                  <a:lnTo>
                    <a:pt x="226" y="245"/>
                  </a:lnTo>
                  <a:lnTo>
                    <a:pt x="227" y="241"/>
                  </a:lnTo>
                  <a:lnTo>
                    <a:pt x="227" y="240"/>
                  </a:lnTo>
                  <a:lnTo>
                    <a:pt x="228" y="238"/>
                  </a:lnTo>
                  <a:lnTo>
                    <a:pt x="230" y="237"/>
                  </a:lnTo>
                  <a:lnTo>
                    <a:pt x="233" y="237"/>
                  </a:lnTo>
                  <a:lnTo>
                    <a:pt x="240" y="236"/>
                  </a:lnTo>
                  <a:lnTo>
                    <a:pt x="253" y="238"/>
                  </a:lnTo>
                  <a:lnTo>
                    <a:pt x="254" y="246"/>
                  </a:lnTo>
                  <a:lnTo>
                    <a:pt x="256" y="253"/>
                  </a:lnTo>
                  <a:lnTo>
                    <a:pt x="260" y="258"/>
                  </a:lnTo>
                  <a:lnTo>
                    <a:pt x="267" y="263"/>
                  </a:lnTo>
                  <a:lnTo>
                    <a:pt x="273" y="268"/>
                  </a:lnTo>
                  <a:lnTo>
                    <a:pt x="276" y="269"/>
                  </a:lnTo>
                  <a:lnTo>
                    <a:pt x="278" y="268"/>
                  </a:lnTo>
                  <a:lnTo>
                    <a:pt x="283" y="266"/>
                  </a:lnTo>
                  <a:lnTo>
                    <a:pt x="290" y="260"/>
                  </a:lnTo>
                  <a:lnTo>
                    <a:pt x="292" y="262"/>
                  </a:lnTo>
                  <a:lnTo>
                    <a:pt x="296" y="265"/>
                  </a:lnTo>
                  <a:lnTo>
                    <a:pt x="303" y="267"/>
                  </a:lnTo>
                  <a:lnTo>
                    <a:pt x="318" y="269"/>
                  </a:lnTo>
                  <a:lnTo>
                    <a:pt x="313" y="279"/>
                  </a:lnTo>
                  <a:lnTo>
                    <a:pt x="308" y="288"/>
                  </a:lnTo>
                  <a:lnTo>
                    <a:pt x="303" y="299"/>
                  </a:lnTo>
                  <a:lnTo>
                    <a:pt x="302" y="304"/>
                  </a:lnTo>
                  <a:lnTo>
                    <a:pt x="302" y="310"/>
                  </a:lnTo>
                  <a:lnTo>
                    <a:pt x="305" y="310"/>
                  </a:lnTo>
                  <a:lnTo>
                    <a:pt x="308" y="311"/>
                  </a:lnTo>
                  <a:lnTo>
                    <a:pt x="309" y="315"/>
                  </a:lnTo>
                  <a:lnTo>
                    <a:pt x="310" y="319"/>
                  </a:lnTo>
                  <a:lnTo>
                    <a:pt x="312" y="320"/>
                  </a:lnTo>
                  <a:lnTo>
                    <a:pt x="314" y="323"/>
                  </a:lnTo>
                  <a:lnTo>
                    <a:pt x="317" y="328"/>
                  </a:lnTo>
                  <a:lnTo>
                    <a:pt x="320" y="334"/>
                  </a:lnTo>
                  <a:lnTo>
                    <a:pt x="323" y="337"/>
                  </a:lnTo>
                  <a:lnTo>
                    <a:pt x="325" y="339"/>
                  </a:lnTo>
                  <a:lnTo>
                    <a:pt x="329" y="341"/>
                  </a:lnTo>
                  <a:lnTo>
                    <a:pt x="334" y="342"/>
                  </a:lnTo>
                  <a:lnTo>
                    <a:pt x="339" y="342"/>
                  </a:lnTo>
                  <a:lnTo>
                    <a:pt x="344" y="341"/>
                  </a:lnTo>
                  <a:lnTo>
                    <a:pt x="349" y="347"/>
                  </a:lnTo>
                  <a:lnTo>
                    <a:pt x="354" y="354"/>
                  </a:lnTo>
                  <a:lnTo>
                    <a:pt x="359" y="359"/>
                  </a:lnTo>
                  <a:lnTo>
                    <a:pt x="362" y="361"/>
                  </a:lnTo>
                  <a:lnTo>
                    <a:pt x="367" y="363"/>
                  </a:lnTo>
                  <a:lnTo>
                    <a:pt x="372" y="363"/>
                  </a:lnTo>
                  <a:lnTo>
                    <a:pt x="376" y="362"/>
                  </a:lnTo>
                  <a:lnTo>
                    <a:pt x="381" y="360"/>
                  </a:lnTo>
                  <a:lnTo>
                    <a:pt x="384" y="358"/>
                  </a:lnTo>
                  <a:lnTo>
                    <a:pt x="390" y="354"/>
                  </a:lnTo>
                  <a:lnTo>
                    <a:pt x="397" y="351"/>
                  </a:lnTo>
                  <a:lnTo>
                    <a:pt x="410" y="345"/>
                  </a:lnTo>
                  <a:lnTo>
                    <a:pt x="415" y="341"/>
                  </a:lnTo>
                  <a:lnTo>
                    <a:pt x="419" y="337"/>
                  </a:lnTo>
                  <a:lnTo>
                    <a:pt x="423" y="331"/>
                  </a:lnTo>
                  <a:lnTo>
                    <a:pt x="424" y="323"/>
                  </a:lnTo>
                  <a:lnTo>
                    <a:pt x="429" y="323"/>
                  </a:lnTo>
                  <a:lnTo>
                    <a:pt x="435" y="320"/>
                  </a:lnTo>
                  <a:lnTo>
                    <a:pt x="438" y="319"/>
                  </a:lnTo>
                  <a:lnTo>
                    <a:pt x="439" y="317"/>
                  </a:lnTo>
                  <a:lnTo>
                    <a:pt x="442" y="316"/>
                  </a:lnTo>
                  <a:lnTo>
                    <a:pt x="444" y="316"/>
                  </a:lnTo>
                  <a:lnTo>
                    <a:pt x="447" y="316"/>
                  </a:lnTo>
                  <a:lnTo>
                    <a:pt x="449" y="314"/>
                  </a:lnTo>
                  <a:lnTo>
                    <a:pt x="452" y="312"/>
                  </a:lnTo>
                  <a:lnTo>
                    <a:pt x="453" y="309"/>
                  </a:lnTo>
                  <a:lnTo>
                    <a:pt x="453" y="301"/>
                  </a:lnTo>
                  <a:lnTo>
                    <a:pt x="465" y="300"/>
                  </a:lnTo>
                  <a:lnTo>
                    <a:pt x="475" y="299"/>
                  </a:lnTo>
                  <a:lnTo>
                    <a:pt x="481" y="298"/>
                  </a:lnTo>
                  <a:lnTo>
                    <a:pt x="486" y="296"/>
                  </a:lnTo>
                  <a:lnTo>
                    <a:pt x="490" y="291"/>
                  </a:lnTo>
                  <a:lnTo>
                    <a:pt x="495" y="287"/>
                  </a:lnTo>
                  <a:lnTo>
                    <a:pt x="498" y="282"/>
                  </a:lnTo>
                  <a:lnTo>
                    <a:pt x="499" y="277"/>
                  </a:lnTo>
                  <a:lnTo>
                    <a:pt x="500" y="272"/>
                  </a:lnTo>
                  <a:lnTo>
                    <a:pt x="500" y="267"/>
                  </a:lnTo>
                  <a:close/>
                </a:path>
              </a:pathLst>
            </a:custGeom>
            <a:solidFill>
              <a:srgbClr val="85C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09" name="Freeform 90"/>
            <p:cNvSpPr>
              <a:spLocks/>
            </p:cNvSpPr>
            <p:nvPr/>
          </p:nvSpPr>
          <p:spPr bwMode="auto">
            <a:xfrm>
              <a:off x="5276850" y="2049463"/>
              <a:ext cx="438150" cy="228600"/>
            </a:xfrm>
            <a:custGeom>
              <a:avLst/>
              <a:gdLst>
                <a:gd name="T0" fmla="*/ 50403115 w 276"/>
                <a:gd name="T1" fmla="*/ 264615600 h 144"/>
                <a:gd name="T2" fmla="*/ 15120937 w 276"/>
                <a:gd name="T3" fmla="*/ 239414048 h 144"/>
                <a:gd name="T4" fmla="*/ 0 w 276"/>
                <a:gd name="T5" fmla="*/ 204131826 h 144"/>
                <a:gd name="T6" fmla="*/ 7559675 w 276"/>
                <a:gd name="T7" fmla="*/ 189010894 h 144"/>
                <a:gd name="T8" fmla="*/ 57962799 w 276"/>
                <a:gd name="T9" fmla="*/ 176410912 h 144"/>
                <a:gd name="T10" fmla="*/ 90725610 w 276"/>
                <a:gd name="T11" fmla="*/ 166330292 h 144"/>
                <a:gd name="T12" fmla="*/ 95765920 w 276"/>
                <a:gd name="T13" fmla="*/ 148688412 h 144"/>
                <a:gd name="T14" fmla="*/ 93244971 w 276"/>
                <a:gd name="T15" fmla="*/ 136088429 h 144"/>
                <a:gd name="T16" fmla="*/ 65524058 w 276"/>
                <a:gd name="T17" fmla="*/ 93244973 h 144"/>
                <a:gd name="T18" fmla="*/ 63003109 w 276"/>
                <a:gd name="T19" fmla="*/ 73083731 h 144"/>
                <a:gd name="T20" fmla="*/ 75604679 w 276"/>
                <a:gd name="T21" fmla="*/ 40322495 h 144"/>
                <a:gd name="T22" fmla="*/ 100806230 w 276"/>
                <a:gd name="T23" fmla="*/ 20161248 h 144"/>
                <a:gd name="T24" fmla="*/ 153728719 w 276"/>
                <a:gd name="T25" fmla="*/ 0 h 144"/>
                <a:gd name="T26" fmla="*/ 186491530 w 276"/>
                <a:gd name="T27" fmla="*/ 7559675 h 144"/>
                <a:gd name="T28" fmla="*/ 211693131 w 276"/>
                <a:gd name="T29" fmla="*/ 25201558 h 144"/>
                <a:gd name="T30" fmla="*/ 252015613 w 276"/>
                <a:gd name="T31" fmla="*/ 52922490 h 144"/>
                <a:gd name="T32" fmla="*/ 294857456 w 276"/>
                <a:gd name="T33" fmla="*/ 60483749 h 144"/>
                <a:gd name="T34" fmla="*/ 332660577 w 276"/>
                <a:gd name="T35" fmla="*/ 73083731 h 144"/>
                <a:gd name="T36" fmla="*/ 347781508 w 276"/>
                <a:gd name="T37" fmla="*/ 90725611 h 144"/>
                <a:gd name="T38" fmla="*/ 365421800 w 276"/>
                <a:gd name="T39" fmla="*/ 123486860 h 144"/>
                <a:gd name="T40" fmla="*/ 400703972 w 276"/>
                <a:gd name="T41" fmla="*/ 153728722 h 144"/>
                <a:gd name="T42" fmla="*/ 423386261 w 276"/>
                <a:gd name="T43" fmla="*/ 158769032 h 144"/>
                <a:gd name="T44" fmla="*/ 481349036 w 276"/>
                <a:gd name="T45" fmla="*/ 146169050 h 144"/>
                <a:gd name="T46" fmla="*/ 539313397 w 276"/>
                <a:gd name="T47" fmla="*/ 143648101 h 144"/>
                <a:gd name="T48" fmla="*/ 584676190 w 276"/>
                <a:gd name="T49" fmla="*/ 156249671 h 144"/>
                <a:gd name="T50" fmla="*/ 614918051 w 276"/>
                <a:gd name="T51" fmla="*/ 189010894 h 144"/>
                <a:gd name="T52" fmla="*/ 622477723 w 276"/>
                <a:gd name="T53" fmla="*/ 211693134 h 144"/>
                <a:gd name="T54" fmla="*/ 632558344 w 276"/>
                <a:gd name="T55" fmla="*/ 229333427 h 144"/>
                <a:gd name="T56" fmla="*/ 657761483 w 276"/>
                <a:gd name="T57" fmla="*/ 239414048 h 144"/>
                <a:gd name="T58" fmla="*/ 693043654 w 276"/>
                <a:gd name="T59" fmla="*/ 269655910 h 144"/>
                <a:gd name="T60" fmla="*/ 695563016 w 276"/>
                <a:gd name="T61" fmla="*/ 287297790 h 144"/>
                <a:gd name="T62" fmla="*/ 682963034 w 276"/>
                <a:gd name="T63" fmla="*/ 315018703 h 144"/>
                <a:gd name="T64" fmla="*/ 655240534 w 276"/>
                <a:gd name="T65" fmla="*/ 337700894 h 144"/>
                <a:gd name="T66" fmla="*/ 599797121 w 276"/>
                <a:gd name="T67" fmla="*/ 355342774 h 144"/>
                <a:gd name="T68" fmla="*/ 584676190 w 276"/>
                <a:gd name="T69" fmla="*/ 352821825 h 144"/>
                <a:gd name="T70" fmla="*/ 564514949 w 276"/>
                <a:gd name="T71" fmla="*/ 315018703 h 144"/>
                <a:gd name="T72" fmla="*/ 551913379 w 276"/>
                <a:gd name="T73" fmla="*/ 299897772 h 144"/>
                <a:gd name="T74" fmla="*/ 506550587 w 276"/>
                <a:gd name="T75" fmla="*/ 302418721 h 144"/>
                <a:gd name="T76" fmla="*/ 456147484 w 276"/>
                <a:gd name="T77" fmla="*/ 307459031 h 144"/>
                <a:gd name="T78" fmla="*/ 403224921 w 276"/>
                <a:gd name="T79" fmla="*/ 337700894 h 144"/>
                <a:gd name="T80" fmla="*/ 375502421 w 276"/>
                <a:gd name="T81" fmla="*/ 355342774 h 144"/>
                <a:gd name="T82" fmla="*/ 345262147 w 276"/>
                <a:gd name="T83" fmla="*/ 362902445 h 144"/>
                <a:gd name="T84" fmla="*/ 294857456 w 276"/>
                <a:gd name="T85" fmla="*/ 350302463 h 144"/>
                <a:gd name="T86" fmla="*/ 241934992 w 276"/>
                <a:gd name="T87" fmla="*/ 325100911 h 144"/>
                <a:gd name="T88" fmla="*/ 219252802 w 276"/>
                <a:gd name="T89" fmla="*/ 322579962 h 144"/>
                <a:gd name="T90" fmla="*/ 196572150 w 276"/>
                <a:gd name="T91" fmla="*/ 335181532 h 144"/>
                <a:gd name="T92" fmla="*/ 166330289 w 276"/>
                <a:gd name="T93" fmla="*/ 342741204 h 144"/>
                <a:gd name="T94" fmla="*/ 133567478 w 276"/>
                <a:gd name="T95" fmla="*/ 347781514 h 144"/>
                <a:gd name="T96" fmla="*/ 113406237 w 276"/>
                <a:gd name="T97" fmla="*/ 340221843 h 144"/>
                <a:gd name="T98" fmla="*/ 88204661 w 276"/>
                <a:gd name="T99" fmla="*/ 317539652 h 144"/>
                <a:gd name="T100" fmla="*/ 83165938 w 276"/>
                <a:gd name="T101" fmla="*/ 309978393 h 14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6"/>
                <a:gd name="T154" fmla="*/ 0 h 144"/>
                <a:gd name="T155" fmla="*/ 276 w 276"/>
                <a:gd name="T156" fmla="*/ 144 h 14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6" h="144">
                  <a:moveTo>
                    <a:pt x="24" y="106"/>
                  </a:moveTo>
                  <a:lnTo>
                    <a:pt x="24" y="106"/>
                  </a:lnTo>
                  <a:lnTo>
                    <a:pt x="20" y="105"/>
                  </a:lnTo>
                  <a:lnTo>
                    <a:pt x="16" y="102"/>
                  </a:lnTo>
                  <a:lnTo>
                    <a:pt x="10" y="99"/>
                  </a:lnTo>
                  <a:lnTo>
                    <a:pt x="6" y="95"/>
                  </a:lnTo>
                  <a:lnTo>
                    <a:pt x="3" y="91"/>
                  </a:lnTo>
                  <a:lnTo>
                    <a:pt x="0" y="86"/>
                  </a:lnTo>
                  <a:lnTo>
                    <a:pt x="0" y="81"/>
                  </a:lnTo>
                  <a:lnTo>
                    <a:pt x="1" y="77"/>
                  </a:lnTo>
                  <a:lnTo>
                    <a:pt x="3" y="75"/>
                  </a:lnTo>
                  <a:lnTo>
                    <a:pt x="5" y="73"/>
                  </a:lnTo>
                  <a:lnTo>
                    <a:pt x="10" y="71"/>
                  </a:lnTo>
                  <a:lnTo>
                    <a:pt x="23" y="70"/>
                  </a:lnTo>
                  <a:lnTo>
                    <a:pt x="29" y="69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7" y="65"/>
                  </a:lnTo>
                  <a:lnTo>
                    <a:pt x="38" y="63"/>
                  </a:lnTo>
                  <a:lnTo>
                    <a:pt x="38" y="59"/>
                  </a:lnTo>
                  <a:lnTo>
                    <a:pt x="38" y="57"/>
                  </a:lnTo>
                  <a:lnTo>
                    <a:pt x="37" y="54"/>
                  </a:lnTo>
                  <a:lnTo>
                    <a:pt x="34" y="49"/>
                  </a:lnTo>
                  <a:lnTo>
                    <a:pt x="30" y="42"/>
                  </a:lnTo>
                  <a:lnTo>
                    <a:pt x="26" y="37"/>
                  </a:lnTo>
                  <a:lnTo>
                    <a:pt x="25" y="34"/>
                  </a:lnTo>
                  <a:lnTo>
                    <a:pt x="25" y="29"/>
                  </a:lnTo>
                  <a:lnTo>
                    <a:pt x="25" y="26"/>
                  </a:lnTo>
                  <a:lnTo>
                    <a:pt x="26" y="23"/>
                  </a:lnTo>
                  <a:lnTo>
                    <a:pt x="30" y="16"/>
                  </a:lnTo>
                  <a:lnTo>
                    <a:pt x="35" y="11"/>
                  </a:lnTo>
                  <a:lnTo>
                    <a:pt x="40" y="8"/>
                  </a:lnTo>
                  <a:lnTo>
                    <a:pt x="48" y="5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7" y="0"/>
                  </a:lnTo>
                  <a:lnTo>
                    <a:pt x="74" y="3"/>
                  </a:lnTo>
                  <a:lnTo>
                    <a:pt x="79" y="6"/>
                  </a:lnTo>
                  <a:lnTo>
                    <a:pt x="84" y="10"/>
                  </a:lnTo>
                  <a:lnTo>
                    <a:pt x="91" y="16"/>
                  </a:lnTo>
                  <a:lnTo>
                    <a:pt x="95" y="19"/>
                  </a:lnTo>
                  <a:lnTo>
                    <a:pt x="100" y="21"/>
                  </a:lnTo>
                  <a:lnTo>
                    <a:pt x="108" y="22"/>
                  </a:lnTo>
                  <a:lnTo>
                    <a:pt x="117" y="24"/>
                  </a:lnTo>
                  <a:lnTo>
                    <a:pt x="124" y="25"/>
                  </a:lnTo>
                  <a:lnTo>
                    <a:pt x="129" y="27"/>
                  </a:lnTo>
                  <a:lnTo>
                    <a:pt x="132" y="29"/>
                  </a:lnTo>
                  <a:lnTo>
                    <a:pt x="135" y="33"/>
                  </a:lnTo>
                  <a:lnTo>
                    <a:pt x="138" y="36"/>
                  </a:lnTo>
                  <a:lnTo>
                    <a:pt x="141" y="43"/>
                  </a:lnTo>
                  <a:lnTo>
                    <a:pt x="145" y="49"/>
                  </a:lnTo>
                  <a:lnTo>
                    <a:pt x="148" y="53"/>
                  </a:lnTo>
                  <a:lnTo>
                    <a:pt x="152" y="57"/>
                  </a:lnTo>
                  <a:lnTo>
                    <a:pt x="159" y="61"/>
                  </a:lnTo>
                  <a:lnTo>
                    <a:pt x="163" y="62"/>
                  </a:lnTo>
                  <a:lnTo>
                    <a:pt x="168" y="63"/>
                  </a:lnTo>
                  <a:lnTo>
                    <a:pt x="175" y="62"/>
                  </a:lnTo>
                  <a:lnTo>
                    <a:pt x="180" y="61"/>
                  </a:lnTo>
                  <a:lnTo>
                    <a:pt x="191" y="58"/>
                  </a:lnTo>
                  <a:lnTo>
                    <a:pt x="202" y="56"/>
                  </a:lnTo>
                  <a:lnTo>
                    <a:pt x="214" y="57"/>
                  </a:lnTo>
                  <a:lnTo>
                    <a:pt x="220" y="58"/>
                  </a:lnTo>
                  <a:lnTo>
                    <a:pt x="225" y="59"/>
                  </a:lnTo>
                  <a:lnTo>
                    <a:pt x="232" y="62"/>
                  </a:lnTo>
                  <a:lnTo>
                    <a:pt x="236" y="65"/>
                  </a:lnTo>
                  <a:lnTo>
                    <a:pt x="240" y="69"/>
                  </a:lnTo>
                  <a:lnTo>
                    <a:pt x="244" y="75"/>
                  </a:lnTo>
                  <a:lnTo>
                    <a:pt x="246" y="81"/>
                  </a:lnTo>
                  <a:lnTo>
                    <a:pt x="247" y="84"/>
                  </a:lnTo>
                  <a:lnTo>
                    <a:pt x="249" y="87"/>
                  </a:lnTo>
                  <a:lnTo>
                    <a:pt x="251" y="91"/>
                  </a:lnTo>
                  <a:lnTo>
                    <a:pt x="254" y="92"/>
                  </a:lnTo>
                  <a:lnTo>
                    <a:pt x="261" y="95"/>
                  </a:lnTo>
                  <a:lnTo>
                    <a:pt x="269" y="100"/>
                  </a:lnTo>
                  <a:lnTo>
                    <a:pt x="272" y="104"/>
                  </a:lnTo>
                  <a:lnTo>
                    <a:pt x="275" y="107"/>
                  </a:lnTo>
                  <a:lnTo>
                    <a:pt x="276" y="111"/>
                  </a:lnTo>
                  <a:lnTo>
                    <a:pt x="276" y="114"/>
                  </a:lnTo>
                  <a:lnTo>
                    <a:pt x="276" y="117"/>
                  </a:lnTo>
                  <a:lnTo>
                    <a:pt x="275" y="120"/>
                  </a:lnTo>
                  <a:lnTo>
                    <a:pt x="271" y="125"/>
                  </a:lnTo>
                  <a:lnTo>
                    <a:pt x="265" y="130"/>
                  </a:lnTo>
                  <a:lnTo>
                    <a:pt x="260" y="134"/>
                  </a:lnTo>
                  <a:lnTo>
                    <a:pt x="252" y="137"/>
                  </a:lnTo>
                  <a:lnTo>
                    <a:pt x="246" y="140"/>
                  </a:lnTo>
                  <a:lnTo>
                    <a:pt x="238" y="141"/>
                  </a:lnTo>
                  <a:lnTo>
                    <a:pt x="234" y="141"/>
                  </a:lnTo>
                  <a:lnTo>
                    <a:pt x="232" y="140"/>
                  </a:lnTo>
                  <a:lnTo>
                    <a:pt x="230" y="137"/>
                  </a:lnTo>
                  <a:lnTo>
                    <a:pt x="228" y="134"/>
                  </a:lnTo>
                  <a:lnTo>
                    <a:pt x="224" y="125"/>
                  </a:lnTo>
                  <a:lnTo>
                    <a:pt x="222" y="122"/>
                  </a:lnTo>
                  <a:lnTo>
                    <a:pt x="219" y="119"/>
                  </a:lnTo>
                  <a:lnTo>
                    <a:pt x="216" y="117"/>
                  </a:lnTo>
                  <a:lnTo>
                    <a:pt x="210" y="117"/>
                  </a:lnTo>
                  <a:lnTo>
                    <a:pt x="201" y="120"/>
                  </a:lnTo>
                  <a:lnTo>
                    <a:pt x="189" y="121"/>
                  </a:lnTo>
                  <a:lnTo>
                    <a:pt x="181" y="122"/>
                  </a:lnTo>
                  <a:lnTo>
                    <a:pt x="175" y="124"/>
                  </a:lnTo>
                  <a:lnTo>
                    <a:pt x="169" y="126"/>
                  </a:lnTo>
                  <a:lnTo>
                    <a:pt x="160" y="134"/>
                  </a:lnTo>
                  <a:lnTo>
                    <a:pt x="152" y="139"/>
                  </a:lnTo>
                  <a:lnTo>
                    <a:pt x="149" y="141"/>
                  </a:lnTo>
                  <a:lnTo>
                    <a:pt x="145" y="143"/>
                  </a:lnTo>
                  <a:lnTo>
                    <a:pt x="137" y="144"/>
                  </a:lnTo>
                  <a:lnTo>
                    <a:pt x="130" y="143"/>
                  </a:lnTo>
                  <a:lnTo>
                    <a:pt x="123" y="141"/>
                  </a:lnTo>
                  <a:lnTo>
                    <a:pt x="117" y="139"/>
                  </a:lnTo>
                  <a:lnTo>
                    <a:pt x="106" y="134"/>
                  </a:lnTo>
                  <a:lnTo>
                    <a:pt x="96" y="129"/>
                  </a:lnTo>
                  <a:lnTo>
                    <a:pt x="91" y="128"/>
                  </a:lnTo>
                  <a:lnTo>
                    <a:pt x="87" y="128"/>
                  </a:lnTo>
                  <a:lnTo>
                    <a:pt x="82" y="130"/>
                  </a:lnTo>
                  <a:lnTo>
                    <a:pt x="78" y="133"/>
                  </a:lnTo>
                  <a:lnTo>
                    <a:pt x="76" y="135"/>
                  </a:lnTo>
                  <a:lnTo>
                    <a:pt x="73" y="135"/>
                  </a:lnTo>
                  <a:lnTo>
                    <a:pt x="66" y="136"/>
                  </a:lnTo>
                  <a:lnTo>
                    <a:pt x="58" y="138"/>
                  </a:lnTo>
                  <a:lnTo>
                    <a:pt x="53" y="138"/>
                  </a:lnTo>
                  <a:lnTo>
                    <a:pt x="49" y="137"/>
                  </a:lnTo>
                  <a:lnTo>
                    <a:pt x="45" y="135"/>
                  </a:lnTo>
                  <a:lnTo>
                    <a:pt x="40" y="131"/>
                  </a:lnTo>
                  <a:lnTo>
                    <a:pt x="36" y="128"/>
                  </a:lnTo>
                  <a:lnTo>
                    <a:pt x="35" y="126"/>
                  </a:lnTo>
                  <a:lnTo>
                    <a:pt x="35" y="123"/>
                  </a:lnTo>
                  <a:lnTo>
                    <a:pt x="33" y="123"/>
                  </a:lnTo>
                  <a:lnTo>
                    <a:pt x="24" y="106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0" name="Freeform 91"/>
            <p:cNvSpPr>
              <a:spLocks/>
            </p:cNvSpPr>
            <p:nvPr/>
          </p:nvSpPr>
          <p:spPr bwMode="auto">
            <a:xfrm>
              <a:off x="5483225" y="2568575"/>
              <a:ext cx="74613" cy="53975"/>
            </a:xfrm>
            <a:custGeom>
              <a:avLst/>
              <a:gdLst>
                <a:gd name="T0" fmla="*/ 0 w 47"/>
                <a:gd name="T1" fmla="*/ 22680609 h 34"/>
                <a:gd name="T2" fmla="*/ 0 w 47"/>
                <a:gd name="T3" fmla="*/ 22680609 h 34"/>
                <a:gd name="T4" fmla="*/ 5040346 w 47"/>
                <a:gd name="T5" fmla="*/ 37801545 h 34"/>
                <a:gd name="T6" fmla="*/ 10080692 w 47"/>
                <a:gd name="T7" fmla="*/ 55443437 h 34"/>
                <a:gd name="T8" fmla="*/ 20161385 w 47"/>
                <a:gd name="T9" fmla="*/ 68043419 h 34"/>
                <a:gd name="T10" fmla="*/ 32763046 w 47"/>
                <a:gd name="T11" fmla="*/ 78124040 h 34"/>
                <a:gd name="T12" fmla="*/ 32763046 w 47"/>
                <a:gd name="T13" fmla="*/ 78124040 h 34"/>
                <a:gd name="T14" fmla="*/ 42843736 w 47"/>
                <a:gd name="T15" fmla="*/ 83165937 h 34"/>
                <a:gd name="T16" fmla="*/ 52924437 w 47"/>
                <a:gd name="T17" fmla="*/ 85685299 h 34"/>
                <a:gd name="T18" fmla="*/ 73085816 w 47"/>
                <a:gd name="T19" fmla="*/ 85685299 h 34"/>
                <a:gd name="T20" fmla="*/ 93247194 w 47"/>
                <a:gd name="T21" fmla="*/ 85685299 h 34"/>
                <a:gd name="T22" fmla="*/ 115927976 w 47"/>
                <a:gd name="T23" fmla="*/ 83165937 h 34"/>
                <a:gd name="T24" fmla="*/ 115927976 w 47"/>
                <a:gd name="T25" fmla="*/ 83165937 h 34"/>
                <a:gd name="T26" fmla="*/ 118448942 w 47"/>
                <a:gd name="T27" fmla="*/ 80644989 h 34"/>
                <a:gd name="T28" fmla="*/ 118448942 w 47"/>
                <a:gd name="T29" fmla="*/ 78124040 h 34"/>
                <a:gd name="T30" fmla="*/ 118448942 w 47"/>
                <a:gd name="T31" fmla="*/ 68043419 h 34"/>
                <a:gd name="T32" fmla="*/ 118448942 w 47"/>
                <a:gd name="T33" fmla="*/ 55443437 h 34"/>
                <a:gd name="T34" fmla="*/ 118448942 w 47"/>
                <a:gd name="T35" fmla="*/ 47882166 h 34"/>
                <a:gd name="T36" fmla="*/ 118448942 w 47"/>
                <a:gd name="T37" fmla="*/ 47882166 h 34"/>
                <a:gd name="T38" fmla="*/ 115927976 w 47"/>
                <a:gd name="T39" fmla="*/ 50403115 h 34"/>
                <a:gd name="T40" fmla="*/ 115927976 w 47"/>
                <a:gd name="T41" fmla="*/ 50403115 h 34"/>
                <a:gd name="T42" fmla="*/ 113408598 w 47"/>
                <a:gd name="T43" fmla="*/ 57962799 h 34"/>
                <a:gd name="T44" fmla="*/ 110887632 w 47"/>
                <a:gd name="T45" fmla="*/ 65524058 h 34"/>
                <a:gd name="T46" fmla="*/ 110887632 w 47"/>
                <a:gd name="T47" fmla="*/ 75604678 h 34"/>
                <a:gd name="T48" fmla="*/ 113408598 w 47"/>
                <a:gd name="T49" fmla="*/ 80644989 h 34"/>
                <a:gd name="T50" fmla="*/ 113408598 w 47"/>
                <a:gd name="T51" fmla="*/ 80644989 h 34"/>
                <a:gd name="T52" fmla="*/ 115927976 w 47"/>
                <a:gd name="T53" fmla="*/ 83165937 h 34"/>
                <a:gd name="T54" fmla="*/ 115927976 w 47"/>
                <a:gd name="T55" fmla="*/ 83165937 h 34"/>
                <a:gd name="T56" fmla="*/ 118448942 w 47"/>
                <a:gd name="T57" fmla="*/ 47882166 h 34"/>
                <a:gd name="T58" fmla="*/ 118448942 w 47"/>
                <a:gd name="T59" fmla="*/ 47882166 h 34"/>
                <a:gd name="T60" fmla="*/ 83166505 w 47"/>
                <a:gd name="T61" fmla="*/ 50403115 h 34"/>
                <a:gd name="T62" fmla="*/ 63005127 w 47"/>
                <a:gd name="T63" fmla="*/ 50403115 h 34"/>
                <a:gd name="T64" fmla="*/ 47884080 w 47"/>
                <a:gd name="T65" fmla="*/ 47882166 h 34"/>
                <a:gd name="T66" fmla="*/ 32763046 w 47"/>
                <a:gd name="T67" fmla="*/ 42843443 h 34"/>
                <a:gd name="T68" fmla="*/ 20161385 w 47"/>
                <a:gd name="T69" fmla="*/ 32761235 h 34"/>
                <a:gd name="T70" fmla="*/ 10080692 w 47"/>
                <a:gd name="T71" fmla="*/ 20161247 h 34"/>
                <a:gd name="T72" fmla="*/ 2520967 w 47"/>
                <a:gd name="T73" fmla="*/ 0 h 34"/>
                <a:gd name="T74" fmla="*/ 2520967 w 47"/>
                <a:gd name="T75" fmla="*/ 0 h 34"/>
                <a:gd name="T76" fmla="*/ 2520967 w 47"/>
                <a:gd name="T77" fmla="*/ 10080624 h 34"/>
                <a:gd name="T78" fmla="*/ 0 w 47"/>
                <a:gd name="T79" fmla="*/ 22680609 h 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"/>
                <a:gd name="T121" fmla="*/ 0 h 34"/>
                <a:gd name="T122" fmla="*/ 47 w 47"/>
                <a:gd name="T123" fmla="*/ 34 h 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" h="34">
                  <a:moveTo>
                    <a:pt x="0" y="9"/>
                  </a:moveTo>
                  <a:lnTo>
                    <a:pt x="0" y="9"/>
                  </a:lnTo>
                  <a:lnTo>
                    <a:pt x="2" y="15"/>
                  </a:lnTo>
                  <a:lnTo>
                    <a:pt x="4" y="22"/>
                  </a:lnTo>
                  <a:lnTo>
                    <a:pt x="8" y="27"/>
                  </a:lnTo>
                  <a:lnTo>
                    <a:pt x="13" y="31"/>
                  </a:lnTo>
                  <a:lnTo>
                    <a:pt x="17" y="33"/>
                  </a:lnTo>
                  <a:lnTo>
                    <a:pt x="21" y="34"/>
                  </a:lnTo>
                  <a:lnTo>
                    <a:pt x="29" y="34"/>
                  </a:lnTo>
                  <a:lnTo>
                    <a:pt x="37" y="34"/>
                  </a:lnTo>
                  <a:lnTo>
                    <a:pt x="46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7" y="27"/>
                  </a:lnTo>
                  <a:lnTo>
                    <a:pt x="47" y="22"/>
                  </a:lnTo>
                  <a:lnTo>
                    <a:pt x="47" y="19"/>
                  </a:lnTo>
                  <a:lnTo>
                    <a:pt x="46" y="20"/>
                  </a:lnTo>
                  <a:lnTo>
                    <a:pt x="45" y="23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5" y="32"/>
                  </a:lnTo>
                  <a:lnTo>
                    <a:pt x="46" y="33"/>
                  </a:lnTo>
                  <a:lnTo>
                    <a:pt x="47" y="19"/>
                  </a:lnTo>
                  <a:lnTo>
                    <a:pt x="33" y="20"/>
                  </a:lnTo>
                  <a:lnTo>
                    <a:pt x="25" y="20"/>
                  </a:lnTo>
                  <a:lnTo>
                    <a:pt x="19" y="19"/>
                  </a:lnTo>
                  <a:lnTo>
                    <a:pt x="13" y="17"/>
                  </a:lnTo>
                  <a:lnTo>
                    <a:pt x="8" y="13"/>
                  </a:lnTo>
                  <a:lnTo>
                    <a:pt x="4" y="8"/>
                  </a:lnTo>
                  <a:lnTo>
                    <a:pt x="1" y="0"/>
                  </a:lnTo>
                  <a:lnTo>
                    <a:pt x="1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CD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1" name="Freeform 92"/>
            <p:cNvSpPr>
              <a:spLocks/>
            </p:cNvSpPr>
            <p:nvPr/>
          </p:nvSpPr>
          <p:spPr bwMode="auto">
            <a:xfrm>
              <a:off x="5483225" y="2568575"/>
              <a:ext cx="74613" cy="53975"/>
            </a:xfrm>
            <a:custGeom>
              <a:avLst/>
              <a:gdLst>
                <a:gd name="T0" fmla="*/ 0 w 47"/>
                <a:gd name="T1" fmla="*/ 22680609 h 34"/>
                <a:gd name="T2" fmla="*/ 0 w 47"/>
                <a:gd name="T3" fmla="*/ 22680609 h 34"/>
                <a:gd name="T4" fmla="*/ 5040346 w 47"/>
                <a:gd name="T5" fmla="*/ 37801545 h 34"/>
                <a:gd name="T6" fmla="*/ 10080692 w 47"/>
                <a:gd name="T7" fmla="*/ 55443437 h 34"/>
                <a:gd name="T8" fmla="*/ 20161385 w 47"/>
                <a:gd name="T9" fmla="*/ 68043419 h 34"/>
                <a:gd name="T10" fmla="*/ 32763046 w 47"/>
                <a:gd name="T11" fmla="*/ 78124040 h 34"/>
                <a:gd name="T12" fmla="*/ 32763046 w 47"/>
                <a:gd name="T13" fmla="*/ 78124040 h 34"/>
                <a:gd name="T14" fmla="*/ 42843736 w 47"/>
                <a:gd name="T15" fmla="*/ 83165937 h 34"/>
                <a:gd name="T16" fmla="*/ 52924437 w 47"/>
                <a:gd name="T17" fmla="*/ 85685299 h 34"/>
                <a:gd name="T18" fmla="*/ 73085816 w 47"/>
                <a:gd name="T19" fmla="*/ 85685299 h 34"/>
                <a:gd name="T20" fmla="*/ 93247194 w 47"/>
                <a:gd name="T21" fmla="*/ 85685299 h 34"/>
                <a:gd name="T22" fmla="*/ 115927976 w 47"/>
                <a:gd name="T23" fmla="*/ 83165937 h 34"/>
                <a:gd name="T24" fmla="*/ 115927976 w 47"/>
                <a:gd name="T25" fmla="*/ 83165937 h 34"/>
                <a:gd name="T26" fmla="*/ 118448942 w 47"/>
                <a:gd name="T27" fmla="*/ 80644989 h 34"/>
                <a:gd name="T28" fmla="*/ 118448942 w 47"/>
                <a:gd name="T29" fmla="*/ 78124040 h 34"/>
                <a:gd name="T30" fmla="*/ 118448942 w 47"/>
                <a:gd name="T31" fmla="*/ 68043419 h 34"/>
                <a:gd name="T32" fmla="*/ 118448942 w 47"/>
                <a:gd name="T33" fmla="*/ 55443437 h 34"/>
                <a:gd name="T34" fmla="*/ 118448942 w 47"/>
                <a:gd name="T35" fmla="*/ 47882166 h 34"/>
                <a:gd name="T36" fmla="*/ 118448942 w 47"/>
                <a:gd name="T37" fmla="*/ 47882166 h 34"/>
                <a:gd name="T38" fmla="*/ 115927976 w 47"/>
                <a:gd name="T39" fmla="*/ 50403115 h 34"/>
                <a:gd name="T40" fmla="*/ 115927976 w 47"/>
                <a:gd name="T41" fmla="*/ 50403115 h 34"/>
                <a:gd name="T42" fmla="*/ 113408598 w 47"/>
                <a:gd name="T43" fmla="*/ 57962799 h 34"/>
                <a:gd name="T44" fmla="*/ 110887632 w 47"/>
                <a:gd name="T45" fmla="*/ 65524058 h 34"/>
                <a:gd name="T46" fmla="*/ 110887632 w 47"/>
                <a:gd name="T47" fmla="*/ 75604678 h 34"/>
                <a:gd name="T48" fmla="*/ 113408598 w 47"/>
                <a:gd name="T49" fmla="*/ 80644989 h 34"/>
                <a:gd name="T50" fmla="*/ 113408598 w 47"/>
                <a:gd name="T51" fmla="*/ 80644989 h 34"/>
                <a:gd name="T52" fmla="*/ 115927976 w 47"/>
                <a:gd name="T53" fmla="*/ 83165937 h 34"/>
                <a:gd name="T54" fmla="*/ 115927976 w 47"/>
                <a:gd name="T55" fmla="*/ 83165937 h 34"/>
                <a:gd name="T56" fmla="*/ 118448942 w 47"/>
                <a:gd name="T57" fmla="*/ 47882166 h 34"/>
                <a:gd name="T58" fmla="*/ 118448942 w 47"/>
                <a:gd name="T59" fmla="*/ 47882166 h 34"/>
                <a:gd name="T60" fmla="*/ 83166505 w 47"/>
                <a:gd name="T61" fmla="*/ 50403115 h 34"/>
                <a:gd name="T62" fmla="*/ 63005127 w 47"/>
                <a:gd name="T63" fmla="*/ 50403115 h 34"/>
                <a:gd name="T64" fmla="*/ 47884080 w 47"/>
                <a:gd name="T65" fmla="*/ 47882166 h 34"/>
                <a:gd name="T66" fmla="*/ 32763046 w 47"/>
                <a:gd name="T67" fmla="*/ 42843443 h 34"/>
                <a:gd name="T68" fmla="*/ 20161385 w 47"/>
                <a:gd name="T69" fmla="*/ 32761235 h 34"/>
                <a:gd name="T70" fmla="*/ 10080692 w 47"/>
                <a:gd name="T71" fmla="*/ 20161247 h 34"/>
                <a:gd name="T72" fmla="*/ 2520967 w 47"/>
                <a:gd name="T73" fmla="*/ 0 h 34"/>
                <a:gd name="T74" fmla="*/ 2520967 w 47"/>
                <a:gd name="T75" fmla="*/ 0 h 34"/>
                <a:gd name="T76" fmla="*/ 2520967 w 47"/>
                <a:gd name="T77" fmla="*/ 10080624 h 34"/>
                <a:gd name="T78" fmla="*/ 0 w 47"/>
                <a:gd name="T79" fmla="*/ 22680609 h 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"/>
                <a:gd name="T121" fmla="*/ 0 h 34"/>
                <a:gd name="T122" fmla="*/ 47 w 47"/>
                <a:gd name="T123" fmla="*/ 34 h 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" h="34">
                  <a:moveTo>
                    <a:pt x="0" y="9"/>
                  </a:moveTo>
                  <a:lnTo>
                    <a:pt x="0" y="9"/>
                  </a:lnTo>
                  <a:lnTo>
                    <a:pt x="2" y="15"/>
                  </a:lnTo>
                  <a:lnTo>
                    <a:pt x="4" y="22"/>
                  </a:lnTo>
                  <a:lnTo>
                    <a:pt x="8" y="27"/>
                  </a:lnTo>
                  <a:lnTo>
                    <a:pt x="13" y="31"/>
                  </a:lnTo>
                  <a:lnTo>
                    <a:pt x="17" y="33"/>
                  </a:lnTo>
                  <a:lnTo>
                    <a:pt x="21" y="34"/>
                  </a:lnTo>
                  <a:lnTo>
                    <a:pt x="29" y="34"/>
                  </a:lnTo>
                  <a:lnTo>
                    <a:pt x="37" y="34"/>
                  </a:lnTo>
                  <a:lnTo>
                    <a:pt x="46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7" y="27"/>
                  </a:lnTo>
                  <a:lnTo>
                    <a:pt x="47" y="22"/>
                  </a:lnTo>
                  <a:lnTo>
                    <a:pt x="47" y="19"/>
                  </a:lnTo>
                  <a:lnTo>
                    <a:pt x="46" y="20"/>
                  </a:lnTo>
                  <a:lnTo>
                    <a:pt x="45" y="23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5" y="32"/>
                  </a:lnTo>
                  <a:lnTo>
                    <a:pt x="46" y="33"/>
                  </a:lnTo>
                  <a:lnTo>
                    <a:pt x="47" y="19"/>
                  </a:lnTo>
                  <a:lnTo>
                    <a:pt x="33" y="20"/>
                  </a:lnTo>
                  <a:lnTo>
                    <a:pt x="25" y="20"/>
                  </a:lnTo>
                  <a:lnTo>
                    <a:pt x="19" y="19"/>
                  </a:lnTo>
                  <a:lnTo>
                    <a:pt x="13" y="17"/>
                  </a:lnTo>
                  <a:lnTo>
                    <a:pt x="8" y="13"/>
                  </a:lnTo>
                  <a:lnTo>
                    <a:pt x="4" y="8"/>
                  </a:lnTo>
                  <a:lnTo>
                    <a:pt x="1" y="0"/>
                  </a:lnTo>
                  <a:lnTo>
                    <a:pt x="1" y="4"/>
                  </a:lnTo>
                  <a:lnTo>
                    <a:pt x="0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2" name="Freeform 93"/>
            <p:cNvSpPr>
              <a:spLocks/>
            </p:cNvSpPr>
            <p:nvPr/>
          </p:nvSpPr>
          <p:spPr bwMode="auto">
            <a:xfrm>
              <a:off x="5549900" y="2590800"/>
              <a:ext cx="173038" cy="76200"/>
            </a:xfrm>
            <a:custGeom>
              <a:avLst/>
              <a:gdLst>
                <a:gd name="T0" fmla="*/ 0 w 109"/>
                <a:gd name="T1" fmla="*/ 37801550 h 48"/>
                <a:gd name="T2" fmla="*/ 7561285 w 109"/>
                <a:gd name="T3" fmla="*/ 45362810 h 48"/>
                <a:gd name="T4" fmla="*/ 15120983 w 109"/>
                <a:gd name="T5" fmla="*/ 83165948 h 48"/>
                <a:gd name="T6" fmla="*/ 17641940 w 109"/>
                <a:gd name="T7" fmla="*/ 98286881 h 48"/>
                <a:gd name="T8" fmla="*/ 27722597 w 109"/>
                <a:gd name="T9" fmla="*/ 103327192 h 48"/>
                <a:gd name="T10" fmla="*/ 40322618 w 109"/>
                <a:gd name="T11" fmla="*/ 98286881 h 48"/>
                <a:gd name="T12" fmla="*/ 57964564 w 109"/>
                <a:gd name="T13" fmla="*/ 75604688 h 48"/>
                <a:gd name="T14" fmla="*/ 73085541 w 109"/>
                <a:gd name="T15" fmla="*/ 63003117 h 48"/>
                <a:gd name="T16" fmla="*/ 105846888 w 109"/>
                <a:gd name="T17" fmla="*/ 40322500 h 48"/>
                <a:gd name="T18" fmla="*/ 123488822 w 109"/>
                <a:gd name="T19" fmla="*/ 37801550 h 48"/>
                <a:gd name="T20" fmla="*/ 141129168 w 109"/>
                <a:gd name="T21" fmla="*/ 35282189 h 48"/>
                <a:gd name="T22" fmla="*/ 148690450 w 109"/>
                <a:gd name="T23" fmla="*/ 40322500 h 48"/>
                <a:gd name="T24" fmla="*/ 148690450 w 109"/>
                <a:gd name="T25" fmla="*/ 45362810 h 48"/>
                <a:gd name="T26" fmla="*/ 156250145 w 109"/>
                <a:gd name="T27" fmla="*/ 78124050 h 48"/>
                <a:gd name="T28" fmla="*/ 166330796 w 109"/>
                <a:gd name="T29" fmla="*/ 93246570 h 48"/>
                <a:gd name="T30" fmla="*/ 194053381 w 109"/>
                <a:gd name="T31" fmla="*/ 113407839 h 48"/>
                <a:gd name="T32" fmla="*/ 209174408 w 109"/>
                <a:gd name="T33" fmla="*/ 118448149 h 48"/>
                <a:gd name="T34" fmla="*/ 244456687 w 109"/>
                <a:gd name="T35" fmla="*/ 115927200 h 48"/>
                <a:gd name="T36" fmla="*/ 269658315 w 109"/>
                <a:gd name="T37" fmla="*/ 93246570 h 48"/>
                <a:gd name="T38" fmla="*/ 272177684 w 109"/>
                <a:gd name="T39" fmla="*/ 83165948 h 48"/>
                <a:gd name="T40" fmla="*/ 274698641 w 109"/>
                <a:gd name="T41" fmla="*/ 50403121 h 48"/>
                <a:gd name="T42" fmla="*/ 269658315 w 109"/>
                <a:gd name="T43" fmla="*/ 37801550 h 48"/>
                <a:gd name="T44" fmla="*/ 259577664 w 109"/>
                <a:gd name="T45" fmla="*/ 15120939 h 48"/>
                <a:gd name="T46" fmla="*/ 244456687 w 109"/>
                <a:gd name="T47" fmla="*/ 10080625 h 48"/>
                <a:gd name="T48" fmla="*/ 239416361 w 109"/>
                <a:gd name="T49" fmla="*/ 12601574 h 48"/>
                <a:gd name="T50" fmla="*/ 236895405 w 109"/>
                <a:gd name="T51" fmla="*/ 25201561 h 48"/>
                <a:gd name="T52" fmla="*/ 236895405 w 109"/>
                <a:gd name="T53" fmla="*/ 35282189 h 48"/>
                <a:gd name="T54" fmla="*/ 252016382 w 109"/>
                <a:gd name="T55" fmla="*/ 35282189 h 48"/>
                <a:gd name="T56" fmla="*/ 262097033 w 109"/>
                <a:gd name="T57" fmla="*/ 45362810 h 48"/>
                <a:gd name="T58" fmla="*/ 269658315 w 109"/>
                <a:gd name="T59" fmla="*/ 68043428 h 48"/>
                <a:gd name="T60" fmla="*/ 267137359 w 109"/>
                <a:gd name="T61" fmla="*/ 73083739 h 48"/>
                <a:gd name="T62" fmla="*/ 259577664 w 109"/>
                <a:gd name="T63" fmla="*/ 85685310 h 48"/>
                <a:gd name="T64" fmla="*/ 229335710 w 109"/>
                <a:gd name="T65" fmla="*/ 95765932 h 48"/>
                <a:gd name="T66" fmla="*/ 214214733 w 109"/>
                <a:gd name="T67" fmla="*/ 93246570 h 48"/>
                <a:gd name="T68" fmla="*/ 189013055 w 109"/>
                <a:gd name="T69" fmla="*/ 83165948 h 48"/>
                <a:gd name="T70" fmla="*/ 168851753 w 109"/>
                <a:gd name="T71" fmla="*/ 65524066 h 48"/>
                <a:gd name="T72" fmla="*/ 158771101 w 109"/>
                <a:gd name="T73" fmla="*/ 47883760 h 48"/>
                <a:gd name="T74" fmla="*/ 153730776 w 109"/>
                <a:gd name="T75" fmla="*/ 30241878 h 48"/>
                <a:gd name="T76" fmla="*/ 151209819 w 109"/>
                <a:gd name="T77" fmla="*/ 10080625 h 48"/>
                <a:gd name="T78" fmla="*/ 148690450 w 109"/>
                <a:gd name="T79" fmla="*/ 5040312 h 48"/>
                <a:gd name="T80" fmla="*/ 141129168 w 109"/>
                <a:gd name="T81" fmla="*/ 0 h 48"/>
                <a:gd name="T82" fmla="*/ 118448496 w 109"/>
                <a:gd name="T83" fmla="*/ 5040312 h 48"/>
                <a:gd name="T84" fmla="*/ 108367845 w 109"/>
                <a:gd name="T85" fmla="*/ 7561263 h 48"/>
                <a:gd name="T86" fmla="*/ 83166192 w 109"/>
                <a:gd name="T87" fmla="*/ 20161250 h 48"/>
                <a:gd name="T88" fmla="*/ 63004889 w 109"/>
                <a:gd name="T89" fmla="*/ 37801550 h 48"/>
                <a:gd name="T90" fmla="*/ 57964564 w 109"/>
                <a:gd name="T91" fmla="*/ 47883760 h 48"/>
                <a:gd name="T92" fmla="*/ 40322618 w 109"/>
                <a:gd name="T93" fmla="*/ 68043428 h 48"/>
                <a:gd name="T94" fmla="*/ 25201634 w 109"/>
                <a:gd name="T95" fmla="*/ 68043428 h 48"/>
                <a:gd name="T96" fmla="*/ 22682265 w 109"/>
                <a:gd name="T97" fmla="*/ 68043428 h 48"/>
                <a:gd name="T98" fmla="*/ 15120983 w 109"/>
                <a:gd name="T99" fmla="*/ 45362810 h 48"/>
                <a:gd name="T100" fmla="*/ 10080654 w 109"/>
                <a:gd name="T101" fmla="*/ 15120939 h 48"/>
                <a:gd name="T102" fmla="*/ 10080654 w 109"/>
                <a:gd name="T103" fmla="*/ 15120939 h 48"/>
                <a:gd name="T104" fmla="*/ 2520957 w 109"/>
                <a:gd name="T105" fmla="*/ 15120939 h 48"/>
                <a:gd name="T106" fmla="*/ 0 w 109"/>
                <a:gd name="T107" fmla="*/ 27722516 h 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"/>
                <a:gd name="T163" fmla="*/ 0 h 48"/>
                <a:gd name="T164" fmla="*/ 109 w 109"/>
                <a:gd name="T165" fmla="*/ 48 h 4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" h="48">
                  <a:moveTo>
                    <a:pt x="0" y="15"/>
                  </a:moveTo>
                  <a:lnTo>
                    <a:pt x="0" y="15"/>
                  </a:lnTo>
                  <a:lnTo>
                    <a:pt x="2" y="16"/>
                  </a:lnTo>
                  <a:lnTo>
                    <a:pt x="3" y="18"/>
                  </a:lnTo>
                  <a:lnTo>
                    <a:pt x="5" y="25"/>
                  </a:lnTo>
                  <a:lnTo>
                    <a:pt x="6" y="33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4" y="40"/>
                  </a:lnTo>
                  <a:lnTo>
                    <a:pt x="16" y="39"/>
                  </a:lnTo>
                  <a:lnTo>
                    <a:pt x="21" y="34"/>
                  </a:lnTo>
                  <a:lnTo>
                    <a:pt x="23" y="30"/>
                  </a:lnTo>
                  <a:lnTo>
                    <a:pt x="29" y="25"/>
                  </a:lnTo>
                  <a:lnTo>
                    <a:pt x="34" y="19"/>
                  </a:lnTo>
                  <a:lnTo>
                    <a:pt x="42" y="16"/>
                  </a:lnTo>
                  <a:lnTo>
                    <a:pt x="49" y="15"/>
                  </a:lnTo>
                  <a:lnTo>
                    <a:pt x="52" y="14"/>
                  </a:lnTo>
                  <a:lnTo>
                    <a:pt x="56" y="14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60" y="25"/>
                  </a:lnTo>
                  <a:lnTo>
                    <a:pt x="62" y="31"/>
                  </a:lnTo>
                  <a:lnTo>
                    <a:pt x="66" y="37"/>
                  </a:lnTo>
                  <a:lnTo>
                    <a:pt x="71" y="42"/>
                  </a:lnTo>
                  <a:lnTo>
                    <a:pt x="77" y="45"/>
                  </a:lnTo>
                  <a:lnTo>
                    <a:pt x="83" y="47"/>
                  </a:lnTo>
                  <a:lnTo>
                    <a:pt x="91" y="48"/>
                  </a:lnTo>
                  <a:lnTo>
                    <a:pt x="97" y="46"/>
                  </a:lnTo>
                  <a:lnTo>
                    <a:pt x="103" y="43"/>
                  </a:lnTo>
                  <a:lnTo>
                    <a:pt x="107" y="37"/>
                  </a:lnTo>
                  <a:lnTo>
                    <a:pt x="108" y="33"/>
                  </a:lnTo>
                  <a:lnTo>
                    <a:pt x="109" y="29"/>
                  </a:lnTo>
                  <a:lnTo>
                    <a:pt x="109" y="20"/>
                  </a:lnTo>
                  <a:lnTo>
                    <a:pt x="107" y="15"/>
                  </a:lnTo>
                  <a:lnTo>
                    <a:pt x="105" y="9"/>
                  </a:lnTo>
                  <a:lnTo>
                    <a:pt x="103" y="6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5" y="5"/>
                  </a:lnTo>
                  <a:lnTo>
                    <a:pt x="94" y="6"/>
                  </a:lnTo>
                  <a:lnTo>
                    <a:pt x="94" y="10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100" y="14"/>
                  </a:lnTo>
                  <a:lnTo>
                    <a:pt x="102" y="16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07" y="27"/>
                  </a:lnTo>
                  <a:lnTo>
                    <a:pt x="106" y="29"/>
                  </a:lnTo>
                  <a:lnTo>
                    <a:pt x="105" y="32"/>
                  </a:lnTo>
                  <a:lnTo>
                    <a:pt x="103" y="34"/>
                  </a:lnTo>
                  <a:lnTo>
                    <a:pt x="97" y="37"/>
                  </a:lnTo>
                  <a:lnTo>
                    <a:pt x="91" y="38"/>
                  </a:lnTo>
                  <a:lnTo>
                    <a:pt x="85" y="37"/>
                  </a:lnTo>
                  <a:lnTo>
                    <a:pt x="79" y="36"/>
                  </a:lnTo>
                  <a:lnTo>
                    <a:pt x="75" y="33"/>
                  </a:lnTo>
                  <a:lnTo>
                    <a:pt x="71" y="30"/>
                  </a:lnTo>
                  <a:lnTo>
                    <a:pt x="67" y="26"/>
                  </a:lnTo>
                  <a:lnTo>
                    <a:pt x="63" y="19"/>
                  </a:lnTo>
                  <a:lnTo>
                    <a:pt x="61" y="15"/>
                  </a:lnTo>
                  <a:lnTo>
                    <a:pt x="61" y="12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7" y="2"/>
                  </a:lnTo>
                  <a:lnTo>
                    <a:pt x="43" y="3"/>
                  </a:lnTo>
                  <a:lnTo>
                    <a:pt x="37" y="5"/>
                  </a:lnTo>
                  <a:lnTo>
                    <a:pt x="33" y="8"/>
                  </a:lnTo>
                  <a:lnTo>
                    <a:pt x="30" y="11"/>
                  </a:lnTo>
                  <a:lnTo>
                    <a:pt x="25" y="15"/>
                  </a:lnTo>
                  <a:lnTo>
                    <a:pt x="23" y="19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6" y="1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CD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3" name="Freeform 94"/>
            <p:cNvSpPr>
              <a:spLocks/>
            </p:cNvSpPr>
            <p:nvPr/>
          </p:nvSpPr>
          <p:spPr bwMode="auto">
            <a:xfrm>
              <a:off x="5549900" y="2590800"/>
              <a:ext cx="173038" cy="76200"/>
            </a:xfrm>
            <a:custGeom>
              <a:avLst/>
              <a:gdLst>
                <a:gd name="T0" fmla="*/ 0 w 109"/>
                <a:gd name="T1" fmla="*/ 37801550 h 48"/>
                <a:gd name="T2" fmla="*/ 7561285 w 109"/>
                <a:gd name="T3" fmla="*/ 45362810 h 48"/>
                <a:gd name="T4" fmla="*/ 15120983 w 109"/>
                <a:gd name="T5" fmla="*/ 83165948 h 48"/>
                <a:gd name="T6" fmla="*/ 17641940 w 109"/>
                <a:gd name="T7" fmla="*/ 98286881 h 48"/>
                <a:gd name="T8" fmla="*/ 27722597 w 109"/>
                <a:gd name="T9" fmla="*/ 103327192 h 48"/>
                <a:gd name="T10" fmla="*/ 40322618 w 109"/>
                <a:gd name="T11" fmla="*/ 98286881 h 48"/>
                <a:gd name="T12" fmla="*/ 57964564 w 109"/>
                <a:gd name="T13" fmla="*/ 75604688 h 48"/>
                <a:gd name="T14" fmla="*/ 73085541 w 109"/>
                <a:gd name="T15" fmla="*/ 63003117 h 48"/>
                <a:gd name="T16" fmla="*/ 105846888 w 109"/>
                <a:gd name="T17" fmla="*/ 40322500 h 48"/>
                <a:gd name="T18" fmla="*/ 123488822 w 109"/>
                <a:gd name="T19" fmla="*/ 37801550 h 48"/>
                <a:gd name="T20" fmla="*/ 141129168 w 109"/>
                <a:gd name="T21" fmla="*/ 35282189 h 48"/>
                <a:gd name="T22" fmla="*/ 148690450 w 109"/>
                <a:gd name="T23" fmla="*/ 40322500 h 48"/>
                <a:gd name="T24" fmla="*/ 148690450 w 109"/>
                <a:gd name="T25" fmla="*/ 45362810 h 48"/>
                <a:gd name="T26" fmla="*/ 156250145 w 109"/>
                <a:gd name="T27" fmla="*/ 78124050 h 48"/>
                <a:gd name="T28" fmla="*/ 166330796 w 109"/>
                <a:gd name="T29" fmla="*/ 93246570 h 48"/>
                <a:gd name="T30" fmla="*/ 194053381 w 109"/>
                <a:gd name="T31" fmla="*/ 113407839 h 48"/>
                <a:gd name="T32" fmla="*/ 209174408 w 109"/>
                <a:gd name="T33" fmla="*/ 118448149 h 48"/>
                <a:gd name="T34" fmla="*/ 244456687 w 109"/>
                <a:gd name="T35" fmla="*/ 115927200 h 48"/>
                <a:gd name="T36" fmla="*/ 269658315 w 109"/>
                <a:gd name="T37" fmla="*/ 93246570 h 48"/>
                <a:gd name="T38" fmla="*/ 272177684 w 109"/>
                <a:gd name="T39" fmla="*/ 83165948 h 48"/>
                <a:gd name="T40" fmla="*/ 274698641 w 109"/>
                <a:gd name="T41" fmla="*/ 50403121 h 48"/>
                <a:gd name="T42" fmla="*/ 269658315 w 109"/>
                <a:gd name="T43" fmla="*/ 37801550 h 48"/>
                <a:gd name="T44" fmla="*/ 259577664 w 109"/>
                <a:gd name="T45" fmla="*/ 15120939 h 48"/>
                <a:gd name="T46" fmla="*/ 244456687 w 109"/>
                <a:gd name="T47" fmla="*/ 10080625 h 48"/>
                <a:gd name="T48" fmla="*/ 239416361 w 109"/>
                <a:gd name="T49" fmla="*/ 12601574 h 48"/>
                <a:gd name="T50" fmla="*/ 236895405 w 109"/>
                <a:gd name="T51" fmla="*/ 25201561 h 48"/>
                <a:gd name="T52" fmla="*/ 236895405 w 109"/>
                <a:gd name="T53" fmla="*/ 35282189 h 48"/>
                <a:gd name="T54" fmla="*/ 252016382 w 109"/>
                <a:gd name="T55" fmla="*/ 35282189 h 48"/>
                <a:gd name="T56" fmla="*/ 262097033 w 109"/>
                <a:gd name="T57" fmla="*/ 45362810 h 48"/>
                <a:gd name="T58" fmla="*/ 269658315 w 109"/>
                <a:gd name="T59" fmla="*/ 68043428 h 48"/>
                <a:gd name="T60" fmla="*/ 267137359 w 109"/>
                <a:gd name="T61" fmla="*/ 73083739 h 48"/>
                <a:gd name="T62" fmla="*/ 259577664 w 109"/>
                <a:gd name="T63" fmla="*/ 85685310 h 48"/>
                <a:gd name="T64" fmla="*/ 229335710 w 109"/>
                <a:gd name="T65" fmla="*/ 95765932 h 48"/>
                <a:gd name="T66" fmla="*/ 214214733 w 109"/>
                <a:gd name="T67" fmla="*/ 93246570 h 48"/>
                <a:gd name="T68" fmla="*/ 189013055 w 109"/>
                <a:gd name="T69" fmla="*/ 83165948 h 48"/>
                <a:gd name="T70" fmla="*/ 168851753 w 109"/>
                <a:gd name="T71" fmla="*/ 65524066 h 48"/>
                <a:gd name="T72" fmla="*/ 158771101 w 109"/>
                <a:gd name="T73" fmla="*/ 47883760 h 48"/>
                <a:gd name="T74" fmla="*/ 153730776 w 109"/>
                <a:gd name="T75" fmla="*/ 30241878 h 48"/>
                <a:gd name="T76" fmla="*/ 151209819 w 109"/>
                <a:gd name="T77" fmla="*/ 10080625 h 48"/>
                <a:gd name="T78" fmla="*/ 148690450 w 109"/>
                <a:gd name="T79" fmla="*/ 5040312 h 48"/>
                <a:gd name="T80" fmla="*/ 141129168 w 109"/>
                <a:gd name="T81" fmla="*/ 0 h 48"/>
                <a:gd name="T82" fmla="*/ 118448496 w 109"/>
                <a:gd name="T83" fmla="*/ 5040312 h 48"/>
                <a:gd name="T84" fmla="*/ 108367845 w 109"/>
                <a:gd name="T85" fmla="*/ 7561263 h 48"/>
                <a:gd name="T86" fmla="*/ 83166192 w 109"/>
                <a:gd name="T87" fmla="*/ 20161250 h 48"/>
                <a:gd name="T88" fmla="*/ 63004889 w 109"/>
                <a:gd name="T89" fmla="*/ 37801550 h 48"/>
                <a:gd name="T90" fmla="*/ 57964564 w 109"/>
                <a:gd name="T91" fmla="*/ 47883760 h 48"/>
                <a:gd name="T92" fmla="*/ 40322618 w 109"/>
                <a:gd name="T93" fmla="*/ 68043428 h 48"/>
                <a:gd name="T94" fmla="*/ 25201634 w 109"/>
                <a:gd name="T95" fmla="*/ 68043428 h 48"/>
                <a:gd name="T96" fmla="*/ 22682265 w 109"/>
                <a:gd name="T97" fmla="*/ 68043428 h 48"/>
                <a:gd name="T98" fmla="*/ 15120983 w 109"/>
                <a:gd name="T99" fmla="*/ 45362810 h 48"/>
                <a:gd name="T100" fmla="*/ 10080654 w 109"/>
                <a:gd name="T101" fmla="*/ 15120939 h 48"/>
                <a:gd name="T102" fmla="*/ 10080654 w 109"/>
                <a:gd name="T103" fmla="*/ 15120939 h 48"/>
                <a:gd name="T104" fmla="*/ 2520957 w 109"/>
                <a:gd name="T105" fmla="*/ 15120939 h 48"/>
                <a:gd name="T106" fmla="*/ 0 w 109"/>
                <a:gd name="T107" fmla="*/ 27722516 h 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"/>
                <a:gd name="T163" fmla="*/ 0 h 48"/>
                <a:gd name="T164" fmla="*/ 109 w 109"/>
                <a:gd name="T165" fmla="*/ 48 h 4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" h="48">
                  <a:moveTo>
                    <a:pt x="0" y="15"/>
                  </a:moveTo>
                  <a:lnTo>
                    <a:pt x="0" y="15"/>
                  </a:lnTo>
                  <a:lnTo>
                    <a:pt x="2" y="16"/>
                  </a:lnTo>
                  <a:lnTo>
                    <a:pt x="3" y="18"/>
                  </a:lnTo>
                  <a:lnTo>
                    <a:pt x="5" y="25"/>
                  </a:lnTo>
                  <a:lnTo>
                    <a:pt x="6" y="33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4" y="40"/>
                  </a:lnTo>
                  <a:lnTo>
                    <a:pt x="16" y="39"/>
                  </a:lnTo>
                  <a:lnTo>
                    <a:pt x="21" y="34"/>
                  </a:lnTo>
                  <a:lnTo>
                    <a:pt x="23" y="30"/>
                  </a:lnTo>
                  <a:lnTo>
                    <a:pt x="29" y="25"/>
                  </a:lnTo>
                  <a:lnTo>
                    <a:pt x="34" y="19"/>
                  </a:lnTo>
                  <a:lnTo>
                    <a:pt x="42" y="16"/>
                  </a:lnTo>
                  <a:lnTo>
                    <a:pt x="49" y="15"/>
                  </a:lnTo>
                  <a:lnTo>
                    <a:pt x="52" y="14"/>
                  </a:lnTo>
                  <a:lnTo>
                    <a:pt x="56" y="14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60" y="25"/>
                  </a:lnTo>
                  <a:lnTo>
                    <a:pt x="62" y="31"/>
                  </a:lnTo>
                  <a:lnTo>
                    <a:pt x="66" y="37"/>
                  </a:lnTo>
                  <a:lnTo>
                    <a:pt x="71" y="42"/>
                  </a:lnTo>
                  <a:lnTo>
                    <a:pt x="77" y="45"/>
                  </a:lnTo>
                  <a:lnTo>
                    <a:pt x="83" y="47"/>
                  </a:lnTo>
                  <a:lnTo>
                    <a:pt x="91" y="48"/>
                  </a:lnTo>
                  <a:lnTo>
                    <a:pt x="97" y="46"/>
                  </a:lnTo>
                  <a:lnTo>
                    <a:pt x="103" y="43"/>
                  </a:lnTo>
                  <a:lnTo>
                    <a:pt x="107" y="37"/>
                  </a:lnTo>
                  <a:lnTo>
                    <a:pt x="108" y="33"/>
                  </a:lnTo>
                  <a:lnTo>
                    <a:pt x="109" y="29"/>
                  </a:lnTo>
                  <a:lnTo>
                    <a:pt x="109" y="20"/>
                  </a:lnTo>
                  <a:lnTo>
                    <a:pt x="107" y="15"/>
                  </a:lnTo>
                  <a:lnTo>
                    <a:pt x="105" y="9"/>
                  </a:lnTo>
                  <a:lnTo>
                    <a:pt x="103" y="6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5" y="5"/>
                  </a:lnTo>
                  <a:lnTo>
                    <a:pt x="94" y="6"/>
                  </a:lnTo>
                  <a:lnTo>
                    <a:pt x="94" y="10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100" y="14"/>
                  </a:lnTo>
                  <a:lnTo>
                    <a:pt x="102" y="16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07" y="27"/>
                  </a:lnTo>
                  <a:lnTo>
                    <a:pt x="106" y="29"/>
                  </a:lnTo>
                  <a:lnTo>
                    <a:pt x="105" y="32"/>
                  </a:lnTo>
                  <a:lnTo>
                    <a:pt x="103" y="34"/>
                  </a:lnTo>
                  <a:lnTo>
                    <a:pt x="97" y="37"/>
                  </a:lnTo>
                  <a:lnTo>
                    <a:pt x="91" y="38"/>
                  </a:lnTo>
                  <a:lnTo>
                    <a:pt x="85" y="37"/>
                  </a:lnTo>
                  <a:lnTo>
                    <a:pt x="79" y="36"/>
                  </a:lnTo>
                  <a:lnTo>
                    <a:pt x="75" y="33"/>
                  </a:lnTo>
                  <a:lnTo>
                    <a:pt x="71" y="30"/>
                  </a:lnTo>
                  <a:lnTo>
                    <a:pt x="67" y="26"/>
                  </a:lnTo>
                  <a:lnTo>
                    <a:pt x="63" y="19"/>
                  </a:lnTo>
                  <a:lnTo>
                    <a:pt x="61" y="15"/>
                  </a:lnTo>
                  <a:lnTo>
                    <a:pt x="61" y="12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7" y="2"/>
                  </a:lnTo>
                  <a:lnTo>
                    <a:pt x="43" y="3"/>
                  </a:lnTo>
                  <a:lnTo>
                    <a:pt x="37" y="5"/>
                  </a:lnTo>
                  <a:lnTo>
                    <a:pt x="33" y="8"/>
                  </a:lnTo>
                  <a:lnTo>
                    <a:pt x="30" y="11"/>
                  </a:lnTo>
                  <a:lnTo>
                    <a:pt x="25" y="15"/>
                  </a:lnTo>
                  <a:lnTo>
                    <a:pt x="23" y="19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6" y="18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4" name="Freeform 95"/>
            <p:cNvSpPr>
              <a:spLocks/>
            </p:cNvSpPr>
            <p:nvPr/>
          </p:nvSpPr>
          <p:spPr bwMode="auto">
            <a:xfrm>
              <a:off x="5548313" y="2552700"/>
              <a:ext cx="49213" cy="68263"/>
            </a:xfrm>
            <a:custGeom>
              <a:avLst/>
              <a:gdLst>
                <a:gd name="T0" fmla="*/ 0 w 31"/>
                <a:gd name="T1" fmla="*/ 105847350 h 43"/>
                <a:gd name="T2" fmla="*/ 0 w 31"/>
                <a:gd name="T3" fmla="*/ 105847350 h 43"/>
                <a:gd name="T4" fmla="*/ 10080728 w 31"/>
                <a:gd name="T5" fmla="*/ 108368317 h 43"/>
                <a:gd name="T6" fmla="*/ 20161456 w 31"/>
                <a:gd name="T7" fmla="*/ 108368317 h 43"/>
                <a:gd name="T8" fmla="*/ 27722800 w 31"/>
                <a:gd name="T9" fmla="*/ 105847350 h 43"/>
                <a:gd name="T10" fmla="*/ 37803525 w 31"/>
                <a:gd name="T11" fmla="*/ 98287597 h 43"/>
                <a:gd name="T12" fmla="*/ 37803525 w 31"/>
                <a:gd name="T13" fmla="*/ 98287597 h 43"/>
                <a:gd name="T14" fmla="*/ 40322912 w 31"/>
                <a:gd name="T15" fmla="*/ 90726282 h 43"/>
                <a:gd name="T16" fmla="*/ 40322912 w 31"/>
                <a:gd name="T17" fmla="*/ 83166554 h 43"/>
                <a:gd name="T18" fmla="*/ 42843887 w 31"/>
                <a:gd name="T19" fmla="*/ 63005164 h 43"/>
                <a:gd name="T20" fmla="*/ 42843887 w 31"/>
                <a:gd name="T21" fmla="*/ 63005164 h 43"/>
                <a:gd name="T22" fmla="*/ 40322912 w 31"/>
                <a:gd name="T23" fmla="*/ 55443849 h 43"/>
                <a:gd name="T24" fmla="*/ 40322912 w 31"/>
                <a:gd name="T25" fmla="*/ 50403489 h 43"/>
                <a:gd name="T26" fmla="*/ 40322912 w 31"/>
                <a:gd name="T27" fmla="*/ 50403489 h 43"/>
                <a:gd name="T28" fmla="*/ 32763162 w 31"/>
                <a:gd name="T29" fmla="*/ 35282446 h 43"/>
                <a:gd name="T30" fmla="*/ 32763162 w 31"/>
                <a:gd name="T31" fmla="*/ 35282446 h 43"/>
                <a:gd name="T32" fmla="*/ 30242187 w 31"/>
                <a:gd name="T33" fmla="*/ 32763066 h 43"/>
                <a:gd name="T34" fmla="*/ 30242187 w 31"/>
                <a:gd name="T35" fmla="*/ 35282446 h 43"/>
                <a:gd name="T36" fmla="*/ 30242187 w 31"/>
                <a:gd name="T37" fmla="*/ 37803413 h 43"/>
                <a:gd name="T38" fmla="*/ 32763162 w 31"/>
                <a:gd name="T39" fmla="*/ 35282446 h 43"/>
                <a:gd name="T40" fmla="*/ 32763162 w 31"/>
                <a:gd name="T41" fmla="*/ 35282446 h 43"/>
                <a:gd name="T42" fmla="*/ 37803525 w 31"/>
                <a:gd name="T43" fmla="*/ 30242098 h 43"/>
                <a:gd name="T44" fmla="*/ 42843887 w 31"/>
                <a:gd name="T45" fmla="*/ 27722718 h 43"/>
                <a:gd name="T46" fmla="*/ 55444012 w 31"/>
                <a:gd name="T47" fmla="*/ 22682364 h 43"/>
                <a:gd name="T48" fmla="*/ 55444012 w 31"/>
                <a:gd name="T49" fmla="*/ 22682364 h 43"/>
                <a:gd name="T50" fmla="*/ 60484374 w 31"/>
                <a:gd name="T51" fmla="*/ 25201744 h 43"/>
                <a:gd name="T52" fmla="*/ 65524737 w 31"/>
                <a:gd name="T53" fmla="*/ 27722718 h 43"/>
                <a:gd name="T54" fmla="*/ 73086074 w 31"/>
                <a:gd name="T55" fmla="*/ 37803413 h 43"/>
                <a:gd name="T56" fmla="*/ 73086074 w 31"/>
                <a:gd name="T57" fmla="*/ 37803413 h 43"/>
                <a:gd name="T58" fmla="*/ 75605462 w 31"/>
                <a:gd name="T59" fmla="*/ 27722718 h 43"/>
                <a:gd name="T60" fmla="*/ 78126437 w 31"/>
                <a:gd name="T61" fmla="*/ 22682364 h 43"/>
                <a:gd name="T62" fmla="*/ 75605462 w 31"/>
                <a:gd name="T63" fmla="*/ 17642017 h 43"/>
                <a:gd name="T64" fmla="*/ 75605462 w 31"/>
                <a:gd name="T65" fmla="*/ 17642017 h 43"/>
                <a:gd name="T66" fmla="*/ 68045712 w 31"/>
                <a:gd name="T67" fmla="*/ 7561318 h 43"/>
                <a:gd name="T68" fmla="*/ 63005349 w 31"/>
                <a:gd name="T69" fmla="*/ 0 h 43"/>
                <a:gd name="T70" fmla="*/ 55444012 w 31"/>
                <a:gd name="T71" fmla="*/ 0 h 43"/>
                <a:gd name="T72" fmla="*/ 45363275 w 31"/>
                <a:gd name="T73" fmla="*/ 2520968 h 43"/>
                <a:gd name="T74" fmla="*/ 45363275 w 31"/>
                <a:gd name="T75" fmla="*/ 2520968 h 43"/>
                <a:gd name="T76" fmla="*/ 37803525 w 31"/>
                <a:gd name="T77" fmla="*/ 10080698 h 43"/>
                <a:gd name="T78" fmla="*/ 32763162 w 31"/>
                <a:gd name="T79" fmla="*/ 17642017 h 43"/>
                <a:gd name="T80" fmla="*/ 30242187 w 31"/>
                <a:gd name="T81" fmla="*/ 25201744 h 43"/>
                <a:gd name="T82" fmla="*/ 27722800 w 31"/>
                <a:gd name="T83" fmla="*/ 32763066 h 43"/>
                <a:gd name="T84" fmla="*/ 27722800 w 31"/>
                <a:gd name="T85" fmla="*/ 32763066 h 43"/>
                <a:gd name="T86" fmla="*/ 30242187 w 31"/>
                <a:gd name="T87" fmla="*/ 55443849 h 43"/>
                <a:gd name="T88" fmla="*/ 37803525 w 31"/>
                <a:gd name="T89" fmla="*/ 73085859 h 43"/>
                <a:gd name="T90" fmla="*/ 37803525 w 31"/>
                <a:gd name="T91" fmla="*/ 73085859 h 43"/>
                <a:gd name="T92" fmla="*/ 37803525 w 31"/>
                <a:gd name="T93" fmla="*/ 73085859 h 43"/>
                <a:gd name="T94" fmla="*/ 37803525 w 31"/>
                <a:gd name="T95" fmla="*/ 73085859 h 43"/>
                <a:gd name="T96" fmla="*/ 37803525 w 31"/>
                <a:gd name="T97" fmla="*/ 75605239 h 43"/>
                <a:gd name="T98" fmla="*/ 37803525 w 31"/>
                <a:gd name="T99" fmla="*/ 75605239 h 43"/>
                <a:gd name="T100" fmla="*/ 30242187 w 31"/>
                <a:gd name="T101" fmla="*/ 83166554 h 43"/>
                <a:gd name="T102" fmla="*/ 25201819 w 31"/>
                <a:gd name="T103" fmla="*/ 85685935 h 43"/>
                <a:gd name="T104" fmla="*/ 25201819 w 31"/>
                <a:gd name="T105" fmla="*/ 85685935 h 43"/>
                <a:gd name="T106" fmla="*/ 20161456 w 31"/>
                <a:gd name="T107" fmla="*/ 85685935 h 43"/>
                <a:gd name="T108" fmla="*/ 12601703 w 31"/>
                <a:gd name="T109" fmla="*/ 85685935 h 43"/>
                <a:gd name="T110" fmla="*/ 2520976 w 31"/>
                <a:gd name="T111" fmla="*/ 83166554 h 43"/>
                <a:gd name="T112" fmla="*/ 2520976 w 31"/>
                <a:gd name="T113" fmla="*/ 83166554 h 43"/>
                <a:gd name="T114" fmla="*/ 0 w 31"/>
                <a:gd name="T115" fmla="*/ 95766630 h 43"/>
                <a:gd name="T116" fmla="*/ 0 w 31"/>
                <a:gd name="T117" fmla="*/ 105847350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1"/>
                <a:gd name="T178" fmla="*/ 0 h 43"/>
                <a:gd name="T179" fmla="*/ 31 w 31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1" h="43">
                  <a:moveTo>
                    <a:pt x="0" y="42"/>
                  </a:moveTo>
                  <a:lnTo>
                    <a:pt x="0" y="42"/>
                  </a:lnTo>
                  <a:lnTo>
                    <a:pt x="4" y="43"/>
                  </a:lnTo>
                  <a:lnTo>
                    <a:pt x="8" y="43"/>
                  </a:lnTo>
                  <a:lnTo>
                    <a:pt x="11" y="42"/>
                  </a:lnTo>
                  <a:lnTo>
                    <a:pt x="15" y="39"/>
                  </a:lnTo>
                  <a:lnTo>
                    <a:pt x="16" y="36"/>
                  </a:lnTo>
                  <a:lnTo>
                    <a:pt x="16" y="33"/>
                  </a:lnTo>
                  <a:lnTo>
                    <a:pt x="17" y="25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1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6" y="11"/>
                  </a:lnTo>
                  <a:lnTo>
                    <a:pt x="29" y="15"/>
                  </a:lnTo>
                  <a:lnTo>
                    <a:pt x="30" y="11"/>
                  </a:lnTo>
                  <a:lnTo>
                    <a:pt x="31" y="9"/>
                  </a:lnTo>
                  <a:lnTo>
                    <a:pt x="30" y="7"/>
                  </a:lnTo>
                  <a:lnTo>
                    <a:pt x="27" y="3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1" y="13"/>
                  </a:lnTo>
                  <a:lnTo>
                    <a:pt x="12" y="22"/>
                  </a:lnTo>
                  <a:lnTo>
                    <a:pt x="15" y="29"/>
                  </a:lnTo>
                  <a:lnTo>
                    <a:pt x="15" y="30"/>
                  </a:lnTo>
                  <a:lnTo>
                    <a:pt x="12" y="33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CD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5" name="Freeform 96"/>
            <p:cNvSpPr>
              <a:spLocks/>
            </p:cNvSpPr>
            <p:nvPr/>
          </p:nvSpPr>
          <p:spPr bwMode="auto">
            <a:xfrm>
              <a:off x="5548313" y="2552700"/>
              <a:ext cx="49213" cy="68263"/>
            </a:xfrm>
            <a:custGeom>
              <a:avLst/>
              <a:gdLst>
                <a:gd name="T0" fmla="*/ 0 w 31"/>
                <a:gd name="T1" fmla="*/ 105847350 h 43"/>
                <a:gd name="T2" fmla="*/ 0 w 31"/>
                <a:gd name="T3" fmla="*/ 105847350 h 43"/>
                <a:gd name="T4" fmla="*/ 10080728 w 31"/>
                <a:gd name="T5" fmla="*/ 108368317 h 43"/>
                <a:gd name="T6" fmla="*/ 20161456 w 31"/>
                <a:gd name="T7" fmla="*/ 108368317 h 43"/>
                <a:gd name="T8" fmla="*/ 27722800 w 31"/>
                <a:gd name="T9" fmla="*/ 105847350 h 43"/>
                <a:gd name="T10" fmla="*/ 37803525 w 31"/>
                <a:gd name="T11" fmla="*/ 98287597 h 43"/>
                <a:gd name="T12" fmla="*/ 37803525 w 31"/>
                <a:gd name="T13" fmla="*/ 98287597 h 43"/>
                <a:gd name="T14" fmla="*/ 40322912 w 31"/>
                <a:gd name="T15" fmla="*/ 90726282 h 43"/>
                <a:gd name="T16" fmla="*/ 40322912 w 31"/>
                <a:gd name="T17" fmla="*/ 83166554 h 43"/>
                <a:gd name="T18" fmla="*/ 42843887 w 31"/>
                <a:gd name="T19" fmla="*/ 63005164 h 43"/>
                <a:gd name="T20" fmla="*/ 42843887 w 31"/>
                <a:gd name="T21" fmla="*/ 63005164 h 43"/>
                <a:gd name="T22" fmla="*/ 40322912 w 31"/>
                <a:gd name="T23" fmla="*/ 55443849 h 43"/>
                <a:gd name="T24" fmla="*/ 40322912 w 31"/>
                <a:gd name="T25" fmla="*/ 50403489 h 43"/>
                <a:gd name="T26" fmla="*/ 40322912 w 31"/>
                <a:gd name="T27" fmla="*/ 50403489 h 43"/>
                <a:gd name="T28" fmla="*/ 32763162 w 31"/>
                <a:gd name="T29" fmla="*/ 35282446 h 43"/>
                <a:gd name="T30" fmla="*/ 32763162 w 31"/>
                <a:gd name="T31" fmla="*/ 35282446 h 43"/>
                <a:gd name="T32" fmla="*/ 30242187 w 31"/>
                <a:gd name="T33" fmla="*/ 32763066 h 43"/>
                <a:gd name="T34" fmla="*/ 30242187 w 31"/>
                <a:gd name="T35" fmla="*/ 35282446 h 43"/>
                <a:gd name="T36" fmla="*/ 30242187 w 31"/>
                <a:gd name="T37" fmla="*/ 37803413 h 43"/>
                <a:gd name="T38" fmla="*/ 32763162 w 31"/>
                <a:gd name="T39" fmla="*/ 35282446 h 43"/>
                <a:gd name="T40" fmla="*/ 32763162 w 31"/>
                <a:gd name="T41" fmla="*/ 35282446 h 43"/>
                <a:gd name="T42" fmla="*/ 37803525 w 31"/>
                <a:gd name="T43" fmla="*/ 30242098 h 43"/>
                <a:gd name="T44" fmla="*/ 42843887 w 31"/>
                <a:gd name="T45" fmla="*/ 27722718 h 43"/>
                <a:gd name="T46" fmla="*/ 55444012 w 31"/>
                <a:gd name="T47" fmla="*/ 22682364 h 43"/>
                <a:gd name="T48" fmla="*/ 55444012 w 31"/>
                <a:gd name="T49" fmla="*/ 22682364 h 43"/>
                <a:gd name="T50" fmla="*/ 60484374 w 31"/>
                <a:gd name="T51" fmla="*/ 25201744 h 43"/>
                <a:gd name="T52" fmla="*/ 65524737 w 31"/>
                <a:gd name="T53" fmla="*/ 27722718 h 43"/>
                <a:gd name="T54" fmla="*/ 73086074 w 31"/>
                <a:gd name="T55" fmla="*/ 37803413 h 43"/>
                <a:gd name="T56" fmla="*/ 73086074 w 31"/>
                <a:gd name="T57" fmla="*/ 37803413 h 43"/>
                <a:gd name="T58" fmla="*/ 75605462 w 31"/>
                <a:gd name="T59" fmla="*/ 27722718 h 43"/>
                <a:gd name="T60" fmla="*/ 78126437 w 31"/>
                <a:gd name="T61" fmla="*/ 22682364 h 43"/>
                <a:gd name="T62" fmla="*/ 75605462 w 31"/>
                <a:gd name="T63" fmla="*/ 17642017 h 43"/>
                <a:gd name="T64" fmla="*/ 75605462 w 31"/>
                <a:gd name="T65" fmla="*/ 17642017 h 43"/>
                <a:gd name="T66" fmla="*/ 68045712 w 31"/>
                <a:gd name="T67" fmla="*/ 7561318 h 43"/>
                <a:gd name="T68" fmla="*/ 63005349 w 31"/>
                <a:gd name="T69" fmla="*/ 0 h 43"/>
                <a:gd name="T70" fmla="*/ 55444012 w 31"/>
                <a:gd name="T71" fmla="*/ 0 h 43"/>
                <a:gd name="T72" fmla="*/ 45363275 w 31"/>
                <a:gd name="T73" fmla="*/ 2520968 h 43"/>
                <a:gd name="T74" fmla="*/ 45363275 w 31"/>
                <a:gd name="T75" fmla="*/ 2520968 h 43"/>
                <a:gd name="T76" fmla="*/ 37803525 w 31"/>
                <a:gd name="T77" fmla="*/ 10080698 h 43"/>
                <a:gd name="T78" fmla="*/ 32763162 w 31"/>
                <a:gd name="T79" fmla="*/ 17642017 h 43"/>
                <a:gd name="T80" fmla="*/ 30242187 w 31"/>
                <a:gd name="T81" fmla="*/ 25201744 h 43"/>
                <a:gd name="T82" fmla="*/ 27722800 w 31"/>
                <a:gd name="T83" fmla="*/ 32763066 h 43"/>
                <a:gd name="T84" fmla="*/ 27722800 w 31"/>
                <a:gd name="T85" fmla="*/ 32763066 h 43"/>
                <a:gd name="T86" fmla="*/ 30242187 w 31"/>
                <a:gd name="T87" fmla="*/ 55443849 h 43"/>
                <a:gd name="T88" fmla="*/ 37803525 w 31"/>
                <a:gd name="T89" fmla="*/ 73085859 h 43"/>
                <a:gd name="T90" fmla="*/ 37803525 w 31"/>
                <a:gd name="T91" fmla="*/ 73085859 h 43"/>
                <a:gd name="T92" fmla="*/ 37803525 w 31"/>
                <a:gd name="T93" fmla="*/ 73085859 h 43"/>
                <a:gd name="T94" fmla="*/ 37803525 w 31"/>
                <a:gd name="T95" fmla="*/ 73085859 h 43"/>
                <a:gd name="T96" fmla="*/ 37803525 w 31"/>
                <a:gd name="T97" fmla="*/ 75605239 h 43"/>
                <a:gd name="T98" fmla="*/ 37803525 w 31"/>
                <a:gd name="T99" fmla="*/ 75605239 h 43"/>
                <a:gd name="T100" fmla="*/ 30242187 w 31"/>
                <a:gd name="T101" fmla="*/ 83166554 h 43"/>
                <a:gd name="T102" fmla="*/ 25201819 w 31"/>
                <a:gd name="T103" fmla="*/ 85685935 h 43"/>
                <a:gd name="T104" fmla="*/ 25201819 w 31"/>
                <a:gd name="T105" fmla="*/ 85685935 h 43"/>
                <a:gd name="T106" fmla="*/ 20161456 w 31"/>
                <a:gd name="T107" fmla="*/ 85685935 h 43"/>
                <a:gd name="T108" fmla="*/ 12601703 w 31"/>
                <a:gd name="T109" fmla="*/ 85685935 h 43"/>
                <a:gd name="T110" fmla="*/ 2520976 w 31"/>
                <a:gd name="T111" fmla="*/ 83166554 h 43"/>
                <a:gd name="T112" fmla="*/ 2520976 w 31"/>
                <a:gd name="T113" fmla="*/ 83166554 h 43"/>
                <a:gd name="T114" fmla="*/ 0 w 31"/>
                <a:gd name="T115" fmla="*/ 95766630 h 43"/>
                <a:gd name="T116" fmla="*/ 0 w 31"/>
                <a:gd name="T117" fmla="*/ 105847350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1"/>
                <a:gd name="T178" fmla="*/ 0 h 43"/>
                <a:gd name="T179" fmla="*/ 31 w 31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1" h="43">
                  <a:moveTo>
                    <a:pt x="0" y="42"/>
                  </a:moveTo>
                  <a:lnTo>
                    <a:pt x="0" y="42"/>
                  </a:lnTo>
                  <a:lnTo>
                    <a:pt x="4" y="43"/>
                  </a:lnTo>
                  <a:lnTo>
                    <a:pt x="8" y="43"/>
                  </a:lnTo>
                  <a:lnTo>
                    <a:pt x="11" y="42"/>
                  </a:lnTo>
                  <a:lnTo>
                    <a:pt x="15" y="39"/>
                  </a:lnTo>
                  <a:lnTo>
                    <a:pt x="16" y="36"/>
                  </a:lnTo>
                  <a:lnTo>
                    <a:pt x="16" y="33"/>
                  </a:lnTo>
                  <a:lnTo>
                    <a:pt x="17" y="25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1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6" y="11"/>
                  </a:lnTo>
                  <a:lnTo>
                    <a:pt x="29" y="15"/>
                  </a:lnTo>
                  <a:lnTo>
                    <a:pt x="30" y="11"/>
                  </a:lnTo>
                  <a:lnTo>
                    <a:pt x="31" y="9"/>
                  </a:lnTo>
                  <a:lnTo>
                    <a:pt x="30" y="7"/>
                  </a:lnTo>
                  <a:lnTo>
                    <a:pt x="27" y="3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1" y="13"/>
                  </a:lnTo>
                  <a:lnTo>
                    <a:pt x="12" y="22"/>
                  </a:lnTo>
                  <a:lnTo>
                    <a:pt x="15" y="29"/>
                  </a:lnTo>
                  <a:lnTo>
                    <a:pt x="15" y="30"/>
                  </a:lnTo>
                  <a:lnTo>
                    <a:pt x="12" y="33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6" name="Freeform 97"/>
            <p:cNvSpPr>
              <a:spLocks/>
            </p:cNvSpPr>
            <p:nvPr/>
          </p:nvSpPr>
          <p:spPr bwMode="auto">
            <a:xfrm>
              <a:off x="5392738" y="2611438"/>
              <a:ext cx="242888" cy="171450"/>
            </a:xfrm>
            <a:custGeom>
              <a:avLst/>
              <a:gdLst>
                <a:gd name="T0" fmla="*/ 12601599 w 153"/>
                <a:gd name="T1" fmla="*/ 211693164 h 108"/>
                <a:gd name="T2" fmla="*/ 27722571 w 153"/>
                <a:gd name="T3" fmla="*/ 204133442 h 108"/>
                <a:gd name="T4" fmla="*/ 75604838 w 153"/>
                <a:gd name="T5" fmla="*/ 206652804 h 108"/>
                <a:gd name="T6" fmla="*/ 50403221 w 153"/>
                <a:gd name="T7" fmla="*/ 229335047 h 108"/>
                <a:gd name="T8" fmla="*/ 42843534 w 153"/>
                <a:gd name="T9" fmla="*/ 246975342 h 108"/>
                <a:gd name="T10" fmla="*/ 37803213 w 153"/>
                <a:gd name="T11" fmla="*/ 254536602 h 108"/>
                <a:gd name="T12" fmla="*/ 68045150 w 153"/>
                <a:gd name="T13" fmla="*/ 246975342 h 108"/>
                <a:gd name="T14" fmla="*/ 80645159 w 153"/>
                <a:gd name="T15" fmla="*/ 239415669 h 108"/>
                <a:gd name="T16" fmla="*/ 90725800 w 153"/>
                <a:gd name="T17" fmla="*/ 226814098 h 108"/>
                <a:gd name="T18" fmla="*/ 108367742 w 153"/>
                <a:gd name="T19" fmla="*/ 219254425 h 108"/>
                <a:gd name="T20" fmla="*/ 133569346 w 153"/>
                <a:gd name="T21" fmla="*/ 214214114 h 108"/>
                <a:gd name="T22" fmla="*/ 161290317 w 153"/>
                <a:gd name="T23" fmla="*/ 221773787 h 108"/>
                <a:gd name="T24" fmla="*/ 181451601 w 153"/>
                <a:gd name="T25" fmla="*/ 229335047 h 108"/>
                <a:gd name="T26" fmla="*/ 194053197 w 153"/>
                <a:gd name="T27" fmla="*/ 244455980 h 108"/>
                <a:gd name="T28" fmla="*/ 206653205 w 153"/>
                <a:gd name="T29" fmla="*/ 272176897 h 108"/>
                <a:gd name="T30" fmla="*/ 201612884 w 153"/>
                <a:gd name="T31" fmla="*/ 252015653 h 108"/>
                <a:gd name="T32" fmla="*/ 196572563 w 153"/>
                <a:gd name="T33" fmla="*/ 226814098 h 108"/>
                <a:gd name="T34" fmla="*/ 252016142 w 153"/>
                <a:gd name="T35" fmla="*/ 231854409 h 108"/>
                <a:gd name="T36" fmla="*/ 287298389 w 153"/>
                <a:gd name="T37" fmla="*/ 249496291 h 108"/>
                <a:gd name="T38" fmla="*/ 309980626 w 153"/>
                <a:gd name="T39" fmla="*/ 264617224 h 108"/>
                <a:gd name="T40" fmla="*/ 322580635 w 153"/>
                <a:gd name="T41" fmla="*/ 267136586 h 108"/>
                <a:gd name="T42" fmla="*/ 307459672 w 153"/>
                <a:gd name="T43" fmla="*/ 252015653 h 108"/>
                <a:gd name="T44" fmla="*/ 294859664 w 153"/>
                <a:gd name="T45" fmla="*/ 239415669 h 108"/>
                <a:gd name="T46" fmla="*/ 307459672 w 153"/>
                <a:gd name="T47" fmla="*/ 231854409 h 108"/>
                <a:gd name="T48" fmla="*/ 350303193 w 153"/>
                <a:gd name="T49" fmla="*/ 244455980 h 108"/>
                <a:gd name="T50" fmla="*/ 385585439 w 153"/>
                <a:gd name="T51" fmla="*/ 262096275 h 108"/>
                <a:gd name="T52" fmla="*/ 367943522 w 153"/>
                <a:gd name="T53" fmla="*/ 249496291 h 108"/>
                <a:gd name="T54" fmla="*/ 327620955 w 153"/>
                <a:gd name="T55" fmla="*/ 229335047 h 108"/>
                <a:gd name="T56" fmla="*/ 322580635 w 153"/>
                <a:gd name="T57" fmla="*/ 219254425 h 108"/>
                <a:gd name="T58" fmla="*/ 337701597 w 153"/>
                <a:gd name="T59" fmla="*/ 214214114 h 108"/>
                <a:gd name="T60" fmla="*/ 357862881 w 153"/>
                <a:gd name="T61" fmla="*/ 209173803 h 108"/>
                <a:gd name="T62" fmla="*/ 383064485 w 153"/>
                <a:gd name="T63" fmla="*/ 209173803 h 108"/>
                <a:gd name="T64" fmla="*/ 367943522 w 153"/>
                <a:gd name="T65" fmla="*/ 199093131 h 108"/>
                <a:gd name="T66" fmla="*/ 320061268 w 153"/>
                <a:gd name="T67" fmla="*/ 194052820 h 108"/>
                <a:gd name="T68" fmla="*/ 299899984 w 153"/>
                <a:gd name="T69" fmla="*/ 189012509 h 108"/>
                <a:gd name="T70" fmla="*/ 267137105 w 153"/>
                <a:gd name="T71" fmla="*/ 146169071 h 108"/>
                <a:gd name="T72" fmla="*/ 254537097 w 153"/>
                <a:gd name="T73" fmla="*/ 115927204 h 108"/>
                <a:gd name="T74" fmla="*/ 249496776 w 153"/>
                <a:gd name="T75" fmla="*/ 70564380 h 108"/>
                <a:gd name="T76" fmla="*/ 249496776 w 153"/>
                <a:gd name="T77" fmla="*/ 22682200 h 108"/>
                <a:gd name="T78" fmla="*/ 239416134 w 153"/>
                <a:gd name="T79" fmla="*/ 17640301 h 108"/>
                <a:gd name="T80" fmla="*/ 219254851 w 153"/>
                <a:gd name="T81" fmla="*/ 15120939 h 108"/>
                <a:gd name="T82" fmla="*/ 194053197 w 153"/>
                <a:gd name="T83" fmla="*/ 12601575 h 108"/>
                <a:gd name="T84" fmla="*/ 168851592 w 153"/>
                <a:gd name="T85" fmla="*/ 5040313 h 108"/>
                <a:gd name="T86" fmla="*/ 163811271 w 153"/>
                <a:gd name="T87" fmla="*/ 0 h 108"/>
                <a:gd name="T88" fmla="*/ 156249996 w 153"/>
                <a:gd name="T89" fmla="*/ 85685313 h 108"/>
                <a:gd name="T90" fmla="*/ 138609667 w 153"/>
                <a:gd name="T91" fmla="*/ 146169071 h 108"/>
                <a:gd name="T92" fmla="*/ 115927430 w 153"/>
                <a:gd name="T93" fmla="*/ 173891575 h 108"/>
                <a:gd name="T94" fmla="*/ 83166113 w 153"/>
                <a:gd name="T95" fmla="*/ 186491559 h 108"/>
                <a:gd name="T96" fmla="*/ 0 w 153"/>
                <a:gd name="T97" fmla="*/ 224294736 h 10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3"/>
                <a:gd name="T148" fmla="*/ 0 h 108"/>
                <a:gd name="T149" fmla="*/ 153 w 153"/>
                <a:gd name="T150" fmla="*/ 108 h 10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3" h="108">
                  <a:moveTo>
                    <a:pt x="0" y="89"/>
                  </a:moveTo>
                  <a:lnTo>
                    <a:pt x="0" y="89"/>
                  </a:lnTo>
                  <a:lnTo>
                    <a:pt x="5" y="84"/>
                  </a:lnTo>
                  <a:lnTo>
                    <a:pt x="8" y="82"/>
                  </a:lnTo>
                  <a:lnTo>
                    <a:pt x="11" y="81"/>
                  </a:lnTo>
                  <a:lnTo>
                    <a:pt x="20" y="81"/>
                  </a:lnTo>
                  <a:lnTo>
                    <a:pt x="30" y="82"/>
                  </a:lnTo>
                  <a:lnTo>
                    <a:pt x="23" y="88"/>
                  </a:lnTo>
                  <a:lnTo>
                    <a:pt x="20" y="91"/>
                  </a:lnTo>
                  <a:lnTo>
                    <a:pt x="18" y="95"/>
                  </a:lnTo>
                  <a:lnTo>
                    <a:pt x="17" y="98"/>
                  </a:lnTo>
                  <a:lnTo>
                    <a:pt x="16" y="99"/>
                  </a:lnTo>
                  <a:lnTo>
                    <a:pt x="15" y="101"/>
                  </a:lnTo>
                  <a:lnTo>
                    <a:pt x="18" y="100"/>
                  </a:lnTo>
                  <a:lnTo>
                    <a:pt x="22" y="99"/>
                  </a:lnTo>
                  <a:lnTo>
                    <a:pt x="27" y="98"/>
                  </a:lnTo>
                  <a:lnTo>
                    <a:pt x="31" y="97"/>
                  </a:lnTo>
                  <a:lnTo>
                    <a:pt x="32" y="95"/>
                  </a:lnTo>
                  <a:lnTo>
                    <a:pt x="33" y="92"/>
                  </a:lnTo>
                  <a:lnTo>
                    <a:pt x="36" y="90"/>
                  </a:lnTo>
                  <a:lnTo>
                    <a:pt x="39" y="89"/>
                  </a:lnTo>
                  <a:lnTo>
                    <a:pt x="43" y="87"/>
                  </a:lnTo>
                  <a:lnTo>
                    <a:pt x="46" y="86"/>
                  </a:lnTo>
                  <a:lnTo>
                    <a:pt x="53" y="85"/>
                  </a:lnTo>
                  <a:lnTo>
                    <a:pt x="62" y="86"/>
                  </a:lnTo>
                  <a:lnTo>
                    <a:pt x="64" y="88"/>
                  </a:lnTo>
                  <a:lnTo>
                    <a:pt x="67" y="89"/>
                  </a:lnTo>
                  <a:lnTo>
                    <a:pt x="72" y="91"/>
                  </a:lnTo>
                  <a:lnTo>
                    <a:pt x="75" y="93"/>
                  </a:lnTo>
                  <a:lnTo>
                    <a:pt x="77" y="97"/>
                  </a:lnTo>
                  <a:lnTo>
                    <a:pt x="79" y="102"/>
                  </a:lnTo>
                  <a:lnTo>
                    <a:pt x="82" y="108"/>
                  </a:lnTo>
                  <a:lnTo>
                    <a:pt x="81" y="103"/>
                  </a:lnTo>
                  <a:lnTo>
                    <a:pt x="80" y="100"/>
                  </a:lnTo>
                  <a:lnTo>
                    <a:pt x="78" y="96"/>
                  </a:lnTo>
                  <a:lnTo>
                    <a:pt x="78" y="90"/>
                  </a:lnTo>
                  <a:lnTo>
                    <a:pt x="86" y="90"/>
                  </a:lnTo>
                  <a:lnTo>
                    <a:pt x="93" y="91"/>
                  </a:lnTo>
                  <a:lnTo>
                    <a:pt x="100" y="92"/>
                  </a:lnTo>
                  <a:lnTo>
                    <a:pt x="107" y="96"/>
                  </a:lnTo>
                  <a:lnTo>
                    <a:pt x="114" y="99"/>
                  </a:lnTo>
                  <a:lnTo>
                    <a:pt x="120" y="102"/>
                  </a:lnTo>
                  <a:lnTo>
                    <a:pt x="123" y="105"/>
                  </a:lnTo>
                  <a:lnTo>
                    <a:pt x="125" y="106"/>
                  </a:lnTo>
                  <a:lnTo>
                    <a:pt x="128" y="106"/>
                  </a:lnTo>
                  <a:lnTo>
                    <a:pt x="125" y="103"/>
                  </a:lnTo>
                  <a:lnTo>
                    <a:pt x="122" y="100"/>
                  </a:lnTo>
                  <a:lnTo>
                    <a:pt x="120" y="97"/>
                  </a:lnTo>
                  <a:lnTo>
                    <a:pt x="119" y="96"/>
                  </a:lnTo>
                  <a:lnTo>
                    <a:pt x="117" y="95"/>
                  </a:lnTo>
                  <a:lnTo>
                    <a:pt x="119" y="92"/>
                  </a:lnTo>
                  <a:lnTo>
                    <a:pt x="122" y="92"/>
                  </a:lnTo>
                  <a:lnTo>
                    <a:pt x="128" y="93"/>
                  </a:lnTo>
                  <a:lnTo>
                    <a:pt x="139" y="97"/>
                  </a:lnTo>
                  <a:lnTo>
                    <a:pt x="148" y="101"/>
                  </a:lnTo>
                  <a:lnTo>
                    <a:pt x="153" y="104"/>
                  </a:lnTo>
                  <a:lnTo>
                    <a:pt x="150" y="101"/>
                  </a:lnTo>
                  <a:lnTo>
                    <a:pt x="146" y="99"/>
                  </a:lnTo>
                  <a:lnTo>
                    <a:pt x="137" y="93"/>
                  </a:lnTo>
                  <a:lnTo>
                    <a:pt x="130" y="91"/>
                  </a:lnTo>
                  <a:lnTo>
                    <a:pt x="128" y="90"/>
                  </a:lnTo>
                  <a:lnTo>
                    <a:pt x="127" y="89"/>
                  </a:lnTo>
                  <a:lnTo>
                    <a:pt x="128" y="87"/>
                  </a:lnTo>
                  <a:lnTo>
                    <a:pt x="131" y="86"/>
                  </a:lnTo>
                  <a:lnTo>
                    <a:pt x="134" y="85"/>
                  </a:lnTo>
                  <a:lnTo>
                    <a:pt x="137" y="84"/>
                  </a:lnTo>
                  <a:lnTo>
                    <a:pt x="142" y="83"/>
                  </a:lnTo>
                  <a:lnTo>
                    <a:pt x="147" y="83"/>
                  </a:lnTo>
                  <a:lnTo>
                    <a:pt x="152" y="83"/>
                  </a:lnTo>
                  <a:lnTo>
                    <a:pt x="149" y="81"/>
                  </a:lnTo>
                  <a:lnTo>
                    <a:pt x="146" y="79"/>
                  </a:lnTo>
                  <a:lnTo>
                    <a:pt x="138" y="78"/>
                  </a:lnTo>
                  <a:lnTo>
                    <a:pt x="130" y="78"/>
                  </a:lnTo>
                  <a:lnTo>
                    <a:pt x="127" y="77"/>
                  </a:lnTo>
                  <a:lnTo>
                    <a:pt x="122" y="76"/>
                  </a:lnTo>
                  <a:lnTo>
                    <a:pt x="119" y="75"/>
                  </a:lnTo>
                  <a:lnTo>
                    <a:pt x="117" y="73"/>
                  </a:lnTo>
                  <a:lnTo>
                    <a:pt x="111" y="65"/>
                  </a:lnTo>
                  <a:lnTo>
                    <a:pt x="106" y="58"/>
                  </a:lnTo>
                  <a:lnTo>
                    <a:pt x="103" y="52"/>
                  </a:lnTo>
                  <a:lnTo>
                    <a:pt x="101" y="46"/>
                  </a:lnTo>
                  <a:lnTo>
                    <a:pt x="100" y="40"/>
                  </a:lnTo>
                  <a:lnTo>
                    <a:pt x="99" y="28"/>
                  </a:lnTo>
                  <a:lnTo>
                    <a:pt x="100" y="18"/>
                  </a:lnTo>
                  <a:lnTo>
                    <a:pt x="100" y="13"/>
                  </a:lnTo>
                  <a:lnTo>
                    <a:pt x="99" y="9"/>
                  </a:lnTo>
                  <a:lnTo>
                    <a:pt x="99" y="7"/>
                  </a:lnTo>
                  <a:lnTo>
                    <a:pt x="95" y="7"/>
                  </a:lnTo>
                  <a:lnTo>
                    <a:pt x="91" y="6"/>
                  </a:lnTo>
                  <a:lnTo>
                    <a:pt x="87" y="6"/>
                  </a:lnTo>
                  <a:lnTo>
                    <a:pt x="81" y="6"/>
                  </a:lnTo>
                  <a:lnTo>
                    <a:pt x="77" y="5"/>
                  </a:lnTo>
                  <a:lnTo>
                    <a:pt x="73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4" y="17"/>
                  </a:lnTo>
                  <a:lnTo>
                    <a:pt x="62" y="34"/>
                  </a:lnTo>
                  <a:lnTo>
                    <a:pt x="61" y="43"/>
                  </a:lnTo>
                  <a:lnTo>
                    <a:pt x="58" y="50"/>
                  </a:lnTo>
                  <a:lnTo>
                    <a:pt x="55" y="58"/>
                  </a:lnTo>
                  <a:lnTo>
                    <a:pt x="50" y="65"/>
                  </a:lnTo>
                  <a:lnTo>
                    <a:pt x="46" y="69"/>
                  </a:lnTo>
                  <a:lnTo>
                    <a:pt x="42" y="71"/>
                  </a:lnTo>
                  <a:lnTo>
                    <a:pt x="37" y="73"/>
                  </a:lnTo>
                  <a:lnTo>
                    <a:pt x="33" y="74"/>
                  </a:lnTo>
                  <a:lnTo>
                    <a:pt x="23" y="75"/>
                  </a:lnTo>
                  <a:lnTo>
                    <a:pt x="14" y="76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B57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7" name="Freeform 98"/>
            <p:cNvSpPr>
              <a:spLocks/>
            </p:cNvSpPr>
            <p:nvPr/>
          </p:nvSpPr>
          <p:spPr bwMode="auto">
            <a:xfrm>
              <a:off x="5551488" y="2044700"/>
              <a:ext cx="46038" cy="47625"/>
            </a:xfrm>
            <a:custGeom>
              <a:avLst/>
              <a:gdLst>
                <a:gd name="T0" fmla="*/ 47884282 w 29"/>
                <a:gd name="T1" fmla="*/ 7561264 h 30"/>
                <a:gd name="T2" fmla="*/ 47884282 w 29"/>
                <a:gd name="T3" fmla="*/ 7561264 h 30"/>
                <a:gd name="T4" fmla="*/ 42843916 w 29"/>
                <a:gd name="T5" fmla="*/ 5040313 h 30"/>
                <a:gd name="T6" fmla="*/ 40322940 w 29"/>
                <a:gd name="T7" fmla="*/ 2520950 h 30"/>
                <a:gd name="T8" fmla="*/ 27722819 w 29"/>
                <a:gd name="T9" fmla="*/ 0 h 30"/>
                <a:gd name="T10" fmla="*/ 17642081 w 29"/>
                <a:gd name="T11" fmla="*/ 5040313 h 30"/>
                <a:gd name="T12" fmla="*/ 10080735 w 29"/>
                <a:gd name="T13" fmla="*/ 17641889 h 30"/>
                <a:gd name="T14" fmla="*/ 2520977 w 29"/>
                <a:gd name="T15" fmla="*/ 27722518 h 30"/>
                <a:gd name="T16" fmla="*/ 0 w 29"/>
                <a:gd name="T17" fmla="*/ 40322502 h 30"/>
                <a:gd name="T18" fmla="*/ 0 w 29"/>
                <a:gd name="T19" fmla="*/ 47883763 h 30"/>
                <a:gd name="T20" fmla="*/ 2520977 w 29"/>
                <a:gd name="T21" fmla="*/ 55443448 h 30"/>
                <a:gd name="T22" fmla="*/ 7561346 w 29"/>
                <a:gd name="T23" fmla="*/ 60483759 h 30"/>
                <a:gd name="T24" fmla="*/ 15121104 w 29"/>
                <a:gd name="T25" fmla="*/ 68045020 h 30"/>
                <a:gd name="T26" fmla="*/ 15121104 w 29"/>
                <a:gd name="T27" fmla="*/ 68045020 h 30"/>
                <a:gd name="T28" fmla="*/ 25201836 w 29"/>
                <a:gd name="T29" fmla="*/ 73085331 h 30"/>
                <a:gd name="T30" fmla="*/ 40322940 w 29"/>
                <a:gd name="T31" fmla="*/ 75604693 h 30"/>
                <a:gd name="T32" fmla="*/ 52924661 w 29"/>
                <a:gd name="T33" fmla="*/ 75604693 h 30"/>
                <a:gd name="T34" fmla="*/ 60484416 w 29"/>
                <a:gd name="T35" fmla="*/ 73085331 h 30"/>
                <a:gd name="T36" fmla="*/ 70565148 w 29"/>
                <a:gd name="T37" fmla="*/ 68045020 h 30"/>
                <a:gd name="T38" fmla="*/ 73086124 w 29"/>
                <a:gd name="T39" fmla="*/ 60483759 h 30"/>
                <a:gd name="T40" fmla="*/ 70565148 w 29"/>
                <a:gd name="T41" fmla="*/ 52924086 h 30"/>
                <a:gd name="T42" fmla="*/ 60484416 w 29"/>
                <a:gd name="T43" fmla="*/ 37803140 h 30"/>
                <a:gd name="T44" fmla="*/ 47884282 w 29"/>
                <a:gd name="T45" fmla="*/ 7561264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"/>
                <a:gd name="T70" fmla="*/ 0 h 30"/>
                <a:gd name="T71" fmla="*/ 29 w 29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" h="30">
                  <a:moveTo>
                    <a:pt x="19" y="3"/>
                  </a:moveTo>
                  <a:lnTo>
                    <a:pt x="19" y="3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7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0" y="29"/>
                  </a:lnTo>
                  <a:lnTo>
                    <a:pt x="16" y="30"/>
                  </a:lnTo>
                  <a:lnTo>
                    <a:pt x="21" y="30"/>
                  </a:lnTo>
                  <a:lnTo>
                    <a:pt x="24" y="29"/>
                  </a:lnTo>
                  <a:lnTo>
                    <a:pt x="28" y="27"/>
                  </a:lnTo>
                  <a:lnTo>
                    <a:pt x="29" y="24"/>
                  </a:lnTo>
                  <a:lnTo>
                    <a:pt x="28" y="21"/>
                  </a:lnTo>
                  <a:lnTo>
                    <a:pt x="24" y="15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8" name="Freeform 99"/>
            <p:cNvSpPr>
              <a:spLocks/>
            </p:cNvSpPr>
            <p:nvPr/>
          </p:nvSpPr>
          <p:spPr bwMode="auto">
            <a:xfrm>
              <a:off x="5649913" y="2093913"/>
              <a:ext cx="23813" cy="19050"/>
            </a:xfrm>
            <a:custGeom>
              <a:avLst/>
              <a:gdLst>
                <a:gd name="T0" fmla="*/ 30242515 w 15"/>
                <a:gd name="T1" fmla="*/ 2520950 h 12"/>
                <a:gd name="T2" fmla="*/ 30242515 w 15"/>
                <a:gd name="T3" fmla="*/ 2520950 h 12"/>
                <a:gd name="T4" fmla="*/ 15121257 w 15"/>
                <a:gd name="T5" fmla="*/ 0 h 12"/>
                <a:gd name="T6" fmla="*/ 7561422 w 15"/>
                <a:gd name="T7" fmla="*/ 0 h 12"/>
                <a:gd name="T8" fmla="*/ 0 w 15"/>
                <a:gd name="T9" fmla="*/ 2520950 h 12"/>
                <a:gd name="T10" fmla="*/ 0 w 15"/>
                <a:gd name="T11" fmla="*/ 2520950 h 12"/>
                <a:gd name="T12" fmla="*/ 2521003 w 15"/>
                <a:gd name="T13" fmla="*/ 12601574 h 12"/>
                <a:gd name="T14" fmla="*/ 5040419 w 15"/>
                <a:gd name="T15" fmla="*/ 20161250 h 12"/>
                <a:gd name="T16" fmla="*/ 12601839 w 15"/>
                <a:gd name="T17" fmla="*/ 25201561 h 12"/>
                <a:gd name="T18" fmla="*/ 20161674 w 15"/>
                <a:gd name="T19" fmla="*/ 30241878 h 12"/>
                <a:gd name="T20" fmla="*/ 27723100 w 15"/>
                <a:gd name="T21" fmla="*/ 30241878 h 12"/>
                <a:gd name="T22" fmla="*/ 35282932 w 15"/>
                <a:gd name="T23" fmla="*/ 30241878 h 12"/>
                <a:gd name="T24" fmla="*/ 37803934 w 15"/>
                <a:gd name="T25" fmla="*/ 25201561 h 12"/>
                <a:gd name="T26" fmla="*/ 37803934 w 15"/>
                <a:gd name="T27" fmla="*/ 17640301 h 12"/>
                <a:gd name="T28" fmla="*/ 30242515 w 15"/>
                <a:gd name="T29" fmla="*/ 2520950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12"/>
                <a:gd name="T47" fmla="*/ 15 w 15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12">
                  <a:moveTo>
                    <a:pt x="12" y="1"/>
                  </a:moveTo>
                  <a:lnTo>
                    <a:pt x="12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2" y="8"/>
                  </a:lnTo>
                  <a:lnTo>
                    <a:pt x="5" y="10"/>
                  </a:lnTo>
                  <a:lnTo>
                    <a:pt x="8" y="12"/>
                  </a:lnTo>
                  <a:lnTo>
                    <a:pt x="11" y="12"/>
                  </a:lnTo>
                  <a:lnTo>
                    <a:pt x="14" y="12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19" name="Freeform 100"/>
            <p:cNvSpPr>
              <a:spLocks/>
            </p:cNvSpPr>
            <p:nvPr/>
          </p:nvSpPr>
          <p:spPr bwMode="auto">
            <a:xfrm>
              <a:off x="5622925" y="2051050"/>
              <a:ext cx="23813" cy="28575"/>
            </a:xfrm>
            <a:custGeom>
              <a:avLst/>
              <a:gdLst>
                <a:gd name="T0" fmla="*/ 17642260 w 15"/>
                <a:gd name="T1" fmla="*/ 7559675 h 18"/>
                <a:gd name="T2" fmla="*/ 17642260 w 15"/>
                <a:gd name="T3" fmla="*/ 7559675 h 18"/>
                <a:gd name="T4" fmla="*/ 17642260 w 15"/>
                <a:gd name="T5" fmla="*/ 5040312 h 18"/>
                <a:gd name="T6" fmla="*/ 15121257 w 15"/>
                <a:gd name="T7" fmla="*/ 0 h 18"/>
                <a:gd name="T8" fmla="*/ 15121257 w 15"/>
                <a:gd name="T9" fmla="*/ 0 h 18"/>
                <a:gd name="T10" fmla="*/ 5040419 w 15"/>
                <a:gd name="T11" fmla="*/ 7559675 h 18"/>
                <a:gd name="T12" fmla="*/ 0 w 15"/>
                <a:gd name="T13" fmla="*/ 15120937 h 18"/>
                <a:gd name="T14" fmla="*/ 0 w 15"/>
                <a:gd name="T15" fmla="*/ 22682197 h 18"/>
                <a:gd name="T16" fmla="*/ 2521003 w 15"/>
                <a:gd name="T17" fmla="*/ 30241875 h 18"/>
                <a:gd name="T18" fmla="*/ 7561422 w 15"/>
                <a:gd name="T19" fmla="*/ 35282185 h 18"/>
                <a:gd name="T20" fmla="*/ 12601839 w 15"/>
                <a:gd name="T21" fmla="*/ 42843444 h 18"/>
                <a:gd name="T22" fmla="*/ 25202091 w 15"/>
                <a:gd name="T23" fmla="*/ 45362806 h 18"/>
                <a:gd name="T24" fmla="*/ 35282932 w 15"/>
                <a:gd name="T25" fmla="*/ 45362806 h 18"/>
                <a:gd name="T26" fmla="*/ 35282932 w 15"/>
                <a:gd name="T27" fmla="*/ 45362806 h 18"/>
                <a:gd name="T28" fmla="*/ 37803934 w 15"/>
                <a:gd name="T29" fmla="*/ 30241875 h 18"/>
                <a:gd name="T30" fmla="*/ 37803934 w 15"/>
                <a:gd name="T31" fmla="*/ 17640299 h 18"/>
                <a:gd name="T32" fmla="*/ 17642260 w 15"/>
                <a:gd name="T33" fmla="*/ 7559675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18"/>
                <a:gd name="T53" fmla="*/ 15 w 15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18">
                  <a:moveTo>
                    <a:pt x="7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2"/>
                  </a:lnTo>
                  <a:lnTo>
                    <a:pt x="3" y="14"/>
                  </a:lnTo>
                  <a:lnTo>
                    <a:pt x="5" y="17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5" y="12"/>
                  </a:lnTo>
                  <a:lnTo>
                    <a:pt x="15" y="7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0" name="Freeform 101"/>
            <p:cNvSpPr>
              <a:spLocks/>
            </p:cNvSpPr>
            <p:nvPr/>
          </p:nvSpPr>
          <p:spPr bwMode="auto">
            <a:xfrm>
              <a:off x="5273675" y="2246313"/>
              <a:ext cx="46038" cy="47625"/>
            </a:xfrm>
            <a:custGeom>
              <a:avLst/>
              <a:gdLst>
                <a:gd name="T0" fmla="*/ 50403672 w 29"/>
                <a:gd name="T1" fmla="*/ 7561264 h 30"/>
                <a:gd name="T2" fmla="*/ 50403672 w 29"/>
                <a:gd name="T3" fmla="*/ 7561264 h 30"/>
                <a:gd name="T4" fmla="*/ 47884282 w 29"/>
                <a:gd name="T5" fmla="*/ 2520950 h 30"/>
                <a:gd name="T6" fmla="*/ 42843916 w 29"/>
                <a:gd name="T7" fmla="*/ 0 h 30"/>
                <a:gd name="T8" fmla="*/ 32763185 w 29"/>
                <a:gd name="T9" fmla="*/ 0 h 30"/>
                <a:gd name="T10" fmla="*/ 22682447 w 29"/>
                <a:gd name="T11" fmla="*/ 5040313 h 30"/>
                <a:gd name="T12" fmla="*/ 12601712 w 29"/>
                <a:gd name="T13" fmla="*/ 12601575 h 30"/>
                <a:gd name="T14" fmla="*/ 5040367 w 29"/>
                <a:gd name="T15" fmla="*/ 27722518 h 30"/>
                <a:gd name="T16" fmla="*/ 0 w 29"/>
                <a:gd name="T17" fmla="*/ 40322502 h 30"/>
                <a:gd name="T18" fmla="*/ 5040367 w 29"/>
                <a:gd name="T19" fmla="*/ 45362813 h 30"/>
                <a:gd name="T20" fmla="*/ 7561346 w 29"/>
                <a:gd name="T21" fmla="*/ 52924086 h 30"/>
                <a:gd name="T22" fmla="*/ 10080735 w 29"/>
                <a:gd name="T23" fmla="*/ 60483759 h 30"/>
                <a:gd name="T24" fmla="*/ 17642081 w 29"/>
                <a:gd name="T25" fmla="*/ 65524071 h 30"/>
                <a:gd name="T26" fmla="*/ 17642081 w 29"/>
                <a:gd name="T27" fmla="*/ 65524071 h 30"/>
                <a:gd name="T28" fmla="*/ 30242208 w 29"/>
                <a:gd name="T29" fmla="*/ 73085331 h 30"/>
                <a:gd name="T30" fmla="*/ 42843916 w 29"/>
                <a:gd name="T31" fmla="*/ 75604693 h 30"/>
                <a:gd name="T32" fmla="*/ 55444050 w 29"/>
                <a:gd name="T33" fmla="*/ 75604693 h 30"/>
                <a:gd name="T34" fmla="*/ 63005393 w 29"/>
                <a:gd name="T35" fmla="*/ 73085331 h 30"/>
                <a:gd name="T36" fmla="*/ 70565148 w 29"/>
                <a:gd name="T37" fmla="*/ 68045020 h 30"/>
                <a:gd name="T38" fmla="*/ 73086124 w 29"/>
                <a:gd name="T39" fmla="*/ 60483759 h 30"/>
                <a:gd name="T40" fmla="*/ 70565148 w 29"/>
                <a:gd name="T41" fmla="*/ 47883763 h 30"/>
                <a:gd name="T42" fmla="*/ 63005393 w 29"/>
                <a:gd name="T43" fmla="*/ 37803140 h 30"/>
                <a:gd name="T44" fmla="*/ 50403672 w 29"/>
                <a:gd name="T45" fmla="*/ 7561264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"/>
                <a:gd name="T70" fmla="*/ 0 h 30"/>
                <a:gd name="T71" fmla="*/ 29 w 29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" h="30">
                  <a:moveTo>
                    <a:pt x="20" y="3"/>
                  </a:moveTo>
                  <a:lnTo>
                    <a:pt x="20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3" y="21"/>
                  </a:lnTo>
                  <a:lnTo>
                    <a:pt x="4" y="24"/>
                  </a:lnTo>
                  <a:lnTo>
                    <a:pt x="7" y="26"/>
                  </a:lnTo>
                  <a:lnTo>
                    <a:pt x="12" y="29"/>
                  </a:lnTo>
                  <a:lnTo>
                    <a:pt x="17" y="30"/>
                  </a:lnTo>
                  <a:lnTo>
                    <a:pt x="22" y="30"/>
                  </a:lnTo>
                  <a:lnTo>
                    <a:pt x="25" y="29"/>
                  </a:lnTo>
                  <a:lnTo>
                    <a:pt x="28" y="27"/>
                  </a:lnTo>
                  <a:lnTo>
                    <a:pt x="29" y="24"/>
                  </a:lnTo>
                  <a:lnTo>
                    <a:pt x="28" y="19"/>
                  </a:lnTo>
                  <a:lnTo>
                    <a:pt x="25" y="1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1" name="Freeform 102"/>
            <p:cNvSpPr>
              <a:spLocks/>
            </p:cNvSpPr>
            <p:nvPr/>
          </p:nvSpPr>
          <p:spPr bwMode="auto">
            <a:xfrm>
              <a:off x="5756275" y="2200275"/>
              <a:ext cx="22225" cy="20638"/>
            </a:xfrm>
            <a:custGeom>
              <a:avLst/>
              <a:gdLst>
                <a:gd name="T0" fmla="*/ 30241879 w 14"/>
                <a:gd name="T1" fmla="*/ 2521011 h 13"/>
                <a:gd name="T2" fmla="*/ 30241879 w 14"/>
                <a:gd name="T3" fmla="*/ 2521011 h 13"/>
                <a:gd name="T4" fmla="*/ 12601575 w 14"/>
                <a:gd name="T5" fmla="*/ 0 h 13"/>
                <a:gd name="T6" fmla="*/ 5040313 w 14"/>
                <a:gd name="T7" fmla="*/ 2521011 h 13"/>
                <a:gd name="T8" fmla="*/ 0 w 14"/>
                <a:gd name="T9" fmla="*/ 2521011 h 13"/>
                <a:gd name="T10" fmla="*/ 0 w 14"/>
                <a:gd name="T11" fmla="*/ 2521011 h 13"/>
                <a:gd name="T12" fmla="*/ 0 w 14"/>
                <a:gd name="T13" fmla="*/ 12601880 h 13"/>
                <a:gd name="T14" fmla="*/ 2520950 w 14"/>
                <a:gd name="T15" fmla="*/ 22682749 h 13"/>
                <a:gd name="T16" fmla="*/ 10080625 w 14"/>
                <a:gd name="T17" fmla="*/ 27723188 h 13"/>
                <a:gd name="T18" fmla="*/ 17641889 w 14"/>
                <a:gd name="T19" fmla="*/ 32763622 h 13"/>
                <a:gd name="T20" fmla="*/ 22682200 w 14"/>
                <a:gd name="T21" fmla="*/ 32763622 h 13"/>
                <a:gd name="T22" fmla="*/ 32762828 w 14"/>
                <a:gd name="T23" fmla="*/ 30242611 h 13"/>
                <a:gd name="T24" fmla="*/ 35282190 w 14"/>
                <a:gd name="T25" fmla="*/ 27723188 h 13"/>
                <a:gd name="T26" fmla="*/ 35282190 w 14"/>
                <a:gd name="T27" fmla="*/ 17642316 h 13"/>
                <a:gd name="T28" fmla="*/ 30241879 w 14"/>
                <a:gd name="T29" fmla="*/ 2521011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3"/>
                <a:gd name="T47" fmla="*/ 14 w 14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3">
                  <a:moveTo>
                    <a:pt x="12" y="1"/>
                  </a:moveTo>
                  <a:lnTo>
                    <a:pt x="12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11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4" y="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2" name="Freeform 103"/>
            <p:cNvSpPr>
              <a:spLocks/>
            </p:cNvSpPr>
            <p:nvPr/>
          </p:nvSpPr>
          <p:spPr bwMode="auto">
            <a:xfrm>
              <a:off x="5726113" y="2159000"/>
              <a:ext cx="23813" cy="26988"/>
            </a:xfrm>
            <a:custGeom>
              <a:avLst/>
              <a:gdLst>
                <a:gd name="T0" fmla="*/ 20161674 w 15"/>
                <a:gd name="T1" fmla="*/ 2520996 h 17"/>
                <a:gd name="T2" fmla="*/ 20161674 w 15"/>
                <a:gd name="T3" fmla="*/ 2520996 h 17"/>
                <a:gd name="T4" fmla="*/ 20161674 w 15"/>
                <a:gd name="T5" fmla="*/ 0 h 17"/>
                <a:gd name="T6" fmla="*/ 17642260 w 15"/>
                <a:gd name="T7" fmla="*/ 0 h 17"/>
                <a:gd name="T8" fmla="*/ 17642260 w 15"/>
                <a:gd name="T9" fmla="*/ 0 h 17"/>
                <a:gd name="T10" fmla="*/ 7561422 w 15"/>
                <a:gd name="T11" fmla="*/ 5040405 h 17"/>
                <a:gd name="T12" fmla="*/ 5040419 w 15"/>
                <a:gd name="T13" fmla="*/ 15121217 h 17"/>
                <a:gd name="T14" fmla="*/ 0 w 15"/>
                <a:gd name="T15" fmla="*/ 22682616 h 17"/>
                <a:gd name="T16" fmla="*/ 5040419 w 15"/>
                <a:gd name="T17" fmla="*/ 27723026 h 17"/>
                <a:gd name="T18" fmla="*/ 10080837 w 15"/>
                <a:gd name="T19" fmla="*/ 35282838 h 17"/>
                <a:gd name="T20" fmla="*/ 15121257 w 15"/>
                <a:gd name="T21" fmla="*/ 40323241 h 17"/>
                <a:gd name="T22" fmla="*/ 25202091 w 15"/>
                <a:gd name="T23" fmla="*/ 42844237 h 17"/>
                <a:gd name="T24" fmla="*/ 35282932 w 15"/>
                <a:gd name="T25" fmla="*/ 42844237 h 17"/>
                <a:gd name="T26" fmla="*/ 35282932 w 15"/>
                <a:gd name="T27" fmla="*/ 42844237 h 17"/>
                <a:gd name="T28" fmla="*/ 37803934 w 15"/>
                <a:gd name="T29" fmla="*/ 30242434 h 17"/>
                <a:gd name="T30" fmla="*/ 37803934 w 15"/>
                <a:gd name="T31" fmla="*/ 17642213 h 17"/>
                <a:gd name="T32" fmla="*/ 20161674 w 15"/>
                <a:gd name="T33" fmla="*/ 2520996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17"/>
                <a:gd name="T53" fmla="*/ 15 w 15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17">
                  <a:moveTo>
                    <a:pt x="8" y="1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3" y="2"/>
                  </a:lnTo>
                  <a:lnTo>
                    <a:pt x="2" y="6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7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5" y="7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91C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3" name="Freeform 104"/>
            <p:cNvSpPr>
              <a:spLocks/>
            </p:cNvSpPr>
            <p:nvPr/>
          </p:nvSpPr>
          <p:spPr bwMode="auto">
            <a:xfrm>
              <a:off x="5114925" y="1909763"/>
              <a:ext cx="542925" cy="606425"/>
            </a:xfrm>
            <a:custGeom>
              <a:avLst/>
              <a:gdLst>
                <a:gd name="T0" fmla="*/ 824091792 w 342"/>
                <a:gd name="T1" fmla="*/ 110886889 h 382"/>
                <a:gd name="T2" fmla="*/ 791328978 w 342"/>
                <a:gd name="T3" fmla="*/ 27722516 h 382"/>
                <a:gd name="T4" fmla="*/ 640119657 w 342"/>
                <a:gd name="T5" fmla="*/ 42843449 h 382"/>
                <a:gd name="T6" fmla="*/ 640119657 w 342"/>
                <a:gd name="T7" fmla="*/ 120967511 h 382"/>
                <a:gd name="T8" fmla="*/ 559474686 w 342"/>
                <a:gd name="T9" fmla="*/ 120967511 h 382"/>
                <a:gd name="T10" fmla="*/ 516631252 w 342"/>
                <a:gd name="T11" fmla="*/ 100806243 h 382"/>
                <a:gd name="T12" fmla="*/ 415826526 w 342"/>
                <a:gd name="T13" fmla="*/ 98286881 h 382"/>
                <a:gd name="T14" fmla="*/ 347781538 w 342"/>
                <a:gd name="T15" fmla="*/ 168851258 h 382"/>
                <a:gd name="T16" fmla="*/ 292338120 w 342"/>
                <a:gd name="T17" fmla="*/ 158769049 h 382"/>
                <a:gd name="T18" fmla="*/ 173891563 w 342"/>
                <a:gd name="T19" fmla="*/ 229335038 h 382"/>
                <a:gd name="T20" fmla="*/ 168851252 w 342"/>
                <a:gd name="T21" fmla="*/ 302418753 h 382"/>
                <a:gd name="T22" fmla="*/ 123486868 w 342"/>
                <a:gd name="T23" fmla="*/ 332660618 h 382"/>
                <a:gd name="T24" fmla="*/ 103327188 w 342"/>
                <a:gd name="T25" fmla="*/ 398184659 h 382"/>
                <a:gd name="T26" fmla="*/ 68043426 w 342"/>
                <a:gd name="T27" fmla="*/ 428426624 h 382"/>
                <a:gd name="T28" fmla="*/ 0 w 342"/>
                <a:gd name="T29" fmla="*/ 526711893 h 382"/>
                <a:gd name="T30" fmla="*/ 108365936 w 342"/>
                <a:gd name="T31" fmla="*/ 599797194 h 382"/>
                <a:gd name="T32" fmla="*/ 120967506 w 342"/>
                <a:gd name="T33" fmla="*/ 632558421 h 382"/>
                <a:gd name="T34" fmla="*/ 191531856 w 342"/>
                <a:gd name="T35" fmla="*/ 670361547 h 382"/>
                <a:gd name="T36" fmla="*/ 206652788 w 342"/>
                <a:gd name="T37" fmla="*/ 713204983 h 382"/>
                <a:gd name="T38" fmla="*/ 163810941 w 342"/>
                <a:gd name="T39" fmla="*/ 751006521 h 382"/>
                <a:gd name="T40" fmla="*/ 156249681 w 342"/>
                <a:gd name="T41" fmla="*/ 829132133 h 382"/>
                <a:gd name="T42" fmla="*/ 246975324 w 342"/>
                <a:gd name="T43" fmla="*/ 859374197 h 382"/>
                <a:gd name="T44" fmla="*/ 277217188 w 342"/>
                <a:gd name="T45" fmla="*/ 859374197 h 382"/>
                <a:gd name="T46" fmla="*/ 309978414 w 342"/>
                <a:gd name="T47" fmla="*/ 894656373 h 382"/>
                <a:gd name="T48" fmla="*/ 347781538 w 342"/>
                <a:gd name="T49" fmla="*/ 929938550 h 382"/>
                <a:gd name="T50" fmla="*/ 446066902 w 342"/>
                <a:gd name="T51" fmla="*/ 957659466 h 382"/>
                <a:gd name="T52" fmla="*/ 483870026 w 342"/>
                <a:gd name="T53" fmla="*/ 887095113 h 382"/>
                <a:gd name="T54" fmla="*/ 476308766 w 342"/>
                <a:gd name="T55" fmla="*/ 937498222 h 382"/>
                <a:gd name="T56" fmla="*/ 372983091 w 342"/>
                <a:gd name="T57" fmla="*/ 950099793 h 382"/>
                <a:gd name="T58" fmla="*/ 355342797 w 342"/>
                <a:gd name="T59" fmla="*/ 897175735 h 382"/>
                <a:gd name="T60" fmla="*/ 315018724 w 342"/>
                <a:gd name="T61" fmla="*/ 889616063 h 382"/>
                <a:gd name="T62" fmla="*/ 312499363 w 342"/>
                <a:gd name="T63" fmla="*/ 869454819 h 382"/>
                <a:gd name="T64" fmla="*/ 277217188 w 342"/>
                <a:gd name="T65" fmla="*/ 846772626 h 382"/>
                <a:gd name="T66" fmla="*/ 206652788 w 342"/>
                <a:gd name="T67" fmla="*/ 851812937 h 382"/>
                <a:gd name="T68" fmla="*/ 156249681 w 342"/>
                <a:gd name="T69" fmla="*/ 768648403 h 382"/>
                <a:gd name="T70" fmla="*/ 236894702 w 342"/>
                <a:gd name="T71" fmla="*/ 725804967 h 382"/>
                <a:gd name="T72" fmla="*/ 236894702 w 342"/>
                <a:gd name="T73" fmla="*/ 720764656 h 382"/>
                <a:gd name="T74" fmla="*/ 183972184 w 342"/>
                <a:gd name="T75" fmla="*/ 685482479 h 382"/>
                <a:gd name="T76" fmla="*/ 183972184 w 342"/>
                <a:gd name="T77" fmla="*/ 660280925 h 382"/>
                <a:gd name="T78" fmla="*/ 118446557 w 342"/>
                <a:gd name="T79" fmla="*/ 614918127 h 382"/>
                <a:gd name="T80" fmla="*/ 57962804 w 342"/>
                <a:gd name="T81" fmla="*/ 579635951 h 382"/>
                <a:gd name="T82" fmla="*/ 12601574 w 342"/>
                <a:gd name="T83" fmla="*/ 488910355 h 382"/>
                <a:gd name="T84" fmla="*/ 115927196 w 342"/>
                <a:gd name="T85" fmla="*/ 420866951 h 382"/>
                <a:gd name="T86" fmla="*/ 151209371 w 342"/>
                <a:gd name="T87" fmla="*/ 420866951 h 382"/>
                <a:gd name="T88" fmla="*/ 103327188 w 342"/>
                <a:gd name="T89" fmla="*/ 360383122 h 382"/>
                <a:gd name="T90" fmla="*/ 168851252 w 342"/>
                <a:gd name="T91" fmla="*/ 330141256 h 382"/>
                <a:gd name="T92" fmla="*/ 209173787 w 342"/>
                <a:gd name="T93" fmla="*/ 307459063 h 382"/>
                <a:gd name="T94" fmla="*/ 183972184 w 342"/>
                <a:gd name="T95" fmla="*/ 236894711 h 382"/>
                <a:gd name="T96" fmla="*/ 287297809 w 342"/>
                <a:gd name="T97" fmla="*/ 163810947 h 382"/>
                <a:gd name="T98" fmla="*/ 352821848 w 342"/>
                <a:gd name="T99" fmla="*/ 194052813 h 382"/>
                <a:gd name="T100" fmla="*/ 390624972 w 342"/>
                <a:gd name="T101" fmla="*/ 115927200 h 382"/>
                <a:gd name="T102" fmla="*/ 501510319 w 342"/>
                <a:gd name="T103" fmla="*/ 103327192 h 382"/>
                <a:gd name="T104" fmla="*/ 519152201 w 342"/>
                <a:gd name="T105" fmla="*/ 113407838 h 382"/>
                <a:gd name="T106" fmla="*/ 539313443 w 342"/>
                <a:gd name="T107" fmla="*/ 108367527 h 382"/>
                <a:gd name="T108" fmla="*/ 592235912 w 342"/>
                <a:gd name="T109" fmla="*/ 110886889 h 382"/>
                <a:gd name="T110" fmla="*/ 647680917 w 342"/>
                <a:gd name="T111" fmla="*/ 133567494 h 382"/>
                <a:gd name="T112" fmla="*/ 637598708 w 342"/>
                <a:gd name="T113" fmla="*/ 57964394 h 382"/>
                <a:gd name="T114" fmla="*/ 761087114 w 342"/>
                <a:gd name="T115" fmla="*/ 12601574 h 382"/>
                <a:gd name="T116" fmla="*/ 806449911 w 342"/>
                <a:gd name="T117" fmla="*/ 98286881 h 382"/>
                <a:gd name="T118" fmla="*/ 806449911 w 342"/>
                <a:gd name="T119" fmla="*/ 115927200 h 382"/>
                <a:gd name="T120" fmla="*/ 856853216 w 342"/>
                <a:gd name="T121" fmla="*/ 168851258 h 38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2"/>
                <a:gd name="T184" fmla="*/ 0 h 382"/>
                <a:gd name="T185" fmla="*/ 342 w 342"/>
                <a:gd name="T186" fmla="*/ 382 h 38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2" h="382">
                  <a:moveTo>
                    <a:pt x="342" y="67"/>
                  </a:moveTo>
                  <a:lnTo>
                    <a:pt x="342" y="67"/>
                  </a:lnTo>
                  <a:lnTo>
                    <a:pt x="342" y="61"/>
                  </a:lnTo>
                  <a:lnTo>
                    <a:pt x="341" y="56"/>
                  </a:lnTo>
                  <a:lnTo>
                    <a:pt x="338" y="52"/>
                  </a:lnTo>
                  <a:lnTo>
                    <a:pt x="334" y="48"/>
                  </a:lnTo>
                  <a:lnTo>
                    <a:pt x="327" y="44"/>
                  </a:lnTo>
                  <a:lnTo>
                    <a:pt x="324" y="43"/>
                  </a:lnTo>
                  <a:lnTo>
                    <a:pt x="321" y="43"/>
                  </a:lnTo>
                  <a:lnTo>
                    <a:pt x="323" y="38"/>
                  </a:lnTo>
                  <a:lnTo>
                    <a:pt x="324" y="30"/>
                  </a:lnTo>
                  <a:lnTo>
                    <a:pt x="323" y="24"/>
                  </a:lnTo>
                  <a:lnTo>
                    <a:pt x="321" y="17"/>
                  </a:lnTo>
                  <a:lnTo>
                    <a:pt x="314" y="11"/>
                  </a:lnTo>
                  <a:lnTo>
                    <a:pt x="308" y="6"/>
                  </a:lnTo>
                  <a:lnTo>
                    <a:pt x="299" y="2"/>
                  </a:lnTo>
                  <a:lnTo>
                    <a:pt x="291" y="0"/>
                  </a:lnTo>
                  <a:lnTo>
                    <a:pt x="285" y="1"/>
                  </a:lnTo>
                  <a:lnTo>
                    <a:pt x="280" y="1"/>
                  </a:lnTo>
                  <a:lnTo>
                    <a:pt x="270" y="6"/>
                  </a:lnTo>
                  <a:lnTo>
                    <a:pt x="262" y="11"/>
                  </a:lnTo>
                  <a:lnTo>
                    <a:pt x="254" y="17"/>
                  </a:lnTo>
                  <a:lnTo>
                    <a:pt x="251" y="22"/>
                  </a:lnTo>
                  <a:lnTo>
                    <a:pt x="250" y="26"/>
                  </a:lnTo>
                  <a:lnTo>
                    <a:pt x="249" y="30"/>
                  </a:lnTo>
                  <a:lnTo>
                    <a:pt x="250" y="35"/>
                  </a:lnTo>
                  <a:lnTo>
                    <a:pt x="251" y="42"/>
                  </a:lnTo>
                  <a:lnTo>
                    <a:pt x="254" y="48"/>
                  </a:lnTo>
                  <a:lnTo>
                    <a:pt x="250" y="46"/>
                  </a:lnTo>
                  <a:lnTo>
                    <a:pt x="246" y="44"/>
                  </a:lnTo>
                  <a:lnTo>
                    <a:pt x="241" y="43"/>
                  </a:lnTo>
                  <a:lnTo>
                    <a:pt x="236" y="43"/>
                  </a:lnTo>
                  <a:lnTo>
                    <a:pt x="232" y="43"/>
                  </a:lnTo>
                  <a:lnTo>
                    <a:pt x="222" y="48"/>
                  </a:lnTo>
                  <a:lnTo>
                    <a:pt x="221" y="45"/>
                  </a:lnTo>
                  <a:lnTo>
                    <a:pt x="220" y="44"/>
                  </a:lnTo>
                  <a:lnTo>
                    <a:pt x="216" y="41"/>
                  </a:lnTo>
                  <a:lnTo>
                    <a:pt x="210" y="39"/>
                  </a:lnTo>
                  <a:lnTo>
                    <a:pt x="208" y="39"/>
                  </a:lnTo>
                  <a:lnTo>
                    <a:pt x="207" y="39"/>
                  </a:lnTo>
                  <a:lnTo>
                    <a:pt x="205" y="40"/>
                  </a:lnTo>
                  <a:lnTo>
                    <a:pt x="204" y="41"/>
                  </a:lnTo>
                  <a:lnTo>
                    <a:pt x="199" y="39"/>
                  </a:lnTo>
                  <a:lnTo>
                    <a:pt x="195" y="37"/>
                  </a:lnTo>
                  <a:lnTo>
                    <a:pt x="188" y="36"/>
                  </a:lnTo>
                  <a:lnTo>
                    <a:pt x="180" y="36"/>
                  </a:lnTo>
                  <a:lnTo>
                    <a:pt x="173" y="37"/>
                  </a:lnTo>
                  <a:lnTo>
                    <a:pt x="165" y="39"/>
                  </a:lnTo>
                  <a:lnTo>
                    <a:pt x="160" y="41"/>
                  </a:lnTo>
                  <a:lnTo>
                    <a:pt x="154" y="44"/>
                  </a:lnTo>
                  <a:lnTo>
                    <a:pt x="150" y="49"/>
                  </a:lnTo>
                  <a:lnTo>
                    <a:pt x="146" y="54"/>
                  </a:lnTo>
                  <a:lnTo>
                    <a:pt x="142" y="58"/>
                  </a:lnTo>
                  <a:lnTo>
                    <a:pt x="139" y="63"/>
                  </a:lnTo>
                  <a:lnTo>
                    <a:pt x="138" y="67"/>
                  </a:lnTo>
                  <a:lnTo>
                    <a:pt x="137" y="72"/>
                  </a:lnTo>
                  <a:lnTo>
                    <a:pt x="132" y="69"/>
                  </a:lnTo>
                  <a:lnTo>
                    <a:pt x="123" y="65"/>
                  </a:lnTo>
                  <a:lnTo>
                    <a:pt x="116" y="63"/>
                  </a:lnTo>
                  <a:lnTo>
                    <a:pt x="107" y="61"/>
                  </a:lnTo>
                  <a:lnTo>
                    <a:pt x="99" y="63"/>
                  </a:lnTo>
                  <a:lnTo>
                    <a:pt x="92" y="65"/>
                  </a:lnTo>
                  <a:lnTo>
                    <a:pt x="84" y="68"/>
                  </a:lnTo>
                  <a:lnTo>
                    <a:pt x="78" y="72"/>
                  </a:lnTo>
                  <a:lnTo>
                    <a:pt x="74" y="78"/>
                  </a:lnTo>
                  <a:lnTo>
                    <a:pt x="71" y="84"/>
                  </a:lnTo>
                  <a:lnTo>
                    <a:pt x="69" y="91"/>
                  </a:lnTo>
                  <a:lnTo>
                    <a:pt x="70" y="98"/>
                  </a:lnTo>
                  <a:lnTo>
                    <a:pt x="73" y="104"/>
                  </a:lnTo>
                  <a:lnTo>
                    <a:pt x="76" y="111"/>
                  </a:lnTo>
                  <a:lnTo>
                    <a:pt x="80" y="117"/>
                  </a:lnTo>
                  <a:lnTo>
                    <a:pt x="74" y="117"/>
                  </a:lnTo>
                  <a:lnTo>
                    <a:pt x="67" y="120"/>
                  </a:lnTo>
                  <a:lnTo>
                    <a:pt x="65" y="121"/>
                  </a:lnTo>
                  <a:lnTo>
                    <a:pt x="63" y="124"/>
                  </a:lnTo>
                  <a:lnTo>
                    <a:pt x="63" y="125"/>
                  </a:lnTo>
                  <a:lnTo>
                    <a:pt x="63" y="127"/>
                  </a:lnTo>
                  <a:lnTo>
                    <a:pt x="64" y="129"/>
                  </a:lnTo>
                  <a:lnTo>
                    <a:pt x="55" y="130"/>
                  </a:lnTo>
                  <a:lnTo>
                    <a:pt x="49" y="132"/>
                  </a:lnTo>
                  <a:lnTo>
                    <a:pt x="46" y="135"/>
                  </a:lnTo>
                  <a:lnTo>
                    <a:pt x="42" y="137"/>
                  </a:lnTo>
                  <a:lnTo>
                    <a:pt x="40" y="140"/>
                  </a:lnTo>
                  <a:lnTo>
                    <a:pt x="38" y="144"/>
                  </a:lnTo>
                  <a:lnTo>
                    <a:pt x="37" y="149"/>
                  </a:lnTo>
                  <a:lnTo>
                    <a:pt x="38" y="152"/>
                  </a:lnTo>
                  <a:lnTo>
                    <a:pt x="39" y="155"/>
                  </a:lnTo>
                  <a:lnTo>
                    <a:pt x="41" y="158"/>
                  </a:lnTo>
                  <a:lnTo>
                    <a:pt x="45" y="163"/>
                  </a:lnTo>
                  <a:lnTo>
                    <a:pt x="50" y="165"/>
                  </a:lnTo>
                  <a:lnTo>
                    <a:pt x="43" y="165"/>
                  </a:lnTo>
                  <a:lnTo>
                    <a:pt x="39" y="166"/>
                  </a:lnTo>
                  <a:lnTo>
                    <a:pt x="35" y="167"/>
                  </a:lnTo>
                  <a:lnTo>
                    <a:pt x="27" y="170"/>
                  </a:lnTo>
                  <a:lnTo>
                    <a:pt x="21" y="174"/>
                  </a:lnTo>
                  <a:lnTo>
                    <a:pt x="14" y="178"/>
                  </a:lnTo>
                  <a:lnTo>
                    <a:pt x="10" y="183"/>
                  </a:lnTo>
                  <a:lnTo>
                    <a:pt x="6" y="189"/>
                  </a:lnTo>
                  <a:lnTo>
                    <a:pt x="3" y="196"/>
                  </a:lnTo>
                  <a:lnTo>
                    <a:pt x="0" y="202"/>
                  </a:lnTo>
                  <a:lnTo>
                    <a:pt x="0" y="209"/>
                  </a:lnTo>
                  <a:lnTo>
                    <a:pt x="3" y="215"/>
                  </a:lnTo>
                  <a:lnTo>
                    <a:pt x="7" y="222"/>
                  </a:lnTo>
                  <a:lnTo>
                    <a:pt x="13" y="227"/>
                  </a:lnTo>
                  <a:lnTo>
                    <a:pt x="20" y="231"/>
                  </a:lnTo>
                  <a:lnTo>
                    <a:pt x="26" y="233"/>
                  </a:lnTo>
                  <a:lnTo>
                    <a:pt x="35" y="236"/>
                  </a:lnTo>
                  <a:lnTo>
                    <a:pt x="43" y="238"/>
                  </a:lnTo>
                  <a:lnTo>
                    <a:pt x="47" y="239"/>
                  </a:lnTo>
                  <a:lnTo>
                    <a:pt x="47" y="240"/>
                  </a:lnTo>
                  <a:lnTo>
                    <a:pt x="46" y="242"/>
                  </a:lnTo>
                  <a:lnTo>
                    <a:pt x="46" y="245"/>
                  </a:lnTo>
                  <a:lnTo>
                    <a:pt x="46" y="247"/>
                  </a:lnTo>
                  <a:lnTo>
                    <a:pt x="48" y="251"/>
                  </a:lnTo>
                  <a:lnTo>
                    <a:pt x="50" y="253"/>
                  </a:lnTo>
                  <a:lnTo>
                    <a:pt x="55" y="256"/>
                  </a:lnTo>
                  <a:lnTo>
                    <a:pt x="63" y="260"/>
                  </a:lnTo>
                  <a:lnTo>
                    <a:pt x="70" y="262"/>
                  </a:lnTo>
                  <a:lnTo>
                    <a:pt x="74" y="265"/>
                  </a:lnTo>
                  <a:lnTo>
                    <a:pt x="76" y="266"/>
                  </a:lnTo>
                  <a:lnTo>
                    <a:pt x="74" y="268"/>
                  </a:lnTo>
                  <a:lnTo>
                    <a:pt x="71" y="270"/>
                  </a:lnTo>
                  <a:lnTo>
                    <a:pt x="71" y="272"/>
                  </a:lnTo>
                  <a:lnTo>
                    <a:pt x="71" y="274"/>
                  </a:lnTo>
                  <a:lnTo>
                    <a:pt x="74" y="278"/>
                  </a:lnTo>
                  <a:lnTo>
                    <a:pt x="76" y="280"/>
                  </a:lnTo>
                  <a:lnTo>
                    <a:pt x="82" y="283"/>
                  </a:lnTo>
                  <a:lnTo>
                    <a:pt x="91" y="286"/>
                  </a:lnTo>
                  <a:lnTo>
                    <a:pt x="85" y="287"/>
                  </a:lnTo>
                  <a:lnTo>
                    <a:pt x="80" y="289"/>
                  </a:lnTo>
                  <a:lnTo>
                    <a:pt x="73" y="293"/>
                  </a:lnTo>
                  <a:lnTo>
                    <a:pt x="68" y="295"/>
                  </a:lnTo>
                  <a:lnTo>
                    <a:pt x="65" y="298"/>
                  </a:lnTo>
                  <a:lnTo>
                    <a:pt x="61" y="302"/>
                  </a:lnTo>
                  <a:lnTo>
                    <a:pt x="59" y="307"/>
                  </a:lnTo>
                  <a:lnTo>
                    <a:pt x="57" y="311"/>
                  </a:lnTo>
                  <a:lnTo>
                    <a:pt x="57" y="315"/>
                  </a:lnTo>
                  <a:lnTo>
                    <a:pt x="59" y="320"/>
                  </a:lnTo>
                  <a:lnTo>
                    <a:pt x="60" y="325"/>
                  </a:lnTo>
                  <a:lnTo>
                    <a:pt x="62" y="329"/>
                  </a:lnTo>
                  <a:lnTo>
                    <a:pt x="66" y="332"/>
                  </a:lnTo>
                  <a:lnTo>
                    <a:pt x="70" y="336"/>
                  </a:lnTo>
                  <a:lnTo>
                    <a:pt x="76" y="338"/>
                  </a:lnTo>
                  <a:lnTo>
                    <a:pt x="81" y="340"/>
                  </a:lnTo>
                  <a:lnTo>
                    <a:pt x="86" y="341"/>
                  </a:lnTo>
                  <a:lnTo>
                    <a:pt x="92" y="341"/>
                  </a:lnTo>
                  <a:lnTo>
                    <a:pt x="98" y="341"/>
                  </a:lnTo>
                  <a:lnTo>
                    <a:pt x="103" y="339"/>
                  </a:lnTo>
                  <a:lnTo>
                    <a:pt x="107" y="338"/>
                  </a:lnTo>
                  <a:lnTo>
                    <a:pt x="109" y="337"/>
                  </a:lnTo>
                  <a:lnTo>
                    <a:pt x="109" y="338"/>
                  </a:lnTo>
                  <a:lnTo>
                    <a:pt x="109" y="340"/>
                  </a:lnTo>
                  <a:lnTo>
                    <a:pt x="110" y="341"/>
                  </a:lnTo>
                  <a:lnTo>
                    <a:pt x="112" y="344"/>
                  </a:lnTo>
                  <a:lnTo>
                    <a:pt x="117" y="347"/>
                  </a:lnTo>
                  <a:lnTo>
                    <a:pt x="119" y="348"/>
                  </a:lnTo>
                  <a:lnTo>
                    <a:pt x="122" y="350"/>
                  </a:lnTo>
                  <a:lnTo>
                    <a:pt x="121" y="352"/>
                  </a:lnTo>
                  <a:lnTo>
                    <a:pt x="122" y="354"/>
                  </a:lnTo>
                  <a:lnTo>
                    <a:pt x="123" y="355"/>
                  </a:lnTo>
                  <a:lnTo>
                    <a:pt x="126" y="357"/>
                  </a:lnTo>
                  <a:lnTo>
                    <a:pt x="129" y="358"/>
                  </a:lnTo>
                  <a:lnTo>
                    <a:pt x="133" y="358"/>
                  </a:lnTo>
                  <a:lnTo>
                    <a:pt x="137" y="358"/>
                  </a:lnTo>
                  <a:lnTo>
                    <a:pt x="136" y="361"/>
                  </a:lnTo>
                  <a:lnTo>
                    <a:pt x="136" y="366"/>
                  </a:lnTo>
                  <a:lnTo>
                    <a:pt x="138" y="369"/>
                  </a:lnTo>
                  <a:lnTo>
                    <a:pt x="139" y="372"/>
                  </a:lnTo>
                  <a:lnTo>
                    <a:pt x="145" y="377"/>
                  </a:lnTo>
                  <a:lnTo>
                    <a:pt x="151" y="380"/>
                  </a:lnTo>
                  <a:lnTo>
                    <a:pt x="157" y="382"/>
                  </a:lnTo>
                  <a:lnTo>
                    <a:pt x="164" y="382"/>
                  </a:lnTo>
                  <a:lnTo>
                    <a:pt x="170" y="381"/>
                  </a:lnTo>
                  <a:lnTo>
                    <a:pt x="177" y="380"/>
                  </a:lnTo>
                  <a:lnTo>
                    <a:pt x="183" y="376"/>
                  </a:lnTo>
                  <a:lnTo>
                    <a:pt x="189" y="373"/>
                  </a:lnTo>
                  <a:lnTo>
                    <a:pt x="194" y="367"/>
                  </a:lnTo>
                  <a:lnTo>
                    <a:pt x="197" y="360"/>
                  </a:lnTo>
                  <a:lnTo>
                    <a:pt x="197" y="358"/>
                  </a:lnTo>
                  <a:lnTo>
                    <a:pt x="196" y="356"/>
                  </a:lnTo>
                  <a:lnTo>
                    <a:pt x="192" y="352"/>
                  </a:lnTo>
                  <a:lnTo>
                    <a:pt x="195" y="356"/>
                  </a:lnTo>
                  <a:lnTo>
                    <a:pt x="196" y="359"/>
                  </a:lnTo>
                  <a:lnTo>
                    <a:pt x="195" y="363"/>
                  </a:lnTo>
                  <a:lnTo>
                    <a:pt x="193" y="368"/>
                  </a:lnTo>
                  <a:lnTo>
                    <a:pt x="189" y="372"/>
                  </a:lnTo>
                  <a:lnTo>
                    <a:pt x="183" y="375"/>
                  </a:lnTo>
                  <a:lnTo>
                    <a:pt x="179" y="377"/>
                  </a:lnTo>
                  <a:lnTo>
                    <a:pt x="175" y="379"/>
                  </a:lnTo>
                  <a:lnTo>
                    <a:pt x="164" y="381"/>
                  </a:lnTo>
                  <a:lnTo>
                    <a:pt x="159" y="381"/>
                  </a:lnTo>
                  <a:lnTo>
                    <a:pt x="153" y="380"/>
                  </a:lnTo>
                  <a:lnTo>
                    <a:pt x="148" y="377"/>
                  </a:lnTo>
                  <a:lnTo>
                    <a:pt x="143" y="374"/>
                  </a:lnTo>
                  <a:lnTo>
                    <a:pt x="139" y="370"/>
                  </a:lnTo>
                  <a:lnTo>
                    <a:pt x="138" y="363"/>
                  </a:lnTo>
                  <a:lnTo>
                    <a:pt x="138" y="361"/>
                  </a:lnTo>
                  <a:lnTo>
                    <a:pt x="138" y="359"/>
                  </a:lnTo>
                  <a:lnTo>
                    <a:pt x="141" y="356"/>
                  </a:lnTo>
                  <a:lnTo>
                    <a:pt x="142" y="355"/>
                  </a:lnTo>
                  <a:lnTo>
                    <a:pt x="141" y="354"/>
                  </a:lnTo>
                  <a:lnTo>
                    <a:pt x="141" y="353"/>
                  </a:lnTo>
                  <a:lnTo>
                    <a:pt x="139" y="353"/>
                  </a:lnTo>
                  <a:lnTo>
                    <a:pt x="136" y="355"/>
                  </a:lnTo>
                  <a:lnTo>
                    <a:pt x="133" y="355"/>
                  </a:lnTo>
                  <a:lnTo>
                    <a:pt x="129" y="354"/>
                  </a:lnTo>
                  <a:lnTo>
                    <a:pt x="125" y="353"/>
                  </a:lnTo>
                  <a:lnTo>
                    <a:pt x="124" y="352"/>
                  </a:lnTo>
                  <a:lnTo>
                    <a:pt x="125" y="350"/>
                  </a:lnTo>
                  <a:lnTo>
                    <a:pt x="126" y="347"/>
                  </a:lnTo>
                  <a:lnTo>
                    <a:pt x="126" y="345"/>
                  </a:lnTo>
                  <a:lnTo>
                    <a:pt x="125" y="345"/>
                  </a:lnTo>
                  <a:lnTo>
                    <a:pt x="124" y="345"/>
                  </a:lnTo>
                  <a:lnTo>
                    <a:pt x="122" y="346"/>
                  </a:lnTo>
                  <a:lnTo>
                    <a:pt x="120" y="346"/>
                  </a:lnTo>
                  <a:lnTo>
                    <a:pt x="116" y="344"/>
                  </a:lnTo>
                  <a:lnTo>
                    <a:pt x="112" y="341"/>
                  </a:lnTo>
                  <a:lnTo>
                    <a:pt x="111" y="340"/>
                  </a:lnTo>
                  <a:lnTo>
                    <a:pt x="111" y="338"/>
                  </a:lnTo>
                  <a:lnTo>
                    <a:pt x="111" y="336"/>
                  </a:lnTo>
                  <a:lnTo>
                    <a:pt x="110" y="336"/>
                  </a:lnTo>
                  <a:lnTo>
                    <a:pt x="108" y="334"/>
                  </a:lnTo>
                  <a:lnTo>
                    <a:pt x="103" y="337"/>
                  </a:lnTo>
                  <a:lnTo>
                    <a:pt x="98" y="339"/>
                  </a:lnTo>
                  <a:lnTo>
                    <a:pt x="92" y="340"/>
                  </a:lnTo>
                  <a:lnTo>
                    <a:pt x="88" y="339"/>
                  </a:lnTo>
                  <a:lnTo>
                    <a:pt x="82" y="338"/>
                  </a:lnTo>
                  <a:lnTo>
                    <a:pt x="71" y="333"/>
                  </a:lnTo>
                  <a:lnTo>
                    <a:pt x="67" y="330"/>
                  </a:lnTo>
                  <a:lnTo>
                    <a:pt x="63" y="326"/>
                  </a:lnTo>
                  <a:lnTo>
                    <a:pt x="61" y="322"/>
                  </a:lnTo>
                  <a:lnTo>
                    <a:pt x="60" y="315"/>
                  </a:lnTo>
                  <a:lnTo>
                    <a:pt x="60" y="310"/>
                  </a:lnTo>
                  <a:lnTo>
                    <a:pt x="62" y="305"/>
                  </a:lnTo>
                  <a:lnTo>
                    <a:pt x="65" y="301"/>
                  </a:lnTo>
                  <a:lnTo>
                    <a:pt x="68" y="298"/>
                  </a:lnTo>
                  <a:lnTo>
                    <a:pt x="73" y="295"/>
                  </a:lnTo>
                  <a:lnTo>
                    <a:pt x="77" y="293"/>
                  </a:lnTo>
                  <a:lnTo>
                    <a:pt x="86" y="289"/>
                  </a:lnTo>
                  <a:lnTo>
                    <a:pt x="90" y="289"/>
                  </a:lnTo>
                  <a:lnTo>
                    <a:pt x="94" y="288"/>
                  </a:lnTo>
                  <a:lnTo>
                    <a:pt x="99" y="290"/>
                  </a:lnTo>
                  <a:lnTo>
                    <a:pt x="100" y="289"/>
                  </a:lnTo>
                  <a:lnTo>
                    <a:pt x="97" y="287"/>
                  </a:lnTo>
                  <a:lnTo>
                    <a:pt x="94" y="286"/>
                  </a:lnTo>
                  <a:lnTo>
                    <a:pt x="90" y="285"/>
                  </a:lnTo>
                  <a:lnTo>
                    <a:pt x="83" y="282"/>
                  </a:lnTo>
                  <a:lnTo>
                    <a:pt x="78" y="280"/>
                  </a:lnTo>
                  <a:lnTo>
                    <a:pt x="75" y="278"/>
                  </a:lnTo>
                  <a:lnTo>
                    <a:pt x="74" y="274"/>
                  </a:lnTo>
                  <a:lnTo>
                    <a:pt x="73" y="272"/>
                  </a:lnTo>
                  <a:lnTo>
                    <a:pt x="73" y="271"/>
                  </a:lnTo>
                  <a:lnTo>
                    <a:pt x="76" y="268"/>
                  </a:lnTo>
                  <a:lnTo>
                    <a:pt x="78" y="266"/>
                  </a:lnTo>
                  <a:lnTo>
                    <a:pt x="78" y="265"/>
                  </a:lnTo>
                  <a:lnTo>
                    <a:pt x="76" y="264"/>
                  </a:lnTo>
                  <a:lnTo>
                    <a:pt x="73" y="262"/>
                  </a:lnTo>
                  <a:lnTo>
                    <a:pt x="62" y="258"/>
                  </a:lnTo>
                  <a:lnTo>
                    <a:pt x="52" y="252"/>
                  </a:lnTo>
                  <a:lnTo>
                    <a:pt x="48" y="248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0"/>
                  </a:lnTo>
                  <a:lnTo>
                    <a:pt x="49" y="239"/>
                  </a:lnTo>
                  <a:lnTo>
                    <a:pt x="48" y="238"/>
                  </a:lnTo>
                  <a:lnTo>
                    <a:pt x="46" y="237"/>
                  </a:lnTo>
                  <a:lnTo>
                    <a:pt x="40" y="236"/>
                  </a:lnTo>
                  <a:lnTo>
                    <a:pt x="28" y="232"/>
                  </a:lnTo>
                  <a:lnTo>
                    <a:pt x="23" y="230"/>
                  </a:lnTo>
                  <a:lnTo>
                    <a:pt x="18" y="228"/>
                  </a:lnTo>
                  <a:lnTo>
                    <a:pt x="11" y="224"/>
                  </a:lnTo>
                  <a:lnTo>
                    <a:pt x="7" y="218"/>
                  </a:lnTo>
                  <a:lnTo>
                    <a:pt x="4" y="213"/>
                  </a:lnTo>
                  <a:lnTo>
                    <a:pt x="3" y="205"/>
                  </a:lnTo>
                  <a:lnTo>
                    <a:pt x="3" y="200"/>
                  </a:lnTo>
                  <a:lnTo>
                    <a:pt x="5" y="194"/>
                  </a:lnTo>
                  <a:lnTo>
                    <a:pt x="8" y="188"/>
                  </a:lnTo>
                  <a:lnTo>
                    <a:pt x="11" y="184"/>
                  </a:lnTo>
                  <a:lnTo>
                    <a:pt x="16" y="180"/>
                  </a:lnTo>
                  <a:lnTo>
                    <a:pt x="21" y="176"/>
                  </a:lnTo>
                  <a:lnTo>
                    <a:pt x="31" y="171"/>
                  </a:lnTo>
                  <a:lnTo>
                    <a:pt x="38" y="168"/>
                  </a:lnTo>
                  <a:lnTo>
                    <a:pt x="46" y="167"/>
                  </a:lnTo>
                  <a:lnTo>
                    <a:pt x="49" y="167"/>
                  </a:lnTo>
                  <a:lnTo>
                    <a:pt x="52" y="168"/>
                  </a:lnTo>
                  <a:lnTo>
                    <a:pt x="59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60" y="167"/>
                  </a:lnTo>
                  <a:lnTo>
                    <a:pt x="53" y="164"/>
                  </a:lnTo>
                  <a:lnTo>
                    <a:pt x="47" y="159"/>
                  </a:lnTo>
                  <a:lnTo>
                    <a:pt x="45" y="157"/>
                  </a:lnTo>
                  <a:lnTo>
                    <a:pt x="42" y="155"/>
                  </a:lnTo>
                  <a:lnTo>
                    <a:pt x="41" y="152"/>
                  </a:lnTo>
                  <a:lnTo>
                    <a:pt x="40" y="147"/>
                  </a:lnTo>
                  <a:lnTo>
                    <a:pt x="41" y="143"/>
                  </a:lnTo>
                  <a:lnTo>
                    <a:pt x="43" y="140"/>
                  </a:lnTo>
                  <a:lnTo>
                    <a:pt x="47" y="138"/>
                  </a:lnTo>
                  <a:lnTo>
                    <a:pt x="50" y="136"/>
                  </a:lnTo>
                  <a:lnTo>
                    <a:pt x="57" y="133"/>
                  </a:lnTo>
                  <a:lnTo>
                    <a:pt x="66" y="132"/>
                  </a:lnTo>
                  <a:lnTo>
                    <a:pt x="67" y="132"/>
                  </a:lnTo>
                  <a:lnTo>
                    <a:pt x="67" y="131"/>
                  </a:lnTo>
                  <a:lnTo>
                    <a:pt x="67" y="129"/>
                  </a:lnTo>
                  <a:lnTo>
                    <a:pt x="67" y="127"/>
                  </a:lnTo>
                  <a:lnTo>
                    <a:pt x="67" y="124"/>
                  </a:lnTo>
                  <a:lnTo>
                    <a:pt x="69" y="123"/>
                  </a:lnTo>
                  <a:lnTo>
                    <a:pt x="73" y="121"/>
                  </a:lnTo>
                  <a:lnTo>
                    <a:pt x="76" y="121"/>
                  </a:lnTo>
                  <a:lnTo>
                    <a:pt x="80" y="121"/>
                  </a:lnTo>
                  <a:lnTo>
                    <a:pt x="83" y="122"/>
                  </a:lnTo>
                  <a:lnTo>
                    <a:pt x="84" y="122"/>
                  </a:lnTo>
                  <a:lnTo>
                    <a:pt x="85" y="122"/>
                  </a:lnTo>
                  <a:lnTo>
                    <a:pt x="85" y="120"/>
                  </a:lnTo>
                  <a:lnTo>
                    <a:pt x="77" y="108"/>
                  </a:lnTo>
                  <a:lnTo>
                    <a:pt x="75" y="101"/>
                  </a:lnTo>
                  <a:lnTo>
                    <a:pt x="73" y="94"/>
                  </a:lnTo>
                  <a:lnTo>
                    <a:pt x="74" y="86"/>
                  </a:lnTo>
                  <a:lnTo>
                    <a:pt x="76" y="80"/>
                  </a:lnTo>
                  <a:lnTo>
                    <a:pt x="80" y="74"/>
                  </a:lnTo>
                  <a:lnTo>
                    <a:pt x="85" y="70"/>
                  </a:lnTo>
                  <a:lnTo>
                    <a:pt x="93" y="67"/>
                  </a:lnTo>
                  <a:lnTo>
                    <a:pt x="99" y="65"/>
                  </a:lnTo>
                  <a:lnTo>
                    <a:pt x="107" y="64"/>
                  </a:lnTo>
                  <a:lnTo>
                    <a:pt x="114" y="65"/>
                  </a:lnTo>
                  <a:lnTo>
                    <a:pt x="122" y="67"/>
                  </a:lnTo>
                  <a:lnTo>
                    <a:pt x="128" y="70"/>
                  </a:lnTo>
                  <a:lnTo>
                    <a:pt x="136" y="73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39" y="72"/>
                  </a:lnTo>
                  <a:lnTo>
                    <a:pt x="139" y="69"/>
                  </a:lnTo>
                  <a:lnTo>
                    <a:pt x="141" y="63"/>
                  </a:lnTo>
                  <a:lnTo>
                    <a:pt x="146" y="56"/>
                  </a:lnTo>
                  <a:lnTo>
                    <a:pt x="150" y="52"/>
                  </a:lnTo>
                  <a:lnTo>
                    <a:pt x="155" y="46"/>
                  </a:lnTo>
                  <a:lnTo>
                    <a:pt x="162" y="42"/>
                  </a:lnTo>
                  <a:lnTo>
                    <a:pt x="168" y="40"/>
                  </a:lnTo>
                  <a:lnTo>
                    <a:pt x="176" y="38"/>
                  </a:lnTo>
                  <a:lnTo>
                    <a:pt x="182" y="38"/>
                  </a:lnTo>
                  <a:lnTo>
                    <a:pt x="188" y="38"/>
                  </a:lnTo>
                  <a:lnTo>
                    <a:pt x="194" y="39"/>
                  </a:lnTo>
                  <a:lnTo>
                    <a:pt x="199" y="41"/>
                  </a:lnTo>
                  <a:lnTo>
                    <a:pt x="202" y="42"/>
                  </a:lnTo>
                  <a:lnTo>
                    <a:pt x="204" y="43"/>
                  </a:lnTo>
                  <a:lnTo>
                    <a:pt x="204" y="44"/>
                  </a:lnTo>
                  <a:lnTo>
                    <a:pt x="205" y="45"/>
                  </a:lnTo>
                  <a:lnTo>
                    <a:pt x="206" y="45"/>
                  </a:lnTo>
                  <a:lnTo>
                    <a:pt x="206" y="44"/>
                  </a:lnTo>
                  <a:lnTo>
                    <a:pt x="208" y="41"/>
                  </a:lnTo>
                  <a:lnTo>
                    <a:pt x="210" y="41"/>
                  </a:lnTo>
                  <a:lnTo>
                    <a:pt x="214" y="43"/>
                  </a:lnTo>
                  <a:lnTo>
                    <a:pt x="219" y="45"/>
                  </a:lnTo>
                  <a:lnTo>
                    <a:pt x="220" y="48"/>
                  </a:lnTo>
                  <a:lnTo>
                    <a:pt x="220" y="49"/>
                  </a:lnTo>
                  <a:lnTo>
                    <a:pt x="221" y="50"/>
                  </a:lnTo>
                  <a:lnTo>
                    <a:pt x="222" y="50"/>
                  </a:lnTo>
                  <a:lnTo>
                    <a:pt x="231" y="45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5" y="45"/>
                  </a:lnTo>
                  <a:lnTo>
                    <a:pt x="250" y="48"/>
                  </a:lnTo>
                  <a:lnTo>
                    <a:pt x="253" y="50"/>
                  </a:lnTo>
                  <a:lnTo>
                    <a:pt x="256" y="52"/>
                  </a:lnTo>
                  <a:lnTo>
                    <a:pt x="257" y="53"/>
                  </a:lnTo>
                  <a:lnTo>
                    <a:pt x="257" y="51"/>
                  </a:lnTo>
                  <a:lnTo>
                    <a:pt x="254" y="44"/>
                  </a:lnTo>
                  <a:lnTo>
                    <a:pt x="252" y="38"/>
                  </a:lnTo>
                  <a:lnTo>
                    <a:pt x="251" y="32"/>
                  </a:lnTo>
                  <a:lnTo>
                    <a:pt x="252" y="28"/>
                  </a:lnTo>
                  <a:lnTo>
                    <a:pt x="253" y="23"/>
                  </a:lnTo>
                  <a:lnTo>
                    <a:pt x="255" y="20"/>
                  </a:lnTo>
                  <a:lnTo>
                    <a:pt x="262" y="13"/>
                  </a:lnTo>
                  <a:lnTo>
                    <a:pt x="269" y="9"/>
                  </a:lnTo>
                  <a:lnTo>
                    <a:pt x="277" y="6"/>
                  </a:lnTo>
                  <a:lnTo>
                    <a:pt x="285" y="3"/>
                  </a:lnTo>
                  <a:lnTo>
                    <a:pt x="294" y="3"/>
                  </a:lnTo>
                  <a:lnTo>
                    <a:pt x="302" y="5"/>
                  </a:lnTo>
                  <a:lnTo>
                    <a:pt x="308" y="9"/>
                  </a:lnTo>
                  <a:lnTo>
                    <a:pt x="314" y="13"/>
                  </a:lnTo>
                  <a:lnTo>
                    <a:pt x="318" y="17"/>
                  </a:lnTo>
                  <a:lnTo>
                    <a:pt x="320" y="22"/>
                  </a:lnTo>
                  <a:lnTo>
                    <a:pt x="321" y="27"/>
                  </a:lnTo>
                  <a:lnTo>
                    <a:pt x="321" y="32"/>
                  </a:lnTo>
                  <a:lnTo>
                    <a:pt x="320" y="39"/>
                  </a:lnTo>
                  <a:lnTo>
                    <a:pt x="319" y="42"/>
                  </a:lnTo>
                  <a:lnTo>
                    <a:pt x="317" y="45"/>
                  </a:lnTo>
                  <a:lnTo>
                    <a:pt x="317" y="46"/>
                  </a:lnTo>
                  <a:lnTo>
                    <a:pt x="317" y="48"/>
                  </a:lnTo>
                  <a:lnTo>
                    <a:pt x="318" y="48"/>
                  </a:lnTo>
                  <a:lnTo>
                    <a:pt x="320" y="46"/>
                  </a:lnTo>
                  <a:lnTo>
                    <a:pt x="322" y="45"/>
                  </a:lnTo>
                  <a:lnTo>
                    <a:pt x="326" y="46"/>
                  </a:lnTo>
                  <a:lnTo>
                    <a:pt x="331" y="49"/>
                  </a:lnTo>
                  <a:lnTo>
                    <a:pt x="334" y="52"/>
                  </a:lnTo>
                  <a:lnTo>
                    <a:pt x="337" y="55"/>
                  </a:lnTo>
                  <a:lnTo>
                    <a:pt x="338" y="59"/>
                  </a:lnTo>
                  <a:lnTo>
                    <a:pt x="340" y="67"/>
                  </a:lnTo>
                  <a:lnTo>
                    <a:pt x="340" y="68"/>
                  </a:lnTo>
                  <a:lnTo>
                    <a:pt x="341" y="68"/>
                  </a:lnTo>
                  <a:lnTo>
                    <a:pt x="342" y="68"/>
                  </a:lnTo>
                  <a:lnTo>
                    <a:pt x="342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4" name="Freeform 105"/>
            <p:cNvSpPr>
              <a:spLocks/>
            </p:cNvSpPr>
            <p:nvPr/>
          </p:nvSpPr>
          <p:spPr bwMode="auto">
            <a:xfrm>
              <a:off x="5114925" y="1909763"/>
              <a:ext cx="542925" cy="606425"/>
            </a:xfrm>
            <a:custGeom>
              <a:avLst/>
              <a:gdLst>
                <a:gd name="T0" fmla="*/ 824091792 w 342"/>
                <a:gd name="T1" fmla="*/ 110886889 h 382"/>
                <a:gd name="T2" fmla="*/ 791328978 w 342"/>
                <a:gd name="T3" fmla="*/ 27722516 h 382"/>
                <a:gd name="T4" fmla="*/ 640119657 w 342"/>
                <a:gd name="T5" fmla="*/ 42843449 h 382"/>
                <a:gd name="T6" fmla="*/ 640119657 w 342"/>
                <a:gd name="T7" fmla="*/ 120967511 h 382"/>
                <a:gd name="T8" fmla="*/ 559474686 w 342"/>
                <a:gd name="T9" fmla="*/ 120967511 h 382"/>
                <a:gd name="T10" fmla="*/ 516631252 w 342"/>
                <a:gd name="T11" fmla="*/ 100806243 h 382"/>
                <a:gd name="T12" fmla="*/ 415826526 w 342"/>
                <a:gd name="T13" fmla="*/ 98286881 h 382"/>
                <a:gd name="T14" fmla="*/ 347781538 w 342"/>
                <a:gd name="T15" fmla="*/ 168851258 h 382"/>
                <a:gd name="T16" fmla="*/ 292338120 w 342"/>
                <a:gd name="T17" fmla="*/ 158769049 h 382"/>
                <a:gd name="T18" fmla="*/ 173891563 w 342"/>
                <a:gd name="T19" fmla="*/ 229335038 h 382"/>
                <a:gd name="T20" fmla="*/ 168851252 w 342"/>
                <a:gd name="T21" fmla="*/ 302418753 h 382"/>
                <a:gd name="T22" fmla="*/ 123486868 w 342"/>
                <a:gd name="T23" fmla="*/ 332660618 h 382"/>
                <a:gd name="T24" fmla="*/ 103327188 w 342"/>
                <a:gd name="T25" fmla="*/ 398184659 h 382"/>
                <a:gd name="T26" fmla="*/ 68043426 w 342"/>
                <a:gd name="T27" fmla="*/ 428426624 h 382"/>
                <a:gd name="T28" fmla="*/ 0 w 342"/>
                <a:gd name="T29" fmla="*/ 526711893 h 382"/>
                <a:gd name="T30" fmla="*/ 108365936 w 342"/>
                <a:gd name="T31" fmla="*/ 599797194 h 382"/>
                <a:gd name="T32" fmla="*/ 120967506 w 342"/>
                <a:gd name="T33" fmla="*/ 632558421 h 382"/>
                <a:gd name="T34" fmla="*/ 191531856 w 342"/>
                <a:gd name="T35" fmla="*/ 670361547 h 382"/>
                <a:gd name="T36" fmla="*/ 206652788 w 342"/>
                <a:gd name="T37" fmla="*/ 713204983 h 382"/>
                <a:gd name="T38" fmla="*/ 163810941 w 342"/>
                <a:gd name="T39" fmla="*/ 751006521 h 382"/>
                <a:gd name="T40" fmla="*/ 156249681 w 342"/>
                <a:gd name="T41" fmla="*/ 829132133 h 382"/>
                <a:gd name="T42" fmla="*/ 246975324 w 342"/>
                <a:gd name="T43" fmla="*/ 859374197 h 382"/>
                <a:gd name="T44" fmla="*/ 277217188 w 342"/>
                <a:gd name="T45" fmla="*/ 859374197 h 382"/>
                <a:gd name="T46" fmla="*/ 309978414 w 342"/>
                <a:gd name="T47" fmla="*/ 894656373 h 382"/>
                <a:gd name="T48" fmla="*/ 347781538 w 342"/>
                <a:gd name="T49" fmla="*/ 929938550 h 382"/>
                <a:gd name="T50" fmla="*/ 446066902 w 342"/>
                <a:gd name="T51" fmla="*/ 957659466 h 382"/>
                <a:gd name="T52" fmla="*/ 483870026 w 342"/>
                <a:gd name="T53" fmla="*/ 887095113 h 382"/>
                <a:gd name="T54" fmla="*/ 476308766 w 342"/>
                <a:gd name="T55" fmla="*/ 937498222 h 382"/>
                <a:gd name="T56" fmla="*/ 372983091 w 342"/>
                <a:gd name="T57" fmla="*/ 950099793 h 382"/>
                <a:gd name="T58" fmla="*/ 355342797 w 342"/>
                <a:gd name="T59" fmla="*/ 897175735 h 382"/>
                <a:gd name="T60" fmla="*/ 315018724 w 342"/>
                <a:gd name="T61" fmla="*/ 889616063 h 382"/>
                <a:gd name="T62" fmla="*/ 312499363 w 342"/>
                <a:gd name="T63" fmla="*/ 869454819 h 382"/>
                <a:gd name="T64" fmla="*/ 277217188 w 342"/>
                <a:gd name="T65" fmla="*/ 846772626 h 382"/>
                <a:gd name="T66" fmla="*/ 206652788 w 342"/>
                <a:gd name="T67" fmla="*/ 851812937 h 382"/>
                <a:gd name="T68" fmla="*/ 156249681 w 342"/>
                <a:gd name="T69" fmla="*/ 768648403 h 382"/>
                <a:gd name="T70" fmla="*/ 236894702 w 342"/>
                <a:gd name="T71" fmla="*/ 725804967 h 382"/>
                <a:gd name="T72" fmla="*/ 236894702 w 342"/>
                <a:gd name="T73" fmla="*/ 720764656 h 382"/>
                <a:gd name="T74" fmla="*/ 183972184 w 342"/>
                <a:gd name="T75" fmla="*/ 685482479 h 382"/>
                <a:gd name="T76" fmla="*/ 183972184 w 342"/>
                <a:gd name="T77" fmla="*/ 660280925 h 382"/>
                <a:gd name="T78" fmla="*/ 118446557 w 342"/>
                <a:gd name="T79" fmla="*/ 614918127 h 382"/>
                <a:gd name="T80" fmla="*/ 57962804 w 342"/>
                <a:gd name="T81" fmla="*/ 579635951 h 382"/>
                <a:gd name="T82" fmla="*/ 12601574 w 342"/>
                <a:gd name="T83" fmla="*/ 488910355 h 382"/>
                <a:gd name="T84" fmla="*/ 115927196 w 342"/>
                <a:gd name="T85" fmla="*/ 420866951 h 382"/>
                <a:gd name="T86" fmla="*/ 151209371 w 342"/>
                <a:gd name="T87" fmla="*/ 420866951 h 382"/>
                <a:gd name="T88" fmla="*/ 103327188 w 342"/>
                <a:gd name="T89" fmla="*/ 360383122 h 382"/>
                <a:gd name="T90" fmla="*/ 168851252 w 342"/>
                <a:gd name="T91" fmla="*/ 330141256 h 382"/>
                <a:gd name="T92" fmla="*/ 209173787 w 342"/>
                <a:gd name="T93" fmla="*/ 307459063 h 382"/>
                <a:gd name="T94" fmla="*/ 183972184 w 342"/>
                <a:gd name="T95" fmla="*/ 236894711 h 382"/>
                <a:gd name="T96" fmla="*/ 287297809 w 342"/>
                <a:gd name="T97" fmla="*/ 163810947 h 382"/>
                <a:gd name="T98" fmla="*/ 352821848 w 342"/>
                <a:gd name="T99" fmla="*/ 194052813 h 382"/>
                <a:gd name="T100" fmla="*/ 390624972 w 342"/>
                <a:gd name="T101" fmla="*/ 115927200 h 382"/>
                <a:gd name="T102" fmla="*/ 501510319 w 342"/>
                <a:gd name="T103" fmla="*/ 103327192 h 382"/>
                <a:gd name="T104" fmla="*/ 519152201 w 342"/>
                <a:gd name="T105" fmla="*/ 113407838 h 382"/>
                <a:gd name="T106" fmla="*/ 539313443 w 342"/>
                <a:gd name="T107" fmla="*/ 108367527 h 382"/>
                <a:gd name="T108" fmla="*/ 592235912 w 342"/>
                <a:gd name="T109" fmla="*/ 110886889 h 382"/>
                <a:gd name="T110" fmla="*/ 647680917 w 342"/>
                <a:gd name="T111" fmla="*/ 133567494 h 382"/>
                <a:gd name="T112" fmla="*/ 637598708 w 342"/>
                <a:gd name="T113" fmla="*/ 57964394 h 382"/>
                <a:gd name="T114" fmla="*/ 761087114 w 342"/>
                <a:gd name="T115" fmla="*/ 12601574 h 382"/>
                <a:gd name="T116" fmla="*/ 806449911 w 342"/>
                <a:gd name="T117" fmla="*/ 98286881 h 382"/>
                <a:gd name="T118" fmla="*/ 806449911 w 342"/>
                <a:gd name="T119" fmla="*/ 115927200 h 382"/>
                <a:gd name="T120" fmla="*/ 856853216 w 342"/>
                <a:gd name="T121" fmla="*/ 168851258 h 38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2"/>
                <a:gd name="T184" fmla="*/ 0 h 382"/>
                <a:gd name="T185" fmla="*/ 342 w 342"/>
                <a:gd name="T186" fmla="*/ 382 h 38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2" h="382">
                  <a:moveTo>
                    <a:pt x="342" y="67"/>
                  </a:moveTo>
                  <a:lnTo>
                    <a:pt x="342" y="67"/>
                  </a:lnTo>
                  <a:lnTo>
                    <a:pt x="342" y="61"/>
                  </a:lnTo>
                  <a:lnTo>
                    <a:pt x="341" y="56"/>
                  </a:lnTo>
                  <a:lnTo>
                    <a:pt x="338" y="52"/>
                  </a:lnTo>
                  <a:lnTo>
                    <a:pt x="334" y="48"/>
                  </a:lnTo>
                  <a:lnTo>
                    <a:pt x="327" y="44"/>
                  </a:lnTo>
                  <a:lnTo>
                    <a:pt x="324" y="43"/>
                  </a:lnTo>
                  <a:lnTo>
                    <a:pt x="321" y="43"/>
                  </a:lnTo>
                  <a:lnTo>
                    <a:pt x="323" y="38"/>
                  </a:lnTo>
                  <a:lnTo>
                    <a:pt x="324" y="30"/>
                  </a:lnTo>
                  <a:lnTo>
                    <a:pt x="323" y="24"/>
                  </a:lnTo>
                  <a:lnTo>
                    <a:pt x="321" y="17"/>
                  </a:lnTo>
                  <a:lnTo>
                    <a:pt x="314" y="11"/>
                  </a:lnTo>
                  <a:lnTo>
                    <a:pt x="308" y="6"/>
                  </a:lnTo>
                  <a:lnTo>
                    <a:pt x="299" y="2"/>
                  </a:lnTo>
                  <a:lnTo>
                    <a:pt x="291" y="0"/>
                  </a:lnTo>
                  <a:lnTo>
                    <a:pt x="285" y="1"/>
                  </a:lnTo>
                  <a:lnTo>
                    <a:pt x="280" y="1"/>
                  </a:lnTo>
                  <a:lnTo>
                    <a:pt x="270" y="6"/>
                  </a:lnTo>
                  <a:lnTo>
                    <a:pt x="262" y="11"/>
                  </a:lnTo>
                  <a:lnTo>
                    <a:pt x="254" y="17"/>
                  </a:lnTo>
                  <a:lnTo>
                    <a:pt x="251" y="22"/>
                  </a:lnTo>
                  <a:lnTo>
                    <a:pt x="250" y="26"/>
                  </a:lnTo>
                  <a:lnTo>
                    <a:pt x="249" y="30"/>
                  </a:lnTo>
                  <a:lnTo>
                    <a:pt x="250" y="35"/>
                  </a:lnTo>
                  <a:lnTo>
                    <a:pt x="251" y="42"/>
                  </a:lnTo>
                  <a:lnTo>
                    <a:pt x="254" y="48"/>
                  </a:lnTo>
                  <a:lnTo>
                    <a:pt x="250" y="46"/>
                  </a:lnTo>
                  <a:lnTo>
                    <a:pt x="246" y="44"/>
                  </a:lnTo>
                  <a:lnTo>
                    <a:pt x="241" y="43"/>
                  </a:lnTo>
                  <a:lnTo>
                    <a:pt x="236" y="43"/>
                  </a:lnTo>
                  <a:lnTo>
                    <a:pt x="232" y="43"/>
                  </a:lnTo>
                  <a:lnTo>
                    <a:pt x="222" y="48"/>
                  </a:lnTo>
                  <a:lnTo>
                    <a:pt x="221" y="45"/>
                  </a:lnTo>
                  <a:lnTo>
                    <a:pt x="220" y="44"/>
                  </a:lnTo>
                  <a:lnTo>
                    <a:pt x="216" y="41"/>
                  </a:lnTo>
                  <a:lnTo>
                    <a:pt x="210" y="39"/>
                  </a:lnTo>
                  <a:lnTo>
                    <a:pt x="208" y="39"/>
                  </a:lnTo>
                  <a:lnTo>
                    <a:pt x="207" y="39"/>
                  </a:lnTo>
                  <a:lnTo>
                    <a:pt x="205" y="40"/>
                  </a:lnTo>
                  <a:lnTo>
                    <a:pt x="204" y="41"/>
                  </a:lnTo>
                  <a:lnTo>
                    <a:pt x="199" y="39"/>
                  </a:lnTo>
                  <a:lnTo>
                    <a:pt x="195" y="37"/>
                  </a:lnTo>
                  <a:lnTo>
                    <a:pt x="188" y="36"/>
                  </a:lnTo>
                  <a:lnTo>
                    <a:pt x="180" y="36"/>
                  </a:lnTo>
                  <a:lnTo>
                    <a:pt x="173" y="37"/>
                  </a:lnTo>
                  <a:lnTo>
                    <a:pt x="165" y="39"/>
                  </a:lnTo>
                  <a:lnTo>
                    <a:pt x="160" y="41"/>
                  </a:lnTo>
                  <a:lnTo>
                    <a:pt x="154" y="44"/>
                  </a:lnTo>
                  <a:lnTo>
                    <a:pt x="150" y="49"/>
                  </a:lnTo>
                  <a:lnTo>
                    <a:pt x="146" y="54"/>
                  </a:lnTo>
                  <a:lnTo>
                    <a:pt x="142" y="58"/>
                  </a:lnTo>
                  <a:lnTo>
                    <a:pt x="139" y="63"/>
                  </a:lnTo>
                  <a:lnTo>
                    <a:pt x="138" y="67"/>
                  </a:lnTo>
                  <a:lnTo>
                    <a:pt x="137" y="72"/>
                  </a:lnTo>
                  <a:lnTo>
                    <a:pt x="132" y="69"/>
                  </a:lnTo>
                  <a:lnTo>
                    <a:pt x="123" y="65"/>
                  </a:lnTo>
                  <a:lnTo>
                    <a:pt x="116" y="63"/>
                  </a:lnTo>
                  <a:lnTo>
                    <a:pt x="107" y="61"/>
                  </a:lnTo>
                  <a:lnTo>
                    <a:pt x="99" y="63"/>
                  </a:lnTo>
                  <a:lnTo>
                    <a:pt x="92" y="65"/>
                  </a:lnTo>
                  <a:lnTo>
                    <a:pt x="84" y="68"/>
                  </a:lnTo>
                  <a:lnTo>
                    <a:pt x="78" y="72"/>
                  </a:lnTo>
                  <a:lnTo>
                    <a:pt x="74" y="78"/>
                  </a:lnTo>
                  <a:lnTo>
                    <a:pt x="71" y="84"/>
                  </a:lnTo>
                  <a:lnTo>
                    <a:pt x="69" y="91"/>
                  </a:lnTo>
                  <a:lnTo>
                    <a:pt x="70" y="98"/>
                  </a:lnTo>
                  <a:lnTo>
                    <a:pt x="73" y="104"/>
                  </a:lnTo>
                  <a:lnTo>
                    <a:pt x="76" y="111"/>
                  </a:lnTo>
                  <a:lnTo>
                    <a:pt x="80" y="117"/>
                  </a:lnTo>
                  <a:lnTo>
                    <a:pt x="74" y="117"/>
                  </a:lnTo>
                  <a:lnTo>
                    <a:pt x="67" y="120"/>
                  </a:lnTo>
                  <a:lnTo>
                    <a:pt x="65" y="121"/>
                  </a:lnTo>
                  <a:lnTo>
                    <a:pt x="63" y="124"/>
                  </a:lnTo>
                  <a:lnTo>
                    <a:pt x="63" y="125"/>
                  </a:lnTo>
                  <a:lnTo>
                    <a:pt x="63" y="127"/>
                  </a:lnTo>
                  <a:lnTo>
                    <a:pt x="64" y="129"/>
                  </a:lnTo>
                  <a:lnTo>
                    <a:pt x="55" y="130"/>
                  </a:lnTo>
                  <a:lnTo>
                    <a:pt x="49" y="132"/>
                  </a:lnTo>
                  <a:lnTo>
                    <a:pt x="46" y="135"/>
                  </a:lnTo>
                  <a:lnTo>
                    <a:pt x="42" y="137"/>
                  </a:lnTo>
                  <a:lnTo>
                    <a:pt x="40" y="140"/>
                  </a:lnTo>
                  <a:lnTo>
                    <a:pt x="38" y="144"/>
                  </a:lnTo>
                  <a:lnTo>
                    <a:pt x="37" y="149"/>
                  </a:lnTo>
                  <a:lnTo>
                    <a:pt x="38" y="152"/>
                  </a:lnTo>
                  <a:lnTo>
                    <a:pt x="39" y="155"/>
                  </a:lnTo>
                  <a:lnTo>
                    <a:pt x="41" y="158"/>
                  </a:lnTo>
                  <a:lnTo>
                    <a:pt x="45" y="163"/>
                  </a:lnTo>
                  <a:lnTo>
                    <a:pt x="50" y="165"/>
                  </a:lnTo>
                  <a:lnTo>
                    <a:pt x="43" y="165"/>
                  </a:lnTo>
                  <a:lnTo>
                    <a:pt x="39" y="166"/>
                  </a:lnTo>
                  <a:lnTo>
                    <a:pt x="35" y="167"/>
                  </a:lnTo>
                  <a:lnTo>
                    <a:pt x="27" y="170"/>
                  </a:lnTo>
                  <a:lnTo>
                    <a:pt x="21" y="174"/>
                  </a:lnTo>
                  <a:lnTo>
                    <a:pt x="14" y="178"/>
                  </a:lnTo>
                  <a:lnTo>
                    <a:pt x="10" y="183"/>
                  </a:lnTo>
                  <a:lnTo>
                    <a:pt x="6" y="189"/>
                  </a:lnTo>
                  <a:lnTo>
                    <a:pt x="3" y="196"/>
                  </a:lnTo>
                  <a:lnTo>
                    <a:pt x="0" y="202"/>
                  </a:lnTo>
                  <a:lnTo>
                    <a:pt x="0" y="209"/>
                  </a:lnTo>
                  <a:lnTo>
                    <a:pt x="3" y="215"/>
                  </a:lnTo>
                  <a:lnTo>
                    <a:pt x="7" y="222"/>
                  </a:lnTo>
                  <a:lnTo>
                    <a:pt x="13" y="227"/>
                  </a:lnTo>
                  <a:lnTo>
                    <a:pt x="20" y="231"/>
                  </a:lnTo>
                  <a:lnTo>
                    <a:pt x="26" y="233"/>
                  </a:lnTo>
                  <a:lnTo>
                    <a:pt x="35" y="236"/>
                  </a:lnTo>
                  <a:lnTo>
                    <a:pt x="43" y="238"/>
                  </a:lnTo>
                  <a:lnTo>
                    <a:pt x="47" y="239"/>
                  </a:lnTo>
                  <a:lnTo>
                    <a:pt x="47" y="240"/>
                  </a:lnTo>
                  <a:lnTo>
                    <a:pt x="46" y="242"/>
                  </a:lnTo>
                  <a:lnTo>
                    <a:pt x="46" y="245"/>
                  </a:lnTo>
                  <a:lnTo>
                    <a:pt x="46" y="247"/>
                  </a:lnTo>
                  <a:lnTo>
                    <a:pt x="48" y="251"/>
                  </a:lnTo>
                  <a:lnTo>
                    <a:pt x="50" y="253"/>
                  </a:lnTo>
                  <a:lnTo>
                    <a:pt x="55" y="256"/>
                  </a:lnTo>
                  <a:lnTo>
                    <a:pt x="63" y="260"/>
                  </a:lnTo>
                  <a:lnTo>
                    <a:pt x="70" y="262"/>
                  </a:lnTo>
                  <a:lnTo>
                    <a:pt x="74" y="265"/>
                  </a:lnTo>
                  <a:lnTo>
                    <a:pt x="76" y="266"/>
                  </a:lnTo>
                  <a:lnTo>
                    <a:pt x="74" y="268"/>
                  </a:lnTo>
                  <a:lnTo>
                    <a:pt x="71" y="270"/>
                  </a:lnTo>
                  <a:lnTo>
                    <a:pt x="71" y="272"/>
                  </a:lnTo>
                  <a:lnTo>
                    <a:pt x="71" y="274"/>
                  </a:lnTo>
                  <a:lnTo>
                    <a:pt x="74" y="278"/>
                  </a:lnTo>
                  <a:lnTo>
                    <a:pt x="76" y="280"/>
                  </a:lnTo>
                  <a:lnTo>
                    <a:pt x="82" y="283"/>
                  </a:lnTo>
                  <a:lnTo>
                    <a:pt x="91" y="286"/>
                  </a:lnTo>
                  <a:lnTo>
                    <a:pt x="85" y="287"/>
                  </a:lnTo>
                  <a:lnTo>
                    <a:pt x="80" y="289"/>
                  </a:lnTo>
                  <a:lnTo>
                    <a:pt x="73" y="293"/>
                  </a:lnTo>
                  <a:lnTo>
                    <a:pt x="68" y="295"/>
                  </a:lnTo>
                  <a:lnTo>
                    <a:pt x="65" y="298"/>
                  </a:lnTo>
                  <a:lnTo>
                    <a:pt x="61" y="302"/>
                  </a:lnTo>
                  <a:lnTo>
                    <a:pt x="59" y="307"/>
                  </a:lnTo>
                  <a:lnTo>
                    <a:pt x="57" y="311"/>
                  </a:lnTo>
                  <a:lnTo>
                    <a:pt x="57" y="315"/>
                  </a:lnTo>
                  <a:lnTo>
                    <a:pt x="59" y="320"/>
                  </a:lnTo>
                  <a:lnTo>
                    <a:pt x="60" y="325"/>
                  </a:lnTo>
                  <a:lnTo>
                    <a:pt x="62" y="329"/>
                  </a:lnTo>
                  <a:lnTo>
                    <a:pt x="66" y="332"/>
                  </a:lnTo>
                  <a:lnTo>
                    <a:pt x="70" y="336"/>
                  </a:lnTo>
                  <a:lnTo>
                    <a:pt x="76" y="338"/>
                  </a:lnTo>
                  <a:lnTo>
                    <a:pt x="81" y="340"/>
                  </a:lnTo>
                  <a:lnTo>
                    <a:pt x="86" y="341"/>
                  </a:lnTo>
                  <a:lnTo>
                    <a:pt x="92" y="341"/>
                  </a:lnTo>
                  <a:lnTo>
                    <a:pt x="98" y="341"/>
                  </a:lnTo>
                  <a:lnTo>
                    <a:pt x="103" y="339"/>
                  </a:lnTo>
                  <a:lnTo>
                    <a:pt x="107" y="338"/>
                  </a:lnTo>
                  <a:lnTo>
                    <a:pt x="109" y="337"/>
                  </a:lnTo>
                  <a:lnTo>
                    <a:pt x="109" y="338"/>
                  </a:lnTo>
                  <a:lnTo>
                    <a:pt x="109" y="340"/>
                  </a:lnTo>
                  <a:lnTo>
                    <a:pt x="110" y="341"/>
                  </a:lnTo>
                  <a:lnTo>
                    <a:pt x="112" y="344"/>
                  </a:lnTo>
                  <a:lnTo>
                    <a:pt x="117" y="347"/>
                  </a:lnTo>
                  <a:lnTo>
                    <a:pt x="119" y="348"/>
                  </a:lnTo>
                  <a:lnTo>
                    <a:pt x="122" y="350"/>
                  </a:lnTo>
                  <a:lnTo>
                    <a:pt x="121" y="352"/>
                  </a:lnTo>
                  <a:lnTo>
                    <a:pt x="122" y="354"/>
                  </a:lnTo>
                  <a:lnTo>
                    <a:pt x="123" y="355"/>
                  </a:lnTo>
                  <a:lnTo>
                    <a:pt x="126" y="357"/>
                  </a:lnTo>
                  <a:lnTo>
                    <a:pt x="129" y="358"/>
                  </a:lnTo>
                  <a:lnTo>
                    <a:pt x="133" y="358"/>
                  </a:lnTo>
                  <a:lnTo>
                    <a:pt x="137" y="358"/>
                  </a:lnTo>
                  <a:lnTo>
                    <a:pt x="136" y="361"/>
                  </a:lnTo>
                  <a:lnTo>
                    <a:pt x="136" y="366"/>
                  </a:lnTo>
                  <a:lnTo>
                    <a:pt x="138" y="369"/>
                  </a:lnTo>
                  <a:lnTo>
                    <a:pt x="139" y="372"/>
                  </a:lnTo>
                  <a:lnTo>
                    <a:pt x="145" y="377"/>
                  </a:lnTo>
                  <a:lnTo>
                    <a:pt x="151" y="380"/>
                  </a:lnTo>
                  <a:lnTo>
                    <a:pt x="157" y="382"/>
                  </a:lnTo>
                  <a:lnTo>
                    <a:pt x="164" y="382"/>
                  </a:lnTo>
                  <a:lnTo>
                    <a:pt x="170" y="381"/>
                  </a:lnTo>
                  <a:lnTo>
                    <a:pt x="177" y="380"/>
                  </a:lnTo>
                  <a:lnTo>
                    <a:pt x="183" y="376"/>
                  </a:lnTo>
                  <a:lnTo>
                    <a:pt x="189" y="373"/>
                  </a:lnTo>
                  <a:lnTo>
                    <a:pt x="194" y="367"/>
                  </a:lnTo>
                  <a:lnTo>
                    <a:pt x="197" y="360"/>
                  </a:lnTo>
                  <a:lnTo>
                    <a:pt x="197" y="358"/>
                  </a:lnTo>
                  <a:lnTo>
                    <a:pt x="196" y="356"/>
                  </a:lnTo>
                  <a:lnTo>
                    <a:pt x="192" y="352"/>
                  </a:lnTo>
                  <a:lnTo>
                    <a:pt x="195" y="356"/>
                  </a:lnTo>
                  <a:lnTo>
                    <a:pt x="196" y="359"/>
                  </a:lnTo>
                  <a:lnTo>
                    <a:pt x="195" y="363"/>
                  </a:lnTo>
                  <a:lnTo>
                    <a:pt x="193" y="368"/>
                  </a:lnTo>
                  <a:lnTo>
                    <a:pt x="189" y="372"/>
                  </a:lnTo>
                  <a:lnTo>
                    <a:pt x="183" y="375"/>
                  </a:lnTo>
                  <a:lnTo>
                    <a:pt x="179" y="377"/>
                  </a:lnTo>
                  <a:lnTo>
                    <a:pt x="175" y="379"/>
                  </a:lnTo>
                  <a:lnTo>
                    <a:pt x="164" y="381"/>
                  </a:lnTo>
                  <a:lnTo>
                    <a:pt x="159" y="381"/>
                  </a:lnTo>
                  <a:lnTo>
                    <a:pt x="153" y="380"/>
                  </a:lnTo>
                  <a:lnTo>
                    <a:pt x="148" y="377"/>
                  </a:lnTo>
                  <a:lnTo>
                    <a:pt x="143" y="374"/>
                  </a:lnTo>
                  <a:lnTo>
                    <a:pt x="139" y="370"/>
                  </a:lnTo>
                  <a:lnTo>
                    <a:pt x="138" y="363"/>
                  </a:lnTo>
                  <a:lnTo>
                    <a:pt x="138" y="361"/>
                  </a:lnTo>
                  <a:lnTo>
                    <a:pt x="138" y="359"/>
                  </a:lnTo>
                  <a:lnTo>
                    <a:pt x="141" y="356"/>
                  </a:lnTo>
                  <a:lnTo>
                    <a:pt x="142" y="355"/>
                  </a:lnTo>
                  <a:lnTo>
                    <a:pt x="141" y="354"/>
                  </a:lnTo>
                  <a:lnTo>
                    <a:pt x="141" y="353"/>
                  </a:lnTo>
                  <a:lnTo>
                    <a:pt x="139" y="353"/>
                  </a:lnTo>
                  <a:lnTo>
                    <a:pt x="136" y="355"/>
                  </a:lnTo>
                  <a:lnTo>
                    <a:pt x="133" y="355"/>
                  </a:lnTo>
                  <a:lnTo>
                    <a:pt x="129" y="354"/>
                  </a:lnTo>
                  <a:lnTo>
                    <a:pt x="125" y="353"/>
                  </a:lnTo>
                  <a:lnTo>
                    <a:pt x="124" y="352"/>
                  </a:lnTo>
                  <a:lnTo>
                    <a:pt x="125" y="350"/>
                  </a:lnTo>
                  <a:lnTo>
                    <a:pt x="126" y="347"/>
                  </a:lnTo>
                  <a:lnTo>
                    <a:pt x="126" y="345"/>
                  </a:lnTo>
                  <a:lnTo>
                    <a:pt x="125" y="345"/>
                  </a:lnTo>
                  <a:lnTo>
                    <a:pt x="124" y="345"/>
                  </a:lnTo>
                  <a:lnTo>
                    <a:pt x="122" y="346"/>
                  </a:lnTo>
                  <a:lnTo>
                    <a:pt x="120" y="346"/>
                  </a:lnTo>
                  <a:lnTo>
                    <a:pt x="116" y="344"/>
                  </a:lnTo>
                  <a:lnTo>
                    <a:pt x="112" y="341"/>
                  </a:lnTo>
                  <a:lnTo>
                    <a:pt x="111" y="340"/>
                  </a:lnTo>
                  <a:lnTo>
                    <a:pt x="111" y="338"/>
                  </a:lnTo>
                  <a:lnTo>
                    <a:pt x="111" y="336"/>
                  </a:lnTo>
                  <a:lnTo>
                    <a:pt x="110" y="336"/>
                  </a:lnTo>
                  <a:lnTo>
                    <a:pt x="108" y="334"/>
                  </a:lnTo>
                  <a:lnTo>
                    <a:pt x="103" y="337"/>
                  </a:lnTo>
                  <a:lnTo>
                    <a:pt x="98" y="339"/>
                  </a:lnTo>
                  <a:lnTo>
                    <a:pt x="92" y="340"/>
                  </a:lnTo>
                  <a:lnTo>
                    <a:pt x="88" y="339"/>
                  </a:lnTo>
                  <a:lnTo>
                    <a:pt x="82" y="338"/>
                  </a:lnTo>
                  <a:lnTo>
                    <a:pt x="71" y="333"/>
                  </a:lnTo>
                  <a:lnTo>
                    <a:pt x="67" y="330"/>
                  </a:lnTo>
                  <a:lnTo>
                    <a:pt x="63" y="326"/>
                  </a:lnTo>
                  <a:lnTo>
                    <a:pt x="61" y="322"/>
                  </a:lnTo>
                  <a:lnTo>
                    <a:pt x="60" y="315"/>
                  </a:lnTo>
                  <a:lnTo>
                    <a:pt x="60" y="310"/>
                  </a:lnTo>
                  <a:lnTo>
                    <a:pt x="62" y="305"/>
                  </a:lnTo>
                  <a:lnTo>
                    <a:pt x="65" y="301"/>
                  </a:lnTo>
                  <a:lnTo>
                    <a:pt x="68" y="298"/>
                  </a:lnTo>
                  <a:lnTo>
                    <a:pt x="73" y="295"/>
                  </a:lnTo>
                  <a:lnTo>
                    <a:pt x="77" y="293"/>
                  </a:lnTo>
                  <a:lnTo>
                    <a:pt x="86" y="289"/>
                  </a:lnTo>
                  <a:lnTo>
                    <a:pt x="90" y="289"/>
                  </a:lnTo>
                  <a:lnTo>
                    <a:pt x="94" y="288"/>
                  </a:lnTo>
                  <a:lnTo>
                    <a:pt x="99" y="290"/>
                  </a:lnTo>
                  <a:lnTo>
                    <a:pt x="100" y="289"/>
                  </a:lnTo>
                  <a:lnTo>
                    <a:pt x="97" y="287"/>
                  </a:lnTo>
                  <a:lnTo>
                    <a:pt x="94" y="286"/>
                  </a:lnTo>
                  <a:lnTo>
                    <a:pt x="90" y="285"/>
                  </a:lnTo>
                  <a:lnTo>
                    <a:pt x="83" y="282"/>
                  </a:lnTo>
                  <a:lnTo>
                    <a:pt x="78" y="280"/>
                  </a:lnTo>
                  <a:lnTo>
                    <a:pt x="75" y="278"/>
                  </a:lnTo>
                  <a:lnTo>
                    <a:pt x="74" y="274"/>
                  </a:lnTo>
                  <a:lnTo>
                    <a:pt x="73" y="272"/>
                  </a:lnTo>
                  <a:lnTo>
                    <a:pt x="73" y="271"/>
                  </a:lnTo>
                  <a:lnTo>
                    <a:pt x="76" y="268"/>
                  </a:lnTo>
                  <a:lnTo>
                    <a:pt x="78" y="266"/>
                  </a:lnTo>
                  <a:lnTo>
                    <a:pt x="78" y="265"/>
                  </a:lnTo>
                  <a:lnTo>
                    <a:pt x="76" y="264"/>
                  </a:lnTo>
                  <a:lnTo>
                    <a:pt x="73" y="262"/>
                  </a:lnTo>
                  <a:lnTo>
                    <a:pt x="62" y="258"/>
                  </a:lnTo>
                  <a:lnTo>
                    <a:pt x="52" y="252"/>
                  </a:lnTo>
                  <a:lnTo>
                    <a:pt x="48" y="248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0"/>
                  </a:lnTo>
                  <a:lnTo>
                    <a:pt x="49" y="239"/>
                  </a:lnTo>
                  <a:lnTo>
                    <a:pt x="48" y="238"/>
                  </a:lnTo>
                  <a:lnTo>
                    <a:pt x="46" y="237"/>
                  </a:lnTo>
                  <a:lnTo>
                    <a:pt x="40" y="236"/>
                  </a:lnTo>
                  <a:lnTo>
                    <a:pt x="28" y="232"/>
                  </a:lnTo>
                  <a:lnTo>
                    <a:pt x="23" y="230"/>
                  </a:lnTo>
                  <a:lnTo>
                    <a:pt x="18" y="228"/>
                  </a:lnTo>
                  <a:lnTo>
                    <a:pt x="11" y="224"/>
                  </a:lnTo>
                  <a:lnTo>
                    <a:pt x="7" y="218"/>
                  </a:lnTo>
                  <a:lnTo>
                    <a:pt x="4" y="213"/>
                  </a:lnTo>
                  <a:lnTo>
                    <a:pt x="3" y="205"/>
                  </a:lnTo>
                  <a:lnTo>
                    <a:pt x="3" y="200"/>
                  </a:lnTo>
                  <a:lnTo>
                    <a:pt x="5" y="194"/>
                  </a:lnTo>
                  <a:lnTo>
                    <a:pt x="8" y="188"/>
                  </a:lnTo>
                  <a:lnTo>
                    <a:pt x="11" y="184"/>
                  </a:lnTo>
                  <a:lnTo>
                    <a:pt x="16" y="180"/>
                  </a:lnTo>
                  <a:lnTo>
                    <a:pt x="21" y="176"/>
                  </a:lnTo>
                  <a:lnTo>
                    <a:pt x="31" y="171"/>
                  </a:lnTo>
                  <a:lnTo>
                    <a:pt x="38" y="168"/>
                  </a:lnTo>
                  <a:lnTo>
                    <a:pt x="46" y="167"/>
                  </a:lnTo>
                  <a:lnTo>
                    <a:pt x="49" y="167"/>
                  </a:lnTo>
                  <a:lnTo>
                    <a:pt x="52" y="168"/>
                  </a:lnTo>
                  <a:lnTo>
                    <a:pt x="59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60" y="167"/>
                  </a:lnTo>
                  <a:lnTo>
                    <a:pt x="53" y="164"/>
                  </a:lnTo>
                  <a:lnTo>
                    <a:pt x="47" y="159"/>
                  </a:lnTo>
                  <a:lnTo>
                    <a:pt x="45" y="157"/>
                  </a:lnTo>
                  <a:lnTo>
                    <a:pt x="42" y="155"/>
                  </a:lnTo>
                  <a:lnTo>
                    <a:pt x="41" y="152"/>
                  </a:lnTo>
                  <a:lnTo>
                    <a:pt x="40" y="147"/>
                  </a:lnTo>
                  <a:lnTo>
                    <a:pt x="41" y="143"/>
                  </a:lnTo>
                  <a:lnTo>
                    <a:pt x="43" y="140"/>
                  </a:lnTo>
                  <a:lnTo>
                    <a:pt x="47" y="138"/>
                  </a:lnTo>
                  <a:lnTo>
                    <a:pt x="50" y="136"/>
                  </a:lnTo>
                  <a:lnTo>
                    <a:pt x="57" y="133"/>
                  </a:lnTo>
                  <a:lnTo>
                    <a:pt x="66" y="132"/>
                  </a:lnTo>
                  <a:lnTo>
                    <a:pt x="67" y="132"/>
                  </a:lnTo>
                  <a:lnTo>
                    <a:pt x="67" y="131"/>
                  </a:lnTo>
                  <a:lnTo>
                    <a:pt x="67" y="129"/>
                  </a:lnTo>
                  <a:lnTo>
                    <a:pt x="67" y="127"/>
                  </a:lnTo>
                  <a:lnTo>
                    <a:pt x="67" y="124"/>
                  </a:lnTo>
                  <a:lnTo>
                    <a:pt x="69" y="123"/>
                  </a:lnTo>
                  <a:lnTo>
                    <a:pt x="73" y="121"/>
                  </a:lnTo>
                  <a:lnTo>
                    <a:pt x="76" y="121"/>
                  </a:lnTo>
                  <a:lnTo>
                    <a:pt x="80" y="121"/>
                  </a:lnTo>
                  <a:lnTo>
                    <a:pt x="83" y="122"/>
                  </a:lnTo>
                  <a:lnTo>
                    <a:pt x="84" y="122"/>
                  </a:lnTo>
                  <a:lnTo>
                    <a:pt x="85" y="122"/>
                  </a:lnTo>
                  <a:lnTo>
                    <a:pt x="85" y="120"/>
                  </a:lnTo>
                  <a:lnTo>
                    <a:pt x="77" y="108"/>
                  </a:lnTo>
                  <a:lnTo>
                    <a:pt x="75" y="101"/>
                  </a:lnTo>
                  <a:lnTo>
                    <a:pt x="73" y="94"/>
                  </a:lnTo>
                  <a:lnTo>
                    <a:pt x="74" y="86"/>
                  </a:lnTo>
                  <a:lnTo>
                    <a:pt x="76" y="80"/>
                  </a:lnTo>
                  <a:lnTo>
                    <a:pt x="80" y="74"/>
                  </a:lnTo>
                  <a:lnTo>
                    <a:pt x="85" y="70"/>
                  </a:lnTo>
                  <a:lnTo>
                    <a:pt x="93" y="67"/>
                  </a:lnTo>
                  <a:lnTo>
                    <a:pt x="99" y="65"/>
                  </a:lnTo>
                  <a:lnTo>
                    <a:pt x="107" y="64"/>
                  </a:lnTo>
                  <a:lnTo>
                    <a:pt x="114" y="65"/>
                  </a:lnTo>
                  <a:lnTo>
                    <a:pt x="122" y="67"/>
                  </a:lnTo>
                  <a:lnTo>
                    <a:pt x="128" y="70"/>
                  </a:lnTo>
                  <a:lnTo>
                    <a:pt x="136" y="73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39" y="72"/>
                  </a:lnTo>
                  <a:lnTo>
                    <a:pt x="139" y="69"/>
                  </a:lnTo>
                  <a:lnTo>
                    <a:pt x="141" y="63"/>
                  </a:lnTo>
                  <a:lnTo>
                    <a:pt x="146" y="56"/>
                  </a:lnTo>
                  <a:lnTo>
                    <a:pt x="150" y="52"/>
                  </a:lnTo>
                  <a:lnTo>
                    <a:pt x="155" y="46"/>
                  </a:lnTo>
                  <a:lnTo>
                    <a:pt x="162" y="42"/>
                  </a:lnTo>
                  <a:lnTo>
                    <a:pt x="168" y="40"/>
                  </a:lnTo>
                  <a:lnTo>
                    <a:pt x="176" y="38"/>
                  </a:lnTo>
                  <a:lnTo>
                    <a:pt x="182" y="38"/>
                  </a:lnTo>
                  <a:lnTo>
                    <a:pt x="188" y="38"/>
                  </a:lnTo>
                  <a:lnTo>
                    <a:pt x="194" y="39"/>
                  </a:lnTo>
                  <a:lnTo>
                    <a:pt x="199" y="41"/>
                  </a:lnTo>
                  <a:lnTo>
                    <a:pt x="202" y="42"/>
                  </a:lnTo>
                  <a:lnTo>
                    <a:pt x="204" y="43"/>
                  </a:lnTo>
                  <a:lnTo>
                    <a:pt x="204" y="44"/>
                  </a:lnTo>
                  <a:lnTo>
                    <a:pt x="205" y="45"/>
                  </a:lnTo>
                  <a:lnTo>
                    <a:pt x="206" y="45"/>
                  </a:lnTo>
                  <a:lnTo>
                    <a:pt x="206" y="44"/>
                  </a:lnTo>
                  <a:lnTo>
                    <a:pt x="208" y="41"/>
                  </a:lnTo>
                  <a:lnTo>
                    <a:pt x="210" y="41"/>
                  </a:lnTo>
                  <a:lnTo>
                    <a:pt x="214" y="43"/>
                  </a:lnTo>
                  <a:lnTo>
                    <a:pt x="219" y="45"/>
                  </a:lnTo>
                  <a:lnTo>
                    <a:pt x="220" y="48"/>
                  </a:lnTo>
                  <a:lnTo>
                    <a:pt x="220" y="49"/>
                  </a:lnTo>
                  <a:lnTo>
                    <a:pt x="221" y="50"/>
                  </a:lnTo>
                  <a:lnTo>
                    <a:pt x="222" y="50"/>
                  </a:lnTo>
                  <a:lnTo>
                    <a:pt x="231" y="45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5" y="45"/>
                  </a:lnTo>
                  <a:lnTo>
                    <a:pt x="250" y="48"/>
                  </a:lnTo>
                  <a:lnTo>
                    <a:pt x="253" y="50"/>
                  </a:lnTo>
                  <a:lnTo>
                    <a:pt x="256" y="52"/>
                  </a:lnTo>
                  <a:lnTo>
                    <a:pt x="257" y="53"/>
                  </a:lnTo>
                  <a:lnTo>
                    <a:pt x="257" y="51"/>
                  </a:lnTo>
                  <a:lnTo>
                    <a:pt x="254" y="44"/>
                  </a:lnTo>
                  <a:lnTo>
                    <a:pt x="252" y="38"/>
                  </a:lnTo>
                  <a:lnTo>
                    <a:pt x="251" y="32"/>
                  </a:lnTo>
                  <a:lnTo>
                    <a:pt x="252" y="28"/>
                  </a:lnTo>
                  <a:lnTo>
                    <a:pt x="253" y="23"/>
                  </a:lnTo>
                  <a:lnTo>
                    <a:pt x="255" y="20"/>
                  </a:lnTo>
                  <a:lnTo>
                    <a:pt x="262" y="13"/>
                  </a:lnTo>
                  <a:lnTo>
                    <a:pt x="269" y="9"/>
                  </a:lnTo>
                  <a:lnTo>
                    <a:pt x="277" y="6"/>
                  </a:lnTo>
                  <a:lnTo>
                    <a:pt x="285" y="3"/>
                  </a:lnTo>
                  <a:lnTo>
                    <a:pt x="294" y="3"/>
                  </a:lnTo>
                  <a:lnTo>
                    <a:pt x="302" y="5"/>
                  </a:lnTo>
                  <a:lnTo>
                    <a:pt x="308" y="9"/>
                  </a:lnTo>
                  <a:lnTo>
                    <a:pt x="314" y="13"/>
                  </a:lnTo>
                  <a:lnTo>
                    <a:pt x="318" y="17"/>
                  </a:lnTo>
                  <a:lnTo>
                    <a:pt x="320" y="22"/>
                  </a:lnTo>
                  <a:lnTo>
                    <a:pt x="321" y="27"/>
                  </a:lnTo>
                  <a:lnTo>
                    <a:pt x="321" y="32"/>
                  </a:lnTo>
                  <a:lnTo>
                    <a:pt x="320" y="39"/>
                  </a:lnTo>
                  <a:lnTo>
                    <a:pt x="319" y="42"/>
                  </a:lnTo>
                  <a:lnTo>
                    <a:pt x="317" y="45"/>
                  </a:lnTo>
                  <a:lnTo>
                    <a:pt x="317" y="46"/>
                  </a:lnTo>
                  <a:lnTo>
                    <a:pt x="317" y="48"/>
                  </a:lnTo>
                  <a:lnTo>
                    <a:pt x="318" y="48"/>
                  </a:lnTo>
                  <a:lnTo>
                    <a:pt x="320" y="46"/>
                  </a:lnTo>
                  <a:lnTo>
                    <a:pt x="322" y="45"/>
                  </a:lnTo>
                  <a:lnTo>
                    <a:pt x="326" y="46"/>
                  </a:lnTo>
                  <a:lnTo>
                    <a:pt x="331" y="49"/>
                  </a:lnTo>
                  <a:lnTo>
                    <a:pt x="334" y="52"/>
                  </a:lnTo>
                  <a:lnTo>
                    <a:pt x="337" y="55"/>
                  </a:lnTo>
                  <a:lnTo>
                    <a:pt x="338" y="59"/>
                  </a:lnTo>
                  <a:lnTo>
                    <a:pt x="340" y="67"/>
                  </a:lnTo>
                  <a:lnTo>
                    <a:pt x="340" y="68"/>
                  </a:lnTo>
                  <a:lnTo>
                    <a:pt x="341" y="68"/>
                  </a:lnTo>
                  <a:lnTo>
                    <a:pt x="342" y="68"/>
                  </a:lnTo>
                  <a:lnTo>
                    <a:pt x="342" y="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5" name="Freeform 106"/>
            <p:cNvSpPr>
              <a:spLocks/>
            </p:cNvSpPr>
            <p:nvPr/>
          </p:nvSpPr>
          <p:spPr bwMode="auto">
            <a:xfrm>
              <a:off x="5394325" y="2452688"/>
              <a:ext cx="101600" cy="300038"/>
            </a:xfrm>
            <a:custGeom>
              <a:avLst/>
              <a:gdLst>
                <a:gd name="T0" fmla="*/ 108365923 w 64"/>
                <a:gd name="T1" fmla="*/ 2520954 h 189"/>
                <a:gd name="T2" fmla="*/ 108365923 w 64"/>
                <a:gd name="T3" fmla="*/ 2520954 h 189"/>
                <a:gd name="T4" fmla="*/ 120967492 w 64"/>
                <a:gd name="T5" fmla="*/ 40322567 h 189"/>
                <a:gd name="T6" fmla="*/ 131048112 w 64"/>
                <a:gd name="T7" fmla="*/ 78125767 h 189"/>
                <a:gd name="T8" fmla="*/ 141128732 w 64"/>
                <a:gd name="T9" fmla="*/ 115927393 h 189"/>
                <a:gd name="T10" fmla="*/ 148688404 w 64"/>
                <a:gd name="T11" fmla="*/ 156249947 h 189"/>
                <a:gd name="T12" fmla="*/ 151209353 w 64"/>
                <a:gd name="T13" fmla="*/ 194053135 h 189"/>
                <a:gd name="T14" fmla="*/ 153728714 w 64"/>
                <a:gd name="T15" fmla="*/ 234375739 h 189"/>
                <a:gd name="T16" fmla="*/ 153728714 w 64"/>
                <a:gd name="T17" fmla="*/ 277217659 h 189"/>
                <a:gd name="T18" fmla="*/ 151209353 w 64"/>
                <a:gd name="T19" fmla="*/ 315020847 h 189"/>
                <a:gd name="T20" fmla="*/ 151209353 w 64"/>
                <a:gd name="T21" fmla="*/ 315020847 h 189"/>
                <a:gd name="T22" fmla="*/ 146169042 w 64"/>
                <a:gd name="T23" fmla="*/ 352822448 h 189"/>
                <a:gd name="T24" fmla="*/ 141128732 w 64"/>
                <a:gd name="T25" fmla="*/ 370464359 h 189"/>
                <a:gd name="T26" fmla="*/ 136088422 w 64"/>
                <a:gd name="T27" fmla="*/ 388104683 h 189"/>
                <a:gd name="T28" fmla="*/ 126007802 w 64"/>
                <a:gd name="T29" fmla="*/ 403225641 h 189"/>
                <a:gd name="T30" fmla="*/ 118446543 w 64"/>
                <a:gd name="T31" fmla="*/ 420867651 h 189"/>
                <a:gd name="T32" fmla="*/ 103325588 w 64"/>
                <a:gd name="T33" fmla="*/ 430948290 h 189"/>
                <a:gd name="T34" fmla="*/ 85685296 w 64"/>
                <a:gd name="T35" fmla="*/ 438507975 h 189"/>
                <a:gd name="T36" fmla="*/ 85685296 w 64"/>
                <a:gd name="T37" fmla="*/ 438507975 h 189"/>
                <a:gd name="T38" fmla="*/ 60483746 w 64"/>
                <a:gd name="T39" fmla="*/ 441028928 h 189"/>
                <a:gd name="T40" fmla="*/ 32761234 w 64"/>
                <a:gd name="T41" fmla="*/ 441028928 h 189"/>
                <a:gd name="T42" fmla="*/ 20161247 w 64"/>
                <a:gd name="T43" fmla="*/ 446069248 h 189"/>
                <a:gd name="T44" fmla="*/ 10080623 w 64"/>
                <a:gd name="T45" fmla="*/ 451109567 h 189"/>
                <a:gd name="T46" fmla="*/ 2520950 w 64"/>
                <a:gd name="T47" fmla="*/ 461190206 h 189"/>
                <a:gd name="T48" fmla="*/ 0 w 64"/>
                <a:gd name="T49" fmla="*/ 473790210 h 189"/>
                <a:gd name="T50" fmla="*/ 0 w 64"/>
                <a:gd name="T51" fmla="*/ 473790210 h 189"/>
                <a:gd name="T52" fmla="*/ 2520950 w 64"/>
                <a:gd name="T53" fmla="*/ 476311163 h 189"/>
                <a:gd name="T54" fmla="*/ 2520950 w 64"/>
                <a:gd name="T55" fmla="*/ 473790210 h 189"/>
                <a:gd name="T56" fmla="*/ 2520950 w 64"/>
                <a:gd name="T57" fmla="*/ 473790210 h 189"/>
                <a:gd name="T58" fmla="*/ 5040312 w 64"/>
                <a:gd name="T59" fmla="*/ 463709571 h 189"/>
                <a:gd name="T60" fmla="*/ 10080623 w 64"/>
                <a:gd name="T61" fmla="*/ 458669252 h 189"/>
                <a:gd name="T62" fmla="*/ 17640298 w 64"/>
                <a:gd name="T63" fmla="*/ 451109567 h 189"/>
                <a:gd name="T64" fmla="*/ 25201557 w 64"/>
                <a:gd name="T65" fmla="*/ 446069248 h 189"/>
                <a:gd name="T66" fmla="*/ 47882165 w 64"/>
                <a:gd name="T67" fmla="*/ 443548294 h 189"/>
                <a:gd name="T68" fmla="*/ 68043417 w 64"/>
                <a:gd name="T69" fmla="*/ 443548294 h 189"/>
                <a:gd name="T70" fmla="*/ 68043417 w 64"/>
                <a:gd name="T71" fmla="*/ 443548294 h 189"/>
                <a:gd name="T72" fmla="*/ 80644986 w 64"/>
                <a:gd name="T73" fmla="*/ 443548294 h 189"/>
                <a:gd name="T74" fmla="*/ 93244968 w 64"/>
                <a:gd name="T75" fmla="*/ 438507975 h 189"/>
                <a:gd name="T76" fmla="*/ 108365923 w 64"/>
                <a:gd name="T77" fmla="*/ 433467656 h 189"/>
                <a:gd name="T78" fmla="*/ 118446543 w 64"/>
                <a:gd name="T79" fmla="*/ 425907971 h 189"/>
                <a:gd name="T80" fmla="*/ 118446543 w 64"/>
                <a:gd name="T81" fmla="*/ 425907971 h 189"/>
                <a:gd name="T82" fmla="*/ 128527163 w 64"/>
                <a:gd name="T83" fmla="*/ 415827233 h 189"/>
                <a:gd name="T84" fmla="*/ 138607784 w 64"/>
                <a:gd name="T85" fmla="*/ 403225641 h 189"/>
                <a:gd name="T86" fmla="*/ 143648094 w 64"/>
                <a:gd name="T87" fmla="*/ 393145002 h 189"/>
                <a:gd name="T88" fmla="*/ 146169042 w 64"/>
                <a:gd name="T89" fmla="*/ 378024045 h 189"/>
                <a:gd name="T90" fmla="*/ 146169042 w 64"/>
                <a:gd name="T91" fmla="*/ 378024045 h 189"/>
                <a:gd name="T92" fmla="*/ 153728714 w 64"/>
                <a:gd name="T93" fmla="*/ 342741810 h 189"/>
                <a:gd name="T94" fmla="*/ 158769024 w 64"/>
                <a:gd name="T95" fmla="*/ 304940209 h 189"/>
                <a:gd name="T96" fmla="*/ 158769024 w 64"/>
                <a:gd name="T97" fmla="*/ 304940209 h 189"/>
                <a:gd name="T98" fmla="*/ 161289973 w 64"/>
                <a:gd name="T99" fmla="*/ 267137021 h 189"/>
                <a:gd name="T100" fmla="*/ 158769024 w 64"/>
                <a:gd name="T101" fmla="*/ 229335420 h 189"/>
                <a:gd name="T102" fmla="*/ 156249663 w 64"/>
                <a:gd name="T103" fmla="*/ 189012816 h 189"/>
                <a:gd name="T104" fmla="*/ 153728714 w 64"/>
                <a:gd name="T105" fmla="*/ 151209628 h 189"/>
                <a:gd name="T106" fmla="*/ 153728714 w 64"/>
                <a:gd name="T107" fmla="*/ 151209628 h 189"/>
                <a:gd name="T108" fmla="*/ 146169042 w 64"/>
                <a:gd name="T109" fmla="*/ 113408027 h 189"/>
                <a:gd name="T110" fmla="*/ 136088422 w 64"/>
                <a:gd name="T111" fmla="*/ 75604814 h 189"/>
                <a:gd name="T112" fmla="*/ 110886872 w 64"/>
                <a:gd name="T113" fmla="*/ 0 h 189"/>
                <a:gd name="T114" fmla="*/ 110886872 w 64"/>
                <a:gd name="T115" fmla="*/ 0 h 189"/>
                <a:gd name="T116" fmla="*/ 108365923 w 64"/>
                <a:gd name="T117" fmla="*/ 2520954 h 1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"/>
                <a:gd name="T178" fmla="*/ 0 h 189"/>
                <a:gd name="T179" fmla="*/ 64 w 64"/>
                <a:gd name="T180" fmla="*/ 189 h 1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" h="189">
                  <a:moveTo>
                    <a:pt x="43" y="1"/>
                  </a:moveTo>
                  <a:lnTo>
                    <a:pt x="43" y="1"/>
                  </a:lnTo>
                  <a:lnTo>
                    <a:pt x="48" y="16"/>
                  </a:lnTo>
                  <a:lnTo>
                    <a:pt x="52" y="31"/>
                  </a:lnTo>
                  <a:lnTo>
                    <a:pt x="56" y="46"/>
                  </a:lnTo>
                  <a:lnTo>
                    <a:pt x="59" y="62"/>
                  </a:lnTo>
                  <a:lnTo>
                    <a:pt x="60" y="77"/>
                  </a:lnTo>
                  <a:lnTo>
                    <a:pt x="61" y="93"/>
                  </a:lnTo>
                  <a:lnTo>
                    <a:pt x="61" y="110"/>
                  </a:lnTo>
                  <a:lnTo>
                    <a:pt x="60" y="125"/>
                  </a:lnTo>
                  <a:lnTo>
                    <a:pt x="58" y="140"/>
                  </a:lnTo>
                  <a:lnTo>
                    <a:pt x="56" y="147"/>
                  </a:lnTo>
                  <a:lnTo>
                    <a:pt x="54" y="154"/>
                  </a:lnTo>
                  <a:lnTo>
                    <a:pt x="50" y="160"/>
                  </a:lnTo>
                  <a:lnTo>
                    <a:pt x="47" y="167"/>
                  </a:lnTo>
                  <a:lnTo>
                    <a:pt x="41" y="171"/>
                  </a:lnTo>
                  <a:lnTo>
                    <a:pt x="34" y="174"/>
                  </a:lnTo>
                  <a:lnTo>
                    <a:pt x="24" y="175"/>
                  </a:lnTo>
                  <a:lnTo>
                    <a:pt x="13" y="175"/>
                  </a:lnTo>
                  <a:lnTo>
                    <a:pt x="8" y="177"/>
                  </a:lnTo>
                  <a:lnTo>
                    <a:pt x="4" y="179"/>
                  </a:lnTo>
                  <a:lnTo>
                    <a:pt x="1" y="183"/>
                  </a:lnTo>
                  <a:lnTo>
                    <a:pt x="0" y="188"/>
                  </a:lnTo>
                  <a:lnTo>
                    <a:pt x="1" y="189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4" y="182"/>
                  </a:lnTo>
                  <a:lnTo>
                    <a:pt x="7" y="179"/>
                  </a:lnTo>
                  <a:lnTo>
                    <a:pt x="10" y="177"/>
                  </a:lnTo>
                  <a:lnTo>
                    <a:pt x="19" y="176"/>
                  </a:lnTo>
                  <a:lnTo>
                    <a:pt x="27" y="176"/>
                  </a:lnTo>
                  <a:lnTo>
                    <a:pt x="32" y="176"/>
                  </a:lnTo>
                  <a:lnTo>
                    <a:pt x="37" y="174"/>
                  </a:lnTo>
                  <a:lnTo>
                    <a:pt x="43" y="172"/>
                  </a:lnTo>
                  <a:lnTo>
                    <a:pt x="47" y="169"/>
                  </a:lnTo>
                  <a:lnTo>
                    <a:pt x="51" y="165"/>
                  </a:lnTo>
                  <a:lnTo>
                    <a:pt x="55" y="160"/>
                  </a:lnTo>
                  <a:lnTo>
                    <a:pt x="57" y="156"/>
                  </a:lnTo>
                  <a:lnTo>
                    <a:pt x="58" y="150"/>
                  </a:lnTo>
                  <a:lnTo>
                    <a:pt x="61" y="136"/>
                  </a:lnTo>
                  <a:lnTo>
                    <a:pt x="63" y="121"/>
                  </a:lnTo>
                  <a:lnTo>
                    <a:pt x="64" y="106"/>
                  </a:lnTo>
                  <a:lnTo>
                    <a:pt x="63" y="91"/>
                  </a:lnTo>
                  <a:lnTo>
                    <a:pt x="62" y="75"/>
                  </a:lnTo>
                  <a:lnTo>
                    <a:pt x="61" y="60"/>
                  </a:lnTo>
                  <a:lnTo>
                    <a:pt x="58" y="45"/>
                  </a:lnTo>
                  <a:lnTo>
                    <a:pt x="54" y="30"/>
                  </a:lnTo>
                  <a:lnTo>
                    <a:pt x="44" y="0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6" name="Freeform 107"/>
            <p:cNvSpPr>
              <a:spLocks/>
            </p:cNvSpPr>
            <p:nvPr/>
          </p:nvSpPr>
          <p:spPr bwMode="auto">
            <a:xfrm>
              <a:off x="5394325" y="2452688"/>
              <a:ext cx="101600" cy="300038"/>
            </a:xfrm>
            <a:custGeom>
              <a:avLst/>
              <a:gdLst>
                <a:gd name="T0" fmla="*/ 108365923 w 64"/>
                <a:gd name="T1" fmla="*/ 2520954 h 189"/>
                <a:gd name="T2" fmla="*/ 108365923 w 64"/>
                <a:gd name="T3" fmla="*/ 2520954 h 189"/>
                <a:gd name="T4" fmla="*/ 120967492 w 64"/>
                <a:gd name="T5" fmla="*/ 40322567 h 189"/>
                <a:gd name="T6" fmla="*/ 131048112 w 64"/>
                <a:gd name="T7" fmla="*/ 78125767 h 189"/>
                <a:gd name="T8" fmla="*/ 141128732 w 64"/>
                <a:gd name="T9" fmla="*/ 115927393 h 189"/>
                <a:gd name="T10" fmla="*/ 148688404 w 64"/>
                <a:gd name="T11" fmla="*/ 156249947 h 189"/>
                <a:gd name="T12" fmla="*/ 151209353 w 64"/>
                <a:gd name="T13" fmla="*/ 194053135 h 189"/>
                <a:gd name="T14" fmla="*/ 153728714 w 64"/>
                <a:gd name="T15" fmla="*/ 234375739 h 189"/>
                <a:gd name="T16" fmla="*/ 153728714 w 64"/>
                <a:gd name="T17" fmla="*/ 277217659 h 189"/>
                <a:gd name="T18" fmla="*/ 151209353 w 64"/>
                <a:gd name="T19" fmla="*/ 315020847 h 189"/>
                <a:gd name="T20" fmla="*/ 151209353 w 64"/>
                <a:gd name="T21" fmla="*/ 315020847 h 189"/>
                <a:gd name="T22" fmla="*/ 146169042 w 64"/>
                <a:gd name="T23" fmla="*/ 352822448 h 189"/>
                <a:gd name="T24" fmla="*/ 141128732 w 64"/>
                <a:gd name="T25" fmla="*/ 370464359 h 189"/>
                <a:gd name="T26" fmla="*/ 136088422 w 64"/>
                <a:gd name="T27" fmla="*/ 388104683 h 189"/>
                <a:gd name="T28" fmla="*/ 126007802 w 64"/>
                <a:gd name="T29" fmla="*/ 403225641 h 189"/>
                <a:gd name="T30" fmla="*/ 118446543 w 64"/>
                <a:gd name="T31" fmla="*/ 420867651 h 189"/>
                <a:gd name="T32" fmla="*/ 103325588 w 64"/>
                <a:gd name="T33" fmla="*/ 430948290 h 189"/>
                <a:gd name="T34" fmla="*/ 85685296 w 64"/>
                <a:gd name="T35" fmla="*/ 438507975 h 189"/>
                <a:gd name="T36" fmla="*/ 85685296 w 64"/>
                <a:gd name="T37" fmla="*/ 438507975 h 189"/>
                <a:gd name="T38" fmla="*/ 60483746 w 64"/>
                <a:gd name="T39" fmla="*/ 441028928 h 189"/>
                <a:gd name="T40" fmla="*/ 32761234 w 64"/>
                <a:gd name="T41" fmla="*/ 441028928 h 189"/>
                <a:gd name="T42" fmla="*/ 20161247 w 64"/>
                <a:gd name="T43" fmla="*/ 446069248 h 189"/>
                <a:gd name="T44" fmla="*/ 10080623 w 64"/>
                <a:gd name="T45" fmla="*/ 451109567 h 189"/>
                <a:gd name="T46" fmla="*/ 2520950 w 64"/>
                <a:gd name="T47" fmla="*/ 461190206 h 189"/>
                <a:gd name="T48" fmla="*/ 0 w 64"/>
                <a:gd name="T49" fmla="*/ 473790210 h 189"/>
                <a:gd name="T50" fmla="*/ 0 w 64"/>
                <a:gd name="T51" fmla="*/ 473790210 h 189"/>
                <a:gd name="T52" fmla="*/ 2520950 w 64"/>
                <a:gd name="T53" fmla="*/ 476311163 h 189"/>
                <a:gd name="T54" fmla="*/ 2520950 w 64"/>
                <a:gd name="T55" fmla="*/ 473790210 h 189"/>
                <a:gd name="T56" fmla="*/ 2520950 w 64"/>
                <a:gd name="T57" fmla="*/ 473790210 h 189"/>
                <a:gd name="T58" fmla="*/ 5040312 w 64"/>
                <a:gd name="T59" fmla="*/ 463709571 h 189"/>
                <a:gd name="T60" fmla="*/ 10080623 w 64"/>
                <a:gd name="T61" fmla="*/ 458669252 h 189"/>
                <a:gd name="T62" fmla="*/ 17640298 w 64"/>
                <a:gd name="T63" fmla="*/ 451109567 h 189"/>
                <a:gd name="T64" fmla="*/ 25201557 w 64"/>
                <a:gd name="T65" fmla="*/ 446069248 h 189"/>
                <a:gd name="T66" fmla="*/ 47882165 w 64"/>
                <a:gd name="T67" fmla="*/ 443548294 h 189"/>
                <a:gd name="T68" fmla="*/ 68043417 w 64"/>
                <a:gd name="T69" fmla="*/ 443548294 h 189"/>
                <a:gd name="T70" fmla="*/ 68043417 w 64"/>
                <a:gd name="T71" fmla="*/ 443548294 h 189"/>
                <a:gd name="T72" fmla="*/ 80644986 w 64"/>
                <a:gd name="T73" fmla="*/ 443548294 h 189"/>
                <a:gd name="T74" fmla="*/ 93244968 w 64"/>
                <a:gd name="T75" fmla="*/ 438507975 h 189"/>
                <a:gd name="T76" fmla="*/ 108365923 w 64"/>
                <a:gd name="T77" fmla="*/ 433467656 h 189"/>
                <a:gd name="T78" fmla="*/ 118446543 w 64"/>
                <a:gd name="T79" fmla="*/ 425907971 h 189"/>
                <a:gd name="T80" fmla="*/ 118446543 w 64"/>
                <a:gd name="T81" fmla="*/ 425907971 h 189"/>
                <a:gd name="T82" fmla="*/ 128527163 w 64"/>
                <a:gd name="T83" fmla="*/ 415827233 h 189"/>
                <a:gd name="T84" fmla="*/ 138607784 w 64"/>
                <a:gd name="T85" fmla="*/ 403225641 h 189"/>
                <a:gd name="T86" fmla="*/ 143648094 w 64"/>
                <a:gd name="T87" fmla="*/ 393145002 h 189"/>
                <a:gd name="T88" fmla="*/ 146169042 w 64"/>
                <a:gd name="T89" fmla="*/ 378024045 h 189"/>
                <a:gd name="T90" fmla="*/ 146169042 w 64"/>
                <a:gd name="T91" fmla="*/ 378024045 h 189"/>
                <a:gd name="T92" fmla="*/ 153728714 w 64"/>
                <a:gd name="T93" fmla="*/ 342741810 h 189"/>
                <a:gd name="T94" fmla="*/ 158769024 w 64"/>
                <a:gd name="T95" fmla="*/ 304940209 h 189"/>
                <a:gd name="T96" fmla="*/ 158769024 w 64"/>
                <a:gd name="T97" fmla="*/ 304940209 h 189"/>
                <a:gd name="T98" fmla="*/ 161289973 w 64"/>
                <a:gd name="T99" fmla="*/ 267137021 h 189"/>
                <a:gd name="T100" fmla="*/ 158769024 w 64"/>
                <a:gd name="T101" fmla="*/ 229335420 h 189"/>
                <a:gd name="T102" fmla="*/ 156249663 w 64"/>
                <a:gd name="T103" fmla="*/ 189012816 h 189"/>
                <a:gd name="T104" fmla="*/ 153728714 w 64"/>
                <a:gd name="T105" fmla="*/ 151209628 h 189"/>
                <a:gd name="T106" fmla="*/ 153728714 w 64"/>
                <a:gd name="T107" fmla="*/ 151209628 h 189"/>
                <a:gd name="T108" fmla="*/ 146169042 w 64"/>
                <a:gd name="T109" fmla="*/ 113408027 h 189"/>
                <a:gd name="T110" fmla="*/ 136088422 w 64"/>
                <a:gd name="T111" fmla="*/ 75604814 h 189"/>
                <a:gd name="T112" fmla="*/ 110886872 w 64"/>
                <a:gd name="T113" fmla="*/ 0 h 189"/>
                <a:gd name="T114" fmla="*/ 110886872 w 64"/>
                <a:gd name="T115" fmla="*/ 0 h 189"/>
                <a:gd name="T116" fmla="*/ 108365923 w 64"/>
                <a:gd name="T117" fmla="*/ 2520954 h 1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"/>
                <a:gd name="T178" fmla="*/ 0 h 189"/>
                <a:gd name="T179" fmla="*/ 64 w 64"/>
                <a:gd name="T180" fmla="*/ 189 h 1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" h="189">
                  <a:moveTo>
                    <a:pt x="43" y="1"/>
                  </a:moveTo>
                  <a:lnTo>
                    <a:pt x="43" y="1"/>
                  </a:lnTo>
                  <a:lnTo>
                    <a:pt x="48" y="16"/>
                  </a:lnTo>
                  <a:lnTo>
                    <a:pt x="52" y="31"/>
                  </a:lnTo>
                  <a:lnTo>
                    <a:pt x="56" y="46"/>
                  </a:lnTo>
                  <a:lnTo>
                    <a:pt x="59" y="62"/>
                  </a:lnTo>
                  <a:lnTo>
                    <a:pt x="60" y="77"/>
                  </a:lnTo>
                  <a:lnTo>
                    <a:pt x="61" y="93"/>
                  </a:lnTo>
                  <a:lnTo>
                    <a:pt x="61" y="110"/>
                  </a:lnTo>
                  <a:lnTo>
                    <a:pt x="60" y="125"/>
                  </a:lnTo>
                  <a:lnTo>
                    <a:pt x="58" y="140"/>
                  </a:lnTo>
                  <a:lnTo>
                    <a:pt x="56" y="147"/>
                  </a:lnTo>
                  <a:lnTo>
                    <a:pt x="54" y="154"/>
                  </a:lnTo>
                  <a:lnTo>
                    <a:pt x="50" y="160"/>
                  </a:lnTo>
                  <a:lnTo>
                    <a:pt x="47" y="167"/>
                  </a:lnTo>
                  <a:lnTo>
                    <a:pt x="41" y="171"/>
                  </a:lnTo>
                  <a:lnTo>
                    <a:pt x="34" y="174"/>
                  </a:lnTo>
                  <a:lnTo>
                    <a:pt x="24" y="175"/>
                  </a:lnTo>
                  <a:lnTo>
                    <a:pt x="13" y="175"/>
                  </a:lnTo>
                  <a:lnTo>
                    <a:pt x="8" y="177"/>
                  </a:lnTo>
                  <a:lnTo>
                    <a:pt x="4" y="179"/>
                  </a:lnTo>
                  <a:lnTo>
                    <a:pt x="1" y="183"/>
                  </a:lnTo>
                  <a:lnTo>
                    <a:pt x="0" y="188"/>
                  </a:lnTo>
                  <a:lnTo>
                    <a:pt x="1" y="189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4" y="182"/>
                  </a:lnTo>
                  <a:lnTo>
                    <a:pt x="7" y="179"/>
                  </a:lnTo>
                  <a:lnTo>
                    <a:pt x="10" y="177"/>
                  </a:lnTo>
                  <a:lnTo>
                    <a:pt x="19" y="176"/>
                  </a:lnTo>
                  <a:lnTo>
                    <a:pt x="27" y="176"/>
                  </a:lnTo>
                  <a:lnTo>
                    <a:pt x="32" y="176"/>
                  </a:lnTo>
                  <a:lnTo>
                    <a:pt x="37" y="174"/>
                  </a:lnTo>
                  <a:lnTo>
                    <a:pt x="43" y="172"/>
                  </a:lnTo>
                  <a:lnTo>
                    <a:pt x="47" y="169"/>
                  </a:lnTo>
                  <a:lnTo>
                    <a:pt x="51" y="165"/>
                  </a:lnTo>
                  <a:lnTo>
                    <a:pt x="55" y="160"/>
                  </a:lnTo>
                  <a:lnTo>
                    <a:pt x="57" y="156"/>
                  </a:lnTo>
                  <a:lnTo>
                    <a:pt x="58" y="150"/>
                  </a:lnTo>
                  <a:lnTo>
                    <a:pt x="61" y="136"/>
                  </a:lnTo>
                  <a:lnTo>
                    <a:pt x="63" y="121"/>
                  </a:lnTo>
                  <a:lnTo>
                    <a:pt x="64" y="106"/>
                  </a:lnTo>
                  <a:lnTo>
                    <a:pt x="63" y="91"/>
                  </a:lnTo>
                  <a:lnTo>
                    <a:pt x="62" y="75"/>
                  </a:lnTo>
                  <a:lnTo>
                    <a:pt x="61" y="60"/>
                  </a:lnTo>
                  <a:lnTo>
                    <a:pt x="58" y="45"/>
                  </a:lnTo>
                  <a:lnTo>
                    <a:pt x="54" y="30"/>
                  </a:lnTo>
                  <a:lnTo>
                    <a:pt x="44" y="0"/>
                  </a:lnTo>
                  <a:lnTo>
                    <a:pt x="43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7" name="Freeform 114"/>
            <p:cNvSpPr>
              <a:spLocks/>
            </p:cNvSpPr>
            <p:nvPr/>
          </p:nvSpPr>
          <p:spPr bwMode="auto">
            <a:xfrm>
              <a:off x="5354638" y="2719388"/>
              <a:ext cx="42863" cy="22225"/>
            </a:xfrm>
            <a:custGeom>
              <a:avLst/>
              <a:gdLst>
                <a:gd name="T0" fmla="*/ 68045812 w 27"/>
                <a:gd name="T1" fmla="*/ 35282190 h 14"/>
                <a:gd name="T2" fmla="*/ 68045812 w 27"/>
                <a:gd name="T3" fmla="*/ 35282190 h 14"/>
                <a:gd name="T4" fmla="*/ 57965072 w 27"/>
                <a:gd name="T5" fmla="*/ 20161251 h 14"/>
                <a:gd name="T6" fmla="*/ 45363341 w 27"/>
                <a:gd name="T7" fmla="*/ 10080625 h 14"/>
                <a:gd name="T8" fmla="*/ 32763210 w 27"/>
                <a:gd name="T9" fmla="*/ 2520950 h 14"/>
                <a:gd name="T10" fmla="*/ 20161486 w 27"/>
                <a:gd name="T11" fmla="*/ 0 h 14"/>
                <a:gd name="T12" fmla="*/ 20161486 w 27"/>
                <a:gd name="T13" fmla="*/ 0 h 14"/>
                <a:gd name="T14" fmla="*/ 10080743 w 27"/>
                <a:gd name="T15" fmla="*/ 0 h 14"/>
                <a:gd name="T16" fmla="*/ 5040371 w 27"/>
                <a:gd name="T17" fmla="*/ 2520950 h 14"/>
                <a:gd name="T18" fmla="*/ 0 w 27"/>
                <a:gd name="T19" fmla="*/ 7561264 h 14"/>
                <a:gd name="T20" fmla="*/ 0 w 27"/>
                <a:gd name="T21" fmla="*/ 10080625 h 14"/>
                <a:gd name="T22" fmla="*/ 2520979 w 27"/>
                <a:gd name="T23" fmla="*/ 12601575 h 14"/>
                <a:gd name="T24" fmla="*/ 2520979 w 27"/>
                <a:gd name="T25" fmla="*/ 12601575 h 14"/>
                <a:gd name="T26" fmla="*/ 5040371 w 27"/>
                <a:gd name="T27" fmla="*/ 12601575 h 14"/>
                <a:gd name="T28" fmla="*/ 5040371 w 27"/>
                <a:gd name="T29" fmla="*/ 10080625 h 14"/>
                <a:gd name="T30" fmla="*/ 5040371 w 27"/>
                <a:gd name="T31" fmla="*/ 10080625 h 14"/>
                <a:gd name="T32" fmla="*/ 7561352 w 27"/>
                <a:gd name="T33" fmla="*/ 2520950 h 14"/>
                <a:gd name="T34" fmla="*/ 7561352 w 27"/>
                <a:gd name="T35" fmla="*/ 2520950 h 14"/>
                <a:gd name="T36" fmla="*/ 15121116 w 27"/>
                <a:gd name="T37" fmla="*/ 2520950 h 14"/>
                <a:gd name="T38" fmla="*/ 27722840 w 27"/>
                <a:gd name="T39" fmla="*/ 2520950 h 14"/>
                <a:gd name="T40" fmla="*/ 27722840 w 27"/>
                <a:gd name="T41" fmla="*/ 2520950 h 14"/>
                <a:gd name="T42" fmla="*/ 35282602 w 27"/>
                <a:gd name="T43" fmla="*/ 5040313 h 14"/>
                <a:gd name="T44" fmla="*/ 42843950 w 27"/>
                <a:gd name="T45" fmla="*/ 10080625 h 14"/>
                <a:gd name="T46" fmla="*/ 42843950 w 27"/>
                <a:gd name="T47" fmla="*/ 10080625 h 14"/>
                <a:gd name="T48" fmla="*/ 57965072 w 27"/>
                <a:gd name="T49" fmla="*/ 22682200 h 14"/>
                <a:gd name="T50" fmla="*/ 68045812 w 27"/>
                <a:gd name="T51" fmla="*/ 35282190 h 14"/>
                <a:gd name="T52" fmla="*/ 68045812 w 27"/>
                <a:gd name="T53" fmla="*/ 35282190 h 14"/>
                <a:gd name="T54" fmla="*/ 68045812 w 27"/>
                <a:gd name="T55" fmla="*/ 35282190 h 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7"/>
                <a:gd name="T85" fmla="*/ 0 h 14"/>
                <a:gd name="T86" fmla="*/ 27 w 27"/>
                <a:gd name="T87" fmla="*/ 14 h 1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7" h="14">
                  <a:moveTo>
                    <a:pt x="27" y="14"/>
                  </a:moveTo>
                  <a:lnTo>
                    <a:pt x="27" y="14"/>
                  </a:lnTo>
                  <a:lnTo>
                    <a:pt x="23" y="8"/>
                  </a:lnTo>
                  <a:lnTo>
                    <a:pt x="18" y="4"/>
                  </a:lnTo>
                  <a:lnTo>
                    <a:pt x="13" y="1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1"/>
                  </a:lnTo>
                  <a:lnTo>
                    <a:pt x="6" y="1"/>
                  </a:lnTo>
                  <a:lnTo>
                    <a:pt x="11" y="1"/>
                  </a:lnTo>
                  <a:lnTo>
                    <a:pt x="14" y="2"/>
                  </a:lnTo>
                  <a:lnTo>
                    <a:pt x="17" y="4"/>
                  </a:lnTo>
                  <a:lnTo>
                    <a:pt x="23" y="9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8" name="Freeform 115"/>
            <p:cNvSpPr>
              <a:spLocks/>
            </p:cNvSpPr>
            <p:nvPr/>
          </p:nvSpPr>
          <p:spPr bwMode="auto">
            <a:xfrm>
              <a:off x="5354638" y="2719388"/>
              <a:ext cx="42863" cy="22225"/>
            </a:xfrm>
            <a:custGeom>
              <a:avLst/>
              <a:gdLst>
                <a:gd name="T0" fmla="*/ 68045812 w 27"/>
                <a:gd name="T1" fmla="*/ 35282190 h 14"/>
                <a:gd name="T2" fmla="*/ 68045812 w 27"/>
                <a:gd name="T3" fmla="*/ 35282190 h 14"/>
                <a:gd name="T4" fmla="*/ 57965072 w 27"/>
                <a:gd name="T5" fmla="*/ 20161251 h 14"/>
                <a:gd name="T6" fmla="*/ 45363341 w 27"/>
                <a:gd name="T7" fmla="*/ 10080625 h 14"/>
                <a:gd name="T8" fmla="*/ 32763210 w 27"/>
                <a:gd name="T9" fmla="*/ 2520950 h 14"/>
                <a:gd name="T10" fmla="*/ 20161486 w 27"/>
                <a:gd name="T11" fmla="*/ 0 h 14"/>
                <a:gd name="T12" fmla="*/ 20161486 w 27"/>
                <a:gd name="T13" fmla="*/ 0 h 14"/>
                <a:gd name="T14" fmla="*/ 10080743 w 27"/>
                <a:gd name="T15" fmla="*/ 0 h 14"/>
                <a:gd name="T16" fmla="*/ 5040371 w 27"/>
                <a:gd name="T17" fmla="*/ 2520950 h 14"/>
                <a:gd name="T18" fmla="*/ 0 w 27"/>
                <a:gd name="T19" fmla="*/ 7561264 h 14"/>
                <a:gd name="T20" fmla="*/ 0 w 27"/>
                <a:gd name="T21" fmla="*/ 10080625 h 14"/>
                <a:gd name="T22" fmla="*/ 2520979 w 27"/>
                <a:gd name="T23" fmla="*/ 12601575 h 14"/>
                <a:gd name="T24" fmla="*/ 2520979 w 27"/>
                <a:gd name="T25" fmla="*/ 12601575 h 14"/>
                <a:gd name="T26" fmla="*/ 5040371 w 27"/>
                <a:gd name="T27" fmla="*/ 12601575 h 14"/>
                <a:gd name="T28" fmla="*/ 5040371 w 27"/>
                <a:gd name="T29" fmla="*/ 10080625 h 14"/>
                <a:gd name="T30" fmla="*/ 5040371 w 27"/>
                <a:gd name="T31" fmla="*/ 10080625 h 14"/>
                <a:gd name="T32" fmla="*/ 7561352 w 27"/>
                <a:gd name="T33" fmla="*/ 2520950 h 14"/>
                <a:gd name="T34" fmla="*/ 7561352 w 27"/>
                <a:gd name="T35" fmla="*/ 2520950 h 14"/>
                <a:gd name="T36" fmla="*/ 15121116 w 27"/>
                <a:gd name="T37" fmla="*/ 2520950 h 14"/>
                <a:gd name="T38" fmla="*/ 27722840 w 27"/>
                <a:gd name="T39" fmla="*/ 2520950 h 14"/>
                <a:gd name="T40" fmla="*/ 27722840 w 27"/>
                <a:gd name="T41" fmla="*/ 2520950 h 14"/>
                <a:gd name="T42" fmla="*/ 35282602 w 27"/>
                <a:gd name="T43" fmla="*/ 5040313 h 14"/>
                <a:gd name="T44" fmla="*/ 42843950 w 27"/>
                <a:gd name="T45" fmla="*/ 10080625 h 14"/>
                <a:gd name="T46" fmla="*/ 42843950 w 27"/>
                <a:gd name="T47" fmla="*/ 10080625 h 14"/>
                <a:gd name="T48" fmla="*/ 57965072 w 27"/>
                <a:gd name="T49" fmla="*/ 22682200 h 14"/>
                <a:gd name="T50" fmla="*/ 68045812 w 27"/>
                <a:gd name="T51" fmla="*/ 35282190 h 14"/>
                <a:gd name="T52" fmla="*/ 68045812 w 27"/>
                <a:gd name="T53" fmla="*/ 35282190 h 14"/>
                <a:gd name="T54" fmla="*/ 68045812 w 27"/>
                <a:gd name="T55" fmla="*/ 35282190 h 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7"/>
                <a:gd name="T85" fmla="*/ 0 h 14"/>
                <a:gd name="T86" fmla="*/ 27 w 27"/>
                <a:gd name="T87" fmla="*/ 14 h 1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7" h="14">
                  <a:moveTo>
                    <a:pt x="27" y="14"/>
                  </a:moveTo>
                  <a:lnTo>
                    <a:pt x="27" y="14"/>
                  </a:lnTo>
                  <a:lnTo>
                    <a:pt x="23" y="8"/>
                  </a:lnTo>
                  <a:lnTo>
                    <a:pt x="18" y="4"/>
                  </a:lnTo>
                  <a:lnTo>
                    <a:pt x="13" y="1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1"/>
                  </a:lnTo>
                  <a:lnTo>
                    <a:pt x="6" y="1"/>
                  </a:lnTo>
                  <a:lnTo>
                    <a:pt x="11" y="1"/>
                  </a:lnTo>
                  <a:lnTo>
                    <a:pt x="14" y="2"/>
                  </a:lnTo>
                  <a:lnTo>
                    <a:pt x="17" y="4"/>
                  </a:lnTo>
                  <a:lnTo>
                    <a:pt x="23" y="9"/>
                  </a:lnTo>
                  <a:lnTo>
                    <a:pt x="27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29" name="Freeform 118"/>
            <p:cNvSpPr>
              <a:spLocks/>
            </p:cNvSpPr>
            <p:nvPr/>
          </p:nvSpPr>
          <p:spPr bwMode="auto">
            <a:xfrm>
              <a:off x="5468938" y="2371725"/>
              <a:ext cx="38100" cy="130175"/>
            </a:xfrm>
            <a:custGeom>
              <a:avLst/>
              <a:gdLst>
                <a:gd name="T0" fmla="*/ 0 w 24"/>
                <a:gd name="T1" fmla="*/ 108365934 h 82"/>
                <a:gd name="T2" fmla="*/ 0 w 24"/>
                <a:gd name="T3" fmla="*/ 108365934 h 82"/>
                <a:gd name="T4" fmla="*/ 12601574 w 24"/>
                <a:gd name="T5" fmla="*/ 151209368 h 82"/>
                <a:gd name="T6" fmla="*/ 22682199 w 24"/>
                <a:gd name="T7" fmla="*/ 171370611 h 82"/>
                <a:gd name="T8" fmla="*/ 32761239 w 24"/>
                <a:gd name="T9" fmla="*/ 191531853 h 82"/>
                <a:gd name="T10" fmla="*/ 32761239 w 24"/>
                <a:gd name="T11" fmla="*/ 191531853 h 82"/>
                <a:gd name="T12" fmla="*/ 40322500 w 24"/>
                <a:gd name="T13" fmla="*/ 201612475 h 82"/>
                <a:gd name="T14" fmla="*/ 45362810 w 24"/>
                <a:gd name="T15" fmla="*/ 206652785 h 82"/>
                <a:gd name="T16" fmla="*/ 55443445 w 24"/>
                <a:gd name="T17" fmla="*/ 206652785 h 82"/>
                <a:gd name="T18" fmla="*/ 55443445 w 24"/>
                <a:gd name="T19" fmla="*/ 206652785 h 82"/>
                <a:gd name="T20" fmla="*/ 57964394 w 24"/>
                <a:gd name="T21" fmla="*/ 206652785 h 82"/>
                <a:gd name="T22" fmla="*/ 60483756 w 24"/>
                <a:gd name="T23" fmla="*/ 201612475 h 82"/>
                <a:gd name="T24" fmla="*/ 60483756 w 24"/>
                <a:gd name="T25" fmla="*/ 194052802 h 82"/>
                <a:gd name="T26" fmla="*/ 60483756 w 24"/>
                <a:gd name="T27" fmla="*/ 194052802 h 82"/>
                <a:gd name="T28" fmla="*/ 60483756 w 24"/>
                <a:gd name="T29" fmla="*/ 168851249 h 82"/>
                <a:gd name="T30" fmla="*/ 57964394 w 24"/>
                <a:gd name="T31" fmla="*/ 143648109 h 82"/>
                <a:gd name="T32" fmla="*/ 57964394 w 24"/>
                <a:gd name="T33" fmla="*/ 143648109 h 82"/>
                <a:gd name="T34" fmla="*/ 50403121 w 24"/>
                <a:gd name="T35" fmla="*/ 93246565 h 82"/>
                <a:gd name="T36" fmla="*/ 50403121 w 24"/>
                <a:gd name="T37" fmla="*/ 93246565 h 82"/>
                <a:gd name="T38" fmla="*/ 45362810 w 24"/>
                <a:gd name="T39" fmla="*/ 68043424 h 82"/>
                <a:gd name="T40" fmla="*/ 40322500 w 24"/>
                <a:gd name="T41" fmla="*/ 45362808 h 82"/>
                <a:gd name="T42" fmla="*/ 35282189 w 24"/>
                <a:gd name="T43" fmla="*/ 22682198 h 82"/>
                <a:gd name="T44" fmla="*/ 22682199 w 24"/>
                <a:gd name="T45" fmla="*/ 0 h 82"/>
                <a:gd name="T46" fmla="*/ 22682199 w 24"/>
                <a:gd name="T47" fmla="*/ 0 h 82"/>
                <a:gd name="T48" fmla="*/ 22682199 w 24"/>
                <a:gd name="T49" fmla="*/ 0 h 82"/>
                <a:gd name="T50" fmla="*/ 20161250 w 24"/>
                <a:gd name="T51" fmla="*/ 0 h 82"/>
                <a:gd name="T52" fmla="*/ 20161250 w 24"/>
                <a:gd name="T53" fmla="*/ 0 h 82"/>
                <a:gd name="T54" fmla="*/ 35282189 w 24"/>
                <a:gd name="T55" fmla="*/ 40322497 h 82"/>
                <a:gd name="T56" fmla="*/ 45362810 w 24"/>
                <a:gd name="T57" fmla="*/ 80644995 h 82"/>
                <a:gd name="T58" fmla="*/ 50403121 w 24"/>
                <a:gd name="T59" fmla="*/ 120967505 h 82"/>
                <a:gd name="T60" fmla="*/ 55443445 w 24"/>
                <a:gd name="T61" fmla="*/ 161289990 h 82"/>
                <a:gd name="T62" fmla="*/ 55443445 w 24"/>
                <a:gd name="T63" fmla="*/ 161289990 h 82"/>
                <a:gd name="T64" fmla="*/ 57964394 w 24"/>
                <a:gd name="T65" fmla="*/ 194052802 h 82"/>
                <a:gd name="T66" fmla="*/ 57964394 w 24"/>
                <a:gd name="T67" fmla="*/ 194052802 h 82"/>
                <a:gd name="T68" fmla="*/ 57964394 w 24"/>
                <a:gd name="T69" fmla="*/ 196572164 h 82"/>
                <a:gd name="T70" fmla="*/ 55443445 w 24"/>
                <a:gd name="T71" fmla="*/ 199093113 h 82"/>
                <a:gd name="T72" fmla="*/ 45362810 w 24"/>
                <a:gd name="T73" fmla="*/ 201612475 h 82"/>
                <a:gd name="T74" fmla="*/ 45362810 w 24"/>
                <a:gd name="T75" fmla="*/ 201612475 h 82"/>
                <a:gd name="T76" fmla="*/ 40322500 w 24"/>
                <a:gd name="T77" fmla="*/ 194052802 h 82"/>
                <a:gd name="T78" fmla="*/ 40322500 w 24"/>
                <a:gd name="T79" fmla="*/ 194052802 h 82"/>
                <a:gd name="T80" fmla="*/ 30241878 w 24"/>
                <a:gd name="T81" fmla="*/ 178931871 h 82"/>
                <a:gd name="T82" fmla="*/ 30241878 w 24"/>
                <a:gd name="T83" fmla="*/ 178931871 h 82"/>
                <a:gd name="T84" fmla="*/ 20161250 w 24"/>
                <a:gd name="T85" fmla="*/ 163810939 h 82"/>
                <a:gd name="T86" fmla="*/ 10080625 w 24"/>
                <a:gd name="T87" fmla="*/ 143648109 h 82"/>
                <a:gd name="T88" fmla="*/ 0 w 24"/>
                <a:gd name="T89" fmla="*/ 108365934 h 82"/>
                <a:gd name="T90" fmla="*/ 0 w 24"/>
                <a:gd name="T91" fmla="*/ 108365934 h 82"/>
                <a:gd name="T92" fmla="*/ 0 w 24"/>
                <a:gd name="T93" fmla="*/ 108365934 h 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82"/>
                <a:gd name="T143" fmla="*/ 24 w 24"/>
                <a:gd name="T144" fmla="*/ 82 h 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82">
                  <a:moveTo>
                    <a:pt x="0" y="43"/>
                  </a:moveTo>
                  <a:lnTo>
                    <a:pt x="0" y="43"/>
                  </a:lnTo>
                  <a:lnTo>
                    <a:pt x="5" y="60"/>
                  </a:lnTo>
                  <a:lnTo>
                    <a:pt x="9" y="68"/>
                  </a:lnTo>
                  <a:lnTo>
                    <a:pt x="13" y="76"/>
                  </a:lnTo>
                  <a:lnTo>
                    <a:pt x="16" y="80"/>
                  </a:lnTo>
                  <a:lnTo>
                    <a:pt x="18" y="82"/>
                  </a:lnTo>
                  <a:lnTo>
                    <a:pt x="22" y="82"/>
                  </a:lnTo>
                  <a:lnTo>
                    <a:pt x="23" y="82"/>
                  </a:lnTo>
                  <a:lnTo>
                    <a:pt x="24" y="80"/>
                  </a:lnTo>
                  <a:lnTo>
                    <a:pt x="24" y="77"/>
                  </a:lnTo>
                  <a:lnTo>
                    <a:pt x="24" y="67"/>
                  </a:lnTo>
                  <a:lnTo>
                    <a:pt x="23" y="57"/>
                  </a:lnTo>
                  <a:lnTo>
                    <a:pt x="20" y="37"/>
                  </a:lnTo>
                  <a:lnTo>
                    <a:pt x="18" y="27"/>
                  </a:lnTo>
                  <a:lnTo>
                    <a:pt x="16" y="18"/>
                  </a:lnTo>
                  <a:lnTo>
                    <a:pt x="14" y="9"/>
                  </a:lnTo>
                  <a:lnTo>
                    <a:pt x="9" y="0"/>
                  </a:lnTo>
                  <a:lnTo>
                    <a:pt x="8" y="0"/>
                  </a:lnTo>
                  <a:lnTo>
                    <a:pt x="14" y="16"/>
                  </a:lnTo>
                  <a:lnTo>
                    <a:pt x="18" y="32"/>
                  </a:lnTo>
                  <a:lnTo>
                    <a:pt x="20" y="48"/>
                  </a:lnTo>
                  <a:lnTo>
                    <a:pt x="22" y="64"/>
                  </a:lnTo>
                  <a:lnTo>
                    <a:pt x="23" y="77"/>
                  </a:lnTo>
                  <a:lnTo>
                    <a:pt x="23" y="78"/>
                  </a:lnTo>
                  <a:lnTo>
                    <a:pt x="22" y="79"/>
                  </a:lnTo>
                  <a:lnTo>
                    <a:pt x="18" y="80"/>
                  </a:lnTo>
                  <a:lnTo>
                    <a:pt x="16" y="77"/>
                  </a:lnTo>
                  <a:lnTo>
                    <a:pt x="12" y="71"/>
                  </a:lnTo>
                  <a:lnTo>
                    <a:pt x="8" y="65"/>
                  </a:lnTo>
                  <a:lnTo>
                    <a:pt x="4" y="5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0" name="Freeform 119"/>
            <p:cNvSpPr>
              <a:spLocks/>
            </p:cNvSpPr>
            <p:nvPr/>
          </p:nvSpPr>
          <p:spPr bwMode="auto">
            <a:xfrm>
              <a:off x="5468938" y="2371725"/>
              <a:ext cx="38100" cy="130175"/>
            </a:xfrm>
            <a:custGeom>
              <a:avLst/>
              <a:gdLst>
                <a:gd name="T0" fmla="*/ 0 w 24"/>
                <a:gd name="T1" fmla="*/ 108365934 h 82"/>
                <a:gd name="T2" fmla="*/ 0 w 24"/>
                <a:gd name="T3" fmla="*/ 108365934 h 82"/>
                <a:gd name="T4" fmla="*/ 12601574 w 24"/>
                <a:gd name="T5" fmla="*/ 151209368 h 82"/>
                <a:gd name="T6" fmla="*/ 22682199 w 24"/>
                <a:gd name="T7" fmla="*/ 171370611 h 82"/>
                <a:gd name="T8" fmla="*/ 32761239 w 24"/>
                <a:gd name="T9" fmla="*/ 191531853 h 82"/>
                <a:gd name="T10" fmla="*/ 32761239 w 24"/>
                <a:gd name="T11" fmla="*/ 191531853 h 82"/>
                <a:gd name="T12" fmla="*/ 40322500 w 24"/>
                <a:gd name="T13" fmla="*/ 201612475 h 82"/>
                <a:gd name="T14" fmla="*/ 45362810 w 24"/>
                <a:gd name="T15" fmla="*/ 206652785 h 82"/>
                <a:gd name="T16" fmla="*/ 55443445 w 24"/>
                <a:gd name="T17" fmla="*/ 206652785 h 82"/>
                <a:gd name="T18" fmla="*/ 55443445 w 24"/>
                <a:gd name="T19" fmla="*/ 206652785 h 82"/>
                <a:gd name="T20" fmla="*/ 57964394 w 24"/>
                <a:gd name="T21" fmla="*/ 206652785 h 82"/>
                <a:gd name="T22" fmla="*/ 60483756 w 24"/>
                <a:gd name="T23" fmla="*/ 201612475 h 82"/>
                <a:gd name="T24" fmla="*/ 60483756 w 24"/>
                <a:gd name="T25" fmla="*/ 194052802 h 82"/>
                <a:gd name="T26" fmla="*/ 60483756 w 24"/>
                <a:gd name="T27" fmla="*/ 194052802 h 82"/>
                <a:gd name="T28" fmla="*/ 60483756 w 24"/>
                <a:gd name="T29" fmla="*/ 168851249 h 82"/>
                <a:gd name="T30" fmla="*/ 57964394 w 24"/>
                <a:gd name="T31" fmla="*/ 143648109 h 82"/>
                <a:gd name="T32" fmla="*/ 57964394 w 24"/>
                <a:gd name="T33" fmla="*/ 143648109 h 82"/>
                <a:gd name="T34" fmla="*/ 50403121 w 24"/>
                <a:gd name="T35" fmla="*/ 93246565 h 82"/>
                <a:gd name="T36" fmla="*/ 50403121 w 24"/>
                <a:gd name="T37" fmla="*/ 93246565 h 82"/>
                <a:gd name="T38" fmla="*/ 45362810 w 24"/>
                <a:gd name="T39" fmla="*/ 68043424 h 82"/>
                <a:gd name="T40" fmla="*/ 40322500 w 24"/>
                <a:gd name="T41" fmla="*/ 45362808 h 82"/>
                <a:gd name="T42" fmla="*/ 35282189 w 24"/>
                <a:gd name="T43" fmla="*/ 22682198 h 82"/>
                <a:gd name="T44" fmla="*/ 22682199 w 24"/>
                <a:gd name="T45" fmla="*/ 0 h 82"/>
                <a:gd name="T46" fmla="*/ 22682199 w 24"/>
                <a:gd name="T47" fmla="*/ 0 h 82"/>
                <a:gd name="T48" fmla="*/ 22682199 w 24"/>
                <a:gd name="T49" fmla="*/ 0 h 82"/>
                <a:gd name="T50" fmla="*/ 20161250 w 24"/>
                <a:gd name="T51" fmla="*/ 0 h 82"/>
                <a:gd name="T52" fmla="*/ 20161250 w 24"/>
                <a:gd name="T53" fmla="*/ 0 h 82"/>
                <a:gd name="T54" fmla="*/ 35282189 w 24"/>
                <a:gd name="T55" fmla="*/ 40322497 h 82"/>
                <a:gd name="T56" fmla="*/ 45362810 w 24"/>
                <a:gd name="T57" fmla="*/ 80644995 h 82"/>
                <a:gd name="T58" fmla="*/ 50403121 w 24"/>
                <a:gd name="T59" fmla="*/ 120967505 h 82"/>
                <a:gd name="T60" fmla="*/ 55443445 w 24"/>
                <a:gd name="T61" fmla="*/ 161289990 h 82"/>
                <a:gd name="T62" fmla="*/ 55443445 w 24"/>
                <a:gd name="T63" fmla="*/ 161289990 h 82"/>
                <a:gd name="T64" fmla="*/ 57964394 w 24"/>
                <a:gd name="T65" fmla="*/ 194052802 h 82"/>
                <a:gd name="T66" fmla="*/ 57964394 w 24"/>
                <a:gd name="T67" fmla="*/ 194052802 h 82"/>
                <a:gd name="T68" fmla="*/ 57964394 w 24"/>
                <a:gd name="T69" fmla="*/ 196572164 h 82"/>
                <a:gd name="T70" fmla="*/ 55443445 w 24"/>
                <a:gd name="T71" fmla="*/ 199093113 h 82"/>
                <a:gd name="T72" fmla="*/ 45362810 w 24"/>
                <a:gd name="T73" fmla="*/ 201612475 h 82"/>
                <a:gd name="T74" fmla="*/ 45362810 w 24"/>
                <a:gd name="T75" fmla="*/ 201612475 h 82"/>
                <a:gd name="T76" fmla="*/ 40322500 w 24"/>
                <a:gd name="T77" fmla="*/ 194052802 h 82"/>
                <a:gd name="T78" fmla="*/ 40322500 w 24"/>
                <a:gd name="T79" fmla="*/ 194052802 h 82"/>
                <a:gd name="T80" fmla="*/ 30241878 w 24"/>
                <a:gd name="T81" fmla="*/ 178931871 h 82"/>
                <a:gd name="T82" fmla="*/ 30241878 w 24"/>
                <a:gd name="T83" fmla="*/ 178931871 h 82"/>
                <a:gd name="T84" fmla="*/ 20161250 w 24"/>
                <a:gd name="T85" fmla="*/ 163810939 h 82"/>
                <a:gd name="T86" fmla="*/ 10080625 w 24"/>
                <a:gd name="T87" fmla="*/ 143648109 h 82"/>
                <a:gd name="T88" fmla="*/ 0 w 24"/>
                <a:gd name="T89" fmla="*/ 108365934 h 82"/>
                <a:gd name="T90" fmla="*/ 0 w 24"/>
                <a:gd name="T91" fmla="*/ 108365934 h 82"/>
                <a:gd name="T92" fmla="*/ 0 w 24"/>
                <a:gd name="T93" fmla="*/ 108365934 h 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82"/>
                <a:gd name="T143" fmla="*/ 24 w 24"/>
                <a:gd name="T144" fmla="*/ 82 h 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82">
                  <a:moveTo>
                    <a:pt x="0" y="43"/>
                  </a:moveTo>
                  <a:lnTo>
                    <a:pt x="0" y="43"/>
                  </a:lnTo>
                  <a:lnTo>
                    <a:pt x="5" y="60"/>
                  </a:lnTo>
                  <a:lnTo>
                    <a:pt x="9" y="68"/>
                  </a:lnTo>
                  <a:lnTo>
                    <a:pt x="13" y="76"/>
                  </a:lnTo>
                  <a:lnTo>
                    <a:pt x="16" y="80"/>
                  </a:lnTo>
                  <a:lnTo>
                    <a:pt x="18" y="82"/>
                  </a:lnTo>
                  <a:lnTo>
                    <a:pt x="22" y="82"/>
                  </a:lnTo>
                  <a:lnTo>
                    <a:pt x="23" y="82"/>
                  </a:lnTo>
                  <a:lnTo>
                    <a:pt x="24" y="80"/>
                  </a:lnTo>
                  <a:lnTo>
                    <a:pt x="24" y="77"/>
                  </a:lnTo>
                  <a:lnTo>
                    <a:pt x="24" y="67"/>
                  </a:lnTo>
                  <a:lnTo>
                    <a:pt x="23" y="57"/>
                  </a:lnTo>
                  <a:lnTo>
                    <a:pt x="20" y="37"/>
                  </a:lnTo>
                  <a:lnTo>
                    <a:pt x="18" y="27"/>
                  </a:lnTo>
                  <a:lnTo>
                    <a:pt x="16" y="18"/>
                  </a:lnTo>
                  <a:lnTo>
                    <a:pt x="14" y="9"/>
                  </a:lnTo>
                  <a:lnTo>
                    <a:pt x="9" y="0"/>
                  </a:lnTo>
                  <a:lnTo>
                    <a:pt x="8" y="0"/>
                  </a:lnTo>
                  <a:lnTo>
                    <a:pt x="14" y="16"/>
                  </a:lnTo>
                  <a:lnTo>
                    <a:pt x="18" y="32"/>
                  </a:lnTo>
                  <a:lnTo>
                    <a:pt x="20" y="48"/>
                  </a:lnTo>
                  <a:lnTo>
                    <a:pt x="22" y="64"/>
                  </a:lnTo>
                  <a:lnTo>
                    <a:pt x="23" y="77"/>
                  </a:lnTo>
                  <a:lnTo>
                    <a:pt x="23" y="78"/>
                  </a:lnTo>
                  <a:lnTo>
                    <a:pt x="22" y="79"/>
                  </a:lnTo>
                  <a:lnTo>
                    <a:pt x="18" y="80"/>
                  </a:lnTo>
                  <a:lnTo>
                    <a:pt x="16" y="77"/>
                  </a:lnTo>
                  <a:lnTo>
                    <a:pt x="12" y="71"/>
                  </a:lnTo>
                  <a:lnTo>
                    <a:pt x="8" y="65"/>
                  </a:lnTo>
                  <a:lnTo>
                    <a:pt x="4" y="57"/>
                  </a:lnTo>
                  <a:lnTo>
                    <a:pt x="0" y="4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1" name="Freeform 120"/>
            <p:cNvSpPr>
              <a:spLocks/>
            </p:cNvSpPr>
            <p:nvPr/>
          </p:nvSpPr>
          <p:spPr bwMode="auto">
            <a:xfrm>
              <a:off x="5500688" y="2392363"/>
              <a:ext cx="49213" cy="57150"/>
            </a:xfrm>
            <a:custGeom>
              <a:avLst/>
              <a:gdLst>
                <a:gd name="T0" fmla="*/ 0 w 31"/>
                <a:gd name="T1" fmla="*/ 0 h 36"/>
                <a:gd name="T2" fmla="*/ 0 w 31"/>
                <a:gd name="T3" fmla="*/ 0 h 36"/>
                <a:gd name="T4" fmla="*/ 5040364 w 31"/>
                <a:gd name="T5" fmla="*/ 30241875 h 36"/>
                <a:gd name="T6" fmla="*/ 12601703 w 31"/>
                <a:gd name="T7" fmla="*/ 60483749 h 36"/>
                <a:gd name="T8" fmla="*/ 12601703 w 31"/>
                <a:gd name="T9" fmla="*/ 60483749 h 36"/>
                <a:gd name="T10" fmla="*/ 15121094 w 31"/>
                <a:gd name="T11" fmla="*/ 70564370 h 36"/>
                <a:gd name="T12" fmla="*/ 22682431 w 31"/>
                <a:gd name="T13" fmla="*/ 80644991 h 36"/>
                <a:gd name="T14" fmla="*/ 27722800 w 31"/>
                <a:gd name="T15" fmla="*/ 88206250 h 36"/>
                <a:gd name="T16" fmla="*/ 32763162 w 31"/>
                <a:gd name="T17" fmla="*/ 90725611 h 36"/>
                <a:gd name="T18" fmla="*/ 40322912 w 31"/>
                <a:gd name="T19" fmla="*/ 90725611 h 36"/>
                <a:gd name="T20" fmla="*/ 40322912 w 31"/>
                <a:gd name="T21" fmla="*/ 90725611 h 36"/>
                <a:gd name="T22" fmla="*/ 47884250 w 31"/>
                <a:gd name="T23" fmla="*/ 88206250 h 36"/>
                <a:gd name="T24" fmla="*/ 52924624 w 31"/>
                <a:gd name="T25" fmla="*/ 83165940 h 36"/>
                <a:gd name="T26" fmla="*/ 60484374 w 31"/>
                <a:gd name="T27" fmla="*/ 65524060 h 36"/>
                <a:gd name="T28" fmla="*/ 60484374 w 31"/>
                <a:gd name="T29" fmla="*/ 65524060 h 36"/>
                <a:gd name="T30" fmla="*/ 65524737 w 31"/>
                <a:gd name="T31" fmla="*/ 55443439 h 36"/>
                <a:gd name="T32" fmla="*/ 70565099 w 31"/>
                <a:gd name="T33" fmla="*/ 40322495 h 36"/>
                <a:gd name="T34" fmla="*/ 75605462 w 31"/>
                <a:gd name="T35" fmla="*/ 27720926 h 36"/>
                <a:gd name="T36" fmla="*/ 78126437 w 31"/>
                <a:gd name="T37" fmla="*/ 12599985 h 36"/>
                <a:gd name="T38" fmla="*/ 78126437 w 31"/>
                <a:gd name="T39" fmla="*/ 12599985 h 36"/>
                <a:gd name="T40" fmla="*/ 75605462 w 31"/>
                <a:gd name="T41" fmla="*/ 12599985 h 36"/>
                <a:gd name="T42" fmla="*/ 75605462 w 31"/>
                <a:gd name="T43" fmla="*/ 12599985 h 36"/>
                <a:gd name="T44" fmla="*/ 70565099 w 31"/>
                <a:gd name="T45" fmla="*/ 32761236 h 36"/>
                <a:gd name="T46" fmla="*/ 65524737 w 31"/>
                <a:gd name="T47" fmla="*/ 52922490 h 36"/>
                <a:gd name="T48" fmla="*/ 57964987 w 31"/>
                <a:gd name="T49" fmla="*/ 70564370 h 36"/>
                <a:gd name="T50" fmla="*/ 45363275 w 31"/>
                <a:gd name="T51" fmla="*/ 85685301 h 36"/>
                <a:gd name="T52" fmla="*/ 45363275 w 31"/>
                <a:gd name="T53" fmla="*/ 85685301 h 36"/>
                <a:gd name="T54" fmla="*/ 40322912 w 31"/>
                <a:gd name="T55" fmla="*/ 90725611 h 36"/>
                <a:gd name="T56" fmla="*/ 32763162 w 31"/>
                <a:gd name="T57" fmla="*/ 90725611 h 36"/>
                <a:gd name="T58" fmla="*/ 27722800 w 31"/>
                <a:gd name="T59" fmla="*/ 85685301 h 36"/>
                <a:gd name="T60" fmla="*/ 22682431 w 31"/>
                <a:gd name="T61" fmla="*/ 80644991 h 36"/>
                <a:gd name="T62" fmla="*/ 15121094 w 31"/>
                <a:gd name="T63" fmla="*/ 63003111 h 36"/>
                <a:gd name="T64" fmla="*/ 12601703 w 31"/>
                <a:gd name="T65" fmla="*/ 52922490 h 36"/>
                <a:gd name="T66" fmla="*/ 12601703 w 31"/>
                <a:gd name="T67" fmla="*/ 52922490 h 36"/>
                <a:gd name="T68" fmla="*/ 5040364 w 31"/>
                <a:gd name="T69" fmla="*/ 27720926 h 36"/>
                <a:gd name="T70" fmla="*/ 0 w 31"/>
                <a:gd name="T71" fmla="*/ 0 h 36"/>
                <a:gd name="T72" fmla="*/ 0 w 31"/>
                <a:gd name="T73" fmla="*/ 0 h 36"/>
                <a:gd name="T74" fmla="*/ 0 w 31"/>
                <a:gd name="T75" fmla="*/ 0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"/>
                <a:gd name="T115" fmla="*/ 0 h 36"/>
                <a:gd name="T116" fmla="*/ 31 w 31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" h="36">
                  <a:moveTo>
                    <a:pt x="0" y="0"/>
                  </a:moveTo>
                  <a:lnTo>
                    <a:pt x="0" y="0"/>
                  </a:lnTo>
                  <a:lnTo>
                    <a:pt x="2" y="12"/>
                  </a:lnTo>
                  <a:lnTo>
                    <a:pt x="5" y="24"/>
                  </a:lnTo>
                  <a:lnTo>
                    <a:pt x="6" y="28"/>
                  </a:lnTo>
                  <a:lnTo>
                    <a:pt x="9" y="32"/>
                  </a:lnTo>
                  <a:lnTo>
                    <a:pt x="11" y="35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9" y="35"/>
                  </a:lnTo>
                  <a:lnTo>
                    <a:pt x="21" y="33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30" y="11"/>
                  </a:lnTo>
                  <a:lnTo>
                    <a:pt x="31" y="5"/>
                  </a:lnTo>
                  <a:lnTo>
                    <a:pt x="30" y="5"/>
                  </a:lnTo>
                  <a:lnTo>
                    <a:pt x="28" y="13"/>
                  </a:lnTo>
                  <a:lnTo>
                    <a:pt x="26" y="21"/>
                  </a:lnTo>
                  <a:lnTo>
                    <a:pt x="23" y="28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6" y="25"/>
                  </a:lnTo>
                  <a:lnTo>
                    <a:pt x="5" y="21"/>
                  </a:lnTo>
                  <a:lnTo>
                    <a:pt x="2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2" name="Freeform 121"/>
            <p:cNvSpPr>
              <a:spLocks/>
            </p:cNvSpPr>
            <p:nvPr/>
          </p:nvSpPr>
          <p:spPr bwMode="auto">
            <a:xfrm>
              <a:off x="5500688" y="2392363"/>
              <a:ext cx="49213" cy="57150"/>
            </a:xfrm>
            <a:custGeom>
              <a:avLst/>
              <a:gdLst>
                <a:gd name="T0" fmla="*/ 0 w 31"/>
                <a:gd name="T1" fmla="*/ 0 h 36"/>
                <a:gd name="T2" fmla="*/ 0 w 31"/>
                <a:gd name="T3" fmla="*/ 0 h 36"/>
                <a:gd name="T4" fmla="*/ 5040364 w 31"/>
                <a:gd name="T5" fmla="*/ 30241875 h 36"/>
                <a:gd name="T6" fmla="*/ 12601703 w 31"/>
                <a:gd name="T7" fmla="*/ 60483749 h 36"/>
                <a:gd name="T8" fmla="*/ 12601703 w 31"/>
                <a:gd name="T9" fmla="*/ 60483749 h 36"/>
                <a:gd name="T10" fmla="*/ 15121094 w 31"/>
                <a:gd name="T11" fmla="*/ 70564370 h 36"/>
                <a:gd name="T12" fmla="*/ 22682431 w 31"/>
                <a:gd name="T13" fmla="*/ 80644991 h 36"/>
                <a:gd name="T14" fmla="*/ 27722800 w 31"/>
                <a:gd name="T15" fmla="*/ 88206250 h 36"/>
                <a:gd name="T16" fmla="*/ 32763162 w 31"/>
                <a:gd name="T17" fmla="*/ 90725611 h 36"/>
                <a:gd name="T18" fmla="*/ 40322912 w 31"/>
                <a:gd name="T19" fmla="*/ 90725611 h 36"/>
                <a:gd name="T20" fmla="*/ 40322912 w 31"/>
                <a:gd name="T21" fmla="*/ 90725611 h 36"/>
                <a:gd name="T22" fmla="*/ 47884250 w 31"/>
                <a:gd name="T23" fmla="*/ 88206250 h 36"/>
                <a:gd name="T24" fmla="*/ 52924624 w 31"/>
                <a:gd name="T25" fmla="*/ 83165940 h 36"/>
                <a:gd name="T26" fmla="*/ 60484374 w 31"/>
                <a:gd name="T27" fmla="*/ 65524060 h 36"/>
                <a:gd name="T28" fmla="*/ 60484374 w 31"/>
                <a:gd name="T29" fmla="*/ 65524060 h 36"/>
                <a:gd name="T30" fmla="*/ 65524737 w 31"/>
                <a:gd name="T31" fmla="*/ 55443439 h 36"/>
                <a:gd name="T32" fmla="*/ 70565099 w 31"/>
                <a:gd name="T33" fmla="*/ 40322495 h 36"/>
                <a:gd name="T34" fmla="*/ 75605462 w 31"/>
                <a:gd name="T35" fmla="*/ 27720926 h 36"/>
                <a:gd name="T36" fmla="*/ 78126437 w 31"/>
                <a:gd name="T37" fmla="*/ 12599985 h 36"/>
                <a:gd name="T38" fmla="*/ 78126437 w 31"/>
                <a:gd name="T39" fmla="*/ 12599985 h 36"/>
                <a:gd name="T40" fmla="*/ 75605462 w 31"/>
                <a:gd name="T41" fmla="*/ 12599985 h 36"/>
                <a:gd name="T42" fmla="*/ 75605462 w 31"/>
                <a:gd name="T43" fmla="*/ 12599985 h 36"/>
                <a:gd name="T44" fmla="*/ 70565099 w 31"/>
                <a:gd name="T45" fmla="*/ 32761236 h 36"/>
                <a:gd name="T46" fmla="*/ 65524737 w 31"/>
                <a:gd name="T47" fmla="*/ 52922490 h 36"/>
                <a:gd name="T48" fmla="*/ 57964987 w 31"/>
                <a:gd name="T49" fmla="*/ 70564370 h 36"/>
                <a:gd name="T50" fmla="*/ 45363275 w 31"/>
                <a:gd name="T51" fmla="*/ 85685301 h 36"/>
                <a:gd name="T52" fmla="*/ 45363275 w 31"/>
                <a:gd name="T53" fmla="*/ 85685301 h 36"/>
                <a:gd name="T54" fmla="*/ 40322912 w 31"/>
                <a:gd name="T55" fmla="*/ 90725611 h 36"/>
                <a:gd name="T56" fmla="*/ 32763162 w 31"/>
                <a:gd name="T57" fmla="*/ 90725611 h 36"/>
                <a:gd name="T58" fmla="*/ 27722800 w 31"/>
                <a:gd name="T59" fmla="*/ 85685301 h 36"/>
                <a:gd name="T60" fmla="*/ 22682431 w 31"/>
                <a:gd name="T61" fmla="*/ 80644991 h 36"/>
                <a:gd name="T62" fmla="*/ 15121094 w 31"/>
                <a:gd name="T63" fmla="*/ 63003111 h 36"/>
                <a:gd name="T64" fmla="*/ 12601703 w 31"/>
                <a:gd name="T65" fmla="*/ 52922490 h 36"/>
                <a:gd name="T66" fmla="*/ 12601703 w 31"/>
                <a:gd name="T67" fmla="*/ 52922490 h 36"/>
                <a:gd name="T68" fmla="*/ 5040364 w 31"/>
                <a:gd name="T69" fmla="*/ 27720926 h 36"/>
                <a:gd name="T70" fmla="*/ 0 w 31"/>
                <a:gd name="T71" fmla="*/ 0 h 36"/>
                <a:gd name="T72" fmla="*/ 0 w 31"/>
                <a:gd name="T73" fmla="*/ 0 h 36"/>
                <a:gd name="T74" fmla="*/ 0 w 31"/>
                <a:gd name="T75" fmla="*/ 0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"/>
                <a:gd name="T115" fmla="*/ 0 h 36"/>
                <a:gd name="T116" fmla="*/ 31 w 31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" h="36">
                  <a:moveTo>
                    <a:pt x="0" y="0"/>
                  </a:moveTo>
                  <a:lnTo>
                    <a:pt x="0" y="0"/>
                  </a:lnTo>
                  <a:lnTo>
                    <a:pt x="2" y="12"/>
                  </a:lnTo>
                  <a:lnTo>
                    <a:pt x="5" y="24"/>
                  </a:lnTo>
                  <a:lnTo>
                    <a:pt x="6" y="28"/>
                  </a:lnTo>
                  <a:lnTo>
                    <a:pt x="9" y="32"/>
                  </a:lnTo>
                  <a:lnTo>
                    <a:pt x="11" y="35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9" y="35"/>
                  </a:lnTo>
                  <a:lnTo>
                    <a:pt x="21" y="33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30" y="11"/>
                  </a:lnTo>
                  <a:lnTo>
                    <a:pt x="31" y="5"/>
                  </a:lnTo>
                  <a:lnTo>
                    <a:pt x="30" y="5"/>
                  </a:lnTo>
                  <a:lnTo>
                    <a:pt x="28" y="13"/>
                  </a:lnTo>
                  <a:lnTo>
                    <a:pt x="26" y="21"/>
                  </a:lnTo>
                  <a:lnTo>
                    <a:pt x="23" y="28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6" y="25"/>
                  </a:lnTo>
                  <a:lnTo>
                    <a:pt x="5" y="21"/>
                  </a:lnTo>
                  <a:lnTo>
                    <a:pt x="2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3" name="Freeform 122"/>
            <p:cNvSpPr>
              <a:spLocks/>
            </p:cNvSpPr>
            <p:nvPr/>
          </p:nvSpPr>
          <p:spPr bwMode="auto">
            <a:xfrm>
              <a:off x="5540375" y="2405063"/>
              <a:ext cx="47625" cy="79375"/>
            </a:xfrm>
            <a:custGeom>
              <a:avLst/>
              <a:gdLst>
                <a:gd name="T0" fmla="*/ 22682200 w 30"/>
                <a:gd name="T1" fmla="*/ 2520950 h 50"/>
                <a:gd name="T2" fmla="*/ 22682200 w 30"/>
                <a:gd name="T3" fmla="*/ 2520950 h 50"/>
                <a:gd name="T4" fmla="*/ 22682200 w 30"/>
                <a:gd name="T5" fmla="*/ 12601574 h 50"/>
                <a:gd name="T6" fmla="*/ 17641889 w 30"/>
                <a:gd name="T7" fmla="*/ 27722516 h 50"/>
                <a:gd name="T8" fmla="*/ 12601575 w 30"/>
                <a:gd name="T9" fmla="*/ 45362811 h 50"/>
                <a:gd name="T10" fmla="*/ 12601575 w 30"/>
                <a:gd name="T11" fmla="*/ 45362811 h 50"/>
                <a:gd name="T12" fmla="*/ 2520950 w 30"/>
                <a:gd name="T13" fmla="*/ 83165949 h 50"/>
                <a:gd name="T14" fmla="*/ 2520950 w 30"/>
                <a:gd name="T15" fmla="*/ 83165949 h 50"/>
                <a:gd name="T16" fmla="*/ 0 w 30"/>
                <a:gd name="T17" fmla="*/ 118448151 h 50"/>
                <a:gd name="T18" fmla="*/ 0 w 30"/>
                <a:gd name="T19" fmla="*/ 118448151 h 50"/>
                <a:gd name="T20" fmla="*/ 0 w 30"/>
                <a:gd name="T21" fmla="*/ 123488462 h 50"/>
                <a:gd name="T22" fmla="*/ 0 w 30"/>
                <a:gd name="T23" fmla="*/ 126007824 h 50"/>
                <a:gd name="T24" fmla="*/ 2520950 w 30"/>
                <a:gd name="T25" fmla="*/ 126007824 h 50"/>
                <a:gd name="T26" fmla="*/ 2520950 w 30"/>
                <a:gd name="T27" fmla="*/ 126007824 h 50"/>
                <a:gd name="T28" fmla="*/ 7561264 w 30"/>
                <a:gd name="T29" fmla="*/ 126007824 h 50"/>
                <a:gd name="T30" fmla="*/ 15120940 w 30"/>
                <a:gd name="T31" fmla="*/ 123488462 h 50"/>
                <a:gd name="T32" fmla="*/ 22682200 w 30"/>
                <a:gd name="T33" fmla="*/ 115927202 h 50"/>
                <a:gd name="T34" fmla="*/ 37803140 w 30"/>
                <a:gd name="T35" fmla="*/ 90725622 h 50"/>
                <a:gd name="T36" fmla="*/ 37803140 w 30"/>
                <a:gd name="T37" fmla="*/ 90725622 h 50"/>
                <a:gd name="T38" fmla="*/ 57964398 w 30"/>
                <a:gd name="T39" fmla="*/ 55443445 h 50"/>
                <a:gd name="T40" fmla="*/ 75604693 w 30"/>
                <a:gd name="T41" fmla="*/ 20161250 h 50"/>
                <a:gd name="T42" fmla="*/ 75604693 w 30"/>
                <a:gd name="T43" fmla="*/ 20161250 h 50"/>
                <a:gd name="T44" fmla="*/ 75604693 w 30"/>
                <a:gd name="T45" fmla="*/ 17640301 h 50"/>
                <a:gd name="T46" fmla="*/ 73085331 w 30"/>
                <a:gd name="T47" fmla="*/ 20161250 h 50"/>
                <a:gd name="T48" fmla="*/ 73085331 w 30"/>
                <a:gd name="T49" fmla="*/ 20161250 h 50"/>
                <a:gd name="T50" fmla="*/ 57964398 w 30"/>
                <a:gd name="T51" fmla="*/ 42843449 h 50"/>
                <a:gd name="T52" fmla="*/ 42843452 w 30"/>
                <a:gd name="T53" fmla="*/ 70564378 h 50"/>
                <a:gd name="T54" fmla="*/ 30241880 w 30"/>
                <a:gd name="T55" fmla="*/ 95765933 h 50"/>
                <a:gd name="T56" fmla="*/ 15120940 w 30"/>
                <a:gd name="T57" fmla="*/ 115927202 h 50"/>
                <a:gd name="T58" fmla="*/ 15120940 w 30"/>
                <a:gd name="T59" fmla="*/ 115927202 h 50"/>
                <a:gd name="T60" fmla="*/ 7561264 w 30"/>
                <a:gd name="T61" fmla="*/ 120967513 h 50"/>
                <a:gd name="T62" fmla="*/ 5040313 w 30"/>
                <a:gd name="T63" fmla="*/ 120967513 h 50"/>
                <a:gd name="T64" fmla="*/ 2520950 w 30"/>
                <a:gd name="T65" fmla="*/ 120967513 h 50"/>
                <a:gd name="T66" fmla="*/ 2520950 w 30"/>
                <a:gd name="T67" fmla="*/ 115927202 h 50"/>
                <a:gd name="T68" fmla="*/ 2520950 w 30"/>
                <a:gd name="T69" fmla="*/ 103327193 h 50"/>
                <a:gd name="T70" fmla="*/ 2520950 w 30"/>
                <a:gd name="T71" fmla="*/ 103327193 h 50"/>
                <a:gd name="T72" fmla="*/ 5040313 w 30"/>
                <a:gd name="T73" fmla="*/ 70564378 h 50"/>
                <a:gd name="T74" fmla="*/ 5040313 w 30"/>
                <a:gd name="T75" fmla="*/ 70564378 h 50"/>
                <a:gd name="T76" fmla="*/ 17641889 w 30"/>
                <a:gd name="T77" fmla="*/ 37801551 h 50"/>
                <a:gd name="T78" fmla="*/ 27722518 w 30"/>
                <a:gd name="T79" fmla="*/ 5040313 h 50"/>
                <a:gd name="T80" fmla="*/ 27722518 w 30"/>
                <a:gd name="T81" fmla="*/ 5040313 h 50"/>
                <a:gd name="T82" fmla="*/ 30241880 w 30"/>
                <a:gd name="T83" fmla="*/ 2520950 h 50"/>
                <a:gd name="T84" fmla="*/ 25201562 w 30"/>
                <a:gd name="T85" fmla="*/ 0 h 50"/>
                <a:gd name="T86" fmla="*/ 22682200 w 30"/>
                <a:gd name="T87" fmla="*/ 0 h 50"/>
                <a:gd name="T88" fmla="*/ 22682200 w 30"/>
                <a:gd name="T89" fmla="*/ 2520950 h 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"/>
                <a:gd name="T136" fmla="*/ 0 h 50"/>
                <a:gd name="T137" fmla="*/ 30 w 30"/>
                <a:gd name="T138" fmla="*/ 50 h 5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" h="50">
                  <a:moveTo>
                    <a:pt x="9" y="1"/>
                  </a:moveTo>
                  <a:lnTo>
                    <a:pt x="9" y="1"/>
                  </a:lnTo>
                  <a:lnTo>
                    <a:pt x="9" y="5"/>
                  </a:lnTo>
                  <a:lnTo>
                    <a:pt x="7" y="11"/>
                  </a:lnTo>
                  <a:lnTo>
                    <a:pt x="5" y="18"/>
                  </a:lnTo>
                  <a:lnTo>
                    <a:pt x="1" y="33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6" y="49"/>
                  </a:lnTo>
                  <a:lnTo>
                    <a:pt x="9" y="46"/>
                  </a:lnTo>
                  <a:lnTo>
                    <a:pt x="15" y="36"/>
                  </a:lnTo>
                  <a:lnTo>
                    <a:pt x="23" y="22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9" y="8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2" y="38"/>
                  </a:lnTo>
                  <a:lnTo>
                    <a:pt x="6" y="46"/>
                  </a:lnTo>
                  <a:lnTo>
                    <a:pt x="3" y="48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1"/>
                  </a:lnTo>
                  <a:lnTo>
                    <a:pt x="2" y="28"/>
                  </a:lnTo>
                  <a:lnTo>
                    <a:pt x="7" y="15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4" name="Freeform 123"/>
            <p:cNvSpPr>
              <a:spLocks/>
            </p:cNvSpPr>
            <p:nvPr/>
          </p:nvSpPr>
          <p:spPr bwMode="auto">
            <a:xfrm>
              <a:off x="5540375" y="2405063"/>
              <a:ext cx="47625" cy="79375"/>
            </a:xfrm>
            <a:custGeom>
              <a:avLst/>
              <a:gdLst>
                <a:gd name="T0" fmla="*/ 22682200 w 30"/>
                <a:gd name="T1" fmla="*/ 2520950 h 50"/>
                <a:gd name="T2" fmla="*/ 22682200 w 30"/>
                <a:gd name="T3" fmla="*/ 2520950 h 50"/>
                <a:gd name="T4" fmla="*/ 22682200 w 30"/>
                <a:gd name="T5" fmla="*/ 12601574 h 50"/>
                <a:gd name="T6" fmla="*/ 17641889 w 30"/>
                <a:gd name="T7" fmla="*/ 27722516 h 50"/>
                <a:gd name="T8" fmla="*/ 12601575 w 30"/>
                <a:gd name="T9" fmla="*/ 45362811 h 50"/>
                <a:gd name="T10" fmla="*/ 12601575 w 30"/>
                <a:gd name="T11" fmla="*/ 45362811 h 50"/>
                <a:gd name="T12" fmla="*/ 2520950 w 30"/>
                <a:gd name="T13" fmla="*/ 83165949 h 50"/>
                <a:gd name="T14" fmla="*/ 2520950 w 30"/>
                <a:gd name="T15" fmla="*/ 83165949 h 50"/>
                <a:gd name="T16" fmla="*/ 0 w 30"/>
                <a:gd name="T17" fmla="*/ 118448151 h 50"/>
                <a:gd name="T18" fmla="*/ 0 w 30"/>
                <a:gd name="T19" fmla="*/ 118448151 h 50"/>
                <a:gd name="T20" fmla="*/ 0 w 30"/>
                <a:gd name="T21" fmla="*/ 123488462 h 50"/>
                <a:gd name="T22" fmla="*/ 0 w 30"/>
                <a:gd name="T23" fmla="*/ 126007824 h 50"/>
                <a:gd name="T24" fmla="*/ 2520950 w 30"/>
                <a:gd name="T25" fmla="*/ 126007824 h 50"/>
                <a:gd name="T26" fmla="*/ 2520950 w 30"/>
                <a:gd name="T27" fmla="*/ 126007824 h 50"/>
                <a:gd name="T28" fmla="*/ 7561264 w 30"/>
                <a:gd name="T29" fmla="*/ 126007824 h 50"/>
                <a:gd name="T30" fmla="*/ 15120940 w 30"/>
                <a:gd name="T31" fmla="*/ 123488462 h 50"/>
                <a:gd name="T32" fmla="*/ 22682200 w 30"/>
                <a:gd name="T33" fmla="*/ 115927202 h 50"/>
                <a:gd name="T34" fmla="*/ 37803140 w 30"/>
                <a:gd name="T35" fmla="*/ 90725622 h 50"/>
                <a:gd name="T36" fmla="*/ 37803140 w 30"/>
                <a:gd name="T37" fmla="*/ 90725622 h 50"/>
                <a:gd name="T38" fmla="*/ 57964398 w 30"/>
                <a:gd name="T39" fmla="*/ 55443445 h 50"/>
                <a:gd name="T40" fmla="*/ 75604693 w 30"/>
                <a:gd name="T41" fmla="*/ 20161250 h 50"/>
                <a:gd name="T42" fmla="*/ 75604693 w 30"/>
                <a:gd name="T43" fmla="*/ 20161250 h 50"/>
                <a:gd name="T44" fmla="*/ 75604693 w 30"/>
                <a:gd name="T45" fmla="*/ 17640301 h 50"/>
                <a:gd name="T46" fmla="*/ 73085331 w 30"/>
                <a:gd name="T47" fmla="*/ 20161250 h 50"/>
                <a:gd name="T48" fmla="*/ 73085331 w 30"/>
                <a:gd name="T49" fmla="*/ 20161250 h 50"/>
                <a:gd name="T50" fmla="*/ 57964398 w 30"/>
                <a:gd name="T51" fmla="*/ 42843449 h 50"/>
                <a:gd name="T52" fmla="*/ 42843452 w 30"/>
                <a:gd name="T53" fmla="*/ 70564378 h 50"/>
                <a:gd name="T54" fmla="*/ 30241880 w 30"/>
                <a:gd name="T55" fmla="*/ 95765933 h 50"/>
                <a:gd name="T56" fmla="*/ 15120940 w 30"/>
                <a:gd name="T57" fmla="*/ 115927202 h 50"/>
                <a:gd name="T58" fmla="*/ 15120940 w 30"/>
                <a:gd name="T59" fmla="*/ 115927202 h 50"/>
                <a:gd name="T60" fmla="*/ 7561264 w 30"/>
                <a:gd name="T61" fmla="*/ 120967513 h 50"/>
                <a:gd name="T62" fmla="*/ 5040313 w 30"/>
                <a:gd name="T63" fmla="*/ 120967513 h 50"/>
                <a:gd name="T64" fmla="*/ 2520950 w 30"/>
                <a:gd name="T65" fmla="*/ 120967513 h 50"/>
                <a:gd name="T66" fmla="*/ 2520950 w 30"/>
                <a:gd name="T67" fmla="*/ 115927202 h 50"/>
                <a:gd name="T68" fmla="*/ 2520950 w 30"/>
                <a:gd name="T69" fmla="*/ 103327193 h 50"/>
                <a:gd name="T70" fmla="*/ 2520950 w 30"/>
                <a:gd name="T71" fmla="*/ 103327193 h 50"/>
                <a:gd name="T72" fmla="*/ 5040313 w 30"/>
                <a:gd name="T73" fmla="*/ 70564378 h 50"/>
                <a:gd name="T74" fmla="*/ 5040313 w 30"/>
                <a:gd name="T75" fmla="*/ 70564378 h 50"/>
                <a:gd name="T76" fmla="*/ 17641889 w 30"/>
                <a:gd name="T77" fmla="*/ 37801551 h 50"/>
                <a:gd name="T78" fmla="*/ 27722518 w 30"/>
                <a:gd name="T79" fmla="*/ 5040313 h 50"/>
                <a:gd name="T80" fmla="*/ 27722518 w 30"/>
                <a:gd name="T81" fmla="*/ 5040313 h 50"/>
                <a:gd name="T82" fmla="*/ 30241880 w 30"/>
                <a:gd name="T83" fmla="*/ 2520950 h 50"/>
                <a:gd name="T84" fmla="*/ 25201562 w 30"/>
                <a:gd name="T85" fmla="*/ 0 h 50"/>
                <a:gd name="T86" fmla="*/ 22682200 w 30"/>
                <a:gd name="T87" fmla="*/ 0 h 50"/>
                <a:gd name="T88" fmla="*/ 22682200 w 30"/>
                <a:gd name="T89" fmla="*/ 2520950 h 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"/>
                <a:gd name="T136" fmla="*/ 0 h 50"/>
                <a:gd name="T137" fmla="*/ 30 w 30"/>
                <a:gd name="T138" fmla="*/ 50 h 5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" h="50">
                  <a:moveTo>
                    <a:pt x="9" y="1"/>
                  </a:moveTo>
                  <a:lnTo>
                    <a:pt x="9" y="1"/>
                  </a:lnTo>
                  <a:lnTo>
                    <a:pt x="9" y="5"/>
                  </a:lnTo>
                  <a:lnTo>
                    <a:pt x="7" y="11"/>
                  </a:lnTo>
                  <a:lnTo>
                    <a:pt x="5" y="18"/>
                  </a:lnTo>
                  <a:lnTo>
                    <a:pt x="1" y="33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6" y="49"/>
                  </a:lnTo>
                  <a:lnTo>
                    <a:pt x="9" y="46"/>
                  </a:lnTo>
                  <a:lnTo>
                    <a:pt x="15" y="36"/>
                  </a:lnTo>
                  <a:lnTo>
                    <a:pt x="23" y="22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9" y="8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2" y="38"/>
                  </a:lnTo>
                  <a:lnTo>
                    <a:pt x="6" y="46"/>
                  </a:lnTo>
                  <a:lnTo>
                    <a:pt x="3" y="48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1"/>
                  </a:lnTo>
                  <a:lnTo>
                    <a:pt x="2" y="28"/>
                  </a:lnTo>
                  <a:lnTo>
                    <a:pt x="7" y="15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5" name="Freeform 124"/>
            <p:cNvSpPr>
              <a:spLocks/>
            </p:cNvSpPr>
            <p:nvPr/>
          </p:nvSpPr>
          <p:spPr bwMode="auto">
            <a:xfrm>
              <a:off x="5548313" y="2432050"/>
              <a:ext cx="136525" cy="320675"/>
            </a:xfrm>
            <a:custGeom>
              <a:avLst/>
              <a:gdLst>
                <a:gd name="T0" fmla="*/ 98286877 w 86"/>
                <a:gd name="T1" fmla="*/ 0 h 202"/>
                <a:gd name="T2" fmla="*/ 75604685 w 86"/>
                <a:gd name="T3" fmla="*/ 30241878 h 202"/>
                <a:gd name="T4" fmla="*/ 55443443 w 86"/>
                <a:gd name="T5" fmla="*/ 65524068 h 202"/>
                <a:gd name="T6" fmla="*/ 22682198 w 86"/>
                <a:gd name="T7" fmla="*/ 146169068 h 202"/>
                <a:gd name="T8" fmla="*/ 12601574 w 86"/>
                <a:gd name="T9" fmla="*/ 194052816 h 202"/>
                <a:gd name="T10" fmla="*/ 5040312 w 86"/>
                <a:gd name="T11" fmla="*/ 244455975 h 202"/>
                <a:gd name="T12" fmla="*/ 0 w 86"/>
                <a:gd name="T13" fmla="*/ 317539691 h 202"/>
                <a:gd name="T14" fmla="*/ 0 w 86"/>
                <a:gd name="T15" fmla="*/ 342741246 h 202"/>
                <a:gd name="T16" fmla="*/ 7559675 w 86"/>
                <a:gd name="T17" fmla="*/ 408265288 h 202"/>
                <a:gd name="T18" fmla="*/ 12601574 w 86"/>
                <a:gd name="T19" fmla="*/ 430947581 h 202"/>
                <a:gd name="T20" fmla="*/ 30241877 w 86"/>
                <a:gd name="T21" fmla="*/ 461189447 h 202"/>
                <a:gd name="T22" fmla="*/ 60483753 w 86"/>
                <a:gd name="T23" fmla="*/ 478829741 h 202"/>
                <a:gd name="T24" fmla="*/ 78124047 w 86"/>
                <a:gd name="T25" fmla="*/ 483870052 h 202"/>
                <a:gd name="T26" fmla="*/ 93246567 w 86"/>
                <a:gd name="T27" fmla="*/ 481350690 h 202"/>
                <a:gd name="T28" fmla="*/ 120967507 w 86"/>
                <a:gd name="T29" fmla="*/ 483870052 h 202"/>
                <a:gd name="T30" fmla="*/ 146169060 w 86"/>
                <a:gd name="T31" fmla="*/ 498990985 h 202"/>
                <a:gd name="T32" fmla="*/ 158769043 w 86"/>
                <a:gd name="T33" fmla="*/ 506552245 h 202"/>
                <a:gd name="T34" fmla="*/ 173891563 w 86"/>
                <a:gd name="T35" fmla="*/ 509071607 h 202"/>
                <a:gd name="T36" fmla="*/ 196572167 w 86"/>
                <a:gd name="T37" fmla="*/ 506552245 h 202"/>
                <a:gd name="T38" fmla="*/ 204133427 w 86"/>
                <a:gd name="T39" fmla="*/ 504031296 h 202"/>
                <a:gd name="T40" fmla="*/ 211693149 w 86"/>
                <a:gd name="T41" fmla="*/ 501511934 h 202"/>
                <a:gd name="T42" fmla="*/ 211693149 w 86"/>
                <a:gd name="T43" fmla="*/ 498990985 h 202"/>
                <a:gd name="T44" fmla="*/ 201612478 w 86"/>
                <a:gd name="T45" fmla="*/ 501511934 h 202"/>
                <a:gd name="T46" fmla="*/ 189012495 w 86"/>
                <a:gd name="T47" fmla="*/ 504031296 h 202"/>
                <a:gd name="T48" fmla="*/ 163810941 w 86"/>
                <a:gd name="T49" fmla="*/ 504031296 h 202"/>
                <a:gd name="T50" fmla="*/ 138607800 w 86"/>
                <a:gd name="T51" fmla="*/ 491431312 h 202"/>
                <a:gd name="T52" fmla="*/ 126007817 w 86"/>
                <a:gd name="T53" fmla="*/ 481350690 h 202"/>
                <a:gd name="T54" fmla="*/ 113406247 w 86"/>
                <a:gd name="T55" fmla="*/ 476310380 h 202"/>
                <a:gd name="T56" fmla="*/ 93246567 w 86"/>
                <a:gd name="T57" fmla="*/ 476310380 h 202"/>
                <a:gd name="T58" fmla="*/ 75604685 w 86"/>
                <a:gd name="T59" fmla="*/ 478829741 h 202"/>
                <a:gd name="T60" fmla="*/ 63003115 w 86"/>
                <a:gd name="T61" fmla="*/ 473789430 h 202"/>
                <a:gd name="T62" fmla="*/ 37801549 w 86"/>
                <a:gd name="T63" fmla="*/ 453628186 h 202"/>
                <a:gd name="T64" fmla="*/ 27720928 w 86"/>
                <a:gd name="T65" fmla="*/ 443547564 h 202"/>
                <a:gd name="T66" fmla="*/ 17640300 w 86"/>
                <a:gd name="T67" fmla="*/ 410786238 h 202"/>
                <a:gd name="T68" fmla="*/ 10080625 w 86"/>
                <a:gd name="T69" fmla="*/ 367942801 h 202"/>
                <a:gd name="T70" fmla="*/ 7559675 w 86"/>
                <a:gd name="T71" fmla="*/ 322580002 h 202"/>
                <a:gd name="T72" fmla="*/ 10080625 w 86"/>
                <a:gd name="T73" fmla="*/ 282257514 h 202"/>
                <a:gd name="T74" fmla="*/ 15120938 w 86"/>
                <a:gd name="T75" fmla="*/ 241935026 h 202"/>
                <a:gd name="T76" fmla="*/ 27720928 w 86"/>
                <a:gd name="T77" fmla="*/ 151209379 h 202"/>
                <a:gd name="T78" fmla="*/ 40322498 w 86"/>
                <a:gd name="T79" fmla="*/ 110886891 h 202"/>
                <a:gd name="T80" fmla="*/ 55443443 w 86"/>
                <a:gd name="T81" fmla="*/ 70564378 h 202"/>
                <a:gd name="T82" fmla="*/ 85685307 w 86"/>
                <a:gd name="T83" fmla="*/ 17640301 h 202"/>
                <a:gd name="T84" fmla="*/ 98286877 w 86"/>
                <a:gd name="T85" fmla="*/ 0 h 2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02"/>
                <a:gd name="T131" fmla="*/ 86 w 86"/>
                <a:gd name="T132" fmla="*/ 202 h 2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02">
                  <a:moveTo>
                    <a:pt x="39" y="0"/>
                  </a:moveTo>
                  <a:lnTo>
                    <a:pt x="39" y="0"/>
                  </a:lnTo>
                  <a:lnTo>
                    <a:pt x="34" y="5"/>
                  </a:lnTo>
                  <a:lnTo>
                    <a:pt x="30" y="12"/>
                  </a:lnTo>
                  <a:lnTo>
                    <a:pt x="22" y="26"/>
                  </a:lnTo>
                  <a:lnTo>
                    <a:pt x="16" y="42"/>
                  </a:lnTo>
                  <a:lnTo>
                    <a:pt x="9" y="58"/>
                  </a:lnTo>
                  <a:lnTo>
                    <a:pt x="5" y="77"/>
                  </a:lnTo>
                  <a:lnTo>
                    <a:pt x="2" y="97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0" y="136"/>
                  </a:lnTo>
                  <a:lnTo>
                    <a:pt x="2" y="153"/>
                  </a:lnTo>
                  <a:lnTo>
                    <a:pt x="3" y="162"/>
                  </a:lnTo>
                  <a:lnTo>
                    <a:pt x="5" y="171"/>
                  </a:lnTo>
                  <a:lnTo>
                    <a:pt x="8" y="176"/>
                  </a:lnTo>
                  <a:lnTo>
                    <a:pt x="12" y="183"/>
                  </a:lnTo>
                  <a:lnTo>
                    <a:pt x="19" y="187"/>
                  </a:lnTo>
                  <a:lnTo>
                    <a:pt x="24" y="190"/>
                  </a:lnTo>
                  <a:lnTo>
                    <a:pt x="31" y="192"/>
                  </a:lnTo>
                  <a:lnTo>
                    <a:pt x="37" y="191"/>
                  </a:lnTo>
                  <a:lnTo>
                    <a:pt x="43" y="191"/>
                  </a:lnTo>
                  <a:lnTo>
                    <a:pt x="48" y="192"/>
                  </a:lnTo>
                  <a:lnTo>
                    <a:pt x="52" y="195"/>
                  </a:lnTo>
                  <a:lnTo>
                    <a:pt x="58" y="198"/>
                  </a:lnTo>
                  <a:lnTo>
                    <a:pt x="63" y="201"/>
                  </a:lnTo>
                  <a:lnTo>
                    <a:pt x="66" y="202"/>
                  </a:lnTo>
                  <a:lnTo>
                    <a:pt x="69" y="202"/>
                  </a:lnTo>
                  <a:lnTo>
                    <a:pt x="78" y="201"/>
                  </a:lnTo>
                  <a:lnTo>
                    <a:pt x="81" y="200"/>
                  </a:lnTo>
                  <a:lnTo>
                    <a:pt x="84" y="199"/>
                  </a:lnTo>
                  <a:lnTo>
                    <a:pt x="86" y="198"/>
                  </a:lnTo>
                  <a:lnTo>
                    <a:pt x="84" y="198"/>
                  </a:lnTo>
                  <a:lnTo>
                    <a:pt x="80" y="199"/>
                  </a:lnTo>
                  <a:lnTo>
                    <a:pt x="75" y="200"/>
                  </a:lnTo>
                  <a:lnTo>
                    <a:pt x="69" y="200"/>
                  </a:lnTo>
                  <a:lnTo>
                    <a:pt x="65" y="200"/>
                  </a:lnTo>
                  <a:lnTo>
                    <a:pt x="60" y="198"/>
                  </a:lnTo>
                  <a:lnTo>
                    <a:pt x="55" y="195"/>
                  </a:lnTo>
                  <a:lnTo>
                    <a:pt x="50" y="191"/>
                  </a:lnTo>
                  <a:lnTo>
                    <a:pt x="45" y="189"/>
                  </a:lnTo>
                  <a:lnTo>
                    <a:pt x="41" y="189"/>
                  </a:lnTo>
                  <a:lnTo>
                    <a:pt x="37" y="189"/>
                  </a:lnTo>
                  <a:lnTo>
                    <a:pt x="34" y="190"/>
                  </a:lnTo>
                  <a:lnTo>
                    <a:pt x="30" y="190"/>
                  </a:lnTo>
                  <a:lnTo>
                    <a:pt x="25" y="188"/>
                  </a:lnTo>
                  <a:lnTo>
                    <a:pt x="21" y="186"/>
                  </a:lnTo>
                  <a:lnTo>
                    <a:pt x="15" y="180"/>
                  </a:lnTo>
                  <a:lnTo>
                    <a:pt x="11" y="176"/>
                  </a:lnTo>
                  <a:lnTo>
                    <a:pt x="9" y="172"/>
                  </a:lnTo>
                  <a:lnTo>
                    <a:pt x="7" y="163"/>
                  </a:lnTo>
                  <a:lnTo>
                    <a:pt x="4" y="146"/>
                  </a:lnTo>
                  <a:lnTo>
                    <a:pt x="3" y="128"/>
                  </a:lnTo>
                  <a:lnTo>
                    <a:pt x="3" y="120"/>
                  </a:lnTo>
                  <a:lnTo>
                    <a:pt x="4" y="112"/>
                  </a:lnTo>
                  <a:lnTo>
                    <a:pt x="6" y="96"/>
                  </a:lnTo>
                  <a:lnTo>
                    <a:pt x="8" y="77"/>
                  </a:lnTo>
                  <a:lnTo>
                    <a:pt x="11" y="60"/>
                  </a:lnTo>
                  <a:lnTo>
                    <a:pt x="16" y="44"/>
                  </a:lnTo>
                  <a:lnTo>
                    <a:pt x="22" y="28"/>
                  </a:lnTo>
                  <a:lnTo>
                    <a:pt x="30" y="13"/>
                  </a:lnTo>
                  <a:lnTo>
                    <a:pt x="34" y="7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6" name="Freeform 125"/>
            <p:cNvSpPr>
              <a:spLocks/>
            </p:cNvSpPr>
            <p:nvPr/>
          </p:nvSpPr>
          <p:spPr bwMode="auto">
            <a:xfrm>
              <a:off x="5548313" y="2432050"/>
              <a:ext cx="136525" cy="320675"/>
            </a:xfrm>
            <a:custGeom>
              <a:avLst/>
              <a:gdLst>
                <a:gd name="T0" fmla="*/ 98286877 w 86"/>
                <a:gd name="T1" fmla="*/ 0 h 202"/>
                <a:gd name="T2" fmla="*/ 75604685 w 86"/>
                <a:gd name="T3" fmla="*/ 30241878 h 202"/>
                <a:gd name="T4" fmla="*/ 55443443 w 86"/>
                <a:gd name="T5" fmla="*/ 65524068 h 202"/>
                <a:gd name="T6" fmla="*/ 22682198 w 86"/>
                <a:gd name="T7" fmla="*/ 146169068 h 202"/>
                <a:gd name="T8" fmla="*/ 12601574 w 86"/>
                <a:gd name="T9" fmla="*/ 194052816 h 202"/>
                <a:gd name="T10" fmla="*/ 5040312 w 86"/>
                <a:gd name="T11" fmla="*/ 244455975 h 202"/>
                <a:gd name="T12" fmla="*/ 0 w 86"/>
                <a:gd name="T13" fmla="*/ 317539691 h 202"/>
                <a:gd name="T14" fmla="*/ 0 w 86"/>
                <a:gd name="T15" fmla="*/ 342741246 h 202"/>
                <a:gd name="T16" fmla="*/ 7559675 w 86"/>
                <a:gd name="T17" fmla="*/ 408265288 h 202"/>
                <a:gd name="T18" fmla="*/ 12601574 w 86"/>
                <a:gd name="T19" fmla="*/ 430947581 h 202"/>
                <a:gd name="T20" fmla="*/ 30241877 w 86"/>
                <a:gd name="T21" fmla="*/ 461189447 h 202"/>
                <a:gd name="T22" fmla="*/ 60483753 w 86"/>
                <a:gd name="T23" fmla="*/ 478829741 h 202"/>
                <a:gd name="T24" fmla="*/ 78124047 w 86"/>
                <a:gd name="T25" fmla="*/ 483870052 h 202"/>
                <a:gd name="T26" fmla="*/ 93246567 w 86"/>
                <a:gd name="T27" fmla="*/ 481350690 h 202"/>
                <a:gd name="T28" fmla="*/ 120967507 w 86"/>
                <a:gd name="T29" fmla="*/ 483870052 h 202"/>
                <a:gd name="T30" fmla="*/ 146169060 w 86"/>
                <a:gd name="T31" fmla="*/ 498990985 h 202"/>
                <a:gd name="T32" fmla="*/ 158769043 w 86"/>
                <a:gd name="T33" fmla="*/ 506552245 h 202"/>
                <a:gd name="T34" fmla="*/ 173891563 w 86"/>
                <a:gd name="T35" fmla="*/ 509071607 h 202"/>
                <a:gd name="T36" fmla="*/ 196572167 w 86"/>
                <a:gd name="T37" fmla="*/ 506552245 h 202"/>
                <a:gd name="T38" fmla="*/ 204133427 w 86"/>
                <a:gd name="T39" fmla="*/ 504031296 h 202"/>
                <a:gd name="T40" fmla="*/ 211693149 w 86"/>
                <a:gd name="T41" fmla="*/ 501511934 h 202"/>
                <a:gd name="T42" fmla="*/ 211693149 w 86"/>
                <a:gd name="T43" fmla="*/ 498990985 h 202"/>
                <a:gd name="T44" fmla="*/ 201612478 w 86"/>
                <a:gd name="T45" fmla="*/ 501511934 h 202"/>
                <a:gd name="T46" fmla="*/ 189012495 w 86"/>
                <a:gd name="T47" fmla="*/ 504031296 h 202"/>
                <a:gd name="T48" fmla="*/ 163810941 w 86"/>
                <a:gd name="T49" fmla="*/ 504031296 h 202"/>
                <a:gd name="T50" fmla="*/ 138607800 w 86"/>
                <a:gd name="T51" fmla="*/ 491431312 h 202"/>
                <a:gd name="T52" fmla="*/ 126007817 w 86"/>
                <a:gd name="T53" fmla="*/ 481350690 h 202"/>
                <a:gd name="T54" fmla="*/ 113406247 w 86"/>
                <a:gd name="T55" fmla="*/ 476310380 h 202"/>
                <a:gd name="T56" fmla="*/ 93246567 w 86"/>
                <a:gd name="T57" fmla="*/ 476310380 h 202"/>
                <a:gd name="T58" fmla="*/ 75604685 w 86"/>
                <a:gd name="T59" fmla="*/ 478829741 h 202"/>
                <a:gd name="T60" fmla="*/ 63003115 w 86"/>
                <a:gd name="T61" fmla="*/ 473789430 h 202"/>
                <a:gd name="T62" fmla="*/ 37801549 w 86"/>
                <a:gd name="T63" fmla="*/ 453628186 h 202"/>
                <a:gd name="T64" fmla="*/ 27720928 w 86"/>
                <a:gd name="T65" fmla="*/ 443547564 h 202"/>
                <a:gd name="T66" fmla="*/ 17640300 w 86"/>
                <a:gd name="T67" fmla="*/ 410786238 h 202"/>
                <a:gd name="T68" fmla="*/ 10080625 w 86"/>
                <a:gd name="T69" fmla="*/ 367942801 h 202"/>
                <a:gd name="T70" fmla="*/ 7559675 w 86"/>
                <a:gd name="T71" fmla="*/ 322580002 h 202"/>
                <a:gd name="T72" fmla="*/ 10080625 w 86"/>
                <a:gd name="T73" fmla="*/ 282257514 h 202"/>
                <a:gd name="T74" fmla="*/ 15120938 w 86"/>
                <a:gd name="T75" fmla="*/ 241935026 h 202"/>
                <a:gd name="T76" fmla="*/ 27720928 w 86"/>
                <a:gd name="T77" fmla="*/ 151209379 h 202"/>
                <a:gd name="T78" fmla="*/ 40322498 w 86"/>
                <a:gd name="T79" fmla="*/ 110886891 h 202"/>
                <a:gd name="T80" fmla="*/ 55443443 w 86"/>
                <a:gd name="T81" fmla="*/ 70564378 h 202"/>
                <a:gd name="T82" fmla="*/ 85685307 w 86"/>
                <a:gd name="T83" fmla="*/ 17640301 h 202"/>
                <a:gd name="T84" fmla="*/ 98286877 w 86"/>
                <a:gd name="T85" fmla="*/ 0 h 2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02"/>
                <a:gd name="T131" fmla="*/ 86 w 86"/>
                <a:gd name="T132" fmla="*/ 202 h 2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02">
                  <a:moveTo>
                    <a:pt x="39" y="0"/>
                  </a:moveTo>
                  <a:lnTo>
                    <a:pt x="39" y="0"/>
                  </a:lnTo>
                  <a:lnTo>
                    <a:pt x="34" y="5"/>
                  </a:lnTo>
                  <a:lnTo>
                    <a:pt x="30" y="12"/>
                  </a:lnTo>
                  <a:lnTo>
                    <a:pt x="22" y="26"/>
                  </a:lnTo>
                  <a:lnTo>
                    <a:pt x="16" y="42"/>
                  </a:lnTo>
                  <a:lnTo>
                    <a:pt x="9" y="58"/>
                  </a:lnTo>
                  <a:lnTo>
                    <a:pt x="5" y="77"/>
                  </a:lnTo>
                  <a:lnTo>
                    <a:pt x="2" y="97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0" y="136"/>
                  </a:lnTo>
                  <a:lnTo>
                    <a:pt x="2" y="153"/>
                  </a:lnTo>
                  <a:lnTo>
                    <a:pt x="3" y="162"/>
                  </a:lnTo>
                  <a:lnTo>
                    <a:pt x="5" y="171"/>
                  </a:lnTo>
                  <a:lnTo>
                    <a:pt x="8" y="176"/>
                  </a:lnTo>
                  <a:lnTo>
                    <a:pt x="12" y="183"/>
                  </a:lnTo>
                  <a:lnTo>
                    <a:pt x="19" y="187"/>
                  </a:lnTo>
                  <a:lnTo>
                    <a:pt x="24" y="190"/>
                  </a:lnTo>
                  <a:lnTo>
                    <a:pt x="31" y="192"/>
                  </a:lnTo>
                  <a:lnTo>
                    <a:pt x="37" y="191"/>
                  </a:lnTo>
                  <a:lnTo>
                    <a:pt x="43" y="191"/>
                  </a:lnTo>
                  <a:lnTo>
                    <a:pt x="48" y="192"/>
                  </a:lnTo>
                  <a:lnTo>
                    <a:pt x="52" y="195"/>
                  </a:lnTo>
                  <a:lnTo>
                    <a:pt x="58" y="198"/>
                  </a:lnTo>
                  <a:lnTo>
                    <a:pt x="63" y="201"/>
                  </a:lnTo>
                  <a:lnTo>
                    <a:pt x="66" y="202"/>
                  </a:lnTo>
                  <a:lnTo>
                    <a:pt x="69" y="202"/>
                  </a:lnTo>
                  <a:lnTo>
                    <a:pt x="78" y="201"/>
                  </a:lnTo>
                  <a:lnTo>
                    <a:pt x="81" y="200"/>
                  </a:lnTo>
                  <a:lnTo>
                    <a:pt x="84" y="199"/>
                  </a:lnTo>
                  <a:lnTo>
                    <a:pt x="86" y="198"/>
                  </a:lnTo>
                  <a:lnTo>
                    <a:pt x="84" y="198"/>
                  </a:lnTo>
                  <a:lnTo>
                    <a:pt x="80" y="199"/>
                  </a:lnTo>
                  <a:lnTo>
                    <a:pt x="75" y="200"/>
                  </a:lnTo>
                  <a:lnTo>
                    <a:pt x="69" y="200"/>
                  </a:lnTo>
                  <a:lnTo>
                    <a:pt x="65" y="200"/>
                  </a:lnTo>
                  <a:lnTo>
                    <a:pt x="60" y="198"/>
                  </a:lnTo>
                  <a:lnTo>
                    <a:pt x="55" y="195"/>
                  </a:lnTo>
                  <a:lnTo>
                    <a:pt x="50" y="191"/>
                  </a:lnTo>
                  <a:lnTo>
                    <a:pt x="45" y="189"/>
                  </a:lnTo>
                  <a:lnTo>
                    <a:pt x="41" y="189"/>
                  </a:lnTo>
                  <a:lnTo>
                    <a:pt x="37" y="189"/>
                  </a:lnTo>
                  <a:lnTo>
                    <a:pt x="34" y="190"/>
                  </a:lnTo>
                  <a:lnTo>
                    <a:pt x="30" y="190"/>
                  </a:lnTo>
                  <a:lnTo>
                    <a:pt x="25" y="188"/>
                  </a:lnTo>
                  <a:lnTo>
                    <a:pt x="21" y="186"/>
                  </a:lnTo>
                  <a:lnTo>
                    <a:pt x="15" y="180"/>
                  </a:lnTo>
                  <a:lnTo>
                    <a:pt x="11" y="176"/>
                  </a:lnTo>
                  <a:lnTo>
                    <a:pt x="9" y="172"/>
                  </a:lnTo>
                  <a:lnTo>
                    <a:pt x="7" y="163"/>
                  </a:lnTo>
                  <a:lnTo>
                    <a:pt x="4" y="146"/>
                  </a:lnTo>
                  <a:lnTo>
                    <a:pt x="3" y="128"/>
                  </a:lnTo>
                  <a:lnTo>
                    <a:pt x="3" y="120"/>
                  </a:lnTo>
                  <a:lnTo>
                    <a:pt x="4" y="112"/>
                  </a:lnTo>
                  <a:lnTo>
                    <a:pt x="6" y="96"/>
                  </a:lnTo>
                  <a:lnTo>
                    <a:pt x="8" y="77"/>
                  </a:lnTo>
                  <a:lnTo>
                    <a:pt x="11" y="60"/>
                  </a:lnTo>
                  <a:lnTo>
                    <a:pt x="16" y="44"/>
                  </a:lnTo>
                  <a:lnTo>
                    <a:pt x="22" y="28"/>
                  </a:lnTo>
                  <a:lnTo>
                    <a:pt x="30" y="13"/>
                  </a:lnTo>
                  <a:lnTo>
                    <a:pt x="34" y="7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7" name="Freeform 138"/>
            <p:cNvSpPr>
              <a:spLocks/>
            </p:cNvSpPr>
            <p:nvPr/>
          </p:nvSpPr>
          <p:spPr bwMode="auto">
            <a:xfrm>
              <a:off x="5626100" y="2693988"/>
              <a:ext cx="30163" cy="71438"/>
            </a:xfrm>
            <a:custGeom>
              <a:avLst/>
              <a:gdLst>
                <a:gd name="T0" fmla="*/ 47884549 w 19"/>
                <a:gd name="T1" fmla="*/ 113408630 h 45"/>
                <a:gd name="T2" fmla="*/ 47884549 w 19"/>
                <a:gd name="T3" fmla="*/ 113408630 h 45"/>
                <a:gd name="T4" fmla="*/ 47884549 w 19"/>
                <a:gd name="T5" fmla="*/ 88206875 h 45"/>
                <a:gd name="T6" fmla="*/ 47884549 w 19"/>
                <a:gd name="T7" fmla="*/ 63005144 h 45"/>
                <a:gd name="T8" fmla="*/ 42844155 w 19"/>
                <a:gd name="T9" fmla="*/ 42843748 h 45"/>
                <a:gd name="T10" fmla="*/ 37803761 w 19"/>
                <a:gd name="T11" fmla="*/ 30242089 h 45"/>
                <a:gd name="T12" fmla="*/ 32763367 w 19"/>
                <a:gd name="T13" fmla="*/ 20161390 h 45"/>
                <a:gd name="T14" fmla="*/ 32763367 w 19"/>
                <a:gd name="T15" fmla="*/ 20161390 h 45"/>
                <a:gd name="T16" fmla="*/ 22682573 w 19"/>
                <a:gd name="T17" fmla="*/ 7561316 h 45"/>
                <a:gd name="T18" fmla="*/ 12601782 w 19"/>
                <a:gd name="T19" fmla="*/ 2520968 h 45"/>
                <a:gd name="T20" fmla="*/ 5040396 w 19"/>
                <a:gd name="T21" fmla="*/ 0 h 45"/>
                <a:gd name="T22" fmla="*/ 5040396 w 19"/>
                <a:gd name="T23" fmla="*/ 0 h 45"/>
                <a:gd name="T24" fmla="*/ 2520992 w 19"/>
                <a:gd name="T25" fmla="*/ 0 h 45"/>
                <a:gd name="T26" fmla="*/ 0 w 19"/>
                <a:gd name="T27" fmla="*/ 2520968 h 45"/>
                <a:gd name="T28" fmla="*/ 0 w 19"/>
                <a:gd name="T29" fmla="*/ 12601662 h 45"/>
                <a:gd name="T30" fmla="*/ 0 w 19"/>
                <a:gd name="T31" fmla="*/ 12601662 h 45"/>
                <a:gd name="T32" fmla="*/ 2520992 w 19"/>
                <a:gd name="T33" fmla="*/ 12601662 h 45"/>
                <a:gd name="T34" fmla="*/ 2520992 w 19"/>
                <a:gd name="T35" fmla="*/ 10080695 h 45"/>
                <a:gd name="T36" fmla="*/ 2520992 w 19"/>
                <a:gd name="T37" fmla="*/ 10080695 h 45"/>
                <a:gd name="T38" fmla="*/ 2520992 w 19"/>
                <a:gd name="T39" fmla="*/ 5040348 h 45"/>
                <a:gd name="T40" fmla="*/ 5040396 w 19"/>
                <a:gd name="T41" fmla="*/ 5040348 h 45"/>
                <a:gd name="T42" fmla="*/ 10080791 w 19"/>
                <a:gd name="T43" fmla="*/ 5040348 h 45"/>
                <a:gd name="T44" fmla="*/ 12601782 w 19"/>
                <a:gd name="T45" fmla="*/ 5040348 h 45"/>
                <a:gd name="T46" fmla="*/ 12601782 w 19"/>
                <a:gd name="T47" fmla="*/ 5040348 h 45"/>
                <a:gd name="T48" fmla="*/ 25201976 w 19"/>
                <a:gd name="T49" fmla="*/ 15121044 h 45"/>
                <a:gd name="T50" fmla="*/ 25201976 w 19"/>
                <a:gd name="T51" fmla="*/ 15121044 h 45"/>
                <a:gd name="T52" fmla="*/ 35282771 w 19"/>
                <a:gd name="T53" fmla="*/ 30242089 h 45"/>
                <a:gd name="T54" fmla="*/ 40323165 w 19"/>
                <a:gd name="T55" fmla="*/ 47884094 h 45"/>
                <a:gd name="T56" fmla="*/ 40323165 w 19"/>
                <a:gd name="T57" fmla="*/ 47884094 h 45"/>
                <a:gd name="T58" fmla="*/ 45363559 w 19"/>
                <a:gd name="T59" fmla="*/ 63005144 h 45"/>
                <a:gd name="T60" fmla="*/ 45363559 w 19"/>
                <a:gd name="T61" fmla="*/ 80645562 h 45"/>
                <a:gd name="T62" fmla="*/ 47884549 w 19"/>
                <a:gd name="T63" fmla="*/ 113408630 h 45"/>
                <a:gd name="T64" fmla="*/ 47884549 w 19"/>
                <a:gd name="T65" fmla="*/ 113408630 h 45"/>
                <a:gd name="T66" fmla="*/ 47884549 w 19"/>
                <a:gd name="T67" fmla="*/ 11340863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"/>
                <a:gd name="T103" fmla="*/ 0 h 45"/>
                <a:gd name="T104" fmla="*/ 19 w 19"/>
                <a:gd name="T105" fmla="*/ 45 h 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" h="45">
                  <a:moveTo>
                    <a:pt x="19" y="45"/>
                  </a:moveTo>
                  <a:lnTo>
                    <a:pt x="19" y="45"/>
                  </a:lnTo>
                  <a:lnTo>
                    <a:pt x="19" y="35"/>
                  </a:lnTo>
                  <a:lnTo>
                    <a:pt x="19" y="25"/>
                  </a:lnTo>
                  <a:lnTo>
                    <a:pt x="17" y="17"/>
                  </a:lnTo>
                  <a:lnTo>
                    <a:pt x="15" y="12"/>
                  </a:lnTo>
                  <a:lnTo>
                    <a:pt x="13" y="8"/>
                  </a:lnTo>
                  <a:lnTo>
                    <a:pt x="9" y="3"/>
                  </a:lnTo>
                  <a:lnTo>
                    <a:pt x="5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10" y="6"/>
                  </a:lnTo>
                  <a:lnTo>
                    <a:pt x="14" y="12"/>
                  </a:lnTo>
                  <a:lnTo>
                    <a:pt x="16" y="19"/>
                  </a:lnTo>
                  <a:lnTo>
                    <a:pt x="18" y="25"/>
                  </a:lnTo>
                  <a:lnTo>
                    <a:pt x="18" y="32"/>
                  </a:lnTo>
                  <a:lnTo>
                    <a:pt x="19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8" name="Freeform 139"/>
            <p:cNvSpPr>
              <a:spLocks/>
            </p:cNvSpPr>
            <p:nvPr/>
          </p:nvSpPr>
          <p:spPr bwMode="auto">
            <a:xfrm>
              <a:off x="5626100" y="2693988"/>
              <a:ext cx="30163" cy="71438"/>
            </a:xfrm>
            <a:custGeom>
              <a:avLst/>
              <a:gdLst>
                <a:gd name="T0" fmla="*/ 47884549 w 19"/>
                <a:gd name="T1" fmla="*/ 113408630 h 45"/>
                <a:gd name="T2" fmla="*/ 47884549 w 19"/>
                <a:gd name="T3" fmla="*/ 113408630 h 45"/>
                <a:gd name="T4" fmla="*/ 47884549 w 19"/>
                <a:gd name="T5" fmla="*/ 88206875 h 45"/>
                <a:gd name="T6" fmla="*/ 47884549 w 19"/>
                <a:gd name="T7" fmla="*/ 63005144 h 45"/>
                <a:gd name="T8" fmla="*/ 42844155 w 19"/>
                <a:gd name="T9" fmla="*/ 42843748 h 45"/>
                <a:gd name="T10" fmla="*/ 37803761 w 19"/>
                <a:gd name="T11" fmla="*/ 30242089 h 45"/>
                <a:gd name="T12" fmla="*/ 32763367 w 19"/>
                <a:gd name="T13" fmla="*/ 20161390 h 45"/>
                <a:gd name="T14" fmla="*/ 32763367 w 19"/>
                <a:gd name="T15" fmla="*/ 20161390 h 45"/>
                <a:gd name="T16" fmla="*/ 22682573 w 19"/>
                <a:gd name="T17" fmla="*/ 7561316 h 45"/>
                <a:gd name="T18" fmla="*/ 12601782 w 19"/>
                <a:gd name="T19" fmla="*/ 2520968 h 45"/>
                <a:gd name="T20" fmla="*/ 5040396 w 19"/>
                <a:gd name="T21" fmla="*/ 0 h 45"/>
                <a:gd name="T22" fmla="*/ 5040396 w 19"/>
                <a:gd name="T23" fmla="*/ 0 h 45"/>
                <a:gd name="T24" fmla="*/ 2520992 w 19"/>
                <a:gd name="T25" fmla="*/ 0 h 45"/>
                <a:gd name="T26" fmla="*/ 0 w 19"/>
                <a:gd name="T27" fmla="*/ 2520968 h 45"/>
                <a:gd name="T28" fmla="*/ 0 w 19"/>
                <a:gd name="T29" fmla="*/ 12601662 h 45"/>
                <a:gd name="T30" fmla="*/ 0 w 19"/>
                <a:gd name="T31" fmla="*/ 12601662 h 45"/>
                <a:gd name="T32" fmla="*/ 2520992 w 19"/>
                <a:gd name="T33" fmla="*/ 12601662 h 45"/>
                <a:gd name="T34" fmla="*/ 2520992 w 19"/>
                <a:gd name="T35" fmla="*/ 10080695 h 45"/>
                <a:gd name="T36" fmla="*/ 2520992 w 19"/>
                <a:gd name="T37" fmla="*/ 10080695 h 45"/>
                <a:gd name="T38" fmla="*/ 2520992 w 19"/>
                <a:gd name="T39" fmla="*/ 5040348 h 45"/>
                <a:gd name="T40" fmla="*/ 5040396 w 19"/>
                <a:gd name="T41" fmla="*/ 5040348 h 45"/>
                <a:gd name="T42" fmla="*/ 10080791 w 19"/>
                <a:gd name="T43" fmla="*/ 5040348 h 45"/>
                <a:gd name="T44" fmla="*/ 12601782 w 19"/>
                <a:gd name="T45" fmla="*/ 5040348 h 45"/>
                <a:gd name="T46" fmla="*/ 12601782 w 19"/>
                <a:gd name="T47" fmla="*/ 5040348 h 45"/>
                <a:gd name="T48" fmla="*/ 25201976 w 19"/>
                <a:gd name="T49" fmla="*/ 15121044 h 45"/>
                <a:gd name="T50" fmla="*/ 25201976 w 19"/>
                <a:gd name="T51" fmla="*/ 15121044 h 45"/>
                <a:gd name="T52" fmla="*/ 35282771 w 19"/>
                <a:gd name="T53" fmla="*/ 30242089 h 45"/>
                <a:gd name="T54" fmla="*/ 40323165 w 19"/>
                <a:gd name="T55" fmla="*/ 47884094 h 45"/>
                <a:gd name="T56" fmla="*/ 40323165 w 19"/>
                <a:gd name="T57" fmla="*/ 47884094 h 45"/>
                <a:gd name="T58" fmla="*/ 45363559 w 19"/>
                <a:gd name="T59" fmla="*/ 63005144 h 45"/>
                <a:gd name="T60" fmla="*/ 45363559 w 19"/>
                <a:gd name="T61" fmla="*/ 80645562 h 45"/>
                <a:gd name="T62" fmla="*/ 47884549 w 19"/>
                <a:gd name="T63" fmla="*/ 113408630 h 45"/>
                <a:gd name="T64" fmla="*/ 47884549 w 19"/>
                <a:gd name="T65" fmla="*/ 113408630 h 45"/>
                <a:gd name="T66" fmla="*/ 47884549 w 19"/>
                <a:gd name="T67" fmla="*/ 11340863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"/>
                <a:gd name="T103" fmla="*/ 0 h 45"/>
                <a:gd name="T104" fmla="*/ 19 w 19"/>
                <a:gd name="T105" fmla="*/ 45 h 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" h="45">
                  <a:moveTo>
                    <a:pt x="19" y="45"/>
                  </a:moveTo>
                  <a:lnTo>
                    <a:pt x="19" y="45"/>
                  </a:lnTo>
                  <a:lnTo>
                    <a:pt x="19" y="35"/>
                  </a:lnTo>
                  <a:lnTo>
                    <a:pt x="19" y="25"/>
                  </a:lnTo>
                  <a:lnTo>
                    <a:pt x="17" y="17"/>
                  </a:lnTo>
                  <a:lnTo>
                    <a:pt x="15" y="12"/>
                  </a:lnTo>
                  <a:lnTo>
                    <a:pt x="13" y="8"/>
                  </a:lnTo>
                  <a:lnTo>
                    <a:pt x="9" y="3"/>
                  </a:lnTo>
                  <a:lnTo>
                    <a:pt x="5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10" y="6"/>
                  </a:lnTo>
                  <a:lnTo>
                    <a:pt x="14" y="12"/>
                  </a:lnTo>
                  <a:lnTo>
                    <a:pt x="16" y="19"/>
                  </a:lnTo>
                  <a:lnTo>
                    <a:pt x="18" y="25"/>
                  </a:lnTo>
                  <a:lnTo>
                    <a:pt x="18" y="32"/>
                  </a:lnTo>
                  <a:lnTo>
                    <a:pt x="19" y="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39" name="Freeform 140"/>
            <p:cNvSpPr>
              <a:spLocks/>
            </p:cNvSpPr>
            <p:nvPr/>
          </p:nvSpPr>
          <p:spPr bwMode="auto">
            <a:xfrm>
              <a:off x="5656263" y="2701925"/>
              <a:ext cx="17463" cy="47625"/>
            </a:xfrm>
            <a:custGeom>
              <a:avLst/>
              <a:gdLst>
                <a:gd name="T0" fmla="*/ 0 w 11"/>
                <a:gd name="T1" fmla="*/ 75604693 h 30"/>
                <a:gd name="T2" fmla="*/ 0 w 11"/>
                <a:gd name="T3" fmla="*/ 75604693 h 30"/>
                <a:gd name="T4" fmla="*/ 2521022 w 11"/>
                <a:gd name="T5" fmla="*/ 52924086 h 30"/>
                <a:gd name="T6" fmla="*/ 2521022 w 11"/>
                <a:gd name="T7" fmla="*/ 32762829 h 30"/>
                <a:gd name="T8" fmla="*/ 2521022 w 11"/>
                <a:gd name="T9" fmla="*/ 32762829 h 30"/>
                <a:gd name="T10" fmla="*/ 10080913 w 11"/>
                <a:gd name="T11" fmla="*/ 12601575 h 30"/>
                <a:gd name="T12" fmla="*/ 10080913 w 11"/>
                <a:gd name="T13" fmla="*/ 12601575 h 30"/>
                <a:gd name="T14" fmla="*/ 12601935 w 11"/>
                <a:gd name="T15" fmla="*/ 7561264 h 30"/>
                <a:gd name="T16" fmla="*/ 12601935 w 11"/>
                <a:gd name="T17" fmla="*/ 7561264 h 30"/>
                <a:gd name="T18" fmla="*/ 27723309 w 11"/>
                <a:gd name="T19" fmla="*/ 7561264 h 30"/>
                <a:gd name="T20" fmla="*/ 27723309 w 11"/>
                <a:gd name="T21" fmla="*/ 7561264 h 30"/>
                <a:gd name="T22" fmla="*/ 27723309 w 11"/>
                <a:gd name="T23" fmla="*/ 10080626 h 30"/>
                <a:gd name="T24" fmla="*/ 27723309 w 11"/>
                <a:gd name="T25" fmla="*/ 10080626 h 30"/>
                <a:gd name="T26" fmla="*/ 27723309 w 11"/>
                <a:gd name="T27" fmla="*/ 10080626 h 30"/>
                <a:gd name="T28" fmla="*/ 27723309 w 11"/>
                <a:gd name="T29" fmla="*/ 10080626 h 30"/>
                <a:gd name="T30" fmla="*/ 27723309 w 11"/>
                <a:gd name="T31" fmla="*/ 10080626 h 30"/>
                <a:gd name="T32" fmla="*/ 27723309 w 11"/>
                <a:gd name="T33" fmla="*/ 10080626 h 30"/>
                <a:gd name="T34" fmla="*/ 27723309 w 11"/>
                <a:gd name="T35" fmla="*/ 10080626 h 30"/>
                <a:gd name="T36" fmla="*/ 27723309 w 11"/>
                <a:gd name="T37" fmla="*/ 10080626 h 30"/>
                <a:gd name="T38" fmla="*/ 27723309 w 11"/>
                <a:gd name="T39" fmla="*/ 2520950 h 30"/>
                <a:gd name="T40" fmla="*/ 22682848 w 11"/>
                <a:gd name="T41" fmla="*/ 0 h 30"/>
                <a:gd name="T42" fmla="*/ 17642393 w 11"/>
                <a:gd name="T43" fmla="*/ 0 h 30"/>
                <a:gd name="T44" fmla="*/ 12601935 w 11"/>
                <a:gd name="T45" fmla="*/ 5040313 h 30"/>
                <a:gd name="T46" fmla="*/ 12601935 w 11"/>
                <a:gd name="T47" fmla="*/ 5040313 h 30"/>
                <a:gd name="T48" fmla="*/ 5040457 w 11"/>
                <a:gd name="T49" fmla="*/ 20161251 h 30"/>
                <a:gd name="T50" fmla="*/ 0 w 11"/>
                <a:gd name="T51" fmla="*/ 40322502 h 30"/>
                <a:gd name="T52" fmla="*/ 0 w 11"/>
                <a:gd name="T53" fmla="*/ 75604693 h 30"/>
                <a:gd name="T54" fmla="*/ 0 w 11"/>
                <a:gd name="T55" fmla="*/ 75604693 h 30"/>
                <a:gd name="T56" fmla="*/ 0 w 11"/>
                <a:gd name="T57" fmla="*/ 75604693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"/>
                <a:gd name="T88" fmla="*/ 0 h 30"/>
                <a:gd name="T89" fmla="*/ 11 w 11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" h="30">
                  <a:moveTo>
                    <a:pt x="0" y="30"/>
                  </a:moveTo>
                  <a:lnTo>
                    <a:pt x="0" y="30"/>
                  </a:lnTo>
                  <a:lnTo>
                    <a:pt x="1" y="21"/>
                  </a:lnTo>
                  <a:lnTo>
                    <a:pt x="1" y="13"/>
                  </a:lnTo>
                  <a:lnTo>
                    <a:pt x="4" y="5"/>
                  </a:lnTo>
                  <a:lnTo>
                    <a:pt x="5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0" name="Freeform 141"/>
            <p:cNvSpPr>
              <a:spLocks/>
            </p:cNvSpPr>
            <p:nvPr/>
          </p:nvSpPr>
          <p:spPr bwMode="auto">
            <a:xfrm>
              <a:off x="5656263" y="2701925"/>
              <a:ext cx="17463" cy="47625"/>
            </a:xfrm>
            <a:custGeom>
              <a:avLst/>
              <a:gdLst>
                <a:gd name="T0" fmla="*/ 0 w 11"/>
                <a:gd name="T1" fmla="*/ 75604693 h 30"/>
                <a:gd name="T2" fmla="*/ 0 w 11"/>
                <a:gd name="T3" fmla="*/ 75604693 h 30"/>
                <a:gd name="T4" fmla="*/ 2521022 w 11"/>
                <a:gd name="T5" fmla="*/ 52924086 h 30"/>
                <a:gd name="T6" fmla="*/ 2521022 w 11"/>
                <a:gd name="T7" fmla="*/ 32762829 h 30"/>
                <a:gd name="T8" fmla="*/ 2521022 w 11"/>
                <a:gd name="T9" fmla="*/ 32762829 h 30"/>
                <a:gd name="T10" fmla="*/ 10080913 w 11"/>
                <a:gd name="T11" fmla="*/ 12601575 h 30"/>
                <a:gd name="T12" fmla="*/ 10080913 w 11"/>
                <a:gd name="T13" fmla="*/ 12601575 h 30"/>
                <a:gd name="T14" fmla="*/ 12601935 w 11"/>
                <a:gd name="T15" fmla="*/ 7561264 h 30"/>
                <a:gd name="T16" fmla="*/ 12601935 w 11"/>
                <a:gd name="T17" fmla="*/ 7561264 h 30"/>
                <a:gd name="T18" fmla="*/ 27723309 w 11"/>
                <a:gd name="T19" fmla="*/ 7561264 h 30"/>
                <a:gd name="T20" fmla="*/ 27723309 w 11"/>
                <a:gd name="T21" fmla="*/ 7561264 h 30"/>
                <a:gd name="T22" fmla="*/ 27723309 w 11"/>
                <a:gd name="T23" fmla="*/ 10080626 h 30"/>
                <a:gd name="T24" fmla="*/ 27723309 w 11"/>
                <a:gd name="T25" fmla="*/ 10080626 h 30"/>
                <a:gd name="T26" fmla="*/ 27723309 w 11"/>
                <a:gd name="T27" fmla="*/ 10080626 h 30"/>
                <a:gd name="T28" fmla="*/ 27723309 w 11"/>
                <a:gd name="T29" fmla="*/ 10080626 h 30"/>
                <a:gd name="T30" fmla="*/ 27723309 w 11"/>
                <a:gd name="T31" fmla="*/ 10080626 h 30"/>
                <a:gd name="T32" fmla="*/ 27723309 w 11"/>
                <a:gd name="T33" fmla="*/ 10080626 h 30"/>
                <a:gd name="T34" fmla="*/ 27723309 w 11"/>
                <a:gd name="T35" fmla="*/ 10080626 h 30"/>
                <a:gd name="T36" fmla="*/ 27723309 w 11"/>
                <a:gd name="T37" fmla="*/ 10080626 h 30"/>
                <a:gd name="T38" fmla="*/ 27723309 w 11"/>
                <a:gd name="T39" fmla="*/ 2520950 h 30"/>
                <a:gd name="T40" fmla="*/ 22682848 w 11"/>
                <a:gd name="T41" fmla="*/ 0 h 30"/>
                <a:gd name="T42" fmla="*/ 17642393 w 11"/>
                <a:gd name="T43" fmla="*/ 0 h 30"/>
                <a:gd name="T44" fmla="*/ 12601935 w 11"/>
                <a:gd name="T45" fmla="*/ 5040313 h 30"/>
                <a:gd name="T46" fmla="*/ 12601935 w 11"/>
                <a:gd name="T47" fmla="*/ 5040313 h 30"/>
                <a:gd name="T48" fmla="*/ 5040457 w 11"/>
                <a:gd name="T49" fmla="*/ 20161251 h 30"/>
                <a:gd name="T50" fmla="*/ 0 w 11"/>
                <a:gd name="T51" fmla="*/ 40322502 h 30"/>
                <a:gd name="T52" fmla="*/ 0 w 11"/>
                <a:gd name="T53" fmla="*/ 75604693 h 30"/>
                <a:gd name="T54" fmla="*/ 0 w 11"/>
                <a:gd name="T55" fmla="*/ 75604693 h 30"/>
                <a:gd name="T56" fmla="*/ 0 w 11"/>
                <a:gd name="T57" fmla="*/ 75604693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"/>
                <a:gd name="T88" fmla="*/ 0 h 30"/>
                <a:gd name="T89" fmla="*/ 11 w 11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" h="30">
                  <a:moveTo>
                    <a:pt x="0" y="30"/>
                  </a:moveTo>
                  <a:lnTo>
                    <a:pt x="0" y="30"/>
                  </a:lnTo>
                  <a:lnTo>
                    <a:pt x="1" y="21"/>
                  </a:lnTo>
                  <a:lnTo>
                    <a:pt x="1" y="13"/>
                  </a:lnTo>
                  <a:lnTo>
                    <a:pt x="4" y="5"/>
                  </a:lnTo>
                  <a:lnTo>
                    <a:pt x="5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0" y="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1" name="Freeform 150"/>
            <p:cNvSpPr>
              <a:spLocks/>
            </p:cNvSpPr>
            <p:nvPr/>
          </p:nvSpPr>
          <p:spPr bwMode="auto">
            <a:xfrm>
              <a:off x="5503863" y="2365375"/>
              <a:ext cx="4763" cy="50800"/>
            </a:xfrm>
            <a:custGeom>
              <a:avLst/>
              <a:gdLst>
                <a:gd name="T0" fmla="*/ 0 w 3"/>
                <a:gd name="T1" fmla="*/ 78124038 h 32"/>
                <a:gd name="T2" fmla="*/ 0 w 3"/>
                <a:gd name="T3" fmla="*/ 78124038 h 32"/>
                <a:gd name="T4" fmla="*/ 7562057 w 3"/>
                <a:gd name="T5" fmla="*/ 60483746 h 32"/>
                <a:gd name="T6" fmla="*/ 7562057 w 3"/>
                <a:gd name="T7" fmla="*/ 40322493 h 32"/>
                <a:gd name="T8" fmla="*/ 7562057 w 3"/>
                <a:gd name="T9" fmla="*/ 40322493 h 32"/>
                <a:gd name="T10" fmla="*/ 7562057 w 3"/>
                <a:gd name="T11" fmla="*/ 20161247 h 32"/>
                <a:gd name="T12" fmla="*/ 7562057 w 3"/>
                <a:gd name="T13" fmla="*/ 7559674 h 32"/>
                <a:gd name="T14" fmla="*/ 5040842 w 3"/>
                <a:gd name="T15" fmla="*/ 0 h 32"/>
                <a:gd name="T16" fmla="*/ 5040842 w 3"/>
                <a:gd name="T17" fmla="*/ 0 h 32"/>
                <a:gd name="T18" fmla="*/ 2521215 w 3"/>
                <a:gd name="T19" fmla="*/ 0 h 32"/>
                <a:gd name="T20" fmla="*/ 2521215 w 3"/>
                <a:gd name="T21" fmla="*/ 0 h 32"/>
                <a:gd name="T22" fmla="*/ 5040842 w 3"/>
                <a:gd name="T23" fmla="*/ 20161247 h 32"/>
                <a:gd name="T24" fmla="*/ 5040842 w 3"/>
                <a:gd name="T25" fmla="*/ 40322493 h 32"/>
                <a:gd name="T26" fmla="*/ 5040842 w 3"/>
                <a:gd name="T27" fmla="*/ 60483746 h 32"/>
                <a:gd name="T28" fmla="*/ 0 w 3"/>
                <a:gd name="T29" fmla="*/ 78124038 h 32"/>
                <a:gd name="T30" fmla="*/ 0 w 3"/>
                <a:gd name="T31" fmla="*/ 78124038 h 32"/>
                <a:gd name="T32" fmla="*/ 0 w 3"/>
                <a:gd name="T33" fmla="*/ 80644986 h 32"/>
                <a:gd name="T34" fmla="*/ 0 w 3"/>
                <a:gd name="T35" fmla="*/ 78124038 h 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"/>
                <a:gd name="T55" fmla="*/ 0 h 32"/>
                <a:gd name="T56" fmla="*/ 3 w 3"/>
                <a:gd name="T57" fmla="*/ 32 h 3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" h="32">
                  <a:moveTo>
                    <a:pt x="0" y="31"/>
                  </a:moveTo>
                  <a:lnTo>
                    <a:pt x="0" y="31"/>
                  </a:lnTo>
                  <a:lnTo>
                    <a:pt x="3" y="24"/>
                  </a:lnTo>
                  <a:lnTo>
                    <a:pt x="3" y="16"/>
                  </a:lnTo>
                  <a:lnTo>
                    <a:pt x="3" y="8"/>
                  </a:lnTo>
                  <a:lnTo>
                    <a:pt x="3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8"/>
                  </a:lnTo>
                  <a:lnTo>
                    <a:pt x="2" y="16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2" name="Freeform 151"/>
            <p:cNvSpPr>
              <a:spLocks/>
            </p:cNvSpPr>
            <p:nvPr/>
          </p:nvSpPr>
          <p:spPr bwMode="auto">
            <a:xfrm>
              <a:off x="5503863" y="2365375"/>
              <a:ext cx="4763" cy="50800"/>
            </a:xfrm>
            <a:custGeom>
              <a:avLst/>
              <a:gdLst>
                <a:gd name="T0" fmla="*/ 0 w 3"/>
                <a:gd name="T1" fmla="*/ 78124038 h 32"/>
                <a:gd name="T2" fmla="*/ 0 w 3"/>
                <a:gd name="T3" fmla="*/ 78124038 h 32"/>
                <a:gd name="T4" fmla="*/ 7562057 w 3"/>
                <a:gd name="T5" fmla="*/ 60483746 h 32"/>
                <a:gd name="T6" fmla="*/ 7562057 w 3"/>
                <a:gd name="T7" fmla="*/ 40322493 h 32"/>
                <a:gd name="T8" fmla="*/ 7562057 w 3"/>
                <a:gd name="T9" fmla="*/ 40322493 h 32"/>
                <a:gd name="T10" fmla="*/ 7562057 w 3"/>
                <a:gd name="T11" fmla="*/ 20161247 h 32"/>
                <a:gd name="T12" fmla="*/ 7562057 w 3"/>
                <a:gd name="T13" fmla="*/ 7559674 h 32"/>
                <a:gd name="T14" fmla="*/ 5040842 w 3"/>
                <a:gd name="T15" fmla="*/ 0 h 32"/>
                <a:gd name="T16" fmla="*/ 5040842 w 3"/>
                <a:gd name="T17" fmla="*/ 0 h 32"/>
                <a:gd name="T18" fmla="*/ 2521215 w 3"/>
                <a:gd name="T19" fmla="*/ 0 h 32"/>
                <a:gd name="T20" fmla="*/ 2521215 w 3"/>
                <a:gd name="T21" fmla="*/ 0 h 32"/>
                <a:gd name="T22" fmla="*/ 5040842 w 3"/>
                <a:gd name="T23" fmla="*/ 20161247 h 32"/>
                <a:gd name="T24" fmla="*/ 5040842 w 3"/>
                <a:gd name="T25" fmla="*/ 40322493 h 32"/>
                <a:gd name="T26" fmla="*/ 5040842 w 3"/>
                <a:gd name="T27" fmla="*/ 60483746 h 32"/>
                <a:gd name="T28" fmla="*/ 0 w 3"/>
                <a:gd name="T29" fmla="*/ 78124038 h 32"/>
                <a:gd name="T30" fmla="*/ 0 w 3"/>
                <a:gd name="T31" fmla="*/ 78124038 h 32"/>
                <a:gd name="T32" fmla="*/ 0 w 3"/>
                <a:gd name="T33" fmla="*/ 80644986 h 32"/>
                <a:gd name="T34" fmla="*/ 0 w 3"/>
                <a:gd name="T35" fmla="*/ 78124038 h 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"/>
                <a:gd name="T55" fmla="*/ 0 h 32"/>
                <a:gd name="T56" fmla="*/ 3 w 3"/>
                <a:gd name="T57" fmla="*/ 32 h 3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" h="32">
                  <a:moveTo>
                    <a:pt x="0" y="31"/>
                  </a:moveTo>
                  <a:lnTo>
                    <a:pt x="0" y="31"/>
                  </a:lnTo>
                  <a:lnTo>
                    <a:pt x="3" y="24"/>
                  </a:lnTo>
                  <a:lnTo>
                    <a:pt x="3" y="16"/>
                  </a:lnTo>
                  <a:lnTo>
                    <a:pt x="3" y="8"/>
                  </a:lnTo>
                  <a:lnTo>
                    <a:pt x="3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8"/>
                  </a:lnTo>
                  <a:lnTo>
                    <a:pt x="2" y="16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3" name="Freeform 152"/>
            <p:cNvSpPr>
              <a:spLocks/>
            </p:cNvSpPr>
            <p:nvPr/>
          </p:nvSpPr>
          <p:spPr bwMode="auto">
            <a:xfrm>
              <a:off x="5568950" y="2306638"/>
              <a:ext cx="11113" cy="127000"/>
            </a:xfrm>
            <a:custGeom>
              <a:avLst/>
              <a:gdLst>
                <a:gd name="T0" fmla="*/ 17642683 w 7"/>
                <a:gd name="T1" fmla="*/ 199093111 h 80"/>
                <a:gd name="T2" fmla="*/ 17642683 w 7"/>
                <a:gd name="T3" fmla="*/ 199093111 h 80"/>
                <a:gd name="T4" fmla="*/ 15121620 w 7"/>
                <a:gd name="T5" fmla="*/ 194052801 h 80"/>
                <a:gd name="T6" fmla="*/ 12602142 w 7"/>
                <a:gd name="T7" fmla="*/ 186491541 h 80"/>
                <a:gd name="T8" fmla="*/ 12602142 w 7"/>
                <a:gd name="T9" fmla="*/ 186491541 h 80"/>
                <a:gd name="T10" fmla="*/ 7561604 w 7"/>
                <a:gd name="T11" fmla="*/ 158769039 h 80"/>
                <a:gd name="T12" fmla="*/ 7561604 w 7"/>
                <a:gd name="T13" fmla="*/ 158769039 h 80"/>
                <a:gd name="T14" fmla="*/ 5040539 w 7"/>
                <a:gd name="T15" fmla="*/ 131048125 h 80"/>
                <a:gd name="T16" fmla="*/ 5040539 w 7"/>
                <a:gd name="T17" fmla="*/ 103325598 h 80"/>
                <a:gd name="T18" fmla="*/ 5040539 w 7"/>
                <a:gd name="T19" fmla="*/ 103325598 h 80"/>
                <a:gd name="T20" fmla="*/ 5040539 w 7"/>
                <a:gd name="T21" fmla="*/ 78124045 h 80"/>
                <a:gd name="T22" fmla="*/ 7561604 w 7"/>
                <a:gd name="T23" fmla="*/ 50403118 h 80"/>
                <a:gd name="T24" fmla="*/ 12602142 w 7"/>
                <a:gd name="T25" fmla="*/ 22682198 h 80"/>
                <a:gd name="T26" fmla="*/ 17642683 w 7"/>
                <a:gd name="T27" fmla="*/ 0 h 80"/>
                <a:gd name="T28" fmla="*/ 17642683 w 7"/>
                <a:gd name="T29" fmla="*/ 0 h 80"/>
                <a:gd name="T30" fmla="*/ 17642683 w 7"/>
                <a:gd name="T31" fmla="*/ 0 h 80"/>
                <a:gd name="T32" fmla="*/ 17642683 w 7"/>
                <a:gd name="T33" fmla="*/ 0 h 80"/>
                <a:gd name="T34" fmla="*/ 10081079 w 7"/>
                <a:gd name="T35" fmla="*/ 25201559 h 80"/>
                <a:gd name="T36" fmla="*/ 5040539 w 7"/>
                <a:gd name="T37" fmla="*/ 52922492 h 80"/>
                <a:gd name="T38" fmla="*/ 0 w 7"/>
                <a:gd name="T39" fmla="*/ 110886882 h 80"/>
                <a:gd name="T40" fmla="*/ 0 w 7"/>
                <a:gd name="T41" fmla="*/ 110886882 h 80"/>
                <a:gd name="T42" fmla="*/ 0 w 7"/>
                <a:gd name="T43" fmla="*/ 138607797 h 80"/>
                <a:gd name="T44" fmla="*/ 5040539 w 7"/>
                <a:gd name="T45" fmla="*/ 166330299 h 80"/>
                <a:gd name="T46" fmla="*/ 5040539 w 7"/>
                <a:gd name="T47" fmla="*/ 166330299 h 80"/>
                <a:gd name="T48" fmla="*/ 7561604 w 7"/>
                <a:gd name="T49" fmla="*/ 181451230 h 80"/>
                <a:gd name="T50" fmla="*/ 10081079 w 7"/>
                <a:gd name="T51" fmla="*/ 191531852 h 80"/>
                <a:gd name="T52" fmla="*/ 10081079 w 7"/>
                <a:gd name="T53" fmla="*/ 191531852 h 80"/>
                <a:gd name="T54" fmla="*/ 10081079 w 7"/>
                <a:gd name="T55" fmla="*/ 199093111 h 80"/>
                <a:gd name="T56" fmla="*/ 12602142 w 7"/>
                <a:gd name="T57" fmla="*/ 201612473 h 80"/>
                <a:gd name="T58" fmla="*/ 12602142 w 7"/>
                <a:gd name="T59" fmla="*/ 201612473 h 80"/>
                <a:gd name="T60" fmla="*/ 17642683 w 7"/>
                <a:gd name="T61" fmla="*/ 201612473 h 80"/>
                <a:gd name="T62" fmla="*/ 17642683 w 7"/>
                <a:gd name="T63" fmla="*/ 199093111 h 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"/>
                <a:gd name="T97" fmla="*/ 0 h 80"/>
                <a:gd name="T98" fmla="*/ 7 w 7"/>
                <a:gd name="T99" fmla="*/ 80 h 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" h="80">
                  <a:moveTo>
                    <a:pt x="7" y="79"/>
                  </a:moveTo>
                  <a:lnTo>
                    <a:pt x="7" y="79"/>
                  </a:lnTo>
                  <a:lnTo>
                    <a:pt x="6" y="77"/>
                  </a:lnTo>
                  <a:lnTo>
                    <a:pt x="5" y="74"/>
                  </a:lnTo>
                  <a:lnTo>
                    <a:pt x="3" y="63"/>
                  </a:lnTo>
                  <a:lnTo>
                    <a:pt x="2" y="52"/>
                  </a:lnTo>
                  <a:lnTo>
                    <a:pt x="2" y="41"/>
                  </a:lnTo>
                  <a:lnTo>
                    <a:pt x="2" y="31"/>
                  </a:lnTo>
                  <a:lnTo>
                    <a:pt x="3" y="20"/>
                  </a:lnTo>
                  <a:lnTo>
                    <a:pt x="5" y="9"/>
                  </a:lnTo>
                  <a:lnTo>
                    <a:pt x="7" y="0"/>
                  </a:lnTo>
                  <a:lnTo>
                    <a:pt x="4" y="10"/>
                  </a:lnTo>
                  <a:lnTo>
                    <a:pt x="2" y="21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2" y="66"/>
                  </a:lnTo>
                  <a:lnTo>
                    <a:pt x="3" y="72"/>
                  </a:lnTo>
                  <a:lnTo>
                    <a:pt x="4" y="76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7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4" name="Freeform 153"/>
            <p:cNvSpPr>
              <a:spLocks/>
            </p:cNvSpPr>
            <p:nvPr/>
          </p:nvSpPr>
          <p:spPr bwMode="auto">
            <a:xfrm>
              <a:off x="5568950" y="2306638"/>
              <a:ext cx="11113" cy="127000"/>
            </a:xfrm>
            <a:custGeom>
              <a:avLst/>
              <a:gdLst>
                <a:gd name="T0" fmla="*/ 17642683 w 7"/>
                <a:gd name="T1" fmla="*/ 199093111 h 80"/>
                <a:gd name="T2" fmla="*/ 17642683 w 7"/>
                <a:gd name="T3" fmla="*/ 199093111 h 80"/>
                <a:gd name="T4" fmla="*/ 15121620 w 7"/>
                <a:gd name="T5" fmla="*/ 194052801 h 80"/>
                <a:gd name="T6" fmla="*/ 12602142 w 7"/>
                <a:gd name="T7" fmla="*/ 186491541 h 80"/>
                <a:gd name="T8" fmla="*/ 12602142 w 7"/>
                <a:gd name="T9" fmla="*/ 186491541 h 80"/>
                <a:gd name="T10" fmla="*/ 7561604 w 7"/>
                <a:gd name="T11" fmla="*/ 158769039 h 80"/>
                <a:gd name="T12" fmla="*/ 7561604 w 7"/>
                <a:gd name="T13" fmla="*/ 158769039 h 80"/>
                <a:gd name="T14" fmla="*/ 5040539 w 7"/>
                <a:gd name="T15" fmla="*/ 131048125 h 80"/>
                <a:gd name="T16" fmla="*/ 5040539 w 7"/>
                <a:gd name="T17" fmla="*/ 103325598 h 80"/>
                <a:gd name="T18" fmla="*/ 5040539 w 7"/>
                <a:gd name="T19" fmla="*/ 103325598 h 80"/>
                <a:gd name="T20" fmla="*/ 5040539 w 7"/>
                <a:gd name="T21" fmla="*/ 78124045 h 80"/>
                <a:gd name="T22" fmla="*/ 7561604 w 7"/>
                <a:gd name="T23" fmla="*/ 50403118 h 80"/>
                <a:gd name="T24" fmla="*/ 12602142 w 7"/>
                <a:gd name="T25" fmla="*/ 22682198 h 80"/>
                <a:gd name="T26" fmla="*/ 17642683 w 7"/>
                <a:gd name="T27" fmla="*/ 0 h 80"/>
                <a:gd name="T28" fmla="*/ 17642683 w 7"/>
                <a:gd name="T29" fmla="*/ 0 h 80"/>
                <a:gd name="T30" fmla="*/ 17642683 w 7"/>
                <a:gd name="T31" fmla="*/ 0 h 80"/>
                <a:gd name="T32" fmla="*/ 17642683 w 7"/>
                <a:gd name="T33" fmla="*/ 0 h 80"/>
                <a:gd name="T34" fmla="*/ 10081079 w 7"/>
                <a:gd name="T35" fmla="*/ 25201559 h 80"/>
                <a:gd name="T36" fmla="*/ 5040539 w 7"/>
                <a:gd name="T37" fmla="*/ 52922492 h 80"/>
                <a:gd name="T38" fmla="*/ 0 w 7"/>
                <a:gd name="T39" fmla="*/ 110886882 h 80"/>
                <a:gd name="T40" fmla="*/ 0 w 7"/>
                <a:gd name="T41" fmla="*/ 110886882 h 80"/>
                <a:gd name="T42" fmla="*/ 0 w 7"/>
                <a:gd name="T43" fmla="*/ 138607797 h 80"/>
                <a:gd name="T44" fmla="*/ 5040539 w 7"/>
                <a:gd name="T45" fmla="*/ 166330299 h 80"/>
                <a:gd name="T46" fmla="*/ 5040539 w 7"/>
                <a:gd name="T47" fmla="*/ 166330299 h 80"/>
                <a:gd name="T48" fmla="*/ 7561604 w 7"/>
                <a:gd name="T49" fmla="*/ 181451230 h 80"/>
                <a:gd name="T50" fmla="*/ 10081079 w 7"/>
                <a:gd name="T51" fmla="*/ 191531852 h 80"/>
                <a:gd name="T52" fmla="*/ 10081079 w 7"/>
                <a:gd name="T53" fmla="*/ 191531852 h 80"/>
                <a:gd name="T54" fmla="*/ 10081079 w 7"/>
                <a:gd name="T55" fmla="*/ 199093111 h 80"/>
                <a:gd name="T56" fmla="*/ 12602142 w 7"/>
                <a:gd name="T57" fmla="*/ 201612473 h 80"/>
                <a:gd name="T58" fmla="*/ 12602142 w 7"/>
                <a:gd name="T59" fmla="*/ 201612473 h 80"/>
                <a:gd name="T60" fmla="*/ 17642683 w 7"/>
                <a:gd name="T61" fmla="*/ 201612473 h 80"/>
                <a:gd name="T62" fmla="*/ 17642683 w 7"/>
                <a:gd name="T63" fmla="*/ 199093111 h 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"/>
                <a:gd name="T97" fmla="*/ 0 h 80"/>
                <a:gd name="T98" fmla="*/ 7 w 7"/>
                <a:gd name="T99" fmla="*/ 80 h 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" h="80">
                  <a:moveTo>
                    <a:pt x="7" y="79"/>
                  </a:moveTo>
                  <a:lnTo>
                    <a:pt x="7" y="79"/>
                  </a:lnTo>
                  <a:lnTo>
                    <a:pt x="6" y="77"/>
                  </a:lnTo>
                  <a:lnTo>
                    <a:pt x="5" y="74"/>
                  </a:lnTo>
                  <a:lnTo>
                    <a:pt x="3" y="63"/>
                  </a:lnTo>
                  <a:lnTo>
                    <a:pt x="2" y="52"/>
                  </a:lnTo>
                  <a:lnTo>
                    <a:pt x="2" y="41"/>
                  </a:lnTo>
                  <a:lnTo>
                    <a:pt x="2" y="31"/>
                  </a:lnTo>
                  <a:lnTo>
                    <a:pt x="3" y="20"/>
                  </a:lnTo>
                  <a:lnTo>
                    <a:pt x="5" y="9"/>
                  </a:lnTo>
                  <a:lnTo>
                    <a:pt x="7" y="0"/>
                  </a:lnTo>
                  <a:lnTo>
                    <a:pt x="4" y="10"/>
                  </a:lnTo>
                  <a:lnTo>
                    <a:pt x="2" y="21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2" y="66"/>
                  </a:lnTo>
                  <a:lnTo>
                    <a:pt x="3" y="72"/>
                  </a:lnTo>
                  <a:lnTo>
                    <a:pt x="4" y="76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7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5" name="Freeform 154"/>
            <p:cNvSpPr>
              <a:spLocks/>
            </p:cNvSpPr>
            <p:nvPr/>
          </p:nvSpPr>
          <p:spPr bwMode="auto">
            <a:xfrm>
              <a:off x="5568950" y="2330450"/>
              <a:ext cx="20638" cy="57150"/>
            </a:xfrm>
            <a:custGeom>
              <a:avLst/>
              <a:gdLst>
                <a:gd name="T0" fmla="*/ 5040435 w 13"/>
                <a:gd name="T1" fmla="*/ 90725611 h 36"/>
                <a:gd name="T2" fmla="*/ 5040435 w 13"/>
                <a:gd name="T3" fmla="*/ 90725611 h 36"/>
                <a:gd name="T4" fmla="*/ 15121306 w 13"/>
                <a:gd name="T5" fmla="*/ 73083731 h 36"/>
                <a:gd name="T6" fmla="*/ 22682749 w 13"/>
                <a:gd name="T7" fmla="*/ 55443439 h 36"/>
                <a:gd name="T8" fmla="*/ 22682749 w 13"/>
                <a:gd name="T9" fmla="*/ 55443439 h 36"/>
                <a:gd name="T10" fmla="*/ 30242611 w 13"/>
                <a:gd name="T11" fmla="*/ 27720926 h 36"/>
                <a:gd name="T12" fmla="*/ 32763622 w 13"/>
                <a:gd name="T13" fmla="*/ 2520950 h 36"/>
                <a:gd name="T14" fmla="*/ 32763622 w 13"/>
                <a:gd name="T15" fmla="*/ 2520950 h 36"/>
                <a:gd name="T16" fmla="*/ 32763622 w 13"/>
                <a:gd name="T17" fmla="*/ 0 h 36"/>
                <a:gd name="T18" fmla="*/ 30242611 w 13"/>
                <a:gd name="T19" fmla="*/ 2520950 h 36"/>
                <a:gd name="T20" fmla="*/ 30242611 w 13"/>
                <a:gd name="T21" fmla="*/ 2520950 h 36"/>
                <a:gd name="T22" fmla="*/ 25202172 w 13"/>
                <a:gd name="T23" fmla="*/ 27720926 h 36"/>
                <a:gd name="T24" fmla="*/ 17642316 w 13"/>
                <a:gd name="T25" fmla="*/ 52922490 h 36"/>
                <a:gd name="T26" fmla="*/ 17642316 w 13"/>
                <a:gd name="T27" fmla="*/ 52922490 h 36"/>
                <a:gd name="T28" fmla="*/ 12601880 w 13"/>
                <a:gd name="T29" fmla="*/ 63003111 h 36"/>
                <a:gd name="T30" fmla="*/ 7561447 w 13"/>
                <a:gd name="T31" fmla="*/ 75604680 h 36"/>
                <a:gd name="T32" fmla="*/ 7561447 w 13"/>
                <a:gd name="T33" fmla="*/ 75604680 h 36"/>
                <a:gd name="T34" fmla="*/ 5040435 w 13"/>
                <a:gd name="T35" fmla="*/ 83165940 h 36"/>
                <a:gd name="T36" fmla="*/ 0 w 13"/>
                <a:gd name="T37" fmla="*/ 88206250 h 36"/>
                <a:gd name="T38" fmla="*/ 0 w 13"/>
                <a:gd name="T39" fmla="*/ 88206250 h 36"/>
                <a:gd name="T40" fmla="*/ 0 w 13"/>
                <a:gd name="T41" fmla="*/ 90725611 h 36"/>
                <a:gd name="T42" fmla="*/ 5040435 w 13"/>
                <a:gd name="T43" fmla="*/ 90725611 h 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36"/>
                <a:gd name="T68" fmla="*/ 13 w 13"/>
                <a:gd name="T69" fmla="*/ 36 h 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36">
                  <a:moveTo>
                    <a:pt x="2" y="36"/>
                  </a:moveTo>
                  <a:lnTo>
                    <a:pt x="2" y="36"/>
                  </a:lnTo>
                  <a:lnTo>
                    <a:pt x="6" y="29"/>
                  </a:lnTo>
                  <a:lnTo>
                    <a:pt x="9" y="22"/>
                  </a:lnTo>
                  <a:lnTo>
                    <a:pt x="12" y="1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0" y="11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3" y="30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6" name="Freeform 155"/>
            <p:cNvSpPr>
              <a:spLocks/>
            </p:cNvSpPr>
            <p:nvPr/>
          </p:nvSpPr>
          <p:spPr bwMode="auto">
            <a:xfrm>
              <a:off x="5568950" y="2330450"/>
              <a:ext cx="20638" cy="57150"/>
            </a:xfrm>
            <a:custGeom>
              <a:avLst/>
              <a:gdLst>
                <a:gd name="T0" fmla="*/ 5040435 w 13"/>
                <a:gd name="T1" fmla="*/ 90725611 h 36"/>
                <a:gd name="T2" fmla="*/ 5040435 w 13"/>
                <a:gd name="T3" fmla="*/ 90725611 h 36"/>
                <a:gd name="T4" fmla="*/ 15121306 w 13"/>
                <a:gd name="T5" fmla="*/ 73083731 h 36"/>
                <a:gd name="T6" fmla="*/ 22682749 w 13"/>
                <a:gd name="T7" fmla="*/ 55443439 h 36"/>
                <a:gd name="T8" fmla="*/ 22682749 w 13"/>
                <a:gd name="T9" fmla="*/ 55443439 h 36"/>
                <a:gd name="T10" fmla="*/ 30242611 w 13"/>
                <a:gd name="T11" fmla="*/ 27720926 h 36"/>
                <a:gd name="T12" fmla="*/ 32763622 w 13"/>
                <a:gd name="T13" fmla="*/ 2520950 h 36"/>
                <a:gd name="T14" fmla="*/ 32763622 w 13"/>
                <a:gd name="T15" fmla="*/ 2520950 h 36"/>
                <a:gd name="T16" fmla="*/ 32763622 w 13"/>
                <a:gd name="T17" fmla="*/ 0 h 36"/>
                <a:gd name="T18" fmla="*/ 30242611 w 13"/>
                <a:gd name="T19" fmla="*/ 2520950 h 36"/>
                <a:gd name="T20" fmla="*/ 30242611 w 13"/>
                <a:gd name="T21" fmla="*/ 2520950 h 36"/>
                <a:gd name="T22" fmla="*/ 25202172 w 13"/>
                <a:gd name="T23" fmla="*/ 27720926 h 36"/>
                <a:gd name="T24" fmla="*/ 17642316 w 13"/>
                <a:gd name="T25" fmla="*/ 52922490 h 36"/>
                <a:gd name="T26" fmla="*/ 17642316 w 13"/>
                <a:gd name="T27" fmla="*/ 52922490 h 36"/>
                <a:gd name="T28" fmla="*/ 12601880 w 13"/>
                <a:gd name="T29" fmla="*/ 63003111 h 36"/>
                <a:gd name="T30" fmla="*/ 7561447 w 13"/>
                <a:gd name="T31" fmla="*/ 75604680 h 36"/>
                <a:gd name="T32" fmla="*/ 7561447 w 13"/>
                <a:gd name="T33" fmla="*/ 75604680 h 36"/>
                <a:gd name="T34" fmla="*/ 5040435 w 13"/>
                <a:gd name="T35" fmla="*/ 83165940 h 36"/>
                <a:gd name="T36" fmla="*/ 0 w 13"/>
                <a:gd name="T37" fmla="*/ 88206250 h 36"/>
                <a:gd name="T38" fmla="*/ 0 w 13"/>
                <a:gd name="T39" fmla="*/ 88206250 h 36"/>
                <a:gd name="T40" fmla="*/ 0 w 13"/>
                <a:gd name="T41" fmla="*/ 90725611 h 36"/>
                <a:gd name="T42" fmla="*/ 5040435 w 13"/>
                <a:gd name="T43" fmla="*/ 90725611 h 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36"/>
                <a:gd name="T68" fmla="*/ 13 w 13"/>
                <a:gd name="T69" fmla="*/ 36 h 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36">
                  <a:moveTo>
                    <a:pt x="2" y="36"/>
                  </a:moveTo>
                  <a:lnTo>
                    <a:pt x="2" y="36"/>
                  </a:lnTo>
                  <a:lnTo>
                    <a:pt x="6" y="29"/>
                  </a:lnTo>
                  <a:lnTo>
                    <a:pt x="9" y="22"/>
                  </a:lnTo>
                  <a:lnTo>
                    <a:pt x="12" y="1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0" y="11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3" y="30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2" y="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7" name="Freeform 156"/>
            <p:cNvSpPr>
              <a:spLocks/>
            </p:cNvSpPr>
            <p:nvPr/>
          </p:nvSpPr>
          <p:spPr bwMode="auto">
            <a:xfrm>
              <a:off x="5508625" y="2308225"/>
              <a:ext cx="11113" cy="73025"/>
            </a:xfrm>
            <a:custGeom>
              <a:avLst/>
              <a:gdLst>
                <a:gd name="T0" fmla="*/ 2521064 w 7"/>
                <a:gd name="T1" fmla="*/ 115927199 h 46"/>
                <a:gd name="T2" fmla="*/ 2521064 w 7"/>
                <a:gd name="T3" fmla="*/ 115927199 h 46"/>
                <a:gd name="T4" fmla="*/ 5040539 w 7"/>
                <a:gd name="T5" fmla="*/ 105846577 h 46"/>
                <a:gd name="T6" fmla="*/ 10081079 w 7"/>
                <a:gd name="T7" fmla="*/ 90725620 h 46"/>
                <a:gd name="T8" fmla="*/ 12602142 w 7"/>
                <a:gd name="T9" fmla="*/ 68043427 h 46"/>
                <a:gd name="T10" fmla="*/ 12602142 w 7"/>
                <a:gd name="T11" fmla="*/ 68043427 h 46"/>
                <a:gd name="T12" fmla="*/ 15121620 w 7"/>
                <a:gd name="T13" fmla="*/ 35282188 h 46"/>
                <a:gd name="T14" fmla="*/ 17642683 w 7"/>
                <a:gd name="T15" fmla="*/ 0 h 46"/>
                <a:gd name="T16" fmla="*/ 17642683 w 7"/>
                <a:gd name="T17" fmla="*/ 0 h 46"/>
                <a:gd name="T18" fmla="*/ 15121620 w 7"/>
                <a:gd name="T19" fmla="*/ 0 h 46"/>
                <a:gd name="T20" fmla="*/ 15121620 w 7"/>
                <a:gd name="T21" fmla="*/ 0 h 46"/>
                <a:gd name="T22" fmla="*/ 10081079 w 7"/>
                <a:gd name="T23" fmla="*/ 57964393 h 46"/>
                <a:gd name="T24" fmla="*/ 7561604 w 7"/>
                <a:gd name="T25" fmla="*/ 85685309 h 46"/>
                <a:gd name="T26" fmla="*/ 0 w 7"/>
                <a:gd name="T27" fmla="*/ 115927199 h 46"/>
                <a:gd name="T28" fmla="*/ 0 w 7"/>
                <a:gd name="T29" fmla="*/ 115927199 h 46"/>
                <a:gd name="T30" fmla="*/ 2521064 w 7"/>
                <a:gd name="T31" fmla="*/ 115927199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46"/>
                <a:gd name="T50" fmla="*/ 7 w 7"/>
                <a:gd name="T51" fmla="*/ 46 h 4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46">
                  <a:moveTo>
                    <a:pt x="1" y="46"/>
                  </a:moveTo>
                  <a:lnTo>
                    <a:pt x="1" y="46"/>
                  </a:lnTo>
                  <a:lnTo>
                    <a:pt x="2" y="42"/>
                  </a:lnTo>
                  <a:lnTo>
                    <a:pt x="4" y="36"/>
                  </a:lnTo>
                  <a:lnTo>
                    <a:pt x="5" y="27"/>
                  </a:lnTo>
                  <a:lnTo>
                    <a:pt x="6" y="14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3"/>
                  </a:lnTo>
                  <a:lnTo>
                    <a:pt x="3" y="34"/>
                  </a:lnTo>
                  <a:lnTo>
                    <a:pt x="0" y="46"/>
                  </a:lnTo>
                  <a:lnTo>
                    <a:pt x="1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8" name="Freeform 157"/>
            <p:cNvSpPr>
              <a:spLocks/>
            </p:cNvSpPr>
            <p:nvPr/>
          </p:nvSpPr>
          <p:spPr bwMode="auto">
            <a:xfrm>
              <a:off x="5508625" y="2308225"/>
              <a:ext cx="11113" cy="73025"/>
            </a:xfrm>
            <a:custGeom>
              <a:avLst/>
              <a:gdLst>
                <a:gd name="T0" fmla="*/ 2521064 w 7"/>
                <a:gd name="T1" fmla="*/ 115927199 h 46"/>
                <a:gd name="T2" fmla="*/ 2521064 w 7"/>
                <a:gd name="T3" fmla="*/ 115927199 h 46"/>
                <a:gd name="T4" fmla="*/ 5040539 w 7"/>
                <a:gd name="T5" fmla="*/ 105846577 h 46"/>
                <a:gd name="T6" fmla="*/ 10081079 w 7"/>
                <a:gd name="T7" fmla="*/ 90725620 h 46"/>
                <a:gd name="T8" fmla="*/ 12602142 w 7"/>
                <a:gd name="T9" fmla="*/ 68043427 h 46"/>
                <a:gd name="T10" fmla="*/ 12602142 w 7"/>
                <a:gd name="T11" fmla="*/ 68043427 h 46"/>
                <a:gd name="T12" fmla="*/ 15121620 w 7"/>
                <a:gd name="T13" fmla="*/ 35282188 h 46"/>
                <a:gd name="T14" fmla="*/ 17642683 w 7"/>
                <a:gd name="T15" fmla="*/ 0 h 46"/>
                <a:gd name="T16" fmla="*/ 17642683 w 7"/>
                <a:gd name="T17" fmla="*/ 0 h 46"/>
                <a:gd name="T18" fmla="*/ 15121620 w 7"/>
                <a:gd name="T19" fmla="*/ 0 h 46"/>
                <a:gd name="T20" fmla="*/ 15121620 w 7"/>
                <a:gd name="T21" fmla="*/ 0 h 46"/>
                <a:gd name="T22" fmla="*/ 10081079 w 7"/>
                <a:gd name="T23" fmla="*/ 57964393 h 46"/>
                <a:gd name="T24" fmla="*/ 7561604 w 7"/>
                <a:gd name="T25" fmla="*/ 85685309 h 46"/>
                <a:gd name="T26" fmla="*/ 0 w 7"/>
                <a:gd name="T27" fmla="*/ 115927199 h 46"/>
                <a:gd name="T28" fmla="*/ 0 w 7"/>
                <a:gd name="T29" fmla="*/ 115927199 h 46"/>
                <a:gd name="T30" fmla="*/ 2521064 w 7"/>
                <a:gd name="T31" fmla="*/ 115927199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46"/>
                <a:gd name="T50" fmla="*/ 7 w 7"/>
                <a:gd name="T51" fmla="*/ 46 h 4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46">
                  <a:moveTo>
                    <a:pt x="1" y="46"/>
                  </a:moveTo>
                  <a:lnTo>
                    <a:pt x="1" y="46"/>
                  </a:lnTo>
                  <a:lnTo>
                    <a:pt x="2" y="42"/>
                  </a:lnTo>
                  <a:lnTo>
                    <a:pt x="4" y="36"/>
                  </a:lnTo>
                  <a:lnTo>
                    <a:pt x="5" y="27"/>
                  </a:lnTo>
                  <a:lnTo>
                    <a:pt x="6" y="14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3"/>
                  </a:lnTo>
                  <a:lnTo>
                    <a:pt x="3" y="34"/>
                  </a:lnTo>
                  <a:lnTo>
                    <a:pt x="0" y="46"/>
                  </a:lnTo>
                  <a:lnTo>
                    <a:pt x="1" y="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49" name="Freeform 158"/>
            <p:cNvSpPr>
              <a:spLocks/>
            </p:cNvSpPr>
            <p:nvPr/>
          </p:nvSpPr>
          <p:spPr bwMode="auto">
            <a:xfrm>
              <a:off x="5426075" y="2343150"/>
              <a:ext cx="36513" cy="93663"/>
            </a:xfrm>
            <a:custGeom>
              <a:avLst/>
              <a:gdLst>
                <a:gd name="T0" fmla="*/ 57965187 w 23"/>
                <a:gd name="T1" fmla="*/ 146169855 h 59"/>
                <a:gd name="T2" fmla="*/ 57965187 w 23"/>
                <a:gd name="T3" fmla="*/ 146169855 h 59"/>
                <a:gd name="T4" fmla="*/ 52924807 w 23"/>
                <a:gd name="T5" fmla="*/ 138610141 h 59"/>
                <a:gd name="T6" fmla="*/ 52924807 w 23"/>
                <a:gd name="T7" fmla="*/ 138610141 h 59"/>
                <a:gd name="T8" fmla="*/ 40323051 w 23"/>
                <a:gd name="T9" fmla="*/ 123489127 h 59"/>
                <a:gd name="T10" fmla="*/ 40323051 w 23"/>
                <a:gd name="T11" fmla="*/ 123489127 h 59"/>
                <a:gd name="T12" fmla="*/ 30242292 w 23"/>
                <a:gd name="T13" fmla="*/ 103327750 h 59"/>
                <a:gd name="T14" fmla="*/ 22682509 w 23"/>
                <a:gd name="T15" fmla="*/ 85685773 h 59"/>
                <a:gd name="T16" fmla="*/ 22682509 w 23"/>
                <a:gd name="T17" fmla="*/ 85685773 h 59"/>
                <a:gd name="T18" fmla="*/ 17642129 w 23"/>
                <a:gd name="T19" fmla="*/ 63005045 h 59"/>
                <a:gd name="T20" fmla="*/ 10080763 w 23"/>
                <a:gd name="T21" fmla="*/ 42843680 h 59"/>
                <a:gd name="T22" fmla="*/ 2520984 w 23"/>
                <a:gd name="T23" fmla="*/ 0 h 59"/>
                <a:gd name="T24" fmla="*/ 2520984 w 23"/>
                <a:gd name="T25" fmla="*/ 0 h 59"/>
                <a:gd name="T26" fmla="*/ 0 w 23"/>
                <a:gd name="T27" fmla="*/ 0 h 59"/>
                <a:gd name="T28" fmla="*/ 0 w 23"/>
                <a:gd name="T29" fmla="*/ 0 h 59"/>
                <a:gd name="T30" fmla="*/ 7561367 w 23"/>
                <a:gd name="T31" fmla="*/ 45363055 h 59"/>
                <a:gd name="T32" fmla="*/ 15121146 w 23"/>
                <a:gd name="T33" fmla="*/ 68045383 h 59"/>
                <a:gd name="T34" fmla="*/ 22682509 w 23"/>
                <a:gd name="T35" fmla="*/ 90726111 h 59"/>
                <a:gd name="T36" fmla="*/ 22682509 w 23"/>
                <a:gd name="T37" fmla="*/ 90726111 h 59"/>
                <a:gd name="T38" fmla="*/ 30242292 w 23"/>
                <a:gd name="T39" fmla="*/ 108368113 h 59"/>
                <a:gd name="T40" fmla="*/ 40323051 w 23"/>
                <a:gd name="T41" fmla="*/ 131048840 h 59"/>
                <a:gd name="T42" fmla="*/ 40323051 w 23"/>
                <a:gd name="T43" fmla="*/ 131048840 h 59"/>
                <a:gd name="T44" fmla="*/ 45363431 w 23"/>
                <a:gd name="T45" fmla="*/ 141129517 h 59"/>
                <a:gd name="T46" fmla="*/ 52924807 w 23"/>
                <a:gd name="T47" fmla="*/ 146169855 h 59"/>
                <a:gd name="T48" fmla="*/ 57965187 w 23"/>
                <a:gd name="T49" fmla="*/ 148690817 h 59"/>
                <a:gd name="T50" fmla="*/ 57965187 w 23"/>
                <a:gd name="T51" fmla="*/ 148690817 h 59"/>
                <a:gd name="T52" fmla="*/ 57965187 w 23"/>
                <a:gd name="T53" fmla="*/ 146169855 h 59"/>
                <a:gd name="T54" fmla="*/ 57965187 w 23"/>
                <a:gd name="T55" fmla="*/ 146169855 h 59"/>
                <a:gd name="T56" fmla="*/ 57965187 w 23"/>
                <a:gd name="T57" fmla="*/ 146169855 h 59"/>
                <a:gd name="T58" fmla="*/ 57965187 w 23"/>
                <a:gd name="T59" fmla="*/ 146169855 h 59"/>
                <a:gd name="T60" fmla="*/ 57965187 w 23"/>
                <a:gd name="T61" fmla="*/ 143650479 h 59"/>
                <a:gd name="T62" fmla="*/ 57965187 w 23"/>
                <a:gd name="T63" fmla="*/ 146169855 h 5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"/>
                <a:gd name="T97" fmla="*/ 0 h 59"/>
                <a:gd name="T98" fmla="*/ 23 w 23"/>
                <a:gd name="T99" fmla="*/ 59 h 5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" h="59">
                  <a:moveTo>
                    <a:pt x="23" y="58"/>
                  </a:moveTo>
                  <a:lnTo>
                    <a:pt x="23" y="58"/>
                  </a:lnTo>
                  <a:lnTo>
                    <a:pt x="21" y="55"/>
                  </a:lnTo>
                  <a:lnTo>
                    <a:pt x="16" y="49"/>
                  </a:lnTo>
                  <a:lnTo>
                    <a:pt x="12" y="41"/>
                  </a:lnTo>
                  <a:lnTo>
                    <a:pt x="9" y="34"/>
                  </a:lnTo>
                  <a:lnTo>
                    <a:pt x="7" y="25"/>
                  </a:lnTo>
                  <a:lnTo>
                    <a:pt x="4" y="17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18"/>
                  </a:lnTo>
                  <a:lnTo>
                    <a:pt x="6" y="27"/>
                  </a:lnTo>
                  <a:lnTo>
                    <a:pt x="9" y="36"/>
                  </a:lnTo>
                  <a:lnTo>
                    <a:pt x="12" y="43"/>
                  </a:lnTo>
                  <a:lnTo>
                    <a:pt x="16" y="52"/>
                  </a:lnTo>
                  <a:lnTo>
                    <a:pt x="18" y="56"/>
                  </a:lnTo>
                  <a:lnTo>
                    <a:pt x="21" y="58"/>
                  </a:lnTo>
                  <a:lnTo>
                    <a:pt x="23" y="59"/>
                  </a:lnTo>
                  <a:lnTo>
                    <a:pt x="23" y="58"/>
                  </a:lnTo>
                  <a:lnTo>
                    <a:pt x="23" y="57"/>
                  </a:lnTo>
                  <a:lnTo>
                    <a:pt x="23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0" name="Freeform 159"/>
            <p:cNvSpPr>
              <a:spLocks/>
            </p:cNvSpPr>
            <p:nvPr/>
          </p:nvSpPr>
          <p:spPr bwMode="auto">
            <a:xfrm>
              <a:off x="5426075" y="2343150"/>
              <a:ext cx="36513" cy="93663"/>
            </a:xfrm>
            <a:custGeom>
              <a:avLst/>
              <a:gdLst>
                <a:gd name="T0" fmla="*/ 57965187 w 23"/>
                <a:gd name="T1" fmla="*/ 146169855 h 59"/>
                <a:gd name="T2" fmla="*/ 57965187 w 23"/>
                <a:gd name="T3" fmla="*/ 146169855 h 59"/>
                <a:gd name="T4" fmla="*/ 52924807 w 23"/>
                <a:gd name="T5" fmla="*/ 138610141 h 59"/>
                <a:gd name="T6" fmla="*/ 52924807 w 23"/>
                <a:gd name="T7" fmla="*/ 138610141 h 59"/>
                <a:gd name="T8" fmla="*/ 40323051 w 23"/>
                <a:gd name="T9" fmla="*/ 123489127 h 59"/>
                <a:gd name="T10" fmla="*/ 40323051 w 23"/>
                <a:gd name="T11" fmla="*/ 123489127 h 59"/>
                <a:gd name="T12" fmla="*/ 30242292 w 23"/>
                <a:gd name="T13" fmla="*/ 103327750 h 59"/>
                <a:gd name="T14" fmla="*/ 22682509 w 23"/>
                <a:gd name="T15" fmla="*/ 85685773 h 59"/>
                <a:gd name="T16" fmla="*/ 22682509 w 23"/>
                <a:gd name="T17" fmla="*/ 85685773 h 59"/>
                <a:gd name="T18" fmla="*/ 17642129 w 23"/>
                <a:gd name="T19" fmla="*/ 63005045 h 59"/>
                <a:gd name="T20" fmla="*/ 10080763 w 23"/>
                <a:gd name="T21" fmla="*/ 42843680 h 59"/>
                <a:gd name="T22" fmla="*/ 2520984 w 23"/>
                <a:gd name="T23" fmla="*/ 0 h 59"/>
                <a:gd name="T24" fmla="*/ 2520984 w 23"/>
                <a:gd name="T25" fmla="*/ 0 h 59"/>
                <a:gd name="T26" fmla="*/ 0 w 23"/>
                <a:gd name="T27" fmla="*/ 0 h 59"/>
                <a:gd name="T28" fmla="*/ 0 w 23"/>
                <a:gd name="T29" fmla="*/ 0 h 59"/>
                <a:gd name="T30" fmla="*/ 7561367 w 23"/>
                <a:gd name="T31" fmla="*/ 45363055 h 59"/>
                <a:gd name="T32" fmla="*/ 15121146 w 23"/>
                <a:gd name="T33" fmla="*/ 68045383 h 59"/>
                <a:gd name="T34" fmla="*/ 22682509 w 23"/>
                <a:gd name="T35" fmla="*/ 90726111 h 59"/>
                <a:gd name="T36" fmla="*/ 22682509 w 23"/>
                <a:gd name="T37" fmla="*/ 90726111 h 59"/>
                <a:gd name="T38" fmla="*/ 30242292 w 23"/>
                <a:gd name="T39" fmla="*/ 108368113 h 59"/>
                <a:gd name="T40" fmla="*/ 40323051 w 23"/>
                <a:gd name="T41" fmla="*/ 131048840 h 59"/>
                <a:gd name="T42" fmla="*/ 40323051 w 23"/>
                <a:gd name="T43" fmla="*/ 131048840 h 59"/>
                <a:gd name="T44" fmla="*/ 45363431 w 23"/>
                <a:gd name="T45" fmla="*/ 141129517 h 59"/>
                <a:gd name="T46" fmla="*/ 52924807 w 23"/>
                <a:gd name="T47" fmla="*/ 146169855 h 59"/>
                <a:gd name="T48" fmla="*/ 57965187 w 23"/>
                <a:gd name="T49" fmla="*/ 148690817 h 59"/>
                <a:gd name="T50" fmla="*/ 57965187 w 23"/>
                <a:gd name="T51" fmla="*/ 148690817 h 59"/>
                <a:gd name="T52" fmla="*/ 57965187 w 23"/>
                <a:gd name="T53" fmla="*/ 146169855 h 59"/>
                <a:gd name="T54" fmla="*/ 57965187 w 23"/>
                <a:gd name="T55" fmla="*/ 146169855 h 59"/>
                <a:gd name="T56" fmla="*/ 57965187 w 23"/>
                <a:gd name="T57" fmla="*/ 146169855 h 59"/>
                <a:gd name="T58" fmla="*/ 57965187 w 23"/>
                <a:gd name="T59" fmla="*/ 146169855 h 59"/>
                <a:gd name="T60" fmla="*/ 57965187 w 23"/>
                <a:gd name="T61" fmla="*/ 143650479 h 59"/>
                <a:gd name="T62" fmla="*/ 57965187 w 23"/>
                <a:gd name="T63" fmla="*/ 146169855 h 5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"/>
                <a:gd name="T97" fmla="*/ 0 h 59"/>
                <a:gd name="T98" fmla="*/ 23 w 23"/>
                <a:gd name="T99" fmla="*/ 59 h 5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" h="59">
                  <a:moveTo>
                    <a:pt x="23" y="58"/>
                  </a:moveTo>
                  <a:lnTo>
                    <a:pt x="23" y="58"/>
                  </a:lnTo>
                  <a:lnTo>
                    <a:pt x="21" y="55"/>
                  </a:lnTo>
                  <a:lnTo>
                    <a:pt x="16" y="49"/>
                  </a:lnTo>
                  <a:lnTo>
                    <a:pt x="12" y="41"/>
                  </a:lnTo>
                  <a:lnTo>
                    <a:pt x="9" y="34"/>
                  </a:lnTo>
                  <a:lnTo>
                    <a:pt x="7" y="25"/>
                  </a:lnTo>
                  <a:lnTo>
                    <a:pt x="4" y="17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18"/>
                  </a:lnTo>
                  <a:lnTo>
                    <a:pt x="6" y="27"/>
                  </a:lnTo>
                  <a:lnTo>
                    <a:pt x="9" y="36"/>
                  </a:lnTo>
                  <a:lnTo>
                    <a:pt x="12" y="43"/>
                  </a:lnTo>
                  <a:lnTo>
                    <a:pt x="16" y="52"/>
                  </a:lnTo>
                  <a:lnTo>
                    <a:pt x="18" y="56"/>
                  </a:lnTo>
                  <a:lnTo>
                    <a:pt x="21" y="58"/>
                  </a:lnTo>
                  <a:lnTo>
                    <a:pt x="23" y="59"/>
                  </a:lnTo>
                  <a:lnTo>
                    <a:pt x="23" y="58"/>
                  </a:lnTo>
                  <a:lnTo>
                    <a:pt x="23" y="57"/>
                  </a:lnTo>
                  <a:lnTo>
                    <a:pt x="23" y="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1" name="Freeform 160"/>
            <p:cNvSpPr>
              <a:spLocks/>
            </p:cNvSpPr>
            <p:nvPr/>
          </p:nvSpPr>
          <p:spPr bwMode="auto">
            <a:xfrm>
              <a:off x="5407025" y="2355850"/>
              <a:ext cx="30163" cy="36513"/>
            </a:xfrm>
            <a:custGeom>
              <a:avLst/>
              <a:gdLst>
                <a:gd name="T0" fmla="*/ 47884549 w 19"/>
                <a:gd name="T1" fmla="*/ 55444203 h 23"/>
                <a:gd name="T2" fmla="*/ 47884549 w 19"/>
                <a:gd name="T3" fmla="*/ 55444203 h 23"/>
                <a:gd name="T4" fmla="*/ 25201976 w 19"/>
                <a:gd name="T5" fmla="*/ 37803655 h 23"/>
                <a:gd name="T6" fmla="*/ 25201976 w 19"/>
                <a:gd name="T7" fmla="*/ 37803655 h 23"/>
                <a:gd name="T8" fmla="*/ 12601782 w 19"/>
                <a:gd name="T9" fmla="*/ 17642129 h 23"/>
                <a:gd name="T10" fmla="*/ 2520992 w 19"/>
                <a:gd name="T11" fmla="*/ 0 h 23"/>
                <a:gd name="T12" fmla="*/ 2520992 w 19"/>
                <a:gd name="T13" fmla="*/ 0 h 23"/>
                <a:gd name="T14" fmla="*/ 0 w 19"/>
                <a:gd name="T15" fmla="*/ 0 h 23"/>
                <a:gd name="T16" fmla="*/ 0 w 19"/>
                <a:gd name="T17" fmla="*/ 0 h 23"/>
                <a:gd name="T18" fmla="*/ 0 w 19"/>
                <a:gd name="T19" fmla="*/ 0 h 23"/>
                <a:gd name="T20" fmla="*/ 0 w 19"/>
                <a:gd name="T21" fmla="*/ 2520984 h 23"/>
                <a:gd name="T22" fmla="*/ 0 w 19"/>
                <a:gd name="T23" fmla="*/ 2520984 h 23"/>
                <a:gd name="T24" fmla="*/ 2520992 w 19"/>
                <a:gd name="T25" fmla="*/ 2520984 h 23"/>
                <a:gd name="T26" fmla="*/ 2520992 w 19"/>
                <a:gd name="T27" fmla="*/ 2520984 h 23"/>
                <a:gd name="T28" fmla="*/ 2520992 w 19"/>
                <a:gd name="T29" fmla="*/ 0 h 23"/>
                <a:gd name="T30" fmla="*/ 2520992 w 19"/>
                <a:gd name="T31" fmla="*/ 0 h 23"/>
                <a:gd name="T32" fmla="*/ 2520992 w 19"/>
                <a:gd name="T33" fmla="*/ 0 h 23"/>
                <a:gd name="T34" fmla="*/ 0 w 19"/>
                <a:gd name="T35" fmla="*/ 0 h 23"/>
                <a:gd name="T36" fmla="*/ 0 w 19"/>
                <a:gd name="T37" fmla="*/ 0 h 23"/>
                <a:gd name="T38" fmla="*/ 0 w 19"/>
                <a:gd name="T39" fmla="*/ 7561367 h 23"/>
                <a:gd name="T40" fmla="*/ 2520992 w 19"/>
                <a:gd name="T41" fmla="*/ 15121146 h 23"/>
                <a:gd name="T42" fmla="*/ 12601782 w 19"/>
                <a:gd name="T43" fmla="*/ 25201905 h 23"/>
                <a:gd name="T44" fmla="*/ 12601782 w 19"/>
                <a:gd name="T45" fmla="*/ 25201905 h 23"/>
                <a:gd name="T46" fmla="*/ 27722973 w 19"/>
                <a:gd name="T47" fmla="*/ 45363431 h 23"/>
                <a:gd name="T48" fmla="*/ 45363559 w 19"/>
                <a:gd name="T49" fmla="*/ 57965187 h 23"/>
                <a:gd name="T50" fmla="*/ 45363559 w 19"/>
                <a:gd name="T51" fmla="*/ 57965187 h 23"/>
                <a:gd name="T52" fmla="*/ 47884549 w 19"/>
                <a:gd name="T53" fmla="*/ 55444203 h 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9"/>
                <a:gd name="T82" fmla="*/ 0 h 23"/>
                <a:gd name="T83" fmla="*/ 19 w 19"/>
                <a:gd name="T84" fmla="*/ 23 h 2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9" h="23">
                  <a:moveTo>
                    <a:pt x="19" y="22"/>
                  </a:moveTo>
                  <a:lnTo>
                    <a:pt x="19" y="22"/>
                  </a:lnTo>
                  <a:lnTo>
                    <a:pt x="10" y="15"/>
                  </a:lnTo>
                  <a:lnTo>
                    <a:pt x="5" y="7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5" y="10"/>
                  </a:lnTo>
                  <a:lnTo>
                    <a:pt x="11" y="18"/>
                  </a:lnTo>
                  <a:lnTo>
                    <a:pt x="18" y="23"/>
                  </a:lnTo>
                  <a:lnTo>
                    <a:pt x="1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2" name="Freeform 161"/>
            <p:cNvSpPr>
              <a:spLocks/>
            </p:cNvSpPr>
            <p:nvPr/>
          </p:nvSpPr>
          <p:spPr bwMode="auto">
            <a:xfrm>
              <a:off x="5407025" y="2355850"/>
              <a:ext cx="30163" cy="36513"/>
            </a:xfrm>
            <a:custGeom>
              <a:avLst/>
              <a:gdLst>
                <a:gd name="T0" fmla="*/ 47884549 w 19"/>
                <a:gd name="T1" fmla="*/ 55444203 h 23"/>
                <a:gd name="T2" fmla="*/ 47884549 w 19"/>
                <a:gd name="T3" fmla="*/ 55444203 h 23"/>
                <a:gd name="T4" fmla="*/ 25201976 w 19"/>
                <a:gd name="T5" fmla="*/ 37803655 h 23"/>
                <a:gd name="T6" fmla="*/ 25201976 w 19"/>
                <a:gd name="T7" fmla="*/ 37803655 h 23"/>
                <a:gd name="T8" fmla="*/ 12601782 w 19"/>
                <a:gd name="T9" fmla="*/ 17642129 h 23"/>
                <a:gd name="T10" fmla="*/ 2520992 w 19"/>
                <a:gd name="T11" fmla="*/ 0 h 23"/>
                <a:gd name="T12" fmla="*/ 2520992 w 19"/>
                <a:gd name="T13" fmla="*/ 0 h 23"/>
                <a:gd name="T14" fmla="*/ 0 w 19"/>
                <a:gd name="T15" fmla="*/ 0 h 23"/>
                <a:gd name="T16" fmla="*/ 0 w 19"/>
                <a:gd name="T17" fmla="*/ 0 h 23"/>
                <a:gd name="T18" fmla="*/ 0 w 19"/>
                <a:gd name="T19" fmla="*/ 0 h 23"/>
                <a:gd name="T20" fmla="*/ 0 w 19"/>
                <a:gd name="T21" fmla="*/ 2520984 h 23"/>
                <a:gd name="T22" fmla="*/ 0 w 19"/>
                <a:gd name="T23" fmla="*/ 2520984 h 23"/>
                <a:gd name="T24" fmla="*/ 2520992 w 19"/>
                <a:gd name="T25" fmla="*/ 2520984 h 23"/>
                <a:gd name="T26" fmla="*/ 2520992 w 19"/>
                <a:gd name="T27" fmla="*/ 2520984 h 23"/>
                <a:gd name="T28" fmla="*/ 2520992 w 19"/>
                <a:gd name="T29" fmla="*/ 0 h 23"/>
                <a:gd name="T30" fmla="*/ 2520992 w 19"/>
                <a:gd name="T31" fmla="*/ 0 h 23"/>
                <a:gd name="T32" fmla="*/ 2520992 w 19"/>
                <a:gd name="T33" fmla="*/ 0 h 23"/>
                <a:gd name="T34" fmla="*/ 0 w 19"/>
                <a:gd name="T35" fmla="*/ 0 h 23"/>
                <a:gd name="T36" fmla="*/ 0 w 19"/>
                <a:gd name="T37" fmla="*/ 0 h 23"/>
                <a:gd name="T38" fmla="*/ 0 w 19"/>
                <a:gd name="T39" fmla="*/ 7561367 h 23"/>
                <a:gd name="T40" fmla="*/ 2520992 w 19"/>
                <a:gd name="T41" fmla="*/ 15121146 h 23"/>
                <a:gd name="T42" fmla="*/ 12601782 w 19"/>
                <a:gd name="T43" fmla="*/ 25201905 h 23"/>
                <a:gd name="T44" fmla="*/ 12601782 w 19"/>
                <a:gd name="T45" fmla="*/ 25201905 h 23"/>
                <a:gd name="T46" fmla="*/ 27722973 w 19"/>
                <a:gd name="T47" fmla="*/ 45363431 h 23"/>
                <a:gd name="T48" fmla="*/ 45363559 w 19"/>
                <a:gd name="T49" fmla="*/ 57965187 h 23"/>
                <a:gd name="T50" fmla="*/ 45363559 w 19"/>
                <a:gd name="T51" fmla="*/ 57965187 h 23"/>
                <a:gd name="T52" fmla="*/ 47884549 w 19"/>
                <a:gd name="T53" fmla="*/ 55444203 h 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9"/>
                <a:gd name="T82" fmla="*/ 0 h 23"/>
                <a:gd name="T83" fmla="*/ 19 w 19"/>
                <a:gd name="T84" fmla="*/ 23 h 2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9" h="23">
                  <a:moveTo>
                    <a:pt x="19" y="22"/>
                  </a:moveTo>
                  <a:lnTo>
                    <a:pt x="19" y="22"/>
                  </a:lnTo>
                  <a:lnTo>
                    <a:pt x="10" y="15"/>
                  </a:lnTo>
                  <a:lnTo>
                    <a:pt x="5" y="7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5" y="10"/>
                  </a:lnTo>
                  <a:lnTo>
                    <a:pt x="11" y="18"/>
                  </a:lnTo>
                  <a:lnTo>
                    <a:pt x="18" y="23"/>
                  </a:lnTo>
                  <a:lnTo>
                    <a:pt x="19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3" name="Freeform 162"/>
            <p:cNvSpPr>
              <a:spLocks/>
            </p:cNvSpPr>
            <p:nvPr/>
          </p:nvSpPr>
          <p:spPr bwMode="auto">
            <a:xfrm>
              <a:off x="5461000" y="2382838"/>
              <a:ext cx="6350" cy="55563"/>
            </a:xfrm>
            <a:custGeom>
              <a:avLst/>
              <a:gdLst>
                <a:gd name="T0" fmla="*/ 0 w 4"/>
                <a:gd name="T1" fmla="*/ 83166687 h 35"/>
                <a:gd name="T2" fmla="*/ 0 w 4"/>
                <a:gd name="T3" fmla="*/ 83166687 h 35"/>
                <a:gd name="T4" fmla="*/ 2520950 w 4"/>
                <a:gd name="T5" fmla="*/ 85686071 h 35"/>
                <a:gd name="T6" fmla="*/ 2520950 w 4"/>
                <a:gd name="T7" fmla="*/ 85686071 h 35"/>
                <a:gd name="T8" fmla="*/ 5040312 w 4"/>
                <a:gd name="T9" fmla="*/ 88207043 h 35"/>
                <a:gd name="T10" fmla="*/ 7559674 w 4"/>
                <a:gd name="T11" fmla="*/ 85686071 h 35"/>
                <a:gd name="T12" fmla="*/ 7559674 w 4"/>
                <a:gd name="T13" fmla="*/ 85686071 h 35"/>
                <a:gd name="T14" fmla="*/ 10080623 w 4"/>
                <a:gd name="T15" fmla="*/ 78126331 h 35"/>
                <a:gd name="T16" fmla="*/ 10080623 w 4"/>
                <a:gd name="T17" fmla="*/ 70565004 h 35"/>
                <a:gd name="T18" fmla="*/ 7559674 w 4"/>
                <a:gd name="T19" fmla="*/ 50403569 h 35"/>
                <a:gd name="T20" fmla="*/ 7559674 w 4"/>
                <a:gd name="T21" fmla="*/ 50403569 h 35"/>
                <a:gd name="T22" fmla="*/ 5040312 w 4"/>
                <a:gd name="T23" fmla="*/ 27722762 h 35"/>
                <a:gd name="T24" fmla="*/ 2520950 w 4"/>
                <a:gd name="T25" fmla="*/ 2520972 h 35"/>
                <a:gd name="T26" fmla="*/ 2520950 w 4"/>
                <a:gd name="T27" fmla="*/ 2520972 h 35"/>
                <a:gd name="T28" fmla="*/ 0 w 4"/>
                <a:gd name="T29" fmla="*/ 0 h 35"/>
                <a:gd name="T30" fmla="*/ 0 w 4"/>
                <a:gd name="T31" fmla="*/ 2520972 h 35"/>
                <a:gd name="T32" fmla="*/ 0 w 4"/>
                <a:gd name="T33" fmla="*/ 2520972 h 35"/>
                <a:gd name="T34" fmla="*/ 2520950 w 4"/>
                <a:gd name="T35" fmla="*/ 52924553 h 35"/>
                <a:gd name="T36" fmla="*/ 2520950 w 4"/>
                <a:gd name="T37" fmla="*/ 52924553 h 35"/>
                <a:gd name="T38" fmla="*/ 5040312 w 4"/>
                <a:gd name="T39" fmla="*/ 70565004 h 35"/>
                <a:gd name="T40" fmla="*/ 5040312 w 4"/>
                <a:gd name="T41" fmla="*/ 78126331 h 35"/>
                <a:gd name="T42" fmla="*/ 2520950 w 4"/>
                <a:gd name="T43" fmla="*/ 80645715 h 35"/>
                <a:gd name="T44" fmla="*/ 0 w 4"/>
                <a:gd name="T45" fmla="*/ 80645715 h 35"/>
                <a:gd name="T46" fmla="*/ 0 w 4"/>
                <a:gd name="T47" fmla="*/ 80645715 h 35"/>
                <a:gd name="T48" fmla="*/ 0 w 4"/>
                <a:gd name="T49" fmla="*/ 83166687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"/>
                <a:gd name="T76" fmla="*/ 0 h 35"/>
                <a:gd name="T77" fmla="*/ 4 w 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" h="35">
                  <a:moveTo>
                    <a:pt x="0" y="33"/>
                  </a:moveTo>
                  <a:lnTo>
                    <a:pt x="0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3" y="34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3" y="20"/>
                  </a:lnTo>
                  <a:lnTo>
                    <a:pt x="2" y="1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1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4" name="Freeform 163"/>
            <p:cNvSpPr>
              <a:spLocks/>
            </p:cNvSpPr>
            <p:nvPr/>
          </p:nvSpPr>
          <p:spPr bwMode="auto">
            <a:xfrm>
              <a:off x="5461000" y="2382838"/>
              <a:ext cx="6350" cy="55563"/>
            </a:xfrm>
            <a:custGeom>
              <a:avLst/>
              <a:gdLst>
                <a:gd name="T0" fmla="*/ 0 w 4"/>
                <a:gd name="T1" fmla="*/ 83166687 h 35"/>
                <a:gd name="T2" fmla="*/ 0 w 4"/>
                <a:gd name="T3" fmla="*/ 83166687 h 35"/>
                <a:gd name="T4" fmla="*/ 2520950 w 4"/>
                <a:gd name="T5" fmla="*/ 85686071 h 35"/>
                <a:gd name="T6" fmla="*/ 2520950 w 4"/>
                <a:gd name="T7" fmla="*/ 85686071 h 35"/>
                <a:gd name="T8" fmla="*/ 5040312 w 4"/>
                <a:gd name="T9" fmla="*/ 88207043 h 35"/>
                <a:gd name="T10" fmla="*/ 7559674 w 4"/>
                <a:gd name="T11" fmla="*/ 85686071 h 35"/>
                <a:gd name="T12" fmla="*/ 7559674 w 4"/>
                <a:gd name="T13" fmla="*/ 85686071 h 35"/>
                <a:gd name="T14" fmla="*/ 10080623 w 4"/>
                <a:gd name="T15" fmla="*/ 78126331 h 35"/>
                <a:gd name="T16" fmla="*/ 10080623 w 4"/>
                <a:gd name="T17" fmla="*/ 70565004 h 35"/>
                <a:gd name="T18" fmla="*/ 7559674 w 4"/>
                <a:gd name="T19" fmla="*/ 50403569 h 35"/>
                <a:gd name="T20" fmla="*/ 7559674 w 4"/>
                <a:gd name="T21" fmla="*/ 50403569 h 35"/>
                <a:gd name="T22" fmla="*/ 5040312 w 4"/>
                <a:gd name="T23" fmla="*/ 27722762 h 35"/>
                <a:gd name="T24" fmla="*/ 2520950 w 4"/>
                <a:gd name="T25" fmla="*/ 2520972 h 35"/>
                <a:gd name="T26" fmla="*/ 2520950 w 4"/>
                <a:gd name="T27" fmla="*/ 2520972 h 35"/>
                <a:gd name="T28" fmla="*/ 0 w 4"/>
                <a:gd name="T29" fmla="*/ 0 h 35"/>
                <a:gd name="T30" fmla="*/ 0 w 4"/>
                <a:gd name="T31" fmla="*/ 2520972 h 35"/>
                <a:gd name="T32" fmla="*/ 0 w 4"/>
                <a:gd name="T33" fmla="*/ 2520972 h 35"/>
                <a:gd name="T34" fmla="*/ 2520950 w 4"/>
                <a:gd name="T35" fmla="*/ 52924553 h 35"/>
                <a:gd name="T36" fmla="*/ 2520950 w 4"/>
                <a:gd name="T37" fmla="*/ 52924553 h 35"/>
                <a:gd name="T38" fmla="*/ 5040312 w 4"/>
                <a:gd name="T39" fmla="*/ 70565004 h 35"/>
                <a:gd name="T40" fmla="*/ 5040312 w 4"/>
                <a:gd name="T41" fmla="*/ 78126331 h 35"/>
                <a:gd name="T42" fmla="*/ 2520950 w 4"/>
                <a:gd name="T43" fmla="*/ 80645715 h 35"/>
                <a:gd name="T44" fmla="*/ 0 w 4"/>
                <a:gd name="T45" fmla="*/ 80645715 h 35"/>
                <a:gd name="T46" fmla="*/ 0 w 4"/>
                <a:gd name="T47" fmla="*/ 80645715 h 35"/>
                <a:gd name="T48" fmla="*/ 0 w 4"/>
                <a:gd name="T49" fmla="*/ 83166687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"/>
                <a:gd name="T76" fmla="*/ 0 h 35"/>
                <a:gd name="T77" fmla="*/ 4 w 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" h="35">
                  <a:moveTo>
                    <a:pt x="0" y="33"/>
                  </a:moveTo>
                  <a:lnTo>
                    <a:pt x="0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3" y="34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3" y="20"/>
                  </a:lnTo>
                  <a:lnTo>
                    <a:pt x="2" y="1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1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5" name="Freeform 164"/>
            <p:cNvSpPr>
              <a:spLocks/>
            </p:cNvSpPr>
            <p:nvPr/>
          </p:nvSpPr>
          <p:spPr bwMode="auto">
            <a:xfrm>
              <a:off x="5465763" y="2433638"/>
              <a:ext cx="9525" cy="25400"/>
            </a:xfrm>
            <a:custGeom>
              <a:avLst/>
              <a:gdLst>
                <a:gd name="T0" fmla="*/ 0 w 6"/>
                <a:gd name="T1" fmla="*/ 0 h 16"/>
                <a:gd name="T2" fmla="*/ 0 w 6"/>
                <a:gd name="T3" fmla="*/ 0 h 16"/>
                <a:gd name="T4" fmla="*/ 2520950 w 6"/>
                <a:gd name="T5" fmla="*/ 10080623 h 16"/>
                <a:gd name="T6" fmla="*/ 7561263 w 6"/>
                <a:gd name="T7" fmla="*/ 22680608 h 16"/>
                <a:gd name="T8" fmla="*/ 15120939 w 6"/>
                <a:gd name="T9" fmla="*/ 40322493 h 16"/>
                <a:gd name="T10" fmla="*/ 15120939 w 6"/>
                <a:gd name="T11" fmla="*/ 40322493 h 16"/>
                <a:gd name="T12" fmla="*/ 15120939 w 6"/>
                <a:gd name="T13" fmla="*/ 40322493 h 16"/>
                <a:gd name="T14" fmla="*/ 15120939 w 6"/>
                <a:gd name="T15" fmla="*/ 40322493 h 16"/>
                <a:gd name="T16" fmla="*/ 7561263 w 6"/>
                <a:gd name="T17" fmla="*/ 22680608 h 16"/>
                <a:gd name="T18" fmla="*/ 2520950 w 6"/>
                <a:gd name="T19" fmla="*/ 10080623 h 16"/>
                <a:gd name="T20" fmla="*/ 2520950 w 6"/>
                <a:gd name="T21" fmla="*/ 0 h 16"/>
                <a:gd name="T22" fmla="*/ 2520950 w 6"/>
                <a:gd name="T23" fmla="*/ 0 h 16"/>
                <a:gd name="T24" fmla="*/ 0 w 6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6"/>
                <a:gd name="T41" fmla="*/ 6 w 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6">
                  <a:moveTo>
                    <a:pt x="0" y="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3" y="9"/>
                  </a:lnTo>
                  <a:lnTo>
                    <a:pt x="6" y="16"/>
                  </a:lnTo>
                  <a:lnTo>
                    <a:pt x="3" y="9"/>
                  </a:lnTo>
                  <a:lnTo>
                    <a:pt x="1" y="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6" name="Freeform 165"/>
            <p:cNvSpPr>
              <a:spLocks/>
            </p:cNvSpPr>
            <p:nvPr/>
          </p:nvSpPr>
          <p:spPr bwMode="auto">
            <a:xfrm>
              <a:off x="5465763" y="2433638"/>
              <a:ext cx="9525" cy="25400"/>
            </a:xfrm>
            <a:custGeom>
              <a:avLst/>
              <a:gdLst>
                <a:gd name="T0" fmla="*/ 0 w 6"/>
                <a:gd name="T1" fmla="*/ 0 h 16"/>
                <a:gd name="T2" fmla="*/ 0 w 6"/>
                <a:gd name="T3" fmla="*/ 0 h 16"/>
                <a:gd name="T4" fmla="*/ 2520950 w 6"/>
                <a:gd name="T5" fmla="*/ 10080623 h 16"/>
                <a:gd name="T6" fmla="*/ 7561263 w 6"/>
                <a:gd name="T7" fmla="*/ 22680608 h 16"/>
                <a:gd name="T8" fmla="*/ 15120939 w 6"/>
                <a:gd name="T9" fmla="*/ 40322493 h 16"/>
                <a:gd name="T10" fmla="*/ 15120939 w 6"/>
                <a:gd name="T11" fmla="*/ 40322493 h 16"/>
                <a:gd name="T12" fmla="*/ 15120939 w 6"/>
                <a:gd name="T13" fmla="*/ 40322493 h 16"/>
                <a:gd name="T14" fmla="*/ 15120939 w 6"/>
                <a:gd name="T15" fmla="*/ 40322493 h 16"/>
                <a:gd name="T16" fmla="*/ 7561263 w 6"/>
                <a:gd name="T17" fmla="*/ 22680608 h 16"/>
                <a:gd name="T18" fmla="*/ 2520950 w 6"/>
                <a:gd name="T19" fmla="*/ 10080623 h 16"/>
                <a:gd name="T20" fmla="*/ 2520950 w 6"/>
                <a:gd name="T21" fmla="*/ 0 h 16"/>
                <a:gd name="T22" fmla="*/ 2520950 w 6"/>
                <a:gd name="T23" fmla="*/ 0 h 16"/>
                <a:gd name="T24" fmla="*/ 0 w 6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6"/>
                <a:gd name="T41" fmla="*/ 6 w 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6">
                  <a:moveTo>
                    <a:pt x="0" y="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3" y="9"/>
                  </a:lnTo>
                  <a:lnTo>
                    <a:pt x="6" y="16"/>
                  </a:lnTo>
                  <a:lnTo>
                    <a:pt x="3" y="9"/>
                  </a:lnTo>
                  <a:lnTo>
                    <a:pt x="1" y="4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7" name="Freeform 166"/>
            <p:cNvSpPr>
              <a:spLocks/>
            </p:cNvSpPr>
            <p:nvPr/>
          </p:nvSpPr>
          <p:spPr bwMode="auto">
            <a:xfrm>
              <a:off x="5621338" y="2001838"/>
              <a:ext cx="306388" cy="490538"/>
            </a:xfrm>
            <a:custGeom>
              <a:avLst/>
              <a:gdLst>
                <a:gd name="T0" fmla="*/ 446069235 w 193"/>
                <a:gd name="T1" fmla="*/ 478830185 h 309"/>
                <a:gd name="T2" fmla="*/ 405746583 w 193"/>
                <a:gd name="T3" fmla="*/ 400705987 h 309"/>
                <a:gd name="T4" fmla="*/ 378024034 w 193"/>
                <a:gd name="T5" fmla="*/ 380544724 h 309"/>
                <a:gd name="T6" fmla="*/ 378024034 w 193"/>
                <a:gd name="T7" fmla="*/ 345262515 h 309"/>
                <a:gd name="T8" fmla="*/ 441028916 w 193"/>
                <a:gd name="T9" fmla="*/ 297378722 h 309"/>
                <a:gd name="T10" fmla="*/ 430948278 w 193"/>
                <a:gd name="T11" fmla="*/ 229335255 h 309"/>
                <a:gd name="T12" fmla="*/ 451109554 w 193"/>
                <a:gd name="T13" fmla="*/ 151209519 h 309"/>
                <a:gd name="T14" fmla="*/ 355343392 w 193"/>
                <a:gd name="T15" fmla="*/ 105846678 h 309"/>
                <a:gd name="T16" fmla="*/ 312499885 w 193"/>
                <a:gd name="T17" fmla="*/ 83166027 h 309"/>
                <a:gd name="T18" fmla="*/ 236895098 w 193"/>
                <a:gd name="T19" fmla="*/ 88206342 h 309"/>
                <a:gd name="T20" fmla="*/ 166330581 w 193"/>
                <a:gd name="T21" fmla="*/ 88206342 h 309"/>
                <a:gd name="T22" fmla="*/ 146169304 w 193"/>
                <a:gd name="T23" fmla="*/ 60483813 h 309"/>
                <a:gd name="T24" fmla="*/ 115927390 w 193"/>
                <a:gd name="T25" fmla="*/ 20161269 h 309"/>
                <a:gd name="T26" fmla="*/ 70564493 w 193"/>
                <a:gd name="T27" fmla="*/ 2520952 h 309"/>
                <a:gd name="T28" fmla="*/ 47883838 w 193"/>
                <a:gd name="T29" fmla="*/ 25201584 h 309"/>
                <a:gd name="T30" fmla="*/ 50403204 w 193"/>
                <a:gd name="T31" fmla="*/ 20161269 h 309"/>
                <a:gd name="T32" fmla="*/ 95766088 w 193"/>
                <a:gd name="T33" fmla="*/ 5040317 h 309"/>
                <a:gd name="T34" fmla="*/ 113408024 w 193"/>
                <a:gd name="T35" fmla="*/ 50403169 h 309"/>
                <a:gd name="T36" fmla="*/ 156249943 w 193"/>
                <a:gd name="T37" fmla="*/ 83166027 h 309"/>
                <a:gd name="T38" fmla="*/ 173891853 w 193"/>
                <a:gd name="T39" fmla="*/ 90725706 h 309"/>
                <a:gd name="T40" fmla="*/ 226814460 w 193"/>
                <a:gd name="T41" fmla="*/ 85685391 h 309"/>
                <a:gd name="T42" fmla="*/ 244456371 w 193"/>
                <a:gd name="T43" fmla="*/ 105846678 h 309"/>
                <a:gd name="T44" fmla="*/ 320061158 w 193"/>
                <a:gd name="T45" fmla="*/ 90725706 h 309"/>
                <a:gd name="T46" fmla="*/ 380544987 w 193"/>
                <a:gd name="T47" fmla="*/ 113407945 h 309"/>
                <a:gd name="T48" fmla="*/ 441028916 w 193"/>
                <a:gd name="T49" fmla="*/ 146169203 h 309"/>
                <a:gd name="T50" fmla="*/ 430948278 w 193"/>
                <a:gd name="T51" fmla="*/ 216733672 h 309"/>
                <a:gd name="T52" fmla="*/ 435988597 w 193"/>
                <a:gd name="T53" fmla="*/ 246975566 h 309"/>
                <a:gd name="T54" fmla="*/ 430948278 w 193"/>
                <a:gd name="T55" fmla="*/ 297378722 h 309"/>
                <a:gd name="T56" fmla="*/ 365424030 w 193"/>
                <a:gd name="T57" fmla="*/ 347781879 h 309"/>
                <a:gd name="T58" fmla="*/ 365424030 w 193"/>
                <a:gd name="T59" fmla="*/ 383064088 h 309"/>
                <a:gd name="T60" fmla="*/ 360383711 w 193"/>
                <a:gd name="T61" fmla="*/ 403225351 h 309"/>
                <a:gd name="T62" fmla="*/ 423387005 w 193"/>
                <a:gd name="T63" fmla="*/ 425907664 h 309"/>
                <a:gd name="T64" fmla="*/ 438507963 w 193"/>
                <a:gd name="T65" fmla="*/ 488910816 h 309"/>
                <a:gd name="T66" fmla="*/ 476311150 w 193"/>
                <a:gd name="T67" fmla="*/ 539313973 h 309"/>
                <a:gd name="T68" fmla="*/ 418346686 w 193"/>
                <a:gd name="T69" fmla="*/ 587197765 h 309"/>
                <a:gd name="T70" fmla="*/ 342741800 w 193"/>
                <a:gd name="T71" fmla="*/ 604838076 h 309"/>
                <a:gd name="T72" fmla="*/ 340222434 w 193"/>
                <a:gd name="T73" fmla="*/ 640120286 h 309"/>
                <a:gd name="T74" fmla="*/ 279738605 w 193"/>
                <a:gd name="T75" fmla="*/ 650200917 h 309"/>
                <a:gd name="T76" fmla="*/ 267137013 w 193"/>
                <a:gd name="T77" fmla="*/ 700604073 h 309"/>
                <a:gd name="T78" fmla="*/ 221774141 w 193"/>
                <a:gd name="T79" fmla="*/ 718245972 h 309"/>
                <a:gd name="T80" fmla="*/ 178932173 w 193"/>
                <a:gd name="T81" fmla="*/ 761087861 h 309"/>
                <a:gd name="T82" fmla="*/ 110887071 w 193"/>
                <a:gd name="T83" fmla="*/ 745966914 h 309"/>
                <a:gd name="T84" fmla="*/ 88206403 w 193"/>
                <a:gd name="T85" fmla="*/ 705644389 h 309"/>
                <a:gd name="T86" fmla="*/ 32762881 w 193"/>
                <a:gd name="T87" fmla="*/ 695563758 h 309"/>
                <a:gd name="T88" fmla="*/ 15120964 w 193"/>
                <a:gd name="T89" fmla="*/ 657762184 h 309"/>
                <a:gd name="T90" fmla="*/ 0 w 193"/>
                <a:gd name="T91" fmla="*/ 635079970 h 309"/>
                <a:gd name="T92" fmla="*/ 12601595 w 193"/>
                <a:gd name="T93" fmla="*/ 667842815 h 309"/>
                <a:gd name="T94" fmla="*/ 47883838 w 193"/>
                <a:gd name="T95" fmla="*/ 718245972 h 309"/>
                <a:gd name="T96" fmla="*/ 110887071 w 193"/>
                <a:gd name="T97" fmla="*/ 758568497 h 309"/>
                <a:gd name="T98" fmla="*/ 176411219 w 193"/>
                <a:gd name="T99" fmla="*/ 773689444 h 309"/>
                <a:gd name="T100" fmla="*/ 216733822 w 193"/>
                <a:gd name="T101" fmla="*/ 730845967 h 309"/>
                <a:gd name="T102" fmla="*/ 279738605 w 193"/>
                <a:gd name="T103" fmla="*/ 705644389 h 309"/>
                <a:gd name="T104" fmla="*/ 282257971 w 193"/>
                <a:gd name="T105" fmla="*/ 660281548 h 309"/>
                <a:gd name="T106" fmla="*/ 345262753 w 193"/>
                <a:gd name="T107" fmla="*/ 647681553 h 309"/>
                <a:gd name="T108" fmla="*/ 357862758 w 193"/>
                <a:gd name="T109" fmla="*/ 607359028 h 309"/>
                <a:gd name="T110" fmla="*/ 451109554 w 193"/>
                <a:gd name="T111" fmla="*/ 587197765 h 309"/>
                <a:gd name="T112" fmla="*/ 483870835 w 193"/>
                <a:gd name="T113" fmla="*/ 521673662 h 3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3"/>
                <a:gd name="T172" fmla="*/ 0 h 309"/>
                <a:gd name="T173" fmla="*/ 193 w 193"/>
                <a:gd name="T174" fmla="*/ 309 h 30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3" h="309">
                  <a:moveTo>
                    <a:pt x="192" y="207"/>
                  </a:moveTo>
                  <a:lnTo>
                    <a:pt x="192" y="207"/>
                  </a:lnTo>
                  <a:lnTo>
                    <a:pt x="190" y="201"/>
                  </a:lnTo>
                  <a:lnTo>
                    <a:pt x="186" y="197"/>
                  </a:lnTo>
                  <a:lnTo>
                    <a:pt x="181" y="194"/>
                  </a:lnTo>
                  <a:lnTo>
                    <a:pt x="177" y="190"/>
                  </a:lnTo>
                  <a:lnTo>
                    <a:pt x="177" y="185"/>
                  </a:lnTo>
                  <a:lnTo>
                    <a:pt x="177" y="180"/>
                  </a:lnTo>
                  <a:lnTo>
                    <a:pt x="176" y="174"/>
                  </a:lnTo>
                  <a:lnTo>
                    <a:pt x="173" y="169"/>
                  </a:lnTo>
                  <a:lnTo>
                    <a:pt x="168" y="164"/>
                  </a:lnTo>
                  <a:lnTo>
                    <a:pt x="161" y="159"/>
                  </a:lnTo>
                  <a:lnTo>
                    <a:pt x="158" y="157"/>
                  </a:lnTo>
                  <a:lnTo>
                    <a:pt x="156" y="156"/>
                  </a:lnTo>
                  <a:lnTo>
                    <a:pt x="147" y="156"/>
                  </a:lnTo>
                  <a:lnTo>
                    <a:pt x="150" y="151"/>
                  </a:lnTo>
                  <a:lnTo>
                    <a:pt x="151" y="149"/>
                  </a:lnTo>
                  <a:lnTo>
                    <a:pt x="150" y="146"/>
                  </a:lnTo>
                  <a:lnTo>
                    <a:pt x="149" y="142"/>
                  </a:lnTo>
                  <a:lnTo>
                    <a:pt x="149" y="139"/>
                  </a:lnTo>
                  <a:lnTo>
                    <a:pt x="150" y="137"/>
                  </a:lnTo>
                  <a:lnTo>
                    <a:pt x="154" y="135"/>
                  </a:lnTo>
                  <a:lnTo>
                    <a:pt x="157" y="132"/>
                  </a:lnTo>
                  <a:lnTo>
                    <a:pt x="163" y="130"/>
                  </a:lnTo>
                  <a:lnTo>
                    <a:pt x="169" y="127"/>
                  </a:lnTo>
                  <a:lnTo>
                    <a:pt x="172" y="123"/>
                  </a:lnTo>
                  <a:lnTo>
                    <a:pt x="175" y="118"/>
                  </a:lnTo>
                  <a:lnTo>
                    <a:pt x="177" y="113"/>
                  </a:lnTo>
                  <a:lnTo>
                    <a:pt x="178" y="108"/>
                  </a:lnTo>
                  <a:lnTo>
                    <a:pt x="178" y="102"/>
                  </a:lnTo>
                  <a:lnTo>
                    <a:pt x="177" y="98"/>
                  </a:lnTo>
                  <a:lnTo>
                    <a:pt x="174" y="94"/>
                  </a:lnTo>
                  <a:lnTo>
                    <a:pt x="171" y="91"/>
                  </a:lnTo>
                  <a:lnTo>
                    <a:pt x="176" y="84"/>
                  </a:lnTo>
                  <a:lnTo>
                    <a:pt x="179" y="77"/>
                  </a:lnTo>
                  <a:lnTo>
                    <a:pt x="180" y="68"/>
                  </a:lnTo>
                  <a:lnTo>
                    <a:pt x="180" y="65"/>
                  </a:lnTo>
                  <a:lnTo>
                    <a:pt x="179" y="60"/>
                  </a:lnTo>
                  <a:lnTo>
                    <a:pt x="176" y="53"/>
                  </a:lnTo>
                  <a:lnTo>
                    <a:pt x="171" y="49"/>
                  </a:lnTo>
                  <a:lnTo>
                    <a:pt x="164" y="44"/>
                  </a:lnTo>
                  <a:lnTo>
                    <a:pt x="157" y="42"/>
                  </a:lnTo>
                  <a:lnTo>
                    <a:pt x="149" y="42"/>
                  </a:lnTo>
                  <a:lnTo>
                    <a:pt x="141" y="42"/>
                  </a:lnTo>
                  <a:lnTo>
                    <a:pt x="136" y="41"/>
                  </a:lnTo>
                  <a:lnTo>
                    <a:pt x="133" y="38"/>
                  </a:lnTo>
                  <a:lnTo>
                    <a:pt x="128" y="35"/>
                  </a:lnTo>
                  <a:lnTo>
                    <a:pt x="124" y="33"/>
                  </a:lnTo>
                  <a:lnTo>
                    <a:pt x="120" y="31"/>
                  </a:lnTo>
                  <a:lnTo>
                    <a:pt x="116" y="31"/>
                  </a:lnTo>
                  <a:lnTo>
                    <a:pt x="112" y="33"/>
                  </a:lnTo>
                  <a:lnTo>
                    <a:pt x="104" y="36"/>
                  </a:lnTo>
                  <a:lnTo>
                    <a:pt x="97" y="40"/>
                  </a:lnTo>
                  <a:lnTo>
                    <a:pt x="94" y="35"/>
                  </a:lnTo>
                  <a:lnTo>
                    <a:pt x="90" y="31"/>
                  </a:lnTo>
                  <a:lnTo>
                    <a:pt x="85" y="28"/>
                  </a:lnTo>
                  <a:lnTo>
                    <a:pt x="79" y="27"/>
                  </a:lnTo>
                  <a:lnTo>
                    <a:pt x="74" y="28"/>
                  </a:lnTo>
                  <a:lnTo>
                    <a:pt x="71" y="30"/>
                  </a:lnTo>
                  <a:lnTo>
                    <a:pt x="66" y="35"/>
                  </a:lnTo>
                  <a:lnTo>
                    <a:pt x="63" y="38"/>
                  </a:lnTo>
                  <a:lnTo>
                    <a:pt x="64" y="34"/>
                  </a:lnTo>
                  <a:lnTo>
                    <a:pt x="63" y="30"/>
                  </a:lnTo>
                  <a:lnTo>
                    <a:pt x="61" y="27"/>
                  </a:lnTo>
                  <a:lnTo>
                    <a:pt x="58" y="24"/>
                  </a:lnTo>
                  <a:lnTo>
                    <a:pt x="52" y="21"/>
                  </a:lnTo>
                  <a:lnTo>
                    <a:pt x="47" y="19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6" y="11"/>
                  </a:lnTo>
                  <a:lnTo>
                    <a:pt x="46" y="8"/>
                  </a:lnTo>
                  <a:lnTo>
                    <a:pt x="43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3" y="3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6" y="5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3" y="6"/>
                  </a:lnTo>
                  <a:lnTo>
                    <a:pt x="44" y="9"/>
                  </a:lnTo>
                  <a:lnTo>
                    <a:pt x="45" y="12"/>
                  </a:lnTo>
                  <a:lnTo>
                    <a:pt x="44" y="19"/>
                  </a:lnTo>
                  <a:lnTo>
                    <a:pt x="45" y="20"/>
                  </a:lnTo>
                  <a:lnTo>
                    <a:pt x="47" y="21"/>
                  </a:lnTo>
                  <a:lnTo>
                    <a:pt x="51" y="22"/>
                  </a:lnTo>
                  <a:lnTo>
                    <a:pt x="57" y="25"/>
                  </a:lnTo>
                  <a:lnTo>
                    <a:pt x="61" y="29"/>
                  </a:lnTo>
                  <a:lnTo>
                    <a:pt x="62" y="33"/>
                  </a:lnTo>
                  <a:lnTo>
                    <a:pt x="62" y="36"/>
                  </a:lnTo>
                  <a:lnTo>
                    <a:pt x="61" y="41"/>
                  </a:lnTo>
                  <a:lnTo>
                    <a:pt x="61" y="42"/>
                  </a:lnTo>
                  <a:lnTo>
                    <a:pt x="62" y="42"/>
                  </a:lnTo>
                  <a:lnTo>
                    <a:pt x="69" y="36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8" y="29"/>
                  </a:lnTo>
                  <a:lnTo>
                    <a:pt x="81" y="29"/>
                  </a:lnTo>
                  <a:lnTo>
                    <a:pt x="88" y="31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9"/>
                  </a:lnTo>
                  <a:lnTo>
                    <a:pt x="95" y="41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100" y="39"/>
                  </a:lnTo>
                  <a:lnTo>
                    <a:pt x="104" y="37"/>
                  </a:lnTo>
                  <a:lnTo>
                    <a:pt x="108" y="36"/>
                  </a:lnTo>
                  <a:lnTo>
                    <a:pt x="113" y="35"/>
                  </a:lnTo>
                  <a:lnTo>
                    <a:pt x="118" y="34"/>
                  </a:lnTo>
                  <a:lnTo>
                    <a:pt x="122" y="35"/>
                  </a:lnTo>
                  <a:lnTo>
                    <a:pt x="127" y="36"/>
                  </a:lnTo>
                  <a:lnTo>
                    <a:pt x="130" y="39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5"/>
                  </a:lnTo>
                  <a:lnTo>
                    <a:pt x="151" y="45"/>
                  </a:lnTo>
                  <a:lnTo>
                    <a:pt x="159" y="46"/>
                  </a:lnTo>
                  <a:lnTo>
                    <a:pt x="165" y="49"/>
                  </a:lnTo>
                  <a:lnTo>
                    <a:pt x="171" y="52"/>
                  </a:lnTo>
                  <a:lnTo>
                    <a:pt x="173" y="55"/>
                  </a:lnTo>
                  <a:lnTo>
                    <a:pt x="175" y="58"/>
                  </a:lnTo>
                  <a:lnTo>
                    <a:pt x="176" y="62"/>
                  </a:lnTo>
                  <a:lnTo>
                    <a:pt x="177" y="66"/>
                  </a:lnTo>
                  <a:lnTo>
                    <a:pt x="177" y="70"/>
                  </a:lnTo>
                  <a:lnTo>
                    <a:pt x="176" y="74"/>
                  </a:lnTo>
                  <a:lnTo>
                    <a:pt x="175" y="79"/>
                  </a:lnTo>
                  <a:lnTo>
                    <a:pt x="173" y="82"/>
                  </a:lnTo>
                  <a:lnTo>
                    <a:pt x="171" y="86"/>
                  </a:lnTo>
                  <a:lnTo>
                    <a:pt x="166" y="89"/>
                  </a:lnTo>
                  <a:lnTo>
                    <a:pt x="166" y="91"/>
                  </a:lnTo>
                  <a:lnTo>
                    <a:pt x="166" y="92"/>
                  </a:lnTo>
                  <a:lnTo>
                    <a:pt x="171" y="96"/>
                  </a:lnTo>
                  <a:lnTo>
                    <a:pt x="173" y="98"/>
                  </a:lnTo>
                  <a:lnTo>
                    <a:pt x="174" y="100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3" y="113"/>
                  </a:lnTo>
                  <a:lnTo>
                    <a:pt x="171" y="118"/>
                  </a:lnTo>
                  <a:lnTo>
                    <a:pt x="168" y="123"/>
                  </a:lnTo>
                  <a:lnTo>
                    <a:pt x="163" y="126"/>
                  </a:lnTo>
                  <a:lnTo>
                    <a:pt x="158" y="128"/>
                  </a:lnTo>
                  <a:lnTo>
                    <a:pt x="150" y="132"/>
                  </a:lnTo>
                  <a:lnTo>
                    <a:pt x="147" y="135"/>
                  </a:lnTo>
                  <a:lnTo>
                    <a:pt x="145" y="138"/>
                  </a:lnTo>
                  <a:lnTo>
                    <a:pt x="145" y="140"/>
                  </a:lnTo>
                  <a:lnTo>
                    <a:pt x="145" y="142"/>
                  </a:lnTo>
                  <a:lnTo>
                    <a:pt x="146" y="146"/>
                  </a:lnTo>
                  <a:lnTo>
                    <a:pt x="146" y="150"/>
                  </a:lnTo>
                  <a:lnTo>
                    <a:pt x="145" y="152"/>
                  </a:lnTo>
                  <a:lnTo>
                    <a:pt x="142" y="157"/>
                  </a:lnTo>
                  <a:lnTo>
                    <a:pt x="141" y="158"/>
                  </a:lnTo>
                  <a:lnTo>
                    <a:pt x="141" y="159"/>
                  </a:lnTo>
                  <a:lnTo>
                    <a:pt x="142" y="159"/>
                  </a:lnTo>
                  <a:lnTo>
                    <a:pt x="143" y="160"/>
                  </a:lnTo>
                  <a:lnTo>
                    <a:pt x="150" y="160"/>
                  </a:lnTo>
                  <a:lnTo>
                    <a:pt x="154" y="160"/>
                  </a:lnTo>
                  <a:lnTo>
                    <a:pt x="157" y="161"/>
                  </a:lnTo>
                  <a:lnTo>
                    <a:pt x="163" y="165"/>
                  </a:lnTo>
                  <a:lnTo>
                    <a:pt x="168" y="169"/>
                  </a:lnTo>
                  <a:lnTo>
                    <a:pt x="172" y="174"/>
                  </a:lnTo>
                  <a:lnTo>
                    <a:pt x="173" y="180"/>
                  </a:lnTo>
                  <a:lnTo>
                    <a:pt x="173" y="185"/>
                  </a:lnTo>
                  <a:lnTo>
                    <a:pt x="173" y="192"/>
                  </a:lnTo>
                  <a:lnTo>
                    <a:pt x="173" y="193"/>
                  </a:lnTo>
                  <a:lnTo>
                    <a:pt x="174" y="194"/>
                  </a:lnTo>
                  <a:lnTo>
                    <a:pt x="178" y="197"/>
                  </a:lnTo>
                  <a:lnTo>
                    <a:pt x="183" y="200"/>
                  </a:lnTo>
                  <a:lnTo>
                    <a:pt x="186" y="203"/>
                  </a:lnTo>
                  <a:lnTo>
                    <a:pt x="188" y="208"/>
                  </a:lnTo>
                  <a:lnTo>
                    <a:pt x="189" y="214"/>
                  </a:lnTo>
                  <a:lnTo>
                    <a:pt x="188" y="218"/>
                  </a:lnTo>
                  <a:lnTo>
                    <a:pt x="185" y="223"/>
                  </a:lnTo>
                  <a:lnTo>
                    <a:pt x="181" y="227"/>
                  </a:lnTo>
                  <a:lnTo>
                    <a:pt x="176" y="230"/>
                  </a:lnTo>
                  <a:lnTo>
                    <a:pt x="171" y="232"/>
                  </a:lnTo>
                  <a:lnTo>
                    <a:pt x="166" y="233"/>
                  </a:lnTo>
                  <a:lnTo>
                    <a:pt x="160" y="235"/>
                  </a:lnTo>
                  <a:lnTo>
                    <a:pt x="149" y="236"/>
                  </a:lnTo>
                  <a:lnTo>
                    <a:pt x="138" y="237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7" y="242"/>
                  </a:lnTo>
                  <a:lnTo>
                    <a:pt x="138" y="244"/>
                  </a:lnTo>
                  <a:lnTo>
                    <a:pt x="141" y="247"/>
                  </a:lnTo>
                  <a:lnTo>
                    <a:pt x="140" y="250"/>
                  </a:lnTo>
                  <a:lnTo>
                    <a:pt x="135" y="254"/>
                  </a:lnTo>
                  <a:lnTo>
                    <a:pt x="132" y="256"/>
                  </a:lnTo>
                  <a:lnTo>
                    <a:pt x="128" y="257"/>
                  </a:lnTo>
                  <a:lnTo>
                    <a:pt x="120" y="259"/>
                  </a:lnTo>
                  <a:lnTo>
                    <a:pt x="116" y="258"/>
                  </a:lnTo>
                  <a:lnTo>
                    <a:pt x="114" y="258"/>
                  </a:lnTo>
                  <a:lnTo>
                    <a:pt x="111" y="258"/>
                  </a:lnTo>
                  <a:lnTo>
                    <a:pt x="108" y="259"/>
                  </a:lnTo>
                  <a:lnTo>
                    <a:pt x="107" y="261"/>
                  </a:lnTo>
                  <a:lnTo>
                    <a:pt x="106" y="267"/>
                  </a:lnTo>
                  <a:lnTo>
                    <a:pt x="107" y="274"/>
                  </a:lnTo>
                  <a:lnTo>
                    <a:pt x="106" y="278"/>
                  </a:lnTo>
                  <a:lnTo>
                    <a:pt x="104" y="282"/>
                  </a:lnTo>
                  <a:lnTo>
                    <a:pt x="102" y="284"/>
                  </a:lnTo>
                  <a:lnTo>
                    <a:pt x="100" y="285"/>
                  </a:lnTo>
                  <a:lnTo>
                    <a:pt x="94" y="285"/>
                  </a:lnTo>
                  <a:lnTo>
                    <a:pt x="88" y="285"/>
                  </a:lnTo>
                  <a:lnTo>
                    <a:pt x="85" y="286"/>
                  </a:lnTo>
                  <a:lnTo>
                    <a:pt x="81" y="287"/>
                  </a:lnTo>
                  <a:lnTo>
                    <a:pt x="79" y="292"/>
                  </a:lnTo>
                  <a:lnTo>
                    <a:pt x="77" y="295"/>
                  </a:lnTo>
                  <a:lnTo>
                    <a:pt x="74" y="299"/>
                  </a:lnTo>
                  <a:lnTo>
                    <a:pt x="71" y="302"/>
                  </a:lnTo>
                  <a:lnTo>
                    <a:pt x="64" y="304"/>
                  </a:lnTo>
                  <a:lnTo>
                    <a:pt x="59" y="304"/>
                  </a:lnTo>
                  <a:lnTo>
                    <a:pt x="52" y="303"/>
                  </a:lnTo>
                  <a:lnTo>
                    <a:pt x="48" y="300"/>
                  </a:lnTo>
                  <a:lnTo>
                    <a:pt x="44" y="296"/>
                  </a:lnTo>
                  <a:lnTo>
                    <a:pt x="42" y="292"/>
                  </a:lnTo>
                  <a:lnTo>
                    <a:pt x="40" y="286"/>
                  </a:lnTo>
                  <a:lnTo>
                    <a:pt x="38" y="281"/>
                  </a:lnTo>
                  <a:lnTo>
                    <a:pt x="37" y="280"/>
                  </a:lnTo>
                  <a:lnTo>
                    <a:pt x="35" y="280"/>
                  </a:lnTo>
                  <a:lnTo>
                    <a:pt x="32" y="282"/>
                  </a:lnTo>
                  <a:lnTo>
                    <a:pt x="30" y="283"/>
                  </a:lnTo>
                  <a:lnTo>
                    <a:pt x="27" y="283"/>
                  </a:lnTo>
                  <a:lnTo>
                    <a:pt x="23" y="283"/>
                  </a:lnTo>
                  <a:lnTo>
                    <a:pt x="18" y="281"/>
                  </a:lnTo>
                  <a:lnTo>
                    <a:pt x="13" y="276"/>
                  </a:lnTo>
                  <a:lnTo>
                    <a:pt x="11" y="274"/>
                  </a:lnTo>
                  <a:lnTo>
                    <a:pt x="9" y="270"/>
                  </a:lnTo>
                  <a:lnTo>
                    <a:pt x="8" y="261"/>
                  </a:lnTo>
                  <a:lnTo>
                    <a:pt x="7" y="260"/>
                  </a:lnTo>
                  <a:lnTo>
                    <a:pt x="6" y="261"/>
                  </a:lnTo>
                  <a:lnTo>
                    <a:pt x="4" y="261"/>
                  </a:lnTo>
                  <a:lnTo>
                    <a:pt x="2" y="258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1" y="260"/>
                  </a:lnTo>
                  <a:lnTo>
                    <a:pt x="2" y="265"/>
                  </a:lnTo>
                  <a:lnTo>
                    <a:pt x="4" y="266"/>
                  </a:lnTo>
                  <a:lnTo>
                    <a:pt x="5" y="265"/>
                  </a:lnTo>
                  <a:lnTo>
                    <a:pt x="7" y="274"/>
                  </a:lnTo>
                  <a:lnTo>
                    <a:pt x="8" y="276"/>
                  </a:lnTo>
                  <a:lnTo>
                    <a:pt x="9" y="279"/>
                  </a:lnTo>
                  <a:lnTo>
                    <a:pt x="14" y="282"/>
                  </a:lnTo>
                  <a:lnTo>
                    <a:pt x="19" y="285"/>
                  </a:lnTo>
                  <a:lnTo>
                    <a:pt x="24" y="286"/>
                  </a:lnTo>
                  <a:lnTo>
                    <a:pt x="30" y="286"/>
                  </a:lnTo>
                  <a:lnTo>
                    <a:pt x="35" y="284"/>
                  </a:lnTo>
                  <a:lnTo>
                    <a:pt x="38" y="293"/>
                  </a:lnTo>
                  <a:lnTo>
                    <a:pt x="41" y="297"/>
                  </a:lnTo>
                  <a:lnTo>
                    <a:pt x="44" y="301"/>
                  </a:lnTo>
                  <a:lnTo>
                    <a:pt x="47" y="304"/>
                  </a:lnTo>
                  <a:lnTo>
                    <a:pt x="50" y="307"/>
                  </a:lnTo>
                  <a:lnTo>
                    <a:pt x="55" y="309"/>
                  </a:lnTo>
                  <a:lnTo>
                    <a:pt x="60" y="309"/>
                  </a:lnTo>
                  <a:lnTo>
                    <a:pt x="64" y="308"/>
                  </a:lnTo>
                  <a:lnTo>
                    <a:pt x="70" y="307"/>
                  </a:lnTo>
                  <a:lnTo>
                    <a:pt x="74" y="304"/>
                  </a:lnTo>
                  <a:lnTo>
                    <a:pt x="78" y="301"/>
                  </a:lnTo>
                  <a:lnTo>
                    <a:pt x="81" y="297"/>
                  </a:lnTo>
                  <a:lnTo>
                    <a:pt x="84" y="293"/>
                  </a:lnTo>
                  <a:lnTo>
                    <a:pt x="86" y="290"/>
                  </a:lnTo>
                  <a:lnTo>
                    <a:pt x="88" y="289"/>
                  </a:lnTo>
                  <a:lnTo>
                    <a:pt x="94" y="289"/>
                  </a:lnTo>
                  <a:lnTo>
                    <a:pt x="100" y="289"/>
                  </a:lnTo>
                  <a:lnTo>
                    <a:pt x="104" y="287"/>
                  </a:lnTo>
                  <a:lnTo>
                    <a:pt x="107" y="284"/>
                  </a:lnTo>
                  <a:lnTo>
                    <a:pt x="111" y="280"/>
                  </a:lnTo>
                  <a:lnTo>
                    <a:pt x="112" y="278"/>
                  </a:lnTo>
                  <a:lnTo>
                    <a:pt x="112" y="274"/>
                  </a:lnTo>
                  <a:lnTo>
                    <a:pt x="111" y="268"/>
                  </a:lnTo>
                  <a:lnTo>
                    <a:pt x="111" y="265"/>
                  </a:lnTo>
                  <a:lnTo>
                    <a:pt x="112" y="262"/>
                  </a:lnTo>
                  <a:lnTo>
                    <a:pt x="114" y="262"/>
                  </a:lnTo>
                  <a:lnTo>
                    <a:pt x="120" y="264"/>
                  </a:lnTo>
                  <a:lnTo>
                    <a:pt x="127" y="262"/>
                  </a:lnTo>
                  <a:lnTo>
                    <a:pt x="132" y="260"/>
                  </a:lnTo>
                  <a:lnTo>
                    <a:pt x="137" y="257"/>
                  </a:lnTo>
                  <a:lnTo>
                    <a:pt x="143" y="254"/>
                  </a:lnTo>
                  <a:lnTo>
                    <a:pt x="145" y="250"/>
                  </a:lnTo>
                  <a:lnTo>
                    <a:pt x="145" y="245"/>
                  </a:lnTo>
                  <a:lnTo>
                    <a:pt x="144" y="243"/>
                  </a:lnTo>
                  <a:lnTo>
                    <a:pt x="142" y="241"/>
                  </a:lnTo>
                  <a:lnTo>
                    <a:pt x="156" y="240"/>
                  </a:lnTo>
                  <a:lnTo>
                    <a:pt x="162" y="239"/>
                  </a:lnTo>
                  <a:lnTo>
                    <a:pt x="170" y="238"/>
                  </a:lnTo>
                  <a:lnTo>
                    <a:pt x="175" y="237"/>
                  </a:lnTo>
                  <a:lnTo>
                    <a:pt x="179" y="233"/>
                  </a:lnTo>
                  <a:lnTo>
                    <a:pt x="184" y="230"/>
                  </a:lnTo>
                  <a:lnTo>
                    <a:pt x="188" y="227"/>
                  </a:lnTo>
                  <a:lnTo>
                    <a:pt x="191" y="223"/>
                  </a:lnTo>
                  <a:lnTo>
                    <a:pt x="193" y="217"/>
                  </a:lnTo>
                  <a:lnTo>
                    <a:pt x="193" y="212"/>
                  </a:lnTo>
                  <a:lnTo>
                    <a:pt x="192" y="2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8" name="Freeform 167"/>
            <p:cNvSpPr>
              <a:spLocks/>
            </p:cNvSpPr>
            <p:nvPr/>
          </p:nvSpPr>
          <p:spPr bwMode="auto">
            <a:xfrm>
              <a:off x="5621338" y="2001838"/>
              <a:ext cx="306388" cy="490538"/>
            </a:xfrm>
            <a:custGeom>
              <a:avLst/>
              <a:gdLst>
                <a:gd name="T0" fmla="*/ 446069235 w 193"/>
                <a:gd name="T1" fmla="*/ 478830185 h 309"/>
                <a:gd name="T2" fmla="*/ 405746583 w 193"/>
                <a:gd name="T3" fmla="*/ 400705987 h 309"/>
                <a:gd name="T4" fmla="*/ 378024034 w 193"/>
                <a:gd name="T5" fmla="*/ 380544724 h 309"/>
                <a:gd name="T6" fmla="*/ 378024034 w 193"/>
                <a:gd name="T7" fmla="*/ 345262515 h 309"/>
                <a:gd name="T8" fmla="*/ 441028916 w 193"/>
                <a:gd name="T9" fmla="*/ 297378722 h 309"/>
                <a:gd name="T10" fmla="*/ 430948278 w 193"/>
                <a:gd name="T11" fmla="*/ 229335255 h 309"/>
                <a:gd name="T12" fmla="*/ 451109554 w 193"/>
                <a:gd name="T13" fmla="*/ 151209519 h 309"/>
                <a:gd name="T14" fmla="*/ 355343392 w 193"/>
                <a:gd name="T15" fmla="*/ 105846678 h 309"/>
                <a:gd name="T16" fmla="*/ 312499885 w 193"/>
                <a:gd name="T17" fmla="*/ 83166027 h 309"/>
                <a:gd name="T18" fmla="*/ 236895098 w 193"/>
                <a:gd name="T19" fmla="*/ 88206342 h 309"/>
                <a:gd name="T20" fmla="*/ 166330581 w 193"/>
                <a:gd name="T21" fmla="*/ 88206342 h 309"/>
                <a:gd name="T22" fmla="*/ 146169304 w 193"/>
                <a:gd name="T23" fmla="*/ 60483813 h 309"/>
                <a:gd name="T24" fmla="*/ 115927390 w 193"/>
                <a:gd name="T25" fmla="*/ 20161269 h 309"/>
                <a:gd name="T26" fmla="*/ 70564493 w 193"/>
                <a:gd name="T27" fmla="*/ 2520952 h 309"/>
                <a:gd name="T28" fmla="*/ 47883838 w 193"/>
                <a:gd name="T29" fmla="*/ 25201584 h 309"/>
                <a:gd name="T30" fmla="*/ 50403204 w 193"/>
                <a:gd name="T31" fmla="*/ 20161269 h 309"/>
                <a:gd name="T32" fmla="*/ 95766088 w 193"/>
                <a:gd name="T33" fmla="*/ 5040317 h 309"/>
                <a:gd name="T34" fmla="*/ 113408024 w 193"/>
                <a:gd name="T35" fmla="*/ 50403169 h 309"/>
                <a:gd name="T36" fmla="*/ 156249943 w 193"/>
                <a:gd name="T37" fmla="*/ 83166027 h 309"/>
                <a:gd name="T38" fmla="*/ 173891853 w 193"/>
                <a:gd name="T39" fmla="*/ 90725706 h 309"/>
                <a:gd name="T40" fmla="*/ 226814460 w 193"/>
                <a:gd name="T41" fmla="*/ 85685391 h 309"/>
                <a:gd name="T42" fmla="*/ 244456371 w 193"/>
                <a:gd name="T43" fmla="*/ 105846678 h 309"/>
                <a:gd name="T44" fmla="*/ 320061158 w 193"/>
                <a:gd name="T45" fmla="*/ 90725706 h 309"/>
                <a:gd name="T46" fmla="*/ 380544987 w 193"/>
                <a:gd name="T47" fmla="*/ 113407945 h 309"/>
                <a:gd name="T48" fmla="*/ 441028916 w 193"/>
                <a:gd name="T49" fmla="*/ 146169203 h 309"/>
                <a:gd name="T50" fmla="*/ 430948278 w 193"/>
                <a:gd name="T51" fmla="*/ 216733672 h 309"/>
                <a:gd name="T52" fmla="*/ 435988597 w 193"/>
                <a:gd name="T53" fmla="*/ 246975566 h 309"/>
                <a:gd name="T54" fmla="*/ 430948278 w 193"/>
                <a:gd name="T55" fmla="*/ 297378722 h 309"/>
                <a:gd name="T56" fmla="*/ 365424030 w 193"/>
                <a:gd name="T57" fmla="*/ 347781879 h 309"/>
                <a:gd name="T58" fmla="*/ 365424030 w 193"/>
                <a:gd name="T59" fmla="*/ 383064088 h 309"/>
                <a:gd name="T60" fmla="*/ 360383711 w 193"/>
                <a:gd name="T61" fmla="*/ 403225351 h 309"/>
                <a:gd name="T62" fmla="*/ 423387005 w 193"/>
                <a:gd name="T63" fmla="*/ 425907664 h 309"/>
                <a:gd name="T64" fmla="*/ 438507963 w 193"/>
                <a:gd name="T65" fmla="*/ 488910816 h 309"/>
                <a:gd name="T66" fmla="*/ 476311150 w 193"/>
                <a:gd name="T67" fmla="*/ 539313973 h 309"/>
                <a:gd name="T68" fmla="*/ 418346686 w 193"/>
                <a:gd name="T69" fmla="*/ 587197765 h 309"/>
                <a:gd name="T70" fmla="*/ 342741800 w 193"/>
                <a:gd name="T71" fmla="*/ 604838076 h 309"/>
                <a:gd name="T72" fmla="*/ 340222434 w 193"/>
                <a:gd name="T73" fmla="*/ 640120286 h 309"/>
                <a:gd name="T74" fmla="*/ 279738605 w 193"/>
                <a:gd name="T75" fmla="*/ 650200917 h 309"/>
                <a:gd name="T76" fmla="*/ 267137013 w 193"/>
                <a:gd name="T77" fmla="*/ 700604073 h 309"/>
                <a:gd name="T78" fmla="*/ 221774141 w 193"/>
                <a:gd name="T79" fmla="*/ 718245972 h 309"/>
                <a:gd name="T80" fmla="*/ 178932173 w 193"/>
                <a:gd name="T81" fmla="*/ 761087861 h 309"/>
                <a:gd name="T82" fmla="*/ 110887071 w 193"/>
                <a:gd name="T83" fmla="*/ 745966914 h 309"/>
                <a:gd name="T84" fmla="*/ 88206403 w 193"/>
                <a:gd name="T85" fmla="*/ 705644389 h 309"/>
                <a:gd name="T86" fmla="*/ 32762881 w 193"/>
                <a:gd name="T87" fmla="*/ 695563758 h 309"/>
                <a:gd name="T88" fmla="*/ 15120964 w 193"/>
                <a:gd name="T89" fmla="*/ 657762184 h 309"/>
                <a:gd name="T90" fmla="*/ 0 w 193"/>
                <a:gd name="T91" fmla="*/ 635079970 h 309"/>
                <a:gd name="T92" fmla="*/ 12601595 w 193"/>
                <a:gd name="T93" fmla="*/ 667842815 h 309"/>
                <a:gd name="T94" fmla="*/ 47883838 w 193"/>
                <a:gd name="T95" fmla="*/ 718245972 h 309"/>
                <a:gd name="T96" fmla="*/ 110887071 w 193"/>
                <a:gd name="T97" fmla="*/ 758568497 h 309"/>
                <a:gd name="T98" fmla="*/ 176411219 w 193"/>
                <a:gd name="T99" fmla="*/ 773689444 h 309"/>
                <a:gd name="T100" fmla="*/ 216733822 w 193"/>
                <a:gd name="T101" fmla="*/ 730845967 h 309"/>
                <a:gd name="T102" fmla="*/ 279738605 w 193"/>
                <a:gd name="T103" fmla="*/ 705644389 h 309"/>
                <a:gd name="T104" fmla="*/ 282257971 w 193"/>
                <a:gd name="T105" fmla="*/ 660281548 h 309"/>
                <a:gd name="T106" fmla="*/ 345262753 w 193"/>
                <a:gd name="T107" fmla="*/ 647681553 h 309"/>
                <a:gd name="T108" fmla="*/ 357862758 w 193"/>
                <a:gd name="T109" fmla="*/ 607359028 h 309"/>
                <a:gd name="T110" fmla="*/ 451109554 w 193"/>
                <a:gd name="T111" fmla="*/ 587197765 h 309"/>
                <a:gd name="T112" fmla="*/ 483870835 w 193"/>
                <a:gd name="T113" fmla="*/ 521673662 h 3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3"/>
                <a:gd name="T172" fmla="*/ 0 h 309"/>
                <a:gd name="T173" fmla="*/ 193 w 193"/>
                <a:gd name="T174" fmla="*/ 309 h 30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3" h="309">
                  <a:moveTo>
                    <a:pt x="192" y="207"/>
                  </a:moveTo>
                  <a:lnTo>
                    <a:pt x="192" y="207"/>
                  </a:lnTo>
                  <a:lnTo>
                    <a:pt x="190" y="201"/>
                  </a:lnTo>
                  <a:lnTo>
                    <a:pt x="186" y="197"/>
                  </a:lnTo>
                  <a:lnTo>
                    <a:pt x="181" y="194"/>
                  </a:lnTo>
                  <a:lnTo>
                    <a:pt x="177" y="190"/>
                  </a:lnTo>
                  <a:lnTo>
                    <a:pt x="177" y="185"/>
                  </a:lnTo>
                  <a:lnTo>
                    <a:pt x="177" y="180"/>
                  </a:lnTo>
                  <a:lnTo>
                    <a:pt x="176" y="174"/>
                  </a:lnTo>
                  <a:lnTo>
                    <a:pt x="173" y="169"/>
                  </a:lnTo>
                  <a:lnTo>
                    <a:pt x="168" y="164"/>
                  </a:lnTo>
                  <a:lnTo>
                    <a:pt x="161" y="159"/>
                  </a:lnTo>
                  <a:lnTo>
                    <a:pt x="158" y="157"/>
                  </a:lnTo>
                  <a:lnTo>
                    <a:pt x="156" y="156"/>
                  </a:lnTo>
                  <a:lnTo>
                    <a:pt x="147" y="156"/>
                  </a:lnTo>
                  <a:lnTo>
                    <a:pt x="150" y="151"/>
                  </a:lnTo>
                  <a:lnTo>
                    <a:pt x="151" y="149"/>
                  </a:lnTo>
                  <a:lnTo>
                    <a:pt x="150" y="146"/>
                  </a:lnTo>
                  <a:lnTo>
                    <a:pt x="149" y="142"/>
                  </a:lnTo>
                  <a:lnTo>
                    <a:pt x="149" y="139"/>
                  </a:lnTo>
                  <a:lnTo>
                    <a:pt x="150" y="137"/>
                  </a:lnTo>
                  <a:lnTo>
                    <a:pt x="154" y="135"/>
                  </a:lnTo>
                  <a:lnTo>
                    <a:pt x="157" y="132"/>
                  </a:lnTo>
                  <a:lnTo>
                    <a:pt x="163" y="130"/>
                  </a:lnTo>
                  <a:lnTo>
                    <a:pt x="169" y="127"/>
                  </a:lnTo>
                  <a:lnTo>
                    <a:pt x="172" y="123"/>
                  </a:lnTo>
                  <a:lnTo>
                    <a:pt x="175" y="118"/>
                  </a:lnTo>
                  <a:lnTo>
                    <a:pt x="177" y="113"/>
                  </a:lnTo>
                  <a:lnTo>
                    <a:pt x="178" y="108"/>
                  </a:lnTo>
                  <a:lnTo>
                    <a:pt x="178" y="102"/>
                  </a:lnTo>
                  <a:lnTo>
                    <a:pt x="177" y="98"/>
                  </a:lnTo>
                  <a:lnTo>
                    <a:pt x="174" y="94"/>
                  </a:lnTo>
                  <a:lnTo>
                    <a:pt x="171" y="91"/>
                  </a:lnTo>
                  <a:lnTo>
                    <a:pt x="176" y="84"/>
                  </a:lnTo>
                  <a:lnTo>
                    <a:pt x="179" y="77"/>
                  </a:lnTo>
                  <a:lnTo>
                    <a:pt x="180" y="68"/>
                  </a:lnTo>
                  <a:lnTo>
                    <a:pt x="180" y="65"/>
                  </a:lnTo>
                  <a:lnTo>
                    <a:pt x="179" y="60"/>
                  </a:lnTo>
                  <a:lnTo>
                    <a:pt x="176" y="53"/>
                  </a:lnTo>
                  <a:lnTo>
                    <a:pt x="171" y="49"/>
                  </a:lnTo>
                  <a:lnTo>
                    <a:pt x="164" y="44"/>
                  </a:lnTo>
                  <a:lnTo>
                    <a:pt x="157" y="42"/>
                  </a:lnTo>
                  <a:lnTo>
                    <a:pt x="149" y="42"/>
                  </a:lnTo>
                  <a:lnTo>
                    <a:pt x="141" y="42"/>
                  </a:lnTo>
                  <a:lnTo>
                    <a:pt x="136" y="41"/>
                  </a:lnTo>
                  <a:lnTo>
                    <a:pt x="133" y="38"/>
                  </a:lnTo>
                  <a:lnTo>
                    <a:pt x="128" y="35"/>
                  </a:lnTo>
                  <a:lnTo>
                    <a:pt x="124" y="33"/>
                  </a:lnTo>
                  <a:lnTo>
                    <a:pt x="120" y="31"/>
                  </a:lnTo>
                  <a:lnTo>
                    <a:pt x="116" y="31"/>
                  </a:lnTo>
                  <a:lnTo>
                    <a:pt x="112" y="33"/>
                  </a:lnTo>
                  <a:lnTo>
                    <a:pt x="104" y="36"/>
                  </a:lnTo>
                  <a:lnTo>
                    <a:pt x="97" y="40"/>
                  </a:lnTo>
                  <a:lnTo>
                    <a:pt x="94" y="35"/>
                  </a:lnTo>
                  <a:lnTo>
                    <a:pt x="90" y="31"/>
                  </a:lnTo>
                  <a:lnTo>
                    <a:pt x="85" y="28"/>
                  </a:lnTo>
                  <a:lnTo>
                    <a:pt x="79" y="27"/>
                  </a:lnTo>
                  <a:lnTo>
                    <a:pt x="74" y="28"/>
                  </a:lnTo>
                  <a:lnTo>
                    <a:pt x="71" y="30"/>
                  </a:lnTo>
                  <a:lnTo>
                    <a:pt x="66" y="35"/>
                  </a:lnTo>
                  <a:lnTo>
                    <a:pt x="63" y="38"/>
                  </a:lnTo>
                  <a:lnTo>
                    <a:pt x="64" y="34"/>
                  </a:lnTo>
                  <a:lnTo>
                    <a:pt x="63" y="30"/>
                  </a:lnTo>
                  <a:lnTo>
                    <a:pt x="61" y="27"/>
                  </a:lnTo>
                  <a:lnTo>
                    <a:pt x="58" y="24"/>
                  </a:lnTo>
                  <a:lnTo>
                    <a:pt x="52" y="21"/>
                  </a:lnTo>
                  <a:lnTo>
                    <a:pt x="47" y="19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6" y="11"/>
                  </a:lnTo>
                  <a:lnTo>
                    <a:pt x="46" y="8"/>
                  </a:lnTo>
                  <a:lnTo>
                    <a:pt x="43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3" y="3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6" y="5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3" y="6"/>
                  </a:lnTo>
                  <a:lnTo>
                    <a:pt x="44" y="9"/>
                  </a:lnTo>
                  <a:lnTo>
                    <a:pt x="45" y="12"/>
                  </a:lnTo>
                  <a:lnTo>
                    <a:pt x="44" y="19"/>
                  </a:lnTo>
                  <a:lnTo>
                    <a:pt x="45" y="20"/>
                  </a:lnTo>
                  <a:lnTo>
                    <a:pt x="47" y="21"/>
                  </a:lnTo>
                  <a:lnTo>
                    <a:pt x="51" y="22"/>
                  </a:lnTo>
                  <a:lnTo>
                    <a:pt x="57" y="25"/>
                  </a:lnTo>
                  <a:lnTo>
                    <a:pt x="61" y="29"/>
                  </a:lnTo>
                  <a:lnTo>
                    <a:pt x="62" y="33"/>
                  </a:lnTo>
                  <a:lnTo>
                    <a:pt x="62" y="36"/>
                  </a:lnTo>
                  <a:lnTo>
                    <a:pt x="61" y="41"/>
                  </a:lnTo>
                  <a:lnTo>
                    <a:pt x="61" y="42"/>
                  </a:lnTo>
                  <a:lnTo>
                    <a:pt x="62" y="42"/>
                  </a:lnTo>
                  <a:lnTo>
                    <a:pt x="69" y="36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8" y="29"/>
                  </a:lnTo>
                  <a:lnTo>
                    <a:pt x="81" y="29"/>
                  </a:lnTo>
                  <a:lnTo>
                    <a:pt x="88" y="31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9"/>
                  </a:lnTo>
                  <a:lnTo>
                    <a:pt x="95" y="41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100" y="39"/>
                  </a:lnTo>
                  <a:lnTo>
                    <a:pt x="104" y="37"/>
                  </a:lnTo>
                  <a:lnTo>
                    <a:pt x="108" y="36"/>
                  </a:lnTo>
                  <a:lnTo>
                    <a:pt x="113" y="35"/>
                  </a:lnTo>
                  <a:lnTo>
                    <a:pt x="118" y="34"/>
                  </a:lnTo>
                  <a:lnTo>
                    <a:pt x="122" y="35"/>
                  </a:lnTo>
                  <a:lnTo>
                    <a:pt x="127" y="36"/>
                  </a:lnTo>
                  <a:lnTo>
                    <a:pt x="130" y="39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5"/>
                  </a:lnTo>
                  <a:lnTo>
                    <a:pt x="151" y="45"/>
                  </a:lnTo>
                  <a:lnTo>
                    <a:pt x="159" y="46"/>
                  </a:lnTo>
                  <a:lnTo>
                    <a:pt x="165" y="49"/>
                  </a:lnTo>
                  <a:lnTo>
                    <a:pt x="171" y="52"/>
                  </a:lnTo>
                  <a:lnTo>
                    <a:pt x="173" y="55"/>
                  </a:lnTo>
                  <a:lnTo>
                    <a:pt x="175" y="58"/>
                  </a:lnTo>
                  <a:lnTo>
                    <a:pt x="176" y="62"/>
                  </a:lnTo>
                  <a:lnTo>
                    <a:pt x="177" y="66"/>
                  </a:lnTo>
                  <a:lnTo>
                    <a:pt x="177" y="70"/>
                  </a:lnTo>
                  <a:lnTo>
                    <a:pt x="176" y="74"/>
                  </a:lnTo>
                  <a:lnTo>
                    <a:pt x="175" y="79"/>
                  </a:lnTo>
                  <a:lnTo>
                    <a:pt x="173" y="82"/>
                  </a:lnTo>
                  <a:lnTo>
                    <a:pt x="171" y="86"/>
                  </a:lnTo>
                  <a:lnTo>
                    <a:pt x="166" y="89"/>
                  </a:lnTo>
                  <a:lnTo>
                    <a:pt x="166" y="91"/>
                  </a:lnTo>
                  <a:lnTo>
                    <a:pt x="166" y="92"/>
                  </a:lnTo>
                  <a:lnTo>
                    <a:pt x="171" y="96"/>
                  </a:lnTo>
                  <a:lnTo>
                    <a:pt x="173" y="98"/>
                  </a:lnTo>
                  <a:lnTo>
                    <a:pt x="174" y="100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3" y="113"/>
                  </a:lnTo>
                  <a:lnTo>
                    <a:pt x="171" y="118"/>
                  </a:lnTo>
                  <a:lnTo>
                    <a:pt x="168" y="123"/>
                  </a:lnTo>
                  <a:lnTo>
                    <a:pt x="163" y="126"/>
                  </a:lnTo>
                  <a:lnTo>
                    <a:pt x="158" y="128"/>
                  </a:lnTo>
                  <a:lnTo>
                    <a:pt x="150" y="132"/>
                  </a:lnTo>
                  <a:lnTo>
                    <a:pt x="147" y="135"/>
                  </a:lnTo>
                  <a:lnTo>
                    <a:pt x="145" y="138"/>
                  </a:lnTo>
                  <a:lnTo>
                    <a:pt x="145" y="140"/>
                  </a:lnTo>
                  <a:lnTo>
                    <a:pt x="145" y="142"/>
                  </a:lnTo>
                  <a:lnTo>
                    <a:pt x="146" y="146"/>
                  </a:lnTo>
                  <a:lnTo>
                    <a:pt x="146" y="150"/>
                  </a:lnTo>
                  <a:lnTo>
                    <a:pt x="145" y="152"/>
                  </a:lnTo>
                  <a:lnTo>
                    <a:pt x="142" y="157"/>
                  </a:lnTo>
                  <a:lnTo>
                    <a:pt x="141" y="158"/>
                  </a:lnTo>
                  <a:lnTo>
                    <a:pt x="141" y="159"/>
                  </a:lnTo>
                  <a:lnTo>
                    <a:pt x="142" y="159"/>
                  </a:lnTo>
                  <a:lnTo>
                    <a:pt x="143" y="160"/>
                  </a:lnTo>
                  <a:lnTo>
                    <a:pt x="150" y="160"/>
                  </a:lnTo>
                  <a:lnTo>
                    <a:pt x="154" y="160"/>
                  </a:lnTo>
                  <a:lnTo>
                    <a:pt x="157" y="161"/>
                  </a:lnTo>
                  <a:lnTo>
                    <a:pt x="163" y="165"/>
                  </a:lnTo>
                  <a:lnTo>
                    <a:pt x="168" y="169"/>
                  </a:lnTo>
                  <a:lnTo>
                    <a:pt x="172" y="174"/>
                  </a:lnTo>
                  <a:lnTo>
                    <a:pt x="173" y="180"/>
                  </a:lnTo>
                  <a:lnTo>
                    <a:pt x="173" y="185"/>
                  </a:lnTo>
                  <a:lnTo>
                    <a:pt x="173" y="192"/>
                  </a:lnTo>
                  <a:lnTo>
                    <a:pt x="173" y="193"/>
                  </a:lnTo>
                  <a:lnTo>
                    <a:pt x="174" y="194"/>
                  </a:lnTo>
                  <a:lnTo>
                    <a:pt x="178" y="197"/>
                  </a:lnTo>
                  <a:lnTo>
                    <a:pt x="183" y="200"/>
                  </a:lnTo>
                  <a:lnTo>
                    <a:pt x="186" y="203"/>
                  </a:lnTo>
                  <a:lnTo>
                    <a:pt x="188" y="208"/>
                  </a:lnTo>
                  <a:lnTo>
                    <a:pt x="189" y="214"/>
                  </a:lnTo>
                  <a:lnTo>
                    <a:pt x="188" y="218"/>
                  </a:lnTo>
                  <a:lnTo>
                    <a:pt x="185" y="223"/>
                  </a:lnTo>
                  <a:lnTo>
                    <a:pt x="181" y="227"/>
                  </a:lnTo>
                  <a:lnTo>
                    <a:pt x="176" y="230"/>
                  </a:lnTo>
                  <a:lnTo>
                    <a:pt x="171" y="232"/>
                  </a:lnTo>
                  <a:lnTo>
                    <a:pt x="166" y="233"/>
                  </a:lnTo>
                  <a:lnTo>
                    <a:pt x="160" y="235"/>
                  </a:lnTo>
                  <a:lnTo>
                    <a:pt x="149" y="236"/>
                  </a:lnTo>
                  <a:lnTo>
                    <a:pt x="138" y="237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7" y="242"/>
                  </a:lnTo>
                  <a:lnTo>
                    <a:pt x="138" y="244"/>
                  </a:lnTo>
                  <a:lnTo>
                    <a:pt x="141" y="247"/>
                  </a:lnTo>
                  <a:lnTo>
                    <a:pt x="140" y="250"/>
                  </a:lnTo>
                  <a:lnTo>
                    <a:pt x="135" y="254"/>
                  </a:lnTo>
                  <a:lnTo>
                    <a:pt x="132" y="256"/>
                  </a:lnTo>
                  <a:lnTo>
                    <a:pt x="128" y="257"/>
                  </a:lnTo>
                  <a:lnTo>
                    <a:pt x="120" y="259"/>
                  </a:lnTo>
                  <a:lnTo>
                    <a:pt x="116" y="258"/>
                  </a:lnTo>
                  <a:lnTo>
                    <a:pt x="114" y="258"/>
                  </a:lnTo>
                  <a:lnTo>
                    <a:pt x="111" y="258"/>
                  </a:lnTo>
                  <a:lnTo>
                    <a:pt x="108" y="259"/>
                  </a:lnTo>
                  <a:lnTo>
                    <a:pt x="107" y="261"/>
                  </a:lnTo>
                  <a:lnTo>
                    <a:pt x="106" y="267"/>
                  </a:lnTo>
                  <a:lnTo>
                    <a:pt x="107" y="274"/>
                  </a:lnTo>
                  <a:lnTo>
                    <a:pt x="106" y="278"/>
                  </a:lnTo>
                  <a:lnTo>
                    <a:pt x="104" y="282"/>
                  </a:lnTo>
                  <a:lnTo>
                    <a:pt x="102" y="284"/>
                  </a:lnTo>
                  <a:lnTo>
                    <a:pt x="100" y="285"/>
                  </a:lnTo>
                  <a:lnTo>
                    <a:pt x="94" y="285"/>
                  </a:lnTo>
                  <a:lnTo>
                    <a:pt x="88" y="285"/>
                  </a:lnTo>
                  <a:lnTo>
                    <a:pt x="85" y="286"/>
                  </a:lnTo>
                  <a:lnTo>
                    <a:pt x="81" y="287"/>
                  </a:lnTo>
                  <a:lnTo>
                    <a:pt x="79" y="292"/>
                  </a:lnTo>
                  <a:lnTo>
                    <a:pt x="77" y="295"/>
                  </a:lnTo>
                  <a:lnTo>
                    <a:pt x="74" y="299"/>
                  </a:lnTo>
                  <a:lnTo>
                    <a:pt x="71" y="302"/>
                  </a:lnTo>
                  <a:lnTo>
                    <a:pt x="64" y="304"/>
                  </a:lnTo>
                  <a:lnTo>
                    <a:pt x="59" y="304"/>
                  </a:lnTo>
                  <a:lnTo>
                    <a:pt x="52" y="303"/>
                  </a:lnTo>
                  <a:lnTo>
                    <a:pt x="48" y="300"/>
                  </a:lnTo>
                  <a:lnTo>
                    <a:pt x="44" y="296"/>
                  </a:lnTo>
                  <a:lnTo>
                    <a:pt x="42" y="292"/>
                  </a:lnTo>
                  <a:lnTo>
                    <a:pt x="40" y="286"/>
                  </a:lnTo>
                  <a:lnTo>
                    <a:pt x="38" y="281"/>
                  </a:lnTo>
                  <a:lnTo>
                    <a:pt x="37" y="280"/>
                  </a:lnTo>
                  <a:lnTo>
                    <a:pt x="35" y="280"/>
                  </a:lnTo>
                  <a:lnTo>
                    <a:pt x="32" y="282"/>
                  </a:lnTo>
                  <a:lnTo>
                    <a:pt x="30" y="283"/>
                  </a:lnTo>
                  <a:lnTo>
                    <a:pt x="27" y="283"/>
                  </a:lnTo>
                  <a:lnTo>
                    <a:pt x="23" y="283"/>
                  </a:lnTo>
                  <a:lnTo>
                    <a:pt x="18" y="281"/>
                  </a:lnTo>
                  <a:lnTo>
                    <a:pt x="13" y="276"/>
                  </a:lnTo>
                  <a:lnTo>
                    <a:pt x="11" y="274"/>
                  </a:lnTo>
                  <a:lnTo>
                    <a:pt x="9" y="270"/>
                  </a:lnTo>
                  <a:lnTo>
                    <a:pt x="8" y="261"/>
                  </a:lnTo>
                  <a:lnTo>
                    <a:pt x="7" y="260"/>
                  </a:lnTo>
                  <a:lnTo>
                    <a:pt x="6" y="261"/>
                  </a:lnTo>
                  <a:lnTo>
                    <a:pt x="4" y="261"/>
                  </a:lnTo>
                  <a:lnTo>
                    <a:pt x="2" y="258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1" y="260"/>
                  </a:lnTo>
                  <a:lnTo>
                    <a:pt x="2" y="265"/>
                  </a:lnTo>
                  <a:lnTo>
                    <a:pt x="4" y="266"/>
                  </a:lnTo>
                  <a:lnTo>
                    <a:pt x="5" y="265"/>
                  </a:lnTo>
                  <a:lnTo>
                    <a:pt x="7" y="274"/>
                  </a:lnTo>
                  <a:lnTo>
                    <a:pt x="8" y="276"/>
                  </a:lnTo>
                  <a:lnTo>
                    <a:pt x="9" y="279"/>
                  </a:lnTo>
                  <a:lnTo>
                    <a:pt x="14" y="282"/>
                  </a:lnTo>
                  <a:lnTo>
                    <a:pt x="19" y="285"/>
                  </a:lnTo>
                  <a:lnTo>
                    <a:pt x="24" y="286"/>
                  </a:lnTo>
                  <a:lnTo>
                    <a:pt x="30" y="286"/>
                  </a:lnTo>
                  <a:lnTo>
                    <a:pt x="35" y="284"/>
                  </a:lnTo>
                  <a:lnTo>
                    <a:pt x="38" y="293"/>
                  </a:lnTo>
                  <a:lnTo>
                    <a:pt x="41" y="297"/>
                  </a:lnTo>
                  <a:lnTo>
                    <a:pt x="44" y="301"/>
                  </a:lnTo>
                  <a:lnTo>
                    <a:pt x="47" y="304"/>
                  </a:lnTo>
                  <a:lnTo>
                    <a:pt x="50" y="307"/>
                  </a:lnTo>
                  <a:lnTo>
                    <a:pt x="55" y="309"/>
                  </a:lnTo>
                  <a:lnTo>
                    <a:pt x="60" y="309"/>
                  </a:lnTo>
                  <a:lnTo>
                    <a:pt x="64" y="308"/>
                  </a:lnTo>
                  <a:lnTo>
                    <a:pt x="70" y="307"/>
                  </a:lnTo>
                  <a:lnTo>
                    <a:pt x="74" y="304"/>
                  </a:lnTo>
                  <a:lnTo>
                    <a:pt x="78" y="301"/>
                  </a:lnTo>
                  <a:lnTo>
                    <a:pt x="81" y="297"/>
                  </a:lnTo>
                  <a:lnTo>
                    <a:pt x="84" y="293"/>
                  </a:lnTo>
                  <a:lnTo>
                    <a:pt x="86" y="290"/>
                  </a:lnTo>
                  <a:lnTo>
                    <a:pt x="88" y="289"/>
                  </a:lnTo>
                  <a:lnTo>
                    <a:pt x="94" y="289"/>
                  </a:lnTo>
                  <a:lnTo>
                    <a:pt x="100" y="289"/>
                  </a:lnTo>
                  <a:lnTo>
                    <a:pt x="104" y="287"/>
                  </a:lnTo>
                  <a:lnTo>
                    <a:pt x="107" y="284"/>
                  </a:lnTo>
                  <a:lnTo>
                    <a:pt x="111" y="280"/>
                  </a:lnTo>
                  <a:lnTo>
                    <a:pt x="112" y="278"/>
                  </a:lnTo>
                  <a:lnTo>
                    <a:pt x="112" y="274"/>
                  </a:lnTo>
                  <a:lnTo>
                    <a:pt x="111" y="268"/>
                  </a:lnTo>
                  <a:lnTo>
                    <a:pt x="111" y="265"/>
                  </a:lnTo>
                  <a:lnTo>
                    <a:pt x="112" y="262"/>
                  </a:lnTo>
                  <a:lnTo>
                    <a:pt x="114" y="262"/>
                  </a:lnTo>
                  <a:lnTo>
                    <a:pt x="120" y="264"/>
                  </a:lnTo>
                  <a:lnTo>
                    <a:pt x="127" y="262"/>
                  </a:lnTo>
                  <a:lnTo>
                    <a:pt x="132" y="260"/>
                  </a:lnTo>
                  <a:lnTo>
                    <a:pt x="137" y="257"/>
                  </a:lnTo>
                  <a:lnTo>
                    <a:pt x="143" y="254"/>
                  </a:lnTo>
                  <a:lnTo>
                    <a:pt x="145" y="250"/>
                  </a:lnTo>
                  <a:lnTo>
                    <a:pt x="145" y="245"/>
                  </a:lnTo>
                  <a:lnTo>
                    <a:pt x="144" y="243"/>
                  </a:lnTo>
                  <a:lnTo>
                    <a:pt x="142" y="241"/>
                  </a:lnTo>
                  <a:lnTo>
                    <a:pt x="156" y="240"/>
                  </a:lnTo>
                  <a:lnTo>
                    <a:pt x="162" y="239"/>
                  </a:lnTo>
                  <a:lnTo>
                    <a:pt x="170" y="238"/>
                  </a:lnTo>
                  <a:lnTo>
                    <a:pt x="175" y="237"/>
                  </a:lnTo>
                  <a:lnTo>
                    <a:pt x="179" y="233"/>
                  </a:lnTo>
                  <a:lnTo>
                    <a:pt x="184" y="230"/>
                  </a:lnTo>
                  <a:lnTo>
                    <a:pt x="188" y="227"/>
                  </a:lnTo>
                  <a:lnTo>
                    <a:pt x="191" y="223"/>
                  </a:lnTo>
                  <a:lnTo>
                    <a:pt x="193" y="217"/>
                  </a:lnTo>
                  <a:lnTo>
                    <a:pt x="193" y="212"/>
                  </a:lnTo>
                  <a:lnTo>
                    <a:pt x="192" y="2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59" name="Freeform 168"/>
            <p:cNvSpPr>
              <a:spLocks/>
            </p:cNvSpPr>
            <p:nvPr/>
          </p:nvSpPr>
          <p:spPr bwMode="auto">
            <a:xfrm>
              <a:off x="5356225" y="2263775"/>
              <a:ext cx="268288" cy="100013"/>
            </a:xfrm>
            <a:custGeom>
              <a:avLst/>
              <a:gdLst>
                <a:gd name="T0" fmla="*/ 7561277 w 169"/>
                <a:gd name="T1" fmla="*/ 131048798 h 63"/>
                <a:gd name="T2" fmla="*/ 35282253 w 169"/>
                <a:gd name="T3" fmla="*/ 153731106 h 63"/>
                <a:gd name="T4" fmla="*/ 95766106 w 169"/>
                <a:gd name="T5" fmla="*/ 158771442 h 63"/>
                <a:gd name="T6" fmla="*/ 118448365 w 169"/>
                <a:gd name="T7" fmla="*/ 131048798 h 63"/>
                <a:gd name="T8" fmla="*/ 128529005 w 169"/>
                <a:gd name="T9" fmla="*/ 146169807 h 63"/>
                <a:gd name="T10" fmla="*/ 151209652 w 169"/>
                <a:gd name="T11" fmla="*/ 153731106 h 63"/>
                <a:gd name="T12" fmla="*/ 173891886 w 169"/>
                <a:gd name="T13" fmla="*/ 141129471 h 63"/>
                <a:gd name="T14" fmla="*/ 183972526 w 169"/>
                <a:gd name="T15" fmla="*/ 108368078 h 63"/>
                <a:gd name="T16" fmla="*/ 178932206 w 169"/>
                <a:gd name="T17" fmla="*/ 80645408 h 63"/>
                <a:gd name="T18" fmla="*/ 171370932 w 169"/>
                <a:gd name="T19" fmla="*/ 70564735 h 63"/>
                <a:gd name="T20" fmla="*/ 168851566 w 169"/>
                <a:gd name="T21" fmla="*/ 80645408 h 63"/>
                <a:gd name="T22" fmla="*/ 199093486 w 169"/>
                <a:gd name="T23" fmla="*/ 83166370 h 63"/>
                <a:gd name="T24" fmla="*/ 226814503 w 169"/>
                <a:gd name="T25" fmla="*/ 68045361 h 63"/>
                <a:gd name="T26" fmla="*/ 221774182 w 169"/>
                <a:gd name="T27" fmla="*/ 5040338 h 63"/>
                <a:gd name="T28" fmla="*/ 214214496 w 169"/>
                <a:gd name="T29" fmla="*/ 12601638 h 63"/>
                <a:gd name="T30" fmla="*/ 244456417 w 169"/>
                <a:gd name="T31" fmla="*/ 30242031 h 63"/>
                <a:gd name="T32" fmla="*/ 274698337 w 169"/>
                <a:gd name="T33" fmla="*/ 35282368 h 63"/>
                <a:gd name="T34" fmla="*/ 282258023 w 169"/>
                <a:gd name="T35" fmla="*/ 40322704 h 63"/>
                <a:gd name="T36" fmla="*/ 272177383 w 169"/>
                <a:gd name="T37" fmla="*/ 57964688 h 63"/>
                <a:gd name="T38" fmla="*/ 279738657 w 169"/>
                <a:gd name="T39" fmla="*/ 90726081 h 63"/>
                <a:gd name="T40" fmla="*/ 337701544 w 169"/>
                <a:gd name="T41" fmla="*/ 120968125 h 63"/>
                <a:gd name="T42" fmla="*/ 365424098 w 169"/>
                <a:gd name="T43" fmla="*/ 108368078 h 63"/>
                <a:gd name="T44" fmla="*/ 360383778 w 169"/>
                <a:gd name="T45" fmla="*/ 105847116 h 63"/>
                <a:gd name="T46" fmla="*/ 408266025 w 169"/>
                <a:gd name="T47" fmla="*/ 108368078 h 63"/>
                <a:gd name="T48" fmla="*/ 425908038 w 169"/>
                <a:gd name="T49" fmla="*/ 85685745 h 63"/>
                <a:gd name="T50" fmla="*/ 425908038 w 169"/>
                <a:gd name="T51" fmla="*/ 52924352 h 63"/>
                <a:gd name="T52" fmla="*/ 418346765 w 169"/>
                <a:gd name="T53" fmla="*/ 55443726 h 63"/>
                <a:gd name="T54" fmla="*/ 403225705 w 169"/>
                <a:gd name="T55" fmla="*/ 98287380 h 63"/>
                <a:gd name="T56" fmla="*/ 362903144 w 169"/>
                <a:gd name="T57" fmla="*/ 93247043 h 63"/>
                <a:gd name="T58" fmla="*/ 355343458 w 169"/>
                <a:gd name="T59" fmla="*/ 108368078 h 63"/>
                <a:gd name="T60" fmla="*/ 322580584 w 169"/>
                <a:gd name="T61" fmla="*/ 105847116 h 63"/>
                <a:gd name="T62" fmla="*/ 292338663 w 169"/>
                <a:gd name="T63" fmla="*/ 88206707 h 63"/>
                <a:gd name="T64" fmla="*/ 282258023 w 169"/>
                <a:gd name="T65" fmla="*/ 68045361 h 63"/>
                <a:gd name="T66" fmla="*/ 292338663 w 169"/>
                <a:gd name="T67" fmla="*/ 45363041 h 63"/>
                <a:gd name="T68" fmla="*/ 289819297 w 169"/>
                <a:gd name="T69" fmla="*/ 25201689 h 63"/>
                <a:gd name="T70" fmla="*/ 259577377 w 169"/>
                <a:gd name="T71" fmla="*/ 20161352 h 63"/>
                <a:gd name="T72" fmla="*/ 221774182 w 169"/>
                <a:gd name="T73" fmla="*/ 5040338 h 63"/>
                <a:gd name="T74" fmla="*/ 214214496 w 169"/>
                <a:gd name="T75" fmla="*/ 0 h 63"/>
                <a:gd name="T76" fmla="*/ 219254816 w 169"/>
                <a:gd name="T77" fmla="*/ 37803330 h 63"/>
                <a:gd name="T78" fmla="*/ 219254816 w 169"/>
                <a:gd name="T79" fmla="*/ 60484063 h 63"/>
                <a:gd name="T80" fmla="*/ 189012846 w 169"/>
                <a:gd name="T81" fmla="*/ 78126034 h 63"/>
                <a:gd name="T82" fmla="*/ 173891886 w 169"/>
                <a:gd name="T83" fmla="*/ 73085697 h 63"/>
                <a:gd name="T84" fmla="*/ 171370932 w 169"/>
                <a:gd name="T85" fmla="*/ 85685745 h 63"/>
                <a:gd name="T86" fmla="*/ 176411252 w 169"/>
                <a:gd name="T87" fmla="*/ 113408414 h 63"/>
                <a:gd name="T88" fmla="*/ 166330612 w 169"/>
                <a:gd name="T89" fmla="*/ 138610096 h 63"/>
                <a:gd name="T90" fmla="*/ 141129012 w 169"/>
                <a:gd name="T91" fmla="*/ 146169807 h 63"/>
                <a:gd name="T92" fmla="*/ 115927411 w 169"/>
                <a:gd name="T93" fmla="*/ 131048798 h 63"/>
                <a:gd name="T94" fmla="*/ 108367725 w 169"/>
                <a:gd name="T95" fmla="*/ 148690769 h 63"/>
                <a:gd name="T96" fmla="*/ 57964499 w 169"/>
                <a:gd name="T97" fmla="*/ 153731106 h 63"/>
                <a:gd name="T98" fmla="*/ 20161286 w 169"/>
                <a:gd name="T99" fmla="*/ 138610096 h 63"/>
                <a:gd name="T100" fmla="*/ 7561277 w 169"/>
                <a:gd name="T101" fmla="*/ 103327716 h 63"/>
                <a:gd name="T102" fmla="*/ 0 w 169"/>
                <a:gd name="T103" fmla="*/ 95766418 h 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63"/>
                <a:gd name="T158" fmla="*/ 169 w 169"/>
                <a:gd name="T159" fmla="*/ 63 h 6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63">
                  <a:moveTo>
                    <a:pt x="0" y="41"/>
                  </a:moveTo>
                  <a:lnTo>
                    <a:pt x="0" y="41"/>
                  </a:lnTo>
                  <a:lnTo>
                    <a:pt x="2" y="49"/>
                  </a:lnTo>
                  <a:lnTo>
                    <a:pt x="3" y="52"/>
                  </a:lnTo>
                  <a:lnTo>
                    <a:pt x="7" y="56"/>
                  </a:lnTo>
                  <a:lnTo>
                    <a:pt x="10" y="59"/>
                  </a:lnTo>
                  <a:lnTo>
                    <a:pt x="14" y="61"/>
                  </a:lnTo>
                  <a:lnTo>
                    <a:pt x="23" y="63"/>
                  </a:lnTo>
                  <a:lnTo>
                    <a:pt x="30" y="63"/>
                  </a:lnTo>
                  <a:lnTo>
                    <a:pt x="38" y="63"/>
                  </a:lnTo>
                  <a:lnTo>
                    <a:pt x="41" y="62"/>
                  </a:lnTo>
                  <a:lnTo>
                    <a:pt x="44" y="60"/>
                  </a:lnTo>
                  <a:lnTo>
                    <a:pt x="46" y="57"/>
                  </a:lnTo>
                  <a:lnTo>
                    <a:pt x="47" y="52"/>
                  </a:lnTo>
                  <a:lnTo>
                    <a:pt x="45" y="53"/>
                  </a:lnTo>
                  <a:lnTo>
                    <a:pt x="51" y="58"/>
                  </a:lnTo>
                  <a:lnTo>
                    <a:pt x="54" y="60"/>
                  </a:lnTo>
                  <a:lnTo>
                    <a:pt x="57" y="61"/>
                  </a:lnTo>
                  <a:lnTo>
                    <a:pt x="60" y="61"/>
                  </a:lnTo>
                  <a:lnTo>
                    <a:pt x="64" y="60"/>
                  </a:lnTo>
                  <a:lnTo>
                    <a:pt x="66" y="58"/>
                  </a:lnTo>
                  <a:lnTo>
                    <a:pt x="69" y="56"/>
                  </a:lnTo>
                  <a:lnTo>
                    <a:pt x="71" y="53"/>
                  </a:lnTo>
                  <a:lnTo>
                    <a:pt x="72" y="50"/>
                  </a:lnTo>
                  <a:lnTo>
                    <a:pt x="73" y="43"/>
                  </a:lnTo>
                  <a:lnTo>
                    <a:pt x="72" y="36"/>
                  </a:lnTo>
                  <a:lnTo>
                    <a:pt x="71" y="32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6" y="29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5"/>
                  </a:lnTo>
                  <a:lnTo>
                    <a:pt x="73" y="35"/>
                  </a:lnTo>
                  <a:lnTo>
                    <a:pt x="79" y="33"/>
                  </a:lnTo>
                  <a:lnTo>
                    <a:pt x="84" y="32"/>
                  </a:lnTo>
                  <a:lnTo>
                    <a:pt x="88" y="29"/>
                  </a:lnTo>
                  <a:lnTo>
                    <a:pt x="90" y="27"/>
                  </a:lnTo>
                  <a:lnTo>
                    <a:pt x="91" y="22"/>
                  </a:lnTo>
                  <a:lnTo>
                    <a:pt x="91" y="18"/>
                  </a:lnTo>
                  <a:lnTo>
                    <a:pt x="90" y="9"/>
                  </a:lnTo>
                  <a:lnTo>
                    <a:pt x="88" y="2"/>
                  </a:lnTo>
                  <a:lnTo>
                    <a:pt x="85" y="2"/>
                  </a:lnTo>
                  <a:lnTo>
                    <a:pt x="85" y="5"/>
                  </a:lnTo>
                  <a:lnTo>
                    <a:pt x="86" y="7"/>
                  </a:lnTo>
                  <a:lnTo>
                    <a:pt x="88" y="8"/>
                  </a:lnTo>
                  <a:lnTo>
                    <a:pt x="90" y="10"/>
                  </a:lnTo>
                  <a:lnTo>
                    <a:pt x="97" y="12"/>
                  </a:lnTo>
                  <a:lnTo>
                    <a:pt x="102" y="13"/>
                  </a:lnTo>
                  <a:lnTo>
                    <a:pt x="109" y="14"/>
                  </a:lnTo>
                  <a:lnTo>
                    <a:pt x="111" y="14"/>
                  </a:lnTo>
                  <a:lnTo>
                    <a:pt x="113" y="14"/>
                  </a:lnTo>
                  <a:lnTo>
                    <a:pt x="112" y="16"/>
                  </a:lnTo>
                  <a:lnTo>
                    <a:pt x="110" y="20"/>
                  </a:lnTo>
                  <a:lnTo>
                    <a:pt x="108" y="23"/>
                  </a:lnTo>
                  <a:lnTo>
                    <a:pt x="108" y="28"/>
                  </a:lnTo>
                  <a:lnTo>
                    <a:pt x="109" y="32"/>
                  </a:lnTo>
                  <a:lnTo>
                    <a:pt x="111" y="36"/>
                  </a:lnTo>
                  <a:lnTo>
                    <a:pt x="116" y="41"/>
                  </a:lnTo>
                  <a:lnTo>
                    <a:pt x="122" y="44"/>
                  </a:lnTo>
                  <a:lnTo>
                    <a:pt x="128" y="47"/>
                  </a:lnTo>
                  <a:lnTo>
                    <a:pt x="134" y="48"/>
                  </a:lnTo>
                  <a:lnTo>
                    <a:pt x="140" y="48"/>
                  </a:lnTo>
                  <a:lnTo>
                    <a:pt x="143" y="47"/>
                  </a:lnTo>
                  <a:lnTo>
                    <a:pt x="144" y="45"/>
                  </a:lnTo>
                  <a:lnTo>
                    <a:pt x="145" y="43"/>
                  </a:lnTo>
                  <a:lnTo>
                    <a:pt x="146" y="39"/>
                  </a:lnTo>
                  <a:lnTo>
                    <a:pt x="143" y="42"/>
                  </a:lnTo>
                  <a:lnTo>
                    <a:pt x="148" y="44"/>
                  </a:lnTo>
                  <a:lnTo>
                    <a:pt x="153" y="45"/>
                  </a:lnTo>
                  <a:lnTo>
                    <a:pt x="158" y="45"/>
                  </a:lnTo>
                  <a:lnTo>
                    <a:pt x="162" y="43"/>
                  </a:lnTo>
                  <a:lnTo>
                    <a:pt x="166" y="41"/>
                  </a:lnTo>
                  <a:lnTo>
                    <a:pt x="167" y="38"/>
                  </a:lnTo>
                  <a:lnTo>
                    <a:pt x="169" y="34"/>
                  </a:lnTo>
                  <a:lnTo>
                    <a:pt x="169" y="29"/>
                  </a:lnTo>
                  <a:lnTo>
                    <a:pt x="169" y="22"/>
                  </a:lnTo>
                  <a:lnTo>
                    <a:pt x="169" y="21"/>
                  </a:lnTo>
                  <a:lnTo>
                    <a:pt x="168" y="21"/>
                  </a:lnTo>
                  <a:lnTo>
                    <a:pt x="167" y="21"/>
                  </a:lnTo>
                  <a:lnTo>
                    <a:pt x="166" y="22"/>
                  </a:lnTo>
                  <a:lnTo>
                    <a:pt x="166" y="32"/>
                  </a:lnTo>
                  <a:lnTo>
                    <a:pt x="165" y="36"/>
                  </a:lnTo>
                  <a:lnTo>
                    <a:pt x="160" y="39"/>
                  </a:lnTo>
                  <a:lnTo>
                    <a:pt x="157" y="41"/>
                  </a:lnTo>
                  <a:lnTo>
                    <a:pt x="153" y="41"/>
                  </a:lnTo>
                  <a:lnTo>
                    <a:pt x="144" y="37"/>
                  </a:lnTo>
                  <a:lnTo>
                    <a:pt x="143" y="38"/>
                  </a:lnTo>
                  <a:lnTo>
                    <a:pt x="142" y="39"/>
                  </a:lnTo>
                  <a:lnTo>
                    <a:pt x="141" y="43"/>
                  </a:lnTo>
                  <a:lnTo>
                    <a:pt x="139" y="44"/>
                  </a:lnTo>
                  <a:lnTo>
                    <a:pt x="137" y="44"/>
                  </a:lnTo>
                  <a:lnTo>
                    <a:pt x="133" y="44"/>
                  </a:lnTo>
                  <a:lnTo>
                    <a:pt x="128" y="42"/>
                  </a:lnTo>
                  <a:lnTo>
                    <a:pt x="123" y="39"/>
                  </a:lnTo>
                  <a:lnTo>
                    <a:pt x="116" y="35"/>
                  </a:lnTo>
                  <a:lnTo>
                    <a:pt x="114" y="33"/>
                  </a:lnTo>
                  <a:lnTo>
                    <a:pt x="113" y="31"/>
                  </a:lnTo>
                  <a:lnTo>
                    <a:pt x="112" y="27"/>
                  </a:lnTo>
                  <a:lnTo>
                    <a:pt x="113" y="24"/>
                  </a:lnTo>
                  <a:lnTo>
                    <a:pt x="113" y="22"/>
                  </a:lnTo>
                  <a:lnTo>
                    <a:pt x="116" y="18"/>
                  </a:lnTo>
                  <a:lnTo>
                    <a:pt x="117" y="14"/>
                  </a:lnTo>
                  <a:lnTo>
                    <a:pt x="116" y="12"/>
                  </a:lnTo>
                  <a:lnTo>
                    <a:pt x="115" y="10"/>
                  </a:lnTo>
                  <a:lnTo>
                    <a:pt x="112" y="9"/>
                  </a:lnTo>
                  <a:lnTo>
                    <a:pt x="109" y="9"/>
                  </a:lnTo>
                  <a:lnTo>
                    <a:pt x="103" y="8"/>
                  </a:lnTo>
                  <a:lnTo>
                    <a:pt x="97" y="8"/>
                  </a:lnTo>
                  <a:lnTo>
                    <a:pt x="91" y="6"/>
                  </a:lnTo>
                  <a:lnTo>
                    <a:pt x="89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5" y="2"/>
                  </a:lnTo>
                  <a:lnTo>
                    <a:pt x="86" y="8"/>
                  </a:lnTo>
                  <a:lnTo>
                    <a:pt x="87" y="15"/>
                  </a:lnTo>
                  <a:lnTo>
                    <a:pt x="88" y="20"/>
                  </a:lnTo>
                  <a:lnTo>
                    <a:pt x="87" y="24"/>
                  </a:lnTo>
                  <a:lnTo>
                    <a:pt x="85" y="27"/>
                  </a:lnTo>
                  <a:lnTo>
                    <a:pt x="84" y="28"/>
                  </a:lnTo>
                  <a:lnTo>
                    <a:pt x="75" y="31"/>
                  </a:lnTo>
                  <a:lnTo>
                    <a:pt x="72" y="31"/>
                  </a:lnTo>
                  <a:lnTo>
                    <a:pt x="70" y="31"/>
                  </a:lnTo>
                  <a:lnTo>
                    <a:pt x="69" y="29"/>
                  </a:lnTo>
                  <a:lnTo>
                    <a:pt x="66" y="30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7"/>
                  </a:lnTo>
                  <a:lnTo>
                    <a:pt x="70" y="42"/>
                  </a:lnTo>
                  <a:lnTo>
                    <a:pt x="70" y="45"/>
                  </a:lnTo>
                  <a:lnTo>
                    <a:pt x="70" y="49"/>
                  </a:lnTo>
                  <a:lnTo>
                    <a:pt x="68" y="52"/>
                  </a:lnTo>
                  <a:lnTo>
                    <a:pt x="66" y="55"/>
                  </a:lnTo>
                  <a:lnTo>
                    <a:pt x="62" y="57"/>
                  </a:lnTo>
                  <a:lnTo>
                    <a:pt x="59" y="58"/>
                  </a:lnTo>
                  <a:lnTo>
                    <a:pt x="56" y="58"/>
                  </a:lnTo>
                  <a:lnTo>
                    <a:pt x="53" y="57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0" y="61"/>
                  </a:lnTo>
                  <a:lnTo>
                    <a:pt x="37" y="61"/>
                  </a:lnTo>
                  <a:lnTo>
                    <a:pt x="29" y="62"/>
                  </a:lnTo>
                  <a:lnTo>
                    <a:pt x="23" y="61"/>
                  </a:lnTo>
                  <a:lnTo>
                    <a:pt x="14" y="59"/>
                  </a:lnTo>
                  <a:lnTo>
                    <a:pt x="11" y="57"/>
                  </a:lnTo>
                  <a:lnTo>
                    <a:pt x="8" y="55"/>
                  </a:lnTo>
                  <a:lnTo>
                    <a:pt x="5" y="52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0" name="Freeform 169"/>
            <p:cNvSpPr>
              <a:spLocks/>
            </p:cNvSpPr>
            <p:nvPr/>
          </p:nvSpPr>
          <p:spPr bwMode="auto">
            <a:xfrm>
              <a:off x="5356225" y="2263775"/>
              <a:ext cx="268288" cy="100013"/>
            </a:xfrm>
            <a:custGeom>
              <a:avLst/>
              <a:gdLst>
                <a:gd name="T0" fmla="*/ 7561277 w 169"/>
                <a:gd name="T1" fmla="*/ 131048798 h 63"/>
                <a:gd name="T2" fmla="*/ 35282253 w 169"/>
                <a:gd name="T3" fmla="*/ 153731106 h 63"/>
                <a:gd name="T4" fmla="*/ 95766106 w 169"/>
                <a:gd name="T5" fmla="*/ 158771442 h 63"/>
                <a:gd name="T6" fmla="*/ 118448365 w 169"/>
                <a:gd name="T7" fmla="*/ 131048798 h 63"/>
                <a:gd name="T8" fmla="*/ 128529005 w 169"/>
                <a:gd name="T9" fmla="*/ 146169807 h 63"/>
                <a:gd name="T10" fmla="*/ 151209652 w 169"/>
                <a:gd name="T11" fmla="*/ 153731106 h 63"/>
                <a:gd name="T12" fmla="*/ 173891886 w 169"/>
                <a:gd name="T13" fmla="*/ 141129471 h 63"/>
                <a:gd name="T14" fmla="*/ 183972526 w 169"/>
                <a:gd name="T15" fmla="*/ 108368078 h 63"/>
                <a:gd name="T16" fmla="*/ 178932206 w 169"/>
                <a:gd name="T17" fmla="*/ 80645408 h 63"/>
                <a:gd name="T18" fmla="*/ 171370932 w 169"/>
                <a:gd name="T19" fmla="*/ 70564735 h 63"/>
                <a:gd name="T20" fmla="*/ 168851566 w 169"/>
                <a:gd name="T21" fmla="*/ 80645408 h 63"/>
                <a:gd name="T22" fmla="*/ 199093486 w 169"/>
                <a:gd name="T23" fmla="*/ 83166370 h 63"/>
                <a:gd name="T24" fmla="*/ 226814503 w 169"/>
                <a:gd name="T25" fmla="*/ 68045361 h 63"/>
                <a:gd name="T26" fmla="*/ 221774182 w 169"/>
                <a:gd name="T27" fmla="*/ 5040338 h 63"/>
                <a:gd name="T28" fmla="*/ 214214496 w 169"/>
                <a:gd name="T29" fmla="*/ 12601638 h 63"/>
                <a:gd name="T30" fmla="*/ 244456417 w 169"/>
                <a:gd name="T31" fmla="*/ 30242031 h 63"/>
                <a:gd name="T32" fmla="*/ 274698337 w 169"/>
                <a:gd name="T33" fmla="*/ 35282368 h 63"/>
                <a:gd name="T34" fmla="*/ 282258023 w 169"/>
                <a:gd name="T35" fmla="*/ 40322704 h 63"/>
                <a:gd name="T36" fmla="*/ 272177383 w 169"/>
                <a:gd name="T37" fmla="*/ 57964688 h 63"/>
                <a:gd name="T38" fmla="*/ 279738657 w 169"/>
                <a:gd name="T39" fmla="*/ 90726081 h 63"/>
                <a:gd name="T40" fmla="*/ 337701544 w 169"/>
                <a:gd name="T41" fmla="*/ 120968125 h 63"/>
                <a:gd name="T42" fmla="*/ 365424098 w 169"/>
                <a:gd name="T43" fmla="*/ 108368078 h 63"/>
                <a:gd name="T44" fmla="*/ 360383778 w 169"/>
                <a:gd name="T45" fmla="*/ 105847116 h 63"/>
                <a:gd name="T46" fmla="*/ 408266025 w 169"/>
                <a:gd name="T47" fmla="*/ 108368078 h 63"/>
                <a:gd name="T48" fmla="*/ 425908038 w 169"/>
                <a:gd name="T49" fmla="*/ 85685745 h 63"/>
                <a:gd name="T50" fmla="*/ 425908038 w 169"/>
                <a:gd name="T51" fmla="*/ 52924352 h 63"/>
                <a:gd name="T52" fmla="*/ 418346765 w 169"/>
                <a:gd name="T53" fmla="*/ 55443726 h 63"/>
                <a:gd name="T54" fmla="*/ 403225705 w 169"/>
                <a:gd name="T55" fmla="*/ 98287380 h 63"/>
                <a:gd name="T56" fmla="*/ 362903144 w 169"/>
                <a:gd name="T57" fmla="*/ 93247043 h 63"/>
                <a:gd name="T58" fmla="*/ 355343458 w 169"/>
                <a:gd name="T59" fmla="*/ 108368078 h 63"/>
                <a:gd name="T60" fmla="*/ 322580584 w 169"/>
                <a:gd name="T61" fmla="*/ 105847116 h 63"/>
                <a:gd name="T62" fmla="*/ 292338663 w 169"/>
                <a:gd name="T63" fmla="*/ 88206707 h 63"/>
                <a:gd name="T64" fmla="*/ 282258023 w 169"/>
                <a:gd name="T65" fmla="*/ 68045361 h 63"/>
                <a:gd name="T66" fmla="*/ 292338663 w 169"/>
                <a:gd name="T67" fmla="*/ 45363041 h 63"/>
                <a:gd name="T68" fmla="*/ 289819297 w 169"/>
                <a:gd name="T69" fmla="*/ 25201689 h 63"/>
                <a:gd name="T70" fmla="*/ 259577377 w 169"/>
                <a:gd name="T71" fmla="*/ 20161352 h 63"/>
                <a:gd name="T72" fmla="*/ 221774182 w 169"/>
                <a:gd name="T73" fmla="*/ 5040338 h 63"/>
                <a:gd name="T74" fmla="*/ 214214496 w 169"/>
                <a:gd name="T75" fmla="*/ 0 h 63"/>
                <a:gd name="T76" fmla="*/ 219254816 w 169"/>
                <a:gd name="T77" fmla="*/ 37803330 h 63"/>
                <a:gd name="T78" fmla="*/ 219254816 w 169"/>
                <a:gd name="T79" fmla="*/ 60484063 h 63"/>
                <a:gd name="T80" fmla="*/ 189012846 w 169"/>
                <a:gd name="T81" fmla="*/ 78126034 h 63"/>
                <a:gd name="T82" fmla="*/ 173891886 w 169"/>
                <a:gd name="T83" fmla="*/ 73085697 h 63"/>
                <a:gd name="T84" fmla="*/ 171370932 w 169"/>
                <a:gd name="T85" fmla="*/ 85685745 h 63"/>
                <a:gd name="T86" fmla="*/ 176411252 w 169"/>
                <a:gd name="T87" fmla="*/ 113408414 h 63"/>
                <a:gd name="T88" fmla="*/ 166330612 w 169"/>
                <a:gd name="T89" fmla="*/ 138610096 h 63"/>
                <a:gd name="T90" fmla="*/ 141129012 w 169"/>
                <a:gd name="T91" fmla="*/ 146169807 h 63"/>
                <a:gd name="T92" fmla="*/ 115927411 w 169"/>
                <a:gd name="T93" fmla="*/ 131048798 h 63"/>
                <a:gd name="T94" fmla="*/ 108367725 w 169"/>
                <a:gd name="T95" fmla="*/ 148690769 h 63"/>
                <a:gd name="T96" fmla="*/ 57964499 w 169"/>
                <a:gd name="T97" fmla="*/ 153731106 h 63"/>
                <a:gd name="T98" fmla="*/ 20161286 w 169"/>
                <a:gd name="T99" fmla="*/ 138610096 h 63"/>
                <a:gd name="T100" fmla="*/ 7561277 w 169"/>
                <a:gd name="T101" fmla="*/ 103327716 h 63"/>
                <a:gd name="T102" fmla="*/ 0 w 169"/>
                <a:gd name="T103" fmla="*/ 95766418 h 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63"/>
                <a:gd name="T158" fmla="*/ 169 w 169"/>
                <a:gd name="T159" fmla="*/ 63 h 6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63">
                  <a:moveTo>
                    <a:pt x="0" y="41"/>
                  </a:moveTo>
                  <a:lnTo>
                    <a:pt x="0" y="41"/>
                  </a:lnTo>
                  <a:lnTo>
                    <a:pt x="2" y="49"/>
                  </a:lnTo>
                  <a:lnTo>
                    <a:pt x="3" y="52"/>
                  </a:lnTo>
                  <a:lnTo>
                    <a:pt x="7" y="56"/>
                  </a:lnTo>
                  <a:lnTo>
                    <a:pt x="10" y="59"/>
                  </a:lnTo>
                  <a:lnTo>
                    <a:pt x="14" y="61"/>
                  </a:lnTo>
                  <a:lnTo>
                    <a:pt x="23" y="63"/>
                  </a:lnTo>
                  <a:lnTo>
                    <a:pt x="30" y="63"/>
                  </a:lnTo>
                  <a:lnTo>
                    <a:pt x="38" y="63"/>
                  </a:lnTo>
                  <a:lnTo>
                    <a:pt x="41" y="62"/>
                  </a:lnTo>
                  <a:lnTo>
                    <a:pt x="44" y="60"/>
                  </a:lnTo>
                  <a:lnTo>
                    <a:pt x="46" y="57"/>
                  </a:lnTo>
                  <a:lnTo>
                    <a:pt x="47" y="52"/>
                  </a:lnTo>
                  <a:lnTo>
                    <a:pt x="45" y="53"/>
                  </a:lnTo>
                  <a:lnTo>
                    <a:pt x="51" y="58"/>
                  </a:lnTo>
                  <a:lnTo>
                    <a:pt x="54" y="60"/>
                  </a:lnTo>
                  <a:lnTo>
                    <a:pt x="57" y="61"/>
                  </a:lnTo>
                  <a:lnTo>
                    <a:pt x="60" y="61"/>
                  </a:lnTo>
                  <a:lnTo>
                    <a:pt x="64" y="60"/>
                  </a:lnTo>
                  <a:lnTo>
                    <a:pt x="66" y="58"/>
                  </a:lnTo>
                  <a:lnTo>
                    <a:pt x="69" y="56"/>
                  </a:lnTo>
                  <a:lnTo>
                    <a:pt x="71" y="53"/>
                  </a:lnTo>
                  <a:lnTo>
                    <a:pt x="72" y="50"/>
                  </a:lnTo>
                  <a:lnTo>
                    <a:pt x="73" y="43"/>
                  </a:lnTo>
                  <a:lnTo>
                    <a:pt x="72" y="36"/>
                  </a:lnTo>
                  <a:lnTo>
                    <a:pt x="71" y="32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6" y="29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5"/>
                  </a:lnTo>
                  <a:lnTo>
                    <a:pt x="73" y="35"/>
                  </a:lnTo>
                  <a:lnTo>
                    <a:pt x="79" y="33"/>
                  </a:lnTo>
                  <a:lnTo>
                    <a:pt x="84" y="32"/>
                  </a:lnTo>
                  <a:lnTo>
                    <a:pt x="88" y="29"/>
                  </a:lnTo>
                  <a:lnTo>
                    <a:pt x="90" y="27"/>
                  </a:lnTo>
                  <a:lnTo>
                    <a:pt x="91" y="22"/>
                  </a:lnTo>
                  <a:lnTo>
                    <a:pt x="91" y="18"/>
                  </a:lnTo>
                  <a:lnTo>
                    <a:pt x="90" y="9"/>
                  </a:lnTo>
                  <a:lnTo>
                    <a:pt x="88" y="2"/>
                  </a:lnTo>
                  <a:lnTo>
                    <a:pt x="85" y="2"/>
                  </a:lnTo>
                  <a:lnTo>
                    <a:pt x="85" y="5"/>
                  </a:lnTo>
                  <a:lnTo>
                    <a:pt x="86" y="7"/>
                  </a:lnTo>
                  <a:lnTo>
                    <a:pt x="88" y="8"/>
                  </a:lnTo>
                  <a:lnTo>
                    <a:pt x="90" y="10"/>
                  </a:lnTo>
                  <a:lnTo>
                    <a:pt x="97" y="12"/>
                  </a:lnTo>
                  <a:lnTo>
                    <a:pt x="102" y="13"/>
                  </a:lnTo>
                  <a:lnTo>
                    <a:pt x="109" y="14"/>
                  </a:lnTo>
                  <a:lnTo>
                    <a:pt x="111" y="14"/>
                  </a:lnTo>
                  <a:lnTo>
                    <a:pt x="113" y="14"/>
                  </a:lnTo>
                  <a:lnTo>
                    <a:pt x="112" y="16"/>
                  </a:lnTo>
                  <a:lnTo>
                    <a:pt x="110" y="20"/>
                  </a:lnTo>
                  <a:lnTo>
                    <a:pt x="108" y="23"/>
                  </a:lnTo>
                  <a:lnTo>
                    <a:pt x="108" y="28"/>
                  </a:lnTo>
                  <a:lnTo>
                    <a:pt x="109" y="32"/>
                  </a:lnTo>
                  <a:lnTo>
                    <a:pt x="111" y="36"/>
                  </a:lnTo>
                  <a:lnTo>
                    <a:pt x="116" y="41"/>
                  </a:lnTo>
                  <a:lnTo>
                    <a:pt x="122" y="44"/>
                  </a:lnTo>
                  <a:lnTo>
                    <a:pt x="128" y="47"/>
                  </a:lnTo>
                  <a:lnTo>
                    <a:pt x="134" y="48"/>
                  </a:lnTo>
                  <a:lnTo>
                    <a:pt x="140" y="48"/>
                  </a:lnTo>
                  <a:lnTo>
                    <a:pt x="143" y="47"/>
                  </a:lnTo>
                  <a:lnTo>
                    <a:pt x="144" y="45"/>
                  </a:lnTo>
                  <a:lnTo>
                    <a:pt x="145" y="43"/>
                  </a:lnTo>
                  <a:lnTo>
                    <a:pt x="146" y="39"/>
                  </a:lnTo>
                  <a:lnTo>
                    <a:pt x="143" y="42"/>
                  </a:lnTo>
                  <a:lnTo>
                    <a:pt x="148" y="44"/>
                  </a:lnTo>
                  <a:lnTo>
                    <a:pt x="153" y="45"/>
                  </a:lnTo>
                  <a:lnTo>
                    <a:pt x="158" y="45"/>
                  </a:lnTo>
                  <a:lnTo>
                    <a:pt x="162" y="43"/>
                  </a:lnTo>
                  <a:lnTo>
                    <a:pt x="166" y="41"/>
                  </a:lnTo>
                  <a:lnTo>
                    <a:pt x="167" y="38"/>
                  </a:lnTo>
                  <a:lnTo>
                    <a:pt x="169" y="34"/>
                  </a:lnTo>
                  <a:lnTo>
                    <a:pt x="169" y="29"/>
                  </a:lnTo>
                  <a:lnTo>
                    <a:pt x="169" y="22"/>
                  </a:lnTo>
                  <a:lnTo>
                    <a:pt x="169" y="21"/>
                  </a:lnTo>
                  <a:lnTo>
                    <a:pt x="168" y="21"/>
                  </a:lnTo>
                  <a:lnTo>
                    <a:pt x="167" y="21"/>
                  </a:lnTo>
                  <a:lnTo>
                    <a:pt x="166" y="22"/>
                  </a:lnTo>
                  <a:lnTo>
                    <a:pt x="166" y="32"/>
                  </a:lnTo>
                  <a:lnTo>
                    <a:pt x="165" y="36"/>
                  </a:lnTo>
                  <a:lnTo>
                    <a:pt x="160" y="39"/>
                  </a:lnTo>
                  <a:lnTo>
                    <a:pt x="157" y="41"/>
                  </a:lnTo>
                  <a:lnTo>
                    <a:pt x="153" y="41"/>
                  </a:lnTo>
                  <a:lnTo>
                    <a:pt x="144" y="37"/>
                  </a:lnTo>
                  <a:lnTo>
                    <a:pt x="143" y="38"/>
                  </a:lnTo>
                  <a:lnTo>
                    <a:pt x="142" y="39"/>
                  </a:lnTo>
                  <a:lnTo>
                    <a:pt x="141" y="43"/>
                  </a:lnTo>
                  <a:lnTo>
                    <a:pt x="139" y="44"/>
                  </a:lnTo>
                  <a:lnTo>
                    <a:pt x="137" y="44"/>
                  </a:lnTo>
                  <a:lnTo>
                    <a:pt x="133" y="44"/>
                  </a:lnTo>
                  <a:lnTo>
                    <a:pt x="128" y="42"/>
                  </a:lnTo>
                  <a:lnTo>
                    <a:pt x="123" y="39"/>
                  </a:lnTo>
                  <a:lnTo>
                    <a:pt x="116" y="35"/>
                  </a:lnTo>
                  <a:lnTo>
                    <a:pt x="114" y="33"/>
                  </a:lnTo>
                  <a:lnTo>
                    <a:pt x="113" y="31"/>
                  </a:lnTo>
                  <a:lnTo>
                    <a:pt x="112" y="27"/>
                  </a:lnTo>
                  <a:lnTo>
                    <a:pt x="113" y="24"/>
                  </a:lnTo>
                  <a:lnTo>
                    <a:pt x="113" y="22"/>
                  </a:lnTo>
                  <a:lnTo>
                    <a:pt x="116" y="18"/>
                  </a:lnTo>
                  <a:lnTo>
                    <a:pt x="117" y="14"/>
                  </a:lnTo>
                  <a:lnTo>
                    <a:pt x="116" y="12"/>
                  </a:lnTo>
                  <a:lnTo>
                    <a:pt x="115" y="10"/>
                  </a:lnTo>
                  <a:lnTo>
                    <a:pt x="112" y="9"/>
                  </a:lnTo>
                  <a:lnTo>
                    <a:pt x="109" y="9"/>
                  </a:lnTo>
                  <a:lnTo>
                    <a:pt x="103" y="8"/>
                  </a:lnTo>
                  <a:lnTo>
                    <a:pt x="97" y="8"/>
                  </a:lnTo>
                  <a:lnTo>
                    <a:pt x="91" y="6"/>
                  </a:lnTo>
                  <a:lnTo>
                    <a:pt x="89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5" y="2"/>
                  </a:lnTo>
                  <a:lnTo>
                    <a:pt x="86" y="8"/>
                  </a:lnTo>
                  <a:lnTo>
                    <a:pt x="87" y="15"/>
                  </a:lnTo>
                  <a:lnTo>
                    <a:pt x="88" y="20"/>
                  </a:lnTo>
                  <a:lnTo>
                    <a:pt x="87" y="24"/>
                  </a:lnTo>
                  <a:lnTo>
                    <a:pt x="85" y="27"/>
                  </a:lnTo>
                  <a:lnTo>
                    <a:pt x="84" y="28"/>
                  </a:lnTo>
                  <a:lnTo>
                    <a:pt x="75" y="31"/>
                  </a:lnTo>
                  <a:lnTo>
                    <a:pt x="72" y="31"/>
                  </a:lnTo>
                  <a:lnTo>
                    <a:pt x="70" y="31"/>
                  </a:lnTo>
                  <a:lnTo>
                    <a:pt x="69" y="29"/>
                  </a:lnTo>
                  <a:lnTo>
                    <a:pt x="66" y="30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70" y="37"/>
                  </a:lnTo>
                  <a:lnTo>
                    <a:pt x="70" y="42"/>
                  </a:lnTo>
                  <a:lnTo>
                    <a:pt x="70" y="45"/>
                  </a:lnTo>
                  <a:lnTo>
                    <a:pt x="70" y="49"/>
                  </a:lnTo>
                  <a:lnTo>
                    <a:pt x="68" y="52"/>
                  </a:lnTo>
                  <a:lnTo>
                    <a:pt x="66" y="55"/>
                  </a:lnTo>
                  <a:lnTo>
                    <a:pt x="62" y="57"/>
                  </a:lnTo>
                  <a:lnTo>
                    <a:pt x="59" y="58"/>
                  </a:lnTo>
                  <a:lnTo>
                    <a:pt x="56" y="58"/>
                  </a:lnTo>
                  <a:lnTo>
                    <a:pt x="53" y="57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0" y="61"/>
                  </a:lnTo>
                  <a:lnTo>
                    <a:pt x="37" y="61"/>
                  </a:lnTo>
                  <a:lnTo>
                    <a:pt x="29" y="62"/>
                  </a:lnTo>
                  <a:lnTo>
                    <a:pt x="23" y="61"/>
                  </a:lnTo>
                  <a:lnTo>
                    <a:pt x="14" y="59"/>
                  </a:lnTo>
                  <a:lnTo>
                    <a:pt x="11" y="57"/>
                  </a:lnTo>
                  <a:lnTo>
                    <a:pt x="8" y="55"/>
                  </a:lnTo>
                  <a:lnTo>
                    <a:pt x="5" y="52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1" name="Freeform 170"/>
            <p:cNvSpPr>
              <a:spLocks/>
            </p:cNvSpPr>
            <p:nvPr/>
          </p:nvSpPr>
          <p:spPr bwMode="auto">
            <a:xfrm>
              <a:off x="5616575" y="2254250"/>
              <a:ext cx="141288" cy="131763"/>
            </a:xfrm>
            <a:custGeom>
              <a:avLst/>
              <a:gdLst>
                <a:gd name="T0" fmla="*/ 209174530 w 89"/>
                <a:gd name="T1" fmla="*/ 153730901 h 83"/>
                <a:gd name="T2" fmla="*/ 219255187 w 89"/>
                <a:gd name="T3" fmla="*/ 171371262 h 83"/>
                <a:gd name="T4" fmla="*/ 206653523 w 89"/>
                <a:gd name="T5" fmla="*/ 194053540 h 83"/>
                <a:gd name="T6" fmla="*/ 191532537 w 89"/>
                <a:gd name="T7" fmla="*/ 204134199 h 83"/>
                <a:gd name="T8" fmla="*/ 158771195 w 89"/>
                <a:gd name="T9" fmla="*/ 196572911 h 83"/>
                <a:gd name="T10" fmla="*/ 143650209 w 89"/>
                <a:gd name="T11" fmla="*/ 183972880 h 83"/>
                <a:gd name="T12" fmla="*/ 131048593 w 89"/>
                <a:gd name="T13" fmla="*/ 173892221 h 83"/>
                <a:gd name="T14" fmla="*/ 126008265 w 89"/>
                <a:gd name="T15" fmla="*/ 163811561 h 83"/>
                <a:gd name="T16" fmla="*/ 115927608 w 89"/>
                <a:gd name="T17" fmla="*/ 168851891 h 83"/>
                <a:gd name="T18" fmla="*/ 103327555 w 89"/>
                <a:gd name="T19" fmla="*/ 173892221 h 83"/>
                <a:gd name="T20" fmla="*/ 83166241 w 89"/>
                <a:gd name="T21" fmla="*/ 181451921 h 83"/>
                <a:gd name="T22" fmla="*/ 63004926 w 89"/>
                <a:gd name="T23" fmla="*/ 176411592 h 83"/>
                <a:gd name="T24" fmla="*/ 37803271 w 89"/>
                <a:gd name="T25" fmla="*/ 148690572 h 83"/>
                <a:gd name="T26" fmla="*/ 30241984 w 89"/>
                <a:gd name="T27" fmla="*/ 118448593 h 83"/>
                <a:gd name="T28" fmla="*/ 42843599 w 89"/>
                <a:gd name="T29" fmla="*/ 95766290 h 83"/>
                <a:gd name="T30" fmla="*/ 40322641 w 89"/>
                <a:gd name="T31" fmla="*/ 93246919 h 83"/>
                <a:gd name="T32" fmla="*/ 27722614 w 89"/>
                <a:gd name="T33" fmla="*/ 83166260 h 83"/>
                <a:gd name="T34" fmla="*/ 27722614 w 89"/>
                <a:gd name="T35" fmla="*/ 47883939 h 83"/>
                <a:gd name="T36" fmla="*/ 25201649 w 89"/>
                <a:gd name="T37" fmla="*/ 45362980 h 83"/>
                <a:gd name="T38" fmla="*/ 10080660 w 89"/>
                <a:gd name="T39" fmla="*/ 27722620 h 83"/>
                <a:gd name="T40" fmla="*/ 7561290 w 89"/>
                <a:gd name="T41" fmla="*/ 2520959 h 83"/>
                <a:gd name="T42" fmla="*/ 2520959 w 89"/>
                <a:gd name="T43" fmla="*/ 2520959 h 83"/>
                <a:gd name="T44" fmla="*/ 2520959 w 89"/>
                <a:gd name="T45" fmla="*/ 27722620 h 83"/>
                <a:gd name="T46" fmla="*/ 10080660 w 89"/>
                <a:gd name="T47" fmla="*/ 40322651 h 83"/>
                <a:gd name="T48" fmla="*/ 17641950 w 89"/>
                <a:gd name="T49" fmla="*/ 47883939 h 83"/>
                <a:gd name="T50" fmla="*/ 20161321 w 89"/>
                <a:gd name="T51" fmla="*/ 57964611 h 83"/>
                <a:gd name="T52" fmla="*/ 22682279 w 89"/>
                <a:gd name="T53" fmla="*/ 85685631 h 83"/>
                <a:gd name="T54" fmla="*/ 35282313 w 89"/>
                <a:gd name="T55" fmla="*/ 95766290 h 83"/>
                <a:gd name="T56" fmla="*/ 40322641 w 89"/>
                <a:gd name="T57" fmla="*/ 93246919 h 83"/>
                <a:gd name="T58" fmla="*/ 27722614 w 89"/>
                <a:gd name="T59" fmla="*/ 113408263 h 83"/>
                <a:gd name="T60" fmla="*/ 25201649 w 89"/>
                <a:gd name="T61" fmla="*/ 138609912 h 83"/>
                <a:gd name="T62" fmla="*/ 47883928 w 89"/>
                <a:gd name="T63" fmla="*/ 168851891 h 83"/>
                <a:gd name="T64" fmla="*/ 65524297 w 89"/>
                <a:gd name="T65" fmla="*/ 181451921 h 83"/>
                <a:gd name="T66" fmla="*/ 98287226 w 89"/>
                <a:gd name="T67" fmla="*/ 181451921 h 83"/>
                <a:gd name="T68" fmla="*/ 115927608 w 89"/>
                <a:gd name="T69" fmla="*/ 171371262 h 83"/>
                <a:gd name="T70" fmla="*/ 126008265 w 89"/>
                <a:gd name="T71" fmla="*/ 166330932 h 83"/>
                <a:gd name="T72" fmla="*/ 128529223 w 89"/>
                <a:gd name="T73" fmla="*/ 178932550 h 83"/>
                <a:gd name="T74" fmla="*/ 143650209 w 89"/>
                <a:gd name="T75" fmla="*/ 191532581 h 83"/>
                <a:gd name="T76" fmla="*/ 163811523 w 89"/>
                <a:gd name="T77" fmla="*/ 204134199 h 83"/>
                <a:gd name="T78" fmla="*/ 194053495 w 89"/>
                <a:gd name="T79" fmla="*/ 206653570 h 83"/>
                <a:gd name="T80" fmla="*/ 216734229 w 89"/>
                <a:gd name="T81" fmla="*/ 186492251 h 83"/>
                <a:gd name="T82" fmla="*/ 224295516 w 89"/>
                <a:gd name="T83" fmla="*/ 163811561 h 83"/>
                <a:gd name="T84" fmla="*/ 206653523 w 89"/>
                <a:gd name="T85" fmla="*/ 143650242 h 83"/>
                <a:gd name="T86" fmla="*/ 201613194 w 89"/>
                <a:gd name="T87" fmla="*/ 146169613 h 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9"/>
                <a:gd name="T133" fmla="*/ 0 h 83"/>
                <a:gd name="T134" fmla="*/ 89 w 89"/>
                <a:gd name="T135" fmla="*/ 83 h 8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9" h="83">
                  <a:moveTo>
                    <a:pt x="81" y="61"/>
                  </a:moveTo>
                  <a:lnTo>
                    <a:pt x="81" y="61"/>
                  </a:lnTo>
                  <a:lnTo>
                    <a:pt x="83" y="61"/>
                  </a:lnTo>
                  <a:lnTo>
                    <a:pt x="86" y="62"/>
                  </a:lnTo>
                  <a:lnTo>
                    <a:pt x="87" y="65"/>
                  </a:lnTo>
                  <a:lnTo>
                    <a:pt x="87" y="68"/>
                  </a:lnTo>
                  <a:lnTo>
                    <a:pt x="86" y="71"/>
                  </a:lnTo>
                  <a:lnTo>
                    <a:pt x="82" y="77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3" y="81"/>
                  </a:lnTo>
                  <a:lnTo>
                    <a:pt x="68" y="80"/>
                  </a:lnTo>
                  <a:lnTo>
                    <a:pt x="63" y="78"/>
                  </a:lnTo>
                  <a:lnTo>
                    <a:pt x="59" y="76"/>
                  </a:lnTo>
                  <a:lnTo>
                    <a:pt x="57" y="73"/>
                  </a:lnTo>
                  <a:lnTo>
                    <a:pt x="54" y="72"/>
                  </a:lnTo>
                  <a:lnTo>
                    <a:pt x="52" y="69"/>
                  </a:lnTo>
                  <a:lnTo>
                    <a:pt x="51" y="65"/>
                  </a:lnTo>
                  <a:lnTo>
                    <a:pt x="50" y="65"/>
                  </a:lnTo>
                  <a:lnTo>
                    <a:pt x="48" y="65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1" y="69"/>
                  </a:lnTo>
                  <a:lnTo>
                    <a:pt x="36" y="72"/>
                  </a:lnTo>
                  <a:lnTo>
                    <a:pt x="33" y="72"/>
                  </a:lnTo>
                  <a:lnTo>
                    <a:pt x="30" y="72"/>
                  </a:lnTo>
                  <a:lnTo>
                    <a:pt x="25" y="70"/>
                  </a:lnTo>
                  <a:lnTo>
                    <a:pt x="21" y="67"/>
                  </a:lnTo>
                  <a:lnTo>
                    <a:pt x="17" y="64"/>
                  </a:lnTo>
                  <a:lnTo>
                    <a:pt x="15" y="59"/>
                  </a:lnTo>
                  <a:lnTo>
                    <a:pt x="12" y="55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4" y="42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6" y="37"/>
                  </a:lnTo>
                  <a:lnTo>
                    <a:pt x="14" y="36"/>
                  </a:lnTo>
                  <a:lnTo>
                    <a:pt x="12" y="35"/>
                  </a:lnTo>
                  <a:lnTo>
                    <a:pt x="11" y="33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3" y="6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1" y="11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8"/>
                  </a:lnTo>
                  <a:lnTo>
                    <a:pt x="9" y="34"/>
                  </a:lnTo>
                  <a:lnTo>
                    <a:pt x="10" y="36"/>
                  </a:lnTo>
                  <a:lnTo>
                    <a:pt x="11" y="38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16" y="37"/>
                  </a:lnTo>
                  <a:lnTo>
                    <a:pt x="12" y="41"/>
                  </a:lnTo>
                  <a:lnTo>
                    <a:pt x="11" y="45"/>
                  </a:lnTo>
                  <a:lnTo>
                    <a:pt x="10" y="50"/>
                  </a:lnTo>
                  <a:lnTo>
                    <a:pt x="10" y="55"/>
                  </a:lnTo>
                  <a:lnTo>
                    <a:pt x="12" y="59"/>
                  </a:lnTo>
                  <a:lnTo>
                    <a:pt x="16" y="64"/>
                  </a:lnTo>
                  <a:lnTo>
                    <a:pt x="19" y="67"/>
                  </a:lnTo>
                  <a:lnTo>
                    <a:pt x="22" y="70"/>
                  </a:lnTo>
                  <a:lnTo>
                    <a:pt x="26" y="72"/>
                  </a:lnTo>
                  <a:lnTo>
                    <a:pt x="31" y="73"/>
                  </a:lnTo>
                  <a:lnTo>
                    <a:pt x="35" y="73"/>
                  </a:lnTo>
                  <a:lnTo>
                    <a:pt x="39" y="72"/>
                  </a:lnTo>
                  <a:lnTo>
                    <a:pt x="46" y="68"/>
                  </a:lnTo>
                  <a:lnTo>
                    <a:pt x="48" y="67"/>
                  </a:lnTo>
                  <a:lnTo>
                    <a:pt x="49" y="66"/>
                  </a:lnTo>
                  <a:lnTo>
                    <a:pt x="50" y="66"/>
                  </a:lnTo>
                  <a:lnTo>
                    <a:pt x="51" y="71"/>
                  </a:lnTo>
                  <a:lnTo>
                    <a:pt x="54" y="74"/>
                  </a:lnTo>
                  <a:lnTo>
                    <a:pt x="57" y="76"/>
                  </a:lnTo>
                  <a:lnTo>
                    <a:pt x="61" y="79"/>
                  </a:lnTo>
                  <a:lnTo>
                    <a:pt x="65" y="81"/>
                  </a:lnTo>
                  <a:lnTo>
                    <a:pt x="69" y="82"/>
                  </a:lnTo>
                  <a:lnTo>
                    <a:pt x="74" y="83"/>
                  </a:lnTo>
                  <a:lnTo>
                    <a:pt x="77" y="82"/>
                  </a:lnTo>
                  <a:lnTo>
                    <a:pt x="81" y="80"/>
                  </a:lnTo>
                  <a:lnTo>
                    <a:pt x="86" y="74"/>
                  </a:lnTo>
                  <a:lnTo>
                    <a:pt x="89" y="68"/>
                  </a:lnTo>
                  <a:lnTo>
                    <a:pt x="89" y="65"/>
                  </a:lnTo>
                  <a:lnTo>
                    <a:pt x="88" y="62"/>
                  </a:lnTo>
                  <a:lnTo>
                    <a:pt x="86" y="59"/>
                  </a:lnTo>
                  <a:lnTo>
                    <a:pt x="82" y="57"/>
                  </a:lnTo>
                  <a:lnTo>
                    <a:pt x="81" y="57"/>
                  </a:lnTo>
                  <a:lnTo>
                    <a:pt x="80" y="58"/>
                  </a:lnTo>
                  <a:lnTo>
                    <a:pt x="80" y="59"/>
                  </a:lnTo>
                  <a:lnTo>
                    <a:pt x="81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2" name="Freeform 171"/>
            <p:cNvSpPr>
              <a:spLocks/>
            </p:cNvSpPr>
            <p:nvPr/>
          </p:nvSpPr>
          <p:spPr bwMode="auto">
            <a:xfrm>
              <a:off x="5616575" y="2254250"/>
              <a:ext cx="141288" cy="131763"/>
            </a:xfrm>
            <a:custGeom>
              <a:avLst/>
              <a:gdLst>
                <a:gd name="T0" fmla="*/ 209174530 w 89"/>
                <a:gd name="T1" fmla="*/ 153730901 h 83"/>
                <a:gd name="T2" fmla="*/ 219255187 w 89"/>
                <a:gd name="T3" fmla="*/ 171371262 h 83"/>
                <a:gd name="T4" fmla="*/ 206653523 w 89"/>
                <a:gd name="T5" fmla="*/ 194053540 h 83"/>
                <a:gd name="T6" fmla="*/ 191532537 w 89"/>
                <a:gd name="T7" fmla="*/ 204134199 h 83"/>
                <a:gd name="T8" fmla="*/ 158771195 w 89"/>
                <a:gd name="T9" fmla="*/ 196572911 h 83"/>
                <a:gd name="T10" fmla="*/ 143650209 w 89"/>
                <a:gd name="T11" fmla="*/ 183972880 h 83"/>
                <a:gd name="T12" fmla="*/ 131048593 w 89"/>
                <a:gd name="T13" fmla="*/ 173892221 h 83"/>
                <a:gd name="T14" fmla="*/ 126008265 w 89"/>
                <a:gd name="T15" fmla="*/ 163811561 h 83"/>
                <a:gd name="T16" fmla="*/ 115927608 w 89"/>
                <a:gd name="T17" fmla="*/ 168851891 h 83"/>
                <a:gd name="T18" fmla="*/ 103327555 w 89"/>
                <a:gd name="T19" fmla="*/ 173892221 h 83"/>
                <a:gd name="T20" fmla="*/ 83166241 w 89"/>
                <a:gd name="T21" fmla="*/ 181451921 h 83"/>
                <a:gd name="T22" fmla="*/ 63004926 w 89"/>
                <a:gd name="T23" fmla="*/ 176411592 h 83"/>
                <a:gd name="T24" fmla="*/ 37803271 w 89"/>
                <a:gd name="T25" fmla="*/ 148690572 h 83"/>
                <a:gd name="T26" fmla="*/ 30241984 w 89"/>
                <a:gd name="T27" fmla="*/ 118448593 h 83"/>
                <a:gd name="T28" fmla="*/ 42843599 w 89"/>
                <a:gd name="T29" fmla="*/ 95766290 h 83"/>
                <a:gd name="T30" fmla="*/ 40322641 w 89"/>
                <a:gd name="T31" fmla="*/ 93246919 h 83"/>
                <a:gd name="T32" fmla="*/ 27722614 w 89"/>
                <a:gd name="T33" fmla="*/ 83166260 h 83"/>
                <a:gd name="T34" fmla="*/ 27722614 w 89"/>
                <a:gd name="T35" fmla="*/ 47883939 h 83"/>
                <a:gd name="T36" fmla="*/ 25201649 w 89"/>
                <a:gd name="T37" fmla="*/ 45362980 h 83"/>
                <a:gd name="T38" fmla="*/ 10080660 w 89"/>
                <a:gd name="T39" fmla="*/ 27722620 h 83"/>
                <a:gd name="T40" fmla="*/ 7561290 w 89"/>
                <a:gd name="T41" fmla="*/ 2520959 h 83"/>
                <a:gd name="T42" fmla="*/ 2520959 w 89"/>
                <a:gd name="T43" fmla="*/ 2520959 h 83"/>
                <a:gd name="T44" fmla="*/ 2520959 w 89"/>
                <a:gd name="T45" fmla="*/ 27722620 h 83"/>
                <a:gd name="T46" fmla="*/ 10080660 w 89"/>
                <a:gd name="T47" fmla="*/ 40322651 h 83"/>
                <a:gd name="T48" fmla="*/ 17641950 w 89"/>
                <a:gd name="T49" fmla="*/ 47883939 h 83"/>
                <a:gd name="T50" fmla="*/ 20161321 w 89"/>
                <a:gd name="T51" fmla="*/ 57964611 h 83"/>
                <a:gd name="T52" fmla="*/ 22682279 w 89"/>
                <a:gd name="T53" fmla="*/ 85685631 h 83"/>
                <a:gd name="T54" fmla="*/ 35282313 w 89"/>
                <a:gd name="T55" fmla="*/ 95766290 h 83"/>
                <a:gd name="T56" fmla="*/ 40322641 w 89"/>
                <a:gd name="T57" fmla="*/ 93246919 h 83"/>
                <a:gd name="T58" fmla="*/ 27722614 w 89"/>
                <a:gd name="T59" fmla="*/ 113408263 h 83"/>
                <a:gd name="T60" fmla="*/ 25201649 w 89"/>
                <a:gd name="T61" fmla="*/ 138609912 h 83"/>
                <a:gd name="T62" fmla="*/ 47883928 w 89"/>
                <a:gd name="T63" fmla="*/ 168851891 h 83"/>
                <a:gd name="T64" fmla="*/ 65524297 w 89"/>
                <a:gd name="T65" fmla="*/ 181451921 h 83"/>
                <a:gd name="T66" fmla="*/ 98287226 w 89"/>
                <a:gd name="T67" fmla="*/ 181451921 h 83"/>
                <a:gd name="T68" fmla="*/ 115927608 w 89"/>
                <a:gd name="T69" fmla="*/ 171371262 h 83"/>
                <a:gd name="T70" fmla="*/ 126008265 w 89"/>
                <a:gd name="T71" fmla="*/ 166330932 h 83"/>
                <a:gd name="T72" fmla="*/ 128529223 w 89"/>
                <a:gd name="T73" fmla="*/ 178932550 h 83"/>
                <a:gd name="T74" fmla="*/ 143650209 w 89"/>
                <a:gd name="T75" fmla="*/ 191532581 h 83"/>
                <a:gd name="T76" fmla="*/ 163811523 w 89"/>
                <a:gd name="T77" fmla="*/ 204134199 h 83"/>
                <a:gd name="T78" fmla="*/ 194053495 w 89"/>
                <a:gd name="T79" fmla="*/ 206653570 h 83"/>
                <a:gd name="T80" fmla="*/ 216734229 w 89"/>
                <a:gd name="T81" fmla="*/ 186492251 h 83"/>
                <a:gd name="T82" fmla="*/ 224295516 w 89"/>
                <a:gd name="T83" fmla="*/ 163811561 h 83"/>
                <a:gd name="T84" fmla="*/ 206653523 w 89"/>
                <a:gd name="T85" fmla="*/ 143650242 h 83"/>
                <a:gd name="T86" fmla="*/ 201613194 w 89"/>
                <a:gd name="T87" fmla="*/ 146169613 h 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9"/>
                <a:gd name="T133" fmla="*/ 0 h 83"/>
                <a:gd name="T134" fmla="*/ 89 w 89"/>
                <a:gd name="T135" fmla="*/ 83 h 8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9" h="83">
                  <a:moveTo>
                    <a:pt x="81" y="61"/>
                  </a:moveTo>
                  <a:lnTo>
                    <a:pt x="81" y="61"/>
                  </a:lnTo>
                  <a:lnTo>
                    <a:pt x="83" y="61"/>
                  </a:lnTo>
                  <a:lnTo>
                    <a:pt x="86" y="62"/>
                  </a:lnTo>
                  <a:lnTo>
                    <a:pt x="87" y="65"/>
                  </a:lnTo>
                  <a:lnTo>
                    <a:pt x="87" y="68"/>
                  </a:lnTo>
                  <a:lnTo>
                    <a:pt x="86" y="71"/>
                  </a:lnTo>
                  <a:lnTo>
                    <a:pt x="82" y="77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3" y="81"/>
                  </a:lnTo>
                  <a:lnTo>
                    <a:pt x="68" y="80"/>
                  </a:lnTo>
                  <a:lnTo>
                    <a:pt x="63" y="78"/>
                  </a:lnTo>
                  <a:lnTo>
                    <a:pt x="59" y="76"/>
                  </a:lnTo>
                  <a:lnTo>
                    <a:pt x="57" y="73"/>
                  </a:lnTo>
                  <a:lnTo>
                    <a:pt x="54" y="72"/>
                  </a:lnTo>
                  <a:lnTo>
                    <a:pt x="52" y="69"/>
                  </a:lnTo>
                  <a:lnTo>
                    <a:pt x="51" y="65"/>
                  </a:lnTo>
                  <a:lnTo>
                    <a:pt x="50" y="65"/>
                  </a:lnTo>
                  <a:lnTo>
                    <a:pt x="48" y="65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1" y="69"/>
                  </a:lnTo>
                  <a:lnTo>
                    <a:pt x="36" y="72"/>
                  </a:lnTo>
                  <a:lnTo>
                    <a:pt x="33" y="72"/>
                  </a:lnTo>
                  <a:lnTo>
                    <a:pt x="30" y="72"/>
                  </a:lnTo>
                  <a:lnTo>
                    <a:pt x="25" y="70"/>
                  </a:lnTo>
                  <a:lnTo>
                    <a:pt x="21" y="67"/>
                  </a:lnTo>
                  <a:lnTo>
                    <a:pt x="17" y="64"/>
                  </a:lnTo>
                  <a:lnTo>
                    <a:pt x="15" y="59"/>
                  </a:lnTo>
                  <a:lnTo>
                    <a:pt x="12" y="55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4" y="42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6" y="37"/>
                  </a:lnTo>
                  <a:lnTo>
                    <a:pt x="14" y="36"/>
                  </a:lnTo>
                  <a:lnTo>
                    <a:pt x="12" y="35"/>
                  </a:lnTo>
                  <a:lnTo>
                    <a:pt x="11" y="33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3" y="6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1" y="11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8"/>
                  </a:lnTo>
                  <a:lnTo>
                    <a:pt x="9" y="34"/>
                  </a:lnTo>
                  <a:lnTo>
                    <a:pt x="10" y="36"/>
                  </a:lnTo>
                  <a:lnTo>
                    <a:pt x="11" y="38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16" y="37"/>
                  </a:lnTo>
                  <a:lnTo>
                    <a:pt x="12" y="41"/>
                  </a:lnTo>
                  <a:lnTo>
                    <a:pt x="11" y="45"/>
                  </a:lnTo>
                  <a:lnTo>
                    <a:pt x="10" y="50"/>
                  </a:lnTo>
                  <a:lnTo>
                    <a:pt x="10" y="55"/>
                  </a:lnTo>
                  <a:lnTo>
                    <a:pt x="12" y="59"/>
                  </a:lnTo>
                  <a:lnTo>
                    <a:pt x="16" y="64"/>
                  </a:lnTo>
                  <a:lnTo>
                    <a:pt x="19" y="67"/>
                  </a:lnTo>
                  <a:lnTo>
                    <a:pt x="22" y="70"/>
                  </a:lnTo>
                  <a:lnTo>
                    <a:pt x="26" y="72"/>
                  </a:lnTo>
                  <a:lnTo>
                    <a:pt x="31" y="73"/>
                  </a:lnTo>
                  <a:lnTo>
                    <a:pt x="35" y="73"/>
                  </a:lnTo>
                  <a:lnTo>
                    <a:pt x="39" y="72"/>
                  </a:lnTo>
                  <a:lnTo>
                    <a:pt x="46" y="68"/>
                  </a:lnTo>
                  <a:lnTo>
                    <a:pt x="48" y="67"/>
                  </a:lnTo>
                  <a:lnTo>
                    <a:pt x="49" y="66"/>
                  </a:lnTo>
                  <a:lnTo>
                    <a:pt x="50" y="66"/>
                  </a:lnTo>
                  <a:lnTo>
                    <a:pt x="51" y="71"/>
                  </a:lnTo>
                  <a:lnTo>
                    <a:pt x="54" y="74"/>
                  </a:lnTo>
                  <a:lnTo>
                    <a:pt x="57" y="76"/>
                  </a:lnTo>
                  <a:lnTo>
                    <a:pt x="61" y="79"/>
                  </a:lnTo>
                  <a:lnTo>
                    <a:pt x="65" y="81"/>
                  </a:lnTo>
                  <a:lnTo>
                    <a:pt x="69" y="82"/>
                  </a:lnTo>
                  <a:lnTo>
                    <a:pt x="74" y="83"/>
                  </a:lnTo>
                  <a:lnTo>
                    <a:pt x="77" y="82"/>
                  </a:lnTo>
                  <a:lnTo>
                    <a:pt x="81" y="80"/>
                  </a:lnTo>
                  <a:lnTo>
                    <a:pt x="86" y="74"/>
                  </a:lnTo>
                  <a:lnTo>
                    <a:pt x="89" y="68"/>
                  </a:lnTo>
                  <a:lnTo>
                    <a:pt x="89" y="65"/>
                  </a:lnTo>
                  <a:lnTo>
                    <a:pt x="88" y="62"/>
                  </a:lnTo>
                  <a:lnTo>
                    <a:pt x="86" y="59"/>
                  </a:lnTo>
                  <a:lnTo>
                    <a:pt x="82" y="57"/>
                  </a:lnTo>
                  <a:lnTo>
                    <a:pt x="81" y="57"/>
                  </a:lnTo>
                  <a:lnTo>
                    <a:pt x="80" y="58"/>
                  </a:lnTo>
                  <a:lnTo>
                    <a:pt x="80" y="59"/>
                  </a:lnTo>
                  <a:lnTo>
                    <a:pt x="81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3" name="Freeform 176"/>
            <p:cNvSpPr>
              <a:spLocks/>
            </p:cNvSpPr>
            <p:nvPr/>
          </p:nvSpPr>
          <p:spPr bwMode="auto">
            <a:xfrm>
              <a:off x="5483225" y="2586038"/>
              <a:ext cx="77788" cy="39688"/>
            </a:xfrm>
            <a:custGeom>
              <a:avLst/>
              <a:gdLst>
                <a:gd name="T0" fmla="*/ 0 w 49"/>
                <a:gd name="T1" fmla="*/ 0 h 25"/>
                <a:gd name="T2" fmla="*/ 0 w 49"/>
                <a:gd name="T3" fmla="*/ 0 h 25"/>
                <a:gd name="T4" fmla="*/ 5040345 w 49"/>
                <a:gd name="T5" fmla="*/ 20161504 h 25"/>
                <a:gd name="T6" fmla="*/ 12601655 w 49"/>
                <a:gd name="T7" fmla="*/ 37803615 h 25"/>
                <a:gd name="T8" fmla="*/ 25201723 w 49"/>
                <a:gd name="T9" fmla="*/ 47884364 h 25"/>
                <a:gd name="T10" fmla="*/ 47884068 w 49"/>
                <a:gd name="T11" fmla="*/ 57965125 h 25"/>
                <a:gd name="T12" fmla="*/ 47884068 w 49"/>
                <a:gd name="T13" fmla="*/ 57965125 h 25"/>
                <a:gd name="T14" fmla="*/ 68045453 w 49"/>
                <a:gd name="T15" fmla="*/ 63005499 h 25"/>
                <a:gd name="T16" fmla="*/ 85685861 w 49"/>
                <a:gd name="T17" fmla="*/ 63005499 h 25"/>
                <a:gd name="T18" fmla="*/ 105847260 w 49"/>
                <a:gd name="T19" fmla="*/ 57965125 h 25"/>
                <a:gd name="T20" fmla="*/ 120968289 w 49"/>
                <a:gd name="T21" fmla="*/ 52924750 h 25"/>
                <a:gd name="T22" fmla="*/ 120968289 w 49"/>
                <a:gd name="T23" fmla="*/ 52924750 h 25"/>
                <a:gd name="T24" fmla="*/ 123489255 w 49"/>
                <a:gd name="T25" fmla="*/ 52924750 h 25"/>
                <a:gd name="T26" fmla="*/ 120968289 w 49"/>
                <a:gd name="T27" fmla="*/ 50403757 h 25"/>
                <a:gd name="T28" fmla="*/ 120968289 w 49"/>
                <a:gd name="T29" fmla="*/ 50403757 h 25"/>
                <a:gd name="T30" fmla="*/ 93247170 w 49"/>
                <a:gd name="T31" fmla="*/ 55444144 h 25"/>
                <a:gd name="T32" fmla="*/ 68045453 w 49"/>
                <a:gd name="T33" fmla="*/ 55444144 h 25"/>
                <a:gd name="T34" fmla="*/ 68045453 w 49"/>
                <a:gd name="T35" fmla="*/ 55444144 h 25"/>
                <a:gd name="T36" fmla="*/ 52924424 w 49"/>
                <a:gd name="T37" fmla="*/ 55444144 h 25"/>
                <a:gd name="T38" fmla="*/ 42843724 w 49"/>
                <a:gd name="T39" fmla="*/ 52924750 h 25"/>
                <a:gd name="T40" fmla="*/ 32763038 w 49"/>
                <a:gd name="T41" fmla="*/ 47884364 h 25"/>
                <a:gd name="T42" fmla="*/ 22682345 w 49"/>
                <a:gd name="T43" fmla="*/ 40323008 h 25"/>
                <a:gd name="T44" fmla="*/ 15121036 w 49"/>
                <a:gd name="T45" fmla="*/ 32763240 h 25"/>
                <a:gd name="T46" fmla="*/ 10080690 w 49"/>
                <a:gd name="T47" fmla="*/ 20161504 h 25"/>
                <a:gd name="T48" fmla="*/ 5040345 w 49"/>
                <a:gd name="T49" fmla="*/ 10080752 h 25"/>
                <a:gd name="T50" fmla="*/ 2520966 w 49"/>
                <a:gd name="T51" fmla="*/ 0 h 25"/>
                <a:gd name="T52" fmla="*/ 2520966 w 49"/>
                <a:gd name="T53" fmla="*/ 0 h 25"/>
                <a:gd name="T54" fmla="*/ 0 w 49"/>
                <a:gd name="T55" fmla="*/ 0 h 2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9"/>
                <a:gd name="T85" fmla="*/ 0 h 25"/>
                <a:gd name="T86" fmla="*/ 49 w 49"/>
                <a:gd name="T87" fmla="*/ 25 h 2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9" h="25">
                  <a:moveTo>
                    <a:pt x="0" y="0"/>
                  </a:moveTo>
                  <a:lnTo>
                    <a:pt x="0" y="0"/>
                  </a:lnTo>
                  <a:lnTo>
                    <a:pt x="2" y="8"/>
                  </a:lnTo>
                  <a:lnTo>
                    <a:pt x="5" y="15"/>
                  </a:lnTo>
                  <a:lnTo>
                    <a:pt x="10" y="19"/>
                  </a:lnTo>
                  <a:lnTo>
                    <a:pt x="19" y="23"/>
                  </a:lnTo>
                  <a:lnTo>
                    <a:pt x="27" y="25"/>
                  </a:lnTo>
                  <a:lnTo>
                    <a:pt x="34" y="25"/>
                  </a:lnTo>
                  <a:lnTo>
                    <a:pt x="42" y="23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48" y="20"/>
                  </a:lnTo>
                  <a:lnTo>
                    <a:pt x="37" y="22"/>
                  </a:lnTo>
                  <a:lnTo>
                    <a:pt x="27" y="22"/>
                  </a:lnTo>
                  <a:lnTo>
                    <a:pt x="21" y="22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4" y="8"/>
                  </a:lnTo>
                  <a:lnTo>
                    <a:pt x="2" y="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4" name="Freeform 177"/>
            <p:cNvSpPr>
              <a:spLocks/>
            </p:cNvSpPr>
            <p:nvPr/>
          </p:nvSpPr>
          <p:spPr bwMode="auto">
            <a:xfrm>
              <a:off x="5483225" y="2586038"/>
              <a:ext cx="77788" cy="39688"/>
            </a:xfrm>
            <a:custGeom>
              <a:avLst/>
              <a:gdLst>
                <a:gd name="T0" fmla="*/ 0 w 49"/>
                <a:gd name="T1" fmla="*/ 0 h 25"/>
                <a:gd name="T2" fmla="*/ 0 w 49"/>
                <a:gd name="T3" fmla="*/ 0 h 25"/>
                <a:gd name="T4" fmla="*/ 5040345 w 49"/>
                <a:gd name="T5" fmla="*/ 20161504 h 25"/>
                <a:gd name="T6" fmla="*/ 12601655 w 49"/>
                <a:gd name="T7" fmla="*/ 37803615 h 25"/>
                <a:gd name="T8" fmla="*/ 25201723 w 49"/>
                <a:gd name="T9" fmla="*/ 47884364 h 25"/>
                <a:gd name="T10" fmla="*/ 47884068 w 49"/>
                <a:gd name="T11" fmla="*/ 57965125 h 25"/>
                <a:gd name="T12" fmla="*/ 47884068 w 49"/>
                <a:gd name="T13" fmla="*/ 57965125 h 25"/>
                <a:gd name="T14" fmla="*/ 68045453 w 49"/>
                <a:gd name="T15" fmla="*/ 63005499 h 25"/>
                <a:gd name="T16" fmla="*/ 85685861 w 49"/>
                <a:gd name="T17" fmla="*/ 63005499 h 25"/>
                <a:gd name="T18" fmla="*/ 105847260 w 49"/>
                <a:gd name="T19" fmla="*/ 57965125 h 25"/>
                <a:gd name="T20" fmla="*/ 120968289 w 49"/>
                <a:gd name="T21" fmla="*/ 52924750 h 25"/>
                <a:gd name="T22" fmla="*/ 120968289 w 49"/>
                <a:gd name="T23" fmla="*/ 52924750 h 25"/>
                <a:gd name="T24" fmla="*/ 123489255 w 49"/>
                <a:gd name="T25" fmla="*/ 52924750 h 25"/>
                <a:gd name="T26" fmla="*/ 120968289 w 49"/>
                <a:gd name="T27" fmla="*/ 50403757 h 25"/>
                <a:gd name="T28" fmla="*/ 120968289 w 49"/>
                <a:gd name="T29" fmla="*/ 50403757 h 25"/>
                <a:gd name="T30" fmla="*/ 93247170 w 49"/>
                <a:gd name="T31" fmla="*/ 55444144 h 25"/>
                <a:gd name="T32" fmla="*/ 68045453 w 49"/>
                <a:gd name="T33" fmla="*/ 55444144 h 25"/>
                <a:gd name="T34" fmla="*/ 68045453 w 49"/>
                <a:gd name="T35" fmla="*/ 55444144 h 25"/>
                <a:gd name="T36" fmla="*/ 52924424 w 49"/>
                <a:gd name="T37" fmla="*/ 55444144 h 25"/>
                <a:gd name="T38" fmla="*/ 42843724 w 49"/>
                <a:gd name="T39" fmla="*/ 52924750 h 25"/>
                <a:gd name="T40" fmla="*/ 32763038 w 49"/>
                <a:gd name="T41" fmla="*/ 47884364 h 25"/>
                <a:gd name="T42" fmla="*/ 22682345 w 49"/>
                <a:gd name="T43" fmla="*/ 40323008 h 25"/>
                <a:gd name="T44" fmla="*/ 15121036 w 49"/>
                <a:gd name="T45" fmla="*/ 32763240 h 25"/>
                <a:gd name="T46" fmla="*/ 10080690 w 49"/>
                <a:gd name="T47" fmla="*/ 20161504 h 25"/>
                <a:gd name="T48" fmla="*/ 5040345 w 49"/>
                <a:gd name="T49" fmla="*/ 10080752 h 25"/>
                <a:gd name="T50" fmla="*/ 2520966 w 49"/>
                <a:gd name="T51" fmla="*/ 0 h 25"/>
                <a:gd name="T52" fmla="*/ 2520966 w 49"/>
                <a:gd name="T53" fmla="*/ 0 h 25"/>
                <a:gd name="T54" fmla="*/ 0 w 49"/>
                <a:gd name="T55" fmla="*/ 0 h 2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9"/>
                <a:gd name="T85" fmla="*/ 0 h 25"/>
                <a:gd name="T86" fmla="*/ 49 w 49"/>
                <a:gd name="T87" fmla="*/ 25 h 2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9" h="25">
                  <a:moveTo>
                    <a:pt x="0" y="0"/>
                  </a:moveTo>
                  <a:lnTo>
                    <a:pt x="0" y="0"/>
                  </a:lnTo>
                  <a:lnTo>
                    <a:pt x="2" y="8"/>
                  </a:lnTo>
                  <a:lnTo>
                    <a:pt x="5" y="15"/>
                  </a:lnTo>
                  <a:lnTo>
                    <a:pt x="10" y="19"/>
                  </a:lnTo>
                  <a:lnTo>
                    <a:pt x="19" y="23"/>
                  </a:lnTo>
                  <a:lnTo>
                    <a:pt x="27" y="25"/>
                  </a:lnTo>
                  <a:lnTo>
                    <a:pt x="34" y="25"/>
                  </a:lnTo>
                  <a:lnTo>
                    <a:pt x="42" y="23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48" y="20"/>
                  </a:lnTo>
                  <a:lnTo>
                    <a:pt x="37" y="22"/>
                  </a:lnTo>
                  <a:lnTo>
                    <a:pt x="27" y="22"/>
                  </a:lnTo>
                  <a:lnTo>
                    <a:pt x="21" y="22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4" y="8"/>
                  </a:lnTo>
                  <a:lnTo>
                    <a:pt x="2" y="4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5" name="Freeform 178"/>
            <p:cNvSpPr>
              <a:spLocks/>
            </p:cNvSpPr>
            <p:nvPr/>
          </p:nvSpPr>
          <p:spPr bwMode="auto">
            <a:xfrm>
              <a:off x="5487988" y="2581275"/>
              <a:ext cx="71438" cy="22225"/>
            </a:xfrm>
            <a:custGeom>
              <a:avLst/>
              <a:gdLst>
                <a:gd name="T0" fmla="*/ 0 w 45"/>
                <a:gd name="T1" fmla="*/ 0 h 14"/>
                <a:gd name="T2" fmla="*/ 0 w 45"/>
                <a:gd name="T3" fmla="*/ 0 h 14"/>
                <a:gd name="T4" fmla="*/ 10080695 w 45"/>
                <a:gd name="T5" fmla="*/ 12601575 h 14"/>
                <a:gd name="T6" fmla="*/ 20161390 w 45"/>
                <a:gd name="T7" fmla="*/ 20161251 h 14"/>
                <a:gd name="T8" fmla="*/ 37803402 w 45"/>
                <a:gd name="T9" fmla="*/ 25201562 h 14"/>
                <a:gd name="T10" fmla="*/ 50403473 w 45"/>
                <a:gd name="T11" fmla="*/ 30241879 h 14"/>
                <a:gd name="T12" fmla="*/ 68045490 w 45"/>
                <a:gd name="T13" fmla="*/ 35282190 h 14"/>
                <a:gd name="T14" fmla="*/ 83166529 w 45"/>
                <a:gd name="T15" fmla="*/ 35282190 h 14"/>
                <a:gd name="T16" fmla="*/ 100806946 w 45"/>
                <a:gd name="T17" fmla="*/ 30241879 h 14"/>
                <a:gd name="T18" fmla="*/ 113408630 w 45"/>
                <a:gd name="T19" fmla="*/ 27722517 h 14"/>
                <a:gd name="T20" fmla="*/ 113408630 w 45"/>
                <a:gd name="T21" fmla="*/ 27722517 h 14"/>
                <a:gd name="T22" fmla="*/ 113408630 w 45"/>
                <a:gd name="T23" fmla="*/ 27722517 h 14"/>
                <a:gd name="T24" fmla="*/ 113408630 w 45"/>
                <a:gd name="T25" fmla="*/ 25201562 h 14"/>
                <a:gd name="T26" fmla="*/ 113408630 w 45"/>
                <a:gd name="T27" fmla="*/ 25201562 h 14"/>
                <a:gd name="T28" fmla="*/ 83166529 w 45"/>
                <a:gd name="T29" fmla="*/ 30241879 h 14"/>
                <a:gd name="T30" fmla="*/ 68045490 w 45"/>
                <a:gd name="T31" fmla="*/ 30241879 h 14"/>
                <a:gd name="T32" fmla="*/ 50403473 w 45"/>
                <a:gd name="T33" fmla="*/ 27722517 h 14"/>
                <a:gd name="T34" fmla="*/ 37803402 w 45"/>
                <a:gd name="T35" fmla="*/ 25201562 h 14"/>
                <a:gd name="T36" fmla="*/ 25201737 w 45"/>
                <a:gd name="T37" fmla="*/ 20161251 h 14"/>
                <a:gd name="T38" fmla="*/ 10080695 w 45"/>
                <a:gd name="T39" fmla="*/ 10080625 h 14"/>
                <a:gd name="T40" fmla="*/ 0 w 45"/>
                <a:gd name="T41" fmla="*/ 0 h 14"/>
                <a:gd name="T42" fmla="*/ 0 w 45"/>
                <a:gd name="T43" fmla="*/ 0 h 14"/>
                <a:gd name="T44" fmla="*/ 0 w 45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14"/>
                <a:gd name="T71" fmla="*/ 45 w 45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14">
                  <a:moveTo>
                    <a:pt x="0" y="0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8" y="8"/>
                  </a:lnTo>
                  <a:lnTo>
                    <a:pt x="15" y="10"/>
                  </a:lnTo>
                  <a:lnTo>
                    <a:pt x="20" y="12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40" y="12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33" y="12"/>
                  </a:lnTo>
                  <a:lnTo>
                    <a:pt x="27" y="12"/>
                  </a:lnTo>
                  <a:lnTo>
                    <a:pt x="20" y="11"/>
                  </a:lnTo>
                  <a:lnTo>
                    <a:pt x="15" y="10"/>
                  </a:lnTo>
                  <a:lnTo>
                    <a:pt x="10" y="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6" name="Freeform 179"/>
            <p:cNvSpPr>
              <a:spLocks/>
            </p:cNvSpPr>
            <p:nvPr/>
          </p:nvSpPr>
          <p:spPr bwMode="auto">
            <a:xfrm>
              <a:off x="5487988" y="2581275"/>
              <a:ext cx="71438" cy="22225"/>
            </a:xfrm>
            <a:custGeom>
              <a:avLst/>
              <a:gdLst>
                <a:gd name="T0" fmla="*/ 0 w 45"/>
                <a:gd name="T1" fmla="*/ 0 h 14"/>
                <a:gd name="T2" fmla="*/ 0 w 45"/>
                <a:gd name="T3" fmla="*/ 0 h 14"/>
                <a:gd name="T4" fmla="*/ 10080695 w 45"/>
                <a:gd name="T5" fmla="*/ 12601575 h 14"/>
                <a:gd name="T6" fmla="*/ 20161390 w 45"/>
                <a:gd name="T7" fmla="*/ 20161251 h 14"/>
                <a:gd name="T8" fmla="*/ 37803402 w 45"/>
                <a:gd name="T9" fmla="*/ 25201562 h 14"/>
                <a:gd name="T10" fmla="*/ 50403473 w 45"/>
                <a:gd name="T11" fmla="*/ 30241879 h 14"/>
                <a:gd name="T12" fmla="*/ 68045490 w 45"/>
                <a:gd name="T13" fmla="*/ 35282190 h 14"/>
                <a:gd name="T14" fmla="*/ 83166529 w 45"/>
                <a:gd name="T15" fmla="*/ 35282190 h 14"/>
                <a:gd name="T16" fmla="*/ 100806946 w 45"/>
                <a:gd name="T17" fmla="*/ 30241879 h 14"/>
                <a:gd name="T18" fmla="*/ 113408630 w 45"/>
                <a:gd name="T19" fmla="*/ 27722517 h 14"/>
                <a:gd name="T20" fmla="*/ 113408630 w 45"/>
                <a:gd name="T21" fmla="*/ 27722517 h 14"/>
                <a:gd name="T22" fmla="*/ 113408630 w 45"/>
                <a:gd name="T23" fmla="*/ 27722517 h 14"/>
                <a:gd name="T24" fmla="*/ 113408630 w 45"/>
                <a:gd name="T25" fmla="*/ 25201562 h 14"/>
                <a:gd name="T26" fmla="*/ 113408630 w 45"/>
                <a:gd name="T27" fmla="*/ 25201562 h 14"/>
                <a:gd name="T28" fmla="*/ 83166529 w 45"/>
                <a:gd name="T29" fmla="*/ 30241879 h 14"/>
                <a:gd name="T30" fmla="*/ 68045490 w 45"/>
                <a:gd name="T31" fmla="*/ 30241879 h 14"/>
                <a:gd name="T32" fmla="*/ 50403473 w 45"/>
                <a:gd name="T33" fmla="*/ 27722517 h 14"/>
                <a:gd name="T34" fmla="*/ 37803402 w 45"/>
                <a:gd name="T35" fmla="*/ 25201562 h 14"/>
                <a:gd name="T36" fmla="*/ 25201737 w 45"/>
                <a:gd name="T37" fmla="*/ 20161251 h 14"/>
                <a:gd name="T38" fmla="*/ 10080695 w 45"/>
                <a:gd name="T39" fmla="*/ 10080625 h 14"/>
                <a:gd name="T40" fmla="*/ 0 w 45"/>
                <a:gd name="T41" fmla="*/ 0 h 14"/>
                <a:gd name="T42" fmla="*/ 0 w 45"/>
                <a:gd name="T43" fmla="*/ 0 h 14"/>
                <a:gd name="T44" fmla="*/ 0 w 45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14"/>
                <a:gd name="T71" fmla="*/ 45 w 45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14">
                  <a:moveTo>
                    <a:pt x="0" y="0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8" y="8"/>
                  </a:lnTo>
                  <a:lnTo>
                    <a:pt x="15" y="10"/>
                  </a:lnTo>
                  <a:lnTo>
                    <a:pt x="20" y="12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40" y="12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33" y="12"/>
                  </a:lnTo>
                  <a:lnTo>
                    <a:pt x="27" y="12"/>
                  </a:lnTo>
                  <a:lnTo>
                    <a:pt x="20" y="11"/>
                  </a:lnTo>
                  <a:lnTo>
                    <a:pt x="15" y="10"/>
                  </a:lnTo>
                  <a:lnTo>
                    <a:pt x="10" y="8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7" name="Freeform 180"/>
            <p:cNvSpPr>
              <a:spLocks/>
            </p:cNvSpPr>
            <p:nvPr/>
          </p:nvSpPr>
          <p:spPr bwMode="auto">
            <a:xfrm>
              <a:off x="5561013" y="2552700"/>
              <a:ext cx="39688" cy="65088"/>
            </a:xfrm>
            <a:custGeom>
              <a:avLst/>
              <a:gdLst>
                <a:gd name="T0" fmla="*/ 0 w 25"/>
                <a:gd name="T1" fmla="*/ 103327980 h 41"/>
                <a:gd name="T2" fmla="*/ 0 w 25"/>
                <a:gd name="T3" fmla="*/ 103327980 h 41"/>
                <a:gd name="T4" fmla="*/ 7561359 w 25"/>
                <a:gd name="T5" fmla="*/ 98287631 h 41"/>
                <a:gd name="T6" fmla="*/ 12601733 w 25"/>
                <a:gd name="T7" fmla="*/ 90726313 h 41"/>
                <a:gd name="T8" fmla="*/ 20161504 w 25"/>
                <a:gd name="T9" fmla="*/ 83166583 h 41"/>
                <a:gd name="T10" fmla="*/ 20161504 w 25"/>
                <a:gd name="T11" fmla="*/ 70564916 h 41"/>
                <a:gd name="T12" fmla="*/ 20161504 w 25"/>
                <a:gd name="T13" fmla="*/ 70564916 h 41"/>
                <a:gd name="T14" fmla="*/ 20161504 w 25"/>
                <a:gd name="T15" fmla="*/ 57964836 h 41"/>
                <a:gd name="T16" fmla="*/ 17642111 w 25"/>
                <a:gd name="T17" fmla="*/ 45363156 h 41"/>
                <a:gd name="T18" fmla="*/ 17642111 w 25"/>
                <a:gd name="T19" fmla="*/ 45363156 h 41"/>
                <a:gd name="T20" fmla="*/ 12601733 w 25"/>
                <a:gd name="T21" fmla="*/ 30242108 h 41"/>
                <a:gd name="T22" fmla="*/ 17642111 w 25"/>
                <a:gd name="T23" fmla="*/ 20161404 h 41"/>
                <a:gd name="T24" fmla="*/ 22682485 w 25"/>
                <a:gd name="T25" fmla="*/ 15121054 h 41"/>
                <a:gd name="T26" fmla="*/ 32763240 w 25"/>
                <a:gd name="T27" fmla="*/ 10080702 h 41"/>
                <a:gd name="T28" fmla="*/ 32763240 w 25"/>
                <a:gd name="T29" fmla="*/ 10080702 h 41"/>
                <a:gd name="T30" fmla="*/ 42843989 w 25"/>
                <a:gd name="T31" fmla="*/ 7561321 h 41"/>
                <a:gd name="T32" fmla="*/ 52924750 w 25"/>
                <a:gd name="T33" fmla="*/ 12601670 h 41"/>
                <a:gd name="T34" fmla="*/ 55444144 w 25"/>
                <a:gd name="T35" fmla="*/ 20161404 h 41"/>
                <a:gd name="T36" fmla="*/ 57965125 w 25"/>
                <a:gd name="T37" fmla="*/ 27722728 h 41"/>
                <a:gd name="T38" fmla="*/ 57965125 w 25"/>
                <a:gd name="T39" fmla="*/ 27722728 h 41"/>
                <a:gd name="T40" fmla="*/ 57965125 w 25"/>
                <a:gd name="T41" fmla="*/ 27722728 h 41"/>
                <a:gd name="T42" fmla="*/ 60484518 w 25"/>
                <a:gd name="T43" fmla="*/ 27722728 h 41"/>
                <a:gd name="T44" fmla="*/ 60484518 w 25"/>
                <a:gd name="T45" fmla="*/ 27722728 h 41"/>
                <a:gd name="T46" fmla="*/ 63005499 w 25"/>
                <a:gd name="T47" fmla="*/ 17642023 h 41"/>
                <a:gd name="T48" fmla="*/ 60484518 w 25"/>
                <a:gd name="T49" fmla="*/ 12601670 h 41"/>
                <a:gd name="T50" fmla="*/ 57965125 w 25"/>
                <a:gd name="T51" fmla="*/ 7561321 h 41"/>
                <a:gd name="T52" fmla="*/ 47884364 w 25"/>
                <a:gd name="T53" fmla="*/ 2520969 h 41"/>
                <a:gd name="T54" fmla="*/ 40323008 w 25"/>
                <a:gd name="T55" fmla="*/ 0 h 41"/>
                <a:gd name="T56" fmla="*/ 32763240 w 25"/>
                <a:gd name="T57" fmla="*/ 2520969 h 41"/>
                <a:gd name="T58" fmla="*/ 20161504 w 25"/>
                <a:gd name="T59" fmla="*/ 7561321 h 41"/>
                <a:gd name="T60" fmla="*/ 20161504 w 25"/>
                <a:gd name="T61" fmla="*/ 7561321 h 41"/>
                <a:gd name="T62" fmla="*/ 10080752 w 25"/>
                <a:gd name="T63" fmla="*/ 15121054 h 41"/>
                <a:gd name="T64" fmla="*/ 7561359 w 25"/>
                <a:gd name="T65" fmla="*/ 20161404 h 41"/>
                <a:gd name="T66" fmla="*/ 7561359 w 25"/>
                <a:gd name="T67" fmla="*/ 25201753 h 41"/>
                <a:gd name="T68" fmla="*/ 7561359 w 25"/>
                <a:gd name="T69" fmla="*/ 25201753 h 41"/>
                <a:gd name="T70" fmla="*/ 12601733 w 25"/>
                <a:gd name="T71" fmla="*/ 45363156 h 41"/>
                <a:gd name="T72" fmla="*/ 20161504 w 25"/>
                <a:gd name="T73" fmla="*/ 65524566 h 41"/>
                <a:gd name="T74" fmla="*/ 17642111 w 25"/>
                <a:gd name="T75" fmla="*/ 75605265 h 41"/>
                <a:gd name="T76" fmla="*/ 12601733 w 25"/>
                <a:gd name="T77" fmla="*/ 88206932 h 41"/>
                <a:gd name="T78" fmla="*/ 7561359 w 25"/>
                <a:gd name="T79" fmla="*/ 95766662 h 41"/>
                <a:gd name="T80" fmla="*/ 0 w 25"/>
                <a:gd name="T81" fmla="*/ 100807012 h 41"/>
                <a:gd name="T82" fmla="*/ 0 w 25"/>
                <a:gd name="T83" fmla="*/ 100807012 h 41"/>
                <a:gd name="T84" fmla="*/ 0 w 25"/>
                <a:gd name="T85" fmla="*/ 103327980 h 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41"/>
                <a:gd name="T131" fmla="*/ 25 w 25"/>
                <a:gd name="T132" fmla="*/ 41 h 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41">
                  <a:moveTo>
                    <a:pt x="0" y="41"/>
                  </a:moveTo>
                  <a:lnTo>
                    <a:pt x="0" y="41"/>
                  </a:lnTo>
                  <a:lnTo>
                    <a:pt x="3" y="39"/>
                  </a:lnTo>
                  <a:lnTo>
                    <a:pt x="5" y="36"/>
                  </a:lnTo>
                  <a:lnTo>
                    <a:pt x="8" y="33"/>
                  </a:lnTo>
                  <a:lnTo>
                    <a:pt x="8" y="28"/>
                  </a:lnTo>
                  <a:lnTo>
                    <a:pt x="8" y="23"/>
                  </a:lnTo>
                  <a:lnTo>
                    <a:pt x="7" y="18"/>
                  </a:lnTo>
                  <a:lnTo>
                    <a:pt x="5" y="12"/>
                  </a:lnTo>
                  <a:lnTo>
                    <a:pt x="7" y="8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5"/>
                  </a:lnTo>
                  <a:lnTo>
                    <a:pt x="22" y="8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8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5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8" name="Freeform 181"/>
            <p:cNvSpPr>
              <a:spLocks/>
            </p:cNvSpPr>
            <p:nvPr/>
          </p:nvSpPr>
          <p:spPr bwMode="auto">
            <a:xfrm>
              <a:off x="5561013" y="2552700"/>
              <a:ext cx="39688" cy="65088"/>
            </a:xfrm>
            <a:custGeom>
              <a:avLst/>
              <a:gdLst>
                <a:gd name="T0" fmla="*/ 0 w 25"/>
                <a:gd name="T1" fmla="*/ 103327980 h 41"/>
                <a:gd name="T2" fmla="*/ 0 w 25"/>
                <a:gd name="T3" fmla="*/ 103327980 h 41"/>
                <a:gd name="T4" fmla="*/ 7561359 w 25"/>
                <a:gd name="T5" fmla="*/ 98287631 h 41"/>
                <a:gd name="T6" fmla="*/ 12601733 w 25"/>
                <a:gd name="T7" fmla="*/ 90726313 h 41"/>
                <a:gd name="T8" fmla="*/ 20161504 w 25"/>
                <a:gd name="T9" fmla="*/ 83166583 h 41"/>
                <a:gd name="T10" fmla="*/ 20161504 w 25"/>
                <a:gd name="T11" fmla="*/ 70564916 h 41"/>
                <a:gd name="T12" fmla="*/ 20161504 w 25"/>
                <a:gd name="T13" fmla="*/ 70564916 h 41"/>
                <a:gd name="T14" fmla="*/ 20161504 w 25"/>
                <a:gd name="T15" fmla="*/ 57964836 h 41"/>
                <a:gd name="T16" fmla="*/ 17642111 w 25"/>
                <a:gd name="T17" fmla="*/ 45363156 h 41"/>
                <a:gd name="T18" fmla="*/ 17642111 w 25"/>
                <a:gd name="T19" fmla="*/ 45363156 h 41"/>
                <a:gd name="T20" fmla="*/ 12601733 w 25"/>
                <a:gd name="T21" fmla="*/ 30242108 h 41"/>
                <a:gd name="T22" fmla="*/ 17642111 w 25"/>
                <a:gd name="T23" fmla="*/ 20161404 h 41"/>
                <a:gd name="T24" fmla="*/ 22682485 w 25"/>
                <a:gd name="T25" fmla="*/ 15121054 h 41"/>
                <a:gd name="T26" fmla="*/ 32763240 w 25"/>
                <a:gd name="T27" fmla="*/ 10080702 h 41"/>
                <a:gd name="T28" fmla="*/ 32763240 w 25"/>
                <a:gd name="T29" fmla="*/ 10080702 h 41"/>
                <a:gd name="T30" fmla="*/ 42843989 w 25"/>
                <a:gd name="T31" fmla="*/ 7561321 h 41"/>
                <a:gd name="T32" fmla="*/ 52924750 w 25"/>
                <a:gd name="T33" fmla="*/ 12601670 h 41"/>
                <a:gd name="T34" fmla="*/ 55444144 w 25"/>
                <a:gd name="T35" fmla="*/ 20161404 h 41"/>
                <a:gd name="T36" fmla="*/ 57965125 w 25"/>
                <a:gd name="T37" fmla="*/ 27722728 h 41"/>
                <a:gd name="T38" fmla="*/ 57965125 w 25"/>
                <a:gd name="T39" fmla="*/ 27722728 h 41"/>
                <a:gd name="T40" fmla="*/ 57965125 w 25"/>
                <a:gd name="T41" fmla="*/ 27722728 h 41"/>
                <a:gd name="T42" fmla="*/ 60484518 w 25"/>
                <a:gd name="T43" fmla="*/ 27722728 h 41"/>
                <a:gd name="T44" fmla="*/ 60484518 w 25"/>
                <a:gd name="T45" fmla="*/ 27722728 h 41"/>
                <a:gd name="T46" fmla="*/ 63005499 w 25"/>
                <a:gd name="T47" fmla="*/ 17642023 h 41"/>
                <a:gd name="T48" fmla="*/ 60484518 w 25"/>
                <a:gd name="T49" fmla="*/ 12601670 h 41"/>
                <a:gd name="T50" fmla="*/ 57965125 w 25"/>
                <a:gd name="T51" fmla="*/ 7561321 h 41"/>
                <a:gd name="T52" fmla="*/ 47884364 w 25"/>
                <a:gd name="T53" fmla="*/ 2520969 h 41"/>
                <a:gd name="T54" fmla="*/ 40323008 w 25"/>
                <a:gd name="T55" fmla="*/ 0 h 41"/>
                <a:gd name="T56" fmla="*/ 32763240 w 25"/>
                <a:gd name="T57" fmla="*/ 2520969 h 41"/>
                <a:gd name="T58" fmla="*/ 20161504 w 25"/>
                <a:gd name="T59" fmla="*/ 7561321 h 41"/>
                <a:gd name="T60" fmla="*/ 20161504 w 25"/>
                <a:gd name="T61" fmla="*/ 7561321 h 41"/>
                <a:gd name="T62" fmla="*/ 10080752 w 25"/>
                <a:gd name="T63" fmla="*/ 15121054 h 41"/>
                <a:gd name="T64" fmla="*/ 7561359 w 25"/>
                <a:gd name="T65" fmla="*/ 20161404 h 41"/>
                <a:gd name="T66" fmla="*/ 7561359 w 25"/>
                <a:gd name="T67" fmla="*/ 25201753 h 41"/>
                <a:gd name="T68" fmla="*/ 7561359 w 25"/>
                <a:gd name="T69" fmla="*/ 25201753 h 41"/>
                <a:gd name="T70" fmla="*/ 12601733 w 25"/>
                <a:gd name="T71" fmla="*/ 45363156 h 41"/>
                <a:gd name="T72" fmla="*/ 20161504 w 25"/>
                <a:gd name="T73" fmla="*/ 65524566 h 41"/>
                <a:gd name="T74" fmla="*/ 17642111 w 25"/>
                <a:gd name="T75" fmla="*/ 75605265 h 41"/>
                <a:gd name="T76" fmla="*/ 12601733 w 25"/>
                <a:gd name="T77" fmla="*/ 88206932 h 41"/>
                <a:gd name="T78" fmla="*/ 7561359 w 25"/>
                <a:gd name="T79" fmla="*/ 95766662 h 41"/>
                <a:gd name="T80" fmla="*/ 0 w 25"/>
                <a:gd name="T81" fmla="*/ 100807012 h 41"/>
                <a:gd name="T82" fmla="*/ 0 w 25"/>
                <a:gd name="T83" fmla="*/ 100807012 h 41"/>
                <a:gd name="T84" fmla="*/ 0 w 25"/>
                <a:gd name="T85" fmla="*/ 103327980 h 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41"/>
                <a:gd name="T131" fmla="*/ 25 w 25"/>
                <a:gd name="T132" fmla="*/ 41 h 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41">
                  <a:moveTo>
                    <a:pt x="0" y="41"/>
                  </a:moveTo>
                  <a:lnTo>
                    <a:pt x="0" y="41"/>
                  </a:lnTo>
                  <a:lnTo>
                    <a:pt x="3" y="39"/>
                  </a:lnTo>
                  <a:lnTo>
                    <a:pt x="5" y="36"/>
                  </a:lnTo>
                  <a:lnTo>
                    <a:pt x="8" y="33"/>
                  </a:lnTo>
                  <a:lnTo>
                    <a:pt x="8" y="28"/>
                  </a:lnTo>
                  <a:lnTo>
                    <a:pt x="8" y="23"/>
                  </a:lnTo>
                  <a:lnTo>
                    <a:pt x="7" y="18"/>
                  </a:lnTo>
                  <a:lnTo>
                    <a:pt x="5" y="12"/>
                  </a:lnTo>
                  <a:lnTo>
                    <a:pt x="7" y="8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5"/>
                  </a:lnTo>
                  <a:lnTo>
                    <a:pt x="22" y="8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8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5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69" name="Freeform 182"/>
            <p:cNvSpPr>
              <a:spLocks/>
            </p:cNvSpPr>
            <p:nvPr/>
          </p:nvSpPr>
          <p:spPr bwMode="auto">
            <a:xfrm>
              <a:off x="5572125" y="2566988"/>
              <a:ext cx="22225" cy="15875"/>
            </a:xfrm>
            <a:custGeom>
              <a:avLst/>
              <a:gdLst>
                <a:gd name="T0" fmla="*/ 0 w 14"/>
                <a:gd name="T1" fmla="*/ 25201559 h 10"/>
                <a:gd name="T2" fmla="*/ 0 w 14"/>
                <a:gd name="T3" fmla="*/ 25201559 h 10"/>
                <a:gd name="T4" fmla="*/ 2520950 w 14"/>
                <a:gd name="T5" fmla="*/ 15120938 h 10"/>
                <a:gd name="T6" fmla="*/ 5040313 w 14"/>
                <a:gd name="T7" fmla="*/ 10080624 h 10"/>
                <a:gd name="T8" fmla="*/ 7561264 w 14"/>
                <a:gd name="T9" fmla="*/ 7559675 h 10"/>
                <a:gd name="T10" fmla="*/ 7561264 w 14"/>
                <a:gd name="T11" fmla="*/ 7559675 h 10"/>
                <a:gd name="T12" fmla="*/ 12601575 w 14"/>
                <a:gd name="T13" fmla="*/ 2520950 h 10"/>
                <a:gd name="T14" fmla="*/ 20161251 w 14"/>
                <a:gd name="T15" fmla="*/ 5040312 h 10"/>
                <a:gd name="T16" fmla="*/ 27722517 w 14"/>
                <a:gd name="T17" fmla="*/ 7559675 h 10"/>
                <a:gd name="T18" fmla="*/ 35282190 w 14"/>
                <a:gd name="T19" fmla="*/ 12601573 h 10"/>
                <a:gd name="T20" fmla="*/ 35282190 w 14"/>
                <a:gd name="T21" fmla="*/ 12601573 h 10"/>
                <a:gd name="T22" fmla="*/ 35282190 w 14"/>
                <a:gd name="T23" fmla="*/ 10080624 h 10"/>
                <a:gd name="T24" fmla="*/ 35282190 w 14"/>
                <a:gd name="T25" fmla="*/ 10080624 h 10"/>
                <a:gd name="T26" fmla="*/ 27722517 w 14"/>
                <a:gd name="T27" fmla="*/ 5040312 h 10"/>
                <a:gd name="T28" fmla="*/ 22682200 w 14"/>
                <a:gd name="T29" fmla="*/ 2520950 h 10"/>
                <a:gd name="T30" fmla="*/ 15120940 w 14"/>
                <a:gd name="T31" fmla="*/ 0 h 10"/>
                <a:gd name="T32" fmla="*/ 7561264 w 14"/>
                <a:gd name="T33" fmla="*/ 5040312 h 10"/>
                <a:gd name="T34" fmla="*/ 7561264 w 14"/>
                <a:gd name="T35" fmla="*/ 5040312 h 10"/>
                <a:gd name="T36" fmla="*/ 2520950 w 14"/>
                <a:gd name="T37" fmla="*/ 7559675 h 10"/>
                <a:gd name="T38" fmla="*/ 0 w 14"/>
                <a:gd name="T39" fmla="*/ 12601573 h 10"/>
                <a:gd name="T40" fmla="*/ 0 w 14"/>
                <a:gd name="T41" fmla="*/ 25201559 h 10"/>
                <a:gd name="T42" fmla="*/ 0 w 14"/>
                <a:gd name="T43" fmla="*/ 25201559 h 10"/>
                <a:gd name="T44" fmla="*/ 0 w 14"/>
                <a:gd name="T45" fmla="*/ 25201559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10"/>
                <a:gd name="T71" fmla="*/ 14 w 14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10">
                  <a:moveTo>
                    <a:pt x="0" y="10"/>
                  </a:moveTo>
                  <a:lnTo>
                    <a:pt x="0" y="10"/>
                  </a:lnTo>
                  <a:lnTo>
                    <a:pt x="1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2"/>
                  </a:lnTo>
                  <a:lnTo>
                    <a:pt x="11" y="3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0" name="Freeform 183"/>
            <p:cNvSpPr>
              <a:spLocks/>
            </p:cNvSpPr>
            <p:nvPr/>
          </p:nvSpPr>
          <p:spPr bwMode="auto">
            <a:xfrm>
              <a:off x="5572125" y="2566988"/>
              <a:ext cx="22225" cy="15875"/>
            </a:xfrm>
            <a:custGeom>
              <a:avLst/>
              <a:gdLst>
                <a:gd name="T0" fmla="*/ 0 w 14"/>
                <a:gd name="T1" fmla="*/ 25201559 h 10"/>
                <a:gd name="T2" fmla="*/ 0 w 14"/>
                <a:gd name="T3" fmla="*/ 25201559 h 10"/>
                <a:gd name="T4" fmla="*/ 2520950 w 14"/>
                <a:gd name="T5" fmla="*/ 15120938 h 10"/>
                <a:gd name="T6" fmla="*/ 5040313 w 14"/>
                <a:gd name="T7" fmla="*/ 10080624 h 10"/>
                <a:gd name="T8" fmla="*/ 7561264 w 14"/>
                <a:gd name="T9" fmla="*/ 7559675 h 10"/>
                <a:gd name="T10" fmla="*/ 7561264 w 14"/>
                <a:gd name="T11" fmla="*/ 7559675 h 10"/>
                <a:gd name="T12" fmla="*/ 12601575 w 14"/>
                <a:gd name="T13" fmla="*/ 2520950 h 10"/>
                <a:gd name="T14" fmla="*/ 20161251 w 14"/>
                <a:gd name="T15" fmla="*/ 5040312 h 10"/>
                <a:gd name="T16" fmla="*/ 27722517 w 14"/>
                <a:gd name="T17" fmla="*/ 7559675 h 10"/>
                <a:gd name="T18" fmla="*/ 35282190 w 14"/>
                <a:gd name="T19" fmla="*/ 12601573 h 10"/>
                <a:gd name="T20" fmla="*/ 35282190 w 14"/>
                <a:gd name="T21" fmla="*/ 12601573 h 10"/>
                <a:gd name="T22" fmla="*/ 35282190 w 14"/>
                <a:gd name="T23" fmla="*/ 10080624 h 10"/>
                <a:gd name="T24" fmla="*/ 35282190 w 14"/>
                <a:gd name="T25" fmla="*/ 10080624 h 10"/>
                <a:gd name="T26" fmla="*/ 27722517 w 14"/>
                <a:gd name="T27" fmla="*/ 5040312 h 10"/>
                <a:gd name="T28" fmla="*/ 22682200 w 14"/>
                <a:gd name="T29" fmla="*/ 2520950 h 10"/>
                <a:gd name="T30" fmla="*/ 15120940 w 14"/>
                <a:gd name="T31" fmla="*/ 0 h 10"/>
                <a:gd name="T32" fmla="*/ 7561264 w 14"/>
                <a:gd name="T33" fmla="*/ 5040312 h 10"/>
                <a:gd name="T34" fmla="*/ 7561264 w 14"/>
                <a:gd name="T35" fmla="*/ 5040312 h 10"/>
                <a:gd name="T36" fmla="*/ 2520950 w 14"/>
                <a:gd name="T37" fmla="*/ 7559675 h 10"/>
                <a:gd name="T38" fmla="*/ 0 w 14"/>
                <a:gd name="T39" fmla="*/ 12601573 h 10"/>
                <a:gd name="T40" fmla="*/ 0 w 14"/>
                <a:gd name="T41" fmla="*/ 25201559 h 10"/>
                <a:gd name="T42" fmla="*/ 0 w 14"/>
                <a:gd name="T43" fmla="*/ 25201559 h 10"/>
                <a:gd name="T44" fmla="*/ 0 w 14"/>
                <a:gd name="T45" fmla="*/ 25201559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10"/>
                <a:gd name="T71" fmla="*/ 14 w 14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10">
                  <a:moveTo>
                    <a:pt x="0" y="10"/>
                  </a:moveTo>
                  <a:lnTo>
                    <a:pt x="0" y="10"/>
                  </a:lnTo>
                  <a:lnTo>
                    <a:pt x="1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2"/>
                  </a:lnTo>
                  <a:lnTo>
                    <a:pt x="11" y="3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1" name="Freeform 184"/>
            <p:cNvSpPr>
              <a:spLocks/>
            </p:cNvSpPr>
            <p:nvPr/>
          </p:nvSpPr>
          <p:spPr bwMode="auto">
            <a:xfrm>
              <a:off x="5557838" y="2590800"/>
              <a:ext cx="166688" cy="57150"/>
            </a:xfrm>
            <a:custGeom>
              <a:avLst/>
              <a:gdLst>
                <a:gd name="T0" fmla="*/ 0 w 105"/>
                <a:gd name="T1" fmla="*/ 45362806 h 36"/>
                <a:gd name="T2" fmla="*/ 5040328 w 105"/>
                <a:gd name="T3" fmla="*/ 63003111 h 36"/>
                <a:gd name="T4" fmla="*/ 17641941 w 105"/>
                <a:gd name="T5" fmla="*/ 73083731 h 36"/>
                <a:gd name="T6" fmla="*/ 25201637 w 105"/>
                <a:gd name="T7" fmla="*/ 70564370 h 36"/>
                <a:gd name="T8" fmla="*/ 40322622 w 105"/>
                <a:gd name="T9" fmla="*/ 63003111 h 36"/>
                <a:gd name="T10" fmla="*/ 57964569 w 105"/>
                <a:gd name="T11" fmla="*/ 42843444 h 36"/>
                <a:gd name="T12" fmla="*/ 88206526 w 105"/>
                <a:gd name="T13" fmla="*/ 20161248 h 36"/>
                <a:gd name="T14" fmla="*/ 100806548 w 105"/>
                <a:gd name="T15" fmla="*/ 12599985 h 36"/>
                <a:gd name="T16" fmla="*/ 133569486 w 105"/>
                <a:gd name="T17" fmla="*/ 10080624 h 36"/>
                <a:gd name="T18" fmla="*/ 141129182 w 105"/>
                <a:gd name="T19" fmla="*/ 20161248 h 36"/>
                <a:gd name="T20" fmla="*/ 143650139 w 105"/>
                <a:gd name="T21" fmla="*/ 35282185 h 36"/>
                <a:gd name="T22" fmla="*/ 146169508 w 105"/>
                <a:gd name="T23" fmla="*/ 47882167 h 36"/>
                <a:gd name="T24" fmla="*/ 161290487 w 105"/>
                <a:gd name="T25" fmla="*/ 70564370 h 36"/>
                <a:gd name="T26" fmla="*/ 171371139 w 105"/>
                <a:gd name="T27" fmla="*/ 75604680 h 36"/>
                <a:gd name="T28" fmla="*/ 196572770 w 105"/>
                <a:gd name="T29" fmla="*/ 85685301 h 36"/>
                <a:gd name="T30" fmla="*/ 224295407 w 105"/>
                <a:gd name="T31" fmla="*/ 90725611 h 36"/>
                <a:gd name="T32" fmla="*/ 249497038 w 105"/>
                <a:gd name="T33" fmla="*/ 80644991 h 36"/>
                <a:gd name="T34" fmla="*/ 264618016 w 105"/>
                <a:gd name="T35" fmla="*/ 60483749 h 36"/>
                <a:gd name="T36" fmla="*/ 264618016 w 105"/>
                <a:gd name="T37" fmla="*/ 50403116 h 36"/>
                <a:gd name="T38" fmla="*/ 259577690 w 105"/>
                <a:gd name="T39" fmla="*/ 32761236 h 36"/>
                <a:gd name="T40" fmla="*/ 249497038 w 105"/>
                <a:gd name="T41" fmla="*/ 12599985 h 36"/>
                <a:gd name="T42" fmla="*/ 231855102 w 105"/>
                <a:gd name="T43" fmla="*/ 10080624 h 36"/>
                <a:gd name="T44" fmla="*/ 226814776 w 105"/>
                <a:gd name="T45" fmla="*/ 15120937 h 36"/>
                <a:gd name="T46" fmla="*/ 229335733 w 105"/>
                <a:gd name="T47" fmla="*/ 22682197 h 36"/>
                <a:gd name="T48" fmla="*/ 231855102 w 105"/>
                <a:gd name="T49" fmla="*/ 20161248 h 36"/>
                <a:gd name="T50" fmla="*/ 239416385 w 105"/>
                <a:gd name="T51" fmla="*/ 20161248 h 36"/>
                <a:gd name="T52" fmla="*/ 249497038 w 105"/>
                <a:gd name="T53" fmla="*/ 22682197 h 36"/>
                <a:gd name="T54" fmla="*/ 254537364 w 105"/>
                <a:gd name="T55" fmla="*/ 27720926 h 36"/>
                <a:gd name="T56" fmla="*/ 262097059 w 105"/>
                <a:gd name="T57" fmla="*/ 40322495 h 36"/>
                <a:gd name="T58" fmla="*/ 259577690 w 105"/>
                <a:gd name="T59" fmla="*/ 57962800 h 36"/>
                <a:gd name="T60" fmla="*/ 252016407 w 105"/>
                <a:gd name="T61" fmla="*/ 70564370 h 36"/>
                <a:gd name="T62" fmla="*/ 239416385 w 105"/>
                <a:gd name="T63" fmla="*/ 80644991 h 36"/>
                <a:gd name="T64" fmla="*/ 219255081 w 105"/>
                <a:gd name="T65" fmla="*/ 85685301 h 36"/>
                <a:gd name="T66" fmla="*/ 183972748 w 105"/>
                <a:gd name="T67" fmla="*/ 78124042 h 36"/>
                <a:gd name="T68" fmla="*/ 168851770 w 105"/>
                <a:gd name="T69" fmla="*/ 70564370 h 36"/>
                <a:gd name="T70" fmla="*/ 156250160 w 105"/>
                <a:gd name="T71" fmla="*/ 60483749 h 36"/>
                <a:gd name="T72" fmla="*/ 148690465 w 105"/>
                <a:gd name="T73" fmla="*/ 32761236 h 36"/>
                <a:gd name="T74" fmla="*/ 148690465 w 105"/>
                <a:gd name="T75" fmla="*/ 15120937 h 36"/>
                <a:gd name="T76" fmla="*/ 143650139 w 105"/>
                <a:gd name="T77" fmla="*/ 5040312 h 36"/>
                <a:gd name="T78" fmla="*/ 128529160 w 105"/>
                <a:gd name="T79" fmla="*/ 0 h 36"/>
                <a:gd name="T80" fmla="*/ 98287179 w 105"/>
                <a:gd name="T81" fmla="*/ 2520950 h 36"/>
                <a:gd name="T82" fmla="*/ 83166200 w 105"/>
                <a:gd name="T83" fmla="*/ 7559675 h 36"/>
                <a:gd name="T84" fmla="*/ 68045222 w 105"/>
                <a:gd name="T85" fmla="*/ 20161248 h 36"/>
                <a:gd name="T86" fmla="*/ 57964569 w 105"/>
                <a:gd name="T87" fmla="*/ 32761236 h 36"/>
                <a:gd name="T88" fmla="*/ 40322622 w 105"/>
                <a:gd name="T89" fmla="*/ 57962800 h 36"/>
                <a:gd name="T90" fmla="*/ 32762926 w 105"/>
                <a:gd name="T91" fmla="*/ 63003111 h 36"/>
                <a:gd name="T92" fmla="*/ 22682268 w 105"/>
                <a:gd name="T93" fmla="*/ 65524060 h 36"/>
                <a:gd name="T94" fmla="*/ 5040328 w 105"/>
                <a:gd name="T95" fmla="*/ 57962800 h 36"/>
                <a:gd name="T96" fmla="*/ 0 w 105"/>
                <a:gd name="T97" fmla="*/ 45362806 h 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5"/>
                <a:gd name="T148" fmla="*/ 0 h 36"/>
                <a:gd name="T149" fmla="*/ 105 w 105"/>
                <a:gd name="T150" fmla="*/ 36 h 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5" h="36">
                  <a:moveTo>
                    <a:pt x="0" y="18"/>
                  </a:moveTo>
                  <a:lnTo>
                    <a:pt x="0" y="18"/>
                  </a:lnTo>
                  <a:lnTo>
                    <a:pt x="1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9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6" y="25"/>
                  </a:lnTo>
                  <a:lnTo>
                    <a:pt x="23" y="17"/>
                  </a:lnTo>
                  <a:lnTo>
                    <a:pt x="30" y="10"/>
                  </a:lnTo>
                  <a:lnTo>
                    <a:pt x="35" y="8"/>
                  </a:lnTo>
                  <a:lnTo>
                    <a:pt x="40" y="5"/>
                  </a:lnTo>
                  <a:lnTo>
                    <a:pt x="46" y="4"/>
                  </a:lnTo>
                  <a:lnTo>
                    <a:pt x="53" y="4"/>
                  </a:lnTo>
                  <a:lnTo>
                    <a:pt x="55" y="5"/>
                  </a:lnTo>
                  <a:lnTo>
                    <a:pt x="56" y="8"/>
                  </a:lnTo>
                  <a:lnTo>
                    <a:pt x="57" y="10"/>
                  </a:lnTo>
                  <a:lnTo>
                    <a:pt x="57" y="14"/>
                  </a:lnTo>
                  <a:lnTo>
                    <a:pt x="58" y="19"/>
                  </a:lnTo>
                  <a:lnTo>
                    <a:pt x="60" y="24"/>
                  </a:lnTo>
                  <a:lnTo>
                    <a:pt x="64" y="28"/>
                  </a:lnTo>
                  <a:lnTo>
                    <a:pt x="68" y="30"/>
                  </a:lnTo>
                  <a:lnTo>
                    <a:pt x="73" y="33"/>
                  </a:lnTo>
                  <a:lnTo>
                    <a:pt x="78" y="34"/>
                  </a:lnTo>
                  <a:lnTo>
                    <a:pt x="84" y="36"/>
                  </a:lnTo>
                  <a:lnTo>
                    <a:pt x="89" y="36"/>
                  </a:lnTo>
                  <a:lnTo>
                    <a:pt x="95" y="34"/>
                  </a:lnTo>
                  <a:lnTo>
                    <a:pt x="99" y="32"/>
                  </a:lnTo>
                  <a:lnTo>
                    <a:pt x="102" y="28"/>
                  </a:lnTo>
                  <a:lnTo>
                    <a:pt x="105" y="24"/>
                  </a:lnTo>
                  <a:lnTo>
                    <a:pt x="105" y="20"/>
                  </a:lnTo>
                  <a:lnTo>
                    <a:pt x="105" y="16"/>
                  </a:lnTo>
                  <a:lnTo>
                    <a:pt x="103" y="13"/>
                  </a:lnTo>
                  <a:lnTo>
                    <a:pt x="101" y="9"/>
                  </a:lnTo>
                  <a:lnTo>
                    <a:pt x="99" y="5"/>
                  </a:lnTo>
                  <a:lnTo>
                    <a:pt x="96" y="4"/>
                  </a:lnTo>
                  <a:lnTo>
                    <a:pt x="92" y="4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1" y="9"/>
                  </a:lnTo>
                  <a:lnTo>
                    <a:pt x="92" y="8"/>
                  </a:lnTo>
                  <a:lnTo>
                    <a:pt x="95" y="8"/>
                  </a:lnTo>
                  <a:lnTo>
                    <a:pt x="97" y="8"/>
                  </a:lnTo>
                  <a:lnTo>
                    <a:pt x="99" y="9"/>
                  </a:lnTo>
                  <a:lnTo>
                    <a:pt x="101" y="11"/>
                  </a:lnTo>
                  <a:lnTo>
                    <a:pt x="103" y="13"/>
                  </a:lnTo>
                  <a:lnTo>
                    <a:pt x="104" y="16"/>
                  </a:lnTo>
                  <a:lnTo>
                    <a:pt x="104" y="19"/>
                  </a:lnTo>
                  <a:lnTo>
                    <a:pt x="103" y="23"/>
                  </a:lnTo>
                  <a:lnTo>
                    <a:pt x="102" y="26"/>
                  </a:lnTo>
                  <a:lnTo>
                    <a:pt x="100" y="28"/>
                  </a:lnTo>
                  <a:lnTo>
                    <a:pt x="95" y="32"/>
                  </a:lnTo>
                  <a:lnTo>
                    <a:pt x="91" y="34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3" y="31"/>
                  </a:lnTo>
                  <a:lnTo>
                    <a:pt x="67" y="28"/>
                  </a:lnTo>
                  <a:lnTo>
                    <a:pt x="63" y="26"/>
                  </a:lnTo>
                  <a:lnTo>
                    <a:pt x="62" y="24"/>
                  </a:lnTo>
                  <a:lnTo>
                    <a:pt x="60" y="18"/>
                  </a:lnTo>
                  <a:lnTo>
                    <a:pt x="59" y="13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7" y="2"/>
                  </a:lnTo>
                  <a:lnTo>
                    <a:pt x="51" y="0"/>
                  </a:lnTo>
                  <a:lnTo>
                    <a:pt x="45" y="0"/>
                  </a:lnTo>
                  <a:lnTo>
                    <a:pt x="39" y="1"/>
                  </a:lnTo>
                  <a:lnTo>
                    <a:pt x="33" y="3"/>
                  </a:lnTo>
                  <a:lnTo>
                    <a:pt x="30" y="4"/>
                  </a:lnTo>
                  <a:lnTo>
                    <a:pt x="27" y="8"/>
                  </a:lnTo>
                  <a:lnTo>
                    <a:pt x="23" y="13"/>
                  </a:lnTo>
                  <a:lnTo>
                    <a:pt x="19" y="18"/>
                  </a:lnTo>
                  <a:lnTo>
                    <a:pt x="16" y="23"/>
                  </a:lnTo>
                  <a:lnTo>
                    <a:pt x="13" y="25"/>
                  </a:lnTo>
                  <a:lnTo>
                    <a:pt x="11" y="26"/>
                  </a:lnTo>
                  <a:lnTo>
                    <a:pt x="9" y="26"/>
                  </a:lnTo>
                  <a:lnTo>
                    <a:pt x="6" y="26"/>
                  </a:lnTo>
                  <a:lnTo>
                    <a:pt x="2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2" name="Freeform 185"/>
            <p:cNvSpPr>
              <a:spLocks/>
            </p:cNvSpPr>
            <p:nvPr/>
          </p:nvSpPr>
          <p:spPr bwMode="auto">
            <a:xfrm>
              <a:off x="5557838" y="2590800"/>
              <a:ext cx="166688" cy="57150"/>
            </a:xfrm>
            <a:custGeom>
              <a:avLst/>
              <a:gdLst>
                <a:gd name="T0" fmla="*/ 0 w 105"/>
                <a:gd name="T1" fmla="*/ 45362806 h 36"/>
                <a:gd name="T2" fmla="*/ 5040328 w 105"/>
                <a:gd name="T3" fmla="*/ 63003111 h 36"/>
                <a:gd name="T4" fmla="*/ 17641941 w 105"/>
                <a:gd name="T5" fmla="*/ 73083731 h 36"/>
                <a:gd name="T6" fmla="*/ 25201637 w 105"/>
                <a:gd name="T7" fmla="*/ 70564370 h 36"/>
                <a:gd name="T8" fmla="*/ 40322622 w 105"/>
                <a:gd name="T9" fmla="*/ 63003111 h 36"/>
                <a:gd name="T10" fmla="*/ 57964569 w 105"/>
                <a:gd name="T11" fmla="*/ 42843444 h 36"/>
                <a:gd name="T12" fmla="*/ 88206526 w 105"/>
                <a:gd name="T13" fmla="*/ 20161248 h 36"/>
                <a:gd name="T14" fmla="*/ 100806548 w 105"/>
                <a:gd name="T15" fmla="*/ 12599985 h 36"/>
                <a:gd name="T16" fmla="*/ 133569486 w 105"/>
                <a:gd name="T17" fmla="*/ 10080624 h 36"/>
                <a:gd name="T18" fmla="*/ 141129182 w 105"/>
                <a:gd name="T19" fmla="*/ 20161248 h 36"/>
                <a:gd name="T20" fmla="*/ 143650139 w 105"/>
                <a:gd name="T21" fmla="*/ 35282185 h 36"/>
                <a:gd name="T22" fmla="*/ 146169508 w 105"/>
                <a:gd name="T23" fmla="*/ 47882167 h 36"/>
                <a:gd name="T24" fmla="*/ 161290487 w 105"/>
                <a:gd name="T25" fmla="*/ 70564370 h 36"/>
                <a:gd name="T26" fmla="*/ 171371139 w 105"/>
                <a:gd name="T27" fmla="*/ 75604680 h 36"/>
                <a:gd name="T28" fmla="*/ 196572770 w 105"/>
                <a:gd name="T29" fmla="*/ 85685301 h 36"/>
                <a:gd name="T30" fmla="*/ 224295407 w 105"/>
                <a:gd name="T31" fmla="*/ 90725611 h 36"/>
                <a:gd name="T32" fmla="*/ 249497038 w 105"/>
                <a:gd name="T33" fmla="*/ 80644991 h 36"/>
                <a:gd name="T34" fmla="*/ 264618016 w 105"/>
                <a:gd name="T35" fmla="*/ 60483749 h 36"/>
                <a:gd name="T36" fmla="*/ 264618016 w 105"/>
                <a:gd name="T37" fmla="*/ 50403116 h 36"/>
                <a:gd name="T38" fmla="*/ 259577690 w 105"/>
                <a:gd name="T39" fmla="*/ 32761236 h 36"/>
                <a:gd name="T40" fmla="*/ 249497038 w 105"/>
                <a:gd name="T41" fmla="*/ 12599985 h 36"/>
                <a:gd name="T42" fmla="*/ 231855102 w 105"/>
                <a:gd name="T43" fmla="*/ 10080624 h 36"/>
                <a:gd name="T44" fmla="*/ 226814776 w 105"/>
                <a:gd name="T45" fmla="*/ 15120937 h 36"/>
                <a:gd name="T46" fmla="*/ 229335733 w 105"/>
                <a:gd name="T47" fmla="*/ 22682197 h 36"/>
                <a:gd name="T48" fmla="*/ 231855102 w 105"/>
                <a:gd name="T49" fmla="*/ 20161248 h 36"/>
                <a:gd name="T50" fmla="*/ 239416385 w 105"/>
                <a:gd name="T51" fmla="*/ 20161248 h 36"/>
                <a:gd name="T52" fmla="*/ 249497038 w 105"/>
                <a:gd name="T53" fmla="*/ 22682197 h 36"/>
                <a:gd name="T54" fmla="*/ 254537364 w 105"/>
                <a:gd name="T55" fmla="*/ 27720926 h 36"/>
                <a:gd name="T56" fmla="*/ 262097059 w 105"/>
                <a:gd name="T57" fmla="*/ 40322495 h 36"/>
                <a:gd name="T58" fmla="*/ 259577690 w 105"/>
                <a:gd name="T59" fmla="*/ 57962800 h 36"/>
                <a:gd name="T60" fmla="*/ 252016407 w 105"/>
                <a:gd name="T61" fmla="*/ 70564370 h 36"/>
                <a:gd name="T62" fmla="*/ 239416385 w 105"/>
                <a:gd name="T63" fmla="*/ 80644991 h 36"/>
                <a:gd name="T64" fmla="*/ 219255081 w 105"/>
                <a:gd name="T65" fmla="*/ 85685301 h 36"/>
                <a:gd name="T66" fmla="*/ 183972748 w 105"/>
                <a:gd name="T67" fmla="*/ 78124042 h 36"/>
                <a:gd name="T68" fmla="*/ 168851770 w 105"/>
                <a:gd name="T69" fmla="*/ 70564370 h 36"/>
                <a:gd name="T70" fmla="*/ 156250160 w 105"/>
                <a:gd name="T71" fmla="*/ 60483749 h 36"/>
                <a:gd name="T72" fmla="*/ 148690465 w 105"/>
                <a:gd name="T73" fmla="*/ 32761236 h 36"/>
                <a:gd name="T74" fmla="*/ 148690465 w 105"/>
                <a:gd name="T75" fmla="*/ 15120937 h 36"/>
                <a:gd name="T76" fmla="*/ 143650139 w 105"/>
                <a:gd name="T77" fmla="*/ 5040312 h 36"/>
                <a:gd name="T78" fmla="*/ 128529160 w 105"/>
                <a:gd name="T79" fmla="*/ 0 h 36"/>
                <a:gd name="T80" fmla="*/ 98287179 w 105"/>
                <a:gd name="T81" fmla="*/ 2520950 h 36"/>
                <a:gd name="T82" fmla="*/ 83166200 w 105"/>
                <a:gd name="T83" fmla="*/ 7559675 h 36"/>
                <a:gd name="T84" fmla="*/ 68045222 w 105"/>
                <a:gd name="T85" fmla="*/ 20161248 h 36"/>
                <a:gd name="T86" fmla="*/ 57964569 w 105"/>
                <a:gd name="T87" fmla="*/ 32761236 h 36"/>
                <a:gd name="T88" fmla="*/ 40322622 w 105"/>
                <a:gd name="T89" fmla="*/ 57962800 h 36"/>
                <a:gd name="T90" fmla="*/ 32762926 w 105"/>
                <a:gd name="T91" fmla="*/ 63003111 h 36"/>
                <a:gd name="T92" fmla="*/ 22682268 w 105"/>
                <a:gd name="T93" fmla="*/ 65524060 h 36"/>
                <a:gd name="T94" fmla="*/ 5040328 w 105"/>
                <a:gd name="T95" fmla="*/ 57962800 h 36"/>
                <a:gd name="T96" fmla="*/ 0 w 105"/>
                <a:gd name="T97" fmla="*/ 45362806 h 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5"/>
                <a:gd name="T148" fmla="*/ 0 h 36"/>
                <a:gd name="T149" fmla="*/ 105 w 105"/>
                <a:gd name="T150" fmla="*/ 36 h 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5" h="36">
                  <a:moveTo>
                    <a:pt x="0" y="18"/>
                  </a:moveTo>
                  <a:lnTo>
                    <a:pt x="0" y="18"/>
                  </a:lnTo>
                  <a:lnTo>
                    <a:pt x="1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9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6" y="25"/>
                  </a:lnTo>
                  <a:lnTo>
                    <a:pt x="23" y="17"/>
                  </a:lnTo>
                  <a:lnTo>
                    <a:pt x="30" y="10"/>
                  </a:lnTo>
                  <a:lnTo>
                    <a:pt x="35" y="8"/>
                  </a:lnTo>
                  <a:lnTo>
                    <a:pt x="40" y="5"/>
                  </a:lnTo>
                  <a:lnTo>
                    <a:pt x="46" y="4"/>
                  </a:lnTo>
                  <a:lnTo>
                    <a:pt x="53" y="4"/>
                  </a:lnTo>
                  <a:lnTo>
                    <a:pt x="55" y="5"/>
                  </a:lnTo>
                  <a:lnTo>
                    <a:pt x="56" y="8"/>
                  </a:lnTo>
                  <a:lnTo>
                    <a:pt x="57" y="10"/>
                  </a:lnTo>
                  <a:lnTo>
                    <a:pt x="57" y="14"/>
                  </a:lnTo>
                  <a:lnTo>
                    <a:pt x="58" y="19"/>
                  </a:lnTo>
                  <a:lnTo>
                    <a:pt x="60" y="24"/>
                  </a:lnTo>
                  <a:lnTo>
                    <a:pt x="64" y="28"/>
                  </a:lnTo>
                  <a:lnTo>
                    <a:pt x="68" y="30"/>
                  </a:lnTo>
                  <a:lnTo>
                    <a:pt x="73" y="33"/>
                  </a:lnTo>
                  <a:lnTo>
                    <a:pt x="78" y="34"/>
                  </a:lnTo>
                  <a:lnTo>
                    <a:pt x="84" y="36"/>
                  </a:lnTo>
                  <a:lnTo>
                    <a:pt x="89" y="36"/>
                  </a:lnTo>
                  <a:lnTo>
                    <a:pt x="95" y="34"/>
                  </a:lnTo>
                  <a:lnTo>
                    <a:pt x="99" y="32"/>
                  </a:lnTo>
                  <a:lnTo>
                    <a:pt x="102" y="28"/>
                  </a:lnTo>
                  <a:lnTo>
                    <a:pt x="105" y="24"/>
                  </a:lnTo>
                  <a:lnTo>
                    <a:pt x="105" y="20"/>
                  </a:lnTo>
                  <a:lnTo>
                    <a:pt x="105" y="16"/>
                  </a:lnTo>
                  <a:lnTo>
                    <a:pt x="103" y="13"/>
                  </a:lnTo>
                  <a:lnTo>
                    <a:pt x="101" y="9"/>
                  </a:lnTo>
                  <a:lnTo>
                    <a:pt x="99" y="5"/>
                  </a:lnTo>
                  <a:lnTo>
                    <a:pt x="96" y="4"/>
                  </a:lnTo>
                  <a:lnTo>
                    <a:pt x="92" y="4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1" y="9"/>
                  </a:lnTo>
                  <a:lnTo>
                    <a:pt x="92" y="8"/>
                  </a:lnTo>
                  <a:lnTo>
                    <a:pt x="95" y="8"/>
                  </a:lnTo>
                  <a:lnTo>
                    <a:pt x="97" y="8"/>
                  </a:lnTo>
                  <a:lnTo>
                    <a:pt x="99" y="9"/>
                  </a:lnTo>
                  <a:lnTo>
                    <a:pt x="101" y="11"/>
                  </a:lnTo>
                  <a:lnTo>
                    <a:pt x="103" y="13"/>
                  </a:lnTo>
                  <a:lnTo>
                    <a:pt x="104" y="16"/>
                  </a:lnTo>
                  <a:lnTo>
                    <a:pt x="104" y="19"/>
                  </a:lnTo>
                  <a:lnTo>
                    <a:pt x="103" y="23"/>
                  </a:lnTo>
                  <a:lnTo>
                    <a:pt x="102" y="26"/>
                  </a:lnTo>
                  <a:lnTo>
                    <a:pt x="100" y="28"/>
                  </a:lnTo>
                  <a:lnTo>
                    <a:pt x="95" y="32"/>
                  </a:lnTo>
                  <a:lnTo>
                    <a:pt x="91" y="34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3" y="31"/>
                  </a:lnTo>
                  <a:lnTo>
                    <a:pt x="67" y="28"/>
                  </a:lnTo>
                  <a:lnTo>
                    <a:pt x="63" y="26"/>
                  </a:lnTo>
                  <a:lnTo>
                    <a:pt x="62" y="24"/>
                  </a:lnTo>
                  <a:lnTo>
                    <a:pt x="60" y="18"/>
                  </a:lnTo>
                  <a:lnTo>
                    <a:pt x="59" y="13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7" y="2"/>
                  </a:lnTo>
                  <a:lnTo>
                    <a:pt x="51" y="0"/>
                  </a:lnTo>
                  <a:lnTo>
                    <a:pt x="45" y="0"/>
                  </a:lnTo>
                  <a:lnTo>
                    <a:pt x="39" y="1"/>
                  </a:lnTo>
                  <a:lnTo>
                    <a:pt x="33" y="3"/>
                  </a:lnTo>
                  <a:lnTo>
                    <a:pt x="30" y="4"/>
                  </a:lnTo>
                  <a:lnTo>
                    <a:pt x="27" y="8"/>
                  </a:lnTo>
                  <a:lnTo>
                    <a:pt x="23" y="13"/>
                  </a:lnTo>
                  <a:lnTo>
                    <a:pt x="19" y="18"/>
                  </a:lnTo>
                  <a:lnTo>
                    <a:pt x="16" y="23"/>
                  </a:lnTo>
                  <a:lnTo>
                    <a:pt x="13" y="25"/>
                  </a:lnTo>
                  <a:lnTo>
                    <a:pt x="11" y="26"/>
                  </a:lnTo>
                  <a:lnTo>
                    <a:pt x="9" y="26"/>
                  </a:lnTo>
                  <a:lnTo>
                    <a:pt x="6" y="26"/>
                  </a:lnTo>
                  <a:lnTo>
                    <a:pt x="2" y="23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3" name="Freeform 186"/>
            <p:cNvSpPr>
              <a:spLocks/>
            </p:cNvSpPr>
            <p:nvPr/>
          </p:nvSpPr>
          <p:spPr bwMode="auto">
            <a:xfrm>
              <a:off x="5562600" y="2611438"/>
              <a:ext cx="88900" cy="42863"/>
            </a:xfrm>
            <a:custGeom>
              <a:avLst/>
              <a:gdLst>
                <a:gd name="T0" fmla="*/ 0 w 56"/>
                <a:gd name="T1" fmla="*/ 65524833 h 27"/>
                <a:gd name="T2" fmla="*/ 0 w 56"/>
                <a:gd name="T3" fmla="*/ 65524833 h 27"/>
                <a:gd name="T4" fmla="*/ 5040313 w 56"/>
                <a:gd name="T5" fmla="*/ 68045812 h 27"/>
                <a:gd name="T6" fmla="*/ 10080625 w 56"/>
                <a:gd name="T7" fmla="*/ 68045812 h 27"/>
                <a:gd name="T8" fmla="*/ 20161251 w 56"/>
                <a:gd name="T9" fmla="*/ 63005442 h 27"/>
                <a:gd name="T10" fmla="*/ 37801552 w 56"/>
                <a:gd name="T11" fmla="*/ 45363341 h 27"/>
                <a:gd name="T12" fmla="*/ 37801552 w 56"/>
                <a:gd name="T13" fmla="*/ 45363341 h 27"/>
                <a:gd name="T14" fmla="*/ 55443447 w 56"/>
                <a:gd name="T15" fmla="*/ 30242232 h 27"/>
                <a:gd name="T16" fmla="*/ 68045019 w 56"/>
                <a:gd name="T17" fmla="*/ 15121116 h 27"/>
                <a:gd name="T18" fmla="*/ 68045019 w 56"/>
                <a:gd name="T19" fmla="*/ 15121116 h 27"/>
                <a:gd name="T20" fmla="*/ 85685314 w 56"/>
                <a:gd name="T21" fmla="*/ 7561352 h 27"/>
                <a:gd name="T22" fmla="*/ 105846583 w 56"/>
                <a:gd name="T23" fmla="*/ 2520979 h 27"/>
                <a:gd name="T24" fmla="*/ 113407844 w 56"/>
                <a:gd name="T25" fmla="*/ 0 h 27"/>
                <a:gd name="T26" fmla="*/ 126007828 w 56"/>
                <a:gd name="T27" fmla="*/ 2520979 h 27"/>
                <a:gd name="T28" fmla="*/ 133569088 w 56"/>
                <a:gd name="T29" fmla="*/ 7561352 h 27"/>
                <a:gd name="T30" fmla="*/ 138609399 w 56"/>
                <a:gd name="T31" fmla="*/ 15121116 h 27"/>
                <a:gd name="T32" fmla="*/ 138609399 w 56"/>
                <a:gd name="T33" fmla="*/ 15121116 h 27"/>
                <a:gd name="T34" fmla="*/ 138609399 w 56"/>
                <a:gd name="T35" fmla="*/ 15121116 h 27"/>
                <a:gd name="T36" fmla="*/ 141128761 w 56"/>
                <a:gd name="T37" fmla="*/ 12601722 h 27"/>
                <a:gd name="T38" fmla="*/ 141128761 w 56"/>
                <a:gd name="T39" fmla="*/ 12601722 h 27"/>
                <a:gd name="T40" fmla="*/ 138609399 w 56"/>
                <a:gd name="T41" fmla="*/ 7561352 h 27"/>
                <a:gd name="T42" fmla="*/ 133569088 w 56"/>
                <a:gd name="T43" fmla="*/ 2520979 h 27"/>
                <a:gd name="T44" fmla="*/ 128528777 w 56"/>
                <a:gd name="T45" fmla="*/ 0 h 27"/>
                <a:gd name="T46" fmla="*/ 123488466 w 56"/>
                <a:gd name="T47" fmla="*/ 0 h 27"/>
                <a:gd name="T48" fmla="*/ 108367533 w 56"/>
                <a:gd name="T49" fmla="*/ 0 h 27"/>
                <a:gd name="T50" fmla="*/ 95765936 w 56"/>
                <a:gd name="T51" fmla="*/ 2520979 h 27"/>
                <a:gd name="T52" fmla="*/ 95765936 w 56"/>
                <a:gd name="T53" fmla="*/ 2520979 h 27"/>
                <a:gd name="T54" fmla="*/ 85685314 w 56"/>
                <a:gd name="T55" fmla="*/ 5040371 h 27"/>
                <a:gd name="T56" fmla="*/ 75604692 w 56"/>
                <a:gd name="T57" fmla="*/ 7561352 h 27"/>
                <a:gd name="T58" fmla="*/ 60483758 w 56"/>
                <a:gd name="T59" fmla="*/ 22682464 h 27"/>
                <a:gd name="T60" fmla="*/ 60483758 w 56"/>
                <a:gd name="T61" fmla="*/ 22682464 h 27"/>
                <a:gd name="T62" fmla="*/ 32762828 w 56"/>
                <a:gd name="T63" fmla="*/ 50403711 h 27"/>
                <a:gd name="T64" fmla="*/ 25201562 w 56"/>
                <a:gd name="T65" fmla="*/ 57965072 h 27"/>
                <a:gd name="T66" fmla="*/ 17641889 w 56"/>
                <a:gd name="T67" fmla="*/ 63005442 h 27"/>
                <a:gd name="T68" fmla="*/ 7561264 w 56"/>
                <a:gd name="T69" fmla="*/ 65524833 h 27"/>
                <a:gd name="T70" fmla="*/ 0 w 56"/>
                <a:gd name="T71" fmla="*/ 65524833 h 27"/>
                <a:gd name="T72" fmla="*/ 0 w 56"/>
                <a:gd name="T73" fmla="*/ 65524833 h 27"/>
                <a:gd name="T74" fmla="*/ 0 w 56"/>
                <a:gd name="T75" fmla="*/ 65524833 h 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6"/>
                <a:gd name="T115" fmla="*/ 0 h 27"/>
                <a:gd name="T116" fmla="*/ 56 w 56"/>
                <a:gd name="T117" fmla="*/ 27 h 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6" h="27">
                  <a:moveTo>
                    <a:pt x="0" y="26"/>
                  </a:moveTo>
                  <a:lnTo>
                    <a:pt x="0" y="26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8" y="25"/>
                  </a:lnTo>
                  <a:lnTo>
                    <a:pt x="15" y="18"/>
                  </a:lnTo>
                  <a:lnTo>
                    <a:pt x="22" y="12"/>
                  </a:lnTo>
                  <a:lnTo>
                    <a:pt x="27" y="6"/>
                  </a:lnTo>
                  <a:lnTo>
                    <a:pt x="34" y="3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50" y="1"/>
                  </a:lnTo>
                  <a:lnTo>
                    <a:pt x="53" y="3"/>
                  </a:lnTo>
                  <a:lnTo>
                    <a:pt x="55" y="6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1"/>
                  </a:lnTo>
                  <a:lnTo>
                    <a:pt x="34" y="2"/>
                  </a:lnTo>
                  <a:lnTo>
                    <a:pt x="30" y="3"/>
                  </a:lnTo>
                  <a:lnTo>
                    <a:pt x="24" y="9"/>
                  </a:lnTo>
                  <a:lnTo>
                    <a:pt x="13" y="20"/>
                  </a:lnTo>
                  <a:lnTo>
                    <a:pt x="10" y="23"/>
                  </a:lnTo>
                  <a:lnTo>
                    <a:pt x="7" y="25"/>
                  </a:lnTo>
                  <a:lnTo>
                    <a:pt x="3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4" name="Freeform 187"/>
            <p:cNvSpPr>
              <a:spLocks/>
            </p:cNvSpPr>
            <p:nvPr/>
          </p:nvSpPr>
          <p:spPr bwMode="auto">
            <a:xfrm>
              <a:off x="5562600" y="2611438"/>
              <a:ext cx="88900" cy="42863"/>
            </a:xfrm>
            <a:custGeom>
              <a:avLst/>
              <a:gdLst>
                <a:gd name="T0" fmla="*/ 0 w 56"/>
                <a:gd name="T1" fmla="*/ 65524833 h 27"/>
                <a:gd name="T2" fmla="*/ 0 w 56"/>
                <a:gd name="T3" fmla="*/ 65524833 h 27"/>
                <a:gd name="T4" fmla="*/ 5040313 w 56"/>
                <a:gd name="T5" fmla="*/ 68045812 h 27"/>
                <a:gd name="T6" fmla="*/ 10080625 w 56"/>
                <a:gd name="T7" fmla="*/ 68045812 h 27"/>
                <a:gd name="T8" fmla="*/ 20161251 w 56"/>
                <a:gd name="T9" fmla="*/ 63005442 h 27"/>
                <a:gd name="T10" fmla="*/ 37801552 w 56"/>
                <a:gd name="T11" fmla="*/ 45363341 h 27"/>
                <a:gd name="T12" fmla="*/ 37801552 w 56"/>
                <a:gd name="T13" fmla="*/ 45363341 h 27"/>
                <a:gd name="T14" fmla="*/ 55443447 w 56"/>
                <a:gd name="T15" fmla="*/ 30242232 h 27"/>
                <a:gd name="T16" fmla="*/ 68045019 w 56"/>
                <a:gd name="T17" fmla="*/ 15121116 h 27"/>
                <a:gd name="T18" fmla="*/ 68045019 w 56"/>
                <a:gd name="T19" fmla="*/ 15121116 h 27"/>
                <a:gd name="T20" fmla="*/ 85685314 w 56"/>
                <a:gd name="T21" fmla="*/ 7561352 h 27"/>
                <a:gd name="T22" fmla="*/ 105846583 w 56"/>
                <a:gd name="T23" fmla="*/ 2520979 h 27"/>
                <a:gd name="T24" fmla="*/ 113407844 w 56"/>
                <a:gd name="T25" fmla="*/ 0 h 27"/>
                <a:gd name="T26" fmla="*/ 126007828 w 56"/>
                <a:gd name="T27" fmla="*/ 2520979 h 27"/>
                <a:gd name="T28" fmla="*/ 133569088 w 56"/>
                <a:gd name="T29" fmla="*/ 7561352 h 27"/>
                <a:gd name="T30" fmla="*/ 138609399 w 56"/>
                <a:gd name="T31" fmla="*/ 15121116 h 27"/>
                <a:gd name="T32" fmla="*/ 138609399 w 56"/>
                <a:gd name="T33" fmla="*/ 15121116 h 27"/>
                <a:gd name="T34" fmla="*/ 138609399 w 56"/>
                <a:gd name="T35" fmla="*/ 15121116 h 27"/>
                <a:gd name="T36" fmla="*/ 141128761 w 56"/>
                <a:gd name="T37" fmla="*/ 12601722 h 27"/>
                <a:gd name="T38" fmla="*/ 141128761 w 56"/>
                <a:gd name="T39" fmla="*/ 12601722 h 27"/>
                <a:gd name="T40" fmla="*/ 138609399 w 56"/>
                <a:gd name="T41" fmla="*/ 7561352 h 27"/>
                <a:gd name="T42" fmla="*/ 133569088 w 56"/>
                <a:gd name="T43" fmla="*/ 2520979 h 27"/>
                <a:gd name="T44" fmla="*/ 128528777 w 56"/>
                <a:gd name="T45" fmla="*/ 0 h 27"/>
                <a:gd name="T46" fmla="*/ 123488466 w 56"/>
                <a:gd name="T47" fmla="*/ 0 h 27"/>
                <a:gd name="T48" fmla="*/ 108367533 w 56"/>
                <a:gd name="T49" fmla="*/ 0 h 27"/>
                <a:gd name="T50" fmla="*/ 95765936 w 56"/>
                <a:gd name="T51" fmla="*/ 2520979 h 27"/>
                <a:gd name="T52" fmla="*/ 95765936 w 56"/>
                <a:gd name="T53" fmla="*/ 2520979 h 27"/>
                <a:gd name="T54" fmla="*/ 85685314 w 56"/>
                <a:gd name="T55" fmla="*/ 5040371 h 27"/>
                <a:gd name="T56" fmla="*/ 75604692 w 56"/>
                <a:gd name="T57" fmla="*/ 7561352 h 27"/>
                <a:gd name="T58" fmla="*/ 60483758 w 56"/>
                <a:gd name="T59" fmla="*/ 22682464 h 27"/>
                <a:gd name="T60" fmla="*/ 60483758 w 56"/>
                <a:gd name="T61" fmla="*/ 22682464 h 27"/>
                <a:gd name="T62" fmla="*/ 32762828 w 56"/>
                <a:gd name="T63" fmla="*/ 50403711 h 27"/>
                <a:gd name="T64" fmla="*/ 25201562 w 56"/>
                <a:gd name="T65" fmla="*/ 57965072 h 27"/>
                <a:gd name="T66" fmla="*/ 17641889 w 56"/>
                <a:gd name="T67" fmla="*/ 63005442 h 27"/>
                <a:gd name="T68" fmla="*/ 7561264 w 56"/>
                <a:gd name="T69" fmla="*/ 65524833 h 27"/>
                <a:gd name="T70" fmla="*/ 0 w 56"/>
                <a:gd name="T71" fmla="*/ 65524833 h 27"/>
                <a:gd name="T72" fmla="*/ 0 w 56"/>
                <a:gd name="T73" fmla="*/ 65524833 h 27"/>
                <a:gd name="T74" fmla="*/ 0 w 56"/>
                <a:gd name="T75" fmla="*/ 65524833 h 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6"/>
                <a:gd name="T115" fmla="*/ 0 h 27"/>
                <a:gd name="T116" fmla="*/ 56 w 56"/>
                <a:gd name="T117" fmla="*/ 27 h 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6" h="27">
                  <a:moveTo>
                    <a:pt x="0" y="26"/>
                  </a:moveTo>
                  <a:lnTo>
                    <a:pt x="0" y="26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8" y="25"/>
                  </a:lnTo>
                  <a:lnTo>
                    <a:pt x="15" y="18"/>
                  </a:lnTo>
                  <a:lnTo>
                    <a:pt x="22" y="12"/>
                  </a:lnTo>
                  <a:lnTo>
                    <a:pt x="27" y="6"/>
                  </a:lnTo>
                  <a:lnTo>
                    <a:pt x="34" y="3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50" y="1"/>
                  </a:lnTo>
                  <a:lnTo>
                    <a:pt x="53" y="3"/>
                  </a:lnTo>
                  <a:lnTo>
                    <a:pt x="55" y="6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1"/>
                  </a:lnTo>
                  <a:lnTo>
                    <a:pt x="34" y="2"/>
                  </a:lnTo>
                  <a:lnTo>
                    <a:pt x="30" y="3"/>
                  </a:lnTo>
                  <a:lnTo>
                    <a:pt x="24" y="9"/>
                  </a:lnTo>
                  <a:lnTo>
                    <a:pt x="13" y="20"/>
                  </a:lnTo>
                  <a:lnTo>
                    <a:pt x="10" y="23"/>
                  </a:lnTo>
                  <a:lnTo>
                    <a:pt x="7" y="25"/>
                  </a:lnTo>
                  <a:lnTo>
                    <a:pt x="3" y="26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5" name="Freeform 188"/>
            <p:cNvSpPr>
              <a:spLocks/>
            </p:cNvSpPr>
            <p:nvPr/>
          </p:nvSpPr>
          <p:spPr bwMode="auto">
            <a:xfrm>
              <a:off x="5648325" y="2616200"/>
              <a:ext cx="69850" cy="49213"/>
            </a:xfrm>
            <a:custGeom>
              <a:avLst/>
              <a:gdLst>
                <a:gd name="T0" fmla="*/ 0 w 44"/>
                <a:gd name="T1" fmla="*/ 0 h 31"/>
                <a:gd name="T2" fmla="*/ 0 w 44"/>
                <a:gd name="T3" fmla="*/ 0 h 31"/>
                <a:gd name="T4" fmla="*/ 7559675 w 44"/>
                <a:gd name="T5" fmla="*/ 25201819 h 31"/>
                <a:gd name="T6" fmla="*/ 15120938 w 44"/>
                <a:gd name="T7" fmla="*/ 45363275 h 31"/>
                <a:gd name="T8" fmla="*/ 22682198 w 44"/>
                <a:gd name="T9" fmla="*/ 57964987 h 31"/>
                <a:gd name="T10" fmla="*/ 30241877 w 44"/>
                <a:gd name="T11" fmla="*/ 65524737 h 31"/>
                <a:gd name="T12" fmla="*/ 37801549 w 44"/>
                <a:gd name="T13" fmla="*/ 70565099 h 31"/>
                <a:gd name="T14" fmla="*/ 50403120 w 44"/>
                <a:gd name="T15" fmla="*/ 75605462 h 31"/>
                <a:gd name="T16" fmla="*/ 50403120 w 44"/>
                <a:gd name="T17" fmla="*/ 75605462 h 31"/>
                <a:gd name="T18" fmla="*/ 63003115 w 44"/>
                <a:gd name="T19" fmla="*/ 78126437 h 31"/>
                <a:gd name="T20" fmla="*/ 73083737 w 44"/>
                <a:gd name="T21" fmla="*/ 75605462 h 31"/>
                <a:gd name="T22" fmla="*/ 80644997 w 44"/>
                <a:gd name="T23" fmla="*/ 73086074 h 31"/>
                <a:gd name="T24" fmla="*/ 88206257 w 44"/>
                <a:gd name="T25" fmla="*/ 68045712 h 31"/>
                <a:gd name="T26" fmla="*/ 98286878 w 44"/>
                <a:gd name="T27" fmla="*/ 60484374 h 31"/>
                <a:gd name="T28" fmla="*/ 105846575 w 44"/>
                <a:gd name="T29" fmla="*/ 52924624 h 31"/>
                <a:gd name="T30" fmla="*/ 108367525 w 44"/>
                <a:gd name="T31" fmla="*/ 42843887 h 31"/>
                <a:gd name="T32" fmla="*/ 110886886 w 44"/>
                <a:gd name="T33" fmla="*/ 32763162 h 31"/>
                <a:gd name="T34" fmla="*/ 110886886 w 44"/>
                <a:gd name="T35" fmla="*/ 32763162 h 31"/>
                <a:gd name="T36" fmla="*/ 108367525 w 44"/>
                <a:gd name="T37" fmla="*/ 30242187 h 31"/>
                <a:gd name="T38" fmla="*/ 108367525 w 44"/>
                <a:gd name="T39" fmla="*/ 32763162 h 31"/>
                <a:gd name="T40" fmla="*/ 108367525 w 44"/>
                <a:gd name="T41" fmla="*/ 32763162 h 31"/>
                <a:gd name="T42" fmla="*/ 103327189 w 44"/>
                <a:gd name="T43" fmla="*/ 42843887 h 31"/>
                <a:gd name="T44" fmla="*/ 98286878 w 44"/>
                <a:gd name="T45" fmla="*/ 55444012 h 31"/>
                <a:gd name="T46" fmla="*/ 88206257 w 44"/>
                <a:gd name="T47" fmla="*/ 63005349 h 31"/>
                <a:gd name="T48" fmla="*/ 80644997 w 44"/>
                <a:gd name="T49" fmla="*/ 68045712 h 31"/>
                <a:gd name="T50" fmla="*/ 70564375 w 44"/>
                <a:gd name="T51" fmla="*/ 73086074 h 31"/>
                <a:gd name="T52" fmla="*/ 60483754 w 44"/>
                <a:gd name="T53" fmla="*/ 73086074 h 31"/>
                <a:gd name="T54" fmla="*/ 47883758 w 44"/>
                <a:gd name="T55" fmla="*/ 70565099 h 31"/>
                <a:gd name="T56" fmla="*/ 35282188 w 44"/>
                <a:gd name="T57" fmla="*/ 65524737 h 31"/>
                <a:gd name="T58" fmla="*/ 35282188 w 44"/>
                <a:gd name="T59" fmla="*/ 65524737 h 31"/>
                <a:gd name="T60" fmla="*/ 27722515 w 44"/>
                <a:gd name="T61" fmla="*/ 60484374 h 31"/>
                <a:gd name="T62" fmla="*/ 22682198 w 44"/>
                <a:gd name="T63" fmla="*/ 52924624 h 31"/>
                <a:gd name="T64" fmla="*/ 12601574 w 44"/>
                <a:gd name="T65" fmla="*/ 37803525 h 31"/>
                <a:gd name="T66" fmla="*/ 2520950 w 44"/>
                <a:gd name="T67" fmla="*/ 0 h 31"/>
                <a:gd name="T68" fmla="*/ 2520950 w 44"/>
                <a:gd name="T69" fmla="*/ 0 h 31"/>
                <a:gd name="T70" fmla="*/ 0 w 44"/>
                <a:gd name="T71" fmla="*/ 0 h 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4"/>
                <a:gd name="T109" fmla="*/ 0 h 31"/>
                <a:gd name="T110" fmla="*/ 44 w 44"/>
                <a:gd name="T111" fmla="*/ 31 h 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4" h="31">
                  <a:moveTo>
                    <a:pt x="0" y="0"/>
                  </a:moveTo>
                  <a:lnTo>
                    <a:pt x="0" y="0"/>
                  </a:lnTo>
                  <a:lnTo>
                    <a:pt x="3" y="10"/>
                  </a:lnTo>
                  <a:lnTo>
                    <a:pt x="6" y="18"/>
                  </a:lnTo>
                  <a:lnTo>
                    <a:pt x="9" y="23"/>
                  </a:lnTo>
                  <a:lnTo>
                    <a:pt x="12" y="26"/>
                  </a:lnTo>
                  <a:lnTo>
                    <a:pt x="15" y="28"/>
                  </a:lnTo>
                  <a:lnTo>
                    <a:pt x="20" y="30"/>
                  </a:lnTo>
                  <a:lnTo>
                    <a:pt x="25" y="31"/>
                  </a:lnTo>
                  <a:lnTo>
                    <a:pt x="29" y="30"/>
                  </a:lnTo>
                  <a:lnTo>
                    <a:pt x="32" y="29"/>
                  </a:lnTo>
                  <a:lnTo>
                    <a:pt x="35" y="27"/>
                  </a:lnTo>
                  <a:lnTo>
                    <a:pt x="39" y="24"/>
                  </a:lnTo>
                  <a:lnTo>
                    <a:pt x="42" y="21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1" y="17"/>
                  </a:lnTo>
                  <a:lnTo>
                    <a:pt x="39" y="22"/>
                  </a:lnTo>
                  <a:lnTo>
                    <a:pt x="35" y="25"/>
                  </a:lnTo>
                  <a:lnTo>
                    <a:pt x="32" y="27"/>
                  </a:lnTo>
                  <a:lnTo>
                    <a:pt x="28" y="29"/>
                  </a:lnTo>
                  <a:lnTo>
                    <a:pt x="24" y="29"/>
                  </a:lnTo>
                  <a:lnTo>
                    <a:pt x="19" y="28"/>
                  </a:lnTo>
                  <a:lnTo>
                    <a:pt x="14" y="26"/>
                  </a:lnTo>
                  <a:lnTo>
                    <a:pt x="11" y="24"/>
                  </a:lnTo>
                  <a:lnTo>
                    <a:pt x="9" y="21"/>
                  </a:lnTo>
                  <a:lnTo>
                    <a:pt x="5" y="15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6" name="Freeform 189"/>
            <p:cNvSpPr>
              <a:spLocks/>
            </p:cNvSpPr>
            <p:nvPr/>
          </p:nvSpPr>
          <p:spPr bwMode="auto">
            <a:xfrm>
              <a:off x="5648325" y="2616200"/>
              <a:ext cx="69850" cy="49213"/>
            </a:xfrm>
            <a:custGeom>
              <a:avLst/>
              <a:gdLst>
                <a:gd name="T0" fmla="*/ 0 w 44"/>
                <a:gd name="T1" fmla="*/ 0 h 31"/>
                <a:gd name="T2" fmla="*/ 0 w 44"/>
                <a:gd name="T3" fmla="*/ 0 h 31"/>
                <a:gd name="T4" fmla="*/ 7559675 w 44"/>
                <a:gd name="T5" fmla="*/ 25201819 h 31"/>
                <a:gd name="T6" fmla="*/ 15120938 w 44"/>
                <a:gd name="T7" fmla="*/ 45363275 h 31"/>
                <a:gd name="T8" fmla="*/ 22682198 w 44"/>
                <a:gd name="T9" fmla="*/ 57964987 h 31"/>
                <a:gd name="T10" fmla="*/ 30241877 w 44"/>
                <a:gd name="T11" fmla="*/ 65524737 h 31"/>
                <a:gd name="T12" fmla="*/ 37801549 w 44"/>
                <a:gd name="T13" fmla="*/ 70565099 h 31"/>
                <a:gd name="T14" fmla="*/ 50403120 w 44"/>
                <a:gd name="T15" fmla="*/ 75605462 h 31"/>
                <a:gd name="T16" fmla="*/ 50403120 w 44"/>
                <a:gd name="T17" fmla="*/ 75605462 h 31"/>
                <a:gd name="T18" fmla="*/ 63003115 w 44"/>
                <a:gd name="T19" fmla="*/ 78126437 h 31"/>
                <a:gd name="T20" fmla="*/ 73083737 w 44"/>
                <a:gd name="T21" fmla="*/ 75605462 h 31"/>
                <a:gd name="T22" fmla="*/ 80644997 w 44"/>
                <a:gd name="T23" fmla="*/ 73086074 h 31"/>
                <a:gd name="T24" fmla="*/ 88206257 w 44"/>
                <a:gd name="T25" fmla="*/ 68045712 h 31"/>
                <a:gd name="T26" fmla="*/ 98286878 w 44"/>
                <a:gd name="T27" fmla="*/ 60484374 h 31"/>
                <a:gd name="T28" fmla="*/ 105846575 w 44"/>
                <a:gd name="T29" fmla="*/ 52924624 h 31"/>
                <a:gd name="T30" fmla="*/ 108367525 w 44"/>
                <a:gd name="T31" fmla="*/ 42843887 h 31"/>
                <a:gd name="T32" fmla="*/ 110886886 w 44"/>
                <a:gd name="T33" fmla="*/ 32763162 h 31"/>
                <a:gd name="T34" fmla="*/ 110886886 w 44"/>
                <a:gd name="T35" fmla="*/ 32763162 h 31"/>
                <a:gd name="T36" fmla="*/ 108367525 w 44"/>
                <a:gd name="T37" fmla="*/ 30242187 h 31"/>
                <a:gd name="T38" fmla="*/ 108367525 w 44"/>
                <a:gd name="T39" fmla="*/ 32763162 h 31"/>
                <a:gd name="T40" fmla="*/ 108367525 w 44"/>
                <a:gd name="T41" fmla="*/ 32763162 h 31"/>
                <a:gd name="T42" fmla="*/ 103327189 w 44"/>
                <a:gd name="T43" fmla="*/ 42843887 h 31"/>
                <a:gd name="T44" fmla="*/ 98286878 w 44"/>
                <a:gd name="T45" fmla="*/ 55444012 h 31"/>
                <a:gd name="T46" fmla="*/ 88206257 w 44"/>
                <a:gd name="T47" fmla="*/ 63005349 h 31"/>
                <a:gd name="T48" fmla="*/ 80644997 w 44"/>
                <a:gd name="T49" fmla="*/ 68045712 h 31"/>
                <a:gd name="T50" fmla="*/ 70564375 w 44"/>
                <a:gd name="T51" fmla="*/ 73086074 h 31"/>
                <a:gd name="T52" fmla="*/ 60483754 w 44"/>
                <a:gd name="T53" fmla="*/ 73086074 h 31"/>
                <a:gd name="T54" fmla="*/ 47883758 w 44"/>
                <a:gd name="T55" fmla="*/ 70565099 h 31"/>
                <a:gd name="T56" fmla="*/ 35282188 w 44"/>
                <a:gd name="T57" fmla="*/ 65524737 h 31"/>
                <a:gd name="T58" fmla="*/ 35282188 w 44"/>
                <a:gd name="T59" fmla="*/ 65524737 h 31"/>
                <a:gd name="T60" fmla="*/ 27722515 w 44"/>
                <a:gd name="T61" fmla="*/ 60484374 h 31"/>
                <a:gd name="T62" fmla="*/ 22682198 w 44"/>
                <a:gd name="T63" fmla="*/ 52924624 h 31"/>
                <a:gd name="T64" fmla="*/ 12601574 w 44"/>
                <a:gd name="T65" fmla="*/ 37803525 h 31"/>
                <a:gd name="T66" fmla="*/ 2520950 w 44"/>
                <a:gd name="T67" fmla="*/ 0 h 31"/>
                <a:gd name="T68" fmla="*/ 2520950 w 44"/>
                <a:gd name="T69" fmla="*/ 0 h 31"/>
                <a:gd name="T70" fmla="*/ 0 w 44"/>
                <a:gd name="T71" fmla="*/ 0 h 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4"/>
                <a:gd name="T109" fmla="*/ 0 h 31"/>
                <a:gd name="T110" fmla="*/ 44 w 44"/>
                <a:gd name="T111" fmla="*/ 31 h 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4" h="31">
                  <a:moveTo>
                    <a:pt x="0" y="0"/>
                  </a:moveTo>
                  <a:lnTo>
                    <a:pt x="0" y="0"/>
                  </a:lnTo>
                  <a:lnTo>
                    <a:pt x="3" y="10"/>
                  </a:lnTo>
                  <a:lnTo>
                    <a:pt x="6" y="18"/>
                  </a:lnTo>
                  <a:lnTo>
                    <a:pt x="9" y="23"/>
                  </a:lnTo>
                  <a:lnTo>
                    <a:pt x="12" y="26"/>
                  </a:lnTo>
                  <a:lnTo>
                    <a:pt x="15" y="28"/>
                  </a:lnTo>
                  <a:lnTo>
                    <a:pt x="20" y="30"/>
                  </a:lnTo>
                  <a:lnTo>
                    <a:pt x="25" y="31"/>
                  </a:lnTo>
                  <a:lnTo>
                    <a:pt x="29" y="30"/>
                  </a:lnTo>
                  <a:lnTo>
                    <a:pt x="32" y="29"/>
                  </a:lnTo>
                  <a:lnTo>
                    <a:pt x="35" y="27"/>
                  </a:lnTo>
                  <a:lnTo>
                    <a:pt x="39" y="24"/>
                  </a:lnTo>
                  <a:lnTo>
                    <a:pt x="42" y="21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1" y="17"/>
                  </a:lnTo>
                  <a:lnTo>
                    <a:pt x="39" y="22"/>
                  </a:lnTo>
                  <a:lnTo>
                    <a:pt x="35" y="25"/>
                  </a:lnTo>
                  <a:lnTo>
                    <a:pt x="32" y="27"/>
                  </a:lnTo>
                  <a:lnTo>
                    <a:pt x="28" y="29"/>
                  </a:lnTo>
                  <a:lnTo>
                    <a:pt x="24" y="29"/>
                  </a:lnTo>
                  <a:lnTo>
                    <a:pt x="19" y="28"/>
                  </a:lnTo>
                  <a:lnTo>
                    <a:pt x="14" y="26"/>
                  </a:lnTo>
                  <a:lnTo>
                    <a:pt x="11" y="24"/>
                  </a:lnTo>
                  <a:lnTo>
                    <a:pt x="9" y="21"/>
                  </a:lnTo>
                  <a:lnTo>
                    <a:pt x="5" y="15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7" name="Freeform 190"/>
            <p:cNvSpPr>
              <a:spLocks/>
            </p:cNvSpPr>
            <p:nvPr/>
          </p:nvSpPr>
          <p:spPr bwMode="auto">
            <a:xfrm>
              <a:off x="5554663" y="2597150"/>
              <a:ext cx="6350" cy="20638"/>
            </a:xfrm>
            <a:custGeom>
              <a:avLst/>
              <a:gdLst>
                <a:gd name="T0" fmla="*/ 5040312 w 4"/>
                <a:gd name="T1" fmla="*/ 0 h 13"/>
                <a:gd name="T2" fmla="*/ 5040312 w 4"/>
                <a:gd name="T3" fmla="*/ 0 h 13"/>
                <a:gd name="T4" fmla="*/ 2520950 w 4"/>
                <a:gd name="T5" fmla="*/ 5040435 h 13"/>
                <a:gd name="T6" fmla="*/ 2520950 w 4"/>
                <a:gd name="T7" fmla="*/ 5040435 h 13"/>
                <a:gd name="T8" fmla="*/ 0 w 4"/>
                <a:gd name="T9" fmla="*/ 17642316 h 13"/>
                <a:gd name="T10" fmla="*/ 0 w 4"/>
                <a:gd name="T11" fmla="*/ 17642316 h 13"/>
                <a:gd name="T12" fmla="*/ 0 w 4"/>
                <a:gd name="T13" fmla="*/ 25202172 h 13"/>
                <a:gd name="T14" fmla="*/ 5040312 w 4"/>
                <a:gd name="T15" fmla="*/ 32763622 h 13"/>
                <a:gd name="T16" fmla="*/ 5040312 w 4"/>
                <a:gd name="T17" fmla="*/ 32763622 h 13"/>
                <a:gd name="T18" fmla="*/ 7559674 w 4"/>
                <a:gd name="T19" fmla="*/ 32763622 h 13"/>
                <a:gd name="T20" fmla="*/ 10080623 w 4"/>
                <a:gd name="T21" fmla="*/ 30242611 h 13"/>
                <a:gd name="T22" fmla="*/ 10080623 w 4"/>
                <a:gd name="T23" fmla="*/ 30242611 h 13"/>
                <a:gd name="T24" fmla="*/ 5040312 w 4"/>
                <a:gd name="T25" fmla="*/ 15121306 h 13"/>
                <a:gd name="T26" fmla="*/ 5040312 w 4"/>
                <a:gd name="T27" fmla="*/ 15121306 h 13"/>
                <a:gd name="T28" fmla="*/ 7559674 w 4"/>
                <a:gd name="T29" fmla="*/ 2521011 h 13"/>
                <a:gd name="T30" fmla="*/ 7559674 w 4"/>
                <a:gd name="T31" fmla="*/ 2521011 h 13"/>
                <a:gd name="T32" fmla="*/ 5040312 w 4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13"/>
                <a:gd name="T53" fmla="*/ 4 w 4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13">
                  <a:moveTo>
                    <a:pt x="2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2" y="6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78" name="Freeform 191"/>
            <p:cNvSpPr>
              <a:spLocks/>
            </p:cNvSpPr>
            <p:nvPr/>
          </p:nvSpPr>
          <p:spPr bwMode="auto">
            <a:xfrm>
              <a:off x="5554663" y="2597150"/>
              <a:ext cx="6350" cy="20638"/>
            </a:xfrm>
            <a:custGeom>
              <a:avLst/>
              <a:gdLst>
                <a:gd name="T0" fmla="*/ 5040312 w 4"/>
                <a:gd name="T1" fmla="*/ 0 h 13"/>
                <a:gd name="T2" fmla="*/ 5040312 w 4"/>
                <a:gd name="T3" fmla="*/ 0 h 13"/>
                <a:gd name="T4" fmla="*/ 2520950 w 4"/>
                <a:gd name="T5" fmla="*/ 5040435 h 13"/>
                <a:gd name="T6" fmla="*/ 2520950 w 4"/>
                <a:gd name="T7" fmla="*/ 5040435 h 13"/>
                <a:gd name="T8" fmla="*/ 0 w 4"/>
                <a:gd name="T9" fmla="*/ 17642316 h 13"/>
                <a:gd name="T10" fmla="*/ 0 w 4"/>
                <a:gd name="T11" fmla="*/ 17642316 h 13"/>
                <a:gd name="T12" fmla="*/ 0 w 4"/>
                <a:gd name="T13" fmla="*/ 25202172 h 13"/>
                <a:gd name="T14" fmla="*/ 5040312 w 4"/>
                <a:gd name="T15" fmla="*/ 32763622 h 13"/>
                <a:gd name="T16" fmla="*/ 5040312 w 4"/>
                <a:gd name="T17" fmla="*/ 32763622 h 13"/>
                <a:gd name="T18" fmla="*/ 7559674 w 4"/>
                <a:gd name="T19" fmla="*/ 32763622 h 13"/>
                <a:gd name="T20" fmla="*/ 10080623 w 4"/>
                <a:gd name="T21" fmla="*/ 30242611 h 13"/>
                <a:gd name="T22" fmla="*/ 10080623 w 4"/>
                <a:gd name="T23" fmla="*/ 30242611 h 13"/>
                <a:gd name="T24" fmla="*/ 5040312 w 4"/>
                <a:gd name="T25" fmla="*/ 15121306 h 13"/>
                <a:gd name="T26" fmla="*/ 5040312 w 4"/>
                <a:gd name="T27" fmla="*/ 15121306 h 13"/>
                <a:gd name="T28" fmla="*/ 7559674 w 4"/>
                <a:gd name="T29" fmla="*/ 2521011 h 13"/>
                <a:gd name="T30" fmla="*/ 7559674 w 4"/>
                <a:gd name="T31" fmla="*/ 2521011 h 13"/>
                <a:gd name="T32" fmla="*/ 5040312 w 4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13"/>
                <a:gd name="T53" fmla="*/ 4 w 4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13">
                  <a:moveTo>
                    <a:pt x="2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2" y="6"/>
                  </a:lnTo>
                  <a:lnTo>
                    <a:pt x="3" y="1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179" name="Group 241"/>
          <p:cNvGrpSpPr>
            <a:grpSpLocks/>
          </p:cNvGrpSpPr>
          <p:nvPr/>
        </p:nvGrpSpPr>
        <p:grpSpPr bwMode="auto">
          <a:xfrm>
            <a:off x="6553200" y="304800"/>
            <a:ext cx="838200" cy="381000"/>
            <a:chOff x="4559300" y="1644650"/>
            <a:chExt cx="603250" cy="260350"/>
          </a:xfrm>
        </p:grpSpPr>
        <p:sp>
          <p:nvSpPr>
            <p:cNvPr id="180" name="Freeform 173"/>
            <p:cNvSpPr>
              <a:spLocks/>
            </p:cNvSpPr>
            <p:nvPr/>
          </p:nvSpPr>
          <p:spPr bwMode="auto">
            <a:xfrm>
              <a:off x="4559300" y="1644650"/>
              <a:ext cx="603250" cy="260350"/>
            </a:xfrm>
            <a:custGeom>
              <a:avLst/>
              <a:gdLst>
                <a:gd name="T0" fmla="*/ 121277835 w 761"/>
                <a:gd name="T1" fmla="*/ 43472890 h 328"/>
                <a:gd name="T2" fmla="*/ 157724111 w 761"/>
                <a:gd name="T3" fmla="*/ 11341099 h 328"/>
                <a:gd name="T4" fmla="*/ 205481519 w 761"/>
                <a:gd name="T5" fmla="*/ 0 h 328"/>
                <a:gd name="T6" fmla="*/ 240671405 w 761"/>
                <a:gd name="T7" fmla="*/ 6300787 h 328"/>
                <a:gd name="T8" fmla="*/ 270833896 w 761"/>
                <a:gd name="T9" fmla="*/ 23941879 h 328"/>
                <a:gd name="T10" fmla="*/ 292826751 w 761"/>
                <a:gd name="T11" fmla="*/ 48513201 h 328"/>
                <a:gd name="T12" fmla="*/ 310421669 w 761"/>
                <a:gd name="T13" fmla="*/ 39062023 h 328"/>
                <a:gd name="T14" fmla="*/ 325502914 w 761"/>
                <a:gd name="T15" fmla="*/ 34021712 h 328"/>
                <a:gd name="T16" fmla="*/ 341212775 w 761"/>
                <a:gd name="T17" fmla="*/ 32762031 h 328"/>
                <a:gd name="T18" fmla="*/ 380172725 w 761"/>
                <a:gd name="T19" fmla="*/ 42842653 h 328"/>
                <a:gd name="T20" fmla="*/ 408450159 w 761"/>
                <a:gd name="T21" fmla="*/ 69934136 h 328"/>
                <a:gd name="T22" fmla="*/ 421645654 w 761"/>
                <a:gd name="T23" fmla="*/ 105846573 h 328"/>
                <a:gd name="T24" fmla="*/ 437355515 w 761"/>
                <a:gd name="T25" fmla="*/ 101436475 h 328"/>
                <a:gd name="T26" fmla="*/ 449923087 w 761"/>
                <a:gd name="T27" fmla="*/ 101436475 h 328"/>
                <a:gd name="T28" fmla="*/ 468146622 w 761"/>
                <a:gd name="T29" fmla="*/ 110886883 h 328"/>
                <a:gd name="T30" fmla="*/ 477571905 w 761"/>
                <a:gd name="T31" fmla="*/ 129158208 h 328"/>
                <a:gd name="T32" fmla="*/ 475058232 w 761"/>
                <a:gd name="T33" fmla="*/ 149319450 h 328"/>
                <a:gd name="T34" fmla="*/ 462490660 w 761"/>
                <a:gd name="T35" fmla="*/ 165700063 h 328"/>
                <a:gd name="T36" fmla="*/ 442382861 w 761"/>
                <a:gd name="T37" fmla="*/ 171370611 h 328"/>
                <a:gd name="T38" fmla="*/ 432956786 w 761"/>
                <a:gd name="T39" fmla="*/ 170110930 h 328"/>
                <a:gd name="T40" fmla="*/ 423531503 w 761"/>
                <a:gd name="T41" fmla="*/ 166330300 h 328"/>
                <a:gd name="T42" fmla="*/ 410963039 w 761"/>
                <a:gd name="T43" fmla="*/ 154359761 h 328"/>
                <a:gd name="T44" fmla="*/ 391483064 w 761"/>
                <a:gd name="T45" fmla="*/ 176410921 h 328"/>
                <a:gd name="T46" fmla="*/ 368232976 w 761"/>
                <a:gd name="T47" fmla="*/ 190272173 h 328"/>
                <a:gd name="T48" fmla="*/ 341212775 w 761"/>
                <a:gd name="T49" fmla="*/ 194682246 h 328"/>
                <a:gd name="T50" fmla="*/ 321104184 w 761"/>
                <a:gd name="T51" fmla="*/ 191531853 h 328"/>
                <a:gd name="T52" fmla="*/ 302252826 w 761"/>
                <a:gd name="T53" fmla="*/ 184601625 h 328"/>
                <a:gd name="T54" fmla="*/ 284030084 w 761"/>
                <a:gd name="T55" fmla="*/ 170740374 h 328"/>
                <a:gd name="T56" fmla="*/ 261407820 w 761"/>
                <a:gd name="T57" fmla="*/ 189641935 h 328"/>
                <a:gd name="T58" fmla="*/ 235015443 w 761"/>
                <a:gd name="T59" fmla="*/ 202872949 h 328"/>
                <a:gd name="T60" fmla="*/ 205481519 w 761"/>
                <a:gd name="T61" fmla="*/ 206652785 h 328"/>
                <a:gd name="T62" fmla="*/ 168406627 w 761"/>
                <a:gd name="T63" fmla="*/ 200352794 h 328"/>
                <a:gd name="T64" fmla="*/ 136987696 w 761"/>
                <a:gd name="T65" fmla="*/ 180820995 h 328"/>
                <a:gd name="T66" fmla="*/ 112481168 w 761"/>
                <a:gd name="T67" fmla="*/ 150579131 h 328"/>
                <a:gd name="T68" fmla="*/ 94257609 w 761"/>
                <a:gd name="T69" fmla="*/ 170740374 h 328"/>
                <a:gd name="T70" fmla="*/ 77919924 w 761"/>
                <a:gd name="T71" fmla="*/ 180820995 h 328"/>
                <a:gd name="T72" fmla="*/ 58439949 w 761"/>
                <a:gd name="T73" fmla="*/ 184601625 h 328"/>
                <a:gd name="T74" fmla="*/ 25763767 w 761"/>
                <a:gd name="T75" fmla="*/ 174521003 h 328"/>
                <a:gd name="T76" fmla="*/ 4398731 w 761"/>
                <a:gd name="T77" fmla="*/ 148689213 h 328"/>
                <a:gd name="T78" fmla="*/ 1885057 w 761"/>
                <a:gd name="T79" fmla="*/ 114666719 h 328"/>
                <a:gd name="T80" fmla="*/ 17594924 w 761"/>
                <a:gd name="T81" fmla="*/ 85055068 h 328"/>
                <a:gd name="T82" fmla="*/ 46500188 w 761"/>
                <a:gd name="T83" fmla="*/ 69934136 h 328"/>
                <a:gd name="T84" fmla="*/ 66608792 w 761"/>
                <a:gd name="T85" fmla="*/ 68674455 h 328"/>
                <a:gd name="T86" fmla="*/ 79804980 w 761"/>
                <a:gd name="T87" fmla="*/ 72454292 h 328"/>
                <a:gd name="T88" fmla="*/ 91743936 w 761"/>
                <a:gd name="T89" fmla="*/ 78124839 h 3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61"/>
                <a:gd name="T136" fmla="*/ 0 h 328"/>
                <a:gd name="T137" fmla="*/ 761 w 761"/>
                <a:gd name="T138" fmla="*/ 328 h 3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61" h="328">
                  <a:moveTo>
                    <a:pt x="170" y="116"/>
                  </a:moveTo>
                  <a:lnTo>
                    <a:pt x="179" y="91"/>
                  </a:lnTo>
                  <a:lnTo>
                    <a:pt x="193" y="69"/>
                  </a:lnTo>
                  <a:lnTo>
                    <a:pt x="209" y="50"/>
                  </a:lnTo>
                  <a:lnTo>
                    <a:pt x="229" y="32"/>
                  </a:lnTo>
                  <a:lnTo>
                    <a:pt x="251" y="18"/>
                  </a:lnTo>
                  <a:lnTo>
                    <a:pt x="275" y="8"/>
                  </a:lnTo>
                  <a:lnTo>
                    <a:pt x="300" y="2"/>
                  </a:lnTo>
                  <a:lnTo>
                    <a:pt x="327" y="0"/>
                  </a:lnTo>
                  <a:lnTo>
                    <a:pt x="346" y="1"/>
                  </a:lnTo>
                  <a:lnTo>
                    <a:pt x="365" y="5"/>
                  </a:lnTo>
                  <a:lnTo>
                    <a:pt x="383" y="10"/>
                  </a:lnTo>
                  <a:lnTo>
                    <a:pt x="400" y="17"/>
                  </a:lnTo>
                  <a:lnTo>
                    <a:pt x="416" y="26"/>
                  </a:lnTo>
                  <a:lnTo>
                    <a:pt x="431" y="38"/>
                  </a:lnTo>
                  <a:lnTo>
                    <a:pt x="445" y="51"/>
                  </a:lnTo>
                  <a:lnTo>
                    <a:pt x="458" y="66"/>
                  </a:lnTo>
                  <a:lnTo>
                    <a:pt x="466" y="77"/>
                  </a:lnTo>
                  <a:lnTo>
                    <a:pt x="479" y="69"/>
                  </a:lnTo>
                  <a:lnTo>
                    <a:pt x="486" y="66"/>
                  </a:lnTo>
                  <a:lnTo>
                    <a:pt x="494" y="62"/>
                  </a:lnTo>
                  <a:lnTo>
                    <a:pt x="502" y="59"/>
                  </a:lnTo>
                  <a:lnTo>
                    <a:pt x="510" y="56"/>
                  </a:lnTo>
                  <a:lnTo>
                    <a:pt x="518" y="54"/>
                  </a:lnTo>
                  <a:lnTo>
                    <a:pt x="526" y="53"/>
                  </a:lnTo>
                  <a:lnTo>
                    <a:pt x="535" y="52"/>
                  </a:lnTo>
                  <a:lnTo>
                    <a:pt x="543" y="52"/>
                  </a:lnTo>
                  <a:lnTo>
                    <a:pt x="565" y="54"/>
                  </a:lnTo>
                  <a:lnTo>
                    <a:pt x="586" y="59"/>
                  </a:lnTo>
                  <a:lnTo>
                    <a:pt x="605" y="68"/>
                  </a:lnTo>
                  <a:lnTo>
                    <a:pt x="623" y="79"/>
                  </a:lnTo>
                  <a:lnTo>
                    <a:pt x="638" y="94"/>
                  </a:lnTo>
                  <a:lnTo>
                    <a:pt x="650" y="111"/>
                  </a:lnTo>
                  <a:lnTo>
                    <a:pt x="661" y="130"/>
                  </a:lnTo>
                  <a:lnTo>
                    <a:pt x="668" y="151"/>
                  </a:lnTo>
                  <a:lnTo>
                    <a:pt x="671" y="168"/>
                  </a:lnTo>
                  <a:lnTo>
                    <a:pt x="688" y="162"/>
                  </a:lnTo>
                  <a:lnTo>
                    <a:pt x="692" y="161"/>
                  </a:lnTo>
                  <a:lnTo>
                    <a:pt x="696" y="161"/>
                  </a:lnTo>
                  <a:lnTo>
                    <a:pt x="700" y="160"/>
                  </a:lnTo>
                  <a:lnTo>
                    <a:pt x="704" y="160"/>
                  </a:lnTo>
                  <a:lnTo>
                    <a:pt x="716" y="161"/>
                  </a:lnTo>
                  <a:lnTo>
                    <a:pt x="726" y="165"/>
                  </a:lnTo>
                  <a:lnTo>
                    <a:pt x="736" y="169"/>
                  </a:lnTo>
                  <a:lnTo>
                    <a:pt x="745" y="176"/>
                  </a:lnTo>
                  <a:lnTo>
                    <a:pt x="752" y="186"/>
                  </a:lnTo>
                  <a:lnTo>
                    <a:pt x="756" y="195"/>
                  </a:lnTo>
                  <a:lnTo>
                    <a:pt x="760" y="205"/>
                  </a:lnTo>
                  <a:lnTo>
                    <a:pt x="761" y="217"/>
                  </a:lnTo>
                  <a:lnTo>
                    <a:pt x="760" y="228"/>
                  </a:lnTo>
                  <a:lnTo>
                    <a:pt x="756" y="237"/>
                  </a:lnTo>
                  <a:lnTo>
                    <a:pt x="752" y="248"/>
                  </a:lnTo>
                  <a:lnTo>
                    <a:pt x="745" y="256"/>
                  </a:lnTo>
                  <a:lnTo>
                    <a:pt x="736" y="263"/>
                  </a:lnTo>
                  <a:lnTo>
                    <a:pt x="726" y="267"/>
                  </a:lnTo>
                  <a:lnTo>
                    <a:pt x="716" y="271"/>
                  </a:lnTo>
                  <a:lnTo>
                    <a:pt x="704" y="272"/>
                  </a:lnTo>
                  <a:lnTo>
                    <a:pt x="700" y="272"/>
                  </a:lnTo>
                  <a:lnTo>
                    <a:pt x="694" y="271"/>
                  </a:lnTo>
                  <a:lnTo>
                    <a:pt x="689" y="270"/>
                  </a:lnTo>
                  <a:lnTo>
                    <a:pt x="684" y="269"/>
                  </a:lnTo>
                  <a:lnTo>
                    <a:pt x="679" y="266"/>
                  </a:lnTo>
                  <a:lnTo>
                    <a:pt x="674" y="264"/>
                  </a:lnTo>
                  <a:lnTo>
                    <a:pt x="671" y="260"/>
                  </a:lnTo>
                  <a:lnTo>
                    <a:pt x="666" y="257"/>
                  </a:lnTo>
                  <a:lnTo>
                    <a:pt x="654" y="245"/>
                  </a:lnTo>
                  <a:lnTo>
                    <a:pt x="643" y="259"/>
                  </a:lnTo>
                  <a:lnTo>
                    <a:pt x="634" y="271"/>
                  </a:lnTo>
                  <a:lnTo>
                    <a:pt x="623" y="280"/>
                  </a:lnTo>
                  <a:lnTo>
                    <a:pt x="611" y="288"/>
                  </a:lnTo>
                  <a:lnTo>
                    <a:pt x="598" y="296"/>
                  </a:lnTo>
                  <a:lnTo>
                    <a:pt x="586" y="302"/>
                  </a:lnTo>
                  <a:lnTo>
                    <a:pt x="572" y="305"/>
                  </a:lnTo>
                  <a:lnTo>
                    <a:pt x="558" y="308"/>
                  </a:lnTo>
                  <a:lnTo>
                    <a:pt x="543" y="309"/>
                  </a:lnTo>
                  <a:lnTo>
                    <a:pt x="532" y="309"/>
                  </a:lnTo>
                  <a:lnTo>
                    <a:pt x="521" y="307"/>
                  </a:lnTo>
                  <a:lnTo>
                    <a:pt x="511" y="304"/>
                  </a:lnTo>
                  <a:lnTo>
                    <a:pt x="501" y="301"/>
                  </a:lnTo>
                  <a:lnTo>
                    <a:pt x="490" y="297"/>
                  </a:lnTo>
                  <a:lnTo>
                    <a:pt x="481" y="293"/>
                  </a:lnTo>
                  <a:lnTo>
                    <a:pt x="472" y="287"/>
                  </a:lnTo>
                  <a:lnTo>
                    <a:pt x="462" y="280"/>
                  </a:lnTo>
                  <a:lnTo>
                    <a:pt x="452" y="271"/>
                  </a:lnTo>
                  <a:lnTo>
                    <a:pt x="442" y="281"/>
                  </a:lnTo>
                  <a:lnTo>
                    <a:pt x="430" y="292"/>
                  </a:lnTo>
                  <a:lnTo>
                    <a:pt x="416" y="301"/>
                  </a:lnTo>
                  <a:lnTo>
                    <a:pt x="404" y="309"/>
                  </a:lnTo>
                  <a:lnTo>
                    <a:pt x="389" y="316"/>
                  </a:lnTo>
                  <a:lnTo>
                    <a:pt x="374" y="322"/>
                  </a:lnTo>
                  <a:lnTo>
                    <a:pt x="359" y="325"/>
                  </a:lnTo>
                  <a:lnTo>
                    <a:pt x="343" y="327"/>
                  </a:lnTo>
                  <a:lnTo>
                    <a:pt x="327" y="328"/>
                  </a:lnTo>
                  <a:lnTo>
                    <a:pt x="307" y="327"/>
                  </a:lnTo>
                  <a:lnTo>
                    <a:pt x="287" y="324"/>
                  </a:lnTo>
                  <a:lnTo>
                    <a:pt x="268" y="318"/>
                  </a:lnTo>
                  <a:lnTo>
                    <a:pt x="251" y="310"/>
                  </a:lnTo>
                  <a:lnTo>
                    <a:pt x="233" y="300"/>
                  </a:lnTo>
                  <a:lnTo>
                    <a:pt x="218" y="287"/>
                  </a:lnTo>
                  <a:lnTo>
                    <a:pt x="204" y="273"/>
                  </a:lnTo>
                  <a:lnTo>
                    <a:pt x="192" y="257"/>
                  </a:lnTo>
                  <a:lnTo>
                    <a:pt x="179" y="239"/>
                  </a:lnTo>
                  <a:lnTo>
                    <a:pt x="165" y="256"/>
                  </a:lnTo>
                  <a:lnTo>
                    <a:pt x="158" y="264"/>
                  </a:lnTo>
                  <a:lnTo>
                    <a:pt x="150" y="271"/>
                  </a:lnTo>
                  <a:lnTo>
                    <a:pt x="142" y="278"/>
                  </a:lnTo>
                  <a:lnTo>
                    <a:pt x="133" y="282"/>
                  </a:lnTo>
                  <a:lnTo>
                    <a:pt x="124" y="287"/>
                  </a:lnTo>
                  <a:lnTo>
                    <a:pt x="113" y="290"/>
                  </a:lnTo>
                  <a:lnTo>
                    <a:pt x="103" y="292"/>
                  </a:lnTo>
                  <a:lnTo>
                    <a:pt x="93" y="293"/>
                  </a:lnTo>
                  <a:lnTo>
                    <a:pt x="74" y="290"/>
                  </a:lnTo>
                  <a:lnTo>
                    <a:pt x="57" y="286"/>
                  </a:lnTo>
                  <a:lnTo>
                    <a:pt x="41" y="277"/>
                  </a:lnTo>
                  <a:lnTo>
                    <a:pt x="28" y="265"/>
                  </a:lnTo>
                  <a:lnTo>
                    <a:pt x="17" y="252"/>
                  </a:lnTo>
                  <a:lnTo>
                    <a:pt x="7" y="236"/>
                  </a:lnTo>
                  <a:lnTo>
                    <a:pt x="3" y="219"/>
                  </a:lnTo>
                  <a:lnTo>
                    <a:pt x="0" y="201"/>
                  </a:lnTo>
                  <a:lnTo>
                    <a:pt x="3" y="182"/>
                  </a:lnTo>
                  <a:lnTo>
                    <a:pt x="7" y="165"/>
                  </a:lnTo>
                  <a:lnTo>
                    <a:pt x="17" y="149"/>
                  </a:lnTo>
                  <a:lnTo>
                    <a:pt x="28" y="135"/>
                  </a:lnTo>
                  <a:lnTo>
                    <a:pt x="41" y="124"/>
                  </a:lnTo>
                  <a:lnTo>
                    <a:pt x="57" y="115"/>
                  </a:lnTo>
                  <a:lnTo>
                    <a:pt x="74" y="111"/>
                  </a:lnTo>
                  <a:lnTo>
                    <a:pt x="93" y="108"/>
                  </a:lnTo>
                  <a:lnTo>
                    <a:pt x="100" y="108"/>
                  </a:lnTo>
                  <a:lnTo>
                    <a:pt x="106" y="109"/>
                  </a:lnTo>
                  <a:lnTo>
                    <a:pt x="113" y="111"/>
                  </a:lnTo>
                  <a:lnTo>
                    <a:pt x="120" y="113"/>
                  </a:lnTo>
                  <a:lnTo>
                    <a:pt x="127" y="115"/>
                  </a:lnTo>
                  <a:lnTo>
                    <a:pt x="133" y="118"/>
                  </a:lnTo>
                  <a:lnTo>
                    <a:pt x="140" y="121"/>
                  </a:lnTo>
                  <a:lnTo>
                    <a:pt x="146" y="124"/>
                  </a:lnTo>
                  <a:lnTo>
                    <a:pt x="163" y="137"/>
                  </a:lnTo>
                  <a:lnTo>
                    <a:pt x="170" y="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1" name="Freeform 174"/>
            <p:cNvSpPr>
              <a:spLocks/>
            </p:cNvSpPr>
            <p:nvPr/>
          </p:nvSpPr>
          <p:spPr bwMode="auto">
            <a:xfrm>
              <a:off x="4710113" y="1676400"/>
              <a:ext cx="163513" cy="204788"/>
            </a:xfrm>
            <a:custGeom>
              <a:avLst/>
              <a:gdLst>
                <a:gd name="T0" fmla="*/ 15120985 w 206"/>
                <a:gd name="T1" fmla="*/ 70646317 h 259"/>
                <a:gd name="T2" fmla="*/ 15751225 w 206"/>
                <a:gd name="T3" fmla="*/ 60017903 h 259"/>
                <a:gd name="T4" fmla="*/ 17641149 w 206"/>
                <a:gd name="T5" fmla="*/ 49389478 h 259"/>
                <a:gd name="T6" fmla="*/ 21421790 w 206"/>
                <a:gd name="T7" fmla="*/ 38761856 h 259"/>
                <a:gd name="T8" fmla="*/ 25831878 w 206"/>
                <a:gd name="T9" fmla="*/ 29383518 h 259"/>
                <a:gd name="T10" fmla="*/ 31502449 w 206"/>
                <a:gd name="T11" fmla="*/ 21256042 h 259"/>
                <a:gd name="T12" fmla="*/ 38432700 w 206"/>
                <a:gd name="T13" fmla="*/ 13128571 h 259"/>
                <a:gd name="T14" fmla="*/ 45362950 w 206"/>
                <a:gd name="T15" fmla="*/ 5626529 h 259"/>
                <a:gd name="T16" fmla="*/ 54183931 w 206"/>
                <a:gd name="T17" fmla="*/ 0 h 259"/>
                <a:gd name="T18" fmla="*/ 42842787 w 206"/>
                <a:gd name="T19" fmla="*/ 5001096 h 259"/>
                <a:gd name="T20" fmla="*/ 32131895 w 206"/>
                <a:gd name="T21" fmla="*/ 12503926 h 259"/>
                <a:gd name="T22" fmla="*/ 22681475 w 206"/>
                <a:gd name="T23" fmla="*/ 20005966 h 259"/>
                <a:gd name="T24" fmla="*/ 15120985 w 206"/>
                <a:gd name="T25" fmla="*/ 30634385 h 259"/>
                <a:gd name="T26" fmla="*/ 8190732 w 206"/>
                <a:gd name="T27" fmla="*/ 41262008 h 259"/>
                <a:gd name="T28" fmla="*/ 4410089 w 206"/>
                <a:gd name="T29" fmla="*/ 52515866 h 259"/>
                <a:gd name="T30" fmla="*/ 630239 w 206"/>
                <a:gd name="T31" fmla="*/ 65018998 h 259"/>
                <a:gd name="T32" fmla="*/ 0 w 206"/>
                <a:gd name="T33" fmla="*/ 78148354 h 259"/>
                <a:gd name="T34" fmla="*/ 1260479 w 206"/>
                <a:gd name="T35" fmla="*/ 95027937 h 259"/>
                <a:gd name="T36" fmla="*/ 6300806 w 206"/>
                <a:gd name="T37" fmla="*/ 111282903 h 259"/>
                <a:gd name="T38" fmla="*/ 14490746 w 206"/>
                <a:gd name="T39" fmla="*/ 125662335 h 259"/>
                <a:gd name="T40" fmla="*/ 24571399 w 206"/>
                <a:gd name="T41" fmla="*/ 137540824 h 259"/>
                <a:gd name="T42" fmla="*/ 36542776 w 206"/>
                <a:gd name="T43" fmla="*/ 147543804 h 259"/>
                <a:gd name="T44" fmla="*/ 51033516 w 206"/>
                <a:gd name="T45" fmla="*/ 155671274 h 259"/>
                <a:gd name="T46" fmla="*/ 67414986 w 206"/>
                <a:gd name="T47" fmla="*/ 160673159 h 259"/>
                <a:gd name="T48" fmla="*/ 83795650 w 206"/>
                <a:gd name="T49" fmla="*/ 161923235 h 259"/>
                <a:gd name="T50" fmla="*/ 90725900 w 206"/>
                <a:gd name="T51" fmla="*/ 161923235 h 259"/>
                <a:gd name="T52" fmla="*/ 96396466 w 206"/>
                <a:gd name="T53" fmla="*/ 161297802 h 259"/>
                <a:gd name="T54" fmla="*/ 102067032 w 206"/>
                <a:gd name="T55" fmla="*/ 160047726 h 259"/>
                <a:gd name="T56" fmla="*/ 107737622 w 206"/>
                <a:gd name="T57" fmla="*/ 158797650 h 259"/>
                <a:gd name="T58" fmla="*/ 113407394 w 206"/>
                <a:gd name="T59" fmla="*/ 156921350 h 259"/>
                <a:gd name="T60" fmla="*/ 119708199 w 206"/>
                <a:gd name="T61" fmla="*/ 154421198 h 259"/>
                <a:gd name="T62" fmla="*/ 124748525 w 206"/>
                <a:gd name="T63" fmla="*/ 151920256 h 259"/>
                <a:gd name="T64" fmla="*/ 129788852 w 206"/>
                <a:gd name="T65" fmla="*/ 149419313 h 259"/>
                <a:gd name="T66" fmla="*/ 126008210 w 206"/>
                <a:gd name="T67" fmla="*/ 150670180 h 259"/>
                <a:gd name="T68" fmla="*/ 122228362 w 206"/>
                <a:gd name="T69" fmla="*/ 151294822 h 259"/>
                <a:gd name="T70" fmla="*/ 119077960 w 206"/>
                <a:gd name="T71" fmla="*/ 151920256 h 259"/>
                <a:gd name="T72" fmla="*/ 115298112 w 206"/>
                <a:gd name="T73" fmla="*/ 153170332 h 259"/>
                <a:gd name="T74" fmla="*/ 110887231 w 206"/>
                <a:gd name="T75" fmla="*/ 153795765 h 259"/>
                <a:gd name="T76" fmla="*/ 107107383 w 206"/>
                <a:gd name="T77" fmla="*/ 154421198 h 259"/>
                <a:gd name="T78" fmla="*/ 103326716 w 206"/>
                <a:gd name="T79" fmla="*/ 154421198 h 259"/>
                <a:gd name="T80" fmla="*/ 98916629 w 206"/>
                <a:gd name="T81" fmla="*/ 154421198 h 259"/>
                <a:gd name="T82" fmla="*/ 82535965 w 206"/>
                <a:gd name="T83" fmla="*/ 153170332 h 259"/>
                <a:gd name="T84" fmla="*/ 66784747 w 206"/>
                <a:gd name="T85" fmla="*/ 147543804 h 259"/>
                <a:gd name="T86" fmla="*/ 52293213 w 206"/>
                <a:gd name="T87" fmla="*/ 140041767 h 259"/>
                <a:gd name="T88" fmla="*/ 39692385 w 206"/>
                <a:gd name="T89" fmla="*/ 130038787 h 259"/>
                <a:gd name="T90" fmla="*/ 29611732 w 206"/>
                <a:gd name="T91" fmla="*/ 117534864 h 259"/>
                <a:gd name="T92" fmla="*/ 21421790 w 206"/>
                <a:gd name="T93" fmla="*/ 103155408 h 259"/>
                <a:gd name="T94" fmla="*/ 16381464 w 206"/>
                <a:gd name="T95" fmla="*/ 87525900 h 259"/>
                <a:gd name="T96" fmla="*/ 15120985 w 206"/>
                <a:gd name="T97" fmla="*/ 70646317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6"/>
                <a:gd name="T148" fmla="*/ 0 h 259"/>
                <a:gd name="T149" fmla="*/ 206 w 206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6" h="259">
                  <a:moveTo>
                    <a:pt x="24" y="113"/>
                  </a:moveTo>
                  <a:lnTo>
                    <a:pt x="25" y="96"/>
                  </a:lnTo>
                  <a:lnTo>
                    <a:pt x="28" y="79"/>
                  </a:lnTo>
                  <a:lnTo>
                    <a:pt x="34" y="62"/>
                  </a:lnTo>
                  <a:lnTo>
                    <a:pt x="41" y="47"/>
                  </a:lnTo>
                  <a:lnTo>
                    <a:pt x="50" y="34"/>
                  </a:lnTo>
                  <a:lnTo>
                    <a:pt x="61" y="21"/>
                  </a:lnTo>
                  <a:lnTo>
                    <a:pt x="72" y="9"/>
                  </a:lnTo>
                  <a:lnTo>
                    <a:pt x="86" y="0"/>
                  </a:lnTo>
                  <a:lnTo>
                    <a:pt x="68" y="8"/>
                  </a:lnTo>
                  <a:lnTo>
                    <a:pt x="51" y="20"/>
                  </a:lnTo>
                  <a:lnTo>
                    <a:pt x="36" y="32"/>
                  </a:lnTo>
                  <a:lnTo>
                    <a:pt x="24" y="49"/>
                  </a:lnTo>
                  <a:lnTo>
                    <a:pt x="13" y="66"/>
                  </a:lnTo>
                  <a:lnTo>
                    <a:pt x="7" y="84"/>
                  </a:lnTo>
                  <a:lnTo>
                    <a:pt x="1" y="104"/>
                  </a:lnTo>
                  <a:lnTo>
                    <a:pt x="0" y="125"/>
                  </a:lnTo>
                  <a:lnTo>
                    <a:pt x="2" y="152"/>
                  </a:lnTo>
                  <a:lnTo>
                    <a:pt x="10" y="178"/>
                  </a:lnTo>
                  <a:lnTo>
                    <a:pt x="23" y="201"/>
                  </a:lnTo>
                  <a:lnTo>
                    <a:pt x="39" y="220"/>
                  </a:lnTo>
                  <a:lnTo>
                    <a:pt x="58" y="236"/>
                  </a:lnTo>
                  <a:lnTo>
                    <a:pt x="81" y="249"/>
                  </a:lnTo>
                  <a:lnTo>
                    <a:pt x="107" y="257"/>
                  </a:lnTo>
                  <a:lnTo>
                    <a:pt x="133" y="259"/>
                  </a:lnTo>
                  <a:lnTo>
                    <a:pt x="144" y="259"/>
                  </a:lnTo>
                  <a:lnTo>
                    <a:pt x="153" y="258"/>
                  </a:lnTo>
                  <a:lnTo>
                    <a:pt x="162" y="256"/>
                  </a:lnTo>
                  <a:lnTo>
                    <a:pt x="171" y="254"/>
                  </a:lnTo>
                  <a:lnTo>
                    <a:pt x="180" y="251"/>
                  </a:lnTo>
                  <a:lnTo>
                    <a:pt x="190" y="247"/>
                  </a:lnTo>
                  <a:lnTo>
                    <a:pt x="198" y="243"/>
                  </a:lnTo>
                  <a:lnTo>
                    <a:pt x="206" y="239"/>
                  </a:lnTo>
                  <a:lnTo>
                    <a:pt x="200" y="241"/>
                  </a:lnTo>
                  <a:lnTo>
                    <a:pt x="194" y="242"/>
                  </a:lnTo>
                  <a:lnTo>
                    <a:pt x="189" y="243"/>
                  </a:lnTo>
                  <a:lnTo>
                    <a:pt x="183" y="245"/>
                  </a:lnTo>
                  <a:lnTo>
                    <a:pt x="176" y="246"/>
                  </a:lnTo>
                  <a:lnTo>
                    <a:pt x="170" y="247"/>
                  </a:lnTo>
                  <a:lnTo>
                    <a:pt x="164" y="247"/>
                  </a:lnTo>
                  <a:lnTo>
                    <a:pt x="157" y="247"/>
                  </a:lnTo>
                  <a:lnTo>
                    <a:pt x="131" y="245"/>
                  </a:lnTo>
                  <a:lnTo>
                    <a:pt x="106" y="236"/>
                  </a:lnTo>
                  <a:lnTo>
                    <a:pt x="83" y="224"/>
                  </a:lnTo>
                  <a:lnTo>
                    <a:pt x="63" y="208"/>
                  </a:lnTo>
                  <a:lnTo>
                    <a:pt x="47" y="188"/>
                  </a:lnTo>
                  <a:lnTo>
                    <a:pt x="34" y="165"/>
                  </a:lnTo>
                  <a:lnTo>
                    <a:pt x="26" y="140"/>
                  </a:lnTo>
                  <a:lnTo>
                    <a:pt x="24" y="1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2" name="Freeform 175"/>
            <p:cNvSpPr>
              <a:spLocks/>
            </p:cNvSpPr>
            <p:nvPr/>
          </p:nvSpPr>
          <p:spPr bwMode="auto">
            <a:xfrm>
              <a:off x="4575175" y="1758950"/>
              <a:ext cx="101600" cy="98425"/>
            </a:xfrm>
            <a:custGeom>
              <a:avLst/>
              <a:gdLst>
                <a:gd name="T0" fmla="*/ 8820149 w 128"/>
                <a:gd name="T1" fmla="*/ 23559796 h 125"/>
                <a:gd name="T2" fmla="*/ 9450386 w 128"/>
                <a:gd name="T3" fmla="*/ 17359810 h 125"/>
                <a:gd name="T4" fmla="*/ 10080623 w 128"/>
                <a:gd name="T5" fmla="*/ 11159821 h 125"/>
                <a:gd name="T6" fmla="*/ 12600778 w 128"/>
                <a:gd name="T7" fmla="*/ 5580304 h 125"/>
                <a:gd name="T8" fmla="*/ 15120936 w 128"/>
                <a:gd name="T9" fmla="*/ 0 h 125"/>
                <a:gd name="T10" fmla="*/ 8820149 w 128"/>
                <a:gd name="T11" fmla="*/ 7440144 h 125"/>
                <a:gd name="T12" fmla="*/ 4410074 w 128"/>
                <a:gd name="T13" fmla="*/ 14880288 h 125"/>
                <a:gd name="T14" fmla="*/ 630237 w 128"/>
                <a:gd name="T15" fmla="*/ 23559796 h 125"/>
                <a:gd name="T16" fmla="*/ 0 w 128"/>
                <a:gd name="T17" fmla="*/ 33480252 h 125"/>
                <a:gd name="T18" fmla="*/ 630237 w 128"/>
                <a:gd name="T19" fmla="*/ 42159760 h 125"/>
                <a:gd name="T20" fmla="*/ 3779837 w 128"/>
                <a:gd name="T21" fmla="*/ 50219585 h 125"/>
                <a:gd name="T22" fmla="*/ 7560468 w 128"/>
                <a:gd name="T23" fmla="*/ 57659738 h 125"/>
                <a:gd name="T24" fmla="*/ 13231019 w 128"/>
                <a:gd name="T25" fmla="*/ 64480195 h 125"/>
                <a:gd name="T26" fmla="*/ 19531009 w 128"/>
                <a:gd name="T27" fmla="*/ 69440026 h 125"/>
                <a:gd name="T28" fmla="*/ 27091481 w 128"/>
                <a:gd name="T29" fmla="*/ 73780174 h 125"/>
                <a:gd name="T30" fmla="*/ 35282183 w 128"/>
                <a:gd name="T31" fmla="*/ 76259696 h 125"/>
                <a:gd name="T32" fmla="*/ 43472885 w 128"/>
                <a:gd name="T33" fmla="*/ 77499851 h 125"/>
                <a:gd name="T34" fmla="*/ 49772876 w 128"/>
                <a:gd name="T35" fmla="*/ 76259696 h 125"/>
                <a:gd name="T36" fmla="*/ 55443436 w 128"/>
                <a:gd name="T37" fmla="*/ 75640012 h 125"/>
                <a:gd name="T38" fmla="*/ 60483746 w 128"/>
                <a:gd name="T39" fmla="*/ 73780174 h 125"/>
                <a:gd name="T40" fmla="*/ 65524056 w 128"/>
                <a:gd name="T41" fmla="*/ 71299865 h 125"/>
                <a:gd name="T42" fmla="*/ 69934129 w 128"/>
                <a:gd name="T43" fmla="*/ 68819555 h 125"/>
                <a:gd name="T44" fmla="*/ 74344202 w 128"/>
                <a:gd name="T45" fmla="*/ 65099879 h 125"/>
                <a:gd name="T46" fmla="*/ 78124831 w 128"/>
                <a:gd name="T47" fmla="*/ 61380202 h 125"/>
                <a:gd name="T48" fmla="*/ 80644986 w 128"/>
                <a:gd name="T49" fmla="*/ 57040054 h 125"/>
                <a:gd name="T50" fmla="*/ 78124831 w 128"/>
                <a:gd name="T51" fmla="*/ 59519576 h 125"/>
                <a:gd name="T52" fmla="*/ 74974439 w 128"/>
                <a:gd name="T53" fmla="*/ 61380202 h 125"/>
                <a:gd name="T54" fmla="*/ 71194603 w 128"/>
                <a:gd name="T55" fmla="*/ 62619569 h 125"/>
                <a:gd name="T56" fmla="*/ 67413974 w 128"/>
                <a:gd name="T57" fmla="*/ 64480195 h 125"/>
                <a:gd name="T58" fmla="*/ 64263582 w 128"/>
                <a:gd name="T59" fmla="*/ 65719562 h 125"/>
                <a:gd name="T60" fmla="*/ 60483746 w 128"/>
                <a:gd name="T61" fmla="*/ 66340033 h 125"/>
                <a:gd name="T62" fmla="*/ 56703117 w 128"/>
                <a:gd name="T63" fmla="*/ 66959717 h 125"/>
                <a:gd name="T64" fmla="*/ 52293044 w 128"/>
                <a:gd name="T65" fmla="*/ 66959717 h 125"/>
                <a:gd name="T66" fmla="*/ 43472885 w 128"/>
                <a:gd name="T67" fmla="*/ 66340033 h 125"/>
                <a:gd name="T68" fmla="*/ 35912420 w 128"/>
                <a:gd name="T69" fmla="*/ 63859724 h 125"/>
                <a:gd name="T70" fmla="*/ 28351955 w 128"/>
                <a:gd name="T71" fmla="*/ 60140047 h 125"/>
                <a:gd name="T72" fmla="*/ 22051164 w 128"/>
                <a:gd name="T73" fmla="*/ 54559745 h 125"/>
                <a:gd name="T74" fmla="*/ 16380617 w 128"/>
                <a:gd name="T75" fmla="*/ 47740063 h 125"/>
                <a:gd name="T76" fmla="*/ 12600778 w 128"/>
                <a:gd name="T77" fmla="*/ 40919606 h 125"/>
                <a:gd name="T78" fmla="*/ 9450386 w 128"/>
                <a:gd name="T79" fmla="*/ 32240097 h 125"/>
                <a:gd name="T80" fmla="*/ 8820149 w 128"/>
                <a:gd name="T81" fmla="*/ 23559796 h 1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8"/>
                <a:gd name="T124" fmla="*/ 0 h 125"/>
                <a:gd name="T125" fmla="*/ 128 w 128"/>
                <a:gd name="T126" fmla="*/ 125 h 1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8" h="125">
                  <a:moveTo>
                    <a:pt x="14" y="38"/>
                  </a:moveTo>
                  <a:lnTo>
                    <a:pt x="15" y="28"/>
                  </a:lnTo>
                  <a:lnTo>
                    <a:pt x="16" y="18"/>
                  </a:lnTo>
                  <a:lnTo>
                    <a:pt x="20" y="9"/>
                  </a:lnTo>
                  <a:lnTo>
                    <a:pt x="24" y="0"/>
                  </a:lnTo>
                  <a:lnTo>
                    <a:pt x="14" y="12"/>
                  </a:lnTo>
                  <a:lnTo>
                    <a:pt x="7" y="24"/>
                  </a:lnTo>
                  <a:lnTo>
                    <a:pt x="1" y="38"/>
                  </a:lnTo>
                  <a:lnTo>
                    <a:pt x="0" y="54"/>
                  </a:lnTo>
                  <a:lnTo>
                    <a:pt x="1" y="68"/>
                  </a:lnTo>
                  <a:lnTo>
                    <a:pt x="6" y="81"/>
                  </a:lnTo>
                  <a:lnTo>
                    <a:pt x="12" y="93"/>
                  </a:lnTo>
                  <a:lnTo>
                    <a:pt x="21" y="104"/>
                  </a:lnTo>
                  <a:lnTo>
                    <a:pt x="31" y="112"/>
                  </a:lnTo>
                  <a:lnTo>
                    <a:pt x="43" y="119"/>
                  </a:lnTo>
                  <a:lnTo>
                    <a:pt x="56" y="123"/>
                  </a:lnTo>
                  <a:lnTo>
                    <a:pt x="69" y="125"/>
                  </a:lnTo>
                  <a:lnTo>
                    <a:pt x="79" y="123"/>
                  </a:lnTo>
                  <a:lnTo>
                    <a:pt x="88" y="122"/>
                  </a:lnTo>
                  <a:lnTo>
                    <a:pt x="96" y="119"/>
                  </a:lnTo>
                  <a:lnTo>
                    <a:pt x="104" y="115"/>
                  </a:lnTo>
                  <a:lnTo>
                    <a:pt x="111" y="111"/>
                  </a:lnTo>
                  <a:lnTo>
                    <a:pt x="118" y="105"/>
                  </a:lnTo>
                  <a:lnTo>
                    <a:pt x="124" y="99"/>
                  </a:lnTo>
                  <a:lnTo>
                    <a:pt x="128" y="92"/>
                  </a:lnTo>
                  <a:lnTo>
                    <a:pt x="124" y="96"/>
                  </a:lnTo>
                  <a:lnTo>
                    <a:pt x="119" y="99"/>
                  </a:lnTo>
                  <a:lnTo>
                    <a:pt x="113" y="101"/>
                  </a:lnTo>
                  <a:lnTo>
                    <a:pt x="107" y="104"/>
                  </a:lnTo>
                  <a:lnTo>
                    <a:pt x="102" y="106"/>
                  </a:lnTo>
                  <a:lnTo>
                    <a:pt x="96" y="107"/>
                  </a:lnTo>
                  <a:lnTo>
                    <a:pt x="90" y="108"/>
                  </a:lnTo>
                  <a:lnTo>
                    <a:pt x="83" y="108"/>
                  </a:lnTo>
                  <a:lnTo>
                    <a:pt x="69" y="107"/>
                  </a:lnTo>
                  <a:lnTo>
                    <a:pt x="57" y="103"/>
                  </a:lnTo>
                  <a:lnTo>
                    <a:pt x="45" y="97"/>
                  </a:lnTo>
                  <a:lnTo>
                    <a:pt x="35" y="88"/>
                  </a:lnTo>
                  <a:lnTo>
                    <a:pt x="26" y="77"/>
                  </a:lnTo>
                  <a:lnTo>
                    <a:pt x="20" y="66"/>
                  </a:lnTo>
                  <a:lnTo>
                    <a:pt x="15" y="52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3" name="Freeform 176"/>
            <p:cNvSpPr>
              <a:spLocks/>
            </p:cNvSpPr>
            <p:nvPr/>
          </p:nvSpPr>
          <p:spPr bwMode="auto">
            <a:xfrm>
              <a:off x="4908550" y="1738313"/>
              <a:ext cx="138113" cy="131763"/>
            </a:xfrm>
            <a:custGeom>
              <a:avLst/>
              <a:gdLst>
                <a:gd name="T0" fmla="*/ 11970586 w 174"/>
                <a:gd name="T1" fmla="*/ 31126051 h 167"/>
                <a:gd name="T2" fmla="*/ 12600826 w 174"/>
                <a:gd name="T3" fmla="*/ 22410754 h 167"/>
                <a:gd name="T4" fmla="*/ 14490754 w 174"/>
                <a:gd name="T5" fmla="*/ 14940505 h 167"/>
                <a:gd name="T6" fmla="*/ 17010918 w 174"/>
                <a:gd name="T7" fmla="*/ 6847732 h 167"/>
                <a:gd name="T8" fmla="*/ 21421801 w 174"/>
                <a:gd name="T9" fmla="*/ 0 h 167"/>
                <a:gd name="T10" fmla="*/ 17010918 w 174"/>
                <a:gd name="T11" fmla="*/ 3735126 h 167"/>
                <a:gd name="T12" fmla="*/ 12600826 w 174"/>
                <a:gd name="T13" fmla="*/ 9337815 h 167"/>
                <a:gd name="T14" fmla="*/ 9450421 w 174"/>
                <a:gd name="T15" fmla="*/ 14317984 h 167"/>
                <a:gd name="T16" fmla="*/ 5670570 w 174"/>
                <a:gd name="T17" fmla="*/ 19920671 h 167"/>
                <a:gd name="T18" fmla="*/ 3780645 w 174"/>
                <a:gd name="T19" fmla="*/ 25523358 h 167"/>
                <a:gd name="T20" fmla="*/ 1260480 w 174"/>
                <a:gd name="T21" fmla="*/ 31748572 h 167"/>
                <a:gd name="T22" fmla="*/ 630240 w 174"/>
                <a:gd name="T23" fmla="*/ 38596300 h 167"/>
                <a:gd name="T24" fmla="*/ 0 w 174"/>
                <a:gd name="T25" fmla="*/ 44821508 h 167"/>
                <a:gd name="T26" fmla="*/ 1260480 w 174"/>
                <a:gd name="T27" fmla="*/ 56649415 h 167"/>
                <a:gd name="T28" fmla="*/ 4410091 w 174"/>
                <a:gd name="T29" fmla="*/ 67854789 h 167"/>
                <a:gd name="T30" fmla="*/ 10080661 w 174"/>
                <a:gd name="T31" fmla="*/ 77815121 h 167"/>
                <a:gd name="T32" fmla="*/ 17010918 w 174"/>
                <a:gd name="T33" fmla="*/ 86530412 h 167"/>
                <a:gd name="T34" fmla="*/ 25831891 w 174"/>
                <a:gd name="T35" fmla="*/ 94000661 h 167"/>
                <a:gd name="T36" fmla="*/ 35912555 w 174"/>
                <a:gd name="T37" fmla="*/ 99603348 h 167"/>
                <a:gd name="T38" fmla="*/ 47883138 w 174"/>
                <a:gd name="T39" fmla="*/ 102093431 h 167"/>
                <a:gd name="T40" fmla="*/ 59224287 w 174"/>
                <a:gd name="T41" fmla="*/ 103961018 h 167"/>
                <a:gd name="T42" fmla="*/ 67415020 w 174"/>
                <a:gd name="T43" fmla="*/ 103338473 h 167"/>
                <a:gd name="T44" fmla="*/ 74345274 w 174"/>
                <a:gd name="T45" fmla="*/ 101470911 h 167"/>
                <a:gd name="T46" fmla="*/ 81905768 w 174"/>
                <a:gd name="T47" fmla="*/ 99603348 h 167"/>
                <a:gd name="T48" fmla="*/ 88205782 w 174"/>
                <a:gd name="T49" fmla="*/ 95868224 h 167"/>
                <a:gd name="T50" fmla="*/ 94506590 w 174"/>
                <a:gd name="T51" fmla="*/ 92133099 h 167"/>
                <a:gd name="T52" fmla="*/ 100177159 w 174"/>
                <a:gd name="T53" fmla="*/ 87152933 h 167"/>
                <a:gd name="T54" fmla="*/ 105217512 w 174"/>
                <a:gd name="T55" fmla="*/ 82172767 h 167"/>
                <a:gd name="T56" fmla="*/ 109627602 w 174"/>
                <a:gd name="T57" fmla="*/ 76570080 h 167"/>
                <a:gd name="T58" fmla="*/ 105846958 w 174"/>
                <a:gd name="T59" fmla="*/ 79060163 h 167"/>
                <a:gd name="T60" fmla="*/ 101436844 w 174"/>
                <a:gd name="T61" fmla="*/ 82172767 h 167"/>
                <a:gd name="T62" fmla="*/ 96396515 w 174"/>
                <a:gd name="T63" fmla="*/ 84662850 h 167"/>
                <a:gd name="T64" fmla="*/ 91986426 w 174"/>
                <a:gd name="T65" fmla="*/ 86530412 h 167"/>
                <a:gd name="T66" fmla="*/ 86946097 w 174"/>
                <a:gd name="T67" fmla="*/ 87775454 h 167"/>
                <a:gd name="T68" fmla="*/ 81905768 w 174"/>
                <a:gd name="T69" fmla="*/ 89643016 h 167"/>
                <a:gd name="T70" fmla="*/ 76235199 w 174"/>
                <a:gd name="T71" fmla="*/ 90265537 h 167"/>
                <a:gd name="T72" fmla="*/ 71194870 w 174"/>
                <a:gd name="T73" fmla="*/ 90265537 h 167"/>
                <a:gd name="T74" fmla="*/ 59224287 w 174"/>
                <a:gd name="T75" fmla="*/ 88397974 h 167"/>
                <a:gd name="T76" fmla="*/ 47883138 w 174"/>
                <a:gd name="T77" fmla="*/ 85907891 h 167"/>
                <a:gd name="T78" fmla="*/ 38432719 w 174"/>
                <a:gd name="T79" fmla="*/ 80305204 h 167"/>
                <a:gd name="T80" fmla="*/ 29611747 w 174"/>
                <a:gd name="T81" fmla="*/ 72834955 h 167"/>
                <a:gd name="T82" fmla="*/ 22051247 w 174"/>
                <a:gd name="T83" fmla="*/ 64119664 h 167"/>
                <a:gd name="T84" fmla="*/ 16381472 w 174"/>
                <a:gd name="T85" fmla="*/ 54159332 h 167"/>
                <a:gd name="T86" fmla="*/ 13861308 w 174"/>
                <a:gd name="T87" fmla="*/ 42953946 h 167"/>
                <a:gd name="T88" fmla="*/ 11970586 w 174"/>
                <a:gd name="T89" fmla="*/ 31126051 h 1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4"/>
                <a:gd name="T136" fmla="*/ 0 h 167"/>
                <a:gd name="T137" fmla="*/ 174 w 174"/>
                <a:gd name="T138" fmla="*/ 167 h 1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4" h="167">
                  <a:moveTo>
                    <a:pt x="19" y="50"/>
                  </a:moveTo>
                  <a:lnTo>
                    <a:pt x="20" y="36"/>
                  </a:lnTo>
                  <a:lnTo>
                    <a:pt x="23" y="24"/>
                  </a:lnTo>
                  <a:lnTo>
                    <a:pt x="27" y="11"/>
                  </a:lnTo>
                  <a:lnTo>
                    <a:pt x="34" y="0"/>
                  </a:lnTo>
                  <a:lnTo>
                    <a:pt x="27" y="6"/>
                  </a:lnTo>
                  <a:lnTo>
                    <a:pt x="20" y="15"/>
                  </a:lnTo>
                  <a:lnTo>
                    <a:pt x="15" y="23"/>
                  </a:lnTo>
                  <a:lnTo>
                    <a:pt x="9" y="32"/>
                  </a:lnTo>
                  <a:lnTo>
                    <a:pt x="6" y="41"/>
                  </a:lnTo>
                  <a:lnTo>
                    <a:pt x="2" y="51"/>
                  </a:lnTo>
                  <a:lnTo>
                    <a:pt x="1" y="62"/>
                  </a:lnTo>
                  <a:lnTo>
                    <a:pt x="0" y="72"/>
                  </a:lnTo>
                  <a:lnTo>
                    <a:pt x="2" y="91"/>
                  </a:lnTo>
                  <a:lnTo>
                    <a:pt x="7" y="109"/>
                  </a:lnTo>
                  <a:lnTo>
                    <a:pt x="16" y="125"/>
                  </a:lnTo>
                  <a:lnTo>
                    <a:pt x="27" y="139"/>
                  </a:lnTo>
                  <a:lnTo>
                    <a:pt x="41" y="151"/>
                  </a:lnTo>
                  <a:lnTo>
                    <a:pt x="57" y="160"/>
                  </a:lnTo>
                  <a:lnTo>
                    <a:pt x="76" y="164"/>
                  </a:lnTo>
                  <a:lnTo>
                    <a:pt x="94" y="167"/>
                  </a:lnTo>
                  <a:lnTo>
                    <a:pt x="107" y="166"/>
                  </a:lnTo>
                  <a:lnTo>
                    <a:pt x="118" y="163"/>
                  </a:lnTo>
                  <a:lnTo>
                    <a:pt x="130" y="160"/>
                  </a:lnTo>
                  <a:lnTo>
                    <a:pt x="140" y="154"/>
                  </a:lnTo>
                  <a:lnTo>
                    <a:pt x="150" y="148"/>
                  </a:lnTo>
                  <a:lnTo>
                    <a:pt x="159" y="140"/>
                  </a:lnTo>
                  <a:lnTo>
                    <a:pt x="167" y="132"/>
                  </a:lnTo>
                  <a:lnTo>
                    <a:pt x="174" y="123"/>
                  </a:lnTo>
                  <a:lnTo>
                    <a:pt x="168" y="127"/>
                  </a:lnTo>
                  <a:lnTo>
                    <a:pt x="161" y="132"/>
                  </a:lnTo>
                  <a:lnTo>
                    <a:pt x="153" y="136"/>
                  </a:lnTo>
                  <a:lnTo>
                    <a:pt x="146" y="139"/>
                  </a:lnTo>
                  <a:lnTo>
                    <a:pt x="138" y="141"/>
                  </a:lnTo>
                  <a:lnTo>
                    <a:pt x="130" y="144"/>
                  </a:lnTo>
                  <a:lnTo>
                    <a:pt x="121" y="145"/>
                  </a:lnTo>
                  <a:lnTo>
                    <a:pt x="113" y="145"/>
                  </a:lnTo>
                  <a:lnTo>
                    <a:pt x="94" y="142"/>
                  </a:lnTo>
                  <a:lnTo>
                    <a:pt x="76" y="138"/>
                  </a:lnTo>
                  <a:lnTo>
                    <a:pt x="61" y="129"/>
                  </a:lnTo>
                  <a:lnTo>
                    <a:pt x="47" y="117"/>
                  </a:lnTo>
                  <a:lnTo>
                    <a:pt x="35" y="103"/>
                  </a:lnTo>
                  <a:lnTo>
                    <a:pt x="26" y="87"/>
                  </a:lnTo>
                  <a:lnTo>
                    <a:pt x="22" y="69"/>
                  </a:lnTo>
                  <a:lnTo>
                    <a:pt x="19" y="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184" name="Group 241"/>
          <p:cNvGrpSpPr>
            <a:grpSpLocks/>
          </p:cNvGrpSpPr>
          <p:nvPr/>
        </p:nvGrpSpPr>
        <p:grpSpPr bwMode="auto">
          <a:xfrm>
            <a:off x="8001000" y="990600"/>
            <a:ext cx="838200" cy="381000"/>
            <a:chOff x="4559300" y="1644650"/>
            <a:chExt cx="603250" cy="260350"/>
          </a:xfrm>
        </p:grpSpPr>
        <p:sp>
          <p:nvSpPr>
            <p:cNvPr id="185" name="Freeform 173"/>
            <p:cNvSpPr>
              <a:spLocks/>
            </p:cNvSpPr>
            <p:nvPr/>
          </p:nvSpPr>
          <p:spPr bwMode="auto">
            <a:xfrm>
              <a:off x="4559300" y="1644650"/>
              <a:ext cx="603250" cy="260350"/>
            </a:xfrm>
            <a:custGeom>
              <a:avLst/>
              <a:gdLst>
                <a:gd name="T0" fmla="*/ 121277835 w 761"/>
                <a:gd name="T1" fmla="*/ 43472890 h 328"/>
                <a:gd name="T2" fmla="*/ 157724111 w 761"/>
                <a:gd name="T3" fmla="*/ 11341099 h 328"/>
                <a:gd name="T4" fmla="*/ 205481519 w 761"/>
                <a:gd name="T5" fmla="*/ 0 h 328"/>
                <a:gd name="T6" fmla="*/ 240671405 w 761"/>
                <a:gd name="T7" fmla="*/ 6300787 h 328"/>
                <a:gd name="T8" fmla="*/ 270833896 w 761"/>
                <a:gd name="T9" fmla="*/ 23941879 h 328"/>
                <a:gd name="T10" fmla="*/ 292826751 w 761"/>
                <a:gd name="T11" fmla="*/ 48513201 h 328"/>
                <a:gd name="T12" fmla="*/ 310421669 w 761"/>
                <a:gd name="T13" fmla="*/ 39062023 h 328"/>
                <a:gd name="T14" fmla="*/ 325502914 w 761"/>
                <a:gd name="T15" fmla="*/ 34021712 h 328"/>
                <a:gd name="T16" fmla="*/ 341212775 w 761"/>
                <a:gd name="T17" fmla="*/ 32762031 h 328"/>
                <a:gd name="T18" fmla="*/ 380172725 w 761"/>
                <a:gd name="T19" fmla="*/ 42842653 h 328"/>
                <a:gd name="T20" fmla="*/ 408450159 w 761"/>
                <a:gd name="T21" fmla="*/ 69934136 h 328"/>
                <a:gd name="T22" fmla="*/ 421645654 w 761"/>
                <a:gd name="T23" fmla="*/ 105846573 h 328"/>
                <a:gd name="T24" fmla="*/ 437355515 w 761"/>
                <a:gd name="T25" fmla="*/ 101436475 h 328"/>
                <a:gd name="T26" fmla="*/ 449923087 w 761"/>
                <a:gd name="T27" fmla="*/ 101436475 h 328"/>
                <a:gd name="T28" fmla="*/ 468146622 w 761"/>
                <a:gd name="T29" fmla="*/ 110886883 h 328"/>
                <a:gd name="T30" fmla="*/ 477571905 w 761"/>
                <a:gd name="T31" fmla="*/ 129158208 h 328"/>
                <a:gd name="T32" fmla="*/ 475058232 w 761"/>
                <a:gd name="T33" fmla="*/ 149319450 h 328"/>
                <a:gd name="T34" fmla="*/ 462490660 w 761"/>
                <a:gd name="T35" fmla="*/ 165700063 h 328"/>
                <a:gd name="T36" fmla="*/ 442382861 w 761"/>
                <a:gd name="T37" fmla="*/ 171370611 h 328"/>
                <a:gd name="T38" fmla="*/ 432956786 w 761"/>
                <a:gd name="T39" fmla="*/ 170110930 h 328"/>
                <a:gd name="T40" fmla="*/ 423531503 w 761"/>
                <a:gd name="T41" fmla="*/ 166330300 h 328"/>
                <a:gd name="T42" fmla="*/ 410963039 w 761"/>
                <a:gd name="T43" fmla="*/ 154359761 h 328"/>
                <a:gd name="T44" fmla="*/ 391483064 w 761"/>
                <a:gd name="T45" fmla="*/ 176410921 h 328"/>
                <a:gd name="T46" fmla="*/ 368232976 w 761"/>
                <a:gd name="T47" fmla="*/ 190272173 h 328"/>
                <a:gd name="T48" fmla="*/ 341212775 w 761"/>
                <a:gd name="T49" fmla="*/ 194682246 h 328"/>
                <a:gd name="T50" fmla="*/ 321104184 w 761"/>
                <a:gd name="T51" fmla="*/ 191531853 h 328"/>
                <a:gd name="T52" fmla="*/ 302252826 w 761"/>
                <a:gd name="T53" fmla="*/ 184601625 h 328"/>
                <a:gd name="T54" fmla="*/ 284030084 w 761"/>
                <a:gd name="T55" fmla="*/ 170740374 h 328"/>
                <a:gd name="T56" fmla="*/ 261407820 w 761"/>
                <a:gd name="T57" fmla="*/ 189641935 h 328"/>
                <a:gd name="T58" fmla="*/ 235015443 w 761"/>
                <a:gd name="T59" fmla="*/ 202872949 h 328"/>
                <a:gd name="T60" fmla="*/ 205481519 w 761"/>
                <a:gd name="T61" fmla="*/ 206652785 h 328"/>
                <a:gd name="T62" fmla="*/ 168406627 w 761"/>
                <a:gd name="T63" fmla="*/ 200352794 h 328"/>
                <a:gd name="T64" fmla="*/ 136987696 w 761"/>
                <a:gd name="T65" fmla="*/ 180820995 h 328"/>
                <a:gd name="T66" fmla="*/ 112481168 w 761"/>
                <a:gd name="T67" fmla="*/ 150579131 h 328"/>
                <a:gd name="T68" fmla="*/ 94257609 w 761"/>
                <a:gd name="T69" fmla="*/ 170740374 h 328"/>
                <a:gd name="T70" fmla="*/ 77919924 w 761"/>
                <a:gd name="T71" fmla="*/ 180820995 h 328"/>
                <a:gd name="T72" fmla="*/ 58439949 w 761"/>
                <a:gd name="T73" fmla="*/ 184601625 h 328"/>
                <a:gd name="T74" fmla="*/ 25763767 w 761"/>
                <a:gd name="T75" fmla="*/ 174521003 h 328"/>
                <a:gd name="T76" fmla="*/ 4398731 w 761"/>
                <a:gd name="T77" fmla="*/ 148689213 h 328"/>
                <a:gd name="T78" fmla="*/ 1885057 w 761"/>
                <a:gd name="T79" fmla="*/ 114666719 h 328"/>
                <a:gd name="T80" fmla="*/ 17594924 w 761"/>
                <a:gd name="T81" fmla="*/ 85055068 h 328"/>
                <a:gd name="T82" fmla="*/ 46500188 w 761"/>
                <a:gd name="T83" fmla="*/ 69934136 h 328"/>
                <a:gd name="T84" fmla="*/ 66608792 w 761"/>
                <a:gd name="T85" fmla="*/ 68674455 h 328"/>
                <a:gd name="T86" fmla="*/ 79804980 w 761"/>
                <a:gd name="T87" fmla="*/ 72454292 h 328"/>
                <a:gd name="T88" fmla="*/ 91743936 w 761"/>
                <a:gd name="T89" fmla="*/ 78124839 h 3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61"/>
                <a:gd name="T136" fmla="*/ 0 h 328"/>
                <a:gd name="T137" fmla="*/ 761 w 761"/>
                <a:gd name="T138" fmla="*/ 328 h 3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61" h="328">
                  <a:moveTo>
                    <a:pt x="170" y="116"/>
                  </a:moveTo>
                  <a:lnTo>
                    <a:pt x="179" y="91"/>
                  </a:lnTo>
                  <a:lnTo>
                    <a:pt x="193" y="69"/>
                  </a:lnTo>
                  <a:lnTo>
                    <a:pt x="209" y="50"/>
                  </a:lnTo>
                  <a:lnTo>
                    <a:pt x="229" y="32"/>
                  </a:lnTo>
                  <a:lnTo>
                    <a:pt x="251" y="18"/>
                  </a:lnTo>
                  <a:lnTo>
                    <a:pt x="275" y="8"/>
                  </a:lnTo>
                  <a:lnTo>
                    <a:pt x="300" y="2"/>
                  </a:lnTo>
                  <a:lnTo>
                    <a:pt x="327" y="0"/>
                  </a:lnTo>
                  <a:lnTo>
                    <a:pt x="346" y="1"/>
                  </a:lnTo>
                  <a:lnTo>
                    <a:pt x="365" y="5"/>
                  </a:lnTo>
                  <a:lnTo>
                    <a:pt x="383" y="10"/>
                  </a:lnTo>
                  <a:lnTo>
                    <a:pt x="400" y="17"/>
                  </a:lnTo>
                  <a:lnTo>
                    <a:pt x="416" y="26"/>
                  </a:lnTo>
                  <a:lnTo>
                    <a:pt x="431" y="38"/>
                  </a:lnTo>
                  <a:lnTo>
                    <a:pt x="445" y="51"/>
                  </a:lnTo>
                  <a:lnTo>
                    <a:pt x="458" y="66"/>
                  </a:lnTo>
                  <a:lnTo>
                    <a:pt x="466" y="77"/>
                  </a:lnTo>
                  <a:lnTo>
                    <a:pt x="479" y="69"/>
                  </a:lnTo>
                  <a:lnTo>
                    <a:pt x="486" y="66"/>
                  </a:lnTo>
                  <a:lnTo>
                    <a:pt x="494" y="62"/>
                  </a:lnTo>
                  <a:lnTo>
                    <a:pt x="502" y="59"/>
                  </a:lnTo>
                  <a:lnTo>
                    <a:pt x="510" y="56"/>
                  </a:lnTo>
                  <a:lnTo>
                    <a:pt x="518" y="54"/>
                  </a:lnTo>
                  <a:lnTo>
                    <a:pt x="526" y="53"/>
                  </a:lnTo>
                  <a:lnTo>
                    <a:pt x="535" y="52"/>
                  </a:lnTo>
                  <a:lnTo>
                    <a:pt x="543" y="52"/>
                  </a:lnTo>
                  <a:lnTo>
                    <a:pt x="565" y="54"/>
                  </a:lnTo>
                  <a:lnTo>
                    <a:pt x="586" y="59"/>
                  </a:lnTo>
                  <a:lnTo>
                    <a:pt x="605" y="68"/>
                  </a:lnTo>
                  <a:lnTo>
                    <a:pt x="623" y="79"/>
                  </a:lnTo>
                  <a:lnTo>
                    <a:pt x="638" y="94"/>
                  </a:lnTo>
                  <a:lnTo>
                    <a:pt x="650" y="111"/>
                  </a:lnTo>
                  <a:lnTo>
                    <a:pt x="661" y="130"/>
                  </a:lnTo>
                  <a:lnTo>
                    <a:pt x="668" y="151"/>
                  </a:lnTo>
                  <a:lnTo>
                    <a:pt x="671" y="168"/>
                  </a:lnTo>
                  <a:lnTo>
                    <a:pt x="688" y="162"/>
                  </a:lnTo>
                  <a:lnTo>
                    <a:pt x="692" y="161"/>
                  </a:lnTo>
                  <a:lnTo>
                    <a:pt x="696" y="161"/>
                  </a:lnTo>
                  <a:lnTo>
                    <a:pt x="700" y="160"/>
                  </a:lnTo>
                  <a:lnTo>
                    <a:pt x="704" y="160"/>
                  </a:lnTo>
                  <a:lnTo>
                    <a:pt x="716" y="161"/>
                  </a:lnTo>
                  <a:lnTo>
                    <a:pt x="726" y="165"/>
                  </a:lnTo>
                  <a:lnTo>
                    <a:pt x="736" y="169"/>
                  </a:lnTo>
                  <a:lnTo>
                    <a:pt x="745" y="176"/>
                  </a:lnTo>
                  <a:lnTo>
                    <a:pt x="752" y="186"/>
                  </a:lnTo>
                  <a:lnTo>
                    <a:pt x="756" y="195"/>
                  </a:lnTo>
                  <a:lnTo>
                    <a:pt x="760" y="205"/>
                  </a:lnTo>
                  <a:lnTo>
                    <a:pt x="761" y="217"/>
                  </a:lnTo>
                  <a:lnTo>
                    <a:pt x="760" y="228"/>
                  </a:lnTo>
                  <a:lnTo>
                    <a:pt x="756" y="237"/>
                  </a:lnTo>
                  <a:lnTo>
                    <a:pt x="752" y="248"/>
                  </a:lnTo>
                  <a:lnTo>
                    <a:pt x="745" y="256"/>
                  </a:lnTo>
                  <a:lnTo>
                    <a:pt x="736" y="263"/>
                  </a:lnTo>
                  <a:lnTo>
                    <a:pt x="726" y="267"/>
                  </a:lnTo>
                  <a:lnTo>
                    <a:pt x="716" y="271"/>
                  </a:lnTo>
                  <a:lnTo>
                    <a:pt x="704" y="272"/>
                  </a:lnTo>
                  <a:lnTo>
                    <a:pt x="700" y="272"/>
                  </a:lnTo>
                  <a:lnTo>
                    <a:pt x="694" y="271"/>
                  </a:lnTo>
                  <a:lnTo>
                    <a:pt x="689" y="270"/>
                  </a:lnTo>
                  <a:lnTo>
                    <a:pt x="684" y="269"/>
                  </a:lnTo>
                  <a:lnTo>
                    <a:pt x="679" y="266"/>
                  </a:lnTo>
                  <a:lnTo>
                    <a:pt x="674" y="264"/>
                  </a:lnTo>
                  <a:lnTo>
                    <a:pt x="671" y="260"/>
                  </a:lnTo>
                  <a:lnTo>
                    <a:pt x="666" y="257"/>
                  </a:lnTo>
                  <a:lnTo>
                    <a:pt x="654" y="245"/>
                  </a:lnTo>
                  <a:lnTo>
                    <a:pt x="643" y="259"/>
                  </a:lnTo>
                  <a:lnTo>
                    <a:pt x="634" y="271"/>
                  </a:lnTo>
                  <a:lnTo>
                    <a:pt x="623" y="280"/>
                  </a:lnTo>
                  <a:lnTo>
                    <a:pt x="611" y="288"/>
                  </a:lnTo>
                  <a:lnTo>
                    <a:pt x="598" y="296"/>
                  </a:lnTo>
                  <a:lnTo>
                    <a:pt x="586" y="302"/>
                  </a:lnTo>
                  <a:lnTo>
                    <a:pt x="572" y="305"/>
                  </a:lnTo>
                  <a:lnTo>
                    <a:pt x="558" y="308"/>
                  </a:lnTo>
                  <a:lnTo>
                    <a:pt x="543" y="309"/>
                  </a:lnTo>
                  <a:lnTo>
                    <a:pt x="532" y="309"/>
                  </a:lnTo>
                  <a:lnTo>
                    <a:pt x="521" y="307"/>
                  </a:lnTo>
                  <a:lnTo>
                    <a:pt x="511" y="304"/>
                  </a:lnTo>
                  <a:lnTo>
                    <a:pt x="501" y="301"/>
                  </a:lnTo>
                  <a:lnTo>
                    <a:pt x="490" y="297"/>
                  </a:lnTo>
                  <a:lnTo>
                    <a:pt x="481" y="293"/>
                  </a:lnTo>
                  <a:lnTo>
                    <a:pt x="472" y="287"/>
                  </a:lnTo>
                  <a:lnTo>
                    <a:pt x="462" y="280"/>
                  </a:lnTo>
                  <a:lnTo>
                    <a:pt x="452" y="271"/>
                  </a:lnTo>
                  <a:lnTo>
                    <a:pt x="442" y="281"/>
                  </a:lnTo>
                  <a:lnTo>
                    <a:pt x="430" y="292"/>
                  </a:lnTo>
                  <a:lnTo>
                    <a:pt x="416" y="301"/>
                  </a:lnTo>
                  <a:lnTo>
                    <a:pt x="404" y="309"/>
                  </a:lnTo>
                  <a:lnTo>
                    <a:pt x="389" y="316"/>
                  </a:lnTo>
                  <a:lnTo>
                    <a:pt x="374" y="322"/>
                  </a:lnTo>
                  <a:lnTo>
                    <a:pt x="359" y="325"/>
                  </a:lnTo>
                  <a:lnTo>
                    <a:pt x="343" y="327"/>
                  </a:lnTo>
                  <a:lnTo>
                    <a:pt x="327" y="328"/>
                  </a:lnTo>
                  <a:lnTo>
                    <a:pt x="307" y="327"/>
                  </a:lnTo>
                  <a:lnTo>
                    <a:pt x="287" y="324"/>
                  </a:lnTo>
                  <a:lnTo>
                    <a:pt x="268" y="318"/>
                  </a:lnTo>
                  <a:lnTo>
                    <a:pt x="251" y="310"/>
                  </a:lnTo>
                  <a:lnTo>
                    <a:pt x="233" y="300"/>
                  </a:lnTo>
                  <a:lnTo>
                    <a:pt x="218" y="287"/>
                  </a:lnTo>
                  <a:lnTo>
                    <a:pt x="204" y="273"/>
                  </a:lnTo>
                  <a:lnTo>
                    <a:pt x="192" y="257"/>
                  </a:lnTo>
                  <a:lnTo>
                    <a:pt x="179" y="239"/>
                  </a:lnTo>
                  <a:lnTo>
                    <a:pt x="165" y="256"/>
                  </a:lnTo>
                  <a:lnTo>
                    <a:pt x="158" y="264"/>
                  </a:lnTo>
                  <a:lnTo>
                    <a:pt x="150" y="271"/>
                  </a:lnTo>
                  <a:lnTo>
                    <a:pt x="142" y="278"/>
                  </a:lnTo>
                  <a:lnTo>
                    <a:pt x="133" y="282"/>
                  </a:lnTo>
                  <a:lnTo>
                    <a:pt x="124" y="287"/>
                  </a:lnTo>
                  <a:lnTo>
                    <a:pt x="113" y="290"/>
                  </a:lnTo>
                  <a:lnTo>
                    <a:pt x="103" y="292"/>
                  </a:lnTo>
                  <a:lnTo>
                    <a:pt x="93" y="293"/>
                  </a:lnTo>
                  <a:lnTo>
                    <a:pt x="74" y="290"/>
                  </a:lnTo>
                  <a:lnTo>
                    <a:pt x="57" y="286"/>
                  </a:lnTo>
                  <a:lnTo>
                    <a:pt x="41" y="277"/>
                  </a:lnTo>
                  <a:lnTo>
                    <a:pt x="28" y="265"/>
                  </a:lnTo>
                  <a:lnTo>
                    <a:pt x="17" y="252"/>
                  </a:lnTo>
                  <a:lnTo>
                    <a:pt x="7" y="236"/>
                  </a:lnTo>
                  <a:lnTo>
                    <a:pt x="3" y="219"/>
                  </a:lnTo>
                  <a:lnTo>
                    <a:pt x="0" y="201"/>
                  </a:lnTo>
                  <a:lnTo>
                    <a:pt x="3" y="182"/>
                  </a:lnTo>
                  <a:lnTo>
                    <a:pt x="7" y="165"/>
                  </a:lnTo>
                  <a:lnTo>
                    <a:pt x="17" y="149"/>
                  </a:lnTo>
                  <a:lnTo>
                    <a:pt x="28" y="135"/>
                  </a:lnTo>
                  <a:lnTo>
                    <a:pt x="41" y="124"/>
                  </a:lnTo>
                  <a:lnTo>
                    <a:pt x="57" y="115"/>
                  </a:lnTo>
                  <a:lnTo>
                    <a:pt x="74" y="111"/>
                  </a:lnTo>
                  <a:lnTo>
                    <a:pt x="93" y="108"/>
                  </a:lnTo>
                  <a:lnTo>
                    <a:pt x="100" y="108"/>
                  </a:lnTo>
                  <a:lnTo>
                    <a:pt x="106" y="109"/>
                  </a:lnTo>
                  <a:lnTo>
                    <a:pt x="113" y="111"/>
                  </a:lnTo>
                  <a:lnTo>
                    <a:pt x="120" y="113"/>
                  </a:lnTo>
                  <a:lnTo>
                    <a:pt x="127" y="115"/>
                  </a:lnTo>
                  <a:lnTo>
                    <a:pt x="133" y="118"/>
                  </a:lnTo>
                  <a:lnTo>
                    <a:pt x="140" y="121"/>
                  </a:lnTo>
                  <a:lnTo>
                    <a:pt x="146" y="124"/>
                  </a:lnTo>
                  <a:lnTo>
                    <a:pt x="163" y="137"/>
                  </a:lnTo>
                  <a:lnTo>
                    <a:pt x="170" y="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6" name="Freeform 174"/>
            <p:cNvSpPr>
              <a:spLocks/>
            </p:cNvSpPr>
            <p:nvPr/>
          </p:nvSpPr>
          <p:spPr bwMode="auto">
            <a:xfrm>
              <a:off x="4710113" y="1676400"/>
              <a:ext cx="163513" cy="204788"/>
            </a:xfrm>
            <a:custGeom>
              <a:avLst/>
              <a:gdLst>
                <a:gd name="T0" fmla="*/ 15120985 w 206"/>
                <a:gd name="T1" fmla="*/ 70646317 h 259"/>
                <a:gd name="T2" fmla="*/ 15751225 w 206"/>
                <a:gd name="T3" fmla="*/ 60017903 h 259"/>
                <a:gd name="T4" fmla="*/ 17641149 w 206"/>
                <a:gd name="T5" fmla="*/ 49389478 h 259"/>
                <a:gd name="T6" fmla="*/ 21421790 w 206"/>
                <a:gd name="T7" fmla="*/ 38761856 h 259"/>
                <a:gd name="T8" fmla="*/ 25831878 w 206"/>
                <a:gd name="T9" fmla="*/ 29383518 h 259"/>
                <a:gd name="T10" fmla="*/ 31502449 w 206"/>
                <a:gd name="T11" fmla="*/ 21256042 h 259"/>
                <a:gd name="T12" fmla="*/ 38432700 w 206"/>
                <a:gd name="T13" fmla="*/ 13128571 h 259"/>
                <a:gd name="T14" fmla="*/ 45362950 w 206"/>
                <a:gd name="T15" fmla="*/ 5626529 h 259"/>
                <a:gd name="T16" fmla="*/ 54183931 w 206"/>
                <a:gd name="T17" fmla="*/ 0 h 259"/>
                <a:gd name="T18" fmla="*/ 42842787 w 206"/>
                <a:gd name="T19" fmla="*/ 5001096 h 259"/>
                <a:gd name="T20" fmla="*/ 32131895 w 206"/>
                <a:gd name="T21" fmla="*/ 12503926 h 259"/>
                <a:gd name="T22" fmla="*/ 22681475 w 206"/>
                <a:gd name="T23" fmla="*/ 20005966 h 259"/>
                <a:gd name="T24" fmla="*/ 15120985 w 206"/>
                <a:gd name="T25" fmla="*/ 30634385 h 259"/>
                <a:gd name="T26" fmla="*/ 8190732 w 206"/>
                <a:gd name="T27" fmla="*/ 41262008 h 259"/>
                <a:gd name="T28" fmla="*/ 4410089 w 206"/>
                <a:gd name="T29" fmla="*/ 52515866 h 259"/>
                <a:gd name="T30" fmla="*/ 630239 w 206"/>
                <a:gd name="T31" fmla="*/ 65018998 h 259"/>
                <a:gd name="T32" fmla="*/ 0 w 206"/>
                <a:gd name="T33" fmla="*/ 78148354 h 259"/>
                <a:gd name="T34" fmla="*/ 1260479 w 206"/>
                <a:gd name="T35" fmla="*/ 95027937 h 259"/>
                <a:gd name="T36" fmla="*/ 6300806 w 206"/>
                <a:gd name="T37" fmla="*/ 111282903 h 259"/>
                <a:gd name="T38" fmla="*/ 14490746 w 206"/>
                <a:gd name="T39" fmla="*/ 125662335 h 259"/>
                <a:gd name="T40" fmla="*/ 24571399 w 206"/>
                <a:gd name="T41" fmla="*/ 137540824 h 259"/>
                <a:gd name="T42" fmla="*/ 36542776 w 206"/>
                <a:gd name="T43" fmla="*/ 147543804 h 259"/>
                <a:gd name="T44" fmla="*/ 51033516 w 206"/>
                <a:gd name="T45" fmla="*/ 155671274 h 259"/>
                <a:gd name="T46" fmla="*/ 67414986 w 206"/>
                <a:gd name="T47" fmla="*/ 160673159 h 259"/>
                <a:gd name="T48" fmla="*/ 83795650 w 206"/>
                <a:gd name="T49" fmla="*/ 161923235 h 259"/>
                <a:gd name="T50" fmla="*/ 90725900 w 206"/>
                <a:gd name="T51" fmla="*/ 161923235 h 259"/>
                <a:gd name="T52" fmla="*/ 96396466 w 206"/>
                <a:gd name="T53" fmla="*/ 161297802 h 259"/>
                <a:gd name="T54" fmla="*/ 102067032 w 206"/>
                <a:gd name="T55" fmla="*/ 160047726 h 259"/>
                <a:gd name="T56" fmla="*/ 107737622 w 206"/>
                <a:gd name="T57" fmla="*/ 158797650 h 259"/>
                <a:gd name="T58" fmla="*/ 113407394 w 206"/>
                <a:gd name="T59" fmla="*/ 156921350 h 259"/>
                <a:gd name="T60" fmla="*/ 119708199 w 206"/>
                <a:gd name="T61" fmla="*/ 154421198 h 259"/>
                <a:gd name="T62" fmla="*/ 124748525 w 206"/>
                <a:gd name="T63" fmla="*/ 151920256 h 259"/>
                <a:gd name="T64" fmla="*/ 129788852 w 206"/>
                <a:gd name="T65" fmla="*/ 149419313 h 259"/>
                <a:gd name="T66" fmla="*/ 126008210 w 206"/>
                <a:gd name="T67" fmla="*/ 150670180 h 259"/>
                <a:gd name="T68" fmla="*/ 122228362 w 206"/>
                <a:gd name="T69" fmla="*/ 151294822 h 259"/>
                <a:gd name="T70" fmla="*/ 119077960 w 206"/>
                <a:gd name="T71" fmla="*/ 151920256 h 259"/>
                <a:gd name="T72" fmla="*/ 115298112 w 206"/>
                <a:gd name="T73" fmla="*/ 153170332 h 259"/>
                <a:gd name="T74" fmla="*/ 110887231 w 206"/>
                <a:gd name="T75" fmla="*/ 153795765 h 259"/>
                <a:gd name="T76" fmla="*/ 107107383 w 206"/>
                <a:gd name="T77" fmla="*/ 154421198 h 259"/>
                <a:gd name="T78" fmla="*/ 103326716 w 206"/>
                <a:gd name="T79" fmla="*/ 154421198 h 259"/>
                <a:gd name="T80" fmla="*/ 98916629 w 206"/>
                <a:gd name="T81" fmla="*/ 154421198 h 259"/>
                <a:gd name="T82" fmla="*/ 82535965 w 206"/>
                <a:gd name="T83" fmla="*/ 153170332 h 259"/>
                <a:gd name="T84" fmla="*/ 66784747 w 206"/>
                <a:gd name="T85" fmla="*/ 147543804 h 259"/>
                <a:gd name="T86" fmla="*/ 52293213 w 206"/>
                <a:gd name="T87" fmla="*/ 140041767 h 259"/>
                <a:gd name="T88" fmla="*/ 39692385 w 206"/>
                <a:gd name="T89" fmla="*/ 130038787 h 259"/>
                <a:gd name="T90" fmla="*/ 29611732 w 206"/>
                <a:gd name="T91" fmla="*/ 117534864 h 259"/>
                <a:gd name="T92" fmla="*/ 21421790 w 206"/>
                <a:gd name="T93" fmla="*/ 103155408 h 259"/>
                <a:gd name="T94" fmla="*/ 16381464 w 206"/>
                <a:gd name="T95" fmla="*/ 87525900 h 259"/>
                <a:gd name="T96" fmla="*/ 15120985 w 206"/>
                <a:gd name="T97" fmla="*/ 70646317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6"/>
                <a:gd name="T148" fmla="*/ 0 h 259"/>
                <a:gd name="T149" fmla="*/ 206 w 206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6" h="259">
                  <a:moveTo>
                    <a:pt x="24" y="113"/>
                  </a:moveTo>
                  <a:lnTo>
                    <a:pt x="25" y="96"/>
                  </a:lnTo>
                  <a:lnTo>
                    <a:pt x="28" y="79"/>
                  </a:lnTo>
                  <a:lnTo>
                    <a:pt x="34" y="62"/>
                  </a:lnTo>
                  <a:lnTo>
                    <a:pt x="41" y="47"/>
                  </a:lnTo>
                  <a:lnTo>
                    <a:pt x="50" y="34"/>
                  </a:lnTo>
                  <a:lnTo>
                    <a:pt x="61" y="21"/>
                  </a:lnTo>
                  <a:lnTo>
                    <a:pt x="72" y="9"/>
                  </a:lnTo>
                  <a:lnTo>
                    <a:pt x="86" y="0"/>
                  </a:lnTo>
                  <a:lnTo>
                    <a:pt x="68" y="8"/>
                  </a:lnTo>
                  <a:lnTo>
                    <a:pt x="51" y="20"/>
                  </a:lnTo>
                  <a:lnTo>
                    <a:pt x="36" y="32"/>
                  </a:lnTo>
                  <a:lnTo>
                    <a:pt x="24" y="49"/>
                  </a:lnTo>
                  <a:lnTo>
                    <a:pt x="13" y="66"/>
                  </a:lnTo>
                  <a:lnTo>
                    <a:pt x="7" y="84"/>
                  </a:lnTo>
                  <a:lnTo>
                    <a:pt x="1" y="104"/>
                  </a:lnTo>
                  <a:lnTo>
                    <a:pt x="0" y="125"/>
                  </a:lnTo>
                  <a:lnTo>
                    <a:pt x="2" y="152"/>
                  </a:lnTo>
                  <a:lnTo>
                    <a:pt x="10" y="178"/>
                  </a:lnTo>
                  <a:lnTo>
                    <a:pt x="23" y="201"/>
                  </a:lnTo>
                  <a:lnTo>
                    <a:pt x="39" y="220"/>
                  </a:lnTo>
                  <a:lnTo>
                    <a:pt x="58" y="236"/>
                  </a:lnTo>
                  <a:lnTo>
                    <a:pt x="81" y="249"/>
                  </a:lnTo>
                  <a:lnTo>
                    <a:pt x="107" y="257"/>
                  </a:lnTo>
                  <a:lnTo>
                    <a:pt x="133" y="259"/>
                  </a:lnTo>
                  <a:lnTo>
                    <a:pt x="144" y="259"/>
                  </a:lnTo>
                  <a:lnTo>
                    <a:pt x="153" y="258"/>
                  </a:lnTo>
                  <a:lnTo>
                    <a:pt x="162" y="256"/>
                  </a:lnTo>
                  <a:lnTo>
                    <a:pt x="171" y="254"/>
                  </a:lnTo>
                  <a:lnTo>
                    <a:pt x="180" y="251"/>
                  </a:lnTo>
                  <a:lnTo>
                    <a:pt x="190" y="247"/>
                  </a:lnTo>
                  <a:lnTo>
                    <a:pt x="198" y="243"/>
                  </a:lnTo>
                  <a:lnTo>
                    <a:pt x="206" y="239"/>
                  </a:lnTo>
                  <a:lnTo>
                    <a:pt x="200" y="241"/>
                  </a:lnTo>
                  <a:lnTo>
                    <a:pt x="194" y="242"/>
                  </a:lnTo>
                  <a:lnTo>
                    <a:pt x="189" y="243"/>
                  </a:lnTo>
                  <a:lnTo>
                    <a:pt x="183" y="245"/>
                  </a:lnTo>
                  <a:lnTo>
                    <a:pt x="176" y="246"/>
                  </a:lnTo>
                  <a:lnTo>
                    <a:pt x="170" y="247"/>
                  </a:lnTo>
                  <a:lnTo>
                    <a:pt x="164" y="247"/>
                  </a:lnTo>
                  <a:lnTo>
                    <a:pt x="157" y="247"/>
                  </a:lnTo>
                  <a:lnTo>
                    <a:pt x="131" y="245"/>
                  </a:lnTo>
                  <a:lnTo>
                    <a:pt x="106" y="236"/>
                  </a:lnTo>
                  <a:lnTo>
                    <a:pt x="83" y="224"/>
                  </a:lnTo>
                  <a:lnTo>
                    <a:pt x="63" y="208"/>
                  </a:lnTo>
                  <a:lnTo>
                    <a:pt x="47" y="188"/>
                  </a:lnTo>
                  <a:lnTo>
                    <a:pt x="34" y="165"/>
                  </a:lnTo>
                  <a:lnTo>
                    <a:pt x="26" y="140"/>
                  </a:lnTo>
                  <a:lnTo>
                    <a:pt x="24" y="1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7" name="Freeform 175"/>
            <p:cNvSpPr>
              <a:spLocks/>
            </p:cNvSpPr>
            <p:nvPr/>
          </p:nvSpPr>
          <p:spPr bwMode="auto">
            <a:xfrm>
              <a:off x="4575175" y="1758950"/>
              <a:ext cx="101600" cy="98425"/>
            </a:xfrm>
            <a:custGeom>
              <a:avLst/>
              <a:gdLst>
                <a:gd name="T0" fmla="*/ 8820149 w 128"/>
                <a:gd name="T1" fmla="*/ 23559796 h 125"/>
                <a:gd name="T2" fmla="*/ 9450386 w 128"/>
                <a:gd name="T3" fmla="*/ 17359810 h 125"/>
                <a:gd name="T4" fmla="*/ 10080623 w 128"/>
                <a:gd name="T5" fmla="*/ 11159821 h 125"/>
                <a:gd name="T6" fmla="*/ 12600778 w 128"/>
                <a:gd name="T7" fmla="*/ 5580304 h 125"/>
                <a:gd name="T8" fmla="*/ 15120936 w 128"/>
                <a:gd name="T9" fmla="*/ 0 h 125"/>
                <a:gd name="T10" fmla="*/ 8820149 w 128"/>
                <a:gd name="T11" fmla="*/ 7440144 h 125"/>
                <a:gd name="T12" fmla="*/ 4410074 w 128"/>
                <a:gd name="T13" fmla="*/ 14880288 h 125"/>
                <a:gd name="T14" fmla="*/ 630237 w 128"/>
                <a:gd name="T15" fmla="*/ 23559796 h 125"/>
                <a:gd name="T16" fmla="*/ 0 w 128"/>
                <a:gd name="T17" fmla="*/ 33480252 h 125"/>
                <a:gd name="T18" fmla="*/ 630237 w 128"/>
                <a:gd name="T19" fmla="*/ 42159760 h 125"/>
                <a:gd name="T20" fmla="*/ 3779837 w 128"/>
                <a:gd name="T21" fmla="*/ 50219585 h 125"/>
                <a:gd name="T22" fmla="*/ 7560468 w 128"/>
                <a:gd name="T23" fmla="*/ 57659738 h 125"/>
                <a:gd name="T24" fmla="*/ 13231019 w 128"/>
                <a:gd name="T25" fmla="*/ 64480195 h 125"/>
                <a:gd name="T26" fmla="*/ 19531009 w 128"/>
                <a:gd name="T27" fmla="*/ 69440026 h 125"/>
                <a:gd name="T28" fmla="*/ 27091481 w 128"/>
                <a:gd name="T29" fmla="*/ 73780174 h 125"/>
                <a:gd name="T30" fmla="*/ 35282183 w 128"/>
                <a:gd name="T31" fmla="*/ 76259696 h 125"/>
                <a:gd name="T32" fmla="*/ 43472885 w 128"/>
                <a:gd name="T33" fmla="*/ 77499851 h 125"/>
                <a:gd name="T34" fmla="*/ 49772876 w 128"/>
                <a:gd name="T35" fmla="*/ 76259696 h 125"/>
                <a:gd name="T36" fmla="*/ 55443436 w 128"/>
                <a:gd name="T37" fmla="*/ 75640012 h 125"/>
                <a:gd name="T38" fmla="*/ 60483746 w 128"/>
                <a:gd name="T39" fmla="*/ 73780174 h 125"/>
                <a:gd name="T40" fmla="*/ 65524056 w 128"/>
                <a:gd name="T41" fmla="*/ 71299865 h 125"/>
                <a:gd name="T42" fmla="*/ 69934129 w 128"/>
                <a:gd name="T43" fmla="*/ 68819555 h 125"/>
                <a:gd name="T44" fmla="*/ 74344202 w 128"/>
                <a:gd name="T45" fmla="*/ 65099879 h 125"/>
                <a:gd name="T46" fmla="*/ 78124831 w 128"/>
                <a:gd name="T47" fmla="*/ 61380202 h 125"/>
                <a:gd name="T48" fmla="*/ 80644986 w 128"/>
                <a:gd name="T49" fmla="*/ 57040054 h 125"/>
                <a:gd name="T50" fmla="*/ 78124831 w 128"/>
                <a:gd name="T51" fmla="*/ 59519576 h 125"/>
                <a:gd name="T52" fmla="*/ 74974439 w 128"/>
                <a:gd name="T53" fmla="*/ 61380202 h 125"/>
                <a:gd name="T54" fmla="*/ 71194603 w 128"/>
                <a:gd name="T55" fmla="*/ 62619569 h 125"/>
                <a:gd name="T56" fmla="*/ 67413974 w 128"/>
                <a:gd name="T57" fmla="*/ 64480195 h 125"/>
                <a:gd name="T58" fmla="*/ 64263582 w 128"/>
                <a:gd name="T59" fmla="*/ 65719562 h 125"/>
                <a:gd name="T60" fmla="*/ 60483746 w 128"/>
                <a:gd name="T61" fmla="*/ 66340033 h 125"/>
                <a:gd name="T62" fmla="*/ 56703117 w 128"/>
                <a:gd name="T63" fmla="*/ 66959717 h 125"/>
                <a:gd name="T64" fmla="*/ 52293044 w 128"/>
                <a:gd name="T65" fmla="*/ 66959717 h 125"/>
                <a:gd name="T66" fmla="*/ 43472885 w 128"/>
                <a:gd name="T67" fmla="*/ 66340033 h 125"/>
                <a:gd name="T68" fmla="*/ 35912420 w 128"/>
                <a:gd name="T69" fmla="*/ 63859724 h 125"/>
                <a:gd name="T70" fmla="*/ 28351955 w 128"/>
                <a:gd name="T71" fmla="*/ 60140047 h 125"/>
                <a:gd name="T72" fmla="*/ 22051164 w 128"/>
                <a:gd name="T73" fmla="*/ 54559745 h 125"/>
                <a:gd name="T74" fmla="*/ 16380617 w 128"/>
                <a:gd name="T75" fmla="*/ 47740063 h 125"/>
                <a:gd name="T76" fmla="*/ 12600778 w 128"/>
                <a:gd name="T77" fmla="*/ 40919606 h 125"/>
                <a:gd name="T78" fmla="*/ 9450386 w 128"/>
                <a:gd name="T79" fmla="*/ 32240097 h 125"/>
                <a:gd name="T80" fmla="*/ 8820149 w 128"/>
                <a:gd name="T81" fmla="*/ 23559796 h 1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8"/>
                <a:gd name="T124" fmla="*/ 0 h 125"/>
                <a:gd name="T125" fmla="*/ 128 w 128"/>
                <a:gd name="T126" fmla="*/ 125 h 1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8" h="125">
                  <a:moveTo>
                    <a:pt x="14" y="38"/>
                  </a:moveTo>
                  <a:lnTo>
                    <a:pt x="15" y="28"/>
                  </a:lnTo>
                  <a:lnTo>
                    <a:pt x="16" y="18"/>
                  </a:lnTo>
                  <a:lnTo>
                    <a:pt x="20" y="9"/>
                  </a:lnTo>
                  <a:lnTo>
                    <a:pt x="24" y="0"/>
                  </a:lnTo>
                  <a:lnTo>
                    <a:pt x="14" y="12"/>
                  </a:lnTo>
                  <a:lnTo>
                    <a:pt x="7" y="24"/>
                  </a:lnTo>
                  <a:lnTo>
                    <a:pt x="1" y="38"/>
                  </a:lnTo>
                  <a:lnTo>
                    <a:pt x="0" y="54"/>
                  </a:lnTo>
                  <a:lnTo>
                    <a:pt x="1" y="68"/>
                  </a:lnTo>
                  <a:lnTo>
                    <a:pt x="6" y="81"/>
                  </a:lnTo>
                  <a:lnTo>
                    <a:pt x="12" y="93"/>
                  </a:lnTo>
                  <a:lnTo>
                    <a:pt x="21" y="104"/>
                  </a:lnTo>
                  <a:lnTo>
                    <a:pt x="31" y="112"/>
                  </a:lnTo>
                  <a:lnTo>
                    <a:pt x="43" y="119"/>
                  </a:lnTo>
                  <a:lnTo>
                    <a:pt x="56" y="123"/>
                  </a:lnTo>
                  <a:lnTo>
                    <a:pt x="69" y="125"/>
                  </a:lnTo>
                  <a:lnTo>
                    <a:pt x="79" y="123"/>
                  </a:lnTo>
                  <a:lnTo>
                    <a:pt x="88" y="122"/>
                  </a:lnTo>
                  <a:lnTo>
                    <a:pt x="96" y="119"/>
                  </a:lnTo>
                  <a:lnTo>
                    <a:pt x="104" y="115"/>
                  </a:lnTo>
                  <a:lnTo>
                    <a:pt x="111" y="111"/>
                  </a:lnTo>
                  <a:lnTo>
                    <a:pt x="118" y="105"/>
                  </a:lnTo>
                  <a:lnTo>
                    <a:pt x="124" y="99"/>
                  </a:lnTo>
                  <a:lnTo>
                    <a:pt x="128" y="92"/>
                  </a:lnTo>
                  <a:lnTo>
                    <a:pt x="124" y="96"/>
                  </a:lnTo>
                  <a:lnTo>
                    <a:pt x="119" y="99"/>
                  </a:lnTo>
                  <a:lnTo>
                    <a:pt x="113" y="101"/>
                  </a:lnTo>
                  <a:lnTo>
                    <a:pt x="107" y="104"/>
                  </a:lnTo>
                  <a:lnTo>
                    <a:pt x="102" y="106"/>
                  </a:lnTo>
                  <a:lnTo>
                    <a:pt x="96" y="107"/>
                  </a:lnTo>
                  <a:lnTo>
                    <a:pt x="90" y="108"/>
                  </a:lnTo>
                  <a:lnTo>
                    <a:pt x="83" y="108"/>
                  </a:lnTo>
                  <a:lnTo>
                    <a:pt x="69" y="107"/>
                  </a:lnTo>
                  <a:lnTo>
                    <a:pt x="57" y="103"/>
                  </a:lnTo>
                  <a:lnTo>
                    <a:pt x="45" y="97"/>
                  </a:lnTo>
                  <a:lnTo>
                    <a:pt x="35" y="88"/>
                  </a:lnTo>
                  <a:lnTo>
                    <a:pt x="26" y="77"/>
                  </a:lnTo>
                  <a:lnTo>
                    <a:pt x="20" y="66"/>
                  </a:lnTo>
                  <a:lnTo>
                    <a:pt x="15" y="52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188" name="Freeform 176"/>
            <p:cNvSpPr>
              <a:spLocks/>
            </p:cNvSpPr>
            <p:nvPr/>
          </p:nvSpPr>
          <p:spPr bwMode="auto">
            <a:xfrm>
              <a:off x="4908550" y="1738313"/>
              <a:ext cx="138113" cy="131763"/>
            </a:xfrm>
            <a:custGeom>
              <a:avLst/>
              <a:gdLst>
                <a:gd name="T0" fmla="*/ 11970586 w 174"/>
                <a:gd name="T1" fmla="*/ 31126051 h 167"/>
                <a:gd name="T2" fmla="*/ 12600826 w 174"/>
                <a:gd name="T3" fmla="*/ 22410754 h 167"/>
                <a:gd name="T4" fmla="*/ 14490754 w 174"/>
                <a:gd name="T5" fmla="*/ 14940505 h 167"/>
                <a:gd name="T6" fmla="*/ 17010918 w 174"/>
                <a:gd name="T7" fmla="*/ 6847732 h 167"/>
                <a:gd name="T8" fmla="*/ 21421801 w 174"/>
                <a:gd name="T9" fmla="*/ 0 h 167"/>
                <a:gd name="T10" fmla="*/ 17010918 w 174"/>
                <a:gd name="T11" fmla="*/ 3735126 h 167"/>
                <a:gd name="T12" fmla="*/ 12600826 w 174"/>
                <a:gd name="T13" fmla="*/ 9337815 h 167"/>
                <a:gd name="T14" fmla="*/ 9450421 w 174"/>
                <a:gd name="T15" fmla="*/ 14317984 h 167"/>
                <a:gd name="T16" fmla="*/ 5670570 w 174"/>
                <a:gd name="T17" fmla="*/ 19920671 h 167"/>
                <a:gd name="T18" fmla="*/ 3780645 w 174"/>
                <a:gd name="T19" fmla="*/ 25523358 h 167"/>
                <a:gd name="T20" fmla="*/ 1260480 w 174"/>
                <a:gd name="T21" fmla="*/ 31748572 h 167"/>
                <a:gd name="T22" fmla="*/ 630240 w 174"/>
                <a:gd name="T23" fmla="*/ 38596300 h 167"/>
                <a:gd name="T24" fmla="*/ 0 w 174"/>
                <a:gd name="T25" fmla="*/ 44821508 h 167"/>
                <a:gd name="T26" fmla="*/ 1260480 w 174"/>
                <a:gd name="T27" fmla="*/ 56649415 h 167"/>
                <a:gd name="T28" fmla="*/ 4410091 w 174"/>
                <a:gd name="T29" fmla="*/ 67854789 h 167"/>
                <a:gd name="T30" fmla="*/ 10080661 w 174"/>
                <a:gd name="T31" fmla="*/ 77815121 h 167"/>
                <a:gd name="T32" fmla="*/ 17010918 w 174"/>
                <a:gd name="T33" fmla="*/ 86530412 h 167"/>
                <a:gd name="T34" fmla="*/ 25831891 w 174"/>
                <a:gd name="T35" fmla="*/ 94000661 h 167"/>
                <a:gd name="T36" fmla="*/ 35912555 w 174"/>
                <a:gd name="T37" fmla="*/ 99603348 h 167"/>
                <a:gd name="T38" fmla="*/ 47883138 w 174"/>
                <a:gd name="T39" fmla="*/ 102093431 h 167"/>
                <a:gd name="T40" fmla="*/ 59224287 w 174"/>
                <a:gd name="T41" fmla="*/ 103961018 h 167"/>
                <a:gd name="T42" fmla="*/ 67415020 w 174"/>
                <a:gd name="T43" fmla="*/ 103338473 h 167"/>
                <a:gd name="T44" fmla="*/ 74345274 w 174"/>
                <a:gd name="T45" fmla="*/ 101470911 h 167"/>
                <a:gd name="T46" fmla="*/ 81905768 w 174"/>
                <a:gd name="T47" fmla="*/ 99603348 h 167"/>
                <a:gd name="T48" fmla="*/ 88205782 w 174"/>
                <a:gd name="T49" fmla="*/ 95868224 h 167"/>
                <a:gd name="T50" fmla="*/ 94506590 w 174"/>
                <a:gd name="T51" fmla="*/ 92133099 h 167"/>
                <a:gd name="T52" fmla="*/ 100177159 w 174"/>
                <a:gd name="T53" fmla="*/ 87152933 h 167"/>
                <a:gd name="T54" fmla="*/ 105217512 w 174"/>
                <a:gd name="T55" fmla="*/ 82172767 h 167"/>
                <a:gd name="T56" fmla="*/ 109627602 w 174"/>
                <a:gd name="T57" fmla="*/ 76570080 h 167"/>
                <a:gd name="T58" fmla="*/ 105846958 w 174"/>
                <a:gd name="T59" fmla="*/ 79060163 h 167"/>
                <a:gd name="T60" fmla="*/ 101436844 w 174"/>
                <a:gd name="T61" fmla="*/ 82172767 h 167"/>
                <a:gd name="T62" fmla="*/ 96396515 w 174"/>
                <a:gd name="T63" fmla="*/ 84662850 h 167"/>
                <a:gd name="T64" fmla="*/ 91986426 w 174"/>
                <a:gd name="T65" fmla="*/ 86530412 h 167"/>
                <a:gd name="T66" fmla="*/ 86946097 w 174"/>
                <a:gd name="T67" fmla="*/ 87775454 h 167"/>
                <a:gd name="T68" fmla="*/ 81905768 w 174"/>
                <a:gd name="T69" fmla="*/ 89643016 h 167"/>
                <a:gd name="T70" fmla="*/ 76235199 w 174"/>
                <a:gd name="T71" fmla="*/ 90265537 h 167"/>
                <a:gd name="T72" fmla="*/ 71194870 w 174"/>
                <a:gd name="T73" fmla="*/ 90265537 h 167"/>
                <a:gd name="T74" fmla="*/ 59224287 w 174"/>
                <a:gd name="T75" fmla="*/ 88397974 h 167"/>
                <a:gd name="T76" fmla="*/ 47883138 w 174"/>
                <a:gd name="T77" fmla="*/ 85907891 h 167"/>
                <a:gd name="T78" fmla="*/ 38432719 w 174"/>
                <a:gd name="T79" fmla="*/ 80305204 h 167"/>
                <a:gd name="T80" fmla="*/ 29611747 w 174"/>
                <a:gd name="T81" fmla="*/ 72834955 h 167"/>
                <a:gd name="T82" fmla="*/ 22051247 w 174"/>
                <a:gd name="T83" fmla="*/ 64119664 h 167"/>
                <a:gd name="T84" fmla="*/ 16381472 w 174"/>
                <a:gd name="T85" fmla="*/ 54159332 h 167"/>
                <a:gd name="T86" fmla="*/ 13861308 w 174"/>
                <a:gd name="T87" fmla="*/ 42953946 h 167"/>
                <a:gd name="T88" fmla="*/ 11970586 w 174"/>
                <a:gd name="T89" fmla="*/ 31126051 h 1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4"/>
                <a:gd name="T136" fmla="*/ 0 h 167"/>
                <a:gd name="T137" fmla="*/ 174 w 174"/>
                <a:gd name="T138" fmla="*/ 167 h 1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4" h="167">
                  <a:moveTo>
                    <a:pt x="19" y="50"/>
                  </a:moveTo>
                  <a:lnTo>
                    <a:pt x="20" y="36"/>
                  </a:lnTo>
                  <a:lnTo>
                    <a:pt x="23" y="24"/>
                  </a:lnTo>
                  <a:lnTo>
                    <a:pt x="27" y="11"/>
                  </a:lnTo>
                  <a:lnTo>
                    <a:pt x="34" y="0"/>
                  </a:lnTo>
                  <a:lnTo>
                    <a:pt x="27" y="6"/>
                  </a:lnTo>
                  <a:lnTo>
                    <a:pt x="20" y="15"/>
                  </a:lnTo>
                  <a:lnTo>
                    <a:pt x="15" y="23"/>
                  </a:lnTo>
                  <a:lnTo>
                    <a:pt x="9" y="32"/>
                  </a:lnTo>
                  <a:lnTo>
                    <a:pt x="6" y="41"/>
                  </a:lnTo>
                  <a:lnTo>
                    <a:pt x="2" y="51"/>
                  </a:lnTo>
                  <a:lnTo>
                    <a:pt x="1" y="62"/>
                  </a:lnTo>
                  <a:lnTo>
                    <a:pt x="0" y="72"/>
                  </a:lnTo>
                  <a:lnTo>
                    <a:pt x="2" y="91"/>
                  </a:lnTo>
                  <a:lnTo>
                    <a:pt x="7" y="109"/>
                  </a:lnTo>
                  <a:lnTo>
                    <a:pt x="16" y="125"/>
                  </a:lnTo>
                  <a:lnTo>
                    <a:pt x="27" y="139"/>
                  </a:lnTo>
                  <a:lnTo>
                    <a:pt x="41" y="151"/>
                  </a:lnTo>
                  <a:lnTo>
                    <a:pt x="57" y="160"/>
                  </a:lnTo>
                  <a:lnTo>
                    <a:pt x="76" y="164"/>
                  </a:lnTo>
                  <a:lnTo>
                    <a:pt x="94" y="167"/>
                  </a:lnTo>
                  <a:lnTo>
                    <a:pt x="107" y="166"/>
                  </a:lnTo>
                  <a:lnTo>
                    <a:pt x="118" y="163"/>
                  </a:lnTo>
                  <a:lnTo>
                    <a:pt x="130" y="160"/>
                  </a:lnTo>
                  <a:lnTo>
                    <a:pt x="140" y="154"/>
                  </a:lnTo>
                  <a:lnTo>
                    <a:pt x="150" y="148"/>
                  </a:lnTo>
                  <a:lnTo>
                    <a:pt x="159" y="140"/>
                  </a:lnTo>
                  <a:lnTo>
                    <a:pt x="167" y="132"/>
                  </a:lnTo>
                  <a:lnTo>
                    <a:pt x="174" y="123"/>
                  </a:lnTo>
                  <a:lnTo>
                    <a:pt x="168" y="127"/>
                  </a:lnTo>
                  <a:lnTo>
                    <a:pt x="161" y="132"/>
                  </a:lnTo>
                  <a:lnTo>
                    <a:pt x="153" y="136"/>
                  </a:lnTo>
                  <a:lnTo>
                    <a:pt x="146" y="139"/>
                  </a:lnTo>
                  <a:lnTo>
                    <a:pt x="138" y="141"/>
                  </a:lnTo>
                  <a:lnTo>
                    <a:pt x="130" y="144"/>
                  </a:lnTo>
                  <a:lnTo>
                    <a:pt x="121" y="145"/>
                  </a:lnTo>
                  <a:lnTo>
                    <a:pt x="113" y="145"/>
                  </a:lnTo>
                  <a:lnTo>
                    <a:pt x="94" y="142"/>
                  </a:lnTo>
                  <a:lnTo>
                    <a:pt x="76" y="138"/>
                  </a:lnTo>
                  <a:lnTo>
                    <a:pt x="61" y="129"/>
                  </a:lnTo>
                  <a:lnTo>
                    <a:pt x="47" y="117"/>
                  </a:lnTo>
                  <a:lnTo>
                    <a:pt x="35" y="103"/>
                  </a:lnTo>
                  <a:lnTo>
                    <a:pt x="26" y="87"/>
                  </a:lnTo>
                  <a:lnTo>
                    <a:pt x="22" y="69"/>
                  </a:lnTo>
                  <a:lnTo>
                    <a:pt x="19" y="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pic>
        <p:nvPicPr>
          <p:cNvPr id="193" name="Picture 27" descr="flowers39.gif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953000"/>
            <a:ext cx="9906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" name="Picture 6" descr="FLOWERS4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124200"/>
            <a:ext cx="971550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" name="Picture 6" descr="FLOWERS4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048000"/>
            <a:ext cx="971550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6" name="Freeform 91"/>
          <p:cNvSpPr>
            <a:spLocks/>
          </p:cNvSpPr>
          <p:nvPr/>
        </p:nvSpPr>
        <p:spPr bwMode="auto">
          <a:xfrm>
            <a:off x="1905000" y="6400800"/>
            <a:ext cx="685800" cy="206375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197" name="Freeform 91"/>
          <p:cNvSpPr>
            <a:spLocks/>
          </p:cNvSpPr>
          <p:nvPr/>
        </p:nvSpPr>
        <p:spPr bwMode="auto">
          <a:xfrm>
            <a:off x="0" y="6400800"/>
            <a:ext cx="685800" cy="206375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198" name="Freeform 91"/>
          <p:cNvSpPr>
            <a:spLocks/>
          </p:cNvSpPr>
          <p:nvPr/>
        </p:nvSpPr>
        <p:spPr bwMode="auto">
          <a:xfrm>
            <a:off x="10506657" y="6333993"/>
            <a:ext cx="685800" cy="206375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pic>
        <p:nvPicPr>
          <p:cNvPr id="200" name="Picture 22" descr="Three_poppie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3124200"/>
            <a:ext cx="6858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1" name="Picture 21" descr="Floiwer_2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8191" y="2906998"/>
            <a:ext cx="762000" cy="122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2" name="Picture 31" descr="flowers7.gif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3400425"/>
            <a:ext cx="738188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3" name="Picture 223" descr="Hình ảnh có liên quan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0082" y="5022330"/>
            <a:ext cx="1828800" cy="1827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4" name="Picture 224" descr="Hình ảnh có liên quan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0280" y="4957703"/>
            <a:ext cx="1905000" cy="184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" name="Group 132"/>
          <p:cNvGrpSpPr>
            <a:grpSpLocks/>
          </p:cNvGrpSpPr>
          <p:nvPr/>
        </p:nvGrpSpPr>
        <p:grpSpPr bwMode="auto">
          <a:xfrm rot="-2881501">
            <a:off x="8185120" y="375314"/>
            <a:ext cx="2514600" cy="2209800"/>
            <a:chOff x="3602038" y="2698750"/>
            <a:chExt cx="1908175" cy="1495425"/>
          </a:xfrm>
        </p:grpSpPr>
        <p:sp>
          <p:nvSpPr>
            <p:cNvPr id="206" name="Freeform 43"/>
            <p:cNvSpPr>
              <a:spLocks/>
            </p:cNvSpPr>
            <p:nvPr/>
          </p:nvSpPr>
          <p:spPr bwMode="auto">
            <a:xfrm>
              <a:off x="5160963" y="2943225"/>
              <a:ext cx="34925" cy="101600"/>
            </a:xfrm>
            <a:custGeom>
              <a:avLst/>
              <a:gdLst>
                <a:gd name="T0" fmla="*/ 25201560 w 22"/>
                <a:gd name="T1" fmla="*/ 156249663 h 64"/>
                <a:gd name="T2" fmla="*/ 25201560 w 22"/>
                <a:gd name="T3" fmla="*/ 156249663 h 64"/>
                <a:gd name="T4" fmla="*/ 40322498 w 22"/>
                <a:gd name="T5" fmla="*/ 126007802 h 64"/>
                <a:gd name="T6" fmla="*/ 45362809 w 22"/>
                <a:gd name="T7" fmla="*/ 90725607 h 64"/>
                <a:gd name="T8" fmla="*/ 45362809 w 22"/>
                <a:gd name="T9" fmla="*/ 90725607 h 64"/>
                <a:gd name="T10" fmla="*/ 45362809 w 22"/>
                <a:gd name="T11" fmla="*/ 90725607 h 64"/>
                <a:gd name="T12" fmla="*/ 40322498 w 22"/>
                <a:gd name="T13" fmla="*/ 70564366 h 64"/>
                <a:gd name="T14" fmla="*/ 35282188 w 22"/>
                <a:gd name="T15" fmla="*/ 50403113 h 64"/>
                <a:gd name="T16" fmla="*/ 35282188 w 22"/>
                <a:gd name="T17" fmla="*/ 50403113 h 64"/>
                <a:gd name="T18" fmla="*/ 35282188 w 22"/>
                <a:gd name="T19" fmla="*/ 50403113 h 64"/>
                <a:gd name="T20" fmla="*/ 20161249 w 22"/>
                <a:gd name="T21" fmla="*/ 25201557 h 64"/>
                <a:gd name="T22" fmla="*/ 10080625 w 22"/>
                <a:gd name="T23" fmla="*/ 15120936 h 64"/>
                <a:gd name="T24" fmla="*/ 0 w 22"/>
                <a:gd name="T25" fmla="*/ 10080623 h 64"/>
                <a:gd name="T26" fmla="*/ 0 w 22"/>
                <a:gd name="T27" fmla="*/ 10080623 h 64"/>
                <a:gd name="T28" fmla="*/ 0 w 22"/>
                <a:gd name="T29" fmla="*/ 10080623 h 64"/>
                <a:gd name="T30" fmla="*/ 5040312 w 22"/>
                <a:gd name="T31" fmla="*/ 0 h 64"/>
                <a:gd name="T32" fmla="*/ 5040312 w 22"/>
                <a:gd name="T33" fmla="*/ 0 h 64"/>
                <a:gd name="T34" fmla="*/ 15120938 w 22"/>
                <a:gd name="T35" fmla="*/ 10080623 h 64"/>
                <a:gd name="T36" fmla="*/ 30241877 w 22"/>
                <a:gd name="T37" fmla="*/ 20161247 h 64"/>
                <a:gd name="T38" fmla="*/ 45362809 w 22"/>
                <a:gd name="T39" fmla="*/ 45362803 h 64"/>
                <a:gd name="T40" fmla="*/ 45362809 w 22"/>
                <a:gd name="T41" fmla="*/ 45362803 h 64"/>
                <a:gd name="T42" fmla="*/ 45362809 w 22"/>
                <a:gd name="T43" fmla="*/ 45362803 h 64"/>
                <a:gd name="T44" fmla="*/ 50403120 w 22"/>
                <a:gd name="T45" fmla="*/ 70564366 h 64"/>
                <a:gd name="T46" fmla="*/ 55443443 w 22"/>
                <a:gd name="T47" fmla="*/ 90725607 h 64"/>
                <a:gd name="T48" fmla="*/ 55443443 w 22"/>
                <a:gd name="T49" fmla="*/ 90725607 h 64"/>
                <a:gd name="T50" fmla="*/ 55443443 w 22"/>
                <a:gd name="T51" fmla="*/ 90725607 h 64"/>
                <a:gd name="T52" fmla="*/ 50403120 w 22"/>
                <a:gd name="T53" fmla="*/ 110886872 h 64"/>
                <a:gd name="T54" fmla="*/ 45362809 w 22"/>
                <a:gd name="T55" fmla="*/ 126007802 h 64"/>
                <a:gd name="T56" fmla="*/ 30241877 w 22"/>
                <a:gd name="T57" fmla="*/ 161289973 h 64"/>
                <a:gd name="T58" fmla="*/ 30241877 w 22"/>
                <a:gd name="T59" fmla="*/ 161289973 h 64"/>
                <a:gd name="T60" fmla="*/ 25201560 w 22"/>
                <a:gd name="T61" fmla="*/ 156249663 h 64"/>
                <a:gd name="T62" fmla="*/ 25201560 w 22"/>
                <a:gd name="T63" fmla="*/ 156249663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64"/>
                <a:gd name="T98" fmla="*/ 22 w 22"/>
                <a:gd name="T99" fmla="*/ 64 h 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64">
                  <a:moveTo>
                    <a:pt x="10" y="62"/>
                  </a:moveTo>
                  <a:lnTo>
                    <a:pt x="10" y="62"/>
                  </a:lnTo>
                  <a:lnTo>
                    <a:pt x="16" y="50"/>
                  </a:lnTo>
                  <a:lnTo>
                    <a:pt x="18" y="36"/>
                  </a:lnTo>
                  <a:lnTo>
                    <a:pt x="16" y="28"/>
                  </a:lnTo>
                  <a:lnTo>
                    <a:pt x="14" y="20"/>
                  </a:lnTo>
                  <a:lnTo>
                    <a:pt x="8" y="10"/>
                  </a:lnTo>
                  <a:lnTo>
                    <a:pt x="4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4"/>
                  </a:lnTo>
                  <a:lnTo>
                    <a:pt x="12" y="8"/>
                  </a:lnTo>
                  <a:lnTo>
                    <a:pt x="18" y="18"/>
                  </a:lnTo>
                  <a:lnTo>
                    <a:pt x="20" y="28"/>
                  </a:lnTo>
                  <a:lnTo>
                    <a:pt x="22" y="36"/>
                  </a:lnTo>
                  <a:lnTo>
                    <a:pt x="20" y="44"/>
                  </a:lnTo>
                  <a:lnTo>
                    <a:pt x="18" y="50"/>
                  </a:lnTo>
                  <a:lnTo>
                    <a:pt x="12" y="64"/>
                  </a:lnTo>
                  <a:lnTo>
                    <a:pt x="10" y="6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7" name="Freeform 44"/>
            <p:cNvSpPr>
              <a:spLocks/>
            </p:cNvSpPr>
            <p:nvPr/>
          </p:nvSpPr>
          <p:spPr bwMode="auto">
            <a:xfrm>
              <a:off x="4408488" y="3222625"/>
              <a:ext cx="53975" cy="57150"/>
            </a:xfrm>
            <a:custGeom>
              <a:avLst/>
              <a:gdLst>
                <a:gd name="T0" fmla="*/ 0 w 34"/>
                <a:gd name="T1" fmla="*/ 0 h 36"/>
                <a:gd name="T2" fmla="*/ 10080624 w 34"/>
                <a:gd name="T3" fmla="*/ 0 h 36"/>
                <a:gd name="T4" fmla="*/ 10080624 w 34"/>
                <a:gd name="T5" fmla="*/ 0 h 36"/>
                <a:gd name="T6" fmla="*/ 20161247 w 34"/>
                <a:gd name="T7" fmla="*/ 25201558 h 36"/>
                <a:gd name="T8" fmla="*/ 35282184 w 34"/>
                <a:gd name="T9" fmla="*/ 50403116 h 36"/>
                <a:gd name="T10" fmla="*/ 60483748 w 34"/>
                <a:gd name="T11" fmla="*/ 75604680 h 36"/>
                <a:gd name="T12" fmla="*/ 70564368 w 34"/>
                <a:gd name="T13" fmla="*/ 80644991 h 36"/>
                <a:gd name="T14" fmla="*/ 85685299 w 34"/>
                <a:gd name="T15" fmla="*/ 85685301 h 36"/>
                <a:gd name="T16" fmla="*/ 85685299 w 34"/>
                <a:gd name="T17" fmla="*/ 85685301 h 36"/>
                <a:gd name="T18" fmla="*/ 85685299 w 34"/>
                <a:gd name="T19" fmla="*/ 90725611 h 36"/>
                <a:gd name="T20" fmla="*/ 85685299 w 34"/>
                <a:gd name="T21" fmla="*/ 90725611 h 36"/>
                <a:gd name="T22" fmla="*/ 70564368 w 34"/>
                <a:gd name="T23" fmla="*/ 90725611 h 36"/>
                <a:gd name="T24" fmla="*/ 55443437 w 34"/>
                <a:gd name="T25" fmla="*/ 80644991 h 36"/>
                <a:gd name="T26" fmla="*/ 30241874 w 34"/>
                <a:gd name="T27" fmla="*/ 55443439 h 36"/>
                <a:gd name="T28" fmla="*/ 10080624 w 34"/>
                <a:gd name="T29" fmla="*/ 30241875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0" y="0"/>
                  </a:moveTo>
                  <a:lnTo>
                    <a:pt x="4" y="0"/>
                  </a:lnTo>
                  <a:lnTo>
                    <a:pt x="8" y="10"/>
                  </a:lnTo>
                  <a:lnTo>
                    <a:pt x="14" y="20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34" y="34"/>
                  </a:lnTo>
                  <a:lnTo>
                    <a:pt x="34" y="36"/>
                  </a:lnTo>
                  <a:lnTo>
                    <a:pt x="28" y="36"/>
                  </a:lnTo>
                  <a:lnTo>
                    <a:pt x="22" y="32"/>
                  </a:lnTo>
                  <a:lnTo>
                    <a:pt x="12" y="2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8" name="Freeform 45"/>
            <p:cNvSpPr>
              <a:spLocks/>
            </p:cNvSpPr>
            <p:nvPr/>
          </p:nvSpPr>
          <p:spPr bwMode="auto">
            <a:xfrm>
              <a:off x="4627563" y="3048000"/>
              <a:ext cx="114300" cy="73025"/>
            </a:xfrm>
            <a:custGeom>
              <a:avLst/>
              <a:gdLst>
                <a:gd name="T0" fmla="*/ 0 w 72"/>
                <a:gd name="T1" fmla="*/ 105846577 h 46"/>
                <a:gd name="T2" fmla="*/ 5040312 w 72"/>
                <a:gd name="T3" fmla="*/ 95765931 h 46"/>
                <a:gd name="T4" fmla="*/ 5040312 w 72"/>
                <a:gd name="T5" fmla="*/ 95765931 h 46"/>
                <a:gd name="T6" fmla="*/ 30241875 w 72"/>
                <a:gd name="T7" fmla="*/ 105846577 h 46"/>
                <a:gd name="T8" fmla="*/ 60483749 w 72"/>
                <a:gd name="T9" fmla="*/ 105846577 h 46"/>
                <a:gd name="T10" fmla="*/ 60483749 w 72"/>
                <a:gd name="T11" fmla="*/ 105846577 h 46"/>
                <a:gd name="T12" fmla="*/ 60483749 w 72"/>
                <a:gd name="T13" fmla="*/ 105846577 h 46"/>
                <a:gd name="T14" fmla="*/ 80644991 w 72"/>
                <a:gd name="T15" fmla="*/ 105846577 h 46"/>
                <a:gd name="T16" fmla="*/ 100806232 w 72"/>
                <a:gd name="T17" fmla="*/ 100806241 h 46"/>
                <a:gd name="T18" fmla="*/ 120967498 w 72"/>
                <a:gd name="T19" fmla="*/ 95765931 h 46"/>
                <a:gd name="T20" fmla="*/ 136088429 w 72"/>
                <a:gd name="T21" fmla="*/ 80644998 h 46"/>
                <a:gd name="T22" fmla="*/ 151209361 w 72"/>
                <a:gd name="T23" fmla="*/ 70564376 h 46"/>
                <a:gd name="T24" fmla="*/ 161289981 w 72"/>
                <a:gd name="T25" fmla="*/ 55443444 h 46"/>
                <a:gd name="T26" fmla="*/ 171370602 w 72"/>
                <a:gd name="T27" fmla="*/ 35282188 h 46"/>
                <a:gd name="T28" fmla="*/ 171370602 w 72"/>
                <a:gd name="T29" fmla="*/ 15120939 h 46"/>
                <a:gd name="T30" fmla="*/ 171370602 w 72"/>
                <a:gd name="T31" fmla="*/ 15120939 h 46"/>
                <a:gd name="T32" fmla="*/ 171370602 w 72"/>
                <a:gd name="T33" fmla="*/ 15120939 h 46"/>
                <a:gd name="T34" fmla="*/ 171370602 w 72"/>
                <a:gd name="T35" fmla="*/ 5040312 h 46"/>
                <a:gd name="T36" fmla="*/ 171370602 w 72"/>
                <a:gd name="T37" fmla="*/ 5040312 h 46"/>
                <a:gd name="T38" fmla="*/ 171370602 w 72"/>
                <a:gd name="T39" fmla="*/ 5040312 h 46"/>
                <a:gd name="T40" fmla="*/ 181451223 w 72"/>
                <a:gd name="T41" fmla="*/ 0 h 46"/>
                <a:gd name="T42" fmla="*/ 181451223 w 72"/>
                <a:gd name="T43" fmla="*/ 0 h 46"/>
                <a:gd name="T44" fmla="*/ 181451223 w 72"/>
                <a:gd name="T45" fmla="*/ 15120939 h 46"/>
                <a:gd name="T46" fmla="*/ 181451223 w 72"/>
                <a:gd name="T47" fmla="*/ 15120939 h 46"/>
                <a:gd name="T48" fmla="*/ 181451223 w 72"/>
                <a:gd name="T49" fmla="*/ 15120939 h 46"/>
                <a:gd name="T50" fmla="*/ 176410912 w 72"/>
                <a:gd name="T51" fmla="*/ 35282188 h 46"/>
                <a:gd name="T52" fmla="*/ 171370602 w 72"/>
                <a:gd name="T53" fmla="*/ 55443444 h 46"/>
                <a:gd name="T54" fmla="*/ 156249671 w 72"/>
                <a:gd name="T55" fmla="*/ 75604687 h 46"/>
                <a:gd name="T56" fmla="*/ 141128740 w 72"/>
                <a:gd name="T57" fmla="*/ 90725620 h 46"/>
                <a:gd name="T58" fmla="*/ 126007809 w 72"/>
                <a:gd name="T59" fmla="*/ 100806241 h 46"/>
                <a:gd name="T60" fmla="*/ 105846567 w 72"/>
                <a:gd name="T61" fmla="*/ 110886888 h 46"/>
                <a:gd name="T62" fmla="*/ 80644991 w 72"/>
                <a:gd name="T63" fmla="*/ 115927199 h 46"/>
                <a:gd name="T64" fmla="*/ 60483749 w 72"/>
                <a:gd name="T65" fmla="*/ 115927199 h 46"/>
                <a:gd name="T66" fmla="*/ 60483749 w 72"/>
                <a:gd name="T67" fmla="*/ 115927199 h 46"/>
                <a:gd name="T68" fmla="*/ 60483749 w 72"/>
                <a:gd name="T69" fmla="*/ 115927199 h 46"/>
                <a:gd name="T70" fmla="*/ 30241875 w 72"/>
                <a:gd name="T71" fmla="*/ 110886888 h 46"/>
                <a:gd name="T72" fmla="*/ 0 w 72"/>
                <a:gd name="T73" fmla="*/ 105846577 h 46"/>
                <a:gd name="T74" fmla="*/ 0 w 72"/>
                <a:gd name="T75" fmla="*/ 105846577 h 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2"/>
                <a:gd name="T115" fmla="*/ 0 h 46"/>
                <a:gd name="T116" fmla="*/ 72 w 72"/>
                <a:gd name="T117" fmla="*/ 46 h 4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2" h="46">
                  <a:moveTo>
                    <a:pt x="0" y="42"/>
                  </a:moveTo>
                  <a:lnTo>
                    <a:pt x="2" y="38"/>
                  </a:lnTo>
                  <a:lnTo>
                    <a:pt x="12" y="42"/>
                  </a:lnTo>
                  <a:lnTo>
                    <a:pt x="24" y="42"/>
                  </a:lnTo>
                  <a:lnTo>
                    <a:pt x="32" y="42"/>
                  </a:lnTo>
                  <a:lnTo>
                    <a:pt x="40" y="40"/>
                  </a:lnTo>
                  <a:lnTo>
                    <a:pt x="48" y="38"/>
                  </a:lnTo>
                  <a:lnTo>
                    <a:pt x="54" y="32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8" y="14"/>
                  </a:lnTo>
                  <a:lnTo>
                    <a:pt x="68" y="6"/>
                  </a:lnTo>
                  <a:lnTo>
                    <a:pt x="68" y="2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70" y="14"/>
                  </a:lnTo>
                  <a:lnTo>
                    <a:pt x="68" y="22"/>
                  </a:lnTo>
                  <a:lnTo>
                    <a:pt x="62" y="30"/>
                  </a:lnTo>
                  <a:lnTo>
                    <a:pt x="56" y="36"/>
                  </a:lnTo>
                  <a:lnTo>
                    <a:pt x="50" y="40"/>
                  </a:lnTo>
                  <a:lnTo>
                    <a:pt x="42" y="44"/>
                  </a:lnTo>
                  <a:lnTo>
                    <a:pt x="32" y="46"/>
                  </a:lnTo>
                  <a:lnTo>
                    <a:pt x="24" y="46"/>
                  </a:lnTo>
                  <a:lnTo>
                    <a:pt x="12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09" name="Freeform 46"/>
            <p:cNvSpPr>
              <a:spLocks/>
            </p:cNvSpPr>
            <p:nvPr/>
          </p:nvSpPr>
          <p:spPr bwMode="auto">
            <a:xfrm>
              <a:off x="4859338" y="3241675"/>
              <a:ext cx="66675" cy="88900"/>
            </a:xfrm>
            <a:custGeom>
              <a:avLst/>
              <a:gdLst>
                <a:gd name="T0" fmla="*/ 100806238 w 42"/>
                <a:gd name="T1" fmla="*/ 141128761 h 56"/>
                <a:gd name="T2" fmla="*/ 100806238 w 42"/>
                <a:gd name="T3" fmla="*/ 141128761 h 56"/>
                <a:gd name="T4" fmla="*/ 100806238 w 42"/>
                <a:gd name="T5" fmla="*/ 115927206 h 56"/>
                <a:gd name="T6" fmla="*/ 100806238 w 42"/>
                <a:gd name="T7" fmla="*/ 115927206 h 56"/>
                <a:gd name="T8" fmla="*/ 100806238 w 42"/>
                <a:gd name="T9" fmla="*/ 115927206 h 56"/>
                <a:gd name="T10" fmla="*/ 95765928 w 42"/>
                <a:gd name="T11" fmla="*/ 90725625 h 56"/>
                <a:gd name="T12" fmla="*/ 85685306 w 42"/>
                <a:gd name="T13" fmla="*/ 60483758 h 56"/>
                <a:gd name="T14" fmla="*/ 85685306 w 42"/>
                <a:gd name="T15" fmla="*/ 60483758 h 56"/>
                <a:gd name="T16" fmla="*/ 85685306 w 42"/>
                <a:gd name="T17" fmla="*/ 60483758 h 56"/>
                <a:gd name="T18" fmla="*/ 75604685 w 42"/>
                <a:gd name="T19" fmla="*/ 45362813 h 56"/>
                <a:gd name="T20" fmla="*/ 55443442 w 42"/>
                <a:gd name="T21" fmla="*/ 25201562 h 56"/>
                <a:gd name="T22" fmla="*/ 35282187 w 42"/>
                <a:gd name="T23" fmla="*/ 15120940 h 56"/>
                <a:gd name="T24" fmla="*/ 15120938 w 42"/>
                <a:gd name="T25" fmla="*/ 5040313 h 56"/>
                <a:gd name="T26" fmla="*/ 15120938 w 42"/>
                <a:gd name="T27" fmla="*/ 5040313 h 56"/>
                <a:gd name="T28" fmla="*/ 15120938 w 42"/>
                <a:gd name="T29" fmla="*/ 5040313 h 56"/>
                <a:gd name="T30" fmla="*/ 5040312 w 42"/>
                <a:gd name="T31" fmla="*/ 10080625 h 56"/>
                <a:gd name="T32" fmla="*/ 5040312 w 42"/>
                <a:gd name="T33" fmla="*/ 10080625 h 56"/>
                <a:gd name="T34" fmla="*/ 0 w 42"/>
                <a:gd name="T35" fmla="*/ 0 h 56"/>
                <a:gd name="T36" fmla="*/ 0 w 42"/>
                <a:gd name="T37" fmla="*/ 0 h 56"/>
                <a:gd name="T38" fmla="*/ 15120938 w 42"/>
                <a:gd name="T39" fmla="*/ 0 h 56"/>
                <a:gd name="T40" fmla="*/ 15120938 w 42"/>
                <a:gd name="T41" fmla="*/ 0 h 56"/>
                <a:gd name="T42" fmla="*/ 15120938 w 42"/>
                <a:gd name="T43" fmla="*/ 0 h 56"/>
                <a:gd name="T44" fmla="*/ 35282187 w 42"/>
                <a:gd name="T45" fmla="*/ 5040313 h 56"/>
                <a:gd name="T46" fmla="*/ 60483753 w 42"/>
                <a:gd name="T47" fmla="*/ 20161251 h 56"/>
                <a:gd name="T48" fmla="*/ 80644996 w 42"/>
                <a:gd name="T49" fmla="*/ 40322501 h 56"/>
                <a:gd name="T50" fmla="*/ 95765928 w 42"/>
                <a:gd name="T51" fmla="*/ 55443447 h 56"/>
                <a:gd name="T52" fmla="*/ 95765928 w 42"/>
                <a:gd name="T53" fmla="*/ 55443447 h 56"/>
                <a:gd name="T54" fmla="*/ 95765928 w 42"/>
                <a:gd name="T55" fmla="*/ 55443447 h 56"/>
                <a:gd name="T56" fmla="*/ 105846574 w 42"/>
                <a:gd name="T57" fmla="*/ 85685314 h 56"/>
                <a:gd name="T58" fmla="*/ 105846574 w 42"/>
                <a:gd name="T59" fmla="*/ 115927206 h 56"/>
                <a:gd name="T60" fmla="*/ 105846574 w 42"/>
                <a:gd name="T61" fmla="*/ 115927206 h 56"/>
                <a:gd name="T62" fmla="*/ 105846574 w 42"/>
                <a:gd name="T63" fmla="*/ 115927206 h 56"/>
                <a:gd name="T64" fmla="*/ 105846574 w 42"/>
                <a:gd name="T65" fmla="*/ 141128761 h 56"/>
                <a:gd name="T66" fmla="*/ 105846574 w 42"/>
                <a:gd name="T67" fmla="*/ 141128761 h 56"/>
                <a:gd name="T68" fmla="*/ 105846574 w 42"/>
                <a:gd name="T69" fmla="*/ 141128761 h 56"/>
                <a:gd name="T70" fmla="*/ 100806238 w 42"/>
                <a:gd name="T71" fmla="*/ 141128761 h 56"/>
                <a:gd name="T72" fmla="*/ 100806238 w 42"/>
                <a:gd name="T73" fmla="*/ 141128761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56"/>
                <a:gd name="T113" fmla="*/ 42 w 42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56">
                  <a:moveTo>
                    <a:pt x="40" y="56"/>
                  </a:moveTo>
                  <a:lnTo>
                    <a:pt x="40" y="56"/>
                  </a:lnTo>
                  <a:lnTo>
                    <a:pt x="40" y="46"/>
                  </a:lnTo>
                  <a:lnTo>
                    <a:pt x="38" y="36"/>
                  </a:lnTo>
                  <a:lnTo>
                    <a:pt x="34" y="24"/>
                  </a:lnTo>
                  <a:lnTo>
                    <a:pt x="30" y="18"/>
                  </a:lnTo>
                  <a:lnTo>
                    <a:pt x="22" y="10"/>
                  </a:lnTo>
                  <a:lnTo>
                    <a:pt x="14" y="6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4" y="8"/>
                  </a:lnTo>
                  <a:lnTo>
                    <a:pt x="32" y="16"/>
                  </a:lnTo>
                  <a:lnTo>
                    <a:pt x="38" y="22"/>
                  </a:lnTo>
                  <a:lnTo>
                    <a:pt x="42" y="34"/>
                  </a:lnTo>
                  <a:lnTo>
                    <a:pt x="42" y="46"/>
                  </a:lnTo>
                  <a:lnTo>
                    <a:pt x="42" y="56"/>
                  </a:lnTo>
                  <a:lnTo>
                    <a:pt x="40" y="5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0" name="Freeform 47"/>
            <p:cNvSpPr>
              <a:spLocks/>
            </p:cNvSpPr>
            <p:nvPr/>
          </p:nvSpPr>
          <p:spPr bwMode="auto">
            <a:xfrm>
              <a:off x="5253038" y="3054350"/>
              <a:ext cx="34925" cy="127000"/>
            </a:xfrm>
            <a:custGeom>
              <a:avLst/>
              <a:gdLst>
                <a:gd name="T0" fmla="*/ 0 w 22"/>
                <a:gd name="T1" fmla="*/ 105846572 h 80"/>
                <a:gd name="T2" fmla="*/ 0 w 22"/>
                <a:gd name="T3" fmla="*/ 105846572 h 80"/>
                <a:gd name="T4" fmla="*/ 5040312 w 22"/>
                <a:gd name="T5" fmla="*/ 80644994 h 80"/>
                <a:gd name="T6" fmla="*/ 15120938 w 22"/>
                <a:gd name="T7" fmla="*/ 50403118 h 80"/>
                <a:gd name="T8" fmla="*/ 25201560 w 22"/>
                <a:gd name="T9" fmla="*/ 25201559 h 80"/>
                <a:gd name="T10" fmla="*/ 45362809 w 22"/>
                <a:gd name="T11" fmla="*/ 0 h 80"/>
                <a:gd name="T12" fmla="*/ 45362809 w 22"/>
                <a:gd name="T13" fmla="*/ 0 h 80"/>
                <a:gd name="T14" fmla="*/ 45362809 w 22"/>
                <a:gd name="T15" fmla="*/ 0 h 80"/>
                <a:gd name="T16" fmla="*/ 55443443 w 22"/>
                <a:gd name="T17" fmla="*/ 10080624 h 80"/>
                <a:gd name="T18" fmla="*/ 55443443 w 22"/>
                <a:gd name="T19" fmla="*/ 10080624 h 80"/>
                <a:gd name="T20" fmla="*/ 35282188 w 22"/>
                <a:gd name="T21" fmla="*/ 30241876 h 80"/>
                <a:gd name="T22" fmla="*/ 20161249 w 22"/>
                <a:gd name="T23" fmla="*/ 55443441 h 80"/>
                <a:gd name="T24" fmla="*/ 15120938 w 22"/>
                <a:gd name="T25" fmla="*/ 80644994 h 80"/>
                <a:gd name="T26" fmla="*/ 10080625 w 22"/>
                <a:gd name="T27" fmla="*/ 105846572 h 80"/>
                <a:gd name="T28" fmla="*/ 10080625 w 22"/>
                <a:gd name="T29" fmla="*/ 105846572 h 80"/>
                <a:gd name="T30" fmla="*/ 10080625 w 22"/>
                <a:gd name="T31" fmla="*/ 105846572 h 80"/>
                <a:gd name="T32" fmla="*/ 15120938 w 22"/>
                <a:gd name="T33" fmla="*/ 131048125 h 80"/>
                <a:gd name="T34" fmla="*/ 20161249 w 22"/>
                <a:gd name="T35" fmla="*/ 156249678 h 80"/>
                <a:gd name="T36" fmla="*/ 30241877 w 22"/>
                <a:gd name="T37" fmla="*/ 176410920 h 80"/>
                <a:gd name="T38" fmla="*/ 45362809 w 22"/>
                <a:gd name="T39" fmla="*/ 196572162 h 80"/>
                <a:gd name="T40" fmla="*/ 45362809 w 22"/>
                <a:gd name="T41" fmla="*/ 196572162 h 80"/>
                <a:gd name="T42" fmla="*/ 40322498 w 22"/>
                <a:gd name="T43" fmla="*/ 201612473 h 80"/>
                <a:gd name="T44" fmla="*/ 40322498 w 22"/>
                <a:gd name="T45" fmla="*/ 201612473 h 80"/>
                <a:gd name="T46" fmla="*/ 25201560 w 22"/>
                <a:gd name="T47" fmla="*/ 181451230 h 80"/>
                <a:gd name="T48" fmla="*/ 10080625 w 22"/>
                <a:gd name="T49" fmla="*/ 156249678 h 80"/>
                <a:gd name="T50" fmla="*/ 5040312 w 22"/>
                <a:gd name="T51" fmla="*/ 131048125 h 80"/>
                <a:gd name="T52" fmla="*/ 0 w 22"/>
                <a:gd name="T53" fmla="*/ 105846572 h 80"/>
                <a:gd name="T54" fmla="*/ 0 w 22"/>
                <a:gd name="T55" fmla="*/ 105846572 h 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2"/>
                <a:gd name="T85" fmla="*/ 0 h 80"/>
                <a:gd name="T86" fmla="*/ 22 w 22"/>
                <a:gd name="T87" fmla="*/ 80 h 8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2" h="80">
                  <a:moveTo>
                    <a:pt x="0" y="42"/>
                  </a:moveTo>
                  <a:lnTo>
                    <a:pt x="0" y="42"/>
                  </a:lnTo>
                  <a:lnTo>
                    <a:pt x="2" y="32"/>
                  </a:lnTo>
                  <a:lnTo>
                    <a:pt x="6" y="20"/>
                  </a:lnTo>
                  <a:lnTo>
                    <a:pt x="10" y="1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6" y="32"/>
                  </a:lnTo>
                  <a:lnTo>
                    <a:pt x="4" y="42"/>
                  </a:lnTo>
                  <a:lnTo>
                    <a:pt x="6" y="52"/>
                  </a:lnTo>
                  <a:lnTo>
                    <a:pt x="8" y="62"/>
                  </a:lnTo>
                  <a:lnTo>
                    <a:pt x="12" y="70"/>
                  </a:lnTo>
                  <a:lnTo>
                    <a:pt x="18" y="78"/>
                  </a:lnTo>
                  <a:lnTo>
                    <a:pt x="16" y="80"/>
                  </a:lnTo>
                  <a:lnTo>
                    <a:pt x="10" y="72"/>
                  </a:lnTo>
                  <a:lnTo>
                    <a:pt x="4" y="62"/>
                  </a:lnTo>
                  <a:lnTo>
                    <a:pt x="2" y="5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1" name="Freeform 48"/>
            <p:cNvSpPr>
              <a:spLocks/>
            </p:cNvSpPr>
            <p:nvPr/>
          </p:nvSpPr>
          <p:spPr bwMode="auto">
            <a:xfrm>
              <a:off x="4846638" y="3381375"/>
              <a:ext cx="22225" cy="85725"/>
            </a:xfrm>
            <a:custGeom>
              <a:avLst/>
              <a:gdLst>
                <a:gd name="T0" fmla="*/ 0 w 14"/>
                <a:gd name="T1" fmla="*/ 131048138 h 54"/>
                <a:gd name="T2" fmla="*/ 0 w 14"/>
                <a:gd name="T3" fmla="*/ 131048138 h 54"/>
                <a:gd name="T4" fmla="*/ 10080625 w 14"/>
                <a:gd name="T5" fmla="*/ 120967515 h 54"/>
                <a:gd name="T6" fmla="*/ 20161251 w 14"/>
                <a:gd name="T7" fmla="*/ 100806246 h 54"/>
                <a:gd name="T8" fmla="*/ 25201562 w 14"/>
                <a:gd name="T9" fmla="*/ 85685313 h 54"/>
                <a:gd name="T10" fmla="*/ 25201562 w 14"/>
                <a:gd name="T11" fmla="*/ 65524069 h 54"/>
                <a:gd name="T12" fmla="*/ 25201562 w 14"/>
                <a:gd name="T13" fmla="*/ 65524069 h 54"/>
                <a:gd name="T14" fmla="*/ 25201562 w 14"/>
                <a:gd name="T15" fmla="*/ 65524069 h 54"/>
                <a:gd name="T16" fmla="*/ 25201562 w 14"/>
                <a:gd name="T17" fmla="*/ 35282190 h 54"/>
                <a:gd name="T18" fmla="*/ 10080625 w 14"/>
                <a:gd name="T19" fmla="*/ 5040313 h 54"/>
                <a:gd name="T20" fmla="*/ 10080625 w 14"/>
                <a:gd name="T21" fmla="*/ 5040313 h 54"/>
                <a:gd name="T22" fmla="*/ 10080625 w 14"/>
                <a:gd name="T23" fmla="*/ 5040313 h 54"/>
                <a:gd name="T24" fmla="*/ 20161251 w 14"/>
                <a:gd name="T25" fmla="*/ 0 h 54"/>
                <a:gd name="T26" fmla="*/ 20161251 w 14"/>
                <a:gd name="T27" fmla="*/ 0 h 54"/>
                <a:gd name="T28" fmla="*/ 30241879 w 14"/>
                <a:gd name="T29" fmla="*/ 30241879 h 54"/>
                <a:gd name="T30" fmla="*/ 35282190 w 14"/>
                <a:gd name="T31" fmla="*/ 65524069 h 54"/>
                <a:gd name="T32" fmla="*/ 35282190 w 14"/>
                <a:gd name="T33" fmla="*/ 65524069 h 54"/>
                <a:gd name="T34" fmla="*/ 35282190 w 14"/>
                <a:gd name="T35" fmla="*/ 65524069 h 54"/>
                <a:gd name="T36" fmla="*/ 35282190 w 14"/>
                <a:gd name="T37" fmla="*/ 85685313 h 54"/>
                <a:gd name="T38" fmla="*/ 30241879 w 14"/>
                <a:gd name="T39" fmla="*/ 105846582 h 54"/>
                <a:gd name="T40" fmla="*/ 20161251 w 14"/>
                <a:gd name="T41" fmla="*/ 126007827 h 54"/>
                <a:gd name="T42" fmla="*/ 5040313 w 14"/>
                <a:gd name="T43" fmla="*/ 136088449 h 54"/>
                <a:gd name="T44" fmla="*/ 5040313 w 14"/>
                <a:gd name="T45" fmla="*/ 136088449 h 54"/>
                <a:gd name="T46" fmla="*/ 0 w 14"/>
                <a:gd name="T47" fmla="*/ 131048138 h 54"/>
                <a:gd name="T48" fmla="*/ 0 w 14"/>
                <a:gd name="T49" fmla="*/ 131048138 h 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"/>
                <a:gd name="T76" fmla="*/ 0 h 54"/>
                <a:gd name="T77" fmla="*/ 14 w 14"/>
                <a:gd name="T78" fmla="*/ 54 h 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" h="54">
                  <a:moveTo>
                    <a:pt x="0" y="52"/>
                  </a:moveTo>
                  <a:lnTo>
                    <a:pt x="0" y="52"/>
                  </a:lnTo>
                  <a:lnTo>
                    <a:pt x="4" y="48"/>
                  </a:lnTo>
                  <a:lnTo>
                    <a:pt x="8" y="40"/>
                  </a:lnTo>
                  <a:lnTo>
                    <a:pt x="10" y="34"/>
                  </a:lnTo>
                  <a:lnTo>
                    <a:pt x="10" y="26"/>
                  </a:lnTo>
                  <a:lnTo>
                    <a:pt x="10" y="1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12"/>
                  </a:lnTo>
                  <a:lnTo>
                    <a:pt x="14" y="26"/>
                  </a:lnTo>
                  <a:lnTo>
                    <a:pt x="14" y="34"/>
                  </a:lnTo>
                  <a:lnTo>
                    <a:pt x="12" y="42"/>
                  </a:lnTo>
                  <a:lnTo>
                    <a:pt x="8" y="50"/>
                  </a:lnTo>
                  <a:lnTo>
                    <a:pt x="2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2" name="Freeform 49"/>
            <p:cNvSpPr>
              <a:spLocks/>
            </p:cNvSpPr>
            <p:nvPr/>
          </p:nvSpPr>
          <p:spPr bwMode="auto">
            <a:xfrm>
              <a:off x="5148263" y="2927350"/>
              <a:ext cx="28575" cy="31750"/>
            </a:xfrm>
            <a:custGeom>
              <a:avLst/>
              <a:gdLst>
                <a:gd name="T0" fmla="*/ 45362806 w 18"/>
                <a:gd name="T1" fmla="*/ 25201559 h 20"/>
                <a:gd name="T2" fmla="*/ 45362806 w 18"/>
                <a:gd name="T3" fmla="*/ 25201559 h 20"/>
                <a:gd name="T4" fmla="*/ 45362806 w 18"/>
                <a:gd name="T5" fmla="*/ 35282186 h 20"/>
                <a:gd name="T6" fmla="*/ 40322495 w 18"/>
                <a:gd name="T7" fmla="*/ 45362808 h 20"/>
                <a:gd name="T8" fmla="*/ 30241875 w 18"/>
                <a:gd name="T9" fmla="*/ 50403118 h 20"/>
                <a:gd name="T10" fmla="*/ 20161248 w 18"/>
                <a:gd name="T11" fmla="*/ 50403118 h 20"/>
                <a:gd name="T12" fmla="*/ 20161248 w 18"/>
                <a:gd name="T13" fmla="*/ 50403118 h 20"/>
                <a:gd name="T14" fmla="*/ 15120937 w 18"/>
                <a:gd name="T15" fmla="*/ 50403118 h 20"/>
                <a:gd name="T16" fmla="*/ 5040312 w 18"/>
                <a:gd name="T17" fmla="*/ 45362808 h 20"/>
                <a:gd name="T18" fmla="*/ 0 w 18"/>
                <a:gd name="T19" fmla="*/ 35282186 h 20"/>
                <a:gd name="T20" fmla="*/ 0 w 18"/>
                <a:gd name="T21" fmla="*/ 25201559 h 20"/>
                <a:gd name="T22" fmla="*/ 0 w 18"/>
                <a:gd name="T23" fmla="*/ 25201559 h 20"/>
                <a:gd name="T24" fmla="*/ 0 w 18"/>
                <a:gd name="T25" fmla="*/ 15120938 h 20"/>
                <a:gd name="T26" fmla="*/ 5040312 w 18"/>
                <a:gd name="T27" fmla="*/ 10080624 h 20"/>
                <a:gd name="T28" fmla="*/ 15120937 w 18"/>
                <a:gd name="T29" fmla="*/ 5040312 h 20"/>
                <a:gd name="T30" fmla="*/ 20161248 w 18"/>
                <a:gd name="T31" fmla="*/ 0 h 20"/>
                <a:gd name="T32" fmla="*/ 20161248 w 18"/>
                <a:gd name="T33" fmla="*/ 0 h 20"/>
                <a:gd name="T34" fmla="*/ 30241875 w 18"/>
                <a:gd name="T35" fmla="*/ 5040312 h 20"/>
                <a:gd name="T36" fmla="*/ 40322495 w 18"/>
                <a:gd name="T37" fmla="*/ 10080624 h 20"/>
                <a:gd name="T38" fmla="*/ 45362806 w 18"/>
                <a:gd name="T39" fmla="*/ 15120938 h 20"/>
                <a:gd name="T40" fmla="*/ 45362806 w 18"/>
                <a:gd name="T41" fmla="*/ 25201559 h 20"/>
                <a:gd name="T42" fmla="*/ 45362806 w 18"/>
                <a:gd name="T43" fmla="*/ 25201559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20"/>
                <a:gd name="T68" fmla="*/ 18 w 18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20">
                  <a:moveTo>
                    <a:pt x="18" y="10"/>
                  </a:moveTo>
                  <a:lnTo>
                    <a:pt x="18" y="10"/>
                  </a:lnTo>
                  <a:lnTo>
                    <a:pt x="18" y="14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18" y="6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3" name="Freeform 50"/>
            <p:cNvSpPr>
              <a:spLocks/>
            </p:cNvSpPr>
            <p:nvPr/>
          </p:nvSpPr>
          <p:spPr bwMode="auto">
            <a:xfrm>
              <a:off x="4405313" y="3683000"/>
              <a:ext cx="142875" cy="38100"/>
            </a:xfrm>
            <a:custGeom>
              <a:avLst/>
              <a:gdLst>
                <a:gd name="T0" fmla="*/ 75604687 w 90"/>
                <a:gd name="T1" fmla="*/ 30241878 h 24"/>
                <a:gd name="T2" fmla="*/ 75604687 w 90"/>
                <a:gd name="T3" fmla="*/ 30241878 h 24"/>
                <a:gd name="T4" fmla="*/ 105846576 w 90"/>
                <a:gd name="T5" fmla="*/ 35282189 h 24"/>
                <a:gd name="T6" fmla="*/ 136088441 w 90"/>
                <a:gd name="T7" fmla="*/ 40322500 h 24"/>
                <a:gd name="T8" fmla="*/ 151209373 w 90"/>
                <a:gd name="T9" fmla="*/ 40322500 h 24"/>
                <a:gd name="T10" fmla="*/ 161289995 w 90"/>
                <a:gd name="T11" fmla="*/ 35282189 h 24"/>
                <a:gd name="T12" fmla="*/ 171370617 w 90"/>
                <a:gd name="T13" fmla="*/ 25201561 h 24"/>
                <a:gd name="T14" fmla="*/ 176410927 w 90"/>
                <a:gd name="T15" fmla="*/ 15120939 h 24"/>
                <a:gd name="T16" fmla="*/ 176410927 w 90"/>
                <a:gd name="T17" fmla="*/ 15120939 h 24"/>
                <a:gd name="T18" fmla="*/ 181451238 w 90"/>
                <a:gd name="T19" fmla="*/ 15120939 h 24"/>
                <a:gd name="T20" fmla="*/ 181451238 w 90"/>
                <a:gd name="T21" fmla="*/ 15120939 h 24"/>
                <a:gd name="T22" fmla="*/ 171370617 w 90"/>
                <a:gd name="T23" fmla="*/ 30241878 h 24"/>
                <a:gd name="T24" fmla="*/ 161289995 w 90"/>
                <a:gd name="T25" fmla="*/ 40322500 h 24"/>
                <a:gd name="T26" fmla="*/ 146169063 w 90"/>
                <a:gd name="T27" fmla="*/ 45362810 h 24"/>
                <a:gd name="T28" fmla="*/ 126007819 w 90"/>
                <a:gd name="T29" fmla="*/ 45362810 h 24"/>
                <a:gd name="T30" fmla="*/ 90725619 w 90"/>
                <a:gd name="T31" fmla="*/ 45362810 h 24"/>
                <a:gd name="T32" fmla="*/ 55443444 w 90"/>
                <a:gd name="T33" fmla="*/ 35282189 h 24"/>
                <a:gd name="T34" fmla="*/ 55443444 w 90"/>
                <a:gd name="T35" fmla="*/ 35282189 h 24"/>
                <a:gd name="T36" fmla="*/ 0 w 90"/>
                <a:gd name="T37" fmla="*/ 40322500 h 24"/>
                <a:gd name="T38" fmla="*/ 0 w 90"/>
                <a:gd name="T39" fmla="*/ 40322500 h 24"/>
                <a:gd name="T40" fmla="*/ 65524065 w 90"/>
                <a:gd name="T41" fmla="*/ 55443445 h 24"/>
                <a:gd name="T42" fmla="*/ 65524065 w 90"/>
                <a:gd name="T43" fmla="*/ 55443445 h 24"/>
                <a:gd name="T44" fmla="*/ 110886887 w 90"/>
                <a:gd name="T45" fmla="*/ 60483756 h 24"/>
                <a:gd name="T46" fmla="*/ 136088441 w 90"/>
                <a:gd name="T47" fmla="*/ 60483756 h 24"/>
                <a:gd name="T48" fmla="*/ 161289995 w 90"/>
                <a:gd name="T49" fmla="*/ 60483756 h 24"/>
                <a:gd name="T50" fmla="*/ 181451238 w 90"/>
                <a:gd name="T51" fmla="*/ 50403121 h 24"/>
                <a:gd name="T52" fmla="*/ 201612481 w 90"/>
                <a:gd name="T53" fmla="*/ 40322500 h 24"/>
                <a:gd name="T54" fmla="*/ 216733463 w 90"/>
                <a:gd name="T55" fmla="*/ 25201561 h 24"/>
                <a:gd name="T56" fmla="*/ 226814085 w 90"/>
                <a:gd name="T57" fmla="*/ 0 h 24"/>
                <a:gd name="T58" fmla="*/ 226814085 w 90"/>
                <a:gd name="T59" fmla="*/ 0 h 24"/>
                <a:gd name="T60" fmla="*/ 75604687 w 90"/>
                <a:gd name="T61" fmla="*/ 30241878 h 24"/>
                <a:gd name="T62" fmla="*/ 75604687 w 90"/>
                <a:gd name="T63" fmla="*/ 30241878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0"/>
                <a:gd name="T97" fmla="*/ 0 h 24"/>
                <a:gd name="T98" fmla="*/ 90 w 90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0" h="24">
                  <a:moveTo>
                    <a:pt x="30" y="12"/>
                  </a:moveTo>
                  <a:lnTo>
                    <a:pt x="30" y="12"/>
                  </a:lnTo>
                  <a:lnTo>
                    <a:pt x="42" y="14"/>
                  </a:lnTo>
                  <a:lnTo>
                    <a:pt x="54" y="16"/>
                  </a:lnTo>
                  <a:lnTo>
                    <a:pt x="60" y="16"/>
                  </a:lnTo>
                  <a:lnTo>
                    <a:pt x="64" y="14"/>
                  </a:lnTo>
                  <a:lnTo>
                    <a:pt x="68" y="10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58" y="18"/>
                  </a:lnTo>
                  <a:lnTo>
                    <a:pt x="50" y="18"/>
                  </a:lnTo>
                  <a:lnTo>
                    <a:pt x="36" y="18"/>
                  </a:lnTo>
                  <a:lnTo>
                    <a:pt x="22" y="14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44" y="24"/>
                  </a:lnTo>
                  <a:lnTo>
                    <a:pt x="54" y="24"/>
                  </a:lnTo>
                  <a:lnTo>
                    <a:pt x="64" y="24"/>
                  </a:lnTo>
                  <a:lnTo>
                    <a:pt x="72" y="20"/>
                  </a:lnTo>
                  <a:lnTo>
                    <a:pt x="80" y="16"/>
                  </a:lnTo>
                  <a:lnTo>
                    <a:pt x="86" y="10"/>
                  </a:lnTo>
                  <a:lnTo>
                    <a:pt x="90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4" name="Freeform 51"/>
            <p:cNvSpPr>
              <a:spLocks/>
            </p:cNvSpPr>
            <p:nvPr/>
          </p:nvSpPr>
          <p:spPr bwMode="auto">
            <a:xfrm>
              <a:off x="3602038" y="3136900"/>
              <a:ext cx="1092200" cy="1057275"/>
            </a:xfrm>
            <a:custGeom>
              <a:avLst/>
              <a:gdLst>
                <a:gd name="T0" fmla="*/ 1486892057 w 688"/>
                <a:gd name="T1" fmla="*/ 907256314 h 666"/>
                <a:gd name="T2" fmla="*/ 1411287396 w 688"/>
                <a:gd name="T3" fmla="*/ 937498178 h 666"/>
                <a:gd name="T4" fmla="*/ 1249997453 w 688"/>
                <a:gd name="T5" fmla="*/ 912296625 h 666"/>
                <a:gd name="T6" fmla="*/ 1174392793 w 688"/>
                <a:gd name="T7" fmla="*/ 831651456 h 666"/>
                <a:gd name="T8" fmla="*/ 1461690503 w 688"/>
                <a:gd name="T9" fmla="*/ 529232817 h 666"/>
                <a:gd name="T10" fmla="*/ 1617940135 w 688"/>
                <a:gd name="T11" fmla="*/ 322579981 h 666"/>
                <a:gd name="T12" fmla="*/ 1733867678 w 688"/>
                <a:gd name="T13" fmla="*/ 95765927 h 666"/>
                <a:gd name="T14" fmla="*/ 1678424261 w 688"/>
                <a:gd name="T15" fmla="*/ 206652786 h 666"/>
                <a:gd name="T16" fmla="*/ 1547375785 w 688"/>
                <a:gd name="T17" fmla="*/ 393144330 h 666"/>
                <a:gd name="T18" fmla="*/ 1386085843 w 688"/>
                <a:gd name="T19" fmla="*/ 524192506 h 666"/>
                <a:gd name="T20" fmla="*/ 1376005221 w 688"/>
                <a:gd name="T21" fmla="*/ 418345983 h 666"/>
                <a:gd name="T22" fmla="*/ 1406247085 w 688"/>
                <a:gd name="T23" fmla="*/ 221773768 h 666"/>
                <a:gd name="T24" fmla="*/ 1476811435 w 688"/>
                <a:gd name="T25" fmla="*/ 30241876 h 666"/>
                <a:gd name="T26" fmla="*/ 1476811435 w 688"/>
                <a:gd name="T27" fmla="*/ 5040312 h 666"/>
                <a:gd name="T28" fmla="*/ 1421368017 w 688"/>
                <a:gd name="T29" fmla="*/ 120967505 h 666"/>
                <a:gd name="T30" fmla="*/ 1345763357 w 688"/>
                <a:gd name="T31" fmla="*/ 438507225 h 666"/>
                <a:gd name="T32" fmla="*/ 1340723046 w 688"/>
                <a:gd name="T33" fmla="*/ 579635923 h 666"/>
                <a:gd name="T34" fmla="*/ 1340723046 w 688"/>
                <a:gd name="T35" fmla="*/ 599797166 h 666"/>
                <a:gd name="T36" fmla="*/ 1249997453 w 688"/>
                <a:gd name="T37" fmla="*/ 680442137 h 666"/>
                <a:gd name="T38" fmla="*/ 1129029996 w 688"/>
                <a:gd name="T39" fmla="*/ 806449903 h 666"/>
                <a:gd name="T40" fmla="*/ 987901296 w 688"/>
                <a:gd name="T41" fmla="*/ 917336936 h 666"/>
                <a:gd name="T42" fmla="*/ 806449912 w 688"/>
                <a:gd name="T43" fmla="*/ 977820663 h 666"/>
                <a:gd name="T44" fmla="*/ 332660606 w 688"/>
                <a:gd name="T45" fmla="*/ 1139110604 h 666"/>
                <a:gd name="T46" fmla="*/ 0 w 688"/>
                <a:gd name="T47" fmla="*/ 1421368001 h 666"/>
                <a:gd name="T48" fmla="*/ 312499363 w 688"/>
                <a:gd name="T49" fmla="*/ 1194554021 h 666"/>
                <a:gd name="T50" fmla="*/ 90725618 w 688"/>
                <a:gd name="T51" fmla="*/ 1365924584 h 666"/>
                <a:gd name="T52" fmla="*/ 5040312 w 688"/>
                <a:gd name="T53" fmla="*/ 1678424241 h 666"/>
                <a:gd name="T54" fmla="*/ 95765928 w 688"/>
                <a:gd name="T55" fmla="*/ 1537295146 h 666"/>
                <a:gd name="T56" fmla="*/ 267136567 w 688"/>
                <a:gd name="T57" fmla="*/ 1401206758 h 666"/>
                <a:gd name="T58" fmla="*/ 438507230 w 688"/>
                <a:gd name="T59" fmla="*/ 1199594332 h 666"/>
                <a:gd name="T60" fmla="*/ 504031270 w 688"/>
                <a:gd name="T61" fmla="*/ 1129029983 h 666"/>
                <a:gd name="T62" fmla="*/ 529232823 w 688"/>
                <a:gd name="T63" fmla="*/ 1113909051 h 666"/>
                <a:gd name="T64" fmla="*/ 423386298 w 688"/>
                <a:gd name="T65" fmla="*/ 1260078060 h 666"/>
                <a:gd name="T66" fmla="*/ 403224956 w 688"/>
                <a:gd name="T67" fmla="*/ 1305440856 h 666"/>
                <a:gd name="T68" fmla="*/ 554434377 w 688"/>
                <a:gd name="T69" fmla="*/ 1159271847 h 666"/>
                <a:gd name="T70" fmla="*/ 655240591 w 688"/>
                <a:gd name="T71" fmla="*/ 1093747808 h 666"/>
                <a:gd name="T72" fmla="*/ 740925873 w 688"/>
                <a:gd name="T73" fmla="*/ 1033264081 h 666"/>
                <a:gd name="T74" fmla="*/ 851812907 w 688"/>
                <a:gd name="T75" fmla="*/ 992941595 h 666"/>
                <a:gd name="T76" fmla="*/ 977820675 w 688"/>
                <a:gd name="T77" fmla="*/ 947578800 h 666"/>
                <a:gd name="T78" fmla="*/ 1108868753 w 688"/>
                <a:gd name="T79" fmla="*/ 836691965 h 666"/>
                <a:gd name="T80" fmla="*/ 1023183471 w 688"/>
                <a:gd name="T81" fmla="*/ 922377246 h 666"/>
                <a:gd name="T82" fmla="*/ 922377257 w 688"/>
                <a:gd name="T83" fmla="*/ 987901285 h 666"/>
                <a:gd name="T84" fmla="*/ 836691975 w 688"/>
                <a:gd name="T85" fmla="*/ 1008062527 h 666"/>
                <a:gd name="T86" fmla="*/ 685482455 w 688"/>
                <a:gd name="T87" fmla="*/ 1083667187 h 666"/>
                <a:gd name="T88" fmla="*/ 947578811 w 688"/>
                <a:gd name="T89" fmla="*/ 1028223770 h 666"/>
                <a:gd name="T90" fmla="*/ 1013102850 w 688"/>
                <a:gd name="T91" fmla="*/ 977820663 h 666"/>
                <a:gd name="T92" fmla="*/ 1023183471 w 688"/>
                <a:gd name="T93" fmla="*/ 957659421 h 666"/>
                <a:gd name="T94" fmla="*/ 1229836210 w 688"/>
                <a:gd name="T95" fmla="*/ 992941595 h 666"/>
                <a:gd name="T96" fmla="*/ 1507053300 w 688"/>
                <a:gd name="T97" fmla="*/ 927417557 h 666"/>
                <a:gd name="T98" fmla="*/ 1612899825 w 688"/>
                <a:gd name="T99" fmla="*/ 851812897 h 666"/>
                <a:gd name="T100" fmla="*/ 1673383950 w 688"/>
                <a:gd name="T101" fmla="*/ 821570835 h 666"/>
                <a:gd name="T102" fmla="*/ 1507053300 w 688"/>
                <a:gd name="T103" fmla="*/ 866933829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88"/>
                <a:gd name="T157" fmla="*/ 0 h 666"/>
                <a:gd name="T158" fmla="*/ 688 w 68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88" h="666">
                  <a:moveTo>
                    <a:pt x="598" y="344"/>
                  </a:moveTo>
                  <a:lnTo>
                    <a:pt x="598" y="344"/>
                  </a:lnTo>
                  <a:lnTo>
                    <a:pt x="594" y="352"/>
                  </a:lnTo>
                  <a:lnTo>
                    <a:pt x="590" y="360"/>
                  </a:lnTo>
                  <a:lnTo>
                    <a:pt x="582" y="364"/>
                  </a:lnTo>
                  <a:lnTo>
                    <a:pt x="576" y="368"/>
                  </a:lnTo>
                  <a:lnTo>
                    <a:pt x="568" y="370"/>
                  </a:lnTo>
                  <a:lnTo>
                    <a:pt x="560" y="372"/>
                  </a:lnTo>
                  <a:lnTo>
                    <a:pt x="542" y="372"/>
                  </a:lnTo>
                  <a:lnTo>
                    <a:pt x="520" y="368"/>
                  </a:lnTo>
                  <a:lnTo>
                    <a:pt x="496" y="362"/>
                  </a:lnTo>
                  <a:lnTo>
                    <a:pt x="430" y="370"/>
                  </a:lnTo>
                  <a:lnTo>
                    <a:pt x="466" y="330"/>
                  </a:lnTo>
                  <a:lnTo>
                    <a:pt x="504" y="290"/>
                  </a:lnTo>
                  <a:lnTo>
                    <a:pt x="542" y="250"/>
                  </a:lnTo>
                  <a:lnTo>
                    <a:pt x="580" y="210"/>
                  </a:lnTo>
                  <a:lnTo>
                    <a:pt x="598" y="190"/>
                  </a:lnTo>
                  <a:lnTo>
                    <a:pt x="614" y="170"/>
                  </a:lnTo>
                  <a:lnTo>
                    <a:pt x="642" y="128"/>
                  </a:lnTo>
                  <a:lnTo>
                    <a:pt x="662" y="96"/>
                  </a:lnTo>
                  <a:lnTo>
                    <a:pt x="678" y="66"/>
                  </a:lnTo>
                  <a:lnTo>
                    <a:pt x="686" y="44"/>
                  </a:lnTo>
                  <a:lnTo>
                    <a:pt x="688" y="38"/>
                  </a:lnTo>
                  <a:lnTo>
                    <a:pt x="688" y="36"/>
                  </a:lnTo>
                  <a:lnTo>
                    <a:pt x="666" y="82"/>
                  </a:lnTo>
                  <a:lnTo>
                    <a:pt x="650" y="108"/>
                  </a:lnTo>
                  <a:lnTo>
                    <a:pt x="632" y="132"/>
                  </a:lnTo>
                  <a:lnTo>
                    <a:pt x="614" y="156"/>
                  </a:lnTo>
                  <a:lnTo>
                    <a:pt x="592" y="178"/>
                  </a:lnTo>
                  <a:lnTo>
                    <a:pt x="550" y="222"/>
                  </a:lnTo>
                  <a:lnTo>
                    <a:pt x="550" y="208"/>
                  </a:lnTo>
                  <a:lnTo>
                    <a:pt x="548" y="194"/>
                  </a:lnTo>
                  <a:lnTo>
                    <a:pt x="546" y="180"/>
                  </a:lnTo>
                  <a:lnTo>
                    <a:pt x="546" y="166"/>
                  </a:lnTo>
                  <a:lnTo>
                    <a:pt x="548" y="132"/>
                  </a:lnTo>
                  <a:lnTo>
                    <a:pt x="554" y="104"/>
                  </a:lnTo>
                  <a:lnTo>
                    <a:pt x="558" y="88"/>
                  </a:lnTo>
                  <a:lnTo>
                    <a:pt x="564" y="72"/>
                  </a:lnTo>
                  <a:lnTo>
                    <a:pt x="576" y="40"/>
                  </a:lnTo>
                  <a:lnTo>
                    <a:pt x="586" y="12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86" y="2"/>
                  </a:lnTo>
                  <a:lnTo>
                    <a:pt x="582" y="10"/>
                  </a:lnTo>
                  <a:lnTo>
                    <a:pt x="572" y="28"/>
                  </a:lnTo>
                  <a:lnTo>
                    <a:pt x="564" y="48"/>
                  </a:lnTo>
                  <a:lnTo>
                    <a:pt x="550" y="90"/>
                  </a:lnTo>
                  <a:lnTo>
                    <a:pt x="540" y="132"/>
                  </a:lnTo>
                  <a:lnTo>
                    <a:pt x="534" y="174"/>
                  </a:lnTo>
                  <a:lnTo>
                    <a:pt x="538" y="188"/>
                  </a:lnTo>
                  <a:lnTo>
                    <a:pt x="538" y="202"/>
                  </a:lnTo>
                  <a:lnTo>
                    <a:pt x="536" y="216"/>
                  </a:lnTo>
                  <a:lnTo>
                    <a:pt x="532" y="230"/>
                  </a:lnTo>
                  <a:lnTo>
                    <a:pt x="532" y="232"/>
                  </a:lnTo>
                  <a:lnTo>
                    <a:pt x="532" y="238"/>
                  </a:lnTo>
                  <a:lnTo>
                    <a:pt x="528" y="240"/>
                  </a:lnTo>
                  <a:lnTo>
                    <a:pt x="520" y="248"/>
                  </a:lnTo>
                  <a:lnTo>
                    <a:pt x="496" y="270"/>
                  </a:lnTo>
                  <a:lnTo>
                    <a:pt x="472" y="294"/>
                  </a:lnTo>
                  <a:lnTo>
                    <a:pt x="448" y="320"/>
                  </a:lnTo>
                  <a:lnTo>
                    <a:pt x="434" y="334"/>
                  </a:lnTo>
                  <a:lnTo>
                    <a:pt x="420" y="346"/>
                  </a:lnTo>
                  <a:lnTo>
                    <a:pt x="406" y="356"/>
                  </a:lnTo>
                  <a:lnTo>
                    <a:pt x="392" y="364"/>
                  </a:lnTo>
                  <a:lnTo>
                    <a:pt x="370" y="376"/>
                  </a:lnTo>
                  <a:lnTo>
                    <a:pt x="354" y="382"/>
                  </a:lnTo>
                  <a:lnTo>
                    <a:pt x="320" y="388"/>
                  </a:lnTo>
                  <a:lnTo>
                    <a:pt x="280" y="400"/>
                  </a:lnTo>
                  <a:lnTo>
                    <a:pt x="232" y="416"/>
                  </a:lnTo>
                  <a:lnTo>
                    <a:pt x="184" y="432"/>
                  </a:lnTo>
                  <a:lnTo>
                    <a:pt x="132" y="452"/>
                  </a:lnTo>
                  <a:lnTo>
                    <a:pt x="84" y="472"/>
                  </a:lnTo>
                  <a:lnTo>
                    <a:pt x="40" y="492"/>
                  </a:lnTo>
                  <a:lnTo>
                    <a:pt x="2" y="510"/>
                  </a:lnTo>
                  <a:lnTo>
                    <a:pt x="0" y="564"/>
                  </a:lnTo>
                  <a:lnTo>
                    <a:pt x="28" y="544"/>
                  </a:lnTo>
                  <a:lnTo>
                    <a:pt x="68" y="516"/>
                  </a:lnTo>
                  <a:lnTo>
                    <a:pt x="124" y="474"/>
                  </a:lnTo>
                  <a:lnTo>
                    <a:pt x="58" y="526"/>
                  </a:lnTo>
                  <a:lnTo>
                    <a:pt x="36" y="542"/>
                  </a:lnTo>
                  <a:lnTo>
                    <a:pt x="12" y="562"/>
                  </a:lnTo>
                  <a:lnTo>
                    <a:pt x="2" y="570"/>
                  </a:lnTo>
                  <a:lnTo>
                    <a:pt x="2" y="666"/>
                  </a:lnTo>
                  <a:lnTo>
                    <a:pt x="12" y="646"/>
                  </a:lnTo>
                  <a:lnTo>
                    <a:pt x="24" y="628"/>
                  </a:lnTo>
                  <a:lnTo>
                    <a:pt x="38" y="610"/>
                  </a:lnTo>
                  <a:lnTo>
                    <a:pt x="48" y="602"/>
                  </a:lnTo>
                  <a:lnTo>
                    <a:pt x="58" y="594"/>
                  </a:lnTo>
                  <a:lnTo>
                    <a:pt x="106" y="556"/>
                  </a:lnTo>
                  <a:lnTo>
                    <a:pt x="154" y="516"/>
                  </a:lnTo>
                  <a:lnTo>
                    <a:pt x="164" y="492"/>
                  </a:lnTo>
                  <a:lnTo>
                    <a:pt x="174" y="476"/>
                  </a:lnTo>
                  <a:lnTo>
                    <a:pt x="182" y="462"/>
                  </a:lnTo>
                  <a:lnTo>
                    <a:pt x="190" y="454"/>
                  </a:lnTo>
                  <a:lnTo>
                    <a:pt x="200" y="448"/>
                  </a:lnTo>
                  <a:lnTo>
                    <a:pt x="210" y="442"/>
                  </a:lnTo>
                  <a:lnTo>
                    <a:pt x="198" y="452"/>
                  </a:lnTo>
                  <a:lnTo>
                    <a:pt x="186" y="464"/>
                  </a:lnTo>
                  <a:lnTo>
                    <a:pt x="176" y="482"/>
                  </a:lnTo>
                  <a:lnTo>
                    <a:pt x="168" y="500"/>
                  </a:lnTo>
                  <a:lnTo>
                    <a:pt x="164" y="508"/>
                  </a:lnTo>
                  <a:lnTo>
                    <a:pt x="160" y="518"/>
                  </a:lnTo>
                  <a:lnTo>
                    <a:pt x="174" y="508"/>
                  </a:lnTo>
                  <a:lnTo>
                    <a:pt x="186" y="496"/>
                  </a:lnTo>
                  <a:lnTo>
                    <a:pt x="208" y="472"/>
                  </a:lnTo>
                  <a:lnTo>
                    <a:pt x="220" y="460"/>
                  </a:lnTo>
                  <a:lnTo>
                    <a:pt x="232" y="448"/>
                  </a:lnTo>
                  <a:lnTo>
                    <a:pt x="246" y="440"/>
                  </a:lnTo>
                  <a:lnTo>
                    <a:pt x="260" y="434"/>
                  </a:lnTo>
                  <a:lnTo>
                    <a:pt x="268" y="426"/>
                  </a:lnTo>
                  <a:lnTo>
                    <a:pt x="280" y="418"/>
                  </a:lnTo>
                  <a:lnTo>
                    <a:pt x="294" y="410"/>
                  </a:lnTo>
                  <a:lnTo>
                    <a:pt x="306" y="404"/>
                  </a:lnTo>
                  <a:lnTo>
                    <a:pt x="320" y="398"/>
                  </a:lnTo>
                  <a:lnTo>
                    <a:pt x="338" y="394"/>
                  </a:lnTo>
                  <a:lnTo>
                    <a:pt x="354" y="392"/>
                  </a:lnTo>
                  <a:lnTo>
                    <a:pt x="372" y="386"/>
                  </a:lnTo>
                  <a:lnTo>
                    <a:pt x="388" y="376"/>
                  </a:lnTo>
                  <a:lnTo>
                    <a:pt x="404" y="364"/>
                  </a:lnTo>
                  <a:lnTo>
                    <a:pt x="422" y="348"/>
                  </a:lnTo>
                  <a:lnTo>
                    <a:pt x="440" y="332"/>
                  </a:lnTo>
                  <a:lnTo>
                    <a:pt x="430" y="344"/>
                  </a:lnTo>
                  <a:lnTo>
                    <a:pt x="418" y="356"/>
                  </a:lnTo>
                  <a:lnTo>
                    <a:pt x="406" y="366"/>
                  </a:lnTo>
                  <a:lnTo>
                    <a:pt x="394" y="376"/>
                  </a:lnTo>
                  <a:lnTo>
                    <a:pt x="380" y="386"/>
                  </a:lnTo>
                  <a:lnTo>
                    <a:pt x="366" y="392"/>
                  </a:lnTo>
                  <a:lnTo>
                    <a:pt x="348" y="396"/>
                  </a:lnTo>
                  <a:lnTo>
                    <a:pt x="332" y="400"/>
                  </a:lnTo>
                  <a:lnTo>
                    <a:pt x="316" y="404"/>
                  </a:lnTo>
                  <a:lnTo>
                    <a:pt x="300" y="412"/>
                  </a:lnTo>
                  <a:lnTo>
                    <a:pt x="286" y="420"/>
                  </a:lnTo>
                  <a:lnTo>
                    <a:pt x="272" y="430"/>
                  </a:lnTo>
                  <a:lnTo>
                    <a:pt x="324" y="418"/>
                  </a:lnTo>
                  <a:lnTo>
                    <a:pt x="376" y="408"/>
                  </a:lnTo>
                  <a:lnTo>
                    <a:pt x="388" y="406"/>
                  </a:lnTo>
                  <a:lnTo>
                    <a:pt x="398" y="396"/>
                  </a:lnTo>
                  <a:lnTo>
                    <a:pt x="402" y="388"/>
                  </a:lnTo>
                  <a:lnTo>
                    <a:pt x="406" y="380"/>
                  </a:lnTo>
                  <a:lnTo>
                    <a:pt x="402" y="394"/>
                  </a:lnTo>
                  <a:lnTo>
                    <a:pt x="394" y="406"/>
                  </a:lnTo>
                  <a:lnTo>
                    <a:pt x="488" y="394"/>
                  </a:lnTo>
                  <a:lnTo>
                    <a:pt x="534" y="386"/>
                  </a:lnTo>
                  <a:lnTo>
                    <a:pt x="580" y="378"/>
                  </a:lnTo>
                  <a:lnTo>
                    <a:pt x="598" y="368"/>
                  </a:lnTo>
                  <a:lnTo>
                    <a:pt x="626" y="346"/>
                  </a:lnTo>
                  <a:lnTo>
                    <a:pt x="640" y="338"/>
                  </a:lnTo>
                  <a:lnTo>
                    <a:pt x="654" y="330"/>
                  </a:lnTo>
                  <a:lnTo>
                    <a:pt x="664" y="326"/>
                  </a:lnTo>
                  <a:lnTo>
                    <a:pt x="624" y="338"/>
                  </a:lnTo>
                  <a:lnTo>
                    <a:pt x="598" y="344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5" name="Freeform 52"/>
            <p:cNvSpPr>
              <a:spLocks/>
            </p:cNvSpPr>
            <p:nvPr/>
          </p:nvSpPr>
          <p:spPr bwMode="auto">
            <a:xfrm>
              <a:off x="4729163" y="3603625"/>
              <a:ext cx="120650" cy="66675"/>
            </a:xfrm>
            <a:custGeom>
              <a:avLst/>
              <a:gdLst>
                <a:gd name="T0" fmla="*/ 0 w 76"/>
                <a:gd name="T1" fmla="*/ 105846574 h 42"/>
                <a:gd name="T2" fmla="*/ 0 w 76"/>
                <a:gd name="T3" fmla="*/ 105846574 h 42"/>
                <a:gd name="T4" fmla="*/ 95765924 w 76"/>
                <a:gd name="T5" fmla="*/ 60483753 h 42"/>
                <a:gd name="T6" fmla="*/ 191531848 w 76"/>
                <a:gd name="T7" fmla="*/ 0 h 42"/>
                <a:gd name="T8" fmla="*/ 191531848 w 76"/>
                <a:gd name="T9" fmla="*/ 0 h 42"/>
                <a:gd name="T10" fmla="*/ 161289985 w 76"/>
                <a:gd name="T11" fmla="*/ 5040312 h 42"/>
                <a:gd name="T12" fmla="*/ 136088432 w 76"/>
                <a:gd name="T13" fmla="*/ 15120938 h 42"/>
                <a:gd name="T14" fmla="*/ 85685303 w 76"/>
                <a:gd name="T15" fmla="*/ 35282187 h 42"/>
                <a:gd name="T16" fmla="*/ 40322496 w 76"/>
                <a:gd name="T17" fmla="*/ 70564374 h 42"/>
                <a:gd name="T18" fmla="*/ 0 w 76"/>
                <a:gd name="T19" fmla="*/ 105846574 h 42"/>
                <a:gd name="T20" fmla="*/ 0 w 76"/>
                <a:gd name="T21" fmla="*/ 105846574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2"/>
                <a:gd name="T35" fmla="*/ 76 w 76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2">
                  <a:moveTo>
                    <a:pt x="0" y="42"/>
                  </a:moveTo>
                  <a:lnTo>
                    <a:pt x="0" y="42"/>
                  </a:lnTo>
                  <a:lnTo>
                    <a:pt x="38" y="24"/>
                  </a:lnTo>
                  <a:lnTo>
                    <a:pt x="76" y="0"/>
                  </a:lnTo>
                  <a:lnTo>
                    <a:pt x="64" y="2"/>
                  </a:lnTo>
                  <a:lnTo>
                    <a:pt x="54" y="6"/>
                  </a:lnTo>
                  <a:lnTo>
                    <a:pt x="34" y="14"/>
                  </a:lnTo>
                  <a:lnTo>
                    <a:pt x="16" y="2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6" name="Freeform 53"/>
            <p:cNvSpPr>
              <a:spLocks/>
            </p:cNvSpPr>
            <p:nvPr/>
          </p:nvSpPr>
          <p:spPr bwMode="auto">
            <a:xfrm>
              <a:off x="4662488" y="3543300"/>
              <a:ext cx="266700" cy="155575"/>
            </a:xfrm>
            <a:custGeom>
              <a:avLst/>
              <a:gdLst>
                <a:gd name="T0" fmla="*/ 327620293 w 168"/>
                <a:gd name="T1" fmla="*/ 45362811 h 98"/>
                <a:gd name="T2" fmla="*/ 327620293 w 168"/>
                <a:gd name="T3" fmla="*/ 45362811 h 98"/>
                <a:gd name="T4" fmla="*/ 257055943 w 168"/>
                <a:gd name="T5" fmla="*/ 70564378 h 98"/>
                <a:gd name="T6" fmla="*/ 186491544 w 168"/>
                <a:gd name="T7" fmla="*/ 100806243 h 98"/>
                <a:gd name="T8" fmla="*/ 186491544 w 168"/>
                <a:gd name="T9" fmla="*/ 100806243 h 98"/>
                <a:gd name="T10" fmla="*/ 131048127 w 168"/>
                <a:gd name="T11" fmla="*/ 126007823 h 98"/>
                <a:gd name="T12" fmla="*/ 85685306 w 168"/>
                <a:gd name="T13" fmla="*/ 161289999 h 98"/>
                <a:gd name="T14" fmla="*/ 45362808 w 168"/>
                <a:gd name="T15" fmla="*/ 201612487 h 98"/>
                <a:gd name="T16" fmla="*/ 0 w 168"/>
                <a:gd name="T17" fmla="*/ 246975335 h 98"/>
                <a:gd name="T18" fmla="*/ 0 w 168"/>
                <a:gd name="T19" fmla="*/ 246975335 h 98"/>
                <a:gd name="T20" fmla="*/ 80644996 w 168"/>
                <a:gd name="T21" fmla="*/ 211693158 h 98"/>
                <a:gd name="T22" fmla="*/ 80644996 w 168"/>
                <a:gd name="T23" fmla="*/ 211693158 h 98"/>
                <a:gd name="T24" fmla="*/ 105846574 w 168"/>
                <a:gd name="T25" fmla="*/ 186491554 h 98"/>
                <a:gd name="T26" fmla="*/ 105846574 w 168"/>
                <a:gd name="T27" fmla="*/ 186491554 h 98"/>
                <a:gd name="T28" fmla="*/ 151209370 w 168"/>
                <a:gd name="T29" fmla="*/ 146169067 h 98"/>
                <a:gd name="T30" fmla="*/ 201612476 w 168"/>
                <a:gd name="T31" fmla="*/ 115927201 h 98"/>
                <a:gd name="T32" fmla="*/ 252015633 w 168"/>
                <a:gd name="T33" fmla="*/ 95765932 h 98"/>
                <a:gd name="T34" fmla="*/ 282257497 w 168"/>
                <a:gd name="T35" fmla="*/ 90725622 h 98"/>
                <a:gd name="T36" fmla="*/ 307459050 w 168"/>
                <a:gd name="T37" fmla="*/ 90725622 h 98"/>
                <a:gd name="T38" fmla="*/ 307459050 w 168"/>
                <a:gd name="T39" fmla="*/ 90725622 h 98"/>
                <a:gd name="T40" fmla="*/ 388104021 w 168"/>
                <a:gd name="T41" fmla="*/ 25201561 h 98"/>
                <a:gd name="T42" fmla="*/ 388104021 w 168"/>
                <a:gd name="T43" fmla="*/ 25201561 h 98"/>
                <a:gd name="T44" fmla="*/ 423386295 w 168"/>
                <a:gd name="T45" fmla="*/ 0 h 98"/>
                <a:gd name="T46" fmla="*/ 423386295 w 168"/>
                <a:gd name="T47" fmla="*/ 0 h 98"/>
                <a:gd name="T48" fmla="*/ 327620293 w 168"/>
                <a:gd name="T49" fmla="*/ 45362811 h 98"/>
                <a:gd name="T50" fmla="*/ 327620293 w 168"/>
                <a:gd name="T51" fmla="*/ 45362811 h 9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8"/>
                <a:gd name="T79" fmla="*/ 0 h 98"/>
                <a:gd name="T80" fmla="*/ 168 w 168"/>
                <a:gd name="T81" fmla="*/ 98 h 9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8" h="98">
                  <a:moveTo>
                    <a:pt x="130" y="18"/>
                  </a:moveTo>
                  <a:lnTo>
                    <a:pt x="130" y="18"/>
                  </a:lnTo>
                  <a:lnTo>
                    <a:pt x="102" y="28"/>
                  </a:lnTo>
                  <a:lnTo>
                    <a:pt x="74" y="40"/>
                  </a:lnTo>
                  <a:lnTo>
                    <a:pt x="52" y="50"/>
                  </a:lnTo>
                  <a:lnTo>
                    <a:pt x="34" y="64"/>
                  </a:lnTo>
                  <a:lnTo>
                    <a:pt x="18" y="80"/>
                  </a:lnTo>
                  <a:lnTo>
                    <a:pt x="0" y="98"/>
                  </a:lnTo>
                  <a:lnTo>
                    <a:pt x="32" y="84"/>
                  </a:lnTo>
                  <a:lnTo>
                    <a:pt x="42" y="74"/>
                  </a:lnTo>
                  <a:lnTo>
                    <a:pt x="60" y="58"/>
                  </a:lnTo>
                  <a:lnTo>
                    <a:pt x="80" y="46"/>
                  </a:lnTo>
                  <a:lnTo>
                    <a:pt x="100" y="38"/>
                  </a:lnTo>
                  <a:lnTo>
                    <a:pt x="112" y="36"/>
                  </a:lnTo>
                  <a:lnTo>
                    <a:pt x="122" y="36"/>
                  </a:lnTo>
                  <a:lnTo>
                    <a:pt x="154" y="10"/>
                  </a:lnTo>
                  <a:lnTo>
                    <a:pt x="168" y="0"/>
                  </a:lnTo>
                  <a:lnTo>
                    <a:pt x="130" y="18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7" name="Freeform 54"/>
            <p:cNvSpPr>
              <a:spLocks/>
            </p:cNvSpPr>
            <p:nvPr/>
          </p:nvSpPr>
          <p:spPr bwMode="auto">
            <a:xfrm>
              <a:off x="4548188" y="2851150"/>
              <a:ext cx="895350" cy="879475"/>
            </a:xfrm>
            <a:custGeom>
              <a:avLst/>
              <a:gdLst>
                <a:gd name="T0" fmla="*/ 1360884183 w 564"/>
                <a:gd name="T1" fmla="*/ 630038983 h 554"/>
                <a:gd name="T2" fmla="*/ 1275198907 w 564"/>
                <a:gd name="T3" fmla="*/ 700603327 h 554"/>
                <a:gd name="T4" fmla="*/ 1113908977 w 564"/>
                <a:gd name="T5" fmla="*/ 786288602 h 554"/>
                <a:gd name="T6" fmla="*/ 841732220 w 564"/>
                <a:gd name="T7" fmla="*/ 887095006 h 554"/>
                <a:gd name="T8" fmla="*/ 756046746 w 564"/>
                <a:gd name="T9" fmla="*/ 937498109 h 554"/>
                <a:gd name="T10" fmla="*/ 826611091 w 564"/>
                <a:gd name="T11" fmla="*/ 836691903 h 554"/>
                <a:gd name="T12" fmla="*/ 836691910 w 564"/>
                <a:gd name="T13" fmla="*/ 836691903 h 554"/>
                <a:gd name="T14" fmla="*/ 907256254 w 564"/>
                <a:gd name="T15" fmla="*/ 796369222 h 554"/>
                <a:gd name="T16" fmla="*/ 932457806 w 564"/>
                <a:gd name="T17" fmla="*/ 786288602 h 554"/>
                <a:gd name="T18" fmla="*/ 937498116 w 564"/>
                <a:gd name="T19" fmla="*/ 786288602 h 554"/>
                <a:gd name="T20" fmla="*/ 937498116 w 564"/>
                <a:gd name="T21" fmla="*/ 786288602 h 554"/>
                <a:gd name="T22" fmla="*/ 1043344633 w 564"/>
                <a:gd name="T23" fmla="*/ 680442086 h 554"/>
                <a:gd name="T24" fmla="*/ 1179433011 w 564"/>
                <a:gd name="T25" fmla="*/ 483869985 h 554"/>
                <a:gd name="T26" fmla="*/ 1214715184 w 564"/>
                <a:gd name="T27" fmla="*/ 423386262 h 554"/>
                <a:gd name="T28" fmla="*/ 1159271770 w 564"/>
                <a:gd name="T29" fmla="*/ 488910295 h 554"/>
                <a:gd name="T30" fmla="*/ 1068546184 w 564"/>
                <a:gd name="T31" fmla="*/ 614918052 h 554"/>
                <a:gd name="T32" fmla="*/ 947578737 w 564"/>
                <a:gd name="T33" fmla="*/ 740925809 h 554"/>
                <a:gd name="T34" fmla="*/ 851812841 w 564"/>
                <a:gd name="T35" fmla="*/ 786288602 h 554"/>
                <a:gd name="T36" fmla="*/ 942538426 w 564"/>
                <a:gd name="T37" fmla="*/ 609877742 h 554"/>
                <a:gd name="T38" fmla="*/ 1003022150 w 564"/>
                <a:gd name="T39" fmla="*/ 423386262 h 554"/>
                <a:gd name="T40" fmla="*/ 1038304322 w 564"/>
                <a:gd name="T41" fmla="*/ 206652771 h 554"/>
                <a:gd name="T42" fmla="*/ 1043344633 w 564"/>
                <a:gd name="T43" fmla="*/ 50403115 h 554"/>
                <a:gd name="T44" fmla="*/ 1038304322 w 564"/>
                <a:gd name="T45" fmla="*/ 0 h 554"/>
                <a:gd name="T46" fmla="*/ 997981840 w 564"/>
                <a:gd name="T47" fmla="*/ 302418716 h 554"/>
                <a:gd name="T48" fmla="*/ 962699668 w 564"/>
                <a:gd name="T49" fmla="*/ 453628124 h 554"/>
                <a:gd name="T50" fmla="*/ 917336875 w 564"/>
                <a:gd name="T51" fmla="*/ 554434329 h 554"/>
                <a:gd name="T52" fmla="*/ 821570780 w 564"/>
                <a:gd name="T53" fmla="*/ 740925809 h 554"/>
                <a:gd name="T54" fmla="*/ 766127367 w 564"/>
                <a:gd name="T55" fmla="*/ 841732213 h 554"/>
                <a:gd name="T56" fmla="*/ 685482402 w 564"/>
                <a:gd name="T57" fmla="*/ 922377178 h 554"/>
                <a:gd name="T58" fmla="*/ 534273092 w 564"/>
                <a:gd name="T59" fmla="*/ 1073586486 h 554"/>
                <a:gd name="T60" fmla="*/ 524192472 w 564"/>
                <a:gd name="T61" fmla="*/ 997981832 h 554"/>
                <a:gd name="T62" fmla="*/ 690522712 w 564"/>
                <a:gd name="T63" fmla="*/ 665321155 h 554"/>
                <a:gd name="T64" fmla="*/ 675401781 w 564"/>
                <a:gd name="T65" fmla="*/ 665321155 h 554"/>
                <a:gd name="T66" fmla="*/ 640119609 w 564"/>
                <a:gd name="T67" fmla="*/ 730845189 h 554"/>
                <a:gd name="T68" fmla="*/ 579635885 w 564"/>
                <a:gd name="T69" fmla="*/ 836691903 h 554"/>
                <a:gd name="T70" fmla="*/ 458668437 w 564"/>
                <a:gd name="T71" fmla="*/ 1058465555 h 554"/>
                <a:gd name="T72" fmla="*/ 423386265 w 564"/>
                <a:gd name="T73" fmla="*/ 1139110520 h 554"/>
                <a:gd name="T74" fmla="*/ 408265235 w 564"/>
                <a:gd name="T75" fmla="*/ 1159271761 h 554"/>
                <a:gd name="T76" fmla="*/ 226814064 w 564"/>
                <a:gd name="T77" fmla="*/ 1249997346 h 554"/>
                <a:gd name="T78" fmla="*/ 156249669 w 564"/>
                <a:gd name="T79" fmla="*/ 1290319828 h 554"/>
                <a:gd name="T80" fmla="*/ 85685300 w 564"/>
                <a:gd name="T81" fmla="*/ 1335682621 h 554"/>
                <a:gd name="T82" fmla="*/ 10080624 w 564"/>
                <a:gd name="T83" fmla="*/ 1391126034 h 554"/>
                <a:gd name="T84" fmla="*/ 105846566 w 564"/>
                <a:gd name="T85" fmla="*/ 1370964793 h 554"/>
                <a:gd name="T86" fmla="*/ 176410911 w 564"/>
                <a:gd name="T87" fmla="*/ 1345763241 h 554"/>
                <a:gd name="T88" fmla="*/ 307459029 w 564"/>
                <a:gd name="T89" fmla="*/ 1224795795 h 554"/>
                <a:gd name="T90" fmla="*/ 438507196 w 564"/>
                <a:gd name="T91" fmla="*/ 1164312071 h 554"/>
                <a:gd name="T92" fmla="*/ 509071541 w 564"/>
                <a:gd name="T93" fmla="*/ 1134070210 h 554"/>
                <a:gd name="T94" fmla="*/ 635079299 w 564"/>
                <a:gd name="T95" fmla="*/ 1068546176 h 554"/>
                <a:gd name="T96" fmla="*/ 735885505 w 564"/>
                <a:gd name="T97" fmla="*/ 987901212 h 554"/>
                <a:gd name="T98" fmla="*/ 887095013 w 564"/>
                <a:gd name="T99" fmla="*/ 912296557 h 554"/>
                <a:gd name="T100" fmla="*/ 1078626805 w 564"/>
                <a:gd name="T101" fmla="*/ 826611084 h 554"/>
                <a:gd name="T102" fmla="*/ 1255037666 w 564"/>
                <a:gd name="T103" fmla="*/ 740925809 h 554"/>
                <a:gd name="T104" fmla="*/ 1315521390 w 564"/>
                <a:gd name="T105" fmla="*/ 695563017 h 554"/>
                <a:gd name="T106" fmla="*/ 1421367907 w 564"/>
                <a:gd name="T107" fmla="*/ 564514950 h 554"/>
                <a:gd name="T108" fmla="*/ 1411287286 w 564"/>
                <a:gd name="T109" fmla="*/ 569555260 h 5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64"/>
                <a:gd name="T166" fmla="*/ 0 h 554"/>
                <a:gd name="T167" fmla="*/ 564 w 564"/>
                <a:gd name="T168" fmla="*/ 554 h 55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64" h="554">
                  <a:moveTo>
                    <a:pt x="560" y="226"/>
                  </a:moveTo>
                  <a:lnTo>
                    <a:pt x="560" y="226"/>
                  </a:lnTo>
                  <a:lnTo>
                    <a:pt x="540" y="250"/>
                  </a:lnTo>
                  <a:lnTo>
                    <a:pt x="530" y="260"/>
                  </a:lnTo>
                  <a:lnTo>
                    <a:pt x="520" y="270"/>
                  </a:lnTo>
                  <a:lnTo>
                    <a:pt x="506" y="278"/>
                  </a:lnTo>
                  <a:lnTo>
                    <a:pt x="490" y="288"/>
                  </a:lnTo>
                  <a:lnTo>
                    <a:pt x="442" y="312"/>
                  </a:lnTo>
                  <a:lnTo>
                    <a:pt x="406" y="326"/>
                  </a:lnTo>
                  <a:lnTo>
                    <a:pt x="370" y="338"/>
                  </a:lnTo>
                  <a:lnTo>
                    <a:pt x="334" y="352"/>
                  </a:lnTo>
                  <a:lnTo>
                    <a:pt x="316" y="362"/>
                  </a:lnTo>
                  <a:lnTo>
                    <a:pt x="300" y="372"/>
                  </a:lnTo>
                  <a:lnTo>
                    <a:pt x="320" y="346"/>
                  </a:lnTo>
                  <a:lnTo>
                    <a:pt x="328" y="332"/>
                  </a:lnTo>
                  <a:lnTo>
                    <a:pt x="332" y="332"/>
                  </a:lnTo>
                  <a:lnTo>
                    <a:pt x="340" y="324"/>
                  </a:lnTo>
                  <a:lnTo>
                    <a:pt x="350" y="320"/>
                  </a:lnTo>
                  <a:lnTo>
                    <a:pt x="360" y="316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92" y="294"/>
                  </a:lnTo>
                  <a:lnTo>
                    <a:pt x="414" y="270"/>
                  </a:lnTo>
                  <a:lnTo>
                    <a:pt x="434" y="244"/>
                  </a:lnTo>
                  <a:lnTo>
                    <a:pt x="452" y="218"/>
                  </a:lnTo>
                  <a:lnTo>
                    <a:pt x="468" y="192"/>
                  </a:lnTo>
                  <a:lnTo>
                    <a:pt x="482" y="168"/>
                  </a:lnTo>
                  <a:lnTo>
                    <a:pt x="474" y="176"/>
                  </a:lnTo>
                  <a:lnTo>
                    <a:pt x="460" y="194"/>
                  </a:lnTo>
                  <a:lnTo>
                    <a:pt x="442" y="220"/>
                  </a:lnTo>
                  <a:lnTo>
                    <a:pt x="424" y="244"/>
                  </a:lnTo>
                  <a:lnTo>
                    <a:pt x="406" y="266"/>
                  </a:lnTo>
                  <a:lnTo>
                    <a:pt x="386" y="286"/>
                  </a:lnTo>
                  <a:lnTo>
                    <a:pt x="376" y="294"/>
                  </a:lnTo>
                  <a:lnTo>
                    <a:pt x="364" y="302"/>
                  </a:lnTo>
                  <a:lnTo>
                    <a:pt x="352" y="308"/>
                  </a:lnTo>
                  <a:lnTo>
                    <a:pt x="338" y="312"/>
                  </a:lnTo>
                  <a:lnTo>
                    <a:pt x="358" y="278"/>
                  </a:lnTo>
                  <a:lnTo>
                    <a:pt x="374" y="242"/>
                  </a:lnTo>
                  <a:lnTo>
                    <a:pt x="388" y="206"/>
                  </a:lnTo>
                  <a:lnTo>
                    <a:pt x="398" y="168"/>
                  </a:lnTo>
                  <a:lnTo>
                    <a:pt x="408" y="126"/>
                  </a:lnTo>
                  <a:lnTo>
                    <a:pt x="412" y="82"/>
                  </a:lnTo>
                  <a:lnTo>
                    <a:pt x="414" y="40"/>
                  </a:lnTo>
                  <a:lnTo>
                    <a:pt x="414" y="20"/>
                  </a:lnTo>
                  <a:lnTo>
                    <a:pt x="414" y="8"/>
                  </a:lnTo>
                  <a:lnTo>
                    <a:pt x="412" y="0"/>
                  </a:lnTo>
                  <a:lnTo>
                    <a:pt x="410" y="40"/>
                  </a:lnTo>
                  <a:lnTo>
                    <a:pt x="404" y="80"/>
                  </a:lnTo>
                  <a:lnTo>
                    <a:pt x="396" y="120"/>
                  </a:lnTo>
                  <a:lnTo>
                    <a:pt x="386" y="158"/>
                  </a:lnTo>
                  <a:lnTo>
                    <a:pt x="382" y="180"/>
                  </a:lnTo>
                  <a:lnTo>
                    <a:pt x="374" y="200"/>
                  </a:lnTo>
                  <a:lnTo>
                    <a:pt x="364" y="220"/>
                  </a:lnTo>
                  <a:lnTo>
                    <a:pt x="346" y="258"/>
                  </a:lnTo>
                  <a:lnTo>
                    <a:pt x="326" y="294"/>
                  </a:lnTo>
                  <a:lnTo>
                    <a:pt x="316" y="314"/>
                  </a:lnTo>
                  <a:lnTo>
                    <a:pt x="304" y="334"/>
                  </a:lnTo>
                  <a:lnTo>
                    <a:pt x="288" y="352"/>
                  </a:lnTo>
                  <a:lnTo>
                    <a:pt x="272" y="366"/>
                  </a:lnTo>
                  <a:lnTo>
                    <a:pt x="254" y="388"/>
                  </a:lnTo>
                  <a:lnTo>
                    <a:pt x="234" y="406"/>
                  </a:lnTo>
                  <a:lnTo>
                    <a:pt x="212" y="426"/>
                  </a:lnTo>
                  <a:lnTo>
                    <a:pt x="190" y="442"/>
                  </a:lnTo>
                  <a:lnTo>
                    <a:pt x="208" y="396"/>
                  </a:lnTo>
                  <a:lnTo>
                    <a:pt x="230" y="352"/>
                  </a:lnTo>
                  <a:lnTo>
                    <a:pt x="274" y="264"/>
                  </a:lnTo>
                  <a:lnTo>
                    <a:pt x="270" y="264"/>
                  </a:lnTo>
                  <a:lnTo>
                    <a:pt x="268" y="264"/>
                  </a:lnTo>
                  <a:lnTo>
                    <a:pt x="266" y="266"/>
                  </a:lnTo>
                  <a:lnTo>
                    <a:pt x="254" y="290"/>
                  </a:lnTo>
                  <a:lnTo>
                    <a:pt x="230" y="332"/>
                  </a:lnTo>
                  <a:lnTo>
                    <a:pt x="204" y="376"/>
                  </a:lnTo>
                  <a:lnTo>
                    <a:pt x="192" y="398"/>
                  </a:lnTo>
                  <a:lnTo>
                    <a:pt x="182" y="420"/>
                  </a:lnTo>
                  <a:lnTo>
                    <a:pt x="174" y="442"/>
                  </a:lnTo>
                  <a:lnTo>
                    <a:pt x="168" y="452"/>
                  </a:lnTo>
                  <a:lnTo>
                    <a:pt x="166" y="456"/>
                  </a:lnTo>
                  <a:lnTo>
                    <a:pt x="162" y="460"/>
                  </a:lnTo>
                  <a:lnTo>
                    <a:pt x="120" y="482"/>
                  </a:lnTo>
                  <a:lnTo>
                    <a:pt x="90" y="496"/>
                  </a:lnTo>
                  <a:lnTo>
                    <a:pt x="76" y="504"/>
                  </a:lnTo>
                  <a:lnTo>
                    <a:pt x="62" y="512"/>
                  </a:lnTo>
                  <a:lnTo>
                    <a:pt x="48" y="520"/>
                  </a:lnTo>
                  <a:lnTo>
                    <a:pt x="34" y="530"/>
                  </a:lnTo>
                  <a:lnTo>
                    <a:pt x="4" y="552"/>
                  </a:lnTo>
                  <a:lnTo>
                    <a:pt x="0" y="554"/>
                  </a:lnTo>
                  <a:lnTo>
                    <a:pt x="42" y="544"/>
                  </a:lnTo>
                  <a:lnTo>
                    <a:pt x="70" y="534"/>
                  </a:lnTo>
                  <a:lnTo>
                    <a:pt x="86" y="516"/>
                  </a:lnTo>
                  <a:lnTo>
                    <a:pt x="104" y="500"/>
                  </a:lnTo>
                  <a:lnTo>
                    <a:pt x="122" y="486"/>
                  </a:lnTo>
                  <a:lnTo>
                    <a:pt x="144" y="474"/>
                  </a:lnTo>
                  <a:lnTo>
                    <a:pt x="174" y="462"/>
                  </a:lnTo>
                  <a:lnTo>
                    <a:pt x="188" y="456"/>
                  </a:lnTo>
                  <a:lnTo>
                    <a:pt x="202" y="450"/>
                  </a:lnTo>
                  <a:lnTo>
                    <a:pt x="226" y="436"/>
                  </a:lnTo>
                  <a:lnTo>
                    <a:pt x="252" y="424"/>
                  </a:lnTo>
                  <a:lnTo>
                    <a:pt x="270" y="410"/>
                  </a:lnTo>
                  <a:lnTo>
                    <a:pt x="292" y="392"/>
                  </a:lnTo>
                  <a:lnTo>
                    <a:pt x="318" y="376"/>
                  </a:lnTo>
                  <a:lnTo>
                    <a:pt x="352" y="362"/>
                  </a:lnTo>
                  <a:lnTo>
                    <a:pt x="384" y="348"/>
                  </a:lnTo>
                  <a:lnTo>
                    <a:pt x="428" y="328"/>
                  </a:lnTo>
                  <a:lnTo>
                    <a:pt x="472" y="308"/>
                  </a:lnTo>
                  <a:lnTo>
                    <a:pt x="498" y="294"/>
                  </a:lnTo>
                  <a:lnTo>
                    <a:pt x="510" y="286"/>
                  </a:lnTo>
                  <a:lnTo>
                    <a:pt x="522" y="276"/>
                  </a:lnTo>
                  <a:lnTo>
                    <a:pt x="544" y="252"/>
                  </a:lnTo>
                  <a:lnTo>
                    <a:pt x="564" y="224"/>
                  </a:lnTo>
                  <a:lnTo>
                    <a:pt x="562" y="224"/>
                  </a:lnTo>
                  <a:lnTo>
                    <a:pt x="560" y="226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8" name="Freeform 55"/>
            <p:cNvSpPr>
              <a:spLocks noEditPoints="1"/>
            </p:cNvSpPr>
            <p:nvPr/>
          </p:nvSpPr>
          <p:spPr bwMode="auto">
            <a:xfrm>
              <a:off x="4297363" y="3352800"/>
              <a:ext cx="127000" cy="120650"/>
            </a:xfrm>
            <a:custGeom>
              <a:avLst/>
              <a:gdLst>
                <a:gd name="T0" fmla="*/ 161289988 w 80"/>
                <a:gd name="T1" fmla="*/ 120967501 h 76"/>
                <a:gd name="T2" fmla="*/ 191531852 w 80"/>
                <a:gd name="T3" fmla="*/ 151209364 h 76"/>
                <a:gd name="T4" fmla="*/ 176410920 w 80"/>
                <a:gd name="T5" fmla="*/ 176410916 h 76"/>
                <a:gd name="T6" fmla="*/ 126007814 w 80"/>
                <a:gd name="T7" fmla="*/ 181451227 h 76"/>
                <a:gd name="T8" fmla="*/ 105846572 w 80"/>
                <a:gd name="T9" fmla="*/ 146169053 h 76"/>
                <a:gd name="T10" fmla="*/ 80644994 w 80"/>
                <a:gd name="T11" fmla="*/ 186491537 h 76"/>
                <a:gd name="T12" fmla="*/ 40322497 w 80"/>
                <a:gd name="T13" fmla="*/ 186491537 h 76"/>
                <a:gd name="T14" fmla="*/ 30241876 w 80"/>
                <a:gd name="T15" fmla="*/ 171370606 h 76"/>
                <a:gd name="T16" fmla="*/ 60483752 w 80"/>
                <a:gd name="T17" fmla="*/ 120967501 h 76"/>
                <a:gd name="T18" fmla="*/ 15120938 w 80"/>
                <a:gd name="T19" fmla="*/ 110886880 h 76"/>
                <a:gd name="T20" fmla="*/ 0 w 80"/>
                <a:gd name="T21" fmla="*/ 80644992 h 76"/>
                <a:gd name="T22" fmla="*/ 10080624 w 80"/>
                <a:gd name="T23" fmla="*/ 55443440 h 76"/>
                <a:gd name="T24" fmla="*/ 55443441 w 80"/>
                <a:gd name="T25" fmla="*/ 50403117 h 76"/>
                <a:gd name="T26" fmla="*/ 60483752 w 80"/>
                <a:gd name="T27" fmla="*/ 40322496 h 76"/>
                <a:gd name="T28" fmla="*/ 65524062 w 80"/>
                <a:gd name="T29" fmla="*/ 10080624 h 76"/>
                <a:gd name="T30" fmla="*/ 105846572 w 80"/>
                <a:gd name="T31" fmla="*/ 0 h 76"/>
                <a:gd name="T32" fmla="*/ 131048125 w 80"/>
                <a:gd name="T33" fmla="*/ 5040312 h 76"/>
                <a:gd name="T34" fmla="*/ 136088435 w 80"/>
                <a:gd name="T35" fmla="*/ 45362807 h 76"/>
                <a:gd name="T36" fmla="*/ 151209367 w 80"/>
                <a:gd name="T37" fmla="*/ 55443440 h 76"/>
                <a:gd name="T38" fmla="*/ 196572162 w 80"/>
                <a:gd name="T39" fmla="*/ 70564371 h 76"/>
                <a:gd name="T40" fmla="*/ 201612473 w 80"/>
                <a:gd name="T41" fmla="*/ 95765924 h 76"/>
                <a:gd name="T42" fmla="*/ 161289988 w 80"/>
                <a:gd name="T43" fmla="*/ 115927191 h 76"/>
                <a:gd name="T44" fmla="*/ 161289988 w 80"/>
                <a:gd name="T45" fmla="*/ 80644992 h 76"/>
                <a:gd name="T46" fmla="*/ 131048125 w 80"/>
                <a:gd name="T47" fmla="*/ 85685303 h 76"/>
                <a:gd name="T48" fmla="*/ 110886882 w 80"/>
                <a:gd name="T49" fmla="*/ 70564371 h 76"/>
                <a:gd name="T50" fmla="*/ 100806236 w 80"/>
                <a:gd name="T51" fmla="*/ 50403117 h 76"/>
                <a:gd name="T52" fmla="*/ 95765926 w 80"/>
                <a:gd name="T53" fmla="*/ 40322496 h 76"/>
                <a:gd name="T54" fmla="*/ 95765926 w 80"/>
                <a:gd name="T55" fmla="*/ 65524061 h 76"/>
                <a:gd name="T56" fmla="*/ 85685305 w 80"/>
                <a:gd name="T57" fmla="*/ 70564371 h 76"/>
                <a:gd name="T58" fmla="*/ 70564373 w 80"/>
                <a:gd name="T59" fmla="*/ 90725613 h 76"/>
                <a:gd name="T60" fmla="*/ 35282186 w 80"/>
                <a:gd name="T61" fmla="*/ 80644992 h 76"/>
                <a:gd name="T62" fmla="*/ 65524062 w 80"/>
                <a:gd name="T63" fmla="*/ 95765924 h 76"/>
                <a:gd name="T64" fmla="*/ 65524062 w 80"/>
                <a:gd name="T65" fmla="*/ 105846570 h 76"/>
                <a:gd name="T66" fmla="*/ 80644994 w 80"/>
                <a:gd name="T67" fmla="*/ 126007812 h 76"/>
                <a:gd name="T68" fmla="*/ 65524062 w 80"/>
                <a:gd name="T69" fmla="*/ 156249674 h 76"/>
                <a:gd name="T70" fmla="*/ 85685305 w 80"/>
                <a:gd name="T71" fmla="*/ 131048122 h 76"/>
                <a:gd name="T72" fmla="*/ 105846572 w 80"/>
                <a:gd name="T73" fmla="*/ 136088432 h 76"/>
                <a:gd name="T74" fmla="*/ 115927193 w 80"/>
                <a:gd name="T75" fmla="*/ 131048122 h 76"/>
                <a:gd name="T76" fmla="*/ 146169056 w 80"/>
                <a:gd name="T77" fmla="*/ 151209364 h 76"/>
                <a:gd name="T78" fmla="*/ 146169056 w 80"/>
                <a:gd name="T79" fmla="*/ 151209364 h 76"/>
                <a:gd name="T80" fmla="*/ 120967503 w 80"/>
                <a:gd name="T81" fmla="*/ 126007812 h 76"/>
                <a:gd name="T82" fmla="*/ 136088435 w 80"/>
                <a:gd name="T83" fmla="*/ 95765924 h 76"/>
                <a:gd name="T84" fmla="*/ 136088435 w 80"/>
                <a:gd name="T85" fmla="*/ 90725613 h 76"/>
                <a:gd name="T86" fmla="*/ 161289988 w 80"/>
                <a:gd name="T87" fmla="*/ 85685303 h 7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6"/>
                <a:gd name="T134" fmla="*/ 80 w 80"/>
                <a:gd name="T135" fmla="*/ 76 h 7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6">
                  <a:moveTo>
                    <a:pt x="54" y="44"/>
                  </a:moveTo>
                  <a:lnTo>
                    <a:pt x="54" y="44"/>
                  </a:lnTo>
                  <a:lnTo>
                    <a:pt x="64" y="48"/>
                  </a:lnTo>
                  <a:lnTo>
                    <a:pt x="72" y="54"/>
                  </a:lnTo>
                  <a:lnTo>
                    <a:pt x="74" y="58"/>
                  </a:lnTo>
                  <a:lnTo>
                    <a:pt x="76" y="60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62" y="76"/>
                  </a:lnTo>
                  <a:lnTo>
                    <a:pt x="56" y="76"/>
                  </a:lnTo>
                  <a:lnTo>
                    <a:pt x="50" y="72"/>
                  </a:lnTo>
                  <a:lnTo>
                    <a:pt x="44" y="64"/>
                  </a:lnTo>
                  <a:lnTo>
                    <a:pt x="42" y="58"/>
                  </a:lnTo>
                  <a:lnTo>
                    <a:pt x="38" y="68"/>
                  </a:lnTo>
                  <a:lnTo>
                    <a:pt x="32" y="74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74"/>
                  </a:lnTo>
                  <a:lnTo>
                    <a:pt x="14" y="72"/>
                  </a:lnTo>
                  <a:lnTo>
                    <a:pt x="12" y="68"/>
                  </a:lnTo>
                  <a:lnTo>
                    <a:pt x="12" y="62"/>
                  </a:lnTo>
                  <a:lnTo>
                    <a:pt x="18" y="54"/>
                  </a:lnTo>
                  <a:lnTo>
                    <a:pt x="24" y="48"/>
                  </a:lnTo>
                  <a:lnTo>
                    <a:pt x="12" y="46"/>
                  </a:lnTo>
                  <a:lnTo>
                    <a:pt x="6" y="44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0"/>
                  </a:lnTo>
                  <a:lnTo>
                    <a:pt x="26" y="24"/>
                  </a:lnTo>
                  <a:lnTo>
                    <a:pt x="24" y="16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2" y="2"/>
                  </a:lnTo>
                  <a:lnTo>
                    <a:pt x="54" y="6"/>
                  </a:lnTo>
                  <a:lnTo>
                    <a:pt x="54" y="10"/>
                  </a:lnTo>
                  <a:lnTo>
                    <a:pt x="54" y="18"/>
                  </a:lnTo>
                  <a:lnTo>
                    <a:pt x="52" y="28"/>
                  </a:lnTo>
                  <a:lnTo>
                    <a:pt x="60" y="22"/>
                  </a:lnTo>
                  <a:lnTo>
                    <a:pt x="68" y="20"/>
                  </a:lnTo>
                  <a:lnTo>
                    <a:pt x="74" y="22"/>
                  </a:lnTo>
                  <a:lnTo>
                    <a:pt x="78" y="28"/>
                  </a:lnTo>
                  <a:lnTo>
                    <a:pt x="80" y="34"/>
                  </a:lnTo>
                  <a:lnTo>
                    <a:pt x="80" y="38"/>
                  </a:lnTo>
                  <a:lnTo>
                    <a:pt x="78" y="40"/>
                  </a:lnTo>
                  <a:lnTo>
                    <a:pt x="74" y="42"/>
                  </a:lnTo>
                  <a:lnTo>
                    <a:pt x="64" y="46"/>
                  </a:lnTo>
                  <a:lnTo>
                    <a:pt x="54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58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38" y="16"/>
                  </a:lnTo>
                  <a:lnTo>
                    <a:pt x="38" y="26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28" y="36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22" y="34"/>
                  </a:lnTo>
                  <a:lnTo>
                    <a:pt x="26" y="38"/>
                  </a:lnTo>
                  <a:lnTo>
                    <a:pt x="26" y="42"/>
                  </a:lnTo>
                  <a:lnTo>
                    <a:pt x="28" y="46"/>
                  </a:lnTo>
                  <a:lnTo>
                    <a:pt x="32" y="50"/>
                  </a:lnTo>
                  <a:lnTo>
                    <a:pt x="28" y="56"/>
                  </a:lnTo>
                  <a:lnTo>
                    <a:pt x="26" y="62"/>
                  </a:lnTo>
                  <a:lnTo>
                    <a:pt x="34" y="52"/>
                  </a:lnTo>
                  <a:lnTo>
                    <a:pt x="38" y="54"/>
                  </a:lnTo>
                  <a:lnTo>
                    <a:pt x="42" y="54"/>
                  </a:lnTo>
                  <a:lnTo>
                    <a:pt x="46" y="52"/>
                  </a:lnTo>
                  <a:lnTo>
                    <a:pt x="52" y="54"/>
                  </a:lnTo>
                  <a:lnTo>
                    <a:pt x="58" y="60"/>
                  </a:lnTo>
                  <a:lnTo>
                    <a:pt x="54" y="54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58" y="36"/>
                  </a:lnTo>
                  <a:lnTo>
                    <a:pt x="64" y="34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19" name="Freeform 56"/>
            <p:cNvSpPr>
              <a:spLocks/>
            </p:cNvSpPr>
            <p:nvPr/>
          </p:nvSpPr>
          <p:spPr bwMode="auto">
            <a:xfrm>
              <a:off x="4338638" y="3394075"/>
              <a:ext cx="44450" cy="44450"/>
            </a:xfrm>
            <a:custGeom>
              <a:avLst/>
              <a:gdLst>
                <a:gd name="T0" fmla="*/ 70564381 w 28"/>
                <a:gd name="T1" fmla="*/ 30241879 h 28"/>
                <a:gd name="T2" fmla="*/ 70564381 w 28"/>
                <a:gd name="T3" fmla="*/ 30241879 h 28"/>
                <a:gd name="T4" fmla="*/ 70564381 w 28"/>
                <a:gd name="T5" fmla="*/ 45362813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70564381 h 28"/>
                <a:gd name="T16" fmla="*/ 15120940 w 28"/>
                <a:gd name="T17" fmla="*/ 65524069 h 28"/>
                <a:gd name="T18" fmla="*/ 5040313 w 28"/>
                <a:gd name="T19" fmla="*/ 55443447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25201562 h 28"/>
                <a:gd name="T26" fmla="*/ 10080625 w 28"/>
                <a:gd name="T27" fmla="*/ 15120940 h 28"/>
                <a:gd name="T28" fmla="*/ 20161251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5362813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30241879 h 28"/>
                <a:gd name="T42" fmla="*/ 70564381 w 28"/>
                <a:gd name="T43" fmla="*/ 30241879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0" name="Freeform 57"/>
            <p:cNvSpPr>
              <a:spLocks noEditPoints="1"/>
            </p:cNvSpPr>
            <p:nvPr/>
          </p:nvSpPr>
          <p:spPr bwMode="auto">
            <a:xfrm>
              <a:off x="4818063" y="3282950"/>
              <a:ext cx="127000" cy="117475"/>
            </a:xfrm>
            <a:custGeom>
              <a:avLst/>
              <a:gdLst>
                <a:gd name="T0" fmla="*/ 161289988 w 80"/>
                <a:gd name="T1" fmla="*/ 120967500 h 74"/>
                <a:gd name="T2" fmla="*/ 186491541 w 80"/>
                <a:gd name="T3" fmla="*/ 156249673 h 74"/>
                <a:gd name="T4" fmla="*/ 171370609 w 80"/>
                <a:gd name="T5" fmla="*/ 176410914 h 74"/>
                <a:gd name="T6" fmla="*/ 120967503 w 80"/>
                <a:gd name="T7" fmla="*/ 176410914 h 74"/>
                <a:gd name="T8" fmla="*/ 100806236 w 80"/>
                <a:gd name="T9" fmla="*/ 141128741 h 74"/>
                <a:gd name="T10" fmla="*/ 75604683 w 80"/>
                <a:gd name="T11" fmla="*/ 181451225 h 74"/>
                <a:gd name="T12" fmla="*/ 35282186 w 80"/>
                <a:gd name="T13" fmla="*/ 181451225 h 74"/>
                <a:gd name="T14" fmla="*/ 25201559 w 80"/>
                <a:gd name="T15" fmla="*/ 166330294 h 74"/>
                <a:gd name="T16" fmla="*/ 60483752 w 80"/>
                <a:gd name="T17" fmla="*/ 115927189 h 74"/>
                <a:gd name="T18" fmla="*/ 15120938 w 80"/>
                <a:gd name="T19" fmla="*/ 100806233 h 74"/>
                <a:gd name="T20" fmla="*/ 0 w 80"/>
                <a:gd name="T21" fmla="*/ 70564371 h 74"/>
                <a:gd name="T22" fmla="*/ 15120938 w 80"/>
                <a:gd name="T23" fmla="*/ 45362806 h 74"/>
                <a:gd name="T24" fmla="*/ 60483752 w 80"/>
                <a:gd name="T25" fmla="*/ 45362806 h 74"/>
                <a:gd name="T26" fmla="*/ 65524062 w 80"/>
                <a:gd name="T27" fmla="*/ 35282185 h 74"/>
                <a:gd name="T28" fmla="*/ 70564373 w 80"/>
                <a:gd name="T29" fmla="*/ 5040312 h 74"/>
                <a:gd name="T30" fmla="*/ 115927193 w 80"/>
                <a:gd name="T31" fmla="*/ 0 h 74"/>
                <a:gd name="T32" fmla="*/ 136088435 w 80"/>
                <a:gd name="T33" fmla="*/ 5040312 h 74"/>
                <a:gd name="T34" fmla="*/ 141128746 w 80"/>
                <a:gd name="T35" fmla="*/ 45362806 h 74"/>
                <a:gd name="T36" fmla="*/ 151209367 w 80"/>
                <a:gd name="T37" fmla="*/ 55443439 h 74"/>
                <a:gd name="T38" fmla="*/ 196572162 w 80"/>
                <a:gd name="T39" fmla="*/ 75604681 h 74"/>
                <a:gd name="T40" fmla="*/ 196572162 w 80"/>
                <a:gd name="T41" fmla="*/ 95765923 h 74"/>
                <a:gd name="T42" fmla="*/ 161289988 w 80"/>
                <a:gd name="T43" fmla="*/ 115927189 h 74"/>
                <a:gd name="T44" fmla="*/ 161289988 w 80"/>
                <a:gd name="T45" fmla="*/ 80644992 h 74"/>
                <a:gd name="T46" fmla="*/ 131048125 w 80"/>
                <a:gd name="T47" fmla="*/ 85685302 h 74"/>
                <a:gd name="T48" fmla="*/ 105846572 w 80"/>
                <a:gd name="T49" fmla="*/ 65524060 h 74"/>
                <a:gd name="T50" fmla="*/ 100806236 w 80"/>
                <a:gd name="T51" fmla="*/ 35282185 h 74"/>
                <a:gd name="T52" fmla="*/ 100806236 w 80"/>
                <a:gd name="T53" fmla="*/ 35282185 h 74"/>
                <a:gd name="T54" fmla="*/ 100806236 w 80"/>
                <a:gd name="T55" fmla="*/ 65524060 h 74"/>
                <a:gd name="T56" fmla="*/ 80644994 w 80"/>
                <a:gd name="T57" fmla="*/ 70564371 h 74"/>
                <a:gd name="T58" fmla="*/ 40322497 w 80"/>
                <a:gd name="T59" fmla="*/ 70564371 h 74"/>
                <a:gd name="T60" fmla="*/ 40322497 w 80"/>
                <a:gd name="T61" fmla="*/ 70564371 h 74"/>
                <a:gd name="T62" fmla="*/ 70564373 w 80"/>
                <a:gd name="T63" fmla="*/ 90725612 h 74"/>
                <a:gd name="T64" fmla="*/ 70564373 w 80"/>
                <a:gd name="T65" fmla="*/ 110886879 h 74"/>
                <a:gd name="T66" fmla="*/ 70564373 w 80"/>
                <a:gd name="T67" fmla="*/ 136088431 h 74"/>
                <a:gd name="T68" fmla="*/ 65524062 w 80"/>
                <a:gd name="T69" fmla="*/ 151209362 h 74"/>
                <a:gd name="T70" fmla="*/ 85685305 w 80"/>
                <a:gd name="T71" fmla="*/ 126007810 h 74"/>
                <a:gd name="T72" fmla="*/ 105846572 w 80"/>
                <a:gd name="T73" fmla="*/ 131048121 h 74"/>
                <a:gd name="T74" fmla="*/ 126007814 w 80"/>
                <a:gd name="T75" fmla="*/ 136088431 h 74"/>
                <a:gd name="T76" fmla="*/ 146169056 w 80"/>
                <a:gd name="T77" fmla="*/ 151209362 h 74"/>
                <a:gd name="T78" fmla="*/ 131048125 w 80"/>
                <a:gd name="T79" fmla="*/ 136088431 h 74"/>
                <a:gd name="T80" fmla="*/ 120967503 w 80"/>
                <a:gd name="T81" fmla="*/ 126007810 h 74"/>
                <a:gd name="T82" fmla="*/ 136088435 w 80"/>
                <a:gd name="T83" fmla="*/ 95765923 h 74"/>
                <a:gd name="T84" fmla="*/ 146169056 w 80"/>
                <a:gd name="T85" fmla="*/ 90725612 h 74"/>
                <a:gd name="T86" fmla="*/ 161289988 w 80"/>
                <a:gd name="T87" fmla="*/ 8064499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4"/>
                <a:gd name="T134" fmla="*/ 80 w 80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4">
                  <a:moveTo>
                    <a:pt x="54" y="44"/>
                  </a:moveTo>
                  <a:lnTo>
                    <a:pt x="54" y="44"/>
                  </a:lnTo>
                  <a:lnTo>
                    <a:pt x="64" y="48"/>
                  </a:lnTo>
                  <a:lnTo>
                    <a:pt x="72" y="54"/>
                  </a:lnTo>
                  <a:lnTo>
                    <a:pt x="74" y="58"/>
                  </a:lnTo>
                  <a:lnTo>
                    <a:pt x="74" y="62"/>
                  </a:lnTo>
                  <a:lnTo>
                    <a:pt x="72" y="66"/>
                  </a:lnTo>
                  <a:lnTo>
                    <a:pt x="68" y="70"/>
                  </a:lnTo>
                  <a:lnTo>
                    <a:pt x="60" y="74"/>
                  </a:lnTo>
                  <a:lnTo>
                    <a:pt x="54" y="74"/>
                  </a:lnTo>
                  <a:lnTo>
                    <a:pt x="48" y="70"/>
                  </a:lnTo>
                  <a:lnTo>
                    <a:pt x="42" y="62"/>
                  </a:lnTo>
                  <a:lnTo>
                    <a:pt x="40" y="56"/>
                  </a:lnTo>
                  <a:lnTo>
                    <a:pt x="36" y="66"/>
                  </a:lnTo>
                  <a:lnTo>
                    <a:pt x="30" y="72"/>
                  </a:lnTo>
                  <a:lnTo>
                    <a:pt x="22" y="74"/>
                  </a:lnTo>
                  <a:lnTo>
                    <a:pt x="18" y="74"/>
                  </a:lnTo>
                  <a:lnTo>
                    <a:pt x="14" y="72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12" y="58"/>
                  </a:lnTo>
                  <a:lnTo>
                    <a:pt x="18" y="52"/>
                  </a:lnTo>
                  <a:lnTo>
                    <a:pt x="24" y="46"/>
                  </a:lnTo>
                  <a:lnTo>
                    <a:pt x="12" y="42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2" y="14"/>
                  </a:lnTo>
                  <a:lnTo>
                    <a:pt x="18" y="14"/>
                  </a:lnTo>
                  <a:lnTo>
                    <a:pt x="24" y="18"/>
                  </a:lnTo>
                  <a:lnTo>
                    <a:pt x="28" y="22"/>
                  </a:lnTo>
                  <a:lnTo>
                    <a:pt x="26" y="14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2"/>
                  </a:lnTo>
                  <a:lnTo>
                    <a:pt x="56" y="6"/>
                  </a:lnTo>
                  <a:lnTo>
                    <a:pt x="56" y="10"/>
                  </a:lnTo>
                  <a:lnTo>
                    <a:pt x="56" y="18"/>
                  </a:lnTo>
                  <a:lnTo>
                    <a:pt x="52" y="26"/>
                  </a:lnTo>
                  <a:lnTo>
                    <a:pt x="60" y="22"/>
                  </a:lnTo>
                  <a:lnTo>
                    <a:pt x="68" y="20"/>
                  </a:lnTo>
                  <a:lnTo>
                    <a:pt x="74" y="22"/>
                  </a:lnTo>
                  <a:lnTo>
                    <a:pt x="78" y="30"/>
                  </a:lnTo>
                  <a:lnTo>
                    <a:pt x="80" y="34"/>
                  </a:lnTo>
                  <a:lnTo>
                    <a:pt x="78" y="38"/>
                  </a:lnTo>
                  <a:lnTo>
                    <a:pt x="76" y="42"/>
                  </a:lnTo>
                  <a:lnTo>
                    <a:pt x="74" y="44"/>
                  </a:lnTo>
                  <a:lnTo>
                    <a:pt x="64" y="46"/>
                  </a:lnTo>
                  <a:lnTo>
                    <a:pt x="54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58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2" y="26"/>
                  </a:lnTo>
                  <a:lnTo>
                    <a:pt x="42" y="20"/>
                  </a:lnTo>
                  <a:lnTo>
                    <a:pt x="40" y="14"/>
                  </a:lnTo>
                  <a:lnTo>
                    <a:pt x="40" y="26"/>
                  </a:lnTo>
                  <a:lnTo>
                    <a:pt x="36" y="26"/>
                  </a:lnTo>
                  <a:lnTo>
                    <a:pt x="32" y="28"/>
                  </a:lnTo>
                  <a:lnTo>
                    <a:pt x="28" y="34"/>
                  </a:lnTo>
                  <a:lnTo>
                    <a:pt x="16" y="28"/>
                  </a:lnTo>
                  <a:lnTo>
                    <a:pt x="22" y="32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32" y="48"/>
                  </a:lnTo>
                  <a:lnTo>
                    <a:pt x="28" y="54"/>
                  </a:lnTo>
                  <a:lnTo>
                    <a:pt x="26" y="60"/>
                  </a:lnTo>
                  <a:lnTo>
                    <a:pt x="34" y="50"/>
                  </a:lnTo>
                  <a:lnTo>
                    <a:pt x="38" y="52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54"/>
                  </a:lnTo>
                  <a:lnTo>
                    <a:pt x="58" y="60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58" y="36"/>
                  </a:lnTo>
                  <a:lnTo>
                    <a:pt x="64" y="34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1" name="Freeform 58"/>
            <p:cNvSpPr>
              <a:spLocks/>
            </p:cNvSpPr>
            <p:nvPr/>
          </p:nvSpPr>
          <p:spPr bwMode="auto">
            <a:xfrm>
              <a:off x="4859338" y="3324225"/>
              <a:ext cx="44450" cy="41275"/>
            </a:xfrm>
            <a:custGeom>
              <a:avLst/>
              <a:gdLst>
                <a:gd name="T0" fmla="*/ 70564381 w 28"/>
                <a:gd name="T1" fmla="*/ 30241879 h 26"/>
                <a:gd name="T2" fmla="*/ 70564381 w 28"/>
                <a:gd name="T3" fmla="*/ 30241879 h 26"/>
                <a:gd name="T4" fmla="*/ 70564381 w 28"/>
                <a:gd name="T5" fmla="*/ 45362812 h 26"/>
                <a:gd name="T6" fmla="*/ 65524069 w 28"/>
                <a:gd name="T7" fmla="*/ 55443446 h 26"/>
                <a:gd name="T8" fmla="*/ 55443447 w 28"/>
                <a:gd name="T9" fmla="*/ 65524068 h 26"/>
                <a:gd name="T10" fmla="*/ 40322501 w 28"/>
                <a:gd name="T11" fmla="*/ 65524068 h 26"/>
                <a:gd name="T12" fmla="*/ 40322501 w 28"/>
                <a:gd name="T13" fmla="*/ 65524068 h 26"/>
                <a:gd name="T14" fmla="*/ 25201562 w 28"/>
                <a:gd name="T15" fmla="*/ 65524068 h 26"/>
                <a:gd name="T16" fmla="*/ 15120940 w 28"/>
                <a:gd name="T17" fmla="*/ 60483757 h 26"/>
                <a:gd name="T18" fmla="*/ 5040313 w 28"/>
                <a:gd name="T19" fmla="*/ 50403123 h 26"/>
                <a:gd name="T20" fmla="*/ 0 w 28"/>
                <a:gd name="T21" fmla="*/ 35282190 h 26"/>
                <a:gd name="T22" fmla="*/ 0 w 28"/>
                <a:gd name="T23" fmla="*/ 35282190 h 26"/>
                <a:gd name="T24" fmla="*/ 5040313 w 28"/>
                <a:gd name="T25" fmla="*/ 20161250 h 26"/>
                <a:gd name="T26" fmla="*/ 10080625 w 28"/>
                <a:gd name="T27" fmla="*/ 10080625 h 26"/>
                <a:gd name="T28" fmla="*/ 20161251 w 28"/>
                <a:gd name="T29" fmla="*/ 0 h 26"/>
                <a:gd name="T30" fmla="*/ 35282190 w 28"/>
                <a:gd name="T31" fmla="*/ 0 h 26"/>
                <a:gd name="T32" fmla="*/ 35282190 w 28"/>
                <a:gd name="T33" fmla="*/ 0 h 26"/>
                <a:gd name="T34" fmla="*/ 45362813 w 28"/>
                <a:gd name="T35" fmla="*/ 0 h 26"/>
                <a:gd name="T36" fmla="*/ 60483758 w 28"/>
                <a:gd name="T37" fmla="*/ 5040313 h 26"/>
                <a:gd name="T38" fmla="*/ 65524069 w 28"/>
                <a:gd name="T39" fmla="*/ 15120939 h 26"/>
                <a:gd name="T40" fmla="*/ 70564381 w 28"/>
                <a:gd name="T41" fmla="*/ 30241879 h 26"/>
                <a:gd name="T42" fmla="*/ 70564381 w 28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6"/>
                <a:gd name="T68" fmla="*/ 28 w 28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6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6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2" name="Freeform 59"/>
            <p:cNvSpPr>
              <a:spLocks noEditPoints="1"/>
            </p:cNvSpPr>
            <p:nvPr/>
          </p:nvSpPr>
          <p:spPr bwMode="auto">
            <a:xfrm>
              <a:off x="5100638" y="3406775"/>
              <a:ext cx="127000" cy="123825"/>
            </a:xfrm>
            <a:custGeom>
              <a:avLst/>
              <a:gdLst>
                <a:gd name="T0" fmla="*/ 166330299 w 80"/>
                <a:gd name="T1" fmla="*/ 120967502 h 78"/>
                <a:gd name="T2" fmla="*/ 196572162 w 80"/>
                <a:gd name="T3" fmla="*/ 151209365 h 78"/>
                <a:gd name="T4" fmla="*/ 181451230 w 80"/>
                <a:gd name="T5" fmla="*/ 176410918 h 78"/>
                <a:gd name="T6" fmla="*/ 131048125 w 80"/>
                <a:gd name="T7" fmla="*/ 181451229 h 78"/>
                <a:gd name="T8" fmla="*/ 110886882 w 80"/>
                <a:gd name="T9" fmla="*/ 146169055 h 78"/>
                <a:gd name="T10" fmla="*/ 85685305 w 80"/>
                <a:gd name="T11" fmla="*/ 191531850 h 78"/>
                <a:gd name="T12" fmla="*/ 45362808 w 80"/>
                <a:gd name="T13" fmla="*/ 191531850 h 78"/>
                <a:gd name="T14" fmla="*/ 35282186 w 80"/>
                <a:gd name="T15" fmla="*/ 176410918 h 78"/>
                <a:gd name="T16" fmla="*/ 45362808 w 80"/>
                <a:gd name="T17" fmla="*/ 141128744 h 78"/>
                <a:gd name="T18" fmla="*/ 30241876 w 80"/>
                <a:gd name="T19" fmla="*/ 115927192 h 78"/>
                <a:gd name="T20" fmla="*/ 0 w 80"/>
                <a:gd name="T21" fmla="*/ 95765925 h 78"/>
                <a:gd name="T22" fmla="*/ 10080624 w 80"/>
                <a:gd name="T23" fmla="*/ 55443441 h 78"/>
                <a:gd name="T24" fmla="*/ 40322497 w 80"/>
                <a:gd name="T25" fmla="*/ 45362807 h 78"/>
                <a:gd name="T26" fmla="*/ 70564373 w 80"/>
                <a:gd name="T27" fmla="*/ 65524062 h 78"/>
                <a:gd name="T28" fmla="*/ 60483752 w 80"/>
                <a:gd name="T29" fmla="*/ 20161248 h 78"/>
                <a:gd name="T30" fmla="*/ 85685305 w 80"/>
                <a:gd name="T31" fmla="*/ 0 h 78"/>
                <a:gd name="T32" fmla="*/ 120967503 w 80"/>
                <a:gd name="T33" fmla="*/ 0 h 78"/>
                <a:gd name="T34" fmla="*/ 136088435 w 80"/>
                <a:gd name="T35" fmla="*/ 20161248 h 78"/>
                <a:gd name="T36" fmla="*/ 131048125 w 80"/>
                <a:gd name="T37" fmla="*/ 65524062 h 78"/>
                <a:gd name="T38" fmla="*/ 186491541 w 80"/>
                <a:gd name="T39" fmla="*/ 50403118 h 78"/>
                <a:gd name="T40" fmla="*/ 201612473 w 80"/>
                <a:gd name="T41" fmla="*/ 80644993 h 78"/>
                <a:gd name="T42" fmla="*/ 191531852 w 80"/>
                <a:gd name="T43" fmla="*/ 105846571 h 78"/>
                <a:gd name="T44" fmla="*/ 141128746 w 80"/>
                <a:gd name="T45" fmla="*/ 110886881 h 78"/>
                <a:gd name="T46" fmla="*/ 151209367 w 80"/>
                <a:gd name="T47" fmla="*/ 85685304 h 78"/>
                <a:gd name="T48" fmla="*/ 120967503 w 80"/>
                <a:gd name="T49" fmla="*/ 70564372 h 78"/>
                <a:gd name="T50" fmla="*/ 100806236 w 80"/>
                <a:gd name="T51" fmla="*/ 65524062 h 78"/>
                <a:gd name="T52" fmla="*/ 100806236 w 80"/>
                <a:gd name="T53" fmla="*/ 40322497 h 78"/>
                <a:gd name="T54" fmla="*/ 100806236 w 80"/>
                <a:gd name="T55" fmla="*/ 65524062 h 78"/>
                <a:gd name="T56" fmla="*/ 95765926 w 80"/>
                <a:gd name="T57" fmla="*/ 65524062 h 78"/>
                <a:gd name="T58" fmla="*/ 70564373 w 80"/>
                <a:gd name="T59" fmla="*/ 95765925 h 78"/>
                <a:gd name="T60" fmla="*/ 40322497 w 80"/>
                <a:gd name="T61" fmla="*/ 80644993 h 78"/>
                <a:gd name="T62" fmla="*/ 55443441 w 80"/>
                <a:gd name="T63" fmla="*/ 90725614 h 78"/>
                <a:gd name="T64" fmla="*/ 70564373 w 80"/>
                <a:gd name="T65" fmla="*/ 105846571 h 78"/>
                <a:gd name="T66" fmla="*/ 85685305 w 80"/>
                <a:gd name="T67" fmla="*/ 131048123 h 78"/>
                <a:gd name="T68" fmla="*/ 70564373 w 80"/>
                <a:gd name="T69" fmla="*/ 156249676 h 78"/>
                <a:gd name="T70" fmla="*/ 70564373 w 80"/>
                <a:gd name="T71" fmla="*/ 161289987 h 78"/>
                <a:gd name="T72" fmla="*/ 100806236 w 80"/>
                <a:gd name="T73" fmla="*/ 136088434 h 78"/>
                <a:gd name="T74" fmla="*/ 120967503 w 80"/>
                <a:gd name="T75" fmla="*/ 131048123 h 78"/>
                <a:gd name="T76" fmla="*/ 136088435 w 80"/>
                <a:gd name="T77" fmla="*/ 136088434 h 78"/>
                <a:gd name="T78" fmla="*/ 151209367 w 80"/>
                <a:gd name="T79" fmla="*/ 151209365 h 78"/>
                <a:gd name="T80" fmla="*/ 141128746 w 80"/>
                <a:gd name="T81" fmla="*/ 136088434 h 78"/>
                <a:gd name="T82" fmla="*/ 136088435 w 80"/>
                <a:gd name="T83" fmla="*/ 110886881 h 78"/>
                <a:gd name="T84" fmla="*/ 136088435 w 80"/>
                <a:gd name="T85" fmla="*/ 90725614 h 78"/>
                <a:gd name="T86" fmla="*/ 161289988 w 80"/>
                <a:gd name="T87" fmla="*/ 80644993 h 78"/>
                <a:gd name="T88" fmla="*/ 161289988 w 80"/>
                <a:gd name="T89" fmla="*/ 80644993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0"/>
                <a:gd name="T136" fmla="*/ 0 h 78"/>
                <a:gd name="T137" fmla="*/ 80 w 80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0" h="78">
                  <a:moveTo>
                    <a:pt x="56" y="44"/>
                  </a:moveTo>
                  <a:lnTo>
                    <a:pt x="56" y="44"/>
                  </a:lnTo>
                  <a:lnTo>
                    <a:pt x="66" y="48"/>
                  </a:lnTo>
                  <a:lnTo>
                    <a:pt x="74" y="54"/>
                  </a:lnTo>
                  <a:lnTo>
                    <a:pt x="76" y="56"/>
                  </a:lnTo>
                  <a:lnTo>
                    <a:pt x="78" y="60"/>
                  </a:lnTo>
                  <a:lnTo>
                    <a:pt x="76" y="64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58" y="76"/>
                  </a:lnTo>
                  <a:lnTo>
                    <a:pt x="52" y="72"/>
                  </a:lnTo>
                  <a:lnTo>
                    <a:pt x="46" y="64"/>
                  </a:lnTo>
                  <a:lnTo>
                    <a:pt x="44" y="58"/>
                  </a:lnTo>
                  <a:lnTo>
                    <a:pt x="40" y="68"/>
                  </a:lnTo>
                  <a:lnTo>
                    <a:pt x="34" y="76"/>
                  </a:lnTo>
                  <a:lnTo>
                    <a:pt x="26" y="78"/>
                  </a:lnTo>
                  <a:lnTo>
                    <a:pt x="22" y="78"/>
                  </a:lnTo>
                  <a:lnTo>
                    <a:pt x="18" y="76"/>
                  </a:lnTo>
                  <a:lnTo>
                    <a:pt x="16" y="74"/>
                  </a:lnTo>
                  <a:lnTo>
                    <a:pt x="14" y="70"/>
                  </a:lnTo>
                  <a:lnTo>
                    <a:pt x="14" y="66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6" y="48"/>
                  </a:lnTo>
                  <a:lnTo>
                    <a:pt x="12" y="46"/>
                  </a:lnTo>
                  <a:lnTo>
                    <a:pt x="8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0"/>
                  </a:lnTo>
                  <a:lnTo>
                    <a:pt x="28" y="26"/>
                  </a:lnTo>
                  <a:lnTo>
                    <a:pt x="24" y="16"/>
                  </a:lnTo>
                  <a:lnTo>
                    <a:pt x="22" y="12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4" y="8"/>
                  </a:lnTo>
                  <a:lnTo>
                    <a:pt x="54" y="18"/>
                  </a:lnTo>
                  <a:lnTo>
                    <a:pt x="52" y="26"/>
                  </a:lnTo>
                  <a:lnTo>
                    <a:pt x="60" y="20"/>
                  </a:lnTo>
                  <a:lnTo>
                    <a:pt x="68" y="18"/>
                  </a:lnTo>
                  <a:lnTo>
                    <a:pt x="74" y="20"/>
                  </a:lnTo>
                  <a:lnTo>
                    <a:pt x="80" y="26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78" y="40"/>
                  </a:lnTo>
                  <a:lnTo>
                    <a:pt x="76" y="42"/>
                  </a:lnTo>
                  <a:lnTo>
                    <a:pt x="66" y="44"/>
                  </a:lnTo>
                  <a:lnTo>
                    <a:pt x="56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60" y="34"/>
                  </a:lnTo>
                  <a:lnTo>
                    <a:pt x="54" y="34"/>
                  </a:lnTo>
                  <a:lnTo>
                    <a:pt x="48" y="28"/>
                  </a:lnTo>
                  <a:lnTo>
                    <a:pt x="44" y="26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6" y="28"/>
                  </a:lnTo>
                  <a:lnTo>
                    <a:pt x="32" y="30"/>
                  </a:lnTo>
                  <a:lnTo>
                    <a:pt x="28" y="38"/>
                  </a:lnTo>
                  <a:lnTo>
                    <a:pt x="16" y="32"/>
                  </a:lnTo>
                  <a:lnTo>
                    <a:pt x="22" y="36"/>
                  </a:lnTo>
                  <a:lnTo>
                    <a:pt x="28" y="40"/>
                  </a:lnTo>
                  <a:lnTo>
                    <a:pt x="28" y="42"/>
                  </a:lnTo>
                  <a:lnTo>
                    <a:pt x="30" y="48"/>
                  </a:lnTo>
                  <a:lnTo>
                    <a:pt x="34" y="52"/>
                  </a:lnTo>
                  <a:lnTo>
                    <a:pt x="30" y="56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36" y="52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48" y="52"/>
                  </a:lnTo>
                  <a:lnTo>
                    <a:pt x="54" y="54"/>
                  </a:lnTo>
                  <a:lnTo>
                    <a:pt x="60" y="60"/>
                  </a:lnTo>
                  <a:lnTo>
                    <a:pt x="56" y="54"/>
                  </a:lnTo>
                  <a:lnTo>
                    <a:pt x="50" y="50"/>
                  </a:lnTo>
                  <a:lnTo>
                    <a:pt x="54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60" y="36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3" name="Freeform 60"/>
            <p:cNvSpPr>
              <a:spLocks/>
            </p:cNvSpPr>
            <p:nvPr/>
          </p:nvSpPr>
          <p:spPr bwMode="auto">
            <a:xfrm>
              <a:off x="5145088" y="3448050"/>
              <a:ext cx="44450" cy="44450"/>
            </a:xfrm>
            <a:custGeom>
              <a:avLst/>
              <a:gdLst>
                <a:gd name="T0" fmla="*/ 70564381 w 28"/>
                <a:gd name="T1" fmla="*/ 30241879 h 28"/>
                <a:gd name="T2" fmla="*/ 70564381 w 28"/>
                <a:gd name="T3" fmla="*/ 30241879 h 28"/>
                <a:gd name="T4" fmla="*/ 70564381 w 28"/>
                <a:gd name="T5" fmla="*/ 45362813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70564381 h 28"/>
                <a:gd name="T16" fmla="*/ 15120940 w 28"/>
                <a:gd name="T17" fmla="*/ 65524069 h 28"/>
                <a:gd name="T18" fmla="*/ 5040313 w 28"/>
                <a:gd name="T19" fmla="*/ 55443447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30241879 h 28"/>
                <a:gd name="T26" fmla="*/ 5040313 w 28"/>
                <a:gd name="T27" fmla="*/ 15120940 h 28"/>
                <a:gd name="T28" fmla="*/ 15120940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0322501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30241879 h 28"/>
                <a:gd name="T42" fmla="*/ 70564381 w 28"/>
                <a:gd name="T43" fmla="*/ 30241879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4" name="Freeform 61"/>
            <p:cNvSpPr>
              <a:spLocks noEditPoints="1"/>
            </p:cNvSpPr>
            <p:nvPr/>
          </p:nvSpPr>
          <p:spPr bwMode="auto">
            <a:xfrm>
              <a:off x="5164138" y="3124200"/>
              <a:ext cx="120650" cy="117475"/>
            </a:xfrm>
            <a:custGeom>
              <a:avLst/>
              <a:gdLst>
                <a:gd name="T0" fmla="*/ 151209364 w 76"/>
                <a:gd name="T1" fmla="*/ 126007810 h 74"/>
                <a:gd name="T2" fmla="*/ 171370606 w 76"/>
                <a:gd name="T3" fmla="*/ 156249673 h 74"/>
                <a:gd name="T4" fmla="*/ 156249674 w 76"/>
                <a:gd name="T5" fmla="*/ 176410914 h 74"/>
                <a:gd name="T6" fmla="*/ 105846570 w 76"/>
                <a:gd name="T7" fmla="*/ 176410914 h 74"/>
                <a:gd name="T8" fmla="*/ 90725613 w 76"/>
                <a:gd name="T9" fmla="*/ 141128741 h 74"/>
                <a:gd name="T10" fmla="*/ 65524061 w 76"/>
                <a:gd name="T11" fmla="*/ 176410914 h 74"/>
                <a:gd name="T12" fmla="*/ 25201559 w 76"/>
                <a:gd name="T13" fmla="*/ 171370604 h 74"/>
                <a:gd name="T14" fmla="*/ 20161248 w 76"/>
                <a:gd name="T15" fmla="*/ 141128741 h 74"/>
                <a:gd name="T16" fmla="*/ 55443440 w 76"/>
                <a:gd name="T17" fmla="*/ 110886879 h 74"/>
                <a:gd name="T18" fmla="*/ 5040312 w 76"/>
                <a:gd name="T19" fmla="*/ 90725612 h 74"/>
                <a:gd name="T20" fmla="*/ 5040312 w 76"/>
                <a:gd name="T21" fmla="*/ 55443439 h 74"/>
                <a:gd name="T22" fmla="*/ 30241875 w 76"/>
                <a:gd name="T23" fmla="*/ 35282185 h 74"/>
                <a:gd name="T24" fmla="*/ 65524061 w 76"/>
                <a:gd name="T25" fmla="*/ 60483750 h 74"/>
                <a:gd name="T26" fmla="*/ 60483751 w 76"/>
                <a:gd name="T27" fmla="*/ 25201558 h 74"/>
                <a:gd name="T28" fmla="*/ 80644992 w 76"/>
                <a:gd name="T29" fmla="*/ 5040312 h 74"/>
                <a:gd name="T30" fmla="*/ 110886880 w 76"/>
                <a:gd name="T31" fmla="*/ 5040312 h 74"/>
                <a:gd name="T32" fmla="*/ 136088432 w 76"/>
                <a:gd name="T33" fmla="*/ 20161248 h 74"/>
                <a:gd name="T34" fmla="*/ 126007812 w 76"/>
                <a:gd name="T35" fmla="*/ 70564371 h 74"/>
                <a:gd name="T36" fmla="*/ 166330295 w 76"/>
                <a:gd name="T37" fmla="*/ 55443439 h 74"/>
                <a:gd name="T38" fmla="*/ 186491537 w 76"/>
                <a:gd name="T39" fmla="*/ 80644992 h 74"/>
                <a:gd name="T40" fmla="*/ 181451227 w 76"/>
                <a:gd name="T41" fmla="*/ 110886879 h 74"/>
                <a:gd name="T42" fmla="*/ 126007812 w 76"/>
                <a:gd name="T43" fmla="*/ 115927189 h 74"/>
                <a:gd name="T44" fmla="*/ 151209364 w 76"/>
                <a:gd name="T45" fmla="*/ 85685302 h 74"/>
                <a:gd name="T46" fmla="*/ 126007812 w 76"/>
                <a:gd name="T47" fmla="*/ 90725612 h 74"/>
                <a:gd name="T48" fmla="*/ 95765924 w 76"/>
                <a:gd name="T49" fmla="*/ 65524060 h 74"/>
                <a:gd name="T50" fmla="*/ 95765924 w 76"/>
                <a:gd name="T51" fmla="*/ 40322496 h 74"/>
                <a:gd name="T52" fmla="*/ 95765924 w 76"/>
                <a:gd name="T53" fmla="*/ 65524060 h 74"/>
                <a:gd name="T54" fmla="*/ 95765924 w 76"/>
                <a:gd name="T55" fmla="*/ 65524060 h 74"/>
                <a:gd name="T56" fmla="*/ 65524061 w 76"/>
                <a:gd name="T57" fmla="*/ 85685302 h 74"/>
                <a:gd name="T58" fmla="*/ 35282186 w 76"/>
                <a:gd name="T59" fmla="*/ 70564371 h 74"/>
                <a:gd name="T60" fmla="*/ 65524061 w 76"/>
                <a:gd name="T61" fmla="*/ 90725612 h 74"/>
                <a:gd name="T62" fmla="*/ 60483751 w 76"/>
                <a:gd name="T63" fmla="*/ 100806233 h 74"/>
                <a:gd name="T64" fmla="*/ 70564371 w 76"/>
                <a:gd name="T65" fmla="*/ 120967500 h 74"/>
                <a:gd name="T66" fmla="*/ 55443440 w 76"/>
                <a:gd name="T67" fmla="*/ 146169052 h 74"/>
                <a:gd name="T68" fmla="*/ 75604682 w 76"/>
                <a:gd name="T69" fmla="*/ 126007810 h 74"/>
                <a:gd name="T70" fmla="*/ 95765924 w 76"/>
                <a:gd name="T71" fmla="*/ 131048121 h 74"/>
                <a:gd name="T72" fmla="*/ 115927191 w 76"/>
                <a:gd name="T73" fmla="*/ 136088431 h 74"/>
                <a:gd name="T74" fmla="*/ 131048122 w 76"/>
                <a:gd name="T75" fmla="*/ 151209362 h 74"/>
                <a:gd name="T76" fmla="*/ 120967501 w 76"/>
                <a:gd name="T77" fmla="*/ 136088431 h 74"/>
                <a:gd name="T78" fmla="*/ 110886880 w 76"/>
                <a:gd name="T79" fmla="*/ 126007810 h 74"/>
                <a:gd name="T80" fmla="*/ 126007812 w 76"/>
                <a:gd name="T81" fmla="*/ 95765923 h 74"/>
                <a:gd name="T82" fmla="*/ 141128743 w 76"/>
                <a:gd name="T83" fmla="*/ 90725612 h 74"/>
                <a:gd name="T84" fmla="*/ 151209364 w 76"/>
                <a:gd name="T85" fmla="*/ 85685302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"/>
                <a:gd name="T130" fmla="*/ 0 h 74"/>
                <a:gd name="T131" fmla="*/ 76 w 76"/>
                <a:gd name="T132" fmla="*/ 74 h 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" h="74">
                  <a:moveTo>
                    <a:pt x="50" y="46"/>
                  </a:moveTo>
                  <a:lnTo>
                    <a:pt x="50" y="46"/>
                  </a:lnTo>
                  <a:lnTo>
                    <a:pt x="60" y="50"/>
                  </a:lnTo>
                  <a:lnTo>
                    <a:pt x="66" y="56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6" y="66"/>
                  </a:lnTo>
                  <a:lnTo>
                    <a:pt x="62" y="70"/>
                  </a:lnTo>
                  <a:lnTo>
                    <a:pt x="54" y="74"/>
                  </a:lnTo>
                  <a:lnTo>
                    <a:pt x="48" y="74"/>
                  </a:lnTo>
                  <a:lnTo>
                    <a:pt x="42" y="70"/>
                  </a:lnTo>
                  <a:lnTo>
                    <a:pt x="38" y="62"/>
                  </a:lnTo>
                  <a:lnTo>
                    <a:pt x="36" y="56"/>
                  </a:lnTo>
                  <a:lnTo>
                    <a:pt x="32" y="66"/>
                  </a:lnTo>
                  <a:lnTo>
                    <a:pt x="26" y="70"/>
                  </a:lnTo>
                  <a:lnTo>
                    <a:pt x="18" y="72"/>
                  </a:lnTo>
                  <a:lnTo>
                    <a:pt x="10" y="68"/>
                  </a:lnTo>
                  <a:lnTo>
                    <a:pt x="8" y="66"/>
                  </a:lnTo>
                  <a:lnTo>
                    <a:pt x="8" y="62"/>
                  </a:lnTo>
                  <a:lnTo>
                    <a:pt x="8" y="56"/>
                  </a:lnTo>
                  <a:lnTo>
                    <a:pt x="14" y="50"/>
                  </a:lnTo>
                  <a:lnTo>
                    <a:pt x="22" y="44"/>
                  </a:lnTo>
                  <a:lnTo>
                    <a:pt x="10" y="42"/>
                  </a:lnTo>
                  <a:lnTo>
                    <a:pt x="4" y="38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6" y="16"/>
                  </a:lnTo>
                  <a:lnTo>
                    <a:pt x="12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4"/>
                  </a:lnTo>
                  <a:lnTo>
                    <a:pt x="24" y="14"/>
                  </a:lnTo>
                  <a:lnTo>
                    <a:pt x="24" y="10"/>
                  </a:lnTo>
                  <a:lnTo>
                    <a:pt x="26" y="6"/>
                  </a:lnTo>
                  <a:lnTo>
                    <a:pt x="28" y="4"/>
                  </a:lnTo>
                  <a:lnTo>
                    <a:pt x="32" y="2"/>
                  </a:lnTo>
                  <a:lnTo>
                    <a:pt x="36" y="0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2" y="4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58" y="24"/>
                  </a:lnTo>
                  <a:lnTo>
                    <a:pt x="66" y="22"/>
                  </a:lnTo>
                  <a:lnTo>
                    <a:pt x="70" y="26"/>
                  </a:lnTo>
                  <a:lnTo>
                    <a:pt x="74" y="32"/>
                  </a:lnTo>
                  <a:lnTo>
                    <a:pt x="76" y="36"/>
                  </a:lnTo>
                  <a:lnTo>
                    <a:pt x="74" y="40"/>
                  </a:lnTo>
                  <a:lnTo>
                    <a:pt x="72" y="44"/>
                  </a:lnTo>
                  <a:lnTo>
                    <a:pt x="68" y="46"/>
                  </a:lnTo>
                  <a:lnTo>
                    <a:pt x="60" y="46"/>
                  </a:lnTo>
                  <a:lnTo>
                    <a:pt x="50" y="46"/>
                  </a:lnTo>
                  <a:close/>
                  <a:moveTo>
                    <a:pt x="60" y="34"/>
                  </a:moveTo>
                  <a:lnTo>
                    <a:pt x="60" y="34"/>
                  </a:lnTo>
                  <a:lnTo>
                    <a:pt x="54" y="36"/>
                  </a:lnTo>
                  <a:lnTo>
                    <a:pt x="50" y="36"/>
                  </a:lnTo>
                  <a:lnTo>
                    <a:pt x="46" y="30"/>
                  </a:lnTo>
                  <a:lnTo>
                    <a:pt x="38" y="26"/>
                  </a:lnTo>
                  <a:lnTo>
                    <a:pt x="40" y="20"/>
                  </a:lnTo>
                  <a:lnTo>
                    <a:pt x="38" y="16"/>
                  </a:lnTo>
                  <a:lnTo>
                    <a:pt x="38" y="26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4" y="40"/>
                  </a:lnTo>
                  <a:lnTo>
                    <a:pt x="26" y="44"/>
                  </a:lnTo>
                  <a:lnTo>
                    <a:pt x="28" y="48"/>
                  </a:lnTo>
                  <a:lnTo>
                    <a:pt x="24" y="52"/>
                  </a:lnTo>
                  <a:lnTo>
                    <a:pt x="22" y="58"/>
                  </a:lnTo>
                  <a:lnTo>
                    <a:pt x="30" y="50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54"/>
                  </a:lnTo>
                  <a:lnTo>
                    <a:pt x="52" y="60"/>
                  </a:lnTo>
                  <a:lnTo>
                    <a:pt x="48" y="54"/>
                  </a:lnTo>
                  <a:lnTo>
                    <a:pt x="44" y="50"/>
                  </a:lnTo>
                  <a:lnTo>
                    <a:pt x="48" y="44"/>
                  </a:lnTo>
                  <a:lnTo>
                    <a:pt x="50" y="38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0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5" name="Freeform 62"/>
            <p:cNvSpPr>
              <a:spLocks/>
            </p:cNvSpPr>
            <p:nvPr/>
          </p:nvSpPr>
          <p:spPr bwMode="auto">
            <a:xfrm>
              <a:off x="5202238" y="3165475"/>
              <a:ext cx="44450" cy="41275"/>
            </a:xfrm>
            <a:custGeom>
              <a:avLst/>
              <a:gdLst>
                <a:gd name="T0" fmla="*/ 70564381 w 28"/>
                <a:gd name="T1" fmla="*/ 30241879 h 26"/>
                <a:gd name="T2" fmla="*/ 70564381 w 28"/>
                <a:gd name="T3" fmla="*/ 30241879 h 26"/>
                <a:gd name="T4" fmla="*/ 65524069 w 28"/>
                <a:gd name="T5" fmla="*/ 45362812 h 26"/>
                <a:gd name="T6" fmla="*/ 60483758 w 28"/>
                <a:gd name="T7" fmla="*/ 55443446 h 26"/>
                <a:gd name="T8" fmla="*/ 50403124 w 28"/>
                <a:gd name="T9" fmla="*/ 65524068 h 26"/>
                <a:gd name="T10" fmla="*/ 35282190 w 28"/>
                <a:gd name="T11" fmla="*/ 65524068 h 26"/>
                <a:gd name="T12" fmla="*/ 35282190 w 28"/>
                <a:gd name="T13" fmla="*/ 65524068 h 26"/>
                <a:gd name="T14" fmla="*/ 20161251 w 28"/>
                <a:gd name="T15" fmla="*/ 65524068 h 26"/>
                <a:gd name="T16" fmla="*/ 10080625 w 28"/>
                <a:gd name="T17" fmla="*/ 55443446 h 26"/>
                <a:gd name="T18" fmla="*/ 5040313 w 28"/>
                <a:gd name="T19" fmla="*/ 45362812 h 26"/>
                <a:gd name="T20" fmla="*/ 0 w 28"/>
                <a:gd name="T21" fmla="*/ 35282190 h 26"/>
                <a:gd name="T22" fmla="*/ 0 w 28"/>
                <a:gd name="T23" fmla="*/ 35282190 h 26"/>
                <a:gd name="T24" fmla="*/ 5040313 w 28"/>
                <a:gd name="T25" fmla="*/ 20161250 h 26"/>
                <a:gd name="T26" fmla="*/ 10080625 w 28"/>
                <a:gd name="T27" fmla="*/ 10080625 h 26"/>
                <a:gd name="T28" fmla="*/ 20161251 w 28"/>
                <a:gd name="T29" fmla="*/ 0 h 26"/>
                <a:gd name="T30" fmla="*/ 35282190 w 28"/>
                <a:gd name="T31" fmla="*/ 0 h 26"/>
                <a:gd name="T32" fmla="*/ 35282190 w 28"/>
                <a:gd name="T33" fmla="*/ 0 h 26"/>
                <a:gd name="T34" fmla="*/ 45362813 w 28"/>
                <a:gd name="T35" fmla="*/ 0 h 26"/>
                <a:gd name="T36" fmla="*/ 55443447 w 28"/>
                <a:gd name="T37" fmla="*/ 10080625 h 26"/>
                <a:gd name="T38" fmla="*/ 65524069 w 28"/>
                <a:gd name="T39" fmla="*/ 20161250 h 26"/>
                <a:gd name="T40" fmla="*/ 70564381 w 28"/>
                <a:gd name="T41" fmla="*/ 30241879 h 26"/>
                <a:gd name="T42" fmla="*/ 70564381 w 28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6"/>
                <a:gd name="T68" fmla="*/ 28 w 28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6">
                  <a:moveTo>
                    <a:pt x="28" y="12"/>
                  </a:moveTo>
                  <a:lnTo>
                    <a:pt x="28" y="12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0" y="26"/>
                  </a:lnTo>
                  <a:lnTo>
                    <a:pt x="14" y="26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6" name="Freeform 63"/>
            <p:cNvSpPr>
              <a:spLocks noEditPoints="1"/>
            </p:cNvSpPr>
            <p:nvPr/>
          </p:nvSpPr>
          <p:spPr bwMode="auto">
            <a:xfrm>
              <a:off x="4602163" y="3082925"/>
              <a:ext cx="123825" cy="117475"/>
            </a:xfrm>
            <a:custGeom>
              <a:avLst/>
              <a:gdLst>
                <a:gd name="T0" fmla="*/ 151209365 w 78"/>
                <a:gd name="T1" fmla="*/ 120967500 h 74"/>
                <a:gd name="T2" fmla="*/ 176410918 w 78"/>
                <a:gd name="T3" fmla="*/ 156249673 h 74"/>
                <a:gd name="T4" fmla="*/ 161289987 w 78"/>
                <a:gd name="T5" fmla="*/ 176410914 h 74"/>
                <a:gd name="T6" fmla="*/ 110886881 w 78"/>
                <a:gd name="T7" fmla="*/ 176410914 h 74"/>
                <a:gd name="T8" fmla="*/ 95765925 w 78"/>
                <a:gd name="T9" fmla="*/ 141128741 h 74"/>
                <a:gd name="T10" fmla="*/ 65524062 w 78"/>
                <a:gd name="T11" fmla="*/ 176410914 h 74"/>
                <a:gd name="T12" fmla="*/ 30241876 w 78"/>
                <a:gd name="T13" fmla="*/ 176410914 h 74"/>
                <a:gd name="T14" fmla="*/ 20161248 w 78"/>
                <a:gd name="T15" fmla="*/ 156249673 h 74"/>
                <a:gd name="T16" fmla="*/ 55443441 w 78"/>
                <a:gd name="T17" fmla="*/ 110886879 h 74"/>
                <a:gd name="T18" fmla="*/ 10080624 w 78"/>
                <a:gd name="T19" fmla="*/ 95765923 h 74"/>
                <a:gd name="T20" fmla="*/ 0 w 78"/>
                <a:gd name="T21" fmla="*/ 65524060 h 74"/>
                <a:gd name="T22" fmla="*/ 15120938 w 78"/>
                <a:gd name="T23" fmla="*/ 40322496 h 74"/>
                <a:gd name="T24" fmla="*/ 55443441 w 78"/>
                <a:gd name="T25" fmla="*/ 40322496 h 74"/>
                <a:gd name="T26" fmla="*/ 60483751 w 78"/>
                <a:gd name="T27" fmla="*/ 30241875 h 74"/>
                <a:gd name="T28" fmla="*/ 70564372 w 78"/>
                <a:gd name="T29" fmla="*/ 5040312 h 74"/>
                <a:gd name="T30" fmla="*/ 110886881 w 78"/>
                <a:gd name="T31" fmla="*/ 0 h 74"/>
                <a:gd name="T32" fmla="*/ 131048123 w 78"/>
                <a:gd name="T33" fmla="*/ 5040312 h 74"/>
                <a:gd name="T34" fmla="*/ 136088434 w 78"/>
                <a:gd name="T35" fmla="*/ 45362806 h 74"/>
                <a:gd name="T36" fmla="*/ 146169055 w 78"/>
                <a:gd name="T37" fmla="*/ 55443439 h 74"/>
                <a:gd name="T38" fmla="*/ 191531850 w 78"/>
                <a:gd name="T39" fmla="*/ 75604681 h 74"/>
                <a:gd name="T40" fmla="*/ 191531850 w 78"/>
                <a:gd name="T41" fmla="*/ 95765923 h 74"/>
                <a:gd name="T42" fmla="*/ 156249676 w 78"/>
                <a:gd name="T43" fmla="*/ 115927189 h 74"/>
                <a:gd name="T44" fmla="*/ 156249676 w 78"/>
                <a:gd name="T45" fmla="*/ 85685302 h 74"/>
                <a:gd name="T46" fmla="*/ 126007813 w 78"/>
                <a:gd name="T47" fmla="*/ 85685302 h 74"/>
                <a:gd name="T48" fmla="*/ 100806235 w 78"/>
                <a:gd name="T49" fmla="*/ 60483750 h 74"/>
                <a:gd name="T50" fmla="*/ 100806235 w 78"/>
                <a:gd name="T51" fmla="*/ 35282185 h 74"/>
                <a:gd name="T52" fmla="*/ 95765925 w 78"/>
                <a:gd name="T53" fmla="*/ 35282185 h 74"/>
                <a:gd name="T54" fmla="*/ 95765925 w 78"/>
                <a:gd name="T55" fmla="*/ 60483750 h 74"/>
                <a:gd name="T56" fmla="*/ 75604683 w 78"/>
                <a:gd name="T57" fmla="*/ 70564371 h 74"/>
                <a:gd name="T58" fmla="*/ 35282186 w 78"/>
                <a:gd name="T59" fmla="*/ 65524060 h 74"/>
                <a:gd name="T60" fmla="*/ 35282186 w 78"/>
                <a:gd name="T61" fmla="*/ 65524060 h 74"/>
                <a:gd name="T62" fmla="*/ 65524062 w 78"/>
                <a:gd name="T63" fmla="*/ 90725612 h 74"/>
                <a:gd name="T64" fmla="*/ 65524062 w 78"/>
                <a:gd name="T65" fmla="*/ 110886879 h 74"/>
                <a:gd name="T66" fmla="*/ 65524062 w 78"/>
                <a:gd name="T67" fmla="*/ 131048121 h 74"/>
                <a:gd name="T68" fmla="*/ 60483751 w 78"/>
                <a:gd name="T69" fmla="*/ 146169052 h 74"/>
                <a:gd name="T70" fmla="*/ 80644993 w 78"/>
                <a:gd name="T71" fmla="*/ 120967500 h 74"/>
                <a:gd name="T72" fmla="*/ 95765925 w 78"/>
                <a:gd name="T73" fmla="*/ 126007810 h 74"/>
                <a:gd name="T74" fmla="*/ 120967502 w 78"/>
                <a:gd name="T75" fmla="*/ 136088431 h 74"/>
                <a:gd name="T76" fmla="*/ 136088434 w 78"/>
                <a:gd name="T77" fmla="*/ 151209362 h 74"/>
                <a:gd name="T78" fmla="*/ 126007813 w 78"/>
                <a:gd name="T79" fmla="*/ 131048121 h 74"/>
                <a:gd name="T80" fmla="*/ 115927192 w 78"/>
                <a:gd name="T81" fmla="*/ 120967500 h 74"/>
                <a:gd name="T82" fmla="*/ 131048123 w 78"/>
                <a:gd name="T83" fmla="*/ 95765923 h 74"/>
                <a:gd name="T84" fmla="*/ 141128744 w 78"/>
                <a:gd name="T85" fmla="*/ 90725612 h 74"/>
                <a:gd name="T86" fmla="*/ 156249676 w 78"/>
                <a:gd name="T87" fmla="*/ 8568530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4"/>
                <a:gd name="T134" fmla="*/ 78 w 78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4">
                  <a:moveTo>
                    <a:pt x="52" y="44"/>
                  </a:moveTo>
                  <a:lnTo>
                    <a:pt x="52" y="44"/>
                  </a:lnTo>
                  <a:lnTo>
                    <a:pt x="60" y="48"/>
                  </a:lnTo>
                  <a:lnTo>
                    <a:pt x="68" y="54"/>
                  </a:lnTo>
                  <a:lnTo>
                    <a:pt x="70" y="58"/>
                  </a:lnTo>
                  <a:lnTo>
                    <a:pt x="70" y="62"/>
                  </a:lnTo>
                  <a:lnTo>
                    <a:pt x="68" y="66"/>
                  </a:lnTo>
                  <a:lnTo>
                    <a:pt x="64" y="70"/>
                  </a:lnTo>
                  <a:lnTo>
                    <a:pt x="56" y="74"/>
                  </a:lnTo>
                  <a:lnTo>
                    <a:pt x="50" y="74"/>
                  </a:lnTo>
                  <a:lnTo>
                    <a:pt x="44" y="70"/>
                  </a:lnTo>
                  <a:lnTo>
                    <a:pt x="40" y="62"/>
                  </a:lnTo>
                  <a:lnTo>
                    <a:pt x="38" y="56"/>
                  </a:lnTo>
                  <a:lnTo>
                    <a:pt x="34" y="64"/>
                  </a:lnTo>
                  <a:lnTo>
                    <a:pt x="26" y="70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2" y="70"/>
                  </a:lnTo>
                  <a:lnTo>
                    <a:pt x="10" y="66"/>
                  </a:lnTo>
                  <a:lnTo>
                    <a:pt x="8" y="62"/>
                  </a:lnTo>
                  <a:lnTo>
                    <a:pt x="10" y="56"/>
                  </a:lnTo>
                  <a:lnTo>
                    <a:pt x="14" y="50"/>
                  </a:lnTo>
                  <a:lnTo>
                    <a:pt x="22" y="44"/>
                  </a:lnTo>
                  <a:lnTo>
                    <a:pt x="10" y="40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6" y="16"/>
                  </a:lnTo>
                  <a:lnTo>
                    <a:pt x="10" y="12"/>
                  </a:lnTo>
                  <a:lnTo>
                    <a:pt x="16" y="14"/>
                  </a:lnTo>
                  <a:lnTo>
                    <a:pt x="22" y="16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2" y="2"/>
                  </a:lnTo>
                  <a:lnTo>
                    <a:pt x="54" y="6"/>
                  </a:lnTo>
                  <a:lnTo>
                    <a:pt x="56" y="10"/>
                  </a:lnTo>
                  <a:lnTo>
                    <a:pt x="54" y="18"/>
                  </a:lnTo>
                  <a:lnTo>
                    <a:pt x="50" y="26"/>
                  </a:lnTo>
                  <a:lnTo>
                    <a:pt x="58" y="22"/>
                  </a:lnTo>
                  <a:lnTo>
                    <a:pt x="66" y="22"/>
                  </a:lnTo>
                  <a:lnTo>
                    <a:pt x="72" y="24"/>
                  </a:lnTo>
                  <a:lnTo>
                    <a:pt x="76" y="30"/>
                  </a:lnTo>
                  <a:lnTo>
                    <a:pt x="78" y="34"/>
                  </a:lnTo>
                  <a:lnTo>
                    <a:pt x="76" y="38"/>
                  </a:lnTo>
                  <a:lnTo>
                    <a:pt x="74" y="42"/>
                  </a:lnTo>
                  <a:lnTo>
                    <a:pt x="70" y="44"/>
                  </a:lnTo>
                  <a:lnTo>
                    <a:pt x="62" y="46"/>
                  </a:lnTo>
                  <a:lnTo>
                    <a:pt x="52" y="44"/>
                  </a:lnTo>
                  <a:close/>
                  <a:moveTo>
                    <a:pt x="62" y="34"/>
                  </a:moveTo>
                  <a:lnTo>
                    <a:pt x="62" y="34"/>
                  </a:lnTo>
                  <a:lnTo>
                    <a:pt x="56" y="34"/>
                  </a:lnTo>
                  <a:lnTo>
                    <a:pt x="50" y="34"/>
                  </a:lnTo>
                  <a:lnTo>
                    <a:pt x="46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14"/>
                  </a:lnTo>
                  <a:lnTo>
                    <a:pt x="38" y="24"/>
                  </a:lnTo>
                  <a:lnTo>
                    <a:pt x="34" y="26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6"/>
                  </a:lnTo>
                  <a:lnTo>
                    <a:pt x="20" y="30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44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8" y="50"/>
                  </a:lnTo>
                  <a:lnTo>
                    <a:pt x="44" y="50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50" y="52"/>
                  </a:lnTo>
                  <a:lnTo>
                    <a:pt x="46" y="48"/>
                  </a:lnTo>
                  <a:lnTo>
                    <a:pt x="50" y="44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2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7" name="Freeform 64"/>
            <p:cNvSpPr>
              <a:spLocks/>
            </p:cNvSpPr>
            <p:nvPr/>
          </p:nvSpPr>
          <p:spPr bwMode="auto">
            <a:xfrm>
              <a:off x="4640263" y="3121025"/>
              <a:ext cx="44450" cy="44450"/>
            </a:xfrm>
            <a:custGeom>
              <a:avLst/>
              <a:gdLst>
                <a:gd name="T0" fmla="*/ 70564381 w 28"/>
                <a:gd name="T1" fmla="*/ 35282190 h 28"/>
                <a:gd name="T2" fmla="*/ 70564381 w 28"/>
                <a:gd name="T3" fmla="*/ 35282190 h 28"/>
                <a:gd name="T4" fmla="*/ 70564381 w 28"/>
                <a:gd name="T5" fmla="*/ 45362813 h 28"/>
                <a:gd name="T6" fmla="*/ 60483758 w 28"/>
                <a:gd name="T7" fmla="*/ 60483758 h 28"/>
                <a:gd name="T8" fmla="*/ 50403124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65524069 h 28"/>
                <a:gd name="T16" fmla="*/ 15120940 w 28"/>
                <a:gd name="T17" fmla="*/ 60483758 h 28"/>
                <a:gd name="T18" fmla="*/ 5040313 w 28"/>
                <a:gd name="T19" fmla="*/ 50403124 h 28"/>
                <a:gd name="T20" fmla="*/ 0 w 28"/>
                <a:gd name="T21" fmla="*/ 35282190 h 28"/>
                <a:gd name="T22" fmla="*/ 0 w 28"/>
                <a:gd name="T23" fmla="*/ 35282190 h 28"/>
                <a:gd name="T24" fmla="*/ 5040313 w 28"/>
                <a:gd name="T25" fmla="*/ 25201562 h 28"/>
                <a:gd name="T26" fmla="*/ 10080625 w 28"/>
                <a:gd name="T27" fmla="*/ 10080625 h 28"/>
                <a:gd name="T28" fmla="*/ 20161251 w 28"/>
                <a:gd name="T29" fmla="*/ 5040313 h 28"/>
                <a:gd name="T30" fmla="*/ 35282190 w 28"/>
                <a:gd name="T31" fmla="*/ 0 h 28"/>
                <a:gd name="T32" fmla="*/ 35282190 w 28"/>
                <a:gd name="T33" fmla="*/ 0 h 28"/>
                <a:gd name="T34" fmla="*/ 50403124 w 28"/>
                <a:gd name="T35" fmla="*/ 5040313 h 28"/>
                <a:gd name="T36" fmla="*/ 60483758 w 28"/>
                <a:gd name="T37" fmla="*/ 10080625 h 28"/>
                <a:gd name="T38" fmla="*/ 65524069 w 28"/>
                <a:gd name="T39" fmla="*/ 20161251 h 28"/>
                <a:gd name="T40" fmla="*/ 70564381 w 28"/>
                <a:gd name="T41" fmla="*/ 35282190 h 28"/>
                <a:gd name="T42" fmla="*/ 70564381 w 28"/>
                <a:gd name="T43" fmla="*/ 3528219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8" y="18"/>
                  </a:lnTo>
                  <a:lnTo>
                    <a:pt x="24" y="24"/>
                  </a:lnTo>
                  <a:lnTo>
                    <a:pt x="20" y="26"/>
                  </a:lnTo>
                  <a:lnTo>
                    <a:pt x="16" y="28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8" name="Freeform 65"/>
            <p:cNvSpPr>
              <a:spLocks noEditPoints="1"/>
            </p:cNvSpPr>
            <p:nvPr/>
          </p:nvSpPr>
          <p:spPr bwMode="auto">
            <a:xfrm>
              <a:off x="4510088" y="3359150"/>
              <a:ext cx="146050" cy="142875"/>
            </a:xfrm>
            <a:custGeom>
              <a:avLst/>
              <a:gdLst>
                <a:gd name="T0" fmla="*/ 191531861 w 92"/>
                <a:gd name="T1" fmla="*/ 105846576 h 90"/>
                <a:gd name="T2" fmla="*/ 231854397 w 92"/>
                <a:gd name="T3" fmla="*/ 126007819 h 90"/>
                <a:gd name="T4" fmla="*/ 226814086 w 92"/>
                <a:gd name="T5" fmla="*/ 156249684 h 90"/>
                <a:gd name="T6" fmla="*/ 196572172 w 92"/>
                <a:gd name="T7" fmla="*/ 186491549 h 90"/>
                <a:gd name="T8" fmla="*/ 156249685 w 92"/>
                <a:gd name="T9" fmla="*/ 166330306 h 90"/>
                <a:gd name="T10" fmla="*/ 141128753 w 92"/>
                <a:gd name="T11" fmla="*/ 181451238 h 90"/>
                <a:gd name="T12" fmla="*/ 115927199 w 92"/>
                <a:gd name="T13" fmla="*/ 221773774 h 90"/>
                <a:gd name="T14" fmla="*/ 95765931 w 92"/>
                <a:gd name="T15" fmla="*/ 221773774 h 90"/>
                <a:gd name="T16" fmla="*/ 70564376 w 92"/>
                <a:gd name="T17" fmla="*/ 206652792 h 90"/>
                <a:gd name="T18" fmla="*/ 85685309 w 92"/>
                <a:gd name="T19" fmla="*/ 146169063 h 90"/>
                <a:gd name="T20" fmla="*/ 50403121 w 92"/>
                <a:gd name="T21" fmla="*/ 156249684 h 90"/>
                <a:gd name="T22" fmla="*/ 10080625 w 92"/>
                <a:gd name="T23" fmla="*/ 141128752 h 90"/>
                <a:gd name="T24" fmla="*/ 5040312 w 92"/>
                <a:gd name="T25" fmla="*/ 100806241 h 90"/>
                <a:gd name="T26" fmla="*/ 30241877 w 92"/>
                <a:gd name="T27" fmla="*/ 75604687 h 90"/>
                <a:gd name="T28" fmla="*/ 65524066 w 92"/>
                <a:gd name="T29" fmla="*/ 85685308 h 90"/>
                <a:gd name="T30" fmla="*/ 40322499 w 92"/>
                <a:gd name="T31" fmla="*/ 40322499 h 90"/>
                <a:gd name="T32" fmla="*/ 60483755 w 92"/>
                <a:gd name="T33" fmla="*/ 10080625 h 90"/>
                <a:gd name="T34" fmla="*/ 95765931 w 92"/>
                <a:gd name="T35" fmla="*/ 0 h 90"/>
                <a:gd name="T36" fmla="*/ 120967509 w 92"/>
                <a:gd name="T37" fmla="*/ 15120939 h 90"/>
                <a:gd name="T38" fmla="*/ 131048131 w 92"/>
                <a:gd name="T39" fmla="*/ 65524065 h 90"/>
                <a:gd name="T40" fmla="*/ 186491550 w 92"/>
                <a:gd name="T41" fmla="*/ 25201560 h 90"/>
                <a:gd name="T42" fmla="*/ 211693154 w 92"/>
                <a:gd name="T43" fmla="*/ 50403120 h 90"/>
                <a:gd name="T44" fmla="*/ 206652794 w 92"/>
                <a:gd name="T45" fmla="*/ 80644997 h 90"/>
                <a:gd name="T46" fmla="*/ 161289996 w 92"/>
                <a:gd name="T47" fmla="*/ 105846576 h 90"/>
                <a:gd name="T48" fmla="*/ 161289996 w 92"/>
                <a:gd name="T49" fmla="*/ 75604687 h 90"/>
                <a:gd name="T50" fmla="*/ 136088442 w 92"/>
                <a:gd name="T51" fmla="*/ 75604687 h 90"/>
                <a:gd name="T52" fmla="*/ 105846577 w 92"/>
                <a:gd name="T53" fmla="*/ 75604687 h 90"/>
                <a:gd name="T54" fmla="*/ 90725620 w 92"/>
                <a:gd name="T55" fmla="*/ 45362810 h 90"/>
                <a:gd name="T56" fmla="*/ 85685309 w 92"/>
                <a:gd name="T57" fmla="*/ 50403120 h 90"/>
                <a:gd name="T58" fmla="*/ 100806241 w 92"/>
                <a:gd name="T59" fmla="*/ 75604687 h 90"/>
                <a:gd name="T60" fmla="*/ 85685309 w 92"/>
                <a:gd name="T61" fmla="*/ 90725619 h 90"/>
                <a:gd name="T62" fmla="*/ 80644998 w 92"/>
                <a:gd name="T63" fmla="*/ 115927198 h 90"/>
                <a:gd name="T64" fmla="*/ 40322499 w 92"/>
                <a:gd name="T65" fmla="*/ 110886887 h 90"/>
                <a:gd name="T66" fmla="*/ 60483755 w 92"/>
                <a:gd name="T67" fmla="*/ 115927198 h 90"/>
                <a:gd name="T68" fmla="*/ 85685309 w 92"/>
                <a:gd name="T69" fmla="*/ 126007819 h 90"/>
                <a:gd name="T70" fmla="*/ 110886888 w 92"/>
                <a:gd name="T71" fmla="*/ 146169063 h 90"/>
                <a:gd name="T72" fmla="*/ 105846577 w 92"/>
                <a:gd name="T73" fmla="*/ 181451238 h 90"/>
                <a:gd name="T74" fmla="*/ 105846577 w 92"/>
                <a:gd name="T75" fmla="*/ 181451238 h 90"/>
                <a:gd name="T76" fmla="*/ 126007820 w 92"/>
                <a:gd name="T77" fmla="*/ 146169063 h 90"/>
                <a:gd name="T78" fmla="*/ 146169064 w 92"/>
                <a:gd name="T79" fmla="*/ 131048130 h 90"/>
                <a:gd name="T80" fmla="*/ 166330307 w 92"/>
                <a:gd name="T81" fmla="*/ 136088441 h 90"/>
                <a:gd name="T82" fmla="*/ 186491550 w 92"/>
                <a:gd name="T83" fmla="*/ 141128752 h 90"/>
                <a:gd name="T84" fmla="*/ 166330307 w 92"/>
                <a:gd name="T85" fmla="*/ 131048130 h 90"/>
                <a:gd name="T86" fmla="*/ 156249685 w 92"/>
                <a:gd name="T87" fmla="*/ 105846576 h 90"/>
                <a:gd name="T88" fmla="*/ 146169064 w 92"/>
                <a:gd name="T89" fmla="*/ 85685308 h 90"/>
                <a:gd name="T90" fmla="*/ 171370618 w 92"/>
                <a:gd name="T91" fmla="*/ 65524065 h 90"/>
                <a:gd name="T92" fmla="*/ 171370618 w 92"/>
                <a:gd name="T93" fmla="*/ 65524065 h 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2"/>
                <a:gd name="T142" fmla="*/ 0 h 90"/>
                <a:gd name="T143" fmla="*/ 92 w 92"/>
                <a:gd name="T144" fmla="*/ 90 h 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2" h="90">
                  <a:moveTo>
                    <a:pt x="64" y="42"/>
                  </a:moveTo>
                  <a:lnTo>
                    <a:pt x="64" y="42"/>
                  </a:lnTo>
                  <a:lnTo>
                    <a:pt x="76" y="42"/>
                  </a:lnTo>
                  <a:lnTo>
                    <a:pt x="86" y="44"/>
                  </a:lnTo>
                  <a:lnTo>
                    <a:pt x="90" y="46"/>
                  </a:lnTo>
                  <a:lnTo>
                    <a:pt x="92" y="50"/>
                  </a:lnTo>
                  <a:lnTo>
                    <a:pt x="92" y="54"/>
                  </a:lnTo>
                  <a:lnTo>
                    <a:pt x="90" y="62"/>
                  </a:lnTo>
                  <a:lnTo>
                    <a:pt x="84" y="70"/>
                  </a:lnTo>
                  <a:lnTo>
                    <a:pt x="80" y="72"/>
                  </a:lnTo>
                  <a:lnTo>
                    <a:pt x="78" y="74"/>
                  </a:lnTo>
                  <a:lnTo>
                    <a:pt x="70" y="72"/>
                  </a:lnTo>
                  <a:lnTo>
                    <a:pt x="62" y="66"/>
                  </a:lnTo>
                  <a:lnTo>
                    <a:pt x="56" y="62"/>
                  </a:lnTo>
                  <a:lnTo>
                    <a:pt x="56" y="72"/>
                  </a:lnTo>
                  <a:lnTo>
                    <a:pt x="54" y="82"/>
                  </a:lnTo>
                  <a:lnTo>
                    <a:pt x="50" y="86"/>
                  </a:lnTo>
                  <a:lnTo>
                    <a:pt x="46" y="88"/>
                  </a:lnTo>
                  <a:lnTo>
                    <a:pt x="42" y="90"/>
                  </a:lnTo>
                  <a:lnTo>
                    <a:pt x="38" y="88"/>
                  </a:lnTo>
                  <a:lnTo>
                    <a:pt x="32" y="88"/>
                  </a:lnTo>
                  <a:lnTo>
                    <a:pt x="30" y="84"/>
                  </a:lnTo>
                  <a:lnTo>
                    <a:pt x="28" y="82"/>
                  </a:lnTo>
                  <a:lnTo>
                    <a:pt x="28" y="78"/>
                  </a:lnTo>
                  <a:lnTo>
                    <a:pt x="30" y="68"/>
                  </a:lnTo>
                  <a:lnTo>
                    <a:pt x="34" y="58"/>
                  </a:lnTo>
                  <a:lnTo>
                    <a:pt x="26" y="60"/>
                  </a:lnTo>
                  <a:lnTo>
                    <a:pt x="20" y="62"/>
                  </a:lnTo>
                  <a:lnTo>
                    <a:pt x="14" y="62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2" y="40"/>
                  </a:lnTo>
                  <a:lnTo>
                    <a:pt x="6" y="34"/>
                  </a:lnTo>
                  <a:lnTo>
                    <a:pt x="12" y="30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18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48" y="6"/>
                  </a:lnTo>
                  <a:lnTo>
                    <a:pt x="52" y="14"/>
                  </a:lnTo>
                  <a:lnTo>
                    <a:pt x="52" y="26"/>
                  </a:lnTo>
                  <a:lnTo>
                    <a:pt x="58" y="16"/>
                  </a:lnTo>
                  <a:lnTo>
                    <a:pt x="66" y="10"/>
                  </a:lnTo>
                  <a:lnTo>
                    <a:pt x="74" y="10"/>
                  </a:lnTo>
                  <a:lnTo>
                    <a:pt x="80" y="14"/>
                  </a:lnTo>
                  <a:lnTo>
                    <a:pt x="84" y="20"/>
                  </a:lnTo>
                  <a:lnTo>
                    <a:pt x="86" y="24"/>
                  </a:lnTo>
                  <a:lnTo>
                    <a:pt x="84" y="28"/>
                  </a:lnTo>
                  <a:lnTo>
                    <a:pt x="82" y="32"/>
                  </a:lnTo>
                  <a:lnTo>
                    <a:pt x="74" y="38"/>
                  </a:lnTo>
                  <a:lnTo>
                    <a:pt x="64" y="42"/>
                  </a:lnTo>
                  <a:close/>
                  <a:moveTo>
                    <a:pt x="68" y="26"/>
                  </a:moveTo>
                  <a:lnTo>
                    <a:pt x="68" y="26"/>
                  </a:lnTo>
                  <a:lnTo>
                    <a:pt x="64" y="30"/>
                  </a:lnTo>
                  <a:lnTo>
                    <a:pt x="58" y="32"/>
                  </a:lnTo>
                  <a:lnTo>
                    <a:pt x="54" y="30"/>
                  </a:lnTo>
                  <a:lnTo>
                    <a:pt x="50" y="28"/>
                  </a:lnTo>
                  <a:lnTo>
                    <a:pt x="46" y="28"/>
                  </a:lnTo>
                  <a:lnTo>
                    <a:pt x="42" y="30"/>
                  </a:lnTo>
                  <a:lnTo>
                    <a:pt x="38" y="24"/>
                  </a:lnTo>
                  <a:lnTo>
                    <a:pt x="36" y="18"/>
                  </a:lnTo>
                  <a:lnTo>
                    <a:pt x="34" y="20"/>
                  </a:lnTo>
                  <a:lnTo>
                    <a:pt x="40" y="30"/>
                  </a:lnTo>
                  <a:lnTo>
                    <a:pt x="36" y="34"/>
                  </a:lnTo>
                  <a:lnTo>
                    <a:pt x="34" y="36"/>
                  </a:lnTo>
                  <a:lnTo>
                    <a:pt x="32" y="42"/>
                  </a:lnTo>
                  <a:lnTo>
                    <a:pt x="32" y="46"/>
                  </a:lnTo>
                  <a:lnTo>
                    <a:pt x="24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24" y="46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8" y="56"/>
                  </a:lnTo>
                  <a:lnTo>
                    <a:pt x="44" y="58"/>
                  </a:lnTo>
                  <a:lnTo>
                    <a:pt x="42" y="64"/>
                  </a:lnTo>
                  <a:lnTo>
                    <a:pt x="42" y="72"/>
                  </a:lnTo>
                  <a:lnTo>
                    <a:pt x="46" y="58"/>
                  </a:lnTo>
                  <a:lnTo>
                    <a:pt x="50" y="58"/>
                  </a:lnTo>
                  <a:lnTo>
                    <a:pt x="54" y="56"/>
                  </a:lnTo>
                  <a:lnTo>
                    <a:pt x="58" y="52"/>
                  </a:lnTo>
                  <a:lnTo>
                    <a:pt x="66" y="54"/>
                  </a:lnTo>
                  <a:lnTo>
                    <a:pt x="74" y="56"/>
                  </a:lnTo>
                  <a:lnTo>
                    <a:pt x="66" y="52"/>
                  </a:lnTo>
                  <a:lnTo>
                    <a:pt x="60" y="50"/>
                  </a:lnTo>
                  <a:lnTo>
                    <a:pt x="62" y="42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64" y="30"/>
                  </a:lnTo>
                  <a:lnTo>
                    <a:pt x="68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29" name="Freeform 66"/>
            <p:cNvSpPr>
              <a:spLocks/>
            </p:cNvSpPr>
            <p:nvPr/>
          </p:nvSpPr>
          <p:spPr bwMode="auto">
            <a:xfrm>
              <a:off x="4560888" y="3403600"/>
              <a:ext cx="47625" cy="47625"/>
            </a:xfrm>
            <a:custGeom>
              <a:avLst/>
              <a:gdLst>
                <a:gd name="T0" fmla="*/ 70564382 w 30"/>
                <a:gd name="T1" fmla="*/ 20161251 h 30"/>
                <a:gd name="T2" fmla="*/ 70564382 w 30"/>
                <a:gd name="T3" fmla="*/ 20161251 h 30"/>
                <a:gd name="T4" fmla="*/ 75604693 w 30"/>
                <a:gd name="T5" fmla="*/ 30241880 h 30"/>
                <a:gd name="T6" fmla="*/ 75604693 w 30"/>
                <a:gd name="T7" fmla="*/ 45362813 h 30"/>
                <a:gd name="T8" fmla="*/ 70564382 w 30"/>
                <a:gd name="T9" fmla="*/ 60483759 h 30"/>
                <a:gd name="T10" fmla="*/ 60483759 w 30"/>
                <a:gd name="T11" fmla="*/ 70564382 h 30"/>
                <a:gd name="T12" fmla="*/ 60483759 w 30"/>
                <a:gd name="T13" fmla="*/ 70564382 h 30"/>
                <a:gd name="T14" fmla="*/ 45362813 w 30"/>
                <a:gd name="T15" fmla="*/ 75604693 h 30"/>
                <a:gd name="T16" fmla="*/ 30241880 w 30"/>
                <a:gd name="T17" fmla="*/ 75604693 h 30"/>
                <a:gd name="T18" fmla="*/ 15120940 w 30"/>
                <a:gd name="T19" fmla="*/ 70564382 h 30"/>
                <a:gd name="T20" fmla="*/ 5040313 w 30"/>
                <a:gd name="T21" fmla="*/ 60483759 h 30"/>
                <a:gd name="T22" fmla="*/ 5040313 w 30"/>
                <a:gd name="T23" fmla="*/ 60483759 h 30"/>
                <a:gd name="T24" fmla="*/ 0 w 30"/>
                <a:gd name="T25" fmla="*/ 45362813 h 30"/>
                <a:gd name="T26" fmla="*/ 0 w 30"/>
                <a:gd name="T27" fmla="*/ 30241880 h 30"/>
                <a:gd name="T28" fmla="*/ 5040313 w 30"/>
                <a:gd name="T29" fmla="*/ 15120940 h 30"/>
                <a:gd name="T30" fmla="*/ 20161251 w 30"/>
                <a:gd name="T31" fmla="*/ 5040313 h 30"/>
                <a:gd name="T32" fmla="*/ 20161251 w 30"/>
                <a:gd name="T33" fmla="*/ 5040313 h 30"/>
                <a:gd name="T34" fmla="*/ 35282191 w 30"/>
                <a:gd name="T35" fmla="*/ 0 h 30"/>
                <a:gd name="T36" fmla="*/ 50403125 w 30"/>
                <a:gd name="T37" fmla="*/ 0 h 30"/>
                <a:gd name="T38" fmla="*/ 60483759 w 30"/>
                <a:gd name="T39" fmla="*/ 5040313 h 30"/>
                <a:gd name="T40" fmla="*/ 70564382 w 30"/>
                <a:gd name="T41" fmla="*/ 20161251 h 30"/>
                <a:gd name="T42" fmla="*/ 70564382 w 30"/>
                <a:gd name="T43" fmla="*/ 2016125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28" y="8"/>
                  </a:move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4" y="28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0" name="Freeform 67"/>
            <p:cNvSpPr>
              <a:spLocks noEditPoints="1"/>
            </p:cNvSpPr>
            <p:nvPr/>
          </p:nvSpPr>
          <p:spPr bwMode="auto">
            <a:xfrm>
              <a:off x="4611688" y="2955925"/>
              <a:ext cx="117475" cy="111125"/>
            </a:xfrm>
            <a:custGeom>
              <a:avLst/>
              <a:gdLst>
                <a:gd name="T0" fmla="*/ 151209362 w 74"/>
                <a:gd name="T1" fmla="*/ 110886876 h 70"/>
                <a:gd name="T2" fmla="*/ 176410914 w 74"/>
                <a:gd name="T3" fmla="*/ 141128738 h 70"/>
                <a:gd name="T4" fmla="*/ 166330294 w 74"/>
                <a:gd name="T5" fmla="*/ 161289979 h 70"/>
                <a:gd name="T6" fmla="*/ 115927189 w 74"/>
                <a:gd name="T7" fmla="*/ 166330290 h 70"/>
                <a:gd name="T8" fmla="*/ 100806233 w 74"/>
                <a:gd name="T9" fmla="*/ 131048117 h 70"/>
                <a:gd name="T10" fmla="*/ 75604681 w 74"/>
                <a:gd name="T11" fmla="*/ 171370600 h 70"/>
                <a:gd name="T12" fmla="*/ 40322496 w 74"/>
                <a:gd name="T13" fmla="*/ 171370600 h 70"/>
                <a:gd name="T14" fmla="*/ 30241875 w 74"/>
                <a:gd name="T15" fmla="*/ 141128738 h 70"/>
                <a:gd name="T16" fmla="*/ 60483750 w 74"/>
                <a:gd name="T17" fmla="*/ 105846566 h 70"/>
                <a:gd name="T18" fmla="*/ 10080624 w 74"/>
                <a:gd name="T19" fmla="*/ 90725610 h 70"/>
                <a:gd name="T20" fmla="*/ 5040312 w 74"/>
                <a:gd name="T21" fmla="*/ 60483748 h 70"/>
                <a:gd name="T22" fmla="*/ 25201558 w 74"/>
                <a:gd name="T23" fmla="*/ 35282185 h 70"/>
                <a:gd name="T24" fmla="*/ 65524060 w 74"/>
                <a:gd name="T25" fmla="*/ 55443438 h 70"/>
                <a:gd name="T26" fmla="*/ 55443439 w 74"/>
                <a:gd name="T27" fmla="*/ 20161247 h 70"/>
                <a:gd name="T28" fmla="*/ 70564371 w 74"/>
                <a:gd name="T29" fmla="*/ 0 h 70"/>
                <a:gd name="T30" fmla="*/ 105846568 w 74"/>
                <a:gd name="T31" fmla="*/ 0 h 70"/>
                <a:gd name="T32" fmla="*/ 126007810 w 74"/>
                <a:gd name="T33" fmla="*/ 10080624 h 70"/>
                <a:gd name="T34" fmla="*/ 120967500 w 74"/>
                <a:gd name="T35" fmla="*/ 60483748 h 70"/>
                <a:gd name="T36" fmla="*/ 161289983 w 74"/>
                <a:gd name="T37" fmla="*/ 45362805 h 70"/>
                <a:gd name="T38" fmla="*/ 186491535 w 74"/>
                <a:gd name="T39" fmla="*/ 65524059 h 70"/>
                <a:gd name="T40" fmla="*/ 181451225 w 74"/>
                <a:gd name="T41" fmla="*/ 90725610 h 70"/>
                <a:gd name="T42" fmla="*/ 131048121 w 74"/>
                <a:gd name="T43" fmla="*/ 100806231 h 70"/>
                <a:gd name="T44" fmla="*/ 151209362 w 74"/>
                <a:gd name="T45" fmla="*/ 75604679 h 70"/>
                <a:gd name="T46" fmla="*/ 126007810 w 74"/>
                <a:gd name="T47" fmla="*/ 80644990 h 70"/>
                <a:gd name="T48" fmla="*/ 95765923 w 74"/>
                <a:gd name="T49" fmla="*/ 60483748 h 70"/>
                <a:gd name="T50" fmla="*/ 95765923 w 74"/>
                <a:gd name="T51" fmla="*/ 35282185 h 70"/>
                <a:gd name="T52" fmla="*/ 95765923 w 74"/>
                <a:gd name="T53" fmla="*/ 60483748 h 70"/>
                <a:gd name="T54" fmla="*/ 90725612 w 74"/>
                <a:gd name="T55" fmla="*/ 60483748 h 70"/>
                <a:gd name="T56" fmla="*/ 65524060 w 74"/>
                <a:gd name="T57" fmla="*/ 80644990 h 70"/>
                <a:gd name="T58" fmla="*/ 40322496 w 74"/>
                <a:gd name="T59" fmla="*/ 70564369 h 70"/>
                <a:gd name="T60" fmla="*/ 65524060 w 74"/>
                <a:gd name="T61" fmla="*/ 85685300 h 70"/>
                <a:gd name="T62" fmla="*/ 65524060 w 74"/>
                <a:gd name="T63" fmla="*/ 95765921 h 70"/>
                <a:gd name="T64" fmla="*/ 80644992 w 74"/>
                <a:gd name="T65" fmla="*/ 115927187 h 70"/>
                <a:gd name="T66" fmla="*/ 65524060 w 74"/>
                <a:gd name="T67" fmla="*/ 141128738 h 70"/>
                <a:gd name="T68" fmla="*/ 80644992 w 74"/>
                <a:gd name="T69" fmla="*/ 115927187 h 70"/>
                <a:gd name="T70" fmla="*/ 100806233 w 74"/>
                <a:gd name="T71" fmla="*/ 120967497 h 70"/>
                <a:gd name="T72" fmla="*/ 120967500 w 74"/>
                <a:gd name="T73" fmla="*/ 126007807 h 70"/>
                <a:gd name="T74" fmla="*/ 136088431 w 74"/>
                <a:gd name="T75" fmla="*/ 136088428 h 70"/>
                <a:gd name="T76" fmla="*/ 126007810 w 74"/>
                <a:gd name="T77" fmla="*/ 120967497 h 70"/>
                <a:gd name="T78" fmla="*/ 115927189 w 74"/>
                <a:gd name="T79" fmla="*/ 115927187 h 70"/>
                <a:gd name="T80" fmla="*/ 126007810 w 74"/>
                <a:gd name="T81" fmla="*/ 85685300 h 70"/>
                <a:gd name="T82" fmla="*/ 141128741 w 74"/>
                <a:gd name="T83" fmla="*/ 80644990 h 70"/>
                <a:gd name="T84" fmla="*/ 151209362 w 74"/>
                <a:gd name="T85" fmla="*/ 75604679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0"/>
                <a:gd name="T131" fmla="*/ 74 w 74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0">
                  <a:moveTo>
                    <a:pt x="52" y="40"/>
                  </a:moveTo>
                  <a:lnTo>
                    <a:pt x="52" y="40"/>
                  </a:lnTo>
                  <a:lnTo>
                    <a:pt x="60" y="44"/>
                  </a:lnTo>
                  <a:lnTo>
                    <a:pt x="68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68" y="60"/>
                  </a:lnTo>
                  <a:lnTo>
                    <a:pt x="66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2" y="58"/>
                  </a:lnTo>
                  <a:lnTo>
                    <a:pt x="40" y="52"/>
                  </a:lnTo>
                  <a:lnTo>
                    <a:pt x="36" y="62"/>
                  </a:lnTo>
                  <a:lnTo>
                    <a:pt x="30" y="68"/>
                  </a:lnTo>
                  <a:lnTo>
                    <a:pt x="24" y="70"/>
                  </a:lnTo>
                  <a:lnTo>
                    <a:pt x="16" y="68"/>
                  </a:lnTo>
                  <a:lnTo>
                    <a:pt x="14" y="64"/>
                  </a:lnTo>
                  <a:lnTo>
                    <a:pt x="12" y="62"/>
                  </a:lnTo>
                  <a:lnTo>
                    <a:pt x="12" y="56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12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0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4" y="6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2" y="8"/>
                  </a:lnTo>
                  <a:lnTo>
                    <a:pt x="52" y="16"/>
                  </a:lnTo>
                  <a:lnTo>
                    <a:pt x="48" y="24"/>
                  </a:lnTo>
                  <a:lnTo>
                    <a:pt x="56" y="18"/>
                  </a:lnTo>
                  <a:lnTo>
                    <a:pt x="64" y="18"/>
                  </a:lnTo>
                  <a:lnTo>
                    <a:pt x="70" y="20"/>
                  </a:lnTo>
                  <a:lnTo>
                    <a:pt x="74" y="26"/>
                  </a:lnTo>
                  <a:lnTo>
                    <a:pt x="74" y="30"/>
                  </a:lnTo>
                  <a:lnTo>
                    <a:pt x="74" y="34"/>
                  </a:lnTo>
                  <a:lnTo>
                    <a:pt x="72" y="36"/>
                  </a:lnTo>
                  <a:lnTo>
                    <a:pt x="70" y="38"/>
                  </a:lnTo>
                  <a:lnTo>
                    <a:pt x="60" y="40"/>
                  </a:lnTo>
                  <a:lnTo>
                    <a:pt x="52" y="40"/>
                  </a:lnTo>
                  <a:close/>
                  <a:moveTo>
                    <a:pt x="60" y="30"/>
                  </a:moveTo>
                  <a:lnTo>
                    <a:pt x="60" y="30"/>
                  </a:lnTo>
                  <a:lnTo>
                    <a:pt x="54" y="32"/>
                  </a:lnTo>
                  <a:lnTo>
                    <a:pt x="50" y="32"/>
                  </a:lnTo>
                  <a:lnTo>
                    <a:pt x="46" y="26"/>
                  </a:lnTo>
                  <a:lnTo>
                    <a:pt x="38" y="24"/>
                  </a:lnTo>
                  <a:lnTo>
                    <a:pt x="38" y="18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0" y="26"/>
                  </a:lnTo>
                  <a:lnTo>
                    <a:pt x="26" y="32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6"/>
                  </a:lnTo>
                  <a:lnTo>
                    <a:pt x="28" y="50"/>
                  </a:lnTo>
                  <a:lnTo>
                    <a:pt x="26" y="56"/>
                  </a:lnTo>
                  <a:lnTo>
                    <a:pt x="32" y="46"/>
                  </a:lnTo>
                  <a:lnTo>
                    <a:pt x="40" y="48"/>
                  </a:lnTo>
                  <a:lnTo>
                    <a:pt x="44" y="46"/>
                  </a:lnTo>
                  <a:lnTo>
                    <a:pt x="48" y="50"/>
                  </a:lnTo>
                  <a:lnTo>
                    <a:pt x="54" y="54"/>
                  </a:lnTo>
                  <a:lnTo>
                    <a:pt x="56" y="54"/>
                  </a:lnTo>
                  <a:lnTo>
                    <a:pt x="50" y="48"/>
                  </a:lnTo>
                  <a:lnTo>
                    <a:pt x="46" y="46"/>
                  </a:lnTo>
                  <a:lnTo>
                    <a:pt x="50" y="40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6" y="32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1" name="Freeform 68"/>
            <p:cNvSpPr>
              <a:spLocks/>
            </p:cNvSpPr>
            <p:nvPr/>
          </p:nvSpPr>
          <p:spPr bwMode="auto">
            <a:xfrm>
              <a:off x="4652963" y="2994025"/>
              <a:ext cx="41275" cy="38100"/>
            </a:xfrm>
            <a:custGeom>
              <a:avLst/>
              <a:gdLst>
                <a:gd name="T0" fmla="*/ 65524068 w 26"/>
                <a:gd name="T1" fmla="*/ 25201561 h 24"/>
                <a:gd name="T2" fmla="*/ 65524068 w 26"/>
                <a:gd name="T3" fmla="*/ 25201561 h 24"/>
                <a:gd name="T4" fmla="*/ 65524068 w 26"/>
                <a:gd name="T5" fmla="*/ 40322500 h 24"/>
                <a:gd name="T6" fmla="*/ 60483757 w 26"/>
                <a:gd name="T7" fmla="*/ 50403121 h 24"/>
                <a:gd name="T8" fmla="*/ 50403123 w 26"/>
                <a:gd name="T9" fmla="*/ 60483756 h 24"/>
                <a:gd name="T10" fmla="*/ 35282190 w 26"/>
                <a:gd name="T11" fmla="*/ 60483756 h 24"/>
                <a:gd name="T12" fmla="*/ 35282190 w 26"/>
                <a:gd name="T13" fmla="*/ 60483756 h 24"/>
                <a:gd name="T14" fmla="*/ 25201561 w 26"/>
                <a:gd name="T15" fmla="*/ 60483756 h 24"/>
                <a:gd name="T16" fmla="*/ 10080625 w 26"/>
                <a:gd name="T17" fmla="*/ 55443445 h 24"/>
                <a:gd name="T18" fmla="*/ 5040313 w 26"/>
                <a:gd name="T19" fmla="*/ 45362810 h 24"/>
                <a:gd name="T20" fmla="*/ 0 w 26"/>
                <a:gd name="T21" fmla="*/ 35282189 h 24"/>
                <a:gd name="T22" fmla="*/ 0 w 26"/>
                <a:gd name="T23" fmla="*/ 35282189 h 24"/>
                <a:gd name="T24" fmla="*/ 0 w 26"/>
                <a:gd name="T25" fmla="*/ 20161250 h 24"/>
                <a:gd name="T26" fmla="*/ 5040313 w 26"/>
                <a:gd name="T27" fmla="*/ 10080625 h 24"/>
                <a:gd name="T28" fmla="*/ 15120939 w 26"/>
                <a:gd name="T29" fmla="*/ 0 h 24"/>
                <a:gd name="T30" fmla="*/ 30241879 w 26"/>
                <a:gd name="T31" fmla="*/ 0 h 24"/>
                <a:gd name="T32" fmla="*/ 30241879 w 26"/>
                <a:gd name="T33" fmla="*/ 0 h 24"/>
                <a:gd name="T34" fmla="*/ 40322501 w 26"/>
                <a:gd name="T35" fmla="*/ 0 h 24"/>
                <a:gd name="T36" fmla="*/ 50403123 w 26"/>
                <a:gd name="T37" fmla="*/ 5040312 h 24"/>
                <a:gd name="T38" fmla="*/ 60483757 w 26"/>
                <a:gd name="T39" fmla="*/ 15120939 h 24"/>
                <a:gd name="T40" fmla="*/ 65524068 w 26"/>
                <a:gd name="T41" fmla="*/ 25201561 h 24"/>
                <a:gd name="T42" fmla="*/ 65524068 w 26"/>
                <a:gd name="T43" fmla="*/ 2520156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4"/>
                <a:gd name="T68" fmla="*/ 26 w 26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4">
                  <a:moveTo>
                    <a:pt x="26" y="10"/>
                  </a:moveTo>
                  <a:lnTo>
                    <a:pt x="26" y="10"/>
                  </a:lnTo>
                  <a:lnTo>
                    <a:pt x="26" y="16"/>
                  </a:lnTo>
                  <a:lnTo>
                    <a:pt x="24" y="20"/>
                  </a:lnTo>
                  <a:lnTo>
                    <a:pt x="20" y="24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6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2" name="Freeform 69"/>
            <p:cNvSpPr>
              <a:spLocks noEditPoints="1"/>
            </p:cNvSpPr>
            <p:nvPr/>
          </p:nvSpPr>
          <p:spPr bwMode="auto">
            <a:xfrm>
              <a:off x="4706938" y="2955925"/>
              <a:ext cx="117475" cy="114300"/>
            </a:xfrm>
            <a:custGeom>
              <a:avLst/>
              <a:gdLst>
                <a:gd name="T0" fmla="*/ 151209362 w 74"/>
                <a:gd name="T1" fmla="*/ 120967498 h 72"/>
                <a:gd name="T2" fmla="*/ 171370604 w 74"/>
                <a:gd name="T3" fmla="*/ 151209361 h 72"/>
                <a:gd name="T4" fmla="*/ 156249673 w 74"/>
                <a:gd name="T5" fmla="*/ 171370602 h 72"/>
                <a:gd name="T6" fmla="*/ 110886879 w 74"/>
                <a:gd name="T7" fmla="*/ 171370602 h 72"/>
                <a:gd name="T8" fmla="*/ 95765923 w 74"/>
                <a:gd name="T9" fmla="*/ 136088429 h 72"/>
                <a:gd name="T10" fmla="*/ 70564371 w 74"/>
                <a:gd name="T11" fmla="*/ 176410912 h 72"/>
                <a:gd name="T12" fmla="*/ 30241875 w 74"/>
                <a:gd name="T13" fmla="*/ 171370602 h 72"/>
                <a:gd name="T14" fmla="*/ 25201558 w 74"/>
                <a:gd name="T15" fmla="*/ 141128740 h 72"/>
                <a:gd name="T16" fmla="*/ 55443439 w 74"/>
                <a:gd name="T17" fmla="*/ 110886878 h 72"/>
                <a:gd name="T18" fmla="*/ 5040312 w 74"/>
                <a:gd name="T19" fmla="*/ 90725611 h 72"/>
                <a:gd name="T20" fmla="*/ 5040312 w 74"/>
                <a:gd name="T21" fmla="*/ 55443439 h 72"/>
                <a:gd name="T22" fmla="*/ 25201558 w 74"/>
                <a:gd name="T23" fmla="*/ 35282185 h 72"/>
                <a:gd name="T24" fmla="*/ 65524060 w 74"/>
                <a:gd name="T25" fmla="*/ 55443439 h 72"/>
                <a:gd name="T26" fmla="*/ 60483750 w 74"/>
                <a:gd name="T27" fmla="*/ 20161248 h 72"/>
                <a:gd name="T28" fmla="*/ 75604681 w 74"/>
                <a:gd name="T29" fmla="*/ 0 h 72"/>
                <a:gd name="T30" fmla="*/ 105846568 w 74"/>
                <a:gd name="T31" fmla="*/ 0 h 72"/>
                <a:gd name="T32" fmla="*/ 131048121 w 74"/>
                <a:gd name="T33" fmla="*/ 15120937 h 72"/>
                <a:gd name="T34" fmla="*/ 120967500 w 74"/>
                <a:gd name="T35" fmla="*/ 65524060 h 72"/>
                <a:gd name="T36" fmla="*/ 161289983 w 74"/>
                <a:gd name="T37" fmla="*/ 50403116 h 72"/>
                <a:gd name="T38" fmla="*/ 186491535 w 74"/>
                <a:gd name="T39" fmla="*/ 70564370 h 72"/>
                <a:gd name="T40" fmla="*/ 181451225 w 74"/>
                <a:gd name="T41" fmla="*/ 100806232 h 72"/>
                <a:gd name="T42" fmla="*/ 126007810 w 74"/>
                <a:gd name="T43" fmla="*/ 105846567 h 72"/>
                <a:gd name="T44" fmla="*/ 151209362 w 74"/>
                <a:gd name="T45" fmla="*/ 80644991 h 72"/>
                <a:gd name="T46" fmla="*/ 126007810 w 74"/>
                <a:gd name="T47" fmla="*/ 85685301 h 72"/>
                <a:gd name="T48" fmla="*/ 95765923 w 74"/>
                <a:gd name="T49" fmla="*/ 60483749 h 72"/>
                <a:gd name="T50" fmla="*/ 95765923 w 74"/>
                <a:gd name="T51" fmla="*/ 35282185 h 72"/>
                <a:gd name="T52" fmla="*/ 90725612 w 74"/>
                <a:gd name="T53" fmla="*/ 60483749 h 72"/>
                <a:gd name="T54" fmla="*/ 90725612 w 74"/>
                <a:gd name="T55" fmla="*/ 60483749 h 72"/>
                <a:gd name="T56" fmla="*/ 65524060 w 74"/>
                <a:gd name="T57" fmla="*/ 85685301 h 72"/>
                <a:gd name="T58" fmla="*/ 35282185 w 74"/>
                <a:gd name="T59" fmla="*/ 70564370 h 72"/>
                <a:gd name="T60" fmla="*/ 65524060 w 74"/>
                <a:gd name="T61" fmla="*/ 90725611 h 72"/>
                <a:gd name="T62" fmla="*/ 65524060 w 74"/>
                <a:gd name="T63" fmla="*/ 95765922 h 72"/>
                <a:gd name="T64" fmla="*/ 75604681 w 74"/>
                <a:gd name="T65" fmla="*/ 115927188 h 72"/>
                <a:gd name="T66" fmla="*/ 55443439 w 74"/>
                <a:gd name="T67" fmla="*/ 146169050 h 72"/>
                <a:gd name="T68" fmla="*/ 80644992 w 74"/>
                <a:gd name="T69" fmla="*/ 120967498 h 72"/>
                <a:gd name="T70" fmla="*/ 95765923 w 74"/>
                <a:gd name="T71" fmla="*/ 126007809 h 72"/>
                <a:gd name="T72" fmla="*/ 120967500 w 74"/>
                <a:gd name="T73" fmla="*/ 131048119 h 72"/>
                <a:gd name="T74" fmla="*/ 136088431 w 74"/>
                <a:gd name="T75" fmla="*/ 146169050 h 72"/>
                <a:gd name="T76" fmla="*/ 120967500 w 74"/>
                <a:gd name="T77" fmla="*/ 131048119 h 72"/>
                <a:gd name="T78" fmla="*/ 110886879 w 74"/>
                <a:gd name="T79" fmla="*/ 120967498 h 72"/>
                <a:gd name="T80" fmla="*/ 126007810 w 74"/>
                <a:gd name="T81" fmla="*/ 90725611 h 72"/>
                <a:gd name="T82" fmla="*/ 141128741 w 74"/>
                <a:gd name="T83" fmla="*/ 85685301 h 72"/>
                <a:gd name="T84" fmla="*/ 151209362 w 74"/>
                <a:gd name="T85" fmla="*/ 80644991 h 7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2"/>
                <a:gd name="T131" fmla="*/ 74 w 74"/>
                <a:gd name="T132" fmla="*/ 72 h 7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2">
                  <a:moveTo>
                    <a:pt x="50" y="42"/>
                  </a:moveTo>
                  <a:lnTo>
                    <a:pt x="50" y="42"/>
                  </a:lnTo>
                  <a:lnTo>
                    <a:pt x="60" y="48"/>
                  </a:lnTo>
                  <a:lnTo>
                    <a:pt x="66" y="52"/>
                  </a:lnTo>
                  <a:lnTo>
                    <a:pt x="68" y="56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2" y="68"/>
                  </a:lnTo>
                  <a:lnTo>
                    <a:pt x="56" y="72"/>
                  </a:lnTo>
                  <a:lnTo>
                    <a:pt x="50" y="72"/>
                  </a:lnTo>
                  <a:lnTo>
                    <a:pt x="44" y="68"/>
                  </a:lnTo>
                  <a:lnTo>
                    <a:pt x="40" y="60"/>
                  </a:lnTo>
                  <a:lnTo>
                    <a:pt x="38" y="54"/>
                  </a:lnTo>
                  <a:lnTo>
                    <a:pt x="34" y="64"/>
                  </a:lnTo>
                  <a:lnTo>
                    <a:pt x="28" y="70"/>
                  </a:lnTo>
                  <a:lnTo>
                    <a:pt x="20" y="70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10" y="62"/>
                  </a:lnTo>
                  <a:lnTo>
                    <a:pt x="10" y="56"/>
                  </a:lnTo>
                  <a:lnTo>
                    <a:pt x="16" y="50"/>
                  </a:lnTo>
                  <a:lnTo>
                    <a:pt x="22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6" y="18"/>
                  </a:lnTo>
                  <a:lnTo>
                    <a:pt x="10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52" y="18"/>
                  </a:lnTo>
                  <a:lnTo>
                    <a:pt x="48" y="26"/>
                  </a:lnTo>
                  <a:lnTo>
                    <a:pt x="56" y="22"/>
                  </a:lnTo>
                  <a:lnTo>
                    <a:pt x="64" y="20"/>
                  </a:lnTo>
                  <a:lnTo>
                    <a:pt x="70" y="22"/>
                  </a:lnTo>
                  <a:lnTo>
                    <a:pt x="74" y="28"/>
                  </a:lnTo>
                  <a:lnTo>
                    <a:pt x="74" y="34"/>
                  </a:lnTo>
                  <a:lnTo>
                    <a:pt x="74" y="38"/>
                  </a:lnTo>
                  <a:lnTo>
                    <a:pt x="72" y="40"/>
                  </a:lnTo>
                  <a:lnTo>
                    <a:pt x="68" y="42"/>
                  </a:lnTo>
                  <a:lnTo>
                    <a:pt x="60" y="44"/>
                  </a:lnTo>
                  <a:lnTo>
                    <a:pt x="50" y="42"/>
                  </a:lnTo>
                  <a:close/>
                  <a:moveTo>
                    <a:pt x="60" y="32"/>
                  </a:moveTo>
                  <a:lnTo>
                    <a:pt x="60" y="32"/>
                  </a:lnTo>
                  <a:lnTo>
                    <a:pt x="54" y="34"/>
                  </a:lnTo>
                  <a:lnTo>
                    <a:pt x="50" y="34"/>
                  </a:lnTo>
                  <a:lnTo>
                    <a:pt x="46" y="28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14"/>
                  </a:lnTo>
                  <a:lnTo>
                    <a:pt x="36" y="24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44"/>
                  </a:lnTo>
                  <a:lnTo>
                    <a:pt x="30" y="46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8" y="50"/>
                  </a:lnTo>
                  <a:lnTo>
                    <a:pt x="44" y="48"/>
                  </a:lnTo>
                  <a:lnTo>
                    <a:pt x="48" y="52"/>
                  </a:lnTo>
                  <a:lnTo>
                    <a:pt x="54" y="58"/>
                  </a:lnTo>
                  <a:lnTo>
                    <a:pt x="48" y="52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6" y="34"/>
                  </a:lnTo>
                  <a:lnTo>
                    <a:pt x="60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3" name="Freeform 70"/>
            <p:cNvSpPr>
              <a:spLocks/>
            </p:cNvSpPr>
            <p:nvPr/>
          </p:nvSpPr>
          <p:spPr bwMode="auto">
            <a:xfrm>
              <a:off x="4745038" y="2994025"/>
              <a:ext cx="41275" cy="41275"/>
            </a:xfrm>
            <a:custGeom>
              <a:avLst/>
              <a:gdLst>
                <a:gd name="T0" fmla="*/ 65524068 w 26"/>
                <a:gd name="T1" fmla="*/ 30241879 h 26"/>
                <a:gd name="T2" fmla="*/ 65524068 w 26"/>
                <a:gd name="T3" fmla="*/ 30241879 h 26"/>
                <a:gd name="T4" fmla="*/ 65524068 w 26"/>
                <a:gd name="T5" fmla="*/ 45362812 h 26"/>
                <a:gd name="T6" fmla="*/ 60483757 w 26"/>
                <a:gd name="T7" fmla="*/ 55443446 h 26"/>
                <a:gd name="T8" fmla="*/ 50403123 w 26"/>
                <a:gd name="T9" fmla="*/ 65524068 h 26"/>
                <a:gd name="T10" fmla="*/ 35282190 w 26"/>
                <a:gd name="T11" fmla="*/ 65524068 h 26"/>
                <a:gd name="T12" fmla="*/ 35282190 w 26"/>
                <a:gd name="T13" fmla="*/ 65524068 h 26"/>
                <a:gd name="T14" fmla="*/ 25201561 w 26"/>
                <a:gd name="T15" fmla="*/ 65524068 h 26"/>
                <a:gd name="T16" fmla="*/ 15120939 w 26"/>
                <a:gd name="T17" fmla="*/ 60483757 h 26"/>
                <a:gd name="T18" fmla="*/ 5040313 w 26"/>
                <a:gd name="T19" fmla="*/ 50403123 h 26"/>
                <a:gd name="T20" fmla="*/ 0 w 26"/>
                <a:gd name="T21" fmla="*/ 35282190 h 26"/>
                <a:gd name="T22" fmla="*/ 0 w 26"/>
                <a:gd name="T23" fmla="*/ 35282190 h 26"/>
                <a:gd name="T24" fmla="*/ 5040313 w 26"/>
                <a:gd name="T25" fmla="*/ 25201561 h 26"/>
                <a:gd name="T26" fmla="*/ 10080625 w 26"/>
                <a:gd name="T27" fmla="*/ 10080625 h 26"/>
                <a:gd name="T28" fmla="*/ 20161250 w 26"/>
                <a:gd name="T29" fmla="*/ 5040313 h 26"/>
                <a:gd name="T30" fmla="*/ 30241879 w 26"/>
                <a:gd name="T31" fmla="*/ 0 h 26"/>
                <a:gd name="T32" fmla="*/ 30241879 w 26"/>
                <a:gd name="T33" fmla="*/ 0 h 26"/>
                <a:gd name="T34" fmla="*/ 45362812 w 26"/>
                <a:gd name="T35" fmla="*/ 5040313 h 26"/>
                <a:gd name="T36" fmla="*/ 55443446 w 26"/>
                <a:gd name="T37" fmla="*/ 10080625 h 26"/>
                <a:gd name="T38" fmla="*/ 65524068 w 26"/>
                <a:gd name="T39" fmla="*/ 20161250 h 26"/>
                <a:gd name="T40" fmla="*/ 65524068 w 26"/>
                <a:gd name="T41" fmla="*/ 30241879 h 26"/>
                <a:gd name="T42" fmla="*/ 65524068 w 26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6"/>
                <a:gd name="T68" fmla="*/ 26 w 26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6">
                  <a:moveTo>
                    <a:pt x="26" y="12"/>
                  </a:moveTo>
                  <a:lnTo>
                    <a:pt x="26" y="12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0" y="26"/>
                  </a:lnTo>
                  <a:lnTo>
                    <a:pt x="14" y="26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4" name="Freeform 71"/>
            <p:cNvSpPr>
              <a:spLocks noEditPoints="1"/>
            </p:cNvSpPr>
            <p:nvPr/>
          </p:nvSpPr>
          <p:spPr bwMode="auto">
            <a:xfrm>
              <a:off x="5078413" y="2978150"/>
              <a:ext cx="104775" cy="104775"/>
            </a:xfrm>
            <a:custGeom>
              <a:avLst/>
              <a:gdLst>
                <a:gd name="T0" fmla="*/ 115927184 w 66"/>
                <a:gd name="T1" fmla="*/ 80644988 h 66"/>
                <a:gd name="T2" fmla="*/ 156249665 w 66"/>
                <a:gd name="T3" fmla="*/ 85685298 h 66"/>
                <a:gd name="T4" fmla="*/ 166330285 w 66"/>
                <a:gd name="T5" fmla="*/ 95765918 h 66"/>
                <a:gd name="T6" fmla="*/ 161289975 w 66"/>
                <a:gd name="T7" fmla="*/ 120967494 h 66"/>
                <a:gd name="T8" fmla="*/ 151209355 w 66"/>
                <a:gd name="T9" fmla="*/ 136088424 h 66"/>
                <a:gd name="T10" fmla="*/ 126007804 w 66"/>
                <a:gd name="T11" fmla="*/ 136088424 h 66"/>
                <a:gd name="T12" fmla="*/ 110886873 w 66"/>
                <a:gd name="T13" fmla="*/ 126007804 h 66"/>
                <a:gd name="T14" fmla="*/ 100806228 w 66"/>
                <a:gd name="T15" fmla="*/ 115927184 h 66"/>
                <a:gd name="T16" fmla="*/ 90725608 w 66"/>
                <a:gd name="T17" fmla="*/ 156249665 h 66"/>
                <a:gd name="T18" fmla="*/ 60483747 w 66"/>
                <a:gd name="T19" fmla="*/ 166330285 h 66"/>
                <a:gd name="T20" fmla="*/ 55443437 w 66"/>
                <a:gd name="T21" fmla="*/ 161289975 h 66"/>
                <a:gd name="T22" fmla="*/ 45362804 w 66"/>
                <a:gd name="T23" fmla="*/ 141128734 h 66"/>
                <a:gd name="T24" fmla="*/ 60483747 w 66"/>
                <a:gd name="T25" fmla="*/ 105846563 h 66"/>
                <a:gd name="T26" fmla="*/ 35282184 w 66"/>
                <a:gd name="T27" fmla="*/ 110886873 h 66"/>
                <a:gd name="T28" fmla="*/ 5040312 w 66"/>
                <a:gd name="T29" fmla="*/ 100806228 h 66"/>
                <a:gd name="T30" fmla="*/ 0 w 66"/>
                <a:gd name="T31" fmla="*/ 80644988 h 66"/>
                <a:gd name="T32" fmla="*/ 0 w 66"/>
                <a:gd name="T33" fmla="*/ 65524057 h 66"/>
                <a:gd name="T34" fmla="*/ 20161247 w 66"/>
                <a:gd name="T35" fmla="*/ 55443437 h 66"/>
                <a:gd name="T36" fmla="*/ 50403114 w 66"/>
                <a:gd name="T37" fmla="*/ 60483747 h 66"/>
                <a:gd name="T38" fmla="*/ 35282184 w 66"/>
                <a:gd name="T39" fmla="*/ 45362804 h 66"/>
                <a:gd name="T40" fmla="*/ 30241873 w 66"/>
                <a:gd name="T41" fmla="*/ 20161247 h 66"/>
                <a:gd name="T42" fmla="*/ 65524057 w 66"/>
                <a:gd name="T43" fmla="*/ 0 h 66"/>
                <a:gd name="T44" fmla="*/ 75604677 w 66"/>
                <a:gd name="T45" fmla="*/ 0 h 66"/>
                <a:gd name="T46" fmla="*/ 90725608 w 66"/>
                <a:gd name="T47" fmla="*/ 10080623 h 66"/>
                <a:gd name="T48" fmla="*/ 100806228 w 66"/>
                <a:gd name="T49" fmla="*/ 45362804 h 66"/>
                <a:gd name="T50" fmla="*/ 110886873 w 66"/>
                <a:gd name="T51" fmla="*/ 30241873 h 66"/>
                <a:gd name="T52" fmla="*/ 136088424 w 66"/>
                <a:gd name="T53" fmla="*/ 20161247 h 66"/>
                <a:gd name="T54" fmla="*/ 151209355 w 66"/>
                <a:gd name="T55" fmla="*/ 30241873 h 66"/>
                <a:gd name="T56" fmla="*/ 161289975 w 66"/>
                <a:gd name="T57" fmla="*/ 50403114 h 66"/>
                <a:gd name="T58" fmla="*/ 151209355 w 66"/>
                <a:gd name="T59" fmla="*/ 60483747 h 66"/>
                <a:gd name="T60" fmla="*/ 115927184 w 66"/>
                <a:gd name="T61" fmla="*/ 80644988 h 66"/>
                <a:gd name="T62" fmla="*/ 126007804 w 66"/>
                <a:gd name="T63" fmla="*/ 50403114 h 66"/>
                <a:gd name="T64" fmla="*/ 115927184 w 66"/>
                <a:gd name="T65" fmla="*/ 60483747 h 66"/>
                <a:gd name="T66" fmla="*/ 105846563 w 66"/>
                <a:gd name="T67" fmla="*/ 60483747 h 66"/>
                <a:gd name="T68" fmla="*/ 75604677 w 66"/>
                <a:gd name="T69" fmla="*/ 55443437 h 66"/>
                <a:gd name="T70" fmla="*/ 65524057 w 66"/>
                <a:gd name="T71" fmla="*/ 35282184 h 66"/>
                <a:gd name="T72" fmla="*/ 65524057 w 66"/>
                <a:gd name="T73" fmla="*/ 35282184 h 66"/>
                <a:gd name="T74" fmla="*/ 75604677 w 66"/>
                <a:gd name="T75" fmla="*/ 55443437 h 66"/>
                <a:gd name="T76" fmla="*/ 70564367 w 66"/>
                <a:gd name="T77" fmla="*/ 55443437 h 66"/>
                <a:gd name="T78" fmla="*/ 60483747 w 66"/>
                <a:gd name="T79" fmla="*/ 65524057 h 66"/>
                <a:gd name="T80" fmla="*/ 60483747 w 66"/>
                <a:gd name="T81" fmla="*/ 80644988 h 66"/>
                <a:gd name="T82" fmla="*/ 30241873 w 66"/>
                <a:gd name="T83" fmla="*/ 80644988 h 66"/>
                <a:gd name="T84" fmla="*/ 30241873 w 66"/>
                <a:gd name="T85" fmla="*/ 80644988 h 66"/>
                <a:gd name="T86" fmla="*/ 60483747 w 66"/>
                <a:gd name="T87" fmla="*/ 85685298 h 66"/>
                <a:gd name="T88" fmla="*/ 60483747 w 66"/>
                <a:gd name="T89" fmla="*/ 90725608 h 66"/>
                <a:gd name="T90" fmla="*/ 75604677 w 66"/>
                <a:gd name="T91" fmla="*/ 105846563 h 66"/>
                <a:gd name="T92" fmla="*/ 75604677 w 66"/>
                <a:gd name="T93" fmla="*/ 131048114 h 66"/>
                <a:gd name="T94" fmla="*/ 75604677 w 66"/>
                <a:gd name="T95" fmla="*/ 136088424 h 66"/>
                <a:gd name="T96" fmla="*/ 80644988 w 66"/>
                <a:gd name="T97" fmla="*/ 105846563 h 66"/>
                <a:gd name="T98" fmla="*/ 100806228 w 66"/>
                <a:gd name="T99" fmla="*/ 105846563 h 66"/>
                <a:gd name="T100" fmla="*/ 105846563 w 66"/>
                <a:gd name="T101" fmla="*/ 95765918 h 66"/>
                <a:gd name="T102" fmla="*/ 115927184 w 66"/>
                <a:gd name="T103" fmla="*/ 100806228 h 66"/>
                <a:gd name="T104" fmla="*/ 136088424 w 66"/>
                <a:gd name="T105" fmla="*/ 110886873 h 66"/>
                <a:gd name="T106" fmla="*/ 136088424 w 66"/>
                <a:gd name="T107" fmla="*/ 105846563 h 66"/>
                <a:gd name="T108" fmla="*/ 120967494 w 66"/>
                <a:gd name="T109" fmla="*/ 100806228 h 66"/>
                <a:gd name="T110" fmla="*/ 110886873 w 66"/>
                <a:gd name="T111" fmla="*/ 95765918 h 66"/>
                <a:gd name="T112" fmla="*/ 110886873 w 66"/>
                <a:gd name="T113" fmla="*/ 80644988 h 66"/>
                <a:gd name="T114" fmla="*/ 110886873 w 66"/>
                <a:gd name="T115" fmla="*/ 65524057 h 66"/>
                <a:gd name="T116" fmla="*/ 110886873 w 66"/>
                <a:gd name="T117" fmla="*/ 65524057 h 66"/>
                <a:gd name="T118" fmla="*/ 126007804 w 66"/>
                <a:gd name="T119" fmla="*/ 50403114 h 66"/>
                <a:gd name="T120" fmla="*/ 126007804 w 66"/>
                <a:gd name="T121" fmla="*/ 50403114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6"/>
                <a:gd name="T184" fmla="*/ 0 h 66"/>
                <a:gd name="T185" fmla="*/ 66 w 66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6" h="66">
                  <a:moveTo>
                    <a:pt x="46" y="32"/>
                  </a:moveTo>
                  <a:lnTo>
                    <a:pt x="46" y="32"/>
                  </a:lnTo>
                  <a:lnTo>
                    <a:pt x="56" y="32"/>
                  </a:lnTo>
                  <a:lnTo>
                    <a:pt x="62" y="34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42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6" y="56"/>
                  </a:lnTo>
                  <a:lnTo>
                    <a:pt x="50" y="54"/>
                  </a:lnTo>
                  <a:lnTo>
                    <a:pt x="44" y="50"/>
                  </a:lnTo>
                  <a:lnTo>
                    <a:pt x="40" y="46"/>
                  </a:lnTo>
                  <a:lnTo>
                    <a:pt x="40" y="54"/>
                  </a:lnTo>
                  <a:lnTo>
                    <a:pt x="36" y="62"/>
                  </a:lnTo>
                  <a:lnTo>
                    <a:pt x="32" y="64"/>
                  </a:lnTo>
                  <a:lnTo>
                    <a:pt x="24" y="66"/>
                  </a:lnTo>
                  <a:lnTo>
                    <a:pt x="22" y="64"/>
                  </a:lnTo>
                  <a:lnTo>
                    <a:pt x="20" y="62"/>
                  </a:lnTo>
                  <a:lnTo>
                    <a:pt x="18" y="56"/>
                  </a:lnTo>
                  <a:lnTo>
                    <a:pt x="20" y="50"/>
                  </a:lnTo>
                  <a:lnTo>
                    <a:pt x="24" y="42"/>
                  </a:lnTo>
                  <a:lnTo>
                    <a:pt x="14" y="44"/>
                  </a:lnTo>
                  <a:lnTo>
                    <a:pt x="4" y="42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0" y="24"/>
                  </a:lnTo>
                  <a:lnTo>
                    <a:pt x="14" y="18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6" y="6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8" y="10"/>
                  </a:lnTo>
                  <a:lnTo>
                    <a:pt x="40" y="18"/>
                  </a:lnTo>
                  <a:lnTo>
                    <a:pt x="44" y="12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60" y="12"/>
                  </a:lnTo>
                  <a:lnTo>
                    <a:pt x="62" y="16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6" y="32"/>
                  </a:lnTo>
                  <a:close/>
                  <a:moveTo>
                    <a:pt x="50" y="20"/>
                  </a:moveTo>
                  <a:lnTo>
                    <a:pt x="50" y="20"/>
                  </a:lnTo>
                  <a:lnTo>
                    <a:pt x="46" y="24"/>
                  </a:lnTo>
                  <a:lnTo>
                    <a:pt x="42" y="24"/>
                  </a:lnTo>
                  <a:lnTo>
                    <a:pt x="36" y="22"/>
                  </a:lnTo>
                  <a:lnTo>
                    <a:pt x="30" y="22"/>
                  </a:lnTo>
                  <a:lnTo>
                    <a:pt x="26" y="14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4" y="32"/>
                  </a:lnTo>
                  <a:lnTo>
                    <a:pt x="12" y="32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8" y="40"/>
                  </a:lnTo>
                  <a:lnTo>
                    <a:pt x="30" y="42"/>
                  </a:lnTo>
                  <a:lnTo>
                    <a:pt x="30" y="52"/>
                  </a:lnTo>
                  <a:lnTo>
                    <a:pt x="30" y="54"/>
                  </a:lnTo>
                  <a:lnTo>
                    <a:pt x="32" y="42"/>
                  </a:lnTo>
                  <a:lnTo>
                    <a:pt x="40" y="42"/>
                  </a:lnTo>
                  <a:lnTo>
                    <a:pt x="42" y="38"/>
                  </a:lnTo>
                  <a:lnTo>
                    <a:pt x="46" y="40"/>
                  </a:lnTo>
                  <a:lnTo>
                    <a:pt x="54" y="44"/>
                  </a:lnTo>
                  <a:lnTo>
                    <a:pt x="54" y="42"/>
                  </a:lnTo>
                  <a:lnTo>
                    <a:pt x="48" y="40"/>
                  </a:lnTo>
                  <a:lnTo>
                    <a:pt x="44" y="38"/>
                  </a:lnTo>
                  <a:lnTo>
                    <a:pt x="44" y="32"/>
                  </a:lnTo>
                  <a:lnTo>
                    <a:pt x="44" y="26"/>
                  </a:lnTo>
                  <a:lnTo>
                    <a:pt x="48" y="24"/>
                  </a:lnTo>
                  <a:lnTo>
                    <a:pt x="50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5" name="Freeform 72"/>
            <p:cNvSpPr>
              <a:spLocks/>
            </p:cNvSpPr>
            <p:nvPr/>
          </p:nvSpPr>
          <p:spPr bwMode="auto">
            <a:xfrm>
              <a:off x="5113338" y="3009900"/>
              <a:ext cx="38100" cy="38100"/>
            </a:xfrm>
            <a:custGeom>
              <a:avLst/>
              <a:gdLst>
                <a:gd name="T0" fmla="*/ 55443445 w 24"/>
                <a:gd name="T1" fmla="*/ 15120939 h 24"/>
                <a:gd name="T2" fmla="*/ 55443445 w 24"/>
                <a:gd name="T3" fmla="*/ 15120939 h 24"/>
                <a:gd name="T4" fmla="*/ 60483756 w 24"/>
                <a:gd name="T5" fmla="*/ 25201561 h 24"/>
                <a:gd name="T6" fmla="*/ 60483756 w 24"/>
                <a:gd name="T7" fmla="*/ 40322500 h 24"/>
                <a:gd name="T8" fmla="*/ 55443445 w 24"/>
                <a:gd name="T9" fmla="*/ 50403121 h 24"/>
                <a:gd name="T10" fmla="*/ 45362810 w 24"/>
                <a:gd name="T11" fmla="*/ 55443445 h 24"/>
                <a:gd name="T12" fmla="*/ 45362810 w 24"/>
                <a:gd name="T13" fmla="*/ 55443445 h 24"/>
                <a:gd name="T14" fmla="*/ 35282189 w 24"/>
                <a:gd name="T15" fmla="*/ 60483756 h 24"/>
                <a:gd name="T16" fmla="*/ 20161250 w 24"/>
                <a:gd name="T17" fmla="*/ 55443445 h 24"/>
                <a:gd name="T18" fmla="*/ 10080625 w 24"/>
                <a:gd name="T19" fmla="*/ 50403121 h 24"/>
                <a:gd name="T20" fmla="*/ 5040312 w 24"/>
                <a:gd name="T21" fmla="*/ 45362810 h 24"/>
                <a:gd name="T22" fmla="*/ 5040312 w 24"/>
                <a:gd name="T23" fmla="*/ 45362810 h 24"/>
                <a:gd name="T24" fmla="*/ 0 w 24"/>
                <a:gd name="T25" fmla="*/ 30241878 h 24"/>
                <a:gd name="T26" fmla="*/ 5040312 w 24"/>
                <a:gd name="T27" fmla="*/ 20161250 h 24"/>
                <a:gd name="T28" fmla="*/ 10080625 w 24"/>
                <a:gd name="T29" fmla="*/ 10080625 h 24"/>
                <a:gd name="T30" fmla="*/ 15120939 w 24"/>
                <a:gd name="T31" fmla="*/ 5040312 h 24"/>
                <a:gd name="T32" fmla="*/ 15120939 w 24"/>
                <a:gd name="T33" fmla="*/ 5040312 h 24"/>
                <a:gd name="T34" fmla="*/ 30241878 w 24"/>
                <a:gd name="T35" fmla="*/ 0 h 24"/>
                <a:gd name="T36" fmla="*/ 40322500 w 24"/>
                <a:gd name="T37" fmla="*/ 0 h 24"/>
                <a:gd name="T38" fmla="*/ 50403121 w 24"/>
                <a:gd name="T39" fmla="*/ 10080625 h 24"/>
                <a:gd name="T40" fmla="*/ 55443445 w 24"/>
                <a:gd name="T41" fmla="*/ 15120939 h 24"/>
                <a:gd name="T42" fmla="*/ 55443445 w 24"/>
                <a:gd name="T43" fmla="*/ 15120939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4"/>
                <a:gd name="T68" fmla="*/ 24 w 24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4">
                  <a:moveTo>
                    <a:pt x="22" y="6"/>
                  </a:moveTo>
                  <a:lnTo>
                    <a:pt x="22" y="6"/>
                  </a:lnTo>
                  <a:lnTo>
                    <a:pt x="24" y="10"/>
                  </a:lnTo>
                  <a:lnTo>
                    <a:pt x="24" y="16"/>
                  </a:lnTo>
                  <a:lnTo>
                    <a:pt x="22" y="20"/>
                  </a:lnTo>
                  <a:lnTo>
                    <a:pt x="18" y="22"/>
                  </a:lnTo>
                  <a:lnTo>
                    <a:pt x="14" y="24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6" name="Freeform 73"/>
            <p:cNvSpPr>
              <a:spLocks noEditPoints="1"/>
            </p:cNvSpPr>
            <p:nvPr/>
          </p:nvSpPr>
          <p:spPr bwMode="auto">
            <a:xfrm>
              <a:off x="4929188" y="3241675"/>
              <a:ext cx="104775" cy="104775"/>
            </a:xfrm>
            <a:custGeom>
              <a:avLst/>
              <a:gdLst>
                <a:gd name="T0" fmla="*/ 115927184 w 66"/>
                <a:gd name="T1" fmla="*/ 85685298 h 66"/>
                <a:gd name="T2" fmla="*/ 156249665 w 66"/>
                <a:gd name="T3" fmla="*/ 90725608 h 66"/>
                <a:gd name="T4" fmla="*/ 166330285 w 66"/>
                <a:gd name="T5" fmla="*/ 100806228 h 66"/>
                <a:gd name="T6" fmla="*/ 161289975 w 66"/>
                <a:gd name="T7" fmla="*/ 120967494 h 66"/>
                <a:gd name="T8" fmla="*/ 151209355 w 66"/>
                <a:gd name="T9" fmla="*/ 136088424 h 66"/>
                <a:gd name="T10" fmla="*/ 126007804 w 66"/>
                <a:gd name="T11" fmla="*/ 141128734 h 66"/>
                <a:gd name="T12" fmla="*/ 110886873 w 66"/>
                <a:gd name="T13" fmla="*/ 126007804 h 66"/>
                <a:gd name="T14" fmla="*/ 100806228 w 66"/>
                <a:gd name="T15" fmla="*/ 115927184 h 66"/>
                <a:gd name="T16" fmla="*/ 90725608 w 66"/>
                <a:gd name="T17" fmla="*/ 156249665 h 66"/>
                <a:gd name="T18" fmla="*/ 60483747 w 66"/>
                <a:gd name="T19" fmla="*/ 166330285 h 66"/>
                <a:gd name="T20" fmla="*/ 55443437 w 66"/>
                <a:gd name="T21" fmla="*/ 166330285 h 66"/>
                <a:gd name="T22" fmla="*/ 45362804 w 66"/>
                <a:gd name="T23" fmla="*/ 146169045 h 66"/>
                <a:gd name="T24" fmla="*/ 60483747 w 66"/>
                <a:gd name="T25" fmla="*/ 110886873 h 66"/>
                <a:gd name="T26" fmla="*/ 30241873 w 66"/>
                <a:gd name="T27" fmla="*/ 115927184 h 66"/>
                <a:gd name="T28" fmla="*/ 5040312 w 66"/>
                <a:gd name="T29" fmla="*/ 105846563 h 66"/>
                <a:gd name="T30" fmla="*/ 0 w 66"/>
                <a:gd name="T31" fmla="*/ 85685298 h 66"/>
                <a:gd name="T32" fmla="*/ 0 w 66"/>
                <a:gd name="T33" fmla="*/ 70564367 h 66"/>
                <a:gd name="T34" fmla="*/ 20161247 w 66"/>
                <a:gd name="T35" fmla="*/ 55443437 h 66"/>
                <a:gd name="T36" fmla="*/ 50403114 w 66"/>
                <a:gd name="T37" fmla="*/ 65524057 h 66"/>
                <a:gd name="T38" fmla="*/ 35282184 w 66"/>
                <a:gd name="T39" fmla="*/ 45362804 h 66"/>
                <a:gd name="T40" fmla="*/ 30241873 w 66"/>
                <a:gd name="T41" fmla="*/ 25201557 h 66"/>
                <a:gd name="T42" fmla="*/ 60483747 w 66"/>
                <a:gd name="T43" fmla="*/ 5040312 h 66"/>
                <a:gd name="T44" fmla="*/ 70564367 w 66"/>
                <a:gd name="T45" fmla="*/ 0 h 66"/>
                <a:gd name="T46" fmla="*/ 90725608 w 66"/>
                <a:gd name="T47" fmla="*/ 15120937 h 66"/>
                <a:gd name="T48" fmla="*/ 95765918 w 66"/>
                <a:gd name="T49" fmla="*/ 50403114 h 66"/>
                <a:gd name="T50" fmla="*/ 110886873 w 66"/>
                <a:gd name="T51" fmla="*/ 35282184 h 66"/>
                <a:gd name="T52" fmla="*/ 136088424 w 66"/>
                <a:gd name="T53" fmla="*/ 25201557 h 66"/>
                <a:gd name="T54" fmla="*/ 151209355 w 66"/>
                <a:gd name="T55" fmla="*/ 35282184 h 66"/>
                <a:gd name="T56" fmla="*/ 161289975 w 66"/>
                <a:gd name="T57" fmla="*/ 50403114 h 66"/>
                <a:gd name="T58" fmla="*/ 151209355 w 66"/>
                <a:gd name="T59" fmla="*/ 65524057 h 66"/>
                <a:gd name="T60" fmla="*/ 115927184 w 66"/>
                <a:gd name="T61" fmla="*/ 85685298 h 66"/>
                <a:gd name="T62" fmla="*/ 126007804 w 66"/>
                <a:gd name="T63" fmla="*/ 55443437 h 66"/>
                <a:gd name="T64" fmla="*/ 115927184 w 66"/>
                <a:gd name="T65" fmla="*/ 60483747 h 66"/>
                <a:gd name="T66" fmla="*/ 105846563 w 66"/>
                <a:gd name="T67" fmla="*/ 65524057 h 66"/>
                <a:gd name="T68" fmla="*/ 75604677 w 66"/>
                <a:gd name="T69" fmla="*/ 55443437 h 66"/>
                <a:gd name="T70" fmla="*/ 65524057 w 66"/>
                <a:gd name="T71" fmla="*/ 35282184 h 66"/>
                <a:gd name="T72" fmla="*/ 65524057 w 66"/>
                <a:gd name="T73" fmla="*/ 35282184 h 66"/>
                <a:gd name="T74" fmla="*/ 70564367 w 66"/>
                <a:gd name="T75" fmla="*/ 60483747 h 66"/>
                <a:gd name="T76" fmla="*/ 70564367 w 66"/>
                <a:gd name="T77" fmla="*/ 60483747 h 66"/>
                <a:gd name="T78" fmla="*/ 60483747 w 66"/>
                <a:gd name="T79" fmla="*/ 70564367 h 66"/>
                <a:gd name="T80" fmla="*/ 55443437 w 66"/>
                <a:gd name="T81" fmla="*/ 85685298 h 66"/>
                <a:gd name="T82" fmla="*/ 30241873 w 66"/>
                <a:gd name="T83" fmla="*/ 80644988 h 66"/>
                <a:gd name="T84" fmla="*/ 30241873 w 66"/>
                <a:gd name="T85" fmla="*/ 85685298 h 66"/>
                <a:gd name="T86" fmla="*/ 60483747 w 66"/>
                <a:gd name="T87" fmla="*/ 90725608 h 66"/>
                <a:gd name="T88" fmla="*/ 60483747 w 66"/>
                <a:gd name="T89" fmla="*/ 95765918 h 66"/>
                <a:gd name="T90" fmla="*/ 75604677 w 66"/>
                <a:gd name="T91" fmla="*/ 110886873 h 66"/>
                <a:gd name="T92" fmla="*/ 70564367 w 66"/>
                <a:gd name="T93" fmla="*/ 136088424 h 66"/>
                <a:gd name="T94" fmla="*/ 75604677 w 66"/>
                <a:gd name="T95" fmla="*/ 136088424 h 66"/>
                <a:gd name="T96" fmla="*/ 80644988 w 66"/>
                <a:gd name="T97" fmla="*/ 110886873 h 66"/>
                <a:gd name="T98" fmla="*/ 95765918 w 66"/>
                <a:gd name="T99" fmla="*/ 105846563 h 66"/>
                <a:gd name="T100" fmla="*/ 105846563 w 66"/>
                <a:gd name="T101" fmla="*/ 100806228 h 66"/>
                <a:gd name="T102" fmla="*/ 115927184 w 66"/>
                <a:gd name="T103" fmla="*/ 105846563 h 66"/>
                <a:gd name="T104" fmla="*/ 136088424 w 66"/>
                <a:gd name="T105" fmla="*/ 110886873 h 66"/>
                <a:gd name="T106" fmla="*/ 136088424 w 66"/>
                <a:gd name="T107" fmla="*/ 110886873 h 66"/>
                <a:gd name="T108" fmla="*/ 120967494 w 66"/>
                <a:gd name="T109" fmla="*/ 100806228 h 66"/>
                <a:gd name="T110" fmla="*/ 105846563 w 66"/>
                <a:gd name="T111" fmla="*/ 95765918 h 66"/>
                <a:gd name="T112" fmla="*/ 110886873 w 66"/>
                <a:gd name="T113" fmla="*/ 85685298 h 66"/>
                <a:gd name="T114" fmla="*/ 110886873 w 66"/>
                <a:gd name="T115" fmla="*/ 70564367 h 66"/>
                <a:gd name="T116" fmla="*/ 105846563 w 66"/>
                <a:gd name="T117" fmla="*/ 70564367 h 66"/>
                <a:gd name="T118" fmla="*/ 126007804 w 66"/>
                <a:gd name="T119" fmla="*/ 55443437 h 66"/>
                <a:gd name="T120" fmla="*/ 126007804 w 66"/>
                <a:gd name="T121" fmla="*/ 5544343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6"/>
                <a:gd name="T184" fmla="*/ 0 h 66"/>
                <a:gd name="T185" fmla="*/ 66 w 66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6" h="66">
                  <a:moveTo>
                    <a:pt x="46" y="34"/>
                  </a:moveTo>
                  <a:lnTo>
                    <a:pt x="46" y="34"/>
                  </a:lnTo>
                  <a:lnTo>
                    <a:pt x="54" y="34"/>
                  </a:lnTo>
                  <a:lnTo>
                    <a:pt x="62" y="36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6" y="44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6" y="58"/>
                  </a:lnTo>
                  <a:lnTo>
                    <a:pt x="50" y="56"/>
                  </a:lnTo>
                  <a:lnTo>
                    <a:pt x="44" y="50"/>
                  </a:lnTo>
                  <a:lnTo>
                    <a:pt x="40" y="46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2" y="66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18" y="58"/>
                  </a:lnTo>
                  <a:lnTo>
                    <a:pt x="20" y="50"/>
                  </a:lnTo>
                  <a:lnTo>
                    <a:pt x="24" y="44"/>
                  </a:lnTo>
                  <a:lnTo>
                    <a:pt x="12" y="46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0" y="2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38" y="12"/>
                  </a:lnTo>
                  <a:lnTo>
                    <a:pt x="38" y="20"/>
                  </a:lnTo>
                  <a:lnTo>
                    <a:pt x="44" y="14"/>
                  </a:lnTo>
                  <a:lnTo>
                    <a:pt x="50" y="10"/>
                  </a:lnTo>
                  <a:lnTo>
                    <a:pt x="54" y="10"/>
                  </a:lnTo>
                  <a:lnTo>
                    <a:pt x="60" y="14"/>
                  </a:lnTo>
                  <a:lnTo>
                    <a:pt x="62" y="18"/>
                  </a:lnTo>
                  <a:lnTo>
                    <a:pt x="64" y="20"/>
                  </a:lnTo>
                  <a:lnTo>
                    <a:pt x="62" y="24"/>
                  </a:lnTo>
                  <a:lnTo>
                    <a:pt x="60" y="26"/>
                  </a:lnTo>
                  <a:lnTo>
                    <a:pt x="54" y="30"/>
                  </a:lnTo>
                  <a:lnTo>
                    <a:pt x="46" y="34"/>
                  </a:lnTo>
                  <a:close/>
                  <a:moveTo>
                    <a:pt x="50" y="22"/>
                  </a:moveTo>
                  <a:lnTo>
                    <a:pt x="50" y="22"/>
                  </a:lnTo>
                  <a:lnTo>
                    <a:pt x="46" y="24"/>
                  </a:lnTo>
                  <a:lnTo>
                    <a:pt x="42" y="26"/>
                  </a:lnTo>
                  <a:lnTo>
                    <a:pt x="36" y="22"/>
                  </a:lnTo>
                  <a:lnTo>
                    <a:pt x="30" y="22"/>
                  </a:lnTo>
                  <a:lnTo>
                    <a:pt x="26" y="14"/>
                  </a:lnTo>
                  <a:lnTo>
                    <a:pt x="28" y="24"/>
                  </a:lnTo>
                  <a:lnTo>
                    <a:pt x="24" y="28"/>
                  </a:lnTo>
                  <a:lnTo>
                    <a:pt x="22" y="3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6" y="42"/>
                  </a:lnTo>
                  <a:lnTo>
                    <a:pt x="30" y="44"/>
                  </a:lnTo>
                  <a:lnTo>
                    <a:pt x="28" y="54"/>
                  </a:lnTo>
                  <a:lnTo>
                    <a:pt x="30" y="54"/>
                  </a:lnTo>
                  <a:lnTo>
                    <a:pt x="32" y="44"/>
                  </a:lnTo>
                  <a:lnTo>
                    <a:pt x="38" y="42"/>
                  </a:lnTo>
                  <a:lnTo>
                    <a:pt x="42" y="40"/>
                  </a:lnTo>
                  <a:lnTo>
                    <a:pt x="46" y="42"/>
                  </a:lnTo>
                  <a:lnTo>
                    <a:pt x="54" y="44"/>
                  </a:lnTo>
                  <a:lnTo>
                    <a:pt x="48" y="40"/>
                  </a:lnTo>
                  <a:lnTo>
                    <a:pt x="42" y="38"/>
                  </a:lnTo>
                  <a:lnTo>
                    <a:pt x="44" y="34"/>
                  </a:lnTo>
                  <a:lnTo>
                    <a:pt x="44" y="28"/>
                  </a:lnTo>
                  <a:lnTo>
                    <a:pt x="42" y="28"/>
                  </a:lnTo>
                  <a:lnTo>
                    <a:pt x="46" y="24"/>
                  </a:lnTo>
                  <a:lnTo>
                    <a:pt x="5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7" name="Freeform 74"/>
            <p:cNvSpPr>
              <a:spLocks/>
            </p:cNvSpPr>
            <p:nvPr/>
          </p:nvSpPr>
          <p:spPr bwMode="auto">
            <a:xfrm>
              <a:off x="4964113" y="3276600"/>
              <a:ext cx="38100" cy="34925"/>
            </a:xfrm>
            <a:custGeom>
              <a:avLst/>
              <a:gdLst>
                <a:gd name="T0" fmla="*/ 55443445 w 24"/>
                <a:gd name="T1" fmla="*/ 15120938 h 22"/>
                <a:gd name="T2" fmla="*/ 55443445 w 24"/>
                <a:gd name="T3" fmla="*/ 15120938 h 22"/>
                <a:gd name="T4" fmla="*/ 60483756 w 24"/>
                <a:gd name="T5" fmla="*/ 25201560 h 22"/>
                <a:gd name="T6" fmla="*/ 55443445 w 24"/>
                <a:gd name="T7" fmla="*/ 35282188 h 22"/>
                <a:gd name="T8" fmla="*/ 50403121 w 24"/>
                <a:gd name="T9" fmla="*/ 45362809 h 22"/>
                <a:gd name="T10" fmla="*/ 45362810 w 24"/>
                <a:gd name="T11" fmla="*/ 55443443 h 22"/>
                <a:gd name="T12" fmla="*/ 45362810 w 24"/>
                <a:gd name="T13" fmla="*/ 55443443 h 22"/>
                <a:gd name="T14" fmla="*/ 30241878 w 24"/>
                <a:gd name="T15" fmla="*/ 55443443 h 22"/>
                <a:gd name="T16" fmla="*/ 20161250 w 24"/>
                <a:gd name="T17" fmla="*/ 55443443 h 22"/>
                <a:gd name="T18" fmla="*/ 10080625 w 24"/>
                <a:gd name="T19" fmla="*/ 50403120 h 22"/>
                <a:gd name="T20" fmla="*/ 5040312 w 24"/>
                <a:gd name="T21" fmla="*/ 40322498 h 22"/>
                <a:gd name="T22" fmla="*/ 5040312 w 24"/>
                <a:gd name="T23" fmla="*/ 40322498 h 22"/>
                <a:gd name="T24" fmla="*/ 0 w 24"/>
                <a:gd name="T25" fmla="*/ 30241877 h 22"/>
                <a:gd name="T26" fmla="*/ 0 w 24"/>
                <a:gd name="T27" fmla="*/ 20161249 h 22"/>
                <a:gd name="T28" fmla="*/ 10080625 w 24"/>
                <a:gd name="T29" fmla="*/ 10080625 h 22"/>
                <a:gd name="T30" fmla="*/ 15120939 w 24"/>
                <a:gd name="T31" fmla="*/ 5040312 h 22"/>
                <a:gd name="T32" fmla="*/ 15120939 w 24"/>
                <a:gd name="T33" fmla="*/ 5040312 h 22"/>
                <a:gd name="T34" fmla="*/ 25201561 w 24"/>
                <a:gd name="T35" fmla="*/ 0 h 22"/>
                <a:gd name="T36" fmla="*/ 40322500 w 24"/>
                <a:gd name="T37" fmla="*/ 0 h 22"/>
                <a:gd name="T38" fmla="*/ 50403121 w 24"/>
                <a:gd name="T39" fmla="*/ 5040312 h 22"/>
                <a:gd name="T40" fmla="*/ 55443445 w 24"/>
                <a:gd name="T41" fmla="*/ 15120938 h 22"/>
                <a:gd name="T42" fmla="*/ 55443445 w 24"/>
                <a:gd name="T43" fmla="*/ 15120938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2"/>
                <a:gd name="T68" fmla="*/ 24 w 24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2">
                  <a:moveTo>
                    <a:pt x="22" y="6"/>
                  </a:moveTo>
                  <a:lnTo>
                    <a:pt x="22" y="6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8" y="22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8" name="Freeform 75"/>
            <p:cNvSpPr>
              <a:spLocks noEditPoints="1"/>
            </p:cNvSpPr>
            <p:nvPr/>
          </p:nvSpPr>
          <p:spPr bwMode="auto">
            <a:xfrm>
              <a:off x="4913313" y="3381375"/>
              <a:ext cx="107950" cy="104775"/>
            </a:xfrm>
            <a:custGeom>
              <a:avLst/>
              <a:gdLst>
                <a:gd name="T0" fmla="*/ 120967495 w 68"/>
                <a:gd name="T1" fmla="*/ 80644988 h 66"/>
                <a:gd name="T2" fmla="*/ 161289977 w 68"/>
                <a:gd name="T3" fmla="*/ 90725608 h 66"/>
                <a:gd name="T4" fmla="*/ 171370598 w 68"/>
                <a:gd name="T5" fmla="*/ 100806228 h 66"/>
                <a:gd name="T6" fmla="*/ 166330287 w 68"/>
                <a:gd name="T7" fmla="*/ 120967494 h 66"/>
                <a:gd name="T8" fmla="*/ 156249667 w 68"/>
                <a:gd name="T9" fmla="*/ 136088424 h 66"/>
                <a:gd name="T10" fmla="*/ 131048116 w 68"/>
                <a:gd name="T11" fmla="*/ 141128734 h 66"/>
                <a:gd name="T12" fmla="*/ 110886875 w 68"/>
                <a:gd name="T13" fmla="*/ 126007804 h 66"/>
                <a:gd name="T14" fmla="*/ 105846565 w 68"/>
                <a:gd name="T15" fmla="*/ 115927184 h 66"/>
                <a:gd name="T16" fmla="*/ 95765919 w 68"/>
                <a:gd name="T17" fmla="*/ 156249665 h 66"/>
                <a:gd name="T18" fmla="*/ 65524058 w 68"/>
                <a:gd name="T19" fmla="*/ 166330285 h 66"/>
                <a:gd name="T20" fmla="*/ 55443437 w 68"/>
                <a:gd name="T21" fmla="*/ 166330285 h 66"/>
                <a:gd name="T22" fmla="*/ 50403115 w 68"/>
                <a:gd name="T23" fmla="*/ 146169045 h 66"/>
                <a:gd name="T24" fmla="*/ 60483748 w 68"/>
                <a:gd name="T25" fmla="*/ 110886873 h 66"/>
                <a:gd name="T26" fmla="*/ 35282184 w 68"/>
                <a:gd name="T27" fmla="*/ 115927184 h 66"/>
                <a:gd name="T28" fmla="*/ 5040312 w 68"/>
                <a:gd name="T29" fmla="*/ 105846563 h 66"/>
                <a:gd name="T30" fmla="*/ 0 w 68"/>
                <a:gd name="T31" fmla="*/ 85685298 h 66"/>
                <a:gd name="T32" fmla="*/ 5040312 w 68"/>
                <a:gd name="T33" fmla="*/ 70564367 h 66"/>
                <a:gd name="T34" fmla="*/ 25201557 w 68"/>
                <a:gd name="T35" fmla="*/ 55443437 h 66"/>
                <a:gd name="T36" fmla="*/ 50403115 w 68"/>
                <a:gd name="T37" fmla="*/ 60483747 h 66"/>
                <a:gd name="T38" fmla="*/ 40322494 w 68"/>
                <a:gd name="T39" fmla="*/ 45362804 h 66"/>
                <a:gd name="T40" fmla="*/ 35282184 w 68"/>
                <a:gd name="T41" fmla="*/ 20161247 h 66"/>
                <a:gd name="T42" fmla="*/ 65524058 w 68"/>
                <a:gd name="T43" fmla="*/ 5040312 h 66"/>
                <a:gd name="T44" fmla="*/ 75604678 w 68"/>
                <a:gd name="T45" fmla="*/ 0 h 66"/>
                <a:gd name="T46" fmla="*/ 95765919 w 68"/>
                <a:gd name="T47" fmla="*/ 15120937 h 66"/>
                <a:gd name="T48" fmla="*/ 100806230 w 68"/>
                <a:gd name="T49" fmla="*/ 50403114 h 66"/>
                <a:gd name="T50" fmla="*/ 115927185 w 68"/>
                <a:gd name="T51" fmla="*/ 35282184 h 66"/>
                <a:gd name="T52" fmla="*/ 141128736 w 68"/>
                <a:gd name="T53" fmla="*/ 25201557 h 66"/>
                <a:gd name="T54" fmla="*/ 156249667 w 68"/>
                <a:gd name="T55" fmla="*/ 35282184 h 66"/>
                <a:gd name="T56" fmla="*/ 161289977 w 68"/>
                <a:gd name="T57" fmla="*/ 50403114 h 66"/>
                <a:gd name="T58" fmla="*/ 156249667 w 68"/>
                <a:gd name="T59" fmla="*/ 65524057 h 66"/>
                <a:gd name="T60" fmla="*/ 120967495 w 68"/>
                <a:gd name="T61" fmla="*/ 80644988 h 66"/>
                <a:gd name="T62" fmla="*/ 131048116 w 68"/>
                <a:gd name="T63" fmla="*/ 55443437 h 66"/>
                <a:gd name="T64" fmla="*/ 120967495 w 68"/>
                <a:gd name="T65" fmla="*/ 60483747 h 66"/>
                <a:gd name="T66" fmla="*/ 110886875 w 68"/>
                <a:gd name="T67" fmla="*/ 65524057 h 66"/>
                <a:gd name="T68" fmla="*/ 80644989 w 68"/>
                <a:gd name="T69" fmla="*/ 55443437 h 66"/>
                <a:gd name="T70" fmla="*/ 70564368 w 68"/>
                <a:gd name="T71" fmla="*/ 35282184 h 66"/>
                <a:gd name="T72" fmla="*/ 65524058 w 68"/>
                <a:gd name="T73" fmla="*/ 35282184 h 66"/>
                <a:gd name="T74" fmla="*/ 75604678 w 68"/>
                <a:gd name="T75" fmla="*/ 55443437 h 66"/>
                <a:gd name="T76" fmla="*/ 75604678 w 68"/>
                <a:gd name="T77" fmla="*/ 60483747 h 66"/>
                <a:gd name="T78" fmla="*/ 65524058 w 68"/>
                <a:gd name="T79" fmla="*/ 70564367 h 66"/>
                <a:gd name="T80" fmla="*/ 60483748 w 68"/>
                <a:gd name="T81" fmla="*/ 85685298 h 66"/>
                <a:gd name="T82" fmla="*/ 30241874 w 68"/>
                <a:gd name="T83" fmla="*/ 80644988 h 66"/>
                <a:gd name="T84" fmla="*/ 30241874 w 68"/>
                <a:gd name="T85" fmla="*/ 85685298 h 66"/>
                <a:gd name="T86" fmla="*/ 60483748 w 68"/>
                <a:gd name="T87" fmla="*/ 90725608 h 66"/>
                <a:gd name="T88" fmla="*/ 65524058 w 68"/>
                <a:gd name="T89" fmla="*/ 95765918 h 66"/>
                <a:gd name="T90" fmla="*/ 80644989 w 68"/>
                <a:gd name="T91" fmla="*/ 110886873 h 66"/>
                <a:gd name="T92" fmla="*/ 75604678 w 68"/>
                <a:gd name="T93" fmla="*/ 136088424 h 66"/>
                <a:gd name="T94" fmla="*/ 75604678 w 68"/>
                <a:gd name="T95" fmla="*/ 136088424 h 66"/>
                <a:gd name="T96" fmla="*/ 85685299 w 68"/>
                <a:gd name="T97" fmla="*/ 110886873 h 66"/>
                <a:gd name="T98" fmla="*/ 100806230 w 68"/>
                <a:gd name="T99" fmla="*/ 105846563 h 66"/>
                <a:gd name="T100" fmla="*/ 110886875 w 68"/>
                <a:gd name="T101" fmla="*/ 100806228 h 66"/>
                <a:gd name="T102" fmla="*/ 120967495 w 68"/>
                <a:gd name="T103" fmla="*/ 105846563 h 66"/>
                <a:gd name="T104" fmla="*/ 136088426 w 68"/>
                <a:gd name="T105" fmla="*/ 110886873 h 66"/>
                <a:gd name="T106" fmla="*/ 141128736 w 68"/>
                <a:gd name="T107" fmla="*/ 110886873 h 66"/>
                <a:gd name="T108" fmla="*/ 126007806 w 68"/>
                <a:gd name="T109" fmla="*/ 100806228 h 66"/>
                <a:gd name="T110" fmla="*/ 110886875 w 68"/>
                <a:gd name="T111" fmla="*/ 95765918 h 66"/>
                <a:gd name="T112" fmla="*/ 115927185 w 68"/>
                <a:gd name="T113" fmla="*/ 85685298 h 66"/>
                <a:gd name="T114" fmla="*/ 110886875 w 68"/>
                <a:gd name="T115" fmla="*/ 70564367 h 66"/>
                <a:gd name="T116" fmla="*/ 110886875 w 68"/>
                <a:gd name="T117" fmla="*/ 65524057 h 66"/>
                <a:gd name="T118" fmla="*/ 131048116 w 68"/>
                <a:gd name="T119" fmla="*/ 55443437 h 66"/>
                <a:gd name="T120" fmla="*/ 131048116 w 68"/>
                <a:gd name="T121" fmla="*/ 5544343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8"/>
                <a:gd name="T184" fmla="*/ 0 h 66"/>
                <a:gd name="T185" fmla="*/ 68 w 68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8" h="66">
                  <a:moveTo>
                    <a:pt x="48" y="32"/>
                  </a:moveTo>
                  <a:lnTo>
                    <a:pt x="48" y="32"/>
                  </a:lnTo>
                  <a:lnTo>
                    <a:pt x="56" y="34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6" y="48"/>
                  </a:lnTo>
                  <a:lnTo>
                    <a:pt x="62" y="54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4" y="50"/>
                  </a:lnTo>
                  <a:lnTo>
                    <a:pt x="42" y="46"/>
                  </a:lnTo>
                  <a:lnTo>
                    <a:pt x="40" y="56"/>
                  </a:lnTo>
                  <a:lnTo>
                    <a:pt x="38" y="62"/>
                  </a:lnTo>
                  <a:lnTo>
                    <a:pt x="32" y="66"/>
                  </a:lnTo>
                  <a:lnTo>
                    <a:pt x="26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20" y="58"/>
                  </a:lnTo>
                  <a:lnTo>
                    <a:pt x="22" y="50"/>
                  </a:lnTo>
                  <a:lnTo>
                    <a:pt x="24" y="44"/>
                  </a:lnTo>
                  <a:lnTo>
                    <a:pt x="14" y="46"/>
                  </a:lnTo>
                  <a:lnTo>
                    <a:pt x="6" y="44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2" y="28"/>
                  </a:lnTo>
                  <a:lnTo>
                    <a:pt x="6" y="24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16" y="18"/>
                  </a:lnTo>
                  <a:lnTo>
                    <a:pt x="14" y="12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8" y="6"/>
                  </a:lnTo>
                  <a:lnTo>
                    <a:pt x="40" y="12"/>
                  </a:lnTo>
                  <a:lnTo>
                    <a:pt x="40" y="20"/>
                  </a:lnTo>
                  <a:lnTo>
                    <a:pt x="46" y="14"/>
                  </a:lnTo>
                  <a:lnTo>
                    <a:pt x="50" y="10"/>
                  </a:lnTo>
                  <a:lnTo>
                    <a:pt x="56" y="10"/>
                  </a:lnTo>
                  <a:lnTo>
                    <a:pt x="62" y="14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2" y="26"/>
                  </a:lnTo>
                  <a:lnTo>
                    <a:pt x="56" y="30"/>
                  </a:lnTo>
                  <a:lnTo>
                    <a:pt x="48" y="32"/>
                  </a:lnTo>
                  <a:close/>
                  <a:moveTo>
                    <a:pt x="52" y="22"/>
                  </a:moveTo>
                  <a:lnTo>
                    <a:pt x="52" y="22"/>
                  </a:lnTo>
                  <a:lnTo>
                    <a:pt x="48" y="24"/>
                  </a:lnTo>
                  <a:lnTo>
                    <a:pt x="44" y="26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30" y="22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4" y="3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24" y="36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4"/>
                  </a:lnTo>
                  <a:lnTo>
                    <a:pt x="30" y="54"/>
                  </a:lnTo>
                  <a:lnTo>
                    <a:pt x="34" y="44"/>
                  </a:lnTo>
                  <a:lnTo>
                    <a:pt x="40" y="42"/>
                  </a:lnTo>
                  <a:lnTo>
                    <a:pt x="44" y="40"/>
                  </a:lnTo>
                  <a:lnTo>
                    <a:pt x="48" y="42"/>
                  </a:lnTo>
                  <a:lnTo>
                    <a:pt x="54" y="44"/>
                  </a:lnTo>
                  <a:lnTo>
                    <a:pt x="56" y="44"/>
                  </a:lnTo>
                  <a:lnTo>
                    <a:pt x="50" y="40"/>
                  </a:lnTo>
                  <a:lnTo>
                    <a:pt x="44" y="38"/>
                  </a:lnTo>
                  <a:lnTo>
                    <a:pt x="46" y="34"/>
                  </a:lnTo>
                  <a:lnTo>
                    <a:pt x="44" y="28"/>
                  </a:lnTo>
                  <a:lnTo>
                    <a:pt x="44" y="26"/>
                  </a:lnTo>
                  <a:lnTo>
                    <a:pt x="48" y="24"/>
                  </a:lnTo>
                  <a:lnTo>
                    <a:pt x="52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39" name="Freeform 76"/>
            <p:cNvSpPr>
              <a:spLocks/>
            </p:cNvSpPr>
            <p:nvPr/>
          </p:nvSpPr>
          <p:spPr bwMode="auto">
            <a:xfrm>
              <a:off x="4951413" y="3416300"/>
              <a:ext cx="34925" cy="34925"/>
            </a:xfrm>
            <a:custGeom>
              <a:avLst/>
              <a:gdLst>
                <a:gd name="T0" fmla="*/ 55443443 w 22"/>
                <a:gd name="T1" fmla="*/ 15120938 h 22"/>
                <a:gd name="T2" fmla="*/ 55443443 w 22"/>
                <a:gd name="T3" fmla="*/ 15120938 h 22"/>
                <a:gd name="T4" fmla="*/ 55443443 w 22"/>
                <a:gd name="T5" fmla="*/ 25201560 h 22"/>
                <a:gd name="T6" fmla="*/ 55443443 w 22"/>
                <a:gd name="T7" fmla="*/ 35282188 h 22"/>
                <a:gd name="T8" fmla="*/ 50403120 w 22"/>
                <a:gd name="T9" fmla="*/ 45362809 h 22"/>
                <a:gd name="T10" fmla="*/ 40322498 w 22"/>
                <a:gd name="T11" fmla="*/ 55443443 h 22"/>
                <a:gd name="T12" fmla="*/ 40322498 w 22"/>
                <a:gd name="T13" fmla="*/ 55443443 h 22"/>
                <a:gd name="T14" fmla="*/ 30241877 w 22"/>
                <a:gd name="T15" fmla="*/ 55443443 h 22"/>
                <a:gd name="T16" fmla="*/ 20161249 w 22"/>
                <a:gd name="T17" fmla="*/ 55443443 h 22"/>
                <a:gd name="T18" fmla="*/ 10080625 w 22"/>
                <a:gd name="T19" fmla="*/ 50403120 h 22"/>
                <a:gd name="T20" fmla="*/ 5040312 w 22"/>
                <a:gd name="T21" fmla="*/ 40322498 h 22"/>
                <a:gd name="T22" fmla="*/ 5040312 w 22"/>
                <a:gd name="T23" fmla="*/ 40322498 h 22"/>
                <a:gd name="T24" fmla="*/ 0 w 22"/>
                <a:gd name="T25" fmla="*/ 30241877 h 22"/>
                <a:gd name="T26" fmla="*/ 0 w 22"/>
                <a:gd name="T27" fmla="*/ 20161249 h 22"/>
                <a:gd name="T28" fmla="*/ 5040312 w 22"/>
                <a:gd name="T29" fmla="*/ 10080625 h 22"/>
                <a:gd name="T30" fmla="*/ 15120938 w 22"/>
                <a:gd name="T31" fmla="*/ 0 h 22"/>
                <a:gd name="T32" fmla="*/ 15120938 w 22"/>
                <a:gd name="T33" fmla="*/ 0 h 22"/>
                <a:gd name="T34" fmla="*/ 25201560 w 22"/>
                <a:gd name="T35" fmla="*/ 0 h 22"/>
                <a:gd name="T36" fmla="*/ 35282188 w 22"/>
                <a:gd name="T37" fmla="*/ 0 h 22"/>
                <a:gd name="T38" fmla="*/ 45362809 w 22"/>
                <a:gd name="T39" fmla="*/ 5040312 h 22"/>
                <a:gd name="T40" fmla="*/ 55443443 w 22"/>
                <a:gd name="T41" fmla="*/ 15120938 h 22"/>
                <a:gd name="T42" fmla="*/ 55443443 w 22"/>
                <a:gd name="T43" fmla="*/ 15120938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2"/>
                <a:gd name="T68" fmla="*/ 22 w 22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2">
                  <a:moveTo>
                    <a:pt x="22" y="6"/>
                  </a:moveTo>
                  <a:lnTo>
                    <a:pt x="22" y="6"/>
                  </a:lnTo>
                  <a:lnTo>
                    <a:pt x="22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6" y="22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0" name="Freeform 77"/>
            <p:cNvSpPr>
              <a:spLocks/>
            </p:cNvSpPr>
            <p:nvPr/>
          </p:nvSpPr>
          <p:spPr bwMode="auto">
            <a:xfrm>
              <a:off x="4808538" y="3489325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55443443 h 44"/>
                <a:gd name="T6" fmla="*/ 0 w 38"/>
                <a:gd name="T7" fmla="*/ 40322498 h 44"/>
                <a:gd name="T8" fmla="*/ 10080624 w 38"/>
                <a:gd name="T9" fmla="*/ 20161249 h 44"/>
                <a:gd name="T10" fmla="*/ 30241875 w 38"/>
                <a:gd name="T11" fmla="*/ 0 h 44"/>
                <a:gd name="T12" fmla="*/ 30241875 w 38"/>
                <a:gd name="T13" fmla="*/ 0 h 44"/>
                <a:gd name="T14" fmla="*/ 55443440 w 38"/>
                <a:gd name="T15" fmla="*/ 5040312 h 44"/>
                <a:gd name="T16" fmla="*/ 75604682 w 38"/>
                <a:gd name="T17" fmla="*/ 20161249 h 44"/>
                <a:gd name="T18" fmla="*/ 85685303 w 38"/>
                <a:gd name="T19" fmla="*/ 25201560 h 44"/>
                <a:gd name="T20" fmla="*/ 90725613 w 38"/>
                <a:gd name="T21" fmla="*/ 40322498 h 44"/>
                <a:gd name="T22" fmla="*/ 90725613 w 38"/>
                <a:gd name="T23" fmla="*/ 40322498 h 44"/>
                <a:gd name="T24" fmla="*/ 95765924 w 38"/>
                <a:gd name="T25" fmla="*/ 55443443 h 44"/>
                <a:gd name="T26" fmla="*/ 95765924 w 38"/>
                <a:gd name="T27" fmla="*/ 70564375 h 44"/>
                <a:gd name="T28" fmla="*/ 95765924 w 38"/>
                <a:gd name="T29" fmla="*/ 80644997 h 44"/>
                <a:gd name="T30" fmla="*/ 85685303 w 38"/>
                <a:gd name="T31" fmla="*/ 95765929 h 44"/>
                <a:gd name="T32" fmla="*/ 85685303 w 38"/>
                <a:gd name="T33" fmla="*/ 95765929 h 44"/>
                <a:gd name="T34" fmla="*/ 75604682 w 38"/>
                <a:gd name="T35" fmla="*/ 105846575 h 44"/>
                <a:gd name="T36" fmla="*/ 65524061 w 38"/>
                <a:gd name="T37" fmla="*/ 110886886 h 44"/>
                <a:gd name="T38" fmla="*/ 50403117 w 38"/>
                <a:gd name="T39" fmla="*/ 110886886 h 44"/>
                <a:gd name="T40" fmla="*/ 3528218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100806240 h 44"/>
                <a:gd name="T46" fmla="*/ 5040312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8"/>
                  </a:lnTo>
                  <a:lnTo>
                    <a:pt x="34" y="10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38" y="28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26" y="44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1" name="Freeform 78"/>
            <p:cNvSpPr>
              <a:spLocks/>
            </p:cNvSpPr>
            <p:nvPr/>
          </p:nvSpPr>
          <p:spPr bwMode="auto">
            <a:xfrm>
              <a:off x="4745038" y="3486150"/>
              <a:ext cx="66675" cy="63500"/>
            </a:xfrm>
            <a:custGeom>
              <a:avLst/>
              <a:gdLst>
                <a:gd name="T0" fmla="*/ 95765928 w 42"/>
                <a:gd name="T1" fmla="*/ 25201559 h 40"/>
                <a:gd name="T2" fmla="*/ 95765928 w 42"/>
                <a:gd name="T3" fmla="*/ 25201559 h 40"/>
                <a:gd name="T4" fmla="*/ 65524063 w 42"/>
                <a:gd name="T5" fmla="*/ 45362808 h 40"/>
                <a:gd name="T6" fmla="*/ 65524063 w 42"/>
                <a:gd name="T7" fmla="*/ 45362808 h 40"/>
                <a:gd name="T8" fmla="*/ 65524063 w 42"/>
                <a:gd name="T9" fmla="*/ 45362808 h 40"/>
                <a:gd name="T10" fmla="*/ 65524063 w 42"/>
                <a:gd name="T11" fmla="*/ 45362808 h 40"/>
                <a:gd name="T12" fmla="*/ 90725617 w 42"/>
                <a:gd name="T13" fmla="*/ 20161249 h 40"/>
                <a:gd name="T14" fmla="*/ 90725617 w 42"/>
                <a:gd name="T15" fmla="*/ 20161249 h 40"/>
                <a:gd name="T16" fmla="*/ 100806238 w 42"/>
                <a:gd name="T17" fmla="*/ 10080624 h 40"/>
                <a:gd name="T18" fmla="*/ 100806238 w 42"/>
                <a:gd name="T19" fmla="*/ 10080624 h 40"/>
                <a:gd name="T20" fmla="*/ 100806238 w 42"/>
                <a:gd name="T21" fmla="*/ 10080624 h 40"/>
                <a:gd name="T22" fmla="*/ 100806238 w 42"/>
                <a:gd name="T23" fmla="*/ 10080624 h 40"/>
                <a:gd name="T24" fmla="*/ 75604685 w 42"/>
                <a:gd name="T25" fmla="*/ 0 h 40"/>
                <a:gd name="T26" fmla="*/ 55443442 w 42"/>
                <a:gd name="T27" fmla="*/ 0 h 40"/>
                <a:gd name="T28" fmla="*/ 35282187 w 42"/>
                <a:gd name="T29" fmla="*/ 5040312 h 40"/>
                <a:gd name="T30" fmla="*/ 25201560 w 42"/>
                <a:gd name="T31" fmla="*/ 15120938 h 40"/>
                <a:gd name="T32" fmla="*/ 25201560 w 42"/>
                <a:gd name="T33" fmla="*/ 15120938 h 40"/>
                <a:gd name="T34" fmla="*/ 15120938 w 42"/>
                <a:gd name="T35" fmla="*/ 25201559 h 40"/>
                <a:gd name="T36" fmla="*/ 5040312 w 42"/>
                <a:gd name="T37" fmla="*/ 35282186 h 40"/>
                <a:gd name="T38" fmla="*/ 0 w 42"/>
                <a:gd name="T39" fmla="*/ 50403118 h 40"/>
                <a:gd name="T40" fmla="*/ 5040312 w 42"/>
                <a:gd name="T41" fmla="*/ 60483752 h 40"/>
                <a:gd name="T42" fmla="*/ 5040312 w 42"/>
                <a:gd name="T43" fmla="*/ 75604683 h 40"/>
                <a:gd name="T44" fmla="*/ 15120938 w 42"/>
                <a:gd name="T45" fmla="*/ 85685305 h 40"/>
                <a:gd name="T46" fmla="*/ 25201560 w 42"/>
                <a:gd name="T47" fmla="*/ 90725615 h 40"/>
                <a:gd name="T48" fmla="*/ 35282187 w 42"/>
                <a:gd name="T49" fmla="*/ 100806236 h 40"/>
                <a:gd name="T50" fmla="*/ 35282187 w 42"/>
                <a:gd name="T51" fmla="*/ 100806236 h 40"/>
                <a:gd name="T52" fmla="*/ 50403119 w 42"/>
                <a:gd name="T53" fmla="*/ 100806236 h 40"/>
                <a:gd name="T54" fmla="*/ 65524063 w 42"/>
                <a:gd name="T55" fmla="*/ 100806236 h 40"/>
                <a:gd name="T56" fmla="*/ 80644996 w 42"/>
                <a:gd name="T57" fmla="*/ 90725615 h 40"/>
                <a:gd name="T58" fmla="*/ 90725617 w 42"/>
                <a:gd name="T59" fmla="*/ 80644994 h 40"/>
                <a:gd name="T60" fmla="*/ 90725617 w 42"/>
                <a:gd name="T61" fmla="*/ 80644994 h 40"/>
                <a:gd name="T62" fmla="*/ 100806238 w 42"/>
                <a:gd name="T63" fmla="*/ 65524062 h 40"/>
                <a:gd name="T64" fmla="*/ 105846574 w 42"/>
                <a:gd name="T65" fmla="*/ 50403118 h 40"/>
                <a:gd name="T66" fmla="*/ 105846574 w 42"/>
                <a:gd name="T67" fmla="*/ 20161249 h 40"/>
                <a:gd name="T68" fmla="*/ 105846574 w 42"/>
                <a:gd name="T69" fmla="*/ 20161249 h 40"/>
                <a:gd name="T70" fmla="*/ 95765928 w 42"/>
                <a:gd name="T71" fmla="*/ 25201559 h 40"/>
                <a:gd name="T72" fmla="*/ 95765928 w 42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2" y="20"/>
                  </a:lnTo>
                  <a:lnTo>
                    <a:pt x="42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2" name="Freeform 79"/>
            <p:cNvSpPr>
              <a:spLocks/>
            </p:cNvSpPr>
            <p:nvPr/>
          </p:nvSpPr>
          <p:spPr bwMode="auto">
            <a:xfrm>
              <a:off x="4741863" y="3429000"/>
              <a:ext cx="69850" cy="63500"/>
            </a:xfrm>
            <a:custGeom>
              <a:avLst/>
              <a:gdLst>
                <a:gd name="T0" fmla="*/ 80644997 w 44"/>
                <a:gd name="T1" fmla="*/ 65524062 h 40"/>
                <a:gd name="T2" fmla="*/ 80644997 w 44"/>
                <a:gd name="T3" fmla="*/ 65524062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45362808 h 40"/>
                <a:gd name="T14" fmla="*/ 85685308 w 44"/>
                <a:gd name="T15" fmla="*/ 60483752 h 40"/>
                <a:gd name="T16" fmla="*/ 85685308 w 44"/>
                <a:gd name="T17" fmla="*/ 6048375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0403118 h 40"/>
                <a:gd name="T28" fmla="*/ 100806240 w 44"/>
                <a:gd name="T29" fmla="*/ 30241876 h 40"/>
                <a:gd name="T30" fmla="*/ 85685308 w 44"/>
                <a:gd name="T31" fmla="*/ 20161249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0 h 40"/>
                <a:gd name="T38" fmla="*/ 45362809 w 44"/>
                <a:gd name="T39" fmla="*/ 0 h 40"/>
                <a:gd name="T40" fmla="*/ 35282188 w 44"/>
                <a:gd name="T41" fmla="*/ 0 h 40"/>
                <a:gd name="T42" fmla="*/ 25201560 w 44"/>
                <a:gd name="T43" fmla="*/ 5040312 h 40"/>
                <a:gd name="T44" fmla="*/ 15120938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5443441 h 40"/>
                <a:gd name="T52" fmla="*/ 0 w 44"/>
                <a:gd name="T53" fmla="*/ 55443441 h 40"/>
                <a:gd name="T54" fmla="*/ 5040312 w 44"/>
                <a:gd name="T55" fmla="*/ 70564373 h 40"/>
                <a:gd name="T56" fmla="*/ 10080625 w 44"/>
                <a:gd name="T57" fmla="*/ 80644994 h 40"/>
                <a:gd name="T58" fmla="*/ 25201560 w 44"/>
                <a:gd name="T59" fmla="*/ 90725615 h 40"/>
                <a:gd name="T60" fmla="*/ 40322498 w 44"/>
                <a:gd name="T61" fmla="*/ 95765926 h 40"/>
                <a:gd name="T62" fmla="*/ 40322498 w 44"/>
                <a:gd name="T63" fmla="*/ 95765926 h 40"/>
                <a:gd name="T64" fmla="*/ 55443443 w 44"/>
                <a:gd name="T65" fmla="*/ 100806236 h 40"/>
                <a:gd name="T66" fmla="*/ 75604686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65524062 h 40"/>
                <a:gd name="T74" fmla="*/ 80644997 w 44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6"/>
                  </a:moveTo>
                  <a:lnTo>
                    <a:pt x="32" y="2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0"/>
                  </a:lnTo>
                  <a:lnTo>
                    <a:pt x="40" y="12"/>
                  </a:lnTo>
                  <a:lnTo>
                    <a:pt x="34" y="8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3" name="Freeform 80"/>
            <p:cNvSpPr>
              <a:spLocks/>
            </p:cNvSpPr>
            <p:nvPr/>
          </p:nvSpPr>
          <p:spPr bwMode="auto">
            <a:xfrm>
              <a:off x="4795838" y="3400425"/>
              <a:ext cx="60325" cy="73025"/>
            </a:xfrm>
            <a:custGeom>
              <a:avLst/>
              <a:gdLst>
                <a:gd name="T0" fmla="*/ 95765924 w 38"/>
                <a:gd name="T1" fmla="*/ 60483755 h 46"/>
                <a:gd name="T2" fmla="*/ 95765924 w 38"/>
                <a:gd name="T3" fmla="*/ 60483755 h 46"/>
                <a:gd name="T4" fmla="*/ 90725613 w 38"/>
                <a:gd name="T5" fmla="*/ 75604687 h 46"/>
                <a:gd name="T6" fmla="*/ 85685303 w 38"/>
                <a:gd name="T7" fmla="*/ 90725620 h 46"/>
                <a:gd name="T8" fmla="*/ 70564371 w 38"/>
                <a:gd name="T9" fmla="*/ 105846577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5685309 h 46"/>
                <a:gd name="T18" fmla="*/ 0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10080625 h 46"/>
                <a:gd name="T32" fmla="*/ 25201559 w 38"/>
                <a:gd name="T33" fmla="*/ 10080625 h 46"/>
                <a:gd name="T34" fmla="*/ 40322496 w 38"/>
                <a:gd name="T35" fmla="*/ 5040312 h 46"/>
                <a:gd name="T36" fmla="*/ 50403117 w 38"/>
                <a:gd name="T37" fmla="*/ 0 h 46"/>
                <a:gd name="T38" fmla="*/ 65524061 w 38"/>
                <a:gd name="T39" fmla="*/ 5040312 h 46"/>
                <a:gd name="T40" fmla="*/ 75604682 w 38"/>
                <a:gd name="T41" fmla="*/ 10080625 h 46"/>
                <a:gd name="T42" fmla="*/ 85685303 w 38"/>
                <a:gd name="T43" fmla="*/ 20161250 h 46"/>
                <a:gd name="T44" fmla="*/ 90725613 w 38"/>
                <a:gd name="T45" fmla="*/ 30241877 h 46"/>
                <a:gd name="T46" fmla="*/ 95765924 w 38"/>
                <a:gd name="T47" fmla="*/ 45362810 h 46"/>
                <a:gd name="T48" fmla="*/ 95765924 w 38"/>
                <a:gd name="T49" fmla="*/ 60483755 h 46"/>
                <a:gd name="T50" fmla="*/ 95765924 w 38"/>
                <a:gd name="T51" fmla="*/ 60483755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4"/>
                  </a:moveTo>
                  <a:lnTo>
                    <a:pt x="38" y="24"/>
                  </a:lnTo>
                  <a:lnTo>
                    <a:pt x="36" y="30"/>
                  </a:lnTo>
                  <a:lnTo>
                    <a:pt x="34" y="36"/>
                  </a:lnTo>
                  <a:lnTo>
                    <a:pt x="28" y="42"/>
                  </a:lnTo>
                  <a:lnTo>
                    <a:pt x="18" y="46"/>
                  </a:lnTo>
                  <a:lnTo>
                    <a:pt x="8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8"/>
                  </a:lnTo>
                  <a:lnTo>
                    <a:pt x="38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4" name="Freeform 81"/>
            <p:cNvSpPr>
              <a:spLocks/>
            </p:cNvSpPr>
            <p:nvPr/>
          </p:nvSpPr>
          <p:spPr bwMode="auto">
            <a:xfrm>
              <a:off x="4830763" y="3438525"/>
              <a:ext cx="73025" cy="63500"/>
            </a:xfrm>
            <a:custGeom>
              <a:avLst/>
              <a:gdLst>
                <a:gd name="T0" fmla="*/ 95765931 w 46"/>
                <a:gd name="T1" fmla="*/ 15120938 h 40"/>
                <a:gd name="T2" fmla="*/ 95765931 w 46"/>
                <a:gd name="T3" fmla="*/ 15120938 h 40"/>
                <a:gd name="T4" fmla="*/ 85685309 w 46"/>
                <a:gd name="T5" fmla="*/ 5040312 h 40"/>
                <a:gd name="T6" fmla="*/ 70564376 w 46"/>
                <a:gd name="T7" fmla="*/ 0 h 40"/>
                <a:gd name="T8" fmla="*/ 55443444 w 46"/>
                <a:gd name="T9" fmla="*/ 5040312 h 40"/>
                <a:gd name="T10" fmla="*/ 40322499 w 46"/>
                <a:gd name="T11" fmla="*/ 10080624 h 40"/>
                <a:gd name="T12" fmla="*/ 40322499 w 46"/>
                <a:gd name="T13" fmla="*/ 10080624 h 40"/>
                <a:gd name="T14" fmla="*/ 20161250 w 46"/>
                <a:gd name="T15" fmla="*/ 25201559 h 40"/>
                <a:gd name="T16" fmla="*/ 10080625 w 46"/>
                <a:gd name="T17" fmla="*/ 40322497 h 40"/>
                <a:gd name="T18" fmla="*/ 0 w 46"/>
                <a:gd name="T19" fmla="*/ 70564373 h 40"/>
                <a:gd name="T20" fmla="*/ 0 w 46"/>
                <a:gd name="T21" fmla="*/ 70564373 h 40"/>
                <a:gd name="T22" fmla="*/ 25201560 w 46"/>
                <a:gd name="T23" fmla="*/ 60483752 h 40"/>
                <a:gd name="T24" fmla="*/ 25201560 w 46"/>
                <a:gd name="T25" fmla="*/ 60483752 h 40"/>
                <a:gd name="T26" fmla="*/ 45362810 w 46"/>
                <a:gd name="T27" fmla="*/ 55443441 h 40"/>
                <a:gd name="T28" fmla="*/ 60483755 w 46"/>
                <a:gd name="T29" fmla="*/ 50403118 h 40"/>
                <a:gd name="T30" fmla="*/ 60483755 w 46"/>
                <a:gd name="T31" fmla="*/ 50403118 h 40"/>
                <a:gd name="T32" fmla="*/ 60483755 w 46"/>
                <a:gd name="T33" fmla="*/ 55443441 h 40"/>
                <a:gd name="T34" fmla="*/ 60483755 w 46"/>
                <a:gd name="T35" fmla="*/ 55443441 h 40"/>
                <a:gd name="T36" fmla="*/ 40322499 w 46"/>
                <a:gd name="T37" fmla="*/ 55443441 h 40"/>
                <a:gd name="T38" fmla="*/ 20161250 w 46"/>
                <a:gd name="T39" fmla="*/ 65524062 h 40"/>
                <a:gd name="T40" fmla="*/ 20161250 w 46"/>
                <a:gd name="T41" fmla="*/ 65524062 h 40"/>
                <a:gd name="T42" fmla="*/ 5040312 w 46"/>
                <a:gd name="T43" fmla="*/ 75604683 h 40"/>
                <a:gd name="T44" fmla="*/ 5040312 w 46"/>
                <a:gd name="T45" fmla="*/ 75604683 h 40"/>
                <a:gd name="T46" fmla="*/ 25201560 w 46"/>
                <a:gd name="T47" fmla="*/ 90725615 h 40"/>
                <a:gd name="T48" fmla="*/ 45362810 w 46"/>
                <a:gd name="T49" fmla="*/ 100806236 h 40"/>
                <a:gd name="T50" fmla="*/ 60483755 w 46"/>
                <a:gd name="T51" fmla="*/ 100806236 h 40"/>
                <a:gd name="T52" fmla="*/ 75604687 w 46"/>
                <a:gd name="T53" fmla="*/ 100806236 h 40"/>
                <a:gd name="T54" fmla="*/ 75604687 w 46"/>
                <a:gd name="T55" fmla="*/ 100806236 h 40"/>
                <a:gd name="T56" fmla="*/ 90725620 w 46"/>
                <a:gd name="T57" fmla="*/ 95765926 h 40"/>
                <a:gd name="T58" fmla="*/ 100806241 w 46"/>
                <a:gd name="T59" fmla="*/ 85685305 h 40"/>
                <a:gd name="T60" fmla="*/ 110886888 w 46"/>
                <a:gd name="T61" fmla="*/ 75604683 h 40"/>
                <a:gd name="T62" fmla="*/ 115927199 w 46"/>
                <a:gd name="T63" fmla="*/ 60483752 h 40"/>
                <a:gd name="T64" fmla="*/ 115927199 w 46"/>
                <a:gd name="T65" fmla="*/ 50403118 h 40"/>
                <a:gd name="T66" fmla="*/ 110886888 w 46"/>
                <a:gd name="T67" fmla="*/ 35282186 h 40"/>
                <a:gd name="T68" fmla="*/ 105846577 w 46"/>
                <a:gd name="T69" fmla="*/ 25201559 h 40"/>
                <a:gd name="T70" fmla="*/ 95765931 w 46"/>
                <a:gd name="T71" fmla="*/ 15120938 h 40"/>
                <a:gd name="T72" fmla="*/ 95765931 w 46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40"/>
                <a:gd name="T113" fmla="*/ 46 w 46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40">
                  <a:moveTo>
                    <a:pt x="38" y="6"/>
                  </a:moveTo>
                  <a:lnTo>
                    <a:pt x="38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4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4"/>
                  </a:lnTo>
                  <a:lnTo>
                    <a:pt x="18" y="22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4" y="40"/>
                  </a:lnTo>
                  <a:lnTo>
                    <a:pt x="30" y="40"/>
                  </a:lnTo>
                  <a:lnTo>
                    <a:pt x="36" y="38"/>
                  </a:lnTo>
                  <a:lnTo>
                    <a:pt x="40" y="34"/>
                  </a:lnTo>
                  <a:lnTo>
                    <a:pt x="44" y="30"/>
                  </a:lnTo>
                  <a:lnTo>
                    <a:pt x="46" y="24"/>
                  </a:lnTo>
                  <a:lnTo>
                    <a:pt x="46" y="20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5" name="Freeform 82"/>
            <p:cNvSpPr>
              <a:spLocks/>
            </p:cNvSpPr>
            <p:nvPr/>
          </p:nvSpPr>
          <p:spPr bwMode="auto">
            <a:xfrm>
              <a:off x="4789488" y="3457575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45362805 h 34"/>
                <a:gd name="T6" fmla="*/ 85685301 w 36"/>
                <a:gd name="T7" fmla="*/ 65524058 h 34"/>
                <a:gd name="T8" fmla="*/ 75604680 w 36"/>
                <a:gd name="T9" fmla="*/ 75604678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5040312 w 36"/>
                <a:gd name="T21" fmla="*/ 55443437 h 34"/>
                <a:gd name="T22" fmla="*/ 5040312 w 36"/>
                <a:gd name="T23" fmla="*/ 55443437 h 34"/>
                <a:gd name="T24" fmla="*/ 0 w 36"/>
                <a:gd name="T25" fmla="*/ 35282184 h 34"/>
                <a:gd name="T26" fmla="*/ 5040312 w 36"/>
                <a:gd name="T27" fmla="*/ 20161247 h 34"/>
                <a:gd name="T28" fmla="*/ 20161248 w 36"/>
                <a:gd name="T29" fmla="*/ 10080624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18"/>
                  </a:lnTo>
                  <a:lnTo>
                    <a:pt x="34" y="26"/>
                  </a:lnTo>
                  <a:lnTo>
                    <a:pt x="30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6" name="Freeform 83"/>
            <p:cNvSpPr>
              <a:spLocks/>
            </p:cNvSpPr>
            <p:nvPr/>
          </p:nvSpPr>
          <p:spPr bwMode="auto">
            <a:xfrm>
              <a:off x="5186363" y="2778125"/>
              <a:ext cx="57150" cy="66675"/>
            </a:xfrm>
            <a:custGeom>
              <a:avLst/>
              <a:gdLst>
                <a:gd name="T0" fmla="*/ 0 w 36"/>
                <a:gd name="T1" fmla="*/ 70564374 h 42"/>
                <a:gd name="T2" fmla="*/ 0 w 36"/>
                <a:gd name="T3" fmla="*/ 70564374 h 42"/>
                <a:gd name="T4" fmla="*/ 0 w 36"/>
                <a:gd name="T5" fmla="*/ 60483753 h 42"/>
                <a:gd name="T6" fmla="*/ 0 w 36"/>
                <a:gd name="T7" fmla="*/ 40322498 h 42"/>
                <a:gd name="T8" fmla="*/ 5040312 w 36"/>
                <a:gd name="T9" fmla="*/ 25201560 h 42"/>
                <a:gd name="T10" fmla="*/ 15120937 w 36"/>
                <a:gd name="T11" fmla="*/ 0 h 42"/>
                <a:gd name="T12" fmla="*/ 15120937 w 36"/>
                <a:gd name="T13" fmla="*/ 0 h 42"/>
                <a:gd name="T14" fmla="*/ 40322495 w 36"/>
                <a:gd name="T15" fmla="*/ 5040312 h 42"/>
                <a:gd name="T16" fmla="*/ 60483749 w 36"/>
                <a:gd name="T17" fmla="*/ 15120938 h 42"/>
                <a:gd name="T18" fmla="*/ 80644991 w 36"/>
                <a:gd name="T19" fmla="*/ 30241876 h 42"/>
                <a:gd name="T20" fmla="*/ 80644991 w 36"/>
                <a:gd name="T21" fmla="*/ 30241876 h 42"/>
                <a:gd name="T22" fmla="*/ 85685301 w 36"/>
                <a:gd name="T23" fmla="*/ 45362808 h 42"/>
                <a:gd name="T24" fmla="*/ 90725611 w 36"/>
                <a:gd name="T25" fmla="*/ 55443442 h 42"/>
                <a:gd name="T26" fmla="*/ 90725611 w 36"/>
                <a:gd name="T27" fmla="*/ 70564374 h 42"/>
                <a:gd name="T28" fmla="*/ 80644991 w 36"/>
                <a:gd name="T29" fmla="*/ 80644996 h 42"/>
                <a:gd name="T30" fmla="*/ 80644991 w 36"/>
                <a:gd name="T31" fmla="*/ 80644996 h 42"/>
                <a:gd name="T32" fmla="*/ 75604680 w 36"/>
                <a:gd name="T33" fmla="*/ 90725617 h 42"/>
                <a:gd name="T34" fmla="*/ 60483749 w 36"/>
                <a:gd name="T35" fmla="*/ 100806238 h 42"/>
                <a:gd name="T36" fmla="*/ 50403116 w 36"/>
                <a:gd name="T37" fmla="*/ 100806238 h 42"/>
                <a:gd name="T38" fmla="*/ 40322495 w 36"/>
                <a:gd name="T39" fmla="*/ 105846574 h 42"/>
                <a:gd name="T40" fmla="*/ 25201558 w 36"/>
                <a:gd name="T41" fmla="*/ 100806238 h 42"/>
                <a:gd name="T42" fmla="*/ 15120937 w 36"/>
                <a:gd name="T43" fmla="*/ 95765928 h 42"/>
                <a:gd name="T44" fmla="*/ 10080624 w 36"/>
                <a:gd name="T45" fmla="*/ 85685306 h 42"/>
                <a:gd name="T46" fmla="*/ 0 w 36"/>
                <a:gd name="T47" fmla="*/ 70564374 h 42"/>
                <a:gd name="T48" fmla="*/ 0 w 36"/>
                <a:gd name="T49" fmla="*/ 70564374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2"/>
                <a:gd name="T77" fmla="*/ 36 w 36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2">
                  <a:moveTo>
                    <a:pt x="0" y="28"/>
                  </a:move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4" y="6"/>
                  </a:lnTo>
                  <a:lnTo>
                    <a:pt x="32" y="12"/>
                  </a:lnTo>
                  <a:lnTo>
                    <a:pt x="34" y="18"/>
                  </a:lnTo>
                  <a:lnTo>
                    <a:pt x="36" y="22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0" y="36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16" y="42"/>
                  </a:lnTo>
                  <a:lnTo>
                    <a:pt x="10" y="40"/>
                  </a:lnTo>
                  <a:lnTo>
                    <a:pt x="6" y="38"/>
                  </a:lnTo>
                  <a:lnTo>
                    <a:pt x="4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7" name="Freeform 84"/>
            <p:cNvSpPr>
              <a:spLocks/>
            </p:cNvSpPr>
            <p:nvPr/>
          </p:nvSpPr>
          <p:spPr bwMode="auto">
            <a:xfrm>
              <a:off x="5126038" y="2781300"/>
              <a:ext cx="60325" cy="60325"/>
            </a:xfrm>
            <a:custGeom>
              <a:avLst/>
              <a:gdLst>
                <a:gd name="T0" fmla="*/ 85685303 w 38"/>
                <a:gd name="T1" fmla="*/ 20161248 h 38"/>
                <a:gd name="T2" fmla="*/ 85685303 w 38"/>
                <a:gd name="T3" fmla="*/ 20161248 h 38"/>
                <a:gd name="T4" fmla="*/ 60483751 w 38"/>
                <a:gd name="T5" fmla="*/ 40322496 h 38"/>
                <a:gd name="T6" fmla="*/ 60483751 w 38"/>
                <a:gd name="T7" fmla="*/ 40322496 h 38"/>
                <a:gd name="T8" fmla="*/ 55443440 w 38"/>
                <a:gd name="T9" fmla="*/ 40322496 h 38"/>
                <a:gd name="T10" fmla="*/ 55443440 w 38"/>
                <a:gd name="T11" fmla="*/ 40322496 h 38"/>
                <a:gd name="T12" fmla="*/ 80644992 w 38"/>
                <a:gd name="T13" fmla="*/ 15120938 h 38"/>
                <a:gd name="T14" fmla="*/ 80644992 w 38"/>
                <a:gd name="T15" fmla="*/ 15120938 h 38"/>
                <a:gd name="T16" fmla="*/ 90725613 w 38"/>
                <a:gd name="T17" fmla="*/ 5040312 h 38"/>
                <a:gd name="T18" fmla="*/ 90725613 w 38"/>
                <a:gd name="T19" fmla="*/ 5040312 h 38"/>
                <a:gd name="T20" fmla="*/ 90725613 w 38"/>
                <a:gd name="T21" fmla="*/ 5040312 h 38"/>
                <a:gd name="T22" fmla="*/ 90725613 w 38"/>
                <a:gd name="T23" fmla="*/ 5040312 h 38"/>
                <a:gd name="T24" fmla="*/ 65524061 w 38"/>
                <a:gd name="T25" fmla="*/ 0 h 38"/>
                <a:gd name="T26" fmla="*/ 45362807 w 38"/>
                <a:gd name="T27" fmla="*/ 0 h 38"/>
                <a:gd name="T28" fmla="*/ 30241875 w 38"/>
                <a:gd name="T29" fmla="*/ 10080624 h 38"/>
                <a:gd name="T30" fmla="*/ 20161248 w 38"/>
                <a:gd name="T31" fmla="*/ 15120938 h 38"/>
                <a:gd name="T32" fmla="*/ 20161248 w 38"/>
                <a:gd name="T33" fmla="*/ 15120938 h 38"/>
                <a:gd name="T34" fmla="*/ 10080624 w 38"/>
                <a:gd name="T35" fmla="*/ 25201559 h 38"/>
                <a:gd name="T36" fmla="*/ 5040312 w 38"/>
                <a:gd name="T37" fmla="*/ 40322496 h 38"/>
                <a:gd name="T38" fmla="*/ 0 w 38"/>
                <a:gd name="T39" fmla="*/ 50403117 h 38"/>
                <a:gd name="T40" fmla="*/ 5040312 w 38"/>
                <a:gd name="T41" fmla="*/ 65524061 h 38"/>
                <a:gd name="T42" fmla="*/ 10080624 w 38"/>
                <a:gd name="T43" fmla="*/ 75604682 h 38"/>
                <a:gd name="T44" fmla="*/ 15120938 w 38"/>
                <a:gd name="T45" fmla="*/ 80644992 h 38"/>
                <a:gd name="T46" fmla="*/ 25201559 w 38"/>
                <a:gd name="T47" fmla="*/ 90725613 h 38"/>
                <a:gd name="T48" fmla="*/ 40322496 w 38"/>
                <a:gd name="T49" fmla="*/ 95765924 h 38"/>
                <a:gd name="T50" fmla="*/ 40322496 w 38"/>
                <a:gd name="T51" fmla="*/ 95765924 h 38"/>
                <a:gd name="T52" fmla="*/ 55443440 w 38"/>
                <a:gd name="T53" fmla="*/ 95765924 h 38"/>
                <a:gd name="T54" fmla="*/ 65524061 w 38"/>
                <a:gd name="T55" fmla="*/ 90725613 h 38"/>
                <a:gd name="T56" fmla="*/ 75604682 w 38"/>
                <a:gd name="T57" fmla="*/ 85685303 h 38"/>
                <a:gd name="T58" fmla="*/ 85685303 w 38"/>
                <a:gd name="T59" fmla="*/ 70564371 h 38"/>
                <a:gd name="T60" fmla="*/ 85685303 w 38"/>
                <a:gd name="T61" fmla="*/ 70564371 h 38"/>
                <a:gd name="T62" fmla="*/ 95765924 w 38"/>
                <a:gd name="T63" fmla="*/ 55443440 h 38"/>
                <a:gd name="T64" fmla="*/ 95765924 w 38"/>
                <a:gd name="T65" fmla="*/ 40322496 h 38"/>
                <a:gd name="T66" fmla="*/ 90725613 w 38"/>
                <a:gd name="T67" fmla="*/ 15120938 h 38"/>
                <a:gd name="T68" fmla="*/ 90725613 w 38"/>
                <a:gd name="T69" fmla="*/ 15120938 h 38"/>
                <a:gd name="T70" fmla="*/ 85685303 w 38"/>
                <a:gd name="T71" fmla="*/ 20161248 h 38"/>
                <a:gd name="T72" fmla="*/ 85685303 w 38"/>
                <a:gd name="T73" fmla="*/ 20161248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38"/>
                <a:gd name="T113" fmla="*/ 38 w 38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38">
                  <a:moveTo>
                    <a:pt x="34" y="8"/>
                  </a:moveTo>
                  <a:lnTo>
                    <a:pt x="34" y="8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32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6" y="36"/>
                  </a:lnTo>
                  <a:lnTo>
                    <a:pt x="30" y="34"/>
                  </a:lnTo>
                  <a:lnTo>
                    <a:pt x="34" y="28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8" name="Freeform 85"/>
            <p:cNvSpPr>
              <a:spLocks/>
            </p:cNvSpPr>
            <p:nvPr/>
          </p:nvSpPr>
          <p:spPr bwMode="auto">
            <a:xfrm>
              <a:off x="5116513" y="2730500"/>
              <a:ext cx="66675" cy="57150"/>
            </a:xfrm>
            <a:custGeom>
              <a:avLst/>
              <a:gdLst>
                <a:gd name="T0" fmla="*/ 75604685 w 42"/>
                <a:gd name="T1" fmla="*/ 55443439 h 36"/>
                <a:gd name="T2" fmla="*/ 75604685 w 42"/>
                <a:gd name="T3" fmla="*/ 5544343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5282185 h 36"/>
                <a:gd name="T10" fmla="*/ 35282187 w 42"/>
                <a:gd name="T11" fmla="*/ 35282185 h 36"/>
                <a:gd name="T12" fmla="*/ 60483753 w 42"/>
                <a:gd name="T13" fmla="*/ 40322495 h 36"/>
                <a:gd name="T14" fmla="*/ 80644996 w 42"/>
                <a:gd name="T15" fmla="*/ 50403116 h 36"/>
                <a:gd name="T16" fmla="*/ 80644996 w 42"/>
                <a:gd name="T17" fmla="*/ 50403116 h 36"/>
                <a:gd name="T18" fmla="*/ 100806238 w 42"/>
                <a:gd name="T19" fmla="*/ 65524060 h 36"/>
                <a:gd name="T20" fmla="*/ 100806238 w 42"/>
                <a:gd name="T21" fmla="*/ 6552406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016124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35282187 w 42"/>
                <a:gd name="T39" fmla="*/ 0 h 36"/>
                <a:gd name="T40" fmla="*/ 25201560 w 42"/>
                <a:gd name="T41" fmla="*/ 0 h 36"/>
                <a:gd name="T42" fmla="*/ 15120938 w 42"/>
                <a:gd name="T43" fmla="*/ 10080624 h 36"/>
                <a:gd name="T44" fmla="*/ 10080624 w 42"/>
                <a:gd name="T45" fmla="*/ 20161248 h 36"/>
                <a:gd name="T46" fmla="*/ 0 w 42"/>
                <a:gd name="T47" fmla="*/ 30241875 h 36"/>
                <a:gd name="T48" fmla="*/ 0 w 42"/>
                <a:gd name="T49" fmla="*/ 40322495 h 36"/>
                <a:gd name="T50" fmla="*/ 0 w 42"/>
                <a:gd name="T51" fmla="*/ 55443439 h 36"/>
                <a:gd name="T52" fmla="*/ 0 w 42"/>
                <a:gd name="T53" fmla="*/ 55443439 h 36"/>
                <a:gd name="T54" fmla="*/ 5040312 w 42"/>
                <a:gd name="T55" fmla="*/ 65524060 h 36"/>
                <a:gd name="T56" fmla="*/ 15120938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5604685 w 42"/>
                <a:gd name="T67" fmla="*/ 85685301 h 36"/>
                <a:gd name="T68" fmla="*/ 95765928 w 42"/>
                <a:gd name="T69" fmla="*/ 70564370 h 36"/>
                <a:gd name="T70" fmla="*/ 95765928 w 42"/>
                <a:gd name="T71" fmla="*/ 70564370 h 36"/>
                <a:gd name="T72" fmla="*/ 75604685 w 42"/>
                <a:gd name="T73" fmla="*/ 55443439 h 36"/>
                <a:gd name="T74" fmla="*/ 75604685 w 42"/>
                <a:gd name="T75" fmla="*/ 5544343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2"/>
                  </a:moveTo>
                  <a:lnTo>
                    <a:pt x="30" y="22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32" y="20"/>
                  </a:lnTo>
                  <a:lnTo>
                    <a:pt x="40" y="26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4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30" y="34"/>
                  </a:lnTo>
                  <a:lnTo>
                    <a:pt x="38" y="28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49" name="Freeform 86"/>
            <p:cNvSpPr>
              <a:spLocks/>
            </p:cNvSpPr>
            <p:nvPr/>
          </p:nvSpPr>
          <p:spPr bwMode="auto">
            <a:xfrm>
              <a:off x="5160963" y="2698750"/>
              <a:ext cx="57150" cy="66675"/>
            </a:xfrm>
            <a:custGeom>
              <a:avLst/>
              <a:gdLst>
                <a:gd name="T0" fmla="*/ 90725611 w 36"/>
                <a:gd name="T1" fmla="*/ 45362808 h 42"/>
                <a:gd name="T2" fmla="*/ 90725611 w 36"/>
                <a:gd name="T3" fmla="*/ 45362808 h 42"/>
                <a:gd name="T4" fmla="*/ 90725611 w 36"/>
                <a:gd name="T5" fmla="*/ 60483753 h 42"/>
                <a:gd name="T6" fmla="*/ 85685301 w 36"/>
                <a:gd name="T7" fmla="*/ 75604685 h 42"/>
                <a:gd name="T8" fmla="*/ 70564370 w 36"/>
                <a:gd name="T9" fmla="*/ 90725617 h 42"/>
                <a:gd name="T10" fmla="*/ 50403116 w 36"/>
                <a:gd name="T11" fmla="*/ 105846574 h 42"/>
                <a:gd name="T12" fmla="*/ 50403116 w 36"/>
                <a:gd name="T13" fmla="*/ 105846574 h 42"/>
                <a:gd name="T14" fmla="*/ 30241875 w 36"/>
                <a:gd name="T15" fmla="*/ 95765928 h 42"/>
                <a:gd name="T16" fmla="*/ 15120937 w 36"/>
                <a:gd name="T17" fmla="*/ 80644996 h 42"/>
                <a:gd name="T18" fmla="*/ 5040312 w 36"/>
                <a:gd name="T19" fmla="*/ 60483753 h 42"/>
                <a:gd name="T20" fmla="*/ 5040312 w 36"/>
                <a:gd name="T21" fmla="*/ 60483753 h 42"/>
                <a:gd name="T22" fmla="*/ 0 w 36"/>
                <a:gd name="T23" fmla="*/ 40322498 h 42"/>
                <a:gd name="T24" fmla="*/ 5040312 w 36"/>
                <a:gd name="T25" fmla="*/ 30241876 h 42"/>
                <a:gd name="T26" fmla="*/ 10080624 w 36"/>
                <a:gd name="T27" fmla="*/ 15120938 h 42"/>
                <a:gd name="T28" fmla="*/ 20161248 w 36"/>
                <a:gd name="T29" fmla="*/ 5040312 h 42"/>
                <a:gd name="T30" fmla="*/ 20161248 w 36"/>
                <a:gd name="T31" fmla="*/ 5040312 h 42"/>
                <a:gd name="T32" fmla="*/ 35282185 w 36"/>
                <a:gd name="T33" fmla="*/ 0 h 42"/>
                <a:gd name="T34" fmla="*/ 45362806 w 36"/>
                <a:gd name="T35" fmla="*/ 0 h 42"/>
                <a:gd name="T36" fmla="*/ 55443439 w 36"/>
                <a:gd name="T37" fmla="*/ 0 h 42"/>
                <a:gd name="T38" fmla="*/ 70564370 w 36"/>
                <a:gd name="T39" fmla="*/ 5040312 h 42"/>
                <a:gd name="T40" fmla="*/ 80644991 w 36"/>
                <a:gd name="T41" fmla="*/ 10080624 h 42"/>
                <a:gd name="T42" fmla="*/ 85685301 w 36"/>
                <a:gd name="T43" fmla="*/ 20161249 h 42"/>
                <a:gd name="T44" fmla="*/ 90725611 w 36"/>
                <a:gd name="T45" fmla="*/ 35282187 h 42"/>
                <a:gd name="T46" fmla="*/ 90725611 w 36"/>
                <a:gd name="T47" fmla="*/ 45362808 h 42"/>
                <a:gd name="T48" fmla="*/ 90725611 w 36"/>
                <a:gd name="T49" fmla="*/ 45362808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2"/>
                <a:gd name="T77" fmla="*/ 36 w 36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2">
                  <a:moveTo>
                    <a:pt x="36" y="18"/>
                  </a:moveTo>
                  <a:lnTo>
                    <a:pt x="36" y="18"/>
                  </a:lnTo>
                  <a:lnTo>
                    <a:pt x="36" y="24"/>
                  </a:lnTo>
                  <a:lnTo>
                    <a:pt x="34" y="30"/>
                  </a:lnTo>
                  <a:lnTo>
                    <a:pt x="28" y="36"/>
                  </a:lnTo>
                  <a:lnTo>
                    <a:pt x="20" y="42"/>
                  </a:lnTo>
                  <a:lnTo>
                    <a:pt x="12" y="38"/>
                  </a:lnTo>
                  <a:lnTo>
                    <a:pt x="6" y="32"/>
                  </a:lnTo>
                  <a:lnTo>
                    <a:pt x="2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lnTo>
                    <a:pt x="36" y="14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0" name="Freeform 87"/>
            <p:cNvSpPr>
              <a:spLocks/>
            </p:cNvSpPr>
            <p:nvPr/>
          </p:nvSpPr>
          <p:spPr bwMode="auto">
            <a:xfrm>
              <a:off x="5202238" y="2727325"/>
              <a:ext cx="63500" cy="60325"/>
            </a:xfrm>
            <a:custGeom>
              <a:avLst/>
              <a:gdLst>
                <a:gd name="T0" fmla="*/ 80644994 w 40"/>
                <a:gd name="T1" fmla="*/ 10080624 h 38"/>
                <a:gd name="T2" fmla="*/ 80644994 w 40"/>
                <a:gd name="T3" fmla="*/ 10080624 h 38"/>
                <a:gd name="T4" fmla="*/ 65524062 w 40"/>
                <a:gd name="T5" fmla="*/ 5040312 h 38"/>
                <a:gd name="T6" fmla="*/ 55443441 w 40"/>
                <a:gd name="T7" fmla="*/ 0 h 38"/>
                <a:gd name="T8" fmla="*/ 40322497 w 40"/>
                <a:gd name="T9" fmla="*/ 5040312 h 38"/>
                <a:gd name="T10" fmla="*/ 25201559 w 40"/>
                <a:gd name="T11" fmla="*/ 10080624 h 38"/>
                <a:gd name="T12" fmla="*/ 25201559 w 40"/>
                <a:gd name="T13" fmla="*/ 10080624 h 38"/>
                <a:gd name="T14" fmla="*/ 15120938 w 40"/>
                <a:gd name="T15" fmla="*/ 25201559 h 38"/>
                <a:gd name="T16" fmla="*/ 5040312 w 40"/>
                <a:gd name="T17" fmla="*/ 45362807 h 38"/>
                <a:gd name="T18" fmla="*/ 0 w 40"/>
                <a:gd name="T19" fmla="*/ 70564371 h 38"/>
                <a:gd name="T20" fmla="*/ 0 w 40"/>
                <a:gd name="T21" fmla="*/ 70564371 h 38"/>
                <a:gd name="T22" fmla="*/ 20161249 w 40"/>
                <a:gd name="T23" fmla="*/ 60483751 h 38"/>
                <a:gd name="T24" fmla="*/ 20161249 w 40"/>
                <a:gd name="T25" fmla="*/ 60483751 h 38"/>
                <a:gd name="T26" fmla="*/ 35282186 w 40"/>
                <a:gd name="T27" fmla="*/ 50403117 h 38"/>
                <a:gd name="T28" fmla="*/ 55443441 w 40"/>
                <a:gd name="T29" fmla="*/ 45362807 h 38"/>
                <a:gd name="T30" fmla="*/ 55443441 w 40"/>
                <a:gd name="T31" fmla="*/ 45362807 h 38"/>
                <a:gd name="T32" fmla="*/ 55443441 w 40"/>
                <a:gd name="T33" fmla="*/ 50403117 h 38"/>
                <a:gd name="T34" fmla="*/ 55443441 w 40"/>
                <a:gd name="T35" fmla="*/ 50403117 h 38"/>
                <a:gd name="T36" fmla="*/ 35282186 w 40"/>
                <a:gd name="T37" fmla="*/ 55443440 h 38"/>
                <a:gd name="T38" fmla="*/ 15120938 w 40"/>
                <a:gd name="T39" fmla="*/ 65524061 h 38"/>
                <a:gd name="T40" fmla="*/ 15120938 w 40"/>
                <a:gd name="T41" fmla="*/ 65524061 h 38"/>
                <a:gd name="T42" fmla="*/ 5040312 w 40"/>
                <a:gd name="T43" fmla="*/ 75604682 h 38"/>
                <a:gd name="T44" fmla="*/ 5040312 w 40"/>
                <a:gd name="T45" fmla="*/ 75604682 h 38"/>
                <a:gd name="T46" fmla="*/ 25201559 w 40"/>
                <a:gd name="T47" fmla="*/ 90725613 h 38"/>
                <a:gd name="T48" fmla="*/ 40322497 w 40"/>
                <a:gd name="T49" fmla="*/ 95765924 h 38"/>
                <a:gd name="T50" fmla="*/ 55443441 w 40"/>
                <a:gd name="T51" fmla="*/ 95765924 h 38"/>
                <a:gd name="T52" fmla="*/ 70564373 w 40"/>
                <a:gd name="T53" fmla="*/ 90725613 h 38"/>
                <a:gd name="T54" fmla="*/ 70564373 w 40"/>
                <a:gd name="T55" fmla="*/ 90725613 h 38"/>
                <a:gd name="T56" fmla="*/ 85685305 w 40"/>
                <a:gd name="T57" fmla="*/ 80644992 h 38"/>
                <a:gd name="T58" fmla="*/ 90725615 w 40"/>
                <a:gd name="T59" fmla="*/ 75604682 h 38"/>
                <a:gd name="T60" fmla="*/ 100806236 w 40"/>
                <a:gd name="T61" fmla="*/ 65524061 h 38"/>
                <a:gd name="T62" fmla="*/ 100806236 w 40"/>
                <a:gd name="T63" fmla="*/ 50403117 h 38"/>
                <a:gd name="T64" fmla="*/ 100806236 w 40"/>
                <a:gd name="T65" fmla="*/ 40322496 h 38"/>
                <a:gd name="T66" fmla="*/ 95765926 w 40"/>
                <a:gd name="T67" fmla="*/ 30241875 h 38"/>
                <a:gd name="T68" fmla="*/ 90725615 w 40"/>
                <a:gd name="T69" fmla="*/ 15120938 h 38"/>
                <a:gd name="T70" fmla="*/ 80644994 w 40"/>
                <a:gd name="T71" fmla="*/ 10080624 h 38"/>
                <a:gd name="T72" fmla="*/ 80644994 w 40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8"/>
                <a:gd name="T113" fmla="*/ 40 w 40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8">
                  <a:moveTo>
                    <a:pt x="32" y="4"/>
                  </a:moveTo>
                  <a:lnTo>
                    <a:pt x="32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4" y="20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8" y="36"/>
                  </a:lnTo>
                  <a:lnTo>
                    <a:pt x="34" y="32"/>
                  </a:lnTo>
                  <a:lnTo>
                    <a:pt x="36" y="30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2"/>
                  </a:lnTo>
                  <a:lnTo>
                    <a:pt x="36" y="6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1" name="Freeform 88"/>
            <p:cNvSpPr>
              <a:spLocks/>
            </p:cNvSpPr>
            <p:nvPr/>
          </p:nvSpPr>
          <p:spPr bwMode="auto">
            <a:xfrm>
              <a:off x="5164138" y="2749550"/>
              <a:ext cx="50800" cy="50800"/>
            </a:xfrm>
            <a:custGeom>
              <a:avLst/>
              <a:gdLst>
                <a:gd name="T0" fmla="*/ 75604676 w 32"/>
                <a:gd name="T1" fmla="*/ 25201557 h 32"/>
                <a:gd name="T2" fmla="*/ 7560467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80644986 h 32"/>
                <a:gd name="T18" fmla="*/ 10080623 w 32"/>
                <a:gd name="T19" fmla="*/ 70564366 h 32"/>
                <a:gd name="T20" fmla="*/ 5040312 w 32"/>
                <a:gd name="T21" fmla="*/ 55443436 h 32"/>
                <a:gd name="T22" fmla="*/ 5040312 w 32"/>
                <a:gd name="T23" fmla="*/ 55443436 h 32"/>
                <a:gd name="T24" fmla="*/ 0 w 32"/>
                <a:gd name="T25" fmla="*/ 40322493 h 32"/>
                <a:gd name="T26" fmla="*/ 5040312 w 32"/>
                <a:gd name="T27" fmla="*/ 25201557 h 32"/>
                <a:gd name="T28" fmla="*/ 10080623 w 32"/>
                <a:gd name="T29" fmla="*/ 10080623 h 32"/>
                <a:gd name="T30" fmla="*/ 25201557 w 32"/>
                <a:gd name="T31" fmla="*/ 5040312 h 32"/>
                <a:gd name="T32" fmla="*/ 25201557 w 32"/>
                <a:gd name="T33" fmla="*/ 5040312 h 32"/>
                <a:gd name="T34" fmla="*/ 40322493 w 32"/>
                <a:gd name="T35" fmla="*/ 0 h 32"/>
                <a:gd name="T36" fmla="*/ 55443436 w 32"/>
                <a:gd name="T37" fmla="*/ 5040312 h 32"/>
                <a:gd name="T38" fmla="*/ 70564366 w 32"/>
                <a:gd name="T39" fmla="*/ 10080623 h 32"/>
                <a:gd name="T40" fmla="*/ 75604676 w 32"/>
                <a:gd name="T41" fmla="*/ 25201557 h 32"/>
                <a:gd name="T42" fmla="*/ 7560467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0" y="10"/>
                  </a:moveTo>
                  <a:lnTo>
                    <a:pt x="30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2" name="Freeform 89"/>
            <p:cNvSpPr>
              <a:spLocks/>
            </p:cNvSpPr>
            <p:nvPr/>
          </p:nvSpPr>
          <p:spPr bwMode="auto">
            <a:xfrm>
              <a:off x="5322888" y="3032125"/>
              <a:ext cx="63500" cy="69850"/>
            </a:xfrm>
            <a:custGeom>
              <a:avLst/>
              <a:gdLst>
                <a:gd name="T0" fmla="*/ 5040312 w 40"/>
                <a:gd name="T1" fmla="*/ 70564375 h 44"/>
                <a:gd name="T2" fmla="*/ 5040312 w 40"/>
                <a:gd name="T3" fmla="*/ 70564375 h 44"/>
                <a:gd name="T4" fmla="*/ 0 w 40"/>
                <a:gd name="T5" fmla="*/ 55443443 h 44"/>
                <a:gd name="T6" fmla="*/ 5040312 w 40"/>
                <a:gd name="T7" fmla="*/ 40322498 h 44"/>
                <a:gd name="T8" fmla="*/ 10080624 w 40"/>
                <a:gd name="T9" fmla="*/ 20161249 h 44"/>
                <a:gd name="T10" fmla="*/ 30241876 w 40"/>
                <a:gd name="T11" fmla="*/ 0 h 44"/>
                <a:gd name="T12" fmla="*/ 30241876 w 40"/>
                <a:gd name="T13" fmla="*/ 0 h 44"/>
                <a:gd name="T14" fmla="*/ 55443441 w 40"/>
                <a:gd name="T15" fmla="*/ 5040312 h 44"/>
                <a:gd name="T16" fmla="*/ 75604683 w 40"/>
                <a:gd name="T17" fmla="*/ 15120938 h 44"/>
                <a:gd name="T18" fmla="*/ 85685305 w 40"/>
                <a:gd name="T19" fmla="*/ 25201560 h 44"/>
                <a:gd name="T20" fmla="*/ 90725615 w 40"/>
                <a:gd name="T21" fmla="*/ 35282188 h 44"/>
                <a:gd name="T22" fmla="*/ 90725615 w 40"/>
                <a:gd name="T23" fmla="*/ 35282188 h 44"/>
                <a:gd name="T24" fmla="*/ 95765926 w 40"/>
                <a:gd name="T25" fmla="*/ 50403120 h 44"/>
                <a:gd name="T26" fmla="*/ 100806236 w 40"/>
                <a:gd name="T27" fmla="*/ 65524065 h 44"/>
                <a:gd name="T28" fmla="*/ 95765926 w 40"/>
                <a:gd name="T29" fmla="*/ 80644997 h 44"/>
                <a:gd name="T30" fmla="*/ 90725615 w 40"/>
                <a:gd name="T31" fmla="*/ 95765929 h 44"/>
                <a:gd name="T32" fmla="*/ 90725615 w 40"/>
                <a:gd name="T33" fmla="*/ 95765929 h 44"/>
                <a:gd name="T34" fmla="*/ 75604683 w 40"/>
                <a:gd name="T35" fmla="*/ 100806240 h 44"/>
                <a:gd name="T36" fmla="*/ 65524062 w 40"/>
                <a:gd name="T37" fmla="*/ 110886886 h 44"/>
                <a:gd name="T38" fmla="*/ 55443441 w 40"/>
                <a:gd name="T39" fmla="*/ 110886886 h 44"/>
                <a:gd name="T40" fmla="*/ 40322497 w 40"/>
                <a:gd name="T41" fmla="*/ 110886886 h 44"/>
                <a:gd name="T42" fmla="*/ 30241876 w 40"/>
                <a:gd name="T43" fmla="*/ 105846575 h 44"/>
                <a:gd name="T44" fmla="*/ 20161249 w 40"/>
                <a:gd name="T45" fmla="*/ 100806240 h 44"/>
                <a:gd name="T46" fmla="*/ 10080624 w 40"/>
                <a:gd name="T47" fmla="*/ 85685308 h 44"/>
                <a:gd name="T48" fmla="*/ 5040312 w 40"/>
                <a:gd name="T49" fmla="*/ 70564375 h 44"/>
                <a:gd name="T50" fmla="*/ 5040312 w 40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0"/>
                <a:gd name="T79" fmla="*/ 0 h 44"/>
                <a:gd name="T80" fmla="*/ 40 w 40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0" h="44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4" y="8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8" y="20"/>
                  </a:lnTo>
                  <a:lnTo>
                    <a:pt x="40" y="26"/>
                  </a:lnTo>
                  <a:lnTo>
                    <a:pt x="38" y="32"/>
                  </a:lnTo>
                  <a:lnTo>
                    <a:pt x="36" y="38"/>
                  </a:lnTo>
                  <a:lnTo>
                    <a:pt x="30" y="40"/>
                  </a:lnTo>
                  <a:lnTo>
                    <a:pt x="26" y="44"/>
                  </a:lnTo>
                  <a:lnTo>
                    <a:pt x="22" y="44"/>
                  </a:lnTo>
                  <a:lnTo>
                    <a:pt x="16" y="44"/>
                  </a:lnTo>
                  <a:lnTo>
                    <a:pt x="12" y="42"/>
                  </a:lnTo>
                  <a:lnTo>
                    <a:pt x="8" y="40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3" name="Freeform 90"/>
            <p:cNvSpPr>
              <a:spLocks/>
            </p:cNvSpPr>
            <p:nvPr/>
          </p:nvSpPr>
          <p:spPr bwMode="auto">
            <a:xfrm>
              <a:off x="5262563" y="3028950"/>
              <a:ext cx="63500" cy="63500"/>
            </a:xfrm>
            <a:custGeom>
              <a:avLst/>
              <a:gdLst>
                <a:gd name="T0" fmla="*/ 90725615 w 40"/>
                <a:gd name="T1" fmla="*/ 25201559 h 40"/>
                <a:gd name="T2" fmla="*/ 90725615 w 40"/>
                <a:gd name="T3" fmla="*/ 25201559 h 40"/>
                <a:gd name="T4" fmla="*/ 65524062 w 40"/>
                <a:gd name="T5" fmla="*/ 45362808 h 40"/>
                <a:gd name="T6" fmla="*/ 65524062 w 40"/>
                <a:gd name="T7" fmla="*/ 45362808 h 40"/>
                <a:gd name="T8" fmla="*/ 60483752 w 40"/>
                <a:gd name="T9" fmla="*/ 45362808 h 40"/>
                <a:gd name="T10" fmla="*/ 60483752 w 40"/>
                <a:gd name="T11" fmla="*/ 45362808 h 40"/>
                <a:gd name="T12" fmla="*/ 90725615 w 40"/>
                <a:gd name="T13" fmla="*/ 20161249 h 40"/>
                <a:gd name="T14" fmla="*/ 90725615 w 40"/>
                <a:gd name="T15" fmla="*/ 20161249 h 40"/>
                <a:gd name="T16" fmla="*/ 100806236 w 40"/>
                <a:gd name="T17" fmla="*/ 15120938 h 40"/>
                <a:gd name="T18" fmla="*/ 100806236 w 40"/>
                <a:gd name="T19" fmla="*/ 15120938 h 40"/>
                <a:gd name="T20" fmla="*/ 100806236 w 40"/>
                <a:gd name="T21" fmla="*/ 10080624 h 40"/>
                <a:gd name="T22" fmla="*/ 100806236 w 40"/>
                <a:gd name="T23" fmla="*/ 10080624 h 40"/>
                <a:gd name="T24" fmla="*/ 70564373 w 40"/>
                <a:gd name="T25" fmla="*/ 0 h 40"/>
                <a:gd name="T26" fmla="*/ 50403118 w 40"/>
                <a:gd name="T27" fmla="*/ 0 h 40"/>
                <a:gd name="T28" fmla="*/ 35282186 w 40"/>
                <a:gd name="T29" fmla="*/ 5040312 h 40"/>
                <a:gd name="T30" fmla="*/ 20161249 w 40"/>
                <a:gd name="T31" fmla="*/ 15120938 h 40"/>
                <a:gd name="T32" fmla="*/ 20161249 w 40"/>
                <a:gd name="T33" fmla="*/ 15120938 h 40"/>
                <a:gd name="T34" fmla="*/ 10080624 w 40"/>
                <a:gd name="T35" fmla="*/ 25201559 h 40"/>
                <a:gd name="T36" fmla="*/ 5040312 w 40"/>
                <a:gd name="T37" fmla="*/ 35282186 h 40"/>
                <a:gd name="T38" fmla="*/ 0 w 40"/>
                <a:gd name="T39" fmla="*/ 50403118 h 40"/>
                <a:gd name="T40" fmla="*/ 0 w 40"/>
                <a:gd name="T41" fmla="*/ 60483752 h 40"/>
                <a:gd name="T42" fmla="*/ 5040312 w 40"/>
                <a:gd name="T43" fmla="*/ 75604683 h 40"/>
                <a:gd name="T44" fmla="*/ 15120938 w 40"/>
                <a:gd name="T45" fmla="*/ 85685305 h 40"/>
                <a:gd name="T46" fmla="*/ 25201559 w 40"/>
                <a:gd name="T47" fmla="*/ 95765926 h 40"/>
                <a:gd name="T48" fmla="*/ 35282186 w 40"/>
                <a:gd name="T49" fmla="*/ 100806236 h 40"/>
                <a:gd name="T50" fmla="*/ 35282186 w 40"/>
                <a:gd name="T51" fmla="*/ 100806236 h 40"/>
                <a:gd name="T52" fmla="*/ 50403118 w 40"/>
                <a:gd name="T53" fmla="*/ 100806236 h 40"/>
                <a:gd name="T54" fmla="*/ 65524062 w 40"/>
                <a:gd name="T55" fmla="*/ 100806236 h 40"/>
                <a:gd name="T56" fmla="*/ 75604683 w 40"/>
                <a:gd name="T57" fmla="*/ 95765926 h 40"/>
                <a:gd name="T58" fmla="*/ 90725615 w 40"/>
                <a:gd name="T59" fmla="*/ 80644994 h 40"/>
                <a:gd name="T60" fmla="*/ 90725615 w 40"/>
                <a:gd name="T61" fmla="*/ 80644994 h 40"/>
                <a:gd name="T62" fmla="*/ 95765926 w 40"/>
                <a:gd name="T63" fmla="*/ 65524062 h 40"/>
                <a:gd name="T64" fmla="*/ 100806236 w 40"/>
                <a:gd name="T65" fmla="*/ 50403118 h 40"/>
                <a:gd name="T66" fmla="*/ 100806236 w 40"/>
                <a:gd name="T67" fmla="*/ 20161249 h 40"/>
                <a:gd name="T68" fmla="*/ 100806236 w 40"/>
                <a:gd name="T69" fmla="*/ 20161249 h 40"/>
                <a:gd name="T70" fmla="*/ 90725615 w 40"/>
                <a:gd name="T71" fmla="*/ 25201559 h 40"/>
                <a:gd name="T72" fmla="*/ 90725615 w 40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6" y="10"/>
                  </a:moveTo>
                  <a:lnTo>
                    <a:pt x="36" y="1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8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36" y="32"/>
                  </a:lnTo>
                  <a:lnTo>
                    <a:pt x="38" y="26"/>
                  </a:lnTo>
                  <a:lnTo>
                    <a:pt x="40" y="20"/>
                  </a:lnTo>
                  <a:lnTo>
                    <a:pt x="40" y="8"/>
                  </a:lnTo>
                  <a:lnTo>
                    <a:pt x="36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4" name="Freeform 91"/>
            <p:cNvSpPr>
              <a:spLocks/>
            </p:cNvSpPr>
            <p:nvPr/>
          </p:nvSpPr>
          <p:spPr bwMode="auto">
            <a:xfrm>
              <a:off x="5259388" y="2971800"/>
              <a:ext cx="66675" cy="63500"/>
            </a:xfrm>
            <a:custGeom>
              <a:avLst/>
              <a:gdLst>
                <a:gd name="T0" fmla="*/ 80644996 w 42"/>
                <a:gd name="T1" fmla="*/ 65524062 h 40"/>
                <a:gd name="T2" fmla="*/ 80644996 w 42"/>
                <a:gd name="T3" fmla="*/ 65524062 h 40"/>
                <a:gd name="T4" fmla="*/ 35282187 w 42"/>
                <a:gd name="T5" fmla="*/ 40322497 h 40"/>
                <a:gd name="T6" fmla="*/ 35282187 w 42"/>
                <a:gd name="T7" fmla="*/ 40322497 h 40"/>
                <a:gd name="T8" fmla="*/ 35282187 w 42"/>
                <a:gd name="T9" fmla="*/ 40322497 h 40"/>
                <a:gd name="T10" fmla="*/ 35282187 w 42"/>
                <a:gd name="T11" fmla="*/ 40322497 h 40"/>
                <a:gd name="T12" fmla="*/ 60483753 w 42"/>
                <a:gd name="T13" fmla="*/ 50403118 h 40"/>
                <a:gd name="T14" fmla="*/ 80644996 w 42"/>
                <a:gd name="T15" fmla="*/ 65524062 h 40"/>
                <a:gd name="T16" fmla="*/ 80644996 w 42"/>
                <a:gd name="T17" fmla="*/ 65524062 h 40"/>
                <a:gd name="T18" fmla="*/ 105846574 w 42"/>
                <a:gd name="T19" fmla="*/ 80644994 h 40"/>
                <a:gd name="T20" fmla="*/ 105846574 w 42"/>
                <a:gd name="T21" fmla="*/ 80644994 h 40"/>
                <a:gd name="T22" fmla="*/ 105846574 w 42"/>
                <a:gd name="T23" fmla="*/ 80644994 h 40"/>
                <a:gd name="T24" fmla="*/ 105846574 w 42"/>
                <a:gd name="T25" fmla="*/ 80644994 h 40"/>
                <a:gd name="T26" fmla="*/ 100806238 w 42"/>
                <a:gd name="T27" fmla="*/ 50403118 h 40"/>
                <a:gd name="T28" fmla="*/ 95765928 w 42"/>
                <a:gd name="T29" fmla="*/ 30241876 h 40"/>
                <a:gd name="T30" fmla="*/ 85685306 w 42"/>
                <a:gd name="T31" fmla="*/ 20161249 h 40"/>
                <a:gd name="T32" fmla="*/ 70564374 w 42"/>
                <a:gd name="T33" fmla="*/ 10080624 h 40"/>
                <a:gd name="T34" fmla="*/ 70564374 w 42"/>
                <a:gd name="T35" fmla="*/ 10080624 h 40"/>
                <a:gd name="T36" fmla="*/ 55443442 w 42"/>
                <a:gd name="T37" fmla="*/ 5040312 h 40"/>
                <a:gd name="T38" fmla="*/ 45362808 w 42"/>
                <a:gd name="T39" fmla="*/ 0 h 40"/>
                <a:gd name="T40" fmla="*/ 30241876 w 42"/>
                <a:gd name="T41" fmla="*/ 5040312 h 40"/>
                <a:gd name="T42" fmla="*/ 20161249 w 42"/>
                <a:gd name="T43" fmla="*/ 10080624 h 40"/>
                <a:gd name="T44" fmla="*/ 10080624 w 42"/>
                <a:gd name="T45" fmla="*/ 20161249 h 40"/>
                <a:gd name="T46" fmla="*/ 0 w 42"/>
                <a:gd name="T47" fmla="*/ 30241876 h 40"/>
                <a:gd name="T48" fmla="*/ 0 w 42"/>
                <a:gd name="T49" fmla="*/ 40322497 h 40"/>
                <a:gd name="T50" fmla="*/ 0 w 42"/>
                <a:gd name="T51" fmla="*/ 55443441 h 40"/>
                <a:gd name="T52" fmla="*/ 0 w 42"/>
                <a:gd name="T53" fmla="*/ 55443441 h 40"/>
                <a:gd name="T54" fmla="*/ 0 w 42"/>
                <a:gd name="T55" fmla="*/ 70564373 h 40"/>
                <a:gd name="T56" fmla="*/ 10080624 w 42"/>
                <a:gd name="T57" fmla="*/ 80644994 h 40"/>
                <a:gd name="T58" fmla="*/ 20161249 w 42"/>
                <a:gd name="T59" fmla="*/ 90725615 h 40"/>
                <a:gd name="T60" fmla="*/ 35282187 w 42"/>
                <a:gd name="T61" fmla="*/ 100806236 h 40"/>
                <a:gd name="T62" fmla="*/ 35282187 w 42"/>
                <a:gd name="T63" fmla="*/ 100806236 h 40"/>
                <a:gd name="T64" fmla="*/ 55443442 w 42"/>
                <a:gd name="T65" fmla="*/ 100806236 h 40"/>
                <a:gd name="T66" fmla="*/ 70564374 w 42"/>
                <a:gd name="T67" fmla="*/ 95765926 h 40"/>
                <a:gd name="T68" fmla="*/ 100806238 w 42"/>
                <a:gd name="T69" fmla="*/ 85685305 h 40"/>
                <a:gd name="T70" fmla="*/ 100806238 w 42"/>
                <a:gd name="T71" fmla="*/ 85685305 h 40"/>
                <a:gd name="T72" fmla="*/ 80644996 w 42"/>
                <a:gd name="T73" fmla="*/ 65524062 h 40"/>
                <a:gd name="T74" fmla="*/ 80644996 w 42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40"/>
                <a:gd name="T116" fmla="*/ 42 w 42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40">
                  <a:moveTo>
                    <a:pt x="32" y="26"/>
                  </a:moveTo>
                  <a:lnTo>
                    <a:pt x="32" y="26"/>
                  </a:lnTo>
                  <a:lnTo>
                    <a:pt x="14" y="16"/>
                  </a:lnTo>
                  <a:lnTo>
                    <a:pt x="24" y="20"/>
                  </a:lnTo>
                  <a:lnTo>
                    <a:pt x="32" y="26"/>
                  </a:lnTo>
                  <a:lnTo>
                    <a:pt x="42" y="32"/>
                  </a:lnTo>
                  <a:lnTo>
                    <a:pt x="40" y="20"/>
                  </a:lnTo>
                  <a:lnTo>
                    <a:pt x="38" y="12"/>
                  </a:lnTo>
                  <a:lnTo>
                    <a:pt x="34" y="8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5" name="Freeform 92"/>
            <p:cNvSpPr>
              <a:spLocks/>
            </p:cNvSpPr>
            <p:nvPr/>
          </p:nvSpPr>
          <p:spPr bwMode="auto">
            <a:xfrm>
              <a:off x="5310188" y="2946400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5685303 w 38"/>
                <a:gd name="T7" fmla="*/ 85685309 h 46"/>
                <a:gd name="T8" fmla="*/ 70564371 w 38"/>
                <a:gd name="T9" fmla="*/ 100806241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5201559 w 38"/>
                <a:gd name="T15" fmla="*/ 95765931 h 46"/>
                <a:gd name="T16" fmla="*/ 10080624 w 38"/>
                <a:gd name="T17" fmla="*/ 80644998 h 46"/>
                <a:gd name="T18" fmla="*/ 5040312 w 38"/>
                <a:gd name="T19" fmla="*/ 70564376 h 46"/>
                <a:gd name="T20" fmla="*/ 0 w 38"/>
                <a:gd name="T21" fmla="*/ 55443444 h 46"/>
                <a:gd name="T22" fmla="*/ 0 w 38"/>
                <a:gd name="T23" fmla="*/ 55443444 h 46"/>
                <a:gd name="T24" fmla="*/ 0 w 38"/>
                <a:gd name="T25" fmla="*/ 40322499 h 46"/>
                <a:gd name="T26" fmla="*/ 5040312 w 38"/>
                <a:gd name="T27" fmla="*/ 25201560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0 h 46"/>
                <a:gd name="T36" fmla="*/ 50403117 w 38"/>
                <a:gd name="T37" fmla="*/ 0 h 46"/>
                <a:gd name="T38" fmla="*/ 65524061 w 38"/>
                <a:gd name="T39" fmla="*/ 0 h 46"/>
                <a:gd name="T40" fmla="*/ 75604682 w 38"/>
                <a:gd name="T41" fmla="*/ 5040312 h 46"/>
                <a:gd name="T42" fmla="*/ 85685303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18" y="46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6" name="Freeform 93"/>
            <p:cNvSpPr>
              <a:spLocks/>
            </p:cNvSpPr>
            <p:nvPr/>
          </p:nvSpPr>
          <p:spPr bwMode="auto">
            <a:xfrm>
              <a:off x="5348288" y="2981325"/>
              <a:ext cx="69850" cy="63500"/>
            </a:xfrm>
            <a:custGeom>
              <a:avLst/>
              <a:gdLst>
                <a:gd name="T0" fmla="*/ 90725618 w 44"/>
                <a:gd name="T1" fmla="*/ 15120938 h 40"/>
                <a:gd name="T2" fmla="*/ 90725618 w 44"/>
                <a:gd name="T3" fmla="*/ 15120938 h 40"/>
                <a:gd name="T4" fmla="*/ 75604686 w 44"/>
                <a:gd name="T5" fmla="*/ 5040312 h 40"/>
                <a:gd name="T6" fmla="*/ 65524065 w 44"/>
                <a:gd name="T7" fmla="*/ 0 h 40"/>
                <a:gd name="T8" fmla="*/ 50403120 w 44"/>
                <a:gd name="T9" fmla="*/ 5040312 h 40"/>
                <a:gd name="T10" fmla="*/ 35282188 w 44"/>
                <a:gd name="T11" fmla="*/ 10080624 h 40"/>
                <a:gd name="T12" fmla="*/ 35282188 w 44"/>
                <a:gd name="T13" fmla="*/ 10080624 h 40"/>
                <a:gd name="T14" fmla="*/ 15120938 w 44"/>
                <a:gd name="T15" fmla="*/ 25201559 h 40"/>
                <a:gd name="T16" fmla="*/ 5040312 w 44"/>
                <a:gd name="T17" fmla="*/ 40322497 h 40"/>
                <a:gd name="T18" fmla="*/ 0 w 44"/>
                <a:gd name="T19" fmla="*/ 70564373 h 40"/>
                <a:gd name="T20" fmla="*/ 0 w 44"/>
                <a:gd name="T21" fmla="*/ 70564373 h 40"/>
                <a:gd name="T22" fmla="*/ 20161249 w 44"/>
                <a:gd name="T23" fmla="*/ 60483752 h 40"/>
                <a:gd name="T24" fmla="*/ 20161249 w 44"/>
                <a:gd name="T25" fmla="*/ 60483752 h 40"/>
                <a:gd name="T26" fmla="*/ 40322498 w 44"/>
                <a:gd name="T27" fmla="*/ 50403118 h 40"/>
                <a:gd name="T28" fmla="*/ 55443443 w 44"/>
                <a:gd name="T29" fmla="*/ 50403118 h 40"/>
                <a:gd name="T30" fmla="*/ 55443443 w 44"/>
                <a:gd name="T31" fmla="*/ 50403118 h 40"/>
                <a:gd name="T32" fmla="*/ 60483754 w 44"/>
                <a:gd name="T33" fmla="*/ 55443441 h 40"/>
                <a:gd name="T34" fmla="*/ 60483754 w 44"/>
                <a:gd name="T35" fmla="*/ 55443441 h 40"/>
                <a:gd name="T36" fmla="*/ 35282188 w 44"/>
                <a:gd name="T37" fmla="*/ 55443441 h 40"/>
                <a:gd name="T38" fmla="*/ 15120938 w 44"/>
                <a:gd name="T39" fmla="*/ 65524062 h 40"/>
                <a:gd name="T40" fmla="*/ 15120938 w 44"/>
                <a:gd name="T41" fmla="*/ 65524062 h 40"/>
                <a:gd name="T42" fmla="*/ 0 w 44"/>
                <a:gd name="T43" fmla="*/ 75604683 h 40"/>
                <a:gd name="T44" fmla="*/ 0 w 44"/>
                <a:gd name="T45" fmla="*/ 75604683 h 40"/>
                <a:gd name="T46" fmla="*/ 20161249 w 44"/>
                <a:gd name="T47" fmla="*/ 90725615 h 40"/>
                <a:gd name="T48" fmla="*/ 40322498 w 44"/>
                <a:gd name="T49" fmla="*/ 100806236 h 40"/>
                <a:gd name="T50" fmla="*/ 55443443 w 44"/>
                <a:gd name="T51" fmla="*/ 100806236 h 40"/>
                <a:gd name="T52" fmla="*/ 70564375 w 44"/>
                <a:gd name="T53" fmla="*/ 95765926 h 40"/>
                <a:gd name="T54" fmla="*/ 70564375 w 44"/>
                <a:gd name="T55" fmla="*/ 95765926 h 40"/>
                <a:gd name="T56" fmla="*/ 85685308 w 44"/>
                <a:gd name="T57" fmla="*/ 90725615 h 40"/>
                <a:gd name="T58" fmla="*/ 95765929 w 44"/>
                <a:gd name="T59" fmla="*/ 80644994 h 40"/>
                <a:gd name="T60" fmla="*/ 105846575 w 44"/>
                <a:gd name="T61" fmla="*/ 70564373 h 40"/>
                <a:gd name="T62" fmla="*/ 105846575 w 44"/>
                <a:gd name="T63" fmla="*/ 60483752 h 40"/>
                <a:gd name="T64" fmla="*/ 110886886 w 44"/>
                <a:gd name="T65" fmla="*/ 45362808 h 40"/>
                <a:gd name="T66" fmla="*/ 105846575 w 44"/>
                <a:gd name="T67" fmla="*/ 35282186 h 40"/>
                <a:gd name="T68" fmla="*/ 100806240 w 44"/>
                <a:gd name="T69" fmla="*/ 25201559 h 40"/>
                <a:gd name="T70" fmla="*/ 90725618 w 44"/>
                <a:gd name="T71" fmla="*/ 15120938 h 40"/>
                <a:gd name="T72" fmla="*/ 90725618 w 44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"/>
                <a:gd name="T112" fmla="*/ 0 h 40"/>
                <a:gd name="T113" fmla="*/ 44 w 44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" h="40">
                  <a:moveTo>
                    <a:pt x="36" y="6"/>
                  </a:moveTo>
                  <a:lnTo>
                    <a:pt x="36" y="6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4" y="4"/>
                  </a:lnTo>
                  <a:lnTo>
                    <a:pt x="6" y="10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4" y="18"/>
                  </a:lnTo>
                  <a:lnTo>
                    <a:pt x="42" y="14"/>
                  </a:lnTo>
                  <a:lnTo>
                    <a:pt x="40" y="10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7" name="Freeform 94"/>
            <p:cNvSpPr>
              <a:spLocks/>
            </p:cNvSpPr>
            <p:nvPr/>
          </p:nvSpPr>
          <p:spPr bwMode="auto">
            <a:xfrm>
              <a:off x="5307013" y="3000375"/>
              <a:ext cx="53975" cy="53975"/>
            </a:xfrm>
            <a:custGeom>
              <a:avLst/>
              <a:gdLst>
                <a:gd name="T0" fmla="*/ 85685299 w 34"/>
                <a:gd name="T1" fmla="*/ 30241874 h 34"/>
                <a:gd name="T2" fmla="*/ 85685299 w 34"/>
                <a:gd name="T3" fmla="*/ 30241874 h 34"/>
                <a:gd name="T4" fmla="*/ 85685299 w 34"/>
                <a:gd name="T5" fmla="*/ 45362805 h 34"/>
                <a:gd name="T6" fmla="*/ 80644989 w 34"/>
                <a:gd name="T7" fmla="*/ 60483748 h 34"/>
                <a:gd name="T8" fmla="*/ 70564368 w 34"/>
                <a:gd name="T9" fmla="*/ 75604678 h 34"/>
                <a:gd name="T10" fmla="*/ 55443437 w 34"/>
                <a:gd name="T11" fmla="*/ 85685299 h 34"/>
                <a:gd name="T12" fmla="*/ 55443437 w 34"/>
                <a:gd name="T13" fmla="*/ 85685299 h 34"/>
                <a:gd name="T14" fmla="*/ 35282184 w 34"/>
                <a:gd name="T15" fmla="*/ 85685299 h 34"/>
                <a:gd name="T16" fmla="*/ 20161247 w 34"/>
                <a:gd name="T17" fmla="*/ 80644989 h 34"/>
                <a:gd name="T18" fmla="*/ 10080624 w 34"/>
                <a:gd name="T19" fmla="*/ 70564368 h 34"/>
                <a:gd name="T20" fmla="*/ 0 w 34"/>
                <a:gd name="T21" fmla="*/ 55443437 h 34"/>
                <a:gd name="T22" fmla="*/ 0 w 34"/>
                <a:gd name="T23" fmla="*/ 55443437 h 34"/>
                <a:gd name="T24" fmla="*/ 0 w 34"/>
                <a:gd name="T25" fmla="*/ 35282184 h 34"/>
                <a:gd name="T26" fmla="*/ 5040312 w 34"/>
                <a:gd name="T27" fmla="*/ 20161247 h 34"/>
                <a:gd name="T28" fmla="*/ 15120937 w 34"/>
                <a:gd name="T29" fmla="*/ 10080624 h 34"/>
                <a:gd name="T30" fmla="*/ 30241874 w 34"/>
                <a:gd name="T31" fmla="*/ 0 h 34"/>
                <a:gd name="T32" fmla="*/ 30241874 w 34"/>
                <a:gd name="T33" fmla="*/ 0 h 34"/>
                <a:gd name="T34" fmla="*/ 45362805 w 34"/>
                <a:gd name="T35" fmla="*/ 0 h 34"/>
                <a:gd name="T36" fmla="*/ 60483748 w 34"/>
                <a:gd name="T37" fmla="*/ 5040312 h 34"/>
                <a:gd name="T38" fmla="*/ 75604678 w 34"/>
                <a:gd name="T39" fmla="*/ 15120937 h 34"/>
                <a:gd name="T40" fmla="*/ 85685299 w 34"/>
                <a:gd name="T41" fmla="*/ 30241874 h 34"/>
                <a:gd name="T42" fmla="*/ 85685299 w 34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34"/>
                <a:gd name="T68" fmla="*/ 34 w 34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34">
                  <a:moveTo>
                    <a:pt x="34" y="12"/>
                  </a:moveTo>
                  <a:lnTo>
                    <a:pt x="34" y="12"/>
                  </a:lnTo>
                  <a:lnTo>
                    <a:pt x="34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4" y="34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8" name="Freeform 95"/>
            <p:cNvSpPr>
              <a:spLocks/>
            </p:cNvSpPr>
            <p:nvPr/>
          </p:nvSpPr>
          <p:spPr bwMode="auto">
            <a:xfrm>
              <a:off x="5424488" y="3168650"/>
              <a:ext cx="60325" cy="66675"/>
            </a:xfrm>
            <a:custGeom>
              <a:avLst/>
              <a:gdLst>
                <a:gd name="T0" fmla="*/ 5040312 w 38"/>
                <a:gd name="T1" fmla="*/ 70564374 h 42"/>
                <a:gd name="T2" fmla="*/ 5040312 w 38"/>
                <a:gd name="T3" fmla="*/ 70564374 h 42"/>
                <a:gd name="T4" fmla="*/ 0 w 38"/>
                <a:gd name="T5" fmla="*/ 55443442 h 42"/>
                <a:gd name="T6" fmla="*/ 0 w 38"/>
                <a:gd name="T7" fmla="*/ 40322498 h 42"/>
                <a:gd name="T8" fmla="*/ 5040312 w 38"/>
                <a:gd name="T9" fmla="*/ 20161249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65524061 w 38"/>
                <a:gd name="T17" fmla="*/ 15120938 h 42"/>
                <a:gd name="T18" fmla="*/ 75604682 w 38"/>
                <a:gd name="T19" fmla="*/ 20161249 h 42"/>
                <a:gd name="T20" fmla="*/ 85685303 w 38"/>
                <a:gd name="T21" fmla="*/ 30241876 h 42"/>
                <a:gd name="T22" fmla="*/ 85685303 w 38"/>
                <a:gd name="T23" fmla="*/ 30241876 h 42"/>
                <a:gd name="T24" fmla="*/ 90725613 w 38"/>
                <a:gd name="T25" fmla="*/ 45362808 h 42"/>
                <a:gd name="T26" fmla="*/ 95765924 w 38"/>
                <a:gd name="T27" fmla="*/ 60483753 h 42"/>
                <a:gd name="T28" fmla="*/ 90725613 w 38"/>
                <a:gd name="T29" fmla="*/ 70564374 h 42"/>
                <a:gd name="T30" fmla="*/ 85685303 w 38"/>
                <a:gd name="T31" fmla="*/ 85685306 h 42"/>
                <a:gd name="T32" fmla="*/ 85685303 w 38"/>
                <a:gd name="T33" fmla="*/ 85685306 h 42"/>
                <a:gd name="T34" fmla="*/ 75604682 w 38"/>
                <a:gd name="T35" fmla="*/ 95765928 h 42"/>
                <a:gd name="T36" fmla="*/ 65524061 w 38"/>
                <a:gd name="T37" fmla="*/ 100806238 h 42"/>
                <a:gd name="T38" fmla="*/ 55443440 w 38"/>
                <a:gd name="T39" fmla="*/ 105846574 h 42"/>
                <a:gd name="T40" fmla="*/ 40322496 w 38"/>
                <a:gd name="T41" fmla="*/ 105846574 h 42"/>
                <a:gd name="T42" fmla="*/ 30241875 w 38"/>
                <a:gd name="T43" fmla="*/ 100806238 h 42"/>
                <a:gd name="T44" fmla="*/ 20161248 w 38"/>
                <a:gd name="T45" fmla="*/ 95765928 h 42"/>
                <a:gd name="T46" fmla="*/ 10080624 w 38"/>
                <a:gd name="T47" fmla="*/ 85685306 h 42"/>
                <a:gd name="T48" fmla="*/ 5040312 w 38"/>
                <a:gd name="T49" fmla="*/ 70564374 h 42"/>
                <a:gd name="T50" fmla="*/ 5040312 w 38"/>
                <a:gd name="T51" fmla="*/ 70564374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2"/>
                <a:gd name="T80" fmla="*/ 38 w 38"/>
                <a:gd name="T81" fmla="*/ 42 h 4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2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0" y="8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8" y="24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2" y="42"/>
                  </a:lnTo>
                  <a:lnTo>
                    <a:pt x="16" y="42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59" name="Freeform 96"/>
            <p:cNvSpPr>
              <a:spLocks/>
            </p:cNvSpPr>
            <p:nvPr/>
          </p:nvSpPr>
          <p:spPr bwMode="auto">
            <a:xfrm>
              <a:off x="5364163" y="3168650"/>
              <a:ext cx="63500" cy="63500"/>
            </a:xfrm>
            <a:custGeom>
              <a:avLst/>
              <a:gdLst>
                <a:gd name="T0" fmla="*/ 85685305 w 40"/>
                <a:gd name="T1" fmla="*/ 20161249 h 40"/>
                <a:gd name="T2" fmla="*/ 85685305 w 40"/>
                <a:gd name="T3" fmla="*/ 20161249 h 40"/>
                <a:gd name="T4" fmla="*/ 60483752 w 40"/>
                <a:gd name="T5" fmla="*/ 45362808 h 40"/>
                <a:gd name="T6" fmla="*/ 60483752 w 40"/>
                <a:gd name="T7" fmla="*/ 45362808 h 40"/>
                <a:gd name="T8" fmla="*/ 60483752 w 40"/>
                <a:gd name="T9" fmla="*/ 40322497 h 40"/>
                <a:gd name="T10" fmla="*/ 60483752 w 40"/>
                <a:gd name="T11" fmla="*/ 40322497 h 40"/>
                <a:gd name="T12" fmla="*/ 85685305 w 40"/>
                <a:gd name="T13" fmla="*/ 15120938 h 40"/>
                <a:gd name="T14" fmla="*/ 85685305 w 40"/>
                <a:gd name="T15" fmla="*/ 15120938 h 40"/>
                <a:gd name="T16" fmla="*/ 95765926 w 40"/>
                <a:gd name="T17" fmla="*/ 10080624 h 40"/>
                <a:gd name="T18" fmla="*/ 95765926 w 40"/>
                <a:gd name="T19" fmla="*/ 10080624 h 40"/>
                <a:gd name="T20" fmla="*/ 95765926 w 40"/>
                <a:gd name="T21" fmla="*/ 5040312 h 40"/>
                <a:gd name="T22" fmla="*/ 95765926 w 40"/>
                <a:gd name="T23" fmla="*/ 5040312 h 40"/>
                <a:gd name="T24" fmla="*/ 65524062 w 40"/>
                <a:gd name="T25" fmla="*/ 0 h 40"/>
                <a:gd name="T26" fmla="*/ 45362808 w 40"/>
                <a:gd name="T27" fmla="*/ 5040312 h 40"/>
                <a:gd name="T28" fmla="*/ 30241876 w 40"/>
                <a:gd name="T29" fmla="*/ 10080624 h 40"/>
                <a:gd name="T30" fmla="*/ 20161249 w 40"/>
                <a:gd name="T31" fmla="*/ 15120938 h 40"/>
                <a:gd name="T32" fmla="*/ 20161249 w 40"/>
                <a:gd name="T33" fmla="*/ 15120938 h 40"/>
                <a:gd name="T34" fmla="*/ 10080624 w 40"/>
                <a:gd name="T35" fmla="*/ 30241876 h 40"/>
                <a:gd name="T36" fmla="*/ 5040312 w 40"/>
                <a:gd name="T37" fmla="*/ 40322497 h 40"/>
                <a:gd name="T38" fmla="*/ 0 w 40"/>
                <a:gd name="T39" fmla="*/ 50403118 h 40"/>
                <a:gd name="T40" fmla="*/ 5040312 w 40"/>
                <a:gd name="T41" fmla="*/ 65524062 h 40"/>
                <a:gd name="T42" fmla="*/ 10080624 w 40"/>
                <a:gd name="T43" fmla="*/ 75604683 h 40"/>
                <a:gd name="T44" fmla="*/ 15120938 w 40"/>
                <a:gd name="T45" fmla="*/ 85685305 h 40"/>
                <a:gd name="T46" fmla="*/ 25201559 w 40"/>
                <a:gd name="T47" fmla="*/ 90725615 h 40"/>
                <a:gd name="T48" fmla="*/ 40322497 w 40"/>
                <a:gd name="T49" fmla="*/ 95765926 h 40"/>
                <a:gd name="T50" fmla="*/ 40322497 w 40"/>
                <a:gd name="T51" fmla="*/ 95765926 h 40"/>
                <a:gd name="T52" fmla="*/ 55443441 w 40"/>
                <a:gd name="T53" fmla="*/ 100806236 h 40"/>
                <a:gd name="T54" fmla="*/ 65524062 w 40"/>
                <a:gd name="T55" fmla="*/ 95765926 h 40"/>
                <a:gd name="T56" fmla="*/ 80644994 w 40"/>
                <a:gd name="T57" fmla="*/ 90725615 h 40"/>
                <a:gd name="T58" fmla="*/ 90725615 w 40"/>
                <a:gd name="T59" fmla="*/ 75604683 h 40"/>
                <a:gd name="T60" fmla="*/ 90725615 w 40"/>
                <a:gd name="T61" fmla="*/ 75604683 h 40"/>
                <a:gd name="T62" fmla="*/ 95765926 w 40"/>
                <a:gd name="T63" fmla="*/ 60483752 h 40"/>
                <a:gd name="T64" fmla="*/ 100806236 w 40"/>
                <a:gd name="T65" fmla="*/ 45362808 h 40"/>
                <a:gd name="T66" fmla="*/ 95765926 w 40"/>
                <a:gd name="T67" fmla="*/ 15120938 h 40"/>
                <a:gd name="T68" fmla="*/ 95765926 w 40"/>
                <a:gd name="T69" fmla="*/ 15120938 h 40"/>
                <a:gd name="T70" fmla="*/ 85685305 w 40"/>
                <a:gd name="T71" fmla="*/ 20161249 h 40"/>
                <a:gd name="T72" fmla="*/ 85685305 w 40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4" y="8"/>
                  </a:moveTo>
                  <a:lnTo>
                    <a:pt x="34" y="8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34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26" y="38"/>
                  </a:lnTo>
                  <a:lnTo>
                    <a:pt x="32" y="36"/>
                  </a:lnTo>
                  <a:lnTo>
                    <a:pt x="36" y="30"/>
                  </a:lnTo>
                  <a:lnTo>
                    <a:pt x="38" y="24"/>
                  </a:lnTo>
                  <a:lnTo>
                    <a:pt x="40" y="18"/>
                  </a:lnTo>
                  <a:lnTo>
                    <a:pt x="38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0" name="Freeform 97"/>
            <p:cNvSpPr>
              <a:spLocks/>
            </p:cNvSpPr>
            <p:nvPr/>
          </p:nvSpPr>
          <p:spPr bwMode="auto">
            <a:xfrm>
              <a:off x="5357813" y="3117850"/>
              <a:ext cx="66675" cy="57150"/>
            </a:xfrm>
            <a:custGeom>
              <a:avLst/>
              <a:gdLst>
                <a:gd name="T0" fmla="*/ 75604685 w 42"/>
                <a:gd name="T1" fmla="*/ 60483749 h 36"/>
                <a:gd name="T2" fmla="*/ 75604685 w 42"/>
                <a:gd name="T3" fmla="*/ 6048374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5282185 h 36"/>
                <a:gd name="T10" fmla="*/ 35282187 w 42"/>
                <a:gd name="T11" fmla="*/ 35282185 h 36"/>
                <a:gd name="T12" fmla="*/ 60483753 w 42"/>
                <a:gd name="T13" fmla="*/ 40322495 h 36"/>
                <a:gd name="T14" fmla="*/ 80644996 w 42"/>
                <a:gd name="T15" fmla="*/ 55443439 h 36"/>
                <a:gd name="T16" fmla="*/ 80644996 w 42"/>
                <a:gd name="T17" fmla="*/ 55443439 h 36"/>
                <a:gd name="T18" fmla="*/ 100806238 w 42"/>
                <a:gd name="T19" fmla="*/ 70564370 h 36"/>
                <a:gd name="T20" fmla="*/ 100806238 w 42"/>
                <a:gd name="T21" fmla="*/ 7056437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520155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40322498 w 42"/>
                <a:gd name="T39" fmla="*/ 0 h 36"/>
                <a:gd name="T40" fmla="*/ 25201560 w 42"/>
                <a:gd name="T41" fmla="*/ 0 h 36"/>
                <a:gd name="T42" fmla="*/ 15120938 w 42"/>
                <a:gd name="T43" fmla="*/ 5040312 h 36"/>
                <a:gd name="T44" fmla="*/ 5040312 w 42"/>
                <a:gd name="T45" fmla="*/ 15120937 h 36"/>
                <a:gd name="T46" fmla="*/ 0 w 42"/>
                <a:gd name="T47" fmla="*/ 25201558 h 36"/>
                <a:gd name="T48" fmla="*/ 0 w 42"/>
                <a:gd name="T49" fmla="*/ 40322495 h 36"/>
                <a:gd name="T50" fmla="*/ 0 w 42"/>
                <a:gd name="T51" fmla="*/ 50403116 h 36"/>
                <a:gd name="T52" fmla="*/ 0 w 42"/>
                <a:gd name="T53" fmla="*/ 50403116 h 36"/>
                <a:gd name="T54" fmla="*/ 5040312 w 42"/>
                <a:gd name="T55" fmla="*/ 65524060 h 36"/>
                <a:gd name="T56" fmla="*/ 10080624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0564374 w 42"/>
                <a:gd name="T67" fmla="*/ 85685301 h 36"/>
                <a:gd name="T68" fmla="*/ 95765928 w 42"/>
                <a:gd name="T69" fmla="*/ 75604680 h 36"/>
                <a:gd name="T70" fmla="*/ 95765928 w 42"/>
                <a:gd name="T71" fmla="*/ 75604680 h 36"/>
                <a:gd name="T72" fmla="*/ 75604685 w 42"/>
                <a:gd name="T73" fmla="*/ 60483749 h 36"/>
                <a:gd name="T74" fmla="*/ 75604685 w 42"/>
                <a:gd name="T75" fmla="*/ 6048374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4"/>
                  </a:moveTo>
                  <a:lnTo>
                    <a:pt x="30" y="24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32" y="22"/>
                  </a:lnTo>
                  <a:lnTo>
                    <a:pt x="40" y="28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10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4"/>
                  </a:lnTo>
                  <a:lnTo>
                    <a:pt x="38" y="30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1" name="Freeform 98"/>
            <p:cNvSpPr>
              <a:spLocks/>
            </p:cNvSpPr>
            <p:nvPr/>
          </p:nvSpPr>
          <p:spPr bwMode="auto">
            <a:xfrm>
              <a:off x="5405438" y="3086100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85685301 w 36"/>
                <a:gd name="T5" fmla="*/ 65524065 h 44"/>
                <a:gd name="T6" fmla="*/ 80644991 w 36"/>
                <a:gd name="T7" fmla="*/ 80644997 h 44"/>
                <a:gd name="T8" fmla="*/ 70564370 w 36"/>
                <a:gd name="T9" fmla="*/ 95765929 h 44"/>
                <a:gd name="T10" fmla="*/ 45362806 w 36"/>
                <a:gd name="T11" fmla="*/ 110886886 h 44"/>
                <a:gd name="T12" fmla="*/ 45362806 w 36"/>
                <a:gd name="T13" fmla="*/ 110886886 h 44"/>
                <a:gd name="T14" fmla="*/ 25201558 w 36"/>
                <a:gd name="T15" fmla="*/ 95765929 h 44"/>
                <a:gd name="T16" fmla="*/ 10080624 w 36"/>
                <a:gd name="T17" fmla="*/ 80644997 h 44"/>
                <a:gd name="T18" fmla="*/ 5040312 w 36"/>
                <a:gd name="T19" fmla="*/ 70564375 h 44"/>
                <a:gd name="T20" fmla="*/ 0 w 36"/>
                <a:gd name="T21" fmla="*/ 60483754 h 44"/>
                <a:gd name="T22" fmla="*/ 0 w 36"/>
                <a:gd name="T23" fmla="*/ 60483754 h 44"/>
                <a:gd name="T24" fmla="*/ 0 w 36"/>
                <a:gd name="T25" fmla="*/ 45362809 h 44"/>
                <a:gd name="T26" fmla="*/ 0 w 36"/>
                <a:gd name="T27" fmla="*/ 30241877 h 44"/>
                <a:gd name="T28" fmla="*/ 10080624 w 36"/>
                <a:gd name="T29" fmla="*/ 15120938 h 44"/>
                <a:gd name="T30" fmla="*/ 20161248 w 36"/>
                <a:gd name="T31" fmla="*/ 10080625 h 44"/>
                <a:gd name="T32" fmla="*/ 20161248 w 36"/>
                <a:gd name="T33" fmla="*/ 10080625 h 44"/>
                <a:gd name="T34" fmla="*/ 30241875 w 36"/>
                <a:gd name="T35" fmla="*/ 0 h 44"/>
                <a:gd name="T36" fmla="*/ 45362806 w 36"/>
                <a:gd name="T37" fmla="*/ 0 h 44"/>
                <a:gd name="T38" fmla="*/ 55443439 w 36"/>
                <a:gd name="T39" fmla="*/ 0 h 44"/>
                <a:gd name="T40" fmla="*/ 65524060 w 36"/>
                <a:gd name="T41" fmla="*/ 5040312 h 44"/>
                <a:gd name="T42" fmla="*/ 75604680 w 36"/>
                <a:gd name="T43" fmla="*/ 15120938 h 44"/>
                <a:gd name="T44" fmla="*/ 85685301 w 36"/>
                <a:gd name="T45" fmla="*/ 25201560 h 44"/>
                <a:gd name="T46" fmla="*/ 90725611 w 36"/>
                <a:gd name="T47" fmla="*/ 35282188 h 44"/>
                <a:gd name="T48" fmla="*/ 90725611 w 36"/>
                <a:gd name="T49" fmla="*/ 50403120 h 44"/>
                <a:gd name="T50" fmla="*/ 90725611 w 36"/>
                <a:gd name="T51" fmla="*/ 50403120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6"/>
                <a:gd name="T79" fmla="*/ 0 h 44"/>
                <a:gd name="T80" fmla="*/ 36 w 36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4" y="26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8" y="44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2" name="Freeform 99"/>
            <p:cNvSpPr>
              <a:spLocks/>
            </p:cNvSpPr>
            <p:nvPr/>
          </p:nvSpPr>
          <p:spPr bwMode="auto">
            <a:xfrm>
              <a:off x="5443538" y="3117850"/>
              <a:ext cx="66675" cy="60325"/>
            </a:xfrm>
            <a:custGeom>
              <a:avLst/>
              <a:gdLst>
                <a:gd name="T0" fmla="*/ 85685306 w 42"/>
                <a:gd name="T1" fmla="*/ 10080624 h 38"/>
                <a:gd name="T2" fmla="*/ 85685306 w 42"/>
                <a:gd name="T3" fmla="*/ 10080624 h 38"/>
                <a:gd name="T4" fmla="*/ 70564374 w 42"/>
                <a:gd name="T5" fmla="*/ 5040312 h 38"/>
                <a:gd name="T6" fmla="*/ 55443442 w 42"/>
                <a:gd name="T7" fmla="*/ 0 h 38"/>
                <a:gd name="T8" fmla="*/ 45362808 w 42"/>
                <a:gd name="T9" fmla="*/ 5040312 h 38"/>
                <a:gd name="T10" fmla="*/ 30241876 w 42"/>
                <a:gd name="T11" fmla="*/ 10080624 h 38"/>
                <a:gd name="T12" fmla="*/ 30241876 w 42"/>
                <a:gd name="T13" fmla="*/ 10080624 h 38"/>
                <a:gd name="T14" fmla="*/ 15120938 w 42"/>
                <a:gd name="T15" fmla="*/ 25201559 h 38"/>
                <a:gd name="T16" fmla="*/ 5040312 w 42"/>
                <a:gd name="T17" fmla="*/ 45362807 h 38"/>
                <a:gd name="T18" fmla="*/ 0 w 42"/>
                <a:gd name="T19" fmla="*/ 70564371 h 38"/>
                <a:gd name="T20" fmla="*/ 0 w 42"/>
                <a:gd name="T21" fmla="*/ 70564371 h 38"/>
                <a:gd name="T22" fmla="*/ 20161249 w 42"/>
                <a:gd name="T23" fmla="*/ 55443440 h 38"/>
                <a:gd name="T24" fmla="*/ 20161249 w 42"/>
                <a:gd name="T25" fmla="*/ 55443440 h 38"/>
                <a:gd name="T26" fmla="*/ 40322498 w 42"/>
                <a:gd name="T27" fmla="*/ 50403117 h 38"/>
                <a:gd name="T28" fmla="*/ 55443442 w 42"/>
                <a:gd name="T29" fmla="*/ 50403117 h 38"/>
                <a:gd name="T30" fmla="*/ 55443442 w 42"/>
                <a:gd name="T31" fmla="*/ 50403117 h 38"/>
                <a:gd name="T32" fmla="*/ 55443442 w 42"/>
                <a:gd name="T33" fmla="*/ 50403117 h 38"/>
                <a:gd name="T34" fmla="*/ 55443442 w 42"/>
                <a:gd name="T35" fmla="*/ 50403117 h 38"/>
                <a:gd name="T36" fmla="*/ 35282187 w 42"/>
                <a:gd name="T37" fmla="*/ 55443440 h 38"/>
                <a:gd name="T38" fmla="*/ 15120938 w 42"/>
                <a:gd name="T39" fmla="*/ 65524061 h 38"/>
                <a:gd name="T40" fmla="*/ 15120938 w 42"/>
                <a:gd name="T41" fmla="*/ 65524061 h 38"/>
                <a:gd name="T42" fmla="*/ 5040312 w 42"/>
                <a:gd name="T43" fmla="*/ 75604682 h 38"/>
                <a:gd name="T44" fmla="*/ 5040312 w 42"/>
                <a:gd name="T45" fmla="*/ 75604682 h 38"/>
                <a:gd name="T46" fmla="*/ 25201560 w 42"/>
                <a:gd name="T47" fmla="*/ 90725613 h 38"/>
                <a:gd name="T48" fmla="*/ 40322498 w 42"/>
                <a:gd name="T49" fmla="*/ 95765924 h 38"/>
                <a:gd name="T50" fmla="*/ 60483753 w 42"/>
                <a:gd name="T51" fmla="*/ 95765924 h 38"/>
                <a:gd name="T52" fmla="*/ 70564374 w 42"/>
                <a:gd name="T53" fmla="*/ 90725613 h 38"/>
                <a:gd name="T54" fmla="*/ 70564374 w 42"/>
                <a:gd name="T55" fmla="*/ 90725613 h 38"/>
                <a:gd name="T56" fmla="*/ 85685306 w 42"/>
                <a:gd name="T57" fmla="*/ 85685303 h 38"/>
                <a:gd name="T58" fmla="*/ 95765928 w 42"/>
                <a:gd name="T59" fmla="*/ 75604682 h 38"/>
                <a:gd name="T60" fmla="*/ 100806238 w 42"/>
                <a:gd name="T61" fmla="*/ 65524061 h 38"/>
                <a:gd name="T62" fmla="*/ 105846574 w 42"/>
                <a:gd name="T63" fmla="*/ 55443440 h 38"/>
                <a:gd name="T64" fmla="*/ 105846574 w 42"/>
                <a:gd name="T65" fmla="*/ 40322496 h 38"/>
                <a:gd name="T66" fmla="*/ 100806238 w 42"/>
                <a:gd name="T67" fmla="*/ 30241875 h 38"/>
                <a:gd name="T68" fmla="*/ 95765928 w 42"/>
                <a:gd name="T69" fmla="*/ 20161248 h 38"/>
                <a:gd name="T70" fmla="*/ 85685306 w 42"/>
                <a:gd name="T71" fmla="*/ 10080624 h 38"/>
                <a:gd name="T72" fmla="*/ 85685306 w 42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38"/>
                <a:gd name="T113" fmla="*/ 42 w 42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38">
                  <a:moveTo>
                    <a:pt x="34" y="4"/>
                  </a:moveTo>
                  <a:lnTo>
                    <a:pt x="34" y="4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28" y="36"/>
                  </a:lnTo>
                  <a:lnTo>
                    <a:pt x="34" y="34"/>
                  </a:lnTo>
                  <a:lnTo>
                    <a:pt x="38" y="30"/>
                  </a:lnTo>
                  <a:lnTo>
                    <a:pt x="40" y="26"/>
                  </a:lnTo>
                  <a:lnTo>
                    <a:pt x="42" y="22"/>
                  </a:lnTo>
                  <a:lnTo>
                    <a:pt x="42" y="16"/>
                  </a:lnTo>
                  <a:lnTo>
                    <a:pt x="40" y="12"/>
                  </a:lnTo>
                  <a:lnTo>
                    <a:pt x="38" y="8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3" name="Freeform 100"/>
            <p:cNvSpPr>
              <a:spLocks/>
            </p:cNvSpPr>
            <p:nvPr/>
          </p:nvSpPr>
          <p:spPr bwMode="auto">
            <a:xfrm>
              <a:off x="5405438" y="3140075"/>
              <a:ext cx="50800" cy="50800"/>
            </a:xfrm>
            <a:custGeom>
              <a:avLst/>
              <a:gdLst>
                <a:gd name="T0" fmla="*/ 80644986 w 32"/>
                <a:gd name="T1" fmla="*/ 25201557 h 32"/>
                <a:gd name="T2" fmla="*/ 8064498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7560467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0161247 h 32"/>
                <a:gd name="T28" fmla="*/ 10080623 w 32"/>
                <a:gd name="T29" fmla="*/ 10080623 h 32"/>
                <a:gd name="T30" fmla="*/ 25201557 w 32"/>
                <a:gd name="T31" fmla="*/ 0 h 32"/>
                <a:gd name="T32" fmla="*/ 25201557 w 32"/>
                <a:gd name="T33" fmla="*/ 0 h 32"/>
                <a:gd name="T34" fmla="*/ 40322493 w 32"/>
                <a:gd name="T35" fmla="*/ 0 h 32"/>
                <a:gd name="T36" fmla="*/ 55443436 w 32"/>
                <a:gd name="T37" fmla="*/ 0 h 32"/>
                <a:gd name="T38" fmla="*/ 70564366 w 32"/>
                <a:gd name="T39" fmla="*/ 10080623 h 32"/>
                <a:gd name="T40" fmla="*/ 80644986 w 32"/>
                <a:gd name="T41" fmla="*/ 25201557 h 32"/>
                <a:gd name="T42" fmla="*/ 8064498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2" y="10"/>
                  </a:moveTo>
                  <a:lnTo>
                    <a:pt x="32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8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4" name="Freeform 101"/>
            <p:cNvSpPr>
              <a:spLocks/>
            </p:cNvSpPr>
            <p:nvPr/>
          </p:nvSpPr>
          <p:spPr bwMode="auto">
            <a:xfrm>
              <a:off x="4567238" y="3079750"/>
              <a:ext cx="60325" cy="73025"/>
            </a:xfrm>
            <a:custGeom>
              <a:avLst/>
              <a:gdLst>
                <a:gd name="T0" fmla="*/ 0 w 38"/>
                <a:gd name="T1" fmla="*/ 75604687 h 46"/>
                <a:gd name="T2" fmla="*/ 0 w 38"/>
                <a:gd name="T3" fmla="*/ 75604687 h 46"/>
                <a:gd name="T4" fmla="*/ 0 w 38"/>
                <a:gd name="T5" fmla="*/ 60483755 h 46"/>
                <a:gd name="T6" fmla="*/ 0 w 38"/>
                <a:gd name="T7" fmla="*/ 40322499 h 46"/>
                <a:gd name="T8" fmla="*/ 10080624 w 38"/>
                <a:gd name="T9" fmla="*/ 25201560 h 46"/>
                <a:gd name="T10" fmla="*/ 25201559 w 38"/>
                <a:gd name="T11" fmla="*/ 0 h 46"/>
                <a:gd name="T12" fmla="*/ 25201559 w 38"/>
                <a:gd name="T13" fmla="*/ 0 h 46"/>
                <a:gd name="T14" fmla="*/ 50403117 w 38"/>
                <a:gd name="T15" fmla="*/ 10080625 h 46"/>
                <a:gd name="T16" fmla="*/ 75604682 w 38"/>
                <a:gd name="T17" fmla="*/ 20161250 h 46"/>
                <a:gd name="T18" fmla="*/ 80644992 w 38"/>
                <a:gd name="T19" fmla="*/ 30241877 h 46"/>
                <a:gd name="T20" fmla="*/ 90725613 w 38"/>
                <a:gd name="T21" fmla="*/ 40322499 h 46"/>
                <a:gd name="T22" fmla="*/ 90725613 w 38"/>
                <a:gd name="T23" fmla="*/ 40322499 h 46"/>
                <a:gd name="T24" fmla="*/ 95765924 w 38"/>
                <a:gd name="T25" fmla="*/ 55443444 h 46"/>
                <a:gd name="T26" fmla="*/ 95765924 w 38"/>
                <a:gd name="T27" fmla="*/ 70564376 h 46"/>
                <a:gd name="T28" fmla="*/ 90725613 w 38"/>
                <a:gd name="T29" fmla="*/ 85685309 h 46"/>
                <a:gd name="T30" fmla="*/ 85685303 w 38"/>
                <a:gd name="T31" fmla="*/ 100806241 h 46"/>
                <a:gd name="T32" fmla="*/ 85685303 w 38"/>
                <a:gd name="T33" fmla="*/ 100806241 h 46"/>
                <a:gd name="T34" fmla="*/ 75604682 w 38"/>
                <a:gd name="T35" fmla="*/ 105846577 h 46"/>
                <a:gd name="T36" fmla="*/ 60483751 w 38"/>
                <a:gd name="T37" fmla="*/ 110886888 h 46"/>
                <a:gd name="T38" fmla="*/ 50403117 w 38"/>
                <a:gd name="T39" fmla="*/ 115927199 h 46"/>
                <a:gd name="T40" fmla="*/ 35282186 w 38"/>
                <a:gd name="T41" fmla="*/ 115927199 h 46"/>
                <a:gd name="T42" fmla="*/ 25201559 w 38"/>
                <a:gd name="T43" fmla="*/ 110886888 h 46"/>
                <a:gd name="T44" fmla="*/ 15120938 w 38"/>
                <a:gd name="T45" fmla="*/ 100806241 h 46"/>
                <a:gd name="T46" fmla="*/ 5040312 w 38"/>
                <a:gd name="T47" fmla="*/ 90725620 h 46"/>
                <a:gd name="T48" fmla="*/ 0 w 38"/>
                <a:gd name="T49" fmla="*/ 75604687 h 46"/>
                <a:gd name="T50" fmla="*/ 0 w 38"/>
                <a:gd name="T51" fmla="*/ 75604687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0" y="30"/>
                  </a:moveTo>
                  <a:lnTo>
                    <a:pt x="0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4" y="10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30" y="8"/>
                  </a:lnTo>
                  <a:lnTo>
                    <a:pt x="32" y="12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38" y="28"/>
                  </a:lnTo>
                  <a:lnTo>
                    <a:pt x="36" y="34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24" y="44"/>
                  </a:lnTo>
                  <a:lnTo>
                    <a:pt x="20" y="46"/>
                  </a:lnTo>
                  <a:lnTo>
                    <a:pt x="14" y="46"/>
                  </a:lnTo>
                  <a:lnTo>
                    <a:pt x="10" y="44"/>
                  </a:lnTo>
                  <a:lnTo>
                    <a:pt x="6" y="40"/>
                  </a:lnTo>
                  <a:lnTo>
                    <a:pt x="2" y="3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5" name="Freeform 102"/>
            <p:cNvSpPr>
              <a:spLocks/>
            </p:cNvSpPr>
            <p:nvPr/>
          </p:nvSpPr>
          <p:spPr bwMode="auto">
            <a:xfrm>
              <a:off x="4503738" y="3076575"/>
              <a:ext cx="66675" cy="66675"/>
            </a:xfrm>
            <a:custGeom>
              <a:avLst/>
              <a:gdLst>
                <a:gd name="T0" fmla="*/ 95765928 w 42"/>
                <a:gd name="T1" fmla="*/ 25201560 h 42"/>
                <a:gd name="T2" fmla="*/ 95765928 w 42"/>
                <a:gd name="T3" fmla="*/ 25201560 h 42"/>
                <a:gd name="T4" fmla="*/ 65524063 w 42"/>
                <a:gd name="T5" fmla="*/ 45362808 h 42"/>
                <a:gd name="T6" fmla="*/ 65524063 w 42"/>
                <a:gd name="T7" fmla="*/ 45362808 h 42"/>
                <a:gd name="T8" fmla="*/ 60483753 w 42"/>
                <a:gd name="T9" fmla="*/ 45362808 h 42"/>
                <a:gd name="T10" fmla="*/ 60483753 w 42"/>
                <a:gd name="T11" fmla="*/ 45362808 h 42"/>
                <a:gd name="T12" fmla="*/ 90725617 w 42"/>
                <a:gd name="T13" fmla="*/ 20161249 h 42"/>
                <a:gd name="T14" fmla="*/ 90725617 w 42"/>
                <a:gd name="T15" fmla="*/ 20161249 h 42"/>
                <a:gd name="T16" fmla="*/ 100806238 w 42"/>
                <a:gd name="T17" fmla="*/ 15120938 h 42"/>
                <a:gd name="T18" fmla="*/ 100806238 w 42"/>
                <a:gd name="T19" fmla="*/ 15120938 h 42"/>
                <a:gd name="T20" fmla="*/ 100806238 w 42"/>
                <a:gd name="T21" fmla="*/ 10080624 h 42"/>
                <a:gd name="T22" fmla="*/ 100806238 w 42"/>
                <a:gd name="T23" fmla="*/ 10080624 h 42"/>
                <a:gd name="T24" fmla="*/ 75604685 w 42"/>
                <a:gd name="T25" fmla="*/ 0 h 42"/>
                <a:gd name="T26" fmla="*/ 55443442 w 42"/>
                <a:gd name="T27" fmla="*/ 0 h 42"/>
                <a:gd name="T28" fmla="*/ 35282187 w 42"/>
                <a:gd name="T29" fmla="*/ 5040312 h 42"/>
                <a:gd name="T30" fmla="*/ 25201560 w 42"/>
                <a:gd name="T31" fmla="*/ 15120938 h 42"/>
                <a:gd name="T32" fmla="*/ 25201560 w 42"/>
                <a:gd name="T33" fmla="*/ 15120938 h 42"/>
                <a:gd name="T34" fmla="*/ 10080624 w 42"/>
                <a:gd name="T35" fmla="*/ 25201560 h 42"/>
                <a:gd name="T36" fmla="*/ 5040312 w 42"/>
                <a:gd name="T37" fmla="*/ 35282187 h 42"/>
                <a:gd name="T38" fmla="*/ 0 w 42"/>
                <a:gd name="T39" fmla="*/ 50403119 h 42"/>
                <a:gd name="T40" fmla="*/ 0 w 42"/>
                <a:gd name="T41" fmla="*/ 60483753 h 42"/>
                <a:gd name="T42" fmla="*/ 5040312 w 42"/>
                <a:gd name="T43" fmla="*/ 75604685 h 42"/>
                <a:gd name="T44" fmla="*/ 10080624 w 42"/>
                <a:gd name="T45" fmla="*/ 85685306 h 42"/>
                <a:gd name="T46" fmla="*/ 20161249 w 42"/>
                <a:gd name="T47" fmla="*/ 95765928 h 42"/>
                <a:gd name="T48" fmla="*/ 35282187 w 42"/>
                <a:gd name="T49" fmla="*/ 100806238 h 42"/>
                <a:gd name="T50" fmla="*/ 35282187 w 42"/>
                <a:gd name="T51" fmla="*/ 100806238 h 42"/>
                <a:gd name="T52" fmla="*/ 50403119 w 42"/>
                <a:gd name="T53" fmla="*/ 105846574 h 42"/>
                <a:gd name="T54" fmla="*/ 65524063 w 42"/>
                <a:gd name="T55" fmla="*/ 100806238 h 42"/>
                <a:gd name="T56" fmla="*/ 75604685 w 42"/>
                <a:gd name="T57" fmla="*/ 95765928 h 42"/>
                <a:gd name="T58" fmla="*/ 90725617 w 42"/>
                <a:gd name="T59" fmla="*/ 85685306 h 42"/>
                <a:gd name="T60" fmla="*/ 90725617 w 42"/>
                <a:gd name="T61" fmla="*/ 85685306 h 42"/>
                <a:gd name="T62" fmla="*/ 100806238 w 42"/>
                <a:gd name="T63" fmla="*/ 70564374 h 42"/>
                <a:gd name="T64" fmla="*/ 105846574 w 42"/>
                <a:gd name="T65" fmla="*/ 50403119 h 42"/>
                <a:gd name="T66" fmla="*/ 100806238 w 42"/>
                <a:gd name="T67" fmla="*/ 20161249 h 42"/>
                <a:gd name="T68" fmla="*/ 100806238 w 42"/>
                <a:gd name="T69" fmla="*/ 20161249 h 42"/>
                <a:gd name="T70" fmla="*/ 95765928 w 42"/>
                <a:gd name="T71" fmla="*/ 25201560 h 42"/>
                <a:gd name="T72" fmla="*/ 95765928 w 42"/>
                <a:gd name="T73" fmla="*/ 2520156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2"/>
                <a:gd name="T113" fmla="*/ 42 w 42"/>
                <a:gd name="T114" fmla="*/ 42 h 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2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8" y="38"/>
                  </a:lnTo>
                  <a:lnTo>
                    <a:pt x="14" y="40"/>
                  </a:lnTo>
                  <a:lnTo>
                    <a:pt x="20" y="42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36" y="34"/>
                  </a:lnTo>
                  <a:lnTo>
                    <a:pt x="40" y="28"/>
                  </a:lnTo>
                  <a:lnTo>
                    <a:pt x="42" y="20"/>
                  </a:lnTo>
                  <a:lnTo>
                    <a:pt x="40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6" name="Freeform 103"/>
            <p:cNvSpPr>
              <a:spLocks/>
            </p:cNvSpPr>
            <p:nvPr/>
          </p:nvSpPr>
          <p:spPr bwMode="auto">
            <a:xfrm>
              <a:off x="4500563" y="3019425"/>
              <a:ext cx="69850" cy="63500"/>
            </a:xfrm>
            <a:custGeom>
              <a:avLst/>
              <a:gdLst>
                <a:gd name="T0" fmla="*/ 80644997 w 44"/>
                <a:gd name="T1" fmla="*/ 70564373 h 40"/>
                <a:gd name="T2" fmla="*/ 80644997 w 44"/>
                <a:gd name="T3" fmla="*/ 70564373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50403118 h 40"/>
                <a:gd name="T14" fmla="*/ 85685308 w 44"/>
                <a:gd name="T15" fmla="*/ 65524062 h 40"/>
                <a:gd name="T16" fmla="*/ 85685308 w 44"/>
                <a:gd name="T17" fmla="*/ 6552406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5443441 h 40"/>
                <a:gd name="T28" fmla="*/ 95765929 w 44"/>
                <a:gd name="T29" fmla="*/ 35282186 h 40"/>
                <a:gd name="T30" fmla="*/ 85685308 w 44"/>
                <a:gd name="T31" fmla="*/ 20161249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5040312 h 40"/>
                <a:gd name="T38" fmla="*/ 45362809 w 44"/>
                <a:gd name="T39" fmla="*/ 0 h 40"/>
                <a:gd name="T40" fmla="*/ 35282188 w 44"/>
                <a:gd name="T41" fmla="*/ 5040312 h 40"/>
                <a:gd name="T42" fmla="*/ 20161249 w 44"/>
                <a:gd name="T43" fmla="*/ 10080624 h 40"/>
                <a:gd name="T44" fmla="*/ 10080625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5443441 h 40"/>
                <a:gd name="T52" fmla="*/ 0 w 44"/>
                <a:gd name="T53" fmla="*/ 55443441 h 40"/>
                <a:gd name="T54" fmla="*/ 0 w 44"/>
                <a:gd name="T55" fmla="*/ 70564373 h 40"/>
                <a:gd name="T56" fmla="*/ 10080625 w 44"/>
                <a:gd name="T57" fmla="*/ 80644994 h 40"/>
                <a:gd name="T58" fmla="*/ 20161249 w 44"/>
                <a:gd name="T59" fmla="*/ 90725615 h 40"/>
                <a:gd name="T60" fmla="*/ 35282188 w 44"/>
                <a:gd name="T61" fmla="*/ 100806236 h 40"/>
                <a:gd name="T62" fmla="*/ 35282188 w 44"/>
                <a:gd name="T63" fmla="*/ 100806236 h 40"/>
                <a:gd name="T64" fmla="*/ 55443443 w 44"/>
                <a:gd name="T65" fmla="*/ 100806236 h 40"/>
                <a:gd name="T66" fmla="*/ 70564375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70564373 h 40"/>
                <a:gd name="T74" fmla="*/ 80644997 w 44"/>
                <a:gd name="T75" fmla="*/ 70564373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8"/>
                  </a:moveTo>
                  <a:lnTo>
                    <a:pt x="32" y="28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20"/>
                  </a:lnTo>
                  <a:lnTo>
                    <a:pt x="34" y="26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2"/>
                  </a:lnTo>
                  <a:lnTo>
                    <a:pt x="38" y="14"/>
                  </a:lnTo>
                  <a:lnTo>
                    <a:pt x="34" y="8"/>
                  </a:lnTo>
                  <a:lnTo>
                    <a:pt x="30" y="4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40" y="34"/>
                  </a:lnTo>
                  <a:lnTo>
                    <a:pt x="3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7" name="Freeform 104"/>
            <p:cNvSpPr>
              <a:spLocks/>
            </p:cNvSpPr>
            <p:nvPr/>
          </p:nvSpPr>
          <p:spPr bwMode="auto">
            <a:xfrm>
              <a:off x="4554538" y="2994025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0644992 w 38"/>
                <a:gd name="T7" fmla="*/ 85685309 h 46"/>
                <a:gd name="T8" fmla="*/ 65524061 w 38"/>
                <a:gd name="T9" fmla="*/ 100806241 h 46"/>
                <a:gd name="T10" fmla="*/ 40322496 w 38"/>
                <a:gd name="T11" fmla="*/ 115927199 h 46"/>
                <a:gd name="T12" fmla="*/ 40322496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0644998 h 46"/>
                <a:gd name="T18" fmla="*/ 0 w 38"/>
                <a:gd name="T19" fmla="*/ 70564376 h 46"/>
                <a:gd name="T20" fmla="*/ 0 w 38"/>
                <a:gd name="T21" fmla="*/ 55443444 h 46"/>
                <a:gd name="T22" fmla="*/ 0 w 38"/>
                <a:gd name="T23" fmla="*/ 55443444 h 46"/>
                <a:gd name="T24" fmla="*/ 0 w 38"/>
                <a:gd name="T25" fmla="*/ 40322499 h 46"/>
                <a:gd name="T26" fmla="*/ 5040312 w 38"/>
                <a:gd name="T27" fmla="*/ 25201560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40322496 w 38"/>
                <a:gd name="T35" fmla="*/ 0 h 46"/>
                <a:gd name="T36" fmla="*/ 50403117 w 38"/>
                <a:gd name="T37" fmla="*/ 0 h 46"/>
                <a:gd name="T38" fmla="*/ 65524061 w 38"/>
                <a:gd name="T39" fmla="*/ 0 h 46"/>
                <a:gd name="T40" fmla="*/ 75604682 w 38"/>
                <a:gd name="T41" fmla="*/ 5040312 h 46"/>
                <a:gd name="T42" fmla="*/ 85685303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2" y="34"/>
                  </a:lnTo>
                  <a:lnTo>
                    <a:pt x="26" y="40"/>
                  </a:lnTo>
                  <a:lnTo>
                    <a:pt x="16" y="46"/>
                  </a:lnTo>
                  <a:lnTo>
                    <a:pt x="8" y="40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8" name="Freeform 105"/>
            <p:cNvSpPr>
              <a:spLocks/>
            </p:cNvSpPr>
            <p:nvPr/>
          </p:nvSpPr>
          <p:spPr bwMode="auto">
            <a:xfrm>
              <a:off x="4589463" y="3032125"/>
              <a:ext cx="73025" cy="63500"/>
            </a:xfrm>
            <a:custGeom>
              <a:avLst/>
              <a:gdLst>
                <a:gd name="T0" fmla="*/ 95765931 w 46"/>
                <a:gd name="T1" fmla="*/ 10080624 h 40"/>
                <a:gd name="T2" fmla="*/ 95765931 w 46"/>
                <a:gd name="T3" fmla="*/ 10080624 h 40"/>
                <a:gd name="T4" fmla="*/ 85685309 w 46"/>
                <a:gd name="T5" fmla="*/ 5040312 h 40"/>
                <a:gd name="T6" fmla="*/ 70564376 w 46"/>
                <a:gd name="T7" fmla="*/ 0 h 40"/>
                <a:gd name="T8" fmla="*/ 55443444 w 46"/>
                <a:gd name="T9" fmla="*/ 0 h 40"/>
                <a:gd name="T10" fmla="*/ 40322499 w 46"/>
                <a:gd name="T11" fmla="*/ 5040312 h 40"/>
                <a:gd name="T12" fmla="*/ 40322499 w 46"/>
                <a:gd name="T13" fmla="*/ 5040312 h 40"/>
                <a:gd name="T14" fmla="*/ 20161250 w 46"/>
                <a:gd name="T15" fmla="*/ 20161249 h 40"/>
                <a:gd name="T16" fmla="*/ 10080625 w 46"/>
                <a:gd name="T17" fmla="*/ 40322497 h 40"/>
                <a:gd name="T18" fmla="*/ 0 w 46"/>
                <a:gd name="T19" fmla="*/ 70564373 h 40"/>
                <a:gd name="T20" fmla="*/ 0 w 46"/>
                <a:gd name="T21" fmla="*/ 70564373 h 40"/>
                <a:gd name="T22" fmla="*/ 25201560 w 46"/>
                <a:gd name="T23" fmla="*/ 55443441 h 40"/>
                <a:gd name="T24" fmla="*/ 25201560 w 46"/>
                <a:gd name="T25" fmla="*/ 55443441 h 40"/>
                <a:gd name="T26" fmla="*/ 45362810 w 46"/>
                <a:gd name="T27" fmla="*/ 50403118 h 40"/>
                <a:gd name="T28" fmla="*/ 60483755 w 46"/>
                <a:gd name="T29" fmla="*/ 50403118 h 40"/>
                <a:gd name="T30" fmla="*/ 60483755 w 46"/>
                <a:gd name="T31" fmla="*/ 50403118 h 40"/>
                <a:gd name="T32" fmla="*/ 60483755 w 46"/>
                <a:gd name="T33" fmla="*/ 50403118 h 40"/>
                <a:gd name="T34" fmla="*/ 60483755 w 46"/>
                <a:gd name="T35" fmla="*/ 50403118 h 40"/>
                <a:gd name="T36" fmla="*/ 40322499 w 46"/>
                <a:gd name="T37" fmla="*/ 55443441 h 40"/>
                <a:gd name="T38" fmla="*/ 20161250 w 46"/>
                <a:gd name="T39" fmla="*/ 65524062 h 40"/>
                <a:gd name="T40" fmla="*/ 20161250 w 46"/>
                <a:gd name="T41" fmla="*/ 65524062 h 40"/>
                <a:gd name="T42" fmla="*/ 5040312 w 46"/>
                <a:gd name="T43" fmla="*/ 75604683 h 40"/>
                <a:gd name="T44" fmla="*/ 5040312 w 46"/>
                <a:gd name="T45" fmla="*/ 75604683 h 40"/>
                <a:gd name="T46" fmla="*/ 25201560 w 46"/>
                <a:gd name="T47" fmla="*/ 90725615 h 40"/>
                <a:gd name="T48" fmla="*/ 45362810 w 46"/>
                <a:gd name="T49" fmla="*/ 95765926 h 40"/>
                <a:gd name="T50" fmla="*/ 60483755 w 46"/>
                <a:gd name="T51" fmla="*/ 100806236 h 40"/>
                <a:gd name="T52" fmla="*/ 75604687 w 46"/>
                <a:gd name="T53" fmla="*/ 95765926 h 40"/>
                <a:gd name="T54" fmla="*/ 75604687 w 46"/>
                <a:gd name="T55" fmla="*/ 95765926 h 40"/>
                <a:gd name="T56" fmla="*/ 90725620 w 46"/>
                <a:gd name="T57" fmla="*/ 90725615 h 40"/>
                <a:gd name="T58" fmla="*/ 100806241 w 46"/>
                <a:gd name="T59" fmla="*/ 80644994 h 40"/>
                <a:gd name="T60" fmla="*/ 110886888 w 46"/>
                <a:gd name="T61" fmla="*/ 70564373 h 40"/>
                <a:gd name="T62" fmla="*/ 110886888 w 46"/>
                <a:gd name="T63" fmla="*/ 60483752 h 40"/>
                <a:gd name="T64" fmla="*/ 115927199 w 46"/>
                <a:gd name="T65" fmla="*/ 45362808 h 40"/>
                <a:gd name="T66" fmla="*/ 110886888 w 46"/>
                <a:gd name="T67" fmla="*/ 35282186 h 40"/>
                <a:gd name="T68" fmla="*/ 105846577 w 46"/>
                <a:gd name="T69" fmla="*/ 20161249 h 40"/>
                <a:gd name="T70" fmla="*/ 95765931 w 46"/>
                <a:gd name="T71" fmla="*/ 10080624 h 40"/>
                <a:gd name="T72" fmla="*/ 95765931 w 46"/>
                <a:gd name="T73" fmla="*/ 10080624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40"/>
                <a:gd name="T113" fmla="*/ 46 w 46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40">
                  <a:moveTo>
                    <a:pt x="38" y="4"/>
                  </a:moveTo>
                  <a:lnTo>
                    <a:pt x="38" y="4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24" y="40"/>
                  </a:lnTo>
                  <a:lnTo>
                    <a:pt x="30" y="38"/>
                  </a:lnTo>
                  <a:lnTo>
                    <a:pt x="36" y="36"/>
                  </a:lnTo>
                  <a:lnTo>
                    <a:pt x="40" y="32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6" y="18"/>
                  </a:lnTo>
                  <a:lnTo>
                    <a:pt x="44" y="14"/>
                  </a:lnTo>
                  <a:lnTo>
                    <a:pt x="42" y="8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69" name="Freeform 106"/>
            <p:cNvSpPr>
              <a:spLocks/>
            </p:cNvSpPr>
            <p:nvPr/>
          </p:nvSpPr>
          <p:spPr bwMode="auto">
            <a:xfrm>
              <a:off x="4548188" y="3048000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50403115 h 34"/>
                <a:gd name="T6" fmla="*/ 85685301 w 36"/>
                <a:gd name="T7" fmla="*/ 65524058 h 34"/>
                <a:gd name="T8" fmla="*/ 70564370 w 36"/>
                <a:gd name="T9" fmla="*/ 80644989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0 w 36"/>
                <a:gd name="T21" fmla="*/ 55443437 h 34"/>
                <a:gd name="T22" fmla="*/ 0 w 36"/>
                <a:gd name="T23" fmla="*/ 55443437 h 34"/>
                <a:gd name="T24" fmla="*/ 0 w 36"/>
                <a:gd name="T25" fmla="*/ 40322494 h 34"/>
                <a:gd name="T26" fmla="*/ 5040312 w 36"/>
                <a:gd name="T27" fmla="*/ 20161247 h 34"/>
                <a:gd name="T28" fmla="*/ 15120937 w 36"/>
                <a:gd name="T29" fmla="*/ 10080624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20"/>
                  </a:lnTo>
                  <a:lnTo>
                    <a:pt x="34" y="26"/>
                  </a:lnTo>
                  <a:lnTo>
                    <a:pt x="28" y="32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0" name="Freeform 107"/>
            <p:cNvSpPr>
              <a:spLocks/>
            </p:cNvSpPr>
            <p:nvPr/>
          </p:nvSpPr>
          <p:spPr bwMode="auto">
            <a:xfrm>
              <a:off x="4386263" y="3181350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55443443 h 44"/>
                <a:gd name="T6" fmla="*/ 0 w 38"/>
                <a:gd name="T7" fmla="*/ 40322498 h 44"/>
                <a:gd name="T8" fmla="*/ 10080624 w 38"/>
                <a:gd name="T9" fmla="*/ 20161249 h 44"/>
                <a:gd name="T10" fmla="*/ 25201559 w 38"/>
                <a:gd name="T11" fmla="*/ 0 h 44"/>
                <a:gd name="T12" fmla="*/ 25201559 w 38"/>
                <a:gd name="T13" fmla="*/ 0 h 44"/>
                <a:gd name="T14" fmla="*/ 55443440 w 38"/>
                <a:gd name="T15" fmla="*/ 5040312 h 44"/>
                <a:gd name="T16" fmla="*/ 75604682 w 38"/>
                <a:gd name="T17" fmla="*/ 15120938 h 44"/>
                <a:gd name="T18" fmla="*/ 80644992 w 38"/>
                <a:gd name="T19" fmla="*/ 25201560 h 44"/>
                <a:gd name="T20" fmla="*/ 90725613 w 38"/>
                <a:gd name="T21" fmla="*/ 35282188 h 44"/>
                <a:gd name="T22" fmla="*/ 90725613 w 38"/>
                <a:gd name="T23" fmla="*/ 35282188 h 44"/>
                <a:gd name="T24" fmla="*/ 95765924 w 38"/>
                <a:gd name="T25" fmla="*/ 50403120 h 44"/>
                <a:gd name="T26" fmla="*/ 95765924 w 38"/>
                <a:gd name="T27" fmla="*/ 65524065 h 44"/>
                <a:gd name="T28" fmla="*/ 95765924 w 38"/>
                <a:gd name="T29" fmla="*/ 80644997 h 44"/>
                <a:gd name="T30" fmla="*/ 85685303 w 38"/>
                <a:gd name="T31" fmla="*/ 95765929 h 44"/>
                <a:gd name="T32" fmla="*/ 85685303 w 38"/>
                <a:gd name="T33" fmla="*/ 95765929 h 44"/>
                <a:gd name="T34" fmla="*/ 75604682 w 38"/>
                <a:gd name="T35" fmla="*/ 105846575 h 44"/>
                <a:gd name="T36" fmla="*/ 60483751 w 38"/>
                <a:gd name="T37" fmla="*/ 110886886 h 44"/>
                <a:gd name="T38" fmla="*/ 50403117 w 38"/>
                <a:gd name="T39" fmla="*/ 110886886 h 44"/>
                <a:gd name="T40" fmla="*/ 3528218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95765929 h 44"/>
                <a:gd name="T46" fmla="*/ 5040312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0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2" y="10"/>
                  </a:lnTo>
                  <a:lnTo>
                    <a:pt x="36" y="14"/>
                  </a:lnTo>
                  <a:lnTo>
                    <a:pt x="38" y="20"/>
                  </a:lnTo>
                  <a:lnTo>
                    <a:pt x="38" y="26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1" name="Freeform 108"/>
            <p:cNvSpPr>
              <a:spLocks/>
            </p:cNvSpPr>
            <p:nvPr/>
          </p:nvSpPr>
          <p:spPr bwMode="auto">
            <a:xfrm>
              <a:off x="4322763" y="3178175"/>
              <a:ext cx="66675" cy="63500"/>
            </a:xfrm>
            <a:custGeom>
              <a:avLst/>
              <a:gdLst>
                <a:gd name="T0" fmla="*/ 95765928 w 42"/>
                <a:gd name="T1" fmla="*/ 25201559 h 40"/>
                <a:gd name="T2" fmla="*/ 95765928 w 42"/>
                <a:gd name="T3" fmla="*/ 25201559 h 40"/>
                <a:gd name="T4" fmla="*/ 65524063 w 42"/>
                <a:gd name="T5" fmla="*/ 45362808 h 40"/>
                <a:gd name="T6" fmla="*/ 65524063 w 42"/>
                <a:gd name="T7" fmla="*/ 45362808 h 40"/>
                <a:gd name="T8" fmla="*/ 65524063 w 42"/>
                <a:gd name="T9" fmla="*/ 40322497 h 40"/>
                <a:gd name="T10" fmla="*/ 65524063 w 42"/>
                <a:gd name="T11" fmla="*/ 40322497 h 40"/>
                <a:gd name="T12" fmla="*/ 90725617 w 42"/>
                <a:gd name="T13" fmla="*/ 20161249 h 40"/>
                <a:gd name="T14" fmla="*/ 90725617 w 42"/>
                <a:gd name="T15" fmla="*/ 20161249 h 40"/>
                <a:gd name="T16" fmla="*/ 100806238 w 42"/>
                <a:gd name="T17" fmla="*/ 10080624 h 40"/>
                <a:gd name="T18" fmla="*/ 100806238 w 42"/>
                <a:gd name="T19" fmla="*/ 10080624 h 40"/>
                <a:gd name="T20" fmla="*/ 100806238 w 42"/>
                <a:gd name="T21" fmla="*/ 10080624 h 40"/>
                <a:gd name="T22" fmla="*/ 100806238 w 42"/>
                <a:gd name="T23" fmla="*/ 10080624 h 40"/>
                <a:gd name="T24" fmla="*/ 75604685 w 42"/>
                <a:gd name="T25" fmla="*/ 0 h 40"/>
                <a:gd name="T26" fmla="*/ 55443442 w 42"/>
                <a:gd name="T27" fmla="*/ 0 h 40"/>
                <a:gd name="T28" fmla="*/ 35282187 w 42"/>
                <a:gd name="T29" fmla="*/ 5040312 h 40"/>
                <a:gd name="T30" fmla="*/ 25201560 w 42"/>
                <a:gd name="T31" fmla="*/ 10080624 h 40"/>
                <a:gd name="T32" fmla="*/ 25201560 w 42"/>
                <a:gd name="T33" fmla="*/ 10080624 h 40"/>
                <a:gd name="T34" fmla="*/ 10080624 w 42"/>
                <a:gd name="T35" fmla="*/ 25201559 h 40"/>
                <a:gd name="T36" fmla="*/ 5040312 w 42"/>
                <a:gd name="T37" fmla="*/ 35282186 h 40"/>
                <a:gd name="T38" fmla="*/ 0 w 42"/>
                <a:gd name="T39" fmla="*/ 45362808 h 40"/>
                <a:gd name="T40" fmla="*/ 0 w 42"/>
                <a:gd name="T41" fmla="*/ 60483752 h 40"/>
                <a:gd name="T42" fmla="*/ 5040312 w 42"/>
                <a:gd name="T43" fmla="*/ 70564373 h 40"/>
                <a:gd name="T44" fmla="*/ 15120938 w 42"/>
                <a:gd name="T45" fmla="*/ 85685305 h 40"/>
                <a:gd name="T46" fmla="*/ 25201560 w 42"/>
                <a:gd name="T47" fmla="*/ 90725615 h 40"/>
                <a:gd name="T48" fmla="*/ 35282187 w 42"/>
                <a:gd name="T49" fmla="*/ 100806236 h 40"/>
                <a:gd name="T50" fmla="*/ 35282187 w 42"/>
                <a:gd name="T51" fmla="*/ 100806236 h 40"/>
                <a:gd name="T52" fmla="*/ 50403119 w 42"/>
                <a:gd name="T53" fmla="*/ 100806236 h 40"/>
                <a:gd name="T54" fmla="*/ 65524063 w 42"/>
                <a:gd name="T55" fmla="*/ 100806236 h 40"/>
                <a:gd name="T56" fmla="*/ 80644996 w 42"/>
                <a:gd name="T57" fmla="*/ 90725615 h 40"/>
                <a:gd name="T58" fmla="*/ 90725617 w 42"/>
                <a:gd name="T59" fmla="*/ 80644994 h 40"/>
                <a:gd name="T60" fmla="*/ 90725617 w 42"/>
                <a:gd name="T61" fmla="*/ 80644994 h 40"/>
                <a:gd name="T62" fmla="*/ 100806238 w 42"/>
                <a:gd name="T63" fmla="*/ 65524062 h 40"/>
                <a:gd name="T64" fmla="*/ 105846574 w 42"/>
                <a:gd name="T65" fmla="*/ 50403118 h 40"/>
                <a:gd name="T66" fmla="*/ 105846574 w 42"/>
                <a:gd name="T67" fmla="*/ 20161249 h 40"/>
                <a:gd name="T68" fmla="*/ 105846574 w 42"/>
                <a:gd name="T69" fmla="*/ 20161249 h 40"/>
                <a:gd name="T70" fmla="*/ 95765928 w 42"/>
                <a:gd name="T71" fmla="*/ 25201559 h 40"/>
                <a:gd name="T72" fmla="*/ 95765928 w 42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2" y="20"/>
                  </a:lnTo>
                  <a:lnTo>
                    <a:pt x="42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2" name="Freeform 109"/>
            <p:cNvSpPr>
              <a:spLocks/>
            </p:cNvSpPr>
            <p:nvPr/>
          </p:nvSpPr>
          <p:spPr bwMode="auto">
            <a:xfrm>
              <a:off x="4319588" y="3121025"/>
              <a:ext cx="69850" cy="63500"/>
            </a:xfrm>
            <a:custGeom>
              <a:avLst/>
              <a:gdLst>
                <a:gd name="T0" fmla="*/ 80644997 w 44"/>
                <a:gd name="T1" fmla="*/ 65524062 h 40"/>
                <a:gd name="T2" fmla="*/ 80644997 w 44"/>
                <a:gd name="T3" fmla="*/ 65524062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45362808 h 40"/>
                <a:gd name="T14" fmla="*/ 85685308 w 44"/>
                <a:gd name="T15" fmla="*/ 60483752 h 40"/>
                <a:gd name="T16" fmla="*/ 85685308 w 44"/>
                <a:gd name="T17" fmla="*/ 6048375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0403118 h 40"/>
                <a:gd name="T28" fmla="*/ 95765929 w 44"/>
                <a:gd name="T29" fmla="*/ 30241876 h 40"/>
                <a:gd name="T30" fmla="*/ 85685308 w 44"/>
                <a:gd name="T31" fmla="*/ 15120938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0 h 40"/>
                <a:gd name="T38" fmla="*/ 45362809 w 44"/>
                <a:gd name="T39" fmla="*/ 0 h 40"/>
                <a:gd name="T40" fmla="*/ 35282188 w 44"/>
                <a:gd name="T41" fmla="*/ 0 h 40"/>
                <a:gd name="T42" fmla="*/ 20161249 w 44"/>
                <a:gd name="T43" fmla="*/ 5040312 h 40"/>
                <a:gd name="T44" fmla="*/ 10080625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0403118 h 40"/>
                <a:gd name="T52" fmla="*/ 0 w 44"/>
                <a:gd name="T53" fmla="*/ 50403118 h 40"/>
                <a:gd name="T54" fmla="*/ 5040312 w 44"/>
                <a:gd name="T55" fmla="*/ 70564373 h 40"/>
                <a:gd name="T56" fmla="*/ 10080625 w 44"/>
                <a:gd name="T57" fmla="*/ 80644994 h 40"/>
                <a:gd name="T58" fmla="*/ 20161249 w 44"/>
                <a:gd name="T59" fmla="*/ 90725615 h 40"/>
                <a:gd name="T60" fmla="*/ 35282188 w 44"/>
                <a:gd name="T61" fmla="*/ 95765926 h 40"/>
                <a:gd name="T62" fmla="*/ 35282188 w 44"/>
                <a:gd name="T63" fmla="*/ 95765926 h 40"/>
                <a:gd name="T64" fmla="*/ 55443443 w 44"/>
                <a:gd name="T65" fmla="*/ 100806236 h 40"/>
                <a:gd name="T66" fmla="*/ 75604686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65524062 h 40"/>
                <a:gd name="T74" fmla="*/ 80644997 w 44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6"/>
                  </a:moveTo>
                  <a:lnTo>
                    <a:pt x="32" y="2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0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3" name="Freeform 110"/>
            <p:cNvSpPr>
              <a:spLocks/>
            </p:cNvSpPr>
            <p:nvPr/>
          </p:nvSpPr>
          <p:spPr bwMode="auto">
            <a:xfrm>
              <a:off x="4373563" y="3092450"/>
              <a:ext cx="60325" cy="73025"/>
            </a:xfrm>
            <a:custGeom>
              <a:avLst/>
              <a:gdLst>
                <a:gd name="T0" fmla="*/ 95765924 w 38"/>
                <a:gd name="T1" fmla="*/ 60483755 h 46"/>
                <a:gd name="T2" fmla="*/ 95765924 w 38"/>
                <a:gd name="T3" fmla="*/ 60483755 h 46"/>
                <a:gd name="T4" fmla="*/ 90725613 w 38"/>
                <a:gd name="T5" fmla="*/ 75604687 h 46"/>
                <a:gd name="T6" fmla="*/ 80644992 w 38"/>
                <a:gd name="T7" fmla="*/ 90725620 h 46"/>
                <a:gd name="T8" fmla="*/ 65524061 w 38"/>
                <a:gd name="T9" fmla="*/ 105846577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0644998 h 46"/>
                <a:gd name="T18" fmla="*/ 0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5040312 h 46"/>
                <a:gd name="T36" fmla="*/ 50403117 w 38"/>
                <a:gd name="T37" fmla="*/ 0 h 46"/>
                <a:gd name="T38" fmla="*/ 65524061 w 38"/>
                <a:gd name="T39" fmla="*/ 5040312 h 46"/>
                <a:gd name="T40" fmla="*/ 75604682 w 38"/>
                <a:gd name="T41" fmla="*/ 10080625 h 46"/>
                <a:gd name="T42" fmla="*/ 85685303 w 38"/>
                <a:gd name="T43" fmla="*/ 20161250 h 46"/>
                <a:gd name="T44" fmla="*/ 90725613 w 38"/>
                <a:gd name="T45" fmla="*/ 30241877 h 46"/>
                <a:gd name="T46" fmla="*/ 95765924 w 38"/>
                <a:gd name="T47" fmla="*/ 45362810 h 46"/>
                <a:gd name="T48" fmla="*/ 95765924 w 38"/>
                <a:gd name="T49" fmla="*/ 60483755 h 46"/>
                <a:gd name="T50" fmla="*/ 95765924 w 38"/>
                <a:gd name="T51" fmla="*/ 60483755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4"/>
                  </a:moveTo>
                  <a:lnTo>
                    <a:pt x="38" y="24"/>
                  </a:lnTo>
                  <a:lnTo>
                    <a:pt x="36" y="30"/>
                  </a:lnTo>
                  <a:lnTo>
                    <a:pt x="32" y="36"/>
                  </a:lnTo>
                  <a:lnTo>
                    <a:pt x="26" y="42"/>
                  </a:lnTo>
                  <a:lnTo>
                    <a:pt x="18" y="46"/>
                  </a:lnTo>
                  <a:lnTo>
                    <a:pt x="8" y="40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8"/>
                  </a:lnTo>
                  <a:lnTo>
                    <a:pt x="38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4" name="Freeform 111"/>
            <p:cNvSpPr>
              <a:spLocks/>
            </p:cNvSpPr>
            <p:nvPr/>
          </p:nvSpPr>
          <p:spPr bwMode="auto">
            <a:xfrm>
              <a:off x="4408488" y="3130550"/>
              <a:ext cx="69850" cy="63500"/>
            </a:xfrm>
            <a:custGeom>
              <a:avLst/>
              <a:gdLst>
                <a:gd name="T0" fmla="*/ 95765929 w 44"/>
                <a:gd name="T1" fmla="*/ 15120938 h 40"/>
                <a:gd name="T2" fmla="*/ 95765929 w 44"/>
                <a:gd name="T3" fmla="*/ 15120938 h 40"/>
                <a:gd name="T4" fmla="*/ 80644997 w 44"/>
                <a:gd name="T5" fmla="*/ 5040312 h 40"/>
                <a:gd name="T6" fmla="*/ 70564375 w 44"/>
                <a:gd name="T7" fmla="*/ 0 h 40"/>
                <a:gd name="T8" fmla="*/ 55443443 w 44"/>
                <a:gd name="T9" fmla="*/ 5040312 h 40"/>
                <a:gd name="T10" fmla="*/ 40322498 w 44"/>
                <a:gd name="T11" fmla="*/ 10080624 h 40"/>
                <a:gd name="T12" fmla="*/ 40322498 w 44"/>
                <a:gd name="T13" fmla="*/ 10080624 h 40"/>
                <a:gd name="T14" fmla="*/ 20161249 w 44"/>
                <a:gd name="T15" fmla="*/ 25201559 h 40"/>
                <a:gd name="T16" fmla="*/ 10080625 w 44"/>
                <a:gd name="T17" fmla="*/ 40322497 h 40"/>
                <a:gd name="T18" fmla="*/ 0 w 44"/>
                <a:gd name="T19" fmla="*/ 70564373 h 40"/>
                <a:gd name="T20" fmla="*/ 0 w 44"/>
                <a:gd name="T21" fmla="*/ 70564373 h 40"/>
                <a:gd name="T22" fmla="*/ 25201560 w 44"/>
                <a:gd name="T23" fmla="*/ 55443441 h 40"/>
                <a:gd name="T24" fmla="*/ 25201560 w 44"/>
                <a:gd name="T25" fmla="*/ 55443441 h 40"/>
                <a:gd name="T26" fmla="*/ 45362809 w 44"/>
                <a:gd name="T27" fmla="*/ 50403118 h 40"/>
                <a:gd name="T28" fmla="*/ 60483754 w 44"/>
                <a:gd name="T29" fmla="*/ 50403118 h 40"/>
                <a:gd name="T30" fmla="*/ 60483754 w 44"/>
                <a:gd name="T31" fmla="*/ 50403118 h 40"/>
                <a:gd name="T32" fmla="*/ 60483754 w 44"/>
                <a:gd name="T33" fmla="*/ 55443441 h 40"/>
                <a:gd name="T34" fmla="*/ 60483754 w 44"/>
                <a:gd name="T35" fmla="*/ 55443441 h 40"/>
                <a:gd name="T36" fmla="*/ 40322498 w 44"/>
                <a:gd name="T37" fmla="*/ 55443441 h 40"/>
                <a:gd name="T38" fmla="*/ 20161249 w 44"/>
                <a:gd name="T39" fmla="*/ 65524062 h 40"/>
                <a:gd name="T40" fmla="*/ 20161249 w 44"/>
                <a:gd name="T41" fmla="*/ 65524062 h 40"/>
                <a:gd name="T42" fmla="*/ 5040312 w 44"/>
                <a:gd name="T43" fmla="*/ 75604683 h 40"/>
                <a:gd name="T44" fmla="*/ 5040312 w 44"/>
                <a:gd name="T45" fmla="*/ 75604683 h 40"/>
                <a:gd name="T46" fmla="*/ 25201560 w 44"/>
                <a:gd name="T47" fmla="*/ 90725615 h 40"/>
                <a:gd name="T48" fmla="*/ 45362809 w 44"/>
                <a:gd name="T49" fmla="*/ 100806236 h 40"/>
                <a:gd name="T50" fmla="*/ 60483754 w 44"/>
                <a:gd name="T51" fmla="*/ 100806236 h 40"/>
                <a:gd name="T52" fmla="*/ 75604686 w 44"/>
                <a:gd name="T53" fmla="*/ 95765926 h 40"/>
                <a:gd name="T54" fmla="*/ 75604686 w 44"/>
                <a:gd name="T55" fmla="*/ 95765926 h 40"/>
                <a:gd name="T56" fmla="*/ 90725618 w 44"/>
                <a:gd name="T57" fmla="*/ 90725615 h 40"/>
                <a:gd name="T58" fmla="*/ 100806240 w 44"/>
                <a:gd name="T59" fmla="*/ 85685305 h 40"/>
                <a:gd name="T60" fmla="*/ 105846575 w 44"/>
                <a:gd name="T61" fmla="*/ 75604683 h 40"/>
                <a:gd name="T62" fmla="*/ 110886886 w 44"/>
                <a:gd name="T63" fmla="*/ 60483752 h 40"/>
                <a:gd name="T64" fmla="*/ 110886886 w 44"/>
                <a:gd name="T65" fmla="*/ 50403118 h 40"/>
                <a:gd name="T66" fmla="*/ 110886886 w 44"/>
                <a:gd name="T67" fmla="*/ 35282186 h 40"/>
                <a:gd name="T68" fmla="*/ 105846575 w 44"/>
                <a:gd name="T69" fmla="*/ 25201559 h 40"/>
                <a:gd name="T70" fmla="*/ 95765929 w 44"/>
                <a:gd name="T71" fmla="*/ 15120938 h 40"/>
                <a:gd name="T72" fmla="*/ 95765929 w 44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"/>
                <a:gd name="T112" fmla="*/ 0 h 40"/>
                <a:gd name="T113" fmla="*/ 44 w 44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" h="40">
                  <a:moveTo>
                    <a:pt x="38" y="6"/>
                  </a:moveTo>
                  <a:lnTo>
                    <a:pt x="38" y="6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4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4" y="40"/>
                  </a:lnTo>
                  <a:lnTo>
                    <a:pt x="30" y="38"/>
                  </a:lnTo>
                  <a:lnTo>
                    <a:pt x="36" y="36"/>
                  </a:lnTo>
                  <a:lnTo>
                    <a:pt x="40" y="34"/>
                  </a:lnTo>
                  <a:lnTo>
                    <a:pt x="42" y="30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5" name="Freeform 112"/>
            <p:cNvSpPr>
              <a:spLocks/>
            </p:cNvSpPr>
            <p:nvPr/>
          </p:nvSpPr>
          <p:spPr bwMode="auto">
            <a:xfrm>
              <a:off x="4367213" y="3149600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45362805 h 34"/>
                <a:gd name="T6" fmla="*/ 85685301 w 36"/>
                <a:gd name="T7" fmla="*/ 60483748 h 34"/>
                <a:gd name="T8" fmla="*/ 70564370 w 36"/>
                <a:gd name="T9" fmla="*/ 75604678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5040312 w 36"/>
                <a:gd name="T21" fmla="*/ 55443437 h 34"/>
                <a:gd name="T22" fmla="*/ 5040312 w 36"/>
                <a:gd name="T23" fmla="*/ 55443437 h 34"/>
                <a:gd name="T24" fmla="*/ 0 w 36"/>
                <a:gd name="T25" fmla="*/ 35282184 h 34"/>
                <a:gd name="T26" fmla="*/ 5040312 w 36"/>
                <a:gd name="T27" fmla="*/ 20161247 h 34"/>
                <a:gd name="T28" fmla="*/ 15120937 w 36"/>
                <a:gd name="T29" fmla="*/ 5040312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18"/>
                  </a:lnTo>
                  <a:lnTo>
                    <a:pt x="34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6" name="Freeform 113"/>
            <p:cNvSpPr>
              <a:spLocks/>
            </p:cNvSpPr>
            <p:nvPr/>
          </p:nvSpPr>
          <p:spPr bwMode="auto">
            <a:xfrm>
              <a:off x="4681538" y="3276600"/>
              <a:ext cx="57150" cy="63500"/>
            </a:xfrm>
            <a:custGeom>
              <a:avLst/>
              <a:gdLst>
                <a:gd name="T0" fmla="*/ 5040312 w 36"/>
                <a:gd name="T1" fmla="*/ 70564373 h 40"/>
                <a:gd name="T2" fmla="*/ 5040312 w 36"/>
                <a:gd name="T3" fmla="*/ 70564373 h 40"/>
                <a:gd name="T4" fmla="*/ 0 w 36"/>
                <a:gd name="T5" fmla="*/ 55443441 h 40"/>
                <a:gd name="T6" fmla="*/ 0 w 36"/>
                <a:gd name="T7" fmla="*/ 40322497 h 40"/>
                <a:gd name="T8" fmla="*/ 5040312 w 36"/>
                <a:gd name="T9" fmla="*/ 20161249 h 40"/>
                <a:gd name="T10" fmla="*/ 20161248 w 36"/>
                <a:gd name="T11" fmla="*/ 0 h 40"/>
                <a:gd name="T12" fmla="*/ 20161248 w 36"/>
                <a:gd name="T13" fmla="*/ 0 h 40"/>
                <a:gd name="T14" fmla="*/ 45362806 w 36"/>
                <a:gd name="T15" fmla="*/ 5040312 h 40"/>
                <a:gd name="T16" fmla="*/ 65524060 w 36"/>
                <a:gd name="T17" fmla="*/ 15120938 h 40"/>
                <a:gd name="T18" fmla="*/ 85685301 w 36"/>
                <a:gd name="T19" fmla="*/ 30241876 h 40"/>
                <a:gd name="T20" fmla="*/ 85685301 w 36"/>
                <a:gd name="T21" fmla="*/ 30241876 h 40"/>
                <a:gd name="T22" fmla="*/ 90725611 w 36"/>
                <a:gd name="T23" fmla="*/ 45362808 h 40"/>
                <a:gd name="T24" fmla="*/ 90725611 w 36"/>
                <a:gd name="T25" fmla="*/ 55443441 h 40"/>
                <a:gd name="T26" fmla="*/ 90725611 w 36"/>
                <a:gd name="T27" fmla="*/ 70564373 h 40"/>
                <a:gd name="T28" fmla="*/ 85685301 w 36"/>
                <a:gd name="T29" fmla="*/ 80644994 h 40"/>
                <a:gd name="T30" fmla="*/ 85685301 w 36"/>
                <a:gd name="T31" fmla="*/ 80644994 h 40"/>
                <a:gd name="T32" fmla="*/ 75604680 w 36"/>
                <a:gd name="T33" fmla="*/ 90725615 h 40"/>
                <a:gd name="T34" fmla="*/ 65524060 w 36"/>
                <a:gd name="T35" fmla="*/ 100806236 h 40"/>
                <a:gd name="T36" fmla="*/ 55443439 w 36"/>
                <a:gd name="T37" fmla="*/ 100806236 h 40"/>
                <a:gd name="T38" fmla="*/ 40322495 w 36"/>
                <a:gd name="T39" fmla="*/ 100806236 h 40"/>
                <a:gd name="T40" fmla="*/ 30241875 w 36"/>
                <a:gd name="T41" fmla="*/ 100806236 h 40"/>
                <a:gd name="T42" fmla="*/ 20161248 w 36"/>
                <a:gd name="T43" fmla="*/ 95765926 h 40"/>
                <a:gd name="T44" fmla="*/ 10080624 w 36"/>
                <a:gd name="T45" fmla="*/ 85685305 h 40"/>
                <a:gd name="T46" fmla="*/ 5040312 w 36"/>
                <a:gd name="T47" fmla="*/ 70564373 h 40"/>
                <a:gd name="T48" fmla="*/ 5040312 w 36"/>
                <a:gd name="T49" fmla="*/ 70564373 h 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0"/>
                <a:gd name="T77" fmla="*/ 36 w 36"/>
                <a:gd name="T78" fmla="*/ 40 h 4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0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6" y="22"/>
                  </a:lnTo>
                  <a:lnTo>
                    <a:pt x="36" y="28"/>
                  </a:lnTo>
                  <a:lnTo>
                    <a:pt x="34" y="32"/>
                  </a:lnTo>
                  <a:lnTo>
                    <a:pt x="30" y="36"/>
                  </a:lnTo>
                  <a:lnTo>
                    <a:pt x="26" y="40"/>
                  </a:lnTo>
                  <a:lnTo>
                    <a:pt x="22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7" name="Freeform 114"/>
            <p:cNvSpPr>
              <a:spLocks/>
            </p:cNvSpPr>
            <p:nvPr/>
          </p:nvSpPr>
          <p:spPr bwMode="auto">
            <a:xfrm>
              <a:off x="4624388" y="3276600"/>
              <a:ext cx="60325" cy="63500"/>
            </a:xfrm>
            <a:custGeom>
              <a:avLst/>
              <a:gdLst>
                <a:gd name="T0" fmla="*/ 80644992 w 38"/>
                <a:gd name="T1" fmla="*/ 20161249 h 40"/>
                <a:gd name="T2" fmla="*/ 80644992 w 38"/>
                <a:gd name="T3" fmla="*/ 20161249 h 40"/>
                <a:gd name="T4" fmla="*/ 55443440 w 38"/>
                <a:gd name="T5" fmla="*/ 45362808 h 40"/>
                <a:gd name="T6" fmla="*/ 55443440 w 38"/>
                <a:gd name="T7" fmla="*/ 45362808 h 40"/>
                <a:gd name="T8" fmla="*/ 55443440 w 38"/>
                <a:gd name="T9" fmla="*/ 45362808 h 40"/>
                <a:gd name="T10" fmla="*/ 55443440 w 38"/>
                <a:gd name="T11" fmla="*/ 45362808 h 40"/>
                <a:gd name="T12" fmla="*/ 80644992 w 38"/>
                <a:gd name="T13" fmla="*/ 20161249 h 40"/>
                <a:gd name="T14" fmla="*/ 80644992 w 38"/>
                <a:gd name="T15" fmla="*/ 20161249 h 40"/>
                <a:gd name="T16" fmla="*/ 90725613 w 38"/>
                <a:gd name="T17" fmla="*/ 10080624 h 40"/>
                <a:gd name="T18" fmla="*/ 90725613 w 38"/>
                <a:gd name="T19" fmla="*/ 10080624 h 40"/>
                <a:gd name="T20" fmla="*/ 85685303 w 38"/>
                <a:gd name="T21" fmla="*/ 5040312 h 40"/>
                <a:gd name="T22" fmla="*/ 85685303 w 38"/>
                <a:gd name="T23" fmla="*/ 5040312 h 40"/>
                <a:gd name="T24" fmla="*/ 60483751 w 38"/>
                <a:gd name="T25" fmla="*/ 0 h 40"/>
                <a:gd name="T26" fmla="*/ 40322496 w 38"/>
                <a:gd name="T27" fmla="*/ 5040312 h 40"/>
                <a:gd name="T28" fmla="*/ 25201559 w 38"/>
                <a:gd name="T29" fmla="*/ 10080624 h 40"/>
                <a:gd name="T30" fmla="*/ 15120938 w 38"/>
                <a:gd name="T31" fmla="*/ 20161249 h 40"/>
                <a:gd name="T32" fmla="*/ 15120938 w 38"/>
                <a:gd name="T33" fmla="*/ 20161249 h 40"/>
                <a:gd name="T34" fmla="*/ 5040312 w 38"/>
                <a:gd name="T35" fmla="*/ 30241876 h 40"/>
                <a:gd name="T36" fmla="*/ 0 w 38"/>
                <a:gd name="T37" fmla="*/ 40322497 h 40"/>
                <a:gd name="T38" fmla="*/ 0 w 38"/>
                <a:gd name="T39" fmla="*/ 55443441 h 40"/>
                <a:gd name="T40" fmla="*/ 0 w 38"/>
                <a:gd name="T41" fmla="*/ 65524062 h 40"/>
                <a:gd name="T42" fmla="*/ 5040312 w 38"/>
                <a:gd name="T43" fmla="*/ 75604683 h 40"/>
                <a:gd name="T44" fmla="*/ 15120938 w 38"/>
                <a:gd name="T45" fmla="*/ 85685305 h 40"/>
                <a:gd name="T46" fmla="*/ 25201559 w 38"/>
                <a:gd name="T47" fmla="*/ 95765926 h 40"/>
                <a:gd name="T48" fmla="*/ 35282186 w 38"/>
                <a:gd name="T49" fmla="*/ 95765926 h 40"/>
                <a:gd name="T50" fmla="*/ 35282186 w 38"/>
                <a:gd name="T51" fmla="*/ 95765926 h 40"/>
                <a:gd name="T52" fmla="*/ 50403117 w 38"/>
                <a:gd name="T53" fmla="*/ 100806236 h 40"/>
                <a:gd name="T54" fmla="*/ 65524061 w 38"/>
                <a:gd name="T55" fmla="*/ 95765926 h 40"/>
                <a:gd name="T56" fmla="*/ 75604682 w 38"/>
                <a:gd name="T57" fmla="*/ 85685305 h 40"/>
                <a:gd name="T58" fmla="*/ 85685303 w 38"/>
                <a:gd name="T59" fmla="*/ 75604683 h 40"/>
                <a:gd name="T60" fmla="*/ 85685303 w 38"/>
                <a:gd name="T61" fmla="*/ 75604683 h 40"/>
                <a:gd name="T62" fmla="*/ 90725613 w 38"/>
                <a:gd name="T63" fmla="*/ 60483752 h 40"/>
                <a:gd name="T64" fmla="*/ 95765924 w 38"/>
                <a:gd name="T65" fmla="*/ 45362808 h 40"/>
                <a:gd name="T66" fmla="*/ 90725613 w 38"/>
                <a:gd name="T67" fmla="*/ 15120938 h 40"/>
                <a:gd name="T68" fmla="*/ 90725613 w 38"/>
                <a:gd name="T69" fmla="*/ 15120938 h 40"/>
                <a:gd name="T70" fmla="*/ 80644992 w 38"/>
                <a:gd name="T71" fmla="*/ 20161249 h 40"/>
                <a:gd name="T72" fmla="*/ 80644992 w 38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40"/>
                <a:gd name="T113" fmla="*/ 38 w 38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40">
                  <a:moveTo>
                    <a:pt x="32" y="8"/>
                  </a:moveTo>
                  <a:lnTo>
                    <a:pt x="32" y="8"/>
                  </a:lnTo>
                  <a:lnTo>
                    <a:pt x="22" y="18"/>
                  </a:lnTo>
                  <a:lnTo>
                    <a:pt x="32" y="8"/>
                  </a:lnTo>
                  <a:lnTo>
                    <a:pt x="36" y="4"/>
                  </a:lnTo>
                  <a:lnTo>
                    <a:pt x="34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6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4"/>
                  </a:lnTo>
                  <a:lnTo>
                    <a:pt x="34" y="30"/>
                  </a:lnTo>
                  <a:lnTo>
                    <a:pt x="36" y="24"/>
                  </a:lnTo>
                  <a:lnTo>
                    <a:pt x="38" y="18"/>
                  </a:lnTo>
                  <a:lnTo>
                    <a:pt x="36" y="6"/>
                  </a:lnTo>
                  <a:lnTo>
                    <a:pt x="32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8" name="Freeform 115"/>
            <p:cNvSpPr>
              <a:spLocks/>
            </p:cNvSpPr>
            <p:nvPr/>
          </p:nvSpPr>
          <p:spPr bwMode="auto">
            <a:xfrm>
              <a:off x="4614863" y="3225800"/>
              <a:ext cx="63500" cy="57150"/>
            </a:xfrm>
            <a:custGeom>
              <a:avLst/>
              <a:gdLst>
                <a:gd name="T0" fmla="*/ 75604683 w 40"/>
                <a:gd name="T1" fmla="*/ 60483749 h 36"/>
                <a:gd name="T2" fmla="*/ 75604683 w 40"/>
                <a:gd name="T3" fmla="*/ 60483749 h 36"/>
                <a:gd name="T4" fmla="*/ 30241876 w 40"/>
                <a:gd name="T5" fmla="*/ 40322495 h 36"/>
                <a:gd name="T6" fmla="*/ 30241876 w 40"/>
                <a:gd name="T7" fmla="*/ 40322495 h 36"/>
                <a:gd name="T8" fmla="*/ 35282186 w 40"/>
                <a:gd name="T9" fmla="*/ 35282185 h 36"/>
                <a:gd name="T10" fmla="*/ 35282186 w 40"/>
                <a:gd name="T11" fmla="*/ 35282185 h 36"/>
                <a:gd name="T12" fmla="*/ 55443441 w 40"/>
                <a:gd name="T13" fmla="*/ 45362806 h 36"/>
                <a:gd name="T14" fmla="*/ 80644994 w 40"/>
                <a:gd name="T15" fmla="*/ 55443439 h 36"/>
                <a:gd name="T16" fmla="*/ 80644994 w 40"/>
                <a:gd name="T17" fmla="*/ 55443439 h 36"/>
                <a:gd name="T18" fmla="*/ 100806236 w 40"/>
                <a:gd name="T19" fmla="*/ 70564370 h 36"/>
                <a:gd name="T20" fmla="*/ 100806236 w 40"/>
                <a:gd name="T21" fmla="*/ 70564370 h 36"/>
                <a:gd name="T22" fmla="*/ 100806236 w 40"/>
                <a:gd name="T23" fmla="*/ 70564370 h 36"/>
                <a:gd name="T24" fmla="*/ 100806236 w 40"/>
                <a:gd name="T25" fmla="*/ 70564370 h 36"/>
                <a:gd name="T26" fmla="*/ 95765926 w 40"/>
                <a:gd name="T27" fmla="*/ 40322495 h 36"/>
                <a:gd name="T28" fmla="*/ 85685305 w 40"/>
                <a:gd name="T29" fmla="*/ 25201558 h 36"/>
                <a:gd name="T30" fmla="*/ 75604683 w 40"/>
                <a:gd name="T31" fmla="*/ 15120937 h 36"/>
                <a:gd name="T32" fmla="*/ 65524062 w 40"/>
                <a:gd name="T33" fmla="*/ 5040312 h 36"/>
                <a:gd name="T34" fmla="*/ 65524062 w 40"/>
                <a:gd name="T35" fmla="*/ 5040312 h 36"/>
                <a:gd name="T36" fmla="*/ 50403118 w 40"/>
                <a:gd name="T37" fmla="*/ 0 h 36"/>
                <a:gd name="T38" fmla="*/ 35282186 w 40"/>
                <a:gd name="T39" fmla="*/ 0 h 36"/>
                <a:gd name="T40" fmla="*/ 25201559 w 40"/>
                <a:gd name="T41" fmla="*/ 5040312 h 36"/>
                <a:gd name="T42" fmla="*/ 15120938 w 40"/>
                <a:gd name="T43" fmla="*/ 10080624 h 36"/>
                <a:gd name="T44" fmla="*/ 5040312 w 40"/>
                <a:gd name="T45" fmla="*/ 20161248 h 36"/>
                <a:gd name="T46" fmla="*/ 0 w 40"/>
                <a:gd name="T47" fmla="*/ 30241875 h 36"/>
                <a:gd name="T48" fmla="*/ 0 w 40"/>
                <a:gd name="T49" fmla="*/ 40322495 h 36"/>
                <a:gd name="T50" fmla="*/ 0 w 40"/>
                <a:gd name="T51" fmla="*/ 55443439 h 36"/>
                <a:gd name="T52" fmla="*/ 0 w 40"/>
                <a:gd name="T53" fmla="*/ 55443439 h 36"/>
                <a:gd name="T54" fmla="*/ 5040312 w 40"/>
                <a:gd name="T55" fmla="*/ 70564370 h 36"/>
                <a:gd name="T56" fmla="*/ 10080624 w 40"/>
                <a:gd name="T57" fmla="*/ 80644991 h 36"/>
                <a:gd name="T58" fmla="*/ 25201559 w 40"/>
                <a:gd name="T59" fmla="*/ 85685301 h 36"/>
                <a:gd name="T60" fmla="*/ 40322497 w 40"/>
                <a:gd name="T61" fmla="*/ 90725611 h 36"/>
                <a:gd name="T62" fmla="*/ 40322497 w 40"/>
                <a:gd name="T63" fmla="*/ 90725611 h 36"/>
                <a:gd name="T64" fmla="*/ 55443441 w 40"/>
                <a:gd name="T65" fmla="*/ 90725611 h 36"/>
                <a:gd name="T66" fmla="*/ 70564373 w 40"/>
                <a:gd name="T67" fmla="*/ 90725611 h 36"/>
                <a:gd name="T68" fmla="*/ 95765926 w 40"/>
                <a:gd name="T69" fmla="*/ 75604680 h 36"/>
                <a:gd name="T70" fmla="*/ 95765926 w 40"/>
                <a:gd name="T71" fmla="*/ 75604680 h 36"/>
                <a:gd name="T72" fmla="*/ 75604683 w 40"/>
                <a:gd name="T73" fmla="*/ 60483749 h 36"/>
                <a:gd name="T74" fmla="*/ 75604683 w 40"/>
                <a:gd name="T75" fmla="*/ 6048374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"/>
                <a:gd name="T115" fmla="*/ 0 h 36"/>
                <a:gd name="T116" fmla="*/ 40 w 40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" h="36">
                  <a:moveTo>
                    <a:pt x="30" y="24"/>
                  </a:moveTo>
                  <a:lnTo>
                    <a:pt x="30" y="24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22" y="18"/>
                  </a:lnTo>
                  <a:lnTo>
                    <a:pt x="32" y="22"/>
                  </a:lnTo>
                  <a:lnTo>
                    <a:pt x="40" y="28"/>
                  </a:lnTo>
                  <a:lnTo>
                    <a:pt x="38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6"/>
                  </a:lnTo>
                  <a:lnTo>
                    <a:pt x="38" y="30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79" name="Freeform 116"/>
            <p:cNvSpPr>
              <a:spLocks/>
            </p:cNvSpPr>
            <p:nvPr/>
          </p:nvSpPr>
          <p:spPr bwMode="auto">
            <a:xfrm>
              <a:off x="4659313" y="3194050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90725611 w 36"/>
                <a:gd name="T5" fmla="*/ 65524065 h 44"/>
                <a:gd name="T6" fmla="*/ 85685301 w 36"/>
                <a:gd name="T7" fmla="*/ 80644997 h 44"/>
                <a:gd name="T8" fmla="*/ 70564370 w 36"/>
                <a:gd name="T9" fmla="*/ 95765929 h 44"/>
                <a:gd name="T10" fmla="*/ 50403116 w 36"/>
                <a:gd name="T11" fmla="*/ 110886886 h 44"/>
                <a:gd name="T12" fmla="*/ 50403116 w 36"/>
                <a:gd name="T13" fmla="*/ 110886886 h 44"/>
                <a:gd name="T14" fmla="*/ 30241875 w 36"/>
                <a:gd name="T15" fmla="*/ 95765929 h 44"/>
                <a:gd name="T16" fmla="*/ 10080624 w 36"/>
                <a:gd name="T17" fmla="*/ 80644997 h 44"/>
                <a:gd name="T18" fmla="*/ 0 w 36"/>
                <a:gd name="T19" fmla="*/ 60483754 h 44"/>
                <a:gd name="T20" fmla="*/ 0 w 36"/>
                <a:gd name="T21" fmla="*/ 60483754 h 44"/>
                <a:gd name="T22" fmla="*/ 0 w 36"/>
                <a:gd name="T23" fmla="*/ 45362809 h 44"/>
                <a:gd name="T24" fmla="*/ 5040312 w 36"/>
                <a:gd name="T25" fmla="*/ 30241877 h 44"/>
                <a:gd name="T26" fmla="*/ 10080624 w 36"/>
                <a:gd name="T27" fmla="*/ 20161249 h 44"/>
                <a:gd name="T28" fmla="*/ 20161248 w 36"/>
                <a:gd name="T29" fmla="*/ 10080625 h 44"/>
                <a:gd name="T30" fmla="*/ 20161248 w 36"/>
                <a:gd name="T31" fmla="*/ 10080625 h 44"/>
                <a:gd name="T32" fmla="*/ 30241875 w 36"/>
                <a:gd name="T33" fmla="*/ 5040312 h 44"/>
                <a:gd name="T34" fmla="*/ 45362806 w 36"/>
                <a:gd name="T35" fmla="*/ 0 h 44"/>
                <a:gd name="T36" fmla="*/ 55443439 w 36"/>
                <a:gd name="T37" fmla="*/ 5040312 h 44"/>
                <a:gd name="T38" fmla="*/ 70564370 w 36"/>
                <a:gd name="T39" fmla="*/ 5040312 h 44"/>
                <a:gd name="T40" fmla="*/ 80644991 w 36"/>
                <a:gd name="T41" fmla="*/ 15120938 h 44"/>
                <a:gd name="T42" fmla="*/ 85685301 w 36"/>
                <a:gd name="T43" fmla="*/ 25201560 h 44"/>
                <a:gd name="T44" fmla="*/ 90725611 w 36"/>
                <a:gd name="T45" fmla="*/ 35282188 h 44"/>
                <a:gd name="T46" fmla="*/ 90725611 w 36"/>
                <a:gd name="T47" fmla="*/ 50403120 h 44"/>
                <a:gd name="T48" fmla="*/ 90725611 w 36"/>
                <a:gd name="T49" fmla="*/ 50403120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4"/>
                <a:gd name="T77" fmla="*/ 36 w 36"/>
                <a:gd name="T78" fmla="*/ 44 h 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6" y="26"/>
                  </a:lnTo>
                  <a:lnTo>
                    <a:pt x="34" y="32"/>
                  </a:lnTo>
                  <a:lnTo>
                    <a:pt x="28" y="38"/>
                  </a:lnTo>
                  <a:lnTo>
                    <a:pt x="20" y="44"/>
                  </a:lnTo>
                  <a:lnTo>
                    <a:pt x="12" y="38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2" y="12"/>
                  </a:lnTo>
                  <a:lnTo>
                    <a:pt x="4" y="8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8" y="2"/>
                  </a:lnTo>
                  <a:lnTo>
                    <a:pt x="32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0" name="Freeform 117"/>
            <p:cNvSpPr>
              <a:spLocks/>
            </p:cNvSpPr>
            <p:nvPr/>
          </p:nvSpPr>
          <p:spPr bwMode="auto">
            <a:xfrm>
              <a:off x="4700588" y="3225800"/>
              <a:ext cx="63500" cy="60325"/>
            </a:xfrm>
            <a:custGeom>
              <a:avLst/>
              <a:gdLst>
                <a:gd name="T0" fmla="*/ 80644994 w 40"/>
                <a:gd name="T1" fmla="*/ 10080624 h 38"/>
                <a:gd name="T2" fmla="*/ 80644994 w 40"/>
                <a:gd name="T3" fmla="*/ 10080624 h 38"/>
                <a:gd name="T4" fmla="*/ 65524062 w 40"/>
                <a:gd name="T5" fmla="*/ 0 h 38"/>
                <a:gd name="T6" fmla="*/ 55443441 w 40"/>
                <a:gd name="T7" fmla="*/ 0 h 38"/>
                <a:gd name="T8" fmla="*/ 40322497 w 40"/>
                <a:gd name="T9" fmla="*/ 5040312 h 38"/>
                <a:gd name="T10" fmla="*/ 25201559 w 40"/>
                <a:gd name="T11" fmla="*/ 10080624 h 38"/>
                <a:gd name="T12" fmla="*/ 25201559 w 40"/>
                <a:gd name="T13" fmla="*/ 10080624 h 38"/>
                <a:gd name="T14" fmla="*/ 10080624 w 40"/>
                <a:gd name="T15" fmla="*/ 25201559 h 38"/>
                <a:gd name="T16" fmla="*/ 5040312 w 40"/>
                <a:gd name="T17" fmla="*/ 45362807 h 38"/>
                <a:gd name="T18" fmla="*/ 0 w 40"/>
                <a:gd name="T19" fmla="*/ 70564371 h 38"/>
                <a:gd name="T20" fmla="*/ 0 w 40"/>
                <a:gd name="T21" fmla="*/ 70564371 h 38"/>
                <a:gd name="T22" fmla="*/ 20161249 w 40"/>
                <a:gd name="T23" fmla="*/ 55443440 h 38"/>
                <a:gd name="T24" fmla="*/ 20161249 w 40"/>
                <a:gd name="T25" fmla="*/ 55443440 h 38"/>
                <a:gd name="T26" fmla="*/ 35282186 w 40"/>
                <a:gd name="T27" fmla="*/ 50403117 h 38"/>
                <a:gd name="T28" fmla="*/ 50403118 w 40"/>
                <a:gd name="T29" fmla="*/ 45362807 h 38"/>
                <a:gd name="T30" fmla="*/ 50403118 w 40"/>
                <a:gd name="T31" fmla="*/ 45362807 h 38"/>
                <a:gd name="T32" fmla="*/ 55443441 w 40"/>
                <a:gd name="T33" fmla="*/ 50403117 h 38"/>
                <a:gd name="T34" fmla="*/ 55443441 w 40"/>
                <a:gd name="T35" fmla="*/ 50403117 h 38"/>
                <a:gd name="T36" fmla="*/ 35282186 w 40"/>
                <a:gd name="T37" fmla="*/ 55443440 h 38"/>
                <a:gd name="T38" fmla="*/ 15120938 w 40"/>
                <a:gd name="T39" fmla="*/ 65524061 h 38"/>
                <a:gd name="T40" fmla="*/ 15120938 w 40"/>
                <a:gd name="T41" fmla="*/ 65524061 h 38"/>
                <a:gd name="T42" fmla="*/ 0 w 40"/>
                <a:gd name="T43" fmla="*/ 75604682 h 38"/>
                <a:gd name="T44" fmla="*/ 0 w 40"/>
                <a:gd name="T45" fmla="*/ 75604682 h 38"/>
                <a:gd name="T46" fmla="*/ 20161249 w 40"/>
                <a:gd name="T47" fmla="*/ 90725613 h 38"/>
                <a:gd name="T48" fmla="*/ 40322497 w 40"/>
                <a:gd name="T49" fmla="*/ 95765924 h 38"/>
                <a:gd name="T50" fmla="*/ 55443441 w 40"/>
                <a:gd name="T51" fmla="*/ 90725613 h 38"/>
                <a:gd name="T52" fmla="*/ 70564373 w 40"/>
                <a:gd name="T53" fmla="*/ 90725613 h 38"/>
                <a:gd name="T54" fmla="*/ 70564373 w 40"/>
                <a:gd name="T55" fmla="*/ 90725613 h 38"/>
                <a:gd name="T56" fmla="*/ 80644994 w 40"/>
                <a:gd name="T57" fmla="*/ 80644992 h 38"/>
                <a:gd name="T58" fmla="*/ 90725615 w 40"/>
                <a:gd name="T59" fmla="*/ 75604682 h 38"/>
                <a:gd name="T60" fmla="*/ 95765926 w 40"/>
                <a:gd name="T61" fmla="*/ 60483751 h 38"/>
                <a:gd name="T62" fmla="*/ 100806236 w 40"/>
                <a:gd name="T63" fmla="*/ 50403117 h 38"/>
                <a:gd name="T64" fmla="*/ 100806236 w 40"/>
                <a:gd name="T65" fmla="*/ 40322496 h 38"/>
                <a:gd name="T66" fmla="*/ 95765926 w 40"/>
                <a:gd name="T67" fmla="*/ 25201559 h 38"/>
                <a:gd name="T68" fmla="*/ 90725615 w 40"/>
                <a:gd name="T69" fmla="*/ 15120938 h 38"/>
                <a:gd name="T70" fmla="*/ 80644994 w 40"/>
                <a:gd name="T71" fmla="*/ 10080624 h 38"/>
                <a:gd name="T72" fmla="*/ 80644994 w 40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8"/>
                <a:gd name="T113" fmla="*/ 40 w 40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8">
                  <a:moveTo>
                    <a:pt x="32" y="4"/>
                  </a:moveTo>
                  <a:lnTo>
                    <a:pt x="32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4" y="20"/>
                  </a:lnTo>
                  <a:lnTo>
                    <a:pt x="20" y="18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38"/>
                  </a:lnTo>
                  <a:lnTo>
                    <a:pt x="22" y="36"/>
                  </a:lnTo>
                  <a:lnTo>
                    <a:pt x="28" y="36"/>
                  </a:lnTo>
                  <a:lnTo>
                    <a:pt x="32" y="32"/>
                  </a:lnTo>
                  <a:lnTo>
                    <a:pt x="36" y="30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1" name="Freeform 118"/>
            <p:cNvSpPr>
              <a:spLocks/>
            </p:cNvSpPr>
            <p:nvPr/>
          </p:nvSpPr>
          <p:spPr bwMode="auto">
            <a:xfrm>
              <a:off x="4662488" y="3248025"/>
              <a:ext cx="50800" cy="50800"/>
            </a:xfrm>
            <a:custGeom>
              <a:avLst/>
              <a:gdLst>
                <a:gd name="T0" fmla="*/ 75604676 w 32"/>
                <a:gd name="T1" fmla="*/ 25201557 h 32"/>
                <a:gd name="T2" fmla="*/ 75604676 w 32"/>
                <a:gd name="T3" fmla="*/ 25201557 h 32"/>
                <a:gd name="T4" fmla="*/ 80644986 w 32"/>
                <a:gd name="T5" fmla="*/ 40322493 h 32"/>
                <a:gd name="T6" fmla="*/ 75604676 w 32"/>
                <a:gd name="T7" fmla="*/ 55443436 h 32"/>
                <a:gd name="T8" fmla="*/ 65524056 w 32"/>
                <a:gd name="T9" fmla="*/ 70564366 h 32"/>
                <a:gd name="T10" fmla="*/ 55443436 w 32"/>
                <a:gd name="T11" fmla="*/ 75604676 h 32"/>
                <a:gd name="T12" fmla="*/ 55443436 w 32"/>
                <a:gd name="T13" fmla="*/ 75604676 h 32"/>
                <a:gd name="T14" fmla="*/ 40322493 w 32"/>
                <a:gd name="T15" fmla="*/ 80644986 h 32"/>
                <a:gd name="T16" fmla="*/ 25201557 w 32"/>
                <a:gd name="T17" fmla="*/ 7560467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5201557 h 32"/>
                <a:gd name="T28" fmla="*/ 10080623 w 32"/>
                <a:gd name="T29" fmla="*/ 10080623 h 32"/>
                <a:gd name="T30" fmla="*/ 25201557 w 32"/>
                <a:gd name="T31" fmla="*/ 0 h 32"/>
                <a:gd name="T32" fmla="*/ 25201557 w 32"/>
                <a:gd name="T33" fmla="*/ 0 h 32"/>
                <a:gd name="T34" fmla="*/ 40322493 w 32"/>
                <a:gd name="T35" fmla="*/ 0 h 32"/>
                <a:gd name="T36" fmla="*/ 55443436 w 32"/>
                <a:gd name="T37" fmla="*/ 0 h 32"/>
                <a:gd name="T38" fmla="*/ 65524056 w 32"/>
                <a:gd name="T39" fmla="*/ 10080623 h 32"/>
                <a:gd name="T40" fmla="*/ 75604676 w 32"/>
                <a:gd name="T41" fmla="*/ 25201557 h 32"/>
                <a:gd name="T42" fmla="*/ 7560467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0" y="10"/>
                  </a:moveTo>
                  <a:lnTo>
                    <a:pt x="30" y="10"/>
                  </a:lnTo>
                  <a:lnTo>
                    <a:pt x="32" y="16"/>
                  </a:lnTo>
                  <a:lnTo>
                    <a:pt x="30" y="22"/>
                  </a:lnTo>
                  <a:lnTo>
                    <a:pt x="26" y="28"/>
                  </a:lnTo>
                  <a:lnTo>
                    <a:pt x="22" y="30"/>
                  </a:lnTo>
                  <a:lnTo>
                    <a:pt x="16" y="32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2" name="Freeform 119"/>
            <p:cNvSpPr>
              <a:spLocks/>
            </p:cNvSpPr>
            <p:nvPr/>
          </p:nvSpPr>
          <p:spPr bwMode="auto">
            <a:xfrm>
              <a:off x="4964113" y="3143250"/>
              <a:ext cx="60325" cy="66675"/>
            </a:xfrm>
            <a:custGeom>
              <a:avLst/>
              <a:gdLst>
                <a:gd name="T0" fmla="*/ 5040312 w 38"/>
                <a:gd name="T1" fmla="*/ 70564374 h 42"/>
                <a:gd name="T2" fmla="*/ 5040312 w 38"/>
                <a:gd name="T3" fmla="*/ 70564374 h 42"/>
                <a:gd name="T4" fmla="*/ 0 w 38"/>
                <a:gd name="T5" fmla="*/ 60483753 h 42"/>
                <a:gd name="T6" fmla="*/ 0 w 38"/>
                <a:gd name="T7" fmla="*/ 45362808 h 42"/>
                <a:gd name="T8" fmla="*/ 10080624 w 38"/>
                <a:gd name="T9" fmla="*/ 25201560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65524061 w 38"/>
                <a:gd name="T17" fmla="*/ 15120938 h 42"/>
                <a:gd name="T18" fmla="*/ 85685303 w 38"/>
                <a:gd name="T19" fmla="*/ 30241876 h 42"/>
                <a:gd name="T20" fmla="*/ 85685303 w 38"/>
                <a:gd name="T21" fmla="*/ 30241876 h 42"/>
                <a:gd name="T22" fmla="*/ 90725613 w 38"/>
                <a:gd name="T23" fmla="*/ 45362808 h 42"/>
                <a:gd name="T24" fmla="*/ 95765924 w 38"/>
                <a:gd name="T25" fmla="*/ 60483753 h 42"/>
                <a:gd name="T26" fmla="*/ 90725613 w 38"/>
                <a:gd name="T27" fmla="*/ 70564374 h 42"/>
                <a:gd name="T28" fmla="*/ 85685303 w 38"/>
                <a:gd name="T29" fmla="*/ 85685306 h 42"/>
                <a:gd name="T30" fmla="*/ 85685303 w 38"/>
                <a:gd name="T31" fmla="*/ 85685306 h 42"/>
                <a:gd name="T32" fmla="*/ 75604682 w 38"/>
                <a:gd name="T33" fmla="*/ 95765928 h 42"/>
                <a:gd name="T34" fmla="*/ 65524061 w 38"/>
                <a:gd name="T35" fmla="*/ 100806238 h 42"/>
                <a:gd name="T36" fmla="*/ 55443440 w 38"/>
                <a:gd name="T37" fmla="*/ 105846574 h 42"/>
                <a:gd name="T38" fmla="*/ 45362807 w 38"/>
                <a:gd name="T39" fmla="*/ 105846574 h 42"/>
                <a:gd name="T40" fmla="*/ 30241875 w 38"/>
                <a:gd name="T41" fmla="*/ 100806238 h 42"/>
                <a:gd name="T42" fmla="*/ 20161248 w 38"/>
                <a:gd name="T43" fmla="*/ 95765928 h 42"/>
                <a:gd name="T44" fmla="*/ 10080624 w 38"/>
                <a:gd name="T45" fmla="*/ 85685306 h 42"/>
                <a:gd name="T46" fmla="*/ 5040312 w 38"/>
                <a:gd name="T47" fmla="*/ 70564374 h 42"/>
                <a:gd name="T48" fmla="*/ 5040312 w 38"/>
                <a:gd name="T49" fmla="*/ 70564374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"/>
                <a:gd name="T76" fmla="*/ 0 h 42"/>
                <a:gd name="T77" fmla="*/ 38 w 38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" h="42">
                  <a:moveTo>
                    <a:pt x="2" y="28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4" y="10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8" y="24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2" y="42"/>
                  </a:lnTo>
                  <a:lnTo>
                    <a:pt x="18" y="42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3" name="Freeform 120"/>
            <p:cNvSpPr>
              <a:spLocks/>
            </p:cNvSpPr>
            <p:nvPr/>
          </p:nvSpPr>
          <p:spPr bwMode="auto">
            <a:xfrm>
              <a:off x="4906963" y="3146425"/>
              <a:ext cx="60325" cy="60325"/>
            </a:xfrm>
            <a:custGeom>
              <a:avLst/>
              <a:gdLst>
                <a:gd name="T0" fmla="*/ 85685303 w 38"/>
                <a:gd name="T1" fmla="*/ 20161248 h 38"/>
                <a:gd name="T2" fmla="*/ 85685303 w 38"/>
                <a:gd name="T3" fmla="*/ 20161248 h 38"/>
                <a:gd name="T4" fmla="*/ 60483751 w 38"/>
                <a:gd name="T5" fmla="*/ 40322496 h 38"/>
                <a:gd name="T6" fmla="*/ 60483751 w 38"/>
                <a:gd name="T7" fmla="*/ 40322496 h 38"/>
                <a:gd name="T8" fmla="*/ 55443440 w 38"/>
                <a:gd name="T9" fmla="*/ 40322496 h 38"/>
                <a:gd name="T10" fmla="*/ 55443440 w 38"/>
                <a:gd name="T11" fmla="*/ 40322496 h 38"/>
                <a:gd name="T12" fmla="*/ 80644992 w 38"/>
                <a:gd name="T13" fmla="*/ 15120938 h 38"/>
                <a:gd name="T14" fmla="*/ 80644992 w 38"/>
                <a:gd name="T15" fmla="*/ 15120938 h 38"/>
                <a:gd name="T16" fmla="*/ 90725613 w 38"/>
                <a:gd name="T17" fmla="*/ 5040312 h 38"/>
                <a:gd name="T18" fmla="*/ 90725613 w 38"/>
                <a:gd name="T19" fmla="*/ 5040312 h 38"/>
                <a:gd name="T20" fmla="*/ 90725613 w 38"/>
                <a:gd name="T21" fmla="*/ 5040312 h 38"/>
                <a:gd name="T22" fmla="*/ 90725613 w 38"/>
                <a:gd name="T23" fmla="*/ 5040312 h 38"/>
                <a:gd name="T24" fmla="*/ 65524061 w 38"/>
                <a:gd name="T25" fmla="*/ 0 h 38"/>
                <a:gd name="T26" fmla="*/ 45362807 w 38"/>
                <a:gd name="T27" fmla="*/ 0 h 38"/>
                <a:gd name="T28" fmla="*/ 30241875 w 38"/>
                <a:gd name="T29" fmla="*/ 10080624 h 38"/>
                <a:gd name="T30" fmla="*/ 15120938 w 38"/>
                <a:gd name="T31" fmla="*/ 15120938 h 38"/>
                <a:gd name="T32" fmla="*/ 15120938 w 38"/>
                <a:gd name="T33" fmla="*/ 15120938 h 38"/>
                <a:gd name="T34" fmla="*/ 5040312 w 38"/>
                <a:gd name="T35" fmla="*/ 25201559 h 38"/>
                <a:gd name="T36" fmla="*/ 0 w 38"/>
                <a:gd name="T37" fmla="*/ 40322496 h 38"/>
                <a:gd name="T38" fmla="*/ 0 w 38"/>
                <a:gd name="T39" fmla="*/ 50403117 h 38"/>
                <a:gd name="T40" fmla="*/ 0 w 38"/>
                <a:gd name="T41" fmla="*/ 65524061 h 38"/>
                <a:gd name="T42" fmla="*/ 5040312 w 38"/>
                <a:gd name="T43" fmla="*/ 75604682 h 38"/>
                <a:gd name="T44" fmla="*/ 15120938 w 38"/>
                <a:gd name="T45" fmla="*/ 85685303 h 38"/>
                <a:gd name="T46" fmla="*/ 25201559 w 38"/>
                <a:gd name="T47" fmla="*/ 90725613 h 38"/>
                <a:gd name="T48" fmla="*/ 35282186 w 38"/>
                <a:gd name="T49" fmla="*/ 95765924 h 38"/>
                <a:gd name="T50" fmla="*/ 35282186 w 38"/>
                <a:gd name="T51" fmla="*/ 95765924 h 38"/>
                <a:gd name="T52" fmla="*/ 50403117 w 38"/>
                <a:gd name="T53" fmla="*/ 95765924 h 38"/>
                <a:gd name="T54" fmla="*/ 65524061 w 38"/>
                <a:gd name="T55" fmla="*/ 90725613 h 38"/>
                <a:gd name="T56" fmla="*/ 75604682 w 38"/>
                <a:gd name="T57" fmla="*/ 85685303 h 38"/>
                <a:gd name="T58" fmla="*/ 85685303 w 38"/>
                <a:gd name="T59" fmla="*/ 70564371 h 38"/>
                <a:gd name="T60" fmla="*/ 85685303 w 38"/>
                <a:gd name="T61" fmla="*/ 70564371 h 38"/>
                <a:gd name="T62" fmla="*/ 95765924 w 38"/>
                <a:gd name="T63" fmla="*/ 55443440 h 38"/>
                <a:gd name="T64" fmla="*/ 95765924 w 38"/>
                <a:gd name="T65" fmla="*/ 40322496 h 38"/>
                <a:gd name="T66" fmla="*/ 90725613 w 38"/>
                <a:gd name="T67" fmla="*/ 15120938 h 38"/>
                <a:gd name="T68" fmla="*/ 90725613 w 38"/>
                <a:gd name="T69" fmla="*/ 15120938 h 38"/>
                <a:gd name="T70" fmla="*/ 85685303 w 38"/>
                <a:gd name="T71" fmla="*/ 20161248 h 38"/>
                <a:gd name="T72" fmla="*/ 85685303 w 38"/>
                <a:gd name="T73" fmla="*/ 20161248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38"/>
                <a:gd name="T113" fmla="*/ 38 w 38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38">
                  <a:moveTo>
                    <a:pt x="34" y="8"/>
                  </a:moveTo>
                  <a:lnTo>
                    <a:pt x="34" y="8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32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20" y="38"/>
                  </a:lnTo>
                  <a:lnTo>
                    <a:pt x="26" y="36"/>
                  </a:lnTo>
                  <a:lnTo>
                    <a:pt x="30" y="34"/>
                  </a:lnTo>
                  <a:lnTo>
                    <a:pt x="34" y="28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4" name="Freeform 121"/>
            <p:cNvSpPr>
              <a:spLocks/>
            </p:cNvSpPr>
            <p:nvPr/>
          </p:nvSpPr>
          <p:spPr bwMode="auto">
            <a:xfrm>
              <a:off x="4897438" y="3095625"/>
              <a:ext cx="66675" cy="57150"/>
            </a:xfrm>
            <a:custGeom>
              <a:avLst/>
              <a:gdLst>
                <a:gd name="T0" fmla="*/ 75604685 w 42"/>
                <a:gd name="T1" fmla="*/ 55443439 h 36"/>
                <a:gd name="T2" fmla="*/ 75604685 w 42"/>
                <a:gd name="T3" fmla="*/ 5544343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0241875 h 36"/>
                <a:gd name="T10" fmla="*/ 35282187 w 42"/>
                <a:gd name="T11" fmla="*/ 30241875 h 36"/>
                <a:gd name="T12" fmla="*/ 60483753 w 42"/>
                <a:gd name="T13" fmla="*/ 40322495 h 36"/>
                <a:gd name="T14" fmla="*/ 80644996 w 42"/>
                <a:gd name="T15" fmla="*/ 50403116 h 36"/>
                <a:gd name="T16" fmla="*/ 80644996 w 42"/>
                <a:gd name="T17" fmla="*/ 50403116 h 36"/>
                <a:gd name="T18" fmla="*/ 100806238 w 42"/>
                <a:gd name="T19" fmla="*/ 65524060 h 36"/>
                <a:gd name="T20" fmla="*/ 100806238 w 42"/>
                <a:gd name="T21" fmla="*/ 6552406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016124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40322498 w 42"/>
                <a:gd name="T39" fmla="*/ 0 h 36"/>
                <a:gd name="T40" fmla="*/ 25201560 w 42"/>
                <a:gd name="T41" fmla="*/ 0 h 36"/>
                <a:gd name="T42" fmla="*/ 15120938 w 42"/>
                <a:gd name="T43" fmla="*/ 10080624 h 36"/>
                <a:gd name="T44" fmla="*/ 10080624 w 42"/>
                <a:gd name="T45" fmla="*/ 15120937 h 36"/>
                <a:gd name="T46" fmla="*/ 0 w 42"/>
                <a:gd name="T47" fmla="*/ 25201558 h 36"/>
                <a:gd name="T48" fmla="*/ 0 w 42"/>
                <a:gd name="T49" fmla="*/ 40322495 h 36"/>
                <a:gd name="T50" fmla="*/ 0 w 42"/>
                <a:gd name="T51" fmla="*/ 50403116 h 36"/>
                <a:gd name="T52" fmla="*/ 0 w 42"/>
                <a:gd name="T53" fmla="*/ 50403116 h 36"/>
                <a:gd name="T54" fmla="*/ 5040312 w 42"/>
                <a:gd name="T55" fmla="*/ 65524060 h 36"/>
                <a:gd name="T56" fmla="*/ 15120938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0564374 w 42"/>
                <a:gd name="T67" fmla="*/ 85685301 h 36"/>
                <a:gd name="T68" fmla="*/ 95765928 w 42"/>
                <a:gd name="T69" fmla="*/ 70564370 h 36"/>
                <a:gd name="T70" fmla="*/ 95765928 w 42"/>
                <a:gd name="T71" fmla="*/ 70564370 h 36"/>
                <a:gd name="T72" fmla="*/ 75604685 w 42"/>
                <a:gd name="T73" fmla="*/ 55443439 h 36"/>
                <a:gd name="T74" fmla="*/ 75604685 w 42"/>
                <a:gd name="T75" fmla="*/ 5544343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2"/>
                  </a:moveTo>
                  <a:lnTo>
                    <a:pt x="30" y="22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24" y="16"/>
                  </a:lnTo>
                  <a:lnTo>
                    <a:pt x="32" y="20"/>
                  </a:lnTo>
                  <a:lnTo>
                    <a:pt x="40" y="26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4"/>
                  </a:lnTo>
                  <a:lnTo>
                    <a:pt x="38" y="28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5" name="Freeform 122"/>
            <p:cNvSpPr>
              <a:spLocks/>
            </p:cNvSpPr>
            <p:nvPr/>
          </p:nvSpPr>
          <p:spPr bwMode="auto">
            <a:xfrm>
              <a:off x="4945063" y="3063875"/>
              <a:ext cx="53975" cy="66675"/>
            </a:xfrm>
            <a:custGeom>
              <a:avLst/>
              <a:gdLst>
                <a:gd name="T0" fmla="*/ 85685299 w 34"/>
                <a:gd name="T1" fmla="*/ 50403119 h 42"/>
                <a:gd name="T2" fmla="*/ 85685299 w 34"/>
                <a:gd name="T3" fmla="*/ 50403119 h 42"/>
                <a:gd name="T4" fmla="*/ 85685299 w 34"/>
                <a:gd name="T5" fmla="*/ 60483753 h 42"/>
                <a:gd name="T6" fmla="*/ 80644989 w 34"/>
                <a:gd name="T7" fmla="*/ 75604685 h 42"/>
                <a:gd name="T8" fmla="*/ 65524058 w 34"/>
                <a:gd name="T9" fmla="*/ 90725617 h 42"/>
                <a:gd name="T10" fmla="*/ 45362805 w 34"/>
                <a:gd name="T11" fmla="*/ 105846574 h 42"/>
                <a:gd name="T12" fmla="*/ 45362805 w 34"/>
                <a:gd name="T13" fmla="*/ 105846574 h 42"/>
                <a:gd name="T14" fmla="*/ 25201557 w 34"/>
                <a:gd name="T15" fmla="*/ 95765928 h 42"/>
                <a:gd name="T16" fmla="*/ 10080624 w 34"/>
                <a:gd name="T17" fmla="*/ 80644996 h 42"/>
                <a:gd name="T18" fmla="*/ 0 w 34"/>
                <a:gd name="T19" fmla="*/ 55443442 h 42"/>
                <a:gd name="T20" fmla="*/ 0 w 34"/>
                <a:gd name="T21" fmla="*/ 55443442 h 42"/>
                <a:gd name="T22" fmla="*/ 0 w 34"/>
                <a:gd name="T23" fmla="*/ 40322498 h 42"/>
                <a:gd name="T24" fmla="*/ 0 w 34"/>
                <a:gd name="T25" fmla="*/ 30241876 h 42"/>
                <a:gd name="T26" fmla="*/ 5040312 w 34"/>
                <a:gd name="T27" fmla="*/ 15120938 h 42"/>
                <a:gd name="T28" fmla="*/ 15120937 w 34"/>
                <a:gd name="T29" fmla="*/ 5040312 h 42"/>
                <a:gd name="T30" fmla="*/ 15120937 w 34"/>
                <a:gd name="T31" fmla="*/ 5040312 h 42"/>
                <a:gd name="T32" fmla="*/ 30241874 w 34"/>
                <a:gd name="T33" fmla="*/ 0 h 42"/>
                <a:gd name="T34" fmla="*/ 40322494 w 34"/>
                <a:gd name="T35" fmla="*/ 0 h 42"/>
                <a:gd name="T36" fmla="*/ 55443437 w 34"/>
                <a:gd name="T37" fmla="*/ 0 h 42"/>
                <a:gd name="T38" fmla="*/ 65524058 w 34"/>
                <a:gd name="T39" fmla="*/ 5040312 h 42"/>
                <a:gd name="T40" fmla="*/ 75604678 w 34"/>
                <a:gd name="T41" fmla="*/ 10080624 h 42"/>
                <a:gd name="T42" fmla="*/ 80644989 w 34"/>
                <a:gd name="T43" fmla="*/ 20161249 h 42"/>
                <a:gd name="T44" fmla="*/ 85685299 w 34"/>
                <a:gd name="T45" fmla="*/ 35282187 h 42"/>
                <a:gd name="T46" fmla="*/ 85685299 w 34"/>
                <a:gd name="T47" fmla="*/ 50403119 h 42"/>
                <a:gd name="T48" fmla="*/ 85685299 w 34"/>
                <a:gd name="T49" fmla="*/ 50403119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42"/>
                <a:gd name="T77" fmla="*/ 34 w 34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42">
                  <a:moveTo>
                    <a:pt x="34" y="20"/>
                  </a:moveTo>
                  <a:lnTo>
                    <a:pt x="34" y="20"/>
                  </a:lnTo>
                  <a:lnTo>
                    <a:pt x="34" y="24"/>
                  </a:lnTo>
                  <a:lnTo>
                    <a:pt x="32" y="30"/>
                  </a:lnTo>
                  <a:lnTo>
                    <a:pt x="26" y="36"/>
                  </a:lnTo>
                  <a:lnTo>
                    <a:pt x="18" y="42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4" y="14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6" name="Freeform 123"/>
            <p:cNvSpPr>
              <a:spLocks/>
            </p:cNvSpPr>
            <p:nvPr/>
          </p:nvSpPr>
          <p:spPr bwMode="auto">
            <a:xfrm>
              <a:off x="4983163" y="3095625"/>
              <a:ext cx="63500" cy="57150"/>
            </a:xfrm>
            <a:custGeom>
              <a:avLst/>
              <a:gdLst>
                <a:gd name="T0" fmla="*/ 80644994 w 40"/>
                <a:gd name="T1" fmla="*/ 5040312 h 36"/>
                <a:gd name="T2" fmla="*/ 80644994 w 40"/>
                <a:gd name="T3" fmla="*/ 5040312 h 36"/>
                <a:gd name="T4" fmla="*/ 70564373 w 40"/>
                <a:gd name="T5" fmla="*/ 0 h 36"/>
                <a:gd name="T6" fmla="*/ 55443441 w 40"/>
                <a:gd name="T7" fmla="*/ 0 h 36"/>
                <a:gd name="T8" fmla="*/ 40322497 w 40"/>
                <a:gd name="T9" fmla="*/ 0 h 36"/>
                <a:gd name="T10" fmla="*/ 25201559 w 40"/>
                <a:gd name="T11" fmla="*/ 10080624 h 36"/>
                <a:gd name="T12" fmla="*/ 25201559 w 40"/>
                <a:gd name="T13" fmla="*/ 10080624 h 36"/>
                <a:gd name="T14" fmla="*/ 15120938 w 40"/>
                <a:gd name="T15" fmla="*/ 20161248 h 36"/>
                <a:gd name="T16" fmla="*/ 5040312 w 40"/>
                <a:gd name="T17" fmla="*/ 40322495 h 36"/>
                <a:gd name="T18" fmla="*/ 0 w 40"/>
                <a:gd name="T19" fmla="*/ 70564370 h 36"/>
                <a:gd name="T20" fmla="*/ 0 w 40"/>
                <a:gd name="T21" fmla="*/ 70564370 h 36"/>
                <a:gd name="T22" fmla="*/ 20161249 w 40"/>
                <a:gd name="T23" fmla="*/ 55443439 h 36"/>
                <a:gd name="T24" fmla="*/ 20161249 w 40"/>
                <a:gd name="T25" fmla="*/ 55443439 h 36"/>
                <a:gd name="T26" fmla="*/ 35282186 w 40"/>
                <a:gd name="T27" fmla="*/ 45362806 h 36"/>
                <a:gd name="T28" fmla="*/ 55443441 w 40"/>
                <a:gd name="T29" fmla="*/ 45362806 h 36"/>
                <a:gd name="T30" fmla="*/ 55443441 w 40"/>
                <a:gd name="T31" fmla="*/ 45362806 h 36"/>
                <a:gd name="T32" fmla="*/ 55443441 w 40"/>
                <a:gd name="T33" fmla="*/ 45362806 h 36"/>
                <a:gd name="T34" fmla="*/ 55443441 w 40"/>
                <a:gd name="T35" fmla="*/ 45362806 h 36"/>
                <a:gd name="T36" fmla="*/ 35282186 w 40"/>
                <a:gd name="T37" fmla="*/ 50403116 h 36"/>
                <a:gd name="T38" fmla="*/ 15120938 w 40"/>
                <a:gd name="T39" fmla="*/ 60483749 h 36"/>
                <a:gd name="T40" fmla="*/ 15120938 w 40"/>
                <a:gd name="T41" fmla="*/ 60483749 h 36"/>
                <a:gd name="T42" fmla="*/ 5040312 w 40"/>
                <a:gd name="T43" fmla="*/ 75604680 h 36"/>
                <a:gd name="T44" fmla="*/ 5040312 w 40"/>
                <a:gd name="T45" fmla="*/ 75604680 h 36"/>
                <a:gd name="T46" fmla="*/ 25201559 w 40"/>
                <a:gd name="T47" fmla="*/ 85685301 h 36"/>
                <a:gd name="T48" fmla="*/ 40322497 w 40"/>
                <a:gd name="T49" fmla="*/ 90725611 h 36"/>
                <a:gd name="T50" fmla="*/ 60483752 w 40"/>
                <a:gd name="T51" fmla="*/ 90725611 h 36"/>
                <a:gd name="T52" fmla="*/ 70564373 w 40"/>
                <a:gd name="T53" fmla="*/ 85685301 h 36"/>
                <a:gd name="T54" fmla="*/ 70564373 w 40"/>
                <a:gd name="T55" fmla="*/ 85685301 h 36"/>
                <a:gd name="T56" fmla="*/ 85685305 w 40"/>
                <a:gd name="T57" fmla="*/ 80644991 h 36"/>
                <a:gd name="T58" fmla="*/ 95765926 w 40"/>
                <a:gd name="T59" fmla="*/ 70564370 h 36"/>
                <a:gd name="T60" fmla="*/ 100806236 w 40"/>
                <a:gd name="T61" fmla="*/ 60483749 h 36"/>
                <a:gd name="T62" fmla="*/ 100806236 w 40"/>
                <a:gd name="T63" fmla="*/ 50403116 h 36"/>
                <a:gd name="T64" fmla="*/ 100806236 w 40"/>
                <a:gd name="T65" fmla="*/ 35282185 h 36"/>
                <a:gd name="T66" fmla="*/ 95765926 w 40"/>
                <a:gd name="T67" fmla="*/ 25201558 h 36"/>
                <a:gd name="T68" fmla="*/ 90725615 w 40"/>
                <a:gd name="T69" fmla="*/ 15120937 h 36"/>
                <a:gd name="T70" fmla="*/ 80644994 w 40"/>
                <a:gd name="T71" fmla="*/ 5040312 h 36"/>
                <a:gd name="T72" fmla="*/ 80644994 w 40"/>
                <a:gd name="T73" fmla="*/ 5040312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6"/>
                <a:gd name="T113" fmla="*/ 40 w 40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6">
                  <a:moveTo>
                    <a:pt x="32" y="2"/>
                  </a:moveTo>
                  <a:lnTo>
                    <a:pt x="32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4" y="18"/>
                  </a:lnTo>
                  <a:lnTo>
                    <a:pt x="22" y="18"/>
                  </a:lnTo>
                  <a:lnTo>
                    <a:pt x="14" y="20"/>
                  </a:lnTo>
                  <a:lnTo>
                    <a:pt x="6" y="24"/>
                  </a:lnTo>
                  <a:lnTo>
                    <a:pt x="2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4" y="36"/>
                  </a:lnTo>
                  <a:lnTo>
                    <a:pt x="28" y="34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7" name="Freeform 124"/>
            <p:cNvSpPr>
              <a:spLocks/>
            </p:cNvSpPr>
            <p:nvPr/>
          </p:nvSpPr>
          <p:spPr bwMode="auto">
            <a:xfrm>
              <a:off x="4945063" y="3114675"/>
              <a:ext cx="50800" cy="50800"/>
            </a:xfrm>
            <a:custGeom>
              <a:avLst/>
              <a:gdLst>
                <a:gd name="T0" fmla="*/ 80644986 w 32"/>
                <a:gd name="T1" fmla="*/ 25201557 h 32"/>
                <a:gd name="T2" fmla="*/ 8064498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8064498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5201557 h 32"/>
                <a:gd name="T28" fmla="*/ 10080623 w 32"/>
                <a:gd name="T29" fmla="*/ 15120936 h 32"/>
                <a:gd name="T30" fmla="*/ 25201557 w 32"/>
                <a:gd name="T31" fmla="*/ 5040312 h 32"/>
                <a:gd name="T32" fmla="*/ 25201557 w 32"/>
                <a:gd name="T33" fmla="*/ 5040312 h 32"/>
                <a:gd name="T34" fmla="*/ 40322493 w 32"/>
                <a:gd name="T35" fmla="*/ 0 h 32"/>
                <a:gd name="T36" fmla="*/ 55443436 w 32"/>
                <a:gd name="T37" fmla="*/ 5040312 h 32"/>
                <a:gd name="T38" fmla="*/ 70564366 w 32"/>
                <a:gd name="T39" fmla="*/ 10080623 h 32"/>
                <a:gd name="T40" fmla="*/ 80644986 w 32"/>
                <a:gd name="T41" fmla="*/ 25201557 h 32"/>
                <a:gd name="T42" fmla="*/ 8064498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2" y="10"/>
                  </a:moveTo>
                  <a:lnTo>
                    <a:pt x="32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8" name="Freeform 125"/>
            <p:cNvSpPr>
              <a:spLocks/>
            </p:cNvSpPr>
            <p:nvPr/>
          </p:nvSpPr>
          <p:spPr bwMode="auto">
            <a:xfrm>
              <a:off x="4640263" y="2809875"/>
              <a:ext cx="60325" cy="66675"/>
            </a:xfrm>
            <a:custGeom>
              <a:avLst/>
              <a:gdLst>
                <a:gd name="T0" fmla="*/ 0 w 38"/>
                <a:gd name="T1" fmla="*/ 75604685 h 42"/>
                <a:gd name="T2" fmla="*/ 0 w 38"/>
                <a:gd name="T3" fmla="*/ 75604685 h 42"/>
                <a:gd name="T4" fmla="*/ 0 w 38"/>
                <a:gd name="T5" fmla="*/ 60483753 h 42"/>
                <a:gd name="T6" fmla="*/ 0 w 38"/>
                <a:gd name="T7" fmla="*/ 40322498 h 42"/>
                <a:gd name="T8" fmla="*/ 5040312 w 38"/>
                <a:gd name="T9" fmla="*/ 20161249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70564371 w 38"/>
                <a:gd name="T17" fmla="*/ 15120938 h 42"/>
                <a:gd name="T18" fmla="*/ 75604682 w 38"/>
                <a:gd name="T19" fmla="*/ 25201560 h 42"/>
                <a:gd name="T20" fmla="*/ 85685303 w 38"/>
                <a:gd name="T21" fmla="*/ 35282187 h 42"/>
                <a:gd name="T22" fmla="*/ 85685303 w 38"/>
                <a:gd name="T23" fmla="*/ 35282187 h 42"/>
                <a:gd name="T24" fmla="*/ 90725613 w 38"/>
                <a:gd name="T25" fmla="*/ 50403119 h 42"/>
                <a:gd name="T26" fmla="*/ 95765924 w 38"/>
                <a:gd name="T27" fmla="*/ 60483753 h 42"/>
                <a:gd name="T28" fmla="*/ 90725613 w 38"/>
                <a:gd name="T29" fmla="*/ 75604685 h 42"/>
                <a:gd name="T30" fmla="*/ 85685303 w 38"/>
                <a:gd name="T31" fmla="*/ 90725617 h 42"/>
                <a:gd name="T32" fmla="*/ 85685303 w 38"/>
                <a:gd name="T33" fmla="*/ 90725617 h 42"/>
                <a:gd name="T34" fmla="*/ 75604682 w 38"/>
                <a:gd name="T35" fmla="*/ 100806238 h 42"/>
                <a:gd name="T36" fmla="*/ 60483751 w 38"/>
                <a:gd name="T37" fmla="*/ 105846574 h 42"/>
                <a:gd name="T38" fmla="*/ 50403117 w 38"/>
                <a:gd name="T39" fmla="*/ 105846574 h 42"/>
                <a:gd name="T40" fmla="*/ 40322496 w 38"/>
                <a:gd name="T41" fmla="*/ 105846574 h 42"/>
                <a:gd name="T42" fmla="*/ 25201559 w 38"/>
                <a:gd name="T43" fmla="*/ 105846574 h 42"/>
                <a:gd name="T44" fmla="*/ 15120938 w 38"/>
                <a:gd name="T45" fmla="*/ 95765928 h 42"/>
                <a:gd name="T46" fmla="*/ 5040312 w 38"/>
                <a:gd name="T47" fmla="*/ 85685306 h 42"/>
                <a:gd name="T48" fmla="*/ 0 w 38"/>
                <a:gd name="T49" fmla="*/ 75604685 h 42"/>
                <a:gd name="T50" fmla="*/ 0 w 38"/>
                <a:gd name="T51" fmla="*/ 75604685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2"/>
                <a:gd name="T80" fmla="*/ 38 w 38"/>
                <a:gd name="T81" fmla="*/ 42 h 4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2">
                  <a:moveTo>
                    <a:pt x="0" y="30"/>
                  </a:moveTo>
                  <a:lnTo>
                    <a:pt x="0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8" y="6"/>
                  </a:lnTo>
                  <a:lnTo>
                    <a:pt x="30" y="10"/>
                  </a:lnTo>
                  <a:lnTo>
                    <a:pt x="34" y="14"/>
                  </a:lnTo>
                  <a:lnTo>
                    <a:pt x="36" y="20"/>
                  </a:lnTo>
                  <a:lnTo>
                    <a:pt x="38" y="24"/>
                  </a:lnTo>
                  <a:lnTo>
                    <a:pt x="36" y="30"/>
                  </a:lnTo>
                  <a:lnTo>
                    <a:pt x="34" y="36"/>
                  </a:lnTo>
                  <a:lnTo>
                    <a:pt x="30" y="40"/>
                  </a:lnTo>
                  <a:lnTo>
                    <a:pt x="24" y="42"/>
                  </a:lnTo>
                  <a:lnTo>
                    <a:pt x="20" y="42"/>
                  </a:lnTo>
                  <a:lnTo>
                    <a:pt x="16" y="42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89" name="Freeform 126"/>
            <p:cNvSpPr>
              <a:spLocks/>
            </p:cNvSpPr>
            <p:nvPr/>
          </p:nvSpPr>
          <p:spPr bwMode="auto">
            <a:xfrm>
              <a:off x="4579938" y="2809875"/>
              <a:ext cx="60325" cy="63500"/>
            </a:xfrm>
            <a:custGeom>
              <a:avLst/>
              <a:gdLst>
                <a:gd name="T0" fmla="*/ 85685303 w 38"/>
                <a:gd name="T1" fmla="*/ 20161249 h 40"/>
                <a:gd name="T2" fmla="*/ 85685303 w 38"/>
                <a:gd name="T3" fmla="*/ 20161249 h 40"/>
                <a:gd name="T4" fmla="*/ 60483751 w 38"/>
                <a:gd name="T5" fmla="*/ 45362808 h 40"/>
                <a:gd name="T6" fmla="*/ 60483751 w 38"/>
                <a:gd name="T7" fmla="*/ 45362808 h 40"/>
                <a:gd name="T8" fmla="*/ 55443440 w 38"/>
                <a:gd name="T9" fmla="*/ 40322497 h 40"/>
                <a:gd name="T10" fmla="*/ 55443440 w 38"/>
                <a:gd name="T11" fmla="*/ 40322497 h 40"/>
                <a:gd name="T12" fmla="*/ 85685303 w 38"/>
                <a:gd name="T13" fmla="*/ 20161249 h 40"/>
                <a:gd name="T14" fmla="*/ 85685303 w 38"/>
                <a:gd name="T15" fmla="*/ 20161249 h 40"/>
                <a:gd name="T16" fmla="*/ 95765924 w 38"/>
                <a:gd name="T17" fmla="*/ 10080624 h 40"/>
                <a:gd name="T18" fmla="*/ 95765924 w 38"/>
                <a:gd name="T19" fmla="*/ 10080624 h 40"/>
                <a:gd name="T20" fmla="*/ 90725613 w 38"/>
                <a:gd name="T21" fmla="*/ 5040312 h 40"/>
                <a:gd name="T22" fmla="*/ 90725613 w 38"/>
                <a:gd name="T23" fmla="*/ 5040312 h 40"/>
                <a:gd name="T24" fmla="*/ 65524061 w 38"/>
                <a:gd name="T25" fmla="*/ 0 h 40"/>
                <a:gd name="T26" fmla="*/ 45362807 w 38"/>
                <a:gd name="T27" fmla="*/ 0 h 40"/>
                <a:gd name="T28" fmla="*/ 30241875 w 38"/>
                <a:gd name="T29" fmla="*/ 10080624 h 40"/>
                <a:gd name="T30" fmla="*/ 20161248 w 38"/>
                <a:gd name="T31" fmla="*/ 15120938 h 40"/>
                <a:gd name="T32" fmla="*/ 20161248 w 38"/>
                <a:gd name="T33" fmla="*/ 15120938 h 40"/>
                <a:gd name="T34" fmla="*/ 10080624 w 38"/>
                <a:gd name="T35" fmla="*/ 25201559 h 40"/>
                <a:gd name="T36" fmla="*/ 0 w 38"/>
                <a:gd name="T37" fmla="*/ 40322497 h 40"/>
                <a:gd name="T38" fmla="*/ 0 w 38"/>
                <a:gd name="T39" fmla="*/ 50403118 h 40"/>
                <a:gd name="T40" fmla="*/ 0 w 38"/>
                <a:gd name="T41" fmla="*/ 65524062 h 40"/>
                <a:gd name="T42" fmla="*/ 5040312 w 38"/>
                <a:gd name="T43" fmla="*/ 75604683 h 40"/>
                <a:gd name="T44" fmla="*/ 15120938 w 38"/>
                <a:gd name="T45" fmla="*/ 85685305 h 40"/>
                <a:gd name="T46" fmla="*/ 25201559 w 38"/>
                <a:gd name="T47" fmla="*/ 90725615 h 40"/>
                <a:gd name="T48" fmla="*/ 35282186 w 38"/>
                <a:gd name="T49" fmla="*/ 95765926 h 40"/>
                <a:gd name="T50" fmla="*/ 35282186 w 38"/>
                <a:gd name="T51" fmla="*/ 95765926 h 40"/>
                <a:gd name="T52" fmla="*/ 50403117 w 38"/>
                <a:gd name="T53" fmla="*/ 100806236 h 40"/>
                <a:gd name="T54" fmla="*/ 65524061 w 38"/>
                <a:gd name="T55" fmla="*/ 95765926 h 40"/>
                <a:gd name="T56" fmla="*/ 75604682 w 38"/>
                <a:gd name="T57" fmla="*/ 90725615 h 40"/>
                <a:gd name="T58" fmla="*/ 85685303 w 38"/>
                <a:gd name="T59" fmla="*/ 75604683 h 40"/>
                <a:gd name="T60" fmla="*/ 85685303 w 38"/>
                <a:gd name="T61" fmla="*/ 75604683 h 40"/>
                <a:gd name="T62" fmla="*/ 95765924 w 38"/>
                <a:gd name="T63" fmla="*/ 60483752 h 40"/>
                <a:gd name="T64" fmla="*/ 95765924 w 38"/>
                <a:gd name="T65" fmla="*/ 45362808 h 40"/>
                <a:gd name="T66" fmla="*/ 95765924 w 38"/>
                <a:gd name="T67" fmla="*/ 15120938 h 40"/>
                <a:gd name="T68" fmla="*/ 95765924 w 38"/>
                <a:gd name="T69" fmla="*/ 15120938 h 40"/>
                <a:gd name="T70" fmla="*/ 85685303 w 38"/>
                <a:gd name="T71" fmla="*/ 20161249 h 40"/>
                <a:gd name="T72" fmla="*/ 85685303 w 38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40"/>
                <a:gd name="T113" fmla="*/ 38 w 38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40">
                  <a:moveTo>
                    <a:pt x="34" y="8"/>
                  </a:moveTo>
                  <a:lnTo>
                    <a:pt x="34" y="8"/>
                  </a:lnTo>
                  <a:lnTo>
                    <a:pt x="24" y="18"/>
                  </a:lnTo>
                  <a:lnTo>
                    <a:pt x="22" y="16"/>
                  </a:lnTo>
                  <a:lnTo>
                    <a:pt x="34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4" y="30"/>
                  </a:lnTo>
                  <a:lnTo>
                    <a:pt x="38" y="24"/>
                  </a:lnTo>
                  <a:lnTo>
                    <a:pt x="38" y="18"/>
                  </a:lnTo>
                  <a:lnTo>
                    <a:pt x="38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0" name="Freeform 127"/>
            <p:cNvSpPr>
              <a:spLocks/>
            </p:cNvSpPr>
            <p:nvPr/>
          </p:nvSpPr>
          <p:spPr bwMode="auto">
            <a:xfrm>
              <a:off x="4570413" y="2755900"/>
              <a:ext cx="69850" cy="60325"/>
            </a:xfrm>
            <a:custGeom>
              <a:avLst/>
              <a:gdLst>
                <a:gd name="T0" fmla="*/ 80644997 w 44"/>
                <a:gd name="T1" fmla="*/ 60483751 h 38"/>
                <a:gd name="T2" fmla="*/ 80644997 w 44"/>
                <a:gd name="T3" fmla="*/ 60483751 h 38"/>
                <a:gd name="T4" fmla="*/ 40322498 w 44"/>
                <a:gd name="T5" fmla="*/ 40322496 h 38"/>
                <a:gd name="T6" fmla="*/ 40322498 w 44"/>
                <a:gd name="T7" fmla="*/ 40322496 h 38"/>
                <a:gd name="T8" fmla="*/ 40322498 w 44"/>
                <a:gd name="T9" fmla="*/ 35282186 h 38"/>
                <a:gd name="T10" fmla="*/ 40322498 w 44"/>
                <a:gd name="T11" fmla="*/ 35282186 h 38"/>
                <a:gd name="T12" fmla="*/ 65524065 w 44"/>
                <a:gd name="T13" fmla="*/ 45362807 h 38"/>
                <a:gd name="T14" fmla="*/ 85685308 w 44"/>
                <a:gd name="T15" fmla="*/ 60483751 h 38"/>
                <a:gd name="T16" fmla="*/ 85685308 w 44"/>
                <a:gd name="T17" fmla="*/ 60483751 h 38"/>
                <a:gd name="T18" fmla="*/ 105846575 w 44"/>
                <a:gd name="T19" fmla="*/ 75604682 h 38"/>
                <a:gd name="T20" fmla="*/ 105846575 w 44"/>
                <a:gd name="T21" fmla="*/ 75604682 h 38"/>
                <a:gd name="T22" fmla="*/ 110886886 w 44"/>
                <a:gd name="T23" fmla="*/ 70564371 h 38"/>
                <a:gd name="T24" fmla="*/ 110886886 w 44"/>
                <a:gd name="T25" fmla="*/ 70564371 h 38"/>
                <a:gd name="T26" fmla="*/ 105846575 w 44"/>
                <a:gd name="T27" fmla="*/ 45362807 h 38"/>
                <a:gd name="T28" fmla="*/ 95765929 w 44"/>
                <a:gd name="T29" fmla="*/ 30241875 h 38"/>
                <a:gd name="T30" fmla="*/ 85685308 w 44"/>
                <a:gd name="T31" fmla="*/ 15120938 h 38"/>
                <a:gd name="T32" fmla="*/ 70564375 w 44"/>
                <a:gd name="T33" fmla="*/ 5040312 h 38"/>
                <a:gd name="T34" fmla="*/ 70564375 w 44"/>
                <a:gd name="T35" fmla="*/ 5040312 h 38"/>
                <a:gd name="T36" fmla="*/ 55443443 w 44"/>
                <a:gd name="T37" fmla="*/ 0 h 38"/>
                <a:gd name="T38" fmla="*/ 45362809 w 44"/>
                <a:gd name="T39" fmla="*/ 0 h 38"/>
                <a:gd name="T40" fmla="*/ 30241877 w 44"/>
                <a:gd name="T41" fmla="*/ 5040312 h 38"/>
                <a:gd name="T42" fmla="*/ 20161249 w 44"/>
                <a:gd name="T43" fmla="*/ 10080624 h 38"/>
                <a:gd name="T44" fmla="*/ 10080625 w 44"/>
                <a:gd name="T45" fmla="*/ 20161248 h 38"/>
                <a:gd name="T46" fmla="*/ 5040312 w 44"/>
                <a:gd name="T47" fmla="*/ 30241875 h 38"/>
                <a:gd name="T48" fmla="*/ 0 w 44"/>
                <a:gd name="T49" fmla="*/ 40322496 h 38"/>
                <a:gd name="T50" fmla="*/ 0 w 44"/>
                <a:gd name="T51" fmla="*/ 55443440 h 38"/>
                <a:gd name="T52" fmla="*/ 0 w 44"/>
                <a:gd name="T53" fmla="*/ 55443440 h 38"/>
                <a:gd name="T54" fmla="*/ 5040312 w 44"/>
                <a:gd name="T55" fmla="*/ 70564371 h 38"/>
                <a:gd name="T56" fmla="*/ 15120938 w 44"/>
                <a:gd name="T57" fmla="*/ 80644992 h 38"/>
                <a:gd name="T58" fmla="*/ 25201560 w 44"/>
                <a:gd name="T59" fmla="*/ 90725613 h 38"/>
                <a:gd name="T60" fmla="*/ 40322498 w 44"/>
                <a:gd name="T61" fmla="*/ 95765924 h 38"/>
                <a:gd name="T62" fmla="*/ 40322498 w 44"/>
                <a:gd name="T63" fmla="*/ 95765924 h 38"/>
                <a:gd name="T64" fmla="*/ 60483754 w 44"/>
                <a:gd name="T65" fmla="*/ 95765924 h 38"/>
                <a:gd name="T66" fmla="*/ 75604686 w 44"/>
                <a:gd name="T67" fmla="*/ 90725613 h 38"/>
                <a:gd name="T68" fmla="*/ 100806240 w 44"/>
                <a:gd name="T69" fmla="*/ 80644992 h 38"/>
                <a:gd name="T70" fmla="*/ 100806240 w 44"/>
                <a:gd name="T71" fmla="*/ 80644992 h 38"/>
                <a:gd name="T72" fmla="*/ 80644997 w 44"/>
                <a:gd name="T73" fmla="*/ 60483751 h 38"/>
                <a:gd name="T74" fmla="*/ 80644997 w 44"/>
                <a:gd name="T75" fmla="*/ 60483751 h 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38"/>
                <a:gd name="T116" fmla="*/ 44 w 44"/>
                <a:gd name="T117" fmla="*/ 38 h 3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38">
                  <a:moveTo>
                    <a:pt x="32" y="24"/>
                  </a:moveTo>
                  <a:lnTo>
                    <a:pt x="32" y="24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0"/>
                  </a:lnTo>
                  <a:lnTo>
                    <a:pt x="44" y="28"/>
                  </a:lnTo>
                  <a:lnTo>
                    <a:pt x="42" y="18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40" y="32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1" name="Freeform 128"/>
            <p:cNvSpPr>
              <a:spLocks/>
            </p:cNvSpPr>
            <p:nvPr/>
          </p:nvSpPr>
          <p:spPr bwMode="auto">
            <a:xfrm>
              <a:off x="4621213" y="2727325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90725611 w 36"/>
                <a:gd name="T5" fmla="*/ 65524065 h 44"/>
                <a:gd name="T6" fmla="*/ 80644991 w 36"/>
                <a:gd name="T7" fmla="*/ 80644997 h 44"/>
                <a:gd name="T8" fmla="*/ 70564370 w 36"/>
                <a:gd name="T9" fmla="*/ 95765929 h 44"/>
                <a:gd name="T10" fmla="*/ 45362806 w 36"/>
                <a:gd name="T11" fmla="*/ 110886886 h 44"/>
                <a:gd name="T12" fmla="*/ 45362806 w 36"/>
                <a:gd name="T13" fmla="*/ 110886886 h 44"/>
                <a:gd name="T14" fmla="*/ 25201558 w 36"/>
                <a:gd name="T15" fmla="*/ 95765929 h 44"/>
                <a:gd name="T16" fmla="*/ 10080624 w 36"/>
                <a:gd name="T17" fmla="*/ 80644997 h 44"/>
                <a:gd name="T18" fmla="*/ 5040312 w 36"/>
                <a:gd name="T19" fmla="*/ 70564375 h 44"/>
                <a:gd name="T20" fmla="*/ 0 w 36"/>
                <a:gd name="T21" fmla="*/ 55443443 h 44"/>
                <a:gd name="T22" fmla="*/ 0 w 36"/>
                <a:gd name="T23" fmla="*/ 55443443 h 44"/>
                <a:gd name="T24" fmla="*/ 0 w 36"/>
                <a:gd name="T25" fmla="*/ 40322498 h 44"/>
                <a:gd name="T26" fmla="*/ 5040312 w 36"/>
                <a:gd name="T27" fmla="*/ 25201560 h 44"/>
                <a:gd name="T28" fmla="*/ 10080624 w 36"/>
                <a:gd name="T29" fmla="*/ 15120938 h 44"/>
                <a:gd name="T30" fmla="*/ 20161248 w 36"/>
                <a:gd name="T31" fmla="*/ 5040312 h 44"/>
                <a:gd name="T32" fmla="*/ 20161248 w 36"/>
                <a:gd name="T33" fmla="*/ 5040312 h 44"/>
                <a:gd name="T34" fmla="*/ 35282185 w 36"/>
                <a:gd name="T35" fmla="*/ 0 h 44"/>
                <a:gd name="T36" fmla="*/ 45362806 w 36"/>
                <a:gd name="T37" fmla="*/ 0 h 44"/>
                <a:gd name="T38" fmla="*/ 60483749 w 36"/>
                <a:gd name="T39" fmla="*/ 0 h 44"/>
                <a:gd name="T40" fmla="*/ 70564370 w 36"/>
                <a:gd name="T41" fmla="*/ 5040312 h 44"/>
                <a:gd name="T42" fmla="*/ 80644991 w 36"/>
                <a:gd name="T43" fmla="*/ 15120938 h 44"/>
                <a:gd name="T44" fmla="*/ 90725611 w 36"/>
                <a:gd name="T45" fmla="*/ 25201560 h 44"/>
                <a:gd name="T46" fmla="*/ 90725611 w 36"/>
                <a:gd name="T47" fmla="*/ 35282188 h 44"/>
                <a:gd name="T48" fmla="*/ 90725611 w 36"/>
                <a:gd name="T49" fmla="*/ 50403120 h 44"/>
                <a:gd name="T50" fmla="*/ 90725611 w 36"/>
                <a:gd name="T51" fmla="*/ 50403120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6"/>
                <a:gd name="T79" fmla="*/ 0 h 44"/>
                <a:gd name="T80" fmla="*/ 36 w 36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6" y="26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8" y="44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6"/>
                  </a:lnTo>
                  <a:lnTo>
                    <a:pt x="36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2" name="Freeform 129"/>
            <p:cNvSpPr>
              <a:spLocks/>
            </p:cNvSpPr>
            <p:nvPr/>
          </p:nvSpPr>
          <p:spPr bwMode="auto">
            <a:xfrm>
              <a:off x="4659313" y="2759075"/>
              <a:ext cx="66675" cy="60325"/>
            </a:xfrm>
            <a:custGeom>
              <a:avLst/>
              <a:gdLst>
                <a:gd name="T0" fmla="*/ 85685306 w 42"/>
                <a:gd name="T1" fmla="*/ 10080624 h 38"/>
                <a:gd name="T2" fmla="*/ 85685306 w 42"/>
                <a:gd name="T3" fmla="*/ 10080624 h 38"/>
                <a:gd name="T4" fmla="*/ 75604685 w 42"/>
                <a:gd name="T5" fmla="*/ 5040312 h 38"/>
                <a:gd name="T6" fmla="*/ 60483753 w 42"/>
                <a:gd name="T7" fmla="*/ 0 h 38"/>
                <a:gd name="T8" fmla="*/ 45362808 w 42"/>
                <a:gd name="T9" fmla="*/ 5040312 h 38"/>
                <a:gd name="T10" fmla="*/ 30241876 w 42"/>
                <a:gd name="T11" fmla="*/ 10080624 h 38"/>
                <a:gd name="T12" fmla="*/ 30241876 w 42"/>
                <a:gd name="T13" fmla="*/ 10080624 h 38"/>
                <a:gd name="T14" fmla="*/ 15120938 w 42"/>
                <a:gd name="T15" fmla="*/ 25201559 h 38"/>
                <a:gd name="T16" fmla="*/ 5040312 w 42"/>
                <a:gd name="T17" fmla="*/ 45362807 h 38"/>
                <a:gd name="T18" fmla="*/ 0 w 42"/>
                <a:gd name="T19" fmla="*/ 70564371 h 38"/>
                <a:gd name="T20" fmla="*/ 0 w 42"/>
                <a:gd name="T21" fmla="*/ 70564371 h 38"/>
                <a:gd name="T22" fmla="*/ 20161249 w 42"/>
                <a:gd name="T23" fmla="*/ 60483751 h 38"/>
                <a:gd name="T24" fmla="*/ 20161249 w 42"/>
                <a:gd name="T25" fmla="*/ 60483751 h 38"/>
                <a:gd name="T26" fmla="*/ 40322498 w 42"/>
                <a:gd name="T27" fmla="*/ 50403117 h 38"/>
                <a:gd name="T28" fmla="*/ 55443442 w 42"/>
                <a:gd name="T29" fmla="*/ 50403117 h 38"/>
                <a:gd name="T30" fmla="*/ 55443442 w 42"/>
                <a:gd name="T31" fmla="*/ 50403117 h 38"/>
                <a:gd name="T32" fmla="*/ 55443442 w 42"/>
                <a:gd name="T33" fmla="*/ 50403117 h 38"/>
                <a:gd name="T34" fmla="*/ 55443442 w 42"/>
                <a:gd name="T35" fmla="*/ 50403117 h 38"/>
                <a:gd name="T36" fmla="*/ 35282187 w 42"/>
                <a:gd name="T37" fmla="*/ 55443440 h 38"/>
                <a:gd name="T38" fmla="*/ 20161249 w 42"/>
                <a:gd name="T39" fmla="*/ 65524061 h 38"/>
                <a:gd name="T40" fmla="*/ 20161249 w 42"/>
                <a:gd name="T41" fmla="*/ 65524061 h 38"/>
                <a:gd name="T42" fmla="*/ 5040312 w 42"/>
                <a:gd name="T43" fmla="*/ 75604682 h 38"/>
                <a:gd name="T44" fmla="*/ 5040312 w 42"/>
                <a:gd name="T45" fmla="*/ 75604682 h 38"/>
                <a:gd name="T46" fmla="*/ 25201560 w 42"/>
                <a:gd name="T47" fmla="*/ 90725613 h 38"/>
                <a:gd name="T48" fmla="*/ 40322498 w 42"/>
                <a:gd name="T49" fmla="*/ 95765924 h 38"/>
                <a:gd name="T50" fmla="*/ 60483753 w 42"/>
                <a:gd name="T51" fmla="*/ 95765924 h 38"/>
                <a:gd name="T52" fmla="*/ 70564374 w 42"/>
                <a:gd name="T53" fmla="*/ 95765924 h 38"/>
                <a:gd name="T54" fmla="*/ 70564374 w 42"/>
                <a:gd name="T55" fmla="*/ 95765924 h 38"/>
                <a:gd name="T56" fmla="*/ 85685306 w 42"/>
                <a:gd name="T57" fmla="*/ 90725613 h 38"/>
                <a:gd name="T58" fmla="*/ 95765928 w 42"/>
                <a:gd name="T59" fmla="*/ 80644992 h 38"/>
                <a:gd name="T60" fmla="*/ 105846574 w 42"/>
                <a:gd name="T61" fmla="*/ 70564371 h 38"/>
                <a:gd name="T62" fmla="*/ 105846574 w 42"/>
                <a:gd name="T63" fmla="*/ 55443440 h 38"/>
                <a:gd name="T64" fmla="*/ 105846574 w 42"/>
                <a:gd name="T65" fmla="*/ 45362807 h 38"/>
                <a:gd name="T66" fmla="*/ 105846574 w 42"/>
                <a:gd name="T67" fmla="*/ 30241875 h 38"/>
                <a:gd name="T68" fmla="*/ 95765928 w 42"/>
                <a:gd name="T69" fmla="*/ 20161248 h 38"/>
                <a:gd name="T70" fmla="*/ 85685306 w 42"/>
                <a:gd name="T71" fmla="*/ 10080624 h 38"/>
                <a:gd name="T72" fmla="*/ 85685306 w 42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38"/>
                <a:gd name="T113" fmla="*/ 42 w 42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38">
                  <a:moveTo>
                    <a:pt x="34" y="4"/>
                  </a:moveTo>
                  <a:lnTo>
                    <a:pt x="34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8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3" name="Freeform 130"/>
            <p:cNvSpPr>
              <a:spLocks/>
            </p:cNvSpPr>
            <p:nvPr/>
          </p:nvSpPr>
          <p:spPr bwMode="auto">
            <a:xfrm>
              <a:off x="4621213" y="2778125"/>
              <a:ext cx="50800" cy="53975"/>
            </a:xfrm>
            <a:custGeom>
              <a:avLst/>
              <a:gdLst>
                <a:gd name="T0" fmla="*/ 80644986 w 32"/>
                <a:gd name="T1" fmla="*/ 30241874 h 34"/>
                <a:gd name="T2" fmla="*/ 80644986 w 32"/>
                <a:gd name="T3" fmla="*/ 30241874 h 34"/>
                <a:gd name="T4" fmla="*/ 80644986 w 32"/>
                <a:gd name="T5" fmla="*/ 45362805 h 34"/>
                <a:gd name="T6" fmla="*/ 80644986 w 32"/>
                <a:gd name="T7" fmla="*/ 60483748 h 34"/>
                <a:gd name="T8" fmla="*/ 70564366 w 32"/>
                <a:gd name="T9" fmla="*/ 75604678 h 34"/>
                <a:gd name="T10" fmla="*/ 55443436 w 32"/>
                <a:gd name="T11" fmla="*/ 85685299 h 34"/>
                <a:gd name="T12" fmla="*/ 55443436 w 32"/>
                <a:gd name="T13" fmla="*/ 85685299 h 34"/>
                <a:gd name="T14" fmla="*/ 35282183 w 32"/>
                <a:gd name="T15" fmla="*/ 85685299 h 34"/>
                <a:gd name="T16" fmla="*/ 20161247 w 32"/>
                <a:gd name="T17" fmla="*/ 80644989 h 34"/>
                <a:gd name="T18" fmla="*/ 10080623 w 32"/>
                <a:gd name="T19" fmla="*/ 75604678 h 34"/>
                <a:gd name="T20" fmla="*/ 0 w 32"/>
                <a:gd name="T21" fmla="*/ 60483748 h 34"/>
                <a:gd name="T22" fmla="*/ 0 w 32"/>
                <a:gd name="T23" fmla="*/ 60483748 h 34"/>
                <a:gd name="T24" fmla="*/ 0 w 32"/>
                <a:gd name="T25" fmla="*/ 40322494 h 34"/>
                <a:gd name="T26" fmla="*/ 0 w 32"/>
                <a:gd name="T27" fmla="*/ 25201557 h 34"/>
                <a:gd name="T28" fmla="*/ 10080623 w 32"/>
                <a:gd name="T29" fmla="*/ 15120937 h 34"/>
                <a:gd name="T30" fmla="*/ 25201557 w 32"/>
                <a:gd name="T31" fmla="*/ 5040312 h 34"/>
                <a:gd name="T32" fmla="*/ 25201557 w 32"/>
                <a:gd name="T33" fmla="*/ 5040312 h 34"/>
                <a:gd name="T34" fmla="*/ 40322493 w 32"/>
                <a:gd name="T35" fmla="*/ 0 h 34"/>
                <a:gd name="T36" fmla="*/ 60483746 w 32"/>
                <a:gd name="T37" fmla="*/ 5040312 h 34"/>
                <a:gd name="T38" fmla="*/ 70564366 w 32"/>
                <a:gd name="T39" fmla="*/ 15120937 h 34"/>
                <a:gd name="T40" fmla="*/ 80644986 w 32"/>
                <a:gd name="T41" fmla="*/ 30241874 h 34"/>
                <a:gd name="T42" fmla="*/ 80644986 w 32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4"/>
                <a:gd name="T68" fmla="*/ 32 w 32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4">
                  <a:moveTo>
                    <a:pt x="32" y="12"/>
                  </a:moveTo>
                  <a:lnTo>
                    <a:pt x="32" y="12"/>
                  </a:lnTo>
                  <a:lnTo>
                    <a:pt x="32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4" y="34"/>
                  </a:lnTo>
                  <a:lnTo>
                    <a:pt x="8" y="32"/>
                  </a:lnTo>
                  <a:lnTo>
                    <a:pt x="4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4" name="Freeform 131"/>
            <p:cNvSpPr>
              <a:spLocks/>
            </p:cNvSpPr>
            <p:nvPr/>
          </p:nvSpPr>
          <p:spPr bwMode="auto">
            <a:xfrm>
              <a:off x="5357813" y="3302000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60483754 h 44"/>
                <a:gd name="T6" fmla="*/ 0 w 38"/>
                <a:gd name="T7" fmla="*/ 40322498 h 44"/>
                <a:gd name="T8" fmla="*/ 10080624 w 38"/>
                <a:gd name="T9" fmla="*/ 20161249 h 44"/>
                <a:gd name="T10" fmla="*/ 25201559 w 38"/>
                <a:gd name="T11" fmla="*/ 0 h 44"/>
                <a:gd name="T12" fmla="*/ 25201559 w 38"/>
                <a:gd name="T13" fmla="*/ 0 h 44"/>
                <a:gd name="T14" fmla="*/ 50403117 w 38"/>
                <a:gd name="T15" fmla="*/ 5040312 h 44"/>
                <a:gd name="T16" fmla="*/ 70564371 w 38"/>
                <a:gd name="T17" fmla="*/ 15120938 h 44"/>
                <a:gd name="T18" fmla="*/ 80644992 w 38"/>
                <a:gd name="T19" fmla="*/ 25201560 h 44"/>
                <a:gd name="T20" fmla="*/ 85685303 w 38"/>
                <a:gd name="T21" fmla="*/ 35282188 h 44"/>
                <a:gd name="T22" fmla="*/ 85685303 w 38"/>
                <a:gd name="T23" fmla="*/ 35282188 h 44"/>
                <a:gd name="T24" fmla="*/ 95765924 w 38"/>
                <a:gd name="T25" fmla="*/ 50403120 h 44"/>
                <a:gd name="T26" fmla="*/ 95765924 w 38"/>
                <a:gd name="T27" fmla="*/ 65524065 h 44"/>
                <a:gd name="T28" fmla="*/ 95765924 w 38"/>
                <a:gd name="T29" fmla="*/ 80644997 h 44"/>
                <a:gd name="T30" fmla="*/ 85685303 w 38"/>
                <a:gd name="T31" fmla="*/ 90725618 h 44"/>
                <a:gd name="T32" fmla="*/ 85685303 w 38"/>
                <a:gd name="T33" fmla="*/ 90725618 h 44"/>
                <a:gd name="T34" fmla="*/ 75604682 w 38"/>
                <a:gd name="T35" fmla="*/ 100806240 h 44"/>
                <a:gd name="T36" fmla="*/ 65524061 w 38"/>
                <a:gd name="T37" fmla="*/ 105846575 h 44"/>
                <a:gd name="T38" fmla="*/ 50403117 w 38"/>
                <a:gd name="T39" fmla="*/ 110886886 h 44"/>
                <a:gd name="T40" fmla="*/ 4032249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95765929 h 44"/>
                <a:gd name="T46" fmla="*/ 10080624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0" y="0"/>
                  </a:lnTo>
                  <a:lnTo>
                    <a:pt x="20" y="2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8" y="20"/>
                  </a:lnTo>
                  <a:lnTo>
                    <a:pt x="38" y="26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30" y="40"/>
                  </a:lnTo>
                  <a:lnTo>
                    <a:pt x="26" y="42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4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5" name="Freeform 132"/>
            <p:cNvSpPr>
              <a:spLocks/>
            </p:cNvSpPr>
            <p:nvPr/>
          </p:nvSpPr>
          <p:spPr bwMode="auto">
            <a:xfrm>
              <a:off x="5297488" y="3302000"/>
              <a:ext cx="63500" cy="63500"/>
            </a:xfrm>
            <a:custGeom>
              <a:avLst/>
              <a:gdLst>
                <a:gd name="T0" fmla="*/ 90725615 w 40"/>
                <a:gd name="T1" fmla="*/ 20161249 h 40"/>
                <a:gd name="T2" fmla="*/ 90725615 w 40"/>
                <a:gd name="T3" fmla="*/ 20161249 h 40"/>
                <a:gd name="T4" fmla="*/ 60483752 w 40"/>
                <a:gd name="T5" fmla="*/ 40322497 h 40"/>
                <a:gd name="T6" fmla="*/ 60483752 w 40"/>
                <a:gd name="T7" fmla="*/ 40322497 h 40"/>
                <a:gd name="T8" fmla="*/ 60483752 w 40"/>
                <a:gd name="T9" fmla="*/ 40322497 h 40"/>
                <a:gd name="T10" fmla="*/ 60483752 w 40"/>
                <a:gd name="T11" fmla="*/ 40322497 h 40"/>
                <a:gd name="T12" fmla="*/ 85685305 w 40"/>
                <a:gd name="T13" fmla="*/ 15120938 h 40"/>
                <a:gd name="T14" fmla="*/ 85685305 w 40"/>
                <a:gd name="T15" fmla="*/ 15120938 h 40"/>
                <a:gd name="T16" fmla="*/ 95765926 w 40"/>
                <a:gd name="T17" fmla="*/ 10080624 h 40"/>
                <a:gd name="T18" fmla="*/ 95765926 w 40"/>
                <a:gd name="T19" fmla="*/ 10080624 h 40"/>
                <a:gd name="T20" fmla="*/ 95765926 w 40"/>
                <a:gd name="T21" fmla="*/ 5040312 h 40"/>
                <a:gd name="T22" fmla="*/ 95765926 w 40"/>
                <a:gd name="T23" fmla="*/ 5040312 h 40"/>
                <a:gd name="T24" fmla="*/ 70564373 w 40"/>
                <a:gd name="T25" fmla="*/ 0 h 40"/>
                <a:gd name="T26" fmla="*/ 50403118 w 40"/>
                <a:gd name="T27" fmla="*/ 0 h 40"/>
                <a:gd name="T28" fmla="*/ 30241876 w 40"/>
                <a:gd name="T29" fmla="*/ 5040312 h 40"/>
                <a:gd name="T30" fmla="*/ 20161249 w 40"/>
                <a:gd name="T31" fmla="*/ 10080624 h 40"/>
                <a:gd name="T32" fmla="*/ 20161249 w 40"/>
                <a:gd name="T33" fmla="*/ 10080624 h 40"/>
                <a:gd name="T34" fmla="*/ 10080624 w 40"/>
                <a:gd name="T35" fmla="*/ 25201559 h 40"/>
                <a:gd name="T36" fmla="*/ 0 w 40"/>
                <a:gd name="T37" fmla="*/ 35282186 h 40"/>
                <a:gd name="T38" fmla="*/ 0 w 40"/>
                <a:gd name="T39" fmla="*/ 45362808 h 40"/>
                <a:gd name="T40" fmla="*/ 0 w 40"/>
                <a:gd name="T41" fmla="*/ 60483752 h 40"/>
                <a:gd name="T42" fmla="*/ 5040312 w 40"/>
                <a:gd name="T43" fmla="*/ 70564373 h 40"/>
                <a:gd name="T44" fmla="*/ 10080624 w 40"/>
                <a:gd name="T45" fmla="*/ 80644994 h 40"/>
                <a:gd name="T46" fmla="*/ 20161249 w 40"/>
                <a:gd name="T47" fmla="*/ 90725615 h 40"/>
                <a:gd name="T48" fmla="*/ 35282186 w 40"/>
                <a:gd name="T49" fmla="*/ 95765926 h 40"/>
                <a:gd name="T50" fmla="*/ 35282186 w 40"/>
                <a:gd name="T51" fmla="*/ 95765926 h 40"/>
                <a:gd name="T52" fmla="*/ 50403118 w 40"/>
                <a:gd name="T53" fmla="*/ 100806236 h 40"/>
                <a:gd name="T54" fmla="*/ 65524062 w 40"/>
                <a:gd name="T55" fmla="*/ 95765926 h 40"/>
                <a:gd name="T56" fmla="*/ 75604683 w 40"/>
                <a:gd name="T57" fmla="*/ 90725615 h 40"/>
                <a:gd name="T58" fmla="*/ 85685305 w 40"/>
                <a:gd name="T59" fmla="*/ 75604683 h 40"/>
                <a:gd name="T60" fmla="*/ 85685305 w 40"/>
                <a:gd name="T61" fmla="*/ 75604683 h 40"/>
                <a:gd name="T62" fmla="*/ 95765926 w 40"/>
                <a:gd name="T63" fmla="*/ 60483752 h 40"/>
                <a:gd name="T64" fmla="*/ 100806236 w 40"/>
                <a:gd name="T65" fmla="*/ 45362808 h 40"/>
                <a:gd name="T66" fmla="*/ 95765926 w 40"/>
                <a:gd name="T67" fmla="*/ 15120938 h 40"/>
                <a:gd name="T68" fmla="*/ 95765926 w 40"/>
                <a:gd name="T69" fmla="*/ 15120938 h 40"/>
                <a:gd name="T70" fmla="*/ 90725615 w 40"/>
                <a:gd name="T71" fmla="*/ 20161249 h 40"/>
                <a:gd name="T72" fmla="*/ 90725615 w 40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6" y="8"/>
                  </a:moveTo>
                  <a:lnTo>
                    <a:pt x="36" y="8"/>
                  </a:lnTo>
                  <a:lnTo>
                    <a:pt x="24" y="16"/>
                  </a:lnTo>
                  <a:lnTo>
                    <a:pt x="34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4" y="30"/>
                  </a:lnTo>
                  <a:lnTo>
                    <a:pt x="38" y="24"/>
                  </a:lnTo>
                  <a:lnTo>
                    <a:pt x="40" y="18"/>
                  </a:lnTo>
                  <a:lnTo>
                    <a:pt x="38" y="6"/>
                  </a:lnTo>
                  <a:lnTo>
                    <a:pt x="36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6" name="Freeform 133"/>
            <p:cNvSpPr>
              <a:spLocks/>
            </p:cNvSpPr>
            <p:nvPr/>
          </p:nvSpPr>
          <p:spPr bwMode="auto">
            <a:xfrm>
              <a:off x="5291138" y="3244850"/>
              <a:ext cx="66675" cy="60325"/>
            </a:xfrm>
            <a:custGeom>
              <a:avLst/>
              <a:gdLst>
                <a:gd name="T0" fmla="*/ 80644996 w 42"/>
                <a:gd name="T1" fmla="*/ 65524061 h 38"/>
                <a:gd name="T2" fmla="*/ 80644996 w 42"/>
                <a:gd name="T3" fmla="*/ 65524061 h 38"/>
                <a:gd name="T4" fmla="*/ 35282187 w 42"/>
                <a:gd name="T5" fmla="*/ 40322496 h 38"/>
                <a:gd name="T6" fmla="*/ 35282187 w 42"/>
                <a:gd name="T7" fmla="*/ 40322496 h 38"/>
                <a:gd name="T8" fmla="*/ 35282187 w 42"/>
                <a:gd name="T9" fmla="*/ 35282186 h 38"/>
                <a:gd name="T10" fmla="*/ 35282187 w 42"/>
                <a:gd name="T11" fmla="*/ 35282186 h 38"/>
                <a:gd name="T12" fmla="*/ 60483753 w 42"/>
                <a:gd name="T13" fmla="*/ 45362807 h 38"/>
                <a:gd name="T14" fmla="*/ 85685306 w 42"/>
                <a:gd name="T15" fmla="*/ 60483751 h 38"/>
                <a:gd name="T16" fmla="*/ 85685306 w 42"/>
                <a:gd name="T17" fmla="*/ 60483751 h 38"/>
                <a:gd name="T18" fmla="*/ 105846574 w 42"/>
                <a:gd name="T19" fmla="*/ 75604682 h 38"/>
                <a:gd name="T20" fmla="*/ 105846574 w 42"/>
                <a:gd name="T21" fmla="*/ 75604682 h 38"/>
                <a:gd name="T22" fmla="*/ 105846574 w 42"/>
                <a:gd name="T23" fmla="*/ 75604682 h 38"/>
                <a:gd name="T24" fmla="*/ 105846574 w 42"/>
                <a:gd name="T25" fmla="*/ 75604682 h 38"/>
                <a:gd name="T26" fmla="*/ 100806238 w 42"/>
                <a:gd name="T27" fmla="*/ 50403117 h 38"/>
                <a:gd name="T28" fmla="*/ 95765928 w 42"/>
                <a:gd name="T29" fmla="*/ 30241875 h 38"/>
                <a:gd name="T30" fmla="*/ 85685306 w 42"/>
                <a:gd name="T31" fmla="*/ 15120938 h 38"/>
                <a:gd name="T32" fmla="*/ 70564374 w 42"/>
                <a:gd name="T33" fmla="*/ 10080624 h 38"/>
                <a:gd name="T34" fmla="*/ 70564374 w 42"/>
                <a:gd name="T35" fmla="*/ 10080624 h 38"/>
                <a:gd name="T36" fmla="*/ 55443442 w 42"/>
                <a:gd name="T37" fmla="*/ 0 h 38"/>
                <a:gd name="T38" fmla="*/ 45362808 w 42"/>
                <a:gd name="T39" fmla="*/ 0 h 38"/>
                <a:gd name="T40" fmla="*/ 30241876 w 42"/>
                <a:gd name="T41" fmla="*/ 5040312 h 38"/>
                <a:gd name="T42" fmla="*/ 20161249 w 42"/>
                <a:gd name="T43" fmla="*/ 10080624 h 38"/>
                <a:gd name="T44" fmla="*/ 10080624 w 42"/>
                <a:gd name="T45" fmla="*/ 15120938 h 38"/>
                <a:gd name="T46" fmla="*/ 5040312 w 42"/>
                <a:gd name="T47" fmla="*/ 30241875 h 38"/>
                <a:gd name="T48" fmla="*/ 0 w 42"/>
                <a:gd name="T49" fmla="*/ 40322496 h 38"/>
                <a:gd name="T50" fmla="*/ 0 w 42"/>
                <a:gd name="T51" fmla="*/ 55443440 h 38"/>
                <a:gd name="T52" fmla="*/ 0 w 42"/>
                <a:gd name="T53" fmla="*/ 55443440 h 38"/>
                <a:gd name="T54" fmla="*/ 5040312 w 42"/>
                <a:gd name="T55" fmla="*/ 70564371 h 38"/>
                <a:gd name="T56" fmla="*/ 10080624 w 42"/>
                <a:gd name="T57" fmla="*/ 80644992 h 38"/>
                <a:gd name="T58" fmla="*/ 20161249 w 42"/>
                <a:gd name="T59" fmla="*/ 90725613 h 38"/>
                <a:gd name="T60" fmla="*/ 35282187 w 42"/>
                <a:gd name="T61" fmla="*/ 95765924 h 38"/>
                <a:gd name="T62" fmla="*/ 35282187 w 42"/>
                <a:gd name="T63" fmla="*/ 95765924 h 38"/>
                <a:gd name="T64" fmla="*/ 55443442 w 42"/>
                <a:gd name="T65" fmla="*/ 95765924 h 38"/>
                <a:gd name="T66" fmla="*/ 70564374 w 42"/>
                <a:gd name="T67" fmla="*/ 95765924 h 38"/>
                <a:gd name="T68" fmla="*/ 100806238 w 42"/>
                <a:gd name="T69" fmla="*/ 80644992 h 38"/>
                <a:gd name="T70" fmla="*/ 100806238 w 42"/>
                <a:gd name="T71" fmla="*/ 80644992 h 38"/>
                <a:gd name="T72" fmla="*/ 80644996 w 42"/>
                <a:gd name="T73" fmla="*/ 65524061 h 38"/>
                <a:gd name="T74" fmla="*/ 80644996 w 42"/>
                <a:gd name="T75" fmla="*/ 65524061 h 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8"/>
                <a:gd name="T116" fmla="*/ 42 w 42"/>
                <a:gd name="T117" fmla="*/ 38 h 3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8">
                  <a:moveTo>
                    <a:pt x="32" y="26"/>
                  </a:moveTo>
                  <a:lnTo>
                    <a:pt x="32" y="2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2" y="30"/>
                  </a:lnTo>
                  <a:lnTo>
                    <a:pt x="40" y="20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2" y="38"/>
                  </a:lnTo>
                  <a:lnTo>
                    <a:pt x="28" y="38"/>
                  </a:lnTo>
                  <a:lnTo>
                    <a:pt x="40" y="32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7" name="Freeform 134"/>
            <p:cNvSpPr>
              <a:spLocks/>
            </p:cNvSpPr>
            <p:nvPr/>
          </p:nvSpPr>
          <p:spPr bwMode="auto">
            <a:xfrm>
              <a:off x="5341938" y="3216275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5685303 w 38"/>
                <a:gd name="T7" fmla="*/ 85685309 h 46"/>
                <a:gd name="T8" fmla="*/ 70564371 w 38"/>
                <a:gd name="T9" fmla="*/ 100806241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5201559 w 38"/>
                <a:gd name="T15" fmla="*/ 100806241 h 46"/>
                <a:gd name="T16" fmla="*/ 10080624 w 38"/>
                <a:gd name="T17" fmla="*/ 80644998 h 46"/>
                <a:gd name="T18" fmla="*/ 5040312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0 h 46"/>
                <a:gd name="T36" fmla="*/ 50403117 w 38"/>
                <a:gd name="T37" fmla="*/ 0 h 46"/>
                <a:gd name="T38" fmla="*/ 60483751 w 38"/>
                <a:gd name="T39" fmla="*/ 5040312 h 46"/>
                <a:gd name="T40" fmla="*/ 75604682 w 38"/>
                <a:gd name="T41" fmla="*/ 10080625 h 46"/>
                <a:gd name="T42" fmla="*/ 80644992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18" y="46"/>
                  </a:lnTo>
                  <a:lnTo>
                    <a:pt x="10" y="40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8" name="Freeform 135"/>
            <p:cNvSpPr>
              <a:spLocks/>
            </p:cNvSpPr>
            <p:nvPr/>
          </p:nvSpPr>
          <p:spPr bwMode="auto">
            <a:xfrm>
              <a:off x="5380038" y="3251200"/>
              <a:ext cx="66675" cy="63500"/>
            </a:xfrm>
            <a:custGeom>
              <a:avLst/>
              <a:gdLst>
                <a:gd name="T0" fmla="*/ 90725617 w 42"/>
                <a:gd name="T1" fmla="*/ 10080624 h 40"/>
                <a:gd name="T2" fmla="*/ 90725617 w 42"/>
                <a:gd name="T3" fmla="*/ 10080624 h 40"/>
                <a:gd name="T4" fmla="*/ 75604685 w 42"/>
                <a:gd name="T5" fmla="*/ 5040312 h 40"/>
                <a:gd name="T6" fmla="*/ 60483753 w 42"/>
                <a:gd name="T7" fmla="*/ 0 h 40"/>
                <a:gd name="T8" fmla="*/ 45362808 w 42"/>
                <a:gd name="T9" fmla="*/ 5040312 h 40"/>
                <a:gd name="T10" fmla="*/ 30241876 w 42"/>
                <a:gd name="T11" fmla="*/ 10080624 h 40"/>
                <a:gd name="T12" fmla="*/ 30241876 w 42"/>
                <a:gd name="T13" fmla="*/ 10080624 h 40"/>
                <a:gd name="T14" fmla="*/ 15120938 w 42"/>
                <a:gd name="T15" fmla="*/ 25201559 h 40"/>
                <a:gd name="T16" fmla="*/ 5040312 w 42"/>
                <a:gd name="T17" fmla="*/ 40322497 h 40"/>
                <a:gd name="T18" fmla="*/ 0 w 42"/>
                <a:gd name="T19" fmla="*/ 70564373 h 40"/>
                <a:gd name="T20" fmla="*/ 0 w 42"/>
                <a:gd name="T21" fmla="*/ 70564373 h 40"/>
                <a:gd name="T22" fmla="*/ 20161249 w 42"/>
                <a:gd name="T23" fmla="*/ 60483752 h 40"/>
                <a:gd name="T24" fmla="*/ 20161249 w 42"/>
                <a:gd name="T25" fmla="*/ 60483752 h 40"/>
                <a:gd name="T26" fmla="*/ 40322498 w 42"/>
                <a:gd name="T27" fmla="*/ 50403118 h 40"/>
                <a:gd name="T28" fmla="*/ 55443442 w 42"/>
                <a:gd name="T29" fmla="*/ 50403118 h 40"/>
                <a:gd name="T30" fmla="*/ 55443442 w 42"/>
                <a:gd name="T31" fmla="*/ 50403118 h 40"/>
                <a:gd name="T32" fmla="*/ 55443442 w 42"/>
                <a:gd name="T33" fmla="*/ 50403118 h 40"/>
                <a:gd name="T34" fmla="*/ 55443442 w 42"/>
                <a:gd name="T35" fmla="*/ 50403118 h 40"/>
                <a:gd name="T36" fmla="*/ 35282187 w 42"/>
                <a:gd name="T37" fmla="*/ 55443441 h 40"/>
                <a:gd name="T38" fmla="*/ 15120938 w 42"/>
                <a:gd name="T39" fmla="*/ 65524062 h 40"/>
                <a:gd name="T40" fmla="*/ 15120938 w 42"/>
                <a:gd name="T41" fmla="*/ 65524062 h 40"/>
                <a:gd name="T42" fmla="*/ 0 w 42"/>
                <a:gd name="T43" fmla="*/ 75604683 h 40"/>
                <a:gd name="T44" fmla="*/ 0 w 42"/>
                <a:gd name="T45" fmla="*/ 75604683 h 40"/>
                <a:gd name="T46" fmla="*/ 20161249 w 42"/>
                <a:gd name="T47" fmla="*/ 90725615 h 40"/>
                <a:gd name="T48" fmla="*/ 40322498 w 42"/>
                <a:gd name="T49" fmla="*/ 95765926 h 40"/>
                <a:gd name="T50" fmla="*/ 55443442 w 42"/>
                <a:gd name="T51" fmla="*/ 100806236 h 40"/>
                <a:gd name="T52" fmla="*/ 70564374 w 42"/>
                <a:gd name="T53" fmla="*/ 95765926 h 40"/>
                <a:gd name="T54" fmla="*/ 70564374 w 42"/>
                <a:gd name="T55" fmla="*/ 95765926 h 40"/>
                <a:gd name="T56" fmla="*/ 85685306 w 42"/>
                <a:gd name="T57" fmla="*/ 90725615 h 40"/>
                <a:gd name="T58" fmla="*/ 95765928 w 42"/>
                <a:gd name="T59" fmla="*/ 80644994 h 40"/>
                <a:gd name="T60" fmla="*/ 105846574 w 42"/>
                <a:gd name="T61" fmla="*/ 70564373 h 40"/>
                <a:gd name="T62" fmla="*/ 105846574 w 42"/>
                <a:gd name="T63" fmla="*/ 60483752 h 40"/>
                <a:gd name="T64" fmla="*/ 105846574 w 42"/>
                <a:gd name="T65" fmla="*/ 45362808 h 40"/>
                <a:gd name="T66" fmla="*/ 105846574 w 42"/>
                <a:gd name="T67" fmla="*/ 35282186 h 40"/>
                <a:gd name="T68" fmla="*/ 100806238 w 42"/>
                <a:gd name="T69" fmla="*/ 20161249 h 40"/>
                <a:gd name="T70" fmla="*/ 90725617 w 42"/>
                <a:gd name="T71" fmla="*/ 10080624 h 40"/>
                <a:gd name="T72" fmla="*/ 90725617 w 42"/>
                <a:gd name="T73" fmla="*/ 10080624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6" y="4"/>
                  </a:moveTo>
                  <a:lnTo>
                    <a:pt x="36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0" y="8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299" name="Freeform 136"/>
            <p:cNvSpPr>
              <a:spLocks/>
            </p:cNvSpPr>
            <p:nvPr/>
          </p:nvSpPr>
          <p:spPr bwMode="auto">
            <a:xfrm>
              <a:off x="5338763" y="3270250"/>
              <a:ext cx="53975" cy="53975"/>
            </a:xfrm>
            <a:custGeom>
              <a:avLst/>
              <a:gdLst>
                <a:gd name="T0" fmla="*/ 85685299 w 34"/>
                <a:gd name="T1" fmla="*/ 30241874 h 34"/>
                <a:gd name="T2" fmla="*/ 85685299 w 34"/>
                <a:gd name="T3" fmla="*/ 30241874 h 34"/>
                <a:gd name="T4" fmla="*/ 85685299 w 34"/>
                <a:gd name="T5" fmla="*/ 45362805 h 34"/>
                <a:gd name="T6" fmla="*/ 80644989 w 34"/>
                <a:gd name="T7" fmla="*/ 60483748 h 34"/>
                <a:gd name="T8" fmla="*/ 70564368 w 34"/>
                <a:gd name="T9" fmla="*/ 75604678 h 34"/>
                <a:gd name="T10" fmla="*/ 55443437 w 34"/>
                <a:gd name="T11" fmla="*/ 85685299 h 34"/>
                <a:gd name="T12" fmla="*/ 55443437 w 34"/>
                <a:gd name="T13" fmla="*/ 85685299 h 34"/>
                <a:gd name="T14" fmla="*/ 40322494 w 34"/>
                <a:gd name="T15" fmla="*/ 85685299 h 34"/>
                <a:gd name="T16" fmla="*/ 25201557 w 34"/>
                <a:gd name="T17" fmla="*/ 80644989 h 34"/>
                <a:gd name="T18" fmla="*/ 10080624 w 34"/>
                <a:gd name="T19" fmla="*/ 70564368 h 34"/>
                <a:gd name="T20" fmla="*/ 0 w 34"/>
                <a:gd name="T21" fmla="*/ 55443437 h 34"/>
                <a:gd name="T22" fmla="*/ 0 w 34"/>
                <a:gd name="T23" fmla="*/ 55443437 h 34"/>
                <a:gd name="T24" fmla="*/ 0 w 34"/>
                <a:gd name="T25" fmla="*/ 40322494 h 34"/>
                <a:gd name="T26" fmla="*/ 5040312 w 34"/>
                <a:gd name="T27" fmla="*/ 25201557 h 34"/>
                <a:gd name="T28" fmla="*/ 15120937 w 34"/>
                <a:gd name="T29" fmla="*/ 10080624 h 34"/>
                <a:gd name="T30" fmla="*/ 30241874 w 34"/>
                <a:gd name="T31" fmla="*/ 0 h 34"/>
                <a:gd name="T32" fmla="*/ 30241874 w 34"/>
                <a:gd name="T33" fmla="*/ 0 h 34"/>
                <a:gd name="T34" fmla="*/ 45362805 w 34"/>
                <a:gd name="T35" fmla="*/ 0 h 34"/>
                <a:gd name="T36" fmla="*/ 60483748 w 34"/>
                <a:gd name="T37" fmla="*/ 5040312 h 34"/>
                <a:gd name="T38" fmla="*/ 75604678 w 34"/>
                <a:gd name="T39" fmla="*/ 15120937 h 34"/>
                <a:gd name="T40" fmla="*/ 85685299 w 34"/>
                <a:gd name="T41" fmla="*/ 30241874 h 34"/>
                <a:gd name="T42" fmla="*/ 85685299 w 34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34"/>
                <a:gd name="T68" fmla="*/ 34 w 34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34">
                  <a:moveTo>
                    <a:pt x="34" y="12"/>
                  </a:moveTo>
                  <a:lnTo>
                    <a:pt x="34" y="12"/>
                  </a:lnTo>
                  <a:lnTo>
                    <a:pt x="34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0" name="Freeform 137"/>
            <p:cNvSpPr>
              <a:spLocks noEditPoints="1"/>
            </p:cNvSpPr>
            <p:nvPr/>
          </p:nvSpPr>
          <p:spPr bwMode="auto">
            <a:xfrm>
              <a:off x="4367213" y="3524250"/>
              <a:ext cx="130175" cy="123825"/>
            </a:xfrm>
            <a:custGeom>
              <a:avLst/>
              <a:gdLst>
                <a:gd name="T0" fmla="*/ 166330300 w 82"/>
                <a:gd name="T1" fmla="*/ 126007813 h 78"/>
                <a:gd name="T2" fmla="*/ 196572164 w 82"/>
                <a:gd name="T3" fmla="*/ 156249676 h 78"/>
                <a:gd name="T4" fmla="*/ 181451232 w 82"/>
                <a:gd name="T5" fmla="*/ 176410918 h 78"/>
                <a:gd name="T6" fmla="*/ 131048126 w 82"/>
                <a:gd name="T7" fmla="*/ 186491539 h 78"/>
                <a:gd name="T8" fmla="*/ 110886883 w 82"/>
                <a:gd name="T9" fmla="*/ 151209365 h 78"/>
                <a:gd name="T10" fmla="*/ 85685305 w 82"/>
                <a:gd name="T11" fmla="*/ 191531850 h 78"/>
                <a:gd name="T12" fmla="*/ 45362808 w 82"/>
                <a:gd name="T13" fmla="*/ 191531850 h 78"/>
                <a:gd name="T14" fmla="*/ 35282187 w 82"/>
                <a:gd name="T15" fmla="*/ 176410918 h 78"/>
                <a:gd name="T16" fmla="*/ 50403119 w 82"/>
                <a:gd name="T17" fmla="*/ 141128744 h 78"/>
                <a:gd name="T18" fmla="*/ 35282187 w 82"/>
                <a:gd name="T19" fmla="*/ 120967502 h 78"/>
                <a:gd name="T20" fmla="*/ 5040312 w 82"/>
                <a:gd name="T21" fmla="*/ 95765925 h 78"/>
                <a:gd name="T22" fmla="*/ 15120938 w 82"/>
                <a:gd name="T23" fmla="*/ 55443441 h 78"/>
                <a:gd name="T24" fmla="*/ 40322497 w 82"/>
                <a:gd name="T25" fmla="*/ 45362807 h 78"/>
                <a:gd name="T26" fmla="*/ 70564374 w 82"/>
                <a:gd name="T27" fmla="*/ 65524062 h 78"/>
                <a:gd name="T28" fmla="*/ 60483752 w 82"/>
                <a:gd name="T29" fmla="*/ 20161248 h 78"/>
                <a:gd name="T30" fmla="*/ 90725616 w 82"/>
                <a:gd name="T31" fmla="*/ 5040312 h 78"/>
                <a:gd name="T32" fmla="*/ 120967505 w 82"/>
                <a:gd name="T33" fmla="*/ 5040312 h 78"/>
                <a:gd name="T34" fmla="*/ 141128747 w 82"/>
                <a:gd name="T35" fmla="*/ 25201559 h 78"/>
                <a:gd name="T36" fmla="*/ 136088436 w 82"/>
                <a:gd name="T37" fmla="*/ 70564372 h 78"/>
                <a:gd name="T38" fmla="*/ 191531853 w 82"/>
                <a:gd name="T39" fmla="*/ 55443441 h 78"/>
                <a:gd name="T40" fmla="*/ 206652785 w 82"/>
                <a:gd name="T41" fmla="*/ 85685304 h 78"/>
                <a:gd name="T42" fmla="*/ 191531853 w 82"/>
                <a:gd name="T43" fmla="*/ 105846571 h 78"/>
                <a:gd name="T44" fmla="*/ 141128747 w 82"/>
                <a:gd name="T45" fmla="*/ 115927192 h 78"/>
                <a:gd name="T46" fmla="*/ 151209368 w 82"/>
                <a:gd name="T47" fmla="*/ 90725614 h 78"/>
                <a:gd name="T48" fmla="*/ 126007815 w 82"/>
                <a:gd name="T49" fmla="*/ 75604683 h 78"/>
                <a:gd name="T50" fmla="*/ 105846573 w 82"/>
                <a:gd name="T51" fmla="*/ 70564372 h 78"/>
                <a:gd name="T52" fmla="*/ 100806237 w 82"/>
                <a:gd name="T53" fmla="*/ 40322497 h 78"/>
                <a:gd name="T54" fmla="*/ 100806237 w 82"/>
                <a:gd name="T55" fmla="*/ 70564372 h 78"/>
                <a:gd name="T56" fmla="*/ 100806237 w 82"/>
                <a:gd name="T57" fmla="*/ 70564372 h 78"/>
                <a:gd name="T58" fmla="*/ 70564374 w 82"/>
                <a:gd name="T59" fmla="*/ 95765925 h 78"/>
                <a:gd name="T60" fmla="*/ 40322497 w 82"/>
                <a:gd name="T61" fmla="*/ 80644993 h 78"/>
                <a:gd name="T62" fmla="*/ 55443442 w 82"/>
                <a:gd name="T63" fmla="*/ 90725614 h 78"/>
                <a:gd name="T64" fmla="*/ 70564374 w 82"/>
                <a:gd name="T65" fmla="*/ 110886881 h 78"/>
                <a:gd name="T66" fmla="*/ 85685305 w 82"/>
                <a:gd name="T67" fmla="*/ 131048123 h 78"/>
                <a:gd name="T68" fmla="*/ 70564374 w 82"/>
                <a:gd name="T69" fmla="*/ 161289987 h 78"/>
                <a:gd name="T70" fmla="*/ 75604684 w 82"/>
                <a:gd name="T71" fmla="*/ 161289987 h 78"/>
                <a:gd name="T72" fmla="*/ 100806237 w 82"/>
                <a:gd name="T73" fmla="*/ 136088434 h 78"/>
                <a:gd name="T74" fmla="*/ 126007815 w 82"/>
                <a:gd name="T75" fmla="*/ 131048123 h 78"/>
                <a:gd name="T76" fmla="*/ 136088436 w 82"/>
                <a:gd name="T77" fmla="*/ 141128744 h 78"/>
                <a:gd name="T78" fmla="*/ 156249679 w 82"/>
                <a:gd name="T79" fmla="*/ 151209365 h 78"/>
                <a:gd name="T80" fmla="*/ 141128747 w 82"/>
                <a:gd name="T81" fmla="*/ 136088434 h 78"/>
                <a:gd name="T82" fmla="*/ 136088436 w 82"/>
                <a:gd name="T83" fmla="*/ 115927192 h 78"/>
                <a:gd name="T84" fmla="*/ 136088436 w 82"/>
                <a:gd name="T85" fmla="*/ 95765925 h 78"/>
                <a:gd name="T86" fmla="*/ 166330300 w 82"/>
                <a:gd name="T87" fmla="*/ 85685304 h 78"/>
                <a:gd name="T88" fmla="*/ 166330300 w 82"/>
                <a:gd name="T89" fmla="*/ 85685304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2"/>
                <a:gd name="T136" fmla="*/ 0 h 78"/>
                <a:gd name="T137" fmla="*/ 82 w 8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2" h="78">
                  <a:moveTo>
                    <a:pt x="56" y="46"/>
                  </a:moveTo>
                  <a:lnTo>
                    <a:pt x="56" y="46"/>
                  </a:lnTo>
                  <a:lnTo>
                    <a:pt x="66" y="50"/>
                  </a:lnTo>
                  <a:lnTo>
                    <a:pt x="74" y="54"/>
                  </a:lnTo>
                  <a:lnTo>
                    <a:pt x="78" y="58"/>
                  </a:lnTo>
                  <a:lnTo>
                    <a:pt x="78" y="62"/>
                  </a:lnTo>
                  <a:lnTo>
                    <a:pt x="76" y="66"/>
                  </a:lnTo>
                  <a:lnTo>
                    <a:pt x="72" y="70"/>
                  </a:lnTo>
                  <a:lnTo>
                    <a:pt x="64" y="76"/>
                  </a:lnTo>
                  <a:lnTo>
                    <a:pt x="58" y="76"/>
                  </a:lnTo>
                  <a:lnTo>
                    <a:pt x="52" y="74"/>
                  </a:lnTo>
                  <a:lnTo>
                    <a:pt x="46" y="64"/>
                  </a:lnTo>
                  <a:lnTo>
                    <a:pt x="44" y="60"/>
                  </a:lnTo>
                  <a:lnTo>
                    <a:pt x="40" y="70"/>
                  </a:lnTo>
                  <a:lnTo>
                    <a:pt x="34" y="76"/>
                  </a:lnTo>
                  <a:lnTo>
                    <a:pt x="28" y="78"/>
                  </a:lnTo>
                  <a:lnTo>
                    <a:pt x="22" y="78"/>
                  </a:lnTo>
                  <a:lnTo>
                    <a:pt x="18" y="76"/>
                  </a:lnTo>
                  <a:lnTo>
                    <a:pt x="16" y="74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4"/>
                  </a:lnTo>
                  <a:lnTo>
                    <a:pt x="20" y="56"/>
                  </a:lnTo>
                  <a:lnTo>
                    <a:pt x="26" y="50"/>
                  </a:lnTo>
                  <a:lnTo>
                    <a:pt x="14" y="48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2" y="28"/>
                  </a:lnTo>
                  <a:lnTo>
                    <a:pt x="6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2"/>
                  </a:lnTo>
                  <a:lnTo>
                    <a:pt x="28" y="2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30" y="2"/>
                  </a:lnTo>
                  <a:lnTo>
                    <a:pt x="36" y="2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52" y="4"/>
                  </a:lnTo>
                  <a:lnTo>
                    <a:pt x="54" y="6"/>
                  </a:lnTo>
                  <a:lnTo>
                    <a:pt x="56" y="10"/>
                  </a:lnTo>
                  <a:lnTo>
                    <a:pt x="56" y="18"/>
                  </a:lnTo>
                  <a:lnTo>
                    <a:pt x="54" y="28"/>
                  </a:lnTo>
                  <a:lnTo>
                    <a:pt x="62" y="22"/>
                  </a:lnTo>
                  <a:lnTo>
                    <a:pt x="68" y="20"/>
                  </a:lnTo>
                  <a:lnTo>
                    <a:pt x="76" y="22"/>
                  </a:lnTo>
                  <a:lnTo>
                    <a:pt x="80" y="28"/>
                  </a:lnTo>
                  <a:lnTo>
                    <a:pt x="82" y="34"/>
                  </a:lnTo>
                  <a:lnTo>
                    <a:pt x="82" y="38"/>
                  </a:lnTo>
                  <a:lnTo>
                    <a:pt x="80" y="40"/>
                  </a:lnTo>
                  <a:lnTo>
                    <a:pt x="76" y="42"/>
                  </a:lnTo>
                  <a:lnTo>
                    <a:pt x="66" y="46"/>
                  </a:lnTo>
                  <a:lnTo>
                    <a:pt x="56" y="46"/>
                  </a:lnTo>
                  <a:close/>
                  <a:moveTo>
                    <a:pt x="66" y="34"/>
                  </a:moveTo>
                  <a:lnTo>
                    <a:pt x="66" y="34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2" y="28"/>
                  </a:lnTo>
                  <a:lnTo>
                    <a:pt x="42" y="22"/>
                  </a:lnTo>
                  <a:lnTo>
                    <a:pt x="40" y="16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6" y="32"/>
                  </a:lnTo>
                  <a:lnTo>
                    <a:pt x="22" y="36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30" y="48"/>
                  </a:lnTo>
                  <a:lnTo>
                    <a:pt x="34" y="52"/>
                  </a:lnTo>
                  <a:lnTo>
                    <a:pt x="30" y="58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6" y="54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50" y="52"/>
                  </a:lnTo>
                  <a:lnTo>
                    <a:pt x="54" y="56"/>
                  </a:lnTo>
                  <a:lnTo>
                    <a:pt x="60" y="62"/>
                  </a:lnTo>
                  <a:lnTo>
                    <a:pt x="62" y="60"/>
                  </a:lnTo>
                  <a:lnTo>
                    <a:pt x="56" y="54"/>
                  </a:lnTo>
                  <a:lnTo>
                    <a:pt x="50" y="52"/>
                  </a:lnTo>
                  <a:lnTo>
                    <a:pt x="54" y="4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1" name="Freeform 138"/>
            <p:cNvSpPr>
              <a:spLocks/>
            </p:cNvSpPr>
            <p:nvPr/>
          </p:nvSpPr>
          <p:spPr bwMode="auto">
            <a:xfrm>
              <a:off x="4411663" y="3568700"/>
              <a:ext cx="44450" cy="44450"/>
            </a:xfrm>
            <a:custGeom>
              <a:avLst/>
              <a:gdLst>
                <a:gd name="T0" fmla="*/ 70564381 w 28"/>
                <a:gd name="T1" fmla="*/ 25201562 h 28"/>
                <a:gd name="T2" fmla="*/ 70564381 w 28"/>
                <a:gd name="T3" fmla="*/ 25201562 h 28"/>
                <a:gd name="T4" fmla="*/ 70564381 w 28"/>
                <a:gd name="T5" fmla="*/ 40322501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30241879 w 28"/>
                <a:gd name="T15" fmla="*/ 65524069 h 28"/>
                <a:gd name="T16" fmla="*/ 15120940 w 28"/>
                <a:gd name="T17" fmla="*/ 60483758 h 28"/>
                <a:gd name="T18" fmla="*/ 5040313 w 28"/>
                <a:gd name="T19" fmla="*/ 50403124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25201562 h 28"/>
                <a:gd name="T26" fmla="*/ 5040313 w 28"/>
                <a:gd name="T27" fmla="*/ 10080625 h 28"/>
                <a:gd name="T28" fmla="*/ 15120940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5362813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25201562 h 28"/>
                <a:gd name="T42" fmla="*/ 70564381 w 28"/>
                <a:gd name="T43" fmla="*/ 25201562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0"/>
                  </a:moveTo>
                  <a:lnTo>
                    <a:pt x="28" y="10"/>
                  </a:lnTo>
                  <a:lnTo>
                    <a:pt x="28" y="16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2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2" name="Freeform 139"/>
            <p:cNvSpPr>
              <a:spLocks noEditPoints="1"/>
            </p:cNvSpPr>
            <p:nvPr/>
          </p:nvSpPr>
          <p:spPr bwMode="auto">
            <a:xfrm>
              <a:off x="5053013" y="3222625"/>
              <a:ext cx="123825" cy="117475"/>
            </a:xfrm>
            <a:custGeom>
              <a:avLst/>
              <a:gdLst>
                <a:gd name="T0" fmla="*/ 156249676 w 78"/>
                <a:gd name="T1" fmla="*/ 120967500 h 74"/>
                <a:gd name="T2" fmla="*/ 176410918 w 78"/>
                <a:gd name="T3" fmla="*/ 156249673 h 74"/>
                <a:gd name="T4" fmla="*/ 161289987 w 78"/>
                <a:gd name="T5" fmla="*/ 176410914 h 74"/>
                <a:gd name="T6" fmla="*/ 110886881 w 78"/>
                <a:gd name="T7" fmla="*/ 176410914 h 74"/>
                <a:gd name="T8" fmla="*/ 95765925 w 78"/>
                <a:gd name="T9" fmla="*/ 141128741 h 74"/>
                <a:gd name="T10" fmla="*/ 70564372 w 78"/>
                <a:gd name="T11" fmla="*/ 176410914 h 74"/>
                <a:gd name="T12" fmla="*/ 30241876 w 78"/>
                <a:gd name="T13" fmla="*/ 171370604 h 74"/>
                <a:gd name="T14" fmla="*/ 20161248 w 78"/>
                <a:gd name="T15" fmla="*/ 156249673 h 74"/>
                <a:gd name="T16" fmla="*/ 55443441 w 78"/>
                <a:gd name="T17" fmla="*/ 110886879 h 74"/>
                <a:gd name="T18" fmla="*/ 15120938 w 78"/>
                <a:gd name="T19" fmla="*/ 95765923 h 74"/>
                <a:gd name="T20" fmla="*/ 0 w 78"/>
                <a:gd name="T21" fmla="*/ 65524060 h 74"/>
                <a:gd name="T22" fmla="*/ 15120938 w 78"/>
                <a:gd name="T23" fmla="*/ 40322496 h 74"/>
                <a:gd name="T24" fmla="*/ 60483751 w 78"/>
                <a:gd name="T25" fmla="*/ 40322496 h 74"/>
                <a:gd name="T26" fmla="*/ 65524062 w 78"/>
                <a:gd name="T27" fmla="*/ 30241875 h 74"/>
                <a:gd name="T28" fmla="*/ 70564372 w 78"/>
                <a:gd name="T29" fmla="*/ 5040312 h 74"/>
                <a:gd name="T30" fmla="*/ 115927192 w 78"/>
                <a:gd name="T31" fmla="*/ 0 h 74"/>
                <a:gd name="T32" fmla="*/ 136088434 w 78"/>
                <a:gd name="T33" fmla="*/ 10080624 h 74"/>
                <a:gd name="T34" fmla="*/ 136088434 w 78"/>
                <a:gd name="T35" fmla="*/ 45362806 h 74"/>
                <a:gd name="T36" fmla="*/ 151209365 w 78"/>
                <a:gd name="T37" fmla="*/ 55443439 h 74"/>
                <a:gd name="T38" fmla="*/ 191531850 w 78"/>
                <a:gd name="T39" fmla="*/ 75604681 h 74"/>
                <a:gd name="T40" fmla="*/ 191531850 w 78"/>
                <a:gd name="T41" fmla="*/ 100806233 h 74"/>
                <a:gd name="T42" fmla="*/ 156249676 w 78"/>
                <a:gd name="T43" fmla="*/ 115927189 h 74"/>
                <a:gd name="T44" fmla="*/ 156249676 w 78"/>
                <a:gd name="T45" fmla="*/ 85685302 h 74"/>
                <a:gd name="T46" fmla="*/ 131048123 w 78"/>
                <a:gd name="T47" fmla="*/ 85685302 h 74"/>
                <a:gd name="T48" fmla="*/ 100806235 w 78"/>
                <a:gd name="T49" fmla="*/ 60483750 h 74"/>
                <a:gd name="T50" fmla="*/ 100806235 w 78"/>
                <a:gd name="T51" fmla="*/ 35282185 h 74"/>
                <a:gd name="T52" fmla="*/ 100806235 w 78"/>
                <a:gd name="T53" fmla="*/ 35282185 h 74"/>
                <a:gd name="T54" fmla="*/ 95765925 w 78"/>
                <a:gd name="T55" fmla="*/ 60483750 h 74"/>
                <a:gd name="T56" fmla="*/ 65524062 w 78"/>
                <a:gd name="T57" fmla="*/ 85685302 h 74"/>
                <a:gd name="T58" fmla="*/ 40322497 w 78"/>
                <a:gd name="T59" fmla="*/ 65524060 h 74"/>
                <a:gd name="T60" fmla="*/ 55443441 w 78"/>
                <a:gd name="T61" fmla="*/ 75604681 h 74"/>
                <a:gd name="T62" fmla="*/ 65524062 w 78"/>
                <a:gd name="T63" fmla="*/ 95765923 h 74"/>
                <a:gd name="T64" fmla="*/ 75604683 w 78"/>
                <a:gd name="T65" fmla="*/ 120967500 h 74"/>
                <a:gd name="T66" fmla="*/ 55443441 w 78"/>
                <a:gd name="T67" fmla="*/ 146169052 h 74"/>
                <a:gd name="T68" fmla="*/ 60483751 w 78"/>
                <a:gd name="T69" fmla="*/ 146169052 h 74"/>
                <a:gd name="T70" fmla="*/ 90725614 w 78"/>
                <a:gd name="T71" fmla="*/ 126007810 h 74"/>
                <a:gd name="T72" fmla="*/ 110886881 w 78"/>
                <a:gd name="T73" fmla="*/ 126007810 h 74"/>
                <a:gd name="T74" fmla="*/ 120967502 w 78"/>
                <a:gd name="T75" fmla="*/ 136088431 h 74"/>
                <a:gd name="T76" fmla="*/ 136088434 w 78"/>
                <a:gd name="T77" fmla="*/ 151209362 h 74"/>
                <a:gd name="T78" fmla="*/ 126007813 w 78"/>
                <a:gd name="T79" fmla="*/ 131048121 h 74"/>
                <a:gd name="T80" fmla="*/ 126007813 w 78"/>
                <a:gd name="T81" fmla="*/ 110886879 h 74"/>
                <a:gd name="T82" fmla="*/ 131048123 w 78"/>
                <a:gd name="T83" fmla="*/ 90725612 h 74"/>
                <a:gd name="T84" fmla="*/ 156249676 w 78"/>
                <a:gd name="T85" fmla="*/ 85685302 h 74"/>
                <a:gd name="T86" fmla="*/ 156249676 w 78"/>
                <a:gd name="T87" fmla="*/ 8568530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4"/>
                <a:gd name="T134" fmla="*/ 78 w 78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4">
                  <a:moveTo>
                    <a:pt x="52" y="44"/>
                  </a:moveTo>
                  <a:lnTo>
                    <a:pt x="52" y="44"/>
                  </a:lnTo>
                  <a:lnTo>
                    <a:pt x="62" y="48"/>
                  </a:lnTo>
                  <a:lnTo>
                    <a:pt x="68" y="54"/>
                  </a:lnTo>
                  <a:lnTo>
                    <a:pt x="70" y="58"/>
                  </a:lnTo>
                  <a:lnTo>
                    <a:pt x="70" y="62"/>
                  </a:lnTo>
                  <a:lnTo>
                    <a:pt x="68" y="66"/>
                  </a:lnTo>
                  <a:lnTo>
                    <a:pt x="64" y="70"/>
                  </a:lnTo>
                  <a:lnTo>
                    <a:pt x="56" y="74"/>
                  </a:lnTo>
                  <a:lnTo>
                    <a:pt x="50" y="74"/>
                  </a:lnTo>
                  <a:lnTo>
                    <a:pt x="44" y="70"/>
                  </a:lnTo>
                  <a:lnTo>
                    <a:pt x="40" y="60"/>
                  </a:lnTo>
                  <a:lnTo>
                    <a:pt x="38" y="56"/>
                  </a:lnTo>
                  <a:lnTo>
                    <a:pt x="34" y="64"/>
                  </a:lnTo>
                  <a:lnTo>
                    <a:pt x="28" y="70"/>
                  </a:lnTo>
                  <a:lnTo>
                    <a:pt x="20" y="72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8" y="62"/>
                  </a:lnTo>
                  <a:lnTo>
                    <a:pt x="10" y="56"/>
                  </a:lnTo>
                  <a:lnTo>
                    <a:pt x="16" y="48"/>
                  </a:lnTo>
                  <a:lnTo>
                    <a:pt x="22" y="44"/>
                  </a:lnTo>
                  <a:lnTo>
                    <a:pt x="10" y="40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6" y="16"/>
                  </a:lnTo>
                  <a:lnTo>
                    <a:pt x="12" y="12"/>
                  </a:lnTo>
                  <a:lnTo>
                    <a:pt x="18" y="14"/>
                  </a:lnTo>
                  <a:lnTo>
                    <a:pt x="24" y="16"/>
                  </a:lnTo>
                  <a:lnTo>
                    <a:pt x="28" y="22"/>
                  </a:lnTo>
                  <a:lnTo>
                    <a:pt x="26" y="12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10"/>
                  </a:lnTo>
                  <a:lnTo>
                    <a:pt x="54" y="18"/>
                  </a:lnTo>
                  <a:lnTo>
                    <a:pt x="52" y="26"/>
                  </a:lnTo>
                  <a:lnTo>
                    <a:pt x="60" y="22"/>
                  </a:lnTo>
                  <a:lnTo>
                    <a:pt x="68" y="22"/>
                  </a:lnTo>
                  <a:lnTo>
                    <a:pt x="72" y="24"/>
                  </a:lnTo>
                  <a:lnTo>
                    <a:pt x="76" y="30"/>
                  </a:lnTo>
                  <a:lnTo>
                    <a:pt x="78" y="36"/>
                  </a:lnTo>
                  <a:lnTo>
                    <a:pt x="76" y="40"/>
                  </a:lnTo>
                  <a:lnTo>
                    <a:pt x="74" y="42"/>
                  </a:lnTo>
                  <a:lnTo>
                    <a:pt x="70" y="44"/>
                  </a:lnTo>
                  <a:lnTo>
                    <a:pt x="62" y="46"/>
                  </a:lnTo>
                  <a:lnTo>
                    <a:pt x="52" y="44"/>
                  </a:lnTo>
                  <a:close/>
                  <a:moveTo>
                    <a:pt x="62" y="34"/>
                  </a:moveTo>
                  <a:lnTo>
                    <a:pt x="62" y="34"/>
                  </a:lnTo>
                  <a:lnTo>
                    <a:pt x="56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24"/>
                  </a:lnTo>
                  <a:lnTo>
                    <a:pt x="32" y="28"/>
                  </a:lnTo>
                  <a:lnTo>
                    <a:pt x="26" y="34"/>
                  </a:lnTo>
                  <a:lnTo>
                    <a:pt x="16" y="26"/>
                  </a:lnTo>
                  <a:lnTo>
                    <a:pt x="22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6" y="50"/>
                  </a:lnTo>
                  <a:lnTo>
                    <a:pt x="40" y="50"/>
                  </a:lnTo>
                  <a:lnTo>
                    <a:pt x="44" y="50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50" y="52"/>
                  </a:lnTo>
                  <a:lnTo>
                    <a:pt x="46" y="48"/>
                  </a:lnTo>
                  <a:lnTo>
                    <a:pt x="50" y="44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8" y="36"/>
                  </a:lnTo>
                  <a:lnTo>
                    <a:pt x="62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3" name="Freeform 140"/>
            <p:cNvSpPr>
              <a:spLocks/>
            </p:cNvSpPr>
            <p:nvPr/>
          </p:nvSpPr>
          <p:spPr bwMode="auto">
            <a:xfrm>
              <a:off x="5094288" y="3260725"/>
              <a:ext cx="41275" cy="44450"/>
            </a:xfrm>
            <a:custGeom>
              <a:avLst/>
              <a:gdLst>
                <a:gd name="T0" fmla="*/ 65524068 w 26"/>
                <a:gd name="T1" fmla="*/ 35282190 h 28"/>
                <a:gd name="T2" fmla="*/ 65524068 w 26"/>
                <a:gd name="T3" fmla="*/ 35282190 h 28"/>
                <a:gd name="T4" fmla="*/ 65524068 w 26"/>
                <a:gd name="T5" fmla="*/ 45362813 h 28"/>
                <a:gd name="T6" fmla="*/ 60483757 w 26"/>
                <a:gd name="T7" fmla="*/ 60483758 h 28"/>
                <a:gd name="T8" fmla="*/ 45362812 w 26"/>
                <a:gd name="T9" fmla="*/ 65524069 h 28"/>
                <a:gd name="T10" fmla="*/ 35282190 w 26"/>
                <a:gd name="T11" fmla="*/ 70564381 h 28"/>
                <a:gd name="T12" fmla="*/ 35282190 w 26"/>
                <a:gd name="T13" fmla="*/ 70564381 h 28"/>
                <a:gd name="T14" fmla="*/ 20161250 w 26"/>
                <a:gd name="T15" fmla="*/ 65524069 h 28"/>
                <a:gd name="T16" fmla="*/ 10080625 w 26"/>
                <a:gd name="T17" fmla="*/ 60483758 h 28"/>
                <a:gd name="T18" fmla="*/ 0 w 26"/>
                <a:gd name="T19" fmla="*/ 50403124 h 28"/>
                <a:gd name="T20" fmla="*/ 0 w 26"/>
                <a:gd name="T21" fmla="*/ 35282190 h 28"/>
                <a:gd name="T22" fmla="*/ 0 w 26"/>
                <a:gd name="T23" fmla="*/ 35282190 h 28"/>
                <a:gd name="T24" fmla="*/ 0 w 26"/>
                <a:gd name="T25" fmla="*/ 20161251 h 28"/>
                <a:gd name="T26" fmla="*/ 10080625 w 26"/>
                <a:gd name="T27" fmla="*/ 10080625 h 28"/>
                <a:gd name="T28" fmla="*/ 20161250 w 26"/>
                <a:gd name="T29" fmla="*/ 5040313 h 28"/>
                <a:gd name="T30" fmla="*/ 30241879 w 26"/>
                <a:gd name="T31" fmla="*/ 0 h 28"/>
                <a:gd name="T32" fmla="*/ 30241879 w 26"/>
                <a:gd name="T33" fmla="*/ 0 h 28"/>
                <a:gd name="T34" fmla="*/ 45362812 w 26"/>
                <a:gd name="T35" fmla="*/ 5040313 h 28"/>
                <a:gd name="T36" fmla="*/ 55443446 w 26"/>
                <a:gd name="T37" fmla="*/ 10080625 h 28"/>
                <a:gd name="T38" fmla="*/ 65524068 w 26"/>
                <a:gd name="T39" fmla="*/ 20161251 h 28"/>
                <a:gd name="T40" fmla="*/ 65524068 w 26"/>
                <a:gd name="T41" fmla="*/ 35282190 h 28"/>
                <a:gd name="T42" fmla="*/ 65524068 w 26"/>
                <a:gd name="T43" fmla="*/ 3528219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8"/>
                <a:gd name="T68" fmla="*/ 26 w 26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8">
                  <a:moveTo>
                    <a:pt x="26" y="14"/>
                  </a:moveTo>
                  <a:lnTo>
                    <a:pt x="26" y="14"/>
                  </a:lnTo>
                  <a:lnTo>
                    <a:pt x="26" y="18"/>
                  </a:lnTo>
                  <a:lnTo>
                    <a:pt x="24" y="24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6"/>
                  </a:lnTo>
                  <a:lnTo>
                    <a:pt x="4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4" name="Freeform 141"/>
            <p:cNvSpPr>
              <a:spLocks noEditPoints="1"/>
            </p:cNvSpPr>
            <p:nvPr/>
          </p:nvSpPr>
          <p:spPr bwMode="auto">
            <a:xfrm>
              <a:off x="4503738" y="2863850"/>
              <a:ext cx="114300" cy="111125"/>
            </a:xfrm>
            <a:custGeom>
              <a:avLst/>
              <a:gdLst>
                <a:gd name="T0" fmla="*/ 126007809 w 72"/>
                <a:gd name="T1" fmla="*/ 100806231 h 70"/>
                <a:gd name="T2" fmla="*/ 171370602 w 72"/>
                <a:gd name="T3" fmla="*/ 115927187 h 70"/>
                <a:gd name="T4" fmla="*/ 176410912 w 72"/>
                <a:gd name="T5" fmla="*/ 131048117 h 70"/>
                <a:gd name="T6" fmla="*/ 166330292 w 72"/>
                <a:gd name="T7" fmla="*/ 151209359 h 70"/>
                <a:gd name="T8" fmla="*/ 146169050 w 72"/>
                <a:gd name="T9" fmla="*/ 166330290 h 70"/>
                <a:gd name="T10" fmla="*/ 120967498 w 72"/>
                <a:gd name="T11" fmla="*/ 161289979 h 70"/>
                <a:gd name="T12" fmla="*/ 105846567 w 72"/>
                <a:gd name="T13" fmla="*/ 141128738 h 70"/>
                <a:gd name="T14" fmla="*/ 100806232 w 72"/>
                <a:gd name="T15" fmla="*/ 131048117 h 70"/>
                <a:gd name="T16" fmla="*/ 80644991 w 72"/>
                <a:gd name="T17" fmla="*/ 166330290 h 70"/>
                <a:gd name="T18" fmla="*/ 45362806 w 72"/>
                <a:gd name="T19" fmla="*/ 171370600 h 70"/>
                <a:gd name="T20" fmla="*/ 35282185 w 72"/>
                <a:gd name="T21" fmla="*/ 166330290 h 70"/>
                <a:gd name="T22" fmla="*/ 35282185 w 72"/>
                <a:gd name="T23" fmla="*/ 141128738 h 70"/>
                <a:gd name="T24" fmla="*/ 60483749 w 72"/>
                <a:gd name="T25" fmla="*/ 110886876 h 70"/>
                <a:gd name="T26" fmla="*/ 30241875 w 72"/>
                <a:gd name="T27" fmla="*/ 105846566 h 70"/>
                <a:gd name="T28" fmla="*/ 10080624 w 72"/>
                <a:gd name="T29" fmla="*/ 95765921 h 70"/>
                <a:gd name="T30" fmla="*/ 0 w 72"/>
                <a:gd name="T31" fmla="*/ 75604679 h 70"/>
                <a:gd name="T32" fmla="*/ 10080624 w 72"/>
                <a:gd name="T33" fmla="*/ 50403115 h 70"/>
                <a:gd name="T34" fmla="*/ 20161248 w 72"/>
                <a:gd name="T35" fmla="*/ 40322495 h 70"/>
                <a:gd name="T36" fmla="*/ 50403116 w 72"/>
                <a:gd name="T37" fmla="*/ 45362805 h 70"/>
                <a:gd name="T38" fmla="*/ 60483749 w 72"/>
                <a:gd name="T39" fmla="*/ 55443438 h 70"/>
                <a:gd name="T40" fmla="*/ 50403116 w 72"/>
                <a:gd name="T41" fmla="*/ 15120937 h 70"/>
                <a:gd name="T42" fmla="*/ 65524060 w 72"/>
                <a:gd name="T43" fmla="*/ 5040312 h 70"/>
                <a:gd name="T44" fmla="*/ 95765922 w 72"/>
                <a:gd name="T45" fmla="*/ 0 h 70"/>
                <a:gd name="T46" fmla="*/ 115927188 w 72"/>
                <a:gd name="T47" fmla="*/ 5040312 h 70"/>
                <a:gd name="T48" fmla="*/ 120967498 w 72"/>
                <a:gd name="T49" fmla="*/ 15120937 h 70"/>
                <a:gd name="T50" fmla="*/ 115927188 w 72"/>
                <a:gd name="T51" fmla="*/ 60483748 h 70"/>
                <a:gd name="T52" fmla="*/ 136088429 w 72"/>
                <a:gd name="T53" fmla="*/ 45362805 h 70"/>
                <a:gd name="T54" fmla="*/ 166330292 w 72"/>
                <a:gd name="T55" fmla="*/ 45362805 h 70"/>
                <a:gd name="T56" fmla="*/ 176410912 w 72"/>
                <a:gd name="T57" fmla="*/ 55443438 h 70"/>
                <a:gd name="T58" fmla="*/ 181451223 w 72"/>
                <a:gd name="T59" fmla="*/ 75604679 h 70"/>
                <a:gd name="T60" fmla="*/ 171370602 w 72"/>
                <a:gd name="T61" fmla="*/ 90725610 h 70"/>
                <a:gd name="T62" fmla="*/ 126007809 w 72"/>
                <a:gd name="T63" fmla="*/ 100806231 h 70"/>
                <a:gd name="T64" fmla="*/ 146169050 w 72"/>
                <a:gd name="T65" fmla="*/ 70564369 h 70"/>
                <a:gd name="T66" fmla="*/ 136088429 w 72"/>
                <a:gd name="T67" fmla="*/ 75604679 h 70"/>
                <a:gd name="T68" fmla="*/ 120967498 w 72"/>
                <a:gd name="T69" fmla="*/ 75604679 h 70"/>
                <a:gd name="T70" fmla="*/ 90725611 w 72"/>
                <a:gd name="T71" fmla="*/ 60483748 h 70"/>
                <a:gd name="T72" fmla="*/ 90725611 w 72"/>
                <a:gd name="T73" fmla="*/ 45362805 h 70"/>
                <a:gd name="T74" fmla="*/ 85685301 w 72"/>
                <a:gd name="T75" fmla="*/ 35282185 h 70"/>
                <a:gd name="T76" fmla="*/ 85685301 w 72"/>
                <a:gd name="T77" fmla="*/ 35282185 h 70"/>
                <a:gd name="T78" fmla="*/ 90725611 w 72"/>
                <a:gd name="T79" fmla="*/ 60483748 h 70"/>
                <a:gd name="T80" fmla="*/ 85685301 w 72"/>
                <a:gd name="T81" fmla="*/ 60483748 h 70"/>
                <a:gd name="T82" fmla="*/ 65524060 w 72"/>
                <a:gd name="T83" fmla="*/ 85685300 h 70"/>
                <a:gd name="T84" fmla="*/ 35282185 w 72"/>
                <a:gd name="T85" fmla="*/ 70564369 h 70"/>
                <a:gd name="T86" fmla="*/ 35282185 w 72"/>
                <a:gd name="T87" fmla="*/ 70564369 h 70"/>
                <a:gd name="T88" fmla="*/ 65524060 w 72"/>
                <a:gd name="T89" fmla="*/ 85685300 h 70"/>
                <a:gd name="T90" fmla="*/ 65524060 w 72"/>
                <a:gd name="T91" fmla="*/ 95765921 h 70"/>
                <a:gd name="T92" fmla="*/ 70564370 w 72"/>
                <a:gd name="T93" fmla="*/ 105846566 h 70"/>
                <a:gd name="T94" fmla="*/ 75604680 w 72"/>
                <a:gd name="T95" fmla="*/ 115927187 h 70"/>
                <a:gd name="T96" fmla="*/ 65524060 w 72"/>
                <a:gd name="T97" fmla="*/ 141128738 h 70"/>
                <a:gd name="T98" fmla="*/ 65524060 w 72"/>
                <a:gd name="T99" fmla="*/ 141128738 h 70"/>
                <a:gd name="T100" fmla="*/ 80644991 w 72"/>
                <a:gd name="T101" fmla="*/ 115927187 h 70"/>
                <a:gd name="T102" fmla="*/ 100806232 w 72"/>
                <a:gd name="T103" fmla="*/ 120967497 h 70"/>
                <a:gd name="T104" fmla="*/ 110886878 w 72"/>
                <a:gd name="T105" fmla="*/ 115927187 h 70"/>
                <a:gd name="T106" fmla="*/ 120967498 w 72"/>
                <a:gd name="T107" fmla="*/ 120967497 h 70"/>
                <a:gd name="T108" fmla="*/ 136088429 w 72"/>
                <a:gd name="T109" fmla="*/ 136088428 h 70"/>
                <a:gd name="T110" fmla="*/ 141128740 w 72"/>
                <a:gd name="T111" fmla="*/ 131048117 h 70"/>
                <a:gd name="T112" fmla="*/ 126007809 w 72"/>
                <a:gd name="T113" fmla="*/ 120967497 h 70"/>
                <a:gd name="T114" fmla="*/ 115927188 w 72"/>
                <a:gd name="T115" fmla="*/ 110886876 h 70"/>
                <a:gd name="T116" fmla="*/ 120967498 w 72"/>
                <a:gd name="T117" fmla="*/ 100806231 h 70"/>
                <a:gd name="T118" fmla="*/ 126007809 w 72"/>
                <a:gd name="T119" fmla="*/ 80644990 h 70"/>
                <a:gd name="T120" fmla="*/ 120967498 w 72"/>
                <a:gd name="T121" fmla="*/ 80644990 h 70"/>
                <a:gd name="T122" fmla="*/ 146169050 w 72"/>
                <a:gd name="T123" fmla="*/ 70564369 h 70"/>
                <a:gd name="T124" fmla="*/ 146169050 w 72"/>
                <a:gd name="T125" fmla="*/ 70564369 h 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2"/>
                <a:gd name="T190" fmla="*/ 0 h 70"/>
                <a:gd name="T191" fmla="*/ 72 w 72"/>
                <a:gd name="T192" fmla="*/ 70 h 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2" h="70">
                  <a:moveTo>
                    <a:pt x="50" y="40"/>
                  </a:moveTo>
                  <a:lnTo>
                    <a:pt x="50" y="40"/>
                  </a:lnTo>
                  <a:lnTo>
                    <a:pt x="60" y="42"/>
                  </a:lnTo>
                  <a:lnTo>
                    <a:pt x="68" y="46"/>
                  </a:lnTo>
                  <a:lnTo>
                    <a:pt x="70" y="50"/>
                  </a:lnTo>
                  <a:lnTo>
                    <a:pt x="70" y="52"/>
                  </a:lnTo>
                  <a:lnTo>
                    <a:pt x="68" y="56"/>
                  </a:lnTo>
                  <a:lnTo>
                    <a:pt x="66" y="60"/>
                  </a:lnTo>
                  <a:lnTo>
                    <a:pt x="58" y="66"/>
                  </a:lnTo>
                  <a:lnTo>
                    <a:pt x="52" y="68"/>
                  </a:lnTo>
                  <a:lnTo>
                    <a:pt x="48" y="64"/>
                  </a:lnTo>
                  <a:lnTo>
                    <a:pt x="42" y="56"/>
                  </a:lnTo>
                  <a:lnTo>
                    <a:pt x="40" y="52"/>
                  </a:lnTo>
                  <a:lnTo>
                    <a:pt x="36" y="60"/>
                  </a:lnTo>
                  <a:lnTo>
                    <a:pt x="32" y="66"/>
                  </a:lnTo>
                  <a:lnTo>
                    <a:pt x="24" y="70"/>
                  </a:lnTo>
                  <a:lnTo>
                    <a:pt x="18" y="68"/>
                  </a:lnTo>
                  <a:lnTo>
                    <a:pt x="14" y="66"/>
                  </a:lnTo>
                  <a:lnTo>
                    <a:pt x="14" y="62"/>
                  </a:lnTo>
                  <a:lnTo>
                    <a:pt x="14" y="56"/>
                  </a:lnTo>
                  <a:lnTo>
                    <a:pt x="18" y="50"/>
                  </a:lnTo>
                  <a:lnTo>
                    <a:pt x="24" y="44"/>
                  </a:lnTo>
                  <a:lnTo>
                    <a:pt x="12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4" y="16"/>
                  </a:lnTo>
                  <a:lnTo>
                    <a:pt x="20" y="18"/>
                  </a:lnTo>
                  <a:lnTo>
                    <a:pt x="24" y="22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60" y="16"/>
                  </a:lnTo>
                  <a:lnTo>
                    <a:pt x="66" y="18"/>
                  </a:lnTo>
                  <a:lnTo>
                    <a:pt x="70" y="22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0" y="34"/>
                  </a:lnTo>
                  <a:lnTo>
                    <a:pt x="68" y="36"/>
                  </a:lnTo>
                  <a:lnTo>
                    <a:pt x="60" y="38"/>
                  </a:lnTo>
                  <a:lnTo>
                    <a:pt x="50" y="40"/>
                  </a:lnTo>
                  <a:close/>
                  <a:moveTo>
                    <a:pt x="58" y="28"/>
                  </a:moveTo>
                  <a:lnTo>
                    <a:pt x="58" y="28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4" y="24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4" y="14"/>
                  </a:lnTo>
                  <a:lnTo>
                    <a:pt x="36" y="24"/>
                  </a:lnTo>
                  <a:lnTo>
                    <a:pt x="34" y="24"/>
                  </a:lnTo>
                  <a:lnTo>
                    <a:pt x="28" y="26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0" y="46"/>
                  </a:lnTo>
                  <a:lnTo>
                    <a:pt x="28" y="50"/>
                  </a:lnTo>
                  <a:lnTo>
                    <a:pt x="26" y="56"/>
                  </a:lnTo>
                  <a:lnTo>
                    <a:pt x="32" y="46"/>
                  </a:lnTo>
                  <a:lnTo>
                    <a:pt x="40" y="48"/>
                  </a:lnTo>
                  <a:lnTo>
                    <a:pt x="44" y="46"/>
                  </a:lnTo>
                  <a:lnTo>
                    <a:pt x="48" y="48"/>
                  </a:lnTo>
                  <a:lnTo>
                    <a:pt x="54" y="54"/>
                  </a:lnTo>
                  <a:lnTo>
                    <a:pt x="56" y="52"/>
                  </a:lnTo>
                  <a:lnTo>
                    <a:pt x="50" y="48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54" y="30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5" name="Freeform 142"/>
            <p:cNvSpPr>
              <a:spLocks/>
            </p:cNvSpPr>
            <p:nvPr/>
          </p:nvSpPr>
          <p:spPr bwMode="auto">
            <a:xfrm>
              <a:off x="4545013" y="2901950"/>
              <a:ext cx="38100" cy="38100"/>
            </a:xfrm>
            <a:custGeom>
              <a:avLst/>
              <a:gdLst>
                <a:gd name="T0" fmla="*/ 60483756 w 24"/>
                <a:gd name="T1" fmla="*/ 20161250 h 24"/>
                <a:gd name="T2" fmla="*/ 60483756 w 24"/>
                <a:gd name="T3" fmla="*/ 20161250 h 24"/>
                <a:gd name="T4" fmla="*/ 60483756 w 24"/>
                <a:gd name="T5" fmla="*/ 35282189 h 24"/>
                <a:gd name="T6" fmla="*/ 55443445 w 24"/>
                <a:gd name="T7" fmla="*/ 45362810 h 24"/>
                <a:gd name="T8" fmla="*/ 45362810 w 24"/>
                <a:gd name="T9" fmla="*/ 55443445 h 24"/>
                <a:gd name="T10" fmla="*/ 35282189 w 24"/>
                <a:gd name="T11" fmla="*/ 60483756 h 24"/>
                <a:gd name="T12" fmla="*/ 35282189 w 24"/>
                <a:gd name="T13" fmla="*/ 60483756 h 24"/>
                <a:gd name="T14" fmla="*/ 25201561 w 24"/>
                <a:gd name="T15" fmla="*/ 60483756 h 24"/>
                <a:gd name="T16" fmla="*/ 10080625 w 24"/>
                <a:gd name="T17" fmla="*/ 55443445 h 24"/>
                <a:gd name="T18" fmla="*/ 5040312 w 24"/>
                <a:gd name="T19" fmla="*/ 45362810 h 24"/>
                <a:gd name="T20" fmla="*/ 0 w 24"/>
                <a:gd name="T21" fmla="*/ 35282189 h 24"/>
                <a:gd name="T22" fmla="*/ 0 w 24"/>
                <a:gd name="T23" fmla="*/ 35282189 h 24"/>
                <a:gd name="T24" fmla="*/ 0 w 24"/>
                <a:gd name="T25" fmla="*/ 20161250 h 24"/>
                <a:gd name="T26" fmla="*/ 5040312 w 24"/>
                <a:gd name="T27" fmla="*/ 10080625 h 24"/>
                <a:gd name="T28" fmla="*/ 10080625 w 24"/>
                <a:gd name="T29" fmla="*/ 5040312 h 24"/>
                <a:gd name="T30" fmla="*/ 25201561 w 24"/>
                <a:gd name="T31" fmla="*/ 0 h 24"/>
                <a:gd name="T32" fmla="*/ 25201561 w 24"/>
                <a:gd name="T33" fmla="*/ 0 h 24"/>
                <a:gd name="T34" fmla="*/ 35282189 w 24"/>
                <a:gd name="T35" fmla="*/ 0 h 24"/>
                <a:gd name="T36" fmla="*/ 45362810 w 24"/>
                <a:gd name="T37" fmla="*/ 0 h 24"/>
                <a:gd name="T38" fmla="*/ 55443445 w 24"/>
                <a:gd name="T39" fmla="*/ 10080625 h 24"/>
                <a:gd name="T40" fmla="*/ 60483756 w 24"/>
                <a:gd name="T41" fmla="*/ 20161250 h 24"/>
                <a:gd name="T42" fmla="*/ 60483756 w 24"/>
                <a:gd name="T43" fmla="*/ 20161250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4"/>
                <a:gd name="T68" fmla="*/ 24 w 24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4">
                  <a:moveTo>
                    <a:pt x="24" y="8"/>
                  </a:moveTo>
                  <a:lnTo>
                    <a:pt x="24" y="8"/>
                  </a:lnTo>
                  <a:lnTo>
                    <a:pt x="24" y="14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6" name="Freeform 143"/>
            <p:cNvSpPr>
              <a:spLocks/>
            </p:cNvSpPr>
            <p:nvPr/>
          </p:nvSpPr>
          <p:spPr bwMode="auto">
            <a:xfrm>
              <a:off x="4414838" y="3794125"/>
              <a:ext cx="53975" cy="44450"/>
            </a:xfrm>
            <a:custGeom>
              <a:avLst/>
              <a:gdLst>
                <a:gd name="T0" fmla="*/ 45362805 w 34"/>
                <a:gd name="T1" fmla="*/ 70564381 h 28"/>
                <a:gd name="T2" fmla="*/ 45362805 w 34"/>
                <a:gd name="T3" fmla="*/ 70564381 h 28"/>
                <a:gd name="T4" fmla="*/ 35282184 w 34"/>
                <a:gd name="T5" fmla="*/ 70564381 h 28"/>
                <a:gd name="T6" fmla="*/ 20161247 w 34"/>
                <a:gd name="T7" fmla="*/ 60483758 h 28"/>
                <a:gd name="T8" fmla="*/ 10080624 w 34"/>
                <a:gd name="T9" fmla="*/ 50403124 h 28"/>
                <a:gd name="T10" fmla="*/ 0 w 34"/>
                <a:gd name="T11" fmla="*/ 35282190 h 28"/>
                <a:gd name="T12" fmla="*/ 0 w 34"/>
                <a:gd name="T13" fmla="*/ 35282190 h 28"/>
                <a:gd name="T14" fmla="*/ 10080624 w 34"/>
                <a:gd name="T15" fmla="*/ 15120940 h 28"/>
                <a:gd name="T16" fmla="*/ 25201557 w 34"/>
                <a:gd name="T17" fmla="*/ 5040313 h 28"/>
                <a:gd name="T18" fmla="*/ 45362805 w 34"/>
                <a:gd name="T19" fmla="*/ 0 h 28"/>
                <a:gd name="T20" fmla="*/ 45362805 w 34"/>
                <a:gd name="T21" fmla="*/ 0 h 28"/>
                <a:gd name="T22" fmla="*/ 55443437 w 34"/>
                <a:gd name="T23" fmla="*/ 0 h 28"/>
                <a:gd name="T24" fmla="*/ 65524058 w 34"/>
                <a:gd name="T25" fmla="*/ 0 h 28"/>
                <a:gd name="T26" fmla="*/ 75604678 w 34"/>
                <a:gd name="T27" fmla="*/ 10080625 h 28"/>
                <a:gd name="T28" fmla="*/ 80644989 w 34"/>
                <a:gd name="T29" fmla="*/ 15120940 h 28"/>
                <a:gd name="T30" fmla="*/ 80644989 w 34"/>
                <a:gd name="T31" fmla="*/ 15120940 h 28"/>
                <a:gd name="T32" fmla="*/ 85685299 w 34"/>
                <a:gd name="T33" fmla="*/ 35282190 h 28"/>
                <a:gd name="T34" fmla="*/ 80644989 w 34"/>
                <a:gd name="T35" fmla="*/ 55443447 h 28"/>
                <a:gd name="T36" fmla="*/ 65524058 w 34"/>
                <a:gd name="T37" fmla="*/ 70564381 h 28"/>
                <a:gd name="T38" fmla="*/ 55443437 w 34"/>
                <a:gd name="T39" fmla="*/ 70564381 h 28"/>
                <a:gd name="T40" fmla="*/ 45362805 w 34"/>
                <a:gd name="T41" fmla="*/ 70564381 h 28"/>
                <a:gd name="T42" fmla="*/ 45362805 w 34"/>
                <a:gd name="T43" fmla="*/ 70564381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18" y="28"/>
                  </a:moveTo>
                  <a:lnTo>
                    <a:pt x="18" y="28"/>
                  </a:lnTo>
                  <a:lnTo>
                    <a:pt x="14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4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7" name="Freeform 144"/>
            <p:cNvSpPr>
              <a:spLocks/>
            </p:cNvSpPr>
            <p:nvPr/>
          </p:nvSpPr>
          <p:spPr bwMode="auto">
            <a:xfrm>
              <a:off x="4583113" y="3651250"/>
              <a:ext cx="47625" cy="47625"/>
            </a:xfrm>
            <a:custGeom>
              <a:avLst/>
              <a:gdLst>
                <a:gd name="T0" fmla="*/ 15120940 w 30"/>
                <a:gd name="T1" fmla="*/ 65524071 h 30"/>
                <a:gd name="T2" fmla="*/ 15120940 w 30"/>
                <a:gd name="T3" fmla="*/ 65524071 h 30"/>
                <a:gd name="T4" fmla="*/ 5040313 w 30"/>
                <a:gd name="T5" fmla="*/ 60483759 h 30"/>
                <a:gd name="T6" fmla="*/ 0 w 30"/>
                <a:gd name="T7" fmla="*/ 45362813 h 30"/>
                <a:gd name="T8" fmla="*/ 0 w 30"/>
                <a:gd name="T9" fmla="*/ 30241880 h 30"/>
                <a:gd name="T10" fmla="*/ 0 w 30"/>
                <a:gd name="T11" fmla="*/ 10080626 h 30"/>
                <a:gd name="T12" fmla="*/ 0 w 30"/>
                <a:gd name="T13" fmla="*/ 10080626 h 30"/>
                <a:gd name="T14" fmla="*/ 20161251 w 30"/>
                <a:gd name="T15" fmla="*/ 5040313 h 30"/>
                <a:gd name="T16" fmla="*/ 35282191 w 30"/>
                <a:gd name="T17" fmla="*/ 0 h 30"/>
                <a:gd name="T18" fmla="*/ 55443448 w 30"/>
                <a:gd name="T19" fmla="*/ 5040313 h 30"/>
                <a:gd name="T20" fmla="*/ 55443448 w 30"/>
                <a:gd name="T21" fmla="*/ 5040313 h 30"/>
                <a:gd name="T22" fmla="*/ 65524071 w 30"/>
                <a:gd name="T23" fmla="*/ 15120940 h 30"/>
                <a:gd name="T24" fmla="*/ 70564382 w 30"/>
                <a:gd name="T25" fmla="*/ 20161251 h 30"/>
                <a:gd name="T26" fmla="*/ 75604693 w 30"/>
                <a:gd name="T27" fmla="*/ 30241880 h 30"/>
                <a:gd name="T28" fmla="*/ 75604693 w 30"/>
                <a:gd name="T29" fmla="*/ 45362813 h 30"/>
                <a:gd name="T30" fmla="*/ 75604693 w 30"/>
                <a:gd name="T31" fmla="*/ 45362813 h 30"/>
                <a:gd name="T32" fmla="*/ 70564382 w 30"/>
                <a:gd name="T33" fmla="*/ 60483759 h 30"/>
                <a:gd name="T34" fmla="*/ 55443448 w 30"/>
                <a:gd name="T35" fmla="*/ 75604693 h 30"/>
                <a:gd name="T36" fmla="*/ 35282191 w 30"/>
                <a:gd name="T37" fmla="*/ 75604693 h 30"/>
                <a:gd name="T38" fmla="*/ 25201562 w 30"/>
                <a:gd name="T39" fmla="*/ 75604693 h 30"/>
                <a:gd name="T40" fmla="*/ 15120940 w 30"/>
                <a:gd name="T41" fmla="*/ 65524071 h 30"/>
                <a:gd name="T42" fmla="*/ 15120940 w 30"/>
                <a:gd name="T43" fmla="*/ 6552407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6" y="26"/>
                  </a:moveTo>
                  <a:lnTo>
                    <a:pt x="6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8" name="Freeform 145"/>
            <p:cNvSpPr>
              <a:spLocks/>
            </p:cNvSpPr>
            <p:nvPr/>
          </p:nvSpPr>
          <p:spPr bwMode="auto">
            <a:xfrm>
              <a:off x="4773613" y="3648075"/>
              <a:ext cx="44450" cy="38100"/>
            </a:xfrm>
            <a:custGeom>
              <a:avLst/>
              <a:gdLst>
                <a:gd name="T0" fmla="*/ 40322501 w 28"/>
                <a:gd name="T1" fmla="*/ 60483756 h 24"/>
                <a:gd name="T2" fmla="*/ 40322501 w 28"/>
                <a:gd name="T3" fmla="*/ 60483756 h 24"/>
                <a:gd name="T4" fmla="*/ 20161251 w 28"/>
                <a:gd name="T5" fmla="*/ 55443445 h 24"/>
                <a:gd name="T6" fmla="*/ 10080625 w 28"/>
                <a:gd name="T7" fmla="*/ 45362810 h 24"/>
                <a:gd name="T8" fmla="*/ 0 w 28"/>
                <a:gd name="T9" fmla="*/ 30241878 h 24"/>
                <a:gd name="T10" fmla="*/ 0 w 28"/>
                <a:gd name="T11" fmla="*/ 30241878 h 24"/>
                <a:gd name="T12" fmla="*/ 10080625 w 28"/>
                <a:gd name="T13" fmla="*/ 15120939 h 24"/>
                <a:gd name="T14" fmla="*/ 20161251 w 28"/>
                <a:gd name="T15" fmla="*/ 5040312 h 24"/>
                <a:gd name="T16" fmla="*/ 35282190 w 28"/>
                <a:gd name="T17" fmla="*/ 0 h 24"/>
                <a:gd name="T18" fmla="*/ 35282190 w 28"/>
                <a:gd name="T19" fmla="*/ 0 h 24"/>
                <a:gd name="T20" fmla="*/ 55443447 w 28"/>
                <a:gd name="T21" fmla="*/ 5040312 h 24"/>
                <a:gd name="T22" fmla="*/ 60483758 w 28"/>
                <a:gd name="T23" fmla="*/ 5040312 h 24"/>
                <a:gd name="T24" fmla="*/ 70564381 w 28"/>
                <a:gd name="T25" fmla="*/ 15120939 h 24"/>
                <a:gd name="T26" fmla="*/ 70564381 w 28"/>
                <a:gd name="T27" fmla="*/ 15120939 h 24"/>
                <a:gd name="T28" fmla="*/ 70564381 w 28"/>
                <a:gd name="T29" fmla="*/ 30241878 h 24"/>
                <a:gd name="T30" fmla="*/ 70564381 w 28"/>
                <a:gd name="T31" fmla="*/ 45362810 h 24"/>
                <a:gd name="T32" fmla="*/ 55443447 w 28"/>
                <a:gd name="T33" fmla="*/ 55443445 h 24"/>
                <a:gd name="T34" fmla="*/ 40322501 w 28"/>
                <a:gd name="T35" fmla="*/ 60483756 h 24"/>
                <a:gd name="T36" fmla="*/ 40322501 w 28"/>
                <a:gd name="T37" fmla="*/ 60483756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24"/>
                <a:gd name="T59" fmla="*/ 28 w 28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24">
                  <a:moveTo>
                    <a:pt x="16" y="24"/>
                  </a:moveTo>
                  <a:lnTo>
                    <a:pt x="16" y="24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28" y="12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09" name="Freeform 146"/>
            <p:cNvSpPr>
              <a:spLocks/>
            </p:cNvSpPr>
            <p:nvPr/>
          </p:nvSpPr>
          <p:spPr bwMode="auto">
            <a:xfrm>
              <a:off x="4840288" y="3965575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0" name="Freeform 147"/>
            <p:cNvSpPr>
              <a:spLocks/>
            </p:cNvSpPr>
            <p:nvPr/>
          </p:nvSpPr>
          <p:spPr bwMode="auto">
            <a:xfrm>
              <a:off x="4960938" y="3832225"/>
              <a:ext cx="60325" cy="50800"/>
            </a:xfrm>
            <a:custGeom>
              <a:avLst/>
              <a:gdLst>
                <a:gd name="T0" fmla="*/ 30241875 w 38"/>
                <a:gd name="T1" fmla="*/ 0 h 32"/>
                <a:gd name="T2" fmla="*/ 30241875 w 38"/>
                <a:gd name="T3" fmla="*/ 0 h 32"/>
                <a:gd name="T4" fmla="*/ 40322496 w 38"/>
                <a:gd name="T5" fmla="*/ 0 h 32"/>
                <a:gd name="T6" fmla="*/ 55443440 w 38"/>
                <a:gd name="T7" fmla="*/ 0 h 32"/>
                <a:gd name="T8" fmla="*/ 75604682 w 38"/>
                <a:gd name="T9" fmla="*/ 5040312 h 32"/>
                <a:gd name="T10" fmla="*/ 95765924 w 38"/>
                <a:gd name="T11" fmla="*/ 15120936 h 32"/>
                <a:gd name="T12" fmla="*/ 95765924 w 38"/>
                <a:gd name="T13" fmla="*/ 15120936 h 32"/>
                <a:gd name="T14" fmla="*/ 90725613 w 38"/>
                <a:gd name="T15" fmla="*/ 40322493 h 32"/>
                <a:gd name="T16" fmla="*/ 80644992 w 38"/>
                <a:gd name="T17" fmla="*/ 55443436 h 32"/>
                <a:gd name="T18" fmla="*/ 65524061 w 38"/>
                <a:gd name="T19" fmla="*/ 70564366 h 32"/>
                <a:gd name="T20" fmla="*/ 65524061 w 38"/>
                <a:gd name="T21" fmla="*/ 70564366 h 32"/>
                <a:gd name="T22" fmla="*/ 55443440 w 38"/>
                <a:gd name="T23" fmla="*/ 80644986 h 32"/>
                <a:gd name="T24" fmla="*/ 40322496 w 38"/>
                <a:gd name="T25" fmla="*/ 80644986 h 32"/>
                <a:gd name="T26" fmla="*/ 30241875 w 38"/>
                <a:gd name="T27" fmla="*/ 80644986 h 32"/>
                <a:gd name="T28" fmla="*/ 20161248 w 38"/>
                <a:gd name="T29" fmla="*/ 70564366 h 32"/>
                <a:gd name="T30" fmla="*/ 20161248 w 38"/>
                <a:gd name="T31" fmla="*/ 70564366 h 32"/>
                <a:gd name="T32" fmla="*/ 10080624 w 38"/>
                <a:gd name="T33" fmla="*/ 65524056 h 32"/>
                <a:gd name="T34" fmla="*/ 5040312 w 38"/>
                <a:gd name="T35" fmla="*/ 55443436 h 32"/>
                <a:gd name="T36" fmla="*/ 0 w 38"/>
                <a:gd name="T37" fmla="*/ 35282183 h 32"/>
                <a:gd name="T38" fmla="*/ 5040312 w 38"/>
                <a:gd name="T39" fmla="*/ 25201557 h 32"/>
                <a:gd name="T40" fmla="*/ 10080624 w 38"/>
                <a:gd name="T41" fmla="*/ 15120936 h 32"/>
                <a:gd name="T42" fmla="*/ 20161248 w 38"/>
                <a:gd name="T43" fmla="*/ 5040312 h 32"/>
                <a:gd name="T44" fmla="*/ 30241875 w 38"/>
                <a:gd name="T45" fmla="*/ 0 h 32"/>
                <a:gd name="T46" fmla="*/ 30241875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2" y="0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6"/>
                  </a:lnTo>
                  <a:lnTo>
                    <a:pt x="36" y="16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1" name="Freeform 148"/>
            <p:cNvSpPr>
              <a:spLocks/>
            </p:cNvSpPr>
            <p:nvPr/>
          </p:nvSpPr>
          <p:spPr bwMode="auto">
            <a:xfrm>
              <a:off x="4983163" y="3556000"/>
              <a:ext cx="47625" cy="50800"/>
            </a:xfrm>
            <a:custGeom>
              <a:avLst/>
              <a:gdLst>
                <a:gd name="T0" fmla="*/ 10080626 w 30"/>
                <a:gd name="T1" fmla="*/ 20161247 h 32"/>
                <a:gd name="T2" fmla="*/ 10080626 w 30"/>
                <a:gd name="T3" fmla="*/ 20161247 h 32"/>
                <a:gd name="T4" fmla="*/ 20161251 w 30"/>
                <a:gd name="T5" fmla="*/ 10080623 h 32"/>
                <a:gd name="T6" fmla="*/ 30241880 w 30"/>
                <a:gd name="T7" fmla="*/ 5040312 h 32"/>
                <a:gd name="T8" fmla="*/ 45362813 w 30"/>
                <a:gd name="T9" fmla="*/ 0 h 32"/>
                <a:gd name="T10" fmla="*/ 65524071 w 30"/>
                <a:gd name="T11" fmla="*/ 0 h 32"/>
                <a:gd name="T12" fmla="*/ 65524071 w 30"/>
                <a:gd name="T13" fmla="*/ 0 h 32"/>
                <a:gd name="T14" fmla="*/ 70564382 w 30"/>
                <a:gd name="T15" fmla="*/ 20161247 h 32"/>
                <a:gd name="T16" fmla="*/ 75604693 w 30"/>
                <a:gd name="T17" fmla="*/ 40322493 h 32"/>
                <a:gd name="T18" fmla="*/ 70564382 w 30"/>
                <a:gd name="T19" fmla="*/ 55443436 h 32"/>
                <a:gd name="T20" fmla="*/ 70564382 w 30"/>
                <a:gd name="T21" fmla="*/ 55443436 h 32"/>
                <a:gd name="T22" fmla="*/ 60483759 w 30"/>
                <a:gd name="T23" fmla="*/ 65524056 h 32"/>
                <a:gd name="T24" fmla="*/ 55443448 w 30"/>
                <a:gd name="T25" fmla="*/ 75604676 h 32"/>
                <a:gd name="T26" fmla="*/ 45362813 w 30"/>
                <a:gd name="T27" fmla="*/ 80644986 h 32"/>
                <a:gd name="T28" fmla="*/ 30241880 w 30"/>
                <a:gd name="T29" fmla="*/ 80644986 h 32"/>
                <a:gd name="T30" fmla="*/ 30241880 w 30"/>
                <a:gd name="T31" fmla="*/ 80644986 h 32"/>
                <a:gd name="T32" fmla="*/ 15120940 w 30"/>
                <a:gd name="T33" fmla="*/ 70564366 h 32"/>
                <a:gd name="T34" fmla="*/ 0 w 30"/>
                <a:gd name="T35" fmla="*/ 55443436 h 32"/>
                <a:gd name="T36" fmla="*/ 0 w 30"/>
                <a:gd name="T37" fmla="*/ 35282183 h 32"/>
                <a:gd name="T38" fmla="*/ 0 w 30"/>
                <a:gd name="T39" fmla="*/ 25201557 h 32"/>
                <a:gd name="T40" fmla="*/ 10080626 w 30"/>
                <a:gd name="T41" fmla="*/ 20161247 h 32"/>
                <a:gd name="T42" fmla="*/ 10080626 w 30"/>
                <a:gd name="T43" fmla="*/ 201612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2"/>
                <a:gd name="T68" fmla="*/ 30 w 30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2">
                  <a:moveTo>
                    <a:pt x="4" y="8"/>
                  </a:moveTo>
                  <a:lnTo>
                    <a:pt x="4" y="8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28" y="8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2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6" y="2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2" name="Freeform 149"/>
            <p:cNvSpPr>
              <a:spLocks/>
            </p:cNvSpPr>
            <p:nvPr/>
          </p:nvSpPr>
          <p:spPr bwMode="auto">
            <a:xfrm>
              <a:off x="4637088" y="3578225"/>
              <a:ext cx="41275" cy="47625"/>
            </a:xfrm>
            <a:custGeom>
              <a:avLst/>
              <a:gdLst>
                <a:gd name="T0" fmla="*/ 0 w 26"/>
                <a:gd name="T1" fmla="*/ 35282191 h 30"/>
                <a:gd name="T2" fmla="*/ 0 w 26"/>
                <a:gd name="T3" fmla="*/ 35282191 h 30"/>
                <a:gd name="T4" fmla="*/ 5040313 w 26"/>
                <a:gd name="T5" fmla="*/ 30241880 h 30"/>
                <a:gd name="T6" fmla="*/ 10080625 w 26"/>
                <a:gd name="T7" fmla="*/ 20161251 h 30"/>
                <a:gd name="T8" fmla="*/ 20161250 w 26"/>
                <a:gd name="T9" fmla="*/ 10080626 h 30"/>
                <a:gd name="T10" fmla="*/ 35282190 w 26"/>
                <a:gd name="T11" fmla="*/ 0 h 30"/>
                <a:gd name="T12" fmla="*/ 35282190 w 26"/>
                <a:gd name="T13" fmla="*/ 0 h 30"/>
                <a:gd name="T14" fmla="*/ 50403123 w 26"/>
                <a:gd name="T15" fmla="*/ 15120940 h 30"/>
                <a:gd name="T16" fmla="*/ 60483757 w 26"/>
                <a:gd name="T17" fmla="*/ 25201562 h 30"/>
                <a:gd name="T18" fmla="*/ 65524068 w 26"/>
                <a:gd name="T19" fmla="*/ 40322502 h 30"/>
                <a:gd name="T20" fmla="*/ 65524068 w 26"/>
                <a:gd name="T21" fmla="*/ 40322502 h 30"/>
                <a:gd name="T22" fmla="*/ 60483757 w 26"/>
                <a:gd name="T23" fmla="*/ 60483759 h 30"/>
                <a:gd name="T24" fmla="*/ 55443446 w 26"/>
                <a:gd name="T25" fmla="*/ 70564382 h 30"/>
                <a:gd name="T26" fmla="*/ 45362812 w 26"/>
                <a:gd name="T27" fmla="*/ 75604693 h 30"/>
                <a:gd name="T28" fmla="*/ 45362812 w 26"/>
                <a:gd name="T29" fmla="*/ 75604693 h 30"/>
                <a:gd name="T30" fmla="*/ 30241879 w 26"/>
                <a:gd name="T31" fmla="*/ 75604693 h 30"/>
                <a:gd name="T32" fmla="*/ 10080625 w 26"/>
                <a:gd name="T33" fmla="*/ 70564382 h 30"/>
                <a:gd name="T34" fmla="*/ 0 w 26"/>
                <a:gd name="T35" fmla="*/ 55443448 h 30"/>
                <a:gd name="T36" fmla="*/ 0 w 26"/>
                <a:gd name="T37" fmla="*/ 35282191 h 30"/>
                <a:gd name="T38" fmla="*/ 0 w 26"/>
                <a:gd name="T39" fmla="*/ 35282191 h 3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6"/>
                <a:gd name="T61" fmla="*/ 0 h 30"/>
                <a:gd name="T62" fmla="*/ 26 w 26"/>
                <a:gd name="T63" fmla="*/ 30 h 3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6" h="30">
                  <a:moveTo>
                    <a:pt x="0" y="14"/>
                  </a:moveTo>
                  <a:lnTo>
                    <a:pt x="0" y="14"/>
                  </a:lnTo>
                  <a:lnTo>
                    <a:pt x="2" y="12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6"/>
                  </a:lnTo>
                  <a:lnTo>
                    <a:pt x="24" y="10"/>
                  </a:lnTo>
                  <a:lnTo>
                    <a:pt x="26" y="16"/>
                  </a:lnTo>
                  <a:lnTo>
                    <a:pt x="24" y="24"/>
                  </a:lnTo>
                  <a:lnTo>
                    <a:pt x="22" y="28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3" name="Freeform 150"/>
            <p:cNvSpPr>
              <a:spLocks noEditPoints="1"/>
            </p:cNvSpPr>
            <p:nvPr/>
          </p:nvSpPr>
          <p:spPr bwMode="auto">
            <a:xfrm>
              <a:off x="4408488" y="3248025"/>
              <a:ext cx="117475" cy="111125"/>
            </a:xfrm>
            <a:custGeom>
              <a:avLst/>
              <a:gdLst>
                <a:gd name="T0" fmla="*/ 151209362 w 74"/>
                <a:gd name="T1" fmla="*/ 110886876 h 70"/>
                <a:gd name="T2" fmla="*/ 176410914 w 74"/>
                <a:gd name="T3" fmla="*/ 141128738 h 70"/>
                <a:gd name="T4" fmla="*/ 166330294 w 74"/>
                <a:gd name="T5" fmla="*/ 161289979 h 70"/>
                <a:gd name="T6" fmla="*/ 115927189 w 74"/>
                <a:gd name="T7" fmla="*/ 166330290 h 70"/>
                <a:gd name="T8" fmla="*/ 100806233 w 74"/>
                <a:gd name="T9" fmla="*/ 136088428 h 70"/>
                <a:gd name="T10" fmla="*/ 75604681 w 74"/>
                <a:gd name="T11" fmla="*/ 171370600 h 70"/>
                <a:gd name="T12" fmla="*/ 40322496 w 74"/>
                <a:gd name="T13" fmla="*/ 171370600 h 70"/>
                <a:gd name="T14" fmla="*/ 30241875 w 74"/>
                <a:gd name="T15" fmla="*/ 141128738 h 70"/>
                <a:gd name="T16" fmla="*/ 60483750 w 74"/>
                <a:gd name="T17" fmla="*/ 110886876 h 70"/>
                <a:gd name="T18" fmla="*/ 10080624 w 74"/>
                <a:gd name="T19" fmla="*/ 90725610 h 70"/>
                <a:gd name="T20" fmla="*/ 5040312 w 74"/>
                <a:gd name="T21" fmla="*/ 60483748 h 70"/>
                <a:gd name="T22" fmla="*/ 25201558 w 74"/>
                <a:gd name="T23" fmla="*/ 40322495 h 70"/>
                <a:gd name="T24" fmla="*/ 65524060 w 74"/>
                <a:gd name="T25" fmla="*/ 55443438 h 70"/>
                <a:gd name="T26" fmla="*/ 55443439 w 74"/>
                <a:gd name="T27" fmla="*/ 25201558 h 70"/>
                <a:gd name="T28" fmla="*/ 70564371 w 74"/>
                <a:gd name="T29" fmla="*/ 5040312 h 70"/>
                <a:gd name="T30" fmla="*/ 100806233 w 74"/>
                <a:gd name="T31" fmla="*/ 0 h 70"/>
                <a:gd name="T32" fmla="*/ 126007810 w 74"/>
                <a:gd name="T33" fmla="*/ 15120937 h 70"/>
                <a:gd name="T34" fmla="*/ 120967500 w 74"/>
                <a:gd name="T35" fmla="*/ 60483748 h 70"/>
                <a:gd name="T36" fmla="*/ 161289983 w 74"/>
                <a:gd name="T37" fmla="*/ 45362805 h 70"/>
                <a:gd name="T38" fmla="*/ 186491535 w 74"/>
                <a:gd name="T39" fmla="*/ 65524059 h 70"/>
                <a:gd name="T40" fmla="*/ 181451225 w 74"/>
                <a:gd name="T41" fmla="*/ 95765921 h 70"/>
                <a:gd name="T42" fmla="*/ 131048121 w 74"/>
                <a:gd name="T43" fmla="*/ 105846566 h 70"/>
                <a:gd name="T44" fmla="*/ 151209362 w 74"/>
                <a:gd name="T45" fmla="*/ 75604679 h 70"/>
                <a:gd name="T46" fmla="*/ 126007810 w 74"/>
                <a:gd name="T47" fmla="*/ 80644990 h 70"/>
                <a:gd name="T48" fmla="*/ 95765923 w 74"/>
                <a:gd name="T49" fmla="*/ 60483748 h 70"/>
                <a:gd name="T50" fmla="*/ 95765923 w 74"/>
                <a:gd name="T51" fmla="*/ 35282185 h 70"/>
                <a:gd name="T52" fmla="*/ 90725612 w 74"/>
                <a:gd name="T53" fmla="*/ 60483748 h 70"/>
                <a:gd name="T54" fmla="*/ 90725612 w 74"/>
                <a:gd name="T55" fmla="*/ 60483748 h 70"/>
                <a:gd name="T56" fmla="*/ 65524060 w 74"/>
                <a:gd name="T57" fmla="*/ 85685300 h 70"/>
                <a:gd name="T58" fmla="*/ 35282185 w 74"/>
                <a:gd name="T59" fmla="*/ 70564369 h 70"/>
                <a:gd name="T60" fmla="*/ 65524060 w 74"/>
                <a:gd name="T61" fmla="*/ 90725610 h 70"/>
                <a:gd name="T62" fmla="*/ 65524060 w 74"/>
                <a:gd name="T63" fmla="*/ 95765921 h 70"/>
                <a:gd name="T64" fmla="*/ 80644992 w 74"/>
                <a:gd name="T65" fmla="*/ 115927187 h 70"/>
                <a:gd name="T66" fmla="*/ 65524060 w 74"/>
                <a:gd name="T67" fmla="*/ 141128738 h 70"/>
                <a:gd name="T68" fmla="*/ 80644992 w 74"/>
                <a:gd name="T69" fmla="*/ 120967497 h 70"/>
                <a:gd name="T70" fmla="*/ 100806233 w 74"/>
                <a:gd name="T71" fmla="*/ 120967497 h 70"/>
                <a:gd name="T72" fmla="*/ 120967500 w 74"/>
                <a:gd name="T73" fmla="*/ 126007807 h 70"/>
                <a:gd name="T74" fmla="*/ 136088431 w 74"/>
                <a:gd name="T75" fmla="*/ 141128738 h 70"/>
                <a:gd name="T76" fmla="*/ 126007810 w 74"/>
                <a:gd name="T77" fmla="*/ 126007807 h 70"/>
                <a:gd name="T78" fmla="*/ 115927189 w 74"/>
                <a:gd name="T79" fmla="*/ 115927187 h 70"/>
                <a:gd name="T80" fmla="*/ 126007810 w 74"/>
                <a:gd name="T81" fmla="*/ 85685300 h 70"/>
                <a:gd name="T82" fmla="*/ 141128741 w 74"/>
                <a:gd name="T83" fmla="*/ 80644990 h 70"/>
                <a:gd name="T84" fmla="*/ 151209362 w 74"/>
                <a:gd name="T85" fmla="*/ 75604679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0"/>
                <a:gd name="T131" fmla="*/ 74 w 74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0">
                  <a:moveTo>
                    <a:pt x="52" y="42"/>
                  </a:moveTo>
                  <a:lnTo>
                    <a:pt x="52" y="42"/>
                  </a:lnTo>
                  <a:lnTo>
                    <a:pt x="60" y="44"/>
                  </a:lnTo>
                  <a:lnTo>
                    <a:pt x="68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68" y="60"/>
                  </a:lnTo>
                  <a:lnTo>
                    <a:pt x="66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2" y="58"/>
                  </a:lnTo>
                  <a:lnTo>
                    <a:pt x="40" y="54"/>
                  </a:lnTo>
                  <a:lnTo>
                    <a:pt x="36" y="62"/>
                  </a:lnTo>
                  <a:lnTo>
                    <a:pt x="30" y="68"/>
                  </a:lnTo>
                  <a:lnTo>
                    <a:pt x="24" y="70"/>
                  </a:lnTo>
                  <a:lnTo>
                    <a:pt x="16" y="68"/>
                  </a:lnTo>
                  <a:lnTo>
                    <a:pt x="14" y="66"/>
                  </a:lnTo>
                  <a:lnTo>
                    <a:pt x="12" y="64"/>
                  </a:lnTo>
                  <a:lnTo>
                    <a:pt x="12" y="56"/>
                  </a:lnTo>
                  <a:lnTo>
                    <a:pt x="18" y="50"/>
                  </a:lnTo>
                  <a:lnTo>
                    <a:pt x="24" y="44"/>
                  </a:lnTo>
                  <a:lnTo>
                    <a:pt x="12" y="42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2" y="24"/>
                  </a:lnTo>
                  <a:lnTo>
                    <a:pt x="6" y="20"/>
                  </a:lnTo>
                  <a:lnTo>
                    <a:pt x="10" y="16"/>
                  </a:lnTo>
                  <a:lnTo>
                    <a:pt x="16" y="16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4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48" y="2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2" y="16"/>
                  </a:lnTo>
                  <a:lnTo>
                    <a:pt x="48" y="24"/>
                  </a:lnTo>
                  <a:lnTo>
                    <a:pt x="56" y="20"/>
                  </a:lnTo>
                  <a:lnTo>
                    <a:pt x="64" y="18"/>
                  </a:lnTo>
                  <a:lnTo>
                    <a:pt x="68" y="20"/>
                  </a:lnTo>
                  <a:lnTo>
                    <a:pt x="74" y="26"/>
                  </a:lnTo>
                  <a:lnTo>
                    <a:pt x="74" y="30"/>
                  </a:lnTo>
                  <a:lnTo>
                    <a:pt x="74" y="34"/>
                  </a:lnTo>
                  <a:lnTo>
                    <a:pt x="72" y="38"/>
                  </a:lnTo>
                  <a:lnTo>
                    <a:pt x="70" y="40"/>
                  </a:lnTo>
                  <a:lnTo>
                    <a:pt x="60" y="42"/>
                  </a:lnTo>
                  <a:lnTo>
                    <a:pt x="52" y="42"/>
                  </a:lnTo>
                  <a:close/>
                  <a:moveTo>
                    <a:pt x="60" y="30"/>
                  </a:moveTo>
                  <a:lnTo>
                    <a:pt x="60" y="30"/>
                  </a:lnTo>
                  <a:lnTo>
                    <a:pt x="54" y="32"/>
                  </a:lnTo>
                  <a:lnTo>
                    <a:pt x="50" y="32"/>
                  </a:lnTo>
                  <a:lnTo>
                    <a:pt x="46" y="26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6" y="24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6"/>
                  </a:lnTo>
                  <a:lnTo>
                    <a:pt x="28" y="52"/>
                  </a:lnTo>
                  <a:lnTo>
                    <a:pt x="26" y="56"/>
                  </a:lnTo>
                  <a:lnTo>
                    <a:pt x="26" y="58"/>
                  </a:lnTo>
                  <a:lnTo>
                    <a:pt x="32" y="48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8" y="50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0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0" y="34"/>
                  </a:lnTo>
                  <a:lnTo>
                    <a:pt x="56" y="32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4" name="Freeform 151"/>
            <p:cNvSpPr>
              <a:spLocks/>
            </p:cNvSpPr>
            <p:nvPr/>
          </p:nvSpPr>
          <p:spPr bwMode="auto">
            <a:xfrm>
              <a:off x="4449763" y="3286125"/>
              <a:ext cx="41275" cy="41275"/>
            </a:xfrm>
            <a:custGeom>
              <a:avLst/>
              <a:gdLst>
                <a:gd name="T0" fmla="*/ 65524068 w 26"/>
                <a:gd name="T1" fmla="*/ 25201561 h 26"/>
                <a:gd name="T2" fmla="*/ 65524068 w 26"/>
                <a:gd name="T3" fmla="*/ 25201561 h 26"/>
                <a:gd name="T4" fmla="*/ 65524068 w 26"/>
                <a:gd name="T5" fmla="*/ 40322501 h 26"/>
                <a:gd name="T6" fmla="*/ 55443446 w 26"/>
                <a:gd name="T7" fmla="*/ 50403123 h 26"/>
                <a:gd name="T8" fmla="*/ 50403123 w 26"/>
                <a:gd name="T9" fmla="*/ 60483757 h 26"/>
                <a:gd name="T10" fmla="*/ 35282190 w 26"/>
                <a:gd name="T11" fmla="*/ 65524068 h 26"/>
                <a:gd name="T12" fmla="*/ 35282190 w 26"/>
                <a:gd name="T13" fmla="*/ 65524068 h 26"/>
                <a:gd name="T14" fmla="*/ 25201561 w 26"/>
                <a:gd name="T15" fmla="*/ 65524068 h 26"/>
                <a:gd name="T16" fmla="*/ 10080625 w 26"/>
                <a:gd name="T17" fmla="*/ 60483757 h 26"/>
                <a:gd name="T18" fmla="*/ 5040313 w 26"/>
                <a:gd name="T19" fmla="*/ 50403123 h 26"/>
                <a:gd name="T20" fmla="*/ 0 w 26"/>
                <a:gd name="T21" fmla="*/ 35282190 h 26"/>
                <a:gd name="T22" fmla="*/ 0 w 26"/>
                <a:gd name="T23" fmla="*/ 35282190 h 26"/>
                <a:gd name="T24" fmla="*/ 0 w 26"/>
                <a:gd name="T25" fmla="*/ 25201561 h 26"/>
                <a:gd name="T26" fmla="*/ 5040313 w 26"/>
                <a:gd name="T27" fmla="*/ 15120939 h 26"/>
                <a:gd name="T28" fmla="*/ 15120939 w 26"/>
                <a:gd name="T29" fmla="*/ 5040313 h 26"/>
                <a:gd name="T30" fmla="*/ 25201561 w 26"/>
                <a:gd name="T31" fmla="*/ 0 h 26"/>
                <a:gd name="T32" fmla="*/ 25201561 w 26"/>
                <a:gd name="T33" fmla="*/ 0 h 26"/>
                <a:gd name="T34" fmla="*/ 40322501 w 26"/>
                <a:gd name="T35" fmla="*/ 0 h 26"/>
                <a:gd name="T36" fmla="*/ 50403123 w 26"/>
                <a:gd name="T37" fmla="*/ 5040313 h 26"/>
                <a:gd name="T38" fmla="*/ 60483757 w 26"/>
                <a:gd name="T39" fmla="*/ 15120939 h 26"/>
                <a:gd name="T40" fmla="*/ 65524068 w 26"/>
                <a:gd name="T41" fmla="*/ 25201561 h 26"/>
                <a:gd name="T42" fmla="*/ 65524068 w 26"/>
                <a:gd name="T43" fmla="*/ 25201561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6"/>
                <a:gd name="T68" fmla="*/ 26 w 26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6">
                  <a:moveTo>
                    <a:pt x="26" y="10"/>
                  </a:moveTo>
                  <a:lnTo>
                    <a:pt x="26" y="10"/>
                  </a:lnTo>
                  <a:lnTo>
                    <a:pt x="26" y="16"/>
                  </a:lnTo>
                  <a:lnTo>
                    <a:pt x="22" y="20"/>
                  </a:lnTo>
                  <a:lnTo>
                    <a:pt x="20" y="24"/>
                  </a:lnTo>
                  <a:lnTo>
                    <a:pt x="14" y="26"/>
                  </a:lnTo>
                  <a:lnTo>
                    <a:pt x="10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6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5" name="Freeform 152"/>
            <p:cNvSpPr>
              <a:spLocks/>
            </p:cNvSpPr>
            <p:nvPr/>
          </p:nvSpPr>
          <p:spPr bwMode="auto">
            <a:xfrm>
              <a:off x="4846638" y="3225800"/>
              <a:ext cx="34925" cy="31750"/>
            </a:xfrm>
            <a:custGeom>
              <a:avLst/>
              <a:gdLst>
                <a:gd name="T0" fmla="*/ 55443443 w 22"/>
                <a:gd name="T1" fmla="*/ 25201559 h 20"/>
                <a:gd name="T2" fmla="*/ 55443443 w 22"/>
                <a:gd name="T3" fmla="*/ 25201559 h 20"/>
                <a:gd name="T4" fmla="*/ 50403120 w 22"/>
                <a:gd name="T5" fmla="*/ 35282186 h 20"/>
                <a:gd name="T6" fmla="*/ 45362809 w 22"/>
                <a:gd name="T7" fmla="*/ 45362808 h 20"/>
                <a:gd name="T8" fmla="*/ 40322498 w 22"/>
                <a:gd name="T9" fmla="*/ 50403118 h 20"/>
                <a:gd name="T10" fmla="*/ 30241877 w 22"/>
                <a:gd name="T11" fmla="*/ 50403118 h 20"/>
                <a:gd name="T12" fmla="*/ 30241877 w 22"/>
                <a:gd name="T13" fmla="*/ 50403118 h 20"/>
                <a:gd name="T14" fmla="*/ 20161249 w 22"/>
                <a:gd name="T15" fmla="*/ 50403118 h 20"/>
                <a:gd name="T16" fmla="*/ 10080625 w 22"/>
                <a:gd name="T17" fmla="*/ 45362808 h 20"/>
                <a:gd name="T18" fmla="*/ 5040312 w 22"/>
                <a:gd name="T19" fmla="*/ 35282186 h 20"/>
                <a:gd name="T20" fmla="*/ 0 w 22"/>
                <a:gd name="T21" fmla="*/ 25201559 h 20"/>
                <a:gd name="T22" fmla="*/ 0 w 22"/>
                <a:gd name="T23" fmla="*/ 25201559 h 20"/>
                <a:gd name="T24" fmla="*/ 5040312 w 22"/>
                <a:gd name="T25" fmla="*/ 15120938 h 20"/>
                <a:gd name="T26" fmla="*/ 10080625 w 22"/>
                <a:gd name="T27" fmla="*/ 5040312 h 20"/>
                <a:gd name="T28" fmla="*/ 20161249 w 22"/>
                <a:gd name="T29" fmla="*/ 0 h 20"/>
                <a:gd name="T30" fmla="*/ 30241877 w 22"/>
                <a:gd name="T31" fmla="*/ 0 h 20"/>
                <a:gd name="T32" fmla="*/ 30241877 w 22"/>
                <a:gd name="T33" fmla="*/ 0 h 20"/>
                <a:gd name="T34" fmla="*/ 40322498 w 22"/>
                <a:gd name="T35" fmla="*/ 0 h 20"/>
                <a:gd name="T36" fmla="*/ 45362809 w 22"/>
                <a:gd name="T37" fmla="*/ 5040312 h 20"/>
                <a:gd name="T38" fmla="*/ 50403120 w 22"/>
                <a:gd name="T39" fmla="*/ 15120938 h 20"/>
                <a:gd name="T40" fmla="*/ 55443443 w 22"/>
                <a:gd name="T41" fmla="*/ 25201559 h 20"/>
                <a:gd name="T42" fmla="*/ 55443443 w 22"/>
                <a:gd name="T43" fmla="*/ 25201559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0"/>
                <a:gd name="T68" fmla="*/ 22 w 22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0">
                  <a:moveTo>
                    <a:pt x="22" y="10"/>
                  </a:moveTo>
                  <a:lnTo>
                    <a:pt x="22" y="10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316" name="Group 132"/>
          <p:cNvGrpSpPr>
            <a:grpSpLocks/>
          </p:cNvGrpSpPr>
          <p:nvPr/>
        </p:nvGrpSpPr>
        <p:grpSpPr bwMode="auto">
          <a:xfrm rot="-1188862">
            <a:off x="8960154" y="1313252"/>
            <a:ext cx="1981200" cy="1593850"/>
            <a:chOff x="3602038" y="2698750"/>
            <a:chExt cx="1908175" cy="1495425"/>
          </a:xfrm>
        </p:grpSpPr>
        <p:sp>
          <p:nvSpPr>
            <p:cNvPr id="317" name="Freeform 43"/>
            <p:cNvSpPr>
              <a:spLocks/>
            </p:cNvSpPr>
            <p:nvPr/>
          </p:nvSpPr>
          <p:spPr bwMode="auto">
            <a:xfrm>
              <a:off x="5160963" y="2943225"/>
              <a:ext cx="34925" cy="101600"/>
            </a:xfrm>
            <a:custGeom>
              <a:avLst/>
              <a:gdLst>
                <a:gd name="T0" fmla="*/ 25201560 w 22"/>
                <a:gd name="T1" fmla="*/ 156249663 h 64"/>
                <a:gd name="T2" fmla="*/ 25201560 w 22"/>
                <a:gd name="T3" fmla="*/ 156249663 h 64"/>
                <a:gd name="T4" fmla="*/ 40322498 w 22"/>
                <a:gd name="T5" fmla="*/ 126007802 h 64"/>
                <a:gd name="T6" fmla="*/ 45362809 w 22"/>
                <a:gd name="T7" fmla="*/ 90725607 h 64"/>
                <a:gd name="T8" fmla="*/ 45362809 w 22"/>
                <a:gd name="T9" fmla="*/ 90725607 h 64"/>
                <a:gd name="T10" fmla="*/ 45362809 w 22"/>
                <a:gd name="T11" fmla="*/ 90725607 h 64"/>
                <a:gd name="T12" fmla="*/ 40322498 w 22"/>
                <a:gd name="T13" fmla="*/ 70564366 h 64"/>
                <a:gd name="T14" fmla="*/ 35282188 w 22"/>
                <a:gd name="T15" fmla="*/ 50403113 h 64"/>
                <a:gd name="T16" fmla="*/ 35282188 w 22"/>
                <a:gd name="T17" fmla="*/ 50403113 h 64"/>
                <a:gd name="T18" fmla="*/ 35282188 w 22"/>
                <a:gd name="T19" fmla="*/ 50403113 h 64"/>
                <a:gd name="T20" fmla="*/ 20161249 w 22"/>
                <a:gd name="T21" fmla="*/ 25201557 h 64"/>
                <a:gd name="T22" fmla="*/ 10080625 w 22"/>
                <a:gd name="T23" fmla="*/ 15120936 h 64"/>
                <a:gd name="T24" fmla="*/ 0 w 22"/>
                <a:gd name="T25" fmla="*/ 10080623 h 64"/>
                <a:gd name="T26" fmla="*/ 0 w 22"/>
                <a:gd name="T27" fmla="*/ 10080623 h 64"/>
                <a:gd name="T28" fmla="*/ 0 w 22"/>
                <a:gd name="T29" fmla="*/ 10080623 h 64"/>
                <a:gd name="T30" fmla="*/ 5040312 w 22"/>
                <a:gd name="T31" fmla="*/ 0 h 64"/>
                <a:gd name="T32" fmla="*/ 5040312 w 22"/>
                <a:gd name="T33" fmla="*/ 0 h 64"/>
                <a:gd name="T34" fmla="*/ 15120938 w 22"/>
                <a:gd name="T35" fmla="*/ 10080623 h 64"/>
                <a:gd name="T36" fmla="*/ 30241877 w 22"/>
                <a:gd name="T37" fmla="*/ 20161247 h 64"/>
                <a:gd name="T38" fmla="*/ 45362809 w 22"/>
                <a:gd name="T39" fmla="*/ 45362803 h 64"/>
                <a:gd name="T40" fmla="*/ 45362809 w 22"/>
                <a:gd name="T41" fmla="*/ 45362803 h 64"/>
                <a:gd name="T42" fmla="*/ 45362809 w 22"/>
                <a:gd name="T43" fmla="*/ 45362803 h 64"/>
                <a:gd name="T44" fmla="*/ 50403120 w 22"/>
                <a:gd name="T45" fmla="*/ 70564366 h 64"/>
                <a:gd name="T46" fmla="*/ 55443443 w 22"/>
                <a:gd name="T47" fmla="*/ 90725607 h 64"/>
                <a:gd name="T48" fmla="*/ 55443443 w 22"/>
                <a:gd name="T49" fmla="*/ 90725607 h 64"/>
                <a:gd name="T50" fmla="*/ 55443443 w 22"/>
                <a:gd name="T51" fmla="*/ 90725607 h 64"/>
                <a:gd name="T52" fmla="*/ 50403120 w 22"/>
                <a:gd name="T53" fmla="*/ 110886872 h 64"/>
                <a:gd name="T54" fmla="*/ 45362809 w 22"/>
                <a:gd name="T55" fmla="*/ 126007802 h 64"/>
                <a:gd name="T56" fmla="*/ 30241877 w 22"/>
                <a:gd name="T57" fmla="*/ 161289973 h 64"/>
                <a:gd name="T58" fmla="*/ 30241877 w 22"/>
                <a:gd name="T59" fmla="*/ 161289973 h 64"/>
                <a:gd name="T60" fmla="*/ 25201560 w 22"/>
                <a:gd name="T61" fmla="*/ 156249663 h 64"/>
                <a:gd name="T62" fmla="*/ 25201560 w 22"/>
                <a:gd name="T63" fmla="*/ 156249663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64"/>
                <a:gd name="T98" fmla="*/ 22 w 22"/>
                <a:gd name="T99" fmla="*/ 64 h 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64">
                  <a:moveTo>
                    <a:pt x="10" y="62"/>
                  </a:moveTo>
                  <a:lnTo>
                    <a:pt x="10" y="62"/>
                  </a:lnTo>
                  <a:lnTo>
                    <a:pt x="16" y="50"/>
                  </a:lnTo>
                  <a:lnTo>
                    <a:pt x="18" y="36"/>
                  </a:lnTo>
                  <a:lnTo>
                    <a:pt x="16" y="28"/>
                  </a:lnTo>
                  <a:lnTo>
                    <a:pt x="14" y="20"/>
                  </a:lnTo>
                  <a:lnTo>
                    <a:pt x="8" y="10"/>
                  </a:lnTo>
                  <a:lnTo>
                    <a:pt x="4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4"/>
                  </a:lnTo>
                  <a:lnTo>
                    <a:pt x="12" y="8"/>
                  </a:lnTo>
                  <a:lnTo>
                    <a:pt x="18" y="18"/>
                  </a:lnTo>
                  <a:lnTo>
                    <a:pt x="20" y="28"/>
                  </a:lnTo>
                  <a:lnTo>
                    <a:pt x="22" y="36"/>
                  </a:lnTo>
                  <a:lnTo>
                    <a:pt x="20" y="44"/>
                  </a:lnTo>
                  <a:lnTo>
                    <a:pt x="18" y="50"/>
                  </a:lnTo>
                  <a:lnTo>
                    <a:pt x="12" y="64"/>
                  </a:lnTo>
                  <a:lnTo>
                    <a:pt x="10" y="6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8" name="Freeform 44"/>
            <p:cNvSpPr>
              <a:spLocks/>
            </p:cNvSpPr>
            <p:nvPr/>
          </p:nvSpPr>
          <p:spPr bwMode="auto">
            <a:xfrm>
              <a:off x="4408488" y="3222625"/>
              <a:ext cx="53975" cy="57150"/>
            </a:xfrm>
            <a:custGeom>
              <a:avLst/>
              <a:gdLst>
                <a:gd name="T0" fmla="*/ 0 w 34"/>
                <a:gd name="T1" fmla="*/ 0 h 36"/>
                <a:gd name="T2" fmla="*/ 10080624 w 34"/>
                <a:gd name="T3" fmla="*/ 0 h 36"/>
                <a:gd name="T4" fmla="*/ 10080624 w 34"/>
                <a:gd name="T5" fmla="*/ 0 h 36"/>
                <a:gd name="T6" fmla="*/ 20161247 w 34"/>
                <a:gd name="T7" fmla="*/ 25201558 h 36"/>
                <a:gd name="T8" fmla="*/ 35282184 w 34"/>
                <a:gd name="T9" fmla="*/ 50403116 h 36"/>
                <a:gd name="T10" fmla="*/ 60483748 w 34"/>
                <a:gd name="T11" fmla="*/ 75604680 h 36"/>
                <a:gd name="T12" fmla="*/ 70564368 w 34"/>
                <a:gd name="T13" fmla="*/ 80644991 h 36"/>
                <a:gd name="T14" fmla="*/ 85685299 w 34"/>
                <a:gd name="T15" fmla="*/ 85685301 h 36"/>
                <a:gd name="T16" fmla="*/ 85685299 w 34"/>
                <a:gd name="T17" fmla="*/ 85685301 h 36"/>
                <a:gd name="T18" fmla="*/ 85685299 w 34"/>
                <a:gd name="T19" fmla="*/ 90725611 h 36"/>
                <a:gd name="T20" fmla="*/ 85685299 w 34"/>
                <a:gd name="T21" fmla="*/ 90725611 h 36"/>
                <a:gd name="T22" fmla="*/ 70564368 w 34"/>
                <a:gd name="T23" fmla="*/ 90725611 h 36"/>
                <a:gd name="T24" fmla="*/ 55443437 w 34"/>
                <a:gd name="T25" fmla="*/ 80644991 h 36"/>
                <a:gd name="T26" fmla="*/ 30241874 w 34"/>
                <a:gd name="T27" fmla="*/ 55443439 h 36"/>
                <a:gd name="T28" fmla="*/ 10080624 w 34"/>
                <a:gd name="T29" fmla="*/ 30241875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0" y="0"/>
                  </a:moveTo>
                  <a:lnTo>
                    <a:pt x="4" y="0"/>
                  </a:lnTo>
                  <a:lnTo>
                    <a:pt x="8" y="10"/>
                  </a:lnTo>
                  <a:lnTo>
                    <a:pt x="14" y="20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34" y="34"/>
                  </a:lnTo>
                  <a:lnTo>
                    <a:pt x="34" y="36"/>
                  </a:lnTo>
                  <a:lnTo>
                    <a:pt x="28" y="36"/>
                  </a:lnTo>
                  <a:lnTo>
                    <a:pt x="22" y="32"/>
                  </a:lnTo>
                  <a:lnTo>
                    <a:pt x="12" y="2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19" name="Freeform 45"/>
            <p:cNvSpPr>
              <a:spLocks/>
            </p:cNvSpPr>
            <p:nvPr/>
          </p:nvSpPr>
          <p:spPr bwMode="auto">
            <a:xfrm>
              <a:off x="4627563" y="3048000"/>
              <a:ext cx="114300" cy="73025"/>
            </a:xfrm>
            <a:custGeom>
              <a:avLst/>
              <a:gdLst>
                <a:gd name="T0" fmla="*/ 0 w 72"/>
                <a:gd name="T1" fmla="*/ 105846577 h 46"/>
                <a:gd name="T2" fmla="*/ 5040312 w 72"/>
                <a:gd name="T3" fmla="*/ 95765931 h 46"/>
                <a:gd name="T4" fmla="*/ 5040312 w 72"/>
                <a:gd name="T5" fmla="*/ 95765931 h 46"/>
                <a:gd name="T6" fmla="*/ 30241875 w 72"/>
                <a:gd name="T7" fmla="*/ 105846577 h 46"/>
                <a:gd name="T8" fmla="*/ 60483749 w 72"/>
                <a:gd name="T9" fmla="*/ 105846577 h 46"/>
                <a:gd name="T10" fmla="*/ 60483749 w 72"/>
                <a:gd name="T11" fmla="*/ 105846577 h 46"/>
                <a:gd name="T12" fmla="*/ 60483749 w 72"/>
                <a:gd name="T13" fmla="*/ 105846577 h 46"/>
                <a:gd name="T14" fmla="*/ 80644991 w 72"/>
                <a:gd name="T15" fmla="*/ 105846577 h 46"/>
                <a:gd name="T16" fmla="*/ 100806232 w 72"/>
                <a:gd name="T17" fmla="*/ 100806241 h 46"/>
                <a:gd name="T18" fmla="*/ 120967498 w 72"/>
                <a:gd name="T19" fmla="*/ 95765931 h 46"/>
                <a:gd name="T20" fmla="*/ 136088429 w 72"/>
                <a:gd name="T21" fmla="*/ 80644998 h 46"/>
                <a:gd name="T22" fmla="*/ 151209361 w 72"/>
                <a:gd name="T23" fmla="*/ 70564376 h 46"/>
                <a:gd name="T24" fmla="*/ 161289981 w 72"/>
                <a:gd name="T25" fmla="*/ 55443444 h 46"/>
                <a:gd name="T26" fmla="*/ 171370602 w 72"/>
                <a:gd name="T27" fmla="*/ 35282188 h 46"/>
                <a:gd name="T28" fmla="*/ 171370602 w 72"/>
                <a:gd name="T29" fmla="*/ 15120939 h 46"/>
                <a:gd name="T30" fmla="*/ 171370602 w 72"/>
                <a:gd name="T31" fmla="*/ 15120939 h 46"/>
                <a:gd name="T32" fmla="*/ 171370602 w 72"/>
                <a:gd name="T33" fmla="*/ 15120939 h 46"/>
                <a:gd name="T34" fmla="*/ 171370602 w 72"/>
                <a:gd name="T35" fmla="*/ 5040312 h 46"/>
                <a:gd name="T36" fmla="*/ 171370602 w 72"/>
                <a:gd name="T37" fmla="*/ 5040312 h 46"/>
                <a:gd name="T38" fmla="*/ 171370602 w 72"/>
                <a:gd name="T39" fmla="*/ 5040312 h 46"/>
                <a:gd name="T40" fmla="*/ 181451223 w 72"/>
                <a:gd name="T41" fmla="*/ 0 h 46"/>
                <a:gd name="T42" fmla="*/ 181451223 w 72"/>
                <a:gd name="T43" fmla="*/ 0 h 46"/>
                <a:gd name="T44" fmla="*/ 181451223 w 72"/>
                <a:gd name="T45" fmla="*/ 15120939 h 46"/>
                <a:gd name="T46" fmla="*/ 181451223 w 72"/>
                <a:gd name="T47" fmla="*/ 15120939 h 46"/>
                <a:gd name="T48" fmla="*/ 181451223 w 72"/>
                <a:gd name="T49" fmla="*/ 15120939 h 46"/>
                <a:gd name="T50" fmla="*/ 176410912 w 72"/>
                <a:gd name="T51" fmla="*/ 35282188 h 46"/>
                <a:gd name="T52" fmla="*/ 171370602 w 72"/>
                <a:gd name="T53" fmla="*/ 55443444 h 46"/>
                <a:gd name="T54" fmla="*/ 156249671 w 72"/>
                <a:gd name="T55" fmla="*/ 75604687 h 46"/>
                <a:gd name="T56" fmla="*/ 141128740 w 72"/>
                <a:gd name="T57" fmla="*/ 90725620 h 46"/>
                <a:gd name="T58" fmla="*/ 126007809 w 72"/>
                <a:gd name="T59" fmla="*/ 100806241 h 46"/>
                <a:gd name="T60" fmla="*/ 105846567 w 72"/>
                <a:gd name="T61" fmla="*/ 110886888 h 46"/>
                <a:gd name="T62" fmla="*/ 80644991 w 72"/>
                <a:gd name="T63" fmla="*/ 115927199 h 46"/>
                <a:gd name="T64" fmla="*/ 60483749 w 72"/>
                <a:gd name="T65" fmla="*/ 115927199 h 46"/>
                <a:gd name="T66" fmla="*/ 60483749 w 72"/>
                <a:gd name="T67" fmla="*/ 115927199 h 46"/>
                <a:gd name="T68" fmla="*/ 60483749 w 72"/>
                <a:gd name="T69" fmla="*/ 115927199 h 46"/>
                <a:gd name="T70" fmla="*/ 30241875 w 72"/>
                <a:gd name="T71" fmla="*/ 110886888 h 46"/>
                <a:gd name="T72" fmla="*/ 0 w 72"/>
                <a:gd name="T73" fmla="*/ 105846577 h 46"/>
                <a:gd name="T74" fmla="*/ 0 w 72"/>
                <a:gd name="T75" fmla="*/ 105846577 h 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2"/>
                <a:gd name="T115" fmla="*/ 0 h 46"/>
                <a:gd name="T116" fmla="*/ 72 w 72"/>
                <a:gd name="T117" fmla="*/ 46 h 4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2" h="46">
                  <a:moveTo>
                    <a:pt x="0" y="42"/>
                  </a:moveTo>
                  <a:lnTo>
                    <a:pt x="2" y="38"/>
                  </a:lnTo>
                  <a:lnTo>
                    <a:pt x="12" y="42"/>
                  </a:lnTo>
                  <a:lnTo>
                    <a:pt x="24" y="42"/>
                  </a:lnTo>
                  <a:lnTo>
                    <a:pt x="32" y="42"/>
                  </a:lnTo>
                  <a:lnTo>
                    <a:pt x="40" y="40"/>
                  </a:lnTo>
                  <a:lnTo>
                    <a:pt x="48" y="38"/>
                  </a:lnTo>
                  <a:lnTo>
                    <a:pt x="54" y="32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8" y="14"/>
                  </a:lnTo>
                  <a:lnTo>
                    <a:pt x="68" y="6"/>
                  </a:lnTo>
                  <a:lnTo>
                    <a:pt x="68" y="2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70" y="14"/>
                  </a:lnTo>
                  <a:lnTo>
                    <a:pt x="68" y="22"/>
                  </a:lnTo>
                  <a:lnTo>
                    <a:pt x="62" y="30"/>
                  </a:lnTo>
                  <a:lnTo>
                    <a:pt x="56" y="36"/>
                  </a:lnTo>
                  <a:lnTo>
                    <a:pt x="50" y="40"/>
                  </a:lnTo>
                  <a:lnTo>
                    <a:pt x="42" y="44"/>
                  </a:lnTo>
                  <a:lnTo>
                    <a:pt x="32" y="46"/>
                  </a:lnTo>
                  <a:lnTo>
                    <a:pt x="24" y="46"/>
                  </a:lnTo>
                  <a:lnTo>
                    <a:pt x="12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0" name="Freeform 46"/>
            <p:cNvSpPr>
              <a:spLocks/>
            </p:cNvSpPr>
            <p:nvPr/>
          </p:nvSpPr>
          <p:spPr bwMode="auto">
            <a:xfrm>
              <a:off x="4859338" y="3241675"/>
              <a:ext cx="66675" cy="88900"/>
            </a:xfrm>
            <a:custGeom>
              <a:avLst/>
              <a:gdLst>
                <a:gd name="T0" fmla="*/ 100806238 w 42"/>
                <a:gd name="T1" fmla="*/ 141128761 h 56"/>
                <a:gd name="T2" fmla="*/ 100806238 w 42"/>
                <a:gd name="T3" fmla="*/ 141128761 h 56"/>
                <a:gd name="T4" fmla="*/ 100806238 w 42"/>
                <a:gd name="T5" fmla="*/ 115927206 h 56"/>
                <a:gd name="T6" fmla="*/ 100806238 w 42"/>
                <a:gd name="T7" fmla="*/ 115927206 h 56"/>
                <a:gd name="T8" fmla="*/ 100806238 w 42"/>
                <a:gd name="T9" fmla="*/ 115927206 h 56"/>
                <a:gd name="T10" fmla="*/ 95765928 w 42"/>
                <a:gd name="T11" fmla="*/ 90725625 h 56"/>
                <a:gd name="T12" fmla="*/ 85685306 w 42"/>
                <a:gd name="T13" fmla="*/ 60483758 h 56"/>
                <a:gd name="T14" fmla="*/ 85685306 w 42"/>
                <a:gd name="T15" fmla="*/ 60483758 h 56"/>
                <a:gd name="T16" fmla="*/ 85685306 w 42"/>
                <a:gd name="T17" fmla="*/ 60483758 h 56"/>
                <a:gd name="T18" fmla="*/ 75604685 w 42"/>
                <a:gd name="T19" fmla="*/ 45362813 h 56"/>
                <a:gd name="T20" fmla="*/ 55443442 w 42"/>
                <a:gd name="T21" fmla="*/ 25201562 h 56"/>
                <a:gd name="T22" fmla="*/ 35282187 w 42"/>
                <a:gd name="T23" fmla="*/ 15120940 h 56"/>
                <a:gd name="T24" fmla="*/ 15120938 w 42"/>
                <a:gd name="T25" fmla="*/ 5040313 h 56"/>
                <a:gd name="T26" fmla="*/ 15120938 w 42"/>
                <a:gd name="T27" fmla="*/ 5040313 h 56"/>
                <a:gd name="T28" fmla="*/ 15120938 w 42"/>
                <a:gd name="T29" fmla="*/ 5040313 h 56"/>
                <a:gd name="T30" fmla="*/ 5040312 w 42"/>
                <a:gd name="T31" fmla="*/ 10080625 h 56"/>
                <a:gd name="T32" fmla="*/ 5040312 w 42"/>
                <a:gd name="T33" fmla="*/ 10080625 h 56"/>
                <a:gd name="T34" fmla="*/ 0 w 42"/>
                <a:gd name="T35" fmla="*/ 0 h 56"/>
                <a:gd name="T36" fmla="*/ 0 w 42"/>
                <a:gd name="T37" fmla="*/ 0 h 56"/>
                <a:gd name="T38" fmla="*/ 15120938 w 42"/>
                <a:gd name="T39" fmla="*/ 0 h 56"/>
                <a:gd name="T40" fmla="*/ 15120938 w 42"/>
                <a:gd name="T41" fmla="*/ 0 h 56"/>
                <a:gd name="T42" fmla="*/ 15120938 w 42"/>
                <a:gd name="T43" fmla="*/ 0 h 56"/>
                <a:gd name="T44" fmla="*/ 35282187 w 42"/>
                <a:gd name="T45" fmla="*/ 5040313 h 56"/>
                <a:gd name="T46" fmla="*/ 60483753 w 42"/>
                <a:gd name="T47" fmla="*/ 20161251 h 56"/>
                <a:gd name="T48" fmla="*/ 80644996 w 42"/>
                <a:gd name="T49" fmla="*/ 40322501 h 56"/>
                <a:gd name="T50" fmla="*/ 95765928 w 42"/>
                <a:gd name="T51" fmla="*/ 55443447 h 56"/>
                <a:gd name="T52" fmla="*/ 95765928 w 42"/>
                <a:gd name="T53" fmla="*/ 55443447 h 56"/>
                <a:gd name="T54" fmla="*/ 95765928 w 42"/>
                <a:gd name="T55" fmla="*/ 55443447 h 56"/>
                <a:gd name="T56" fmla="*/ 105846574 w 42"/>
                <a:gd name="T57" fmla="*/ 85685314 h 56"/>
                <a:gd name="T58" fmla="*/ 105846574 w 42"/>
                <a:gd name="T59" fmla="*/ 115927206 h 56"/>
                <a:gd name="T60" fmla="*/ 105846574 w 42"/>
                <a:gd name="T61" fmla="*/ 115927206 h 56"/>
                <a:gd name="T62" fmla="*/ 105846574 w 42"/>
                <a:gd name="T63" fmla="*/ 115927206 h 56"/>
                <a:gd name="T64" fmla="*/ 105846574 w 42"/>
                <a:gd name="T65" fmla="*/ 141128761 h 56"/>
                <a:gd name="T66" fmla="*/ 105846574 w 42"/>
                <a:gd name="T67" fmla="*/ 141128761 h 56"/>
                <a:gd name="T68" fmla="*/ 105846574 w 42"/>
                <a:gd name="T69" fmla="*/ 141128761 h 56"/>
                <a:gd name="T70" fmla="*/ 100806238 w 42"/>
                <a:gd name="T71" fmla="*/ 141128761 h 56"/>
                <a:gd name="T72" fmla="*/ 100806238 w 42"/>
                <a:gd name="T73" fmla="*/ 141128761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56"/>
                <a:gd name="T113" fmla="*/ 42 w 42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56">
                  <a:moveTo>
                    <a:pt x="40" y="56"/>
                  </a:moveTo>
                  <a:lnTo>
                    <a:pt x="40" y="56"/>
                  </a:lnTo>
                  <a:lnTo>
                    <a:pt x="40" y="46"/>
                  </a:lnTo>
                  <a:lnTo>
                    <a:pt x="38" y="36"/>
                  </a:lnTo>
                  <a:lnTo>
                    <a:pt x="34" y="24"/>
                  </a:lnTo>
                  <a:lnTo>
                    <a:pt x="30" y="18"/>
                  </a:lnTo>
                  <a:lnTo>
                    <a:pt x="22" y="10"/>
                  </a:lnTo>
                  <a:lnTo>
                    <a:pt x="14" y="6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4" y="8"/>
                  </a:lnTo>
                  <a:lnTo>
                    <a:pt x="32" y="16"/>
                  </a:lnTo>
                  <a:lnTo>
                    <a:pt x="38" y="22"/>
                  </a:lnTo>
                  <a:lnTo>
                    <a:pt x="42" y="34"/>
                  </a:lnTo>
                  <a:lnTo>
                    <a:pt x="42" y="46"/>
                  </a:lnTo>
                  <a:lnTo>
                    <a:pt x="42" y="56"/>
                  </a:lnTo>
                  <a:lnTo>
                    <a:pt x="40" y="5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1" name="Freeform 47"/>
            <p:cNvSpPr>
              <a:spLocks/>
            </p:cNvSpPr>
            <p:nvPr/>
          </p:nvSpPr>
          <p:spPr bwMode="auto">
            <a:xfrm>
              <a:off x="5253038" y="3054350"/>
              <a:ext cx="34925" cy="127000"/>
            </a:xfrm>
            <a:custGeom>
              <a:avLst/>
              <a:gdLst>
                <a:gd name="T0" fmla="*/ 0 w 22"/>
                <a:gd name="T1" fmla="*/ 105846572 h 80"/>
                <a:gd name="T2" fmla="*/ 0 w 22"/>
                <a:gd name="T3" fmla="*/ 105846572 h 80"/>
                <a:gd name="T4" fmla="*/ 5040312 w 22"/>
                <a:gd name="T5" fmla="*/ 80644994 h 80"/>
                <a:gd name="T6" fmla="*/ 15120938 w 22"/>
                <a:gd name="T7" fmla="*/ 50403118 h 80"/>
                <a:gd name="T8" fmla="*/ 25201560 w 22"/>
                <a:gd name="T9" fmla="*/ 25201559 h 80"/>
                <a:gd name="T10" fmla="*/ 45362809 w 22"/>
                <a:gd name="T11" fmla="*/ 0 h 80"/>
                <a:gd name="T12" fmla="*/ 45362809 w 22"/>
                <a:gd name="T13" fmla="*/ 0 h 80"/>
                <a:gd name="T14" fmla="*/ 45362809 w 22"/>
                <a:gd name="T15" fmla="*/ 0 h 80"/>
                <a:gd name="T16" fmla="*/ 55443443 w 22"/>
                <a:gd name="T17" fmla="*/ 10080624 h 80"/>
                <a:gd name="T18" fmla="*/ 55443443 w 22"/>
                <a:gd name="T19" fmla="*/ 10080624 h 80"/>
                <a:gd name="T20" fmla="*/ 35282188 w 22"/>
                <a:gd name="T21" fmla="*/ 30241876 h 80"/>
                <a:gd name="T22" fmla="*/ 20161249 w 22"/>
                <a:gd name="T23" fmla="*/ 55443441 h 80"/>
                <a:gd name="T24" fmla="*/ 15120938 w 22"/>
                <a:gd name="T25" fmla="*/ 80644994 h 80"/>
                <a:gd name="T26" fmla="*/ 10080625 w 22"/>
                <a:gd name="T27" fmla="*/ 105846572 h 80"/>
                <a:gd name="T28" fmla="*/ 10080625 w 22"/>
                <a:gd name="T29" fmla="*/ 105846572 h 80"/>
                <a:gd name="T30" fmla="*/ 10080625 w 22"/>
                <a:gd name="T31" fmla="*/ 105846572 h 80"/>
                <a:gd name="T32" fmla="*/ 15120938 w 22"/>
                <a:gd name="T33" fmla="*/ 131048125 h 80"/>
                <a:gd name="T34" fmla="*/ 20161249 w 22"/>
                <a:gd name="T35" fmla="*/ 156249678 h 80"/>
                <a:gd name="T36" fmla="*/ 30241877 w 22"/>
                <a:gd name="T37" fmla="*/ 176410920 h 80"/>
                <a:gd name="T38" fmla="*/ 45362809 w 22"/>
                <a:gd name="T39" fmla="*/ 196572162 h 80"/>
                <a:gd name="T40" fmla="*/ 45362809 w 22"/>
                <a:gd name="T41" fmla="*/ 196572162 h 80"/>
                <a:gd name="T42" fmla="*/ 40322498 w 22"/>
                <a:gd name="T43" fmla="*/ 201612473 h 80"/>
                <a:gd name="T44" fmla="*/ 40322498 w 22"/>
                <a:gd name="T45" fmla="*/ 201612473 h 80"/>
                <a:gd name="T46" fmla="*/ 25201560 w 22"/>
                <a:gd name="T47" fmla="*/ 181451230 h 80"/>
                <a:gd name="T48" fmla="*/ 10080625 w 22"/>
                <a:gd name="T49" fmla="*/ 156249678 h 80"/>
                <a:gd name="T50" fmla="*/ 5040312 w 22"/>
                <a:gd name="T51" fmla="*/ 131048125 h 80"/>
                <a:gd name="T52" fmla="*/ 0 w 22"/>
                <a:gd name="T53" fmla="*/ 105846572 h 80"/>
                <a:gd name="T54" fmla="*/ 0 w 22"/>
                <a:gd name="T55" fmla="*/ 105846572 h 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2"/>
                <a:gd name="T85" fmla="*/ 0 h 80"/>
                <a:gd name="T86" fmla="*/ 22 w 22"/>
                <a:gd name="T87" fmla="*/ 80 h 8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2" h="80">
                  <a:moveTo>
                    <a:pt x="0" y="42"/>
                  </a:moveTo>
                  <a:lnTo>
                    <a:pt x="0" y="42"/>
                  </a:lnTo>
                  <a:lnTo>
                    <a:pt x="2" y="32"/>
                  </a:lnTo>
                  <a:lnTo>
                    <a:pt x="6" y="20"/>
                  </a:lnTo>
                  <a:lnTo>
                    <a:pt x="10" y="1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6" y="32"/>
                  </a:lnTo>
                  <a:lnTo>
                    <a:pt x="4" y="42"/>
                  </a:lnTo>
                  <a:lnTo>
                    <a:pt x="6" y="52"/>
                  </a:lnTo>
                  <a:lnTo>
                    <a:pt x="8" y="62"/>
                  </a:lnTo>
                  <a:lnTo>
                    <a:pt x="12" y="70"/>
                  </a:lnTo>
                  <a:lnTo>
                    <a:pt x="18" y="78"/>
                  </a:lnTo>
                  <a:lnTo>
                    <a:pt x="16" y="80"/>
                  </a:lnTo>
                  <a:lnTo>
                    <a:pt x="10" y="72"/>
                  </a:lnTo>
                  <a:lnTo>
                    <a:pt x="4" y="62"/>
                  </a:lnTo>
                  <a:lnTo>
                    <a:pt x="2" y="5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2" name="Freeform 48"/>
            <p:cNvSpPr>
              <a:spLocks/>
            </p:cNvSpPr>
            <p:nvPr/>
          </p:nvSpPr>
          <p:spPr bwMode="auto">
            <a:xfrm>
              <a:off x="4846638" y="3381375"/>
              <a:ext cx="22225" cy="85725"/>
            </a:xfrm>
            <a:custGeom>
              <a:avLst/>
              <a:gdLst>
                <a:gd name="T0" fmla="*/ 0 w 14"/>
                <a:gd name="T1" fmla="*/ 131048138 h 54"/>
                <a:gd name="T2" fmla="*/ 0 w 14"/>
                <a:gd name="T3" fmla="*/ 131048138 h 54"/>
                <a:gd name="T4" fmla="*/ 10080625 w 14"/>
                <a:gd name="T5" fmla="*/ 120967515 h 54"/>
                <a:gd name="T6" fmla="*/ 20161251 w 14"/>
                <a:gd name="T7" fmla="*/ 100806246 h 54"/>
                <a:gd name="T8" fmla="*/ 25201562 w 14"/>
                <a:gd name="T9" fmla="*/ 85685313 h 54"/>
                <a:gd name="T10" fmla="*/ 25201562 w 14"/>
                <a:gd name="T11" fmla="*/ 65524069 h 54"/>
                <a:gd name="T12" fmla="*/ 25201562 w 14"/>
                <a:gd name="T13" fmla="*/ 65524069 h 54"/>
                <a:gd name="T14" fmla="*/ 25201562 w 14"/>
                <a:gd name="T15" fmla="*/ 65524069 h 54"/>
                <a:gd name="T16" fmla="*/ 25201562 w 14"/>
                <a:gd name="T17" fmla="*/ 35282190 h 54"/>
                <a:gd name="T18" fmla="*/ 10080625 w 14"/>
                <a:gd name="T19" fmla="*/ 5040313 h 54"/>
                <a:gd name="T20" fmla="*/ 10080625 w 14"/>
                <a:gd name="T21" fmla="*/ 5040313 h 54"/>
                <a:gd name="T22" fmla="*/ 10080625 w 14"/>
                <a:gd name="T23" fmla="*/ 5040313 h 54"/>
                <a:gd name="T24" fmla="*/ 20161251 w 14"/>
                <a:gd name="T25" fmla="*/ 0 h 54"/>
                <a:gd name="T26" fmla="*/ 20161251 w 14"/>
                <a:gd name="T27" fmla="*/ 0 h 54"/>
                <a:gd name="T28" fmla="*/ 30241879 w 14"/>
                <a:gd name="T29" fmla="*/ 30241879 h 54"/>
                <a:gd name="T30" fmla="*/ 35282190 w 14"/>
                <a:gd name="T31" fmla="*/ 65524069 h 54"/>
                <a:gd name="T32" fmla="*/ 35282190 w 14"/>
                <a:gd name="T33" fmla="*/ 65524069 h 54"/>
                <a:gd name="T34" fmla="*/ 35282190 w 14"/>
                <a:gd name="T35" fmla="*/ 65524069 h 54"/>
                <a:gd name="T36" fmla="*/ 35282190 w 14"/>
                <a:gd name="T37" fmla="*/ 85685313 h 54"/>
                <a:gd name="T38" fmla="*/ 30241879 w 14"/>
                <a:gd name="T39" fmla="*/ 105846582 h 54"/>
                <a:gd name="T40" fmla="*/ 20161251 w 14"/>
                <a:gd name="T41" fmla="*/ 126007827 h 54"/>
                <a:gd name="T42" fmla="*/ 5040313 w 14"/>
                <a:gd name="T43" fmla="*/ 136088449 h 54"/>
                <a:gd name="T44" fmla="*/ 5040313 w 14"/>
                <a:gd name="T45" fmla="*/ 136088449 h 54"/>
                <a:gd name="T46" fmla="*/ 0 w 14"/>
                <a:gd name="T47" fmla="*/ 131048138 h 54"/>
                <a:gd name="T48" fmla="*/ 0 w 14"/>
                <a:gd name="T49" fmla="*/ 131048138 h 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"/>
                <a:gd name="T76" fmla="*/ 0 h 54"/>
                <a:gd name="T77" fmla="*/ 14 w 14"/>
                <a:gd name="T78" fmla="*/ 54 h 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" h="54">
                  <a:moveTo>
                    <a:pt x="0" y="52"/>
                  </a:moveTo>
                  <a:lnTo>
                    <a:pt x="0" y="52"/>
                  </a:lnTo>
                  <a:lnTo>
                    <a:pt x="4" y="48"/>
                  </a:lnTo>
                  <a:lnTo>
                    <a:pt x="8" y="40"/>
                  </a:lnTo>
                  <a:lnTo>
                    <a:pt x="10" y="34"/>
                  </a:lnTo>
                  <a:lnTo>
                    <a:pt x="10" y="26"/>
                  </a:lnTo>
                  <a:lnTo>
                    <a:pt x="10" y="1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12"/>
                  </a:lnTo>
                  <a:lnTo>
                    <a:pt x="14" y="26"/>
                  </a:lnTo>
                  <a:lnTo>
                    <a:pt x="14" y="34"/>
                  </a:lnTo>
                  <a:lnTo>
                    <a:pt x="12" y="42"/>
                  </a:lnTo>
                  <a:lnTo>
                    <a:pt x="8" y="50"/>
                  </a:lnTo>
                  <a:lnTo>
                    <a:pt x="2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3" name="Freeform 49"/>
            <p:cNvSpPr>
              <a:spLocks/>
            </p:cNvSpPr>
            <p:nvPr/>
          </p:nvSpPr>
          <p:spPr bwMode="auto">
            <a:xfrm>
              <a:off x="5148263" y="2927350"/>
              <a:ext cx="28575" cy="31750"/>
            </a:xfrm>
            <a:custGeom>
              <a:avLst/>
              <a:gdLst>
                <a:gd name="T0" fmla="*/ 45362806 w 18"/>
                <a:gd name="T1" fmla="*/ 25201559 h 20"/>
                <a:gd name="T2" fmla="*/ 45362806 w 18"/>
                <a:gd name="T3" fmla="*/ 25201559 h 20"/>
                <a:gd name="T4" fmla="*/ 45362806 w 18"/>
                <a:gd name="T5" fmla="*/ 35282186 h 20"/>
                <a:gd name="T6" fmla="*/ 40322495 w 18"/>
                <a:gd name="T7" fmla="*/ 45362808 h 20"/>
                <a:gd name="T8" fmla="*/ 30241875 w 18"/>
                <a:gd name="T9" fmla="*/ 50403118 h 20"/>
                <a:gd name="T10" fmla="*/ 20161248 w 18"/>
                <a:gd name="T11" fmla="*/ 50403118 h 20"/>
                <a:gd name="T12" fmla="*/ 20161248 w 18"/>
                <a:gd name="T13" fmla="*/ 50403118 h 20"/>
                <a:gd name="T14" fmla="*/ 15120937 w 18"/>
                <a:gd name="T15" fmla="*/ 50403118 h 20"/>
                <a:gd name="T16" fmla="*/ 5040312 w 18"/>
                <a:gd name="T17" fmla="*/ 45362808 h 20"/>
                <a:gd name="T18" fmla="*/ 0 w 18"/>
                <a:gd name="T19" fmla="*/ 35282186 h 20"/>
                <a:gd name="T20" fmla="*/ 0 w 18"/>
                <a:gd name="T21" fmla="*/ 25201559 h 20"/>
                <a:gd name="T22" fmla="*/ 0 w 18"/>
                <a:gd name="T23" fmla="*/ 25201559 h 20"/>
                <a:gd name="T24" fmla="*/ 0 w 18"/>
                <a:gd name="T25" fmla="*/ 15120938 h 20"/>
                <a:gd name="T26" fmla="*/ 5040312 w 18"/>
                <a:gd name="T27" fmla="*/ 10080624 h 20"/>
                <a:gd name="T28" fmla="*/ 15120937 w 18"/>
                <a:gd name="T29" fmla="*/ 5040312 h 20"/>
                <a:gd name="T30" fmla="*/ 20161248 w 18"/>
                <a:gd name="T31" fmla="*/ 0 h 20"/>
                <a:gd name="T32" fmla="*/ 20161248 w 18"/>
                <a:gd name="T33" fmla="*/ 0 h 20"/>
                <a:gd name="T34" fmla="*/ 30241875 w 18"/>
                <a:gd name="T35" fmla="*/ 5040312 h 20"/>
                <a:gd name="T36" fmla="*/ 40322495 w 18"/>
                <a:gd name="T37" fmla="*/ 10080624 h 20"/>
                <a:gd name="T38" fmla="*/ 45362806 w 18"/>
                <a:gd name="T39" fmla="*/ 15120938 h 20"/>
                <a:gd name="T40" fmla="*/ 45362806 w 18"/>
                <a:gd name="T41" fmla="*/ 25201559 h 20"/>
                <a:gd name="T42" fmla="*/ 45362806 w 18"/>
                <a:gd name="T43" fmla="*/ 25201559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20"/>
                <a:gd name="T68" fmla="*/ 18 w 18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20">
                  <a:moveTo>
                    <a:pt x="18" y="10"/>
                  </a:moveTo>
                  <a:lnTo>
                    <a:pt x="18" y="10"/>
                  </a:lnTo>
                  <a:lnTo>
                    <a:pt x="18" y="14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18" y="6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4" name="Freeform 50"/>
            <p:cNvSpPr>
              <a:spLocks/>
            </p:cNvSpPr>
            <p:nvPr/>
          </p:nvSpPr>
          <p:spPr bwMode="auto">
            <a:xfrm>
              <a:off x="4405313" y="3683000"/>
              <a:ext cx="142875" cy="38100"/>
            </a:xfrm>
            <a:custGeom>
              <a:avLst/>
              <a:gdLst>
                <a:gd name="T0" fmla="*/ 75604687 w 90"/>
                <a:gd name="T1" fmla="*/ 30241878 h 24"/>
                <a:gd name="T2" fmla="*/ 75604687 w 90"/>
                <a:gd name="T3" fmla="*/ 30241878 h 24"/>
                <a:gd name="T4" fmla="*/ 105846576 w 90"/>
                <a:gd name="T5" fmla="*/ 35282189 h 24"/>
                <a:gd name="T6" fmla="*/ 136088441 w 90"/>
                <a:gd name="T7" fmla="*/ 40322500 h 24"/>
                <a:gd name="T8" fmla="*/ 151209373 w 90"/>
                <a:gd name="T9" fmla="*/ 40322500 h 24"/>
                <a:gd name="T10" fmla="*/ 161289995 w 90"/>
                <a:gd name="T11" fmla="*/ 35282189 h 24"/>
                <a:gd name="T12" fmla="*/ 171370617 w 90"/>
                <a:gd name="T13" fmla="*/ 25201561 h 24"/>
                <a:gd name="T14" fmla="*/ 176410927 w 90"/>
                <a:gd name="T15" fmla="*/ 15120939 h 24"/>
                <a:gd name="T16" fmla="*/ 176410927 w 90"/>
                <a:gd name="T17" fmla="*/ 15120939 h 24"/>
                <a:gd name="T18" fmla="*/ 181451238 w 90"/>
                <a:gd name="T19" fmla="*/ 15120939 h 24"/>
                <a:gd name="T20" fmla="*/ 181451238 w 90"/>
                <a:gd name="T21" fmla="*/ 15120939 h 24"/>
                <a:gd name="T22" fmla="*/ 171370617 w 90"/>
                <a:gd name="T23" fmla="*/ 30241878 h 24"/>
                <a:gd name="T24" fmla="*/ 161289995 w 90"/>
                <a:gd name="T25" fmla="*/ 40322500 h 24"/>
                <a:gd name="T26" fmla="*/ 146169063 w 90"/>
                <a:gd name="T27" fmla="*/ 45362810 h 24"/>
                <a:gd name="T28" fmla="*/ 126007819 w 90"/>
                <a:gd name="T29" fmla="*/ 45362810 h 24"/>
                <a:gd name="T30" fmla="*/ 90725619 w 90"/>
                <a:gd name="T31" fmla="*/ 45362810 h 24"/>
                <a:gd name="T32" fmla="*/ 55443444 w 90"/>
                <a:gd name="T33" fmla="*/ 35282189 h 24"/>
                <a:gd name="T34" fmla="*/ 55443444 w 90"/>
                <a:gd name="T35" fmla="*/ 35282189 h 24"/>
                <a:gd name="T36" fmla="*/ 0 w 90"/>
                <a:gd name="T37" fmla="*/ 40322500 h 24"/>
                <a:gd name="T38" fmla="*/ 0 w 90"/>
                <a:gd name="T39" fmla="*/ 40322500 h 24"/>
                <a:gd name="T40" fmla="*/ 65524065 w 90"/>
                <a:gd name="T41" fmla="*/ 55443445 h 24"/>
                <a:gd name="T42" fmla="*/ 65524065 w 90"/>
                <a:gd name="T43" fmla="*/ 55443445 h 24"/>
                <a:gd name="T44" fmla="*/ 110886887 w 90"/>
                <a:gd name="T45" fmla="*/ 60483756 h 24"/>
                <a:gd name="T46" fmla="*/ 136088441 w 90"/>
                <a:gd name="T47" fmla="*/ 60483756 h 24"/>
                <a:gd name="T48" fmla="*/ 161289995 w 90"/>
                <a:gd name="T49" fmla="*/ 60483756 h 24"/>
                <a:gd name="T50" fmla="*/ 181451238 w 90"/>
                <a:gd name="T51" fmla="*/ 50403121 h 24"/>
                <a:gd name="T52" fmla="*/ 201612481 w 90"/>
                <a:gd name="T53" fmla="*/ 40322500 h 24"/>
                <a:gd name="T54" fmla="*/ 216733463 w 90"/>
                <a:gd name="T55" fmla="*/ 25201561 h 24"/>
                <a:gd name="T56" fmla="*/ 226814085 w 90"/>
                <a:gd name="T57" fmla="*/ 0 h 24"/>
                <a:gd name="T58" fmla="*/ 226814085 w 90"/>
                <a:gd name="T59" fmla="*/ 0 h 24"/>
                <a:gd name="T60" fmla="*/ 75604687 w 90"/>
                <a:gd name="T61" fmla="*/ 30241878 h 24"/>
                <a:gd name="T62" fmla="*/ 75604687 w 90"/>
                <a:gd name="T63" fmla="*/ 30241878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0"/>
                <a:gd name="T97" fmla="*/ 0 h 24"/>
                <a:gd name="T98" fmla="*/ 90 w 90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0" h="24">
                  <a:moveTo>
                    <a:pt x="30" y="12"/>
                  </a:moveTo>
                  <a:lnTo>
                    <a:pt x="30" y="12"/>
                  </a:lnTo>
                  <a:lnTo>
                    <a:pt x="42" y="14"/>
                  </a:lnTo>
                  <a:lnTo>
                    <a:pt x="54" y="16"/>
                  </a:lnTo>
                  <a:lnTo>
                    <a:pt x="60" y="16"/>
                  </a:lnTo>
                  <a:lnTo>
                    <a:pt x="64" y="14"/>
                  </a:lnTo>
                  <a:lnTo>
                    <a:pt x="68" y="10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58" y="18"/>
                  </a:lnTo>
                  <a:lnTo>
                    <a:pt x="50" y="18"/>
                  </a:lnTo>
                  <a:lnTo>
                    <a:pt x="36" y="18"/>
                  </a:lnTo>
                  <a:lnTo>
                    <a:pt x="22" y="14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44" y="24"/>
                  </a:lnTo>
                  <a:lnTo>
                    <a:pt x="54" y="24"/>
                  </a:lnTo>
                  <a:lnTo>
                    <a:pt x="64" y="24"/>
                  </a:lnTo>
                  <a:lnTo>
                    <a:pt x="72" y="20"/>
                  </a:lnTo>
                  <a:lnTo>
                    <a:pt x="80" y="16"/>
                  </a:lnTo>
                  <a:lnTo>
                    <a:pt x="86" y="10"/>
                  </a:lnTo>
                  <a:lnTo>
                    <a:pt x="90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5" name="Freeform 51"/>
            <p:cNvSpPr>
              <a:spLocks/>
            </p:cNvSpPr>
            <p:nvPr/>
          </p:nvSpPr>
          <p:spPr bwMode="auto">
            <a:xfrm>
              <a:off x="3602038" y="3136900"/>
              <a:ext cx="1092200" cy="1057275"/>
            </a:xfrm>
            <a:custGeom>
              <a:avLst/>
              <a:gdLst>
                <a:gd name="T0" fmla="*/ 1486892057 w 688"/>
                <a:gd name="T1" fmla="*/ 907256314 h 666"/>
                <a:gd name="T2" fmla="*/ 1411287396 w 688"/>
                <a:gd name="T3" fmla="*/ 937498178 h 666"/>
                <a:gd name="T4" fmla="*/ 1249997453 w 688"/>
                <a:gd name="T5" fmla="*/ 912296625 h 666"/>
                <a:gd name="T6" fmla="*/ 1174392793 w 688"/>
                <a:gd name="T7" fmla="*/ 831651456 h 666"/>
                <a:gd name="T8" fmla="*/ 1461690503 w 688"/>
                <a:gd name="T9" fmla="*/ 529232817 h 666"/>
                <a:gd name="T10" fmla="*/ 1617940135 w 688"/>
                <a:gd name="T11" fmla="*/ 322579981 h 666"/>
                <a:gd name="T12" fmla="*/ 1733867678 w 688"/>
                <a:gd name="T13" fmla="*/ 95765927 h 666"/>
                <a:gd name="T14" fmla="*/ 1678424261 w 688"/>
                <a:gd name="T15" fmla="*/ 206652786 h 666"/>
                <a:gd name="T16" fmla="*/ 1547375785 w 688"/>
                <a:gd name="T17" fmla="*/ 393144330 h 666"/>
                <a:gd name="T18" fmla="*/ 1386085843 w 688"/>
                <a:gd name="T19" fmla="*/ 524192506 h 666"/>
                <a:gd name="T20" fmla="*/ 1376005221 w 688"/>
                <a:gd name="T21" fmla="*/ 418345983 h 666"/>
                <a:gd name="T22" fmla="*/ 1406247085 w 688"/>
                <a:gd name="T23" fmla="*/ 221773768 h 666"/>
                <a:gd name="T24" fmla="*/ 1476811435 w 688"/>
                <a:gd name="T25" fmla="*/ 30241876 h 666"/>
                <a:gd name="T26" fmla="*/ 1476811435 w 688"/>
                <a:gd name="T27" fmla="*/ 5040312 h 666"/>
                <a:gd name="T28" fmla="*/ 1421368017 w 688"/>
                <a:gd name="T29" fmla="*/ 120967505 h 666"/>
                <a:gd name="T30" fmla="*/ 1345763357 w 688"/>
                <a:gd name="T31" fmla="*/ 438507225 h 666"/>
                <a:gd name="T32" fmla="*/ 1340723046 w 688"/>
                <a:gd name="T33" fmla="*/ 579635923 h 666"/>
                <a:gd name="T34" fmla="*/ 1340723046 w 688"/>
                <a:gd name="T35" fmla="*/ 599797166 h 666"/>
                <a:gd name="T36" fmla="*/ 1249997453 w 688"/>
                <a:gd name="T37" fmla="*/ 680442137 h 666"/>
                <a:gd name="T38" fmla="*/ 1129029996 w 688"/>
                <a:gd name="T39" fmla="*/ 806449903 h 666"/>
                <a:gd name="T40" fmla="*/ 987901296 w 688"/>
                <a:gd name="T41" fmla="*/ 917336936 h 666"/>
                <a:gd name="T42" fmla="*/ 806449912 w 688"/>
                <a:gd name="T43" fmla="*/ 977820663 h 666"/>
                <a:gd name="T44" fmla="*/ 332660606 w 688"/>
                <a:gd name="T45" fmla="*/ 1139110604 h 666"/>
                <a:gd name="T46" fmla="*/ 0 w 688"/>
                <a:gd name="T47" fmla="*/ 1421368001 h 666"/>
                <a:gd name="T48" fmla="*/ 312499363 w 688"/>
                <a:gd name="T49" fmla="*/ 1194554021 h 666"/>
                <a:gd name="T50" fmla="*/ 90725618 w 688"/>
                <a:gd name="T51" fmla="*/ 1365924584 h 666"/>
                <a:gd name="T52" fmla="*/ 5040312 w 688"/>
                <a:gd name="T53" fmla="*/ 1678424241 h 666"/>
                <a:gd name="T54" fmla="*/ 95765928 w 688"/>
                <a:gd name="T55" fmla="*/ 1537295146 h 666"/>
                <a:gd name="T56" fmla="*/ 267136567 w 688"/>
                <a:gd name="T57" fmla="*/ 1401206758 h 666"/>
                <a:gd name="T58" fmla="*/ 438507230 w 688"/>
                <a:gd name="T59" fmla="*/ 1199594332 h 666"/>
                <a:gd name="T60" fmla="*/ 504031270 w 688"/>
                <a:gd name="T61" fmla="*/ 1129029983 h 666"/>
                <a:gd name="T62" fmla="*/ 529232823 w 688"/>
                <a:gd name="T63" fmla="*/ 1113909051 h 666"/>
                <a:gd name="T64" fmla="*/ 423386298 w 688"/>
                <a:gd name="T65" fmla="*/ 1260078060 h 666"/>
                <a:gd name="T66" fmla="*/ 403224956 w 688"/>
                <a:gd name="T67" fmla="*/ 1305440856 h 666"/>
                <a:gd name="T68" fmla="*/ 554434377 w 688"/>
                <a:gd name="T69" fmla="*/ 1159271847 h 666"/>
                <a:gd name="T70" fmla="*/ 655240591 w 688"/>
                <a:gd name="T71" fmla="*/ 1093747808 h 666"/>
                <a:gd name="T72" fmla="*/ 740925873 w 688"/>
                <a:gd name="T73" fmla="*/ 1033264081 h 666"/>
                <a:gd name="T74" fmla="*/ 851812907 w 688"/>
                <a:gd name="T75" fmla="*/ 992941595 h 666"/>
                <a:gd name="T76" fmla="*/ 977820675 w 688"/>
                <a:gd name="T77" fmla="*/ 947578800 h 666"/>
                <a:gd name="T78" fmla="*/ 1108868753 w 688"/>
                <a:gd name="T79" fmla="*/ 836691965 h 666"/>
                <a:gd name="T80" fmla="*/ 1023183471 w 688"/>
                <a:gd name="T81" fmla="*/ 922377246 h 666"/>
                <a:gd name="T82" fmla="*/ 922377257 w 688"/>
                <a:gd name="T83" fmla="*/ 987901285 h 666"/>
                <a:gd name="T84" fmla="*/ 836691975 w 688"/>
                <a:gd name="T85" fmla="*/ 1008062527 h 666"/>
                <a:gd name="T86" fmla="*/ 685482455 w 688"/>
                <a:gd name="T87" fmla="*/ 1083667187 h 666"/>
                <a:gd name="T88" fmla="*/ 947578811 w 688"/>
                <a:gd name="T89" fmla="*/ 1028223770 h 666"/>
                <a:gd name="T90" fmla="*/ 1013102850 w 688"/>
                <a:gd name="T91" fmla="*/ 977820663 h 666"/>
                <a:gd name="T92" fmla="*/ 1023183471 w 688"/>
                <a:gd name="T93" fmla="*/ 957659421 h 666"/>
                <a:gd name="T94" fmla="*/ 1229836210 w 688"/>
                <a:gd name="T95" fmla="*/ 992941595 h 666"/>
                <a:gd name="T96" fmla="*/ 1507053300 w 688"/>
                <a:gd name="T97" fmla="*/ 927417557 h 666"/>
                <a:gd name="T98" fmla="*/ 1612899825 w 688"/>
                <a:gd name="T99" fmla="*/ 851812897 h 666"/>
                <a:gd name="T100" fmla="*/ 1673383950 w 688"/>
                <a:gd name="T101" fmla="*/ 821570835 h 666"/>
                <a:gd name="T102" fmla="*/ 1507053300 w 688"/>
                <a:gd name="T103" fmla="*/ 866933829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88"/>
                <a:gd name="T157" fmla="*/ 0 h 666"/>
                <a:gd name="T158" fmla="*/ 688 w 68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88" h="666">
                  <a:moveTo>
                    <a:pt x="598" y="344"/>
                  </a:moveTo>
                  <a:lnTo>
                    <a:pt x="598" y="344"/>
                  </a:lnTo>
                  <a:lnTo>
                    <a:pt x="594" y="352"/>
                  </a:lnTo>
                  <a:lnTo>
                    <a:pt x="590" y="360"/>
                  </a:lnTo>
                  <a:lnTo>
                    <a:pt x="582" y="364"/>
                  </a:lnTo>
                  <a:lnTo>
                    <a:pt x="576" y="368"/>
                  </a:lnTo>
                  <a:lnTo>
                    <a:pt x="568" y="370"/>
                  </a:lnTo>
                  <a:lnTo>
                    <a:pt x="560" y="372"/>
                  </a:lnTo>
                  <a:lnTo>
                    <a:pt x="542" y="372"/>
                  </a:lnTo>
                  <a:lnTo>
                    <a:pt x="520" y="368"/>
                  </a:lnTo>
                  <a:lnTo>
                    <a:pt x="496" y="362"/>
                  </a:lnTo>
                  <a:lnTo>
                    <a:pt x="430" y="370"/>
                  </a:lnTo>
                  <a:lnTo>
                    <a:pt x="466" y="330"/>
                  </a:lnTo>
                  <a:lnTo>
                    <a:pt x="504" y="290"/>
                  </a:lnTo>
                  <a:lnTo>
                    <a:pt x="542" y="250"/>
                  </a:lnTo>
                  <a:lnTo>
                    <a:pt x="580" y="210"/>
                  </a:lnTo>
                  <a:lnTo>
                    <a:pt x="598" y="190"/>
                  </a:lnTo>
                  <a:lnTo>
                    <a:pt x="614" y="170"/>
                  </a:lnTo>
                  <a:lnTo>
                    <a:pt x="642" y="128"/>
                  </a:lnTo>
                  <a:lnTo>
                    <a:pt x="662" y="96"/>
                  </a:lnTo>
                  <a:lnTo>
                    <a:pt x="678" y="66"/>
                  </a:lnTo>
                  <a:lnTo>
                    <a:pt x="686" y="44"/>
                  </a:lnTo>
                  <a:lnTo>
                    <a:pt x="688" y="38"/>
                  </a:lnTo>
                  <a:lnTo>
                    <a:pt x="688" y="36"/>
                  </a:lnTo>
                  <a:lnTo>
                    <a:pt x="666" y="82"/>
                  </a:lnTo>
                  <a:lnTo>
                    <a:pt x="650" y="108"/>
                  </a:lnTo>
                  <a:lnTo>
                    <a:pt x="632" y="132"/>
                  </a:lnTo>
                  <a:lnTo>
                    <a:pt x="614" y="156"/>
                  </a:lnTo>
                  <a:lnTo>
                    <a:pt x="592" y="178"/>
                  </a:lnTo>
                  <a:lnTo>
                    <a:pt x="550" y="222"/>
                  </a:lnTo>
                  <a:lnTo>
                    <a:pt x="550" y="208"/>
                  </a:lnTo>
                  <a:lnTo>
                    <a:pt x="548" y="194"/>
                  </a:lnTo>
                  <a:lnTo>
                    <a:pt x="546" y="180"/>
                  </a:lnTo>
                  <a:lnTo>
                    <a:pt x="546" y="166"/>
                  </a:lnTo>
                  <a:lnTo>
                    <a:pt x="548" y="132"/>
                  </a:lnTo>
                  <a:lnTo>
                    <a:pt x="554" y="104"/>
                  </a:lnTo>
                  <a:lnTo>
                    <a:pt x="558" y="88"/>
                  </a:lnTo>
                  <a:lnTo>
                    <a:pt x="564" y="72"/>
                  </a:lnTo>
                  <a:lnTo>
                    <a:pt x="576" y="40"/>
                  </a:lnTo>
                  <a:lnTo>
                    <a:pt x="586" y="12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86" y="2"/>
                  </a:lnTo>
                  <a:lnTo>
                    <a:pt x="582" y="10"/>
                  </a:lnTo>
                  <a:lnTo>
                    <a:pt x="572" y="28"/>
                  </a:lnTo>
                  <a:lnTo>
                    <a:pt x="564" y="48"/>
                  </a:lnTo>
                  <a:lnTo>
                    <a:pt x="550" y="90"/>
                  </a:lnTo>
                  <a:lnTo>
                    <a:pt x="540" y="132"/>
                  </a:lnTo>
                  <a:lnTo>
                    <a:pt x="534" y="174"/>
                  </a:lnTo>
                  <a:lnTo>
                    <a:pt x="538" y="188"/>
                  </a:lnTo>
                  <a:lnTo>
                    <a:pt x="538" y="202"/>
                  </a:lnTo>
                  <a:lnTo>
                    <a:pt x="536" y="216"/>
                  </a:lnTo>
                  <a:lnTo>
                    <a:pt x="532" y="230"/>
                  </a:lnTo>
                  <a:lnTo>
                    <a:pt x="532" y="232"/>
                  </a:lnTo>
                  <a:lnTo>
                    <a:pt x="532" y="238"/>
                  </a:lnTo>
                  <a:lnTo>
                    <a:pt x="528" y="240"/>
                  </a:lnTo>
                  <a:lnTo>
                    <a:pt x="520" y="248"/>
                  </a:lnTo>
                  <a:lnTo>
                    <a:pt x="496" y="270"/>
                  </a:lnTo>
                  <a:lnTo>
                    <a:pt x="472" y="294"/>
                  </a:lnTo>
                  <a:lnTo>
                    <a:pt x="448" y="320"/>
                  </a:lnTo>
                  <a:lnTo>
                    <a:pt x="434" y="334"/>
                  </a:lnTo>
                  <a:lnTo>
                    <a:pt x="420" y="346"/>
                  </a:lnTo>
                  <a:lnTo>
                    <a:pt x="406" y="356"/>
                  </a:lnTo>
                  <a:lnTo>
                    <a:pt x="392" y="364"/>
                  </a:lnTo>
                  <a:lnTo>
                    <a:pt x="370" y="376"/>
                  </a:lnTo>
                  <a:lnTo>
                    <a:pt x="354" y="382"/>
                  </a:lnTo>
                  <a:lnTo>
                    <a:pt x="320" y="388"/>
                  </a:lnTo>
                  <a:lnTo>
                    <a:pt x="280" y="400"/>
                  </a:lnTo>
                  <a:lnTo>
                    <a:pt x="232" y="416"/>
                  </a:lnTo>
                  <a:lnTo>
                    <a:pt x="184" y="432"/>
                  </a:lnTo>
                  <a:lnTo>
                    <a:pt x="132" y="452"/>
                  </a:lnTo>
                  <a:lnTo>
                    <a:pt x="84" y="472"/>
                  </a:lnTo>
                  <a:lnTo>
                    <a:pt x="40" y="492"/>
                  </a:lnTo>
                  <a:lnTo>
                    <a:pt x="2" y="510"/>
                  </a:lnTo>
                  <a:lnTo>
                    <a:pt x="0" y="564"/>
                  </a:lnTo>
                  <a:lnTo>
                    <a:pt x="28" y="544"/>
                  </a:lnTo>
                  <a:lnTo>
                    <a:pt x="68" y="516"/>
                  </a:lnTo>
                  <a:lnTo>
                    <a:pt x="124" y="474"/>
                  </a:lnTo>
                  <a:lnTo>
                    <a:pt x="58" y="526"/>
                  </a:lnTo>
                  <a:lnTo>
                    <a:pt x="36" y="542"/>
                  </a:lnTo>
                  <a:lnTo>
                    <a:pt x="12" y="562"/>
                  </a:lnTo>
                  <a:lnTo>
                    <a:pt x="2" y="570"/>
                  </a:lnTo>
                  <a:lnTo>
                    <a:pt x="2" y="666"/>
                  </a:lnTo>
                  <a:lnTo>
                    <a:pt x="12" y="646"/>
                  </a:lnTo>
                  <a:lnTo>
                    <a:pt x="24" y="628"/>
                  </a:lnTo>
                  <a:lnTo>
                    <a:pt x="38" y="610"/>
                  </a:lnTo>
                  <a:lnTo>
                    <a:pt x="48" y="602"/>
                  </a:lnTo>
                  <a:lnTo>
                    <a:pt x="58" y="594"/>
                  </a:lnTo>
                  <a:lnTo>
                    <a:pt x="106" y="556"/>
                  </a:lnTo>
                  <a:lnTo>
                    <a:pt x="154" y="516"/>
                  </a:lnTo>
                  <a:lnTo>
                    <a:pt x="164" y="492"/>
                  </a:lnTo>
                  <a:lnTo>
                    <a:pt x="174" y="476"/>
                  </a:lnTo>
                  <a:lnTo>
                    <a:pt x="182" y="462"/>
                  </a:lnTo>
                  <a:lnTo>
                    <a:pt x="190" y="454"/>
                  </a:lnTo>
                  <a:lnTo>
                    <a:pt x="200" y="448"/>
                  </a:lnTo>
                  <a:lnTo>
                    <a:pt x="210" y="442"/>
                  </a:lnTo>
                  <a:lnTo>
                    <a:pt x="198" y="452"/>
                  </a:lnTo>
                  <a:lnTo>
                    <a:pt x="186" y="464"/>
                  </a:lnTo>
                  <a:lnTo>
                    <a:pt x="176" y="482"/>
                  </a:lnTo>
                  <a:lnTo>
                    <a:pt x="168" y="500"/>
                  </a:lnTo>
                  <a:lnTo>
                    <a:pt x="164" y="508"/>
                  </a:lnTo>
                  <a:lnTo>
                    <a:pt x="160" y="518"/>
                  </a:lnTo>
                  <a:lnTo>
                    <a:pt x="174" y="508"/>
                  </a:lnTo>
                  <a:lnTo>
                    <a:pt x="186" y="496"/>
                  </a:lnTo>
                  <a:lnTo>
                    <a:pt x="208" y="472"/>
                  </a:lnTo>
                  <a:lnTo>
                    <a:pt x="220" y="460"/>
                  </a:lnTo>
                  <a:lnTo>
                    <a:pt x="232" y="448"/>
                  </a:lnTo>
                  <a:lnTo>
                    <a:pt x="246" y="440"/>
                  </a:lnTo>
                  <a:lnTo>
                    <a:pt x="260" y="434"/>
                  </a:lnTo>
                  <a:lnTo>
                    <a:pt x="268" y="426"/>
                  </a:lnTo>
                  <a:lnTo>
                    <a:pt x="280" y="418"/>
                  </a:lnTo>
                  <a:lnTo>
                    <a:pt x="294" y="410"/>
                  </a:lnTo>
                  <a:lnTo>
                    <a:pt x="306" y="404"/>
                  </a:lnTo>
                  <a:lnTo>
                    <a:pt x="320" y="398"/>
                  </a:lnTo>
                  <a:lnTo>
                    <a:pt x="338" y="394"/>
                  </a:lnTo>
                  <a:lnTo>
                    <a:pt x="354" y="392"/>
                  </a:lnTo>
                  <a:lnTo>
                    <a:pt x="372" y="386"/>
                  </a:lnTo>
                  <a:lnTo>
                    <a:pt x="388" y="376"/>
                  </a:lnTo>
                  <a:lnTo>
                    <a:pt x="404" y="364"/>
                  </a:lnTo>
                  <a:lnTo>
                    <a:pt x="422" y="348"/>
                  </a:lnTo>
                  <a:lnTo>
                    <a:pt x="440" y="332"/>
                  </a:lnTo>
                  <a:lnTo>
                    <a:pt x="430" y="344"/>
                  </a:lnTo>
                  <a:lnTo>
                    <a:pt x="418" y="356"/>
                  </a:lnTo>
                  <a:lnTo>
                    <a:pt x="406" y="366"/>
                  </a:lnTo>
                  <a:lnTo>
                    <a:pt x="394" y="376"/>
                  </a:lnTo>
                  <a:lnTo>
                    <a:pt x="380" y="386"/>
                  </a:lnTo>
                  <a:lnTo>
                    <a:pt x="366" y="392"/>
                  </a:lnTo>
                  <a:lnTo>
                    <a:pt x="348" y="396"/>
                  </a:lnTo>
                  <a:lnTo>
                    <a:pt x="332" y="400"/>
                  </a:lnTo>
                  <a:lnTo>
                    <a:pt x="316" y="404"/>
                  </a:lnTo>
                  <a:lnTo>
                    <a:pt x="300" y="412"/>
                  </a:lnTo>
                  <a:lnTo>
                    <a:pt x="286" y="420"/>
                  </a:lnTo>
                  <a:lnTo>
                    <a:pt x="272" y="430"/>
                  </a:lnTo>
                  <a:lnTo>
                    <a:pt x="324" y="418"/>
                  </a:lnTo>
                  <a:lnTo>
                    <a:pt x="376" y="408"/>
                  </a:lnTo>
                  <a:lnTo>
                    <a:pt x="388" y="406"/>
                  </a:lnTo>
                  <a:lnTo>
                    <a:pt x="398" y="396"/>
                  </a:lnTo>
                  <a:lnTo>
                    <a:pt x="402" y="388"/>
                  </a:lnTo>
                  <a:lnTo>
                    <a:pt x="406" y="380"/>
                  </a:lnTo>
                  <a:lnTo>
                    <a:pt x="402" y="394"/>
                  </a:lnTo>
                  <a:lnTo>
                    <a:pt x="394" y="406"/>
                  </a:lnTo>
                  <a:lnTo>
                    <a:pt x="488" y="394"/>
                  </a:lnTo>
                  <a:lnTo>
                    <a:pt x="534" y="386"/>
                  </a:lnTo>
                  <a:lnTo>
                    <a:pt x="580" y="378"/>
                  </a:lnTo>
                  <a:lnTo>
                    <a:pt x="598" y="368"/>
                  </a:lnTo>
                  <a:lnTo>
                    <a:pt x="626" y="346"/>
                  </a:lnTo>
                  <a:lnTo>
                    <a:pt x="640" y="338"/>
                  </a:lnTo>
                  <a:lnTo>
                    <a:pt x="654" y="330"/>
                  </a:lnTo>
                  <a:lnTo>
                    <a:pt x="664" y="326"/>
                  </a:lnTo>
                  <a:lnTo>
                    <a:pt x="624" y="338"/>
                  </a:lnTo>
                  <a:lnTo>
                    <a:pt x="598" y="344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6" name="Freeform 52"/>
            <p:cNvSpPr>
              <a:spLocks/>
            </p:cNvSpPr>
            <p:nvPr/>
          </p:nvSpPr>
          <p:spPr bwMode="auto">
            <a:xfrm>
              <a:off x="4729163" y="3603625"/>
              <a:ext cx="120650" cy="66675"/>
            </a:xfrm>
            <a:custGeom>
              <a:avLst/>
              <a:gdLst>
                <a:gd name="T0" fmla="*/ 0 w 76"/>
                <a:gd name="T1" fmla="*/ 105846574 h 42"/>
                <a:gd name="T2" fmla="*/ 0 w 76"/>
                <a:gd name="T3" fmla="*/ 105846574 h 42"/>
                <a:gd name="T4" fmla="*/ 95765924 w 76"/>
                <a:gd name="T5" fmla="*/ 60483753 h 42"/>
                <a:gd name="T6" fmla="*/ 191531848 w 76"/>
                <a:gd name="T7" fmla="*/ 0 h 42"/>
                <a:gd name="T8" fmla="*/ 191531848 w 76"/>
                <a:gd name="T9" fmla="*/ 0 h 42"/>
                <a:gd name="T10" fmla="*/ 161289985 w 76"/>
                <a:gd name="T11" fmla="*/ 5040312 h 42"/>
                <a:gd name="T12" fmla="*/ 136088432 w 76"/>
                <a:gd name="T13" fmla="*/ 15120938 h 42"/>
                <a:gd name="T14" fmla="*/ 85685303 w 76"/>
                <a:gd name="T15" fmla="*/ 35282187 h 42"/>
                <a:gd name="T16" fmla="*/ 40322496 w 76"/>
                <a:gd name="T17" fmla="*/ 70564374 h 42"/>
                <a:gd name="T18" fmla="*/ 0 w 76"/>
                <a:gd name="T19" fmla="*/ 105846574 h 42"/>
                <a:gd name="T20" fmla="*/ 0 w 76"/>
                <a:gd name="T21" fmla="*/ 105846574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2"/>
                <a:gd name="T35" fmla="*/ 76 w 76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2">
                  <a:moveTo>
                    <a:pt x="0" y="42"/>
                  </a:moveTo>
                  <a:lnTo>
                    <a:pt x="0" y="42"/>
                  </a:lnTo>
                  <a:lnTo>
                    <a:pt x="38" y="24"/>
                  </a:lnTo>
                  <a:lnTo>
                    <a:pt x="76" y="0"/>
                  </a:lnTo>
                  <a:lnTo>
                    <a:pt x="64" y="2"/>
                  </a:lnTo>
                  <a:lnTo>
                    <a:pt x="54" y="6"/>
                  </a:lnTo>
                  <a:lnTo>
                    <a:pt x="34" y="14"/>
                  </a:lnTo>
                  <a:lnTo>
                    <a:pt x="16" y="2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7" name="Freeform 53"/>
            <p:cNvSpPr>
              <a:spLocks/>
            </p:cNvSpPr>
            <p:nvPr/>
          </p:nvSpPr>
          <p:spPr bwMode="auto">
            <a:xfrm>
              <a:off x="4662488" y="3543300"/>
              <a:ext cx="266700" cy="155575"/>
            </a:xfrm>
            <a:custGeom>
              <a:avLst/>
              <a:gdLst>
                <a:gd name="T0" fmla="*/ 327620293 w 168"/>
                <a:gd name="T1" fmla="*/ 45362811 h 98"/>
                <a:gd name="T2" fmla="*/ 327620293 w 168"/>
                <a:gd name="T3" fmla="*/ 45362811 h 98"/>
                <a:gd name="T4" fmla="*/ 257055943 w 168"/>
                <a:gd name="T5" fmla="*/ 70564378 h 98"/>
                <a:gd name="T6" fmla="*/ 186491544 w 168"/>
                <a:gd name="T7" fmla="*/ 100806243 h 98"/>
                <a:gd name="T8" fmla="*/ 186491544 w 168"/>
                <a:gd name="T9" fmla="*/ 100806243 h 98"/>
                <a:gd name="T10" fmla="*/ 131048127 w 168"/>
                <a:gd name="T11" fmla="*/ 126007823 h 98"/>
                <a:gd name="T12" fmla="*/ 85685306 w 168"/>
                <a:gd name="T13" fmla="*/ 161289999 h 98"/>
                <a:gd name="T14" fmla="*/ 45362808 w 168"/>
                <a:gd name="T15" fmla="*/ 201612487 h 98"/>
                <a:gd name="T16" fmla="*/ 0 w 168"/>
                <a:gd name="T17" fmla="*/ 246975335 h 98"/>
                <a:gd name="T18" fmla="*/ 0 w 168"/>
                <a:gd name="T19" fmla="*/ 246975335 h 98"/>
                <a:gd name="T20" fmla="*/ 80644996 w 168"/>
                <a:gd name="T21" fmla="*/ 211693158 h 98"/>
                <a:gd name="T22" fmla="*/ 80644996 w 168"/>
                <a:gd name="T23" fmla="*/ 211693158 h 98"/>
                <a:gd name="T24" fmla="*/ 105846574 w 168"/>
                <a:gd name="T25" fmla="*/ 186491554 h 98"/>
                <a:gd name="T26" fmla="*/ 105846574 w 168"/>
                <a:gd name="T27" fmla="*/ 186491554 h 98"/>
                <a:gd name="T28" fmla="*/ 151209370 w 168"/>
                <a:gd name="T29" fmla="*/ 146169067 h 98"/>
                <a:gd name="T30" fmla="*/ 201612476 w 168"/>
                <a:gd name="T31" fmla="*/ 115927201 h 98"/>
                <a:gd name="T32" fmla="*/ 252015633 w 168"/>
                <a:gd name="T33" fmla="*/ 95765932 h 98"/>
                <a:gd name="T34" fmla="*/ 282257497 w 168"/>
                <a:gd name="T35" fmla="*/ 90725622 h 98"/>
                <a:gd name="T36" fmla="*/ 307459050 w 168"/>
                <a:gd name="T37" fmla="*/ 90725622 h 98"/>
                <a:gd name="T38" fmla="*/ 307459050 w 168"/>
                <a:gd name="T39" fmla="*/ 90725622 h 98"/>
                <a:gd name="T40" fmla="*/ 388104021 w 168"/>
                <a:gd name="T41" fmla="*/ 25201561 h 98"/>
                <a:gd name="T42" fmla="*/ 388104021 w 168"/>
                <a:gd name="T43" fmla="*/ 25201561 h 98"/>
                <a:gd name="T44" fmla="*/ 423386295 w 168"/>
                <a:gd name="T45" fmla="*/ 0 h 98"/>
                <a:gd name="T46" fmla="*/ 423386295 w 168"/>
                <a:gd name="T47" fmla="*/ 0 h 98"/>
                <a:gd name="T48" fmla="*/ 327620293 w 168"/>
                <a:gd name="T49" fmla="*/ 45362811 h 98"/>
                <a:gd name="T50" fmla="*/ 327620293 w 168"/>
                <a:gd name="T51" fmla="*/ 45362811 h 9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8"/>
                <a:gd name="T79" fmla="*/ 0 h 98"/>
                <a:gd name="T80" fmla="*/ 168 w 168"/>
                <a:gd name="T81" fmla="*/ 98 h 9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8" h="98">
                  <a:moveTo>
                    <a:pt x="130" y="18"/>
                  </a:moveTo>
                  <a:lnTo>
                    <a:pt x="130" y="18"/>
                  </a:lnTo>
                  <a:lnTo>
                    <a:pt x="102" y="28"/>
                  </a:lnTo>
                  <a:lnTo>
                    <a:pt x="74" y="40"/>
                  </a:lnTo>
                  <a:lnTo>
                    <a:pt x="52" y="50"/>
                  </a:lnTo>
                  <a:lnTo>
                    <a:pt x="34" y="64"/>
                  </a:lnTo>
                  <a:lnTo>
                    <a:pt x="18" y="80"/>
                  </a:lnTo>
                  <a:lnTo>
                    <a:pt x="0" y="98"/>
                  </a:lnTo>
                  <a:lnTo>
                    <a:pt x="32" y="84"/>
                  </a:lnTo>
                  <a:lnTo>
                    <a:pt x="42" y="74"/>
                  </a:lnTo>
                  <a:lnTo>
                    <a:pt x="60" y="58"/>
                  </a:lnTo>
                  <a:lnTo>
                    <a:pt x="80" y="46"/>
                  </a:lnTo>
                  <a:lnTo>
                    <a:pt x="100" y="38"/>
                  </a:lnTo>
                  <a:lnTo>
                    <a:pt x="112" y="36"/>
                  </a:lnTo>
                  <a:lnTo>
                    <a:pt x="122" y="36"/>
                  </a:lnTo>
                  <a:lnTo>
                    <a:pt x="154" y="10"/>
                  </a:lnTo>
                  <a:lnTo>
                    <a:pt x="168" y="0"/>
                  </a:lnTo>
                  <a:lnTo>
                    <a:pt x="130" y="18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8" name="Freeform 54"/>
            <p:cNvSpPr>
              <a:spLocks/>
            </p:cNvSpPr>
            <p:nvPr/>
          </p:nvSpPr>
          <p:spPr bwMode="auto">
            <a:xfrm>
              <a:off x="4548188" y="2851150"/>
              <a:ext cx="895350" cy="879475"/>
            </a:xfrm>
            <a:custGeom>
              <a:avLst/>
              <a:gdLst>
                <a:gd name="T0" fmla="*/ 1360884183 w 564"/>
                <a:gd name="T1" fmla="*/ 630038983 h 554"/>
                <a:gd name="T2" fmla="*/ 1275198907 w 564"/>
                <a:gd name="T3" fmla="*/ 700603327 h 554"/>
                <a:gd name="T4" fmla="*/ 1113908977 w 564"/>
                <a:gd name="T5" fmla="*/ 786288602 h 554"/>
                <a:gd name="T6" fmla="*/ 841732220 w 564"/>
                <a:gd name="T7" fmla="*/ 887095006 h 554"/>
                <a:gd name="T8" fmla="*/ 756046746 w 564"/>
                <a:gd name="T9" fmla="*/ 937498109 h 554"/>
                <a:gd name="T10" fmla="*/ 826611091 w 564"/>
                <a:gd name="T11" fmla="*/ 836691903 h 554"/>
                <a:gd name="T12" fmla="*/ 836691910 w 564"/>
                <a:gd name="T13" fmla="*/ 836691903 h 554"/>
                <a:gd name="T14" fmla="*/ 907256254 w 564"/>
                <a:gd name="T15" fmla="*/ 796369222 h 554"/>
                <a:gd name="T16" fmla="*/ 932457806 w 564"/>
                <a:gd name="T17" fmla="*/ 786288602 h 554"/>
                <a:gd name="T18" fmla="*/ 937498116 w 564"/>
                <a:gd name="T19" fmla="*/ 786288602 h 554"/>
                <a:gd name="T20" fmla="*/ 937498116 w 564"/>
                <a:gd name="T21" fmla="*/ 786288602 h 554"/>
                <a:gd name="T22" fmla="*/ 1043344633 w 564"/>
                <a:gd name="T23" fmla="*/ 680442086 h 554"/>
                <a:gd name="T24" fmla="*/ 1179433011 w 564"/>
                <a:gd name="T25" fmla="*/ 483869985 h 554"/>
                <a:gd name="T26" fmla="*/ 1214715184 w 564"/>
                <a:gd name="T27" fmla="*/ 423386262 h 554"/>
                <a:gd name="T28" fmla="*/ 1159271770 w 564"/>
                <a:gd name="T29" fmla="*/ 488910295 h 554"/>
                <a:gd name="T30" fmla="*/ 1068546184 w 564"/>
                <a:gd name="T31" fmla="*/ 614918052 h 554"/>
                <a:gd name="T32" fmla="*/ 947578737 w 564"/>
                <a:gd name="T33" fmla="*/ 740925809 h 554"/>
                <a:gd name="T34" fmla="*/ 851812841 w 564"/>
                <a:gd name="T35" fmla="*/ 786288602 h 554"/>
                <a:gd name="T36" fmla="*/ 942538426 w 564"/>
                <a:gd name="T37" fmla="*/ 609877742 h 554"/>
                <a:gd name="T38" fmla="*/ 1003022150 w 564"/>
                <a:gd name="T39" fmla="*/ 423386262 h 554"/>
                <a:gd name="T40" fmla="*/ 1038304322 w 564"/>
                <a:gd name="T41" fmla="*/ 206652771 h 554"/>
                <a:gd name="T42" fmla="*/ 1043344633 w 564"/>
                <a:gd name="T43" fmla="*/ 50403115 h 554"/>
                <a:gd name="T44" fmla="*/ 1038304322 w 564"/>
                <a:gd name="T45" fmla="*/ 0 h 554"/>
                <a:gd name="T46" fmla="*/ 997981840 w 564"/>
                <a:gd name="T47" fmla="*/ 302418716 h 554"/>
                <a:gd name="T48" fmla="*/ 962699668 w 564"/>
                <a:gd name="T49" fmla="*/ 453628124 h 554"/>
                <a:gd name="T50" fmla="*/ 917336875 w 564"/>
                <a:gd name="T51" fmla="*/ 554434329 h 554"/>
                <a:gd name="T52" fmla="*/ 821570780 w 564"/>
                <a:gd name="T53" fmla="*/ 740925809 h 554"/>
                <a:gd name="T54" fmla="*/ 766127367 w 564"/>
                <a:gd name="T55" fmla="*/ 841732213 h 554"/>
                <a:gd name="T56" fmla="*/ 685482402 w 564"/>
                <a:gd name="T57" fmla="*/ 922377178 h 554"/>
                <a:gd name="T58" fmla="*/ 534273092 w 564"/>
                <a:gd name="T59" fmla="*/ 1073586486 h 554"/>
                <a:gd name="T60" fmla="*/ 524192472 w 564"/>
                <a:gd name="T61" fmla="*/ 997981832 h 554"/>
                <a:gd name="T62" fmla="*/ 690522712 w 564"/>
                <a:gd name="T63" fmla="*/ 665321155 h 554"/>
                <a:gd name="T64" fmla="*/ 675401781 w 564"/>
                <a:gd name="T65" fmla="*/ 665321155 h 554"/>
                <a:gd name="T66" fmla="*/ 640119609 w 564"/>
                <a:gd name="T67" fmla="*/ 730845189 h 554"/>
                <a:gd name="T68" fmla="*/ 579635885 w 564"/>
                <a:gd name="T69" fmla="*/ 836691903 h 554"/>
                <a:gd name="T70" fmla="*/ 458668437 w 564"/>
                <a:gd name="T71" fmla="*/ 1058465555 h 554"/>
                <a:gd name="T72" fmla="*/ 423386265 w 564"/>
                <a:gd name="T73" fmla="*/ 1139110520 h 554"/>
                <a:gd name="T74" fmla="*/ 408265235 w 564"/>
                <a:gd name="T75" fmla="*/ 1159271761 h 554"/>
                <a:gd name="T76" fmla="*/ 226814064 w 564"/>
                <a:gd name="T77" fmla="*/ 1249997346 h 554"/>
                <a:gd name="T78" fmla="*/ 156249669 w 564"/>
                <a:gd name="T79" fmla="*/ 1290319828 h 554"/>
                <a:gd name="T80" fmla="*/ 85685300 w 564"/>
                <a:gd name="T81" fmla="*/ 1335682621 h 554"/>
                <a:gd name="T82" fmla="*/ 10080624 w 564"/>
                <a:gd name="T83" fmla="*/ 1391126034 h 554"/>
                <a:gd name="T84" fmla="*/ 105846566 w 564"/>
                <a:gd name="T85" fmla="*/ 1370964793 h 554"/>
                <a:gd name="T86" fmla="*/ 176410911 w 564"/>
                <a:gd name="T87" fmla="*/ 1345763241 h 554"/>
                <a:gd name="T88" fmla="*/ 307459029 w 564"/>
                <a:gd name="T89" fmla="*/ 1224795795 h 554"/>
                <a:gd name="T90" fmla="*/ 438507196 w 564"/>
                <a:gd name="T91" fmla="*/ 1164312071 h 554"/>
                <a:gd name="T92" fmla="*/ 509071541 w 564"/>
                <a:gd name="T93" fmla="*/ 1134070210 h 554"/>
                <a:gd name="T94" fmla="*/ 635079299 w 564"/>
                <a:gd name="T95" fmla="*/ 1068546176 h 554"/>
                <a:gd name="T96" fmla="*/ 735885505 w 564"/>
                <a:gd name="T97" fmla="*/ 987901212 h 554"/>
                <a:gd name="T98" fmla="*/ 887095013 w 564"/>
                <a:gd name="T99" fmla="*/ 912296557 h 554"/>
                <a:gd name="T100" fmla="*/ 1078626805 w 564"/>
                <a:gd name="T101" fmla="*/ 826611084 h 554"/>
                <a:gd name="T102" fmla="*/ 1255037666 w 564"/>
                <a:gd name="T103" fmla="*/ 740925809 h 554"/>
                <a:gd name="T104" fmla="*/ 1315521390 w 564"/>
                <a:gd name="T105" fmla="*/ 695563017 h 554"/>
                <a:gd name="T106" fmla="*/ 1421367907 w 564"/>
                <a:gd name="T107" fmla="*/ 564514950 h 554"/>
                <a:gd name="T108" fmla="*/ 1411287286 w 564"/>
                <a:gd name="T109" fmla="*/ 569555260 h 5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64"/>
                <a:gd name="T166" fmla="*/ 0 h 554"/>
                <a:gd name="T167" fmla="*/ 564 w 564"/>
                <a:gd name="T168" fmla="*/ 554 h 55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64" h="554">
                  <a:moveTo>
                    <a:pt x="560" y="226"/>
                  </a:moveTo>
                  <a:lnTo>
                    <a:pt x="560" y="226"/>
                  </a:lnTo>
                  <a:lnTo>
                    <a:pt x="540" y="250"/>
                  </a:lnTo>
                  <a:lnTo>
                    <a:pt x="530" y="260"/>
                  </a:lnTo>
                  <a:lnTo>
                    <a:pt x="520" y="270"/>
                  </a:lnTo>
                  <a:lnTo>
                    <a:pt x="506" y="278"/>
                  </a:lnTo>
                  <a:lnTo>
                    <a:pt x="490" y="288"/>
                  </a:lnTo>
                  <a:lnTo>
                    <a:pt x="442" y="312"/>
                  </a:lnTo>
                  <a:lnTo>
                    <a:pt x="406" y="326"/>
                  </a:lnTo>
                  <a:lnTo>
                    <a:pt x="370" y="338"/>
                  </a:lnTo>
                  <a:lnTo>
                    <a:pt x="334" y="352"/>
                  </a:lnTo>
                  <a:lnTo>
                    <a:pt x="316" y="362"/>
                  </a:lnTo>
                  <a:lnTo>
                    <a:pt x="300" y="372"/>
                  </a:lnTo>
                  <a:lnTo>
                    <a:pt x="320" y="346"/>
                  </a:lnTo>
                  <a:lnTo>
                    <a:pt x="328" y="332"/>
                  </a:lnTo>
                  <a:lnTo>
                    <a:pt x="332" y="332"/>
                  </a:lnTo>
                  <a:lnTo>
                    <a:pt x="340" y="324"/>
                  </a:lnTo>
                  <a:lnTo>
                    <a:pt x="350" y="320"/>
                  </a:lnTo>
                  <a:lnTo>
                    <a:pt x="360" y="316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92" y="294"/>
                  </a:lnTo>
                  <a:lnTo>
                    <a:pt x="414" y="270"/>
                  </a:lnTo>
                  <a:lnTo>
                    <a:pt x="434" y="244"/>
                  </a:lnTo>
                  <a:lnTo>
                    <a:pt x="452" y="218"/>
                  </a:lnTo>
                  <a:lnTo>
                    <a:pt x="468" y="192"/>
                  </a:lnTo>
                  <a:lnTo>
                    <a:pt x="482" y="168"/>
                  </a:lnTo>
                  <a:lnTo>
                    <a:pt x="474" y="176"/>
                  </a:lnTo>
                  <a:lnTo>
                    <a:pt x="460" y="194"/>
                  </a:lnTo>
                  <a:lnTo>
                    <a:pt x="442" y="220"/>
                  </a:lnTo>
                  <a:lnTo>
                    <a:pt x="424" y="244"/>
                  </a:lnTo>
                  <a:lnTo>
                    <a:pt x="406" y="266"/>
                  </a:lnTo>
                  <a:lnTo>
                    <a:pt x="386" y="286"/>
                  </a:lnTo>
                  <a:lnTo>
                    <a:pt x="376" y="294"/>
                  </a:lnTo>
                  <a:lnTo>
                    <a:pt x="364" y="302"/>
                  </a:lnTo>
                  <a:lnTo>
                    <a:pt x="352" y="308"/>
                  </a:lnTo>
                  <a:lnTo>
                    <a:pt x="338" y="312"/>
                  </a:lnTo>
                  <a:lnTo>
                    <a:pt x="358" y="278"/>
                  </a:lnTo>
                  <a:lnTo>
                    <a:pt x="374" y="242"/>
                  </a:lnTo>
                  <a:lnTo>
                    <a:pt x="388" y="206"/>
                  </a:lnTo>
                  <a:lnTo>
                    <a:pt x="398" y="168"/>
                  </a:lnTo>
                  <a:lnTo>
                    <a:pt x="408" y="126"/>
                  </a:lnTo>
                  <a:lnTo>
                    <a:pt x="412" y="82"/>
                  </a:lnTo>
                  <a:lnTo>
                    <a:pt x="414" y="40"/>
                  </a:lnTo>
                  <a:lnTo>
                    <a:pt x="414" y="20"/>
                  </a:lnTo>
                  <a:lnTo>
                    <a:pt x="414" y="8"/>
                  </a:lnTo>
                  <a:lnTo>
                    <a:pt x="412" y="0"/>
                  </a:lnTo>
                  <a:lnTo>
                    <a:pt x="410" y="40"/>
                  </a:lnTo>
                  <a:lnTo>
                    <a:pt x="404" y="80"/>
                  </a:lnTo>
                  <a:lnTo>
                    <a:pt x="396" y="120"/>
                  </a:lnTo>
                  <a:lnTo>
                    <a:pt x="386" y="158"/>
                  </a:lnTo>
                  <a:lnTo>
                    <a:pt x="382" y="180"/>
                  </a:lnTo>
                  <a:lnTo>
                    <a:pt x="374" y="200"/>
                  </a:lnTo>
                  <a:lnTo>
                    <a:pt x="364" y="220"/>
                  </a:lnTo>
                  <a:lnTo>
                    <a:pt x="346" y="258"/>
                  </a:lnTo>
                  <a:lnTo>
                    <a:pt x="326" y="294"/>
                  </a:lnTo>
                  <a:lnTo>
                    <a:pt x="316" y="314"/>
                  </a:lnTo>
                  <a:lnTo>
                    <a:pt x="304" y="334"/>
                  </a:lnTo>
                  <a:lnTo>
                    <a:pt x="288" y="352"/>
                  </a:lnTo>
                  <a:lnTo>
                    <a:pt x="272" y="366"/>
                  </a:lnTo>
                  <a:lnTo>
                    <a:pt x="254" y="388"/>
                  </a:lnTo>
                  <a:lnTo>
                    <a:pt x="234" y="406"/>
                  </a:lnTo>
                  <a:lnTo>
                    <a:pt x="212" y="426"/>
                  </a:lnTo>
                  <a:lnTo>
                    <a:pt x="190" y="442"/>
                  </a:lnTo>
                  <a:lnTo>
                    <a:pt x="208" y="396"/>
                  </a:lnTo>
                  <a:lnTo>
                    <a:pt x="230" y="352"/>
                  </a:lnTo>
                  <a:lnTo>
                    <a:pt x="274" y="264"/>
                  </a:lnTo>
                  <a:lnTo>
                    <a:pt x="270" y="264"/>
                  </a:lnTo>
                  <a:lnTo>
                    <a:pt x="268" y="264"/>
                  </a:lnTo>
                  <a:lnTo>
                    <a:pt x="266" y="266"/>
                  </a:lnTo>
                  <a:lnTo>
                    <a:pt x="254" y="290"/>
                  </a:lnTo>
                  <a:lnTo>
                    <a:pt x="230" y="332"/>
                  </a:lnTo>
                  <a:lnTo>
                    <a:pt x="204" y="376"/>
                  </a:lnTo>
                  <a:lnTo>
                    <a:pt x="192" y="398"/>
                  </a:lnTo>
                  <a:lnTo>
                    <a:pt x="182" y="420"/>
                  </a:lnTo>
                  <a:lnTo>
                    <a:pt x="174" y="442"/>
                  </a:lnTo>
                  <a:lnTo>
                    <a:pt x="168" y="452"/>
                  </a:lnTo>
                  <a:lnTo>
                    <a:pt x="166" y="456"/>
                  </a:lnTo>
                  <a:lnTo>
                    <a:pt x="162" y="460"/>
                  </a:lnTo>
                  <a:lnTo>
                    <a:pt x="120" y="482"/>
                  </a:lnTo>
                  <a:lnTo>
                    <a:pt x="90" y="496"/>
                  </a:lnTo>
                  <a:lnTo>
                    <a:pt x="76" y="504"/>
                  </a:lnTo>
                  <a:lnTo>
                    <a:pt x="62" y="512"/>
                  </a:lnTo>
                  <a:lnTo>
                    <a:pt x="48" y="520"/>
                  </a:lnTo>
                  <a:lnTo>
                    <a:pt x="34" y="530"/>
                  </a:lnTo>
                  <a:lnTo>
                    <a:pt x="4" y="552"/>
                  </a:lnTo>
                  <a:lnTo>
                    <a:pt x="0" y="554"/>
                  </a:lnTo>
                  <a:lnTo>
                    <a:pt x="42" y="544"/>
                  </a:lnTo>
                  <a:lnTo>
                    <a:pt x="70" y="534"/>
                  </a:lnTo>
                  <a:lnTo>
                    <a:pt x="86" y="516"/>
                  </a:lnTo>
                  <a:lnTo>
                    <a:pt x="104" y="500"/>
                  </a:lnTo>
                  <a:lnTo>
                    <a:pt x="122" y="486"/>
                  </a:lnTo>
                  <a:lnTo>
                    <a:pt x="144" y="474"/>
                  </a:lnTo>
                  <a:lnTo>
                    <a:pt x="174" y="462"/>
                  </a:lnTo>
                  <a:lnTo>
                    <a:pt x="188" y="456"/>
                  </a:lnTo>
                  <a:lnTo>
                    <a:pt x="202" y="450"/>
                  </a:lnTo>
                  <a:lnTo>
                    <a:pt x="226" y="436"/>
                  </a:lnTo>
                  <a:lnTo>
                    <a:pt x="252" y="424"/>
                  </a:lnTo>
                  <a:lnTo>
                    <a:pt x="270" y="410"/>
                  </a:lnTo>
                  <a:lnTo>
                    <a:pt x="292" y="392"/>
                  </a:lnTo>
                  <a:lnTo>
                    <a:pt x="318" y="376"/>
                  </a:lnTo>
                  <a:lnTo>
                    <a:pt x="352" y="362"/>
                  </a:lnTo>
                  <a:lnTo>
                    <a:pt x="384" y="348"/>
                  </a:lnTo>
                  <a:lnTo>
                    <a:pt x="428" y="328"/>
                  </a:lnTo>
                  <a:lnTo>
                    <a:pt x="472" y="308"/>
                  </a:lnTo>
                  <a:lnTo>
                    <a:pt x="498" y="294"/>
                  </a:lnTo>
                  <a:lnTo>
                    <a:pt x="510" y="286"/>
                  </a:lnTo>
                  <a:lnTo>
                    <a:pt x="522" y="276"/>
                  </a:lnTo>
                  <a:lnTo>
                    <a:pt x="544" y="252"/>
                  </a:lnTo>
                  <a:lnTo>
                    <a:pt x="564" y="224"/>
                  </a:lnTo>
                  <a:lnTo>
                    <a:pt x="562" y="224"/>
                  </a:lnTo>
                  <a:lnTo>
                    <a:pt x="560" y="226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29" name="Freeform 55"/>
            <p:cNvSpPr>
              <a:spLocks noEditPoints="1"/>
            </p:cNvSpPr>
            <p:nvPr/>
          </p:nvSpPr>
          <p:spPr bwMode="auto">
            <a:xfrm>
              <a:off x="4297363" y="3352800"/>
              <a:ext cx="127000" cy="120650"/>
            </a:xfrm>
            <a:custGeom>
              <a:avLst/>
              <a:gdLst>
                <a:gd name="T0" fmla="*/ 161289988 w 80"/>
                <a:gd name="T1" fmla="*/ 120967501 h 76"/>
                <a:gd name="T2" fmla="*/ 191531852 w 80"/>
                <a:gd name="T3" fmla="*/ 151209364 h 76"/>
                <a:gd name="T4" fmla="*/ 176410920 w 80"/>
                <a:gd name="T5" fmla="*/ 176410916 h 76"/>
                <a:gd name="T6" fmla="*/ 126007814 w 80"/>
                <a:gd name="T7" fmla="*/ 181451227 h 76"/>
                <a:gd name="T8" fmla="*/ 105846572 w 80"/>
                <a:gd name="T9" fmla="*/ 146169053 h 76"/>
                <a:gd name="T10" fmla="*/ 80644994 w 80"/>
                <a:gd name="T11" fmla="*/ 186491537 h 76"/>
                <a:gd name="T12" fmla="*/ 40322497 w 80"/>
                <a:gd name="T13" fmla="*/ 186491537 h 76"/>
                <a:gd name="T14" fmla="*/ 30241876 w 80"/>
                <a:gd name="T15" fmla="*/ 171370606 h 76"/>
                <a:gd name="T16" fmla="*/ 60483752 w 80"/>
                <a:gd name="T17" fmla="*/ 120967501 h 76"/>
                <a:gd name="T18" fmla="*/ 15120938 w 80"/>
                <a:gd name="T19" fmla="*/ 110886880 h 76"/>
                <a:gd name="T20" fmla="*/ 0 w 80"/>
                <a:gd name="T21" fmla="*/ 80644992 h 76"/>
                <a:gd name="T22" fmla="*/ 10080624 w 80"/>
                <a:gd name="T23" fmla="*/ 55443440 h 76"/>
                <a:gd name="T24" fmla="*/ 55443441 w 80"/>
                <a:gd name="T25" fmla="*/ 50403117 h 76"/>
                <a:gd name="T26" fmla="*/ 60483752 w 80"/>
                <a:gd name="T27" fmla="*/ 40322496 h 76"/>
                <a:gd name="T28" fmla="*/ 65524062 w 80"/>
                <a:gd name="T29" fmla="*/ 10080624 h 76"/>
                <a:gd name="T30" fmla="*/ 105846572 w 80"/>
                <a:gd name="T31" fmla="*/ 0 h 76"/>
                <a:gd name="T32" fmla="*/ 131048125 w 80"/>
                <a:gd name="T33" fmla="*/ 5040312 h 76"/>
                <a:gd name="T34" fmla="*/ 136088435 w 80"/>
                <a:gd name="T35" fmla="*/ 45362807 h 76"/>
                <a:gd name="T36" fmla="*/ 151209367 w 80"/>
                <a:gd name="T37" fmla="*/ 55443440 h 76"/>
                <a:gd name="T38" fmla="*/ 196572162 w 80"/>
                <a:gd name="T39" fmla="*/ 70564371 h 76"/>
                <a:gd name="T40" fmla="*/ 201612473 w 80"/>
                <a:gd name="T41" fmla="*/ 95765924 h 76"/>
                <a:gd name="T42" fmla="*/ 161289988 w 80"/>
                <a:gd name="T43" fmla="*/ 115927191 h 76"/>
                <a:gd name="T44" fmla="*/ 161289988 w 80"/>
                <a:gd name="T45" fmla="*/ 80644992 h 76"/>
                <a:gd name="T46" fmla="*/ 131048125 w 80"/>
                <a:gd name="T47" fmla="*/ 85685303 h 76"/>
                <a:gd name="T48" fmla="*/ 110886882 w 80"/>
                <a:gd name="T49" fmla="*/ 70564371 h 76"/>
                <a:gd name="T50" fmla="*/ 100806236 w 80"/>
                <a:gd name="T51" fmla="*/ 50403117 h 76"/>
                <a:gd name="T52" fmla="*/ 95765926 w 80"/>
                <a:gd name="T53" fmla="*/ 40322496 h 76"/>
                <a:gd name="T54" fmla="*/ 95765926 w 80"/>
                <a:gd name="T55" fmla="*/ 65524061 h 76"/>
                <a:gd name="T56" fmla="*/ 85685305 w 80"/>
                <a:gd name="T57" fmla="*/ 70564371 h 76"/>
                <a:gd name="T58" fmla="*/ 70564373 w 80"/>
                <a:gd name="T59" fmla="*/ 90725613 h 76"/>
                <a:gd name="T60" fmla="*/ 35282186 w 80"/>
                <a:gd name="T61" fmla="*/ 80644992 h 76"/>
                <a:gd name="T62" fmla="*/ 65524062 w 80"/>
                <a:gd name="T63" fmla="*/ 95765924 h 76"/>
                <a:gd name="T64" fmla="*/ 65524062 w 80"/>
                <a:gd name="T65" fmla="*/ 105846570 h 76"/>
                <a:gd name="T66" fmla="*/ 80644994 w 80"/>
                <a:gd name="T67" fmla="*/ 126007812 h 76"/>
                <a:gd name="T68" fmla="*/ 65524062 w 80"/>
                <a:gd name="T69" fmla="*/ 156249674 h 76"/>
                <a:gd name="T70" fmla="*/ 85685305 w 80"/>
                <a:gd name="T71" fmla="*/ 131048122 h 76"/>
                <a:gd name="T72" fmla="*/ 105846572 w 80"/>
                <a:gd name="T73" fmla="*/ 136088432 h 76"/>
                <a:gd name="T74" fmla="*/ 115927193 w 80"/>
                <a:gd name="T75" fmla="*/ 131048122 h 76"/>
                <a:gd name="T76" fmla="*/ 146169056 w 80"/>
                <a:gd name="T77" fmla="*/ 151209364 h 76"/>
                <a:gd name="T78" fmla="*/ 146169056 w 80"/>
                <a:gd name="T79" fmla="*/ 151209364 h 76"/>
                <a:gd name="T80" fmla="*/ 120967503 w 80"/>
                <a:gd name="T81" fmla="*/ 126007812 h 76"/>
                <a:gd name="T82" fmla="*/ 136088435 w 80"/>
                <a:gd name="T83" fmla="*/ 95765924 h 76"/>
                <a:gd name="T84" fmla="*/ 136088435 w 80"/>
                <a:gd name="T85" fmla="*/ 90725613 h 76"/>
                <a:gd name="T86" fmla="*/ 161289988 w 80"/>
                <a:gd name="T87" fmla="*/ 85685303 h 7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6"/>
                <a:gd name="T134" fmla="*/ 80 w 80"/>
                <a:gd name="T135" fmla="*/ 76 h 7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6">
                  <a:moveTo>
                    <a:pt x="54" y="44"/>
                  </a:moveTo>
                  <a:lnTo>
                    <a:pt x="54" y="44"/>
                  </a:lnTo>
                  <a:lnTo>
                    <a:pt x="64" y="48"/>
                  </a:lnTo>
                  <a:lnTo>
                    <a:pt x="72" y="54"/>
                  </a:lnTo>
                  <a:lnTo>
                    <a:pt x="74" y="58"/>
                  </a:lnTo>
                  <a:lnTo>
                    <a:pt x="76" y="60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62" y="76"/>
                  </a:lnTo>
                  <a:lnTo>
                    <a:pt x="56" y="76"/>
                  </a:lnTo>
                  <a:lnTo>
                    <a:pt x="50" y="72"/>
                  </a:lnTo>
                  <a:lnTo>
                    <a:pt x="44" y="64"/>
                  </a:lnTo>
                  <a:lnTo>
                    <a:pt x="42" y="58"/>
                  </a:lnTo>
                  <a:lnTo>
                    <a:pt x="38" y="68"/>
                  </a:lnTo>
                  <a:lnTo>
                    <a:pt x="32" y="74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74"/>
                  </a:lnTo>
                  <a:lnTo>
                    <a:pt x="14" y="72"/>
                  </a:lnTo>
                  <a:lnTo>
                    <a:pt x="12" y="68"/>
                  </a:lnTo>
                  <a:lnTo>
                    <a:pt x="12" y="62"/>
                  </a:lnTo>
                  <a:lnTo>
                    <a:pt x="18" y="54"/>
                  </a:lnTo>
                  <a:lnTo>
                    <a:pt x="24" y="48"/>
                  </a:lnTo>
                  <a:lnTo>
                    <a:pt x="12" y="46"/>
                  </a:lnTo>
                  <a:lnTo>
                    <a:pt x="6" y="44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0"/>
                  </a:lnTo>
                  <a:lnTo>
                    <a:pt x="26" y="24"/>
                  </a:lnTo>
                  <a:lnTo>
                    <a:pt x="24" y="16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2" y="2"/>
                  </a:lnTo>
                  <a:lnTo>
                    <a:pt x="54" y="6"/>
                  </a:lnTo>
                  <a:lnTo>
                    <a:pt x="54" y="10"/>
                  </a:lnTo>
                  <a:lnTo>
                    <a:pt x="54" y="18"/>
                  </a:lnTo>
                  <a:lnTo>
                    <a:pt x="52" y="28"/>
                  </a:lnTo>
                  <a:lnTo>
                    <a:pt x="60" y="22"/>
                  </a:lnTo>
                  <a:lnTo>
                    <a:pt x="68" y="20"/>
                  </a:lnTo>
                  <a:lnTo>
                    <a:pt x="74" y="22"/>
                  </a:lnTo>
                  <a:lnTo>
                    <a:pt x="78" y="28"/>
                  </a:lnTo>
                  <a:lnTo>
                    <a:pt x="80" y="34"/>
                  </a:lnTo>
                  <a:lnTo>
                    <a:pt x="80" y="38"/>
                  </a:lnTo>
                  <a:lnTo>
                    <a:pt x="78" y="40"/>
                  </a:lnTo>
                  <a:lnTo>
                    <a:pt x="74" y="42"/>
                  </a:lnTo>
                  <a:lnTo>
                    <a:pt x="64" y="46"/>
                  </a:lnTo>
                  <a:lnTo>
                    <a:pt x="54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58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38" y="16"/>
                  </a:lnTo>
                  <a:lnTo>
                    <a:pt x="38" y="26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28" y="36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22" y="34"/>
                  </a:lnTo>
                  <a:lnTo>
                    <a:pt x="26" y="38"/>
                  </a:lnTo>
                  <a:lnTo>
                    <a:pt x="26" y="42"/>
                  </a:lnTo>
                  <a:lnTo>
                    <a:pt x="28" y="46"/>
                  </a:lnTo>
                  <a:lnTo>
                    <a:pt x="32" y="50"/>
                  </a:lnTo>
                  <a:lnTo>
                    <a:pt x="28" y="56"/>
                  </a:lnTo>
                  <a:lnTo>
                    <a:pt x="26" y="62"/>
                  </a:lnTo>
                  <a:lnTo>
                    <a:pt x="34" y="52"/>
                  </a:lnTo>
                  <a:lnTo>
                    <a:pt x="38" y="54"/>
                  </a:lnTo>
                  <a:lnTo>
                    <a:pt x="42" y="54"/>
                  </a:lnTo>
                  <a:lnTo>
                    <a:pt x="46" y="52"/>
                  </a:lnTo>
                  <a:lnTo>
                    <a:pt x="52" y="54"/>
                  </a:lnTo>
                  <a:lnTo>
                    <a:pt x="58" y="60"/>
                  </a:lnTo>
                  <a:lnTo>
                    <a:pt x="54" y="54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58" y="36"/>
                  </a:lnTo>
                  <a:lnTo>
                    <a:pt x="64" y="34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0" name="Freeform 56"/>
            <p:cNvSpPr>
              <a:spLocks/>
            </p:cNvSpPr>
            <p:nvPr/>
          </p:nvSpPr>
          <p:spPr bwMode="auto">
            <a:xfrm>
              <a:off x="4338638" y="3394075"/>
              <a:ext cx="44450" cy="44450"/>
            </a:xfrm>
            <a:custGeom>
              <a:avLst/>
              <a:gdLst>
                <a:gd name="T0" fmla="*/ 70564381 w 28"/>
                <a:gd name="T1" fmla="*/ 30241879 h 28"/>
                <a:gd name="T2" fmla="*/ 70564381 w 28"/>
                <a:gd name="T3" fmla="*/ 30241879 h 28"/>
                <a:gd name="T4" fmla="*/ 70564381 w 28"/>
                <a:gd name="T5" fmla="*/ 45362813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70564381 h 28"/>
                <a:gd name="T16" fmla="*/ 15120940 w 28"/>
                <a:gd name="T17" fmla="*/ 65524069 h 28"/>
                <a:gd name="T18" fmla="*/ 5040313 w 28"/>
                <a:gd name="T19" fmla="*/ 55443447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25201562 h 28"/>
                <a:gd name="T26" fmla="*/ 10080625 w 28"/>
                <a:gd name="T27" fmla="*/ 15120940 h 28"/>
                <a:gd name="T28" fmla="*/ 20161251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5362813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30241879 h 28"/>
                <a:gd name="T42" fmla="*/ 70564381 w 28"/>
                <a:gd name="T43" fmla="*/ 30241879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1" name="Freeform 57"/>
            <p:cNvSpPr>
              <a:spLocks noEditPoints="1"/>
            </p:cNvSpPr>
            <p:nvPr/>
          </p:nvSpPr>
          <p:spPr bwMode="auto">
            <a:xfrm>
              <a:off x="4818063" y="3282950"/>
              <a:ext cx="127000" cy="117475"/>
            </a:xfrm>
            <a:custGeom>
              <a:avLst/>
              <a:gdLst>
                <a:gd name="T0" fmla="*/ 161289988 w 80"/>
                <a:gd name="T1" fmla="*/ 120967500 h 74"/>
                <a:gd name="T2" fmla="*/ 186491541 w 80"/>
                <a:gd name="T3" fmla="*/ 156249673 h 74"/>
                <a:gd name="T4" fmla="*/ 171370609 w 80"/>
                <a:gd name="T5" fmla="*/ 176410914 h 74"/>
                <a:gd name="T6" fmla="*/ 120967503 w 80"/>
                <a:gd name="T7" fmla="*/ 176410914 h 74"/>
                <a:gd name="T8" fmla="*/ 100806236 w 80"/>
                <a:gd name="T9" fmla="*/ 141128741 h 74"/>
                <a:gd name="T10" fmla="*/ 75604683 w 80"/>
                <a:gd name="T11" fmla="*/ 181451225 h 74"/>
                <a:gd name="T12" fmla="*/ 35282186 w 80"/>
                <a:gd name="T13" fmla="*/ 181451225 h 74"/>
                <a:gd name="T14" fmla="*/ 25201559 w 80"/>
                <a:gd name="T15" fmla="*/ 166330294 h 74"/>
                <a:gd name="T16" fmla="*/ 60483752 w 80"/>
                <a:gd name="T17" fmla="*/ 115927189 h 74"/>
                <a:gd name="T18" fmla="*/ 15120938 w 80"/>
                <a:gd name="T19" fmla="*/ 100806233 h 74"/>
                <a:gd name="T20" fmla="*/ 0 w 80"/>
                <a:gd name="T21" fmla="*/ 70564371 h 74"/>
                <a:gd name="T22" fmla="*/ 15120938 w 80"/>
                <a:gd name="T23" fmla="*/ 45362806 h 74"/>
                <a:gd name="T24" fmla="*/ 60483752 w 80"/>
                <a:gd name="T25" fmla="*/ 45362806 h 74"/>
                <a:gd name="T26" fmla="*/ 65524062 w 80"/>
                <a:gd name="T27" fmla="*/ 35282185 h 74"/>
                <a:gd name="T28" fmla="*/ 70564373 w 80"/>
                <a:gd name="T29" fmla="*/ 5040312 h 74"/>
                <a:gd name="T30" fmla="*/ 115927193 w 80"/>
                <a:gd name="T31" fmla="*/ 0 h 74"/>
                <a:gd name="T32" fmla="*/ 136088435 w 80"/>
                <a:gd name="T33" fmla="*/ 5040312 h 74"/>
                <a:gd name="T34" fmla="*/ 141128746 w 80"/>
                <a:gd name="T35" fmla="*/ 45362806 h 74"/>
                <a:gd name="T36" fmla="*/ 151209367 w 80"/>
                <a:gd name="T37" fmla="*/ 55443439 h 74"/>
                <a:gd name="T38" fmla="*/ 196572162 w 80"/>
                <a:gd name="T39" fmla="*/ 75604681 h 74"/>
                <a:gd name="T40" fmla="*/ 196572162 w 80"/>
                <a:gd name="T41" fmla="*/ 95765923 h 74"/>
                <a:gd name="T42" fmla="*/ 161289988 w 80"/>
                <a:gd name="T43" fmla="*/ 115927189 h 74"/>
                <a:gd name="T44" fmla="*/ 161289988 w 80"/>
                <a:gd name="T45" fmla="*/ 80644992 h 74"/>
                <a:gd name="T46" fmla="*/ 131048125 w 80"/>
                <a:gd name="T47" fmla="*/ 85685302 h 74"/>
                <a:gd name="T48" fmla="*/ 105846572 w 80"/>
                <a:gd name="T49" fmla="*/ 65524060 h 74"/>
                <a:gd name="T50" fmla="*/ 100806236 w 80"/>
                <a:gd name="T51" fmla="*/ 35282185 h 74"/>
                <a:gd name="T52" fmla="*/ 100806236 w 80"/>
                <a:gd name="T53" fmla="*/ 35282185 h 74"/>
                <a:gd name="T54" fmla="*/ 100806236 w 80"/>
                <a:gd name="T55" fmla="*/ 65524060 h 74"/>
                <a:gd name="T56" fmla="*/ 80644994 w 80"/>
                <a:gd name="T57" fmla="*/ 70564371 h 74"/>
                <a:gd name="T58" fmla="*/ 40322497 w 80"/>
                <a:gd name="T59" fmla="*/ 70564371 h 74"/>
                <a:gd name="T60" fmla="*/ 40322497 w 80"/>
                <a:gd name="T61" fmla="*/ 70564371 h 74"/>
                <a:gd name="T62" fmla="*/ 70564373 w 80"/>
                <a:gd name="T63" fmla="*/ 90725612 h 74"/>
                <a:gd name="T64" fmla="*/ 70564373 w 80"/>
                <a:gd name="T65" fmla="*/ 110886879 h 74"/>
                <a:gd name="T66" fmla="*/ 70564373 w 80"/>
                <a:gd name="T67" fmla="*/ 136088431 h 74"/>
                <a:gd name="T68" fmla="*/ 65524062 w 80"/>
                <a:gd name="T69" fmla="*/ 151209362 h 74"/>
                <a:gd name="T70" fmla="*/ 85685305 w 80"/>
                <a:gd name="T71" fmla="*/ 126007810 h 74"/>
                <a:gd name="T72" fmla="*/ 105846572 w 80"/>
                <a:gd name="T73" fmla="*/ 131048121 h 74"/>
                <a:gd name="T74" fmla="*/ 126007814 w 80"/>
                <a:gd name="T75" fmla="*/ 136088431 h 74"/>
                <a:gd name="T76" fmla="*/ 146169056 w 80"/>
                <a:gd name="T77" fmla="*/ 151209362 h 74"/>
                <a:gd name="T78" fmla="*/ 131048125 w 80"/>
                <a:gd name="T79" fmla="*/ 136088431 h 74"/>
                <a:gd name="T80" fmla="*/ 120967503 w 80"/>
                <a:gd name="T81" fmla="*/ 126007810 h 74"/>
                <a:gd name="T82" fmla="*/ 136088435 w 80"/>
                <a:gd name="T83" fmla="*/ 95765923 h 74"/>
                <a:gd name="T84" fmla="*/ 146169056 w 80"/>
                <a:gd name="T85" fmla="*/ 90725612 h 74"/>
                <a:gd name="T86" fmla="*/ 161289988 w 80"/>
                <a:gd name="T87" fmla="*/ 8064499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4"/>
                <a:gd name="T134" fmla="*/ 80 w 80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4">
                  <a:moveTo>
                    <a:pt x="54" y="44"/>
                  </a:moveTo>
                  <a:lnTo>
                    <a:pt x="54" y="44"/>
                  </a:lnTo>
                  <a:lnTo>
                    <a:pt x="64" y="48"/>
                  </a:lnTo>
                  <a:lnTo>
                    <a:pt x="72" y="54"/>
                  </a:lnTo>
                  <a:lnTo>
                    <a:pt x="74" y="58"/>
                  </a:lnTo>
                  <a:lnTo>
                    <a:pt x="74" y="62"/>
                  </a:lnTo>
                  <a:lnTo>
                    <a:pt x="72" y="66"/>
                  </a:lnTo>
                  <a:lnTo>
                    <a:pt x="68" y="70"/>
                  </a:lnTo>
                  <a:lnTo>
                    <a:pt x="60" y="74"/>
                  </a:lnTo>
                  <a:lnTo>
                    <a:pt x="54" y="74"/>
                  </a:lnTo>
                  <a:lnTo>
                    <a:pt x="48" y="70"/>
                  </a:lnTo>
                  <a:lnTo>
                    <a:pt x="42" y="62"/>
                  </a:lnTo>
                  <a:lnTo>
                    <a:pt x="40" y="56"/>
                  </a:lnTo>
                  <a:lnTo>
                    <a:pt x="36" y="66"/>
                  </a:lnTo>
                  <a:lnTo>
                    <a:pt x="30" y="72"/>
                  </a:lnTo>
                  <a:lnTo>
                    <a:pt x="22" y="74"/>
                  </a:lnTo>
                  <a:lnTo>
                    <a:pt x="18" y="74"/>
                  </a:lnTo>
                  <a:lnTo>
                    <a:pt x="14" y="72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12" y="58"/>
                  </a:lnTo>
                  <a:lnTo>
                    <a:pt x="18" y="52"/>
                  </a:lnTo>
                  <a:lnTo>
                    <a:pt x="24" y="46"/>
                  </a:lnTo>
                  <a:lnTo>
                    <a:pt x="12" y="42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2" y="14"/>
                  </a:lnTo>
                  <a:lnTo>
                    <a:pt x="18" y="14"/>
                  </a:lnTo>
                  <a:lnTo>
                    <a:pt x="24" y="18"/>
                  </a:lnTo>
                  <a:lnTo>
                    <a:pt x="28" y="22"/>
                  </a:lnTo>
                  <a:lnTo>
                    <a:pt x="26" y="14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2"/>
                  </a:lnTo>
                  <a:lnTo>
                    <a:pt x="56" y="6"/>
                  </a:lnTo>
                  <a:lnTo>
                    <a:pt x="56" y="10"/>
                  </a:lnTo>
                  <a:lnTo>
                    <a:pt x="56" y="18"/>
                  </a:lnTo>
                  <a:lnTo>
                    <a:pt x="52" y="26"/>
                  </a:lnTo>
                  <a:lnTo>
                    <a:pt x="60" y="22"/>
                  </a:lnTo>
                  <a:lnTo>
                    <a:pt x="68" y="20"/>
                  </a:lnTo>
                  <a:lnTo>
                    <a:pt x="74" y="22"/>
                  </a:lnTo>
                  <a:lnTo>
                    <a:pt x="78" y="30"/>
                  </a:lnTo>
                  <a:lnTo>
                    <a:pt x="80" y="34"/>
                  </a:lnTo>
                  <a:lnTo>
                    <a:pt x="78" y="38"/>
                  </a:lnTo>
                  <a:lnTo>
                    <a:pt x="76" y="42"/>
                  </a:lnTo>
                  <a:lnTo>
                    <a:pt x="74" y="44"/>
                  </a:lnTo>
                  <a:lnTo>
                    <a:pt x="64" y="46"/>
                  </a:lnTo>
                  <a:lnTo>
                    <a:pt x="54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58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2" y="26"/>
                  </a:lnTo>
                  <a:lnTo>
                    <a:pt x="42" y="20"/>
                  </a:lnTo>
                  <a:lnTo>
                    <a:pt x="40" y="14"/>
                  </a:lnTo>
                  <a:lnTo>
                    <a:pt x="40" y="26"/>
                  </a:lnTo>
                  <a:lnTo>
                    <a:pt x="36" y="26"/>
                  </a:lnTo>
                  <a:lnTo>
                    <a:pt x="32" y="28"/>
                  </a:lnTo>
                  <a:lnTo>
                    <a:pt x="28" y="34"/>
                  </a:lnTo>
                  <a:lnTo>
                    <a:pt x="16" y="28"/>
                  </a:lnTo>
                  <a:lnTo>
                    <a:pt x="22" y="32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32" y="48"/>
                  </a:lnTo>
                  <a:lnTo>
                    <a:pt x="28" y="54"/>
                  </a:lnTo>
                  <a:lnTo>
                    <a:pt x="26" y="60"/>
                  </a:lnTo>
                  <a:lnTo>
                    <a:pt x="34" y="50"/>
                  </a:lnTo>
                  <a:lnTo>
                    <a:pt x="38" y="52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54"/>
                  </a:lnTo>
                  <a:lnTo>
                    <a:pt x="58" y="60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58" y="36"/>
                  </a:lnTo>
                  <a:lnTo>
                    <a:pt x="64" y="34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2" name="Freeform 58"/>
            <p:cNvSpPr>
              <a:spLocks/>
            </p:cNvSpPr>
            <p:nvPr/>
          </p:nvSpPr>
          <p:spPr bwMode="auto">
            <a:xfrm>
              <a:off x="4859338" y="3324225"/>
              <a:ext cx="44450" cy="41275"/>
            </a:xfrm>
            <a:custGeom>
              <a:avLst/>
              <a:gdLst>
                <a:gd name="T0" fmla="*/ 70564381 w 28"/>
                <a:gd name="T1" fmla="*/ 30241879 h 26"/>
                <a:gd name="T2" fmla="*/ 70564381 w 28"/>
                <a:gd name="T3" fmla="*/ 30241879 h 26"/>
                <a:gd name="T4" fmla="*/ 70564381 w 28"/>
                <a:gd name="T5" fmla="*/ 45362812 h 26"/>
                <a:gd name="T6" fmla="*/ 65524069 w 28"/>
                <a:gd name="T7" fmla="*/ 55443446 h 26"/>
                <a:gd name="T8" fmla="*/ 55443447 w 28"/>
                <a:gd name="T9" fmla="*/ 65524068 h 26"/>
                <a:gd name="T10" fmla="*/ 40322501 w 28"/>
                <a:gd name="T11" fmla="*/ 65524068 h 26"/>
                <a:gd name="T12" fmla="*/ 40322501 w 28"/>
                <a:gd name="T13" fmla="*/ 65524068 h 26"/>
                <a:gd name="T14" fmla="*/ 25201562 w 28"/>
                <a:gd name="T15" fmla="*/ 65524068 h 26"/>
                <a:gd name="T16" fmla="*/ 15120940 w 28"/>
                <a:gd name="T17" fmla="*/ 60483757 h 26"/>
                <a:gd name="T18" fmla="*/ 5040313 w 28"/>
                <a:gd name="T19" fmla="*/ 50403123 h 26"/>
                <a:gd name="T20" fmla="*/ 0 w 28"/>
                <a:gd name="T21" fmla="*/ 35282190 h 26"/>
                <a:gd name="T22" fmla="*/ 0 w 28"/>
                <a:gd name="T23" fmla="*/ 35282190 h 26"/>
                <a:gd name="T24" fmla="*/ 5040313 w 28"/>
                <a:gd name="T25" fmla="*/ 20161250 h 26"/>
                <a:gd name="T26" fmla="*/ 10080625 w 28"/>
                <a:gd name="T27" fmla="*/ 10080625 h 26"/>
                <a:gd name="T28" fmla="*/ 20161251 w 28"/>
                <a:gd name="T29" fmla="*/ 0 h 26"/>
                <a:gd name="T30" fmla="*/ 35282190 w 28"/>
                <a:gd name="T31" fmla="*/ 0 h 26"/>
                <a:gd name="T32" fmla="*/ 35282190 w 28"/>
                <a:gd name="T33" fmla="*/ 0 h 26"/>
                <a:gd name="T34" fmla="*/ 45362813 w 28"/>
                <a:gd name="T35" fmla="*/ 0 h 26"/>
                <a:gd name="T36" fmla="*/ 60483758 w 28"/>
                <a:gd name="T37" fmla="*/ 5040313 h 26"/>
                <a:gd name="T38" fmla="*/ 65524069 w 28"/>
                <a:gd name="T39" fmla="*/ 15120939 h 26"/>
                <a:gd name="T40" fmla="*/ 70564381 w 28"/>
                <a:gd name="T41" fmla="*/ 30241879 h 26"/>
                <a:gd name="T42" fmla="*/ 70564381 w 28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6"/>
                <a:gd name="T68" fmla="*/ 28 w 28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6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6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3" name="Freeform 59"/>
            <p:cNvSpPr>
              <a:spLocks noEditPoints="1"/>
            </p:cNvSpPr>
            <p:nvPr/>
          </p:nvSpPr>
          <p:spPr bwMode="auto">
            <a:xfrm>
              <a:off x="5100638" y="3406775"/>
              <a:ext cx="127000" cy="123825"/>
            </a:xfrm>
            <a:custGeom>
              <a:avLst/>
              <a:gdLst>
                <a:gd name="T0" fmla="*/ 166330299 w 80"/>
                <a:gd name="T1" fmla="*/ 120967502 h 78"/>
                <a:gd name="T2" fmla="*/ 196572162 w 80"/>
                <a:gd name="T3" fmla="*/ 151209365 h 78"/>
                <a:gd name="T4" fmla="*/ 181451230 w 80"/>
                <a:gd name="T5" fmla="*/ 176410918 h 78"/>
                <a:gd name="T6" fmla="*/ 131048125 w 80"/>
                <a:gd name="T7" fmla="*/ 181451229 h 78"/>
                <a:gd name="T8" fmla="*/ 110886882 w 80"/>
                <a:gd name="T9" fmla="*/ 146169055 h 78"/>
                <a:gd name="T10" fmla="*/ 85685305 w 80"/>
                <a:gd name="T11" fmla="*/ 191531850 h 78"/>
                <a:gd name="T12" fmla="*/ 45362808 w 80"/>
                <a:gd name="T13" fmla="*/ 191531850 h 78"/>
                <a:gd name="T14" fmla="*/ 35282186 w 80"/>
                <a:gd name="T15" fmla="*/ 176410918 h 78"/>
                <a:gd name="T16" fmla="*/ 45362808 w 80"/>
                <a:gd name="T17" fmla="*/ 141128744 h 78"/>
                <a:gd name="T18" fmla="*/ 30241876 w 80"/>
                <a:gd name="T19" fmla="*/ 115927192 h 78"/>
                <a:gd name="T20" fmla="*/ 0 w 80"/>
                <a:gd name="T21" fmla="*/ 95765925 h 78"/>
                <a:gd name="T22" fmla="*/ 10080624 w 80"/>
                <a:gd name="T23" fmla="*/ 55443441 h 78"/>
                <a:gd name="T24" fmla="*/ 40322497 w 80"/>
                <a:gd name="T25" fmla="*/ 45362807 h 78"/>
                <a:gd name="T26" fmla="*/ 70564373 w 80"/>
                <a:gd name="T27" fmla="*/ 65524062 h 78"/>
                <a:gd name="T28" fmla="*/ 60483752 w 80"/>
                <a:gd name="T29" fmla="*/ 20161248 h 78"/>
                <a:gd name="T30" fmla="*/ 85685305 w 80"/>
                <a:gd name="T31" fmla="*/ 0 h 78"/>
                <a:gd name="T32" fmla="*/ 120967503 w 80"/>
                <a:gd name="T33" fmla="*/ 0 h 78"/>
                <a:gd name="T34" fmla="*/ 136088435 w 80"/>
                <a:gd name="T35" fmla="*/ 20161248 h 78"/>
                <a:gd name="T36" fmla="*/ 131048125 w 80"/>
                <a:gd name="T37" fmla="*/ 65524062 h 78"/>
                <a:gd name="T38" fmla="*/ 186491541 w 80"/>
                <a:gd name="T39" fmla="*/ 50403118 h 78"/>
                <a:gd name="T40" fmla="*/ 201612473 w 80"/>
                <a:gd name="T41" fmla="*/ 80644993 h 78"/>
                <a:gd name="T42" fmla="*/ 191531852 w 80"/>
                <a:gd name="T43" fmla="*/ 105846571 h 78"/>
                <a:gd name="T44" fmla="*/ 141128746 w 80"/>
                <a:gd name="T45" fmla="*/ 110886881 h 78"/>
                <a:gd name="T46" fmla="*/ 151209367 w 80"/>
                <a:gd name="T47" fmla="*/ 85685304 h 78"/>
                <a:gd name="T48" fmla="*/ 120967503 w 80"/>
                <a:gd name="T49" fmla="*/ 70564372 h 78"/>
                <a:gd name="T50" fmla="*/ 100806236 w 80"/>
                <a:gd name="T51" fmla="*/ 65524062 h 78"/>
                <a:gd name="T52" fmla="*/ 100806236 w 80"/>
                <a:gd name="T53" fmla="*/ 40322497 h 78"/>
                <a:gd name="T54" fmla="*/ 100806236 w 80"/>
                <a:gd name="T55" fmla="*/ 65524062 h 78"/>
                <a:gd name="T56" fmla="*/ 95765926 w 80"/>
                <a:gd name="T57" fmla="*/ 65524062 h 78"/>
                <a:gd name="T58" fmla="*/ 70564373 w 80"/>
                <a:gd name="T59" fmla="*/ 95765925 h 78"/>
                <a:gd name="T60" fmla="*/ 40322497 w 80"/>
                <a:gd name="T61" fmla="*/ 80644993 h 78"/>
                <a:gd name="T62" fmla="*/ 55443441 w 80"/>
                <a:gd name="T63" fmla="*/ 90725614 h 78"/>
                <a:gd name="T64" fmla="*/ 70564373 w 80"/>
                <a:gd name="T65" fmla="*/ 105846571 h 78"/>
                <a:gd name="T66" fmla="*/ 85685305 w 80"/>
                <a:gd name="T67" fmla="*/ 131048123 h 78"/>
                <a:gd name="T68" fmla="*/ 70564373 w 80"/>
                <a:gd name="T69" fmla="*/ 156249676 h 78"/>
                <a:gd name="T70" fmla="*/ 70564373 w 80"/>
                <a:gd name="T71" fmla="*/ 161289987 h 78"/>
                <a:gd name="T72" fmla="*/ 100806236 w 80"/>
                <a:gd name="T73" fmla="*/ 136088434 h 78"/>
                <a:gd name="T74" fmla="*/ 120967503 w 80"/>
                <a:gd name="T75" fmla="*/ 131048123 h 78"/>
                <a:gd name="T76" fmla="*/ 136088435 w 80"/>
                <a:gd name="T77" fmla="*/ 136088434 h 78"/>
                <a:gd name="T78" fmla="*/ 151209367 w 80"/>
                <a:gd name="T79" fmla="*/ 151209365 h 78"/>
                <a:gd name="T80" fmla="*/ 141128746 w 80"/>
                <a:gd name="T81" fmla="*/ 136088434 h 78"/>
                <a:gd name="T82" fmla="*/ 136088435 w 80"/>
                <a:gd name="T83" fmla="*/ 110886881 h 78"/>
                <a:gd name="T84" fmla="*/ 136088435 w 80"/>
                <a:gd name="T85" fmla="*/ 90725614 h 78"/>
                <a:gd name="T86" fmla="*/ 161289988 w 80"/>
                <a:gd name="T87" fmla="*/ 80644993 h 78"/>
                <a:gd name="T88" fmla="*/ 161289988 w 80"/>
                <a:gd name="T89" fmla="*/ 80644993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0"/>
                <a:gd name="T136" fmla="*/ 0 h 78"/>
                <a:gd name="T137" fmla="*/ 80 w 80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0" h="78">
                  <a:moveTo>
                    <a:pt x="56" y="44"/>
                  </a:moveTo>
                  <a:lnTo>
                    <a:pt x="56" y="44"/>
                  </a:lnTo>
                  <a:lnTo>
                    <a:pt x="66" y="48"/>
                  </a:lnTo>
                  <a:lnTo>
                    <a:pt x="74" y="54"/>
                  </a:lnTo>
                  <a:lnTo>
                    <a:pt x="76" y="56"/>
                  </a:lnTo>
                  <a:lnTo>
                    <a:pt x="78" y="60"/>
                  </a:lnTo>
                  <a:lnTo>
                    <a:pt x="76" y="64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58" y="76"/>
                  </a:lnTo>
                  <a:lnTo>
                    <a:pt x="52" y="72"/>
                  </a:lnTo>
                  <a:lnTo>
                    <a:pt x="46" y="64"/>
                  </a:lnTo>
                  <a:lnTo>
                    <a:pt x="44" y="58"/>
                  </a:lnTo>
                  <a:lnTo>
                    <a:pt x="40" y="68"/>
                  </a:lnTo>
                  <a:lnTo>
                    <a:pt x="34" y="76"/>
                  </a:lnTo>
                  <a:lnTo>
                    <a:pt x="26" y="78"/>
                  </a:lnTo>
                  <a:lnTo>
                    <a:pt x="22" y="78"/>
                  </a:lnTo>
                  <a:lnTo>
                    <a:pt x="18" y="76"/>
                  </a:lnTo>
                  <a:lnTo>
                    <a:pt x="16" y="74"/>
                  </a:lnTo>
                  <a:lnTo>
                    <a:pt x="14" y="70"/>
                  </a:lnTo>
                  <a:lnTo>
                    <a:pt x="14" y="66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6" y="48"/>
                  </a:lnTo>
                  <a:lnTo>
                    <a:pt x="12" y="46"/>
                  </a:lnTo>
                  <a:lnTo>
                    <a:pt x="8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0"/>
                  </a:lnTo>
                  <a:lnTo>
                    <a:pt x="28" y="26"/>
                  </a:lnTo>
                  <a:lnTo>
                    <a:pt x="24" y="16"/>
                  </a:lnTo>
                  <a:lnTo>
                    <a:pt x="22" y="12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4" y="8"/>
                  </a:lnTo>
                  <a:lnTo>
                    <a:pt x="54" y="18"/>
                  </a:lnTo>
                  <a:lnTo>
                    <a:pt x="52" y="26"/>
                  </a:lnTo>
                  <a:lnTo>
                    <a:pt x="60" y="20"/>
                  </a:lnTo>
                  <a:lnTo>
                    <a:pt x="68" y="18"/>
                  </a:lnTo>
                  <a:lnTo>
                    <a:pt x="74" y="20"/>
                  </a:lnTo>
                  <a:lnTo>
                    <a:pt x="80" y="26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78" y="40"/>
                  </a:lnTo>
                  <a:lnTo>
                    <a:pt x="76" y="42"/>
                  </a:lnTo>
                  <a:lnTo>
                    <a:pt x="66" y="44"/>
                  </a:lnTo>
                  <a:lnTo>
                    <a:pt x="56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60" y="34"/>
                  </a:lnTo>
                  <a:lnTo>
                    <a:pt x="54" y="34"/>
                  </a:lnTo>
                  <a:lnTo>
                    <a:pt x="48" y="28"/>
                  </a:lnTo>
                  <a:lnTo>
                    <a:pt x="44" y="26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6" y="28"/>
                  </a:lnTo>
                  <a:lnTo>
                    <a:pt x="32" y="30"/>
                  </a:lnTo>
                  <a:lnTo>
                    <a:pt x="28" y="38"/>
                  </a:lnTo>
                  <a:lnTo>
                    <a:pt x="16" y="32"/>
                  </a:lnTo>
                  <a:lnTo>
                    <a:pt x="22" y="36"/>
                  </a:lnTo>
                  <a:lnTo>
                    <a:pt x="28" y="40"/>
                  </a:lnTo>
                  <a:lnTo>
                    <a:pt x="28" y="42"/>
                  </a:lnTo>
                  <a:lnTo>
                    <a:pt x="30" y="48"/>
                  </a:lnTo>
                  <a:lnTo>
                    <a:pt x="34" y="52"/>
                  </a:lnTo>
                  <a:lnTo>
                    <a:pt x="30" y="56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36" y="52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48" y="52"/>
                  </a:lnTo>
                  <a:lnTo>
                    <a:pt x="54" y="54"/>
                  </a:lnTo>
                  <a:lnTo>
                    <a:pt x="60" y="60"/>
                  </a:lnTo>
                  <a:lnTo>
                    <a:pt x="56" y="54"/>
                  </a:lnTo>
                  <a:lnTo>
                    <a:pt x="50" y="50"/>
                  </a:lnTo>
                  <a:lnTo>
                    <a:pt x="54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60" y="36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4" name="Freeform 60"/>
            <p:cNvSpPr>
              <a:spLocks/>
            </p:cNvSpPr>
            <p:nvPr/>
          </p:nvSpPr>
          <p:spPr bwMode="auto">
            <a:xfrm>
              <a:off x="5145088" y="3448050"/>
              <a:ext cx="44450" cy="44450"/>
            </a:xfrm>
            <a:custGeom>
              <a:avLst/>
              <a:gdLst>
                <a:gd name="T0" fmla="*/ 70564381 w 28"/>
                <a:gd name="T1" fmla="*/ 30241879 h 28"/>
                <a:gd name="T2" fmla="*/ 70564381 w 28"/>
                <a:gd name="T3" fmla="*/ 30241879 h 28"/>
                <a:gd name="T4" fmla="*/ 70564381 w 28"/>
                <a:gd name="T5" fmla="*/ 45362813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70564381 h 28"/>
                <a:gd name="T16" fmla="*/ 15120940 w 28"/>
                <a:gd name="T17" fmla="*/ 65524069 h 28"/>
                <a:gd name="T18" fmla="*/ 5040313 w 28"/>
                <a:gd name="T19" fmla="*/ 55443447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30241879 h 28"/>
                <a:gd name="T26" fmla="*/ 5040313 w 28"/>
                <a:gd name="T27" fmla="*/ 15120940 h 28"/>
                <a:gd name="T28" fmla="*/ 15120940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0322501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30241879 h 28"/>
                <a:gd name="T42" fmla="*/ 70564381 w 28"/>
                <a:gd name="T43" fmla="*/ 30241879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5" name="Freeform 61"/>
            <p:cNvSpPr>
              <a:spLocks noEditPoints="1"/>
            </p:cNvSpPr>
            <p:nvPr/>
          </p:nvSpPr>
          <p:spPr bwMode="auto">
            <a:xfrm>
              <a:off x="5164138" y="3124200"/>
              <a:ext cx="120650" cy="117475"/>
            </a:xfrm>
            <a:custGeom>
              <a:avLst/>
              <a:gdLst>
                <a:gd name="T0" fmla="*/ 151209364 w 76"/>
                <a:gd name="T1" fmla="*/ 126007810 h 74"/>
                <a:gd name="T2" fmla="*/ 171370606 w 76"/>
                <a:gd name="T3" fmla="*/ 156249673 h 74"/>
                <a:gd name="T4" fmla="*/ 156249674 w 76"/>
                <a:gd name="T5" fmla="*/ 176410914 h 74"/>
                <a:gd name="T6" fmla="*/ 105846570 w 76"/>
                <a:gd name="T7" fmla="*/ 176410914 h 74"/>
                <a:gd name="T8" fmla="*/ 90725613 w 76"/>
                <a:gd name="T9" fmla="*/ 141128741 h 74"/>
                <a:gd name="T10" fmla="*/ 65524061 w 76"/>
                <a:gd name="T11" fmla="*/ 176410914 h 74"/>
                <a:gd name="T12" fmla="*/ 25201559 w 76"/>
                <a:gd name="T13" fmla="*/ 171370604 h 74"/>
                <a:gd name="T14" fmla="*/ 20161248 w 76"/>
                <a:gd name="T15" fmla="*/ 141128741 h 74"/>
                <a:gd name="T16" fmla="*/ 55443440 w 76"/>
                <a:gd name="T17" fmla="*/ 110886879 h 74"/>
                <a:gd name="T18" fmla="*/ 5040312 w 76"/>
                <a:gd name="T19" fmla="*/ 90725612 h 74"/>
                <a:gd name="T20" fmla="*/ 5040312 w 76"/>
                <a:gd name="T21" fmla="*/ 55443439 h 74"/>
                <a:gd name="T22" fmla="*/ 30241875 w 76"/>
                <a:gd name="T23" fmla="*/ 35282185 h 74"/>
                <a:gd name="T24" fmla="*/ 65524061 w 76"/>
                <a:gd name="T25" fmla="*/ 60483750 h 74"/>
                <a:gd name="T26" fmla="*/ 60483751 w 76"/>
                <a:gd name="T27" fmla="*/ 25201558 h 74"/>
                <a:gd name="T28" fmla="*/ 80644992 w 76"/>
                <a:gd name="T29" fmla="*/ 5040312 h 74"/>
                <a:gd name="T30" fmla="*/ 110886880 w 76"/>
                <a:gd name="T31" fmla="*/ 5040312 h 74"/>
                <a:gd name="T32" fmla="*/ 136088432 w 76"/>
                <a:gd name="T33" fmla="*/ 20161248 h 74"/>
                <a:gd name="T34" fmla="*/ 126007812 w 76"/>
                <a:gd name="T35" fmla="*/ 70564371 h 74"/>
                <a:gd name="T36" fmla="*/ 166330295 w 76"/>
                <a:gd name="T37" fmla="*/ 55443439 h 74"/>
                <a:gd name="T38" fmla="*/ 186491537 w 76"/>
                <a:gd name="T39" fmla="*/ 80644992 h 74"/>
                <a:gd name="T40" fmla="*/ 181451227 w 76"/>
                <a:gd name="T41" fmla="*/ 110886879 h 74"/>
                <a:gd name="T42" fmla="*/ 126007812 w 76"/>
                <a:gd name="T43" fmla="*/ 115927189 h 74"/>
                <a:gd name="T44" fmla="*/ 151209364 w 76"/>
                <a:gd name="T45" fmla="*/ 85685302 h 74"/>
                <a:gd name="T46" fmla="*/ 126007812 w 76"/>
                <a:gd name="T47" fmla="*/ 90725612 h 74"/>
                <a:gd name="T48" fmla="*/ 95765924 w 76"/>
                <a:gd name="T49" fmla="*/ 65524060 h 74"/>
                <a:gd name="T50" fmla="*/ 95765924 w 76"/>
                <a:gd name="T51" fmla="*/ 40322496 h 74"/>
                <a:gd name="T52" fmla="*/ 95765924 w 76"/>
                <a:gd name="T53" fmla="*/ 65524060 h 74"/>
                <a:gd name="T54" fmla="*/ 95765924 w 76"/>
                <a:gd name="T55" fmla="*/ 65524060 h 74"/>
                <a:gd name="T56" fmla="*/ 65524061 w 76"/>
                <a:gd name="T57" fmla="*/ 85685302 h 74"/>
                <a:gd name="T58" fmla="*/ 35282186 w 76"/>
                <a:gd name="T59" fmla="*/ 70564371 h 74"/>
                <a:gd name="T60" fmla="*/ 65524061 w 76"/>
                <a:gd name="T61" fmla="*/ 90725612 h 74"/>
                <a:gd name="T62" fmla="*/ 60483751 w 76"/>
                <a:gd name="T63" fmla="*/ 100806233 h 74"/>
                <a:gd name="T64" fmla="*/ 70564371 w 76"/>
                <a:gd name="T65" fmla="*/ 120967500 h 74"/>
                <a:gd name="T66" fmla="*/ 55443440 w 76"/>
                <a:gd name="T67" fmla="*/ 146169052 h 74"/>
                <a:gd name="T68" fmla="*/ 75604682 w 76"/>
                <a:gd name="T69" fmla="*/ 126007810 h 74"/>
                <a:gd name="T70" fmla="*/ 95765924 w 76"/>
                <a:gd name="T71" fmla="*/ 131048121 h 74"/>
                <a:gd name="T72" fmla="*/ 115927191 w 76"/>
                <a:gd name="T73" fmla="*/ 136088431 h 74"/>
                <a:gd name="T74" fmla="*/ 131048122 w 76"/>
                <a:gd name="T75" fmla="*/ 151209362 h 74"/>
                <a:gd name="T76" fmla="*/ 120967501 w 76"/>
                <a:gd name="T77" fmla="*/ 136088431 h 74"/>
                <a:gd name="T78" fmla="*/ 110886880 w 76"/>
                <a:gd name="T79" fmla="*/ 126007810 h 74"/>
                <a:gd name="T80" fmla="*/ 126007812 w 76"/>
                <a:gd name="T81" fmla="*/ 95765923 h 74"/>
                <a:gd name="T82" fmla="*/ 141128743 w 76"/>
                <a:gd name="T83" fmla="*/ 90725612 h 74"/>
                <a:gd name="T84" fmla="*/ 151209364 w 76"/>
                <a:gd name="T85" fmla="*/ 85685302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"/>
                <a:gd name="T130" fmla="*/ 0 h 74"/>
                <a:gd name="T131" fmla="*/ 76 w 76"/>
                <a:gd name="T132" fmla="*/ 74 h 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" h="74">
                  <a:moveTo>
                    <a:pt x="50" y="46"/>
                  </a:moveTo>
                  <a:lnTo>
                    <a:pt x="50" y="46"/>
                  </a:lnTo>
                  <a:lnTo>
                    <a:pt x="60" y="50"/>
                  </a:lnTo>
                  <a:lnTo>
                    <a:pt x="66" y="56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6" y="66"/>
                  </a:lnTo>
                  <a:lnTo>
                    <a:pt x="62" y="70"/>
                  </a:lnTo>
                  <a:lnTo>
                    <a:pt x="54" y="74"/>
                  </a:lnTo>
                  <a:lnTo>
                    <a:pt x="48" y="74"/>
                  </a:lnTo>
                  <a:lnTo>
                    <a:pt x="42" y="70"/>
                  </a:lnTo>
                  <a:lnTo>
                    <a:pt x="38" y="62"/>
                  </a:lnTo>
                  <a:lnTo>
                    <a:pt x="36" y="56"/>
                  </a:lnTo>
                  <a:lnTo>
                    <a:pt x="32" y="66"/>
                  </a:lnTo>
                  <a:lnTo>
                    <a:pt x="26" y="70"/>
                  </a:lnTo>
                  <a:lnTo>
                    <a:pt x="18" y="72"/>
                  </a:lnTo>
                  <a:lnTo>
                    <a:pt x="10" y="68"/>
                  </a:lnTo>
                  <a:lnTo>
                    <a:pt x="8" y="66"/>
                  </a:lnTo>
                  <a:lnTo>
                    <a:pt x="8" y="62"/>
                  </a:lnTo>
                  <a:lnTo>
                    <a:pt x="8" y="56"/>
                  </a:lnTo>
                  <a:lnTo>
                    <a:pt x="14" y="50"/>
                  </a:lnTo>
                  <a:lnTo>
                    <a:pt x="22" y="44"/>
                  </a:lnTo>
                  <a:lnTo>
                    <a:pt x="10" y="42"/>
                  </a:lnTo>
                  <a:lnTo>
                    <a:pt x="4" y="38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6" y="16"/>
                  </a:lnTo>
                  <a:lnTo>
                    <a:pt x="12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4"/>
                  </a:lnTo>
                  <a:lnTo>
                    <a:pt x="24" y="14"/>
                  </a:lnTo>
                  <a:lnTo>
                    <a:pt x="24" y="10"/>
                  </a:lnTo>
                  <a:lnTo>
                    <a:pt x="26" y="6"/>
                  </a:lnTo>
                  <a:lnTo>
                    <a:pt x="28" y="4"/>
                  </a:lnTo>
                  <a:lnTo>
                    <a:pt x="32" y="2"/>
                  </a:lnTo>
                  <a:lnTo>
                    <a:pt x="36" y="0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2" y="4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58" y="24"/>
                  </a:lnTo>
                  <a:lnTo>
                    <a:pt x="66" y="22"/>
                  </a:lnTo>
                  <a:lnTo>
                    <a:pt x="70" y="26"/>
                  </a:lnTo>
                  <a:lnTo>
                    <a:pt x="74" y="32"/>
                  </a:lnTo>
                  <a:lnTo>
                    <a:pt x="76" y="36"/>
                  </a:lnTo>
                  <a:lnTo>
                    <a:pt x="74" y="40"/>
                  </a:lnTo>
                  <a:lnTo>
                    <a:pt x="72" y="44"/>
                  </a:lnTo>
                  <a:lnTo>
                    <a:pt x="68" y="46"/>
                  </a:lnTo>
                  <a:lnTo>
                    <a:pt x="60" y="46"/>
                  </a:lnTo>
                  <a:lnTo>
                    <a:pt x="50" y="46"/>
                  </a:lnTo>
                  <a:close/>
                  <a:moveTo>
                    <a:pt x="60" y="34"/>
                  </a:moveTo>
                  <a:lnTo>
                    <a:pt x="60" y="34"/>
                  </a:lnTo>
                  <a:lnTo>
                    <a:pt x="54" y="36"/>
                  </a:lnTo>
                  <a:lnTo>
                    <a:pt x="50" y="36"/>
                  </a:lnTo>
                  <a:lnTo>
                    <a:pt x="46" y="30"/>
                  </a:lnTo>
                  <a:lnTo>
                    <a:pt x="38" y="26"/>
                  </a:lnTo>
                  <a:lnTo>
                    <a:pt x="40" y="20"/>
                  </a:lnTo>
                  <a:lnTo>
                    <a:pt x="38" y="16"/>
                  </a:lnTo>
                  <a:lnTo>
                    <a:pt x="38" y="26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4" y="40"/>
                  </a:lnTo>
                  <a:lnTo>
                    <a:pt x="26" y="44"/>
                  </a:lnTo>
                  <a:lnTo>
                    <a:pt x="28" y="48"/>
                  </a:lnTo>
                  <a:lnTo>
                    <a:pt x="24" y="52"/>
                  </a:lnTo>
                  <a:lnTo>
                    <a:pt x="22" y="58"/>
                  </a:lnTo>
                  <a:lnTo>
                    <a:pt x="30" y="50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54"/>
                  </a:lnTo>
                  <a:lnTo>
                    <a:pt x="52" y="60"/>
                  </a:lnTo>
                  <a:lnTo>
                    <a:pt x="48" y="54"/>
                  </a:lnTo>
                  <a:lnTo>
                    <a:pt x="44" y="50"/>
                  </a:lnTo>
                  <a:lnTo>
                    <a:pt x="48" y="44"/>
                  </a:lnTo>
                  <a:lnTo>
                    <a:pt x="50" y="38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0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6" name="Freeform 62"/>
            <p:cNvSpPr>
              <a:spLocks/>
            </p:cNvSpPr>
            <p:nvPr/>
          </p:nvSpPr>
          <p:spPr bwMode="auto">
            <a:xfrm>
              <a:off x="5202238" y="3165475"/>
              <a:ext cx="44450" cy="41275"/>
            </a:xfrm>
            <a:custGeom>
              <a:avLst/>
              <a:gdLst>
                <a:gd name="T0" fmla="*/ 70564381 w 28"/>
                <a:gd name="T1" fmla="*/ 30241879 h 26"/>
                <a:gd name="T2" fmla="*/ 70564381 w 28"/>
                <a:gd name="T3" fmla="*/ 30241879 h 26"/>
                <a:gd name="T4" fmla="*/ 65524069 w 28"/>
                <a:gd name="T5" fmla="*/ 45362812 h 26"/>
                <a:gd name="T6" fmla="*/ 60483758 w 28"/>
                <a:gd name="T7" fmla="*/ 55443446 h 26"/>
                <a:gd name="T8" fmla="*/ 50403124 w 28"/>
                <a:gd name="T9" fmla="*/ 65524068 h 26"/>
                <a:gd name="T10" fmla="*/ 35282190 w 28"/>
                <a:gd name="T11" fmla="*/ 65524068 h 26"/>
                <a:gd name="T12" fmla="*/ 35282190 w 28"/>
                <a:gd name="T13" fmla="*/ 65524068 h 26"/>
                <a:gd name="T14" fmla="*/ 20161251 w 28"/>
                <a:gd name="T15" fmla="*/ 65524068 h 26"/>
                <a:gd name="T16" fmla="*/ 10080625 w 28"/>
                <a:gd name="T17" fmla="*/ 55443446 h 26"/>
                <a:gd name="T18" fmla="*/ 5040313 w 28"/>
                <a:gd name="T19" fmla="*/ 45362812 h 26"/>
                <a:gd name="T20" fmla="*/ 0 w 28"/>
                <a:gd name="T21" fmla="*/ 35282190 h 26"/>
                <a:gd name="T22" fmla="*/ 0 w 28"/>
                <a:gd name="T23" fmla="*/ 35282190 h 26"/>
                <a:gd name="T24" fmla="*/ 5040313 w 28"/>
                <a:gd name="T25" fmla="*/ 20161250 h 26"/>
                <a:gd name="T26" fmla="*/ 10080625 w 28"/>
                <a:gd name="T27" fmla="*/ 10080625 h 26"/>
                <a:gd name="T28" fmla="*/ 20161251 w 28"/>
                <a:gd name="T29" fmla="*/ 0 h 26"/>
                <a:gd name="T30" fmla="*/ 35282190 w 28"/>
                <a:gd name="T31" fmla="*/ 0 h 26"/>
                <a:gd name="T32" fmla="*/ 35282190 w 28"/>
                <a:gd name="T33" fmla="*/ 0 h 26"/>
                <a:gd name="T34" fmla="*/ 45362813 w 28"/>
                <a:gd name="T35" fmla="*/ 0 h 26"/>
                <a:gd name="T36" fmla="*/ 55443447 w 28"/>
                <a:gd name="T37" fmla="*/ 10080625 h 26"/>
                <a:gd name="T38" fmla="*/ 65524069 w 28"/>
                <a:gd name="T39" fmla="*/ 20161250 h 26"/>
                <a:gd name="T40" fmla="*/ 70564381 w 28"/>
                <a:gd name="T41" fmla="*/ 30241879 h 26"/>
                <a:gd name="T42" fmla="*/ 70564381 w 28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6"/>
                <a:gd name="T68" fmla="*/ 28 w 28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6">
                  <a:moveTo>
                    <a:pt x="28" y="12"/>
                  </a:moveTo>
                  <a:lnTo>
                    <a:pt x="28" y="12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0" y="26"/>
                  </a:lnTo>
                  <a:lnTo>
                    <a:pt x="14" y="26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7" name="Freeform 63"/>
            <p:cNvSpPr>
              <a:spLocks noEditPoints="1"/>
            </p:cNvSpPr>
            <p:nvPr/>
          </p:nvSpPr>
          <p:spPr bwMode="auto">
            <a:xfrm>
              <a:off x="4602163" y="3082925"/>
              <a:ext cx="123825" cy="117475"/>
            </a:xfrm>
            <a:custGeom>
              <a:avLst/>
              <a:gdLst>
                <a:gd name="T0" fmla="*/ 151209365 w 78"/>
                <a:gd name="T1" fmla="*/ 120967500 h 74"/>
                <a:gd name="T2" fmla="*/ 176410918 w 78"/>
                <a:gd name="T3" fmla="*/ 156249673 h 74"/>
                <a:gd name="T4" fmla="*/ 161289987 w 78"/>
                <a:gd name="T5" fmla="*/ 176410914 h 74"/>
                <a:gd name="T6" fmla="*/ 110886881 w 78"/>
                <a:gd name="T7" fmla="*/ 176410914 h 74"/>
                <a:gd name="T8" fmla="*/ 95765925 w 78"/>
                <a:gd name="T9" fmla="*/ 141128741 h 74"/>
                <a:gd name="T10" fmla="*/ 65524062 w 78"/>
                <a:gd name="T11" fmla="*/ 176410914 h 74"/>
                <a:gd name="T12" fmla="*/ 30241876 w 78"/>
                <a:gd name="T13" fmla="*/ 176410914 h 74"/>
                <a:gd name="T14" fmla="*/ 20161248 w 78"/>
                <a:gd name="T15" fmla="*/ 156249673 h 74"/>
                <a:gd name="T16" fmla="*/ 55443441 w 78"/>
                <a:gd name="T17" fmla="*/ 110886879 h 74"/>
                <a:gd name="T18" fmla="*/ 10080624 w 78"/>
                <a:gd name="T19" fmla="*/ 95765923 h 74"/>
                <a:gd name="T20" fmla="*/ 0 w 78"/>
                <a:gd name="T21" fmla="*/ 65524060 h 74"/>
                <a:gd name="T22" fmla="*/ 15120938 w 78"/>
                <a:gd name="T23" fmla="*/ 40322496 h 74"/>
                <a:gd name="T24" fmla="*/ 55443441 w 78"/>
                <a:gd name="T25" fmla="*/ 40322496 h 74"/>
                <a:gd name="T26" fmla="*/ 60483751 w 78"/>
                <a:gd name="T27" fmla="*/ 30241875 h 74"/>
                <a:gd name="T28" fmla="*/ 70564372 w 78"/>
                <a:gd name="T29" fmla="*/ 5040312 h 74"/>
                <a:gd name="T30" fmla="*/ 110886881 w 78"/>
                <a:gd name="T31" fmla="*/ 0 h 74"/>
                <a:gd name="T32" fmla="*/ 131048123 w 78"/>
                <a:gd name="T33" fmla="*/ 5040312 h 74"/>
                <a:gd name="T34" fmla="*/ 136088434 w 78"/>
                <a:gd name="T35" fmla="*/ 45362806 h 74"/>
                <a:gd name="T36" fmla="*/ 146169055 w 78"/>
                <a:gd name="T37" fmla="*/ 55443439 h 74"/>
                <a:gd name="T38" fmla="*/ 191531850 w 78"/>
                <a:gd name="T39" fmla="*/ 75604681 h 74"/>
                <a:gd name="T40" fmla="*/ 191531850 w 78"/>
                <a:gd name="T41" fmla="*/ 95765923 h 74"/>
                <a:gd name="T42" fmla="*/ 156249676 w 78"/>
                <a:gd name="T43" fmla="*/ 115927189 h 74"/>
                <a:gd name="T44" fmla="*/ 156249676 w 78"/>
                <a:gd name="T45" fmla="*/ 85685302 h 74"/>
                <a:gd name="T46" fmla="*/ 126007813 w 78"/>
                <a:gd name="T47" fmla="*/ 85685302 h 74"/>
                <a:gd name="T48" fmla="*/ 100806235 w 78"/>
                <a:gd name="T49" fmla="*/ 60483750 h 74"/>
                <a:gd name="T50" fmla="*/ 100806235 w 78"/>
                <a:gd name="T51" fmla="*/ 35282185 h 74"/>
                <a:gd name="T52" fmla="*/ 95765925 w 78"/>
                <a:gd name="T53" fmla="*/ 35282185 h 74"/>
                <a:gd name="T54" fmla="*/ 95765925 w 78"/>
                <a:gd name="T55" fmla="*/ 60483750 h 74"/>
                <a:gd name="T56" fmla="*/ 75604683 w 78"/>
                <a:gd name="T57" fmla="*/ 70564371 h 74"/>
                <a:gd name="T58" fmla="*/ 35282186 w 78"/>
                <a:gd name="T59" fmla="*/ 65524060 h 74"/>
                <a:gd name="T60" fmla="*/ 35282186 w 78"/>
                <a:gd name="T61" fmla="*/ 65524060 h 74"/>
                <a:gd name="T62" fmla="*/ 65524062 w 78"/>
                <a:gd name="T63" fmla="*/ 90725612 h 74"/>
                <a:gd name="T64" fmla="*/ 65524062 w 78"/>
                <a:gd name="T65" fmla="*/ 110886879 h 74"/>
                <a:gd name="T66" fmla="*/ 65524062 w 78"/>
                <a:gd name="T67" fmla="*/ 131048121 h 74"/>
                <a:gd name="T68" fmla="*/ 60483751 w 78"/>
                <a:gd name="T69" fmla="*/ 146169052 h 74"/>
                <a:gd name="T70" fmla="*/ 80644993 w 78"/>
                <a:gd name="T71" fmla="*/ 120967500 h 74"/>
                <a:gd name="T72" fmla="*/ 95765925 w 78"/>
                <a:gd name="T73" fmla="*/ 126007810 h 74"/>
                <a:gd name="T74" fmla="*/ 120967502 w 78"/>
                <a:gd name="T75" fmla="*/ 136088431 h 74"/>
                <a:gd name="T76" fmla="*/ 136088434 w 78"/>
                <a:gd name="T77" fmla="*/ 151209362 h 74"/>
                <a:gd name="T78" fmla="*/ 126007813 w 78"/>
                <a:gd name="T79" fmla="*/ 131048121 h 74"/>
                <a:gd name="T80" fmla="*/ 115927192 w 78"/>
                <a:gd name="T81" fmla="*/ 120967500 h 74"/>
                <a:gd name="T82" fmla="*/ 131048123 w 78"/>
                <a:gd name="T83" fmla="*/ 95765923 h 74"/>
                <a:gd name="T84" fmla="*/ 141128744 w 78"/>
                <a:gd name="T85" fmla="*/ 90725612 h 74"/>
                <a:gd name="T86" fmla="*/ 156249676 w 78"/>
                <a:gd name="T87" fmla="*/ 8568530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4"/>
                <a:gd name="T134" fmla="*/ 78 w 78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4">
                  <a:moveTo>
                    <a:pt x="52" y="44"/>
                  </a:moveTo>
                  <a:lnTo>
                    <a:pt x="52" y="44"/>
                  </a:lnTo>
                  <a:lnTo>
                    <a:pt x="60" y="48"/>
                  </a:lnTo>
                  <a:lnTo>
                    <a:pt x="68" y="54"/>
                  </a:lnTo>
                  <a:lnTo>
                    <a:pt x="70" y="58"/>
                  </a:lnTo>
                  <a:lnTo>
                    <a:pt x="70" y="62"/>
                  </a:lnTo>
                  <a:lnTo>
                    <a:pt x="68" y="66"/>
                  </a:lnTo>
                  <a:lnTo>
                    <a:pt x="64" y="70"/>
                  </a:lnTo>
                  <a:lnTo>
                    <a:pt x="56" y="74"/>
                  </a:lnTo>
                  <a:lnTo>
                    <a:pt x="50" y="74"/>
                  </a:lnTo>
                  <a:lnTo>
                    <a:pt x="44" y="70"/>
                  </a:lnTo>
                  <a:lnTo>
                    <a:pt x="40" y="62"/>
                  </a:lnTo>
                  <a:lnTo>
                    <a:pt x="38" y="56"/>
                  </a:lnTo>
                  <a:lnTo>
                    <a:pt x="34" y="64"/>
                  </a:lnTo>
                  <a:lnTo>
                    <a:pt x="26" y="70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2" y="70"/>
                  </a:lnTo>
                  <a:lnTo>
                    <a:pt x="10" y="66"/>
                  </a:lnTo>
                  <a:lnTo>
                    <a:pt x="8" y="62"/>
                  </a:lnTo>
                  <a:lnTo>
                    <a:pt x="10" y="56"/>
                  </a:lnTo>
                  <a:lnTo>
                    <a:pt x="14" y="50"/>
                  </a:lnTo>
                  <a:lnTo>
                    <a:pt x="22" y="44"/>
                  </a:lnTo>
                  <a:lnTo>
                    <a:pt x="10" y="40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6" y="16"/>
                  </a:lnTo>
                  <a:lnTo>
                    <a:pt x="10" y="12"/>
                  </a:lnTo>
                  <a:lnTo>
                    <a:pt x="16" y="14"/>
                  </a:lnTo>
                  <a:lnTo>
                    <a:pt x="22" y="16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2" y="2"/>
                  </a:lnTo>
                  <a:lnTo>
                    <a:pt x="54" y="6"/>
                  </a:lnTo>
                  <a:lnTo>
                    <a:pt x="56" y="10"/>
                  </a:lnTo>
                  <a:lnTo>
                    <a:pt x="54" y="18"/>
                  </a:lnTo>
                  <a:lnTo>
                    <a:pt x="50" y="26"/>
                  </a:lnTo>
                  <a:lnTo>
                    <a:pt x="58" y="22"/>
                  </a:lnTo>
                  <a:lnTo>
                    <a:pt x="66" y="22"/>
                  </a:lnTo>
                  <a:lnTo>
                    <a:pt x="72" y="24"/>
                  </a:lnTo>
                  <a:lnTo>
                    <a:pt x="76" y="30"/>
                  </a:lnTo>
                  <a:lnTo>
                    <a:pt x="78" y="34"/>
                  </a:lnTo>
                  <a:lnTo>
                    <a:pt x="76" y="38"/>
                  </a:lnTo>
                  <a:lnTo>
                    <a:pt x="74" y="42"/>
                  </a:lnTo>
                  <a:lnTo>
                    <a:pt x="70" y="44"/>
                  </a:lnTo>
                  <a:lnTo>
                    <a:pt x="62" y="46"/>
                  </a:lnTo>
                  <a:lnTo>
                    <a:pt x="52" y="44"/>
                  </a:lnTo>
                  <a:close/>
                  <a:moveTo>
                    <a:pt x="62" y="34"/>
                  </a:moveTo>
                  <a:lnTo>
                    <a:pt x="62" y="34"/>
                  </a:lnTo>
                  <a:lnTo>
                    <a:pt x="56" y="34"/>
                  </a:lnTo>
                  <a:lnTo>
                    <a:pt x="50" y="34"/>
                  </a:lnTo>
                  <a:lnTo>
                    <a:pt x="46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14"/>
                  </a:lnTo>
                  <a:lnTo>
                    <a:pt x="38" y="24"/>
                  </a:lnTo>
                  <a:lnTo>
                    <a:pt x="34" y="26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6"/>
                  </a:lnTo>
                  <a:lnTo>
                    <a:pt x="20" y="30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44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8" y="50"/>
                  </a:lnTo>
                  <a:lnTo>
                    <a:pt x="44" y="50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50" y="52"/>
                  </a:lnTo>
                  <a:lnTo>
                    <a:pt x="46" y="48"/>
                  </a:lnTo>
                  <a:lnTo>
                    <a:pt x="50" y="44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2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8" name="Freeform 64"/>
            <p:cNvSpPr>
              <a:spLocks/>
            </p:cNvSpPr>
            <p:nvPr/>
          </p:nvSpPr>
          <p:spPr bwMode="auto">
            <a:xfrm>
              <a:off x="4640263" y="3121025"/>
              <a:ext cx="44450" cy="44450"/>
            </a:xfrm>
            <a:custGeom>
              <a:avLst/>
              <a:gdLst>
                <a:gd name="T0" fmla="*/ 70564381 w 28"/>
                <a:gd name="T1" fmla="*/ 35282190 h 28"/>
                <a:gd name="T2" fmla="*/ 70564381 w 28"/>
                <a:gd name="T3" fmla="*/ 35282190 h 28"/>
                <a:gd name="T4" fmla="*/ 70564381 w 28"/>
                <a:gd name="T5" fmla="*/ 45362813 h 28"/>
                <a:gd name="T6" fmla="*/ 60483758 w 28"/>
                <a:gd name="T7" fmla="*/ 60483758 h 28"/>
                <a:gd name="T8" fmla="*/ 50403124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65524069 h 28"/>
                <a:gd name="T16" fmla="*/ 15120940 w 28"/>
                <a:gd name="T17" fmla="*/ 60483758 h 28"/>
                <a:gd name="T18" fmla="*/ 5040313 w 28"/>
                <a:gd name="T19" fmla="*/ 50403124 h 28"/>
                <a:gd name="T20" fmla="*/ 0 w 28"/>
                <a:gd name="T21" fmla="*/ 35282190 h 28"/>
                <a:gd name="T22" fmla="*/ 0 w 28"/>
                <a:gd name="T23" fmla="*/ 35282190 h 28"/>
                <a:gd name="T24" fmla="*/ 5040313 w 28"/>
                <a:gd name="T25" fmla="*/ 25201562 h 28"/>
                <a:gd name="T26" fmla="*/ 10080625 w 28"/>
                <a:gd name="T27" fmla="*/ 10080625 h 28"/>
                <a:gd name="T28" fmla="*/ 20161251 w 28"/>
                <a:gd name="T29" fmla="*/ 5040313 h 28"/>
                <a:gd name="T30" fmla="*/ 35282190 w 28"/>
                <a:gd name="T31" fmla="*/ 0 h 28"/>
                <a:gd name="T32" fmla="*/ 35282190 w 28"/>
                <a:gd name="T33" fmla="*/ 0 h 28"/>
                <a:gd name="T34" fmla="*/ 50403124 w 28"/>
                <a:gd name="T35" fmla="*/ 5040313 h 28"/>
                <a:gd name="T36" fmla="*/ 60483758 w 28"/>
                <a:gd name="T37" fmla="*/ 10080625 h 28"/>
                <a:gd name="T38" fmla="*/ 65524069 w 28"/>
                <a:gd name="T39" fmla="*/ 20161251 h 28"/>
                <a:gd name="T40" fmla="*/ 70564381 w 28"/>
                <a:gd name="T41" fmla="*/ 35282190 h 28"/>
                <a:gd name="T42" fmla="*/ 70564381 w 28"/>
                <a:gd name="T43" fmla="*/ 3528219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8" y="18"/>
                  </a:lnTo>
                  <a:lnTo>
                    <a:pt x="24" y="24"/>
                  </a:lnTo>
                  <a:lnTo>
                    <a:pt x="20" y="26"/>
                  </a:lnTo>
                  <a:lnTo>
                    <a:pt x="16" y="28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39" name="Freeform 65"/>
            <p:cNvSpPr>
              <a:spLocks noEditPoints="1"/>
            </p:cNvSpPr>
            <p:nvPr/>
          </p:nvSpPr>
          <p:spPr bwMode="auto">
            <a:xfrm>
              <a:off x="4510088" y="3359150"/>
              <a:ext cx="146050" cy="142875"/>
            </a:xfrm>
            <a:custGeom>
              <a:avLst/>
              <a:gdLst>
                <a:gd name="T0" fmla="*/ 191531861 w 92"/>
                <a:gd name="T1" fmla="*/ 105846576 h 90"/>
                <a:gd name="T2" fmla="*/ 231854397 w 92"/>
                <a:gd name="T3" fmla="*/ 126007819 h 90"/>
                <a:gd name="T4" fmla="*/ 226814086 w 92"/>
                <a:gd name="T5" fmla="*/ 156249684 h 90"/>
                <a:gd name="T6" fmla="*/ 196572172 w 92"/>
                <a:gd name="T7" fmla="*/ 186491549 h 90"/>
                <a:gd name="T8" fmla="*/ 156249685 w 92"/>
                <a:gd name="T9" fmla="*/ 166330306 h 90"/>
                <a:gd name="T10" fmla="*/ 141128753 w 92"/>
                <a:gd name="T11" fmla="*/ 181451238 h 90"/>
                <a:gd name="T12" fmla="*/ 115927199 w 92"/>
                <a:gd name="T13" fmla="*/ 221773774 h 90"/>
                <a:gd name="T14" fmla="*/ 95765931 w 92"/>
                <a:gd name="T15" fmla="*/ 221773774 h 90"/>
                <a:gd name="T16" fmla="*/ 70564376 w 92"/>
                <a:gd name="T17" fmla="*/ 206652792 h 90"/>
                <a:gd name="T18" fmla="*/ 85685309 w 92"/>
                <a:gd name="T19" fmla="*/ 146169063 h 90"/>
                <a:gd name="T20" fmla="*/ 50403121 w 92"/>
                <a:gd name="T21" fmla="*/ 156249684 h 90"/>
                <a:gd name="T22" fmla="*/ 10080625 w 92"/>
                <a:gd name="T23" fmla="*/ 141128752 h 90"/>
                <a:gd name="T24" fmla="*/ 5040312 w 92"/>
                <a:gd name="T25" fmla="*/ 100806241 h 90"/>
                <a:gd name="T26" fmla="*/ 30241877 w 92"/>
                <a:gd name="T27" fmla="*/ 75604687 h 90"/>
                <a:gd name="T28" fmla="*/ 65524066 w 92"/>
                <a:gd name="T29" fmla="*/ 85685308 h 90"/>
                <a:gd name="T30" fmla="*/ 40322499 w 92"/>
                <a:gd name="T31" fmla="*/ 40322499 h 90"/>
                <a:gd name="T32" fmla="*/ 60483755 w 92"/>
                <a:gd name="T33" fmla="*/ 10080625 h 90"/>
                <a:gd name="T34" fmla="*/ 95765931 w 92"/>
                <a:gd name="T35" fmla="*/ 0 h 90"/>
                <a:gd name="T36" fmla="*/ 120967509 w 92"/>
                <a:gd name="T37" fmla="*/ 15120939 h 90"/>
                <a:gd name="T38" fmla="*/ 131048131 w 92"/>
                <a:gd name="T39" fmla="*/ 65524065 h 90"/>
                <a:gd name="T40" fmla="*/ 186491550 w 92"/>
                <a:gd name="T41" fmla="*/ 25201560 h 90"/>
                <a:gd name="T42" fmla="*/ 211693154 w 92"/>
                <a:gd name="T43" fmla="*/ 50403120 h 90"/>
                <a:gd name="T44" fmla="*/ 206652794 w 92"/>
                <a:gd name="T45" fmla="*/ 80644997 h 90"/>
                <a:gd name="T46" fmla="*/ 161289996 w 92"/>
                <a:gd name="T47" fmla="*/ 105846576 h 90"/>
                <a:gd name="T48" fmla="*/ 161289996 w 92"/>
                <a:gd name="T49" fmla="*/ 75604687 h 90"/>
                <a:gd name="T50" fmla="*/ 136088442 w 92"/>
                <a:gd name="T51" fmla="*/ 75604687 h 90"/>
                <a:gd name="T52" fmla="*/ 105846577 w 92"/>
                <a:gd name="T53" fmla="*/ 75604687 h 90"/>
                <a:gd name="T54" fmla="*/ 90725620 w 92"/>
                <a:gd name="T55" fmla="*/ 45362810 h 90"/>
                <a:gd name="T56" fmla="*/ 85685309 w 92"/>
                <a:gd name="T57" fmla="*/ 50403120 h 90"/>
                <a:gd name="T58" fmla="*/ 100806241 w 92"/>
                <a:gd name="T59" fmla="*/ 75604687 h 90"/>
                <a:gd name="T60" fmla="*/ 85685309 w 92"/>
                <a:gd name="T61" fmla="*/ 90725619 h 90"/>
                <a:gd name="T62" fmla="*/ 80644998 w 92"/>
                <a:gd name="T63" fmla="*/ 115927198 h 90"/>
                <a:gd name="T64" fmla="*/ 40322499 w 92"/>
                <a:gd name="T65" fmla="*/ 110886887 h 90"/>
                <a:gd name="T66" fmla="*/ 60483755 w 92"/>
                <a:gd name="T67" fmla="*/ 115927198 h 90"/>
                <a:gd name="T68" fmla="*/ 85685309 w 92"/>
                <a:gd name="T69" fmla="*/ 126007819 h 90"/>
                <a:gd name="T70" fmla="*/ 110886888 w 92"/>
                <a:gd name="T71" fmla="*/ 146169063 h 90"/>
                <a:gd name="T72" fmla="*/ 105846577 w 92"/>
                <a:gd name="T73" fmla="*/ 181451238 h 90"/>
                <a:gd name="T74" fmla="*/ 105846577 w 92"/>
                <a:gd name="T75" fmla="*/ 181451238 h 90"/>
                <a:gd name="T76" fmla="*/ 126007820 w 92"/>
                <a:gd name="T77" fmla="*/ 146169063 h 90"/>
                <a:gd name="T78" fmla="*/ 146169064 w 92"/>
                <a:gd name="T79" fmla="*/ 131048130 h 90"/>
                <a:gd name="T80" fmla="*/ 166330307 w 92"/>
                <a:gd name="T81" fmla="*/ 136088441 h 90"/>
                <a:gd name="T82" fmla="*/ 186491550 w 92"/>
                <a:gd name="T83" fmla="*/ 141128752 h 90"/>
                <a:gd name="T84" fmla="*/ 166330307 w 92"/>
                <a:gd name="T85" fmla="*/ 131048130 h 90"/>
                <a:gd name="T86" fmla="*/ 156249685 w 92"/>
                <a:gd name="T87" fmla="*/ 105846576 h 90"/>
                <a:gd name="T88" fmla="*/ 146169064 w 92"/>
                <a:gd name="T89" fmla="*/ 85685308 h 90"/>
                <a:gd name="T90" fmla="*/ 171370618 w 92"/>
                <a:gd name="T91" fmla="*/ 65524065 h 90"/>
                <a:gd name="T92" fmla="*/ 171370618 w 92"/>
                <a:gd name="T93" fmla="*/ 65524065 h 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2"/>
                <a:gd name="T142" fmla="*/ 0 h 90"/>
                <a:gd name="T143" fmla="*/ 92 w 92"/>
                <a:gd name="T144" fmla="*/ 90 h 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2" h="90">
                  <a:moveTo>
                    <a:pt x="64" y="42"/>
                  </a:moveTo>
                  <a:lnTo>
                    <a:pt x="64" y="42"/>
                  </a:lnTo>
                  <a:lnTo>
                    <a:pt x="76" y="42"/>
                  </a:lnTo>
                  <a:lnTo>
                    <a:pt x="86" y="44"/>
                  </a:lnTo>
                  <a:lnTo>
                    <a:pt x="90" y="46"/>
                  </a:lnTo>
                  <a:lnTo>
                    <a:pt x="92" y="50"/>
                  </a:lnTo>
                  <a:lnTo>
                    <a:pt x="92" y="54"/>
                  </a:lnTo>
                  <a:lnTo>
                    <a:pt x="90" y="62"/>
                  </a:lnTo>
                  <a:lnTo>
                    <a:pt x="84" y="70"/>
                  </a:lnTo>
                  <a:lnTo>
                    <a:pt x="80" y="72"/>
                  </a:lnTo>
                  <a:lnTo>
                    <a:pt x="78" y="74"/>
                  </a:lnTo>
                  <a:lnTo>
                    <a:pt x="70" y="72"/>
                  </a:lnTo>
                  <a:lnTo>
                    <a:pt x="62" y="66"/>
                  </a:lnTo>
                  <a:lnTo>
                    <a:pt x="56" y="62"/>
                  </a:lnTo>
                  <a:lnTo>
                    <a:pt x="56" y="72"/>
                  </a:lnTo>
                  <a:lnTo>
                    <a:pt x="54" y="82"/>
                  </a:lnTo>
                  <a:lnTo>
                    <a:pt x="50" y="86"/>
                  </a:lnTo>
                  <a:lnTo>
                    <a:pt x="46" y="88"/>
                  </a:lnTo>
                  <a:lnTo>
                    <a:pt x="42" y="90"/>
                  </a:lnTo>
                  <a:lnTo>
                    <a:pt x="38" y="88"/>
                  </a:lnTo>
                  <a:lnTo>
                    <a:pt x="32" y="88"/>
                  </a:lnTo>
                  <a:lnTo>
                    <a:pt x="30" y="84"/>
                  </a:lnTo>
                  <a:lnTo>
                    <a:pt x="28" y="82"/>
                  </a:lnTo>
                  <a:lnTo>
                    <a:pt x="28" y="78"/>
                  </a:lnTo>
                  <a:lnTo>
                    <a:pt x="30" y="68"/>
                  </a:lnTo>
                  <a:lnTo>
                    <a:pt x="34" y="58"/>
                  </a:lnTo>
                  <a:lnTo>
                    <a:pt x="26" y="60"/>
                  </a:lnTo>
                  <a:lnTo>
                    <a:pt x="20" y="62"/>
                  </a:lnTo>
                  <a:lnTo>
                    <a:pt x="14" y="62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2" y="40"/>
                  </a:lnTo>
                  <a:lnTo>
                    <a:pt x="6" y="34"/>
                  </a:lnTo>
                  <a:lnTo>
                    <a:pt x="12" y="30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18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48" y="6"/>
                  </a:lnTo>
                  <a:lnTo>
                    <a:pt x="52" y="14"/>
                  </a:lnTo>
                  <a:lnTo>
                    <a:pt x="52" y="26"/>
                  </a:lnTo>
                  <a:lnTo>
                    <a:pt x="58" y="16"/>
                  </a:lnTo>
                  <a:lnTo>
                    <a:pt x="66" y="10"/>
                  </a:lnTo>
                  <a:lnTo>
                    <a:pt x="74" y="10"/>
                  </a:lnTo>
                  <a:lnTo>
                    <a:pt x="80" y="14"/>
                  </a:lnTo>
                  <a:lnTo>
                    <a:pt x="84" y="20"/>
                  </a:lnTo>
                  <a:lnTo>
                    <a:pt x="86" y="24"/>
                  </a:lnTo>
                  <a:lnTo>
                    <a:pt x="84" y="28"/>
                  </a:lnTo>
                  <a:lnTo>
                    <a:pt x="82" y="32"/>
                  </a:lnTo>
                  <a:lnTo>
                    <a:pt x="74" y="38"/>
                  </a:lnTo>
                  <a:lnTo>
                    <a:pt x="64" y="42"/>
                  </a:lnTo>
                  <a:close/>
                  <a:moveTo>
                    <a:pt x="68" y="26"/>
                  </a:moveTo>
                  <a:lnTo>
                    <a:pt x="68" y="26"/>
                  </a:lnTo>
                  <a:lnTo>
                    <a:pt x="64" y="30"/>
                  </a:lnTo>
                  <a:lnTo>
                    <a:pt x="58" y="32"/>
                  </a:lnTo>
                  <a:lnTo>
                    <a:pt x="54" y="30"/>
                  </a:lnTo>
                  <a:lnTo>
                    <a:pt x="50" y="28"/>
                  </a:lnTo>
                  <a:lnTo>
                    <a:pt x="46" y="28"/>
                  </a:lnTo>
                  <a:lnTo>
                    <a:pt x="42" y="30"/>
                  </a:lnTo>
                  <a:lnTo>
                    <a:pt x="38" y="24"/>
                  </a:lnTo>
                  <a:lnTo>
                    <a:pt x="36" y="18"/>
                  </a:lnTo>
                  <a:lnTo>
                    <a:pt x="34" y="20"/>
                  </a:lnTo>
                  <a:lnTo>
                    <a:pt x="40" y="30"/>
                  </a:lnTo>
                  <a:lnTo>
                    <a:pt x="36" y="34"/>
                  </a:lnTo>
                  <a:lnTo>
                    <a:pt x="34" y="36"/>
                  </a:lnTo>
                  <a:lnTo>
                    <a:pt x="32" y="42"/>
                  </a:lnTo>
                  <a:lnTo>
                    <a:pt x="32" y="46"/>
                  </a:lnTo>
                  <a:lnTo>
                    <a:pt x="24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24" y="46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8" y="56"/>
                  </a:lnTo>
                  <a:lnTo>
                    <a:pt x="44" y="58"/>
                  </a:lnTo>
                  <a:lnTo>
                    <a:pt x="42" y="64"/>
                  </a:lnTo>
                  <a:lnTo>
                    <a:pt x="42" y="72"/>
                  </a:lnTo>
                  <a:lnTo>
                    <a:pt x="46" y="58"/>
                  </a:lnTo>
                  <a:lnTo>
                    <a:pt x="50" y="58"/>
                  </a:lnTo>
                  <a:lnTo>
                    <a:pt x="54" y="56"/>
                  </a:lnTo>
                  <a:lnTo>
                    <a:pt x="58" y="52"/>
                  </a:lnTo>
                  <a:lnTo>
                    <a:pt x="66" y="54"/>
                  </a:lnTo>
                  <a:lnTo>
                    <a:pt x="74" y="56"/>
                  </a:lnTo>
                  <a:lnTo>
                    <a:pt x="66" y="52"/>
                  </a:lnTo>
                  <a:lnTo>
                    <a:pt x="60" y="50"/>
                  </a:lnTo>
                  <a:lnTo>
                    <a:pt x="62" y="42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64" y="30"/>
                  </a:lnTo>
                  <a:lnTo>
                    <a:pt x="68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0" name="Freeform 66"/>
            <p:cNvSpPr>
              <a:spLocks/>
            </p:cNvSpPr>
            <p:nvPr/>
          </p:nvSpPr>
          <p:spPr bwMode="auto">
            <a:xfrm>
              <a:off x="4560888" y="3403600"/>
              <a:ext cx="47625" cy="47625"/>
            </a:xfrm>
            <a:custGeom>
              <a:avLst/>
              <a:gdLst>
                <a:gd name="T0" fmla="*/ 70564382 w 30"/>
                <a:gd name="T1" fmla="*/ 20161251 h 30"/>
                <a:gd name="T2" fmla="*/ 70564382 w 30"/>
                <a:gd name="T3" fmla="*/ 20161251 h 30"/>
                <a:gd name="T4" fmla="*/ 75604693 w 30"/>
                <a:gd name="T5" fmla="*/ 30241880 h 30"/>
                <a:gd name="T6" fmla="*/ 75604693 w 30"/>
                <a:gd name="T7" fmla="*/ 45362813 h 30"/>
                <a:gd name="T8" fmla="*/ 70564382 w 30"/>
                <a:gd name="T9" fmla="*/ 60483759 h 30"/>
                <a:gd name="T10" fmla="*/ 60483759 w 30"/>
                <a:gd name="T11" fmla="*/ 70564382 h 30"/>
                <a:gd name="T12" fmla="*/ 60483759 w 30"/>
                <a:gd name="T13" fmla="*/ 70564382 h 30"/>
                <a:gd name="T14" fmla="*/ 45362813 w 30"/>
                <a:gd name="T15" fmla="*/ 75604693 h 30"/>
                <a:gd name="T16" fmla="*/ 30241880 w 30"/>
                <a:gd name="T17" fmla="*/ 75604693 h 30"/>
                <a:gd name="T18" fmla="*/ 15120940 w 30"/>
                <a:gd name="T19" fmla="*/ 70564382 h 30"/>
                <a:gd name="T20" fmla="*/ 5040313 w 30"/>
                <a:gd name="T21" fmla="*/ 60483759 h 30"/>
                <a:gd name="T22" fmla="*/ 5040313 w 30"/>
                <a:gd name="T23" fmla="*/ 60483759 h 30"/>
                <a:gd name="T24" fmla="*/ 0 w 30"/>
                <a:gd name="T25" fmla="*/ 45362813 h 30"/>
                <a:gd name="T26" fmla="*/ 0 w 30"/>
                <a:gd name="T27" fmla="*/ 30241880 h 30"/>
                <a:gd name="T28" fmla="*/ 5040313 w 30"/>
                <a:gd name="T29" fmla="*/ 15120940 h 30"/>
                <a:gd name="T30" fmla="*/ 20161251 w 30"/>
                <a:gd name="T31" fmla="*/ 5040313 h 30"/>
                <a:gd name="T32" fmla="*/ 20161251 w 30"/>
                <a:gd name="T33" fmla="*/ 5040313 h 30"/>
                <a:gd name="T34" fmla="*/ 35282191 w 30"/>
                <a:gd name="T35" fmla="*/ 0 h 30"/>
                <a:gd name="T36" fmla="*/ 50403125 w 30"/>
                <a:gd name="T37" fmla="*/ 0 h 30"/>
                <a:gd name="T38" fmla="*/ 60483759 w 30"/>
                <a:gd name="T39" fmla="*/ 5040313 h 30"/>
                <a:gd name="T40" fmla="*/ 70564382 w 30"/>
                <a:gd name="T41" fmla="*/ 20161251 h 30"/>
                <a:gd name="T42" fmla="*/ 70564382 w 30"/>
                <a:gd name="T43" fmla="*/ 2016125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28" y="8"/>
                  </a:move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4" y="28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1" name="Freeform 67"/>
            <p:cNvSpPr>
              <a:spLocks noEditPoints="1"/>
            </p:cNvSpPr>
            <p:nvPr/>
          </p:nvSpPr>
          <p:spPr bwMode="auto">
            <a:xfrm>
              <a:off x="4611688" y="2955925"/>
              <a:ext cx="117475" cy="111125"/>
            </a:xfrm>
            <a:custGeom>
              <a:avLst/>
              <a:gdLst>
                <a:gd name="T0" fmla="*/ 151209362 w 74"/>
                <a:gd name="T1" fmla="*/ 110886876 h 70"/>
                <a:gd name="T2" fmla="*/ 176410914 w 74"/>
                <a:gd name="T3" fmla="*/ 141128738 h 70"/>
                <a:gd name="T4" fmla="*/ 166330294 w 74"/>
                <a:gd name="T5" fmla="*/ 161289979 h 70"/>
                <a:gd name="T6" fmla="*/ 115927189 w 74"/>
                <a:gd name="T7" fmla="*/ 166330290 h 70"/>
                <a:gd name="T8" fmla="*/ 100806233 w 74"/>
                <a:gd name="T9" fmla="*/ 131048117 h 70"/>
                <a:gd name="T10" fmla="*/ 75604681 w 74"/>
                <a:gd name="T11" fmla="*/ 171370600 h 70"/>
                <a:gd name="T12" fmla="*/ 40322496 w 74"/>
                <a:gd name="T13" fmla="*/ 171370600 h 70"/>
                <a:gd name="T14" fmla="*/ 30241875 w 74"/>
                <a:gd name="T15" fmla="*/ 141128738 h 70"/>
                <a:gd name="T16" fmla="*/ 60483750 w 74"/>
                <a:gd name="T17" fmla="*/ 105846566 h 70"/>
                <a:gd name="T18" fmla="*/ 10080624 w 74"/>
                <a:gd name="T19" fmla="*/ 90725610 h 70"/>
                <a:gd name="T20" fmla="*/ 5040312 w 74"/>
                <a:gd name="T21" fmla="*/ 60483748 h 70"/>
                <a:gd name="T22" fmla="*/ 25201558 w 74"/>
                <a:gd name="T23" fmla="*/ 35282185 h 70"/>
                <a:gd name="T24" fmla="*/ 65524060 w 74"/>
                <a:gd name="T25" fmla="*/ 55443438 h 70"/>
                <a:gd name="T26" fmla="*/ 55443439 w 74"/>
                <a:gd name="T27" fmla="*/ 20161247 h 70"/>
                <a:gd name="T28" fmla="*/ 70564371 w 74"/>
                <a:gd name="T29" fmla="*/ 0 h 70"/>
                <a:gd name="T30" fmla="*/ 105846568 w 74"/>
                <a:gd name="T31" fmla="*/ 0 h 70"/>
                <a:gd name="T32" fmla="*/ 126007810 w 74"/>
                <a:gd name="T33" fmla="*/ 10080624 h 70"/>
                <a:gd name="T34" fmla="*/ 120967500 w 74"/>
                <a:gd name="T35" fmla="*/ 60483748 h 70"/>
                <a:gd name="T36" fmla="*/ 161289983 w 74"/>
                <a:gd name="T37" fmla="*/ 45362805 h 70"/>
                <a:gd name="T38" fmla="*/ 186491535 w 74"/>
                <a:gd name="T39" fmla="*/ 65524059 h 70"/>
                <a:gd name="T40" fmla="*/ 181451225 w 74"/>
                <a:gd name="T41" fmla="*/ 90725610 h 70"/>
                <a:gd name="T42" fmla="*/ 131048121 w 74"/>
                <a:gd name="T43" fmla="*/ 100806231 h 70"/>
                <a:gd name="T44" fmla="*/ 151209362 w 74"/>
                <a:gd name="T45" fmla="*/ 75604679 h 70"/>
                <a:gd name="T46" fmla="*/ 126007810 w 74"/>
                <a:gd name="T47" fmla="*/ 80644990 h 70"/>
                <a:gd name="T48" fmla="*/ 95765923 w 74"/>
                <a:gd name="T49" fmla="*/ 60483748 h 70"/>
                <a:gd name="T50" fmla="*/ 95765923 w 74"/>
                <a:gd name="T51" fmla="*/ 35282185 h 70"/>
                <a:gd name="T52" fmla="*/ 95765923 w 74"/>
                <a:gd name="T53" fmla="*/ 60483748 h 70"/>
                <a:gd name="T54" fmla="*/ 90725612 w 74"/>
                <a:gd name="T55" fmla="*/ 60483748 h 70"/>
                <a:gd name="T56" fmla="*/ 65524060 w 74"/>
                <a:gd name="T57" fmla="*/ 80644990 h 70"/>
                <a:gd name="T58" fmla="*/ 40322496 w 74"/>
                <a:gd name="T59" fmla="*/ 70564369 h 70"/>
                <a:gd name="T60" fmla="*/ 65524060 w 74"/>
                <a:gd name="T61" fmla="*/ 85685300 h 70"/>
                <a:gd name="T62" fmla="*/ 65524060 w 74"/>
                <a:gd name="T63" fmla="*/ 95765921 h 70"/>
                <a:gd name="T64" fmla="*/ 80644992 w 74"/>
                <a:gd name="T65" fmla="*/ 115927187 h 70"/>
                <a:gd name="T66" fmla="*/ 65524060 w 74"/>
                <a:gd name="T67" fmla="*/ 141128738 h 70"/>
                <a:gd name="T68" fmla="*/ 80644992 w 74"/>
                <a:gd name="T69" fmla="*/ 115927187 h 70"/>
                <a:gd name="T70" fmla="*/ 100806233 w 74"/>
                <a:gd name="T71" fmla="*/ 120967497 h 70"/>
                <a:gd name="T72" fmla="*/ 120967500 w 74"/>
                <a:gd name="T73" fmla="*/ 126007807 h 70"/>
                <a:gd name="T74" fmla="*/ 136088431 w 74"/>
                <a:gd name="T75" fmla="*/ 136088428 h 70"/>
                <a:gd name="T76" fmla="*/ 126007810 w 74"/>
                <a:gd name="T77" fmla="*/ 120967497 h 70"/>
                <a:gd name="T78" fmla="*/ 115927189 w 74"/>
                <a:gd name="T79" fmla="*/ 115927187 h 70"/>
                <a:gd name="T80" fmla="*/ 126007810 w 74"/>
                <a:gd name="T81" fmla="*/ 85685300 h 70"/>
                <a:gd name="T82" fmla="*/ 141128741 w 74"/>
                <a:gd name="T83" fmla="*/ 80644990 h 70"/>
                <a:gd name="T84" fmla="*/ 151209362 w 74"/>
                <a:gd name="T85" fmla="*/ 75604679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0"/>
                <a:gd name="T131" fmla="*/ 74 w 74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0">
                  <a:moveTo>
                    <a:pt x="52" y="40"/>
                  </a:moveTo>
                  <a:lnTo>
                    <a:pt x="52" y="40"/>
                  </a:lnTo>
                  <a:lnTo>
                    <a:pt x="60" y="44"/>
                  </a:lnTo>
                  <a:lnTo>
                    <a:pt x="68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68" y="60"/>
                  </a:lnTo>
                  <a:lnTo>
                    <a:pt x="66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2" y="58"/>
                  </a:lnTo>
                  <a:lnTo>
                    <a:pt x="40" y="52"/>
                  </a:lnTo>
                  <a:lnTo>
                    <a:pt x="36" y="62"/>
                  </a:lnTo>
                  <a:lnTo>
                    <a:pt x="30" y="68"/>
                  </a:lnTo>
                  <a:lnTo>
                    <a:pt x="24" y="70"/>
                  </a:lnTo>
                  <a:lnTo>
                    <a:pt x="16" y="68"/>
                  </a:lnTo>
                  <a:lnTo>
                    <a:pt x="14" y="64"/>
                  </a:lnTo>
                  <a:lnTo>
                    <a:pt x="12" y="62"/>
                  </a:lnTo>
                  <a:lnTo>
                    <a:pt x="12" y="56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12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0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4" y="6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2" y="8"/>
                  </a:lnTo>
                  <a:lnTo>
                    <a:pt x="52" y="16"/>
                  </a:lnTo>
                  <a:lnTo>
                    <a:pt x="48" y="24"/>
                  </a:lnTo>
                  <a:lnTo>
                    <a:pt x="56" y="18"/>
                  </a:lnTo>
                  <a:lnTo>
                    <a:pt x="64" y="18"/>
                  </a:lnTo>
                  <a:lnTo>
                    <a:pt x="70" y="20"/>
                  </a:lnTo>
                  <a:lnTo>
                    <a:pt x="74" y="26"/>
                  </a:lnTo>
                  <a:lnTo>
                    <a:pt x="74" y="30"/>
                  </a:lnTo>
                  <a:lnTo>
                    <a:pt x="74" y="34"/>
                  </a:lnTo>
                  <a:lnTo>
                    <a:pt x="72" y="36"/>
                  </a:lnTo>
                  <a:lnTo>
                    <a:pt x="70" y="38"/>
                  </a:lnTo>
                  <a:lnTo>
                    <a:pt x="60" y="40"/>
                  </a:lnTo>
                  <a:lnTo>
                    <a:pt x="52" y="40"/>
                  </a:lnTo>
                  <a:close/>
                  <a:moveTo>
                    <a:pt x="60" y="30"/>
                  </a:moveTo>
                  <a:lnTo>
                    <a:pt x="60" y="30"/>
                  </a:lnTo>
                  <a:lnTo>
                    <a:pt x="54" y="32"/>
                  </a:lnTo>
                  <a:lnTo>
                    <a:pt x="50" y="32"/>
                  </a:lnTo>
                  <a:lnTo>
                    <a:pt x="46" y="26"/>
                  </a:lnTo>
                  <a:lnTo>
                    <a:pt x="38" y="24"/>
                  </a:lnTo>
                  <a:lnTo>
                    <a:pt x="38" y="18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0" y="26"/>
                  </a:lnTo>
                  <a:lnTo>
                    <a:pt x="26" y="32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6"/>
                  </a:lnTo>
                  <a:lnTo>
                    <a:pt x="28" y="50"/>
                  </a:lnTo>
                  <a:lnTo>
                    <a:pt x="26" y="56"/>
                  </a:lnTo>
                  <a:lnTo>
                    <a:pt x="32" y="46"/>
                  </a:lnTo>
                  <a:lnTo>
                    <a:pt x="40" y="48"/>
                  </a:lnTo>
                  <a:lnTo>
                    <a:pt x="44" y="46"/>
                  </a:lnTo>
                  <a:lnTo>
                    <a:pt x="48" y="50"/>
                  </a:lnTo>
                  <a:lnTo>
                    <a:pt x="54" y="54"/>
                  </a:lnTo>
                  <a:lnTo>
                    <a:pt x="56" y="54"/>
                  </a:lnTo>
                  <a:lnTo>
                    <a:pt x="50" y="48"/>
                  </a:lnTo>
                  <a:lnTo>
                    <a:pt x="46" y="46"/>
                  </a:lnTo>
                  <a:lnTo>
                    <a:pt x="50" y="40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6" y="32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2" name="Freeform 68"/>
            <p:cNvSpPr>
              <a:spLocks/>
            </p:cNvSpPr>
            <p:nvPr/>
          </p:nvSpPr>
          <p:spPr bwMode="auto">
            <a:xfrm>
              <a:off x="4652963" y="2994025"/>
              <a:ext cx="41275" cy="38100"/>
            </a:xfrm>
            <a:custGeom>
              <a:avLst/>
              <a:gdLst>
                <a:gd name="T0" fmla="*/ 65524068 w 26"/>
                <a:gd name="T1" fmla="*/ 25201561 h 24"/>
                <a:gd name="T2" fmla="*/ 65524068 w 26"/>
                <a:gd name="T3" fmla="*/ 25201561 h 24"/>
                <a:gd name="T4" fmla="*/ 65524068 w 26"/>
                <a:gd name="T5" fmla="*/ 40322500 h 24"/>
                <a:gd name="T6" fmla="*/ 60483757 w 26"/>
                <a:gd name="T7" fmla="*/ 50403121 h 24"/>
                <a:gd name="T8" fmla="*/ 50403123 w 26"/>
                <a:gd name="T9" fmla="*/ 60483756 h 24"/>
                <a:gd name="T10" fmla="*/ 35282190 w 26"/>
                <a:gd name="T11" fmla="*/ 60483756 h 24"/>
                <a:gd name="T12" fmla="*/ 35282190 w 26"/>
                <a:gd name="T13" fmla="*/ 60483756 h 24"/>
                <a:gd name="T14" fmla="*/ 25201561 w 26"/>
                <a:gd name="T15" fmla="*/ 60483756 h 24"/>
                <a:gd name="T16" fmla="*/ 10080625 w 26"/>
                <a:gd name="T17" fmla="*/ 55443445 h 24"/>
                <a:gd name="T18" fmla="*/ 5040313 w 26"/>
                <a:gd name="T19" fmla="*/ 45362810 h 24"/>
                <a:gd name="T20" fmla="*/ 0 w 26"/>
                <a:gd name="T21" fmla="*/ 35282189 h 24"/>
                <a:gd name="T22" fmla="*/ 0 w 26"/>
                <a:gd name="T23" fmla="*/ 35282189 h 24"/>
                <a:gd name="T24" fmla="*/ 0 w 26"/>
                <a:gd name="T25" fmla="*/ 20161250 h 24"/>
                <a:gd name="T26" fmla="*/ 5040313 w 26"/>
                <a:gd name="T27" fmla="*/ 10080625 h 24"/>
                <a:gd name="T28" fmla="*/ 15120939 w 26"/>
                <a:gd name="T29" fmla="*/ 0 h 24"/>
                <a:gd name="T30" fmla="*/ 30241879 w 26"/>
                <a:gd name="T31" fmla="*/ 0 h 24"/>
                <a:gd name="T32" fmla="*/ 30241879 w 26"/>
                <a:gd name="T33" fmla="*/ 0 h 24"/>
                <a:gd name="T34" fmla="*/ 40322501 w 26"/>
                <a:gd name="T35" fmla="*/ 0 h 24"/>
                <a:gd name="T36" fmla="*/ 50403123 w 26"/>
                <a:gd name="T37" fmla="*/ 5040312 h 24"/>
                <a:gd name="T38" fmla="*/ 60483757 w 26"/>
                <a:gd name="T39" fmla="*/ 15120939 h 24"/>
                <a:gd name="T40" fmla="*/ 65524068 w 26"/>
                <a:gd name="T41" fmla="*/ 25201561 h 24"/>
                <a:gd name="T42" fmla="*/ 65524068 w 26"/>
                <a:gd name="T43" fmla="*/ 2520156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4"/>
                <a:gd name="T68" fmla="*/ 26 w 26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4">
                  <a:moveTo>
                    <a:pt x="26" y="10"/>
                  </a:moveTo>
                  <a:lnTo>
                    <a:pt x="26" y="10"/>
                  </a:lnTo>
                  <a:lnTo>
                    <a:pt x="26" y="16"/>
                  </a:lnTo>
                  <a:lnTo>
                    <a:pt x="24" y="20"/>
                  </a:lnTo>
                  <a:lnTo>
                    <a:pt x="20" y="24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6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3" name="Freeform 69"/>
            <p:cNvSpPr>
              <a:spLocks noEditPoints="1"/>
            </p:cNvSpPr>
            <p:nvPr/>
          </p:nvSpPr>
          <p:spPr bwMode="auto">
            <a:xfrm>
              <a:off x="4706938" y="2955925"/>
              <a:ext cx="117475" cy="114300"/>
            </a:xfrm>
            <a:custGeom>
              <a:avLst/>
              <a:gdLst>
                <a:gd name="T0" fmla="*/ 151209362 w 74"/>
                <a:gd name="T1" fmla="*/ 120967498 h 72"/>
                <a:gd name="T2" fmla="*/ 171370604 w 74"/>
                <a:gd name="T3" fmla="*/ 151209361 h 72"/>
                <a:gd name="T4" fmla="*/ 156249673 w 74"/>
                <a:gd name="T5" fmla="*/ 171370602 h 72"/>
                <a:gd name="T6" fmla="*/ 110886879 w 74"/>
                <a:gd name="T7" fmla="*/ 171370602 h 72"/>
                <a:gd name="T8" fmla="*/ 95765923 w 74"/>
                <a:gd name="T9" fmla="*/ 136088429 h 72"/>
                <a:gd name="T10" fmla="*/ 70564371 w 74"/>
                <a:gd name="T11" fmla="*/ 176410912 h 72"/>
                <a:gd name="T12" fmla="*/ 30241875 w 74"/>
                <a:gd name="T13" fmla="*/ 171370602 h 72"/>
                <a:gd name="T14" fmla="*/ 25201558 w 74"/>
                <a:gd name="T15" fmla="*/ 141128740 h 72"/>
                <a:gd name="T16" fmla="*/ 55443439 w 74"/>
                <a:gd name="T17" fmla="*/ 110886878 h 72"/>
                <a:gd name="T18" fmla="*/ 5040312 w 74"/>
                <a:gd name="T19" fmla="*/ 90725611 h 72"/>
                <a:gd name="T20" fmla="*/ 5040312 w 74"/>
                <a:gd name="T21" fmla="*/ 55443439 h 72"/>
                <a:gd name="T22" fmla="*/ 25201558 w 74"/>
                <a:gd name="T23" fmla="*/ 35282185 h 72"/>
                <a:gd name="T24" fmla="*/ 65524060 w 74"/>
                <a:gd name="T25" fmla="*/ 55443439 h 72"/>
                <a:gd name="T26" fmla="*/ 60483750 w 74"/>
                <a:gd name="T27" fmla="*/ 20161248 h 72"/>
                <a:gd name="T28" fmla="*/ 75604681 w 74"/>
                <a:gd name="T29" fmla="*/ 0 h 72"/>
                <a:gd name="T30" fmla="*/ 105846568 w 74"/>
                <a:gd name="T31" fmla="*/ 0 h 72"/>
                <a:gd name="T32" fmla="*/ 131048121 w 74"/>
                <a:gd name="T33" fmla="*/ 15120937 h 72"/>
                <a:gd name="T34" fmla="*/ 120967500 w 74"/>
                <a:gd name="T35" fmla="*/ 65524060 h 72"/>
                <a:gd name="T36" fmla="*/ 161289983 w 74"/>
                <a:gd name="T37" fmla="*/ 50403116 h 72"/>
                <a:gd name="T38" fmla="*/ 186491535 w 74"/>
                <a:gd name="T39" fmla="*/ 70564370 h 72"/>
                <a:gd name="T40" fmla="*/ 181451225 w 74"/>
                <a:gd name="T41" fmla="*/ 100806232 h 72"/>
                <a:gd name="T42" fmla="*/ 126007810 w 74"/>
                <a:gd name="T43" fmla="*/ 105846567 h 72"/>
                <a:gd name="T44" fmla="*/ 151209362 w 74"/>
                <a:gd name="T45" fmla="*/ 80644991 h 72"/>
                <a:gd name="T46" fmla="*/ 126007810 w 74"/>
                <a:gd name="T47" fmla="*/ 85685301 h 72"/>
                <a:gd name="T48" fmla="*/ 95765923 w 74"/>
                <a:gd name="T49" fmla="*/ 60483749 h 72"/>
                <a:gd name="T50" fmla="*/ 95765923 w 74"/>
                <a:gd name="T51" fmla="*/ 35282185 h 72"/>
                <a:gd name="T52" fmla="*/ 90725612 w 74"/>
                <a:gd name="T53" fmla="*/ 60483749 h 72"/>
                <a:gd name="T54" fmla="*/ 90725612 w 74"/>
                <a:gd name="T55" fmla="*/ 60483749 h 72"/>
                <a:gd name="T56" fmla="*/ 65524060 w 74"/>
                <a:gd name="T57" fmla="*/ 85685301 h 72"/>
                <a:gd name="T58" fmla="*/ 35282185 w 74"/>
                <a:gd name="T59" fmla="*/ 70564370 h 72"/>
                <a:gd name="T60" fmla="*/ 65524060 w 74"/>
                <a:gd name="T61" fmla="*/ 90725611 h 72"/>
                <a:gd name="T62" fmla="*/ 65524060 w 74"/>
                <a:gd name="T63" fmla="*/ 95765922 h 72"/>
                <a:gd name="T64" fmla="*/ 75604681 w 74"/>
                <a:gd name="T65" fmla="*/ 115927188 h 72"/>
                <a:gd name="T66" fmla="*/ 55443439 w 74"/>
                <a:gd name="T67" fmla="*/ 146169050 h 72"/>
                <a:gd name="T68" fmla="*/ 80644992 w 74"/>
                <a:gd name="T69" fmla="*/ 120967498 h 72"/>
                <a:gd name="T70" fmla="*/ 95765923 w 74"/>
                <a:gd name="T71" fmla="*/ 126007809 h 72"/>
                <a:gd name="T72" fmla="*/ 120967500 w 74"/>
                <a:gd name="T73" fmla="*/ 131048119 h 72"/>
                <a:gd name="T74" fmla="*/ 136088431 w 74"/>
                <a:gd name="T75" fmla="*/ 146169050 h 72"/>
                <a:gd name="T76" fmla="*/ 120967500 w 74"/>
                <a:gd name="T77" fmla="*/ 131048119 h 72"/>
                <a:gd name="T78" fmla="*/ 110886879 w 74"/>
                <a:gd name="T79" fmla="*/ 120967498 h 72"/>
                <a:gd name="T80" fmla="*/ 126007810 w 74"/>
                <a:gd name="T81" fmla="*/ 90725611 h 72"/>
                <a:gd name="T82" fmla="*/ 141128741 w 74"/>
                <a:gd name="T83" fmla="*/ 85685301 h 72"/>
                <a:gd name="T84" fmla="*/ 151209362 w 74"/>
                <a:gd name="T85" fmla="*/ 80644991 h 7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2"/>
                <a:gd name="T131" fmla="*/ 74 w 74"/>
                <a:gd name="T132" fmla="*/ 72 h 7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2">
                  <a:moveTo>
                    <a:pt x="50" y="42"/>
                  </a:moveTo>
                  <a:lnTo>
                    <a:pt x="50" y="42"/>
                  </a:lnTo>
                  <a:lnTo>
                    <a:pt x="60" y="48"/>
                  </a:lnTo>
                  <a:lnTo>
                    <a:pt x="66" y="52"/>
                  </a:lnTo>
                  <a:lnTo>
                    <a:pt x="68" y="56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2" y="68"/>
                  </a:lnTo>
                  <a:lnTo>
                    <a:pt x="56" y="72"/>
                  </a:lnTo>
                  <a:lnTo>
                    <a:pt x="50" y="72"/>
                  </a:lnTo>
                  <a:lnTo>
                    <a:pt x="44" y="68"/>
                  </a:lnTo>
                  <a:lnTo>
                    <a:pt x="40" y="60"/>
                  </a:lnTo>
                  <a:lnTo>
                    <a:pt x="38" y="54"/>
                  </a:lnTo>
                  <a:lnTo>
                    <a:pt x="34" y="64"/>
                  </a:lnTo>
                  <a:lnTo>
                    <a:pt x="28" y="70"/>
                  </a:lnTo>
                  <a:lnTo>
                    <a:pt x="20" y="70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10" y="62"/>
                  </a:lnTo>
                  <a:lnTo>
                    <a:pt x="10" y="56"/>
                  </a:lnTo>
                  <a:lnTo>
                    <a:pt x="16" y="50"/>
                  </a:lnTo>
                  <a:lnTo>
                    <a:pt x="22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6" y="18"/>
                  </a:lnTo>
                  <a:lnTo>
                    <a:pt x="10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52" y="18"/>
                  </a:lnTo>
                  <a:lnTo>
                    <a:pt x="48" y="26"/>
                  </a:lnTo>
                  <a:lnTo>
                    <a:pt x="56" y="22"/>
                  </a:lnTo>
                  <a:lnTo>
                    <a:pt x="64" y="20"/>
                  </a:lnTo>
                  <a:lnTo>
                    <a:pt x="70" y="22"/>
                  </a:lnTo>
                  <a:lnTo>
                    <a:pt x="74" y="28"/>
                  </a:lnTo>
                  <a:lnTo>
                    <a:pt x="74" y="34"/>
                  </a:lnTo>
                  <a:lnTo>
                    <a:pt x="74" y="38"/>
                  </a:lnTo>
                  <a:lnTo>
                    <a:pt x="72" y="40"/>
                  </a:lnTo>
                  <a:lnTo>
                    <a:pt x="68" y="42"/>
                  </a:lnTo>
                  <a:lnTo>
                    <a:pt x="60" y="44"/>
                  </a:lnTo>
                  <a:lnTo>
                    <a:pt x="50" y="42"/>
                  </a:lnTo>
                  <a:close/>
                  <a:moveTo>
                    <a:pt x="60" y="32"/>
                  </a:moveTo>
                  <a:lnTo>
                    <a:pt x="60" y="32"/>
                  </a:lnTo>
                  <a:lnTo>
                    <a:pt x="54" y="34"/>
                  </a:lnTo>
                  <a:lnTo>
                    <a:pt x="50" y="34"/>
                  </a:lnTo>
                  <a:lnTo>
                    <a:pt x="46" y="28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14"/>
                  </a:lnTo>
                  <a:lnTo>
                    <a:pt x="36" y="24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44"/>
                  </a:lnTo>
                  <a:lnTo>
                    <a:pt x="30" y="46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8" y="50"/>
                  </a:lnTo>
                  <a:lnTo>
                    <a:pt x="44" y="48"/>
                  </a:lnTo>
                  <a:lnTo>
                    <a:pt x="48" y="52"/>
                  </a:lnTo>
                  <a:lnTo>
                    <a:pt x="54" y="58"/>
                  </a:lnTo>
                  <a:lnTo>
                    <a:pt x="48" y="52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6" y="34"/>
                  </a:lnTo>
                  <a:lnTo>
                    <a:pt x="60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4" name="Freeform 70"/>
            <p:cNvSpPr>
              <a:spLocks/>
            </p:cNvSpPr>
            <p:nvPr/>
          </p:nvSpPr>
          <p:spPr bwMode="auto">
            <a:xfrm>
              <a:off x="4745038" y="2994025"/>
              <a:ext cx="41275" cy="41275"/>
            </a:xfrm>
            <a:custGeom>
              <a:avLst/>
              <a:gdLst>
                <a:gd name="T0" fmla="*/ 65524068 w 26"/>
                <a:gd name="T1" fmla="*/ 30241879 h 26"/>
                <a:gd name="T2" fmla="*/ 65524068 w 26"/>
                <a:gd name="T3" fmla="*/ 30241879 h 26"/>
                <a:gd name="T4" fmla="*/ 65524068 w 26"/>
                <a:gd name="T5" fmla="*/ 45362812 h 26"/>
                <a:gd name="T6" fmla="*/ 60483757 w 26"/>
                <a:gd name="T7" fmla="*/ 55443446 h 26"/>
                <a:gd name="T8" fmla="*/ 50403123 w 26"/>
                <a:gd name="T9" fmla="*/ 65524068 h 26"/>
                <a:gd name="T10" fmla="*/ 35282190 w 26"/>
                <a:gd name="T11" fmla="*/ 65524068 h 26"/>
                <a:gd name="T12" fmla="*/ 35282190 w 26"/>
                <a:gd name="T13" fmla="*/ 65524068 h 26"/>
                <a:gd name="T14" fmla="*/ 25201561 w 26"/>
                <a:gd name="T15" fmla="*/ 65524068 h 26"/>
                <a:gd name="T16" fmla="*/ 15120939 w 26"/>
                <a:gd name="T17" fmla="*/ 60483757 h 26"/>
                <a:gd name="T18" fmla="*/ 5040313 w 26"/>
                <a:gd name="T19" fmla="*/ 50403123 h 26"/>
                <a:gd name="T20" fmla="*/ 0 w 26"/>
                <a:gd name="T21" fmla="*/ 35282190 h 26"/>
                <a:gd name="T22" fmla="*/ 0 w 26"/>
                <a:gd name="T23" fmla="*/ 35282190 h 26"/>
                <a:gd name="T24" fmla="*/ 5040313 w 26"/>
                <a:gd name="T25" fmla="*/ 25201561 h 26"/>
                <a:gd name="T26" fmla="*/ 10080625 w 26"/>
                <a:gd name="T27" fmla="*/ 10080625 h 26"/>
                <a:gd name="T28" fmla="*/ 20161250 w 26"/>
                <a:gd name="T29" fmla="*/ 5040313 h 26"/>
                <a:gd name="T30" fmla="*/ 30241879 w 26"/>
                <a:gd name="T31" fmla="*/ 0 h 26"/>
                <a:gd name="T32" fmla="*/ 30241879 w 26"/>
                <a:gd name="T33" fmla="*/ 0 h 26"/>
                <a:gd name="T34" fmla="*/ 45362812 w 26"/>
                <a:gd name="T35" fmla="*/ 5040313 h 26"/>
                <a:gd name="T36" fmla="*/ 55443446 w 26"/>
                <a:gd name="T37" fmla="*/ 10080625 h 26"/>
                <a:gd name="T38" fmla="*/ 65524068 w 26"/>
                <a:gd name="T39" fmla="*/ 20161250 h 26"/>
                <a:gd name="T40" fmla="*/ 65524068 w 26"/>
                <a:gd name="T41" fmla="*/ 30241879 h 26"/>
                <a:gd name="T42" fmla="*/ 65524068 w 26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6"/>
                <a:gd name="T68" fmla="*/ 26 w 26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6">
                  <a:moveTo>
                    <a:pt x="26" y="12"/>
                  </a:moveTo>
                  <a:lnTo>
                    <a:pt x="26" y="12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0" y="26"/>
                  </a:lnTo>
                  <a:lnTo>
                    <a:pt x="14" y="26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5" name="Freeform 71"/>
            <p:cNvSpPr>
              <a:spLocks noEditPoints="1"/>
            </p:cNvSpPr>
            <p:nvPr/>
          </p:nvSpPr>
          <p:spPr bwMode="auto">
            <a:xfrm>
              <a:off x="5078413" y="2978150"/>
              <a:ext cx="104775" cy="104775"/>
            </a:xfrm>
            <a:custGeom>
              <a:avLst/>
              <a:gdLst>
                <a:gd name="T0" fmla="*/ 115927184 w 66"/>
                <a:gd name="T1" fmla="*/ 80644988 h 66"/>
                <a:gd name="T2" fmla="*/ 156249665 w 66"/>
                <a:gd name="T3" fmla="*/ 85685298 h 66"/>
                <a:gd name="T4" fmla="*/ 166330285 w 66"/>
                <a:gd name="T5" fmla="*/ 95765918 h 66"/>
                <a:gd name="T6" fmla="*/ 161289975 w 66"/>
                <a:gd name="T7" fmla="*/ 120967494 h 66"/>
                <a:gd name="T8" fmla="*/ 151209355 w 66"/>
                <a:gd name="T9" fmla="*/ 136088424 h 66"/>
                <a:gd name="T10" fmla="*/ 126007804 w 66"/>
                <a:gd name="T11" fmla="*/ 136088424 h 66"/>
                <a:gd name="T12" fmla="*/ 110886873 w 66"/>
                <a:gd name="T13" fmla="*/ 126007804 h 66"/>
                <a:gd name="T14" fmla="*/ 100806228 w 66"/>
                <a:gd name="T15" fmla="*/ 115927184 h 66"/>
                <a:gd name="T16" fmla="*/ 90725608 w 66"/>
                <a:gd name="T17" fmla="*/ 156249665 h 66"/>
                <a:gd name="T18" fmla="*/ 60483747 w 66"/>
                <a:gd name="T19" fmla="*/ 166330285 h 66"/>
                <a:gd name="T20" fmla="*/ 55443437 w 66"/>
                <a:gd name="T21" fmla="*/ 161289975 h 66"/>
                <a:gd name="T22" fmla="*/ 45362804 w 66"/>
                <a:gd name="T23" fmla="*/ 141128734 h 66"/>
                <a:gd name="T24" fmla="*/ 60483747 w 66"/>
                <a:gd name="T25" fmla="*/ 105846563 h 66"/>
                <a:gd name="T26" fmla="*/ 35282184 w 66"/>
                <a:gd name="T27" fmla="*/ 110886873 h 66"/>
                <a:gd name="T28" fmla="*/ 5040312 w 66"/>
                <a:gd name="T29" fmla="*/ 100806228 h 66"/>
                <a:gd name="T30" fmla="*/ 0 w 66"/>
                <a:gd name="T31" fmla="*/ 80644988 h 66"/>
                <a:gd name="T32" fmla="*/ 0 w 66"/>
                <a:gd name="T33" fmla="*/ 65524057 h 66"/>
                <a:gd name="T34" fmla="*/ 20161247 w 66"/>
                <a:gd name="T35" fmla="*/ 55443437 h 66"/>
                <a:gd name="T36" fmla="*/ 50403114 w 66"/>
                <a:gd name="T37" fmla="*/ 60483747 h 66"/>
                <a:gd name="T38" fmla="*/ 35282184 w 66"/>
                <a:gd name="T39" fmla="*/ 45362804 h 66"/>
                <a:gd name="T40" fmla="*/ 30241873 w 66"/>
                <a:gd name="T41" fmla="*/ 20161247 h 66"/>
                <a:gd name="T42" fmla="*/ 65524057 w 66"/>
                <a:gd name="T43" fmla="*/ 0 h 66"/>
                <a:gd name="T44" fmla="*/ 75604677 w 66"/>
                <a:gd name="T45" fmla="*/ 0 h 66"/>
                <a:gd name="T46" fmla="*/ 90725608 w 66"/>
                <a:gd name="T47" fmla="*/ 10080623 h 66"/>
                <a:gd name="T48" fmla="*/ 100806228 w 66"/>
                <a:gd name="T49" fmla="*/ 45362804 h 66"/>
                <a:gd name="T50" fmla="*/ 110886873 w 66"/>
                <a:gd name="T51" fmla="*/ 30241873 h 66"/>
                <a:gd name="T52" fmla="*/ 136088424 w 66"/>
                <a:gd name="T53" fmla="*/ 20161247 h 66"/>
                <a:gd name="T54" fmla="*/ 151209355 w 66"/>
                <a:gd name="T55" fmla="*/ 30241873 h 66"/>
                <a:gd name="T56" fmla="*/ 161289975 w 66"/>
                <a:gd name="T57" fmla="*/ 50403114 h 66"/>
                <a:gd name="T58" fmla="*/ 151209355 w 66"/>
                <a:gd name="T59" fmla="*/ 60483747 h 66"/>
                <a:gd name="T60" fmla="*/ 115927184 w 66"/>
                <a:gd name="T61" fmla="*/ 80644988 h 66"/>
                <a:gd name="T62" fmla="*/ 126007804 w 66"/>
                <a:gd name="T63" fmla="*/ 50403114 h 66"/>
                <a:gd name="T64" fmla="*/ 115927184 w 66"/>
                <a:gd name="T65" fmla="*/ 60483747 h 66"/>
                <a:gd name="T66" fmla="*/ 105846563 w 66"/>
                <a:gd name="T67" fmla="*/ 60483747 h 66"/>
                <a:gd name="T68" fmla="*/ 75604677 w 66"/>
                <a:gd name="T69" fmla="*/ 55443437 h 66"/>
                <a:gd name="T70" fmla="*/ 65524057 w 66"/>
                <a:gd name="T71" fmla="*/ 35282184 h 66"/>
                <a:gd name="T72" fmla="*/ 65524057 w 66"/>
                <a:gd name="T73" fmla="*/ 35282184 h 66"/>
                <a:gd name="T74" fmla="*/ 75604677 w 66"/>
                <a:gd name="T75" fmla="*/ 55443437 h 66"/>
                <a:gd name="T76" fmla="*/ 70564367 w 66"/>
                <a:gd name="T77" fmla="*/ 55443437 h 66"/>
                <a:gd name="T78" fmla="*/ 60483747 w 66"/>
                <a:gd name="T79" fmla="*/ 65524057 h 66"/>
                <a:gd name="T80" fmla="*/ 60483747 w 66"/>
                <a:gd name="T81" fmla="*/ 80644988 h 66"/>
                <a:gd name="T82" fmla="*/ 30241873 w 66"/>
                <a:gd name="T83" fmla="*/ 80644988 h 66"/>
                <a:gd name="T84" fmla="*/ 30241873 w 66"/>
                <a:gd name="T85" fmla="*/ 80644988 h 66"/>
                <a:gd name="T86" fmla="*/ 60483747 w 66"/>
                <a:gd name="T87" fmla="*/ 85685298 h 66"/>
                <a:gd name="T88" fmla="*/ 60483747 w 66"/>
                <a:gd name="T89" fmla="*/ 90725608 h 66"/>
                <a:gd name="T90" fmla="*/ 75604677 w 66"/>
                <a:gd name="T91" fmla="*/ 105846563 h 66"/>
                <a:gd name="T92" fmla="*/ 75604677 w 66"/>
                <a:gd name="T93" fmla="*/ 131048114 h 66"/>
                <a:gd name="T94" fmla="*/ 75604677 w 66"/>
                <a:gd name="T95" fmla="*/ 136088424 h 66"/>
                <a:gd name="T96" fmla="*/ 80644988 w 66"/>
                <a:gd name="T97" fmla="*/ 105846563 h 66"/>
                <a:gd name="T98" fmla="*/ 100806228 w 66"/>
                <a:gd name="T99" fmla="*/ 105846563 h 66"/>
                <a:gd name="T100" fmla="*/ 105846563 w 66"/>
                <a:gd name="T101" fmla="*/ 95765918 h 66"/>
                <a:gd name="T102" fmla="*/ 115927184 w 66"/>
                <a:gd name="T103" fmla="*/ 100806228 h 66"/>
                <a:gd name="T104" fmla="*/ 136088424 w 66"/>
                <a:gd name="T105" fmla="*/ 110886873 h 66"/>
                <a:gd name="T106" fmla="*/ 136088424 w 66"/>
                <a:gd name="T107" fmla="*/ 105846563 h 66"/>
                <a:gd name="T108" fmla="*/ 120967494 w 66"/>
                <a:gd name="T109" fmla="*/ 100806228 h 66"/>
                <a:gd name="T110" fmla="*/ 110886873 w 66"/>
                <a:gd name="T111" fmla="*/ 95765918 h 66"/>
                <a:gd name="T112" fmla="*/ 110886873 w 66"/>
                <a:gd name="T113" fmla="*/ 80644988 h 66"/>
                <a:gd name="T114" fmla="*/ 110886873 w 66"/>
                <a:gd name="T115" fmla="*/ 65524057 h 66"/>
                <a:gd name="T116" fmla="*/ 110886873 w 66"/>
                <a:gd name="T117" fmla="*/ 65524057 h 66"/>
                <a:gd name="T118" fmla="*/ 126007804 w 66"/>
                <a:gd name="T119" fmla="*/ 50403114 h 66"/>
                <a:gd name="T120" fmla="*/ 126007804 w 66"/>
                <a:gd name="T121" fmla="*/ 50403114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6"/>
                <a:gd name="T184" fmla="*/ 0 h 66"/>
                <a:gd name="T185" fmla="*/ 66 w 66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6" h="66">
                  <a:moveTo>
                    <a:pt x="46" y="32"/>
                  </a:moveTo>
                  <a:lnTo>
                    <a:pt x="46" y="32"/>
                  </a:lnTo>
                  <a:lnTo>
                    <a:pt x="56" y="32"/>
                  </a:lnTo>
                  <a:lnTo>
                    <a:pt x="62" y="34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42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6" y="56"/>
                  </a:lnTo>
                  <a:lnTo>
                    <a:pt x="50" y="54"/>
                  </a:lnTo>
                  <a:lnTo>
                    <a:pt x="44" y="50"/>
                  </a:lnTo>
                  <a:lnTo>
                    <a:pt x="40" y="46"/>
                  </a:lnTo>
                  <a:lnTo>
                    <a:pt x="40" y="54"/>
                  </a:lnTo>
                  <a:lnTo>
                    <a:pt x="36" y="62"/>
                  </a:lnTo>
                  <a:lnTo>
                    <a:pt x="32" y="64"/>
                  </a:lnTo>
                  <a:lnTo>
                    <a:pt x="24" y="66"/>
                  </a:lnTo>
                  <a:lnTo>
                    <a:pt x="22" y="64"/>
                  </a:lnTo>
                  <a:lnTo>
                    <a:pt x="20" y="62"/>
                  </a:lnTo>
                  <a:lnTo>
                    <a:pt x="18" y="56"/>
                  </a:lnTo>
                  <a:lnTo>
                    <a:pt x="20" y="50"/>
                  </a:lnTo>
                  <a:lnTo>
                    <a:pt x="24" y="42"/>
                  </a:lnTo>
                  <a:lnTo>
                    <a:pt x="14" y="44"/>
                  </a:lnTo>
                  <a:lnTo>
                    <a:pt x="4" y="42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0" y="24"/>
                  </a:lnTo>
                  <a:lnTo>
                    <a:pt x="14" y="18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6" y="6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8" y="10"/>
                  </a:lnTo>
                  <a:lnTo>
                    <a:pt x="40" y="18"/>
                  </a:lnTo>
                  <a:lnTo>
                    <a:pt x="44" y="12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60" y="12"/>
                  </a:lnTo>
                  <a:lnTo>
                    <a:pt x="62" y="16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6" y="32"/>
                  </a:lnTo>
                  <a:close/>
                  <a:moveTo>
                    <a:pt x="50" y="20"/>
                  </a:moveTo>
                  <a:lnTo>
                    <a:pt x="50" y="20"/>
                  </a:lnTo>
                  <a:lnTo>
                    <a:pt x="46" y="24"/>
                  </a:lnTo>
                  <a:lnTo>
                    <a:pt x="42" y="24"/>
                  </a:lnTo>
                  <a:lnTo>
                    <a:pt x="36" y="22"/>
                  </a:lnTo>
                  <a:lnTo>
                    <a:pt x="30" y="22"/>
                  </a:lnTo>
                  <a:lnTo>
                    <a:pt x="26" y="14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4" y="32"/>
                  </a:lnTo>
                  <a:lnTo>
                    <a:pt x="12" y="32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8" y="40"/>
                  </a:lnTo>
                  <a:lnTo>
                    <a:pt x="30" y="42"/>
                  </a:lnTo>
                  <a:lnTo>
                    <a:pt x="30" y="52"/>
                  </a:lnTo>
                  <a:lnTo>
                    <a:pt x="30" y="54"/>
                  </a:lnTo>
                  <a:lnTo>
                    <a:pt x="32" y="42"/>
                  </a:lnTo>
                  <a:lnTo>
                    <a:pt x="40" y="42"/>
                  </a:lnTo>
                  <a:lnTo>
                    <a:pt x="42" y="38"/>
                  </a:lnTo>
                  <a:lnTo>
                    <a:pt x="46" y="40"/>
                  </a:lnTo>
                  <a:lnTo>
                    <a:pt x="54" y="44"/>
                  </a:lnTo>
                  <a:lnTo>
                    <a:pt x="54" y="42"/>
                  </a:lnTo>
                  <a:lnTo>
                    <a:pt x="48" y="40"/>
                  </a:lnTo>
                  <a:lnTo>
                    <a:pt x="44" y="38"/>
                  </a:lnTo>
                  <a:lnTo>
                    <a:pt x="44" y="32"/>
                  </a:lnTo>
                  <a:lnTo>
                    <a:pt x="44" y="26"/>
                  </a:lnTo>
                  <a:lnTo>
                    <a:pt x="48" y="24"/>
                  </a:lnTo>
                  <a:lnTo>
                    <a:pt x="50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6" name="Freeform 72"/>
            <p:cNvSpPr>
              <a:spLocks/>
            </p:cNvSpPr>
            <p:nvPr/>
          </p:nvSpPr>
          <p:spPr bwMode="auto">
            <a:xfrm>
              <a:off x="5113338" y="3009900"/>
              <a:ext cx="38100" cy="38100"/>
            </a:xfrm>
            <a:custGeom>
              <a:avLst/>
              <a:gdLst>
                <a:gd name="T0" fmla="*/ 55443445 w 24"/>
                <a:gd name="T1" fmla="*/ 15120939 h 24"/>
                <a:gd name="T2" fmla="*/ 55443445 w 24"/>
                <a:gd name="T3" fmla="*/ 15120939 h 24"/>
                <a:gd name="T4" fmla="*/ 60483756 w 24"/>
                <a:gd name="T5" fmla="*/ 25201561 h 24"/>
                <a:gd name="T6" fmla="*/ 60483756 w 24"/>
                <a:gd name="T7" fmla="*/ 40322500 h 24"/>
                <a:gd name="T8" fmla="*/ 55443445 w 24"/>
                <a:gd name="T9" fmla="*/ 50403121 h 24"/>
                <a:gd name="T10" fmla="*/ 45362810 w 24"/>
                <a:gd name="T11" fmla="*/ 55443445 h 24"/>
                <a:gd name="T12" fmla="*/ 45362810 w 24"/>
                <a:gd name="T13" fmla="*/ 55443445 h 24"/>
                <a:gd name="T14" fmla="*/ 35282189 w 24"/>
                <a:gd name="T15" fmla="*/ 60483756 h 24"/>
                <a:gd name="T16" fmla="*/ 20161250 w 24"/>
                <a:gd name="T17" fmla="*/ 55443445 h 24"/>
                <a:gd name="T18" fmla="*/ 10080625 w 24"/>
                <a:gd name="T19" fmla="*/ 50403121 h 24"/>
                <a:gd name="T20" fmla="*/ 5040312 w 24"/>
                <a:gd name="T21" fmla="*/ 45362810 h 24"/>
                <a:gd name="T22" fmla="*/ 5040312 w 24"/>
                <a:gd name="T23" fmla="*/ 45362810 h 24"/>
                <a:gd name="T24" fmla="*/ 0 w 24"/>
                <a:gd name="T25" fmla="*/ 30241878 h 24"/>
                <a:gd name="T26" fmla="*/ 5040312 w 24"/>
                <a:gd name="T27" fmla="*/ 20161250 h 24"/>
                <a:gd name="T28" fmla="*/ 10080625 w 24"/>
                <a:gd name="T29" fmla="*/ 10080625 h 24"/>
                <a:gd name="T30" fmla="*/ 15120939 w 24"/>
                <a:gd name="T31" fmla="*/ 5040312 h 24"/>
                <a:gd name="T32" fmla="*/ 15120939 w 24"/>
                <a:gd name="T33" fmla="*/ 5040312 h 24"/>
                <a:gd name="T34" fmla="*/ 30241878 w 24"/>
                <a:gd name="T35" fmla="*/ 0 h 24"/>
                <a:gd name="T36" fmla="*/ 40322500 w 24"/>
                <a:gd name="T37" fmla="*/ 0 h 24"/>
                <a:gd name="T38" fmla="*/ 50403121 w 24"/>
                <a:gd name="T39" fmla="*/ 10080625 h 24"/>
                <a:gd name="T40" fmla="*/ 55443445 w 24"/>
                <a:gd name="T41" fmla="*/ 15120939 h 24"/>
                <a:gd name="T42" fmla="*/ 55443445 w 24"/>
                <a:gd name="T43" fmla="*/ 15120939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4"/>
                <a:gd name="T68" fmla="*/ 24 w 24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4">
                  <a:moveTo>
                    <a:pt x="22" y="6"/>
                  </a:moveTo>
                  <a:lnTo>
                    <a:pt x="22" y="6"/>
                  </a:lnTo>
                  <a:lnTo>
                    <a:pt x="24" y="10"/>
                  </a:lnTo>
                  <a:lnTo>
                    <a:pt x="24" y="16"/>
                  </a:lnTo>
                  <a:lnTo>
                    <a:pt x="22" y="20"/>
                  </a:lnTo>
                  <a:lnTo>
                    <a:pt x="18" y="22"/>
                  </a:lnTo>
                  <a:lnTo>
                    <a:pt x="14" y="24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7" name="Freeform 73"/>
            <p:cNvSpPr>
              <a:spLocks noEditPoints="1"/>
            </p:cNvSpPr>
            <p:nvPr/>
          </p:nvSpPr>
          <p:spPr bwMode="auto">
            <a:xfrm>
              <a:off x="4929188" y="3241675"/>
              <a:ext cx="104775" cy="104775"/>
            </a:xfrm>
            <a:custGeom>
              <a:avLst/>
              <a:gdLst>
                <a:gd name="T0" fmla="*/ 115927184 w 66"/>
                <a:gd name="T1" fmla="*/ 85685298 h 66"/>
                <a:gd name="T2" fmla="*/ 156249665 w 66"/>
                <a:gd name="T3" fmla="*/ 90725608 h 66"/>
                <a:gd name="T4" fmla="*/ 166330285 w 66"/>
                <a:gd name="T5" fmla="*/ 100806228 h 66"/>
                <a:gd name="T6" fmla="*/ 161289975 w 66"/>
                <a:gd name="T7" fmla="*/ 120967494 h 66"/>
                <a:gd name="T8" fmla="*/ 151209355 w 66"/>
                <a:gd name="T9" fmla="*/ 136088424 h 66"/>
                <a:gd name="T10" fmla="*/ 126007804 w 66"/>
                <a:gd name="T11" fmla="*/ 141128734 h 66"/>
                <a:gd name="T12" fmla="*/ 110886873 w 66"/>
                <a:gd name="T13" fmla="*/ 126007804 h 66"/>
                <a:gd name="T14" fmla="*/ 100806228 w 66"/>
                <a:gd name="T15" fmla="*/ 115927184 h 66"/>
                <a:gd name="T16" fmla="*/ 90725608 w 66"/>
                <a:gd name="T17" fmla="*/ 156249665 h 66"/>
                <a:gd name="T18" fmla="*/ 60483747 w 66"/>
                <a:gd name="T19" fmla="*/ 166330285 h 66"/>
                <a:gd name="T20" fmla="*/ 55443437 w 66"/>
                <a:gd name="T21" fmla="*/ 166330285 h 66"/>
                <a:gd name="T22" fmla="*/ 45362804 w 66"/>
                <a:gd name="T23" fmla="*/ 146169045 h 66"/>
                <a:gd name="T24" fmla="*/ 60483747 w 66"/>
                <a:gd name="T25" fmla="*/ 110886873 h 66"/>
                <a:gd name="T26" fmla="*/ 30241873 w 66"/>
                <a:gd name="T27" fmla="*/ 115927184 h 66"/>
                <a:gd name="T28" fmla="*/ 5040312 w 66"/>
                <a:gd name="T29" fmla="*/ 105846563 h 66"/>
                <a:gd name="T30" fmla="*/ 0 w 66"/>
                <a:gd name="T31" fmla="*/ 85685298 h 66"/>
                <a:gd name="T32" fmla="*/ 0 w 66"/>
                <a:gd name="T33" fmla="*/ 70564367 h 66"/>
                <a:gd name="T34" fmla="*/ 20161247 w 66"/>
                <a:gd name="T35" fmla="*/ 55443437 h 66"/>
                <a:gd name="T36" fmla="*/ 50403114 w 66"/>
                <a:gd name="T37" fmla="*/ 65524057 h 66"/>
                <a:gd name="T38" fmla="*/ 35282184 w 66"/>
                <a:gd name="T39" fmla="*/ 45362804 h 66"/>
                <a:gd name="T40" fmla="*/ 30241873 w 66"/>
                <a:gd name="T41" fmla="*/ 25201557 h 66"/>
                <a:gd name="T42" fmla="*/ 60483747 w 66"/>
                <a:gd name="T43" fmla="*/ 5040312 h 66"/>
                <a:gd name="T44" fmla="*/ 70564367 w 66"/>
                <a:gd name="T45" fmla="*/ 0 h 66"/>
                <a:gd name="T46" fmla="*/ 90725608 w 66"/>
                <a:gd name="T47" fmla="*/ 15120937 h 66"/>
                <a:gd name="T48" fmla="*/ 95765918 w 66"/>
                <a:gd name="T49" fmla="*/ 50403114 h 66"/>
                <a:gd name="T50" fmla="*/ 110886873 w 66"/>
                <a:gd name="T51" fmla="*/ 35282184 h 66"/>
                <a:gd name="T52" fmla="*/ 136088424 w 66"/>
                <a:gd name="T53" fmla="*/ 25201557 h 66"/>
                <a:gd name="T54" fmla="*/ 151209355 w 66"/>
                <a:gd name="T55" fmla="*/ 35282184 h 66"/>
                <a:gd name="T56" fmla="*/ 161289975 w 66"/>
                <a:gd name="T57" fmla="*/ 50403114 h 66"/>
                <a:gd name="T58" fmla="*/ 151209355 w 66"/>
                <a:gd name="T59" fmla="*/ 65524057 h 66"/>
                <a:gd name="T60" fmla="*/ 115927184 w 66"/>
                <a:gd name="T61" fmla="*/ 85685298 h 66"/>
                <a:gd name="T62" fmla="*/ 126007804 w 66"/>
                <a:gd name="T63" fmla="*/ 55443437 h 66"/>
                <a:gd name="T64" fmla="*/ 115927184 w 66"/>
                <a:gd name="T65" fmla="*/ 60483747 h 66"/>
                <a:gd name="T66" fmla="*/ 105846563 w 66"/>
                <a:gd name="T67" fmla="*/ 65524057 h 66"/>
                <a:gd name="T68" fmla="*/ 75604677 w 66"/>
                <a:gd name="T69" fmla="*/ 55443437 h 66"/>
                <a:gd name="T70" fmla="*/ 65524057 w 66"/>
                <a:gd name="T71" fmla="*/ 35282184 h 66"/>
                <a:gd name="T72" fmla="*/ 65524057 w 66"/>
                <a:gd name="T73" fmla="*/ 35282184 h 66"/>
                <a:gd name="T74" fmla="*/ 70564367 w 66"/>
                <a:gd name="T75" fmla="*/ 60483747 h 66"/>
                <a:gd name="T76" fmla="*/ 70564367 w 66"/>
                <a:gd name="T77" fmla="*/ 60483747 h 66"/>
                <a:gd name="T78" fmla="*/ 60483747 w 66"/>
                <a:gd name="T79" fmla="*/ 70564367 h 66"/>
                <a:gd name="T80" fmla="*/ 55443437 w 66"/>
                <a:gd name="T81" fmla="*/ 85685298 h 66"/>
                <a:gd name="T82" fmla="*/ 30241873 w 66"/>
                <a:gd name="T83" fmla="*/ 80644988 h 66"/>
                <a:gd name="T84" fmla="*/ 30241873 w 66"/>
                <a:gd name="T85" fmla="*/ 85685298 h 66"/>
                <a:gd name="T86" fmla="*/ 60483747 w 66"/>
                <a:gd name="T87" fmla="*/ 90725608 h 66"/>
                <a:gd name="T88" fmla="*/ 60483747 w 66"/>
                <a:gd name="T89" fmla="*/ 95765918 h 66"/>
                <a:gd name="T90" fmla="*/ 75604677 w 66"/>
                <a:gd name="T91" fmla="*/ 110886873 h 66"/>
                <a:gd name="T92" fmla="*/ 70564367 w 66"/>
                <a:gd name="T93" fmla="*/ 136088424 h 66"/>
                <a:gd name="T94" fmla="*/ 75604677 w 66"/>
                <a:gd name="T95" fmla="*/ 136088424 h 66"/>
                <a:gd name="T96" fmla="*/ 80644988 w 66"/>
                <a:gd name="T97" fmla="*/ 110886873 h 66"/>
                <a:gd name="T98" fmla="*/ 95765918 w 66"/>
                <a:gd name="T99" fmla="*/ 105846563 h 66"/>
                <a:gd name="T100" fmla="*/ 105846563 w 66"/>
                <a:gd name="T101" fmla="*/ 100806228 h 66"/>
                <a:gd name="T102" fmla="*/ 115927184 w 66"/>
                <a:gd name="T103" fmla="*/ 105846563 h 66"/>
                <a:gd name="T104" fmla="*/ 136088424 w 66"/>
                <a:gd name="T105" fmla="*/ 110886873 h 66"/>
                <a:gd name="T106" fmla="*/ 136088424 w 66"/>
                <a:gd name="T107" fmla="*/ 110886873 h 66"/>
                <a:gd name="T108" fmla="*/ 120967494 w 66"/>
                <a:gd name="T109" fmla="*/ 100806228 h 66"/>
                <a:gd name="T110" fmla="*/ 105846563 w 66"/>
                <a:gd name="T111" fmla="*/ 95765918 h 66"/>
                <a:gd name="T112" fmla="*/ 110886873 w 66"/>
                <a:gd name="T113" fmla="*/ 85685298 h 66"/>
                <a:gd name="T114" fmla="*/ 110886873 w 66"/>
                <a:gd name="T115" fmla="*/ 70564367 h 66"/>
                <a:gd name="T116" fmla="*/ 105846563 w 66"/>
                <a:gd name="T117" fmla="*/ 70564367 h 66"/>
                <a:gd name="T118" fmla="*/ 126007804 w 66"/>
                <a:gd name="T119" fmla="*/ 55443437 h 66"/>
                <a:gd name="T120" fmla="*/ 126007804 w 66"/>
                <a:gd name="T121" fmla="*/ 5544343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6"/>
                <a:gd name="T184" fmla="*/ 0 h 66"/>
                <a:gd name="T185" fmla="*/ 66 w 66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6" h="66">
                  <a:moveTo>
                    <a:pt x="46" y="34"/>
                  </a:moveTo>
                  <a:lnTo>
                    <a:pt x="46" y="34"/>
                  </a:lnTo>
                  <a:lnTo>
                    <a:pt x="54" y="34"/>
                  </a:lnTo>
                  <a:lnTo>
                    <a:pt x="62" y="36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6" y="44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6" y="58"/>
                  </a:lnTo>
                  <a:lnTo>
                    <a:pt x="50" y="56"/>
                  </a:lnTo>
                  <a:lnTo>
                    <a:pt x="44" y="50"/>
                  </a:lnTo>
                  <a:lnTo>
                    <a:pt x="40" y="46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2" y="66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18" y="58"/>
                  </a:lnTo>
                  <a:lnTo>
                    <a:pt x="20" y="50"/>
                  </a:lnTo>
                  <a:lnTo>
                    <a:pt x="24" y="44"/>
                  </a:lnTo>
                  <a:lnTo>
                    <a:pt x="12" y="46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0" y="2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38" y="12"/>
                  </a:lnTo>
                  <a:lnTo>
                    <a:pt x="38" y="20"/>
                  </a:lnTo>
                  <a:lnTo>
                    <a:pt x="44" y="14"/>
                  </a:lnTo>
                  <a:lnTo>
                    <a:pt x="50" y="10"/>
                  </a:lnTo>
                  <a:lnTo>
                    <a:pt x="54" y="10"/>
                  </a:lnTo>
                  <a:lnTo>
                    <a:pt x="60" y="14"/>
                  </a:lnTo>
                  <a:lnTo>
                    <a:pt x="62" y="18"/>
                  </a:lnTo>
                  <a:lnTo>
                    <a:pt x="64" y="20"/>
                  </a:lnTo>
                  <a:lnTo>
                    <a:pt x="62" y="24"/>
                  </a:lnTo>
                  <a:lnTo>
                    <a:pt x="60" y="26"/>
                  </a:lnTo>
                  <a:lnTo>
                    <a:pt x="54" y="30"/>
                  </a:lnTo>
                  <a:lnTo>
                    <a:pt x="46" y="34"/>
                  </a:lnTo>
                  <a:close/>
                  <a:moveTo>
                    <a:pt x="50" y="22"/>
                  </a:moveTo>
                  <a:lnTo>
                    <a:pt x="50" y="22"/>
                  </a:lnTo>
                  <a:lnTo>
                    <a:pt x="46" y="24"/>
                  </a:lnTo>
                  <a:lnTo>
                    <a:pt x="42" y="26"/>
                  </a:lnTo>
                  <a:lnTo>
                    <a:pt x="36" y="22"/>
                  </a:lnTo>
                  <a:lnTo>
                    <a:pt x="30" y="22"/>
                  </a:lnTo>
                  <a:lnTo>
                    <a:pt x="26" y="14"/>
                  </a:lnTo>
                  <a:lnTo>
                    <a:pt x="28" y="24"/>
                  </a:lnTo>
                  <a:lnTo>
                    <a:pt x="24" y="28"/>
                  </a:lnTo>
                  <a:lnTo>
                    <a:pt x="22" y="3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6" y="42"/>
                  </a:lnTo>
                  <a:lnTo>
                    <a:pt x="30" y="44"/>
                  </a:lnTo>
                  <a:lnTo>
                    <a:pt x="28" y="54"/>
                  </a:lnTo>
                  <a:lnTo>
                    <a:pt x="30" y="54"/>
                  </a:lnTo>
                  <a:lnTo>
                    <a:pt x="32" y="44"/>
                  </a:lnTo>
                  <a:lnTo>
                    <a:pt x="38" y="42"/>
                  </a:lnTo>
                  <a:lnTo>
                    <a:pt x="42" y="40"/>
                  </a:lnTo>
                  <a:lnTo>
                    <a:pt x="46" y="42"/>
                  </a:lnTo>
                  <a:lnTo>
                    <a:pt x="54" y="44"/>
                  </a:lnTo>
                  <a:lnTo>
                    <a:pt x="48" y="40"/>
                  </a:lnTo>
                  <a:lnTo>
                    <a:pt x="42" y="38"/>
                  </a:lnTo>
                  <a:lnTo>
                    <a:pt x="44" y="34"/>
                  </a:lnTo>
                  <a:lnTo>
                    <a:pt x="44" y="28"/>
                  </a:lnTo>
                  <a:lnTo>
                    <a:pt x="42" y="28"/>
                  </a:lnTo>
                  <a:lnTo>
                    <a:pt x="46" y="24"/>
                  </a:lnTo>
                  <a:lnTo>
                    <a:pt x="5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8" name="Freeform 74"/>
            <p:cNvSpPr>
              <a:spLocks/>
            </p:cNvSpPr>
            <p:nvPr/>
          </p:nvSpPr>
          <p:spPr bwMode="auto">
            <a:xfrm>
              <a:off x="4964113" y="3276600"/>
              <a:ext cx="38100" cy="34925"/>
            </a:xfrm>
            <a:custGeom>
              <a:avLst/>
              <a:gdLst>
                <a:gd name="T0" fmla="*/ 55443445 w 24"/>
                <a:gd name="T1" fmla="*/ 15120938 h 22"/>
                <a:gd name="T2" fmla="*/ 55443445 w 24"/>
                <a:gd name="T3" fmla="*/ 15120938 h 22"/>
                <a:gd name="T4" fmla="*/ 60483756 w 24"/>
                <a:gd name="T5" fmla="*/ 25201560 h 22"/>
                <a:gd name="T6" fmla="*/ 55443445 w 24"/>
                <a:gd name="T7" fmla="*/ 35282188 h 22"/>
                <a:gd name="T8" fmla="*/ 50403121 w 24"/>
                <a:gd name="T9" fmla="*/ 45362809 h 22"/>
                <a:gd name="T10" fmla="*/ 45362810 w 24"/>
                <a:gd name="T11" fmla="*/ 55443443 h 22"/>
                <a:gd name="T12" fmla="*/ 45362810 w 24"/>
                <a:gd name="T13" fmla="*/ 55443443 h 22"/>
                <a:gd name="T14" fmla="*/ 30241878 w 24"/>
                <a:gd name="T15" fmla="*/ 55443443 h 22"/>
                <a:gd name="T16" fmla="*/ 20161250 w 24"/>
                <a:gd name="T17" fmla="*/ 55443443 h 22"/>
                <a:gd name="T18" fmla="*/ 10080625 w 24"/>
                <a:gd name="T19" fmla="*/ 50403120 h 22"/>
                <a:gd name="T20" fmla="*/ 5040312 w 24"/>
                <a:gd name="T21" fmla="*/ 40322498 h 22"/>
                <a:gd name="T22" fmla="*/ 5040312 w 24"/>
                <a:gd name="T23" fmla="*/ 40322498 h 22"/>
                <a:gd name="T24" fmla="*/ 0 w 24"/>
                <a:gd name="T25" fmla="*/ 30241877 h 22"/>
                <a:gd name="T26" fmla="*/ 0 w 24"/>
                <a:gd name="T27" fmla="*/ 20161249 h 22"/>
                <a:gd name="T28" fmla="*/ 10080625 w 24"/>
                <a:gd name="T29" fmla="*/ 10080625 h 22"/>
                <a:gd name="T30" fmla="*/ 15120939 w 24"/>
                <a:gd name="T31" fmla="*/ 5040312 h 22"/>
                <a:gd name="T32" fmla="*/ 15120939 w 24"/>
                <a:gd name="T33" fmla="*/ 5040312 h 22"/>
                <a:gd name="T34" fmla="*/ 25201561 w 24"/>
                <a:gd name="T35" fmla="*/ 0 h 22"/>
                <a:gd name="T36" fmla="*/ 40322500 w 24"/>
                <a:gd name="T37" fmla="*/ 0 h 22"/>
                <a:gd name="T38" fmla="*/ 50403121 w 24"/>
                <a:gd name="T39" fmla="*/ 5040312 h 22"/>
                <a:gd name="T40" fmla="*/ 55443445 w 24"/>
                <a:gd name="T41" fmla="*/ 15120938 h 22"/>
                <a:gd name="T42" fmla="*/ 55443445 w 24"/>
                <a:gd name="T43" fmla="*/ 15120938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2"/>
                <a:gd name="T68" fmla="*/ 24 w 24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2">
                  <a:moveTo>
                    <a:pt x="22" y="6"/>
                  </a:moveTo>
                  <a:lnTo>
                    <a:pt x="22" y="6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8" y="22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49" name="Freeform 75"/>
            <p:cNvSpPr>
              <a:spLocks noEditPoints="1"/>
            </p:cNvSpPr>
            <p:nvPr/>
          </p:nvSpPr>
          <p:spPr bwMode="auto">
            <a:xfrm>
              <a:off x="4913313" y="3381375"/>
              <a:ext cx="107950" cy="104775"/>
            </a:xfrm>
            <a:custGeom>
              <a:avLst/>
              <a:gdLst>
                <a:gd name="T0" fmla="*/ 120967495 w 68"/>
                <a:gd name="T1" fmla="*/ 80644988 h 66"/>
                <a:gd name="T2" fmla="*/ 161289977 w 68"/>
                <a:gd name="T3" fmla="*/ 90725608 h 66"/>
                <a:gd name="T4" fmla="*/ 171370598 w 68"/>
                <a:gd name="T5" fmla="*/ 100806228 h 66"/>
                <a:gd name="T6" fmla="*/ 166330287 w 68"/>
                <a:gd name="T7" fmla="*/ 120967494 h 66"/>
                <a:gd name="T8" fmla="*/ 156249667 w 68"/>
                <a:gd name="T9" fmla="*/ 136088424 h 66"/>
                <a:gd name="T10" fmla="*/ 131048116 w 68"/>
                <a:gd name="T11" fmla="*/ 141128734 h 66"/>
                <a:gd name="T12" fmla="*/ 110886875 w 68"/>
                <a:gd name="T13" fmla="*/ 126007804 h 66"/>
                <a:gd name="T14" fmla="*/ 105846565 w 68"/>
                <a:gd name="T15" fmla="*/ 115927184 h 66"/>
                <a:gd name="T16" fmla="*/ 95765919 w 68"/>
                <a:gd name="T17" fmla="*/ 156249665 h 66"/>
                <a:gd name="T18" fmla="*/ 65524058 w 68"/>
                <a:gd name="T19" fmla="*/ 166330285 h 66"/>
                <a:gd name="T20" fmla="*/ 55443437 w 68"/>
                <a:gd name="T21" fmla="*/ 166330285 h 66"/>
                <a:gd name="T22" fmla="*/ 50403115 w 68"/>
                <a:gd name="T23" fmla="*/ 146169045 h 66"/>
                <a:gd name="T24" fmla="*/ 60483748 w 68"/>
                <a:gd name="T25" fmla="*/ 110886873 h 66"/>
                <a:gd name="T26" fmla="*/ 35282184 w 68"/>
                <a:gd name="T27" fmla="*/ 115927184 h 66"/>
                <a:gd name="T28" fmla="*/ 5040312 w 68"/>
                <a:gd name="T29" fmla="*/ 105846563 h 66"/>
                <a:gd name="T30" fmla="*/ 0 w 68"/>
                <a:gd name="T31" fmla="*/ 85685298 h 66"/>
                <a:gd name="T32" fmla="*/ 5040312 w 68"/>
                <a:gd name="T33" fmla="*/ 70564367 h 66"/>
                <a:gd name="T34" fmla="*/ 25201557 w 68"/>
                <a:gd name="T35" fmla="*/ 55443437 h 66"/>
                <a:gd name="T36" fmla="*/ 50403115 w 68"/>
                <a:gd name="T37" fmla="*/ 60483747 h 66"/>
                <a:gd name="T38" fmla="*/ 40322494 w 68"/>
                <a:gd name="T39" fmla="*/ 45362804 h 66"/>
                <a:gd name="T40" fmla="*/ 35282184 w 68"/>
                <a:gd name="T41" fmla="*/ 20161247 h 66"/>
                <a:gd name="T42" fmla="*/ 65524058 w 68"/>
                <a:gd name="T43" fmla="*/ 5040312 h 66"/>
                <a:gd name="T44" fmla="*/ 75604678 w 68"/>
                <a:gd name="T45" fmla="*/ 0 h 66"/>
                <a:gd name="T46" fmla="*/ 95765919 w 68"/>
                <a:gd name="T47" fmla="*/ 15120937 h 66"/>
                <a:gd name="T48" fmla="*/ 100806230 w 68"/>
                <a:gd name="T49" fmla="*/ 50403114 h 66"/>
                <a:gd name="T50" fmla="*/ 115927185 w 68"/>
                <a:gd name="T51" fmla="*/ 35282184 h 66"/>
                <a:gd name="T52" fmla="*/ 141128736 w 68"/>
                <a:gd name="T53" fmla="*/ 25201557 h 66"/>
                <a:gd name="T54" fmla="*/ 156249667 w 68"/>
                <a:gd name="T55" fmla="*/ 35282184 h 66"/>
                <a:gd name="T56" fmla="*/ 161289977 w 68"/>
                <a:gd name="T57" fmla="*/ 50403114 h 66"/>
                <a:gd name="T58" fmla="*/ 156249667 w 68"/>
                <a:gd name="T59" fmla="*/ 65524057 h 66"/>
                <a:gd name="T60" fmla="*/ 120967495 w 68"/>
                <a:gd name="T61" fmla="*/ 80644988 h 66"/>
                <a:gd name="T62" fmla="*/ 131048116 w 68"/>
                <a:gd name="T63" fmla="*/ 55443437 h 66"/>
                <a:gd name="T64" fmla="*/ 120967495 w 68"/>
                <a:gd name="T65" fmla="*/ 60483747 h 66"/>
                <a:gd name="T66" fmla="*/ 110886875 w 68"/>
                <a:gd name="T67" fmla="*/ 65524057 h 66"/>
                <a:gd name="T68" fmla="*/ 80644989 w 68"/>
                <a:gd name="T69" fmla="*/ 55443437 h 66"/>
                <a:gd name="T70" fmla="*/ 70564368 w 68"/>
                <a:gd name="T71" fmla="*/ 35282184 h 66"/>
                <a:gd name="T72" fmla="*/ 65524058 w 68"/>
                <a:gd name="T73" fmla="*/ 35282184 h 66"/>
                <a:gd name="T74" fmla="*/ 75604678 w 68"/>
                <a:gd name="T75" fmla="*/ 55443437 h 66"/>
                <a:gd name="T76" fmla="*/ 75604678 w 68"/>
                <a:gd name="T77" fmla="*/ 60483747 h 66"/>
                <a:gd name="T78" fmla="*/ 65524058 w 68"/>
                <a:gd name="T79" fmla="*/ 70564367 h 66"/>
                <a:gd name="T80" fmla="*/ 60483748 w 68"/>
                <a:gd name="T81" fmla="*/ 85685298 h 66"/>
                <a:gd name="T82" fmla="*/ 30241874 w 68"/>
                <a:gd name="T83" fmla="*/ 80644988 h 66"/>
                <a:gd name="T84" fmla="*/ 30241874 w 68"/>
                <a:gd name="T85" fmla="*/ 85685298 h 66"/>
                <a:gd name="T86" fmla="*/ 60483748 w 68"/>
                <a:gd name="T87" fmla="*/ 90725608 h 66"/>
                <a:gd name="T88" fmla="*/ 65524058 w 68"/>
                <a:gd name="T89" fmla="*/ 95765918 h 66"/>
                <a:gd name="T90" fmla="*/ 80644989 w 68"/>
                <a:gd name="T91" fmla="*/ 110886873 h 66"/>
                <a:gd name="T92" fmla="*/ 75604678 w 68"/>
                <a:gd name="T93" fmla="*/ 136088424 h 66"/>
                <a:gd name="T94" fmla="*/ 75604678 w 68"/>
                <a:gd name="T95" fmla="*/ 136088424 h 66"/>
                <a:gd name="T96" fmla="*/ 85685299 w 68"/>
                <a:gd name="T97" fmla="*/ 110886873 h 66"/>
                <a:gd name="T98" fmla="*/ 100806230 w 68"/>
                <a:gd name="T99" fmla="*/ 105846563 h 66"/>
                <a:gd name="T100" fmla="*/ 110886875 w 68"/>
                <a:gd name="T101" fmla="*/ 100806228 h 66"/>
                <a:gd name="T102" fmla="*/ 120967495 w 68"/>
                <a:gd name="T103" fmla="*/ 105846563 h 66"/>
                <a:gd name="T104" fmla="*/ 136088426 w 68"/>
                <a:gd name="T105" fmla="*/ 110886873 h 66"/>
                <a:gd name="T106" fmla="*/ 141128736 w 68"/>
                <a:gd name="T107" fmla="*/ 110886873 h 66"/>
                <a:gd name="T108" fmla="*/ 126007806 w 68"/>
                <a:gd name="T109" fmla="*/ 100806228 h 66"/>
                <a:gd name="T110" fmla="*/ 110886875 w 68"/>
                <a:gd name="T111" fmla="*/ 95765918 h 66"/>
                <a:gd name="T112" fmla="*/ 115927185 w 68"/>
                <a:gd name="T113" fmla="*/ 85685298 h 66"/>
                <a:gd name="T114" fmla="*/ 110886875 w 68"/>
                <a:gd name="T115" fmla="*/ 70564367 h 66"/>
                <a:gd name="T116" fmla="*/ 110886875 w 68"/>
                <a:gd name="T117" fmla="*/ 65524057 h 66"/>
                <a:gd name="T118" fmla="*/ 131048116 w 68"/>
                <a:gd name="T119" fmla="*/ 55443437 h 66"/>
                <a:gd name="T120" fmla="*/ 131048116 w 68"/>
                <a:gd name="T121" fmla="*/ 5544343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8"/>
                <a:gd name="T184" fmla="*/ 0 h 66"/>
                <a:gd name="T185" fmla="*/ 68 w 68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8" h="66">
                  <a:moveTo>
                    <a:pt x="48" y="32"/>
                  </a:moveTo>
                  <a:lnTo>
                    <a:pt x="48" y="32"/>
                  </a:lnTo>
                  <a:lnTo>
                    <a:pt x="56" y="34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6" y="48"/>
                  </a:lnTo>
                  <a:lnTo>
                    <a:pt x="62" y="54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4" y="50"/>
                  </a:lnTo>
                  <a:lnTo>
                    <a:pt x="42" y="46"/>
                  </a:lnTo>
                  <a:lnTo>
                    <a:pt x="40" y="56"/>
                  </a:lnTo>
                  <a:lnTo>
                    <a:pt x="38" y="62"/>
                  </a:lnTo>
                  <a:lnTo>
                    <a:pt x="32" y="66"/>
                  </a:lnTo>
                  <a:lnTo>
                    <a:pt x="26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20" y="58"/>
                  </a:lnTo>
                  <a:lnTo>
                    <a:pt x="22" y="50"/>
                  </a:lnTo>
                  <a:lnTo>
                    <a:pt x="24" y="44"/>
                  </a:lnTo>
                  <a:lnTo>
                    <a:pt x="14" y="46"/>
                  </a:lnTo>
                  <a:lnTo>
                    <a:pt x="6" y="44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2" y="28"/>
                  </a:lnTo>
                  <a:lnTo>
                    <a:pt x="6" y="24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16" y="18"/>
                  </a:lnTo>
                  <a:lnTo>
                    <a:pt x="14" y="12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8" y="6"/>
                  </a:lnTo>
                  <a:lnTo>
                    <a:pt x="40" y="12"/>
                  </a:lnTo>
                  <a:lnTo>
                    <a:pt x="40" y="20"/>
                  </a:lnTo>
                  <a:lnTo>
                    <a:pt x="46" y="14"/>
                  </a:lnTo>
                  <a:lnTo>
                    <a:pt x="50" y="10"/>
                  </a:lnTo>
                  <a:lnTo>
                    <a:pt x="56" y="10"/>
                  </a:lnTo>
                  <a:lnTo>
                    <a:pt x="62" y="14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2" y="26"/>
                  </a:lnTo>
                  <a:lnTo>
                    <a:pt x="56" y="30"/>
                  </a:lnTo>
                  <a:lnTo>
                    <a:pt x="48" y="32"/>
                  </a:lnTo>
                  <a:close/>
                  <a:moveTo>
                    <a:pt x="52" y="22"/>
                  </a:moveTo>
                  <a:lnTo>
                    <a:pt x="52" y="22"/>
                  </a:lnTo>
                  <a:lnTo>
                    <a:pt x="48" y="24"/>
                  </a:lnTo>
                  <a:lnTo>
                    <a:pt x="44" y="26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30" y="22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4" y="3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24" y="36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4"/>
                  </a:lnTo>
                  <a:lnTo>
                    <a:pt x="30" y="54"/>
                  </a:lnTo>
                  <a:lnTo>
                    <a:pt x="34" y="44"/>
                  </a:lnTo>
                  <a:lnTo>
                    <a:pt x="40" y="42"/>
                  </a:lnTo>
                  <a:lnTo>
                    <a:pt x="44" y="40"/>
                  </a:lnTo>
                  <a:lnTo>
                    <a:pt x="48" y="42"/>
                  </a:lnTo>
                  <a:lnTo>
                    <a:pt x="54" y="44"/>
                  </a:lnTo>
                  <a:lnTo>
                    <a:pt x="56" y="44"/>
                  </a:lnTo>
                  <a:lnTo>
                    <a:pt x="50" y="40"/>
                  </a:lnTo>
                  <a:lnTo>
                    <a:pt x="44" y="38"/>
                  </a:lnTo>
                  <a:lnTo>
                    <a:pt x="46" y="34"/>
                  </a:lnTo>
                  <a:lnTo>
                    <a:pt x="44" y="28"/>
                  </a:lnTo>
                  <a:lnTo>
                    <a:pt x="44" y="26"/>
                  </a:lnTo>
                  <a:lnTo>
                    <a:pt x="48" y="24"/>
                  </a:lnTo>
                  <a:lnTo>
                    <a:pt x="52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0" name="Freeform 76"/>
            <p:cNvSpPr>
              <a:spLocks/>
            </p:cNvSpPr>
            <p:nvPr/>
          </p:nvSpPr>
          <p:spPr bwMode="auto">
            <a:xfrm>
              <a:off x="4951413" y="3416300"/>
              <a:ext cx="34925" cy="34925"/>
            </a:xfrm>
            <a:custGeom>
              <a:avLst/>
              <a:gdLst>
                <a:gd name="T0" fmla="*/ 55443443 w 22"/>
                <a:gd name="T1" fmla="*/ 15120938 h 22"/>
                <a:gd name="T2" fmla="*/ 55443443 w 22"/>
                <a:gd name="T3" fmla="*/ 15120938 h 22"/>
                <a:gd name="T4" fmla="*/ 55443443 w 22"/>
                <a:gd name="T5" fmla="*/ 25201560 h 22"/>
                <a:gd name="T6" fmla="*/ 55443443 w 22"/>
                <a:gd name="T7" fmla="*/ 35282188 h 22"/>
                <a:gd name="T8" fmla="*/ 50403120 w 22"/>
                <a:gd name="T9" fmla="*/ 45362809 h 22"/>
                <a:gd name="T10" fmla="*/ 40322498 w 22"/>
                <a:gd name="T11" fmla="*/ 55443443 h 22"/>
                <a:gd name="T12" fmla="*/ 40322498 w 22"/>
                <a:gd name="T13" fmla="*/ 55443443 h 22"/>
                <a:gd name="T14" fmla="*/ 30241877 w 22"/>
                <a:gd name="T15" fmla="*/ 55443443 h 22"/>
                <a:gd name="T16" fmla="*/ 20161249 w 22"/>
                <a:gd name="T17" fmla="*/ 55443443 h 22"/>
                <a:gd name="T18" fmla="*/ 10080625 w 22"/>
                <a:gd name="T19" fmla="*/ 50403120 h 22"/>
                <a:gd name="T20" fmla="*/ 5040312 w 22"/>
                <a:gd name="T21" fmla="*/ 40322498 h 22"/>
                <a:gd name="T22" fmla="*/ 5040312 w 22"/>
                <a:gd name="T23" fmla="*/ 40322498 h 22"/>
                <a:gd name="T24" fmla="*/ 0 w 22"/>
                <a:gd name="T25" fmla="*/ 30241877 h 22"/>
                <a:gd name="T26" fmla="*/ 0 w 22"/>
                <a:gd name="T27" fmla="*/ 20161249 h 22"/>
                <a:gd name="T28" fmla="*/ 5040312 w 22"/>
                <a:gd name="T29" fmla="*/ 10080625 h 22"/>
                <a:gd name="T30" fmla="*/ 15120938 w 22"/>
                <a:gd name="T31" fmla="*/ 0 h 22"/>
                <a:gd name="T32" fmla="*/ 15120938 w 22"/>
                <a:gd name="T33" fmla="*/ 0 h 22"/>
                <a:gd name="T34" fmla="*/ 25201560 w 22"/>
                <a:gd name="T35" fmla="*/ 0 h 22"/>
                <a:gd name="T36" fmla="*/ 35282188 w 22"/>
                <a:gd name="T37" fmla="*/ 0 h 22"/>
                <a:gd name="T38" fmla="*/ 45362809 w 22"/>
                <a:gd name="T39" fmla="*/ 5040312 h 22"/>
                <a:gd name="T40" fmla="*/ 55443443 w 22"/>
                <a:gd name="T41" fmla="*/ 15120938 h 22"/>
                <a:gd name="T42" fmla="*/ 55443443 w 22"/>
                <a:gd name="T43" fmla="*/ 15120938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2"/>
                <a:gd name="T68" fmla="*/ 22 w 22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2">
                  <a:moveTo>
                    <a:pt x="22" y="6"/>
                  </a:moveTo>
                  <a:lnTo>
                    <a:pt x="22" y="6"/>
                  </a:lnTo>
                  <a:lnTo>
                    <a:pt x="22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6" y="22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1" name="Freeform 77"/>
            <p:cNvSpPr>
              <a:spLocks/>
            </p:cNvSpPr>
            <p:nvPr/>
          </p:nvSpPr>
          <p:spPr bwMode="auto">
            <a:xfrm>
              <a:off x="4808538" y="3489325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55443443 h 44"/>
                <a:gd name="T6" fmla="*/ 0 w 38"/>
                <a:gd name="T7" fmla="*/ 40322498 h 44"/>
                <a:gd name="T8" fmla="*/ 10080624 w 38"/>
                <a:gd name="T9" fmla="*/ 20161249 h 44"/>
                <a:gd name="T10" fmla="*/ 30241875 w 38"/>
                <a:gd name="T11" fmla="*/ 0 h 44"/>
                <a:gd name="T12" fmla="*/ 30241875 w 38"/>
                <a:gd name="T13" fmla="*/ 0 h 44"/>
                <a:gd name="T14" fmla="*/ 55443440 w 38"/>
                <a:gd name="T15" fmla="*/ 5040312 h 44"/>
                <a:gd name="T16" fmla="*/ 75604682 w 38"/>
                <a:gd name="T17" fmla="*/ 20161249 h 44"/>
                <a:gd name="T18" fmla="*/ 85685303 w 38"/>
                <a:gd name="T19" fmla="*/ 25201560 h 44"/>
                <a:gd name="T20" fmla="*/ 90725613 w 38"/>
                <a:gd name="T21" fmla="*/ 40322498 h 44"/>
                <a:gd name="T22" fmla="*/ 90725613 w 38"/>
                <a:gd name="T23" fmla="*/ 40322498 h 44"/>
                <a:gd name="T24" fmla="*/ 95765924 w 38"/>
                <a:gd name="T25" fmla="*/ 55443443 h 44"/>
                <a:gd name="T26" fmla="*/ 95765924 w 38"/>
                <a:gd name="T27" fmla="*/ 70564375 h 44"/>
                <a:gd name="T28" fmla="*/ 95765924 w 38"/>
                <a:gd name="T29" fmla="*/ 80644997 h 44"/>
                <a:gd name="T30" fmla="*/ 85685303 w 38"/>
                <a:gd name="T31" fmla="*/ 95765929 h 44"/>
                <a:gd name="T32" fmla="*/ 85685303 w 38"/>
                <a:gd name="T33" fmla="*/ 95765929 h 44"/>
                <a:gd name="T34" fmla="*/ 75604682 w 38"/>
                <a:gd name="T35" fmla="*/ 105846575 h 44"/>
                <a:gd name="T36" fmla="*/ 65524061 w 38"/>
                <a:gd name="T37" fmla="*/ 110886886 h 44"/>
                <a:gd name="T38" fmla="*/ 50403117 w 38"/>
                <a:gd name="T39" fmla="*/ 110886886 h 44"/>
                <a:gd name="T40" fmla="*/ 3528218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100806240 h 44"/>
                <a:gd name="T46" fmla="*/ 5040312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8"/>
                  </a:lnTo>
                  <a:lnTo>
                    <a:pt x="34" y="10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38" y="28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26" y="44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2" name="Freeform 78"/>
            <p:cNvSpPr>
              <a:spLocks/>
            </p:cNvSpPr>
            <p:nvPr/>
          </p:nvSpPr>
          <p:spPr bwMode="auto">
            <a:xfrm>
              <a:off x="4745038" y="3486150"/>
              <a:ext cx="66675" cy="63500"/>
            </a:xfrm>
            <a:custGeom>
              <a:avLst/>
              <a:gdLst>
                <a:gd name="T0" fmla="*/ 95765928 w 42"/>
                <a:gd name="T1" fmla="*/ 25201559 h 40"/>
                <a:gd name="T2" fmla="*/ 95765928 w 42"/>
                <a:gd name="T3" fmla="*/ 25201559 h 40"/>
                <a:gd name="T4" fmla="*/ 65524063 w 42"/>
                <a:gd name="T5" fmla="*/ 45362808 h 40"/>
                <a:gd name="T6" fmla="*/ 65524063 w 42"/>
                <a:gd name="T7" fmla="*/ 45362808 h 40"/>
                <a:gd name="T8" fmla="*/ 65524063 w 42"/>
                <a:gd name="T9" fmla="*/ 45362808 h 40"/>
                <a:gd name="T10" fmla="*/ 65524063 w 42"/>
                <a:gd name="T11" fmla="*/ 45362808 h 40"/>
                <a:gd name="T12" fmla="*/ 90725617 w 42"/>
                <a:gd name="T13" fmla="*/ 20161249 h 40"/>
                <a:gd name="T14" fmla="*/ 90725617 w 42"/>
                <a:gd name="T15" fmla="*/ 20161249 h 40"/>
                <a:gd name="T16" fmla="*/ 100806238 w 42"/>
                <a:gd name="T17" fmla="*/ 10080624 h 40"/>
                <a:gd name="T18" fmla="*/ 100806238 w 42"/>
                <a:gd name="T19" fmla="*/ 10080624 h 40"/>
                <a:gd name="T20" fmla="*/ 100806238 w 42"/>
                <a:gd name="T21" fmla="*/ 10080624 h 40"/>
                <a:gd name="T22" fmla="*/ 100806238 w 42"/>
                <a:gd name="T23" fmla="*/ 10080624 h 40"/>
                <a:gd name="T24" fmla="*/ 75604685 w 42"/>
                <a:gd name="T25" fmla="*/ 0 h 40"/>
                <a:gd name="T26" fmla="*/ 55443442 w 42"/>
                <a:gd name="T27" fmla="*/ 0 h 40"/>
                <a:gd name="T28" fmla="*/ 35282187 w 42"/>
                <a:gd name="T29" fmla="*/ 5040312 h 40"/>
                <a:gd name="T30" fmla="*/ 25201560 w 42"/>
                <a:gd name="T31" fmla="*/ 15120938 h 40"/>
                <a:gd name="T32" fmla="*/ 25201560 w 42"/>
                <a:gd name="T33" fmla="*/ 15120938 h 40"/>
                <a:gd name="T34" fmla="*/ 15120938 w 42"/>
                <a:gd name="T35" fmla="*/ 25201559 h 40"/>
                <a:gd name="T36" fmla="*/ 5040312 w 42"/>
                <a:gd name="T37" fmla="*/ 35282186 h 40"/>
                <a:gd name="T38" fmla="*/ 0 w 42"/>
                <a:gd name="T39" fmla="*/ 50403118 h 40"/>
                <a:gd name="T40" fmla="*/ 5040312 w 42"/>
                <a:gd name="T41" fmla="*/ 60483752 h 40"/>
                <a:gd name="T42" fmla="*/ 5040312 w 42"/>
                <a:gd name="T43" fmla="*/ 75604683 h 40"/>
                <a:gd name="T44" fmla="*/ 15120938 w 42"/>
                <a:gd name="T45" fmla="*/ 85685305 h 40"/>
                <a:gd name="T46" fmla="*/ 25201560 w 42"/>
                <a:gd name="T47" fmla="*/ 90725615 h 40"/>
                <a:gd name="T48" fmla="*/ 35282187 w 42"/>
                <a:gd name="T49" fmla="*/ 100806236 h 40"/>
                <a:gd name="T50" fmla="*/ 35282187 w 42"/>
                <a:gd name="T51" fmla="*/ 100806236 h 40"/>
                <a:gd name="T52" fmla="*/ 50403119 w 42"/>
                <a:gd name="T53" fmla="*/ 100806236 h 40"/>
                <a:gd name="T54" fmla="*/ 65524063 w 42"/>
                <a:gd name="T55" fmla="*/ 100806236 h 40"/>
                <a:gd name="T56" fmla="*/ 80644996 w 42"/>
                <a:gd name="T57" fmla="*/ 90725615 h 40"/>
                <a:gd name="T58" fmla="*/ 90725617 w 42"/>
                <a:gd name="T59" fmla="*/ 80644994 h 40"/>
                <a:gd name="T60" fmla="*/ 90725617 w 42"/>
                <a:gd name="T61" fmla="*/ 80644994 h 40"/>
                <a:gd name="T62" fmla="*/ 100806238 w 42"/>
                <a:gd name="T63" fmla="*/ 65524062 h 40"/>
                <a:gd name="T64" fmla="*/ 105846574 w 42"/>
                <a:gd name="T65" fmla="*/ 50403118 h 40"/>
                <a:gd name="T66" fmla="*/ 105846574 w 42"/>
                <a:gd name="T67" fmla="*/ 20161249 h 40"/>
                <a:gd name="T68" fmla="*/ 105846574 w 42"/>
                <a:gd name="T69" fmla="*/ 20161249 h 40"/>
                <a:gd name="T70" fmla="*/ 95765928 w 42"/>
                <a:gd name="T71" fmla="*/ 25201559 h 40"/>
                <a:gd name="T72" fmla="*/ 95765928 w 42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2" y="20"/>
                  </a:lnTo>
                  <a:lnTo>
                    <a:pt x="42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3" name="Freeform 79"/>
            <p:cNvSpPr>
              <a:spLocks/>
            </p:cNvSpPr>
            <p:nvPr/>
          </p:nvSpPr>
          <p:spPr bwMode="auto">
            <a:xfrm>
              <a:off x="4741863" y="3429000"/>
              <a:ext cx="69850" cy="63500"/>
            </a:xfrm>
            <a:custGeom>
              <a:avLst/>
              <a:gdLst>
                <a:gd name="T0" fmla="*/ 80644997 w 44"/>
                <a:gd name="T1" fmla="*/ 65524062 h 40"/>
                <a:gd name="T2" fmla="*/ 80644997 w 44"/>
                <a:gd name="T3" fmla="*/ 65524062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45362808 h 40"/>
                <a:gd name="T14" fmla="*/ 85685308 w 44"/>
                <a:gd name="T15" fmla="*/ 60483752 h 40"/>
                <a:gd name="T16" fmla="*/ 85685308 w 44"/>
                <a:gd name="T17" fmla="*/ 6048375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0403118 h 40"/>
                <a:gd name="T28" fmla="*/ 100806240 w 44"/>
                <a:gd name="T29" fmla="*/ 30241876 h 40"/>
                <a:gd name="T30" fmla="*/ 85685308 w 44"/>
                <a:gd name="T31" fmla="*/ 20161249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0 h 40"/>
                <a:gd name="T38" fmla="*/ 45362809 w 44"/>
                <a:gd name="T39" fmla="*/ 0 h 40"/>
                <a:gd name="T40" fmla="*/ 35282188 w 44"/>
                <a:gd name="T41" fmla="*/ 0 h 40"/>
                <a:gd name="T42" fmla="*/ 25201560 w 44"/>
                <a:gd name="T43" fmla="*/ 5040312 h 40"/>
                <a:gd name="T44" fmla="*/ 15120938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5443441 h 40"/>
                <a:gd name="T52" fmla="*/ 0 w 44"/>
                <a:gd name="T53" fmla="*/ 55443441 h 40"/>
                <a:gd name="T54" fmla="*/ 5040312 w 44"/>
                <a:gd name="T55" fmla="*/ 70564373 h 40"/>
                <a:gd name="T56" fmla="*/ 10080625 w 44"/>
                <a:gd name="T57" fmla="*/ 80644994 h 40"/>
                <a:gd name="T58" fmla="*/ 25201560 w 44"/>
                <a:gd name="T59" fmla="*/ 90725615 h 40"/>
                <a:gd name="T60" fmla="*/ 40322498 w 44"/>
                <a:gd name="T61" fmla="*/ 95765926 h 40"/>
                <a:gd name="T62" fmla="*/ 40322498 w 44"/>
                <a:gd name="T63" fmla="*/ 95765926 h 40"/>
                <a:gd name="T64" fmla="*/ 55443443 w 44"/>
                <a:gd name="T65" fmla="*/ 100806236 h 40"/>
                <a:gd name="T66" fmla="*/ 75604686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65524062 h 40"/>
                <a:gd name="T74" fmla="*/ 80644997 w 44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6"/>
                  </a:moveTo>
                  <a:lnTo>
                    <a:pt x="32" y="2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0"/>
                  </a:lnTo>
                  <a:lnTo>
                    <a:pt x="40" y="12"/>
                  </a:lnTo>
                  <a:lnTo>
                    <a:pt x="34" y="8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4" name="Freeform 80"/>
            <p:cNvSpPr>
              <a:spLocks/>
            </p:cNvSpPr>
            <p:nvPr/>
          </p:nvSpPr>
          <p:spPr bwMode="auto">
            <a:xfrm>
              <a:off x="4795838" y="3400425"/>
              <a:ext cx="60325" cy="73025"/>
            </a:xfrm>
            <a:custGeom>
              <a:avLst/>
              <a:gdLst>
                <a:gd name="T0" fmla="*/ 95765924 w 38"/>
                <a:gd name="T1" fmla="*/ 60483755 h 46"/>
                <a:gd name="T2" fmla="*/ 95765924 w 38"/>
                <a:gd name="T3" fmla="*/ 60483755 h 46"/>
                <a:gd name="T4" fmla="*/ 90725613 w 38"/>
                <a:gd name="T5" fmla="*/ 75604687 h 46"/>
                <a:gd name="T6" fmla="*/ 85685303 w 38"/>
                <a:gd name="T7" fmla="*/ 90725620 h 46"/>
                <a:gd name="T8" fmla="*/ 70564371 w 38"/>
                <a:gd name="T9" fmla="*/ 105846577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5685309 h 46"/>
                <a:gd name="T18" fmla="*/ 0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10080625 h 46"/>
                <a:gd name="T32" fmla="*/ 25201559 w 38"/>
                <a:gd name="T33" fmla="*/ 10080625 h 46"/>
                <a:gd name="T34" fmla="*/ 40322496 w 38"/>
                <a:gd name="T35" fmla="*/ 5040312 h 46"/>
                <a:gd name="T36" fmla="*/ 50403117 w 38"/>
                <a:gd name="T37" fmla="*/ 0 h 46"/>
                <a:gd name="T38" fmla="*/ 65524061 w 38"/>
                <a:gd name="T39" fmla="*/ 5040312 h 46"/>
                <a:gd name="T40" fmla="*/ 75604682 w 38"/>
                <a:gd name="T41" fmla="*/ 10080625 h 46"/>
                <a:gd name="T42" fmla="*/ 85685303 w 38"/>
                <a:gd name="T43" fmla="*/ 20161250 h 46"/>
                <a:gd name="T44" fmla="*/ 90725613 w 38"/>
                <a:gd name="T45" fmla="*/ 30241877 h 46"/>
                <a:gd name="T46" fmla="*/ 95765924 w 38"/>
                <a:gd name="T47" fmla="*/ 45362810 h 46"/>
                <a:gd name="T48" fmla="*/ 95765924 w 38"/>
                <a:gd name="T49" fmla="*/ 60483755 h 46"/>
                <a:gd name="T50" fmla="*/ 95765924 w 38"/>
                <a:gd name="T51" fmla="*/ 60483755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4"/>
                  </a:moveTo>
                  <a:lnTo>
                    <a:pt x="38" y="24"/>
                  </a:lnTo>
                  <a:lnTo>
                    <a:pt x="36" y="30"/>
                  </a:lnTo>
                  <a:lnTo>
                    <a:pt x="34" y="36"/>
                  </a:lnTo>
                  <a:lnTo>
                    <a:pt x="28" y="42"/>
                  </a:lnTo>
                  <a:lnTo>
                    <a:pt x="18" y="46"/>
                  </a:lnTo>
                  <a:lnTo>
                    <a:pt x="8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8"/>
                  </a:lnTo>
                  <a:lnTo>
                    <a:pt x="38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5" name="Freeform 81"/>
            <p:cNvSpPr>
              <a:spLocks/>
            </p:cNvSpPr>
            <p:nvPr/>
          </p:nvSpPr>
          <p:spPr bwMode="auto">
            <a:xfrm>
              <a:off x="4830763" y="3438525"/>
              <a:ext cx="73025" cy="63500"/>
            </a:xfrm>
            <a:custGeom>
              <a:avLst/>
              <a:gdLst>
                <a:gd name="T0" fmla="*/ 95765931 w 46"/>
                <a:gd name="T1" fmla="*/ 15120938 h 40"/>
                <a:gd name="T2" fmla="*/ 95765931 w 46"/>
                <a:gd name="T3" fmla="*/ 15120938 h 40"/>
                <a:gd name="T4" fmla="*/ 85685309 w 46"/>
                <a:gd name="T5" fmla="*/ 5040312 h 40"/>
                <a:gd name="T6" fmla="*/ 70564376 w 46"/>
                <a:gd name="T7" fmla="*/ 0 h 40"/>
                <a:gd name="T8" fmla="*/ 55443444 w 46"/>
                <a:gd name="T9" fmla="*/ 5040312 h 40"/>
                <a:gd name="T10" fmla="*/ 40322499 w 46"/>
                <a:gd name="T11" fmla="*/ 10080624 h 40"/>
                <a:gd name="T12" fmla="*/ 40322499 w 46"/>
                <a:gd name="T13" fmla="*/ 10080624 h 40"/>
                <a:gd name="T14" fmla="*/ 20161250 w 46"/>
                <a:gd name="T15" fmla="*/ 25201559 h 40"/>
                <a:gd name="T16" fmla="*/ 10080625 w 46"/>
                <a:gd name="T17" fmla="*/ 40322497 h 40"/>
                <a:gd name="T18" fmla="*/ 0 w 46"/>
                <a:gd name="T19" fmla="*/ 70564373 h 40"/>
                <a:gd name="T20" fmla="*/ 0 w 46"/>
                <a:gd name="T21" fmla="*/ 70564373 h 40"/>
                <a:gd name="T22" fmla="*/ 25201560 w 46"/>
                <a:gd name="T23" fmla="*/ 60483752 h 40"/>
                <a:gd name="T24" fmla="*/ 25201560 w 46"/>
                <a:gd name="T25" fmla="*/ 60483752 h 40"/>
                <a:gd name="T26" fmla="*/ 45362810 w 46"/>
                <a:gd name="T27" fmla="*/ 55443441 h 40"/>
                <a:gd name="T28" fmla="*/ 60483755 w 46"/>
                <a:gd name="T29" fmla="*/ 50403118 h 40"/>
                <a:gd name="T30" fmla="*/ 60483755 w 46"/>
                <a:gd name="T31" fmla="*/ 50403118 h 40"/>
                <a:gd name="T32" fmla="*/ 60483755 w 46"/>
                <a:gd name="T33" fmla="*/ 55443441 h 40"/>
                <a:gd name="T34" fmla="*/ 60483755 w 46"/>
                <a:gd name="T35" fmla="*/ 55443441 h 40"/>
                <a:gd name="T36" fmla="*/ 40322499 w 46"/>
                <a:gd name="T37" fmla="*/ 55443441 h 40"/>
                <a:gd name="T38" fmla="*/ 20161250 w 46"/>
                <a:gd name="T39" fmla="*/ 65524062 h 40"/>
                <a:gd name="T40" fmla="*/ 20161250 w 46"/>
                <a:gd name="T41" fmla="*/ 65524062 h 40"/>
                <a:gd name="T42" fmla="*/ 5040312 w 46"/>
                <a:gd name="T43" fmla="*/ 75604683 h 40"/>
                <a:gd name="T44" fmla="*/ 5040312 w 46"/>
                <a:gd name="T45" fmla="*/ 75604683 h 40"/>
                <a:gd name="T46" fmla="*/ 25201560 w 46"/>
                <a:gd name="T47" fmla="*/ 90725615 h 40"/>
                <a:gd name="T48" fmla="*/ 45362810 w 46"/>
                <a:gd name="T49" fmla="*/ 100806236 h 40"/>
                <a:gd name="T50" fmla="*/ 60483755 w 46"/>
                <a:gd name="T51" fmla="*/ 100806236 h 40"/>
                <a:gd name="T52" fmla="*/ 75604687 w 46"/>
                <a:gd name="T53" fmla="*/ 100806236 h 40"/>
                <a:gd name="T54" fmla="*/ 75604687 w 46"/>
                <a:gd name="T55" fmla="*/ 100806236 h 40"/>
                <a:gd name="T56" fmla="*/ 90725620 w 46"/>
                <a:gd name="T57" fmla="*/ 95765926 h 40"/>
                <a:gd name="T58" fmla="*/ 100806241 w 46"/>
                <a:gd name="T59" fmla="*/ 85685305 h 40"/>
                <a:gd name="T60" fmla="*/ 110886888 w 46"/>
                <a:gd name="T61" fmla="*/ 75604683 h 40"/>
                <a:gd name="T62" fmla="*/ 115927199 w 46"/>
                <a:gd name="T63" fmla="*/ 60483752 h 40"/>
                <a:gd name="T64" fmla="*/ 115927199 w 46"/>
                <a:gd name="T65" fmla="*/ 50403118 h 40"/>
                <a:gd name="T66" fmla="*/ 110886888 w 46"/>
                <a:gd name="T67" fmla="*/ 35282186 h 40"/>
                <a:gd name="T68" fmla="*/ 105846577 w 46"/>
                <a:gd name="T69" fmla="*/ 25201559 h 40"/>
                <a:gd name="T70" fmla="*/ 95765931 w 46"/>
                <a:gd name="T71" fmla="*/ 15120938 h 40"/>
                <a:gd name="T72" fmla="*/ 95765931 w 46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40"/>
                <a:gd name="T113" fmla="*/ 46 w 46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40">
                  <a:moveTo>
                    <a:pt x="38" y="6"/>
                  </a:moveTo>
                  <a:lnTo>
                    <a:pt x="38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4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4"/>
                  </a:lnTo>
                  <a:lnTo>
                    <a:pt x="18" y="22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4" y="40"/>
                  </a:lnTo>
                  <a:lnTo>
                    <a:pt x="30" y="40"/>
                  </a:lnTo>
                  <a:lnTo>
                    <a:pt x="36" y="38"/>
                  </a:lnTo>
                  <a:lnTo>
                    <a:pt x="40" y="34"/>
                  </a:lnTo>
                  <a:lnTo>
                    <a:pt x="44" y="30"/>
                  </a:lnTo>
                  <a:lnTo>
                    <a:pt x="46" y="24"/>
                  </a:lnTo>
                  <a:lnTo>
                    <a:pt x="46" y="20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6" name="Freeform 82"/>
            <p:cNvSpPr>
              <a:spLocks/>
            </p:cNvSpPr>
            <p:nvPr/>
          </p:nvSpPr>
          <p:spPr bwMode="auto">
            <a:xfrm>
              <a:off x="4789488" y="3457575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45362805 h 34"/>
                <a:gd name="T6" fmla="*/ 85685301 w 36"/>
                <a:gd name="T7" fmla="*/ 65524058 h 34"/>
                <a:gd name="T8" fmla="*/ 75604680 w 36"/>
                <a:gd name="T9" fmla="*/ 75604678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5040312 w 36"/>
                <a:gd name="T21" fmla="*/ 55443437 h 34"/>
                <a:gd name="T22" fmla="*/ 5040312 w 36"/>
                <a:gd name="T23" fmla="*/ 55443437 h 34"/>
                <a:gd name="T24" fmla="*/ 0 w 36"/>
                <a:gd name="T25" fmla="*/ 35282184 h 34"/>
                <a:gd name="T26" fmla="*/ 5040312 w 36"/>
                <a:gd name="T27" fmla="*/ 20161247 h 34"/>
                <a:gd name="T28" fmla="*/ 20161248 w 36"/>
                <a:gd name="T29" fmla="*/ 10080624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18"/>
                  </a:lnTo>
                  <a:lnTo>
                    <a:pt x="34" y="26"/>
                  </a:lnTo>
                  <a:lnTo>
                    <a:pt x="30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7" name="Freeform 83"/>
            <p:cNvSpPr>
              <a:spLocks/>
            </p:cNvSpPr>
            <p:nvPr/>
          </p:nvSpPr>
          <p:spPr bwMode="auto">
            <a:xfrm>
              <a:off x="5186363" y="2778125"/>
              <a:ext cx="57150" cy="66675"/>
            </a:xfrm>
            <a:custGeom>
              <a:avLst/>
              <a:gdLst>
                <a:gd name="T0" fmla="*/ 0 w 36"/>
                <a:gd name="T1" fmla="*/ 70564374 h 42"/>
                <a:gd name="T2" fmla="*/ 0 w 36"/>
                <a:gd name="T3" fmla="*/ 70564374 h 42"/>
                <a:gd name="T4" fmla="*/ 0 w 36"/>
                <a:gd name="T5" fmla="*/ 60483753 h 42"/>
                <a:gd name="T6" fmla="*/ 0 w 36"/>
                <a:gd name="T7" fmla="*/ 40322498 h 42"/>
                <a:gd name="T8" fmla="*/ 5040312 w 36"/>
                <a:gd name="T9" fmla="*/ 25201560 h 42"/>
                <a:gd name="T10" fmla="*/ 15120937 w 36"/>
                <a:gd name="T11" fmla="*/ 0 h 42"/>
                <a:gd name="T12" fmla="*/ 15120937 w 36"/>
                <a:gd name="T13" fmla="*/ 0 h 42"/>
                <a:gd name="T14" fmla="*/ 40322495 w 36"/>
                <a:gd name="T15" fmla="*/ 5040312 h 42"/>
                <a:gd name="T16" fmla="*/ 60483749 w 36"/>
                <a:gd name="T17" fmla="*/ 15120938 h 42"/>
                <a:gd name="T18" fmla="*/ 80644991 w 36"/>
                <a:gd name="T19" fmla="*/ 30241876 h 42"/>
                <a:gd name="T20" fmla="*/ 80644991 w 36"/>
                <a:gd name="T21" fmla="*/ 30241876 h 42"/>
                <a:gd name="T22" fmla="*/ 85685301 w 36"/>
                <a:gd name="T23" fmla="*/ 45362808 h 42"/>
                <a:gd name="T24" fmla="*/ 90725611 w 36"/>
                <a:gd name="T25" fmla="*/ 55443442 h 42"/>
                <a:gd name="T26" fmla="*/ 90725611 w 36"/>
                <a:gd name="T27" fmla="*/ 70564374 h 42"/>
                <a:gd name="T28" fmla="*/ 80644991 w 36"/>
                <a:gd name="T29" fmla="*/ 80644996 h 42"/>
                <a:gd name="T30" fmla="*/ 80644991 w 36"/>
                <a:gd name="T31" fmla="*/ 80644996 h 42"/>
                <a:gd name="T32" fmla="*/ 75604680 w 36"/>
                <a:gd name="T33" fmla="*/ 90725617 h 42"/>
                <a:gd name="T34" fmla="*/ 60483749 w 36"/>
                <a:gd name="T35" fmla="*/ 100806238 h 42"/>
                <a:gd name="T36" fmla="*/ 50403116 w 36"/>
                <a:gd name="T37" fmla="*/ 100806238 h 42"/>
                <a:gd name="T38" fmla="*/ 40322495 w 36"/>
                <a:gd name="T39" fmla="*/ 105846574 h 42"/>
                <a:gd name="T40" fmla="*/ 25201558 w 36"/>
                <a:gd name="T41" fmla="*/ 100806238 h 42"/>
                <a:gd name="T42" fmla="*/ 15120937 w 36"/>
                <a:gd name="T43" fmla="*/ 95765928 h 42"/>
                <a:gd name="T44" fmla="*/ 10080624 w 36"/>
                <a:gd name="T45" fmla="*/ 85685306 h 42"/>
                <a:gd name="T46" fmla="*/ 0 w 36"/>
                <a:gd name="T47" fmla="*/ 70564374 h 42"/>
                <a:gd name="T48" fmla="*/ 0 w 36"/>
                <a:gd name="T49" fmla="*/ 70564374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2"/>
                <a:gd name="T77" fmla="*/ 36 w 36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2">
                  <a:moveTo>
                    <a:pt x="0" y="28"/>
                  </a:move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4" y="6"/>
                  </a:lnTo>
                  <a:lnTo>
                    <a:pt x="32" y="12"/>
                  </a:lnTo>
                  <a:lnTo>
                    <a:pt x="34" y="18"/>
                  </a:lnTo>
                  <a:lnTo>
                    <a:pt x="36" y="22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0" y="36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16" y="42"/>
                  </a:lnTo>
                  <a:lnTo>
                    <a:pt x="10" y="40"/>
                  </a:lnTo>
                  <a:lnTo>
                    <a:pt x="6" y="38"/>
                  </a:lnTo>
                  <a:lnTo>
                    <a:pt x="4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8" name="Freeform 84"/>
            <p:cNvSpPr>
              <a:spLocks/>
            </p:cNvSpPr>
            <p:nvPr/>
          </p:nvSpPr>
          <p:spPr bwMode="auto">
            <a:xfrm>
              <a:off x="5126038" y="2781300"/>
              <a:ext cx="60325" cy="60325"/>
            </a:xfrm>
            <a:custGeom>
              <a:avLst/>
              <a:gdLst>
                <a:gd name="T0" fmla="*/ 85685303 w 38"/>
                <a:gd name="T1" fmla="*/ 20161248 h 38"/>
                <a:gd name="T2" fmla="*/ 85685303 w 38"/>
                <a:gd name="T3" fmla="*/ 20161248 h 38"/>
                <a:gd name="T4" fmla="*/ 60483751 w 38"/>
                <a:gd name="T5" fmla="*/ 40322496 h 38"/>
                <a:gd name="T6" fmla="*/ 60483751 w 38"/>
                <a:gd name="T7" fmla="*/ 40322496 h 38"/>
                <a:gd name="T8" fmla="*/ 55443440 w 38"/>
                <a:gd name="T9" fmla="*/ 40322496 h 38"/>
                <a:gd name="T10" fmla="*/ 55443440 w 38"/>
                <a:gd name="T11" fmla="*/ 40322496 h 38"/>
                <a:gd name="T12" fmla="*/ 80644992 w 38"/>
                <a:gd name="T13" fmla="*/ 15120938 h 38"/>
                <a:gd name="T14" fmla="*/ 80644992 w 38"/>
                <a:gd name="T15" fmla="*/ 15120938 h 38"/>
                <a:gd name="T16" fmla="*/ 90725613 w 38"/>
                <a:gd name="T17" fmla="*/ 5040312 h 38"/>
                <a:gd name="T18" fmla="*/ 90725613 w 38"/>
                <a:gd name="T19" fmla="*/ 5040312 h 38"/>
                <a:gd name="T20" fmla="*/ 90725613 w 38"/>
                <a:gd name="T21" fmla="*/ 5040312 h 38"/>
                <a:gd name="T22" fmla="*/ 90725613 w 38"/>
                <a:gd name="T23" fmla="*/ 5040312 h 38"/>
                <a:gd name="T24" fmla="*/ 65524061 w 38"/>
                <a:gd name="T25" fmla="*/ 0 h 38"/>
                <a:gd name="T26" fmla="*/ 45362807 w 38"/>
                <a:gd name="T27" fmla="*/ 0 h 38"/>
                <a:gd name="T28" fmla="*/ 30241875 w 38"/>
                <a:gd name="T29" fmla="*/ 10080624 h 38"/>
                <a:gd name="T30" fmla="*/ 20161248 w 38"/>
                <a:gd name="T31" fmla="*/ 15120938 h 38"/>
                <a:gd name="T32" fmla="*/ 20161248 w 38"/>
                <a:gd name="T33" fmla="*/ 15120938 h 38"/>
                <a:gd name="T34" fmla="*/ 10080624 w 38"/>
                <a:gd name="T35" fmla="*/ 25201559 h 38"/>
                <a:gd name="T36" fmla="*/ 5040312 w 38"/>
                <a:gd name="T37" fmla="*/ 40322496 h 38"/>
                <a:gd name="T38" fmla="*/ 0 w 38"/>
                <a:gd name="T39" fmla="*/ 50403117 h 38"/>
                <a:gd name="T40" fmla="*/ 5040312 w 38"/>
                <a:gd name="T41" fmla="*/ 65524061 h 38"/>
                <a:gd name="T42" fmla="*/ 10080624 w 38"/>
                <a:gd name="T43" fmla="*/ 75604682 h 38"/>
                <a:gd name="T44" fmla="*/ 15120938 w 38"/>
                <a:gd name="T45" fmla="*/ 80644992 h 38"/>
                <a:gd name="T46" fmla="*/ 25201559 w 38"/>
                <a:gd name="T47" fmla="*/ 90725613 h 38"/>
                <a:gd name="T48" fmla="*/ 40322496 w 38"/>
                <a:gd name="T49" fmla="*/ 95765924 h 38"/>
                <a:gd name="T50" fmla="*/ 40322496 w 38"/>
                <a:gd name="T51" fmla="*/ 95765924 h 38"/>
                <a:gd name="T52" fmla="*/ 55443440 w 38"/>
                <a:gd name="T53" fmla="*/ 95765924 h 38"/>
                <a:gd name="T54" fmla="*/ 65524061 w 38"/>
                <a:gd name="T55" fmla="*/ 90725613 h 38"/>
                <a:gd name="T56" fmla="*/ 75604682 w 38"/>
                <a:gd name="T57" fmla="*/ 85685303 h 38"/>
                <a:gd name="T58" fmla="*/ 85685303 w 38"/>
                <a:gd name="T59" fmla="*/ 70564371 h 38"/>
                <a:gd name="T60" fmla="*/ 85685303 w 38"/>
                <a:gd name="T61" fmla="*/ 70564371 h 38"/>
                <a:gd name="T62" fmla="*/ 95765924 w 38"/>
                <a:gd name="T63" fmla="*/ 55443440 h 38"/>
                <a:gd name="T64" fmla="*/ 95765924 w 38"/>
                <a:gd name="T65" fmla="*/ 40322496 h 38"/>
                <a:gd name="T66" fmla="*/ 90725613 w 38"/>
                <a:gd name="T67" fmla="*/ 15120938 h 38"/>
                <a:gd name="T68" fmla="*/ 90725613 w 38"/>
                <a:gd name="T69" fmla="*/ 15120938 h 38"/>
                <a:gd name="T70" fmla="*/ 85685303 w 38"/>
                <a:gd name="T71" fmla="*/ 20161248 h 38"/>
                <a:gd name="T72" fmla="*/ 85685303 w 38"/>
                <a:gd name="T73" fmla="*/ 20161248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38"/>
                <a:gd name="T113" fmla="*/ 38 w 38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38">
                  <a:moveTo>
                    <a:pt x="34" y="8"/>
                  </a:moveTo>
                  <a:lnTo>
                    <a:pt x="34" y="8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32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6" y="36"/>
                  </a:lnTo>
                  <a:lnTo>
                    <a:pt x="30" y="34"/>
                  </a:lnTo>
                  <a:lnTo>
                    <a:pt x="34" y="28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59" name="Freeform 85"/>
            <p:cNvSpPr>
              <a:spLocks/>
            </p:cNvSpPr>
            <p:nvPr/>
          </p:nvSpPr>
          <p:spPr bwMode="auto">
            <a:xfrm>
              <a:off x="5116513" y="2730500"/>
              <a:ext cx="66675" cy="57150"/>
            </a:xfrm>
            <a:custGeom>
              <a:avLst/>
              <a:gdLst>
                <a:gd name="T0" fmla="*/ 75604685 w 42"/>
                <a:gd name="T1" fmla="*/ 55443439 h 36"/>
                <a:gd name="T2" fmla="*/ 75604685 w 42"/>
                <a:gd name="T3" fmla="*/ 5544343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5282185 h 36"/>
                <a:gd name="T10" fmla="*/ 35282187 w 42"/>
                <a:gd name="T11" fmla="*/ 35282185 h 36"/>
                <a:gd name="T12" fmla="*/ 60483753 w 42"/>
                <a:gd name="T13" fmla="*/ 40322495 h 36"/>
                <a:gd name="T14" fmla="*/ 80644996 w 42"/>
                <a:gd name="T15" fmla="*/ 50403116 h 36"/>
                <a:gd name="T16" fmla="*/ 80644996 w 42"/>
                <a:gd name="T17" fmla="*/ 50403116 h 36"/>
                <a:gd name="T18" fmla="*/ 100806238 w 42"/>
                <a:gd name="T19" fmla="*/ 65524060 h 36"/>
                <a:gd name="T20" fmla="*/ 100806238 w 42"/>
                <a:gd name="T21" fmla="*/ 6552406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016124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35282187 w 42"/>
                <a:gd name="T39" fmla="*/ 0 h 36"/>
                <a:gd name="T40" fmla="*/ 25201560 w 42"/>
                <a:gd name="T41" fmla="*/ 0 h 36"/>
                <a:gd name="T42" fmla="*/ 15120938 w 42"/>
                <a:gd name="T43" fmla="*/ 10080624 h 36"/>
                <a:gd name="T44" fmla="*/ 10080624 w 42"/>
                <a:gd name="T45" fmla="*/ 20161248 h 36"/>
                <a:gd name="T46" fmla="*/ 0 w 42"/>
                <a:gd name="T47" fmla="*/ 30241875 h 36"/>
                <a:gd name="T48" fmla="*/ 0 w 42"/>
                <a:gd name="T49" fmla="*/ 40322495 h 36"/>
                <a:gd name="T50" fmla="*/ 0 w 42"/>
                <a:gd name="T51" fmla="*/ 55443439 h 36"/>
                <a:gd name="T52" fmla="*/ 0 w 42"/>
                <a:gd name="T53" fmla="*/ 55443439 h 36"/>
                <a:gd name="T54" fmla="*/ 5040312 w 42"/>
                <a:gd name="T55" fmla="*/ 65524060 h 36"/>
                <a:gd name="T56" fmla="*/ 15120938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5604685 w 42"/>
                <a:gd name="T67" fmla="*/ 85685301 h 36"/>
                <a:gd name="T68" fmla="*/ 95765928 w 42"/>
                <a:gd name="T69" fmla="*/ 70564370 h 36"/>
                <a:gd name="T70" fmla="*/ 95765928 w 42"/>
                <a:gd name="T71" fmla="*/ 70564370 h 36"/>
                <a:gd name="T72" fmla="*/ 75604685 w 42"/>
                <a:gd name="T73" fmla="*/ 55443439 h 36"/>
                <a:gd name="T74" fmla="*/ 75604685 w 42"/>
                <a:gd name="T75" fmla="*/ 5544343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2"/>
                  </a:moveTo>
                  <a:lnTo>
                    <a:pt x="30" y="22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32" y="20"/>
                  </a:lnTo>
                  <a:lnTo>
                    <a:pt x="40" y="26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4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30" y="34"/>
                  </a:lnTo>
                  <a:lnTo>
                    <a:pt x="38" y="28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0" name="Freeform 86"/>
            <p:cNvSpPr>
              <a:spLocks/>
            </p:cNvSpPr>
            <p:nvPr/>
          </p:nvSpPr>
          <p:spPr bwMode="auto">
            <a:xfrm>
              <a:off x="5160963" y="2698750"/>
              <a:ext cx="57150" cy="66675"/>
            </a:xfrm>
            <a:custGeom>
              <a:avLst/>
              <a:gdLst>
                <a:gd name="T0" fmla="*/ 90725611 w 36"/>
                <a:gd name="T1" fmla="*/ 45362808 h 42"/>
                <a:gd name="T2" fmla="*/ 90725611 w 36"/>
                <a:gd name="T3" fmla="*/ 45362808 h 42"/>
                <a:gd name="T4" fmla="*/ 90725611 w 36"/>
                <a:gd name="T5" fmla="*/ 60483753 h 42"/>
                <a:gd name="T6" fmla="*/ 85685301 w 36"/>
                <a:gd name="T7" fmla="*/ 75604685 h 42"/>
                <a:gd name="T8" fmla="*/ 70564370 w 36"/>
                <a:gd name="T9" fmla="*/ 90725617 h 42"/>
                <a:gd name="T10" fmla="*/ 50403116 w 36"/>
                <a:gd name="T11" fmla="*/ 105846574 h 42"/>
                <a:gd name="T12" fmla="*/ 50403116 w 36"/>
                <a:gd name="T13" fmla="*/ 105846574 h 42"/>
                <a:gd name="T14" fmla="*/ 30241875 w 36"/>
                <a:gd name="T15" fmla="*/ 95765928 h 42"/>
                <a:gd name="T16" fmla="*/ 15120937 w 36"/>
                <a:gd name="T17" fmla="*/ 80644996 h 42"/>
                <a:gd name="T18" fmla="*/ 5040312 w 36"/>
                <a:gd name="T19" fmla="*/ 60483753 h 42"/>
                <a:gd name="T20" fmla="*/ 5040312 w 36"/>
                <a:gd name="T21" fmla="*/ 60483753 h 42"/>
                <a:gd name="T22" fmla="*/ 0 w 36"/>
                <a:gd name="T23" fmla="*/ 40322498 h 42"/>
                <a:gd name="T24" fmla="*/ 5040312 w 36"/>
                <a:gd name="T25" fmla="*/ 30241876 h 42"/>
                <a:gd name="T26" fmla="*/ 10080624 w 36"/>
                <a:gd name="T27" fmla="*/ 15120938 h 42"/>
                <a:gd name="T28" fmla="*/ 20161248 w 36"/>
                <a:gd name="T29" fmla="*/ 5040312 h 42"/>
                <a:gd name="T30" fmla="*/ 20161248 w 36"/>
                <a:gd name="T31" fmla="*/ 5040312 h 42"/>
                <a:gd name="T32" fmla="*/ 35282185 w 36"/>
                <a:gd name="T33" fmla="*/ 0 h 42"/>
                <a:gd name="T34" fmla="*/ 45362806 w 36"/>
                <a:gd name="T35" fmla="*/ 0 h 42"/>
                <a:gd name="T36" fmla="*/ 55443439 w 36"/>
                <a:gd name="T37" fmla="*/ 0 h 42"/>
                <a:gd name="T38" fmla="*/ 70564370 w 36"/>
                <a:gd name="T39" fmla="*/ 5040312 h 42"/>
                <a:gd name="T40" fmla="*/ 80644991 w 36"/>
                <a:gd name="T41" fmla="*/ 10080624 h 42"/>
                <a:gd name="T42" fmla="*/ 85685301 w 36"/>
                <a:gd name="T43" fmla="*/ 20161249 h 42"/>
                <a:gd name="T44" fmla="*/ 90725611 w 36"/>
                <a:gd name="T45" fmla="*/ 35282187 h 42"/>
                <a:gd name="T46" fmla="*/ 90725611 w 36"/>
                <a:gd name="T47" fmla="*/ 45362808 h 42"/>
                <a:gd name="T48" fmla="*/ 90725611 w 36"/>
                <a:gd name="T49" fmla="*/ 45362808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2"/>
                <a:gd name="T77" fmla="*/ 36 w 36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2">
                  <a:moveTo>
                    <a:pt x="36" y="18"/>
                  </a:moveTo>
                  <a:lnTo>
                    <a:pt x="36" y="18"/>
                  </a:lnTo>
                  <a:lnTo>
                    <a:pt x="36" y="24"/>
                  </a:lnTo>
                  <a:lnTo>
                    <a:pt x="34" y="30"/>
                  </a:lnTo>
                  <a:lnTo>
                    <a:pt x="28" y="36"/>
                  </a:lnTo>
                  <a:lnTo>
                    <a:pt x="20" y="42"/>
                  </a:lnTo>
                  <a:lnTo>
                    <a:pt x="12" y="38"/>
                  </a:lnTo>
                  <a:lnTo>
                    <a:pt x="6" y="32"/>
                  </a:lnTo>
                  <a:lnTo>
                    <a:pt x="2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lnTo>
                    <a:pt x="36" y="14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1" name="Freeform 87"/>
            <p:cNvSpPr>
              <a:spLocks/>
            </p:cNvSpPr>
            <p:nvPr/>
          </p:nvSpPr>
          <p:spPr bwMode="auto">
            <a:xfrm>
              <a:off x="5202238" y="2727325"/>
              <a:ext cx="63500" cy="60325"/>
            </a:xfrm>
            <a:custGeom>
              <a:avLst/>
              <a:gdLst>
                <a:gd name="T0" fmla="*/ 80644994 w 40"/>
                <a:gd name="T1" fmla="*/ 10080624 h 38"/>
                <a:gd name="T2" fmla="*/ 80644994 w 40"/>
                <a:gd name="T3" fmla="*/ 10080624 h 38"/>
                <a:gd name="T4" fmla="*/ 65524062 w 40"/>
                <a:gd name="T5" fmla="*/ 5040312 h 38"/>
                <a:gd name="T6" fmla="*/ 55443441 w 40"/>
                <a:gd name="T7" fmla="*/ 0 h 38"/>
                <a:gd name="T8" fmla="*/ 40322497 w 40"/>
                <a:gd name="T9" fmla="*/ 5040312 h 38"/>
                <a:gd name="T10" fmla="*/ 25201559 w 40"/>
                <a:gd name="T11" fmla="*/ 10080624 h 38"/>
                <a:gd name="T12" fmla="*/ 25201559 w 40"/>
                <a:gd name="T13" fmla="*/ 10080624 h 38"/>
                <a:gd name="T14" fmla="*/ 15120938 w 40"/>
                <a:gd name="T15" fmla="*/ 25201559 h 38"/>
                <a:gd name="T16" fmla="*/ 5040312 w 40"/>
                <a:gd name="T17" fmla="*/ 45362807 h 38"/>
                <a:gd name="T18" fmla="*/ 0 w 40"/>
                <a:gd name="T19" fmla="*/ 70564371 h 38"/>
                <a:gd name="T20" fmla="*/ 0 w 40"/>
                <a:gd name="T21" fmla="*/ 70564371 h 38"/>
                <a:gd name="T22" fmla="*/ 20161249 w 40"/>
                <a:gd name="T23" fmla="*/ 60483751 h 38"/>
                <a:gd name="T24" fmla="*/ 20161249 w 40"/>
                <a:gd name="T25" fmla="*/ 60483751 h 38"/>
                <a:gd name="T26" fmla="*/ 35282186 w 40"/>
                <a:gd name="T27" fmla="*/ 50403117 h 38"/>
                <a:gd name="T28" fmla="*/ 55443441 w 40"/>
                <a:gd name="T29" fmla="*/ 45362807 h 38"/>
                <a:gd name="T30" fmla="*/ 55443441 w 40"/>
                <a:gd name="T31" fmla="*/ 45362807 h 38"/>
                <a:gd name="T32" fmla="*/ 55443441 w 40"/>
                <a:gd name="T33" fmla="*/ 50403117 h 38"/>
                <a:gd name="T34" fmla="*/ 55443441 w 40"/>
                <a:gd name="T35" fmla="*/ 50403117 h 38"/>
                <a:gd name="T36" fmla="*/ 35282186 w 40"/>
                <a:gd name="T37" fmla="*/ 55443440 h 38"/>
                <a:gd name="T38" fmla="*/ 15120938 w 40"/>
                <a:gd name="T39" fmla="*/ 65524061 h 38"/>
                <a:gd name="T40" fmla="*/ 15120938 w 40"/>
                <a:gd name="T41" fmla="*/ 65524061 h 38"/>
                <a:gd name="T42" fmla="*/ 5040312 w 40"/>
                <a:gd name="T43" fmla="*/ 75604682 h 38"/>
                <a:gd name="T44" fmla="*/ 5040312 w 40"/>
                <a:gd name="T45" fmla="*/ 75604682 h 38"/>
                <a:gd name="T46" fmla="*/ 25201559 w 40"/>
                <a:gd name="T47" fmla="*/ 90725613 h 38"/>
                <a:gd name="T48" fmla="*/ 40322497 w 40"/>
                <a:gd name="T49" fmla="*/ 95765924 h 38"/>
                <a:gd name="T50" fmla="*/ 55443441 w 40"/>
                <a:gd name="T51" fmla="*/ 95765924 h 38"/>
                <a:gd name="T52" fmla="*/ 70564373 w 40"/>
                <a:gd name="T53" fmla="*/ 90725613 h 38"/>
                <a:gd name="T54" fmla="*/ 70564373 w 40"/>
                <a:gd name="T55" fmla="*/ 90725613 h 38"/>
                <a:gd name="T56" fmla="*/ 85685305 w 40"/>
                <a:gd name="T57" fmla="*/ 80644992 h 38"/>
                <a:gd name="T58" fmla="*/ 90725615 w 40"/>
                <a:gd name="T59" fmla="*/ 75604682 h 38"/>
                <a:gd name="T60" fmla="*/ 100806236 w 40"/>
                <a:gd name="T61" fmla="*/ 65524061 h 38"/>
                <a:gd name="T62" fmla="*/ 100806236 w 40"/>
                <a:gd name="T63" fmla="*/ 50403117 h 38"/>
                <a:gd name="T64" fmla="*/ 100806236 w 40"/>
                <a:gd name="T65" fmla="*/ 40322496 h 38"/>
                <a:gd name="T66" fmla="*/ 95765926 w 40"/>
                <a:gd name="T67" fmla="*/ 30241875 h 38"/>
                <a:gd name="T68" fmla="*/ 90725615 w 40"/>
                <a:gd name="T69" fmla="*/ 15120938 h 38"/>
                <a:gd name="T70" fmla="*/ 80644994 w 40"/>
                <a:gd name="T71" fmla="*/ 10080624 h 38"/>
                <a:gd name="T72" fmla="*/ 80644994 w 40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8"/>
                <a:gd name="T113" fmla="*/ 40 w 40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8">
                  <a:moveTo>
                    <a:pt x="32" y="4"/>
                  </a:moveTo>
                  <a:lnTo>
                    <a:pt x="32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4" y="20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8" y="36"/>
                  </a:lnTo>
                  <a:lnTo>
                    <a:pt x="34" y="32"/>
                  </a:lnTo>
                  <a:lnTo>
                    <a:pt x="36" y="30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2"/>
                  </a:lnTo>
                  <a:lnTo>
                    <a:pt x="36" y="6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2" name="Freeform 88"/>
            <p:cNvSpPr>
              <a:spLocks/>
            </p:cNvSpPr>
            <p:nvPr/>
          </p:nvSpPr>
          <p:spPr bwMode="auto">
            <a:xfrm>
              <a:off x="5164138" y="2749550"/>
              <a:ext cx="50800" cy="50800"/>
            </a:xfrm>
            <a:custGeom>
              <a:avLst/>
              <a:gdLst>
                <a:gd name="T0" fmla="*/ 75604676 w 32"/>
                <a:gd name="T1" fmla="*/ 25201557 h 32"/>
                <a:gd name="T2" fmla="*/ 7560467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80644986 h 32"/>
                <a:gd name="T18" fmla="*/ 10080623 w 32"/>
                <a:gd name="T19" fmla="*/ 70564366 h 32"/>
                <a:gd name="T20" fmla="*/ 5040312 w 32"/>
                <a:gd name="T21" fmla="*/ 55443436 h 32"/>
                <a:gd name="T22" fmla="*/ 5040312 w 32"/>
                <a:gd name="T23" fmla="*/ 55443436 h 32"/>
                <a:gd name="T24" fmla="*/ 0 w 32"/>
                <a:gd name="T25" fmla="*/ 40322493 h 32"/>
                <a:gd name="T26" fmla="*/ 5040312 w 32"/>
                <a:gd name="T27" fmla="*/ 25201557 h 32"/>
                <a:gd name="T28" fmla="*/ 10080623 w 32"/>
                <a:gd name="T29" fmla="*/ 10080623 h 32"/>
                <a:gd name="T30" fmla="*/ 25201557 w 32"/>
                <a:gd name="T31" fmla="*/ 5040312 h 32"/>
                <a:gd name="T32" fmla="*/ 25201557 w 32"/>
                <a:gd name="T33" fmla="*/ 5040312 h 32"/>
                <a:gd name="T34" fmla="*/ 40322493 w 32"/>
                <a:gd name="T35" fmla="*/ 0 h 32"/>
                <a:gd name="T36" fmla="*/ 55443436 w 32"/>
                <a:gd name="T37" fmla="*/ 5040312 h 32"/>
                <a:gd name="T38" fmla="*/ 70564366 w 32"/>
                <a:gd name="T39" fmla="*/ 10080623 h 32"/>
                <a:gd name="T40" fmla="*/ 75604676 w 32"/>
                <a:gd name="T41" fmla="*/ 25201557 h 32"/>
                <a:gd name="T42" fmla="*/ 7560467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0" y="10"/>
                  </a:moveTo>
                  <a:lnTo>
                    <a:pt x="30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3" name="Freeform 89"/>
            <p:cNvSpPr>
              <a:spLocks/>
            </p:cNvSpPr>
            <p:nvPr/>
          </p:nvSpPr>
          <p:spPr bwMode="auto">
            <a:xfrm>
              <a:off x="5322888" y="3032125"/>
              <a:ext cx="63500" cy="69850"/>
            </a:xfrm>
            <a:custGeom>
              <a:avLst/>
              <a:gdLst>
                <a:gd name="T0" fmla="*/ 5040312 w 40"/>
                <a:gd name="T1" fmla="*/ 70564375 h 44"/>
                <a:gd name="T2" fmla="*/ 5040312 w 40"/>
                <a:gd name="T3" fmla="*/ 70564375 h 44"/>
                <a:gd name="T4" fmla="*/ 0 w 40"/>
                <a:gd name="T5" fmla="*/ 55443443 h 44"/>
                <a:gd name="T6" fmla="*/ 5040312 w 40"/>
                <a:gd name="T7" fmla="*/ 40322498 h 44"/>
                <a:gd name="T8" fmla="*/ 10080624 w 40"/>
                <a:gd name="T9" fmla="*/ 20161249 h 44"/>
                <a:gd name="T10" fmla="*/ 30241876 w 40"/>
                <a:gd name="T11" fmla="*/ 0 h 44"/>
                <a:gd name="T12" fmla="*/ 30241876 w 40"/>
                <a:gd name="T13" fmla="*/ 0 h 44"/>
                <a:gd name="T14" fmla="*/ 55443441 w 40"/>
                <a:gd name="T15" fmla="*/ 5040312 h 44"/>
                <a:gd name="T16" fmla="*/ 75604683 w 40"/>
                <a:gd name="T17" fmla="*/ 15120938 h 44"/>
                <a:gd name="T18" fmla="*/ 85685305 w 40"/>
                <a:gd name="T19" fmla="*/ 25201560 h 44"/>
                <a:gd name="T20" fmla="*/ 90725615 w 40"/>
                <a:gd name="T21" fmla="*/ 35282188 h 44"/>
                <a:gd name="T22" fmla="*/ 90725615 w 40"/>
                <a:gd name="T23" fmla="*/ 35282188 h 44"/>
                <a:gd name="T24" fmla="*/ 95765926 w 40"/>
                <a:gd name="T25" fmla="*/ 50403120 h 44"/>
                <a:gd name="T26" fmla="*/ 100806236 w 40"/>
                <a:gd name="T27" fmla="*/ 65524065 h 44"/>
                <a:gd name="T28" fmla="*/ 95765926 w 40"/>
                <a:gd name="T29" fmla="*/ 80644997 h 44"/>
                <a:gd name="T30" fmla="*/ 90725615 w 40"/>
                <a:gd name="T31" fmla="*/ 95765929 h 44"/>
                <a:gd name="T32" fmla="*/ 90725615 w 40"/>
                <a:gd name="T33" fmla="*/ 95765929 h 44"/>
                <a:gd name="T34" fmla="*/ 75604683 w 40"/>
                <a:gd name="T35" fmla="*/ 100806240 h 44"/>
                <a:gd name="T36" fmla="*/ 65524062 w 40"/>
                <a:gd name="T37" fmla="*/ 110886886 h 44"/>
                <a:gd name="T38" fmla="*/ 55443441 w 40"/>
                <a:gd name="T39" fmla="*/ 110886886 h 44"/>
                <a:gd name="T40" fmla="*/ 40322497 w 40"/>
                <a:gd name="T41" fmla="*/ 110886886 h 44"/>
                <a:gd name="T42" fmla="*/ 30241876 w 40"/>
                <a:gd name="T43" fmla="*/ 105846575 h 44"/>
                <a:gd name="T44" fmla="*/ 20161249 w 40"/>
                <a:gd name="T45" fmla="*/ 100806240 h 44"/>
                <a:gd name="T46" fmla="*/ 10080624 w 40"/>
                <a:gd name="T47" fmla="*/ 85685308 h 44"/>
                <a:gd name="T48" fmla="*/ 5040312 w 40"/>
                <a:gd name="T49" fmla="*/ 70564375 h 44"/>
                <a:gd name="T50" fmla="*/ 5040312 w 40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0"/>
                <a:gd name="T79" fmla="*/ 0 h 44"/>
                <a:gd name="T80" fmla="*/ 40 w 40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0" h="44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4" y="8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8" y="20"/>
                  </a:lnTo>
                  <a:lnTo>
                    <a:pt x="40" y="26"/>
                  </a:lnTo>
                  <a:lnTo>
                    <a:pt x="38" y="32"/>
                  </a:lnTo>
                  <a:lnTo>
                    <a:pt x="36" y="38"/>
                  </a:lnTo>
                  <a:lnTo>
                    <a:pt x="30" y="40"/>
                  </a:lnTo>
                  <a:lnTo>
                    <a:pt x="26" y="44"/>
                  </a:lnTo>
                  <a:lnTo>
                    <a:pt x="22" y="44"/>
                  </a:lnTo>
                  <a:lnTo>
                    <a:pt x="16" y="44"/>
                  </a:lnTo>
                  <a:lnTo>
                    <a:pt x="12" y="42"/>
                  </a:lnTo>
                  <a:lnTo>
                    <a:pt x="8" y="40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4" name="Freeform 90"/>
            <p:cNvSpPr>
              <a:spLocks/>
            </p:cNvSpPr>
            <p:nvPr/>
          </p:nvSpPr>
          <p:spPr bwMode="auto">
            <a:xfrm>
              <a:off x="5262563" y="3028950"/>
              <a:ext cx="63500" cy="63500"/>
            </a:xfrm>
            <a:custGeom>
              <a:avLst/>
              <a:gdLst>
                <a:gd name="T0" fmla="*/ 90725615 w 40"/>
                <a:gd name="T1" fmla="*/ 25201559 h 40"/>
                <a:gd name="T2" fmla="*/ 90725615 w 40"/>
                <a:gd name="T3" fmla="*/ 25201559 h 40"/>
                <a:gd name="T4" fmla="*/ 65524062 w 40"/>
                <a:gd name="T5" fmla="*/ 45362808 h 40"/>
                <a:gd name="T6" fmla="*/ 65524062 w 40"/>
                <a:gd name="T7" fmla="*/ 45362808 h 40"/>
                <a:gd name="T8" fmla="*/ 60483752 w 40"/>
                <a:gd name="T9" fmla="*/ 45362808 h 40"/>
                <a:gd name="T10" fmla="*/ 60483752 w 40"/>
                <a:gd name="T11" fmla="*/ 45362808 h 40"/>
                <a:gd name="T12" fmla="*/ 90725615 w 40"/>
                <a:gd name="T13" fmla="*/ 20161249 h 40"/>
                <a:gd name="T14" fmla="*/ 90725615 w 40"/>
                <a:gd name="T15" fmla="*/ 20161249 h 40"/>
                <a:gd name="T16" fmla="*/ 100806236 w 40"/>
                <a:gd name="T17" fmla="*/ 15120938 h 40"/>
                <a:gd name="T18" fmla="*/ 100806236 w 40"/>
                <a:gd name="T19" fmla="*/ 15120938 h 40"/>
                <a:gd name="T20" fmla="*/ 100806236 w 40"/>
                <a:gd name="T21" fmla="*/ 10080624 h 40"/>
                <a:gd name="T22" fmla="*/ 100806236 w 40"/>
                <a:gd name="T23" fmla="*/ 10080624 h 40"/>
                <a:gd name="T24" fmla="*/ 70564373 w 40"/>
                <a:gd name="T25" fmla="*/ 0 h 40"/>
                <a:gd name="T26" fmla="*/ 50403118 w 40"/>
                <a:gd name="T27" fmla="*/ 0 h 40"/>
                <a:gd name="T28" fmla="*/ 35282186 w 40"/>
                <a:gd name="T29" fmla="*/ 5040312 h 40"/>
                <a:gd name="T30" fmla="*/ 20161249 w 40"/>
                <a:gd name="T31" fmla="*/ 15120938 h 40"/>
                <a:gd name="T32" fmla="*/ 20161249 w 40"/>
                <a:gd name="T33" fmla="*/ 15120938 h 40"/>
                <a:gd name="T34" fmla="*/ 10080624 w 40"/>
                <a:gd name="T35" fmla="*/ 25201559 h 40"/>
                <a:gd name="T36" fmla="*/ 5040312 w 40"/>
                <a:gd name="T37" fmla="*/ 35282186 h 40"/>
                <a:gd name="T38" fmla="*/ 0 w 40"/>
                <a:gd name="T39" fmla="*/ 50403118 h 40"/>
                <a:gd name="T40" fmla="*/ 0 w 40"/>
                <a:gd name="T41" fmla="*/ 60483752 h 40"/>
                <a:gd name="T42" fmla="*/ 5040312 w 40"/>
                <a:gd name="T43" fmla="*/ 75604683 h 40"/>
                <a:gd name="T44" fmla="*/ 15120938 w 40"/>
                <a:gd name="T45" fmla="*/ 85685305 h 40"/>
                <a:gd name="T46" fmla="*/ 25201559 w 40"/>
                <a:gd name="T47" fmla="*/ 95765926 h 40"/>
                <a:gd name="T48" fmla="*/ 35282186 w 40"/>
                <a:gd name="T49" fmla="*/ 100806236 h 40"/>
                <a:gd name="T50" fmla="*/ 35282186 w 40"/>
                <a:gd name="T51" fmla="*/ 100806236 h 40"/>
                <a:gd name="T52" fmla="*/ 50403118 w 40"/>
                <a:gd name="T53" fmla="*/ 100806236 h 40"/>
                <a:gd name="T54" fmla="*/ 65524062 w 40"/>
                <a:gd name="T55" fmla="*/ 100806236 h 40"/>
                <a:gd name="T56" fmla="*/ 75604683 w 40"/>
                <a:gd name="T57" fmla="*/ 95765926 h 40"/>
                <a:gd name="T58" fmla="*/ 90725615 w 40"/>
                <a:gd name="T59" fmla="*/ 80644994 h 40"/>
                <a:gd name="T60" fmla="*/ 90725615 w 40"/>
                <a:gd name="T61" fmla="*/ 80644994 h 40"/>
                <a:gd name="T62" fmla="*/ 95765926 w 40"/>
                <a:gd name="T63" fmla="*/ 65524062 h 40"/>
                <a:gd name="T64" fmla="*/ 100806236 w 40"/>
                <a:gd name="T65" fmla="*/ 50403118 h 40"/>
                <a:gd name="T66" fmla="*/ 100806236 w 40"/>
                <a:gd name="T67" fmla="*/ 20161249 h 40"/>
                <a:gd name="T68" fmla="*/ 100806236 w 40"/>
                <a:gd name="T69" fmla="*/ 20161249 h 40"/>
                <a:gd name="T70" fmla="*/ 90725615 w 40"/>
                <a:gd name="T71" fmla="*/ 25201559 h 40"/>
                <a:gd name="T72" fmla="*/ 90725615 w 40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6" y="10"/>
                  </a:moveTo>
                  <a:lnTo>
                    <a:pt x="36" y="1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8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36" y="32"/>
                  </a:lnTo>
                  <a:lnTo>
                    <a:pt x="38" y="26"/>
                  </a:lnTo>
                  <a:lnTo>
                    <a:pt x="40" y="20"/>
                  </a:lnTo>
                  <a:lnTo>
                    <a:pt x="40" y="8"/>
                  </a:lnTo>
                  <a:lnTo>
                    <a:pt x="36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5" name="Freeform 91"/>
            <p:cNvSpPr>
              <a:spLocks/>
            </p:cNvSpPr>
            <p:nvPr/>
          </p:nvSpPr>
          <p:spPr bwMode="auto">
            <a:xfrm>
              <a:off x="5259388" y="2971800"/>
              <a:ext cx="66675" cy="63500"/>
            </a:xfrm>
            <a:custGeom>
              <a:avLst/>
              <a:gdLst>
                <a:gd name="T0" fmla="*/ 80644996 w 42"/>
                <a:gd name="T1" fmla="*/ 65524062 h 40"/>
                <a:gd name="T2" fmla="*/ 80644996 w 42"/>
                <a:gd name="T3" fmla="*/ 65524062 h 40"/>
                <a:gd name="T4" fmla="*/ 35282187 w 42"/>
                <a:gd name="T5" fmla="*/ 40322497 h 40"/>
                <a:gd name="T6" fmla="*/ 35282187 w 42"/>
                <a:gd name="T7" fmla="*/ 40322497 h 40"/>
                <a:gd name="T8" fmla="*/ 35282187 w 42"/>
                <a:gd name="T9" fmla="*/ 40322497 h 40"/>
                <a:gd name="T10" fmla="*/ 35282187 w 42"/>
                <a:gd name="T11" fmla="*/ 40322497 h 40"/>
                <a:gd name="T12" fmla="*/ 60483753 w 42"/>
                <a:gd name="T13" fmla="*/ 50403118 h 40"/>
                <a:gd name="T14" fmla="*/ 80644996 w 42"/>
                <a:gd name="T15" fmla="*/ 65524062 h 40"/>
                <a:gd name="T16" fmla="*/ 80644996 w 42"/>
                <a:gd name="T17" fmla="*/ 65524062 h 40"/>
                <a:gd name="T18" fmla="*/ 105846574 w 42"/>
                <a:gd name="T19" fmla="*/ 80644994 h 40"/>
                <a:gd name="T20" fmla="*/ 105846574 w 42"/>
                <a:gd name="T21" fmla="*/ 80644994 h 40"/>
                <a:gd name="T22" fmla="*/ 105846574 w 42"/>
                <a:gd name="T23" fmla="*/ 80644994 h 40"/>
                <a:gd name="T24" fmla="*/ 105846574 w 42"/>
                <a:gd name="T25" fmla="*/ 80644994 h 40"/>
                <a:gd name="T26" fmla="*/ 100806238 w 42"/>
                <a:gd name="T27" fmla="*/ 50403118 h 40"/>
                <a:gd name="T28" fmla="*/ 95765928 w 42"/>
                <a:gd name="T29" fmla="*/ 30241876 h 40"/>
                <a:gd name="T30" fmla="*/ 85685306 w 42"/>
                <a:gd name="T31" fmla="*/ 20161249 h 40"/>
                <a:gd name="T32" fmla="*/ 70564374 w 42"/>
                <a:gd name="T33" fmla="*/ 10080624 h 40"/>
                <a:gd name="T34" fmla="*/ 70564374 w 42"/>
                <a:gd name="T35" fmla="*/ 10080624 h 40"/>
                <a:gd name="T36" fmla="*/ 55443442 w 42"/>
                <a:gd name="T37" fmla="*/ 5040312 h 40"/>
                <a:gd name="T38" fmla="*/ 45362808 w 42"/>
                <a:gd name="T39" fmla="*/ 0 h 40"/>
                <a:gd name="T40" fmla="*/ 30241876 w 42"/>
                <a:gd name="T41" fmla="*/ 5040312 h 40"/>
                <a:gd name="T42" fmla="*/ 20161249 w 42"/>
                <a:gd name="T43" fmla="*/ 10080624 h 40"/>
                <a:gd name="T44" fmla="*/ 10080624 w 42"/>
                <a:gd name="T45" fmla="*/ 20161249 h 40"/>
                <a:gd name="T46" fmla="*/ 0 w 42"/>
                <a:gd name="T47" fmla="*/ 30241876 h 40"/>
                <a:gd name="T48" fmla="*/ 0 w 42"/>
                <a:gd name="T49" fmla="*/ 40322497 h 40"/>
                <a:gd name="T50" fmla="*/ 0 w 42"/>
                <a:gd name="T51" fmla="*/ 55443441 h 40"/>
                <a:gd name="T52" fmla="*/ 0 w 42"/>
                <a:gd name="T53" fmla="*/ 55443441 h 40"/>
                <a:gd name="T54" fmla="*/ 0 w 42"/>
                <a:gd name="T55" fmla="*/ 70564373 h 40"/>
                <a:gd name="T56" fmla="*/ 10080624 w 42"/>
                <a:gd name="T57" fmla="*/ 80644994 h 40"/>
                <a:gd name="T58" fmla="*/ 20161249 w 42"/>
                <a:gd name="T59" fmla="*/ 90725615 h 40"/>
                <a:gd name="T60" fmla="*/ 35282187 w 42"/>
                <a:gd name="T61" fmla="*/ 100806236 h 40"/>
                <a:gd name="T62" fmla="*/ 35282187 w 42"/>
                <a:gd name="T63" fmla="*/ 100806236 h 40"/>
                <a:gd name="T64" fmla="*/ 55443442 w 42"/>
                <a:gd name="T65" fmla="*/ 100806236 h 40"/>
                <a:gd name="T66" fmla="*/ 70564374 w 42"/>
                <a:gd name="T67" fmla="*/ 95765926 h 40"/>
                <a:gd name="T68" fmla="*/ 100806238 w 42"/>
                <a:gd name="T69" fmla="*/ 85685305 h 40"/>
                <a:gd name="T70" fmla="*/ 100806238 w 42"/>
                <a:gd name="T71" fmla="*/ 85685305 h 40"/>
                <a:gd name="T72" fmla="*/ 80644996 w 42"/>
                <a:gd name="T73" fmla="*/ 65524062 h 40"/>
                <a:gd name="T74" fmla="*/ 80644996 w 42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40"/>
                <a:gd name="T116" fmla="*/ 42 w 42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40">
                  <a:moveTo>
                    <a:pt x="32" y="26"/>
                  </a:moveTo>
                  <a:lnTo>
                    <a:pt x="32" y="26"/>
                  </a:lnTo>
                  <a:lnTo>
                    <a:pt x="14" y="16"/>
                  </a:lnTo>
                  <a:lnTo>
                    <a:pt x="24" y="20"/>
                  </a:lnTo>
                  <a:lnTo>
                    <a:pt x="32" y="26"/>
                  </a:lnTo>
                  <a:lnTo>
                    <a:pt x="42" y="32"/>
                  </a:lnTo>
                  <a:lnTo>
                    <a:pt x="40" y="20"/>
                  </a:lnTo>
                  <a:lnTo>
                    <a:pt x="38" y="12"/>
                  </a:lnTo>
                  <a:lnTo>
                    <a:pt x="34" y="8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6" name="Freeform 92"/>
            <p:cNvSpPr>
              <a:spLocks/>
            </p:cNvSpPr>
            <p:nvPr/>
          </p:nvSpPr>
          <p:spPr bwMode="auto">
            <a:xfrm>
              <a:off x="5310188" y="2946400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5685303 w 38"/>
                <a:gd name="T7" fmla="*/ 85685309 h 46"/>
                <a:gd name="T8" fmla="*/ 70564371 w 38"/>
                <a:gd name="T9" fmla="*/ 100806241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5201559 w 38"/>
                <a:gd name="T15" fmla="*/ 95765931 h 46"/>
                <a:gd name="T16" fmla="*/ 10080624 w 38"/>
                <a:gd name="T17" fmla="*/ 80644998 h 46"/>
                <a:gd name="T18" fmla="*/ 5040312 w 38"/>
                <a:gd name="T19" fmla="*/ 70564376 h 46"/>
                <a:gd name="T20" fmla="*/ 0 w 38"/>
                <a:gd name="T21" fmla="*/ 55443444 h 46"/>
                <a:gd name="T22" fmla="*/ 0 w 38"/>
                <a:gd name="T23" fmla="*/ 55443444 h 46"/>
                <a:gd name="T24" fmla="*/ 0 w 38"/>
                <a:gd name="T25" fmla="*/ 40322499 h 46"/>
                <a:gd name="T26" fmla="*/ 5040312 w 38"/>
                <a:gd name="T27" fmla="*/ 25201560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0 h 46"/>
                <a:gd name="T36" fmla="*/ 50403117 w 38"/>
                <a:gd name="T37" fmla="*/ 0 h 46"/>
                <a:gd name="T38" fmla="*/ 65524061 w 38"/>
                <a:gd name="T39" fmla="*/ 0 h 46"/>
                <a:gd name="T40" fmla="*/ 75604682 w 38"/>
                <a:gd name="T41" fmla="*/ 5040312 h 46"/>
                <a:gd name="T42" fmla="*/ 85685303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18" y="46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7" name="Freeform 93"/>
            <p:cNvSpPr>
              <a:spLocks/>
            </p:cNvSpPr>
            <p:nvPr/>
          </p:nvSpPr>
          <p:spPr bwMode="auto">
            <a:xfrm>
              <a:off x="5348288" y="2981325"/>
              <a:ext cx="69850" cy="63500"/>
            </a:xfrm>
            <a:custGeom>
              <a:avLst/>
              <a:gdLst>
                <a:gd name="T0" fmla="*/ 90725618 w 44"/>
                <a:gd name="T1" fmla="*/ 15120938 h 40"/>
                <a:gd name="T2" fmla="*/ 90725618 w 44"/>
                <a:gd name="T3" fmla="*/ 15120938 h 40"/>
                <a:gd name="T4" fmla="*/ 75604686 w 44"/>
                <a:gd name="T5" fmla="*/ 5040312 h 40"/>
                <a:gd name="T6" fmla="*/ 65524065 w 44"/>
                <a:gd name="T7" fmla="*/ 0 h 40"/>
                <a:gd name="T8" fmla="*/ 50403120 w 44"/>
                <a:gd name="T9" fmla="*/ 5040312 h 40"/>
                <a:gd name="T10" fmla="*/ 35282188 w 44"/>
                <a:gd name="T11" fmla="*/ 10080624 h 40"/>
                <a:gd name="T12" fmla="*/ 35282188 w 44"/>
                <a:gd name="T13" fmla="*/ 10080624 h 40"/>
                <a:gd name="T14" fmla="*/ 15120938 w 44"/>
                <a:gd name="T15" fmla="*/ 25201559 h 40"/>
                <a:gd name="T16" fmla="*/ 5040312 w 44"/>
                <a:gd name="T17" fmla="*/ 40322497 h 40"/>
                <a:gd name="T18" fmla="*/ 0 w 44"/>
                <a:gd name="T19" fmla="*/ 70564373 h 40"/>
                <a:gd name="T20" fmla="*/ 0 w 44"/>
                <a:gd name="T21" fmla="*/ 70564373 h 40"/>
                <a:gd name="T22" fmla="*/ 20161249 w 44"/>
                <a:gd name="T23" fmla="*/ 60483752 h 40"/>
                <a:gd name="T24" fmla="*/ 20161249 w 44"/>
                <a:gd name="T25" fmla="*/ 60483752 h 40"/>
                <a:gd name="T26" fmla="*/ 40322498 w 44"/>
                <a:gd name="T27" fmla="*/ 50403118 h 40"/>
                <a:gd name="T28" fmla="*/ 55443443 w 44"/>
                <a:gd name="T29" fmla="*/ 50403118 h 40"/>
                <a:gd name="T30" fmla="*/ 55443443 w 44"/>
                <a:gd name="T31" fmla="*/ 50403118 h 40"/>
                <a:gd name="T32" fmla="*/ 60483754 w 44"/>
                <a:gd name="T33" fmla="*/ 55443441 h 40"/>
                <a:gd name="T34" fmla="*/ 60483754 w 44"/>
                <a:gd name="T35" fmla="*/ 55443441 h 40"/>
                <a:gd name="T36" fmla="*/ 35282188 w 44"/>
                <a:gd name="T37" fmla="*/ 55443441 h 40"/>
                <a:gd name="T38" fmla="*/ 15120938 w 44"/>
                <a:gd name="T39" fmla="*/ 65524062 h 40"/>
                <a:gd name="T40" fmla="*/ 15120938 w 44"/>
                <a:gd name="T41" fmla="*/ 65524062 h 40"/>
                <a:gd name="T42" fmla="*/ 0 w 44"/>
                <a:gd name="T43" fmla="*/ 75604683 h 40"/>
                <a:gd name="T44" fmla="*/ 0 w 44"/>
                <a:gd name="T45" fmla="*/ 75604683 h 40"/>
                <a:gd name="T46" fmla="*/ 20161249 w 44"/>
                <a:gd name="T47" fmla="*/ 90725615 h 40"/>
                <a:gd name="T48" fmla="*/ 40322498 w 44"/>
                <a:gd name="T49" fmla="*/ 100806236 h 40"/>
                <a:gd name="T50" fmla="*/ 55443443 w 44"/>
                <a:gd name="T51" fmla="*/ 100806236 h 40"/>
                <a:gd name="T52" fmla="*/ 70564375 w 44"/>
                <a:gd name="T53" fmla="*/ 95765926 h 40"/>
                <a:gd name="T54" fmla="*/ 70564375 w 44"/>
                <a:gd name="T55" fmla="*/ 95765926 h 40"/>
                <a:gd name="T56" fmla="*/ 85685308 w 44"/>
                <a:gd name="T57" fmla="*/ 90725615 h 40"/>
                <a:gd name="T58" fmla="*/ 95765929 w 44"/>
                <a:gd name="T59" fmla="*/ 80644994 h 40"/>
                <a:gd name="T60" fmla="*/ 105846575 w 44"/>
                <a:gd name="T61" fmla="*/ 70564373 h 40"/>
                <a:gd name="T62" fmla="*/ 105846575 w 44"/>
                <a:gd name="T63" fmla="*/ 60483752 h 40"/>
                <a:gd name="T64" fmla="*/ 110886886 w 44"/>
                <a:gd name="T65" fmla="*/ 45362808 h 40"/>
                <a:gd name="T66" fmla="*/ 105846575 w 44"/>
                <a:gd name="T67" fmla="*/ 35282186 h 40"/>
                <a:gd name="T68" fmla="*/ 100806240 w 44"/>
                <a:gd name="T69" fmla="*/ 25201559 h 40"/>
                <a:gd name="T70" fmla="*/ 90725618 w 44"/>
                <a:gd name="T71" fmla="*/ 15120938 h 40"/>
                <a:gd name="T72" fmla="*/ 90725618 w 44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"/>
                <a:gd name="T112" fmla="*/ 0 h 40"/>
                <a:gd name="T113" fmla="*/ 44 w 44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" h="40">
                  <a:moveTo>
                    <a:pt x="36" y="6"/>
                  </a:moveTo>
                  <a:lnTo>
                    <a:pt x="36" y="6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4" y="4"/>
                  </a:lnTo>
                  <a:lnTo>
                    <a:pt x="6" y="10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4" y="18"/>
                  </a:lnTo>
                  <a:lnTo>
                    <a:pt x="42" y="14"/>
                  </a:lnTo>
                  <a:lnTo>
                    <a:pt x="40" y="10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8" name="Freeform 94"/>
            <p:cNvSpPr>
              <a:spLocks/>
            </p:cNvSpPr>
            <p:nvPr/>
          </p:nvSpPr>
          <p:spPr bwMode="auto">
            <a:xfrm>
              <a:off x="5307013" y="3000375"/>
              <a:ext cx="53975" cy="53975"/>
            </a:xfrm>
            <a:custGeom>
              <a:avLst/>
              <a:gdLst>
                <a:gd name="T0" fmla="*/ 85685299 w 34"/>
                <a:gd name="T1" fmla="*/ 30241874 h 34"/>
                <a:gd name="T2" fmla="*/ 85685299 w 34"/>
                <a:gd name="T3" fmla="*/ 30241874 h 34"/>
                <a:gd name="T4" fmla="*/ 85685299 w 34"/>
                <a:gd name="T5" fmla="*/ 45362805 h 34"/>
                <a:gd name="T6" fmla="*/ 80644989 w 34"/>
                <a:gd name="T7" fmla="*/ 60483748 h 34"/>
                <a:gd name="T8" fmla="*/ 70564368 w 34"/>
                <a:gd name="T9" fmla="*/ 75604678 h 34"/>
                <a:gd name="T10" fmla="*/ 55443437 w 34"/>
                <a:gd name="T11" fmla="*/ 85685299 h 34"/>
                <a:gd name="T12" fmla="*/ 55443437 w 34"/>
                <a:gd name="T13" fmla="*/ 85685299 h 34"/>
                <a:gd name="T14" fmla="*/ 35282184 w 34"/>
                <a:gd name="T15" fmla="*/ 85685299 h 34"/>
                <a:gd name="T16" fmla="*/ 20161247 w 34"/>
                <a:gd name="T17" fmla="*/ 80644989 h 34"/>
                <a:gd name="T18" fmla="*/ 10080624 w 34"/>
                <a:gd name="T19" fmla="*/ 70564368 h 34"/>
                <a:gd name="T20" fmla="*/ 0 w 34"/>
                <a:gd name="T21" fmla="*/ 55443437 h 34"/>
                <a:gd name="T22" fmla="*/ 0 w 34"/>
                <a:gd name="T23" fmla="*/ 55443437 h 34"/>
                <a:gd name="T24" fmla="*/ 0 w 34"/>
                <a:gd name="T25" fmla="*/ 35282184 h 34"/>
                <a:gd name="T26" fmla="*/ 5040312 w 34"/>
                <a:gd name="T27" fmla="*/ 20161247 h 34"/>
                <a:gd name="T28" fmla="*/ 15120937 w 34"/>
                <a:gd name="T29" fmla="*/ 10080624 h 34"/>
                <a:gd name="T30" fmla="*/ 30241874 w 34"/>
                <a:gd name="T31" fmla="*/ 0 h 34"/>
                <a:gd name="T32" fmla="*/ 30241874 w 34"/>
                <a:gd name="T33" fmla="*/ 0 h 34"/>
                <a:gd name="T34" fmla="*/ 45362805 w 34"/>
                <a:gd name="T35" fmla="*/ 0 h 34"/>
                <a:gd name="T36" fmla="*/ 60483748 w 34"/>
                <a:gd name="T37" fmla="*/ 5040312 h 34"/>
                <a:gd name="T38" fmla="*/ 75604678 w 34"/>
                <a:gd name="T39" fmla="*/ 15120937 h 34"/>
                <a:gd name="T40" fmla="*/ 85685299 w 34"/>
                <a:gd name="T41" fmla="*/ 30241874 h 34"/>
                <a:gd name="T42" fmla="*/ 85685299 w 34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34"/>
                <a:gd name="T68" fmla="*/ 34 w 34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34">
                  <a:moveTo>
                    <a:pt x="34" y="12"/>
                  </a:moveTo>
                  <a:lnTo>
                    <a:pt x="34" y="12"/>
                  </a:lnTo>
                  <a:lnTo>
                    <a:pt x="34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4" y="34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69" name="Freeform 95"/>
            <p:cNvSpPr>
              <a:spLocks/>
            </p:cNvSpPr>
            <p:nvPr/>
          </p:nvSpPr>
          <p:spPr bwMode="auto">
            <a:xfrm>
              <a:off x="5424488" y="3168650"/>
              <a:ext cx="60325" cy="66675"/>
            </a:xfrm>
            <a:custGeom>
              <a:avLst/>
              <a:gdLst>
                <a:gd name="T0" fmla="*/ 5040312 w 38"/>
                <a:gd name="T1" fmla="*/ 70564374 h 42"/>
                <a:gd name="T2" fmla="*/ 5040312 w 38"/>
                <a:gd name="T3" fmla="*/ 70564374 h 42"/>
                <a:gd name="T4" fmla="*/ 0 w 38"/>
                <a:gd name="T5" fmla="*/ 55443442 h 42"/>
                <a:gd name="T6" fmla="*/ 0 w 38"/>
                <a:gd name="T7" fmla="*/ 40322498 h 42"/>
                <a:gd name="T8" fmla="*/ 5040312 w 38"/>
                <a:gd name="T9" fmla="*/ 20161249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65524061 w 38"/>
                <a:gd name="T17" fmla="*/ 15120938 h 42"/>
                <a:gd name="T18" fmla="*/ 75604682 w 38"/>
                <a:gd name="T19" fmla="*/ 20161249 h 42"/>
                <a:gd name="T20" fmla="*/ 85685303 w 38"/>
                <a:gd name="T21" fmla="*/ 30241876 h 42"/>
                <a:gd name="T22" fmla="*/ 85685303 w 38"/>
                <a:gd name="T23" fmla="*/ 30241876 h 42"/>
                <a:gd name="T24" fmla="*/ 90725613 w 38"/>
                <a:gd name="T25" fmla="*/ 45362808 h 42"/>
                <a:gd name="T26" fmla="*/ 95765924 w 38"/>
                <a:gd name="T27" fmla="*/ 60483753 h 42"/>
                <a:gd name="T28" fmla="*/ 90725613 w 38"/>
                <a:gd name="T29" fmla="*/ 70564374 h 42"/>
                <a:gd name="T30" fmla="*/ 85685303 w 38"/>
                <a:gd name="T31" fmla="*/ 85685306 h 42"/>
                <a:gd name="T32" fmla="*/ 85685303 w 38"/>
                <a:gd name="T33" fmla="*/ 85685306 h 42"/>
                <a:gd name="T34" fmla="*/ 75604682 w 38"/>
                <a:gd name="T35" fmla="*/ 95765928 h 42"/>
                <a:gd name="T36" fmla="*/ 65524061 w 38"/>
                <a:gd name="T37" fmla="*/ 100806238 h 42"/>
                <a:gd name="T38" fmla="*/ 55443440 w 38"/>
                <a:gd name="T39" fmla="*/ 105846574 h 42"/>
                <a:gd name="T40" fmla="*/ 40322496 w 38"/>
                <a:gd name="T41" fmla="*/ 105846574 h 42"/>
                <a:gd name="T42" fmla="*/ 30241875 w 38"/>
                <a:gd name="T43" fmla="*/ 100806238 h 42"/>
                <a:gd name="T44" fmla="*/ 20161248 w 38"/>
                <a:gd name="T45" fmla="*/ 95765928 h 42"/>
                <a:gd name="T46" fmla="*/ 10080624 w 38"/>
                <a:gd name="T47" fmla="*/ 85685306 h 42"/>
                <a:gd name="T48" fmla="*/ 5040312 w 38"/>
                <a:gd name="T49" fmla="*/ 70564374 h 42"/>
                <a:gd name="T50" fmla="*/ 5040312 w 38"/>
                <a:gd name="T51" fmla="*/ 70564374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2"/>
                <a:gd name="T80" fmla="*/ 38 w 38"/>
                <a:gd name="T81" fmla="*/ 42 h 4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2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0" y="8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8" y="24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2" y="42"/>
                  </a:lnTo>
                  <a:lnTo>
                    <a:pt x="16" y="42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0" name="Freeform 96"/>
            <p:cNvSpPr>
              <a:spLocks/>
            </p:cNvSpPr>
            <p:nvPr/>
          </p:nvSpPr>
          <p:spPr bwMode="auto">
            <a:xfrm>
              <a:off x="5364163" y="3168650"/>
              <a:ext cx="63500" cy="63500"/>
            </a:xfrm>
            <a:custGeom>
              <a:avLst/>
              <a:gdLst>
                <a:gd name="T0" fmla="*/ 85685305 w 40"/>
                <a:gd name="T1" fmla="*/ 20161249 h 40"/>
                <a:gd name="T2" fmla="*/ 85685305 w 40"/>
                <a:gd name="T3" fmla="*/ 20161249 h 40"/>
                <a:gd name="T4" fmla="*/ 60483752 w 40"/>
                <a:gd name="T5" fmla="*/ 45362808 h 40"/>
                <a:gd name="T6" fmla="*/ 60483752 w 40"/>
                <a:gd name="T7" fmla="*/ 45362808 h 40"/>
                <a:gd name="T8" fmla="*/ 60483752 w 40"/>
                <a:gd name="T9" fmla="*/ 40322497 h 40"/>
                <a:gd name="T10" fmla="*/ 60483752 w 40"/>
                <a:gd name="T11" fmla="*/ 40322497 h 40"/>
                <a:gd name="T12" fmla="*/ 85685305 w 40"/>
                <a:gd name="T13" fmla="*/ 15120938 h 40"/>
                <a:gd name="T14" fmla="*/ 85685305 w 40"/>
                <a:gd name="T15" fmla="*/ 15120938 h 40"/>
                <a:gd name="T16" fmla="*/ 95765926 w 40"/>
                <a:gd name="T17" fmla="*/ 10080624 h 40"/>
                <a:gd name="T18" fmla="*/ 95765926 w 40"/>
                <a:gd name="T19" fmla="*/ 10080624 h 40"/>
                <a:gd name="T20" fmla="*/ 95765926 w 40"/>
                <a:gd name="T21" fmla="*/ 5040312 h 40"/>
                <a:gd name="T22" fmla="*/ 95765926 w 40"/>
                <a:gd name="T23" fmla="*/ 5040312 h 40"/>
                <a:gd name="T24" fmla="*/ 65524062 w 40"/>
                <a:gd name="T25" fmla="*/ 0 h 40"/>
                <a:gd name="T26" fmla="*/ 45362808 w 40"/>
                <a:gd name="T27" fmla="*/ 5040312 h 40"/>
                <a:gd name="T28" fmla="*/ 30241876 w 40"/>
                <a:gd name="T29" fmla="*/ 10080624 h 40"/>
                <a:gd name="T30" fmla="*/ 20161249 w 40"/>
                <a:gd name="T31" fmla="*/ 15120938 h 40"/>
                <a:gd name="T32" fmla="*/ 20161249 w 40"/>
                <a:gd name="T33" fmla="*/ 15120938 h 40"/>
                <a:gd name="T34" fmla="*/ 10080624 w 40"/>
                <a:gd name="T35" fmla="*/ 30241876 h 40"/>
                <a:gd name="T36" fmla="*/ 5040312 w 40"/>
                <a:gd name="T37" fmla="*/ 40322497 h 40"/>
                <a:gd name="T38" fmla="*/ 0 w 40"/>
                <a:gd name="T39" fmla="*/ 50403118 h 40"/>
                <a:gd name="T40" fmla="*/ 5040312 w 40"/>
                <a:gd name="T41" fmla="*/ 65524062 h 40"/>
                <a:gd name="T42" fmla="*/ 10080624 w 40"/>
                <a:gd name="T43" fmla="*/ 75604683 h 40"/>
                <a:gd name="T44" fmla="*/ 15120938 w 40"/>
                <a:gd name="T45" fmla="*/ 85685305 h 40"/>
                <a:gd name="T46" fmla="*/ 25201559 w 40"/>
                <a:gd name="T47" fmla="*/ 90725615 h 40"/>
                <a:gd name="T48" fmla="*/ 40322497 w 40"/>
                <a:gd name="T49" fmla="*/ 95765926 h 40"/>
                <a:gd name="T50" fmla="*/ 40322497 w 40"/>
                <a:gd name="T51" fmla="*/ 95765926 h 40"/>
                <a:gd name="T52" fmla="*/ 55443441 w 40"/>
                <a:gd name="T53" fmla="*/ 100806236 h 40"/>
                <a:gd name="T54" fmla="*/ 65524062 w 40"/>
                <a:gd name="T55" fmla="*/ 95765926 h 40"/>
                <a:gd name="T56" fmla="*/ 80644994 w 40"/>
                <a:gd name="T57" fmla="*/ 90725615 h 40"/>
                <a:gd name="T58" fmla="*/ 90725615 w 40"/>
                <a:gd name="T59" fmla="*/ 75604683 h 40"/>
                <a:gd name="T60" fmla="*/ 90725615 w 40"/>
                <a:gd name="T61" fmla="*/ 75604683 h 40"/>
                <a:gd name="T62" fmla="*/ 95765926 w 40"/>
                <a:gd name="T63" fmla="*/ 60483752 h 40"/>
                <a:gd name="T64" fmla="*/ 100806236 w 40"/>
                <a:gd name="T65" fmla="*/ 45362808 h 40"/>
                <a:gd name="T66" fmla="*/ 95765926 w 40"/>
                <a:gd name="T67" fmla="*/ 15120938 h 40"/>
                <a:gd name="T68" fmla="*/ 95765926 w 40"/>
                <a:gd name="T69" fmla="*/ 15120938 h 40"/>
                <a:gd name="T70" fmla="*/ 85685305 w 40"/>
                <a:gd name="T71" fmla="*/ 20161249 h 40"/>
                <a:gd name="T72" fmla="*/ 85685305 w 40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4" y="8"/>
                  </a:moveTo>
                  <a:lnTo>
                    <a:pt x="34" y="8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34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26" y="38"/>
                  </a:lnTo>
                  <a:lnTo>
                    <a:pt x="32" y="36"/>
                  </a:lnTo>
                  <a:lnTo>
                    <a:pt x="36" y="30"/>
                  </a:lnTo>
                  <a:lnTo>
                    <a:pt x="38" y="24"/>
                  </a:lnTo>
                  <a:lnTo>
                    <a:pt x="40" y="18"/>
                  </a:lnTo>
                  <a:lnTo>
                    <a:pt x="38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1" name="Freeform 97"/>
            <p:cNvSpPr>
              <a:spLocks/>
            </p:cNvSpPr>
            <p:nvPr/>
          </p:nvSpPr>
          <p:spPr bwMode="auto">
            <a:xfrm>
              <a:off x="5357813" y="3117850"/>
              <a:ext cx="66675" cy="57150"/>
            </a:xfrm>
            <a:custGeom>
              <a:avLst/>
              <a:gdLst>
                <a:gd name="T0" fmla="*/ 75604685 w 42"/>
                <a:gd name="T1" fmla="*/ 60483749 h 36"/>
                <a:gd name="T2" fmla="*/ 75604685 w 42"/>
                <a:gd name="T3" fmla="*/ 6048374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5282185 h 36"/>
                <a:gd name="T10" fmla="*/ 35282187 w 42"/>
                <a:gd name="T11" fmla="*/ 35282185 h 36"/>
                <a:gd name="T12" fmla="*/ 60483753 w 42"/>
                <a:gd name="T13" fmla="*/ 40322495 h 36"/>
                <a:gd name="T14" fmla="*/ 80644996 w 42"/>
                <a:gd name="T15" fmla="*/ 55443439 h 36"/>
                <a:gd name="T16" fmla="*/ 80644996 w 42"/>
                <a:gd name="T17" fmla="*/ 55443439 h 36"/>
                <a:gd name="T18" fmla="*/ 100806238 w 42"/>
                <a:gd name="T19" fmla="*/ 70564370 h 36"/>
                <a:gd name="T20" fmla="*/ 100806238 w 42"/>
                <a:gd name="T21" fmla="*/ 7056437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520155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40322498 w 42"/>
                <a:gd name="T39" fmla="*/ 0 h 36"/>
                <a:gd name="T40" fmla="*/ 25201560 w 42"/>
                <a:gd name="T41" fmla="*/ 0 h 36"/>
                <a:gd name="T42" fmla="*/ 15120938 w 42"/>
                <a:gd name="T43" fmla="*/ 5040312 h 36"/>
                <a:gd name="T44" fmla="*/ 5040312 w 42"/>
                <a:gd name="T45" fmla="*/ 15120937 h 36"/>
                <a:gd name="T46" fmla="*/ 0 w 42"/>
                <a:gd name="T47" fmla="*/ 25201558 h 36"/>
                <a:gd name="T48" fmla="*/ 0 w 42"/>
                <a:gd name="T49" fmla="*/ 40322495 h 36"/>
                <a:gd name="T50" fmla="*/ 0 w 42"/>
                <a:gd name="T51" fmla="*/ 50403116 h 36"/>
                <a:gd name="T52" fmla="*/ 0 w 42"/>
                <a:gd name="T53" fmla="*/ 50403116 h 36"/>
                <a:gd name="T54" fmla="*/ 5040312 w 42"/>
                <a:gd name="T55" fmla="*/ 65524060 h 36"/>
                <a:gd name="T56" fmla="*/ 10080624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0564374 w 42"/>
                <a:gd name="T67" fmla="*/ 85685301 h 36"/>
                <a:gd name="T68" fmla="*/ 95765928 w 42"/>
                <a:gd name="T69" fmla="*/ 75604680 h 36"/>
                <a:gd name="T70" fmla="*/ 95765928 w 42"/>
                <a:gd name="T71" fmla="*/ 75604680 h 36"/>
                <a:gd name="T72" fmla="*/ 75604685 w 42"/>
                <a:gd name="T73" fmla="*/ 60483749 h 36"/>
                <a:gd name="T74" fmla="*/ 75604685 w 42"/>
                <a:gd name="T75" fmla="*/ 6048374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4"/>
                  </a:moveTo>
                  <a:lnTo>
                    <a:pt x="30" y="24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32" y="22"/>
                  </a:lnTo>
                  <a:lnTo>
                    <a:pt x="40" y="28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10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4"/>
                  </a:lnTo>
                  <a:lnTo>
                    <a:pt x="38" y="30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2" name="Freeform 98"/>
            <p:cNvSpPr>
              <a:spLocks/>
            </p:cNvSpPr>
            <p:nvPr/>
          </p:nvSpPr>
          <p:spPr bwMode="auto">
            <a:xfrm>
              <a:off x="5405438" y="3086100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85685301 w 36"/>
                <a:gd name="T5" fmla="*/ 65524065 h 44"/>
                <a:gd name="T6" fmla="*/ 80644991 w 36"/>
                <a:gd name="T7" fmla="*/ 80644997 h 44"/>
                <a:gd name="T8" fmla="*/ 70564370 w 36"/>
                <a:gd name="T9" fmla="*/ 95765929 h 44"/>
                <a:gd name="T10" fmla="*/ 45362806 w 36"/>
                <a:gd name="T11" fmla="*/ 110886886 h 44"/>
                <a:gd name="T12" fmla="*/ 45362806 w 36"/>
                <a:gd name="T13" fmla="*/ 110886886 h 44"/>
                <a:gd name="T14" fmla="*/ 25201558 w 36"/>
                <a:gd name="T15" fmla="*/ 95765929 h 44"/>
                <a:gd name="T16" fmla="*/ 10080624 w 36"/>
                <a:gd name="T17" fmla="*/ 80644997 h 44"/>
                <a:gd name="T18" fmla="*/ 5040312 w 36"/>
                <a:gd name="T19" fmla="*/ 70564375 h 44"/>
                <a:gd name="T20" fmla="*/ 0 w 36"/>
                <a:gd name="T21" fmla="*/ 60483754 h 44"/>
                <a:gd name="T22" fmla="*/ 0 w 36"/>
                <a:gd name="T23" fmla="*/ 60483754 h 44"/>
                <a:gd name="T24" fmla="*/ 0 w 36"/>
                <a:gd name="T25" fmla="*/ 45362809 h 44"/>
                <a:gd name="T26" fmla="*/ 0 w 36"/>
                <a:gd name="T27" fmla="*/ 30241877 h 44"/>
                <a:gd name="T28" fmla="*/ 10080624 w 36"/>
                <a:gd name="T29" fmla="*/ 15120938 h 44"/>
                <a:gd name="T30" fmla="*/ 20161248 w 36"/>
                <a:gd name="T31" fmla="*/ 10080625 h 44"/>
                <a:gd name="T32" fmla="*/ 20161248 w 36"/>
                <a:gd name="T33" fmla="*/ 10080625 h 44"/>
                <a:gd name="T34" fmla="*/ 30241875 w 36"/>
                <a:gd name="T35" fmla="*/ 0 h 44"/>
                <a:gd name="T36" fmla="*/ 45362806 w 36"/>
                <a:gd name="T37" fmla="*/ 0 h 44"/>
                <a:gd name="T38" fmla="*/ 55443439 w 36"/>
                <a:gd name="T39" fmla="*/ 0 h 44"/>
                <a:gd name="T40" fmla="*/ 65524060 w 36"/>
                <a:gd name="T41" fmla="*/ 5040312 h 44"/>
                <a:gd name="T42" fmla="*/ 75604680 w 36"/>
                <a:gd name="T43" fmla="*/ 15120938 h 44"/>
                <a:gd name="T44" fmla="*/ 85685301 w 36"/>
                <a:gd name="T45" fmla="*/ 25201560 h 44"/>
                <a:gd name="T46" fmla="*/ 90725611 w 36"/>
                <a:gd name="T47" fmla="*/ 35282188 h 44"/>
                <a:gd name="T48" fmla="*/ 90725611 w 36"/>
                <a:gd name="T49" fmla="*/ 50403120 h 44"/>
                <a:gd name="T50" fmla="*/ 90725611 w 36"/>
                <a:gd name="T51" fmla="*/ 50403120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6"/>
                <a:gd name="T79" fmla="*/ 0 h 44"/>
                <a:gd name="T80" fmla="*/ 36 w 36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4" y="26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8" y="44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3" name="Freeform 99"/>
            <p:cNvSpPr>
              <a:spLocks/>
            </p:cNvSpPr>
            <p:nvPr/>
          </p:nvSpPr>
          <p:spPr bwMode="auto">
            <a:xfrm>
              <a:off x="5443538" y="3117850"/>
              <a:ext cx="66675" cy="60325"/>
            </a:xfrm>
            <a:custGeom>
              <a:avLst/>
              <a:gdLst>
                <a:gd name="T0" fmla="*/ 85685306 w 42"/>
                <a:gd name="T1" fmla="*/ 10080624 h 38"/>
                <a:gd name="T2" fmla="*/ 85685306 w 42"/>
                <a:gd name="T3" fmla="*/ 10080624 h 38"/>
                <a:gd name="T4" fmla="*/ 70564374 w 42"/>
                <a:gd name="T5" fmla="*/ 5040312 h 38"/>
                <a:gd name="T6" fmla="*/ 55443442 w 42"/>
                <a:gd name="T7" fmla="*/ 0 h 38"/>
                <a:gd name="T8" fmla="*/ 45362808 w 42"/>
                <a:gd name="T9" fmla="*/ 5040312 h 38"/>
                <a:gd name="T10" fmla="*/ 30241876 w 42"/>
                <a:gd name="T11" fmla="*/ 10080624 h 38"/>
                <a:gd name="T12" fmla="*/ 30241876 w 42"/>
                <a:gd name="T13" fmla="*/ 10080624 h 38"/>
                <a:gd name="T14" fmla="*/ 15120938 w 42"/>
                <a:gd name="T15" fmla="*/ 25201559 h 38"/>
                <a:gd name="T16" fmla="*/ 5040312 w 42"/>
                <a:gd name="T17" fmla="*/ 45362807 h 38"/>
                <a:gd name="T18" fmla="*/ 0 w 42"/>
                <a:gd name="T19" fmla="*/ 70564371 h 38"/>
                <a:gd name="T20" fmla="*/ 0 w 42"/>
                <a:gd name="T21" fmla="*/ 70564371 h 38"/>
                <a:gd name="T22" fmla="*/ 20161249 w 42"/>
                <a:gd name="T23" fmla="*/ 55443440 h 38"/>
                <a:gd name="T24" fmla="*/ 20161249 w 42"/>
                <a:gd name="T25" fmla="*/ 55443440 h 38"/>
                <a:gd name="T26" fmla="*/ 40322498 w 42"/>
                <a:gd name="T27" fmla="*/ 50403117 h 38"/>
                <a:gd name="T28" fmla="*/ 55443442 w 42"/>
                <a:gd name="T29" fmla="*/ 50403117 h 38"/>
                <a:gd name="T30" fmla="*/ 55443442 w 42"/>
                <a:gd name="T31" fmla="*/ 50403117 h 38"/>
                <a:gd name="T32" fmla="*/ 55443442 w 42"/>
                <a:gd name="T33" fmla="*/ 50403117 h 38"/>
                <a:gd name="T34" fmla="*/ 55443442 w 42"/>
                <a:gd name="T35" fmla="*/ 50403117 h 38"/>
                <a:gd name="T36" fmla="*/ 35282187 w 42"/>
                <a:gd name="T37" fmla="*/ 55443440 h 38"/>
                <a:gd name="T38" fmla="*/ 15120938 w 42"/>
                <a:gd name="T39" fmla="*/ 65524061 h 38"/>
                <a:gd name="T40" fmla="*/ 15120938 w 42"/>
                <a:gd name="T41" fmla="*/ 65524061 h 38"/>
                <a:gd name="T42" fmla="*/ 5040312 w 42"/>
                <a:gd name="T43" fmla="*/ 75604682 h 38"/>
                <a:gd name="T44" fmla="*/ 5040312 w 42"/>
                <a:gd name="T45" fmla="*/ 75604682 h 38"/>
                <a:gd name="T46" fmla="*/ 25201560 w 42"/>
                <a:gd name="T47" fmla="*/ 90725613 h 38"/>
                <a:gd name="T48" fmla="*/ 40322498 w 42"/>
                <a:gd name="T49" fmla="*/ 95765924 h 38"/>
                <a:gd name="T50" fmla="*/ 60483753 w 42"/>
                <a:gd name="T51" fmla="*/ 95765924 h 38"/>
                <a:gd name="T52" fmla="*/ 70564374 w 42"/>
                <a:gd name="T53" fmla="*/ 90725613 h 38"/>
                <a:gd name="T54" fmla="*/ 70564374 w 42"/>
                <a:gd name="T55" fmla="*/ 90725613 h 38"/>
                <a:gd name="T56" fmla="*/ 85685306 w 42"/>
                <a:gd name="T57" fmla="*/ 85685303 h 38"/>
                <a:gd name="T58" fmla="*/ 95765928 w 42"/>
                <a:gd name="T59" fmla="*/ 75604682 h 38"/>
                <a:gd name="T60" fmla="*/ 100806238 w 42"/>
                <a:gd name="T61" fmla="*/ 65524061 h 38"/>
                <a:gd name="T62" fmla="*/ 105846574 w 42"/>
                <a:gd name="T63" fmla="*/ 55443440 h 38"/>
                <a:gd name="T64" fmla="*/ 105846574 w 42"/>
                <a:gd name="T65" fmla="*/ 40322496 h 38"/>
                <a:gd name="T66" fmla="*/ 100806238 w 42"/>
                <a:gd name="T67" fmla="*/ 30241875 h 38"/>
                <a:gd name="T68" fmla="*/ 95765928 w 42"/>
                <a:gd name="T69" fmla="*/ 20161248 h 38"/>
                <a:gd name="T70" fmla="*/ 85685306 w 42"/>
                <a:gd name="T71" fmla="*/ 10080624 h 38"/>
                <a:gd name="T72" fmla="*/ 85685306 w 42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38"/>
                <a:gd name="T113" fmla="*/ 42 w 42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38">
                  <a:moveTo>
                    <a:pt x="34" y="4"/>
                  </a:moveTo>
                  <a:lnTo>
                    <a:pt x="34" y="4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28" y="36"/>
                  </a:lnTo>
                  <a:lnTo>
                    <a:pt x="34" y="34"/>
                  </a:lnTo>
                  <a:lnTo>
                    <a:pt x="38" y="30"/>
                  </a:lnTo>
                  <a:lnTo>
                    <a:pt x="40" y="26"/>
                  </a:lnTo>
                  <a:lnTo>
                    <a:pt x="42" y="22"/>
                  </a:lnTo>
                  <a:lnTo>
                    <a:pt x="42" y="16"/>
                  </a:lnTo>
                  <a:lnTo>
                    <a:pt x="40" y="12"/>
                  </a:lnTo>
                  <a:lnTo>
                    <a:pt x="38" y="8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4" name="Freeform 100"/>
            <p:cNvSpPr>
              <a:spLocks/>
            </p:cNvSpPr>
            <p:nvPr/>
          </p:nvSpPr>
          <p:spPr bwMode="auto">
            <a:xfrm>
              <a:off x="5405438" y="3140075"/>
              <a:ext cx="50800" cy="50800"/>
            </a:xfrm>
            <a:custGeom>
              <a:avLst/>
              <a:gdLst>
                <a:gd name="T0" fmla="*/ 80644986 w 32"/>
                <a:gd name="T1" fmla="*/ 25201557 h 32"/>
                <a:gd name="T2" fmla="*/ 8064498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7560467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0161247 h 32"/>
                <a:gd name="T28" fmla="*/ 10080623 w 32"/>
                <a:gd name="T29" fmla="*/ 10080623 h 32"/>
                <a:gd name="T30" fmla="*/ 25201557 w 32"/>
                <a:gd name="T31" fmla="*/ 0 h 32"/>
                <a:gd name="T32" fmla="*/ 25201557 w 32"/>
                <a:gd name="T33" fmla="*/ 0 h 32"/>
                <a:gd name="T34" fmla="*/ 40322493 w 32"/>
                <a:gd name="T35" fmla="*/ 0 h 32"/>
                <a:gd name="T36" fmla="*/ 55443436 w 32"/>
                <a:gd name="T37" fmla="*/ 0 h 32"/>
                <a:gd name="T38" fmla="*/ 70564366 w 32"/>
                <a:gd name="T39" fmla="*/ 10080623 h 32"/>
                <a:gd name="T40" fmla="*/ 80644986 w 32"/>
                <a:gd name="T41" fmla="*/ 25201557 h 32"/>
                <a:gd name="T42" fmla="*/ 8064498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2" y="10"/>
                  </a:moveTo>
                  <a:lnTo>
                    <a:pt x="32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8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5" name="Freeform 101"/>
            <p:cNvSpPr>
              <a:spLocks/>
            </p:cNvSpPr>
            <p:nvPr/>
          </p:nvSpPr>
          <p:spPr bwMode="auto">
            <a:xfrm>
              <a:off x="4567238" y="3079750"/>
              <a:ext cx="60325" cy="73025"/>
            </a:xfrm>
            <a:custGeom>
              <a:avLst/>
              <a:gdLst>
                <a:gd name="T0" fmla="*/ 0 w 38"/>
                <a:gd name="T1" fmla="*/ 75604687 h 46"/>
                <a:gd name="T2" fmla="*/ 0 w 38"/>
                <a:gd name="T3" fmla="*/ 75604687 h 46"/>
                <a:gd name="T4" fmla="*/ 0 w 38"/>
                <a:gd name="T5" fmla="*/ 60483755 h 46"/>
                <a:gd name="T6" fmla="*/ 0 w 38"/>
                <a:gd name="T7" fmla="*/ 40322499 h 46"/>
                <a:gd name="T8" fmla="*/ 10080624 w 38"/>
                <a:gd name="T9" fmla="*/ 25201560 h 46"/>
                <a:gd name="T10" fmla="*/ 25201559 w 38"/>
                <a:gd name="T11" fmla="*/ 0 h 46"/>
                <a:gd name="T12" fmla="*/ 25201559 w 38"/>
                <a:gd name="T13" fmla="*/ 0 h 46"/>
                <a:gd name="T14" fmla="*/ 50403117 w 38"/>
                <a:gd name="T15" fmla="*/ 10080625 h 46"/>
                <a:gd name="T16" fmla="*/ 75604682 w 38"/>
                <a:gd name="T17" fmla="*/ 20161250 h 46"/>
                <a:gd name="T18" fmla="*/ 80644992 w 38"/>
                <a:gd name="T19" fmla="*/ 30241877 h 46"/>
                <a:gd name="T20" fmla="*/ 90725613 w 38"/>
                <a:gd name="T21" fmla="*/ 40322499 h 46"/>
                <a:gd name="T22" fmla="*/ 90725613 w 38"/>
                <a:gd name="T23" fmla="*/ 40322499 h 46"/>
                <a:gd name="T24" fmla="*/ 95765924 w 38"/>
                <a:gd name="T25" fmla="*/ 55443444 h 46"/>
                <a:gd name="T26" fmla="*/ 95765924 w 38"/>
                <a:gd name="T27" fmla="*/ 70564376 h 46"/>
                <a:gd name="T28" fmla="*/ 90725613 w 38"/>
                <a:gd name="T29" fmla="*/ 85685309 h 46"/>
                <a:gd name="T30" fmla="*/ 85685303 w 38"/>
                <a:gd name="T31" fmla="*/ 100806241 h 46"/>
                <a:gd name="T32" fmla="*/ 85685303 w 38"/>
                <a:gd name="T33" fmla="*/ 100806241 h 46"/>
                <a:gd name="T34" fmla="*/ 75604682 w 38"/>
                <a:gd name="T35" fmla="*/ 105846577 h 46"/>
                <a:gd name="T36" fmla="*/ 60483751 w 38"/>
                <a:gd name="T37" fmla="*/ 110886888 h 46"/>
                <a:gd name="T38" fmla="*/ 50403117 w 38"/>
                <a:gd name="T39" fmla="*/ 115927199 h 46"/>
                <a:gd name="T40" fmla="*/ 35282186 w 38"/>
                <a:gd name="T41" fmla="*/ 115927199 h 46"/>
                <a:gd name="T42" fmla="*/ 25201559 w 38"/>
                <a:gd name="T43" fmla="*/ 110886888 h 46"/>
                <a:gd name="T44" fmla="*/ 15120938 w 38"/>
                <a:gd name="T45" fmla="*/ 100806241 h 46"/>
                <a:gd name="T46" fmla="*/ 5040312 w 38"/>
                <a:gd name="T47" fmla="*/ 90725620 h 46"/>
                <a:gd name="T48" fmla="*/ 0 w 38"/>
                <a:gd name="T49" fmla="*/ 75604687 h 46"/>
                <a:gd name="T50" fmla="*/ 0 w 38"/>
                <a:gd name="T51" fmla="*/ 75604687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0" y="30"/>
                  </a:moveTo>
                  <a:lnTo>
                    <a:pt x="0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4" y="10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30" y="8"/>
                  </a:lnTo>
                  <a:lnTo>
                    <a:pt x="32" y="12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38" y="28"/>
                  </a:lnTo>
                  <a:lnTo>
                    <a:pt x="36" y="34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24" y="44"/>
                  </a:lnTo>
                  <a:lnTo>
                    <a:pt x="20" y="46"/>
                  </a:lnTo>
                  <a:lnTo>
                    <a:pt x="14" y="46"/>
                  </a:lnTo>
                  <a:lnTo>
                    <a:pt x="10" y="44"/>
                  </a:lnTo>
                  <a:lnTo>
                    <a:pt x="6" y="40"/>
                  </a:lnTo>
                  <a:lnTo>
                    <a:pt x="2" y="3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6" name="Freeform 102"/>
            <p:cNvSpPr>
              <a:spLocks/>
            </p:cNvSpPr>
            <p:nvPr/>
          </p:nvSpPr>
          <p:spPr bwMode="auto">
            <a:xfrm>
              <a:off x="4503738" y="3076575"/>
              <a:ext cx="66675" cy="66675"/>
            </a:xfrm>
            <a:custGeom>
              <a:avLst/>
              <a:gdLst>
                <a:gd name="T0" fmla="*/ 95765928 w 42"/>
                <a:gd name="T1" fmla="*/ 25201560 h 42"/>
                <a:gd name="T2" fmla="*/ 95765928 w 42"/>
                <a:gd name="T3" fmla="*/ 25201560 h 42"/>
                <a:gd name="T4" fmla="*/ 65524063 w 42"/>
                <a:gd name="T5" fmla="*/ 45362808 h 42"/>
                <a:gd name="T6" fmla="*/ 65524063 w 42"/>
                <a:gd name="T7" fmla="*/ 45362808 h 42"/>
                <a:gd name="T8" fmla="*/ 60483753 w 42"/>
                <a:gd name="T9" fmla="*/ 45362808 h 42"/>
                <a:gd name="T10" fmla="*/ 60483753 w 42"/>
                <a:gd name="T11" fmla="*/ 45362808 h 42"/>
                <a:gd name="T12" fmla="*/ 90725617 w 42"/>
                <a:gd name="T13" fmla="*/ 20161249 h 42"/>
                <a:gd name="T14" fmla="*/ 90725617 w 42"/>
                <a:gd name="T15" fmla="*/ 20161249 h 42"/>
                <a:gd name="T16" fmla="*/ 100806238 w 42"/>
                <a:gd name="T17" fmla="*/ 15120938 h 42"/>
                <a:gd name="T18" fmla="*/ 100806238 w 42"/>
                <a:gd name="T19" fmla="*/ 15120938 h 42"/>
                <a:gd name="T20" fmla="*/ 100806238 w 42"/>
                <a:gd name="T21" fmla="*/ 10080624 h 42"/>
                <a:gd name="T22" fmla="*/ 100806238 w 42"/>
                <a:gd name="T23" fmla="*/ 10080624 h 42"/>
                <a:gd name="T24" fmla="*/ 75604685 w 42"/>
                <a:gd name="T25" fmla="*/ 0 h 42"/>
                <a:gd name="T26" fmla="*/ 55443442 w 42"/>
                <a:gd name="T27" fmla="*/ 0 h 42"/>
                <a:gd name="T28" fmla="*/ 35282187 w 42"/>
                <a:gd name="T29" fmla="*/ 5040312 h 42"/>
                <a:gd name="T30" fmla="*/ 25201560 w 42"/>
                <a:gd name="T31" fmla="*/ 15120938 h 42"/>
                <a:gd name="T32" fmla="*/ 25201560 w 42"/>
                <a:gd name="T33" fmla="*/ 15120938 h 42"/>
                <a:gd name="T34" fmla="*/ 10080624 w 42"/>
                <a:gd name="T35" fmla="*/ 25201560 h 42"/>
                <a:gd name="T36" fmla="*/ 5040312 w 42"/>
                <a:gd name="T37" fmla="*/ 35282187 h 42"/>
                <a:gd name="T38" fmla="*/ 0 w 42"/>
                <a:gd name="T39" fmla="*/ 50403119 h 42"/>
                <a:gd name="T40" fmla="*/ 0 w 42"/>
                <a:gd name="T41" fmla="*/ 60483753 h 42"/>
                <a:gd name="T42" fmla="*/ 5040312 w 42"/>
                <a:gd name="T43" fmla="*/ 75604685 h 42"/>
                <a:gd name="T44" fmla="*/ 10080624 w 42"/>
                <a:gd name="T45" fmla="*/ 85685306 h 42"/>
                <a:gd name="T46" fmla="*/ 20161249 w 42"/>
                <a:gd name="T47" fmla="*/ 95765928 h 42"/>
                <a:gd name="T48" fmla="*/ 35282187 w 42"/>
                <a:gd name="T49" fmla="*/ 100806238 h 42"/>
                <a:gd name="T50" fmla="*/ 35282187 w 42"/>
                <a:gd name="T51" fmla="*/ 100806238 h 42"/>
                <a:gd name="T52" fmla="*/ 50403119 w 42"/>
                <a:gd name="T53" fmla="*/ 105846574 h 42"/>
                <a:gd name="T54" fmla="*/ 65524063 w 42"/>
                <a:gd name="T55" fmla="*/ 100806238 h 42"/>
                <a:gd name="T56" fmla="*/ 75604685 w 42"/>
                <a:gd name="T57" fmla="*/ 95765928 h 42"/>
                <a:gd name="T58" fmla="*/ 90725617 w 42"/>
                <a:gd name="T59" fmla="*/ 85685306 h 42"/>
                <a:gd name="T60" fmla="*/ 90725617 w 42"/>
                <a:gd name="T61" fmla="*/ 85685306 h 42"/>
                <a:gd name="T62" fmla="*/ 100806238 w 42"/>
                <a:gd name="T63" fmla="*/ 70564374 h 42"/>
                <a:gd name="T64" fmla="*/ 105846574 w 42"/>
                <a:gd name="T65" fmla="*/ 50403119 h 42"/>
                <a:gd name="T66" fmla="*/ 100806238 w 42"/>
                <a:gd name="T67" fmla="*/ 20161249 h 42"/>
                <a:gd name="T68" fmla="*/ 100806238 w 42"/>
                <a:gd name="T69" fmla="*/ 20161249 h 42"/>
                <a:gd name="T70" fmla="*/ 95765928 w 42"/>
                <a:gd name="T71" fmla="*/ 25201560 h 42"/>
                <a:gd name="T72" fmla="*/ 95765928 w 42"/>
                <a:gd name="T73" fmla="*/ 2520156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2"/>
                <a:gd name="T113" fmla="*/ 42 w 42"/>
                <a:gd name="T114" fmla="*/ 42 h 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2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8" y="38"/>
                  </a:lnTo>
                  <a:lnTo>
                    <a:pt x="14" y="40"/>
                  </a:lnTo>
                  <a:lnTo>
                    <a:pt x="20" y="42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36" y="34"/>
                  </a:lnTo>
                  <a:lnTo>
                    <a:pt x="40" y="28"/>
                  </a:lnTo>
                  <a:lnTo>
                    <a:pt x="42" y="20"/>
                  </a:lnTo>
                  <a:lnTo>
                    <a:pt x="40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7" name="Freeform 103"/>
            <p:cNvSpPr>
              <a:spLocks/>
            </p:cNvSpPr>
            <p:nvPr/>
          </p:nvSpPr>
          <p:spPr bwMode="auto">
            <a:xfrm>
              <a:off x="4500563" y="3019425"/>
              <a:ext cx="69850" cy="63500"/>
            </a:xfrm>
            <a:custGeom>
              <a:avLst/>
              <a:gdLst>
                <a:gd name="T0" fmla="*/ 80644997 w 44"/>
                <a:gd name="T1" fmla="*/ 70564373 h 40"/>
                <a:gd name="T2" fmla="*/ 80644997 w 44"/>
                <a:gd name="T3" fmla="*/ 70564373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50403118 h 40"/>
                <a:gd name="T14" fmla="*/ 85685308 w 44"/>
                <a:gd name="T15" fmla="*/ 65524062 h 40"/>
                <a:gd name="T16" fmla="*/ 85685308 w 44"/>
                <a:gd name="T17" fmla="*/ 6552406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5443441 h 40"/>
                <a:gd name="T28" fmla="*/ 95765929 w 44"/>
                <a:gd name="T29" fmla="*/ 35282186 h 40"/>
                <a:gd name="T30" fmla="*/ 85685308 w 44"/>
                <a:gd name="T31" fmla="*/ 20161249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5040312 h 40"/>
                <a:gd name="T38" fmla="*/ 45362809 w 44"/>
                <a:gd name="T39" fmla="*/ 0 h 40"/>
                <a:gd name="T40" fmla="*/ 35282188 w 44"/>
                <a:gd name="T41" fmla="*/ 5040312 h 40"/>
                <a:gd name="T42" fmla="*/ 20161249 w 44"/>
                <a:gd name="T43" fmla="*/ 10080624 h 40"/>
                <a:gd name="T44" fmla="*/ 10080625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5443441 h 40"/>
                <a:gd name="T52" fmla="*/ 0 w 44"/>
                <a:gd name="T53" fmla="*/ 55443441 h 40"/>
                <a:gd name="T54" fmla="*/ 0 w 44"/>
                <a:gd name="T55" fmla="*/ 70564373 h 40"/>
                <a:gd name="T56" fmla="*/ 10080625 w 44"/>
                <a:gd name="T57" fmla="*/ 80644994 h 40"/>
                <a:gd name="T58" fmla="*/ 20161249 w 44"/>
                <a:gd name="T59" fmla="*/ 90725615 h 40"/>
                <a:gd name="T60" fmla="*/ 35282188 w 44"/>
                <a:gd name="T61" fmla="*/ 100806236 h 40"/>
                <a:gd name="T62" fmla="*/ 35282188 w 44"/>
                <a:gd name="T63" fmla="*/ 100806236 h 40"/>
                <a:gd name="T64" fmla="*/ 55443443 w 44"/>
                <a:gd name="T65" fmla="*/ 100806236 h 40"/>
                <a:gd name="T66" fmla="*/ 70564375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70564373 h 40"/>
                <a:gd name="T74" fmla="*/ 80644997 w 44"/>
                <a:gd name="T75" fmla="*/ 70564373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8"/>
                  </a:moveTo>
                  <a:lnTo>
                    <a:pt x="32" y="28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20"/>
                  </a:lnTo>
                  <a:lnTo>
                    <a:pt x="34" y="26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2"/>
                  </a:lnTo>
                  <a:lnTo>
                    <a:pt x="38" y="14"/>
                  </a:lnTo>
                  <a:lnTo>
                    <a:pt x="34" y="8"/>
                  </a:lnTo>
                  <a:lnTo>
                    <a:pt x="30" y="4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40" y="34"/>
                  </a:lnTo>
                  <a:lnTo>
                    <a:pt x="3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8" name="Freeform 104"/>
            <p:cNvSpPr>
              <a:spLocks/>
            </p:cNvSpPr>
            <p:nvPr/>
          </p:nvSpPr>
          <p:spPr bwMode="auto">
            <a:xfrm>
              <a:off x="4554538" y="2994025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0644992 w 38"/>
                <a:gd name="T7" fmla="*/ 85685309 h 46"/>
                <a:gd name="T8" fmla="*/ 65524061 w 38"/>
                <a:gd name="T9" fmla="*/ 100806241 h 46"/>
                <a:gd name="T10" fmla="*/ 40322496 w 38"/>
                <a:gd name="T11" fmla="*/ 115927199 h 46"/>
                <a:gd name="T12" fmla="*/ 40322496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0644998 h 46"/>
                <a:gd name="T18" fmla="*/ 0 w 38"/>
                <a:gd name="T19" fmla="*/ 70564376 h 46"/>
                <a:gd name="T20" fmla="*/ 0 w 38"/>
                <a:gd name="T21" fmla="*/ 55443444 h 46"/>
                <a:gd name="T22" fmla="*/ 0 w 38"/>
                <a:gd name="T23" fmla="*/ 55443444 h 46"/>
                <a:gd name="T24" fmla="*/ 0 w 38"/>
                <a:gd name="T25" fmla="*/ 40322499 h 46"/>
                <a:gd name="T26" fmla="*/ 5040312 w 38"/>
                <a:gd name="T27" fmla="*/ 25201560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40322496 w 38"/>
                <a:gd name="T35" fmla="*/ 0 h 46"/>
                <a:gd name="T36" fmla="*/ 50403117 w 38"/>
                <a:gd name="T37" fmla="*/ 0 h 46"/>
                <a:gd name="T38" fmla="*/ 65524061 w 38"/>
                <a:gd name="T39" fmla="*/ 0 h 46"/>
                <a:gd name="T40" fmla="*/ 75604682 w 38"/>
                <a:gd name="T41" fmla="*/ 5040312 h 46"/>
                <a:gd name="T42" fmla="*/ 85685303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2" y="34"/>
                  </a:lnTo>
                  <a:lnTo>
                    <a:pt x="26" y="40"/>
                  </a:lnTo>
                  <a:lnTo>
                    <a:pt x="16" y="46"/>
                  </a:lnTo>
                  <a:lnTo>
                    <a:pt x="8" y="40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79" name="Freeform 105"/>
            <p:cNvSpPr>
              <a:spLocks/>
            </p:cNvSpPr>
            <p:nvPr/>
          </p:nvSpPr>
          <p:spPr bwMode="auto">
            <a:xfrm>
              <a:off x="4589463" y="3032125"/>
              <a:ext cx="73025" cy="63500"/>
            </a:xfrm>
            <a:custGeom>
              <a:avLst/>
              <a:gdLst>
                <a:gd name="T0" fmla="*/ 95765931 w 46"/>
                <a:gd name="T1" fmla="*/ 10080624 h 40"/>
                <a:gd name="T2" fmla="*/ 95765931 w 46"/>
                <a:gd name="T3" fmla="*/ 10080624 h 40"/>
                <a:gd name="T4" fmla="*/ 85685309 w 46"/>
                <a:gd name="T5" fmla="*/ 5040312 h 40"/>
                <a:gd name="T6" fmla="*/ 70564376 w 46"/>
                <a:gd name="T7" fmla="*/ 0 h 40"/>
                <a:gd name="T8" fmla="*/ 55443444 w 46"/>
                <a:gd name="T9" fmla="*/ 0 h 40"/>
                <a:gd name="T10" fmla="*/ 40322499 w 46"/>
                <a:gd name="T11" fmla="*/ 5040312 h 40"/>
                <a:gd name="T12" fmla="*/ 40322499 w 46"/>
                <a:gd name="T13" fmla="*/ 5040312 h 40"/>
                <a:gd name="T14" fmla="*/ 20161250 w 46"/>
                <a:gd name="T15" fmla="*/ 20161249 h 40"/>
                <a:gd name="T16" fmla="*/ 10080625 w 46"/>
                <a:gd name="T17" fmla="*/ 40322497 h 40"/>
                <a:gd name="T18" fmla="*/ 0 w 46"/>
                <a:gd name="T19" fmla="*/ 70564373 h 40"/>
                <a:gd name="T20" fmla="*/ 0 w 46"/>
                <a:gd name="T21" fmla="*/ 70564373 h 40"/>
                <a:gd name="T22" fmla="*/ 25201560 w 46"/>
                <a:gd name="T23" fmla="*/ 55443441 h 40"/>
                <a:gd name="T24" fmla="*/ 25201560 w 46"/>
                <a:gd name="T25" fmla="*/ 55443441 h 40"/>
                <a:gd name="T26" fmla="*/ 45362810 w 46"/>
                <a:gd name="T27" fmla="*/ 50403118 h 40"/>
                <a:gd name="T28" fmla="*/ 60483755 w 46"/>
                <a:gd name="T29" fmla="*/ 50403118 h 40"/>
                <a:gd name="T30" fmla="*/ 60483755 w 46"/>
                <a:gd name="T31" fmla="*/ 50403118 h 40"/>
                <a:gd name="T32" fmla="*/ 60483755 w 46"/>
                <a:gd name="T33" fmla="*/ 50403118 h 40"/>
                <a:gd name="T34" fmla="*/ 60483755 w 46"/>
                <a:gd name="T35" fmla="*/ 50403118 h 40"/>
                <a:gd name="T36" fmla="*/ 40322499 w 46"/>
                <a:gd name="T37" fmla="*/ 55443441 h 40"/>
                <a:gd name="T38" fmla="*/ 20161250 w 46"/>
                <a:gd name="T39" fmla="*/ 65524062 h 40"/>
                <a:gd name="T40" fmla="*/ 20161250 w 46"/>
                <a:gd name="T41" fmla="*/ 65524062 h 40"/>
                <a:gd name="T42" fmla="*/ 5040312 w 46"/>
                <a:gd name="T43" fmla="*/ 75604683 h 40"/>
                <a:gd name="T44" fmla="*/ 5040312 w 46"/>
                <a:gd name="T45" fmla="*/ 75604683 h 40"/>
                <a:gd name="T46" fmla="*/ 25201560 w 46"/>
                <a:gd name="T47" fmla="*/ 90725615 h 40"/>
                <a:gd name="T48" fmla="*/ 45362810 w 46"/>
                <a:gd name="T49" fmla="*/ 95765926 h 40"/>
                <a:gd name="T50" fmla="*/ 60483755 w 46"/>
                <a:gd name="T51" fmla="*/ 100806236 h 40"/>
                <a:gd name="T52" fmla="*/ 75604687 w 46"/>
                <a:gd name="T53" fmla="*/ 95765926 h 40"/>
                <a:gd name="T54" fmla="*/ 75604687 w 46"/>
                <a:gd name="T55" fmla="*/ 95765926 h 40"/>
                <a:gd name="T56" fmla="*/ 90725620 w 46"/>
                <a:gd name="T57" fmla="*/ 90725615 h 40"/>
                <a:gd name="T58" fmla="*/ 100806241 w 46"/>
                <a:gd name="T59" fmla="*/ 80644994 h 40"/>
                <a:gd name="T60" fmla="*/ 110886888 w 46"/>
                <a:gd name="T61" fmla="*/ 70564373 h 40"/>
                <a:gd name="T62" fmla="*/ 110886888 w 46"/>
                <a:gd name="T63" fmla="*/ 60483752 h 40"/>
                <a:gd name="T64" fmla="*/ 115927199 w 46"/>
                <a:gd name="T65" fmla="*/ 45362808 h 40"/>
                <a:gd name="T66" fmla="*/ 110886888 w 46"/>
                <a:gd name="T67" fmla="*/ 35282186 h 40"/>
                <a:gd name="T68" fmla="*/ 105846577 w 46"/>
                <a:gd name="T69" fmla="*/ 20161249 h 40"/>
                <a:gd name="T70" fmla="*/ 95765931 w 46"/>
                <a:gd name="T71" fmla="*/ 10080624 h 40"/>
                <a:gd name="T72" fmla="*/ 95765931 w 46"/>
                <a:gd name="T73" fmla="*/ 10080624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40"/>
                <a:gd name="T113" fmla="*/ 46 w 46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40">
                  <a:moveTo>
                    <a:pt x="38" y="4"/>
                  </a:moveTo>
                  <a:lnTo>
                    <a:pt x="38" y="4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24" y="40"/>
                  </a:lnTo>
                  <a:lnTo>
                    <a:pt x="30" y="38"/>
                  </a:lnTo>
                  <a:lnTo>
                    <a:pt x="36" y="36"/>
                  </a:lnTo>
                  <a:lnTo>
                    <a:pt x="40" y="32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6" y="18"/>
                  </a:lnTo>
                  <a:lnTo>
                    <a:pt x="44" y="14"/>
                  </a:lnTo>
                  <a:lnTo>
                    <a:pt x="42" y="8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0" name="Freeform 106"/>
            <p:cNvSpPr>
              <a:spLocks/>
            </p:cNvSpPr>
            <p:nvPr/>
          </p:nvSpPr>
          <p:spPr bwMode="auto">
            <a:xfrm>
              <a:off x="4548188" y="3048000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50403115 h 34"/>
                <a:gd name="T6" fmla="*/ 85685301 w 36"/>
                <a:gd name="T7" fmla="*/ 65524058 h 34"/>
                <a:gd name="T8" fmla="*/ 70564370 w 36"/>
                <a:gd name="T9" fmla="*/ 80644989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0 w 36"/>
                <a:gd name="T21" fmla="*/ 55443437 h 34"/>
                <a:gd name="T22" fmla="*/ 0 w 36"/>
                <a:gd name="T23" fmla="*/ 55443437 h 34"/>
                <a:gd name="T24" fmla="*/ 0 w 36"/>
                <a:gd name="T25" fmla="*/ 40322494 h 34"/>
                <a:gd name="T26" fmla="*/ 5040312 w 36"/>
                <a:gd name="T27" fmla="*/ 20161247 h 34"/>
                <a:gd name="T28" fmla="*/ 15120937 w 36"/>
                <a:gd name="T29" fmla="*/ 10080624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20"/>
                  </a:lnTo>
                  <a:lnTo>
                    <a:pt x="34" y="26"/>
                  </a:lnTo>
                  <a:lnTo>
                    <a:pt x="28" y="32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1" name="Freeform 107"/>
            <p:cNvSpPr>
              <a:spLocks/>
            </p:cNvSpPr>
            <p:nvPr/>
          </p:nvSpPr>
          <p:spPr bwMode="auto">
            <a:xfrm>
              <a:off x="4386263" y="3181350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55443443 h 44"/>
                <a:gd name="T6" fmla="*/ 0 w 38"/>
                <a:gd name="T7" fmla="*/ 40322498 h 44"/>
                <a:gd name="T8" fmla="*/ 10080624 w 38"/>
                <a:gd name="T9" fmla="*/ 20161249 h 44"/>
                <a:gd name="T10" fmla="*/ 25201559 w 38"/>
                <a:gd name="T11" fmla="*/ 0 h 44"/>
                <a:gd name="T12" fmla="*/ 25201559 w 38"/>
                <a:gd name="T13" fmla="*/ 0 h 44"/>
                <a:gd name="T14" fmla="*/ 55443440 w 38"/>
                <a:gd name="T15" fmla="*/ 5040312 h 44"/>
                <a:gd name="T16" fmla="*/ 75604682 w 38"/>
                <a:gd name="T17" fmla="*/ 15120938 h 44"/>
                <a:gd name="T18" fmla="*/ 80644992 w 38"/>
                <a:gd name="T19" fmla="*/ 25201560 h 44"/>
                <a:gd name="T20" fmla="*/ 90725613 w 38"/>
                <a:gd name="T21" fmla="*/ 35282188 h 44"/>
                <a:gd name="T22" fmla="*/ 90725613 w 38"/>
                <a:gd name="T23" fmla="*/ 35282188 h 44"/>
                <a:gd name="T24" fmla="*/ 95765924 w 38"/>
                <a:gd name="T25" fmla="*/ 50403120 h 44"/>
                <a:gd name="T26" fmla="*/ 95765924 w 38"/>
                <a:gd name="T27" fmla="*/ 65524065 h 44"/>
                <a:gd name="T28" fmla="*/ 95765924 w 38"/>
                <a:gd name="T29" fmla="*/ 80644997 h 44"/>
                <a:gd name="T30" fmla="*/ 85685303 w 38"/>
                <a:gd name="T31" fmla="*/ 95765929 h 44"/>
                <a:gd name="T32" fmla="*/ 85685303 w 38"/>
                <a:gd name="T33" fmla="*/ 95765929 h 44"/>
                <a:gd name="T34" fmla="*/ 75604682 w 38"/>
                <a:gd name="T35" fmla="*/ 105846575 h 44"/>
                <a:gd name="T36" fmla="*/ 60483751 w 38"/>
                <a:gd name="T37" fmla="*/ 110886886 h 44"/>
                <a:gd name="T38" fmla="*/ 50403117 w 38"/>
                <a:gd name="T39" fmla="*/ 110886886 h 44"/>
                <a:gd name="T40" fmla="*/ 3528218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95765929 h 44"/>
                <a:gd name="T46" fmla="*/ 5040312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0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2" y="10"/>
                  </a:lnTo>
                  <a:lnTo>
                    <a:pt x="36" y="14"/>
                  </a:lnTo>
                  <a:lnTo>
                    <a:pt x="38" y="20"/>
                  </a:lnTo>
                  <a:lnTo>
                    <a:pt x="38" y="26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2" name="Freeform 108"/>
            <p:cNvSpPr>
              <a:spLocks/>
            </p:cNvSpPr>
            <p:nvPr/>
          </p:nvSpPr>
          <p:spPr bwMode="auto">
            <a:xfrm>
              <a:off x="4322763" y="3178175"/>
              <a:ext cx="66675" cy="63500"/>
            </a:xfrm>
            <a:custGeom>
              <a:avLst/>
              <a:gdLst>
                <a:gd name="T0" fmla="*/ 95765928 w 42"/>
                <a:gd name="T1" fmla="*/ 25201559 h 40"/>
                <a:gd name="T2" fmla="*/ 95765928 w 42"/>
                <a:gd name="T3" fmla="*/ 25201559 h 40"/>
                <a:gd name="T4" fmla="*/ 65524063 w 42"/>
                <a:gd name="T5" fmla="*/ 45362808 h 40"/>
                <a:gd name="T6" fmla="*/ 65524063 w 42"/>
                <a:gd name="T7" fmla="*/ 45362808 h 40"/>
                <a:gd name="T8" fmla="*/ 65524063 w 42"/>
                <a:gd name="T9" fmla="*/ 40322497 h 40"/>
                <a:gd name="T10" fmla="*/ 65524063 w 42"/>
                <a:gd name="T11" fmla="*/ 40322497 h 40"/>
                <a:gd name="T12" fmla="*/ 90725617 w 42"/>
                <a:gd name="T13" fmla="*/ 20161249 h 40"/>
                <a:gd name="T14" fmla="*/ 90725617 w 42"/>
                <a:gd name="T15" fmla="*/ 20161249 h 40"/>
                <a:gd name="T16" fmla="*/ 100806238 w 42"/>
                <a:gd name="T17" fmla="*/ 10080624 h 40"/>
                <a:gd name="T18" fmla="*/ 100806238 w 42"/>
                <a:gd name="T19" fmla="*/ 10080624 h 40"/>
                <a:gd name="T20" fmla="*/ 100806238 w 42"/>
                <a:gd name="T21" fmla="*/ 10080624 h 40"/>
                <a:gd name="T22" fmla="*/ 100806238 w 42"/>
                <a:gd name="T23" fmla="*/ 10080624 h 40"/>
                <a:gd name="T24" fmla="*/ 75604685 w 42"/>
                <a:gd name="T25" fmla="*/ 0 h 40"/>
                <a:gd name="T26" fmla="*/ 55443442 w 42"/>
                <a:gd name="T27" fmla="*/ 0 h 40"/>
                <a:gd name="T28" fmla="*/ 35282187 w 42"/>
                <a:gd name="T29" fmla="*/ 5040312 h 40"/>
                <a:gd name="T30" fmla="*/ 25201560 w 42"/>
                <a:gd name="T31" fmla="*/ 10080624 h 40"/>
                <a:gd name="T32" fmla="*/ 25201560 w 42"/>
                <a:gd name="T33" fmla="*/ 10080624 h 40"/>
                <a:gd name="T34" fmla="*/ 10080624 w 42"/>
                <a:gd name="T35" fmla="*/ 25201559 h 40"/>
                <a:gd name="T36" fmla="*/ 5040312 w 42"/>
                <a:gd name="T37" fmla="*/ 35282186 h 40"/>
                <a:gd name="T38" fmla="*/ 0 w 42"/>
                <a:gd name="T39" fmla="*/ 45362808 h 40"/>
                <a:gd name="T40" fmla="*/ 0 w 42"/>
                <a:gd name="T41" fmla="*/ 60483752 h 40"/>
                <a:gd name="T42" fmla="*/ 5040312 w 42"/>
                <a:gd name="T43" fmla="*/ 70564373 h 40"/>
                <a:gd name="T44" fmla="*/ 15120938 w 42"/>
                <a:gd name="T45" fmla="*/ 85685305 h 40"/>
                <a:gd name="T46" fmla="*/ 25201560 w 42"/>
                <a:gd name="T47" fmla="*/ 90725615 h 40"/>
                <a:gd name="T48" fmla="*/ 35282187 w 42"/>
                <a:gd name="T49" fmla="*/ 100806236 h 40"/>
                <a:gd name="T50" fmla="*/ 35282187 w 42"/>
                <a:gd name="T51" fmla="*/ 100806236 h 40"/>
                <a:gd name="T52" fmla="*/ 50403119 w 42"/>
                <a:gd name="T53" fmla="*/ 100806236 h 40"/>
                <a:gd name="T54" fmla="*/ 65524063 w 42"/>
                <a:gd name="T55" fmla="*/ 100806236 h 40"/>
                <a:gd name="T56" fmla="*/ 80644996 w 42"/>
                <a:gd name="T57" fmla="*/ 90725615 h 40"/>
                <a:gd name="T58" fmla="*/ 90725617 w 42"/>
                <a:gd name="T59" fmla="*/ 80644994 h 40"/>
                <a:gd name="T60" fmla="*/ 90725617 w 42"/>
                <a:gd name="T61" fmla="*/ 80644994 h 40"/>
                <a:gd name="T62" fmla="*/ 100806238 w 42"/>
                <a:gd name="T63" fmla="*/ 65524062 h 40"/>
                <a:gd name="T64" fmla="*/ 105846574 w 42"/>
                <a:gd name="T65" fmla="*/ 50403118 h 40"/>
                <a:gd name="T66" fmla="*/ 105846574 w 42"/>
                <a:gd name="T67" fmla="*/ 20161249 h 40"/>
                <a:gd name="T68" fmla="*/ 105846574 w 42"/>
                <a:gd name="T69" fmla="*/ 20161249 h 40"/>
                <a:gd name="T70" fmla="*/ 95765928 w 42"/>
                <a:gd name="T71" fmla="*/ 25201559 h 40"/>
                <a:gd name="T72" fmla="*/ 95765928 w 42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2" y="20"/>
                  </a:lnTo>
                  <a:lnTo>
                    <a:pt x="42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3" name="Freeform 109"/>
            <p:cNvSpPr>
              <a:spLocks/>
            </p:cNvSpPr>
            <p:nvPr/>
          </p:nvSpPr>
          <p:spPr bwMode="auto">
            <a:xfrm>
              <a:off x="4319588" y="3121025"/>
              <a:ext cx="69850" cy="63500"/>
            </a:xfrm>
            <a:custGeom>
              <a:avLst/>
              <a:gdLst>
                <a:gd name="T0" fmla="*/ 80644997 w 44"/>
                <a:gd name="T1" fmla="*/ 65524062 h 40"/>
                <a:gd name="T2" fmla="*/ 80644997 w 44"/>
                <a:gd name="T3" fmla="*/ 65524062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45362808 h 40"/>
                <a:gd name="T14" fmla="*/ 85685308 w 44"/>
                <a:gd name="T15" fmla="*/ 60483752 h 40"/>
                <a:gd name="T16" fmla="*/ 85685308 w 44"/>
                <a:gd name="T17" fmla="*/ 6048375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0403118 h 40"/>
                <a:gd name="T28" fmla="*/ 95765929 w 44"/>
                <a:gd name="T29" fmla="*/ 30241876 h 40"/>
                <a:gd name="T30" fmla="*/ 85685308 w 44"/>
                <a:gd name="T31" fmla="*/ 15120938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0 h 40"/>
                <a:gd name="T38" fmla="*/ 45362809 w 44"/>
                <a:gd name="T39" fmla="*/ 0 h 40"/>
                <a:gd name="T40" fmla="*/ 35282188 w 44"/>
                <a:gd name="T41" fmla="*/ 0 h 40"/>
                <a:gd name="T42" fmla="*/ 20161249 w 44"/>
                <a:gd name="T43" fmla="*/ 5040312 h 40"/>
                <a:gd name="T44" fmla="*/ 10080625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0403118 h 40"/>
                <a:gd name="T52" fmla="*/ 0 w 44"/>
                <a:gd name="T53" fmla="*/ 50403118 h 40"/>
                <a:gd name="T54" fmla="*/ 5040312 w 44"/>
                <a:gd name="T55" fmla="*/ 70564373 h 40"/>
                <a:gd name="T56" fmla="*/ 10080625 w 44"/>
                <a:gd name="T57" fmla="*/ 80644994 h 40"/>
                <a:gd name="T58" fmla="*/ 20161249 w 44"/>
                <a:gd name="T59" fmla="*/ 90725615 h 40"/>
                <a:gd name="T60" fmla="*/ 35282188 w 44"/>
                <a:gd name="T61" fmla="*/ 95765926 h 40"/>
                <a:gd name="T62" fmla="*/ 35282188 w 44"/>
                <a:gd name="T63" fmla="*/ 95765926 h 40"/>
                <a:gd name="T64" fmla="*/ 55443443 w 44"/>
                <a:gd name="T65" fmla="*/ 100806236 h 40"/>
                <a:gd name="T66" fmla="*/ 75604686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65524062 h 40"/>
                <a:gd name="T74" fmla="*/ 80644997 w 44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6"/>
                  </a:moveTo>
                  <a:lnTo>
                    <a:pt x="32" y="2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0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4" name="Freeform 110"/>
            <p:cNvSpPr>
              <a:spLocks/>
            </p:cNvSpPr>
            <p:nvPr/>
          </p:nvSpPr>
          <p:spPr bwMode="auto">
            <a:xfrm>
              <a:off x="4373563" y="3092450"/>
              <a:ext cx="60325" cy="73025"/>
            </a:xfrm>
            <a:custGeom>
              <a:avLst/>
              <a:gdLst>
                <a:gd name="T0" fmla="*/ 95765924 w 38"/>
                <a:gd name="T1" fmla="*/ 60483755 h 46"/>
                <a:gd name="T2" fmla="*/ 95765924 w 38"/>
                <a:gd name="T3" fmla="*/ 60483755 h 46"/>
                <a:gd name="T4" fmla="*/ 90725613 w 38"/>
                <a:gd name="T5" fmla="*/ 75604687 h 46"/>
                <a:gd name="T6" fmla="*/ 80644992 w 38"/>
                <a:gd name="T7" fmla="*/ 90725620 h 46"/>
                <a:gd name="T8" fmla="*/ 65524061 w 38"/>
                <a:gd name="T9" fmla="*/ 105846577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0644998 h 46"/>
                <a:gd name="T18" fmla="*/ 0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5040312 h 46"/>
                <a:gd name="T36" fmla="*/ 50403117 w 38"/>
                <a:gd name="T37" fmla="*/ 0 h 46"/>
                <a:gd name="T38" fmla="*/ 65524061 w 38"/>
                <a:gd name="T39" fmla="*/ 5040312 h 46"/>
                <a:gd name="T40" fmla="*/ 75604682 w 38"/>
                <a:gd name="T41" fmla="*/ 10080625 h 46"/>
                <a:gd name="T42" fmla="*/ 85685303 w 38"/>
                <a:gd name="T43" fmla="*/ 20161250 h 46"/>
                <a:gd name="T44" fmla="*/ 90725613 w 38"/>
                <a:gd name="T45" fmla="*/ 30241877 h 46"/>
                <a:gd name="T46" fmla="*/ 95765924 w 38"/>
                <a:gd name="T47" fmla="*/ 45362810 h 46"/>
                <a:gd name="T48" fmla="*/ 95765924 w 38"/>
                <a:gd name="T49" fmla="*/ 60483755 h 46"/>
                <a:gd name="T50" fmla="*/ 95765924 w 38"/>
                <a:gd name="T51" fmla="*/ 60483755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4"/>
                  </a:moveTo>
                  <a:lnTo>
                    <a:pt x="38" y="24"/>
                  </a:lnTo>
                  <a:lnTo>
                    <a:pt x="36" y="30"/>
                  </a:lnTo>
                  <a:lnTo>
                    <a:pt x="32" y="36"/>
                  </a:lnTo>
                  <a:lnTo>
                    <a:pt x="26" y="42"/>
                  </a:lnTo>
                  <a:lnTo>
                    <a:pt x="18" y="46"/>
                  </a:lnTo>
                  <a:lnTo>
                    <a:pt x="8" y="40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8"/>
                  </a:lnTo>
                  <a:lnTo>
                    <a:pt x="38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5" name="Freeform 111"/>
            <p:cNvSpPr>
              <a:spLocks/>
            </p:cNvSpPr>
            <p:nvPr/>
          </p:nvSpPr>
          <p:spPr bwMode="auto">
            <a:xfrm>
              <a:off x="4408488" y="3130550"/>
              <a:ext cx="69850" cy="63500"/>
            </a:xfrm>
            <a:custGeom>
              <a:avLst/>
              <a:gdLst>
                <a:gd name="T0" fmla="*/ 95765929 w 44"/>
                <a:gd name="T1" fmla="*/ 15120938 h 40"/>
                <a:gd name="T2" fmla="*/ 95765929 w 44"/>
                <a:gd name="T3" fmla="*/ 15120938 h 40"/>
                <a:gd name="T4" fmla="*/ 80644997 w 44"/>
                <a:gd name="T5" fmla="*/ 5040312 h 40"/>
                <a:gd name="T6" fmla="*/ 70564375 w 44"/>
                <a:gd name="T7" fmla="*/ 0 h 40"/>
                <a:gd name="T8" fmla="*/ 55443443 w 44"/>
                <a:gd name="T9" fmla="*/ 5040312 h 40"/>
                <a:gd name="T10" fmla="*/ 40322498 w 44"/>
                <a:gd name="T11" fmla="*/ 10080624 h 40"/>
                <a:gd name="T12" fmla="*/ 40322498 w 44"/>
                <a:gd name="T13" fmla="*/ 10080624 h 40"/>
                <a:gd name="T14" fmla="*/ 20161249 w 44"/>
                <a:gd name="T15" fmla="*/ 25201559 h 40"/>
                <a:gd name="T16" fmla="*/ 10080625 w 44"/>
                <a:gd name="T17" fmla="*/ 40322497 h 40"/>
                <a:gd name="T18" fmla="*/ 0 w 44"/>
                <a:gd name="T19" fmla="*/ 70564373 h 40"/>
                <a:gd name="T20" fmla="*/ 0 w 44"/>
                <a:gd name="T21" fmla="*/ 70564373 h 40"/>
                <a:gd name="T22" fmla="*/ 25201560 w 44"/>
                <a:gd name="T23" fmla="*/ 55443441 h 40"/>
                <a:gd name="T24" fmla="*/ 25201560 w 44"/>
                <a:gd name="T25" fmla="*/ 55443441 h 40"/>
                <a:gd name="T26" fmla="*/ 45362809 w 44"/>
                <a:gd name="T27" fmla="*/ 50403118 h 40"/>
                <a:gd name="T28" fmla="*/ 60483754 w 44"/>
                <a:gd name="T29" fmla="*/ 50403118 h 40"/>
                <a:gd name="T30" fmla="*/ 60483754 w 44"/>
                <a:gd name="T31" fmla="*/ 50403118 h 40"/>
                <a:gd name="T32" fmla="*/ 60483754 w 44"/>
                <a:gd name="T33" fmla="*/ 55443441 h 40"/>
                <a:gd name="T34" fmla="*/ 60483754 w 44"/>
                <a:gd name="T35" fmla="*/ 55443441 h 40"/>
                <a:gd name="T36" fmla="*/ 40322498 w 44"/>
                <a:gd name="T37" fmla="*/ 55443441 h 40"/>
                <a:gd name="T38" fmla="*/ 20161249 w 44"/>
                <a:gd name="T39" fmla="*/ 65524062 h 40"/>
                <a:gd name="T40" fmla="*/ 20161249 w 44"/>
                <a:gd name="T41" fmla="*/ 65524062 h 40"/>
                <a:gd name="T42" fmla="*/ 5040312 w 44"/>
                <a:gd name="T43" fmla="*/ 75604683 h 40"/>
                <a:gd name="T44" fmla="*/ 5040312 w 44"/>
                <a:gd name="T45" fmla="*/ 75604683 h 40"/>
                <a:gd name="T46" fmla="*/ 25201560 w 44"/>
                <a:gd name="T47" fmla="*/ 90725615 h 40"/>
                <a:gd name="T48" fmla="*/ 45362809 w 44"/>
                <a:gd name="T49" fmla="*/ 100806236 h 40"/>
                <a:gd name="T50" fmla="*/ 60483754 w 44"/>
                <a:gd name="T51" fmla="*/ 100806236 h 40"/>
                <a:gd name="T52" fmla="*/ 75604686 w 44"/>
                <a:gd name="T53" fmla="*/ 95765926 h 40"/>
                <a:gd name="T54" fmla="*/ 75604686 w 44"/>
                <a:gd name="T55" fmla="*/ 95765926 h 40"/>
                <a:gd name="T56" fmla="*/ 90725618 w 44"/>
                <a:gd name="T57" fmla="*/ 90725615 h 40"/>
                <a:gd name="T58" fmla="*/ 100806240 w 44"/>
                <a:gd name="T59" fmla="*/ 85685305 h 40"/>
                <a:gd name="T60" fmla="*/ 105846575 w 44"/>
                <a:gd name="T61" fmla="*/ 75604683 h 40"/>
                <a:gd name="T62" fmla="*/ 110886886 w 44"/>
                <a:gd name="T63" fmla="*/ 60483752 h 40"/>
                <a:gd name="T64" fmla="*/ 110886886 w 44"/>
                <a:gd name="T65" fmla="*/ 50403118 h 40"/>
                <a:gd name="T66" fmla="*/ 110886886 w 44"/>
                <a:gd name="T67" fmla="*/ 35282186 h 40"/>
                <a:gd name="T68" fmla="*/ 105846575 w 44"/>
                <a:gd name="T69" fmla="*/ 25201559 h 40"/>
                <a:gd name="T70" fmla="*/ 95765929 w 44"/>
                <a:gd name="T71" fmla="*/ 15120938 h 40"/>
                <a:gd name="T72" fmla="*/ 95765929 w 44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"/>
                <a:gd name="T112" fmla="*/ 0 h 40"/>
                <a:gd name="T113" fmla="*/ 44 w 44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" h="40">
                  <a:moveTo>
                    <a:pt x="38" y="6"/>
                  </a:moveTo>
                  <a:lnTo>
                    <a:pt x="38" y="6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4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4" y="40"/>
                  </a:lnTo>
                  <a:lnTo>
                    <a:pt x="30" y="38"/>
                  </a:lnTo>
                  <a:lnTo>
                    <a:pt x="36" y="36"/>
                  </a:lnTo>
                  <a:lnTo>
                    <a:pt x="40" y="34"/>
                  </a:lnTo>
                  <a:lnTo>
                    <a:pt x="42" y="30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6" name="Freeform 112"/>
            <p:cNvSpPr>
              <a:spLocks/>
            </p:cNvSpPr>
            <p:nvPr/>
          </p:nvSpPr>
          <p:spPr bwMode="auto">
            <a:xfrm>
              <a:off x="4367213" y="3149600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45362805 h 34"/>
                <a:gd name="T6" fmla="*/ 85685301 w 36"/>
                <a:gd name="T7" fmla="*/ 60483748 h 34"/>
                <a:gd name="T8" fmla="*/ 70564370 w 36"/>
                <a:gd name="T9" fmla="*/ 75604678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5040312 w 36"/>
                <a:gd name="T21" fmla="*/ 55443437 h 34"/>
                <a:gd name="T22" fmla="*/ 5040312 w 36"/>
                <a:gd name="T23" fmla="*/ 55443437 h 34"/>
                <a:gd name="T24" fmla="*/ 0 w 36"/>
                <a:gd name="T25" fmla="*/ 35282184 h 34"/>
                <a:gd name="T26" fmla="*/ 5040312 w 36"/>
                <a:gd name="T27" fmla="*/ 20161247 h 34"/>
                <a:gd name="T28" fmla="*/ 15120937 w 36"/>
                <a:gd name="T29" fmla="*/ 5040312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18"/>
                  </a:lnTo>
                  <a:lnTo>
                    <a:pt x="34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7" name="Freeform 113"/>
            <p:cNvSpPr>
              <a:spLocks/>
            </p:cNvSpPr>
            <p:nvPr/>
          </p:nvSpPr>
          <p:spPr bwMode="auto">
            <a:xfrm>
              <a:off x="4681538" y="3276600"/>
              <a:ext cx="57150" cy="63500"/>
            </a:xfrm>
            <a:custGeom>
              <a:avLst/>
              <a:gdLst>
                <a:gd name="T0" fmla="*/ 5040312 w 36"/>
                <a:gd name="T1" fmla="*/ 70564373 h 40"/>
                <a:gd name="T2" fmla="*/ 5040312 w 36"/>
                <a:gd name="T3" fmla="*/ 70564373 h 40"/>
                <a:gd name="T4" fmla="*/ 0 w 36"/>
                <a:gd name="T5" fmla="*/ 55443441 h 40"/>
                <a:gd name="T6" fmla="*/ 0 w 36"/>
                <a:gd name="T7" fmla="*/ 40322497 h 40"/>
                <a:gd name="T8" fmla="*/ 5040312 w 36"/>
                <a:gd name="T9" fmla="*/ 20161249 h 40"/>
                <a:gd name="T10" fmla="*/ 20161248 w 36"/>
                <a:gd name="T11" fmla="*/ 0 h 40"/>
                <a:gd name="T12" fmla="*/ 20161248 w 36"/>
                <a:gd name="T13" fmla="*/ 0 h 40"/>
                <a:gd name="T14" fmla="*/ 45362806 w 36"/>
                <a:gd name="T15" fmla="*/ 5040312 h 40"/>
                <a:gd name="T16" fmla="*/ 65524060 w 36"/>
                <a:gd name="T17" fmla="*/ 15120938 h 40"/>
                <a:gd name="T18" fmla="*/ 85685301 w 36"/>
                <a:gd name="T19" fmla="*/ 30241876 h 40"/>
                <a:gd name="T20" fmla="*/ 85685301 w 36"/>
                <a:gd name="T21" fmla="*/ 30241876 h 40"/>
                <a:gd name="T22" fmla="*/ 90725611 w 36"/>
                <a:gd name="T23" fmla="*/ 45362808 h 40"/>
                <a:gd name="T24" fmla="*/ 90725611 w 36"/>
                <a:gd name="T25" fmla="*/ 55443441 h 40"/>
                <a:gd name="T26" fmla="*/ 90725611 w 36"/>
                <a:gd name="T27" fmla="*/ 70564373 h 40"/>
                <a:gd name="T28" fmla="*/ 85685301 w 36"/>
                <a:gd name="T29" fmla="*/ 80644994 h 40"/>
                <a:gd name="T30" fmla="*/ 85685301 w 36"/>
                <a:gd name="T31" fmla="*/ 80644994 h 40"/>
                <a:gd name="T32" fmla="*/ 75604680 w 36"/>
                <a:gd name="T33" fmla="*/ 90725615 h 40"/>
                <a:gd name="T34" fmla="*/ 65524060 w 36"/>
                <a:gd name="T35" fmla="*/ 100806236 h 40"/>
                <a:gd name="T36" fmla="*/ 55443439 w 36"/>
                <a:gd name="T37" fmla="*/ 100806236 h 40"/>
                <a:gd name="T38" fmla="*/ 40322495 w 36"/>
                <a:gd name="T39" fmla="*/ 100806236 h 40"/>
                <a:gd name="T40" fmla="*/ 30241875 w 36"/>
                <a:gd name="T41" fmla="*/ 100806236 h 40"/>
                <a:gd name="T42" fmla="*/ 20161248 w 36"/>
                <a:gd name="T43" fmla="*/ 95765926 h 40"/>
                <a:gd name="T44" fmla="*/ 10080624 w 36"/>
                <a:gd name="T45" fmla="*/ 85685305 h 40"/>
                <a:gd name="T46" fmla="*/ 5040312 w 36"/>
                <a:gd name="T47" fmla="*/ 70564373 h 40"/>
                <a:gd name="T48" fmla="*/ 5040312 w 36"/>
                <a:gd name="T49" fmla="*/ 70564373 h 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0"/>
                <a:gd name="T77" fmla="*/ 36 w 36"/>
                <a:gd name="T78" fmla="*/ 40 h 4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0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6" y="22"/>
                  </a:lnTo>
                  <a:lnTo>
                    <a:pt x="36" y="28"/>
                  </a:lnTo>
                  <a:lnTo>
                    <a:pt x="34" y="32"/>
                  </a:lnTo>
                  <a:lnTo>
                    <a:pt x="30" y="36"/>
                  </a:lnTo>
                  <a:lnTo>
                    <a:pt x="26" y="40"/>
                  </a:lnTo>
                  <a:lnTo>
                    <a:pt x="22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8" name="Freeform 114"/>
            <p:cNvSpPr>
              <a:spLocks/>
            </p:cNvSpPr>
            <p:nvPr/>
          </p:nvSpPr>
          <p:spPr bwMode="auto">
            <a:xfrm>
              <a:off x="4624388" y="3276600"/>
              <a:ext cx="60325" cy="63500"/>
            </a:xfrm>
            <a:custGeom>
              <a:avLst/>
              <a:gdLst>
                <a:gd name="T0" fmla="*/ 80644992 w 38"/>
                <a:gd name="T1" fmla="*/ 20161249 h 40"/>
                <a:gd name="T2" fmla="*/ 80644992 w 38"/>
                <a:gd name="T3" fmla="*/ 20161249 h 40"/>
                <a:gd name="T4" fmla="*/ 55443440 w 38"/>
                <a:gd name="T5" fmla="*/ 45362808 h 40"/>
                <a:gd name="T6" fmla="*/ 55443440 w 38"/>
                <a:gd name="T7" fmla="*/ 45362808 h 40"/>
                <a:gd name="T8" fmla="*/ 55443440 w 38"/>
                <a:gd name="T9" fmla="*/ 45362808 h 40"/>
                <a:gd name="T10" fmla="*/ 55443440 w 38"/>
                <a:gd name="T11" fmla="*/ 45362808 h 40"/>
                <a:gd name="T12" fmla="*/ 80644992 w 38"/>
                <a:gd name="T13" fmla="*/ 20161249 h 40"/>
                <a:gd name="T14" fmla="*/ 80644992 w 38"/>
                <a:gd name="T15" fmla="*/ 20161249 h 40"/>
                <a:gd name="T16" fmla="*/ 90725613 w 38"/>
                <a:gd name="T17" fmla="*/ 10080624 h 40"/>
                <a:gd name="T18" fmla="*/ 90725613 w 38"/>
                <a:gd name="T19" fmla="*/ 10080624 h 40"/>
                <a:gd name="T20" fmla="*/ 85685303 w 38"/>
                <a:gd name="T21" fmla="*/ 5040312 h 40"/>
                <a:gd name="T22" fmla="*/ 85685303 w 38"/>
                <a:gd name="T23" fmla="*/ 5040312 h 40"/>
                <a:gd name="T24" fmla="*/ 60483751 w 38"/>
                <a:gd name="T25" fmla="*/ 0 h 40"/>
                <a:gd name="T26" fmla="*/ 40322496 w 38"/>
                <a:gd name="T27" fmla="*/ 5040312 h 40"/>
                <a:gd name="T28" fmla="*/ 25201559 w 38"/>
                <a:gd name="T29" fmla="*/ 10080624 h 40"/>
                <a:gd name="T30" fmla="*/ 15120938 w 38"/>
                <a:gd name="T31" fmla="*/ 20161249 h 40"/>
                <a:gd name="T32" fmla="*/ 15120938 w 38"/>
                <a:gd name="T33" fmla="*/ 20161249 h 40"/>
                <a:gd name="T34" fmla="*/ 5040312 w 38"/>
                <a:gd name="T35" fmla="*/ 30241876 h 40"/>
                <a:gd name="T36" fmla="*/ 0 w 38"/>
                <a:gd name="T37" fmla="*/ 40322497 h 40"/>
                <a:gd name="T38" fmla="*/ 0 w 38"/>
                <a:gd name="T39" fmla="*/ 55443441 h 40"/>
                <a:gd name="T40" fmla="*/ 0 w 38"/>
                <a:gd name="T41" fmla="*/ 65524062 h 40"/>
                <a:gd name="T42" fmla="*/ 5040312 w 38"/>
                <a:gd name="T43" fmla="*/ 75604683 h 40"/>
                <a:gd name="T44" fmla="*/ 15120938 w 38"/>
                <a:gd name="T45" fmla="*/ 85685305 h 40"/>
                <a:gd name="T46" fmla="*/ 25201559 w 38"/>
                <a:gd name="T47" fmla="*/ 95765926 h 40"/>
                <a:gd name="T48" fmla="*/ 35282186 w 38"/>
                <a:gd name="T49" fmla="*/ 95765926 h 40"/>
                <a:gd name="T50" fmla="*/ 35282186 w 38"/>
                <a:gd name="T51" fmla="*/ 95765926 h 40"/>
                <a:gd name="T52" fmla="*/ 50403117 w 38"/>
                <a:gd name="T53" fmla="*/ 100806236 h 40"/>
                <a:gd name="T54" fmla="*/ 65524061 w 38"/>
                <a:gd name="T55" fmla="*/ 95765926 h 40"/>
                <a:gd name="T56" fmla="*/ 75604682 w 38"/>
                <a:gd name="T57" fmla="*/ 85685305 h 40"/>
                <a:gd name="T58" fmla="*/ 85685303 w 38"/>
                <a:gd name="T59" fmla="*/ 75604683 h 40"/>
                <a:gd name="T60" fmla="*/ 85685303 w 38"/>
                <a:gd name="T61" fmla="*/ 75604683 h 40"/>
                <a:gd name="T62" fmla="*/ 90725613 w 38"/>
                <a:gd name="T63" fmla="*/ 60483752 h 40"/>
                <a:gd name="T64" fmla="*/ 95765924 w 38"/>
                <a:gd name="T65" fmla="*/ 45362808 h 40"/>
                <a:gd name="T66" fmla="*/ 90725613 w 38"/>
                <a:gd name="T67" fmla="*/ 15120938 h 40"/>
                <a:gd name="T68" fmla="*/ 90725613 w 38"/>
                <a:gd name="T69" fmla="*/ 15120938 h 40"/>
                <a:gd name="T70" fmla="*/ 80644992 w 38"/>
                <a:gd name="T71" fmla="*/ 20161249 h 40"/>
                <a:gd name="T72" fmla="*/ 80644992 w 38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40"/>
                <a:gd name="T113" fmla="*/ 38 w 38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40">
                  <a:moveTo>
                    <a:pt x="32" y="8"/>
                  </a:moveTo>
                  <a:lnTo>
                    <a:pt x="32" y="8"/>
                  </a:lnTo>
                  <a:lnTo>
                    <a:pt x="22" y="18"/>
                  </a:lnTo>
                  <a:lnTo>
                    <a:pt x="32" y="8"/>
                  </a:lnTo>
                  <a:lnTo>
                    <a:pt x="36" y="4"/>
                  </a:lnTo>
                  <a:lnTo>
                    <a:pt x="34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6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4"/>
                  </a:lnTo>
                  <a:lnTo>
                    <a:pt x="34" y="30"/>
                  </a:lnTo>
                  <a:lnTo>
                    <a:pt x="36" y="24"/>
                  </a:lnTo>
                  <a:lnTo>
                    <a:pt x="38" y="18"/>
                  </a:lnTo>
                  <a:lnTo>
                    <a:pt x="36" y="6"/>
                  </a:lnTo>
                  <a:lnTo>
                    <a:pt x="32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89" name="Freeform 115"/>
            <p:cNvSpPr>
              <a:spLocks/>
            </p:cNvSpPr>
            <p:nvPr/>
          </p:nvSpPr>
          <p:spPr bwMode="auto">
            <a:xfrm>
              <a:off x="4614863" y="3225800"/>
              <a:ext cx="63500" cy="57150"/>
            </a:xfrm>
            <a:custGeom>
              <a:avLst/>
              <a:gdLst>
                <a:gd name="T0" fmla="*/ 75604683 w 40"/>
                <a:gd name="T1" fmla="*/ 60483749 h 36"/>
                <a:gd name="T2" fmla="*/ 75604683 w 40"/>
                <a:gd name="T3" fmla="*/ 60483749 h 36"/>
                <a:gd name="T4" fmla="*/ 30241876 w 40"/>
                <a:gd name="T5" fmla="*/ 40322495 h 36"/>
                <a:gd name="T6" fmla="*/ 30241876 w 40"/>
                <a:gd name="T7" fmla="*/ 40322495 h 36"/>
                <a:gd name="T8" fmla="*/ 35282186 w 40"/>
                <a:gd name="T9" fmla="*/ 35282185 h 36"/>
                <a:gd name="T10" fmla="*/ 35282186 w 40"/>
                <a:gd name="T11" fmla="*/ 35282185 h 36"/>
                <a:gd name="T12" fmla="*/ 55443441 w 40"/>
                <a:gd name="T13" fmla="*/ 45362806 h 36"/>
                <a:gd name="T14" fmla="*/ 80644994 w 40"/>
                <a:gd name="T15" fmla="*/ 55443439 h 36"/>
                <a:gd name="T16" fmla="*/ 80644994 w 40"/>
                <a:gd name="T17" fmla="*/ 55443439 h 36"/>
                <a:gd name="T18" fmla="*/ 100806236 w 40"/>
                <a:gd name="T19" fmla="*/ 70564370 h 36"/>
                <a:gd name="T20" fmla="*/ 100806236 w 40"/>
                <a:gd name="T21" fmla="*/ 70564370 h 36"/>
                <a:gd name="T22" fmla="*/ 100806236 w 40"/>
                <a:gd name="T23" fmla="*/ 70564370 h 36"/>
                <a:gd name="T24" fmla="*/ 100806236 w 40"/>
                <a:gd name="T25" fmla="*/ 70564370 h 36"/>
                <a:gd name="T26" fmla="*/ 95765926 w 40"/>
                <a:gd name="T27" fmla="*/ 40322495 h 36"/>
                <a:gd name="T28" fmla="*/ 85685305 w 40"/>
                <a:gd name="T29" fmla="*/ 25201558 h 36"/>
                <a:gd name="T30" fmla="*/ 75604683 w 40"/>
                <a:gd name="T31" fmla="*/ 15120937 h 36"/>
                <a:gd name="T32" fmla="*/ 65524062 w 40"/>
                <a:gd name="T33" fmla="*/ 5040312 h 36"/>
                <a:gd name="T34" fmla="*/ 65524062 w 40"/>
                <a:gd name="T35" fmla="*/ 5040312 h 36"/>
                <a:gd name="T36" fmla="*/ 50403118 w 40"/>
                <a:gd name="T37" fmla="*/ 0 h 36"/>
                <a:gd name="T38" fmla="*/ 35282186 w 40"/>
                <a:gd name="T39" fmla="*/ 0 h 36"/>
                <a:gd name="T40" fmla="*/ 25201559 w 40"/>
                <a:gd name="T41" fmla="*/ 5040312 h 36"/>
                <a:gd name="T42" fmla="*/ 15120938 w 40"/>
                <a:gd name="T43" fmla="*/ 10080624 h 36"/>
                <a:gd name="T44" fmla="*/ 5040312 w 40"/>
                <a:gd name="T45" fmla="*/ 20161248 h 36"/>
                <a:gd name="T46" fmla="*/ 0 w 40"/>
                <a:gd name="T47" fmla="*/ 30241875 h 36"/>
                <a:gd name="T48" fmla="*/ 0 w 40"/>
                <a:gd name="T49" fmla="*/ 40322495 h 36"/>
                <a:gd name="T50" fmla="*/ 0 w 40"/>
                <a:gd name="T51" fmla="*/ 55443439 h 36"/>
                <a:gd name="T52" fmla="*/ 0 w 40"/>
                <a:gd name="T53" fmla="*/ 55443439 h 36"/>
                <a:gd name="T54" fmla="*/ 5040312 w 40"/>
                <a:gd name="T55" fmla="*/ 70564370 h 36"/>
                <a:gd name="T56" fmla="*/ 10080624 w 40"/>
                <a:gd name="T57" fmla="*/ 80644991 h 36"/>
                <a:gd name="T58" fmla="*/ 25201559 w 40"/>
                <a:gd name="T59" fmla="*/ 85685301 h 36"/>
                <a:gd name="T60" fmla="*/ 40322497 w 40"/>
                <a:gd name="T61" fmla="*/ 90725611 h 36"/>
                <a:gd name="T62" fmla="*/ 40322497 w 40"/>
                <a:gd name="T63" fmla="*/ 90725611 h 36"/>
                <a:gd name="T64" fmla="*/ 55443441 w 40"/>
                <a:gd name="T65" fmla="*/ 90725611 h 36"/>
                <a:gd name="T66" fmla="*/ 70564373 w 40"/>
                <a:gd name="T67" fmla="*/ 90725611 h 36"/>
                <a:gd name="T68" fmla="*/ 95765926 w 40"/>
                <a:gd name="T69" fmla="*/ 75604680 h 36"/>
                <a:gd name="T70" fmla="*/ 95765926 w 40"/>
                <a:gd name="T71" fmla="*/ 75604680 h 36"/>
                <a:gd name="T72" fmla="*/ 75604683 w 40"/>
                <a:gd name="T73" fmla="*/ 60483749 h 36"/>
                <a:gd name="T74" fmla="*/ 75604683 w 40"/>
                <a:gd name="T75" fmla="*/ 6048374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"/>
                <a:gd name="T115" fmla="*/ 0 h 36"/>
                <a:gd name="T116" fmla="*/ 40 w 40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" h="36">
                  <a:moveTo>
                    <a:pt x="30" y="24"/>
                  </a:moveTo>
                  <a:lnTo>
                    <a:pt x="30" y="24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22" y="18"/>
                  </a:lnTo>
                  <a:lnTo>
                    <a:pt x="32" y="22"/>
                  </a:lnTo>
                  <a:lnTo>
                    <a:pt x="40" y="28"/>
                  </a:lnTo>
                  <a:lnTo>
                    <a:pt x="38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6"/>
                  </a:lnTo>
                  <a:lnTo>
                    <a:pt x="38" y="30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0" name="Freeform 116"/>
            <p:cNvSpPr>
              <a:spLocks/>
            </p:cNvSpPr>
            <p:nvPr/>
          </p:nvSpPr>
          <p:spPr bwMode="auto">
            <a:xfrm>
              <a:off x="4659313" y="3194050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90725611 w 36"/>
                <a:gd name="T5" fmla="*/ 65524065 h 44"/>
                <a:gd name="T6" fmla="*/ 85685301 w 36"/>
                <a:gd name="T7" fmla="*/ 80644997 h 44"/>
                <a:gd name="T8" fmla="*/ 70564370 w 36"/>
                <a:gd name="T9" fmla="*/ 95765929 h 44"/>
                <a:gd name="T10" fmla="*/ 50403116 w 36"/>
                <a:gd name="T11" fmla="*/ 110886886 h 44"/>
                <a:gd name="T12" fmla="*/ 50403116 w 36"/>
                <a:gd name="T13" fmla="*/ 110886886 h 44"/>
                <a:gd name="T14" fmla="*/ 30241875 w 36"/>
                <a:gd name="T15" fmla="*/ 95765929 h 44"/>
                <a:gd name="T16" fmla="*/ 10080624 w 36"/>
                <a:gd name="T17" fmla="*/ 80644997 h 44"/>
                <a:gd name="T18" fmla="*/ 0 w 36"/>
                <a:gd name="T19" fmla="*/ 60483754 h 44"/>
                <a:gd name="T20" fmla="*/ 0 w 36"/>
                <a:gd name="T21" fmla="*/ 60483754 h 44"/>
                <a:gd name="T22" fmla="*/ 0 w 36"/>
                <a:gd name="T23" fmla="*/ 45362809 h 44"/>
                <a:gd name="T24" fmla="*/ 5040312 w 36"/>
                <a:gd name="T25" fmla="*/ 30241877 h 44"/>
                <a:gd name="T26" fmla="*/ 10080624 w 36"/>
                <a:gd name="T27" fmla="*/ 20161249 h 44"/>
                <a:gd name="T28" fmla="*/ 20161248 w 36"/>
                <a:gd name="T29" fmla="*/ 10080625 h 44"/>
                <a:gd name="T30" fmla="*/ 20161248 w 36"/>
                <a:gd name="T31" fmla="*/ 10080625 h 44"/>
                <a:gd name="T32" fmla="*/ 30241875 w 36"/>
                <a:gd name="T33" fmla="*/ 5040312 h 44"/>
                <a:gd name="T34" fmla="*/ 45362806 w 36"/>
                <a:gd name="T35" fmla="*/ 0 h 44"/>
                <a:gd name="T36" fmla="*/ 55443439 w 36"/>
                <a:gd name="T37" fmla="*/ 5040312 h 44"/>
                <a:gd name="T38" fmla="*/ 70564370 w 36"/>
                <a:gd name="T39" fmla="*/ 5040312 h 44"/>
                <a:gd name="T40" fmla="*/ 80644991 w 36"/>
                <a:gd name="T41" fmla="*/ 15120938 h 44"/>
                <a:gd name="T42" fmla="*/ 85685301 w 36"/>
                <a:gd name="T43" fmla="*/ 25201560 h 44"/>
                <a:gd name="T44" fmla="*/ 90725611 w 36"/>
                <a:gd name="T45" fmla="*/ 35282188 h 44"/>
                <a:gd name="T46" fmla="*/ 90725611 w 36"/>
                <a:gd name="T47" fmla="*/ 50403120 h 44"/>
                <a:gd name="T48" fmla="*/ 90725611 w 36"/>
                <a:gd name="T49" fmla="*/ 50403120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4"/>
                <a:gd name="T77" fmla="*/ 36 w 36"/>
                <a:gd name="T78" fmla="*/ 44 h 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6" y="26"/>
                  </a:lnTo>
                  <a:lnTo>
                    <a:pt x="34" y="32"/>
                  </a:lnTo>
                  <a:lnTo>
                    <a:pt x="28" y="38"/>
                  </a:lnTo>
                  <a:lnTo>
                    <a:pt x="20" y="44"/>
                  </a:lnTo>
                  <a:lnTo>
                    <a:pt x="12" y="38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2" y="12"/>
                  </a:lnTo>
                  <a:lnTo>
                    <a:pt x="4" y="8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8" y="2"/>
                  </a:lnTo>
                  <a:lnTo>
                    <a:pt x="32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1" name="Freeform 117"/>
            <p:cNvSpPr>
              <a:spLocks/>
            </p:cNvSpPr>
            <p:nvPr/>
          </p:nvSpPr>
          <p:spPr bwMode="auto">
            <a:xfrm>
              <a:off x="4700588" y="3225800"/>
              <a:ext cx="63500" cy="60325"/>
            </a:xfrm>
            <a:custGeom>
              <a:avLst/>
              <a:gdLst>
                <a:gd name="T0" fmla="*/ 80644994 w 40"/>
                <a:gd name="T1" fmla="*/ 10080624 h 38"/>
                <a:gd name="T2" fmla="*/ 80644994 w 40"/>
                <a:gd name="T3" fmla="*/ 10080624 h 38"/>
                <a:gd name="T4" fmla="*/ 65524062 w 40"/>
                <a:gd name="T5" fmla="*/ 0 h 38"/>
                <a:gd name="T6" fmla="*/ 55443441 w 40"/>
                <a:gd name="T7" fmla="*/ 0 h 38"/>
                <a:gd name="T8" fmla="*/ 40322497 w 40"/>
                <a:gd name="T9" fmla="*/ 5040312 h 38"/>
                <a:gd name="T10" fmla="*/ 25201559 w 40"/>
                <a:gd name="T11" fmla="*/ 10080624 h 38"/>
                <a:gd name="T12" fmla="*/ 25201559 w 40"/>
                <a:gd name="T13" fmla="*/ 10080624 h 38"/>
                <a:gd name="T14" fmla="*/ 10080624 w 40"/>
                <a:gd name="T15" fmla="*/ 25201559 h 38"/>
                <a:gd name="T16" fmla="*/ 5040312 w 40"/>
                <a:gd name="T17" fmla="*/ 45362807 h 38"/>
                <a:gd name="T18" fmla="*/ 0 w 40"/>
                <a:gd name="T19" fmla="*/ 70564371 h 38"/>
                <a:gd name="T20" fmla="*/ 0 w 40"/>
                <a:gd name="T21" fmla="*/ 70564371 h 38"/>
                <a:gd name="T22" fmla="*/ 20161249 w 40"/>
                <a:gd name="T23" fmla="*/ 55443440 h 38"/>
                <a:gd name="T24" fmla="*/ 20161249 w 40"/>
                <a:gd name="T25" fmla="*/ 55443440 h 38"/>
                <a:gd name="T26" fmla="*/ 35282186 w 40"/>
                <a:gd name="T27" fmla="*/ 50403117 h 38"/>
                <a:gd name="T28" fmla="*/ 50403118 w 40"/>
                <a:gd name="T29" fmla="*/ 45362807 h 38"/>
                <a:gd name="T30" fmla="*/ 50403118 w 40"/>
                <a:gd name="T31" fmla="*/ 45362807 h 38"/>
                <a:gd name="T32" fmla="*/ 55443441 w 40"/>
                <a:gd name="T33" fmla="*/ 50403117 h 38"/>
                <a:gd name="T34" fmla="*/ 55443441 w 40"/>
                <a:gd name="T35" fmla="*/ 50403117 h 38"/>
                <a:gd name="T36" fmla="*/ 35282186 w 40"/>
                <a:gd name="T37" fmla="*/ 55443440 h 38"/>
                <a:gd name="T38" fmla="*/ 15120938 w 40"/>
                <a:gd name="T39" fmla="*/ 65524061 h 38"/>
                <a:gd name="T40" fmla="*/ 15120938 w 40"/>
                <a:gd name="T41" fmla="*/ 65524061 h 38"/>
                <a:gd name="T42" fmla="*/ 0 w 40"/>
                <a:gd name="T43" fmla="*/ 75604682 h 38"/>
                <a:gd name="T44" fmla="*/ 0 w 40"/>
                <a:gd name="T45" fmla="*/ 75604682 h 38"/>
                <a:gd name="T46" fmla="*/ 20161249 w 40"/>
                <a:gd name="T47" fmla="*/ 90725613 h 38"/>
                <a:gd name="T48" fmla="*/ 40322497 w 40"/>
                <a:gd name="T49" fmla="*/ 95765924 h 38"/>
                <a:gd name="T50" fmla="*/ 55443441 w 40"/>
                <a:gd name="T51" fmla="*/ 90725613 h 38"/>
                <a:gd name="T52" fmla="*/ 70564373 w 40"/>
                <a:gd name="T53" fmla="*/ 90725613 h 38"/>
                <a:gd name="T54" fmla="*/ 70564373 w 40"/>
                <a:gd name="T55" fmla="*/ 90725613 h 38"/>
                <a:gd name="T56" fmla="*/ 80644994 w 40"/>
                <a:gd name="T57" fmla="*/ 80644992 h 38"/>
                <a:gd name="T58" fmla="*/ 90725615 w 40"/>
                <a:gd name="T59" fmla="*/ 75604682 h 38"/>
                <a:gd name="T60" fmla="*/ 95765926 w 40"/>
                <a:gd name="T61" fmla="*/ 60483751 h 38"/>
                <a:gd name="T62" fmla="*/ 100806236 w 40"/>
                <a:gd name="T63" fmla="*/ 50403117 h 38"/>
                <a:gd name="T64" fmla="*/ 100806236 w 40"/>
                <a:gd name="T65" fmla="*/ 40322496 h 38"/>
                <a:gd name="T66" fmla="*/ 95765926 w 40"/>
                <a:gd name="T67" fmla="*/ 25201559 h 38"/>
                <a:gd name="T68" fmla="*/ 90725615 w 40"/>
                <a:gd name="T69" fmla="*/ 15120938 h 38"/>
                <a:gd name="T70" fmla="*/ 80644994 w 40"/>
                <a:gd name="T71" fmla="*/ 10080624 h 38"/>
                <a:gd name="T72" fmla="*/ 80644994 w 40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8"/>
                <a:gd name="T113" fmla="*/ 40 w 40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8">
                  <a:moveTo>
                    <a:pt x="32" y="4"/>
                  </a:moveTo>
                  <a:lnTo>
                    <a:pt x="32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4" y="20"/>
                  </a:lnTo>
                  <a:lnTo>
                    <a:pt x="20" y="18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38"/>
                  </a:lnTo>
                  <a:lnTo>
                    <a:pt x="22" y="36"/>
                  </a:lnTo>
                  <a:lnTo>
                    <a:pt x="28" y="36"/>
                  </a:lnTo>
                  <a:lnTo>
                    <a:pt x="32" y="32"/>
                  </a:lnTo>
                  <a:lnTo>
                    <a:pt x="36" y="30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2" name="Freeform 118"/>
            <p:cNvSpPr>
              <a:spLocks/>
            </p:cNvSpPr>
            <p:nvPr/>
          </p:nvSpPr>
          <p:spPr bwMode="auto">
            <a:xfrm>
              <a:off x="4662488" y="3248025"/>
              <a:ext cx="50800" cy="50800"/>
            </a:xfrm>
            <a:custGeom>
              <a:avLst/>
              <a:gdLst>
                <a:gd name="T0" fmla="*/ 75604676 w 32"/>
                <a:gd name="T1" fmla="*/ 25201557 h 32"/>
                <a:gd name="T2" fmla="*/ 75604676 w 32"/>
                <a:gd name="T3" fmla="*/ 25201557 h 32"/>
                <a:gd name="T4" fmla="*/ 80644986 w 32"/>
                <a:gd name="T5" fmla="*/ 40322493 h 32"/>
                <a:gd name="T6" fmla="*/ 75604676 w 32"/>
                <a:gd name="T7" fmla="*/ 55443436 h 32"/>
                <a:gd name="T8" fmla="*/ 65524056 w 32"/>
                <a:gd name="T9" fmla="*/ 70564366 h 32"/>
                <a:gd name="T10" fmla="*/ 55443436 w 32"/>
                <a:gd name="T11" fmla="*/ 75604676 h 32"/>
                <a:gd name="T12" fmla="*/ 55443436 w 32"/>
                <a:gd name="T13" fmla="*/ 75604676 h 32"/>
                <a:gd name="T14" fmla="*/ 40322493 w 32"/>
                <a:gd name="T15" fmla="*/ 80644986 h 32"/>
                <a:gd name="T16" fmla="*/ 25201557 w 32"/>
                <a:gd name="T17" fmla="*/ 7560467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5201557 h 32"/>
                <a:gd name="T28" fmla="*/ 10080623 w 32"/>
                <a:gd name="T29" fmla="*/ 10080623 h 32"/>
                <a:gd name="T30" fmla="*/ 25201557 w 32"/>
                <a:gd name="T31" fmla="*/ 0 h 32"/>
                <a:gd name="T32" fmla="*/ 25201557 w 32"/>
                <a:gd name="T33" fmla="*/ 0 h 32"/>
                <a:gd name="T34" fmla="*/ 40322493 w 32"/>
                <a:gd name="T35" fmla="*/ 0 h 32"/>
                <a:gd name="T36" fmla="*/ 55443436 w 32"/>
                <a:gd name="T37" fmla="*/ 0 h 32"/>
                <a:gd name="T38" fmla="*/ 65524056 w 32"/>
                <a:gd name="T39" fmla="*/ 10080623 h 32"/>
                <a:gd name="T40" fmla="*/ 75604676 w 32"/>
                <a:gd name="T41" fmla="*/ 25201557 h 32"/>
                <a:gd name="T42" fmla="*/ 7560467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0" y="10"/>
                  </a:moveTo>
                  <a:lnTo>
                    <a:pt x="30" y="10"/>
                  </a:lnTo>
                  <a:lnTo>
                    <a:pt x="32" y="16"/>
                  </a:lnTo>
                  <a:lnTo>
                    <a:pt x="30" y="22"/>
                  </a:lnTo>
                  <a:lnTo>
                    <a:pt x="26" y="28"/>
                  </a:lnTo>
                  <a:lnTo>
                    <a:pt x="22" y="30"/>
                  </a:lnTo>
                  <a:lnTo>
                    <a:pt x="16" y="32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3" name="Freeform 119"/>
            <p:cNvSpPr>
              <a:spLocks/>
            </p:cNvSpPr>
            <p:nvPr/>
          </p:nvSpPr>
          <p:spPr bwMode="auto">
            <a:xfrm>
              <a:off x="4964113" y="3143250"/>
              <a:ext cx="60325" cy="66675"/>
            </a:xfrm>
            <a:custGeom>
              <a:avLst/>
              <a:gdLst>
                <a:gd name="T0" fmla="*/ 5040312 w 38"/>
                <a:gd name="T1" fmla="*/ 70564374 h 42"/>
                <a:gd name="T2" fmla="*/ 5040312 w 38"/>
                <a:gd name="T3" fmla="*/ 70564374 h 42"/>
                <a:gd name="T4" fmla="*/ 0 w 38"/>
                <a:gd name="T5" fmla="*/ 60483753 h 42"/>
                <a:gd name="T6" fmla="*/ 0 w 38"/>
                <a:gd name="T7" fmla="*/ 45362808 h 42"/>
                <a:gd name="T8" fmla="*/ 10080624 w 38"/>
                <a:gd name="T9" fmla="*/ 25201560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65524061 w 38"/>
                <a:gd name="T17" fmla="*/ 15120938 h 42"/>
                <a:gd name="T18" fmla="*/ 85685303 w 38"/>
                <a:gd name="T19" fmla="*/ 30241876 h 42"/>
                <a:gd name="T20" fmla="*/ 85685303 w 38"/>
                <a:gd name="T21" fmla="*/ 30241876 h 42"/>
                <a:gd name="T22" fmla="*/ 90725613 w 38"/>
                <a:gd name="T23" fmla="*/ 45362808 h 42"/>
                <a:gd name="T24" fmla="*/ 95765924 w 38"/>
                <a:gd name="T25" fmla="*/ 60483753 h 42"/>
                <a:gd name="T26" fmla="*/ 90725613 w 38"/>
                <a:gd name="T27" fmla="*/ 70564374 h 42"/>
                <a:gd name="T28" fmla="*/ 85685303 w 38"/>
                <a:gd name="T29" fmla="*/ 85685306 h 42"/>
                <a:gd name="T30" fmla="*/ 85685303 w 38"/>
                <a:gd name="T31" fmla="*/ 85685306 h 42"/>
                <a:gd name="T32" fmla="*/ 75604682 w 38"/>
                <a:gd name="T33" fmla="*/ 95765928 h 42"/>
                <a:gd name="T34" fmla="*/ 65524061 w 38"/>
                <a:gd name="T35" fmla="*/ 100806238 h 42"/>
                <a:gd name="T36" fmla="*/ 55443440 w 38"/>
                <a:gd name="T37" fmla="*/ 105846574 h 42"/>
                <a:gd name="T38" fmla="*/ 45362807 w 38"/>
                <a:gd name="T39" fmla="*/ 105846574 h 42"/>
                <a:gd name="T40" fmla="*/ 30241875 w 38"/>
                <a:gd name="T41" fmla="*/ 100806238 h 42"/>
                <a:gd name="T42" fmla="*/ 20161248 w 38"/>
                <a:gd name="T43" fmla="*/ 95765928 h 42"/>
                <a:gd name="T44" fmla="*/ 10080624 w 38"/>
                <a:gd name="T45" fmla="*/ 85685306 h 42"/>
                <a:gd name="T46" fmla="*/ 5040312 w 38"/>
                <a:gd name="T47" fmla="*/ 70564374 h 42"/>
                <a:gd name="T48" fmla="*/ 5040312 w 38"/>
                <a:gd name="T49" fmla="*/ 70564374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"/>
                <a:gd name="T76" fmla="*/ 0 h 42"/>
                <a:gd name="T77" fmla="*/ 38 w 38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" h="42">
                  <a:moveTo>
                    <a:pt x="2" y="28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4" y="10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8" y="24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2" y="42"/>
                  </a:lnTo>
                  <a:lnTo>
                    <a:pt x="18" y="42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4" name="Freeform 120"/>
            <p:cNvSpPr>
              <a:spLocks/>
            </p:cNvSpPr>
            <p:nvPr/>
          </p:nvSpPr>
          <p:spPr bwMode="auto">
            <a:xfrm>
              <a:off x="4906963" y="3146425"/>
              <a:ext cx="60325" cy="60325"/>
            </a:xfrm>
            <a:custGeom>
              <a:avLst/>
              <a:gdLst>
                <a:gd name="T0" fmla="*/ 85685303 w 38"/>
                <a:gd name="T1" fmla="*/ 20161248 h 38"/>
                <a:gd name="T2" fmla="*/ 85685303 w 38"/>
                <a:gd name="T3" fmla="*/ 20161248 h 38"/>
                <a:gd name="T4" fmla="*/ 60483751 w 38"/>
                <a:gd name="T5" fmla="*/ 40322496 h 38"/>
                <a:gd name="T6" fmla="*/ 60483751 w 38"/>
                <a:gd name="T7" fmla="*/ 40322496 h 38"/>
                <a:gd name="T8" fmla="*/ 55443440 w 38"/>
                <a:gd name="T9" fmla="*/ 40322496 h 38"/>
                <a:gd name="T10" fmla="*/ 55443440 w 38"/>
                <a:gd name="T11" fmla="*/ 40322496 h 38"/>
                <a:gd name="T12" fmla="*/ 80644992 w 38"/>
                <a:gd name="T13" fmla="*/ 15120938 h 38"/>
                <a:gd name="T14" fmla="*/ 80644992 w 38"/>
                <a:gd name="T15" fmla="*/ 15120938 h 38"/>
                <a:gd name="T16" fmla="*/ 90725613 w 38"/>
                <a:gd name="T17" fmla="*/ 5040312 h 38"/>
                <a:gd name="T18" fmla="*/ 90725613 w 38"/>
                <a:gd name="T19" fmla="*/ 5040312 h 38"/>
                <a:gd name="T20" fmla="*/ 90725613 w 38"/>
                <a:gd name="T21" fmla="*/ 5040312 h 38"/>
                <a:gd name="T22" fmla="*/ 90725613 w 38"/>
                <a:gd name="T23" fmla="*/ 5040312 h 38"/>
                <a:gd name="T24" fmla="*/ 65524061 w 38"/>
                <a:gd name="T25" fmla="*/ 0 h 38"/>
                <a:gd name="T26" fmla="*/ 45362807 w 38"/>
                <a:gd name="T27" fmla="*/ 0 h 38"/>
                <a:gd name="T28" fmla="*/ 30241875 w 38"/>
                <a:gd name="T29" fmla="*/ 10080624 h 38"/>
                <a:gd name="T30" fmla="*/ 15120938 w 38"/>
                <a:gd name="T31" fmla="*/ 15120938 h 38"/>
                <a:gd name="T32" fmla="*/ 15120938 w 38"/>
                <a:gd name="T33" fmla="*/ 15120938 h 38"/>
                <a:gd name="T34" fmla="*/ 5040312 w 38"/>
                <a:gd name="T35" fmla="*/ 25201559 h 38"/>
                <a:gd name="T36" fmla="*/ 0 w 38"/>
                <a:gd name="T37" fmla="*/ 40322496 h 38"/>
                <a:gd name="T38" fmla="*/ 0 w 38"/>
                <a:gd name="T39" fmla="*/ 50403117 h 38"/>
                <a:gd name="T40" fmla="*/ 0 w 38"/>
                <a:gd name="T41" fmla="*/ 65524061 h 38"/>
                <a:gd name="T42" fmla="*/ 5040312 w 38"/>
                <a:gd name="T43" fmla="*/ 75604682 h 38"/>
                <a:gd name="T44" fmla="*/ 15120938 w 38"/>
                <a:gd name="T45" fmla="*/ 85685303 h 38"/>
                <a:gd name="T46" fmla="*/ 25201559 w 38"/>
                <a:gd name="T47" fmla="*/ 90725613 h 38"/>
                <a:gd name="T48" fmla="*/ 35282186 w 38"/>
                <a:gd name="T49" fmla="*/ 95765924 h 38"/>
                <a:gd name="T50" fmla="*/ 35282186 w 38"/>
                <a:gd name="T51" fmla="*/ 95765924 h 38"/>
                <a:gd name="T52" fmla="*/ 50403117 w 38"/>
                <a:gd name="T53" fmla="*/ 95765924 h 38"/>
                <a:gd name="T54" fmla="*/ 65524061 w 38"/>
                <a:gd name="T55" fmla="*/ 90725613 h 38"/>
                <a:gd name="T56" fmla="*/ 75604682 w 38"/>
                <a:gd name="T57" fmla="*/ 85685303 h 38"/>
                <a:gd name="T58" fmla="*/ 85685303 w 38"/>
                <a:gd name="T59" fmla="*/ 70564371 h 38"/>
                <a:gd name="T60" fmla="*/ 85685303 w 38"/>
                <a:gd name="T61" fmla="*/ 70564371 h 38"/>
                <a:gd name="T62" fmla="*/ 95765924 w 38"/>
                <a:gd name="T63" fmla="*/ 55443440 h 38"/>
                <a:gd name="T64" fmla="*/ 95765924 w 38"/>
                <a:gd name="T65" fmla="*/ 40322496 h 38"/>
                <a:gd name="T66" fmla="*/ 90725613 w 38"/>
                <a:gd name="T67" fmla="*/ 15120938 h 38"/>
                <a:gd name="T68" fmla="*/ 90725613 w 38"/>
                <a:gd name="T69" fmla="*/ 15120938 h 38"/>
                <a:gd name="T70" fmla="*/ 85685303 w 38"/>
                <a:gd name="T71" fmla="*/ 20161248 h 38"/>
                <a:gd name="T72" fmla="*/ 85685303 w 38"/>
                <a:gd name="T73" fmla="*/ 20161248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38"/>
                <a:gd name="T113" fmla="*/ 38 w 38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38">
                  <a:moveTo>
                    <a:pt x="34" y="8"/>
                  </a:moveTo>
                  <a:lnTo>
                    <a:pt x="34" y="8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32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20" y="38"/>
                  </a:lnTo>
                  <a:lnTo>
                    <a:pt x="26" y="36"/>
                  </a:lnTo>
                  <a:lnTo>
                    <a:pt x="30" y="34"/>
                  </a:lnTo>
                  <a:lnTo>
                    <a:pt x="34" y="28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5" name="Freeform 121"/>
            <p:cNvSpPr>
              <a:spLocks/>
            </p:cNvSpPr>
            <p:nvPr/>
          </p:nvSpPr>
          <p:spPr bwMode="auto">
            <a:xfrm>
              <a:off x="4897438" y="3095625"/>
              <a:ext cx="66675" cy="57150"/>
            </a:xfrm>
            <a:custGeom>
              <a:avLst/>
              <a:gdLst>
                <a:gd name="T0" fmla="*/ 75604685 w 42"/>
                <a:gd name="T1" fmla="*/ 55443439 h 36"/>
                <a:gd name="T2" fmla="*/ 75604685 w 42"/>
                <a:gd name="T3" fmla="*/ 5544343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0241875 h 36"/>
                <a:gd name="T10" fmla="*/ 35282187 w 42"/>
                <a:gd name="T11" fmla="*/ 30241875 h 36"/>
                <a:gd name="T12" fmla="*/ 60483753 w 42"/>
                <a:gd name="T13" fmla="*/ 40322495 h 36"/>
                <a:gd name="T14" fmla="*/ 80644996 w 42"/>
                <a:gd name="T15" fmla="*/ 50403116 h 36"/>
                <a:gd name="T16" fmla="*/ 80644996 w 42"/>
                <a:gd name="T17" fmla="*/ 50403116 h 36"/>
                <a:gd name="T18" fmla="*/ 100806238 w 42"/>
                <a:gd name="T19" fmla="*/ 65524060 h 36"/>
                <a:gd name="T20" fmla="*/ 100806238 w 42"/>
                <a:gd name="T21" fmla="*/ 6552406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016124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40322498 w 42"/>
                <a:gd name="T39" fmla="*/ 0 h 36"/>
                <a:gd name="T40" fmla="*/ 25201560 w 42"/>
                <a:gd name="T41" fmla="*/ 0 h 36"/>
                <a:gd name="T42" fmla="*/ 15120938 w 42"/>
                <a:gd name="T43" fmla="*/ 10080624 h 36"/>
                <a:gd name="T44" fmla="*/ 10080624 w 42"/>
                <a:gd name="T45" fmla="*/ 15120937 h 36"/>
                <a:gd name="T46" fmla="*/ 0 w 42"/>
                <a:gd name="T47" fmla="*/ 25201558 h 36"/>
                <a:gd name="T48" fmla="*/ 0 w 42"/>
                <a:gd name="T49" fmla="*/ 40322495 h 36"/>
                <a:gd name="T50" fmla="*/ 0 w 42"/>
                <a:gd name="T51" fmla="*/ 50403116 h 36"/>
                <a:gd name="T52" fmla="*/ 0 w 42"/>
                <a:gd name="T53" fmla="*/ 50403116 h 36"/>
                <a:gd name="T54" fmla="*/ 5040312 w 42"/>
                <a:gd name="T55" fmla="*/ 65524060 h 36"/>
                <a:gd name="T56" fmla="*/ 15120938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0564374 w 42"/>
                <a:gd name="T67" fmla="*/ 85685301 h 36"/>
                <a:gd name="T68" fmla="*/ 95765928 w 42"/>
                <a:gd name="T69" fmla="*/ 70564370 h 36"/>
                <a:gd name="T70" fmla="*/ 95765928 w 42"/>
                <a:gd name="T71" fmla="*/ 70564370 h 36"/>
                <a:gd name="T72" fmla="*/ 75604685 w 42"/>
                <a:gd name="T73" fmla="*/ 55443439 h 36"/>
                <a:gd name="T74" fmla="*/ 75604685 w 42"/>
                <a:gd name="T75" fmla="*/ 5544343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2"/>
                  </a:moveTo>
                  <a:lnTo>
                    <a:pt x="30" y="22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24" y="16"/>
                  </a:lnTo>
                  <a:lnTo>
                    <a:pt x="32" y="20"/>
                  </a:lnTo>
                  <a:lnTo>
                    <a:pt x="40" y="26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4"/>
                  </a:lnTo>
                  <a:lnTo>
                    <a:pt x="38" y="28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6" name="Freeform 122"/>
            <p:cNvSpPr>
              <a:spLocks/>
            </p:cNvSpPr>
            <p:nvPr/>
          </p:nvSpPr>
          <p:spPr bwMode="auto">
            <a:xfrm>
              <a:off x="4945063" y="3063875"/>
              <a:ext cx="53975" cy="66675"/>
            </a:xfrm>
            <a:custGeom>
              <a:avLst/>
              <a:gdLst>
                <a:gd name="T0" fmla="*/ 85685299 w 34"/>
                <a:gd name="T1" fmla="*/ 50403119 h 42"/>
                <a:gd name="T2" fmla="*/ 85685299 w 34"/>
                <a:gd name="T3" fmla="*/ 50403119 h 42"/>
                <a:gd name="T4" fmla="*/ 85685299 w 34"/>
                <a:gd name="T5" fmla="*/ 60483753 h 42"/>
                <a:gd name="T6" fmla="*/ 80644989 w 34"/>
                <a:gd name="T7" fmla="*/ 75604685 h 42"/>
                <a:gd name="T8" fmla="*/ 65524058 w 34"/>
                <a:gd name="T9" fmla="*/ 90725617 h 42"/>
                <a:gd name="T10" fmla="*/ 45362805 w 34"/>
                <a:gd name="T11" fmla="*/ 105846574 h 42"/>
                <a:gd name="T12" fmla="*/ 45362805 w 34"/>
                <a:gd name="T13" fmla="*/ 105846574 h 42"/>
                <a:gd name="T14" fmla="*/ 25201557 w 34"/>
                <a:gd name="T15" fmla="*/ 95765928 h 42"/>
                <a:gd name="T16" fmla="*/ 10080624 w 34"/>
                <a:gd name="T17" fmla="*/ 80644996 h 42"/>
                <a:gd name="T18" fmla="*/ 0 w 34"/>
                <a:gd name="T19" fmla="*/ 55443442 h 42"/>
                <a:gd name="T20" fmla="*/ 0 w 34"/>
                <a:gd name="T21" fmla="*/ 55443442 h 42"/>
                <a:gd name="T22" fmla="*/ 0 w 34"/>
                <a:gd name="T23" fmla="*/ 40322498 h 42"/>
                <a:gd name="T24" fmla="*/ 0 w 34"/>
                <a:gd name="T25" fmla="*/ 30241876 h 42"/>
                <a:gd name="T26" fmla="*/ 5040312 w 34"/>
                <a:gd name="T27" fmla="*/ 15120938 h 42"/>
                <a:gd name="T28" fmla="*/ 15120937 w 34"/>
                <a:gd name="T29" fmla="*/ 5040312 h 42"/>
                <a:gd name="T30" fmla="*/ 15120937 w 34"/>
                <a:gd name="T31" fmla="*/ 5040312 h 42"/>
                <a:gd name="T32" fmla="*/ 30241874 w 34"/>
                <a:gd name="T33" fmla="*/ 0 h 42"/>
                <a:gd name="T34" fmla="*/ 40322494 w 34"/>
                <a:gd name="T35" fmla="*/ 0 h 42"/>
                <a:gd name="T36" fmla="*/ 55443437 w 34"/>
                <a:gd name="T37" fmla="*/ 0 h 42"/>
                <a:gd name="T38" fmla="*/ 65524058 w 34"/>
                <a:gd name="T39" fmla="*/ 5040312 h 42"/>
                <a:gd name="T40" fmla="*/ 75604678 w 34"/>
                <a:gd name="T41" fmla="*/ 10080624 h 42"/>
                <a:gd name="T42" fmla="*/ 80644989 w 34"/>
                <a:gd name="T43" fmla="*/ 20161249 h 42"/>
                <a:gd name="T44" fmla="*/ 85685299 w 34"/>
                <a:gd name="T45" fmla="*/ 35282187 h 42"/>
                <a:gd name="T46" fmla="*/ 85685299 w 34"/>
                <a:gd name="T47" fmla="*/ 50403119 h 42"/>
                <a:gd name="T48" fmla="*/ 85685299 w 34"/>
                <a:gd name="T49" fmla="*/ 50403119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42"/>
                <a:gd name="T77" fmla="*/ 34 w 34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42">
                  <a:moveTo>
                    <a:pt x="34" y="20"/>
                  </a:moveTo>
                  <a:lnTo>
                    <a:pt x="34" y="20"/>
                  </a:lnTo>
                  <a:lnTo>
                    <a:pt x="34" y="24"/>
                  </a:lnTo>
                  <a:lnTo>
                    <a:pt x="32" y="30"/>
                  </a:lnTo>
                  <a:lnTo>
                    <a:pt x="26" y="36"/>
                  </a:lnTo>
                  <a:lnTo>
                    <a:pt x="18" y="42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4" y="14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7" name="Freeform 123"/>
            <p:cNvSpPr>
              <a:spLocks/>
            </p:cNvSpPr>
            <p:nvPr/>
          </p:nvSpPr>
          <p:spPr bwMode="auto">
            <a:xfrm>
              <a:off x="4983163" y="3095625"/>
              <a:ext cx="63500" cy="57150"/>
            </a:xfrm>
            <a:custGeom>
              <a:avLst/>
              <a:gdLst>
                <a:gd name="T0" fmla="*/ 80644994 w 40"/>
                <a:gd name="T1" fmla="*/ 5040312 h 36"/>
                <a:gd name="T2" fmla="*/ 80644994 w 40"/>
                <a:gd name="T3" fmla="*/ 5040312 h 36"/>
                <a:gd name="T4" fmla="*/ 70564373 w 40"/>
                <a:gd name="T5" fmla="*/ 0 h 36"/>
                <a:gd name="T6" fmla="*/ 55443441 w 40"/>
                <a:gd name="T7" fmla="*/ 0 h 36"/>
                <a:gd name="T8" fmla="*/ 40322497 w 40"/>
                <a:gd name="T9" fmla="*/ 0 h 36"/>
                <a:gd name="T10" fmla="*/ 25201559 w 40"/>
                <a:gd name="T11" fmla="*/ 10080624 h 36"/>
                <a:gd name="T12" fmla="*/ 25201559 w 40"/>
                <a:gd name="T13" fmla="*/ 10080624 h 36"/>
                <a:gd name="T14" fmla="*/ 15120938 w 40"/>
                <a:gd name="T15" fmla="*/ 20161248 h 36"/>
                <a:gd name="T16" fmla="*/ 5040312 w 40"/>
                <a:gd name="T17" fmla="*/ 40322495 h 36"/>
                <a:gd name="T18" fmla="*/ 0 w 40"/>
                <a:gd name="T19" fmla="*/ 70564370 h 36"/>
                <a:gd name="T20" fmla="*/ 0 w 40"/>
                <a:gd name="T21" fmla="*/ 70564370 h 36"/>
                <a:gd name="T22" fmla="*/ 20161249 w 40"/>
                <a:gd name="T23" fmla="*/ 55443439 h 36"/>
                <a:gd name="T24" fmla="*/ 20161249 w 40"/>
                <a:gd name="T25" fmla="*/ 55443439 h 36"/>
                <a:gd name="T26" fmla="*/ 35282186 w 40"/>
                <a:gd name="T27" fmla="*/ 45362806 h 36"/>
                <a:gd name="T28" fmla="*/ 55443441 w 40"/>
                <a:gd name="T29" fmla="*/ 45362806 h 36"/>
                <a:gd name="T30" fmla="*/ 55443441 w 40"/>
                <a:gd name="T31" fmla="*/ 45362806 h 36"/>
                <a:gd name="T32" fmla="*/ 55443441 w 40"/>
                <a:gd name="T33" fmla="*/ 45362806 h 36"/>
                <a:gd name="T34" fmla="*/ 55443441 w 40"/>
                <a:gd name="T35" fmla="*/ 45362806 h 36"/>
                <a:gd name="T36" fmla="*/ 35282186 w 40"/>
                <a:gd name="T37" fmla="*/ 50403116 h 36"/>
                <a:gd name="T38" fmla="*/ 15120938 w 40"/>
                <a:gd name="T39" fmla="*/ 60483749 h 36"/>
                <a:gd name="T40" fmla="*/ 15120938 w 40"/>
                <a:gd name="T41" fmla="*/ 60483749 h 36"/>
                <a:gd name="T42" fmla="*/ 5040312 w 40"/>
                <a:gd name="T43" fmla="*/ 75604680 h 36"/>
                <a:gd name="T44" fmla="*/ 5040312 w 40"/>
                <a:gd name="T45" fmla="*/ 75604680 h 36"/>
                <a:gd name="T46" fmla="*/ 25201559 w 40"/>
                <a:gd name="T47" fmla="*/ 85685301 h 36"/>
                <a:gd name="T48" fmla="*/ 40322497 w 40"/>
                <a:gd name="T49" fmla="*/ 90725611 h 36"/>
                <a:gd name="T50" fmla="*/ 60483752 w 40"/>
                <a:gd name="T51" fmla="*/ 90725611 h 36"/>
                <a:gd name="T52" fmla="*/ 70564373 w 40"/>
                <a:gd name="T53" fmla="*/ 85685301 h 36"/>
                <a:gd name="T54" fmla="*/ 70564373 w 40"/>
                <a:gd name="T55" fmla="*/ 85685301 h 36"/>
                <a:gd name="T56" fmla="*/ 85685305 w 40"/>
                <a:gd name="T57" fmla="*/ 80644991 h 36"/>
                <a:gd name="T58" fmla="*/ 95765926 w 40"/>
                <a:gd name="T59" fmla="*/ 70564370 h 36"/>
                <a:gd name="T60" fmla="*/ 100806236 w 40"/>
                <a:gd name="T61" fmla="*/ 60483749 h 36"/>
                <a:gd name="T62" fmla="*/ 100806236 w 40"/>
                <a:gd name="T63" fmla="*/ 50403116 h 36"/>
                <a:gd name="T64" fmla="*/ 100806236 w 40"/>
                <a:gd name="T65" fmla="*/ 35282185 h 36"/>
                <a:gd name="T66" fmla="*/ 95765926 w 40"/>
                <a:gd name="T67" fmla="*/ 25201558 h 36"/>
                <a:gd name="T68" fmla="*/ 90725615 w 40"/>
                <a:gd name="T69" fmla="*/ 15120937 h 36"/>
                <a:gd name="T70" fmla="*/ 80644994 w 40"/>
                <a:gd name="T71" fmla="*/ 5040312 h 36"/>
                <a:gd name="T72" fmla="*/ 80644994 w 40"/>
                <a:gd name="T73" fmla="*/ 5040312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6"/>
                <a:gd name="T113" fmla="*/ 40 w 40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6">
                  <a:moveTo>
                    <a:pt x="32" y="2"/>
                  </a:moveTo>
                  <a:lnTo>
                    <a:pt x="32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4" y="18"/>
                  </a:lnTo>
                  <a:lnTo>
                    <a:pt x="22" y="18"/>
                  </a:lnTo>
                  <a:lnTo>
                    <a:pt x="14" y="20"/>
                  </a:lnTo>
                  <a:lnTo>
                    <a:pt x="6" y="24"/>
                  </a:lnTo>
                  <a:lnTo>
                    <a:pt x="2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4" y="36"/>
                  </a:lnTo>
                  <a:lnTo>
                    <a:pt x="28" y="34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8" name="Freeform 124"/>
            <p:cNvSpPr>
              <a:spLocks/>
            </p:cNvSpPr>
            <p:nvPr/>
          </p:nvSpPr>
          <p:spPr bwMode="auto">
            <a:xfrm>
              <a:off x="4945063" y="3114675"/>
              <a:ext cx="50800" cy="50800"/>
            </a:xfrm>
            <a:custGeom>
              <a:avLst/>
              <a:gdLst>
                <a:gd name="T0" fmla="*/ 80644986 w 32"/>
                <a:gd name="T1" fmla="*/ 25201557 h 32"/>
                <a:gd name="T2" fmla="*/ 8064498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8064498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5201557 h 32"/>
                <a:gd name="T28" fmla="*/ 10080623 w 32"/>
                <a:gd name="T29" fmla="*/ 15120936 h 32"/>
                <a:gd name="T30" fmla="*/ 25201557 w 32"/>
                <a:gd name="T31" fmla="*/ 5040312 h 32"/>
                <a:gd name="T32" fmla="*/ 25201557 w 32"/>
                <a:gd name="T33" fmla="*/ 5040312 h 32"/>
                <a:gd name="T34" fmla="*/ 40322493 w 32"/>
                <a:gd name="T35" fmla="*/ 0 h 32"/>
                <a:gd name="T36" fmla="*/ 55443436 w 32"/>
                <a:gd name="T37" fmla="*/ 5040312 h 32"/>
                <a:gd name="T38" fmla="*/ 70564366 w 32"/>
                <a:gd name="T39" fmla="*/ 10080623 h 32"/>
                <a:gd name="T40" fmla="*/ 80644986 w 32"/>
                <a:gd name="T41" fmla="*/ 25201557 h 32"/>
                <a:gd name="T42" fmla="*/ 8064498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2" y="10"/>
                  </a:moveTo>
                  <a:lnTo>
                    <a:pt x="32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399" name="Freeform 125"/>
            <p:cNvSpPr>
              <a:spLocks/>
            </p:cNvSpPr>
            <p:nvPr/>
          </p:nvSpPr>
          <p:spPr bwMode="auto">
            <a:xfrm>
              <a:off x="4640263" y="2809875"/>
              <a:ext cx="60325" cy="66675"/>
            </a:xfrm>
            <a:custGeom>
              <a:avLst/>
              <a:gdLst>
                <a:gd name="T0" fmla="*/ 0 w 38"/>
                <a:gd name="T1" fmla="*/ 75604685 h 42"/>
                <a:gd name="T2" fmla="*/ 0 w 38"/>
                <a:gd name="T3" fmla="*/ 75604685 h 42"/>
                <a:gd name="T4" fmla="*/ 0 w 38"/>
                <a:gd name="T5" fmla="*/ 60483753 h 42"/>
                <a:gd name="T6" fmla="*/ 0 w 38"/>
                <a:gd name="T7" fmla="*/ 40322498 h 42"/>
                <a:gd name="T8" fmla="*/ 5040312 w 38"/>
                <a:gd name="T9" fmla="*/ 20161249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70564371 w 38"/>
                <a:gd name="T17" fmla="*/ 15120938 h 42"/>
                <a:gd name="T18" fmla="*/ 75604682 w 38"/>
                <a:gd name="T19" fmla="*/ 25201560 h 42"/>
                <a:gd name="T20" fmla="*/ 85685303 w 38"/>
                <a:gd name="T21" fmla="*/ 35282187 h 42"/>
                <a:gd name="T22" fmla="*/ 85685303 w 38"/>
                <a:gd name="T23" fmla="*/ 35282187 h 42"/>
                <a:gd name="T24" fmla="*/ 90725613 w 38"/>
                <a:gd name="T25" fmla="*/ 50403119 h 42"/>
                <a:gd name="T26" fmla="*/ 95765924 w 38"/>
                <a:gd name="T27" fmla="*/ 60483753 h 42"/>
                <a:gd name="T28" fmla="*/ 90725613 w 38"/>
                <a:gd name="T29" fmla="*/ 75604685 h 42"/>
                <a:gd name="T30" fmla="*/ 85685303 w 38"/>
                <a:gd name="T31" fmla="*/ 90725617 h 42"/>
                <a:gd name="T32" fmla="*/ 85685303 w 38"/>
                <a:gd name="T33" fmla="*/ 90725617 h 42"/>
                <a:gd name="T34" fmla="*/ 75604682 w 38"/>
                <a:gd name="T35" fmla="*/ 100806238 h 42"/>
                <a:gd name="T36" fmla="*/ 60483751 w 38"/>
                <a:gd name="T37" fmla="*/ 105846574 h 42"/>
                <a:gd name="T38" fmla="*/ 50403117 w 38"/>
                <a:gd name="T39" fmla="*/ 105846574 h 42"/>
                <a:gd name="T40" fmla="*/ 40322496 w 38"/>
                <a:gd name="T41" fmla="*/ 105846574 h 42"/>
                <a:gd name="T42" fmla="*/ 25201559 w 38"/>
                <a:gd name="T43" fmla="*/ 105846574 h 42"/>
                <a:gd name="T44" fmla="*/ 15120938 w 38"/>
                <a:gd name="T45" fmla="*/ 95765928 h 42"/>
                <a:gd name="T46" fmla="*/ 5040312 w 38"/>
                <a:gd name="T47" fmla="*/ 85685306 h 42"/>
                <a:gd name="T48" fmla="*/ 0 w 38"/>
                <a:gd name="T49" fmla="*/ 75604685 h 42"/>
                <a:gd name="T50" fmla="*/ 0 w 38"/>
                <a:gd name="T51" fmla="*/ 75604685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2"/>
                <a:gd name="T80" fmla="*/ 38 w 38"/>
                <a:gd name="T81" fmla="*/ 42 h 4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2">
                  <a:moveTo>
                    <a:pt x="0" y="30"/>
                  </a:moveTo>
                  <a:lnTo>
                    <a:pt x="0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8" y="6"/>
                  </a:lnTo>
                  <a:lnTo>
                    <a:pt x="30" y="10"/>
                  </a:lnTo>
                  <a:lnTo>
                    <a:pt x="34" y="14"/>
                  </a:lnTo>
                  <a:lnTo>
                    <a:pt x="36" y="20"/>
                  </a:lnTo>
                  <a:lnTo>
                    <a:pt x="38" y="24"/>
                  </a:lnTo>
                  <a:lnTo>
                    <a:pt x="36" y="30"/>
                  </a:lnTo>
                  <a:lnTo>
                    <a:pt x="34" y="36"/>
                  </a:lnTo>
                  <a:lnTo>
                    <a:pt x="30" y="40"/>
                  </a:lnTo>
                  <a:lnTo>
                    <a:pt x="24" y="42"/>
                  </a:lnTo>
                  <a:lnTo>
                    <a:pt x="20" y="42"/>
                  </a:lnTo>
                  <a:lnTo>
                    <a:pt x="16" y="42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0" name="Freeform 126"/>
            <p:cNvSpPr>
              <a:spLocks/>
            </p:cNvSpPr>
            <p:nvPr/>
          </p:nvSpPr>
          <p:spPr bwMode="auto">
            <a:xfrm>
              <a:off x="4579938" y="2809875"/>
              <a:ext cx="60325" cy="63500"/>
            </a:xfrm>
            <a:custGeom>
              <a:avLst/>
              <a:gdLst>
                <a:gd name="T0" fmla="*/ 85685303 w 38"/>
                <a:gd name="T1" fmla="*/ 20161249 h 40"/>
                <a:gd name="T2" fmla="*/ 85685303 w 38"/>
                <a:gd name="T3" fmla="*/ 20161249 h 40"/>
                <a:gd name="T4" fmla="*/ 60483751 w 38"/>
                <a:gd name="T5" fmla="*/ 45362808 h 40"/>
                <a:gd name="T6" fmla="*/ 60483751 w 38"/>
                <a:gd name="T7" fmla="*/ 45362808 h 40"/>
                <a:gd name="T8" fmla="*/ 55443440 w 38"/>
                <a:gd name="T9" fmla="*/ 40322497 h 40"/>
                <a:gd name="T10" fmla="*/ 55443440 w 38"/>
                <a:gd name="T11" fmla="*/ 40322497 h 40"/>
                <a:gd name="T12" fmla="*/ 85685303 w 38"/>
                <a:gd name="T13" fmla="*/ 20161249 h 40"/>
                <a:gd name="T14" fmla="*/ 85685303 w 38"/>
                <a:gd name="T15" fmla="*/ 20161249 h 40"/>
                <a:gd name="T16" fmla="*/ 95765924 w 38"/>
                <a:gd name="T17" fmla="*/ 10080624 h 40"/>
                <a:gd name="T18" fmla="*/ 95765924 w 38"/>
                <a:gd name="T19" fmla="*/ 10080624 h 40"/>
                <a:gd name="T20" fmla="*/ 90725613 w 38"/>
                <a:gd name="T21" fmla="*/ 5040312 h 40"/>
                <a:gd name="T22" fmla="*/ 90725613 w 38"/>
                <a:gd name="T23" fmla="*/ 5040312 h 40"/>
                <a:gd name="T24" fmla="*/ 65524061 w 38"/>
                <a:gd name="T25" fmla="*/ 0 h 40"/>
                <a:gd name="T26" fmla="*/ 45362807 w 38"/>
                <a:gd name="T27" fmla="*/ 0 h 40"/>
                <a:gd name="T28" fmla="*/ 30241875 w 38"/>
                <a:gd name="T29" fmla="*/ 10080624 h 40"/>
                <a:gd name="T30" fmla="*/ 20161248 w 38"/>
                <a:gd name="T31" fmla="*/ 15120938 h 40"/>
                <a:gd name="T32" fmla="*/ 20161248 w 38"/>
                <a:gd name="T33" fmla="*/ 15120938 h 40"/>
                <a:gd name="T34" fmla="*/ 10080624 w 38"/>
                <a:gd name="T35" fmla="*/ 25201559 h 40"/>
                <a:gd name="T36" fmla="*/ 0 w 38"/>
                <a:gd name="T37" fmla="*/ 40322497 h 40"/>
                <a:gd name="T38" fmla="*/ 0 w 38"/>
                <a:gd name="T39" fmla="*/ 50403118 h 40"/>
                <a:gd name="T40" fmla="*/ 0 w 38"/>
                <a:gd name="T41" fmla="*/ 65524062 h 40"/>
                <a:gd name="T42" fmla="*/ 5040312 w 38"/>
                <a:gd name="T43" fmla="*/ 75604683 h 40"/>
                <a:gd name="T44" fmla="*/ 15120938 w 38"/>
                <a:gd name="T45" fmla="*/ 85685305 h 40"/>
                <a:gd name="T46" fmla="*/ 25201559 w 38"/>
                <a:gd name="T47" fmla="*/ 90725615 h 40"/>
                <a:gd name="T48" fmla="*/ 35282186 w 38"/>
                <a:gd name="T49" fmla="*/ 95765926 h 40"/>
                <a:gd name="T50" fmla="*/ 35282186 w 38"/>
                <a:gd name="T51" fmla="*/ 95765926 h 40"/>
                <a:gd name="T52" fmla="*/ 50403117 w 38"/>
                <a:gd name="T53" fmla="*/ 100806236 h 40"/>
                <a:gd name="T54" fmla="*/ 65524061 w 38"/>
                <a:gd name="T55" fmla="*/ 95765926 h 40"/>
                <a:gd name="T56" fmla="*/ 75604682 w 38"/>
                <a:gd name="T57" fmla="*/ 90725615 h 40"/>
                <a:gd name="T58" fmla="*/ 85685303 w 38"/>
                <a:gd name="T59" fmla="*/ 75604683 h 40"/>
                <a:gd name="T60" fmla="*/ 85685303 w 38"/>
                <a:gd name="T61" fmla="*/ 75604683 h 40"/>
                <a:gd name="T62" fmla="*/ 95765924 w 38"/>
                <a:gd name="T63" fmla="*/ 60483752 h 40"/>
                <a:gd name="T64" fmla="*/ 95765924 w 38"/>
                <a:gd name="T65" fmla="*/ 45362808 h 40"/>
                <a:gd name="T66" fmla="*/ 95765924 w 38"/>
                <a:gd name="T67" fmla="*/ 15120938 h 40"/>
                <a:gd name="T68" fmla="*/ 95765924 w 38"/>
                <a:gd name="T69" fmla="*/ 15120938 h 40"/>
                <a:gd name="T70" fmla="*/ 85685303 w 38"/>
                <a:gd name="T71" fmla="*/ 20161249 h 40"/>
                <a:gd name="T72" fmla="*/ 85685303 w 38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40"/>
                <a:gd name="T113" fmla="*/ 38 w 38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40">
                  <a:moveTo>
                    <a:pt x="34" y="8"/>
                  </a:moveTo>
                  <a:lnTo>
                    <a:pt x="34" y="8"/>
                  </a:lnTo>
                  <a:lnTo>
                    <a:pt x="24" y="18"/>
                  </a:lnTo>
                  <a:lnTo>
                    <a:pt x="22" y="16"/>
                  </a:lnTo>
                  <a:lnTo>
                    <a:pt x="34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4" y="30"/>
                  </a:lnTo>
                  <a:lnTo>
                    <a:pt x="38" y="24"/>
                  </a:lnTo>
                  <a:lnTo>
                    <a:pt x="38" y="18"/>
                  </a:lnTo>
                  <a:lnTo>
                    <a:pt x="38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1" name="Freeform 127"/>
            <p:cNvSpPr>
              <a:spLocks/>
            </p:cNvSpPr>
            <p:nvPr/>
          </p:nvSpPr>
          <p:spPr bwMode="auto">
            <a:xfrm>
              <a:off x="4570413" y="2755900"/>
              <a:ext cx="69850" cy="60325"/>
            </a:xfrm>
            <a:custGeom>
              <a:avLst/>
              <a:gdLst>
                <a:gd name="T0" fmla="*/ 80644997 w 44"/>
                <a:gd name="T1" fmla="*/ 60483751 h 38"/>
                <a:gd name="T2" fmla="*/ 80644997 w 44"/>
                <a:gd name="T3" fmla="*/ 60483751 h 38"/>
                <a:gd name="T4" fmla="*/ 40322498 w 44"/>
                <a:gd name="T5" fmla="*/ 40322496 h 38"/>
                <a:gd name="T6" fmla="*/ 40322498 w 44"/>
                <a:gd name="T7" fmla="*/ 40322496 h 38"/>
                <a:gd name="T8" fmla="*/ 40322498 w 44"/>
                <a:gd name="T9" fmla="*/ 35282186 h 38"/>
                <a:gd name="T10" fmla="*/ 40322498 w 44"/>
                <a:gd name="T11" fmla="*/ 35282186 h 38"/>
                <a:gd name="T12" fmla="*/ 65524065 w 44"/>
                <a:gd name="T13" fmla="*/ 45362807 h 38"/>
                <a:gd name="T14" fmla="*/ 85685308 w 44"/>
                <a:gd name="T15" fmla="*/ 60483751 h 38"/>
                <a:gd name="T16" fmla="*/ 85685308 w 44"/>
                <a:gd name="T17" fmla="*/ 60483751 h 38"/>
                <a:gd name="T18" fmla="*/ 105846575 w 44"/>
                <a:gd name="T19" fmla="*/ 75604682 h 38"/>
                <a:gd name="T20" fmla="*/ 105846575 w 44"/>
                <a:gd name="T21" fmla="*/ 75604682 h 38"/>
                <a:gd name="T22" fmla="*/ 110886886 w 44"/>
                <a:gd name="T23" fmla="*/ 70564371 h 38"/>
                <a:gd name="T24" fmla="*/ 110886886 w 44"/>
                <a:gd name="T25" fmla="*/ 70564371 h 38"/>
                <a:gd name="T26" fmla="*/ 105846575 w 44"/>
                <a:gd name="T27" fmla="*/ 45362807 h 38"/>
                <a:gd name="T28" fmla="*/ 95765929 w 44"/>
                <a:gd name="T29" fmla="*/ 30241875 h 38"/>
                <a:gd name="T30" fmla="*/ 85685308 w 44"/>
                <a:gd name="T31" fmla="*/ 15120938 h 38"/>
                <a:gd name="T32" fmla="*/ 70564375 w 44"/>
                <a:gd name="T33" fmla="*/ 5040312 h 38"/>
                <a:gd name="T34" fmla="*/ 70564375 w 44"/>
                <a:gd name="T35" fmla="*/ 5040312 h 38"/>
                <a:gd name="T36" fmla="*/ 55443443 w 44"/>
                <a:gd name="T37" fmla="*/ 0 h 38"/>
                <a:gd name="T38" fmla="*/ 45362809 w 44"/>
                <a:gd name="T39" fmla="*/ 0 h 38"/>
                <a:gd name="T40" fmla="*/ 30241877 w 44"/>
                <a:gd name="T41" fmla="*/ 5040312 h 38"/>
                <a:gd name="T42" fmla="*/ 20161249 w 44"/>
                <a:gd name="T43" fmla="*/ 10080624 h 38"/>
                <a:gd name="T44" fmla="*/ 10080625 w 44"/>
                <a:gd name="T45" fmla="*/ 20161248 h 38"/>
                <a:gd name="T46" fmla="*/ 5040312 w 44"/>
                <a:gd name="T47" fmla="*/ 30241875 h 38"/>
                <a:gd name="T48" fmla="*/ 0 w 44"/>
                <a:gd name="T49" fmla="*/ 40322496 h 38"/>
                <a:gd name="T50" fmla="*/ 0 w 44"/>
                <a:gd name="T51" fmla="*/ 55443440 h 38"/>
                <a:gd name="T52" fmla="*/ 0 w 44"/>
                <a:gd name="T53" fmla="*/ 55443440 h 38"/>
                <a:gd name="T54" fmla="*/ 5040312 w 44"/>
                <a:gd name="T55" fmla="*/ 70564371 h 38"/>
                <a:gd name="T56" fmla="*/ 15120938 w 44"/>
                <a:gd name="T57" fmla="*/ 80644992 h 38"/>
                <a:gd name="T58" fmla="*/ 25201560 w 44"/>
                <a:gd name="T59" fmla="*/ 90725613 h 38"/>
                <a:gd name="T60" fmla="*/ 40322498 w 44"/>
                <a:gd name="T61" fmla="*/ 95765924 h 38"/>
                <a:gd name="T62" fmla="*/ 40322498 w 44"/>
                <a:gd name="T63" fmla="*/ 95765924 h 38"/>
                <a:gd name="T64" fmla="*/ 60483754 w 44"/>
                <a:gd name="T65" fmla="*/ 95765924 h 38"/>
                <a:gd name="T66" fmla="*/ 75604686 w 44"/>
                <a:gd name="T67" fmla="*/ 90725613 h 38"/>
                <a:gd name="T68" fmla="*/ 100806240 w 44"/>
                <a:gd name="T69" fmla="*/ 80644992 h 38"/>
                <a:gd name="T70" fmla="*/ 100806240 w 44"/>
                <a:gd name="T71" fmla="*/ 80644992 h 38"/>
                <a:gd name="T72" fmla="*/ 80644997 w 44"/>
                <a:gd name="T73" fmla="*/ 60483751 h 38"/>
                <a:gd name="T74" fmla="*/ 80644997 w 44"/>
                <a:gd name="T75" fmla="*/ 60483751 h 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38"/>
                <a:gd name="T116" fmla="*/ 44 w 44"/>
                <a:gd name="T117" fmla="*/ 38 h 3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38">
                  <a:moveTo>
                    <a:pt x="32" y="24"/>
                  </a:moveTo>
                  <a:lnTo>
                    <a:pt x="32" y="24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0"/>
                  </a:lnTo>
                  <a:lnTo>
                    <a:pt x="44" y="28"/>
                  </a:lnTo>
                  <a:lnTo>
                    <a:pt x="42" y="18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40" y="32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2" name="Freeform 128"/>
            <p:cNvSpPr>
              <a:spLocks/>
            </p:cNvSpPr>
            <p:nvPr/>
          </p:nvSpPr>
          <p:spPr bwMode="auto">
            <a:xfrm>
              <a:off x="4621213" y="2727325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90725611 w 36"/>
                <a:gd name="T5" fmla="*/ 65524065 h 44"/>
                <a:gd name="T6" fmla="*/ 80644991 w 36"/>
                <a:gd name="T7" fmla="*/ 80644997 h 44"/>
                <a:gd name="T8" fmla="*/ 70564370 w 36"/>
                <a:gd name="T9" fmla="*/ 95765929 h 44"/>
                <a:gd name="T10" fmla="*/ 45362806 w 36"/>
                <a:gd name="T11" fmla="*/ 110886886 h 44"/>
                <a:gd name="T12" fmla="*/ 45362806 w 36"/>
                <a:gd name="T13" fmla="*/ 110886886 h 44"/>
                <a:gd name="T14" fmla="*/ 25201558 w 36"/>
                <a:gd name="T15" fmla="*/ 95765929 h 44"/>
                <a:gd name="T16" fmla="*/ 10080624 w 36"/>
                <a:gd name="T17" fmla="*/ 80644997 h 44"/>
                <a:gd name="T18" fmla="*/ 5040312 w 36"/>
                <a:gd name="T19" fmla="*/ 70564375 h 44"/>
                <a:gd name="T20" fmla="*/ 0 w 36"/>
                <a:gd name="T21" fmla="*/ 55443443 h 44"/>
                <a:gd name="T22" fmla="*/ 0 w 36"/>
                <a:gd name="T23" fmla="*/ 55443443 h 44"/>
                <a:gd name="T24" fmla="*/ 0 w 36"/>
                <a:gd name="T25" fmla="*/ 40322498 h 44"/>
                <a:gd name="T26" fmla="*/ 5040312 w 36"/>
                <a:gd name="T27" fmla="*/ 25201560 h 44"/>
                <a:gd name="T28" fmla="*/ 10080624 w 36"/>
                <a:gd name="T29" fmla="*/ 15120938 h 44"/>
                <a:gd name="T30" fmla="*/ 20161248 w 36"/>
                <a:gd name="T31" fmla="*/ 5040312 h 44"/>
                <a:gd name="T32" fmla="*/ 20161248 w 36"/>
                <a:gd name="T33" fmla="*/ 5040312 h 44"/>
                <a:gd name="T34" fmla="*/ 35282185 w 36"/>
                <a:gd name="T35" fmla="*/ 0 h 44"/>
                <a:gd name="T36" fmla="*/ 45362806 w 36"/>
                <a:gd name="T37" fmla="*/ 0 h 44"/>
                <a:gd name="T38" fmla="*/ 60483749 w 36"/>
                <a:gd name="T39" fmla="*/ 0 h 44"/>
                <a:gd name="T40" fmla="*/ 70564370 w 36"/>
                <a:gd name="T41" fmla="*/ 5040312 h 44"/>
                <a:gd name="T42" fmla="*/ 80644991 w 36"/>
                <a:gd name="T43" fmla="*/ 15120938 h 44"/>
                <a:gd name="T44" fmla="*/ 90725611 w 36"/>
                <a:gd name="T45" fmla="*/ 25201560 h 44"/>
                <a:gd name="T46" fmla="*/ 90725611 w 36"/>
                <a:gd name="T47" fmla="*/ 35282188 h 44"/>
                <a:gd name="T48" fmla="*/ 90725611 w 36"/>
                <a:gd name="T49" fmla="*/ 50403120 h 44"/>
                <a:gd name="T50" fmla="*/ 90725611 w 36"/>
                <a:gd name="T51" fmla="*/ 50403120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6"/>
                <a:gd name="T79" fmla="*/ 0 h 44"/>
                <a:gd name="T80" fmla="*/ 36 w 36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6" y="26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8" y="44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6"/>
                  </a:lnTo>
                  <a:lnTo>
                    <a:pt x="36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3" name="Freeform 129"/>
            <p:cNvSpPr>
              <a:spLocks/>
            </p:cNvSpPr>
            <p:nvPr/>
          </p:nvSpPr>
          <p:spPr bwMode="auto">
            <a:xfrm>
              <a:off x="4659313" y="2759075"/>
              <a:ext cx="66675" cy="60325"/>
            </a:xfrm>
            <a:custGeom>
              <a:avLst/>
              <a:gdLst>
                <a:gd name="T0" fmla="*/ 85685306 w 42"/>
                <a:gd name="T1" fmla="*/ 10080624 h 38"/>
                <a:gd name="T2" fmla="*/ 85685306 w 42"/>
                <a:gd name="T3" fmla="*/ 10080624 h 38"/>
                <a:gd name="T4" fmla="*/ 75604685 w 42"/>
                <a:gd name="T5" fmla="*/ 5040312 h 38"/>
                <a:gd name="T6" fmla="*/ 60483753 w 42"/>
                <a:gd name="T7" fmla="*/ 0 h 38"/>
                <a:gd name="T8" fmla="*/ 45362808 w 42"/>
                <a:gd name="T9" fmla="*/ 5040312 h 38"/>
                <a:gd name="T10" fmla="*/ 30241876 w 42"/>
                <a:gd name="T11" fmla="*/ 10080624 h 38"/>
                <a:gd name="T12" fmla="*/ 30241876 w 42"/>
                <a:gd name="T13" fmla="*/ 10080624 h 38"/>
                <a:gd name="T14" fmla="*/ 15120938 w 42"/>
                <a:gd name="T15" fmla="*/ 25201559 h 38"/>
                <a:gd name="T16" fmla="*/ 5040312 w 42"/>
                <a:gd name="T17" fmla="*/ 45362807 h 38"/>
                <a:gd name="T18" fmla="*/ 0 w 42"/>
                <a:gd name="T19" fmla="*/ 70564371 h 38"/>
                <a:gd name="T20" fmla="*/ 0 w 42"/>
                <a:gd name="T21" fmla="*/ 70564371 h 38"/>
                <a:gd name="T22" fmla="*/ 20161249 w 42"/>
                <a:gd name="T23" fmla="*/ 60483751 h 38"/>
                <a:gd name="T24" fmla="*/ 20161249 w 42"/>
                <a:gd name="T25" fmla="*/ 60483751 h 38"/>
                <a:gd name="T26" fmla="*/ 40322498 w 42"/>
                <a:gd name="T27" fmla="*/ 50403117 h 38"/>
                <a:gd name="T28" fmla="*/ 55443442 w 42"/>
                <a:gd name="T29" fmla="*/ 50403117 h 38"/>
                <a:gd name="T30" fmla="*/ 55443442 w 42"/>
                <a:gd name="T31" fmla="*/ 50403117 h 38"/>
                <a:gd name="T32" fmla="*/ 55443442 w 42"/>
                <a:gd name="T33" fmla="*/ 50403117 h 38"/>
                <a:gd name="T34" fmla="*/ 55443442 w 42"/>
                <a:gd name="T35" fmla="*/ 50403117 h 38"/>
                <a:gd name="T36" fmla="*/ 35282187 w 42"/>
                <a:gd name="T37" fmla="*/ 55443440 h 38"/>
                <a:gd name="T38" fmla="*/ 20161249 w 42"/>
                <a:gd name="T39" fmla="*/ 65524061 h 38"/>
                <a:gd name="T40" fmla="*/ 20161249 w 42"/>
                <a:gd name="T41" fmla="*/ 65524061 h 38"/>
                <a:gd name="T42" fmla="*/ 5040312 w 42"/>
                <a:gd name="T43" fmla="*/ 75604682 h 38"/>
                <a:gd name="T44" fmla="*/ 5040312 w 42"/>
                <a:gd name="T45" fmla="*/ 75604682 h 38"/>
                <a:gd name="T46" fmla="*/ 25201560 w 42"/>
                <a:gd name="T47" fmla="*/ 90725613 h 38"/>
                <a:gd name="T48" fmla="*/ 40322498 w 42"/>
                <a:gd name="T49" fmla="*/ 95765924 h 38"/>
                <a:gd name="T50" fmla="*/ 60483753 w 42"/>
                <a:gd name="T51" fmla="*/ 95765924 h 38"/>
                <a:gd name="T52" fmla="*/ 70564374 w 42"/>
                <a:gd name="T53" fmla="*/ 95765924 h 38"/>
                <a:gd name="T54" fmla="*/ 70564374 w 42"/>
                <a:gd name="T55" fmla="*/ 95765924 h 38"/>
                <a:gd name="T56" fmla="*/ 85685306 w 42"/>
                <a:gd name="T57" fmla="*/ 90725613 h 38"/>
                <a:gd name="T58" fmla="*/ 95765928 w 42"/>
                <a:gd name="T59" fmla="*/ 80644992 h 38"/>
                <a:gd name="T60" fmla="*/ 105846574 w 42"/>
                <a:gd name="T61" fmla="*/ 70564371 h 38"/>
                <a:gd name="T62" fmla="*/ 105846574 w 42"/>
                <a:gd name="T63" fmla="*/ 55443440 h 38"/>
                <a:gd name="T64" fmla="*/ 105846574 w 42"/>
                <a:gd name="T65" fmla="*/ 45362807 h 38"/>
                <a:gd name="T66" fmla="*/ 105846574 w 42"/>
                <a:gd name="T67" fmla="*/ 30241875 h 38"/>
                <a:gd name="T68" fmla="*/ 95765928 w 42"/>
                <a:gd name="T69" fmla="*/ 20161248 h 38"/>
                <a:gd name="T70" fmla="*/ 85685306 w 42"/>
                <a:gd name="T71" fmla="*/ 10080624 h 38"/>
                <a:gd name="T72" fmla="*/ 85685306 w 42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38"/>
                <a:gd name="T113" fmla="*/ 42 w 42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38">
                  <a:moveTo>
                    <a:pt x="34" y="4"/>
                  </a:moveTo>
                  <a:lnTo>
                    <a:pt x="34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8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4" name="Freeform 130"/>
            <p:cNvSpPr>
              <a:spLocks/>
            </p:cNvSpPr>
            <p:nvPr/>
          </p:nvSpPr>
          <p:spPr bwMode="auto">
            <a:xfrm>
              <a:off x="4621213" y="2778125"/>
              <a:ext cx="50800" cy="53975"/>
            </a:xfrm>
            <a:custGeom>
              <a:avLst/>
              <a:gdLst>
                <a:gd name="T0" fmla="*/ 80644986 w 32"/>
                <a:gd name="T1" fmla="*/ 30241874 h 34"/>
                <a:gd name="T2" fmla="*/ 80644986 w 32"/>
                <a:gd name="T3" fmla="*/ 30241874 h 34"/>
                <a:gd name="T4" fmla="*/ 80644986 w 32"/>
                <a:gd name="T5" fmla="*/ 45362805 h 34"/>
                <a:gd name="T6" fmla="*/ 80644986 w 32"/>
                <a:gd name="T7" fmla="*/ 60483748 h 34"/>
                <a:gd name="T8" fmla="*/ 70564366 w 32"/>
                <a:gd name="T9" fmla="*/ 75604678 h 34"/>
                <a:gd name="T10" fmla="*/ 55443436 w 32"/>
                <a:gd name="T11" fmla="*/ 85685299 h 34"/>
                <a:gd name="T12" fmla="*/ 55443436 w 32"/>
                <a:gd name="T13" fmla="*/ 85685299 h 34"/>
                <a:gd name="T14" fmla="*/ 35282183 w 32"/>
                <a:gd name="T15" fmla="*/ 85685299 h 34"/>
                <a:gd name="T16" fmla="*/ 20161247 w 32"/>
                <a:gd name="T17" fmla="*/ 80644989 h 34"/>
                <a:gd name="T18" fmla="*/ 10080623 w 32"/>
                <a:gd name="T19" fmla="*/ 75604678 h 34"/>
                <a:gd name="T20" fmla="*/ 0 w 32"/>
                <a:gd name="T21" fmla="*/ 60483748 h 34"/>
                <a:gd name="T22" fmla="*/ 0 w 32"/>
                <a:gd name="T23" fmla="*/ 60483748 h 34"/>
                <a:gd name="T24" fmla="*/ 0 w 32"/>
                <a:gd name="T25" fmla="*/ 40322494 h 34"/>
                <a:gd name="T26" fmla="*/ 0 w 32"/>
                <a:gd name="T27" fmla="*/ 25201557 h 34"/>
                <a:gd name="T28" fmla="*/ 10080623 w 32"/>
                <a:gd name="T29" fmla="*/ 15120937 h 34"/>
                <a:gd name="T30" fmla="*/ 25201557 w 32"/>
                <a:gd name="T31" fmla="*/ 5040312 h 34"/>
                <a:gd name="T32" fmla="*/ 25201557 w 32"/>
                <a:gd name="T33" fmla="*/ 5040312 h 34"/>
                <a:gd name="T34" fmla="*/ 40322493 w 32"/>
                <a:gd name="T35" fmla="*/ 0 h 34"/>
                <a:gd name="T36" fmla="*/ 60483746 w 32"/>
                <a:gd name="T37" fmla="*/ 5040312 h 34"/>
                <a:gd name="T38" fmla="*/ 70564366 w 32"/>
                <a:gd name="T39" fmla="*/ 15120937 h 34"/>
                <a:gd name="T40" fmla="*/ 80644986 w 32"/>
                <a:gd name="T41" fmla="*/ 30241874 h 34"/>
                <a:gd name="T42" fmla="*/ 80644986 w 32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4"/>
                <a:gd name="T68" fmla="*/ 32 w 32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4">
                  <a:moveTo>
                    <a:pt x="32" y="12"/>
                  </a:moveTo>
                  <a:lnTo>
                    <a:pt x="32" y="12"/>
                  </a:lnTo>
                  <a:lnTo>
                    <a:pt x="32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4" y="34"/>
                  </a:lnTo>
                  <a:lnTo>
                    <a:pt x="8" y="32"/>
                  </a:lnTo>
                  <a:lnTo>
                    <a:pt x="4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5" name="Freeform 131"/>
            <p:cNvSpPr>
              <a:spLocks/>
            </p:cNvSpPr>
            <p:nvPr/>
          </p:nvSpPr>
          <p:spPr bwMode="auto">
            <a:xfrm>
              <a:off x="5357813" y="3302000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60483754 h 44"/>
                <a:gd name="T6" fmla="*/ 0 w 38"/>
                <a:gd name="T7" fmla="*/ 40322498 h 44"/>
                <a:gd name="T8" fmla="*/ 10080624 w 38"/>
                <a:gd name="T9" fmla="*/ 20161249 h 44"/>
                <a:gd name="T10" fmla="*/ 25201559 w 38"/>
                <a:gd name="T11" fmla="*/ 0 h 44"/>
                <a:gd name="T12" fmla="*/ 25201559 w 38"/>
                <a:gd name="T13" fmla="*/ 0 h 44"/>
                <a:gd name="T14" fmla="*/ 50403117 w 38"/>
                <a:gd name="T15" fmla="*/ 5040312 h 44"/>
                <a:gd name="T16" fmla="*/ 70564371 w 38"/>
                <a:gd name="T17" fmla="*/ 15120938 h 44"/>
                <a:gd name="T18" fmla="*/ 80644992 w 38"/>
                <a:gd name="T19" fmla="*/ 25201560 h 44"/>
                <a:gd name="T20" fmla="*/ 85685303 w 38"/>
                <a:gd name="T21" fmla="*/ 35282188 h 44"/>
                <a:gd name="T22" fmla="*/ 85685303 w 38"/>
                <a:gd name="T23" fmla="*/ 35282188 h 44"/>
                <a:gd name="T24" fmla="*/ 95765924 w 38"/>
                <a:gd name="T25" fmla="*/ 50403120 h 44"/>
                <a:gd name="T26" fmla="*/ 95765924 w 38"/>
                <a:gd name="T27" fmla="*/ 65524065 h 44"/>
                <a:gd name="T28" fmla="*/ 95765924 w 38"/>
                <a:gd name="T29" fmla="*/ 80644997 h 44"/>
                <a:gd name="T30" fmla="*/ 85685303 w 38"/>
                <a:gd name="T31" fmla="*/ 90725618 h 44"/>
                <a:gd name="T32" fmla="*/ 85685303 w 38"/>
                <a:gd name="T33" fmla="*/ 90725618 h 44"/>
                <a:gd name="T34" fmla="*/ 75604682 w 38"/>
                <a:gd name="T35" fmla="*/ 100806240 h 44"/>
                <a:gd name="T36" fmla="*/ 65524061 w 38"/>
                <a:gd name="T37" fmla="*/ 105846575 h 44"/>
                <a:gd name="T38" fmla="*/ 50403117 w 38"/>
                <a:gd name="T39" fmla="*/ 110886886 h 44"/>
                <a:gd name="T40" fmla="*/ 4032249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95765929 h 44"/>
                <a:gd name="T46" fmla="*/ 10080624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0" y="0"/>
                  </a:lnTo>
                  <a:lnTo>
                    <a:pt x="20" y="2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8" y="20"/>
                  </a:lnTo>
                  <a:lnTo>
                    <a:pt x="38" y="26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30" y="40"/>
                  </a:lnTo>
                  <a:lnTo>
                    <a:pt x="26" y="42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4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6" name="Freeform 132"/>
            <p:cNvSpPr>
              <a:spLocks/>
            </p:cNvSpPr>
            <p:nvPr/>
          </p:nvSpPr>
          <p:spPr bwMode="auto">
            <a:xfrm>
              <a:off x="5297488" y="3302000"/>
              <a:ext cx="63500" cy="63500"/>
            </a:xfrm>
            <a:custGeom>
              <a:avLst/>
              <a:gdLst>
                <a:gd name="T0" fmla="*/ 90725615 w 40"/>
                <a:gd name="T1" fmla="*/ 20161249 h 40"/>
                <a:gd name="T2" fmla="*/ 90725615 w 40"/>
                <a:gd name="T3" fmla="*/ 20161249 h 40"/>
                <a:gd name="T4" fmla="*/ 60483752 w 40"/>
                <a:gd name="T5" fmla="*/ 40322497 h 40"/>
                <a:gd name="T6" fmla="*/ 60483752 w 40"/>
                <a:gd name="T7" fmla="*/ 40322497 h 40"/>
                <a:gd name="T8" fmla="*/ 60483752 w 40"/>
                <a:gd name="T9" fmla="*/ 40322497 h 40"/>
                <a:gd name="T10" fmla="*/ 60483752 w 40"/>
                <a:gd name="T11" fmla="*/ 40322497 h 40"/>
                <a:gd name="T12" fmla="*/ 85685305 w 40"/>
                <a:gd name="T13" fmla="*/ 15120938 h 40"/>
                <a:gd name="T14" fmla="*/ 85685305 w 40"/>
                <a:gd name="T15" fmla="*/ 15120938 h 40"/>
                <a:gd name="T16" fmla="*/ 95765926 w 40"/>
                <a:gd name="T17" fmla="*/ 10080624 h 40"/>
                <a:gd name="T18" fmla="*/ 95765926 w 40"/>
                <a:gd name="T19" fmla="*/ 10080624 h 40"/>
                <a:gd name="T20" fmla="*/ 95765926 w 40"/>
                <a:gd name="T21" fmla="*/ 5040312 h 40"/>
                <a:gd name="T22" fmla="*/ 95765926 w 40"/>
                <a:gd name="T23" fmla="*/ 5040312 h 40"/>
                <a:gd name="T24" fmla="*/ 70564373 w 40"/>
                <a:gd name="T25" fmla="*/ 0 h 40"/>
                <a:gd name="T26" fmla="*/ 50403118 w 40"/>
                <a:gd name="T27" fmla="*/ 0 h 40"/>
                <a:gd name="T28" fmla="*/ 30241876 w 40"/>
                <a:gd name="T29" fmla="*/ 5040312 h 40"/>
                <a:gd name="T30" fmla="*/ 20161249 w 40"/>
                <a:gd name="T31" fmla="*/ 10080624 h 40"/>
                <a:gd name="T32" fmla="*/ 20161249 w 40"/>
                <a:gd name="T33" fmla="*/ 10080624 h 40"/>
                <a:gd name="T34" fmla="*/ 10080624 w 40"/>
                <a:gd name="T35" fmla="*/ 25201559 h 40"/>
                <a:gd name="T36" fmla="*/ 0 w 40"/>
                <a:gd name="T37" fmla="*/ 35282186 h 40"/>
                <a:gd name="T38" fmla="*/ 0 w 40"/>
                <a:gd name="T39" fmla="*/ 45362808 h 40"/>
                <a:gd name="T40" fmla="*/ 0 w 40"/>
                <a:gd name="T41" fmla="*/ 60483752 h 40"/>
                <a:gd name="T42" fmla="*/ 5040312 w 40"/>
                <a:gd name="T43" fmla="*/ 70564373 h 40"/>
                <a:gd name="T44" fmla="*/ 10080624 w 40"/>
                <a:gd name="T45" fmla="*/ 80644994 h 40"/>
                <a:gd name="T46" fmla="*/ 20161249 w 40"/>
                <a:gd name="T47" fmla="*/ 90725615 h 40"/>
                <a:gd name="T48" fmla="*/ 35282186 w 40"/>
                <a:gd name="T49" fmla="*/ 95765926 h 40"/>
                <a:gd name="T50" fmla="*/ 35282186 w 40"/>
                <a:gd name="T51" fmla="*/ 95765926 h 40"/>
                <a:gd name="T52" fmla="*/ 50403118 w 40"/>
                <a:gd name="T53" fmla="*/ 100806236 h 40"/>
                <a:gd name="T54" fmla="*/ 65524062 w 40"/>
                <a:gd name="T55" fmla="*/ 95765926 h 40"/>
                <a:gd name="T56" fmla="*/ 75604683 w 40"/>
                <a:gd name="T57" fmla="*/ 90725615 h 40"/>
                <a:gd name="T58" fmla="*/ 85685305 w 40"/>
                <a:gd name="T59" fmla="*/ 75604683 h 40"/>
                <a:gd name="T60" fmla="*/ 85685305 w 40"/>
                <a:gd name="T61" fmla="*/ 75604683 h 40"/>
                <a:gd name="T62" fmla="*/ 95765926 w 40"/>
                <a:gd name="T63" fmla="*/ 60483752 h 40"/>
                <a:gd name="T64" fmla="*/ 100806236 w 40"/>
                <a:gd name="T65" fmla="*/ 45362808 h 40"/>
                <a:gd name="T66" fmla="*/ 95765926 w 40"/>
                <a:gd name="T67" fmla="*/ 15120938 h 40"/>
                <a:gd name="T68" fmla="*/ 95765926 w 40"/>
                <a:gd name="T69" fmla="*/ 15120938 h 40"/>
                <a:gd name="T70" fmla="*/ 90725615 w 40"/>
                <a:gd name="T71" fmla="*/ 20161249 h 40"/>
                <a:gd name="T72" fmla="*/ 90725615 w 40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6" y="8"/>
                  </a:moveTo>
                  <a:lnTo>
                    <a:pt x="36" y="8"/>
                  </a:lnTo>
                  <a:lnTo>
                    <a:pt x="24" y="16"/>
                  </a:lnTo>
                  <a:lnTo>
                    <a:pt x="34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4" y="30"/>
                  </a:lnTo>
                  <a:lnTo>
                    <a:pt x="38" y="24"/>
                  </a:lnTo>
                  <a:lnTo>
                    <a:pt x="40" y="18"/>
                  </a:lnTo>
                  <a:lnTo>
                    <a:pt x="38" y="6"/>
                  </a:lnTo>
                  <a:lnTo>
                    <a:pt x="36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7" name="Freeform 133"/>
            <p:cNvSpPr>
              <a:spLocks/>
            </p:cNvSpPr>
            <p:nvPr/>
          </p:nvSpPr>
          <p:spPr bwMode="auto">
            <a:xfrm>
              <a:off x="5291138" y="3244850"/>
              <a:ext cx="66675" cy="60325"/>
            </a:xfrm>
            <a:custGeom>
              <a:avLst/>
              <a:gdLst>
                <a:gd name="T0" fmla="*/ 80644996 w 42"/>
                <a:gd name="T1" fmla="*/ 65524061 h 38"/>
                <a:gd name="T2" fmla="*/ 80644996 w 42"/>
                <a:gd name="T3" fmla="*/ 65524061 h 38"/>
                <a:gd name="T4" fmla="*/ 35282187 w 42"/>
                <a:gd name="T5" fmla="*/ 40322496 h 38"/>
                <a:gd name="T6" fmla="*/ 35282187 w 42"/>
                <a:gd name="T7" fmla="*/ 40322496 h 38"/>
                <a:gd name="T8" fmla="*/ 35282187 w 42"/>
                <a:gd name="T9" fmla="*/ 35282186 h 38"/>
                <a:gd name="T10" fmla="*/ 35282187 w 42"/>
                <a:gd name="T11" fmla="*/ 35282186 h 38"/>
                <a:gd name="T12" fmla="*/ 60483753 w 42"/>
                <a:gd name="T13" fmla="*/ 45362807 h 38"/>
                <a:gd name="T14" fmla="*/ 85685306 w 42"/>
                <a:gd name="T15" fmla="*/ 60483751 h 38"/>
                <a:gd name="T16" fmla="*/ 85685306 w 42"/>
                <a:gd name="T17" fmla="*/ 60483751 h 38"/>
                <a:gd name="T18" fmla="*/ 105846574 w 42"/>
                <a:gd name="T19" fmla="*/ 75604682 h 38"/>
                <a:gd name="T20" fmla="*/ 105846574 w 42"/>
                <a:gd name="T21" fmla="*/ 75604682 h 38"/>
                <a:gd name="T22" fmla="*/ 105846574 w 42"/>
                <a:gd name="T23" fmla="*/ 75604682 h 38"/>
                <a:gd name="T24" fmla="*/ 105846574 w 42"/>
                <a:gd name="T25" fmla="*/ 75604682 h 38"/>
                <a:gd name="T26" fmla="*/ 100806238 w 42"/>
                <a:gd name="T27" fmla="*/ 50403117 h 38"/>
                <a:gd name="T28" fmla="*/ 95765928 w 42"/>
                <a:gd name="T29" fmla="*/ 30241875 h 38"/>
                <a:gd name="T30" fmla="*/ 85685306 w 42"/>
                <a:gd name="T31" fmla="*/ 15120938 h 38"/>
                <a:gd name="T32" fmla="*/ 70564374 w 42"/>
                <a:gd name="T33" fmla="*/ 10080624 h 38"/>
                <a:gd name="T34" fmla="*/ 70564374 w 42"/>
                <a:gd name="T35" fmla="*/ 10080624 h 38"/>
                <a:gd name="T36" fmla="*/ 55443442 w 42"/>
                <a:gd name="T37" fmla="*/ 0 h 38"/>
                <a:gd name="T38" fmla="*/ 45362808 w 42"/>
                <a:gd name="T39" fmla="*/ 0 h 38"/>
                <a:gd name="T40" fmla="*/ 30241876 w 42"/>
                <a:gd name="T41" fmla="*/ 5040312 h 38"/>
                <a:gd name="T42" fmla="*/ 20161249 w 42"/>
                <a:gd name="T43" fmla="*/ 10080624 h 38"/>
                <a:gd name="T44" fmla="*/ 10080624 w 42"/>
                <a:gd name="T45" fmla="*/ 15120938 h 38"/>
                <a:gd name="T46" fmla="*/ 5040312 w 42"/>
                <a:gd name="T47" fmla="*/ 30241875 h 38"/>
                <a:gd name="T48" fmla="*/ 0 w 42"/>
                <a:gd name="T49" fmla="*/ 40322496 h 38"/>
                <a:gd name="T50" fmla="*/ 0 w 42"/>
                <a:gd name="T51" fmla="*/ 55443440 h 38"/>
                <a:gd name="T52" fmla="*/ 0 w 42"/>
                <a:gd name="T53" fmla="*/ 55443440 h 38"/>
                <a:gd name="T54" fmla="*/ 5040312 w 42"/>
                <a:gd name="T55" fmla="*/ 70564371 h 38"/>
                <a:gd name="T56" fmla="*/ 10080624 w 42"/>
                <a:gd name="T57" fmla="*/ 80644992 h 38"/>
                <a:gd name="T58" fmla="*/ 20161249 w 42"/>
                <a:gd name="T59" fmla="*/ 90725613 h 38"/>
                <a:gd name="T60" fmla="*/ 35282187 w 42"/>
                <a:gd name="T61" fmla="*/ 95765924 h 38"/>
                <a:gd name="T62" fmla="*/ 35282187 w 42"/>
                <a:gd name="T63" fmla="*/ 95765924 h 38"/>
                <a:gd name="T64" fmla="*/ 55443442 w 42"/>
                <a:gd name="T65" fmla="*/ 95765924 h 38"/>
                <a:gd name="T66" fmla="*/ 70564374 w 42"/>
                <a:gd name="T67" fmla="*/ 95765924 h 38"/>
                <a:gd name="T68" fmla="*/ 100806238 w 42"/>
                <a:gd name="T69" fmla="*/ 80644992 h 38"/>
                <a:gd name="T70" fmla="*/ 100806238 w 42"/>
                <a:gd name="T71" fmla="*/ 80644992 h 38"/>
                <a:gd name="T72" fmla="*/ 80644996 w 42"/>
                <a:gd name="T73" fmla="*/ 65524061 h 38"/>
                <a:gd name="T74" fmla="*/ 80644996 w 42"/>
                <a:gd name="T75" fmla="*/ 65524061 h 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8"/>
                <a:gd name="T116" fmla="*/ 42 w 42"/>
                <a:gd name="T117" fmla="*/ 38 h 3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8">
                  <a:moveTo>
                    <a:pt x="32" y="26"/>
                  </a:moveTo>
                  <a:lnTo>
                    <a:pt x="32" y="2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2" y="30"/>
                  </a:lnTo>
                  <a:lnTo>
                    <a:pt x="40" y="20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2" y="38"/>
                  </a:lnTo>
                  <a:lnTo>
                    <a:pt x="28" y="38"/>
                  </a:lnTo>
                  <a:lnTo>
                    <a:pt x="40" y="32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8" name="Freeform 134"/>
            <p:cNvSpPr>
              <a:spLocks/>
            </p:cNvSpPr>
            <p:nvPr/>
          </p:nvSpPr>
          <p:spPr bwMode="auto">
            <a:xfrm>
              <a:off x="5341938" y="3216275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5685303 w 38"/>
                <a:gd name="T7" fmla="*/ 85685309 h 46"/>
                <a:gd name="T8" fmla="*/ 70564371 w 38"/>
                <a:gd name="T9" fmla="*/ 100806241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5201559 w 38"/>
                <a:gd name="T15" fmla="*/ 100806241 h 46"/>
                <a:gd name="T16" fmla="*/ 10080624 w 38"/>
                <a:gd name="T17" fmla="*/ 80644998 h 46"/>
                <a:gd name="T18" fmla="*/ 5040312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0 h 46"/>
                <a:gd name="T36" fmla="*/ 50403117 w 38"/>
                <a:gd name="T37" fmla="*/ 0 h 46"/>
                <a:gd name="T38" fmla="*/ 60483751 w 38"/>
                <a:gd name="T39" fmla="*/ 5040312 h 46"/>
                <a:gd name="T40" fmla="*/ 75604682 w 38"/>
                <a:gd name="T41" fmla="*/ 10080625 h 46"/>
                <a:gd name="T42" fmla="*/ 80644992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18" y="46"/>
                  </a:lnTo>
                  <a:lnTo>
                    <a:pt x="10" y="40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09" name="Freeform 135"/>
            <p:cNvSpPr>
              <a:spLocks/>
            </p:cNvSpPr>
            <p:nvPr/>
          </p:nvSpPr>
          <p:spPr bwMode="auto">
            <a:xfrm>
              <a:off x="5380038" y="3251200"/>
              <a:ext cx="66675" cy="63500"/>
            </a:xfrm>
            <a:custGeom>
              <a:avLst/>
              <a:gdLst>
                <a:gd name="T0" fmla="*/ 90725617 w 42"/>
                <a:gd name="T1" fmla="*/ 10080624 h 40"/>
                <a:gd name="T2" fmla="*/ 90725617 w 42"/>
                <a:gd name="T3" fmla="*/ 10080624 h 40"/>
                <a:gd name="T4" fmla="*/ 75604685 w 42"/>
                <a:gd name="T5" fmla="*/ 5040312 h 40"/>
                <a:gd name="T6" fmla="*/ 60483753 w 42"/>
                <a:gd name="T7" fmla="*/ 0 h 40"/>
                <a:gd name="T8" fmla="*/ 45362808 w 42"/>
                <a:gd name="T9" fmla="*/ 5040312 h 40"/>
                <a:gd name="T10" fmla="*/ 30241876 w 42"/>
                <a:gd name="T11" fmla="*/ 10080624 h 40"/>
                <a:gd name="T12" fmla="*/ 30241876 w 42"/>
                <a:gd name="T13" fmla="*/ 10080624 h 40"/>
                <a:gd name="T14" fmla="*/ 15120938 w 42"/>
                <a:gd name="T15" fmla="*/ 25201559 h 40"/>
                <a:gd name="T16" fmla="*/ 5040312 w 42"/>
                <a:gd name="T17" fmla="*/ 40322497 h 40"/>
                <a:gd name="T18" fmla="*/ 0 w 42"/>
                <a:gd name="T19" fmla="*/ 70564373 h 40"/>
                <a:gd name="T20" fmla="*/ 0 w 42"/>
                <a:gd name="T21" fmla="*/ 70564373 h 40"/>
                <a:gd name="T22" fmla="*/ 20161249 w 42"/>
                <a:gd name="T23" fmla="*/ 60483752 h 40"/>
                <a:gd name="T24" fmla="*/ 20161249 w 42"/>
                <a:gd name="T25" fmla="*/ 60483752 h 40"/>
                <a:gd name="T26" fmla="*/ 40322498 w 42"/>
                <a:gd name="T27" fmla="*/ 50403118 h 40"/>
                <a:gd name="T28" fmla="*/ 55443442 w 42"/>
                <a:gd name="T29" fmla="*/ 50403118 h 40"/>
                <a:gd name="T30" fmla="*/ 55443442 w 42"/>
                <a:gd name="T31" fmla="*/ 50403118 h 40"/>
                <a:gd name="T32" fmla="*/ 55443442 w 42"/>
                <a:gd name="T33" fmla="*/ 50403118 h 40"/>
                <a:gd name="T34" fmla="*/ 55443442 w 42"/>
                <a:gd name="T35" fmla="*/ 50403118 h 40"/>
                <a:gd name="T36" fmla="*/ 35282187 w 42"/>
                <a:gd name="T37" fmla="*/ 55443441 h 40"/>
                <a:gd name="T38" fmla="*/ 15120938 w 42"/>
                <a:gd name="T39" fmla="*/ 65524062 h 40"/>
                <a:gd name="T40" fmla="*/ 15120938 w 42"/>
                <a:gd name="T41" fmla="*/ 65524062 h 40"/>
                <a:gd name="T42" fmla="*/ 0 w 42"/>
                <a:gd name="T43" fmla="*/ 75604683 h 40"/>
                <a:gd name="T44" fmla="*/ 0 w 42"/>
                <a:gd name="T45" fmla="*/ 75604683 h 40"/>
                <a:gd name="T46" fmla="*/ 20161249 w 42"/>
                <a:gd name="T47" fmla="*/ 90725615 h 40"/>
                <a:gd name="T48" fmla="*/ 40322498 w 42"/>
                <a:gd name="T49" fmla="*/ 95765926 h 40"/>
                <a:gd name="T50" fmla="*/ 55443442 w 42"/>
                <a:gd name="T51" fmla="*/ 100806236 h 40"/>
                <a:gd name="T52" fmla="*/ 70564374 w 42"/>
                <a:gd name="T53" fmla="*/ 95765926 h 40"/>
                <a:gd name="T54" fmla="*/ 70564374 w 42"/>
                <a:gd name="T55" fmla="*/ 95765926 h 40"/>
                <a:gd name="T56" fmla="*/ 85685306 w 42"/>
                <a:gd name="T57" fmla="*/ 90725615 h 40"/>
                <a:gd name="T58" fmla="*/ 95765928 w 42"/>
                <a:gd name="T59" fmla="*/ 80644994 h 40"/>
                <a:gd name="T60" fmla="*/ 105846574 w 42"/>
                <a:gd name="T61" fmla="*/ 70564373 h 40"/>
                <a:gd name="T62" fmla="*/ 105846574 w 42"/>
                <a:gd name="T63" fmla="*/ 60483752 h 40"/>
                <a:gd name="T64" fmla="*/ 105846574 w 42"/>
                <a:gd name="T65" fmla="*/ 45362808 h 40"/>
                <a:gd name="T66" fmla="*/ 105846574 w 42"/>
                <a:gd name="T67" fmla="*/ 35282186 h 40"/>
                <a:gd name="T68" fmla="*/ 100806238 w 42"/>
                <a:gd name="T69" fmla="*/ 20161249 h 40"/>
                <a:gd name="T70" fmla="*/ 90725617 w 42"/>
                <a:gd name="T71" fmla="*/ 10080624 h 40"/>
                <a:gd name="T72" fmla="*/ 90725617 w 42"/>
                <a:gd name="T73" fmla="*/ 10080624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6" y="4"/>
                  </a:moveTo>
                  <a:lnTo>
                    <a:pt x="36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0" y="8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0" name="Freeform 136"/>
            <p:cNvSpPr>
              <a:spLocks/>
            </p:cNvSpPr>
            <p:nvPr/>
          </p:nvSpPr>
          <p:spPr bwMode="auto">
            <a:xfrm>
              <a:off x="5338763" y="3270250"/>
              <a:ext cx="53975" cy="53975"/>
            </a:xfrm>
            <a:custGeom>
              <a:avLst/>
              <a:gdLst>
                <a:gd name="T0" fmla="*/ 85685299 w 34"/>
                <a:gd name="T1" fmla="*/ 30241874 h 34"/>
                <a:gd name="T2" fmla="*/ 85685299 w 34"/>
                <a:gd name="T3" fmla="*/ 30241874 h 34"/>
                <a:gd name="T4" fmla="*/ 85685299 w 34"/>
                <a:gd name="T5" fmla="*/ 45362805 h 34"/>
                <a:gd name="T6" fmla="*/ 80644989 w 34"/>
                <a:gd name="T7" fmla="*/ 60483748 h 34"/>
                <a:gd name="T8" fmla="*/ 70564368 w 34"/>
                <a:gd name="T9" fmla="*/ 75604678 h 34"/>
                <a:gd name="T10" fmla="*/ 55443437 w 34"/>
                <a:gd name="T11" fmla="*/ 85685299 h 34"/>
                <a:gd name="T12" fmla="*/ 55443437 w 34"/>
                <a:gd name="T13" fmla="*/ 85685299 h 34"/>
                <a:gd name="T14" fmla="*/ 40322494 w 34"/>
                <a:gd name="T15" fmla="*/ 85685299 h 34"/>
                <a:gd name="T16" fmla="*/ 25201557 w 34"/>
                <a:gd name="T17" fmla="*/ 80644989 h 34"/>
                <a:gd name="T18" fmla="*/ 10080624 w 34"/>
                <a:gd name="T19" fmla="*/ 70564368 h 34"/>
                <a:gd name="T20" fmla="*/ 0 w 34"/>
                <a:gd name="T21" fmla="*/ 55443437 h 34"/>
                <a:gd name="T22" fmla="*/ 0 w 34"/>
                <a:gd name="T23" fmla="*/ 55443437 h 34"/>
                <a:gd name="T24" fmla="*/ 0 w 34"/>
                <a:gd name="T25" fmla="*/ 40322494 h 34"/>
                <a:gd name="T26" fmla="*/ 5040312 w 34"/>
                <a:gd name="T27" fmla="*/ 25201557 h 34"/>
                <a:gd name="T28" fmla="*/ 15120937 w 34"/>
                <a:gd name="T29" fmla="*/ 10080624 h 34"/>
                <a:gd name="T30" fmla="*/ 30241874 w 34"/>
                <a:gd name="T31" fmla="*/ 0 h 34"/>
                <a:gd name="T32" fmla="*/ 30241874 w 34"/>
                <a:gd name="T33" fmla="*/ 0 h 34"/>
                <a:gd name="T34" fmla="*/ 45362805 w 34"/>
                <a:gd name="T35" fmla="*/ 0 h 34"/>
                <a:gd name="T36" fmla="*/ 60483748 w 34"/>
                <a:gd name="T37" fmla="*/ 5040312 h 34"/>
                <a:gd name="T38" fmla="*/ 75604678 w 34"/>
                <a:gd name="T39" fmla="*/ 15120937 h 34"/>
                <a:gd name="T40" fmla="*/ 85685299 w 34"/>
                <a:gd name="T41" fmla="*/ 30241874 h 34"/>
                <a:gd name="T42" fmla="*/ 85685299 w 34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34"/>
                <a:gd name="T68" fmla="*/ 34 w 34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34">
                  <a:moveTo>
                    <a:pt x="34" y="12"/>
                  </a:moveTo>
                  <a:lnTo>
                    <a:pt x="34" y="12"/>
                  </a:lnTo>
                  <a:lnTo>
                    <a:pt x="34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1" name="Freeform 137"/>
            <p:cNvSpPr>
              <a:spLocks noEditPoints="1"/>
            </p:cNvSpPr>
            <p:nvPr/>
          </p:nvSpPr>
          <p:spPr bwMode="auto">
            <a:xfrm>
              <a:off x="4367213" y="3524250"/>
              <a:ext cx="130175" cy="123825"/>
            </a:xfrm>
            <a:custGeom>
              <a:avLst/>
              <a:gdLst>
                <a:gd name="T0" fmla="*/ 166330300 w 82"/>
                <a:gd name="T1" fmla="*/ 126007813 h 78"/>
                <a:gd name="T2" fmla="*/ 196572164 w 82"/>
                <a:gd name="T3" fmla="*/ 156249676 h 78"/>
                <a:gd name="T4" fmla="*/ 181451232 w 82"/>
                <a:gd name="T5" fmla="*/ 176410918 h 78"/>
                <a:gd name="T6" fmla="*/ 131048126 w 82"/>
                <a:gd name="T7" fmla="*/ 186491539 h 78"/>
                <a:gd name="T8" fmla="*/ 110886883 w 82"/>
                <a:gd name="T9" fmla="*/ 151209365 h 78"/>
                <a:gd name="T10" fmla="*/ 85685305 w 82"/>
                <a:gd name="T11" fmla="*/ 191531850 h 78"/>
                <a:gd name="T12" fmla="*/ 45362808 w 82"/>
                <a:gd name="T13" fmla="*/ 191531850 h 78"/>
                <a:gd name="T14" fmla="*/ 35282187 w 82"/>
                <a:gd name="T15" fmla="*/ 176410918 h 78"/>
                <a:gd name="T16" fmla="*/ 50403119 w 82"/>
                <a:gd name="T17" fmla="*/ 141128744 h 78"/>
                <a:gd name="T18" fmla="*/ 35282187 w 82"/>
                <a:gd name="T19" fmla="*/ 120967502 h 78"/>
                <a:gd name="T20" fmla="*/ 5040312 w 82"/>
                <a:gd name="T21" fmla="*/ 95765925 h 78"/>
                <a:gd name="T22" fmla="*/ 15120938 w 82"/>
                <a:gd name="T23" fmla="*/ 55443441 h 78"/>
                <a:gd name="T24" fmla="*/ 40322497 w 82"/>
                <a:gd name="T25" fmla="*/ 45362807 h 78"/>
                <a:gd name="T26" fmla="*/ 70564374 w 82"/>
                <a:gd name="T27" fmla="*/ 65524062 h 78"/>
                <a:gd name="T28" fmla="*/ 60483752 w 82"/>
                <a:gd name="T29" fmla="*/ 20161248 h 78"/>
                <a:gd name="T30" fmla="*/ 90725616 w 82"/>
                <a:gd name="T31" fmla="*/ 5040312 h 78"/>
                <a:gd name="T32" fmla="*/ 120967505 w 82"/>
                <a:gd name="T33" fmla="*/ 5040312 h 78"/>
                <a:gd name="T34" fmla="*/ 141128747 w 82"/>
                <a:gd name="T35" fmla="*/ 25201559 h 78"/>
                <a:gd name="T36" fmla="*/ 136088436 w 82"/>
                <a:gd name="T37" fmla="*/ 70564372 h 78"/>
                <a:gd name="T38" fmla="*/ 191531853 w 82"/>
                <a:gd name="T39" fmla="*/ 55443441 h 78"/>
                <a:gd name="T40" fmla="*/ 206652785 w 82"/>
                <a:gd name="T41" fmla="*/ 85685304 h 78"/>
                <a:gd name="T42" fmla="*/ 191531853 w 82"/>
                <a:gd name="T43" fmla="*/ 105846571 h 78"/>
                <a:gd name="T44" fmla="*/ 141128747 w 82"/>
                <a:gd name="T45" fmla="*/ 115927192 h 78"/>
                <a:gd name="T46" fmla="*/ 151209368 w 82"/>
                <a:gd name="T47" fmla="*/ 90725614 h 78"/>
                <a:gd name="T48" fmla="*/ 126007815 w 82"/>
                <a:gd name="T49" fmla="*/ 75604683 h 78"/>
                <a:gd name="T50" fmla="*/ 105846573 w 82"/>
                <a:gd name="T51" fmla="*/ 70564372 h 78"/>
                <a:gd name="T52" fmla="*/ 100806237 w 82"/>
                <a:gd name="T53" fmla="*/ 40322497 h 78"/>
                <a:gd name="T54" fmla="*/ 100806237 w 82"/>
                <a:gd name="T55" fmla="*/ 70564372 h 78"/>
                <a:gd name="T56" fmla="*/ 100806237 w 82"/>
                <a:gd name="T57" fmla="*/ 70564372 h 78"/>
                <a:gd name="T58" fmla="*/ 70564374 w 82"/>
                <a:gd name="T59" fmla="*/ 95765925 h 78"/>
                <a:gd name="T60" fmla="*/ 40322497 w 82"/>
                <a:gd name="T61" fmla="*/ 80644993 h 78"/>
                <a:gd name="T62" fmla="*/ 55443442 w 82"/>
                <a:gd name="T63" fmla="*/ 90725614 h 78"/>
                <a:gd name="T64" fmla="*/ 70564374 w 82"/>
                <a:gd name="T65" fmla="*/ 110886881 h 78"/>
                <a:gd name="T66" fmla="*/ 85685305 w 82"/>
                <a:gd name="T67" fmla="*/ 131048123 h 78"/>
                <a:gd name="T68" fmla="*/ 70564374 w 82"/>
                <a:gd name="T69" fmla="*/ 161289987 h 78"/>
                <a:gd name="T70" fmla="*/ 75604684 w 82"/>
                <a:gd name="T71" fmla="*/ 161289987 h 78"/>
                <a:gd name="T72" fmla="*/ 100806237 w 82"/>
                <a:gd name="T73" fmla="*/ 136088434 h 78"/>
                <a:gd name="T74" fmla="*/ 126007815 w 82"/>
                <a:gd name="T75" fmla="*/ 131048123 h 78"/>
                <a:gd name="T76" fmla="*/ 136088436 w 82"/>
                <a:gd name="T77" fmla="*/ 141128744 h 78"/>
                <a:gd name="T78" fmla="*/ 156249679 w 82"/>
                <a:gd name="T79" fmla="*/ 151209365 h 78"/>
                <a:gd name="T80" fmla="*/ 141128747 w 82"/>
                <a:gd name="T81" fmla="*/ 136088434 h 78"/>
                <a:gd name="T82" fmla="*/ 136088436 w 82"/>
                <a:gd name="T83" fmla="*/ 115927192 h 78"/>
                <a:gd name="T84" fmla="*/ 136088436 w 82"/>
                <a:gd name="T85" fmla="*/ 95765925 h 78"/>
                <a:gd name="T86" fmla="*/ 166330300 w 82"/>
                <a:gd name="T87" fmla="*/ 85685304 h 78"/>
                <a:gd name="T88" fmla="*/ 166330300 w 82"/>
                <a:gd name="T89" fmla="*/ 85685304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2"/>
                <a:gd name="T136" fmla="*/ 0 h 78"/>
                <a:gd name="T137" fmla="*/ 82 w 8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2" h="78">
                  <a:moveTo>
                    <a:pt x="56" y="46"/>
                  </a:moveTo>
                  <a:lnTo>
                    <a:pt x="56" y="46"/>
                  </a:lnTo>
                  <a:lnTo>
                    <a:pt x="66" y="50"/>
                  </a:lnTo>
                  <a:lnTo>
                    <a:pt x="74" y="54"/>
                  </a:lnTo>
                  <a:lnTo>
                    <a:pt x="78" y="58"/>
                  </a:lnTo>
                  <a:lnTo>
                    <a:pt x="78" y="62"/>
                  </a:lnTo>
                  <a:lnTo>
                    <a:pt x="76" y="66"/>
                  </a:lnTo>
                  <a:lnTo>
                    <a:pt x="72" y="70"/>
                  </a:lnTo>
                  <a:lnTo>
                    <a:pt x="64" y="76"/>
                  </a:lnTo>
                  <a:lnTo>
                    <a:pt x="58" y="76"/>
                  </a:lnTo>
                  <a:lnTo>
                    <a:pt x="52" y="74"/>
                  </a:lnTo>
                  <a:lnTo>
                    <a:pt x="46" y="64"/>
                  </a:lnTo>
                  <a:lnTo>
                    <a:pt x="44" y="60"/>
                  </a:lnTo>
                  <a:lnTo>
                    <a:pt x="40" y="70"/>
                  </a:lnTo>
                  <a:lnTo>
                    <a:pt x="34" y="76"/>
                  </a:lnTo>
                  <a:lnTo>
                    <a:pt x="28" y="78"/>
                  </a:lnTo>
                  <a:lnTo>
                    <a:pt x="22" y="78"/>
                  </a:lnTo>
                  <a:lnTo>
                    <a:pt x="18" y="76"/>
                  </a:lnTo>
                  <a:lnTo>
                    <a:pt x="16" y="74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4"/>
                  </a:lnTo>
                  <a:lnTo>
                    <a:pt x="20" y="56"/>
                  </a:lnTo>
                  <a:lnTo>
                    <a:pt x="26" y="50"/>
                  </a:lnTo>
                  <a:lnTo>
                    <a:pt x="14" y="48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2" y="28"/>
                  </a:lnTo>
                  <a:lnTo>
                    <a:pt x="6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2"/>
                  </a:lnTo>
                  <a:lnTo>
                    <a:pt x="28" y="2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30" y="2"/>
                  </a:lnTo>
                  <a:lnTo>
                    <a:pt x="36" y="2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52" y="4"/>
                  </a:lnTo>
                  <a:lnTo>
                    <a:pt x="54" y="6"/>
                  </a:lnTo>
                  <a:lnTo>
                    <a:pt x="56" y="10"/>
                  </a:lnTo>
                  <a:lnTo>
                    <a:pt x="56" y="18"/>
                  </a:lnTo>
                  <a:lnTo>
                    <a:pt x="54" y="28"/>
                  </a:lnTo>
                  <a:lnTo>
                    <a:pt x="62" y="22"/>
                  </a:lnTo>
                  <a:lnTo>
                    <a:pt x="68" y="20"/>
                  </a:lnTo>
                  <a:lnTo>
                    <a:pt x="76" y="22"/>
                  </a:lnTo>
                  <a:lnTo>
                    <a:pt x="80" y="28"/>
                  </a:lnTo>
                  <a:lnTo>
                    <a:pt x="82" y="34"/>
                  </a:lnTo>
                  <a:lnTo>
                    <a:pt x="82" y="38"/>
                  </a:lnTo>
                  <a:lnTo>
                    <a:pt x="80" y="40"/>
                  </a:lnTo>
                  <a:lnTo>
                    <a:pt x="76" y="42"/>
                  </a:lnTo>
                  <a:lnTo>
                    <a:pt x="66" y="46"/>
                  </a:lnTo>
                  <a:lnTo>
                    <a:pt x="56" y="46"/>
                  </a:lnTo>
                  <a:close/>
                  <a:moveTo>
                    <a:pt x="66" y="34"/>
                  </a:moveTo>
                  <a:lnTo>
                    <a:pt x="66" y="34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2" y="28"/>
                  </a:lnTo>
                  <a:lnTo>
                    <a:pt x="42" y="22"/>
                  </a:lnTo>
                  <a:lnTo>
                    <a:pt x="40" y="16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6" y="32"/>
                  </a:lnTo>
                  <a:lnTo>
                    <a:pt x="22" y="36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30" y="48"/>
                  </a:lnTo>
                  <a:lnTo>
                    <a:pt x="34" y="52"/>
                  </a:lnTo>
                  <a:lnTo>
                    <a:pt x="30" y="58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6" y="54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50" y="52"/>
                  </a:lnTo>
                  <a:lnTo>
                    <a:pt x="54" y="56"/>
                  </a:lnTo>
                  <a:lnTo>
                    <a:pt x="60" y="62"/>
                  </a:lnTo>
                  <a:lnTo>
                    <a:pt x="62" y="60"/>
                  </a:lnTo>
                  <a:lnTo>
                    <a:pt x="56" y="54"/>
                  </a:lnTo>
                  <a:lnTo>
                    <a:pt x="50" y="52"/>
                  </a:lnTo>
                  <a:lnTo>
                    <a:pt x="54" y="4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2" name="Freeform 138"/>
            <p:cNvSpPr>
              <a:spLocks/>
            </p:cNvSpPr>
            <p:nvPr/>
          </p:nvSpPr>
          <p:spPr bwMode="auto">
            <a:xfrm>
              <a:off x="4411663" y="3568700"/>
              <a:ext cx="44450" cy="44450"/>
            </a:xfrm>
            <a:custGeom>
              <a:avLst/>
              <a:gdLst>
                <a:gd name="T0" fmla="*/ 70564381 w 28"/>
                <a:gd name="T1" fmla="*/ 25201562 h 28"/>
                <a:gd name="T2" fmla="*/ 70564381 w 28"/>
                <a:gd name="T3" fmla="*/ 25201562 h 28"/>
                <a:gd name="T4" fmla="*/ 70564381 w 28"/>
                <a:gd name="T5" fmla="*/ 40322501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30241879 w 28"/>
                <a:gd name="T15" fmla="*/ 65524069 h 28"/>
                <a:gd name="T16" fmla="*/ 15120940 w 28"/>
                <a:gd name="T17" fmla="*/ 60483758 h 28"/>
                <a:gd name="T18" fmla="*/ 5040313 w 28"/>
                <a:gd name="T19" fmla="*/ 50403124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25201562 h 28"/>
                <a:gd name="T26" fmla="*/ 5040313 w 28"/>
                <a:gd name="T27" fmla="*/ 10080625 h 28"/>
                <a:gd name="T28" fmla="*/ 15120940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5362813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25201562 h 28"/>
                <a:gd name="T42" fmla="*/ 70564381 w 28"/>
                <a:gd name="T43" fmla="*/ 25201562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0"/>
                  </a:moveTo>
                  <a:lnTo>
                    <a:pt x="28" y="10"/>
                  </a:lnTo>
                  <a:lnTo>
                    <a:pt x="28" y="16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2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3" name="Freeform 139"/>
            <p:cNvSpPr>
              <a:spLocks noEditPoints="1"/>
            </p:cNvSpPr>
            <p:nvPr/>
          </p:nvSpPr>
          <p:spPr bwMode="auto">
            <a:xfrm>
              <a:off x="5053013" y="3222625"/>
              <a:ext cx="123825" cy="117475"/>
            </a:xfrm>
            <a:custGeom>
              <a:avLst/>
              <a:gdLst>
                <a:gd name="T0" fmla="*/ 156249676 w 78"/>
                <a:gd name="T1" fmla="*/ 120967500 h 74"/>
                <a:gd name="T2" fmla="*/ 176410918 w 78"/>
                <a:gd name="T3" fmla="*/ 156249673 h 74"/>
                <a:gd name="T4" fmla="*/ 161289987 w 78"/>
                <a:gd name="T5" fmla="*/ 176410914 h 74"/>
                <a:gd name="T6" fmla="*/ 110886881 w 78"/>
                <a:gd name="T7" fmla="*/ 176410914 h 74"/>
                <a:gd name="T8" fmla="*/ 95765925 w 78"/>
                <a:gd name="T9" fmla="*/ 141128741 h 74"/>
                <a:gd name="T10" fmla="*/ 70564372 w 78"/>
                <a:gd name="T11" fmla="*/ 176410914 h 74"/>
                <a:gd name="T12" fmla="*/ 30241876 w 78"/>
                <a:gd name="T13" fmla="*/ 171370604 h 74"/>
                <a:gd name="T14" fmla="*/ 20161248 w 78"/>
                <a:gd name="T15" fmla="*/ 156249673 h 74"/>
                <a:gd name="T16" fmla="*/ 55443441 w 78"/>
                <a:gd name="T17" fmla="*/ 110886879 h 74"/>
                <a:gd name="T18" fmla="*/ 15120938 w 78"/>
                <a:gd name="T19" fmla="*/ 95765923 h 74"/>
                <a:gd name="T20" fmla="*/ 0 w 78"/>
                <a:gd name="T21" fmla="*/ 65524060 h 74"/>
                <a:gd name="T22" fmla="*/ 15120938 w 78"/>
                <a:gd name="T23" fmla="*/ 40322496 h 74"/>
                <a:gd name="T24" fmla="*/ 60483751 w 78"/>
                <a:gd name="T25" fmla="*/ 40322496 h 74"/>
                <a:gd name="T26" fmla="*/ 65524062 w 78"/>
                <a:gd name="T27" fmla="*/ 30241875 h 74"/>
                <a:gd name="T28" fmla="*/ 70564372 w 78"/>
                <a:gd name="T29" fmla="*/ 5040312 h 74"/>
                <a:gd name="T30" fmla="*/ 115927192 w 78"/>
                <a:gd name="T31" fmla="*/ 0 h 74"/>
                <a:gd name="T32" fmla="*/ 136088434 w 78"/>
                <a:gd name="T33" fmla="*/ 10080624 h 74"/>
                <a:gd name="T34" fmla="*/ 136088434 w 78"/>
                <a:gd name="T35" fmla="*/ 45362806 h 74"/>
                <a:gd name="T36" fmla="*/ 151209365 w 78"/>
                <a:gd name="T37" fmla="*/ 55443439 h 74"/>
                <a:gd name="T38" fmla="*/ 191531850 w 78"/>
                <a:gd name="T39" fmla="*/ 75604681 h 74"/>
                <a:gd name="T40" fmla="*/ 191531850 w 78"/>
                <a:gd name="T41" fmla="*/ 100806233 h 74"/>
                <a:gd name="T42" fmla="*/ 156249676 w 78"/>
                <a:gd name="T43" fmla="*/ 115927189 h 74"/>
                <a:gd name="T44" fmla="*/ 156249676 w 78"/>
                <a:gd name="T45" fmla="*/ 85685302 h 74"/>
                <a:gd name="T46" fmla="*/ 131048123 w 78"/>
                <a:gd name="T47" fmla="*/ 85685302 h 74"/>
                <a:gd name="T48" fmla="*/ 100806235 w 78"/>
                <a:gd name="T49" fmla="*/ 60483750 h 74"/>
                <a:gd name="T50" fmla="*/ 100806235 w 78"/>
                <a:gd name="T51" fmla="*/ 35282185 h 74"/>
                <a:gd name="T52" fmla="*/ 100806235 w 78"/>
                <a:gd name="T53" fmla="*/ 35282185 h 74"/>
                <a:gd name="T54" fmla="*/ 95765925 w 78"/>
                <a:gd name="T55" fmla="*/ 60483750 h 74"/>
                <a:gd name="T56" fmla="*/ 65524062 w 78"/>
                <a:gd name="T57" fmla="*/ 85685302 h 74"/>
                <a:gd name="T58" fmla="*/ 40322497 w 78"/>
                <a:gd name="T59" fmla="*/ 65524060 h 74"/>
                <a:gd name="T60" fmla="*/ 55443441 w 78"/>
                <a:gd name="T61" fmla="*/ 75604681 h 74"/>
                <a:gd name="T62" fmla="*/ 65524062 w 78"/>
                <a:gd name="T63" fmla="*/ 95765923 h 74"/>
                <a:gd name="T64" fmla="*/ 75604683 w 78"/>
                <a:gd name="T65" fmla="*/ 120967500 h 74"/>
                <a:gd name="T66" fmla="*/ 55443441 w 78"/>
                <a:gd name="T67" fmla="*/ 146169052 h 74"/>
                <a:gd name="T68" fmla="*/ 60483751 w 78"/>
                <a:gd name="T69" fmla="*/ 146169052 h 74"/>
                <a:gd name="T70" fmla="*/ 90725614 w 78"/>
                <a:gd name="T71" fmla="*/ 126007810 h 74"/>
                <a:gd name="T72" fmla="*/ 110886881 w 78"/>
                <a:gd name="T73" fmla="*/ 126007810 h 74"/>
                <a:gd name="T74" fmla="*/ 120967502 w 78"/>
                <a:gd name="T75" fmla="*/ 136088431 h 74"/>
                <a:gd name="T76" fmla="*/ 136088434 w 78"/>
                <a:gd name="T77" fmla="*/ 151209362 h 74"/>
                <a:gd name="T78" fmla="*/ 126007813 w 78"/>
                <a:gd name="T79" fmla="*/ 131048121 h 74"/>
                <a:gd name="T80" fmla="*/ 126007813 w 78"/>
                <a:gd name="T81" fmla="*/ 110886879 h 74"/>
                <a:gd name="T82" fmla="*/ 131048123 w 78"/>
                <a:gd name="T83" fmla="*/ 90725612 h 74"/>
                <a:gd name="T84" fmla="*/ 156249676 w 78"/>
                <a:gd name="T85" fmla="*/ 85685302 h 74"/>
                <a:gd name="T86" fmla="*/ 156249676 w 78"/>
                <a:gd name="T87" fmla="*/ 8568530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4"/>
                <a:gd name="T134" fmla="*/ 78 w 78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4">
                  <a:moveTo>
                    <a:pt x="52" y="44"/>
                  </a:moveTo>
                  <a:lnTo>
                    <a:pt x="52" y="44"/>
                  </a:lnTo>
                  <a:lnTo>
                    <a:pt x="62" y="48"/>
                  </a:lnTo>
                  <a:lnTo>
                    <a:pt x="68" y="54"/>
                  </a:lnTo>
                  <a:lnTo>
                    <a:pt x="70" y="58"/>
                  </a:lnTo>
                  <a:lnTo>
                    <a:pt x="70" y="62"/>
                  </a:lnTo>
                  <a:lnTo>
                    <a:pt x="68" y="66"/>
                  </a:lnTo>
                  <a:lnTo>
                    <a:pt x="64" y="70"/>
                  </a:lnTo>
                  <a:lnTo>
                    <a:pt x="56" y="74"/>
                  </a:lnTo>
                  <a:lnTo>
                    <a:pt x="50" y="74"/>
                  </a:lnTo>
                  <a:lnTo>
                    <a:pt x="44" y="70"/>
                  </a:lnTo>
                  <a:lnTo>
                    <a:pt x="40" y="60"/>
                  </a:lnTo>
                  <a:lnTo>
                    <a:pt x="38" y="56"/>
                  </a:lnTo>
                  <a:lnTo>
                    <a:pt x="34" y="64"/>
                  </a:lnTo>
                  <a:lnTo>
                    <a:pt x="28" y="70"/>
                  </a:lnTo>
                  <a:lnTo>
                    <a:pt x="20" y="72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8" y="62"/>
                  </a:lnTo>
                  <a:lnTo>
                    <a:pt x="10" y="56"/>
                  </a:lnTo>
                  <a:lnTo>
                    <a:pt x="16" y="48"/>
                  </a:lnTo>
                  <a:lnTo>
                    <a:pt x="22" y="44"/>
                  </a:lnTo>
                  <a:lnTo>
                    <a:pt x="10" y="40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6" y="16"/>
                  </a:lnTo>
                  <a:lnTo>
                    <a:pt x="12" y="12"/>
                  </a:lnTo>
                  <a:lnTo>
                    <a:pt x="18" y="14"/>
                  </a:lnTo>
                  <a:lnTo>
                    <a:pt x="24" y="16"/>
                  </a:lnTo>
                  <a:lnTo>
                    <a:pt x="28" y="22"/>
                  </a:lnTo>
                  <a:lnTo>
                    <a:pt x="26" y="12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10"/>
                  </a:lnTo>
                  <a:lnTo>
                    <a:pt x="54" y="18"/>
                  </a:lnTo>
                  <a:lnTo>
                    <a:pt x="52" y="26"/>
                  </a:lnTo>
                  <a:lnTo>
                    <a:pt x="60" y="22"/>
                  </a:lnTo>
                  <a:lnTo>
                    <a:pt x="68" y="22"/>
                  </a:lnTo>
                  <a:lnTo>
                    <a:pt x="72" y="24"/>
                  </a:lnTo>
                  <a:lnTo>
                    <a:pt x="76" y="30"/>
                  </a:lnTo>
                  <a:lnTo>
                    <a:pt x="78" y="36"/>
                  </a:lnTo>
                  <a:lnTo>
                    <a:pt x="76" y="40"/>
                  </a:lnTo>
                  <a:lnTo>
                    <a:pt x="74" y="42"/>
                  </a:lnTo>
                  <a:lnTo>
                    <a:pt x="70" y="44"/>
                  </a:lnTo>
                  <a:lnTo>
                    <a:pt x="62" y="46"/>
                  </a:lnTo>
                  <a:lnTo>
                    <a:pt x="52" y="44"/>
                  </a:lnTo>
                  <a:close/>
                  <a:moveTo>
                    <a:pt x="62" y="34"/>
                  </a:moveTo>
                  <a:lnTo>
                    <a:pt x="62" y="34"/>
                  </a:lnTo>
                  <a:lnTo>
                    <a:pt x="56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24"/>
                  </a:lnTo>
                  <a:lnTo>
                    <a:pt x="32" y="28"/>
                  </a:lnTo>
                  <a:lnTo>
                    <a:pt x="26" y="34"/>
                  </a:lnTo>
                  <a:lnTo>
                    <a:pt x="16" y="26"/>
                  </a:lnTo>
                  <a:lnTo>
                    <a:pt x="22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6" y="50"/>
                  </a:lnTo>
                  <a:lnTo>
                    <a:pt x="40" y="50"/>
                  </a:lnTo>
                  <a:lnTo>
                    <a:pt x="44" y="50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50" y="52"/>
                  </a:lnTo>
                  <a:lnTo>
                    <a:pt x="46" y="48"/>
                  </a:lnTo>
                  <a:lnTo>
                    <a:pt x="50" y="44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8" y="36"/>
                  </a:lnTo>
                  <a:lnTo>
                    <a:pt x="62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4" name="Freeform 140"/>
            <p:cNvSpPr>
              <a:spLocks/>
            </p:cNvSpPr>
            <p:nvPr/>
          </p:nvSpPr>
          <p:spPr bwMode="auto">
            <a:xfrm>
              <a:off x="5094288" y="3260725"/>
              <a:ext cx="41275" cy="44450"/>
            </a:xfrm>
            <a:custGeom>
              <a:avLst/>
              <a:gdLst>
                <a:gd name="T0" fmla="*/ 65524068 w 26"/>
                <a:gd name="T1" fmla="*/ 35282190 h 28"/>
                <a:gd name="T2" fmla="*/ 65524068 w 26"/>
                <a:gd name="T3" fmla="*/ 35282190 h 28"/>
                <a:gd name="T4" fmla="*/ 65524068 w 26"/>
                <a:gd name="T5" fmla="*/ 45362813 h 28"/>
                <a:gd name="T6" fmla="*/ 60483757 w 26"/>
                <a:gd name="T7" fmla="*/ 60483758 h 28"/>
                <a:gd name="T8" fmla="*/ 45362812 w 26"/>
                <a:gd name="T9" fmla="*/ 65524069 h 28"/>
                <a:gd name="T10" fmla="*/ 35282190 w 26"/>
                <a:gd name="T11" fmla="*/ 70564381 h 28"/>
                <a:gd name="T12" fmla="*/ 35282190 w 26"/>
                <a:gd name="T13" fmla="*/ 70564381 h 28"/>
                <a:gd name="T14" fmla="*/ 20161250 w 26"/>
                <a:gd name="T15" fmla="*/ 65524069 h 28"/>
                <a:gd name="T16" fmla="*/ 10080625 w 26"/>
                <a:gd name="T17" fmla="*/ 60483758 h 28"/>
                <a:gd name="T18" fmla="*/ 0 w 26"/>
                <a:gd name="T19" fmla="*/ 50403124 h 28"/>
                <a:gd name="T20" fmla="*/ 0 w 26"/>
                <a:gd name="T21" fmla="*/ 35282190 h 28"/>
                <a:gd name="T22" fmla="*/ 0 w 26"/>
                <a:gd name="T23" fmla="*/ 35282190 h 28"/>
                <a:gd name="T24" fmla="*/ 0 w 26"/>
                <a:gd name="T25" fmla="*/ 20161251 h 28"/>
                <a:gd name="T26" fmla="*/ 10080625 w 26"/>
                <a:gd name="T27" fmla="*/ 10080625 h 28"/>
                <a:gd name="T28" fmla="*/ 20161250 w 26"/>
                <a:gd name="T29" fmla="*/ 5040313 h 28"/>
                <a:gd name="T30" fmla="*/ 30241879 w 26"/>
                <a:gd name="T31" fmla="*/ 0 h 28"/>
                <a:gd name="T32" fmla="*/ 30241879 w 26"/>
                <a:gd name="T33" fmla="*/ 0 h 28"/>
                <a:gd name="T34" fmla="*/ 45362812 w 26"/>
                <a:gd name="T35" fmla="*/ 5040313 h 28"/>
                <a:gd name="T36" fmla="*/ 55443446 w 26"/>
                <a:gd name="T37" fmla="*/ 10080625 h 28"/>
                <a:gd name="T38" fmla="*/ 65524068 w 26"/>
                <a:gd name="T39" fmla="*/ 20161251 h 28"/>
                <a:gd name="T40" fmla="*/ 65524068 w 26"/>
                <a:gd name="T41" fmla="*/ 35282190 h 28"/>
                <a:gd name="T42" fmla="*/ 65524068 w 26"/>
                <a:gd name="T43" fmla="*/ 3528219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8"/>
                <a:gd name="T68" fmla="*/ 26 w 26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8">
                  <a:moveTo>
                    <a:pt x="26" y="14"/>
                  </a:moveTo>
                  <a:lnTo>
                    <a:pt x="26" y="14"/>
                  </a:lnTo>
                  <a:lnTo>
                    <a:pt x="26" y="18"/>
                  </a:lnTo>
                  <a:lnTo>
                    <a:pt x="24" y="24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6"/>
                  </a:lnTo>
                  <a:lnTo>
                    <a:pt x="4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5" name="Freeform 141"/>
            <p:cNvSpPr>
              <a:spLocks noEditPoints="1"/>
            </p:cNvSpPr>
            <p:nvPr/>
          </p:nvSpPr>
          <p:spPr bwMode="auto">
            <a:xfrm>
              <a:off x="4503738" y="2863850"/>
              <a:ext cx="114300" cy="111125"/>
            </a:xfrm>
            <a:custGeom>
              <a:avLst/>
              <a:gdLst>
                <a:gd name="T0" fmla="*/ 126007809 w 72"/>
                <a:gd name="T1" fmla="*/ 100806231 h 70"/>
                <a:gd name="T2" fmla="*/ 171370602 w 72"/>
                <a:gd name="T3" fmla="*/ 115927187 h 70"/>
                <a:gd name="T4" fmla="*/ 176410912 w 72"/>
                <a:gd name="T5" fmla="*/ 131048117 h 70"/>
                <a:gd name="T6" fmla="*/ 166330292 w 72"/>
                <a:gd name="T7" fmla="*/ 151209359 h 70"/>
                <a:gd name="T8" fmla="*/ 146169050 w 72"/>
                <a:gd name="T9" fmla="*/ 166330290 h 70"/>
                <a:gd name="T10" fmla="*/ 120967498 w 72"/>
                <a:gd name="T11" fmla="*/ 161289979 h 70"/>
                <a:gd name="T12" fmla="*/ 105846567 w 72"/>
                <a:gd name="T13" fmla="*/ 141128738 h 70"/>
                <a:gd name="T14" fmla="*/ 100806232 w 72"/>
                <a:gd name="T15" fmla="*/ 131048117 h 70"/>
                <a:gd name="T16" fmla="*/ 80644991 w 72"/>
                <a:gd name="T17" fmla="*/ 166330290 h 70"/>
                <a:gd name="T18" fmla="*/ 45362806 w 72"/>
                <a:gd name="T19" fmla="*/ 171370600 h 70"/>
                <a:gd name="T20" fmla="*/ 35282185 w 72"/>
                <a:gd name="T21" fmla="*/ 166330290 h 70"/>
                <a:gd name="T22" fmla="*/ 35282185 w 72"/>
                <a:gd name="T23" fmla="*/ 141128738 h 70"/>
                <a:gd name="T24" fmla="*/ 60483749 w 72"/>
                <a:gd name="T25" fmla="*/ 110886876 h 70"/>
                <a:gd name="T26" fmla="*/ 30241875 w 72"/>
                <a:gd name="T27" fmla="*/ 105846566 h 70"/>
                <a:gd name="T28" fmla="*/ 10080624 w 72"/>
                <a:gd name="T29" fmla="*/ 95765921 h 70"/>
                <a:gd name="T30" fmla="*/ 0 w 72"/>
                <a:gd name="T31" fmla="*/ 75604679 h 70"/>
                <a:gd name="T32" fmla="*/ 10080624 w 72"/>
                <a:gd name="T33" fmla="*/ 50403115 h 70"/>
                <a:gd name="T34" fmla="*/ 20161248 w 72"/>
                <a:gd name="T35" fmla="*/ 40322495 h 70"/>
                <a:gd name="T36" fmla="*/ 50403116 w 72"/>
                <a:gd name="T37" fmla="*/ 45362805 h 70"/>
                <a:gd name="T38" fmla="*/ 60483749 w 72"/>
                <a:gd name="T39" fmla="*/ 55443438 h 70"/>
                <a:gd name="T40" fmla="*/ 50403116 w 72"/>
                <a:gd name="T41" fmla="*/ 15120937 h 70"/>
                <a:gd name="T42" fmla="*/ 65524060 w 72"/>
                <a:gd name="T43" fmla="*/ 5040312 h 70"/>
                <a:gd name="T44" fmla="*/ 95765922 w 72"/>
                <a:gd name="T45" fmla="*/ 0 h 70"/>
                <a:gd name="T46" fmla="*/ 115927188 w 72"/>
                <a:gd name="T47" fmla="*/ 5040312 h 70"/>
                <a:gd name="T48" fmla="*/ 120967498 w 72"/>
                <a:gd name="T49" fmla="*/ 15120937 h 70"/>
                <a:gd name="T50" fmla="*/ 115927188 w 72"/>
                <a:gd name="T51" fmla="*/ 60483748 h 70"/>
                <a:gd name="T52" fmla="*/ 136088429 w 72"/>
                <a:gd name="T53" fmla="*/ 45362805 h 70"/>
                <a:gd name="T54" fmla="*/ 166330292 w 72"/>
                <a:gd name="T55" fmla="*/ 45362805 h 70"/>
                <a:gd name="T56" fmla="*/ 176410912 w 72"/>
                <a:gd name="T57" fmla="*/ 55443438 h 70"/>
                <a:gd name="T58" fmla="*/ 181451223 w 72"/>
                <a:gd name="T59" fmla="*/ 75604679 h 70"/>
                <a:gd name="T60" fmla="*/ 171370602 w 72"/>
                <a:gd name="T61" fmla="*/ 90725610 h 70"/>
                <a:gd name="T62" fmla="*/ 126007809 w 72"/>
                <a:gd name="T63" fmla="*/ 100806231 h 70"/>
                <a:gd name="T64" fmla="*/ 146169050 w 72"/>
                <a:gd name="T65" fmla="*/ 70564369 h 70"/>
                <a:gd name="T66" fmla="*/ 136088429 w 72"/>
                <a:gd name="T67" fmla="*/ 75604679 h 70"/>
                <a:gd name="T68" fmla="*/ 120967498 w 72"/>
                <a:gd name="T69" fmla="*/ 75604679 h 70"/>
                <a:gd name="T70" fmla="*/ 90725611 w 72"/>
                <a:gd name="T71" fmla="*/ 60483748 h 70"/>
                <a:gd name="T72" fmla="*/ 90725611 w 72"/>
                <a:gd name="T73" fmla="*/ 45362805 h 70"/>
                <a:gd name="T74" fmla="*/ 85685301 w 72"/>
                <a:gd name="T75" fmla="*/ 35282185 h 70"/>
                <a:gd name="T76" fmla="*/ 85685301 w 72"/>
                <a:gd name="T77" fmla="*/ 35282185 h 70"/>
                <a:gd name="T78" fmla="*/ 90725611 w 72"/>
                <a:gd name="T79" fmla="*/ 60483748 h 70"/>
                <a:gd name="T80" fmla="*/ 85685301 w 72"/>
                <a:gd name="T81" fmla="*/ 60483748 h 70"/>
                <a:gd name="T82" fmla="*/ 65524060 w 72"/>
                <a:gd name="T83" fmla="*/ 85685300 h 70"/>
                <a:gd name="T84" fmla="*/ 35282185 w 72"/>
                <a:gd name="T85" fmla="*/ 70564369 h 70"/>
                <a:gd name="T86" fmla="*/ 35282185 w 72"/>
                <a:gd name="T87" fmla="*/ 70564369 h 70"/>
                <a:gd name="T88" fmla="*/ 65524060 w 72"/>
                <a:gd name="T89" fmla="*/ 85685300 h 70"/>
                <a:gd name="T90" fmla="*/ 65524060 w 72"/>
                <a:gd name="T91" fmla="*/ 95765921 h 70"/>
                <a:gd name="T92" fmla="*/ 70564370 w 72"/>
                <a:gd name="T93" fmla="*/ 105846566 h 70"/>
                <a:gd name="T94" fmla="*/ 75604680 w 72"/>
                <a:gd name="T95" fmla="*/ 115927187 h 70"/>
                <a:gd name="T96" fmla="*/ 65524060 w 72"/>
                <a:gd name="T97" fmla="*/ 141128738 h 70"/>
                <a:gd name="T98" fmla="*/ 65524060 w 72"/>
                <a:gd name="T99" fmla="*/ 141128738 h 70"/>
                <a:gd name="T100" fmla="*/ 80644991 w 72"/>
                <a:gd name="T101" fmla="*/ 115927187 h 70"/>
                <a:gd name="T102" fmla="*/ 100806232 w 72"/>
                <a:gd name="T103" fmla="*/ 120967497 h 70"/>
                <a:gd name="T104" fmla="*/ 110886878 w 72"/>
                <a:gd name="T105" fmla="*/ 115927187 h 70"/>
                <a:gd name="T106" fmla="*/ 120967498 w 72"/>
                <a:gd name="T107" fmla="*/ 120967497 h 70"/>
                <a:gd name="T108" fmla="*/ 136088429 w 72"/>
                <a:gd name="T109" fmla="*/ 136088428 h 70"/>
                <a:gd name="T110" fmla="*/ 141128740 w 72"/>
                <a:gd name="T111" fmla="*/ 131048117 h 70"/>
                <a:gd name="T112" fmla="*/ 126007809 w 72"/>
                <a:gd name="T113" fmla="*/ 120967497 h 70"/>
                <a:gd name="T114" fmla="*/ 115927188 w 72"/>
                <a:gd name="T115" fmla="*/ 110886876 h 70"/>
                <a:gd name="T116" fmla="*/ 120967498 w 72"/>
                <a:gd name="T117" fmla="*/ 100806231 h 70"/>
                <a:gd name="T118" fmla="*/ 126007809 w 72"/>
                <a:gd name="T119" fmla="*/ 80644990 h 70"/>
                <a:gd name="T120" fmla="*/ 120967498 w 72"/>
                <a:gd name="T121" fmla="*/ 80644990 h 70"/>
                <a:gd name="T122" fmla="*/ 146169050 w 72"/>
                <a:gd name="T123" fmla="*/ 70564369 h 70"/>
                <a:gd name="T124" fmla="*/ 146169050 w 72"/>
                <a:gd name="T125" fmla="*/ 70564369 h 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2"/>
                <a:gd name="T190" fmla="*/ 0 h 70"/>
                <a:gd name="T191" fmla="*/ 72 w 72"/>
                <a:gd name="T192" fmla="*/ 70 h 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2" h="70">
                  <a:moveTo>
                    <a:pt x="50" y="40"/>
                  </a:moveTo>
                  <a:lnTo>
                    <a:pt x="50" y="40"/>
                  </a:lnTo>
                  <a:lnTo>
                    <a:pt x="60" y="42"/>
                  </a:lnTo>
                  <a:lnTo>
                    <a:pt x="68" y="46"/>
                  </a:lnTo>
                  <a:lnTo>
                    <a:pt x="70" y="50"/>
                  </a:lnTo>
                  <a:lnTo>
                    <a:pt x="70" y="52"/>
                  </a:lnTo>
                  <a:lnTo>
                    <a:pt x="68" y="56"/>
                  </a:lnTo>
                  <a:lnTo>
                    <a:pt x="66" y="60"/>
                  </a:lnTo>
                  <a:lnTo>
                    <a:pt x="58" y="66"/>
                  </a:lnTo>
                  <a:lnTo>
                    <a:pt x="52" y="68"/>
                  </a:lnTo>
                  <a:lnTo>
                    <a:pt x="48" y="64"/>
                  </a:lnTo>
                  <a:lnTo>
                    <a:pt x="42" y="56"/>
                  </a:lnTo>
                  <a:lnTo>
                    <a:pt x="40" y="52"/>
                  </a:lnTo>
                  <a:lnTo>
                    <a:pt x="36" y="60"/>
                  </a:lnTo>
                  <a:lnTo>
                    <a:pt x="32" y="66"/>
                  </a:lnTo>
                  <a:lnTo>
                    <a:pt x="24" y="70"/>
                  </a:lnTo>
                  <a:lnTo>
                    <a:pt x="18" y="68"/>
                  </a:lnTo>
                  <a:lnTo>
                    <a:pt x="14" y="66"/>
                  </a:lnTo>
                  <a:lnTo>
                    <a:pt x="14" y="62"/>
                  </a:lnTo>
                  <a:lnTo>
                    <a:pt x="14" y="56"/>
                  </a:lnTo>
                  <a:lnTo>
                    <a:pt x="18" y="50"/>
                  </a:lnTo>
                  <a:lnTo>
                    <a:pt x="24" y="44"/>
                  </a:lnTo>
                  <a:lnTo>
                    <a:pt x="12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4" y="16"/>
                  </a:lnTo>
                  <a:lnTo>
                    <a:pt x="20" y="18"/>
                  </a:lnTo>
                  <a:lnTo>
                    <a:pt x="24" y="22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60" y="16"/>
                  </a:lnTo>
                  <a:lnTo>
                    <a:pt x="66" y="18"/>
                  </a:lnTo>
                  <a:lnTo>
                    <a:pt x="70" y="22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0" y="34"/>
                  </a:lnTo>
                  <a:lnTo>
                    <a:pt x="68" y="36"/>
                  </a:lnTo>
                  <a:lnTo>
                    <a:pt x="60" y="38"/>
                  </a:lnTo>
                  <a:lnTo>
                    <a:pt x="50" y="40"/>
                  </a:lnTo>
                  <a:close/>
                  <a:moveTo>
                    <a:pt x="58" y="28"/>
                  </a:moveTo>
                  <a:lnTo>
                    <a:pt x="58" y="28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4" y="24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4" y="14"/>
                  </a:lnTo>
                  <a:lnTo>
                    <a:pt x="36" y="24"/>
                  </a:lnTo>
                  <a:lnTo>
                    <a:pt x="34" y="24"/>
                  </a:lnTo>
                  <a:lnTo>
                    <a:pt x="28" y="26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0" y="46"/>
                  </a:lnTo>
                  <a:lnTo>
                    <a:pt x="28" y="50"/>
                  </a:lnTo>
                  <a:lnTo>
                    <a:pt x="26" y="56"/>
                  </a:lnTo>
                  <a:lnTo>
                    <a:pt x="32" y="46"/>
                  </a:lnTo>
                  <a:lnTo>
                    <a:pt x="40" y="48"/>
                  </a:lnTo>
                  <a:lnTo>
                    <a:pt x="44" y="46"/>
                  </a:lnTo>
                  <a:lnTo>
                    <a:pt x="48" y="48"/>
                  </a:lnTo>
                  <a:lnTo>
                    <a:pt x="54" y="54"/>
                  </a:lnTo>
                  <a:lnTo>
                    <a:pt x="56" y="52"/>
                  </a:lnTo>
                  <a:lnTo>
                    <a:pt x="50" y="48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54" y="30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6" name="Freeform 142"/>
            <p:cNvSpPr>
              <a:spLocks/>
            </p:cNvSpPr>
            <p:nvPr/>
          </p:nvSpPr>
          <p:spPr bwMode="auto">
            <a:xfrm>
              <a:off x="4545013" y="2901950"/>
              <a:ext cx="38100" cy="38100"/>
            </a:xfrm>
            <a:custGeom>
              <a:avLst/>
              <a:gdLst>
                <a:gd name="T0" fmla="*/ 60483756 w 24"/>
                <a:gd name="T1" fmla="*/ 20161250 h 24"/>
                <a:gd name="T2" fmla="*/ 60483756 w 24"/>
                <a:gd name="T3" fmla="*/ 20161250 h 24"/>
                <a:gd name="T4" fmla="*/ 60483756 w 24"/>
                <a:gd name="T5" fmla="*/ 35282189 h 24"/>
                <a:gd name="T6" fmla="*/ 55443445 w 24"/>
                <a:gd name="T7" fmla="*/ 45362810 h 24"/>
                <a:gd name="T8" fmla="*/ 45362810 w 24"/>
                <a:gd name="T9" fmla="*/ 55443445 h 24"/>
                <a:gd name="T10" fmla="*/ 35282189 w 24"/>
                <a:gd name="T11" fmla="*/ 60483756 h 24"/>
                <a:gd name="T12" fmla="*/ 35282189 w 24"/>
                <a:gd name="T13" fmla="*/ 60483756 h 24"/>
                <a:gd name="T14" fmla="*/ 25201561 w 24"/>
                <a:gd name="T15" fmla="*/ 60483756 h 24"/>
                <a:gd name="T16" fmla="*/ 10080625 w 24"/>
                <a:gd name="T17" fmla="*/ 55443445 h 24"/>
                <a:gd name="T18" fmla="*/ 5040312 w 24"/>
                <a:gd name="T19" fmla="*/ 45362810 h 24"/>
                <a:gd name="T20" fmla="*/ 0 w 24"/>
                <a:gd name="T21" fmla="*/ 35282189 h 24"/>
                <a:gd name="T22" fmla="*/ 0 w 24"/>
                <a:gd name="T23" fmla="*/ 35282189 h 24"/>
                <a:gd name="T24" fmla="*/ 0 w 24"/>
                <a:gd name="T25" fmla="*/ 20161250 h 24"/>
                <a:gd name="T26" fmla="*/ 5040312 w 24"/>
                <a:gd name="T27" fmla="*/ 10080625 h 24"/>
                <a:gd name="T28" fmla="*/ 10080625 w 24"/>
                <a:gd name="T29" fmla="*/ 5040312 h 24"/>
                <a:gd name="T30" fmla="*/ 25201561 w 24"/>
                <a:gd name="T31" fmla="*/ 0 h 24"/>
                <a:gd name="T32" fmla="*/ 25201561 w 24"/>
                <a:gd name="T33" fmla="*/ 0 h 24"/>
                <a:gd name="T34" fmla="*/ 35282189 w 24"/>
                <a:gd name="T35" fmla="*/ 0 h 24"/>
                <a:gd name="T36" fmla="*/ 45362810 w 24"/>
                <a:gd name="T37" fmla="*/ 0 h 24"/>
                <a:gd name="T38" fmla="*/ 55443445 w 24"/>
                <a:gd name="T39" fmla="*/ 10080625 h 24"/>
                <a:gd name="T40" fmla="*/ 60483756 w 24"/>
                <a:gd name="T41" fmla="*/ 20161250 h 24"/>
                <a:gd name="T42" fmla="*/ 60483756 w 24"/>
                <a:gd name="T43" fmla="*/ 20161250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4"/>
                <a:gd name="T68" fmla="*/ 24 w 24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4">
                  <a:moveTo>
                    <a:pt x="24" y="8"/>
                  </a:moveTo>
                  <a:lnTo>
                    <a:pt x="24" y="8"/>
                  </a:lnTo>
                  <a:lnTo>
                    <a:pt x="24" y="14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7" name="Freeform 143"/>
            <p:cNvSpPr>
              <a:spLocks/>
            </p:cNvSpPr>
            <p:nvPr/>
          </p:nvSpPr>
          <p:spPr bwMode="auto">
            <a:xfrm>
              <a:off x="4414838" y="3794125"/>
              <a:ext cx="53975" cy="44450"/>
            </a:xfrm>
            <a:custGeom>
              <a:avLst/>
              <a:gdLst>
                <a:gd name="T0" fmla="*/ 45362805 w 34"/>
                <a:gd name="T1" fmla="*/ 70564381 h 28"/>
                <a:gd name="T2" fmla="*/ 45362805 w 34"/>
                <a:gd name="T3" fmla="*/ 70564381 h 28"/>
                <a:gd name="T4" fmla="*/ 35282184 w 34"/>
                <a:gd name="T5" fmla="*/ 70564381 h 28"/>
                <a:gd name="T6" fmla="*/ 20161247 w 34"/>
                <a:gd name="T7" fmla="*/ 60483758 h 28"/>
                <a:gd name="T8" fmla="*/ 10080624 w 34"/>
                <a:gd name="T9" fmla="*/ 50403124 h 28"/>
                <a:gd name="T10" fmla="*/ 0 w 34"/>
                <a:gd name="T11" fmla="*/ 35282190 h 28"/>
                <a:gd name="T12" fmla="*/ 0 w 34"/>
                <a:gd name="T13" fmla="*/ 35282190 h 28"/>
                <a:gd name="T14" fmla="*/ 10080624 w 34"/>
                <a:gd name="T15" fmla="*/ 15120940 h 28"/>
                <a:gd name="T16" fmla="*/ 25201557 w 34"/>
                <a:gd name="T17" fmla="*/ 5040313 h 28"/>
                <a:gd name="T18" fmla="*/ 45362805 w 34"/>
                <a:gd name="T19" fmla="*/ 0 h 28"/>
                <a:gd name="T20" fmla="*/ 45362805 w 34"/>
                <a:gd name="T21" fmla="*/ 0 h 28"/>
                <a:gd name="T22" fmla="*/ 55443437 w 34"/>
                <a:gd name="T23" fmla="*/ 0 h 28"/>
                <a:gd name="T24" fmla="*/ 65524058 w 34"/>
                <a:gd name="T25" fmla="*/ 0 h 28"/>
                <a:gd name="T26" fmla="*/ 75604678 w 34"/>
                <a:gd name="T27" fmla="*/ 10080625 h 28"/>
                <a:gd name="T28" fmla="*/ 80644989 w 34"/>
                <a:gd name="T29" fmla="*/ 15120940 h 28"/>
                <a:gd name="T30" fmla="*/ 80644989 w 34"/>
                <a:gd name="T31" fmla="*/ 15120940 h 28"/>
                <a:gd name="T32" fmla="*/ 85685299 w 34"/>
                <a:gd name="T33" fmla="*/ 35282190 h 28"/>
                <a:gd name="T34" fmla="*/ 80644989 w 34"/>
                <a:gd name="T35" fmla="*/ 55443447 h 28"/>
                <a:gd name="T36" fmla="*/ 65524058 w 34"/>
                <a:gd name="T37" fmla="*/ 70564381 h 28"/>
                <a:gd name="T38" fmla="*/ 55443437 w 34"/>
                <a:gd name="T39" fmla="*/ 70564381 h 28"/>
                <a:gd name="T40" fmla="*/ 45362805 w 34"/>
                <a:gd name="T41" fmla="*/ 70564381 h 28"/>
                <a:gd name="T42" fmla="*/ 45362805 w 34"/>
                <a:gd name="T43" fmla="*/ 70564381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18" y="28"/>
                  </a:moveTo>
                  <a:lnTo>
                    <a:pt x="18" y="28"/>
                  </a:lnTo>
                  <a:lnTo>
                    <a:pt x="14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4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8" name="Freeform 144"/>
            <p:cNvSpPr>
              <a:spLocks/>
            </p:cNvSpPr>
            <p:nvPr/>
          </p:nvSpPr>
          <p:spPr bwMode="auto">
            <a:xfrm>
              <a:off x="4583113" y="3651250"/>
              <a:ext cx="47625" cy="47625"/>
            </a:xfrm>
            <a:custGeom>
              <a:avLst/>
              <a:gdLst>
                <a:gd name="T0" fmla="*/ 15120940 w 30"/>
                <a:gd name="T1" fmla="*/ 65524071 h 30"/>
                <a:gd name="T2" fmla="*/ 15120940 w 30"/>
                <a:gd name="T3" fmla="*/ 65524071 h 30"/>
                <a:gd name="T4" fmla="*/ 5040313 w 30"/>
                <a:gd name="T5" fmla="*/ 60483759 h 30"/>
                <a:gd name="T6" fmla="*/ 0 w 30"/>
                <a:gd name="T7" fmla="*/ 45362813 h 30"/>
                <a:gd name="T8" fmla="*/ 0 w 30"/>
                <a:gd name="T9" fmla="*/ 30241880 h 30"/>
                <a:gd name="T10" fmla="*/ 0 w 30"/>
                <a:gd name="T11" fmla="*/ 10080626 h 30"/>
                <a:gd name="T12" fmla="*/ 0 w 30"/>
                <a:gd name="T13" fmla="*/ 10080626 h 30"/>
                <a:gd name="T14" fmla="*/ 20161251 w 30"/>
                <a:gd name="T15" fmla="*/ 5040313 h 30"/>
                <a:gd name="T16" fmla="*/ 35282191 w 30"/>
                <a:gd name="T17" fmla="*/ 0 h 30"/>
                <a:gd name="T18" fmla="*/ 55443448 w 30"/>
                <a:gd name="T19" fmla="*/ 5040313 h 30"/>
                <a:gd name="T20" fmla="*/ 55443448 w 30"/>
                <a:gd name="T21" fmla="*/ 5040313 h 30"/>
                <a:gd name="T22" fmla="*/ 65524071 w 30"/>
                <a:gd name="T23" fmla="*/ 15120940 h 30"/>
                <a:gd name="T24" fmla="*/ 70564382 w 30"/>
                <a:gd name="T25" fmla="*/ 20161251 h 30"/>
                <a:gd name="T26" fmla="*/ 75604693 w 30"/>
                <a:gd name="T27" fmla="*/ 30241880 h 30"/>
                <a:gd name="T28" fmla="*/ 75604693 w 30"/>
                <a:gd name="T29" fmla="*/ 45362813 h 30"/>
                <a:gd name="T30" fmla="*/ 75604693 w 30"/>
                <a:gd name="T31" fmla="*/ 45362813 h 30"/>
                <a:gd name="T32" fmla="*/ 70564382 w 30"/>
                <a:gd name="T33" fmla="*/ 60483759 h 30"/>
                <a:gd name="T34" fmla="*/ 55443448 w 30"/>
                <a:gd name="T35" fmla="*/ 75604693 h 30"/>
                <a:gd name="T36" fmla="*/ 35282191 w 30"/>
                <a:gd name="T37" fmla="*/ 75604693 h 30"/>
                <a:gd name="T38" fmla="*/ 25201562 w 30"/>
                <a:gd name="T39" fmla="*/ 75604693 h 30"/>
                <a:gd name="T40" fmla="*/ 15120940 w 30"/>
                <a:gd name="T41" fmla="*/ 65524071 h 30"/>
                <a:gd name="T42" fmla="*/ 15120940 w 30"/>
                <a:gd name="T43" fmla="*/ 6552407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6" y="26"/>
                  </a:moveTo>
                  <a:lnTo>
                    <a:pt x="6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19" name="Freeform 145"/>
            <p:cNvSpPr>
              <a:spLocks/>
            </p:cNvSpPr>
            <p:nvPr/>
          </p:nvSpPr>
          <p:spPr bwMode="auto">
            <a:xfrm>
              <a:off x="4773613" y="3648075"/>
              <a:ext cx="44450" cy="38100"/>
            </a:xfrm>
            <a:custGeom>
              <a:avLst/>
              <a:gdLst>
                <a:gd name="T0" fmla="*/ 40322501 w 28"/>
                <a:gd name="T1" fmla="*/ 60483756 h 24"/>
                <a:gd name="T2" fmla="*/ 40322501 w 28"/>
                <a:gd name="T3" fmla="*/ 60483756 h 24"/>
                <a:gd name="T4" fmla="*/ 20161251 w 28"/>
                <a:gd name="T5" fmla="*/ 55443445 h 24"/>
                <a:gd name="T6" fmla="*/ 10080625 w 28"/>
                <a:gd name="T7" fmla="*/ 45362810 h 24"/>
                <a:gd name="T8" fmla="*/ 0 w 28"/>
                <a:gd name="T9" fmla="*/ 30241878 h 24"/>
                <a:gd name="T10" fmla="*/ 0 w 28"/>
                <a:gd name="T11" fmla="*/ 30241878 h 24"/>
                <a:gd name="T12" fmla="*/ 10080625 w 28"/>
                <a:gd name="T13" fmla="*/ 15120939 h 24"/>
                <a:gd name="T14" fmla="*/ 20161251 w 28"/>
                <a:gd name="T15" fmla="*/ 5040312 h 24"/>
                <a:gd name="T16" fmla="*/ 35282190 w 28"/>
                <a:gd name="T17" fmla="*/ 0 h 24"/>
                <a:gd name="T18" fmla="*/ 35282190 w 28"/>
                <a:gd name="T19" fmla="*/ 0 h 24"/>
                <a:gd name="T20" fmla="*/ 55443447 w 28"/>
                <a:gd name="T21" fmla="*/ 5040312 h 24"/>
                <a:gd name="T22" fmla="*/ 60483758 w 28"/>
                <a:gd name="T23" fmla="*/ 5040312 h 24"/>
                <a:gd name="T24" fmla="*/ 70564381 w 28"/>
                <a:gd name="T25" fmla="*/ 15120939 h 24"/>
                <a:gd name="T26" fmla="*/ 70564381 w 28"/>
                <a:gd name="T27" fmla="*/ 15120939 h 24"/>
                <a:gd name="T28" fmla="*/ 70564381 w 28"/>
                <a:gd name="T29" fmla="*/ 30241878 h 24"/>
                <a:gd name="T30" fmla="*/ 70564381 w 28"/>
                <a:gd name="T31" fmla="*/ 45362810 h 24"/>
                <a:gd name="T32" fmla="*/ 55443447 w 28"/>
                <a:gd name="T33" fmla="*/ 55443445 h 24"/>
                <a:gd name="T34" fmla="*/ 40322501 w 28"/>
                <a:gd name="T35" fmla="*/ 60483756 h 24"/>
                <a:gd name="T36" fmla="*/ 40322501 w 28"/>
                <a:gd name="T37" fmla="*/ 60483756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24"/>
                <a:gd name="T59" fmla="*/ 28 w 28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24">
                  <a:moveTo>
                    <a:pt x="16" y="24"/>
                  </a:moveTo>
                  <a:lnTo>
                    <a:pt x="16" y="24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28" y="12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0" name="Freeform 146"/>
            <p:cNvSpPr>
              <a:spLocks/>
            </p:cNvSpPr>
            <p:nvPr/>
          </p:nvSpPr>
          <p:spPr bwMode="auto">
            <a:xfrm>
              <a:off x="4840288" y="3965575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1" name="Freeform 147"/>
            <p:cNvSpPr>
              <a:spLocks/>
            </p:cNvSpPr>
            <p:nvPr/>
          </p:nvSpPr>
          <p:spPr bwMode="auto">
            <a:xfrm>
              <a:off x="4960938" y="3832225"/>
              <a:ext cx="60325" cy="50800"/>
            </a:xfrm>
            <a:custGeom>
              <a:avLst/>
              <a:gdLst>
                <a:gd name="T0" fmla="*/ 30241875 w 38"/>
                <a:gd name="T1" fmla="*/ 0 h 32"/>
                <a:gd name="T2" fmla="*/ 30241875 w 38"/>
                <a:gd name="T3" fmla="*/ 0 h 32"/>
                <a:gd name="T4" fmla="*/ 40322496 w 38"/>
                <a:gd name="T5" fmla="*/ 0 h 32"/>
                <a:gd name="T6" fmla="*/ 55443440 w 38"/>
                <a:gd name="T7" fmla="*/ 0 h 32"/>
                <a:gd name="T8" fmla="*/ 75604682 w 38"/>
                <a:gd name="T9" fmla="*/ 5040312 h 32"/>
                <a:gd name="T10" fmla="*/ 95765924 w 38"/>
                <a:gd name="T11" fmla="*/ 15120936 h 32"/>
                <a:gd name="T12" fmla="*/ 95765924 w 38"/>
                <a:gd name="T13" fmla="*/ 15120936 h 32"/>
                <a:gd name="T14" fmla="*/ 90725613 w 38"/>
                <a:gd name="T15" fmla="*/ 40322493 h 32"/>
                <a:gd name="T16" fmla="*/ 80644992 w 38"/>
                <a:gd name="T17" fmla="*/ 55443436 h 32"/>
                <a:gd name="T18" fmla="*/ 65524061 w 38"/>
                <a:gd name="T19" fmla="*/ 70564366 h 32"/>
                <a:gd name="T20" fmla="*/ 65524061 w 38"/>
                <a:gd name="T21" fmla="*/ 70564366 h 32"/>
                <a:gd name="T22" fmla="*/ 55443440 w 38"/>
                <a:gd name="T23" fmla="*/ 80644986 h 32"/>
                <a:gd name="T24" fmla="*/ 40322496 w 38"/>
                <a:gd name="T25" fmla="*/ 80644986 h 32"/>
                <a:gd name="T26" fmla="*/ 30241875 w 38"/>
                <a:gd name="T27" fmla="*/ 80644986 h 32"/>
                <a:gd name="T28" fmla="*/ 20161248 w 38"/>
                <a:gd name="T29" fmla="*/ 70564366 h 32"/>
                <a:gd name="T30" fmla="*/ 20161248 w 38"/>
                <a:gd name="T31" fmla="*/ 70564366 h 32"/>
                <a:gd name="T32" fmla="*/ 10080624 w 38"/>
                <a:gd name="T33" fmla="*/ 65524056 h 32"/>
                <a:gd name="T34" fmla="*/ 5040312 w 38"/>
                <a:gd name="T35" fmla="*/ 55443436 h 32"/>
                <a:gd name="T36" fmla="*/ 0 w 38"/>
                <a:gd name="T37" fmla="*/ 35282183 h 32"/>
                <a:gd name="T38" fmla="*/ 5040312 w 38"/>
                <a:gd name="T39" fmla="*/ 25201557 h 32"/>
                <a:gd name="T40" fmla="*/ 10080624 w 38"/>
                <a:gd name="T41" fmla="*/ 15120936 h 32"/>
                <a:gd name="T42" fmla="*/ 20161248 w 38"/>
                <a:gd name="T43" fmla="*/ 5040312 h 32"/>
                <a:gd name="T44" fmla="*/ 30241875 w 38"/>
                <a:gd name="T45" fmla="*/ 0 h 32"/>
                <a:gd name="T46" fmla="*/ 30241875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2" y="0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6"/>
                  </a:lnTo>
                  <a:lnTo>
                    <a:pt x="36" y="16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2" name="Freeform 148"/>
            <p:cNvSpPr>
              <a:spLocks/>
            </p:cNvSpPr>
            <p:nvPr/>
          </p:nvSpPr>
          <p:spPr bwMode="auto">
            <a:xfrm>
              <a:off x="4983163" y="3556000"/>
              <a:ext cx="47625" cy="50800"/>
            </a:xfrm>
            <a:custGeom>
              <a:avLst/>
              <a:gdLst>
                <a:gd name="T0" fmla="*/ 10080626 w 30"/>
                <a:gd name="T1" fmla="*/ 20161247 h 32"/>
                <a:gd name="T2" fmla="*/ 10080626 w 30"/>
                <a:gd name="T3" fmla="*/ 20161247 h 32"/>
                <a:gd name="T4" fmla="*/ 20161251 w 30"/>
                <a:gd name="T5" fmla="*/ 10080623 h 32"/>
                <a:gd name="T6" fmla="*/ 30241880 w 30"/>
                <a:gd name="T7" fmla="*/ 5040312 h 32"/>
                <a:gd name="T8" fmla="*/ 45362813 w 30"/>
                <a:gd name="T9" fmla="*/ 0 h 32"/>
                <a:gd name="T10" fmla="*/ 65524071 w 30"/>
                <a:gd name="T11" fmla="*/ 0 h 32"/>
                <a:gd name="T12" fmla="*/ 65524071 w 30"/>
                <a:gd name="T13" fmla="*/ 0 h 32"/>
                <a:gd name="T14" fmla="*/ 70564382 w 30"/>
                <a:gd name="T15" fmla="*/ 20161247 h 32"/>
                <a:gd name="T16" fmla="*/ 75604693 w 30"/>
                <a:gd name="T17" fmla="*/ 40322493 h 32"/>
                <a:gd name="T18" fmla="*/ 70564382 w 30"/>
                <a:gd name="T19" fmla="*/ 55443436 h 32"/>
                <a:gd name="T20" fmla="*/ 70564382 w 30"/>
                <a:gd name="T21" fmla="*/ 55443436 h 32"/>
                <a:gd name="T22" fmla="*/ 60483759 w 30"/>
                <a:gd name="T23" fmla="*/ 65524056 h 32"/>
                <a:gd name="T24" fmla="*/ 55443448 w 30"/>
                <a:gd name="T25" fmla="*/ 75604676 h 32"/>
                <a:gd name="T26" fmla="*/ 45362813 w 30"/>
                <a:gd name="T27" fmla="*/ 80644986 h 32"/>
                <a:gd name="T28" fmla="*/ 30241880 w 30"/>
                <a:gd name="T29" fmla="*/ 80644986 h 32"/>
                <a:gd name="T30" fmla="*/ 30241880 w 30"/>
                <a:gd name="T31" fmla="*/ 80644986 h 32"/>
                <a:gd name="T32" fmla="*/ 15120940 w 30"/>
                <a:gd name="T33" fmla="*/ 70564366 h 32"/>
                <a:gd name="T34" fmla="*/ 0 w 30"/>
                <a:gd name="T35" fmla="*/ 55443436 h 32"/>
                <a:gd name="T36" fmla="*/ 0 w 30"/>
                <a:gd name="T37" fmla="*/ 35282183 h 32"/>
                <a:gd name="T38" fmla="*/ 0 w 30"/>
                <a:gd name="T39" fmla="*/ 25201557 h 32"/>
                <a:gd name="T40" fmla="*/ 10080626 w 30"/>
                <a:gd name="T41" fmla="*/ 20161247 h 32"/>
                <a:gd name="T42" fmla="*/ 10080626 w 30"/>
                <a:gd name="T43" fmla="*/ 201612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2"/>
                <a:gd name="T68" fmla="*/ 30 w 30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2">
                  <a:moveTo>
                    <a:pt x="4" y="8"/>
                  </a:moveTo>
                  <a:lnTo>
                    <a:pt x="4" y="8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28" y="8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2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6" y="2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3" name="Freeform 149"/>
            <p:cNvSpPr>
              <a:spLocks/>
            </p:cNvSpPr>
            <p:nvPr/>
          </p:nvSpPr>
          <p:spPr bwMode="auto">
            <a:xfrm>
              <a:off x="4637088" y="3578225"/>
              <a:ext cx="41275" cy="47625"/>
            </a:xfrm>
            <a:custGeom>
              <a:avLst/>
              <a:gdLst>
                <a:gd name="T0" fmla="*/ 0 w 26"/>
                <a:gd name="T1" fmla="*/ 35282191 h 30"/>
                <a:gd name="T2" fmla="*/ 0 w 26"/>
                <a:gd name="T3" fmla="*/ 35282191 h 30"/>
                <a:gd name="T4" fmla="*/ 5040313 w 26"/>
                <a:gd name="T5" fmla="*/ 30241880 h 30"/>
                <a:gd name="T6" fmla="*/ 10080625 w 26"/>
                <a:gd name="T7" fmla="*/ 20161251 h 30"/>
                <a:gd name="T8" fmla="*/ 20161250 w 26"/>
                <a:gd name="T9" fmla="*/ 10080626 h 30"/>
                <a:gd name="T10" fmla="*/ 35282190 w 26"/>
                <a:gd name="T11" fmla="*/ 0 h 30"/>
                <a:gd name="T12" fmla="*/ 35282190 w 26"/>
                <a:gd name="T13" fmla="*/ 0 h 30"/>
                <a:gd name="T14" fmla="*/ 50403123 w 26"/>
                <a:gd name="T15" fmla="*/ 15120940 h 30"/>
                <a:gd name="T16" fmla="*/ 60483757 w 26"/>
                <a:gd name="T17" fmla="*/ 25201562 h 30"/>
                <a:gd name="T18" fmla="*/ 65524068 w 26"/>
                <a:gd name="T19" fmla="*/ 40322502 h 30"/>
                <a:gd name="T20" fmla="*/ 65524068 w 26"/>
                <a:gd name="T21" fmla="*/ 40322502 h 30"/>
                <a:gd name="T22" fmla="*/ 60483757 w 26"/>
                <a:gd name="T23" fmla="*/ 60483759 h 30"/>
                <a:gd name="T24" fmla="*/ 55443446 w 26"/>
                <a:gd name="T25" fmla="*/ 70564382 h 30"/>
                <a:gd name="T26" fmla="*/ 45362812 w 26"/>
                <a:gd name="T27" fmla="*/ 75604693 h 30"/>
                <a:gd name="T28" fmla="*/ 45362812 w 26"/>
                <a:gd name="T29" fmla="*/ 75604693 h 30"/>
                <a:gd name="T30" fmla="*/ 30241879 w 26"/>
                <a:gd name="T31" fmla="*/ 75604693 h 30"/>
                <a:gd name="T32" fmla="*/ 10080625 w 26"/>
                <a:gd name="T33" fmla="*/ 70564382 h 30"/>
                <a:gd name="T34" fmla="*/ 0 w 26"/>
                <a:gd name="T35" fmla="*/ 55443448 h 30"/>
                <a:gd name="T36" fmla="*/ 0 w 26"/>
                <a:gd name="T37" fmla="*/ 35282191 h 30"/>
                <a:gd name="T38" fmla="*/ 0 w 26"/>
                <a:gd name="T39" fmla="*/ 35282191 h 3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6"/>
                <a:gd name="T61" fmla="*/ 0 h 30"/>
                <a:gd name="T62" fmla="*/ 26 w 26"/>
                <a:gd name="T63" fmla="*/ 30 h 3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6" h="30">
                  <a:moveTo>
                    <a:pt x="0" y="14"/>
                  </a:moveTo>
                  <a:lnTo>
                    <a:pt x="0" y="14"/>
                  </a:lnTo>
                  <a:lnTo>
                    <a:pt x="2" y="12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6"/>
                  </a:lnTo>
                  <a:lnTo>
                    <a:pt x="24" y="10"/>
                  </a:lnTo>
                  <a:lnTo>
                    <a:pt x="26" y="16"/>
                  </a:lnTo>
                  <a:lnTo>
                    <a:pt x="24" y="24"/>
                  </a:lnTo>
                  <a:lnTo>
                    <a:pt x="22" y="28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4" name="Freeform 150"/>
            <p:cNvSpPr>
              <a:spLocks noEditPoints="1"/>
            </p:cNvSpPr>
            <p:nvPr/>
          </p:nvSpPr>
          <p:spPr bwMode="auto">
            <a:xfrm>
              <a:off x="4408488" y="3248025"/>
              <a:ext cx="117475" cy="111125"/>
            </a:xfrm>
            <a:custGeom>
              <a:avLst/>
              <a:gdLst>
                <a:gd name="T0" fmla="*/ 151209362 w 74"/>
                <a:gd name="T1" fmla="*/ 110886876 h 70"/>
                <a:gd name="T2" fmla="*/ 176410914 w 74"/>
                <a:gd name="T3" fmla="*/ 141128738 h 70"/>
                <a:gd name="T4" fmla="*/ 166330294 w 74"/>
                <a:gd name="T5" fmla="*/ 161289979 h 70"/>
                <a:gd name="T6" fmla="*/ 115927189 w 74"/>
                <a:gd name="T7" fmla="*/ 166330290 h 70"/>
                <a:gd name="T8" fmla="*/ 100806233 w 74"/>
                <a:gd name="T9" fmla="*/ 136088428 h 70"/>
                <a:gd name="T10" fmla="*/ 75604681 w 74"/>
                <a:gd name="T11" fmla="*/ 171370600 h 70"/>
                <a:gd name="T12" fmla="*/ 40322496 w 74"/>
                <a:gd name="T13" fmla="*/ 171370600 h 70"/>
                <a:gd name="T14" fmla="*/ 30241875 w 74"/>
                <a:gd name="T15" fmla="*/ 141128738 h 70"/>
                <a:gd name="T16" fmla="*/ 60483750 w 74"/>
                <a:gd name="T17" fmla="*/ 110886876 h 70"/>
                <a:gd name="T18" fmla="*/ 10080624 w 74"/>
                <a:gd name="T19" fmla="*/ 90725610 h 70"/>
                <a:gd name="T20" fmla="*/ 5040312 w 74"/>
                <a:gd name="T21" fmla="*/ 60483748 h 70"/>
                <a:gd name="T22" fmla="*/ 25201558 w 74"/>
                <a:gd name="T23" fmla="*/ 40322495 h 70"/>
                <a:gd name="T24" fmla="*/ 65524060 w 74"/>
                <a:gd name="T25" fmla="*/ 55443438 h 70"/>
                <a:gd name="T26" fmla="*/ 55443439 w 74"/>
                <a:gd name="T27" fmla="*/ 25201558 h 70"/>
                <a:gd name="T28" fmla="*/ 70564371 w 74"/>
                <a:gd name="T29" fmla="*/ 5040312 h 70"/>
                <a:gd name="T30" fmla="*/ 100806233 w 74"/>
                <a:gd name="T31" fmla="*/ 0 h 70"/>
                <a:gd name="T32" fmla="*/ 126007810 w 74"/>
                <a:gd name="T33" fmla="*/ 15120937 h 70"/>
                <a:gd name="T34" fmla="*/ 120967500 w 74"/>
                <a:gd name="T35" fmla="*/ 60483748 h 70"/>
                <a:gd name="T36" fmla="*/ 161289983 w 74"/>
                <a:gd name="T37" fmla="*/ 45362805 h 70"/>
                <a:gd name="T38" fmla="*/ 186491535 w 74"/>
                <a:gd name="T39" fmla="*/ 65524059 h 70"/>
                <a:gd name="T40" fmla="*/ 181451225 w 74"/>
                <a:gd name="T41" fmla="*/ 95765921 h 70"/>
                <a:gd name="T42" fmla="*/ 131048121 w 74"/>
                <a:gd name="T43" fmla="*/ 105846566 h 70"/>
                <a:gd name="T44" fmla="*/ 151209362 w 74"/>
                <a:gd name="T45" fmla="*/ 75604679 h 70"/>
                <a:gd name="T46" fmla="*/ 126007810 w 74"/>
                <a:gd name="T47" fmla="*/ 80644990 h 70"/>
                <a:gd name="T48" fmla="*/ 95765923 w 74"/>
                <a:gd name="T49" fmla="*/ 60483748 h 70"/>
                <a:gd name="T50" fmla="*/ 95765923 w 74"/>
                <a:gd name="T51" fmla="*/ 35282185 h 70"/>
                <a:gd name="T52" fmla="*/ 90725612 w 74"/>
                <a:gd name="T53" fmla="*/ 60483748 h 70"/>
                <a:gd name="T54" fmla="*/ 90725612 w 74"/>
                <a:gd name="T55" fmla="*/ 60483748 h 70"/>
                <a:gd name="T56" fmla="*/ 65524060 w 74"/>
                <a:gd name="T57" fmla="*/ 85685300 h 70"/>
                <a:gd name="T58" fmla="*/ 35282185 w 74"/>
                <a:gd name="T59" fmla="*/ 70564369 h 70"/>
                <a:gd name="T60" fmla="*/ 65524060 w 74"/>
                <a:gd name="T61" fmla="*/ 90725610 h 70"/>
                <a:gd name="T62" fmla="*/ 65524060 w 74"/>
                <a:gd name="T63" fmla="*/ 95765921 h 70"/>
                <a:gd name="T64" fmla="*/ 80644992 w 74"/>
                <a:gd name="T65" fmla="*/ 115927187 h 70"/>
                <a:gd name="T66" fmla="*/ 65524060 w 74"/>
                <a:gd name="T67" fmla="*/ 141128738 h 70"/>
                <a:gd name="T68" fmla="*/ 80644992 w 74"/>
                <a:gd name="T69" fmla="*/ 120967497 h 70"/>
                <a:gd name="T70" fmla="*/ 100806233 w 74"/>
                <a:gd name="T71" fmla="*/ 120967497 h 70"/>
                <a:gd name="T72" fmla="*/ 120967500 w 74"/>
                <a:gd name="T73" fmla="*/ 126007807 h 70"/>
                <a:gd name="T74" fmla="*/ 136088431 w 74"/>
                <a:gd name="T75" fmla="*/ 141128738 h 70"/>
                <a:gd name="T76" fmla="*/ 126007810 w 74"/>
                <a:gd name="T77" fmla="*/ 126007807 h 70"/>
                <a:gd name="T78" fmla="*/ 115927189 w 74"/>
                <a:gd name="T79" fmla="*/ 115927187 h 70"/>
                <a:gd name="T80" fmla="*/ 126007810 w 74"/>
                <a:gd name="T81" fmla="*/ 85685300 h 70"/>
                <a:gd name="T82" fmla="*/ 141128741 w 74"/>
                <a:gd name="T83" fmla="*/ 80644990 h 70"/>
                <a:gd name="T84" fmla="*/ 151209362 w 74"/>
                <a:gd name="T85" fmla="*/ 75604679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0"/>
                <a:gd name="T131" fmla="*/ 74 w 74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0">
                  <a:moveTo>
                    <a:pt x="52" y="42"/>
                  </a:moveTo>
                  <a:lnTo>
                    <a:pt x="52" y="42"/>
                  </a:lnTo>
                  <a:lnTo>
                    <a:pt x="60" y="44"/>
                  </a:lnTo>
                  <a:lnTo>
                    <a:pt x="68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68" y="60"/>
                  </a:lnTo>
                  <a:lnTo>
                    <a:pt x="66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2" y="58"/>
                  </a:lnTo>
                  <a:lnTo>
                    <a:pt x="40" y="54"/>
                  </a:lnTo>
                  <a:lnTo>
                    <a:pt x="36" y="62"/>
                  </a:lnTo>
                  <a:lnTo>
                    <a:pt x="30" y="68"/>
                  </a:lnTo>
                  <a:lnTo>
                    <a:pt x="24" y="70"/>
                  </a:lnTo>
                  <a:lnTo>
                    <a:pt x="16" y="68"/>
                  </a:lnTo>
                  <a:lnTo>
                    <a:pt x="14" y="66"/>
                  </a:lnTo>
                  <a:lnTo>
                    <a:pt x="12" y="64"/>
                  </a:lnTo>
                  <a:lnTo>
                    <a:pt x="12" y="56"/>
                  </a:lnTo>
                  <a:lnTo>
                    <a:pt x="18" y="50"/>
                  </a:lnTo>
                  <a:lnTo>
                    <a:pt x="24" y="44"/>
                  </a:lnTo>
                  <a:lnTo>
                    <a:pt x="12" y="42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2" y="24"/>
                  </a:lnTo>
                  <a:lnTo>
                    <a:pt x="6" y="20"/>
                  </a:lnTo>
                  <a:lnTo>
                    <a:pt x="10" y="16"/>
                  </a:lnTo>
                  <a:lnTo>
                    <a:pt x="16" y="16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4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48" y="2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2" y="16"/>
                  </a:lnTo>
                  <a:lnTo>
                    <a:pt x="48" y="24"/>
                  </a:lnTo>
                  <a:lnTo>
                    <a:pt x="56" y="20"/>
                  </a:lnTo>
                  <a:lnTo>
                    <a:pt x="64" y="18"/>
                  </a:lnTo>
                  <a:lnTo>
                    <a:pt x="68" y="20"/>
                  </a:lnTo>
                  <a:lnTo>
                    <a:pt x="74" y="26"/>
                  </a:lnTo>
                  <a:lnTo>
                    <a:pt x="74" y="30"/>
                  </a:lnTo>
                  <a:lnTo>
                    <a:pt x="74" y="34"/>
                  </a:lnTo>
                  <a:lnTo>
                    <a:pt x="72" y="38"/>
                  </a:lnTo>
                  <a:lnTo>
                    <a:pt x="70" y="40"/>
                  </a:lnTo>
                  <a:lnTo>
                    <a:pt x="60" y="42"/>
                  </a:lnTo>
                  <a:lnTo>
                    <a:pt x="52" y="42"/>
                  </a:lnTo>
                  <a:close/>
                  <a:moveTo>
                    <a:pt x="60" y="30"/>
                  </a:moveTo>
                  <a:lnTo>
                    <a:pt x="60" y="30"/>
                  </a:lnTo>
                  <a:lnTo>
                    <a:pt x="54" y="32"/>
                  </a:lnTo>
                  <a:lnTo>
                    <a:pt x="50" y="32"/>
                  </a:lnTo>
                  <a:lnTo>
                    <a:pt x="46" y="26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6" y="24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6"/>
                  </a:lnTo>
                  <a:lnTo>
                    <a:pt x="28" y="52"/>
                  </a:lnTo>
                  <a:lnTo>
                    <a:pt x="26" y="56"/>
                  </a:lnTo>
                  <a:lnTo>
                    <a:pt x="26" y="58"/>
                  </a:lnTo>
                  <a:lnTo>
                    <a:pt x="32" y="48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8" y="50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0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0" y="34"/>
                  </a:lnTo>
                  <a:lnTo>
                    <a:pt x="56" y="32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5" name="Freeform 151"/>
            <p:cNvSpPr>
              <a:spLocks/>
            </p:cNvSpPr>
            <p:nvPr/>
          </p:nvSpPr>
          <p:spPr bwMode="auto">
            <a:xfrm>
              <a:off x="4449763" y="3286125"/>
              <a:ext cx="41275" cy="41275"/>
            </a:xfrm>
            <a:custGeom>
              <a:avLst/>
              <a:gdLst>
                <a:gd name="T0" fmla="*/ 65524068 w 26"/>
                <a:gd name="T1" fmla="*/ 25201561 h 26"/>
                <a:gd name="T2" fmla="*/ 65524068 w 26"/>
                <a:gd name="T3" fmla="*/ 25201561 h 26"/>
                <a:gd name="T4" fmla="*/ 65524068 w 26"/>
                <a:gd name="T5" fmla="*/ 40322501 h 26"/>
                <a:gd name="T6" fmla="*/ 55443446 w 26"/>
                <a:gd name="T7" fmla="*/ 50403123 h 26"/>
                <a:gd name="T8" fmla="*/ 50403123 w 26"/>
                <a:gd name="T9" fmla="*/ 60483757 h 26"/>
                <a:gd name="T10" fmla="*/ 35282190 w 26"/>
                <a:gd name="T11" fmla="*/ 65524068 h 26"/>
                <a:gd name="T12" fmla="*/ 35282190 w 26"/>
                <a:gd name="T13" fmla="*/ 65524068 h 26"/>
                <a:gd name="T14" fmla="*/ 25201561 w 26"/>
                <a:gd name="T15" fmla="*/ 65524068 h 26"/>
                <a:gd name="T16" fmla="*/ 10080625 w 26"/>
                <a:gd name="T17" fmla="*/ 60483757 h 26"/>
                <a:gd name="T18" fmla="*/ 5040313 w 26"/>
                <a:gd name="T19" fmla="*/ 50403123 h 26"/>
                <a:gd name="T20" fmla="*/ 0 w 26"/>
                <a:gd name="T21" fmla="*/ 35282190 h 26"/>
                <a:gd name="T22" fmla="*/ 0 w 26"/>
                <a:gd name="T23" fmla="*/ 35282190 h 26"/>
                <a:gd name="T24" fmla="*/ 0 w 26"/>
                <a:gd name="T25" fmla="*/ 25201561 h 26"/>
                <a:gd name="T26" fmla="*/ 5040313 w 26"/>
                <a:gd name="T27" fmla="*/ 15120939 h 26"/>
                <a:gd name="T28" fmla="*/ 15120939 w 26"/>
                <a:gd name="T29" fmla="*/ 5040313 h 26"/>
                <a:gd name="T30" fmla="*/ 25201561 w 26"/>
                <a:gd name="T31" fmla="*/ 0 h 26"/>
                <a:gd name="T32" fmla="*/ 25201561 w 26"/>
                <a:gd name="T33" fmla="*/ 0 h 26"/>
                <a:gd name="T34" fmla="*/ 40322501 w 26"/>
                <a:gd name="T35" fmla="*/ 0 h 26"/>
                <a:gd name="T36" fmla="*/ 50403123 w 26"/>
                <a:gd name="T37" fmla="*/ 5040313 h 26"/>
                <a:gd name="T38" fmla="*/ 60483757 w 26"/>
                <a:gd name="T39" fmla="*/ 15120939 h 26"/>
                <a:gd name="T40" fmla="*/ 65524068 w 26"/>
                <a:gd name="T41" fmla="*/ 25201561 h 26"/>
                <a:gd name="T42" fmla="*/ 65524068 w 26"/>
                <a:gd name="T43" fmla="*/ 25201561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6"/>
                <a:gd name="T68" fmla="*/ 26 w 26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6">
                  <a:moveTo>
                    <a:pt x="26" y="10"/>
                  </a:moveTo>
                  <a:lnTo>
                    <a:pt x="26" y="10"/>
                  </a:lnTo>
                  <a:lnTo>
                    <a:pt x="26" y="16"/>
                  </a:lnTo>
                  <a:lnTo>
                    <a:pt x="22" y="20"/>
                  </a:lnTo>
                  <a:lnTo>
                    <a:pt x="20" y="24"/>
                  </a:lnTo>
                  <a:lnTo>
                    <a:pt x="14" y="26"/>
                  </a:lnTo>
                  <a:lnTo>
                    <a:pt x="10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6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6" name="Freeform 152"/>
            <p:cNvSpPr>
              <a:spLocks/>
            </p:cNvSpPr>
            <p:nvPr/>
          </p:nvSpPr>
          <p:spPr bwMode="auto">
            <a:xfrm>
              <a:off x="4846638" y="3225800"/>
              <a:ext cx="34925" cy="31750"/>
            </a:xfrm>
            <a:custGeom>
              <a:avLst/>
              <a:gdLst>
                <a:gd name="T0" fmla="*/ 55443443 w 22"/>
                <a:gd name="T1" fmla="*/ 25201559 h 20"/>
                <a:gd name="T2" fmla="*/ 55443443 w 22"/>
                <a:gd name="T3" fmla="*/ 25201559 h 20"/>
                <a:gd name="T4" fmla="*/ 50403120 w 22"/>
                <a:gd name="T5" fmla="*/ 35282186 h 20"/>
                <a:gd name="T6" fmla="*/ 45362809 w 22"/>
                <a:gd name="T7" fmla="*/ 45362808 h 20"/>
                <a:gd name="T8" fmla="*/ 40322498 w 22"/>
                <a:gd name="T9" fmla="*/ 50403118 h 20"/>
                <a:gd name="T10" fmla="*/ 30241877 w 22"/>
                <a:gd name="T11" fmla="*/ 50403118 h 20"/>
                <a:gd name="T12" fmla="*/ 30241877 w 22"/>
                <a:gd name="T13" fmla="*/ 50403118 h 20"/>
                <a:gd name="T14" fmla="*/ 20161249 w 22"/>
                <a:gd name="T15" fmla="*/ 50403118 h 20"/>
                <a:gd name="T16" fmla="*/ 10080625 w 22"/>
                <a:gd name="T17" fmla="*/ 45362808 h 20"/>
                <a:gd name="T18" fmla="*/ 5040312 w 22"/>
                <a:gd name="T19" fmla="*/ 35282186 h 20"/>
                <a:gd name="T20" fmla="*/ 0 w 22"/>
                <a:gd name="T21" fmla="*/ 25201559 h 20"/>
                <a:gd name="T22" fmla="*/ 0 w 22"/>
                <a:gd name="T23" fmla="*/ 25201559 h 20"/>
                <a:gd name="T24" fmla="*/ 5040312 w 22"/>
                <a:gd name="T25" fmla="*/ 15120938 h 20"/>
                <a:gd name="T26" fmla="*/ 10080625 w 22"/>
                <a:gd name="T27" fmla="*/ 5040312 h 20"/>
                <a:gd name="T28" fmla="*/ 20161249 w 22"/>
                <a:gd name="T29" fmla="*/ 0 h 20"/>
                <a:gd name="T30" fmla="*/ 30241877 w 22"/>
                <a:gd name="T31" fmla="*/ 0 h 20"/>
                <a:gd name="T32" fmla="*/ 30241877 w 22"/>
                <a:gd name="T33" fmla="*/ 0 h 20"/>
                <a:gd name="T34" fmla="*/ 40322498 w 22"/>
                <a:gd name="T35" fmla="*/ 0 h 20"/>
                <a:gd name="T36" fmla="*/ 45362809 w 22"/>
                <a:gd name="T37" fmla="*/ 5040312 h 20"/>
                <a:gd name="T38" fmla="*/ 50403120 w 22"/>
                <a:gd name="T39" fmla="*/ 15120938 h 20"/>
                <a:gd name="T40" fmla="*/ 55443443 w 22"/>
                <a:gd name="T41" fmla="*/ 25201559 h 20"/>
                <a:gd name="T42" fmla="*/ 55443443 w 22"/>
                <a:gd name="T43" fmla="*/ 25201559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0"/>
                <a:gd name="T68" fmla="*/ 22 w 22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0">
                  <a:moveTo>
                    <a:pt x="22" y="10"/>
                  </a:moveTo>
                  <a:lnTo>
                    <a:pt x="22" y="10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427" name="Group 132"/>
          <p:cNvGrpSpPr>
            <a:grpSpLocks/>
          </p:cNvGrpSpPr>
          <p:nvPr/>
        </p:nvGrpSpPr>
        <p:grpSpPr bwMode="auto">
          <a:xfrm rot="673695" flipH="1">
            <a:off x="8151217" y="979007"/>
            <a:ext cx="1277938" cy="1909763"/>
            <a:chOff x="3602038" y="2698750"/>
            <a:chExt cx="1908175" cy="1495425"/>
          </a:xfrm>
        </p:grpSpPr>
        <p:sp>
          <p:nvSpPr>
            <p:cNvPr id="428" name="Freeform 43"/>
            <p:cNvSpPr>
              <a:spLocks/>
            </p:cNvSpPr>
            <p:nvPr/>
          </p:nvSpPr>
          <p:spPr bwMode="auto">
            <a:xfrm>
              <a:off x="5160963" y="2943225"/>
              <a:ext cx="34925" cy="101600"/>
            </a:xfrm>
            <a:custGeom>
              <a:avLst/>
              <a:gdLst>
                <a:gd name="T0" fmla="*/ 25201560 w 22"/>
                <a:gd name="T1" fmla="*/ 156249663 h 64"/>
                <a:gd name="T2" fmla="*/ 25201560 w 22"/>
                <a:gd name="T3" fmla="*/ 156249663 h 64"/>
                <a:gd name="T4" fmla="*/ 40322498 w 22"/>
                <a:gd name="T5" fmla="*/ 126007802 h 64"/>
                <a:gd name="T6" fmla="*/ 45362809 w 22"/>
                <a:gd name="T7" fmla="*/ 90725607 h 64"/>
                <a:gd name="T8" fmla="*/ 45362809 w 22"/>
                <a:gd name="T9" fmla="*/ 90725607 h 64"/>
                <a:gd name="T10" fmla="*/ 45362809 w 22"/>
                <a:gd name="T11" fmla="*/ 90725607 h 64"/>
                <a:gd name="T12" fmla="*/ 40322498 w 22"/>
                <a:gd name="T13" fmla="*/ 70564366 h 64"/>
                <a:gd name="T14" fmla="*/ 35282188 w 22"/>
                <a:gd name="T15" fmla="*/ 50403113 h 64"/>
                <a:gd name="T16" fmla="*/ 35282188 w 22"/>
                <a:gd name="T17" fmla="*/ 50403113 h 64"/>
                <a:gd name="T18" fmla="*/ 35282188 w 22"/>
                <a:gd name="T19" fmla="*/ 50403113 h 64"/>
                <a:gd name="T20" fmla="*/ 20161249 w 22"/>
                <a:gd name="T21" fmla="*/ 25201557 h 64"/>
                <a:gd name="T22" fmla="*/ 10080625 w 22"/>
                <a:gd name="T23" fmla="*/ 15120936 h 64"/>
                <a:gd name="T24" fmla="*/ 0 w 22"/>
                <a:gd name="T25" fmla="*/ 10080623 h 64"/>
                <a:gd name="T26" fmla="*/ 0 w 22"/>
                <a:gd name="T27" fmla="*/ 10080623 h 64"/>
                <a:gd name="T28" fmla="*/ 0 w 22"/>
                <a:gd name="T29" fmla="*/ 10080623 h 64"/>
                <a:gd name="T30" fmla="*/ 5040312 w 22"/>
                <a:gd name="T31" fmla="*/ 0 h 64"/>
                <a:gd name="T32" fmla="*/ 5040312 w 22"/>
                <a:gd name="T33" fmla="*/ 0 h 64"/>
                <a:gd name="T34" fmla="*/ 15120938 w 22"/>
                <a:gd name="T35" fmla="*/ 10080623 h 64"/>
                <a:gd name="T36" fmla="*/ 30241877 w 22"/>
                <a:gd name="T37" fmla="*/ 20161247 h 64"/>
                <a:gd name="T38" fmla="*/ 45362809 w 22"/>
                <a:gd name="T39" fmla="*/ 45362803 h 64"/>
                <a:gd name="T40" fmla="*/ 45362809 w 22"/>
                <a:gd name="T41" fmla="*/ 45362803 h 64"/>
                <a:gd name="T42" fmla="*/ 45362809 w 22"/>
                <a:gd name="T43" fmla="*/ 45362803 h 64"/>
                <a:gd name="T44" fmla="*/ 50403120 w 22"/>
                <a:gd name="T45" fmla="*/ 70564366 h 64"/>
                <a:gd name="T46" fmla="*/ 55443443 w 22"/>
                <a:gd name="T47" fmla="*/ 90725607 h 64"/>
                <a:gd name="T48" fmla="*/ 55443443 w 22"/>
                <a:gd name="T49" fmla="*/ 90725607 h 64"/>
                <a:gd name="T50" fmla="*/ 55443443 w 22"/>
                <a:gd name="T51" fmla="*/ 90725607 h 64"/>
                <a:gd name="T52" fmla="*/ 50403120 w 22"/>
                <a:gd name="T53" fmla="*/ 110886872 h 64"/>
                <a:gd name="T54" fmla="*/ 45362809 w 22"/>
                <a:gd name="T55" fmla="*/ 126007802 h 64"/>
                <a:gd name="T56" fmla="*/ 30241877 w 22"/>
                <a:gd name="T57" fmla="*/ 161289973 h 64"/>
                <a:gd name="T58" fmla="*/ 30241877 w 22"/>
                <a:gd name="T59" fmla="*/ 161289973 h 64"/>
                <a:gd name="T60" fmla="*/ 25201560 w 22"/>
                <a:gd name="T61" fmla="*/ 156249663 h 64"/>
                <a:gd name="T62" fmla="*/ 25201560 w 22"/>
                <a:gd name="T63" fmla="*/ 156249663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64"/>
                <a:gd name="T98" fmla="*/ 22 w 22"/>
                <a:gd name="T99" fmla="*/ 64 h 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64">
                  <a:moveTo>
                    <a:pt x="10" y="62"/>
                  </a:moveTo>
                  <a:lnTo>
                    <a:pt x="10" y="62"/>
                  </a:lnTo>
                  <a:lnTo>
                    <a:pt x="16" y="50"/>
                  </a:lnTo>
                  <a:lnTo>
                    <a:pt x="18" y="36"/>
                  </a:lnTo>
                  <a:lnTo>
                    <a:pt x="16" y="28"/>
                  </a:lnTo>
                  <a:lnTo>
                    <a:pt x="14" y="20"/>
                  </a:lnTo>
                  <a:lnTo>
                    <a:pt x="8" y="10"/>
                  </a:lnTo>
                  <a:lnTo>
                    <a:pt x="4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4"/>
                  </a:lnTo>
                  <a:lnTo>
                    <a:pt x="12" y="8"/>
                  </a:lnTo>
                  <a:lnTo>
                    <a:pt x="18" y="18"/>
                  </a:lnTo>
                  <a:lnTo>
                    <a:pt x="20" y="28"/>
                  </a:lnTo>
                  <a:lnTo>
                    <a:pt x="22" y="36"/>
                  </a:lnTo>
                  <a:lnTo>
                    <a:pt x="20" y="44"/>
                  </a:lnTo>
                  <a:lnTo>
                    <a:pt x="18" y="50"/>
                  </a:lnTo>
                  <a:lnTo>
                    <a:pt x="12" y="64"/>
                  </a:lnTo>
                  <a:lnTo>
                    <a:pt x="10" y="6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29" name="Freeform 44"/>
            <p:cNvSpPr>
              <a:spLocks/>
            </p:cNvSpPr>
            <p:nvPr/>
          </p:nvSpPr>
          <p:spPr bwMode="auto">
            <a:xfrm>
              <a:off x="4408488" y="3222625"/>
              <a:ext cx="53975" cy="57150"/>
            </a:xfrm>
            <a:custGeom>
              <a:avLst/>
              <a:gdLst>
                <a:gd name="T0" fmla="*/ 0 w 34"/>
                <a:gd name="T1" fmla="*/ 0 h 36"/>
                <a:gd name="T2" fmla="*/ 10080624 w 34"/>
                <a:gd name="T3" fmla="*/ 0 h 36"/>
                <a:gd name="T4" fmla="*/ 10080624 w 34"/>
                <a:gd name="T5" fmla="*/ 0 h 36"/>
                <a:gd name="T6" fmla="*/ 20161247 w 34"/>
                <a:gd name="T7" fmla="*/ 25201558 h 36"/>
                <a:gd name="T8" fmla="*/ 35282184 w 34"/>
                <a:gd name="T9" fmla="*/ 50403116 h 36"/>
                <a:gd name="T10" fmla="*/ 60483748 w 34"/>
                <a:gd name="T11" fmla="*/ 75604680 h 36"/>
                <a:gd name="T12" fmla="*/ 70564368 w 34"/>
                <a:gd name="T13" fmla="*/ 80644991 h 36"/>
                <a:gd name="T14" fmla="*/ 85685299 w 34"/>
                <a:gd name="T15" fmla="*/ 85685301 h 36"/>
                <a:gd name="T16" fmla="*/ 85685299 w 34"/>
                <a:gd name="T17" fmla="*/ 85685301 h 36"/>
                <a:gd name="T18" fmla="*/ 85685299 w 34"/>
                <a:gd name="T19" fmla="*/ 90725611 h 36"/>
                <a:gd name="T20" fmla="*/ 85685299 w 34"/>
                <a:gd name="T21" fmla="*/ 90725611 h 36"/>
                <a:gd name="T22" fmla="*/ 70564368 w 34"/>
                <a:gd name="T23" fmla="*/ 90725611 h 36"/>
                <a:gd name="T24" fmla="*/ 55443437 w 34"/>
                <a:gd name="T25" fmla="*/ 80644991 h 36"/>
                <a:gd name="T26" fmla="*/ 30241874 w 34"/>
                <a:gd name="T27" fmla="*/ 55443439 h 36"/>
                <a:gd name="T28" fmla="*/ 10080624 w 34"/>
                <a:gd name="T29" fmla="*/ 30241875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0" y="0"/>
                  </a:moveTo>
                  <a:lnTo>
                    <a:pt x="4" y="0"/>
                  </a:lnTo>
                  <a:lnTo>
                    <a:pt x="8" y="10"/>
                  </a:lnTo>
                  <a:lnTo>
                    <a:pt x="14" y="20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34" y="34"/>
                  </a:lnTo>
                  <a:lnTo>
                    <a:pt x="34" y="36"/>
                  </a:lnTo>
                  <a:lnTo>
                    <a:pt x="28" y="36"/>
                  </a:lnTo>
                  <a:lnTo>
                    <a:pt x="22" y="32"/>
                  </a:lnTo>
                  <a:lnTo>
                    <a:pt x="12" y="2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0" name="Freeform 45"/>
            <p:cNvSpPr>
              <a:spLocks/>
            </p:cNvSpPr>
            <p:nvPr/>
          </p:nvSpPr>
          <p:spPr bwMode="auto">
            <a:xfrm>
              <a:off x="4627563" y="3048000"/>
              <a:ext cx="114300" cy="73025"/>
            </a:xfrm>
            <a:custGeom>
              <a:avLst/>
              <a:gdLst>
                <a:gd name="T0" fmla="*/ 0 w 72"/>
                <a:gd name="T1" fmla="*/ 105846577 h 46"/>
                <a:gd name="T2" fmla="*/ 5040312 w 72"/>
                <a:gd name="T3" fmla="*/ 95765931 h 46"/>
                <a:gd name="T4" fmla="*/ 5040312 w 72"/>
                <a:gd name="T5" fmla="*/ 95765931 h 46"/>
                <a:gd name="T6" fmla="*/ 30241875 w 72"/>
                <a:gd name="T7" fmla="*/ 105846577 h 46"/>
                <a:gd name="T8" fmla="*/ 60483749 w 72"/>
                <a:gd name="T9" fmla="*/ 105846577 h 46"/>
                <a:gd name="T10" fmla="*/ 60483749 w 72"/>
                <a:gd name="T11" fmla="*/ 105846577 h 46"/>
                <a:gd name="T12" fmla="*/ 60483749 w 72"/>
                <a:gd name="T13" fmla="*/ 105846577 h 46"/>
                <a:gd name="T14" fmla="*/ 80644991 w 72"/>
                <a:gd name="T15" fmla="*/ 105846577 h 46"/>
                <a:gd name="T16" fmla="*/ 100806232 w 72"/>
                <a:gd name="T17" fmla="*/ 100806241 h 46"/>
                <a:gd name="T18" fmla="*/ 120967498 w 72"/>
                <a:gd name="T19" fmla="*/ 95765931 h 46"/>
                <a:gd name="T20" fmla="*/ 136088429 w 72"/>
                <a:gd name="T21" fmla="*/ 80644998 h 46"/>
                <a:gd name="T22" fmla="*/ 151209361 w 72"/>
                <a:gd name="T23" fmla="*/ 70564376 h 46"/>
                <a:gd name="T24" fmla="*/ 161289981 w 72"/>
                <a:gd name="T25" fmla="*/ 55443444 h 46"/>
                <a:gd name="T26" fmla="*/ 171370602 w 72"/>
                <a:gd name="T27" fmla="*/ 35282188 h 46"/>
                <a:gd name="T28" fmla="*/ 171370602 w 72"/>
                <a:gd name="T29" fmla="*/ 15120939 h 46"/>
                <a:gd name="T30" fmla="*/ 171370602 w 72"/>
                <a:gd name="T31" fmla="*/ 15120939 h 46"/>
                <a:gd name="T32" fmla="*/ 171370602 w 72"/>
                <a:gd name="T33" fmla="*/ 15120939 h 46"/>
                <a:gd name="T34" fmla="*/ 171370602 w 72"/>
                <a:gd name="T35" fmla="*/ 5040312 h 46"/>
                <a:gd name="T36" fmla="*/ 171370602 w 72"/>
                <a:gd name="T37" fmla="*/ 5040312 h 46"/>
                <a:gd name="T38" fmla="*/ 171370602 w 72"/>
                <a:gd name="T39" fmla="*/ 5040312 h 46"/>
                <a:gd name="T40" fmla="*/ 181451223 w 72"/>
                <a:gd name="T41" fmla="*/ 0 h 46"/>
                <a:gd name="T42" fmla="*/ 181451223 w 72"/>
                <a:gd name="T43" fmla="*/ 0 h 46"/>
                <a:gd name="T44" fmla="*/ 181451223 w 72"/>
                <a:gd name="T45" fmla="*/ 15120939 h 46"/>
                <a:gd name="T46" fmla="*/ 181451223 w 72"/>
                <a:gd name="T47" fmla="*/ 15120939 h 46"/>
                <a:gd name="T48" fmla="*/ 181451223 w 72"/>
                <a:gd name="T49" fmla="*/ 15120939 h 46"/>
                <a:gd name="T50" fmla="*/ 176410912 w 72"/>
                <a:gd name="T51" fmla="*/ 35282188 h 46"/>
                <a:gd name="T52" fmla="*/ 171370602 w 72"/>
                <a:gd name="T53" fmla="*/ 55443444 h 46"/>
                <a:gd name="T54" fmla="*/ 156249671 w 72"/>
                <a:gd name="T55" fmla="*/ 75604687 h 46"/>
                <a:gd name="T56" fmla="*/ 141128740 w 72"/>
                <a:gd name="T57" fmla="*/ 90725620 h 46"/>
                <a:gd name="T58" fmla="*/ 126007809 w 72"/>
                <a:gd name="T59" fmla="*/ 100806241 h 46"/>
                <a:gd name="T60" fmla="*/ 105846567 w 72"/>
                <a:gd name="T61" fmla="*/ 110886888 h 46"/>
                <a:gd name="T62" fmla="*/ 80644991 w 72"/>
                <a:gd name="T63" fmla="*/ 115927199 h 46"/>
                <a:gd name="T64" fmla="*/ 60483749 w 72"/>
                <a:gd name="T65" fmla="*/ 115927199 h 46"/>
                <a:gd name="T66" fmla="*/ 60483749 w 72"/>
                <a:gd name="T67" fmla="*/ 115927199 h 46"/>
                <a:gd name="T68" fmla="*/ 60483749 w 72"/>
                <a:gd name="T69" fmla="*/ 115927199 h 46"/>
                <a:gd name="T70" fmla="*/ 30241875 w 72"/>
                <a:gd name="T71" fmla="*/ 110886888 h 46"/>
                <a:gd name="T72" fmla="*/ 0 w 72"/>
                <a:gd name="T73" fmla="*/ 105846577 h 46"/>
                <a:gd name="T74" fmla="*/ 0 w 72"/>
                <a:gd name="T75" fmla="*/ 105846577 h 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2"/>
                <a:gd name="T115" fmla="*/ 0 h 46"/>
                <a:gd name="T116" fmla="*/ 72 w 72"/>
                <a:gd name="T117" fmla="*/ 46 h 4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2" h="46">
                  <a:moveTo>
                    <a:pt x="0" y="42"/>
                  </a:moveTo>
                  <a:lnTo>
                    <a:pt x="2" y="38"/>
                  </a:lnTo>
                  <a:lnTo>
                    <a:pt x="12" y="42"/>
                  </a:lnTo>
                  <a:lnTo>
                    <a:pt x="24" y="42"/>
                  </a:lnTo>
                  <a:lnTo>
                    <a:pt x="32" y="42"/>
                  </a:lnTo>
                  <a:lnTo>
                    <a:pt x="40" y="40"/>
                  </a:lnTo>
                  <a:lnTo>
                    <a:pt x="48" y="38"/>
                  </a:lnTo>
                  <a:lnTo>
                    <a:pt x="54" y="32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8" y="14"/>
                  </a:lnTo>
                  <a:lnTo>
                    <a:pt x="68" y="6"/>
                  </a:lnTo>
                  <a:lnTo>
                    <a:pt x="68" y="2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70" y="14"/>
                  </a:lnTo>
                  <a:lnTo>
                    <a:pt x="68" y="22"/>
                  </a:lnTo>
                  <a:lnTo>
                    <a:pt x="62" y="30"/>
                  </a:lnTo>
                  <a:lnTo>
                    <a:pt x="56" y="36"/>
                  </a:lnTo>
                  <a:lnTo>
                    <a:pt x="50" y="40"/>
                  </a:lnTo>
                  <a:lnTo>
                    <a:pt x="42" y="44"/>
                  </a:lnTo>
                  <a:lnTo>
                    <a:pt x="32" y="46"/>
                  </a:lnTo>
                  <a:lnTo>
                    <a:pt x="24" y="46"/>
                  </a:lnTo>
                  <a:lnTo>
                    <a:pt x="12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1" name="Freeform 46"/>
            <p:cNvSpPr>
              <a:spLocks/>
            </p:cNvSpPr>
            <p:nvPr/>
          </p:nvSpPr>
          <p:spPr bwMode="auto">
            <a:xfrm>
              <a:off x="4859338" y="3241675"/>
              <a:ext cx="66675" cy="88900"/>
            </a:xfrm>
            <a:custGeom>
              <a:avLst/>
              <a:gdLst>
                <a:gd name="T0" fmla="*/ 100806238 w 42"/>
                <a:gd name="T1" fmla="*/ 141128761 h 56"/>
                <a:gd name="T2" fmla="*/ 100806238 w 42"/>
                <a:gd name="T3" fmla="*/ 141128761 h 56"/>
                <a:gd name="T4" fmla="*/ 100806238 w 42"/>
                <a:gd name="T5" fmla="*/ 115927206 h 56"/>
                <a:gd name="T6" fmla="*/ 100806238 w 42"/>
                <a:gd name="T7" fmla="*/ 115927206 h 56"/>
                <a:gd name="T8" fmla="*/ 100806238 w 42"/>
                <a:gd name="T9" fmla="*/ 115927206 h 56"/>
                <a:gd name="T10" fmla="*/ 95765928 w 42"/>
                <a:gd name="T11" fmla="*/ 90725625 h 56"/>
                <a:gd name="T12" fmla="*/ 85685306 w 42"/>
                <a:gd name="T13" fmla="*/ 60483758 h 56"/>
                <a:gd name="T14" fmla="*/ 85685306 w 42"/>
                <a:gd name="T15" fmla="*/ 60483758 h 56"/>
                <a:gd name="T16" fmla="*/ 85685306 w 42"/>
                <a:gd name="T17" fmla="*/ 60483758 h 56"/>
                <a:gd name="T18" fmla="*/ 75604685 w 42"/>
                <a:gd name="T19" fmla="*/ 45362813 h 56"/>
                <a:gd name="T20" fmla="*/ 55443442 w 42"/>
                <a:gd name="T21" fmla="*/ 25201562 h 56"/>
                <a:gd name="T22" fmla="*/ 35282187 w 42"/>
                <a:gd name="T23" fmla="*/ 15120940 h 56"/>
                <a:gd name="T24" fmla="*/ 15120938 w 42"/>
                <a:gd name="T25" fmla="*/ 5040313 h 56"/>
                <a:gd name="T26" fmla="*/ 15120938 w 42"/>
                <a:gd name="T27" fmla="*/ 5040313 h 56"/>
                <a:gd name="T28" fmla="*/ 15120938 w 42"/>
                <a:gd name="T29" fmla="*/ 5040313 h 56"/>
                <a:gd name="T30" fmla="*/ 5040312 w 42"/>
                <a:gd name="T31" fmla="*/ 10080625 h 56"/>
                <a:gd name="T32" fmla="*/ 5040312 w 42"/>
                <a:gd name="T33" fmla="*/ 10080625 h 56"/>
                <a:gd name="T34" fmla="*/ 0 w 42"/>
                <a:gd name="T35" fmla="*/ 0 h 56"/>
                <a:gd name="T36" fmla="*/ 0 w 42"/>
                <a:gd name="T37" fmla="*/ 0 h 56"/>
                <a:gd name="T38" fmla="*/ 15120938 w 42"/>
                <a:gd name="T39" fmla="*/ 0 h 56"/>
                <a:gd name="T40" fmla="*/ 15120938 w 42"/>
                <a:gd name="T41" fmla="*/ 0 h 56"/>
                <a:gd name="T42" fmla="*/ 15120938 w 42"/>
                <a:gd name="T43" fmla="*/ 0 h 56"/>
                <a:gd name="T44" fmla="*/ 35282187 w 42"/>
                <a:gd name="T45" fmla="*/ 5040313 h 56"/>
                <a:gd name="T46" fmla="*/ 60483753 w 42"/>
                <a:gd name="T47" fmla="*/ 20161251 h 56"/>
                <a:gd name="T48" fmla="*/ 80644996 w 42"/>
                <a:gd name="T49" fmla="*/ 40322501 h 56"/>
                <a:gd name="T50" fmla="*/ 95765928 w 42"/>
                <a:gd name="T51" fmla="*/ 55443447 h 56"/>
                <a:gd name="T52" fmla="*/ 95765928 w 42"/>
                <a:gd name="T53" fmla="*/ 55443447 h 56"/>
                <a:gd name="T54" fmla="*/ 95765928 w 42"/>
                <a:gd name="T55" fmla="*/ 55443447 h 56"/>
                <a:gd name="T56" fmla="*/ 105846574 w 42"/>
                <a:gd name="T57" fmla="*/ 85685314 h 56"/>
                <a:gd name="T58" fmla="*/ 105846574 w 42"/>
                <a:gd name="T59" fmla="*/ 115927206 h 56"/>
                <a:gd name="T60" fmla="*/ 105846574 w 42"/>
                <a:gd name="T61" fmla="*/ 115927206 h 56"/>
                <a:gd name="T62" fmla="*/ 105846574 w 42"/>
                <a:gd name="T63" fmla="*/ 115927206 h 56"/>
                <a:gd name="T64" fmla="*/ 105846574 w 42"/>
                <a:gd name="T65" fmla="*/ 141128761 h 56"/>
                <a:gd name="T66" fmla="*/ 105846574 w 42"/>
                <a:gd name="T67" fmla="*/ 141128761 h 56"/>
                <a:gd name="T68" fmla="*/ 105846574 w 42"/>
                <a:gd name="T69" fmla="*/ 141128761 h 56"/>
                <a:gd name="T70" fmla="*/ 100806238 w 42"/>
                <a:gd name="T71" fmla="*/ 141128761 h 56"/>
                <a:gd name="T72" fmla="*/ 100806238 w 42"/>
                <a:gd name="T73" fmla="*/ 141128761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56"/>
                <a:gd name="T113" fmla="*/ 42 w 42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56">
                  <a:moveTo>
                    <a:pt x="40" y="56"/>
                  </a:moveTo>
                  <a:lnTo>
                    <a:pt x="40" y="56"/>
                  </a:lnTo>
                  <a:lnTo>
                    <a:pt x="40" y="46"/>
                  </a:lnTo>
                  <a:lnTo>
                    <a:pt x="38" y="36"/>
                  </a:lnTo>
                  <a:lnTo>
                    <a:pt x="34" y="24"/>
                  </a:lnTo>
                  <a:lnTo>
                    <a:pt x="30" y="18"/>
                  </a:lnTo>
                  <a:lnTo>
                    <a:pt x="22" y="10"/>
                  </a:lnTo>
                  <a:lnTo>
                    <a:pt x="14" y="6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4" y="8"/>
                  </a:lnTo>
                  <a:lnTo>
                    <a:pt x="32" y="16"/>
                  </a:lnTo>
                  <a:lnTo>
                    <a:pt x="38" y="22"/>
                  </a:lnTo>
                  <a:lnTo>
                    <a:pt x="42" y="34"/>
                  </a:lnTo>
                  <a:lnTo>
                    <a:pt x="42" y="46"/>
                  </a:lnTo>
                  <a:lnTo>
                    <a:pt x="42" y="56"/>
                  </a:lnTo>
                  <a:lnTo>
                    <a:pt x="40" y="5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2" name="Freeform 47"/>
            <p:cNvSpPr>
              <a:spLocks/>
            </p:cNvSpPr>
            <p:nvPr/>
          </p:nvSpPr>
          <p:spPr bwMode="auto">
            <a:xfrm>
              <a:off x="5253038" y="3054350"/>
              <a:ext cx="34925" cy="127000"/>
            </a:xfrm>
            <a:custGeom>
              <a:avLst/>
              <a:gdLst>
                <a:gd name="T0" fmla="*/ 0 w 22"/>
                <a:gd name="T1" fmla="*/ 105846572 h 80"/>
                <a:gd name="T2" fmla="*/ 0 w 22"/>
                <a:gd name="T3" fmla="*/ 105846572 h 80"/>
                <a:gd name="T4" fmla="*/ 5040312 w 22"/>
                <a:gd name="T5" fmla="*/ 80644994 h 80"/>
                <a:gd name="T6" fmla="*/ 15120938 w 22"/>
                <a:gd name="T7" fmla="*/ 50403118 h 80"/>
                <a:gd name="T8" fmla="*/ 25201560 w 22"/>
                <a:gd name="T9" fmla="*/ 25201559 h 80"/>
                <a:gd name="T10" fmla="*/ 45362809 w 22"/>
                <a:gd name="T11" fmla="*/ 0 h 80"/>
                <a:gd name="T12" fmla="*/ 45362809 w 22"/>
                <a:gd name="T13" fmla="*/ 0 h 80"/>
                <a:gd name="T14" fmla="*/ 45362809 w 22"/>
                <a:gd name="T15" fmla="*/ 0 h 80"/>
                <a:gd name="T16" fmla="*/ 55443443 w 22"/>
                <a:gd name="T17" fmla="*/ 10080624 h 80"/>
                <a:gd name="T18" fmla="*/ 55443443 w 22"/>
                <a:gd name="T19" fmla="*/ 10080624 h 80"/>
                <a:gd name="T20" fmla="*/ 35282188 w 22"/>
                <a:gd name="T21" fmla="*/ 30241876 h 80"/>
                <a:gd name="T22" fmla="*/ 20161249 w 22"/>
                <a:gd name="T23" fmla="*/ 55443441 h 80"/>
                <a:gd name="T24" fmla="*/ 15120938 w 22"/>
                <a:gd name="T25" fmla="*/ 80644994 h 80"/>
                <a:gd name="T26" fmla="*/ 10080625 w 22"/>
                <a:gd name="T27" fmla="*/ 105846572 h 80"/>
                <a:gd name="T28" fmla="*/ 10080625 w 22"/>
                <a:gd name="T29" fmla="*/ 105846572 h 80"/>
                <a:gd name="T30" fmla="*/ 10080625 w 22"/>
                <a:gd name="T31" fmla="*/ 105846572 h 80"/>
                <a:gd name="T32" fmla="*/ 15120938 w 22"/>
                <a:gd name="T33" fmla="*/ 131048125 h 80"/>
                <a:gd name="T34" fmla="*/ 20161249 w 22"/>
                <a:gd name="T35" fmla="*/ 156249678 h 80"/>
                <a:gd name="T36" fmla="*/ 30241877 w 22"/>
                <a:gd name="T37" fmla="*/ 176410920 h 80"/>
                <a:gd name="T38" fmla="*/ 45362809 w 22"/>
                <a:gd name="T39" fmla="*/ 196572162 h 80"/>
                <a:gd name="T40" fmla="*/ 45362809 w 22"/>
                <a:gd name="T41" fmla="*/ 196572162 h 80"/>
                <a:gd name="T42" fmla="*/ 40322498 w 22"/>
                <a:gd name="T43" fmla="*/ 201612473 h 80"/>
                <a:gd name="T44" fmla="*/ 40322498 w 22"/>
                <a:gd name="T45" fmla="*/ 201612473 h 80"/>
                <a:gd name="T46" fmla="*/ 25201560 w 22"/>
                <a:gd name="T47" fmla="*/ 181451230 h 80"/>
                <a:gd name="T48" fmla="*/ 10080625 w 22"/>
                <a:gd name="T49" fmla="*/ 156249678 h 80"/>
                <a:gd name="T50" fmla="*/ 5040312 w 22"/>
                <a:gd name="T51" fmla="*/ 131048125 h 80"/>
                <a:gd name="T52" fmla="*/ 0 w 22"/>
                <a:gd name="T53" fmla="*/ 105846572 h 80"/>
                <a:gd name="T54" fmla="*/ 0 w 22"/>
                <a:gd name="T55" fmla="*/ 105846572 h 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2"/>
                <a:gd name="T85" fmla="*/ 0 h 80"/>
                <a:gd name="T86" fmla="*/ 22 w 22"/>
                <a:gd name="T87" fmla="*/ 80 h 8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2" h="80">
                  <a:moveTo>
                    <a:pt x="0" y="42"/>
                  </a:moveTo>
                  <a:lnTo>
                    <a:pt x="0" y="42"/>
                  </a:lnTo>
                  <a:lnTo>
                    <a:pt x="2" y="32"/>
                  </a:lnTo>
                  <a:lnTo>
                    <a:pt x="6" y="20"/>
                  </a:lnTo>
                  <a:lnTo>
                    <a:pt x="10" y="1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6" y="32"/>
                  </a:lnTo>
                  <a:lnTo>
                    <a:pt x="4" y="42"/>
                  </a:lnTo>
                  <a:lnTo>
                    <a:pt x="6" y="52"/>
                  </a:lnTo>
                  <a:lnTo>
                    <a:pt x="8" y="62"/>
                  </a:lnTo>
                  <a:lnTo>
                    <a:pt x="12" y="70"/>
                  </a:lnTo>
                  <a:lnTo>
                    <a:pt x="18" y="78"/>
                  </a:lnTo>
                  <a:lnTo>
                    <a:pt x="16" y="80"/>
                  </a:lnTo>
                  <a:lnTo>
                    <a:pt x="10" y="72"/>
                  </a:lnTo>
                  <a:lnTo>
                    <a:pt x="4" y="62"/>
                  </a:lnTo>
                  <a:lnTo>
                    <a:pt x="2" y="5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3" name="Freeform 48"/>
            <p:cNvSpPr>
              <a:spLocks/>
            </p:cNvSpPr>
            <p:nvPr/>
          </p:nvSpPr>
          <p:spPr bwMode="auto">
            <a:xfrm>
              <a:off x="4846638" y="3381375"/>
              <a:ext cx="22225" cy="85725"/>
            </a:xfrm>
            <a:custGeom>
              <a:avLst/>
              <a:gdLst>
                <a:gd name="T0" fmla="*/ 0 w 14"/>
                <a:gd name="T1" fmla="*/ 131048138 h 54"/>
                <a:gd name="T2" fmla="*/ 0 w 14"/>
                <a:gd name="T3" fmla="*/ 131048138 h 54"/>
                <a:gd name="T4" fmla="*/ 10080625 w 14"/>
                <a:gd name="T5" fmla="*/ 120967515 h 54"/>
                <a:gd name="T6" fmla="*/ 20161251 w 14"/>
                <a:gd name="T7" fmla="*/ 100806246 h 54"/>
                <a:gd name="T8" fmla="*/ 25201562 w 14"/>
                <a:gd name="T9" fmla="*/ 85685313 h 54"/>
                <a:gd name="T10" fmla="*/ 25201562 w 14"/>
                <a:gd name="T11" fmla="*/ 65524069 h 54"/>
                <a:gd name="T12" fmla="*/ 25201562 w 14"/>
                <a:gd name="T13" fmla="*/ 65524069 h 54"/>
                <a:gd name="T14" fmla="*/ 25201562 w 14"/>
                <a:gd name="T15" fmla="*/ 65524069 h 54"/>
                <a:gd name="T16" fmla="*/ 25201562 w 14"/>
                <a:gd name="T17" fmla="*/ 35282190 h 54"/>
                <a:gd name="T18" fmla="*/ 10080625 w 14"/>
                <a:gd name="T19" fmla="*/ 5040313 h 54"/>
                <a:gd name="T20" fmla="*/ 10080625 w 14"/>
                <a:gd name="T21" fmla="*/ 5040313 h 54"/>
                <a:gd name="T22" fmla="*/ 10080625 w 14"/>
                <a:gd name="T23" fmla="*/ 5040313 h 54"/>
                <a:gd name="T24" fmla="*/ 20161251 w 14"/>
                <a:gd name="T25" fmla="*/ 0 h 54"/>
                <a:gd name="T26" fmla="*/ 20161251 w 14"/>
                <a:gd name="T27" fmla="*/ 0 h 54"/>
                <a:gd name="T28" fmla="*/ 30241879 w 14"/>
                <a:gd name="T29" fmla="*/ 30241879 h 54"/>
                <a:gd name="T30" fmla="*/ 35282190 w 14"/>
                <a:gd name="T31" fmla="*/ 65524069 h 54"/>
                <a:gd name="T32" fmla="*/ 35282190 w 14"/>
                <a:gd name="T33" fmla="*/ 65524069 h 54"/>
                <a:gd name="T34" fmla="*/ 35282190 w 14"/>
                <a:gd name="T35" fmla="*/ 65524069 h 54"/>
                <a:gd name="T36" fmla="*/ 35282190 w 14"/>
                <a:gd name="T37" fmla="*/ 85685313 h 54"/>
                <a:gd name="T38" fmla="*/ 30241879 w 14"/>
                <a:gd name="T39" fmla="*/ 105846582 h 54"/>
                <a:gd name="T40" fmla="*/ 20161251 w 14"/>
                <a:gd name="T41" fmla="*/ 126007827 h 54"/>
                <a:gd name="T42" fmla="*/ 5040313 w 14"/>
                <a:gd name="T43" fmla="*/ 136088449 h 54"/>
                <a:gd name="T44" fmla="*/ 5040313 w 14"/>
                <a:gd name="T45" fmla="*/ 136088449 h 54"/>
                <a:gd name="T46" fmla="*/ 0 w 14"/>
                <a:gd name="T47" fmla="*/ 131048138 h 54"/>
                <a:gd name="T48" fmla="*/ 0 w 14"/>
                <a:gd name="T49" fmla="*/ 131048138 h 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"/>
                <a:gd name="T76" fmla="*/ 0 h 54"/>
                <a:gd name="T77" fmla="*/ 14 w 14"/>
                <a:gd name="T78" fmla="*/ 54 h 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" h="54">
                  <a:moveTo>
                    <a:pt x="0" y="52"/>
                  </a:moveTo>
                  <a:lnTo>
                    <a:pt x="0" y="52"/>
                  </a:lnTo>
                  <a:lnTo>
                    <a:pt x="4" y="48"/>
                  </a:lnTo>
                  <a:lnTo>
                    <a:pt x="8" y="40"/>
                  </a:lnTo>
                  <a:lnTo>
                    <a:pt x="10" y="34"/>
                  </a:lnTo>
                  <a:lnTo>
                    <a:pt x="10" y="26"/>
                  </a:lnTo>
                  <a:lnTo>
                    <a:pt x="10" y="1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12"/>
                  </a:lnTo>
                  <a:lnTo>
                    <a:pt x="14" y="26"/>
                  </a:lnTo>
                  <a:lnTo>
                    <a:pt x="14" y="34"/>
                  </a:lnTo>
                  <a:lnTo>
                    <a:pt x="12" y="42"/>
                  </a:lnTo>
                  <a:lnTo>
                    <a:pt x="8" y="50"/>
                  </a:lnTo>
                  <a:lnTo>
                    <a:pt x="2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4" name="Freeform 49"/>
            <p:cNvSpPr>
              <a:spLocks/>
            </p:cNvSpPr>
            <p:nvPr/>
          </p:nvSpPr>
          <p:spPr bwMode="auto">
            <a:xfrm>
              <a:off x="5148263" y="2927350"/>
              <a:ext cx="28575" cy="31750"/>
            </a:xfrm>
            <a:custGeom>
              <a:avLst/>
              <a:gdLst>
                <a:gd name="T0" fmla="*/ 45362806 w 18"/>
                <a:gd name="T1" fmla="*/ 25201559 h 20"/>
                <a:gd name="T2" fmla="*/ 45362806 w 18"/>
                <a:gd name="T3" fmla="*/ 25201559 h 20"/>
                <a:gd name="T4" fmla="*/ 45362806 w 18"/>
                <a:gd name="T5" fmla="*/ 35282186 h 20"/>
                <a:gd name="T6" fmla="*/ 40322495 w 18"/>
                <a:gd name="T7" fmla="*/ 45362808 h 20"/>
                <a:gd name="T8" fmla="*/ 30241875 w 18"/>
                <a:gd name="T9" fmla="*/ 50403118 h 20"/>
                <a:gd name="T10" fmla="*/ 20161248 w 18"/>
                <a:gd name="T11" fmla="*/ 50403118 h 20"/>
                <a:gd name="T12" fmla="*/ 20161248 w 18"/>
                <a:gd name="T13" fmla="*/ 50403118 h 20"/>
                <a:gd name="T14" fmla="*/ 15120937 w 18"/>
                <a:gd name="T15" fmla="*/ 50403118 h 20"/>
                <a:gd name="T16" fmla="*/ 5040312 w 18"/>
                <a:gd name="T17" fmla="*/ 45362808 h 20"/>
                <a:gd name="T18" fmla="*/ 0 w 18"/>
                <a:gd name="T19" fmla="*/ 35282186 h 20"/>
                <a:gd name="T20" fmla="*/ 0 w 18"/>
                <a:gd name="T21" fmla="*/ 25201559 h 20"/>
                <a:gd name="T22" fmla="*/ 0 w 18"/>
                <a:gd name="T23" fmla="*/ 25201559 h 20"/>
                <a:gd name="T24" fmla="*/ 0 w 18"/>
                <a:gd name="T25" fmla="*/ 15120938 h 20"/>
                <a:gd name="T26" fmla="*/ 5040312 w 18"/>
                <a:gd name="T27" fmla="*/ 10080624 h 20"/>
                <a:gd name="T28" fmla="*/ 15120937 w 18"/>
                <a:gd name="T29" fmla="*/ 5040312 h 20"/>
                <a:gd name="T30" fmla="*/ 20161248 w 18"/>
                <a:gd name="T31" fmla="*/ 0 h 20"/>
                <a:gd name="T32" fmla="*/ 20161248 w 18"/>
                <a:gd name="T33" fmla="*/ 0 h 20"/>
                <a:gd name="T34" fmla="*/ 30241875 w 18"/>
                <a:gd name="T35" fmla="*/ 5040312 h 20"/>
                <a:gd name="T36" fmla="*/ 40322495 w 18"/>
                <a:gd name="T37" fmla="*/ 10080624 h 20"/>
                <a:gd name="T38" fmla="*/ 45362806 w 18"/>
                <a:gd name="T39" fmla="*/ 15120938 h 20"/>
                <a:gd name="T40" fmla="*/ 45362806 w 18"/>
                <a:gd name="T41" fmla="*/ 25201559 h 20"/>
                <a:gd name="T42" fmla="*/ 45362806 w 18"/>
                <a:gd name="T43" fmla="*/ 25201559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20"/>
                <a:gd name="T68" fmla="*/ 18 w 18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20">
                  <a:moveTo>
                    <a:pt x="18" y="10"/>
                  </a:moveTo>
                  <a:lnTo>
                    <a:pt x="18" y="10"/>
                  </a:lnTo>
                  <a:lnTo>
                    <a:pt x="18" y="14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18" y="6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5" name="Freeform 50"/>
            <p:cNvSpPr>
              <a:spLocks/>
            </p:cNvSpPr>
            <p:nvPr/>
          </p:nvSpPr>
          <p:spPr bwMode="auto">
            <a:xfrm>
              <a:off x="4405313" y="3683000"/>
              <a:ext cx="142875" cy="38100"/>
            </a:xfrm>
            <a:custGeom>
              <a:avLst/>
              <a:gdLst>
                <a:gd name="T0" fmla="*/ 75604687 w 90"/>
                <a:gd name="T1" fmla="*/ 30241878 h 24"/>
                <a:gd name="T2" fmla="*/ 75604687 w 90"/>
                <a:gd name="T3" fmla="*/ 30241878 h 24"/>
                <a:gd name="T4" fmla="*/ 105846576 w 90"/>
                <a:gd name="T5" fmla="*/ 35282189 h 24"/>
                <a:gd name="T6" fmla="*/ 136088441 w 90"/>
                <a:gd name="T7" fmla="*/ 40322500 h 24"/>
                <a:gd name="T8" fmla="*/ 151209373 w 90"/>
                <a:gd name="T9" fmla="*/ 40322500 h 24"/>
                <a:gd name="T10" fmla="*/ 161289995 w 90"/>
                <a:gd name="T11" fmla="*/ 35282189 h 24"/>
                <a:gd name="T12" fmla="*/ 171370617 w 90"/>
                <a:gd name="T13" fmla="*/ 25201561 h 24"/>
                <a:gd name="T14" fmla="*/ 176410927 w 90"/>
                <a:gd name="T15" fmla="*/ 15120939 h 24"/>
                <a:gd name="T16" fmla="*/ 176410927 w 90"/>
                <a:gd name="T17" fmla="*/ 15120939 h 24"/>
                <a:gd name="T18" fmla="*/ 181451238 w 90"/>
                <a:gd name="T19" fmla="*/ 15120939 h 24"/>
                <a:gd name="T20" fmla="*/ 181451238 w 90"/>
                <a:gd name="T21" fmla="*/ 15120939 h 24"/>
                <a:gd name="T22" fmla="*/ 171370617 w 90"/>
                <a:gd name="T23" fmla="*/ 30241878 h 24"/>
                <a:gd name="T24" fmla="*/ 161289995 w 90"/>
                <a:gd name="T25" fmla="*/ 40322500 h 24"/>
                <a:gd name="T26" fmla="*/ 146169063 w 90"/>
                <a:gd name="T27" fmla="*/ 45362810 h 24"/>
                <a:gd name="T28" fmla="*/ 126007819 w 90"/>
                <a:gd name="T29" fmla="*/ 45362810 h 24"/>
                <a:gd name="T30" fmla="*/ 90725619 w 90"/>
                <a:gd name="T31" fmla="*/ 45362810 h 24"/>
                <a:gd name="T32" fmla="*/ 55443444 w 90"/>
                <a:gd name="T33" fmla="*/ 35282189 h 24"/>
                <a:gd name="T34" fmla="*/ 55443444 w 90"/>
                <a:gd name="T35" fmla="*/ 35282189 h 24"/>
                <a:gd name="T36" fmla="*/ 0 w 90"/>
                <a:gd name="T37" fmla="*/ 40322500 h 24"/>
                <a:gd name="T38" fmla="*/ 0 w 90"/>
                <a:gd name="T39" fmla="*/ 40322500 h 24"/>
                <a:gd name="T40" fmla="*/ 65524065 w 90"/>
                <a:gd name="T41" fmla="*/ 55443445 h 24"/>
                <a:gd name="T42" fmla="*/ 65524065 w 90"/>
                <a:gd name="T43" fmla="*/ 55443445 h 24"/>
                <a:gd name="T44" fmla="*/ 110886887 w 90"/>
                <a:gd name="T45" fmla="*/ 60483756 h 24"/>
                <a:gd name="T46" fmla="*/ 136088441 w 90"/>
                <a:gd name="T47" fmla="*/ 60483756 h 24"/>
                <a:gd name="T48" fmla="*/ 161289995 w 90"/>
                <a:gd name="T49" fmla="*/ 60483756 h 24"/>
                <a:gd name="T50" fmla="*/ 181451238 w 90"/>
                <a:gd name="T51" fmla="*/ 50403121 h 24"/>
                <a:gd name="T52" fmla="*/ 201612481 w 90"/>
                <a:gd name="T53" fmla="*/ 40322500 h 24"/>
                <a:gd name="T54" fmla="*/ 216733463 w 90"/>
                <a:gd name="T55" fmla="*/ 25201561 h 24"/>
                <a:gd name="T56" fmla="*/ 226814085 w 90"/>
                <a:gd name="T57" fmla="*/ 0 h 24"/>
                <a:gd name="T58" fmla="*/ 226814085 w 90"/>
                <a:gd name="T59" fmla="*/ 0 h 24"/>
                <a:gd name="T60" fmla="*/ 75604687 w 90"/>
                <a:gd name="T61" fmla="*/ 30241878 h 24"/>
                <a:gd name="T62" fmla="*/ 75604687 w 90"/>
                <a:gd name="T63" fmla="*/ 30241878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0"/>
                <a:gd name="T97" fmla="*/ 0 h 24"/>
                <a:gd name="T98" fmla="*/ 90 w 90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0" h="24">
                  <a:moveTo>
                    <a:pt x="30" y="12"/>
                  </a:moveTo>
                  <a:lnTo>
                    <a:pt x="30" y="12"/>
                  </a:lnTo>
                  <a:lnTo>
                    <a:pt x="42" y="14"/>
                  </a:lnTo>
                  <a:lnTo>
                    <a:pt x="54" y="16"/>
                  </a:lnTo>
                  <a:lnTo>
                    <a:pt x="60" y="16"/>
                  </a:lnTo>
                  <a:lnTo>
                    <a:pt x="64" y="14"/>
                  </a:lnTo>
                  <a:lnTo>
                    <a:pt x="68" y="10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58" y="18"/>
                  </a:lnTo>
                  <a:lnTo>
                    <a:pt x="50" y="18"/>
                  </a:lnTo>
                  <a:lnTo>
                    <a:pt x="36" y="18"/>
                  </a:lnTo>
                  <a:lnTo>
                    <a:pt x="22" y="14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44" y="24"/>
                  </a:lnTo>
                  <a:lnTo>
                    <a:pt x="54" y="24"/>
                  </a:lnTo>
                  <a:lnTo>
                    <a:pt x="64" y="24"/>
                  </a:lnTo>
                  <a:lnTo>
                    <a:pt x="72" y="20"/>
                  </a:lnTo>
                  <a:lnTo>
                    <a:pt x="80" y="16"/>
                  </a:lnTo>
                  <a:lnTo>
                    <a:pt x="86" y="10"/>
                  </a:lnTo>
                  <a:lnTo>
                    <a:pt x="90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6" name="Freeform 51"/>
            <p:cNvSpPr>
              <a:spLocks/>
            </p:cNvSpPr>
            <p:nvPr/>
          </p:nvSpPr>
          <p:spPr bwMode="auto">
            <a:xfrm>
              <a:off x="3602038" y="3136900"/>
              <a:ext cx="1092200" cy="1057275"/>
            </a:xfrm>
            <a:custGeom>
              <a:avLst/>
              <a:gdLst>
                <a:gd name="T0" fmla="*/ 1486892057 w 688"/>
                <a:gd name="T1" fmla="*/ 907256314 h 666"/>
                <a:gd name="T2" fmla="*/ 1411287396 w 688"/>
                <a:gd name="T3" fmla="*/ 937498178 h 666"/>
                <a:gd name="T4" fmla="*/ 1249997453 w 688"/>
                <a:gd name="T5" fmla="*/ 912296625 h 666"/>
                <a:gd name="T6" fmla="*/ 1174392793 w 688"/>
                <a:gd name="T7" fmla="*/ 831651456 h 666"/>
                <a:gd name="T8" fmla="*/ 1461690503 w 688"/>
                <a:gd name="T9" fmla="*/ 529232817 h 666"/>
                <a:gd name="T10" fmla="*/ 1617940135 w 688"/>
                <a:gd name="T11" fmla="*/ 322579981 h 666"/>
                <a:gd name="T12" fmla="*/ 1733867678 w 688"/>
                <a:gd name="T13" fmla="*/ 95765927 h 666"/>
                <a:gd name="T14" fmla="*/ 1678424261 w 688"/>
                <a:gd name="T15" fmla="*/ 206652786 h 666"/>
                <a:gd name="T16" fmla="*/ 1547375785 w 688"/>
                <a:gd name="T17" fmla="*/ 393144330 h 666"/>
                <a:gd name="T18" fmla="*/ 1386085843 w 688"/>
                <a:gd name="T19" fmla="*/ 524192506 h 666"/>
                <a:gd name="T20" fmla="*/ 1376005221 w 688"/>
                <a:gd name="T21" fmla="*/ 418345983 h 666"/>
                <a:gd name="T22" fmla="*/ 1406247085 w 688"/>
                <a:gd name="T23" fmla="*/ 221773768 h 666"/>
                <a:gd name="T24" fmla="*/ 1476811435 w 688"/>
                <a:gd name="T25" fmla="*/ 30241876 h 666"/>
                <a:gd name="T26" fmla="*/ 1476811435 w 688"/>
                <a:gd name="T27" fmla="*/ 5040312 h 666"/>
                <a:gd name="T28" fmla="*/ 1421368017 w 688"/>
                <a:gd name="T29" fmla="*/ 120967505 h 666"/>
                <a:gd name="T30" fmla="*/ 1345763357 w 688"/>
                <a:gd name="T31" fmla="*/ 438507225 h 666"/>
                <a:gd name="T32" fmla="*/ 1340723046 w 688"/>
                <a:gd name="T33" fmla="*/ 579635923 h 666"/>
                <a:gd name="T34" fmla="*/ 1340723046 w 688"/>
                <a:gd name="T35" fmla="*/ 599797166 h 666"/>
                <a:gd name="T36" fmla="*/ 1249997453 w 688"/>
                <a:gd name="T37" fmla="*/ 680442137 h 666"/>
                <a:gd name="T38" fmla="*/ 1129029996 w 688"/>
                <a:gd name="T39" fmla="*/ 806449903 h 666"/>
                <a:gd name="T40" fmla="*/ 987901296 w 688"/>
                <a:gd name="T41" fmla="*/ 917336936 h 666"/>
                <a:gd name="T42" fmla="*/ 806449912 w 688"/>
                <a:gd name="T43" fmla="*/ 977820663 h 666"/>
                <a:gd name="T44" fmla="*/ 332660606 w 688"/>
                <a:gd name="T45" fmla="*/ 1139110604 h 666"/>
                <a:gd name="T46" fmla="*/ 0 w 688"/>
                <a:gd name="T47" fmla="*/ 1421368001 h 666"/>
                <a:gd name="T48" fmla="*/ 312499363 w 688"/>
                <a:gd name="T49" fmla="*/ 1194554021 h 666"/>
                <a:gd name="T50" fmla="*/ 90725618 w 688"/>
                <a:gd name="T51" fmla="*/ 1365924584 h 666"/>
                <a:gd name="T52" fmla="*/ 5040312 w 688"/>
                <a:gd name="T53" fmla="*/ 1678424241 h 666"/>
                <a:gd name="T54" fmla="*/ 95765928 w 688"/>
                <a:gd name="T55" fmla="*/ 1537295146 h 666"/>
                <a:gd name="T56" fmla="*/ 267136567 w 688"/>
                <a:gd name="T57" fmla="*/ 1401206758 h 666"/>
                <a:gd name="T58" fmla="*/ 438507230 w 688"/>
                <a:gd name="T59" fmla="*/ 1199594332 h 666"/>
                <a:gd name="T60" fmla="*/ 504031270 w 688"/>
                <a:gd name="T61" fmla="*/ 1129029983 h 666"/>
                <a:gd name="T62" fmla="*/ 529232823 w 688"/>
                <a:gd name="T63" fmla="*/ 1113909051 h 666"/>
                <a:gd name="T64" fmla="*/ 423386298 w 688"/>
                <a:gd name="T65" fmla="*/ 1260078060 h 666"/>
                <a:gd name="T66" fmla="*/ 403224956 w 688"/>
                <a:gd name="T67" fmla="*/ 1305440856 h 666"/>
                <a:gd name="T68" fmla="*/ 554434377 w 688"/>
                <a:gd name="T69" fmla="*/ 1159271847 h 666"/>
                <a:gd name="T70" fmla="*/ 655240591 w 688"/>
                <a:gd name="T71" fmla="*/ 1093747808 h 666"/>
                <a:gd name="T72" fmla="*/ 740925873 w 688"/>
                <a:gd name="T73" fmla="*/ 1033264081 h 666"/>
                <a:gd name="T74" fmla="*/ 851812907 w 688"/>
                <a:gd name="T75" fmla="*/ 992941595 h 666"/>
                <a:gd name="T76" fmla="*/ 977820675 w 688"/>
                <a:gd name="T77" fmla="*/ 947578800 h 666"/>
                <a:gd name="T78" fmla="*/ 1108868753 w 688"/>
                <a:gd name="T79" fmla="*/ 836691965 h 666"/>
                <a:gd name="T80" fmla="*/ 1023183471 w 688"/>
                <a:gd name="T81" fmla="*/ 922377246 h 666"/>
                <a:gd name="T82" fmla="*/ 922377257 w 688"/>
                <a:gd name="T83" fmla="*/ 987901285 h 666"/>
                <a:gd name="T84" fmla="*/ 836691975 w 688"/>
                <a:gd name="T85" fmla="*/ 1008062527 h 666"/>
                <a:gd name="T86" fmla="*/ 685482455 w 688"/>
                <a:gd name="T87" fmla="*/ 1083667187 h 666"/>
                <a:gd name="T88" fmla="*/ 947578811 w 688"/>
                <a:gd name="T89" fmla="*/ 1028223770 h 666"/>
                <a:gd name="T90" fmla="*/ 1013102850 w 688"/>
                <a:gd name="T91" fmla="*/ 977820663 h 666"/>
                <a:gd name="T92" fmla="*/ 1023183471 w 688"/>
                <a:gd name="T93" fmla="*/ 957659421 h 666"/>
                <a:gd name="T94" fmla="*/ 1229836210 w 688"/>
                <a:gd name="T95" fmla="*/ 992941595 h 666"/>
                <a:gd name="T96" fmla="*/ 1507053300 w 688"/>
                <a:gd name="T97" fmla="*/ 927417557 h 666"/>
                <a:gd name="T98" fmla="*/ 1612899825 w 688"/>
                <a:gd name="T99" fmla="*/ 851812897 h 666"/>
                <a:gd name="T100" fmla="*/ 1673383950 w 688"/>
                <a:gd name="T101" fmla="*/ 821570835 h 666"/>
                <a:gd name="T102" fmla="*/ 1507053300 w 688"/>
                <a:gd name="T103" fmla="*/ 866933829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88"/>
                <a:gd name="T157" fmla="*/ 0 h 666"/>
                <a:gd name="T158" fmla="*/ 688 w 68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88" h="666">
                  <a:moveTo>
                    <a:pt x="598" y="344"/>
                  </a:moveTo>
                  <a:lnTo>
                    <a:pt x="598" y="344"/>
                  </a:lnTo>
                  <a:lnTo>
                    <a:pt x="594" y="352"/>
                  </a:lnTo>
                  <a:lnTo>
                    <a:pt x="590" y="360"/>
                  </a:lnTo>
                  <a:lnTo>
                    <a:pt x="582" y="364"/>
                  </a:lnTo>
                  <a:lnTo>
                    <a:pt x="576" y="368"/>
                  </a:lnTo>
                  <a:lnTo>
                    <a:pt x="568" y="370"/>
                  </a:lnTo>
                  <a:lnTo>
                    <a:pt x="560" y="372"/>
                  </a:lnTo>
                  <a:lnTo>
                    <a:pt x="542" y="372"/>
                  </a:lnTo>
                  <a:lnTo>
                    <a:pt x="520" y="368"/>
                  </a:lnTo>
                  <a:lnTo>
                    <a:pt x="496" y="362"/>
                  </a:lnTo>
                  <a:lnTo>
                    <a:pt x="430" y="370"/>
                  </a:lnTo>
                  <a:lnTo>
                    <a:pt x="466" y="330"/>
                  </a:lnTo>
                  <a:lnTo>
                    <a:pt x="504" y="290"/>
                  </a:lnTo>
                  <a:lnTo>
                    <a:pt x="542" y="250"/>
                  </a:lnTo>
                  <a:lnTo>
                    <a:pt x="580" y="210"/>
                  </a:lnTo>
                  <a:lnTo>
                    <a:pt x="598" y="190"/>
                  </a:lnTo>
                  <a:lnTo>
                    <a:pt x="614" y="170"/>
                  </a:lnTo>
                  <a:lnTo>
                    <a:pt x="642" y="128"/>
                  </a:lnTo>
                  <a:lnTo>
                    <a:pt x="662" y="96"/>
                  </a:lnTo>
                  <a:lnTo>
                    <a:pt x="678" y="66"/>
                  </a:lnTo>
                  <a:lnTo>
                    <a:pt x="686" y="44"/>
                  </a:lnTo>
                  <a:lnTo>
                    <a:pt x="688" y="38"/>
                  </a:lnTo>
                  <a:lnTo>
                    <a:pt x="688" y="36"/>
                  </a:lnTo>
                  <a:lnTo>
                    <a:pt x="666" y="82"/>
                  </a:lnTo>
                  <a:lnTo>
                    <a:pt x="650" y="108"/>
                  </a:lnTo>
                  <a:lnTo>
                    <a:pt x="632" y="132"/>
                  </a:lnTo>
                  <a:lnTo>
                    <a:pt x="614" y="156"/>
                  </a:lnTo>
                  <a:lnTo>
                    <a:pt x="592" y="178"/>
                  </a:lnTo>
                  <a:lnTo>
                    <a:pt x="550" y="222"/>
                  </a:lnTo>
                  <a:lnTo>
                    <a:pt x="550" y="208"/>
                  </a:lnTo>
                  <a:lnTo>
                    <a:pt x="548" y="194"/>
                  </a:lnTo>
                  <a:lnTo>
                    <a:pt x="546" y="180"/>
                  </a:lnTo>
                  <a:lnTo>
                    <a:pt x="546" y="166"/>
                  </a:lnTo>
                  <a:lnTo>
                    <a:pt x="548" y="132"/>
                  </a:lnTo>
                  <a:lnTo>
                    <a:pt x="554" y="104"/>
                  </a:lnTo>
                  <a:lnTo>
                    <a:pt x="558" y="88"/>
                  </a:lnTo>
                  <a:lnTo>
                    <a:pt x="564" y="72"/>
                  </a:lnTo>
                  <a:lnTo>
                    <a:pt x="576" y="40"/>
                  </a:lnTo>
                  <a:lnTo>
                    <a:pt x="586" y="12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86" y="2"/>
                  </a:lnTo>
                  <a:lnTo>
                    <a:pt x="582" y="10"/>
                  </a:lnTo>
                  <a:lnTo>
                    <a:pt x="572" y="28"/>
                  </a:lnTo>
                  <a:lnTo>
                    <a:pt x="564" y="48"/>
                  </a:lnTo>
                  <a:lnTo>
                    <a:pt x="550" y="90"/>
                  </a:lnTo>
                  <a:lnTo>
                    <a:pt x="540" y="132"/>
                  </a:lnTo>
                  <a:lnTo>
                    <a:pt x="534" y="174"/>
                  </a:lnTo>
                  <a:lnTo>
                    <a:pt x="538" y="188"/>
                  </a:lnTo>
                  <a:lnTo>
                    <a:pt x="538" y="202"/>
                  </a:lnTo>
                  <a:lnTo>
                    <a:pt x="536" y="216"/>
                  </a:lnTo>
                  <a:lnTo>
                    <a:pt x="532" y="230"/>
                  </a:lnTo>
                  <a:lnTo>
                    <a:pt x="532" y="232"/>
                  </a:lnTo>
                  <a:lnTo>
                    <a:pt x="532" y="238"/>
                  </a:lnTo>
                  <a:lnTo>
                    <a:pt x="528" y="240"/>
                  </a:lnTo>
                  <a:lnTo>
                    <a:pt x="520" y="248"/>
                  </a:lnTo>
                  <a:lnTo>
                    <a:pt x="496" y="270"/>
                  </a:lnTo>
                  <a:lnTo>
                    <a:pt x="472" y="294"/>
                  </a:lnTo>
                  <a:lnTo>
                    <a:pt x="448" y="320"/>
                  </a:lnTo>
                  <a:lnTo>
                    <a:pt x="434" y="334"/>
                  </a:lnTo>
                  <a:lnTo>
                    <a:pt x="420" y="346"/>
                  </a:lnTo>
                  <a:lnTo>
                    <a:pt x="406" y="356"/>
                  </a:lnTo>
                  <a:lnTo>
                    <a:pt x="392" y="364"/>
                  </a:lnTo>
                  <a:lnTo>
                    <a:pt x="370" y="376"/>
                  </a:lnTo>
                  <a:lnTo>
                    <a:pt x="354" y="382"/>
                  </a:lnTo>
                  <a:lnTo>
                    <a:pt x="320" y="388"/>
                  </a:lnTo>
                  <a:lnTo>
                    <a:pt x="280" y="400"/>
                  </a:lnTo>
                  <a:lnTo>
                    <a:pt x="232" y="416"/>
                  </a:lnTo>
                  <a:lnTo>
                    <a:pt x="184" y="432"/>
                  </a:lnTo>
                  <a:lnTo>
                    <a:pt x="132" y="452"/>
                  </a:lnTo>
                  <a:lnTo>
                    <a:pt x="84" y="472"/>
                  </a:lnTo>
                  <a:lnTo>
                    <a:pt x="40" y="492"/>
                  </a:lnTo>
                  <a:lnTo>
                    <a:pt x="2" y="510"/>
                  </a:lnTo>
                  <a:lnTo>
                    <a:pt x="0" y="564"/>
                  </a:lnTo>
                  <a:lnTo>
                    <a:pt x="28" y="544"/>
                  </a:lnTo>
                  <a:lnTo>
                    <a:pt x="68" y="516"/>
                  </a:lnTo>
                  <a:lnTo>
                    <a:pt x="124" y="474"/>
                  </a:lnTo>
                  <a:lnTo>
                    <a:pt x="58" y="526"/>
                  </a:lnTo>
                  <a:lnTo>
                    <a:pt x="36" y="542"/>
                  </a:lnTo>
                  <a:lnTo>
                    <a:pt x="12" y="562"/>
                  </a:lnTo>
                  <a:lnTo>
                    <a:pt x="2" y="570"/>
                  </a:lnTo>
                  <a:lnTo>
                    <a:pt x="2" y="666"/>
                  </a:lnTo>
                  <a:lnTo>
                    <a:pt x="12" y="646"/>
                  </a:lnTo>
                  <a:lnTo>
                    <a:pt x="24" y="628"/>
                  </a:lnTo>
                  <a:lnTo>
                    <a:pt x="38" y="610"/>
                  </a:lnTo>
                  <a:lnTo>
                    <a:pt x="48" y="602"/>
                  </a:lnTo>
                  <a:lnTo>
                    <a:pt x="58" y="594"/>
                  </a:lnTo>
                  <a:lnTo>
                    <a:pt x="106" y="556"/>
                  </a:lnTo>
                  <a:lnTo>
                    <a:pt x="154" y="516"/>
                  </a:lnTo>
                  <a:lnTo>
                    <a:pt x="164" y="492"/>
                  </a:lnTo>
                  <a:lnTo>
                    <a:pt x="174" y="476"/>
                  </a:lnTo>
                  <a:lnTo>
                    <a:pt x="182" y="462"/>
                  </a:lnTo>
                  <a:lnTo>
                    <a:pt x="190" y="454"/>
                  </a:lnTo>
                  <a:lnTo>
                    <a:pt x="200" y="448"/>
                  </a:lnTo>
                  <a:lnTo>
                    <a:pt x="210" y="442"/>
                  </a:lnTo>
                  <a:lnTo>
                    <a:pt x="198" y="452"/>
                  </a:lnTo>
                  <a:lnTo>
                    <a:pt x="186" y="464"/>
                  </a:lnTo>
                  <a:lnTo>
                    <a:pt x="176" y="482"/>
                  </a:lnTo>
                  <a:lnTo>
                    <a:pt x="168" y="500"/>
                  </a:lnTo>
                  <a:lnTo>
                    <a:pt x="164" y="508"/>
                  </a:lnTo>
                  <a:lnTo>
                    <a:pt x="160" y="518"/>
                  </a:lnTo>
                  <a:lnTo>
                    <a:pt x="174" y="508"/>
                  </a:lnTo>
                  <a:lnTo>
                    <a:pt x="186" y="496"/>
                  </a:lnTo>
                  <a:lnTo>
                    <a:pt x="208" y="472"/>
                  </a:lnTo>
                  <a:lnTo>
                    <a:pt x="220" y="460"/>
                  </a:lnTo>
                  <a:lnTo>
                    <a:pt x="232" y="448"/>
                  </a:lnTo>
                  <a:lnTo>
                    <a:pt x="246" y="440"/>
                  </a:lnTo>
                  <a:lnTo>
                    <a:pt x="260" y="434"/>
                  </a:lnTo>
                  <a:lnTo>
                    <a:pt x="268" y="426"/>
                  </a:lnTo>
                  <a:lnTo>
                    <a:pt x="280" y="418"/>
                  </a:lnTo>
                  <a:lnTo>
                    <a:pt x="294" y="410"/>
                  </a:lnTo>
                  <a:lnTo>
                    <a:pt x="306" y="404"/>
                  </a:lnTo>
                  <a:lnTo>
                    <a:pt x="320" y="398"/>
                  </a:lnTo>
                  <a:lnTo>
                    <a:pt x="338" y="394"/>
                  </a:lnTo>
                  <a:lnTo>
                    <a:pt x="354" y="392"/>
                  </a:lnTo>
                  <a:lnTo>
                    <a:pt x="372" y="386"/>
                  </a:lnTo>
                  <a:lnTo>
                    <a:pt x="388" y="376"/>
                  </a:lnTo>
                  <a:lnTo>
                    <a:pt x="404" y="364"/>
                  </a:lnTo>
                  <a:lnTo>
                    <a:pt x="422" y="348"/>
                  </a:lnTo>
                  <a:lnTo>
                    <a:pt x="440" y="332"/>
                  </a:lnTo>
                  <a:lnTo>
                    <a:pt x="430" y="344"/>
                  </a:lnTo>
                  <a:lnTo>
                    <a:pt x="418" y="356"/>
                  </a:lnTo>
                  <a:lnTo>
                    <a:pt x="406" y="366"/>
                  </a:lnTo>
                  <a:lnTo>
                    <a:pt x="394" y="376"/>
                  </a:lnTo>
                  <a:lnTo>
                    <a:pt x="380" y="386"/>
                  </a:lnTo>
                  <a:lnTo>
                    <a:pt x="366" y="392"/>
                  </a:lnTo>
                  <a:lnTo>
                    <a:pt x="348" y="396"/>
                  </a:lnTo>
                  <a:lnTo>
                    <a:pt x="332" y="400"/>
                  </a:lnTo>
                  <a:lnTo>
                    <a:pt x="316" y="404"/>
                  </a:lnTo>
                  <a:lnTo>
                    <a:pt x="300" y="412"/>
                  </a:lnTo>
                  <a:lnTo>
                    <a:pt x="286" y="420"/>
                  </a:lnTo>
                  <a:lnTo>
                    <a:pt x="272" y="430"/>
                  </a:lnTo>
                  <a:lnTo>
                    <a:pt x="324" y="418"/>
                  </a:lnTo>
                  <a:lnTo>
                    <a:pt x="376" y="408"/>
                  </a:lnTo>
                  <a:lnTo>
                    <a:pt x="388" y="406"/>
                  </a:lnTo>
                  <a:lnTo>
                    <a:pt x="398" y="396"/>
                  </a:lnTo>
                  <a:lnTo>
                    <a:pt x="402" y="388"/>
                  </a:lnTo>
                  <a:lnTo>
                    <a:pt x="406" y="380"/>
                  </a:lnTo>
                  <a:lnTo>
                    <a:pt x="402" y="394"/>
                  </a:lnTo>
                  <a:lnTo>
                    <a:pt x="394" y="406"/>
                  </a:lnTo>
                  <a:lnTo>
                    <a:pt x="488" y="394"/>
                  </a:lnTo>
                  <a:lnTo>
                    <a:pt x="534" y="386"/>
                  </a:lnTo>
                  <a:lnTo>
                    <a:pt x="580" y="378"/>
                  </a:lnTo>
                  <a:lnTo>
                    <a:pt x="598" y="368"/>
                  </a:lnTo>
                  <a:lnTo>
                    <a:pt x="626" y="346"/>
                  </a:lnTo>
                  <a:lnTo>
                    <a:pt x="640" y="338"/>
                  </a:lnTo>
                  <a:lnTo>
                    <a:pt x="654" y="330"/>
                  </a:lnTo>
                  <a:lnTo>
                    <a:pt x="664" y="326"/>
                  </a:lnTo>
                  <a:lnTo>
                    <a:pt x="624" y="338"/>
                  </a:lnTo>
                  <a:lnTo>
                    <a:pt x="598" y="344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7" name="Freeform 52"/>
            <p:cNvSpPr>
              <a:spLocks/>
            </p:cNvSpPr>
            <p:nvPr/>
          </p:nvSpPr>
          <p:spPr bwMode="auto">
            <a:xfrm>
              <a:off x="4729163" y="3603625"/>
              <a:ext cx="120650" cy="66675"/>
            </a:xfrm>
            <a:custGeom>
              <a:avLst/>
              <a:gdLst>
                <a:gd name="T0" fmla="*/ 0 w 76"/>
                <a:gd name="T1" fmla="*/ 105846574 h 42"/>
                <a:gd name="T2" fmla="*/ 0 w 76"/>
                <a:gd name="T3" fmla="*/ 105846574 h 42"/>
                <a:gd name="T4" fmla="*/ 95765924 w 76"/>
                <a:gd name="T5" fmla="*/ 60483753 h 42"/>
                <a:gd name="T6" fmla="*/ 191531848 w 76"/>
                <a:gd name="T7" fmla="*/ 0 h 42"/>
                <a:gd name="T8" fmla="*/ 191531848 w 76"/>
                <a:gd name="T9" fmla="*/ 0 h 42"/>
                <a:gd name="T10" fmla="*/ 161289985 w 76"/>
                <a:gd name="T11" fmla="*/ 5040312 h 42"/>
                <a:gd name="T12" fmla="*/ 136088432 w 76"/>
                <a:gd name="T13" fmla="*/ 15120938 h 42"/>
                <a:gd name="T14" fmla="*/ 85685303 w 76"/>
                <a:gd name="T15" fmla="*/ 35282187 h 42"/>
                <a:gd name="T16" fmla="*/ 40322496 w 76"/>
                <a:gd name="T17" fmla="*/ 70564374 h 42"/>
                <a:gd name="T18" fmla="*/ 0 w 76"/>
                <a:gd name="T19" fmla="*/ 105846574 h 42"/>
                <a:gd name="T20" fmla="*/ 0 w 76"/>
                <a:gd name="T21" fmla="*/ 105846574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2"/>
                <a:gd name="T35" fmla="*/ 76 w 76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2">
                  <a:moveTo>
                    <a:pt x="0" y="42"/>
                  </a:moveTo>
                  <a:lnTo>
                    <a:pt x="0" y="42"/>
                  </a:lnTo>
                  <a:lnTo>
                    <a:pt x="38" y="24"/>
                  </a:lnTo>
                  <a:lnTo>
                    <a:pt x="76" y="0"/>
                  </a:lnTo>
                  <a:lnTo>
                    <a:pt x="64" y="2"/>
                  </a:lnTo>
                  <a:lnTo>
                    <a:pt x="54" y="6"/>
                  </a:lnTo>
                  <a:lnTo>
                    <a:pt x="34" y="14"/>
                  </a:lnTo>
                  <a:lnTo>
                    <a:pt x="16" y="2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8" name="Freeform 53"/>
            <p:cNvSpPr>
              <a:spLocks/>
            </p:cNvSpPr>
            <p:nvPr/>
          </p:nvSpPr>
          <p:spPr bwMode="auto">
            <a:xfrm>
              <a:off x="4662488" y="3543300"/>
              <a:ext cx="266700" cy="155575"/>
            </a:xfrm>
            <a:custGeom>
              <a:avLst/>
              <a:gdLst>
                <a:gd name="T0" fmla="*/ 327620293 w 168"/>
                <a:gd name="T1" fmla="*/ 45362811 h 98"/>
                <a:gd name="T2" fmla="*/ 327620293 w 168"/>
                <a:gd name="T3" fmla="*/ 45362811 h 98"/>
                <a:gd name="T4" fmla="*/ 257055943 w 168"/>
                <a:gd name="T5" fmla="*/ 70564378 h 98"/>
                <a:gd name="T6" fmla="*/ 186491544 w 168"/>
                <a:gd name="T7" fmla="*/ 100806243 h 98"/>
                <a:gd name="T8" fmla="*/ 186491544 w 168"/>
                <a:gd name="T9" fmla="*/ 100806243 h 98"/>
                <a:gd name="T10" fmla="*/ 131048127 w 168"/>
                <a:gd name="T11" fmla="*/ 126007823 h 98"/>
                <a:gd name="T12" fmla="*/ 85685306 w 168"/>
                <a:gd name="T13" fmla="*/ 161289999 h 98"/>
                <a:gd name="T14" fmla="*/ 45362808 w 168"/>
                <a:gd name="T15" fmla="*/ 201612487 h 98"/>
                <a:gd name="T16" fmla="*/ 0 w 168"/>
                <a:gd name="T17" fmla="*/ 246975335 h 98"/>
                <a:gd name="T18" fmla="*/ 0 w 168"/>
                <a:gd name="T19" fmla="*/ 246975335 h 98"/>
                <a:gd name="T20" fmla="*/ 80644996 w 168"/>
                <a:gd name="T21" fmla="*/ 211693158 h 98"/>
                <a:gd name="T22" fmla="*/ 80644996 w 168"/>
                <a:gd name="T23" fmla="*/ 211693158 h 98"/>
                <a:gd name="T24" fmla="*/ 105846574 w 168"/>
                <a:gd name="T25" fmla="*/ 186491554 h 98"/>
                <a:gd name="T26" fmla="*/ 105846574 w 168"/>
                <a:gd name="T27" fmla="*/ 186491554 h 98"/>
                <a:gd name="T28" fmla="*/ 151209370 w 168"/>
                <a:gd name="T29" fmla="*/ 146169067 h 98"/>
                <a:gd name="T30" fmla="*/ 201612476 w 168"/>
                <a:gd name="T31" fmla="*/ 115927201 h 98"/>
                <a:gd name="T32" fmla="*/ 252015633 w 168"/>
                <a:gd name="T33" fmla="*/ 95765932 h 98"/>
                <a:gd name="T34" fmla="*/ 282257497 w 168"/>
                <a:gd name="T35" fmla="*/ 90725622 h 98"/>
                <a:gd name="T36" fmla="*/ 307459050 w 168"/>
                <a:gd name="T37" fmla="*/ 90725622 h 98"/>
                <a:gd name="T38" fmla="*/ 307459050 w 168"/>
                <a:gd name="T39" fmla="*/ 90725622 h 98"/>
                <a:gd name="T40" fmla="*/ 388104021 w 168"/>
                <a:gd name="T41" fmla="*/ 25201561 h 98"/>
                <a:gd name="T42" fmla="*/ 388104021 w 168"/>
                <a:gd name="T43" fmla="*/ 25201561 h 98"/>
                <a:gd name="T44" fmla="*/ 423386295 w 168"/>
                <a:gd name="T45" fmla="*/ 0 h 98"/>
                <a:gd name="T46" fmla="*/ 423386295 w 168"/>
                <a:gd name="T47" fmla="*/ 0 h 98"/>
                <a:gd name="T48" fmla="*/ 327620293 w 168"/>
                <a:gd name="T49" fmla="*/ 45362811 h 98"/>
                <a:gd name="T50" fmla="*/ 327620293 w 168"/>
                <a:gd name="T51" fmla="*/ 45362811 h 9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8"/>
                <a:gd name="T79" fmla="*/ 0 h 98"/>
                <a:gd name="T80" fmla="*/ 168 w 168"/>
                <a:gd name="T81" fmla="*/ 98 h 9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8" h="98">
                  <a:moveTo>
                    <a:pt x="130" y="18"/>
                  </a:moveTo>
                  <a:lnTo>
                    <a:pt x="130" y="18"/>
                  </a:lnTo>
                  <a:lnTo>
                    <a:pt x="102" y="28"/>
                  </a:lnTo>
                  <a:lnTo>
                    <a:pt x="74" y="40"/>
                  </a:lnTo>
                  <a:lnTo>
                    <a:pt x="52" y="50"/>
                  </a:lnTo>
                  <a:lnTo>
                    <a:pt x="34" y="64"/>
                  </a:lnTo>
                  <a:lnTo>
                    <a:pt x="18" y="80"/>
                  </a:lnTo>
                  <a:lnTo>
                    <a:pt x="0" y="98"/>
                  </a:lnTo>
                  <a:lnTo>
                    <a:pt x="32" y="84"/>
                  </a:lnTo>
                  <a:lnTo>
                    <a:pt x="42" y="74"/>
                  </a:lnTo>
                  <a:lnTo>
                    <a:pt x="60" y="58"/>
                  </a:lnTo>
                  <a:lnTo>
                    <a:pt x="80" y="46"/>
                  </a:lnTo>
                  <a:lnTo>
                    <a:pt x="100" y="38"/>
                  </a:lnTo>
                  <a:lnTo>
                    <a:pt x="112" y="36"/>
                  </a:lnTo>
                  <a:lnTo>
                    <a:pt x="122" y="36"/>
                  </a:lnTo>
                  <a:lnTo>
                    <a:pt x="154" y="10"/>
                  </a:lnTo>
                  <a:lnTo>
                    <a:pt x="168" y="0"/>
                  </a:lnTo>
                  <a:lnTo>
                    <a:pt x="130" y="18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39" name="Freeform 54"/>
            <p:cNvSpPr>
              <a:spLocks/>
            </p:cNvSpPr>
            <p:nvPr/>
          </p:nvSpPr>
          <p:spPr bwMode="auto">
            <a:xfrm>
              <a:off x="4548188" y="2851150"/>
              <a:ext cx="895350" cy="879475"/>
            </a:xfrm>
            <a:custGeom>
              <a:avLst/>
              <a:gdLst>
                <a:gd name="T0" fmla="*/ 1360884183 w 564"/>
                <a:gd name="T1" fmla="*/ 630038983 h 554"/>
                <a:gd name="T2" fmla="*/ 1275198907 w 564"/>
                <a:gd name="T3" fmla="*/ 700603327 h 554"/>
                <a:gd name="T4" fmla="*/ 1113908977 w 564"/>
                <a:gd name="T5" fmla="*/ 786288602 h 554"/>
                <a:gd name="T6" fmla="*/ 841732220 w 564"/>
                <a:gd name="T7" fmla="*/ 887095006 h 554"/>
                <a:gd name="T8" fmla="*/ 756046746 w 564"/>
                <a:gd name="T9" fmla="*/ 937498109 h 554"/>
                <a:gd name="T10" fmla="*/ 826611091 w 564"/>
                <a:gd name="T11" fmla="*/ 836691903 h 554"/>
                <a:gd name="T12" fmla="*/ 836691910 w 564"/>
                <a:gd name="T13" fmla="*/ 836691903 h 554"/>
                <a:gd name="T14" fmla="*/ 907256254 w 564"/>
                <a:gd name="T15" fmla="*/ 796369222 h 554"/>
                <a:gd name="T16" fmla="*/ 932457806 w 564"/>
                <a:gd name="T17" fmla="*/ 786288602 h 554"/>
                <a:gd name="T18" fmla="*/ 937498116 w 564"/>
                <a:gd name="T19" fmla="*/ 786288602 h 554"/>
                <a:gd name="T20" fmla="*/ 937498116 w 564"/>
                <a:gd name="T21" fmla="*/ 786288602 h 554"/>
                <a:gd name="T22" fmla="*/ 1043344633 w 564"/>
                <a:gd name="T23" fmla="*/ 680442086 h 554"/>
                <a:gd name="T24" fmla="*/ 1179433011 w 564"/>
                <a:gd name="T25" fmla="*/ 483869985 h 554"/>
                <a:gd name="T26" fmla="*/ 1214715184 w 564"/>
                <a:gd name="T27" fmla="*/ 423386262 h 554"/>
                <a:gd name="T28" fmla="*/ 1159271770 w 564"/>
                <a:gd name="T29" fmla="*/ 488910295 h 554"/>
                <a:gd name="T30" fmla="*/ 1068546184 w 564"/>
                <a:gd name="T31" fmla="*/ 614918052 h 554"/>
                <a:gd name="T32" fmla="*/ 947578737 w 564"/>
                <a:gd name="T33" fmla="*/ 740925809 h 554"/>
                <a:gd name="T34" fmla="*/ 851812841 w 564"/>
                <a:gd name="T35" fmla="*/ 786288602 h 554"/>
                <a:gd name="T36" fmla="*/ 942538426 w 564"/>
                <a:gd name="T37" fmla="*/ 609877742 h 554"/>
                <a:gd name="T38" fmla="*/ 1003022150 w 564"/>
                <a:gd name="T39" fmla="*/ 423386262 h 554"/>
                <a:gd name="T40" fmla="*/ 1038304322 w 564"/>
                <a:gd name="T41" fmla="*/ 206652771 h 554"/>
                <a:gd name="T42" fmla="*/ 1043344633 w 564"/>
                <a:gd name="T43" fmla="*/ 50403115 h 554"/>
                <a:gd name="T44" fmla="*/ 1038304322 w 564"/>
                <a:gd name="T45" fmla="*/ 0 h 554"/>
                <a:gd name="T46" fmla="*/ 997981840 w 564"/>
                <a:gd name="T47" fmla="*/ 302418716 h 554"/>
                <a:gd name="T48" fmla="*/ 962699668 w 564"/>
                <a:gd name="T49" fmla="*/ 453628124 h 554"/>
                <a:gd name="T50" fmla="*/ 917336875 w 564"/>
                <a:gd name="T51" fmla="*/ 554434329 h 554"/>
                <a:gd name="T52" fmla="*/ 821570780 w 564"/>
                <a:gd name="T53" fmla="*/ 740925809 h 554"/>
                <a:gd name="T54" fmla="*/ 766127367 w 564"/>
                <a:gd name="T55" fmla="*/ 841732213 h 554"/>
                <a:gd name="T56" fmla="*/ 685482402 w 564"/>
                <a:gd name="T57" fmla="*/ 922377178 h 554"/>
                <a:gd name="T58" fmla="*/ 534273092 w 564"/>
                <a:gd name="T59" fmla="*/ 1073586486 h 554"/>
                <a:gd name="T60" fmla="*/ 524192472 w 564"/>
                <a:gd name="T61" fmla="*/ 997981832 h 554"/>
                <a:gd name="T62" fmla="*/ 690522712 w 564"/>
                <a:gd name="T63" fmla="*/ 665321155 h 554"/>
                <a:gd name="T64" fmla="*/ 675401781 w 564"/>
                <a:gd name="T65" fmla="*/ 665321155 h 554"/>
                <a:gd name="T66" fmla="*/ 640119609 w 564"/>
                <a:gd name="T67" fmla="*/ 730845189 h 554"/>
                <a:gd name="T68" fmla="*/ 579635885 w 564"/>
                <a:gd name="T69" fmla="*/ 836691903 h 554"/>
                <a:gd name="T70" fmla="*/ 458668437 w 564"/>
                <a:gd name="T71" fmla="*/ 1058465555 h 554"/>
                <a:gd name="T72" fmla="*/ 423386265 w 564"/>
                <a:gd name="T73" fmla="*/ 1139110520 h 554"/>
                <a:gd name="T74" fmla="*/ 408265235 w 564"/>
                <a:gd name="T75" fmla="*/ 1159271761 h 554"/>
                <a:gd name="T76" fmla="*/ 226814064 w 564"/>
                <a:gd name="T77" fmla="*/ 1249997346 h 554"/>
                <a:gd name="T78" fmla="*/ 156249669 w 564"/>
                <a:gd name="T79" fmla="*/ 1290319828 h 554"/>
                <a:gd name="T80" fmla="*/ 85685300 w 564"/>
                <a:gd name="T81" fmla="*/ 1335682621 h 554"/>
                <a:gd name="T82" fmla="*/ 10080624 w 564"/>
                <a:gd name="T83" fmla="*/ 1391126034 h 554"/>
                <a:gd name="T84" fmla="*/ 105846566 w 564"/>
                <a:gd name="T85" fmla="*/ 1370964793 h 554"/>
                <a:gd name="T86" fmla="*/ 176410911 w 564"/>
                <a:gd name="T87" fmla="*/ 1345763241 h 554"/>
                <a:gd name="T88" fmla="*/ 307459029 w 564"/>
                <a:gd name="T89" fmla="*/ 1224795795 h 554"/>
                <a:gd name="T90" fmla="*/ 438507196 w 564"/>
                <a:gd name="T91" fmla="*/ 1164312071 h 554"/>
                <a:gd name="T92" fmla="*/ 509071541 w 564"/>
                <a:gd name="T93" fmla="*/ 1134070210 h 554"/>
                <a:gd name="T94" fmla="*/ 635079299 w 564"/>
                <a:gd name="T95" fmla="*/ 1068546176 h 554"/>
                <a:gd name="T96" fmla="*/ 735885505 w 564"/>
                <a:gd name="T97" fmla="*/ 987901212 h 554"/>
                <a:gd name="T98" fmla="*/ 887095013 w 564"/>
                <a:gd name="T99" fmla="*/ 912296557 h 554"/>
                <a:gd name="T100" fmla="*/ 1078626805 w 564"/>
                <a:gd name="T101" fmla="*/ 826611084 h 554"/>
                <a:gd name="T102" fmla="*/ 1255037666 w 564"/>
                <a:gd name="T103" fmla="*/ 740925809 h 554"/>
                <a:gd name="T104" fmla="*/ 1315521390 w 564"/>
                <a:gd name="T105" fmla="*/ 695563017 h 554"/>
                <a:gd name="T106" fmla="*/ 1421367907 w 564"/>
                <a:gd name="T107" fmla="*/ 564514950 h 554"/>
                <a:gd name="T108" fmla="*/ 1411287286 w 564"/>
                <a:gd name="T109" fmla="*/ 569555260 h 5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64"/>
                <a:gd name="T166" fmla="*/ 0 h 554"/>
                <a:gd name="T167" fmla="*/ 564 w 564"/>
                <a:gd name="T168" fmla="*/ 554 h 55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64" h="554">
                  <a:moveTo>
                    <a:pt x="560" y="226"/>
                  </a:moveTo>
                  <a:lnTo>
                    <a:pt x="560" y="226"/>
                  </a:lnTo>
                  <a:lnTo>
                    <a:pt x="540" y="250"/>
                  </a:lnTo>
                  <a:lnTo>
                    <a:pt x="530" y="260"/>
                  </a:lnTo>
                  <a:lnTo>
                    <a:pt x="520" y="270"/>
                  </a:lnTo>
                  <a:lnTo>
                    <a:pt x="506" y="278"/>
                  </a:lnTo>
                  <a:lnTo>
                    <a:pt x="490" y="288"/>
                  </a:lnTo>
                  <a:lnTo>
                    <a:pt x="442" y="312"/>
                  </a:lnTo>
                  <a:lnTo>
                    <a:pt x="406" y="326"/>
                  </a:lnTo>
                  <a:lnTo>
                    <a:pt x="370" y="338"/>
                  </a:lnTo>
                  <a:lnTo>
                    <a:pt x="334" y="352"/>
                  </a:lnTo>
                  <a:lnTo>
                    <a:pt x="316" y="362"/>
                  </a:lnTo>
                  <a:lnTo>
                    <a:pt x="300" y="372"/>
                  </a:lnTo>
                  <a:lnTo>
                    <a:pt x="320" y="346"/>
                  </a:lnTo>
                  <a:lnTo>
                    <a:pt x="328" y="332"/>
                  </a:lnTo>
                  <a:lnTo>
                    <a:pt x="332" y="332"/>
                  </a:lnTo>
                  <a:lnTo>
                    <a:pt x="340" y="324"/>
                  </a:lnTo>
                  <a:lnTo>
                    <a:pt x="350" y="320"/>
                  </a:lnTo>
                  <a:lnTo>
                    <a:pt x="360" y="316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92" y="294"/>
                  </a:lnTo>
                  <a:lnTo>
                    <a:pt x="414" y="270"/>
                  </a:lnTo>
                  <a:lnTo>
                    <a:pt x="434" y="244"/>
                  </a:lnTo>
                  <a:lnTo>
                    <a:pt x="452" y="218"/>
                  </a:lnTo>
                  <a:lnTo>
                    <a:pt x="468" y="192"/>
                  </a:lnTo>
                  <a:lnTo>
                    <a:pt x="482" y="168"/>
                  </a:lnTo>
                  <a:lnTo>
                    <a:pt x="474" y="176"/>
                  </a:lnTo>
                  <a:lnTo>
                    <a:pt x="460" y="194"/>
                  </a:lnTo>
                  <a:lnTo>
                    <a:pt x="442" y="220"/>
                  </a:lnTo>
                  <a:lnTo>
                    <a:pt x="424" y="244"/>
                  </a:lnTo>
                  <a:lnTo>
                    <a:pt x="406" y="266"/>
                  </a:lnTo>
                  <a:lnTo>
                    <a:pt x="386" y="286"/>
                  </a:lnTo>
                  <a:lnTo>
                    <a:pt x="376" y="294"/>
                  </a:lnTo>
                  <a:lnTo>
                    <a:pt x="364" y="302"/>
                  </a:lnTo>
                  <a:lnTo>
                    <a:pt x="352" y="308"/>
                  </a:lnTo>
                  <a:lnTo>
                    <a:pt x="338" y="312"/>
                  </a:lnTo>
                  <a:lnTo>
                    <a:pt x="358" y="278"/>
                  </a:lnTo>
                  <a:lnTo>
                    <a:pt x="374" y="242"/>
                  </a:lnTo>
                  <a:lnTo>
                    <a:pt x="388" y="206"/>
                  </a:lnTo>
                  <a:lnTo>
                    <a:pt x="398" y="168"/>
                  </a:lnTo>
                  <a:lnTo>
                    <a:pt x="408" y="126"/>
                  </a:lnTo>
                  <a:lnTo>
                    <a:pt x="412" y="82"/>
                  </a:lnTo>
                  <a:lnTo>
                    <a:pt x="414" y="40"/>
                  </a:lnTo>
                  <a:lnTo>
                    <a:pt x="414" y="20"/>
                  </a:lnTo>
                  <a:lnTo>
                    <a:pt x="414" y="8"/>
                  </a:lnTo>
                  <a:lnTo>
                    <a:pt x="412" y="0"/>
                  </a:lnTo>
                  <a:lnTo>
                    <a:pt x="410" y="40"/>
                  </a:lnTo>
                  <a:lnTo>
                    <a:pt x="404" y="80"/>
                  </a:lnTo>
                  <a:lnTo>
                    <a:pt x="396" y="120"/>
                  </a:lnTo>
                  <a:lnTo>
                    <a:pt x="386" y="158"/>
                  </a:lnTo>
                  <a:lnTo>
                    <a:pt x="382" y="180"/>
                  </a:lnTo>
                  <a:lnTo>
                    <a:pt x="374" y="200"/>
                  </a:lnTo>
                  <a:lnTo>
                    <a:pt x="364" y="220"/>
                  </a:lnTo>
                  <a:lnTo>
                    <a:pt x="346" y="258"/>
                  </a:lnTo>
                  <a:lnTo>
                    <a:pt x="326" y="294"/>
                  </a:lnTo>
                  <a:lnTo>
                    <a:pt x="316" y="314"/>
                  </a:lnTo>
                  <a:lnTo>
                    <a:pt x="304" y="334"/>
                  </a:lnTo>
                  <a:lnTo>
                    <a:pt x="288" y="352"/>
                  </a:lnTo>
                  <a:lnTo>
                    <a:pt x="272" y="366"/>
                  </a:lnTo>
                  <a:lnTo>
                    <a:pt x="254" y="388"/>
                  </a:lnTo>
                  <a:lnTo>
                    <a:pt x="234" y="406"/>
                  </a:lnTo>
                  <a:lnTo>
                    <a:pt x="212" y="426"/>
                  </a:lnTo>
                  <a:lnTo>
                    <a:pt x="190" y="442"/>
                  </a:lnTo>
                  <a:lnTo>
                    <a:pt x="208" y="396"/>
                  </a:lnTo>
                  <a:lnTo>
                    <a:pt x="230" y="352"/>
                  </a:lnTo>
                  <a:lnTo>
                    <a:pt x="274" y="264"/>
                  </a:lnTo>
                  <a:lnTo>
                    <a:pt x="270" y="264"/>
                  </a:lnTo>
                  <a:lnTo>
                    <a:pt x="268" y="264"/>
                  </a:lnTo>
                  <a:lnTo>
                    <a:pt x="266" y="266"/>
                  </a:lnTo>
                  <a:lnTo>
                    <a:pt x="254" y="290"/>
                  </a:lnTo>
                  <a:lnTo>
                    <a:pt x="230" y="332"/>
                  </a:lnTo>
                  <a:lnTo>
                    <a:pt x="204" y="376"/>
                  </a:lnTo>
                  <a:lnTo>
                    <a:pt x="192" y="398"/>
                  </a:lnTo>
                  <a:lnTo>
                    <a:pt x="182" y="420"/>
                  </a:lnTo>
                  <a:lnTo>
                    <a:pt x="174" y="442"/>
                  </a:lnTo>
                  <a:lnTo>
                    <a:pt x="168" y="452"/>
                  </a:lnTo>
                  <a:lnTo>
                    <a:pt x="166" y="456"/>
                  </a:lnTo>
                  <a:lnTo>
                    <a:pt x="162" y="460"/>
                  </a:lnTo>
                  <a:lnTo>
                    <a:pt x="120" y="482"/>
                  </a:lnTo>
                  <a:lnTo>
                    <a:pt x="90" y="496"/>
                  </a:lnTo>
                  <a:lnTo>
                    <a:pt x="76" y="504"/>
                  </a:lnTo>
                  <a:lnTo>
                    <a:pt x="62" y="512"/>
                  </a:lnTo>
                  <a:lnTo>
                    <a:pt x="48" y="520"/>
                  </a:lnTo>
                  <a:lnTo>
                    <a:pt x="34" y="530"/>
                  </a:lnTo>
                  <a:lnTo>
                    <a:pt x="4" y="552"/>
                  </a:lnTo>
                  <a:lnTo>
                    <a:pt x="0" y="554"/>
                  </a:lnTo>
                  <a:lnTo>
                    <a:pt x="42" y="544"/>
                  </a:lnTo>
                  <a:lnTo>
                    <a:pt x="70" y="534"/>
                  </a:lnTo>
                  <a:lnTo>
                    <a:pt x="86" y="516"/>
                  </a:lnTo>
                  <a:lnTo>
                    <a:pt x="104" y="500"/>
                  </a:lnTo>
                  <a:lnTo>
                    <a:pt x="122" y="486"/>
                  </a:lnTo>
                  <a:lnTo>
                    <a:pt x="144" y="474"/>
                  </a:lnTo>
                  <a:lnTo>
                    <a:pt x="174" y="462"/>
                  </a:lnTo>
                  <a:lnTo>
                    <a:pt x="188" y="456"/>
                  </a:lnTo>
                  <a:lnTo>
                    <a:pt x="202" y="450"/>
                  </a:lnTo>
                  <a:lnTo>
                    <a:pt x="226" y="436"/>
                  </a:lnTo>
                  <a:lnTo>
                    <a:pt x="252" y="424"/>
                  </a:lnTo>
                  <a:lnTo>
                    <a:pt x="270" y="410"/>
                  </a:lnTo>
                  <a:lnTo>
                    <a:pt x="292" y="392"/>
                  </a:lnTo>
                  <a:lnTo>
                    <a:pt x="318" y="376"/>
                  </a:lnTo>
                  <a:lnTo>
                    <a:pt x="352" y="362"/>
                  </a:lnTo>
                  <a:lnTo>
                    <a:pt x="384" y="348"/>
                  </a:lnTo>
                  <a:lnTo>
                    <a:pt x="428" y="328"/>
                  </a:lnTo>
                  <a:lnTo>
                    <a:pt x="472" y="308"/>
                  </a:lnTo>
                  <a:lnTo>
                    <a:pt x="498" y="294"/>
                  </a:lnTo>
                  <a:lnTo>
                    <a:pt x="510" y="286"/>
                  </a:lnTo>
                  <a:lnTo>
                    <a:pt x="522" y="276"/>
                  </a:lnTo>
                  <a:lnTo>
                    <a:pt x="544" y="252"/>
                  </a:lnTo>
                  <a:lnTo>
                    <a:pt x="564" y="224"/>
                  </a:lnTo>
                  <a:lnTo>
                    <a:pt x="562" y="224"/>
                  </a:lnTo>
                  <a:lnTo>
                    <a:pt x="560" y="226"/>
                  </a:lnTo>
                  <a:close/>
                </a:path>
              </a:pathLst>
            </a:custGeom>
            <a:solidFill>
              <a:srgbClr val="A3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0" name="Freeform 55"/>
            <p:cNvSpPr>
              <a:spLocks noEditPoints="1"/>
            </p:cNvSpPr>
            <p:nvPr/>
          </p:nvSpPr>
          <p:spPr bwMode="auto">
            <a:xfrm>
              <a:off x="4297363" y="3352800"/>
              <a:ext cx="127000" cy="120650"/>
            </a:xfrm>
            <a:custGeom>
              <a:avLst/>
              <a:gdLst>
                <a:gd name="T0" fmla="*/ 161289988 w 80"/>
                <a:gd name="T1" fmla="*/ 120967501 h 76"/>
                <a:gd name="T2" fmla="*/ 191531852 w 80"/>
                <a:gd name="T3" fmla="*/ 151209364 h 76"/>
                <a:gd name="T4" fmla="*/ 176410920 w 80"/>
                <a:gd name="T5" fmla="*/ 176410916 h 76"/>
                <a:gd name="T6" fmla="*/ 126007814 w 80"/>
                <a:gd name="T7" fmla="*/ 181451227 h 76"/>
                <a:gd name="T8" fmla="*/ 105846572 w 80"/>
                <a:gd name="T9" fmla="*/ 146169053 h 76"/>
                <a:gd name="T10" fmla="*/ 80644994 w 80"/>
                <a:gd name="T11" fmla="*/ 186491537 h 76"/>
                <a:gd name="T12" fmla="*/ 40322497 w 80"/>
                <a:gd name="T13" fmla="*/ 186491537 h 76"/>
                <a:gd name="T14" fmla="*/ 30241876 w 80"/>
                <a:gd name="T15" fmla="*/ 171370606 h 76"/>
                <a:gd name="T16" fmla="*/ 60483752 w 80"/>
                <a:gd name="T17" fmla="*/ 120967501 h 76"/>
                <a:gd name="T18" fmla="*/ 15120938 w 80"/>
                <a:gd name="T19" fmla="*/ 110886880 h 76"/>
                <a:gd name="T20" fmla="*/ 0 w 80"/>
                <a:gd name="T21" fmla="*/ 80644992 h 76"/>
                <a:gd name="T22" fmla="*/ 10080624 w 80"/>
                <a:gd name="T23" fmla="*/ 55443440 h 76"/>
                <a:gd name="T24" fmla="*/ 55443441 w 80"/>
                <a:gd name="T25" fmla="*/ 50403117 h 76"/>
                <a:gd name="T26" fmla="*/ 60483752 w 80"/>
                <a:gd name="T27" fmla="*/ 40322496 h 76"/>
                <a:gd name="T28" fmla="*/ 65524062 w 80"/>
                <a:gd name="T29" fmla="*/ 10080624 h 76"/>
                <a:gd name="T30" fmla="*/ 105846572 w 80"/>
                <a:gd name="T31" fmla="*/ 0 h 76"/>
                <a:gd name="T32" fmla="*/ 131048125 w 80"/>
                <a:gd name="T33" fmla="*/ 5040312 h 76"/>
                <a:gd name="T34" fmla="*/ 136088435 w 80"/>
                <a:gd name="T35" fmla="*/ 45362807 h 76"/>
                <a:gd name="T36" fmla="*/ 151209367 w 80"/>
                <a:gd name="T37" fmla="*/ 55443440 h 76"/>
                <a:gd name="T38" fmla="*/ 196572162 w 80"/>
                <a:gd name="T39" fmla="*/ 70564371 h 76"/>
                <a:gd name="T40" fmla="*/ 201612473 w 80"/>
                <a:gd name="T41" fmla="*/ 95765924 h 76"/>
                <a:gd name="T42" fmla="*/ 161289988 w 80"/>
                <a:gd name="T43" fmla="*/ 115927191 h 76"/>
                <a:gd name="T44" fmla="*/ 161289988 w 80"/>
                <a:gd name="T45" fmla="*/ 80644992 h 76"/>
                <a:gd name="T46" fmla="*/ 131048125 w 80"/>
                <a:gd name="T47" fmla="*/ 85685303 h 76"/>
                <a:gd name="T48" fmla="*/ 110886882 w 80"/>
                <a:gd name="T49" fmla="*/ 70564371 h 76"/>
                <a:gd name="T50" fmla="*/ 100806236 w 80"/>
                <a:gd name="T51" fmla="*/ 50403117 h 76"/>
                <a:gd name="T52" fmla="*/ 95765926 w 80"/>
                <a:gd name="T53" fmla="*/ 40322496 h 76"/>
                <a:gd name="T54" fmla="*/ 95765926 w 80"/>
                <a:gd name="T55" fmla="*/ 65524061 h 76"/>
                <a:gd name="T56" fmla="*/ 85685305 w 80"/>
                <a:gd name="T57" fmla="*/ 70564371 h 76"/>
                <a:gd name="T58" fmla="*/ 70564373 w 80"/>
                <a:gd name="T59" fmla="*/ 90725613 h 76"/>
                <a:gd name="T60" fmla="*/ 35282186 w 80"/>
                <a:gd name="T61" fmla="*/ 80644992 h 76"/>
                <a:gd name="T62" fmla="*/ 65524062 w 80"/>
                <a:gd name="T63" fmla="*/ 95765924 h 76"/>
                <a:gd name="T64" fmla="*/ 65524062 w 80"/>
                <a:gd name="T65" fmla="*/ 105846570 h 76"/>
                <a:gd name="T66" fmla="*/ 80644994 w 80"/>
                <a:gd name="T67" fmla="*/ 126007812 h 76"/>
                <a:gd name="T68" fmla="*/ 65524062 w 80"/>
                <a:gd name="T69" fmla="*/ 156249674 h 76"/>
                <a:gd name="T70" fmla="*/ 85685305 w 80"/>
                <a:gd name="T71" fmla="*/ 131048122 h 76"/>
                <a:gd name="T72" fmla="*/ 105846572 w 80"/>
                <a:gd name="T73" fmla="*/ 136088432 h 76"/>
                <a:gd name="T74" fmla="*/ 115927193 w 80"/>
                <a:gd name="T75" fmla="*/ 131048122 h 76"/>
                <a:gd name="T76" fmla="*/ 146169056 w 80"/>
                <a:gd name="T77" fmla="*/ 151209364 h 76"/>
                <a:gd name="T78" fmla="*/ 146169056 w 80"/>
                <a:gd name="T79" fmla="*/ 151209364 h 76"/>
                <a:gd name="T80" fmla="*/ 120967503 w 80"/>
                <a:gd name="T81" fmla="*/ 126007812 h 76"/>
                <a:gd name="T82" fmla="*/ 136088435 w 80"/>
                <a:gd name="T83" fmla="*/ 95765924 h 76"/>
                <a:gd name="T84" fmla="*/ 136088435 w 80"/>
                <a:gd name="T85" fmla="*/ 90725613 h 76"/>
                <a:gd name="T86" fmla="*/ 161289988 w 80"/>
                <a:gd name="T87" fmla="*/ 85685303 h 7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6"/>
                <a:gd name="T134" fmla="*/ 80 w 80"/>
                <a:gd name="T135" fmla="*/ 76 h 7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6">
                  <a:moveTo>
                    <a:pt x="54" y="44"/>
                  </a:moveTo>
                  <a:lnTo>
                    <a:pt x="54" y="44"/>
                  </a:lnTo>
                  <a:lnTo>
                    <a:pt x="64" y="48"/>
                  </a:lnTo>
                  <a:lnTo>
                    <a:pt x="72" y="54"/>
                  </a:lnTo>
                  <a:lnTo>
                    <a:pt x="74" y="58"/>
                  </a:lnTo>
                  <a:lnTo>
                    <a:pt x="76" y="60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62" y="76"/>
                  </a:lnTo>
                  <a:lnTo>
                    <a:pt x="56" y="76"/>
                  </a:lnTo>
                  <a:lnTo>
                    <a:pt x="50" y="72"/>
                  </a:lnTo>
                  <a:lnTo>
                    <a:pt x="44" y="64"/>
                  </a:lnTo>
                  <a:lnTo>
                    <a:pt x="42" y="58"/>
                  </a:lnTo>
                  <a:lnTo>
                    <a:pt x="38" y="68"/>
                  </a:lnTo>
                  <a:lnTo>
                    <a:pt x="32" y="74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74"/>
                  </a:lnTo>
                  <a:lnTo>
                    <a:pt x="14" y="72"/>
                  </a:lnTo>
                  <a:lnTo>
                    <a:pt x="12" y="68"/>
                  </a:lnTo>
                  <a:lnTo>
                    <a:pt x="12" y="62"/>
                  </a:lnTo>
                  <a:lnTo>
                    <a:pt x="18" y="54"/>
                  </a:lnTo>
                  <a:lnTo>
                    <a:pt x="24" y="48"/>
                  </a:lnTo>
                  <a:lnTo>
                    <a:pt x="12" y="46"/>
                  </a:lnTo>
                  <a:lnTo>
                    <a:pt x="6" y="44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0"/>
                  </a:lnTo>
                  <a:lnTo>
                    <a:pt x="26" y="24"/>
                  </a:lnTo>
                  <a:lnTo>
                    <a:pt x="24" y="16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2" y="2"/>
                  </a:lnTo>
                  <a:lnTo>
                    <a:pt x="54" y="6"/>
                  </a:lnTo>
                  <a:lnTo>
                    <a:pt x="54" y="10"/>
                  </a:lnTo>
                  <a:lnTo>
                    <a:pt x="54" y="18"/>
                  </a:lnTo>
                  <a:lnTo>
                    <a:pt x="52" y="28"/>
                  </a:lnTo>
                  <a:lnTo>
                    <a:pt x="60" y="22"/>
                  </a:lnTo>
                  <a:lnTo>
                    <a:pt x="68" y="20"/>
                  </a:lnTo>
                  <a:lnTo>
                    <a:pt x="74" y="22"/>
                  </a:lnTo>
                  <a:lnTo>
                    <a:pt x="78" y="28"/>
                  </a:lnTo>
                  <a:lnTo>
                    <a:pt x="80" y="34"/>
                  </a:lnTo>
                  <a:lnTo>
                    <a:pt x="80" y="38"/>
                  </a:lnTo>
                  <a:lnTo>
                    <a:pt x="78" y="40"/>
                  </a:lnTo>
                  <a:lnTo>
                    <a:pt x="74" y="42"/>
                  </a:lnTo>
                  <a:lnTo>
                    <a:pt x="64" y="46"/>
                  </a:lnTo>
                  <a:lnTo>
                    <a:pt x="54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58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38" y="16"/>
                  </a:lnTo>
                  <a:lnTo>
                    <a:pt x="38" y="26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28" y="36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22" y="34"/>
                  </a:lnTo>
                  <a:lnTo>
                    <a:pt x="26" y="38"/>
                  </a:lnTo>
                  <a:lnTo>
                    <a:pt x="26" y="42"/>
                  </a:lnTo>
                  <a:lnTo>
                    <a:pt x="28" y="46"/>
                  </a:lnTo>
                  <a:lnTo>
                    <a:pt x="32" y="50"/>
                  </a:lnTo>
                  <a:lnTo>
                    <a:pt x="28" y="56"/>
                  </a:lnTo>
                  <a:lnTo>
                    <a:pt x="26" y="62"/>
                  </a:lnTo>
                  <a:lnTo>
                    <a:pt x="34" y="52"/>
                  </a:lnTo>
                  <a:lnTo>
                    <a:pt x="38" y="54"/>
                  </a:lnTo>
                  <a:lnTo>
                    <a:pt x="42" y="54"/>
                  </a:lnTo>
                  <a:lnTo>
                    <a:pt x="46" y="52"/>
                  </a:lnTo>
                  <a:lnTo>
                    <a:pt x="52" y="54"/>
                  </a:lnTo>
                  <a:lnTo>
                    <a:pt x="58" y="60"/>
                  </a:lnTo>
                  <a:lnTo>
                    <a:pt x="54" y="54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58" y="36"/>
                  </a:lnTo>
                  <a:lnTo>
                    <a:pt x="64" y="34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1" name="Freeform 56"/>
            <p:cNvSpPr>
              <a:spLocks/>
            </p:cNvSpPr>
            <p:nvPr/>
          </p:nvSpPr>
          <p:spPr bwMode="auto">
            <a:xfrm>
              <a:off x="4338638" y="3394075"/>
              <a:ext cx="44450" cy="44450"/>
            </a:xfrm>
            <a:custGeom>
              <a:avLst/>
              <a:gdLst>
                <a:gd name="T0" fmla="*/ 70564381 w 28"/>
                <a:gd name="T1" fmla="*/ 30241879 h 28"/>
                <a:gd name="T2" fmla="*/ 70564381 w 28"/>
                <a:gd name="T3" fmla="*/ 30241879 h 28"/>
                <a:gd name="T4" fmla="*/ 70564381 w 28"/>
                <a:gd name="T5" fmla="*/ 45362813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70564381 h 28"/>
                <a:gd name="T16" fmla="*/ 15120940 w 28"/>
                <a:gd name="T17" fmla="*/ 65524069 h 28"/>
                <a:gd name="T18" fmla="*/ 5040313 w 28"/>
                <a:gd name="T19" fmla="*/ 55443447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25201562 h 28"/>
                <a:gd name="T26" fmla="*/ 10080625 w 28"/>
                <a:gd name="T27" fmla="*/ 15120940 h 28"/>
                <a:gd name="T28" fmla="*/ 20161251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5362813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30241879 h 28"/>
                <a:gd name="T42" fmla="*/ 70564381 w 28"/>
                <a:gd name="T43" fmla="*/ 30241879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2" name="Freeform 57"/>
            <p:cNvSpPr>
              <a:spLocks noEditPoints="1"/>
            </p:cNvSpPr>
            <p:nvPr/>
          </p:nvSpPr>
          <p:spPr bwMode="auto">
            <a:xfrm>
              <a:off x="4818063" y="3282950"/>
              <a:ext cx="127000" cy="117475"/>
            </a:xfrm>
            <a:custGeom>
              <a:avLst/>
              <a:gdLst>
                <a:gd name="T0" fmla="*/ 161289988 w 80"/>
                <a:gd name="T1" fmla="*/ 120967500 h 74"/>
                <a:gd name="T2" fmla="*/ 186491541 w 80"/>
                <a:gd name="T3" fmla="*/ 156249673 h 74"/>
                <a:gd name="T4" fmla="*/ 171370609 w 80"/>
                <a:gd name="T5" fmla="*/ 176410914 h 74"/>
                <a:gd name="T6" fmla="*/ 120967503 w 80"/>
                <a:gd name="T7" fmla="*/ 176410914 h 74"/>
                <a:gd name="T8" fmla="*/ 100806236 w 80"/>
                <a:gd name="T9" fmla="*/ 141128741 h 74"/>
                <a:gd name="T10" fmla="*/ 75604683 w 80"/>
                <a:gd name="T11" fmla="*/ 181451225 h 74"/>
                <a:gd name="T12" fmla="*/ 35282186 w 80"/>
                <a:gd name="T13" fmla="*/ 181451225 h 74"/>
                <a:gd name="T14" fmla="*/ 25201559 w 80"/>
                <a:gd name="T15" fmla="*/ 166330294 h 74"/>
                <a:gd name="T16" fmla="*/ 60483752 w 80"/>
                <a:gd name="T17" fmla="*/ 115927189 h 74"/>
                <a:gd name="T18" fmla="*/ 15120938 w 80"/>
                <a:gd name="T19" fmla="*/ 100806233 h 74"/>
                <a:gd name="T20" fmla="*/ 0 w 80"/>
                <a:gd name="T21" fmla="*/ 70564371 h 74"/>
                <a:gd name="T22" fmla="*/ 15120938 w 80"/>
                <a:gd name="T23" fmla="*/ 45362806 h 74"/>
                <a:gd name="T24" fmla="*/ 60483752 w 80"/>
                <a:gd name="T25" fmla="*/ 45362806 h 74"/>
                <a:gd name="T26" fmla="*/ 65524062 w 80"/>
                <a:gd name="T27" fmla="*/ 35282185 h 74"/>
                <a:gd name="T28" fmla="*/ 70564373 w 80"/>
                <a:gd name="T29" fmla="*/ 5040312 h 74"/>
                <a:gd name="T30" fmla="*/ 115927193 w 80"/>
                <a:gd name="T31" fmla="*/ 0 h 74"/>
                <a:gd name="T32" fmla="*/ 136088435 w 80"/>
                <a:gd name="T33" fmla="*/ 5040312 h 74"/>
                <a:gd name="T34" fmla="*/ 141128746 w 80"/>
                <a:gd name="T35" fmla="*/ 45362806 h 74"/>
                <a:gd name="T36" fmla="*/ 151209367 w 80"/>
                <a:gd name="T37" fmla="*/ 55443439 h 74"/>
                <a:gd name="T38" fmla="*/ 196572162 w 80"/>
                <a:gd name="T39" fmla="*/ 75604681 h 74"/>
                <a:gd name="T40" fmla="*/ 196572162 w 80"/>
                <a:gd name="T41" fmla="*/ 95765923 h 74"/>
                <a:gd name="T42" fmla="*/ 161289988 w 80"/>
                <a:gd name="T43" fmla="*/ 115927189 h 74"/>
                <a:gd name="T44" fmla="*/ 161289988 w 80"/>
                <a:gd name="T45" fmla="*/ 80644992 h 74"/>
                <a:gd name="T46" fmla="*/ 131048125 w 80"/>
                <a:gd name="T47" fmla="*/ 85685302 h 74"/>
                <a:gd name="T48" fmla="*/ 105846572 w 80"/>
                <a:gd name="T49" fmla="*/ 65524060 h 74"/>
                <a:gd name="T50" fmla="*/ 100806236 w 80"/>
                <a:gd name="T51" fmla="*/ 35282185 h 74"/>
                <a:gd name="T52" fmla="*/ 100806236 w 80"/>
                <a:gd name="T53" fmla="*/ 35282185 h 74"/>
                <a:gd name="T54" fmla="*/ 100806236 w 80"/>
                <a:gd name="T55" fmla="*/ 65524060 h 74"/>
                <a:gd name="T56" fmla="*/ 80644994 w 80"/>
                <a:gd name="T57" fmla="*/ 70564371 h 74"/>
                <a:gd name="T58" fmla="*/ 40322497 w 80"/>
                <a:gd name="T59" fmla="*/ 70564371 h 74"/>
                <a:gd name="T60" fmla="*/ 40322497 w 80"/>
                <a:gd name="T61" fmla="*/ 70564371 h 74"/>
                <a:gd name="T62" fmla="*/ 70564373 w 80"/>
                <a:gd name="T63" fmla="*/ 90725612 h 74"/>
                <a:gd name="T64" fmla="*/ 70564373 w 80"/>
                <a:gd name="T65" fmla="*/ 110886879 h 74"/>
                <a:gd name="T66" fmla="*/ 70564373 w 80"/>
                <a:gd name="T67" fmla="*/ 136088431 h 74"/>
                <a:gd name="T68" fmla="*/ 65524062 w 80"/>
                <a:gd name="T69" fmla="*/ 151209362 h 74"/>
                <a:gd name="T70" fmla="*/ 85685305 w 80"/>
                <a:gd name="T71" fmla="*/ 126007810 h 74"/>
                <a:gd name="T72" fmla="*/ 105846572 w 80"/>
                <a:gd name="T73" fmla="*/ 131048121 h 74"/>
                <a:gd name="T74" fmla="*/ 126007814 w 80"/>
                <a:gd name="T75" fmla="*/ 136088431 h 74"/>
                <a:gd name="T76" fmla="*/ 146169056 w 80"/>
                <a:gd name="T77" fmla="*/ 151209362 h 74"/>
                <a:gd name="T78" fmla="*/ 131048125 w 80"/>
                <a:gd name="T79" fmla="*/ 136088431 h 74"/>
                <a:gd name="T80" fmla="*/ 120967503 w 80"/>
                <a:gd name="T81" fmla="*/ 126007810 h 74"/>
                <a:gd name="T82" fmla="*/ 136088435 w 80"/>
                <a:gd name="T83" fmla="*/ 95765923 h 74"/>
                <a:gd name="T84" fmla="*/ 146169056 w 80"/>
                <a:gd name="T85" fmla="*/ 90725612 h 74"/>
                <a:gd name="T86" fmla="*/ 161289988 w 80"/>
                <a:gd name="T87" fmla="*/ 8064499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4"/>
                <a:gd name="T134" fmla="*/ 80 w 80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4">
                  <a:moveTo>
                    <a:pt x="54" y="44"/>
                  </a:moveTo>
                  <a:lnTo>
                    <a:pt x="54" y="44"/>
                  </a:lnTo>
                  <a:lnTo>
                    <a:pt x="64" y="48"/>
                  </a:lnTo>
                  <a:lnTo>
                    <a:pt x="72" y="54"/>
                  </a:lnTo>
                  <a:lnTo>
                    <a:pt x="74" y="58"/>
                  </a:lnTo>
                  <a:lnTo>
                    <a:pt x="74" y="62"/>
                  </a:lnTo>
                  <a:lnTo>
                    <a:pt x="72" y="66"/>
                  </a:lnTo>
                  <a:lnTo>
                    <a:pt x="68" y="70"/>
                  </a:lnTo>
                  <a:lnTo>
                    <a:pt x="60" y="74"/>
                  </a:lnTo>
                  <a:lnTo>
                    <a:pt x="54" y="74"/>
                  </a:lnTo>
                  <a:lnTo>
                    <a:pt x="48" y="70"/>
                  </a:lnTo>
                  <a:lnTo>
                    <a:pt x="42" y="62"/>
                  </a:lnTo>
                  <a:lnTo>
                    <a:pt x="40" y="56"/>
                  </a:lnTo>
                  <a:lnTo>
                    <a:pt x="36" y="66"/>
                  </a:lnTo>
                  <a:lnTo>
                    <a:pt x="30" y="72"/>
                  </a:lnTo>
                  <a:lnTo>
                    <a:pt x="22" y="74"/>
                  </a:lnTo>
                  <a:lnTo>
                    <a:pt x="18" y="74"/>
                  </a:lnTo>
                  <a:lnTo>
                    <a:pt x="14" y="72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12" y="58"/>
                  </a:lnTo>
                  <a:lnTo>
                    <a:pt x="18" y="52"/>
                  </a:lnTo>
                  <a:lnTo>
                    <a:pt x="24" y="46"/>
                  </a:lnTo>
                  <a:lnTo>
                    <a:pt x="12" y="42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2" y="14"/>
                  </a:lnTo>
                  <a:lnTo>
                    <a:pt x="18" y="14"/>
                  </a:lnTo>
                  <a:lnTo>
                    <a:pt x="24" y="18"/>
                  </a:lnTo>
                  <a:lnTo>
                    <a:pt x="28" y="22"/>
                  </a:lnTo>
                  <a:lnTo>
                    <a:pt x="26" y="14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2"/>
                  </a:lnTo>
                  <a:lnTo>
                    <a:pt x="56" y="6"/>
                  </a:lnTo>
                  <a:lnTo>
                    <a:pt x="56" y="10"/>
                  </a:lnTo>
                  <a:lnTo>
                    <a:pt x="56" y="18"/>
                  </a:lnTo>
                  <a:lnTo>
                    <a:pt x="52" y="26"/>
                  </a:lnTo>
                  <a:lnTo>
                    <a:pt x="60" y="22"/>
                  </a:lnTo>
                  <a:lnTo>
                    <a:pt x="68" y="20"/>
                  </a:lnTo>
                  <a:lnTo>
                    <a:pt x="74" y="22"/>
                  </a:lnTo>
                  <a:lnTo>
                    <a:pt x="78" y="30"/>
                  </a:lnTo>
                  <a:lnTo>
                    <a:pt x="80" y="34"/>
                  </a:lnTo>
                  <a:lnTo>
                    <a:pt x="78" y="38"/>
                  </a:lnTo>
                  <a:lnTo>
                    <a:pt x="76" y="42"/>
                  </a:lnTo>
                  <a:lnTo>
                    <a:pt x="74" y="44"/>
                  </a:lnTo>
                  <a:lnTo>
                    <a:pt x="64" y="46"/>
                  </a:lnTo>
                  <a:lnTo>
                    <a:pt x="54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58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2" y="26"/>
                  </a:lnTo>
                  <a:lnTo>
                    <a:pt x="42" y="20"/>
                  </a:lnTo>
                  <a:lnTo>
                    <a:pt x="40" y="14"/>
                  </a:lnTo>
                  <a:lnTo>
                    <a:pt x="40" y="26"/>
                  </a:lnTo>
                  <a:lnTo>
                    <a:pt x="36" y="26"/>
                  </a:lnTo>
                  <a:lnTo>
                    <a:pt x="32" y="28"/>
                  </a:lnTo>
                  <a:lnTo>
                    <a:pt x="28" y="34"/>
                  </a:lnTo>
                  <a:lnTo>
                    <a:pt x="16" y="28"/>
                  </a:lnTo>
                  <a:lnTo>
                    <a:pt x="22" y="32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32" y="48"/>
                  </a:lnTo>
                  <a:lnTo>
                    <a:pt x="28" y="54"/>
                  </a:lnTo>
                  <a:lnTo>
                    <a:pt x="26" y="60"/>
                  </a:lnTo>
                  <a:lnTo>
                    <a:pt x="34" y="50"/>
                  </a:lnTo>
                  <a:lnTo>
                    <a:pt x="38" y="52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54"/>
                  </a:lnTo>
                  <a:lnTo>
                    <a:pt x="58" y="60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58" y="36"/>
                  </a:lnTo>
                  <a:lnTo>
                    <a:pt x="64" y="34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3" name="Freeform 58"/>
            <p:cNvSpPr>
              <a:spLocks/>
            </p:cNvSpPr>
            <p:nvPr/>
          </p:nvSpPr>
          <p:spPr bwMode="auto">
            <a:xfrm>
              <a:off x="4859338" y="3324225"/>
              <a:ext cx="44450" cy="41275"/>
            </a:xfrm>
            <a:custGeom>
              <a:avLst/>
              <a:gdLst>
                <a:gd name="T0" fmla="*/ 70564381 w 28"/>
                <a:gd name="T1" fmla="*/ 30241879 h 26"/>
                <a:gd name="T2" fmla="*/ 70564381 w 28"/>
                <a:gd name="T3" fmla="*/ 30241879 h 26"/>
                <a:gd name="T4" fmla="*/ 70564381 w 28"/>
                <a:gd name="T5" fmla="*/ 45362812 h 26"/>
                <a:gd name="T6" fmla="*/ 65524069 w 28"/>
                <a:gd name="T7" fmla="*/ 55443446 h 26"/>
                <a:gd name="T8" fmla="*/ 55443447 w 28"/>
                <a:gd name="T9" fmla="*/ 65524068 h 26"/>
                <a:gd name="T10" fmla="*/ 40322501 w 28"/>
                <a:gd name="T11" fmla="*/ 65524068 h 26"/>
                <a:gd name="T12" fmla="*/ 40322501 w 28"/>
                <a:gd name="T13" fmla="*/ 65524068 h 26"/>
                <a:gd name="T14" fmla="*/ 25201562 w 28"/>
                <a:gd name="T15" fmla="*/ 65524068 h 26"/>
                <a:gd name="T16" fmla="*/ 15120940 w 28"/>
                <a:gd name="T17" fmla="*/ 60483757 h 26"/>
                <a:gd name="T18" fmla="*/ 5040313 w 28"/>
                <a:gd name="T19" fmla="*/ 50403123 h 26"/>
                <a:gd name="T20" fmla="*/ 0 w 28"/>
                <a:gd name="T21" fmla="*/ 35282190 h 26"/>
                <a:gd name="T22" fmla="*/ 0 w 28"/>
                <a:gd name="T23" fmla="*/ 35282190 h 26"/>
                <a:gd name="T24" fmla="*/ 5040313 w 28"/>
                <a:gd name="T25" fmla="*/ 20161250 h 26"/>
                <a:gd name="T26" fmla="*/ 10080625 w 28"/>
                <a:gd name="T27" fmla="*/ 10080625 h 26"/>
                <a:gd name="T28" fmla="*/ 20161251 w 28"/>
                <a:gd name="T29" fmla="*/ 0 h 26"/>
                <a:gd name="T30" fmla="*/ 35282190 w 28"/>
                <a:gd name="T31" fmla="*/ 0 h 26"/>
                <a:gd name="T32" fmla="*/ 35282190 w 28"/>
                <a:gd name="T33" fmla="*/ 0 h 26"/>
                <a:gd name="T34" fmla="*/ 45362813 w 28"/>
                <a:gd name="T35" fmla="*/ 0 h 26"/>
                <a:gd name="T36" fmla="*/ 60483758 w 28"/>
                <a:gd name="T37" fmla="*/ 5040313 h 26"/>
                <a:gd name="T38" fmla="*/ 65524069 w 28"/>
                <a:gd name="T39" fmla="*/ 15120939 h 26"/>
                <a:gd name="T40" fmla="*/ 70564381 w 28"/>
                <a:gd name="T41" fmla="*/ 30241879 h 26"/>
                <a:gd name="T42" fmla="*/ 70564381 w 28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6"/>
                <a:gd name="T68" fmla="*/ 28 w 28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6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6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4" name="Freeform 59"/>
            <p:cNvSpPr>
              <a:spLocks noEditPoints="1"/>
            </p:cNvSpPr>
            <p:nvPr/>
          </p:nvSpPr>
          <p:spPr bwMode="auto">
            <a:xfrm>
              <a:off x="5100638" y="3406775"/>
              <a:ext cx="127000" cy="123825"/>
            </a:xfrm>
            <a:custGeom>
              <a:avLst/>
              <a:gdLst>
                <a:gd name="T0" fmla="*/ 166330299 w 80"/>
                <a:gd name="T1" fmla="*/ 120967502 h 78"/>
                <a:gd name="T2" fmla="*/ 196572162 w 80"/>
                <a:gd name="T3" fmla="*/ 151209365 h 78"/>
                <a:gd name="T4" fmla="*/ 181451230 w 80"/>
                <a:gd name="T5" fmla="*/ 176410918 h 78"/>
                <a:gd name="T6" fmla="*/ 131048125 w 80"/>
                <a:gd name="T7" fmla="*/ 181451229 h 78"/>
                <a:gd name="T8" fmla="*/ 110886882 w 80"/>
                <a:gd name="T9" fmla="*/ 146169055 h 78"/>
                <a:gd name="T10" fmla="*/ 85685305 w 80"/>
                <a:gd name="T11" fmla="*/ 191531850 h 78"/>
                <a:gd name="T12" fmla="*/ 45362808 w 80"/>
                <a:gd name="T13" fmla="*/ 191531850 h 78"/>
                <a:gd name="T14" fmla="*/ 35282186 w 80"/>
                <a:gd name="T15" fmla="*/ 176410918 h 78"/>
                <a:gd name="T16" fmla="*/ 45362808 w 80"/>
                <a:gd name="T17" fmla="*/ 141128744 h 78"/>
                <a:gd name="T18" fmla="*/ 30241876 w 80"/>
                <a:gd name="T19" fmla="*/ 115927192 h 78"/>
                <a:gd name="T20" fmla="*/ 0 w 80"/>
                <a:gd name="T21" fmla="*/ 95765925 h 78"/>
                <a:gd name="T22" fmla="*/ 10080624 w 80"/>
                <a:gd name="T23" fmla="*/ 55443441 h 78"/>
                <a:gd name="T24" fmla="*/ 40322497 w 80"/>
                <a:gd name="T25" fmla="*/ 45362807 h 78"/>
                <a:gd name="T26" fmla="*/ 70564373 w 80"/>
                <a:gd name="T27" fmla="*/ 65524062 h 78"/>
                <a:gd name="T28" fmla="*/ 60483752 w 80"/>
                <a:gd name="T29" fmla="*/ 20161248 h 78"/>
                <a:gd name="T30" fmla="*/ 85685305 w 80"/>
                <a:gd name="T31" fmla="*/ 0 h 78"/>
                <a:gd name="T32" fmla="*/ 120967503 w 80"/>
                <a:gd name="T33" fmla="*/ 0 h 78"/>
                <a:gd name="T34" fmla="*/ 136088435 w 80"/>
                <a:gd name="T35" fmla="*/ 20161248 h 78"/>
                <a:gd name="T36" fmla="*/ 131048125 w 80"/>
                <a:gd name="T37" fmla="*/ 65524062 h 78"/>
                <a:gd name="T38" fmla="*/ 186491541 w 80"/>
                <a:gd name="T39" fmla="*/ 50403118 h 78"/>
                <a:gd name="T40" fmla="*/ 201612473 w 80"/>
                <a:gd name="T41" fmla="*/ 80644993 h 78"/>
                <a:gd name="T42" fmla="*/ 191531852 w 80"/>
                <a:gd name="T43" fmla="*/ 105846571 h 78"/>
                <a:gd name="T44" fmla="*/ 141128746 w 80"/>
                <a:gd name="T45" fmla="*/ 110886881 h 78"/>
                <a:gd name="T46" fmla="*/ 151209367 w 80"/>
                <a:gd name="T47" fmla="*/ 85685304 h 78"/>
                <a:gd name="T48" fmla="*/ 120967503 w 80"/>
                <a:gd name="T49" fmla="*/ 70564372 h 78"/>
                <a:gd name="T50" fmla="*/ 100806236 w 80"/>
                <a:gd name="T51" fmla="*/ 65524062 h 78"/>
                <a:gd name="T52" fmla="*/ 100806236 w 80"/>
                <a:gd name="T53" fmla="*/ 40322497 h 78"/>
                <a:gd name="T54" fmla="*/ 100806236 w 80"/>
                <a:gd name="T55" fmla="*/ 65524062 h 78"/>
                <a:gd name="T56" fmla="*/ 95765926 w 80"/>
                <a:gd name="T57" fmla="*/ 65524062 h 78"/>
                <a:gd name="T58" fmla="*/ 70564373 w 80"/>
                <a:gd name="T59" fmla="*/ 95765925 h 78"/>
                <a:gd name="T60" fmla="*/ 40322497 w 80"/>
                <a:gd name="T61" fmla="*/ 80644993 h 78"/>
                <a:gd name="T62" fmla="*/ 55443441 w 80"/>
                <a:gd name="T63" fmla="*/ 90725614 h 78"/>
                <a:gd name="T64" fmla="*/ 70564373 w 80"/>
                <a:gd name="T65" fmla="*/ 105846571 h 78"/>
                <a:gd name="T66" fmla="*/ 85685305 w 80"/>
                <a:gd name="T67" fmla="*/ 131048123 h 78"/>
                <a:gd name="T68" fmla="*/ 70564373 w 80"/>
                <a:gd name="T69" fmla="*/ 156249676 h 78"/>
                <a:gd name="T70" fmla="*/ 70564373 w 80"/>
                <a:gd name="T71" fmla="*/ 161289987 h 78"/>
                <a:gd name="T72" fmla="*/ 100806236 w 80"/>
                <a:gd name="T73" fmla="*/ 136088434 h 78"/>
                <a:gd name="T74" fmla="*/ 120967503 w 80"/>
                <a:gd name="T75" fmla="*/ 131048123 h 78"/>
                <a:gd name="T76" fmla="*/ 136088435 w 80"/>
                <a:gd name="T77" fmla="*/ 136088434 h 78"/>
                <a:gd name="T78" fmla="*/ 151209367 w 80"/>
                <a:gd name="T79" fmla="*/ 151209365 h 78"/>
                <a:gd name="T80" fmla="*/ 141128746 w 80"/>
                <a:gd name="T81" fmla="*/ 136088434 h 78"/>
                <a:gd name="T82" fmla="*/ 136088435 w 80"/>
                <a:gd name="T83" fmla="*/ 110886881 h 78"/>
                <a:gd name="T84" fmla="*/ 136088435 w 80"/>
                <a:gd name="T85" fmla="*/ 90725614 h 78"/>
                <a:gd name="T86" fmla="*/ 161289988 w 80"/>
                <a:gd name="T87" fmla="*/ 80644993 h 78"/>
                <a:gd name="T88" fmla="*/ 161289988 w 80"/>
                <a:gd name="T89" fmla="*/ 80644993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0"/>
                <a:gd name="T136" fmla="*/ 0 h 78"/>
                <a:gd name="T137" fmla="*/ 80 w 80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0" h="78">
                  <a:moveTo>
                    <a:pt x="56" y="44"/>
                  </a:moveTo>
                  <a:lnTo>
                    <a:pt x="56" y="44"/>
                  </a:lnTo>
                  <a:lnTo>
                    <a:pt x="66" y="48"/>
                  </a:lnTo>
                  <a:lnTo>
                    <a:pt x="74" y="54"/>
                  </a:lnTo>
                  <a:lnTo>
                    <a:pt x="76" y="56"/>
                  </a:lnTo>
                  <a:lnTo>
                    <a:pt x="78" y="60"/>
                  </a:lnTo>
                  <a:lnTo>
                    <a:pt x="76" y="64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58" y="76"/>
                  </a:lnTo>
                  <a:lnTo>
                    <a:pt x="52" y="72"/>
                  </a:lnTo>
                  <a:lnTo>
                    <a:pt x="46" y="64"/>
                  </a:lnTo>
                  <a:lnTo>
                    <a:pt x="44" y="58"/>
                  </a:lnTo>
                  <a:lnTo>
                    <a:pt x="40" y="68"/>
                  </a:lnTo>
                  <a:lnTo>
                    <a:pt x="34" y="76"/>
                  </a:lnTo>
                  <a:lnTo>
                    <a:pt x="26" y="78"/>
                  </a:lnTo>
                  <a:lnTo>
                    <a:pt x="22" y="78"/>
                  </a:lnTo>
                  <a:lnTo>
                    <a:pt x="18" y="76"/>
                  </a:lnTo>
                  <a:lnTo>
                    <a:pt x="16" y="74"/>
                  </a:lnTo>
                  <a:lnTo>
                    <a:pt x="14" y="70"/>
                  </a:lnTo>
                  <a:lnTo>
                    <a:pt x="14" y="66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6" y="48"/>
                  </a:lnTo>
                  <a:lnTo>
                    <a:pt x="12" y="46"/>
                  </a:lnTo>
                  <a:lnTo>
                    <a:pt x="8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0"/>
                  </a:lnTo>
                  <a:lnTo>
                    <a:pt x="28" y="26"/>
                  </a:lnTo>
                  <a:lnTo>
                    <a:pt x="24" y="16"/>
                  </a:lnTo>
                  <a:lnTo>
                    <a:pt x="22" y="12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4" y="8"/>
                  </a:lnTo>
                  <a:lnTo>
                    <a:pt x="54" y="18"/>
                  </a:lnTo>
                  <a:lnTo>
                    <a:pt x="52" y="26"/>
                  </a:lnTo>
                  <a:lnTo>
                    <a:pt x="60" y="20"/>
                  </a:lnTo>
                  <a:lnTo>
                    <a:pt x="68" y="18"/>
                  </a:lnTo>
                  <a:lnTo>
                    <a:pt x="74" y="20"/>
                  </a:lnTo>
                  <a:lnTo>
                    <a:pt x="80" y="26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78" y="40"/>
                  </a:lnTo>
                  <a:lnTo>
                    <a:pt x="76" y="42"/>
                  </a:lnTo>
                  <a:lnTo>
                    <a:pt x="66" y="44"/>
                  </a:lnTo>
                  <a:lnTo>
                    <a:pt x="56" y="44"/>
                  </a:lnTo>
                  <a:close/>
                  <a:moveTo>
                    <a:pt x="64" y="32"/>
                  </a:moveTo>
                  <a:lnTo>
                    <a:pt x="64" y="32"/>
                  </a:lnTo>
                  <a:lnTo>
                    <a:pt x="60" y="34"/>
                  </a:lnTo>
                  <a:lnTo>
                    <a:pt x="54" y="34"/>
                  </a:lnTo>
                  <a:lnTo>
                    <a:pt x="48" y="28"/>
                  </a:lnTo>
                  <a:lnTo>
                    <a:pt x="44" y="26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6" y="28"/>
                  </a:lnTo>
                  <a:lnTo>
                    <a:pt x="32" y="30"/>
                  </a:lnTo>
                  <a:lnTo>
                    <a:pt x="28" y="38"/>
                  </a:lnTo>
                  <a:lnTo>
                    <a:pt x="16" y="32"/>
                  </a:lnTo>
                  <a:lnTo>
                    <a:pt x="22" y="36"/>
                  </a:lnTo>
                  <a:lnTo>
                    <a:pt x="28" y="40"/>
                  </a:lnTo>
                  <a:lnTo>
                    <a:pt x="28" y="42"/>
                  </a:lnTo>
                  <a:lnTo>
                    <a:pt x="30" y="48"/>
                  </a:lnTo>
                  <a:lnTo>
                    <a:pt x="34" y="52"/>
                  </a:lnTo>
                  <a:lnTo>
                    <a:pt x="30" y="56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36" y="52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48" y="52"/>
                  </a:lnTo>
                  <a:lnTo>
                    <a:pt x="54" y="54"/>
                  </a:lnTo>
                  <a:lnTo>
                    <a:pt x="60" y="60"/>
                  </a:lnTo>
                  <a:lnTo>
                    <a:pt x="56" y="54"/>
                  </a:lnTo>
                  <a:lnTo>
                    <a:pt x="50" y="50"/>
                  </a:lnTo>
                  <a:lnTo>
                    <a:pt x="54" y="44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60" y="36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5" name="Freeform 60"/>
            <p:cNvSpPr>
              <a:spLocks/>
            </p:cNvSpPr>
            <p:nvPr/>
          </p:nvSpPr>
          <p:spPr bwMode="auto">
            <a:xfrm>
              <a:off x="5145088" y="3448050"/>
              <a:ext cx="44450" cy="44450"/>
            </a:xfrm>
            <a:custGeom>
              <a:avLst/>
              <a:gdLst>
                <a:gd name="T0" fmla="*/ 70564381 w 28"/>
                <a:gd name="T1" fmla="*/ 30241879 h 28"/>
                <a:gd name="T2" fmla="*/ 70564381 w 28"/>
                <a:gd name="T3" fmla="*/ 30241879 h 28"/>
                <a:gd name="T4" fmla="*/ 70564381 w 28"/>
                <a:gd name="T5" fmla="*/ 45362813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70564381 h 28"/>
                <a:gd name="T16" fmla="*/ 15120940 w 28"/>
                <a:gd name="T17" fmla="*/ 65524069 h 28"/>
                <a:gd name="T18" fmla="*/ 5040313 w 28"/>
                <a:gd name="T19" fmla="*/ 55443447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30241879 h 28"/>
                <a:gd name="T26" fmla="*/ 5040313 w 28"/>
                <a:gd name="T27" fmla="*/ 15120940 h 28"/>
                <a:gd name="T28" fmla="*/ 15120940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0322501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30241879 h 28"/>
                <a:gd name="T42" fmla="*/ 70564381 w 28"/>
                <a:gd name="T43" fmla="*/ 30241879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2"/>
                  </a:moveTo>
                  <a:lnTo>
                    <a:pt x="28" y="12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6" name="Freeform 61"/>
            <p:cNvSpPr>
              <a:spLocks noEditPoints="1"/>
            </p:cNvSpPr>
            <p:nvPr/>
          </p:nvSpPr>
          <p:spPr bwMode="auto">
            <a:xfrm>
              <a:off x="5164138" y="3124200"/>
              <a:ext cx="120650" cy="117475"/>
            </a:xfrm>
            <a:custGeom>
              <a:avLst/>
              <a:gdLst>
                <a:gd name="T0" fmla="*/ 151209364 w 76"/>
                <a:gd name="T1" fmla="*/ 126007810 h 74"/>
                <a:gd name="T2" fmla="*/ 171370606 w 76"/>
                <a:gd name="T3" fmla="*/ 156249673 h 74"/>
                <a:gd name="T4" fmla="*/ 156249674 w 76"/>
                <a:gd name="T5" fmla="*/ 176410914 h 74"/>
                <a:gd name="T6" fmla="*/ 105846570 w 76"/>
                <a:gd name="T7" fmla="*/ 176410914 h 74"/>
                <a:gd name="T8" fmla="*/ 90725613 w 76"/>
                <a:gd name="T9" fmla="*/ 141128741 h 74"/>
                <a:gd name="T10" fmla="*/ 65524061 w 76"/>
                <a:gd name="T11" fmla="*/ 176410914 h 74"/>
                <a:gd name="T12" fmla="*/ 25201559 w 76"/>
                <a:gd name="T13" fmla="*/ 171370604 h 74"/>
                <a:gd name="T14" fmla="*/ 20161248 w 76"/>
                <a:gd name="T15" fmla="*/ 141128741 h 74"/>
                <a:gd name="T16" fmla="*/ 55443440 w 76"/>
                <a:gd name="T17" fmla="*/ 110886879 h 74"/>
                <a:gd name="T18" fmla="*/ 5040312 w 76"/>
                <a:gd name="T19" fmla="*/ 90725612 h 74"/>
                <a:gd name="T20" fmla="*/ 5040312 w 76"/>
                <a:gd name="T21" fmla="*/ 55443439 h 74"/>
                <a:gd name="T22" fmla="*/ 30241875 w 76"/>
                <a:gd name="T23" fmla="*/ 35282185 h 74"/>
                <a:gd name="T24" fmla="*/ 65524061 w 76"/>
                <a:gd name="T25" fmla="*/ 60483750 h 74"/>
                <a:gd name="T26" fmla="*/ 60483751 w 76"/>
                <a:gd name="T27" fmla="*/ 25201558 h 74"/>
                <a:gd name="T28" fmla="*/ 80644992 w 76"/>
                <a:gd name="T29" fmla="*/ 5040312 h 74"/>
                <a:gd name="T30" fmla="*/ 110886880 w 76"/>
                <a:gd name="T31" fmla="*/ 5040312 h 74"/>
                <a:gd name="T32" fmla="*/ 136088432 w 76"/>
                <a:gd name="T33" fmla="*/ 20161248 h 74"/>
                <a:gd name="T34" fmla="*/ 126007812 w 76"/>
                <a:gd name="T35" fmla="*/ 70564371 h 74"/>
                <a:gd name="T36" fmla="*/ 166330295 w 76"/>
                <a:gd name="T37" fmla="*/ 55443439 h 74"/>
                <a:gd name="T38" fmla="*/ 186491537 w 76"/>
                <a:gd name="T39" fmla="*/ 80644992 h 74"/>
                <a:gd name="T40" fmla="*/ 181451227 w 76"/>
                <a:gd name="T41" fmla="*/ 110886879 h 74"/>
                <a:gd name="T42" fmla="*/ 126007812 w 76"/>
                <a:gd name="T43" fmla="*/ 115927189 h 74"/>
                <a:gd name="T44" fmla="*/ 151209364 w 76"/>
                <a:gd name="T45" fmla="*/ 85685302 h 74"/>
                <a:gd name="T46" fmla="*/ 126007812 w 76"/>
                <a:gd name="T47" fmla="*/ 90725612 h 74"/>
                <a:gd name="T48" fmla="*/ 95765924 w 76"/>
                <a:gd name="T49" fmla="*/ 65524060 h 74"/>
                <a:gd name="T50" fmla="*/ 95765924 w 76"/>
                <a:gd name="T51" fmla="*/ 40322496 h 74"/>
                <a:gd name="T52" fmla="*/ 95765924 w 76"/>
                <a:gd name="T53" fmla="*/ 65524060 h 74"/>
                <a:gd name="T54" fmla="*/ 95765924 w 76"/>
                <a:gd name="T55" fmla="*/ 65524060 h 74"/>
                <a:gd name="T56" fmla="*/ 65524061 w 76"/>
                <a:gd name="T57" fmla="*/ 85685302 h 74"/>
                <a:gd name="T58" fmla="*/ 35282186 w 76"/>
                <a:gd name="T59" fmla="*/ 70564371 h 74"/>
                <a:gd name="T60" fmla="*/ 65524061 w 76"/>
                <a:gd name="T61" fmla="*/ 90725612 h 74"/>
                <a:gd name="T62" fmla="*/ 60483751 w 76"/>
                <a:gd name="T63" fmla="*/ 100806233 h 74"/>
                <a:gd name="T64" fmla="*/ 70564371 w 76"/>
                <a:gd name="T65" fmla="*/ 120967500 h 74"/>
                <a:gd name="T66" fmla="*/ 55443440 w 76"/>
                <a:gd name="T67" fmla="*/ 146169052 h 74"/>
                <a:gd name="T68" fmla="*/ 75604682 w 76"/>
                <a:gd name="T69" fmla="*/ 126007810 h 74"/>
                <a:gd name="T70" fmla="*/ 95765924 w 76"/>
                <a:gd name="T71" fmla="*/ 131048121 h 74"/>
                <a:gd name="T72" fmla="*/ 115927191 w 76"/>
                <a:gd name="T73" fmla="*/ 136088431 h 74"/>
                <a:gd name="T74" fmla="*/ 131048122 w 76"/>
                <a:gd name="T75" fmla="*/ 151209362 h 74"/>
                <a:gd name="T76" fmla="*/ 120967501 w 76"/>
                <a:gd name="T77" fmla="*/ 136088431 h 74"/>
                <a:gd name="T78" fmla="*/ 110886880 w 76"/>
                <a:gd name="T79" fmla="*/ 126007810 h 74"/>
                <a:gd name="T80" fmla="*/ 126007812 w 76"/>
                <a:gd name="T81" fmla="*/ 95765923 h 74"/>
                <a:gd name="T82" fmla="*/ 141128743 w 76"/>
                <a:gd name="T83" fmla="*/ 90725612 h 74"/>
                <a:gd name="T84" fmla="*/ 151209364 w 76"/>
                <a:gd name="T85" fmla="*/ 85685302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"/>
                <a:gd name="T130" fmla="*/ 0 h 74"/>
                <a:gd name="T131" fmla="*/ 76 w 76"/>
                <a:gd name="T132" fmla="*/ 74 h 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" h="74">
                  <a:moveTo>
                    <a:pt x="50" y="46"/>
                  </a:moveTo>
                  <a:lnTo>
                    <a:pt x="50" y="46"/>
                  </a:lnTo>
                  <a:lnTo>
                    <a:pt x="60" y="50"/>
                  </a:lnTo>
                  <a:lnTo>
                    <a:pt x="66" y="56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6" y="66"/>
                  </a:lnTo>
                  <a:lnTo>
                    <a:pt x="62" y="70"/>
                  </a:lnTo>
                  <a:lnTo>
                    <a:pt x="54" y="74"/>
                  </a:lnTo>
                  <a:lnTo>
                    <a:pt x="48" y="74"/>
                  </a:lnTo>
                  <a:lnTo>
                    <a:pt x="42" y="70"/>
                  </a:lnTo>
                  <a:lnTo>
                    <a:pt x="38" y="62"/>
                  </a:lnTo>
                  <a:lnTo>
                    <a:pt x="36" y="56"/>
                  </a:lnTo>
                  <a:lnTo>
                    <a:pt x="32" y="66"/>
                  </a:lnTo>
                  <a:lnTo>
                    <a:pt x="26" y="70"/>
                  </a:lnTo>
                  <a:lnTo>
                    <a:pt x="18" y="72"/>
                  </a:lnTo>
                  <a:lnTo>
                    <a:pt x="10" y="68"/>
                  </a:lnTo>
                  <a:lnTo>
                    <a:pt x="8" y="66"/>
                  </a:lnTo>
                  <a:lnTo>
                    <a:pt x="8" y="62"/>
                  </a:lnTo>
                  <a:lnTo>
                    <a:pt x="8" y="56"/>
                  </a:lnTo>
                  <a:lnTo>
                    <a:pt x="14" y="50"/>
                  </a:lnTo>
                  <a:lnTo>
                    <a:pt x="22" y="44"/>
                  </a:lnTo>
                  <a:lnTo>
                    <a:pt x="10" y="42"/>
                  </a:lnTo>
                  <a:lnTo>
                    <a:pt x="4" y="38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6" y="16"/>
                  </a:lnTo>
                  <a:lnTo>
                    <a:pt x="12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4"/>
                  </a:lnTo>
                  <a:lnTo>
                    <a:pt x="24" y="14"/>
                  </a:lnTo>
                  <a:lnTo>
                    <a:pt x="24" y="10"/>
                  </a:lnTo>
                  <a:lnTo>
                    <a:pt x="26" y="6"/>
                  </a:lnTo>
                  <a:lnTo>
                    <a:pt x="28" y="4"/>
                  </a:lnTo>
                  <a:lnTo>
                    <a:pt x="32" y="2"/>
                  </a:lnTo>
                  <a:lnTo>
                    <a:pt x="36" y="0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2" y="4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58" y="24"/>
                  </a:lnTo>
                  <a:lnTo>
                    <a:pt x="66" y="22"/>
                  </a:lnTo>
                  <a:lnTo>
                    <a:pt x="70" y="26"/>
                  </a:lnTo>
                  <a:lnTo>
                    <a:pt x="74" y="32"/>
                  </a:lnTo>
                  <a:lnTo>
                    <a:pt x="76" y="36"/>
                  </a:lnTo>
                  <a:lnTo>
                    <a:pt x="74" y="40"/>
                  </a:lnTo>
                  <a:lnTo>
                    <a:pt x="72" y="44"/>
                  </a:lnTo>
                  <a:lnTo>
                    <a:pt x="68" y="46"/>
                  </a:lnTo>
                  <a:lnTo>
                    <a:pt x="60" y="46"/>
                  </a:lnTo>
                  <a:lnTo>
                    <a:pt x="50" y="46"/>
                  </a:lnTo>
                  <a:close/>
                  <a:moveTo>
                    <a:pt x="60" y="34"/>
                  </a:moveTo>
                  <a:lnTo>
                    <a:pt x="60" y="34"/>
                  </a:lnTo>
                  <a:lnTo>
                    <a:pt x="54" y="36"/>
                  </a:lnTo>
                  <a:lnTo>
                    <a:pt x="50" y="36"/>
                  </a:lnTo>
                  <a:lnTo>
                    <a:pt x="46" y="30"/>
                  </a:lnTo>
                  <a:lnTo>
                    <a:pt x="38" y="26"/>
                  </a:lnTo>
                  <a:lnTo>
                    <a:pt x="40" y="20"/>
                  </a:lnTo>
                  <a:lnTo>
                    <a:pt x="38" y="16"/>
                  </a:lnTo>
                  <a:lnTo>
                    <a:pt x="38" y="26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4" y="40"/>
                  </a:lnTo>
                  <a:lnTo>
                    <a:pt x="26" y="44"/>
                  </a:lnTo>
                  <a:lnTo>
                    <a:pt x="28" y="48"/>
                  </a:lnTo>
                  <a:lnTo>
                    <a:pt x="24" y="52"/>
                  </a:lnTo>
                  <a:lnTo>
                    <a:pt x="22" y="58"/>
                  </a:lnTo>
                  <a:lnTo>
                    <a:pt x="30" y="50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54"/>
                  </a:lnTo>
                  <a:lnTo>
                    <a:pt x="52" y="60"/>
                  </a:lnTo>
                  <a:lnTo>
                    <a:pt x="48" y="54"/>
                  </a:lnTo>
                  <a:lnTo>
                    <a:pt x="44" y="50"/>
                  </a:lnTo>
                  <a:lnTo>
                    <a:pt x="48" y="44"/>
                  </a:lnTo>
                  <a:lnTo>
                    <a:pt x="50" y="38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0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7" name="Freeform 62"/>
            <p:cNvSpPr>
              <a:spLocks/>
            </p:cNvSpPr>
            <p:nvPr/>
          </p:nvSpPr>
          <p:spPr bwMode="auto">
            <a:xfrm>
              <a:off x="5202238" y="3165475"/>
              <a:ext cx="44450" cy="41275"/>
            </a:xfrm>
            <a:custGeom>
              <a:avLst/>
              <a:gdLst>
                <a:gd name="T0" fmla="*/ 70564381 w 28"/>
                <a:gd name="T1" fmla="*/ 30241879 h 26"/>
                <a:gd name="T2" fmla="*/ 70564381 w 28"/>
                <a:gd name="T3" fmla="*/ 30241879 h 26"/>
                <a:gd name="T4" fmla="*/ 65524069 w 28"/>
                <a:gd name="T5" fmla="*/ 45362812 h 26"/>
                <a:gd name="T6" fmla="*/ 60483758 w 28"/>
                <a:gd name="T7" fmla="*/ 55443446 h 26"/>
                <a:gd name="T8" fmla="*/ 50403124 w 28"/>
                <a:gd name="T9" fmla="*/ 65524068 h 26"/>
                <a:gd name="T10" fmla="*/ 35282190 w 28"/>
                <a:gd name="T11" fmla="*/ 65524068 h 26"/>
                <a:gd name="T12" fmla="*/ 35282190 w 28"/>
                <a:gd name="T13" fmla="*/ 65524068 h 26"/>
                <a:gd name="T14" fmla="*/ 20161251 w 28"/>
                <a:gd name="T15" fmla="*/ 65524068 h 26"/>
                <a:gd name="T16" fmla="*/ 10080625 w 28"/>
                <a:gd name="T17" fmla="*/ 55443446 h 26"/>
                <a:gd name="T18" fmla="*/ 5040313 w 28"/>
                <a:gd name="T19" fmla="*/ 45362812 h 26"/>
                <a:gd name="T20" fmla="*/ 0 w 28"/>
                <a:gd name="T21" fmla="*/ 35282190 h 26"/>
                <a:gd name="T22" fmla="*/ 0 w 28"/>
                <a:gd name="T23" fmla="*/ 35282190 h 26"/>
                <a:gd name="T24" fmla="*/ 5040313 w 28"/>
                <a:gd name="T25" fmla="*/ 20161250 h 26"/>
                <a:gd name="T26" fmla="*/ 10080625 w 28"/>
                <a:gd name="T27" fmla="*/ 10080625 h 26"/>
                <a:gd name="T28" fmla="*/ 20161251 w 28"/>
                <a:gd name="T29" fmla="*/ 0 h 26"/>
                <a:gd name="T30" fmla="*/ 35282190 w 28"/>
                <a:gd name="T31" fmla="*/ 0 h 26"/>
                <a:gd name="T32" fmla="*/ 35282190 w 28"/>
                <a:gd name="T33" fmla="*/ 0 h 26"/>
                <a:gd name="T34" fmla="*/ 45362813 w 28"/>
                <a:gd name="T35" fmla="*/ 0 h 26"/>
                <a:gd name="T36" fmla="*/ 55443447 w 28"/>
                <a:gd name="T37" fmla="*/ 10080625 h 26"/>
                <a:gd name="T38" fmla="*/ 65524069 w 28"/>
                <a:gd name="T39" fmla="*/ 20161250 h 26"/>
                <a:gd name="T40" fmla="*/ 70564381 w 28"/>
                <a:gd name="T41" fmla="*/ 30241879 h 26"/>
                <a:gd name="T42" fmla="*/ 70564381 w 28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6"/>
                <a:gd name="T68" fmla="*/ 28 w 28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6">
                  <a:moveTo>
                    <a:pt x="28" y="12"/>
                  </a:moveTo>
                  <a:lnTo>
                    <a:pt x="28" y="12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0" y="26"/>
                  </a:lnTo>
                  <a:lnTo>
                    <a:pt x="14" y="26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8" name="Freeform 63"/>
            <p:cNvSpPr>
              <a:spLocks noEditPoints="1"/>
            </p:cNvSpPr>
            <p:nvPr/>
          </p:nvSpPr>
          <p:spPr bwMode="auto">
            <a:xfrm>
              <a:off x="4602163" y="3082925"/>
              <a:ext cx="123825" cy="117475"/>
            </a:xfrm>
            <a:custGeom>
              <a:avLst/>
              <a:gdLst>
                <a:gd name="T0" fmla="*/ 151209365 w 78"/>
                <a:gd name="T1" fmla="*/ 120967500 h 74"/>
                <a:gd name="T2" fmla="*/ 176410918 w 78"/>
                <a:gd name="T3" fmla="*/ 156249673 h 74"/>
                <a:gd name="T4" fmla="*/ 161289987 w 78"/>
                <a:gd name="T5" fmla="*/ 176410914 h 74"/>
                <a:gd name="T6" fmla="*/ 110886881 w 78"/>
                <a:gd name="T7" fmla="*/ 176410914 h 74"/>
                <a:gd name="T8" fmla="*/ 95765925 w 78"/>
                <a:gd name="T9" fmla="*/ 141128741 h 74"/>
                <a:gd name="T10" fmla="*/ 65524062 w 78"/>
                <a:gd name="T11" fmla="*/ 176410914 h 74"/>
                <a:gd name="T12" fmla="*/ 30241876 w 78"/>
                <a:gd name="T13" fmla="*/ 176410914 h 74"/>
                <a:gd name="T14" fmla="*/ 20161248 w 78"/>
                <a:gd name="T15" fmla="*/ 156249673 h 74"/>
                <a:gd name="T16" fmla="*/ 55443441 w 78"/>
                <a:gd name="T17" fmla="*/ 110886879 h 74"/>
                <a:gd name="T18" fmla="*/ 10080624 w 78"/>
                <a:gd name="T19" fmla="*/ 95765923 h 74"/>
                <a:gd name="T20" fmla="*/ 0 w 78"/>
                <a:gd name="T21" fmla="*/ 65524060 h 74"/>
                <a:gd name="T22" fmla="*/ 15120938 w 78"/>
                <a:gd name="T23" fmla="*/ 40322496 h 74"/>
                <a:gd name="T24" fmla="*/ 55443441 w 78"/>
                <a:gd name="T25" fmla="*/ 40322496 h 74"/>
                <a:gd name="T26" fmla="*/ 60483751 w 78"/>
                <a:gd name="T27" fmla="*/ 30241875 h 74"/>
                <a:gd name="T28" fmla="*/ 70564372 w 78"/>
                <a:gd name="T29" fmla="*/ 5040312 h 74"/>
                <a:gd name="T30" fmla="*/ 110886881 w 78"/>
                <a:gd name="T31" fmla="*/ 0 h 74"/>
                <a:gd name="T32" fmla="*/ 131048123 w 78"/>
                <a:gd name="T33" fmla="*/ 5040312 h 74"/>
                <a:gd name="T34" fmla="*/ 136088434 w 78"/>
                <a:gd name="T35" fmla="*/ 45362806 h 74"/>
                <a:gd name="T36" fmla="*/ 146169055 w 78"/>
                <a:gd name="T37" fmla="*/ 55443439 h 74"/>
                <a:gd name="T38" fmla="*/ 191531850 w 78"/>
                <a:gd name="T39" fmla="*/ 75604681 h 74"/>
                <a:gd name="T40" fmla="*/ 191531850 w 78"/>
                <a:gd name="T41" fmla="*/ 95765923 h 74"/>
                <a:gd name="T42" fmla="*/ 156249676 w 78"/>
                <a:gd name="T43" fmla="*/ 115927189 h 74"/>
                <a:gd name="T44" fmla="*/ 156249676 w 78"/>
                <a:gd name="T45" fmla="*/ 85685302 h 74"/>
                <a:gd name="T46" fmla="*/ 126007813 w 78"/>
                <a:gd name="T47" fmla="*/ 85685302 h 74"/>
                <a:gd name="T48" fmla="*/ 100806235 w 78"/>
                <a:gd name="T49" fmla="*/ 60483750 h 74"/>
                <a:gd name="T50" fmla="*/ 100806235 w 78"/>
                <a:gd name="T51" fmla="*/ 35282185 h 74"/>
                <a:gd name="T52" fmla="*/ 95765925 w 78"/>
                <a:gd name="T53" fmla="*/ 35282185 h 74"/>
                <a:gd name="T54" fmla="*/ 95765925 w 78"/>
                <a:gd name="T55" fmla="*/ 60483750 h 74"/>
                <a:gd name="T56" fmla="*/ 75604683 w 78"/>
                <a:gd name="T57" fmla="*/ 70564371 h 74"/>
                <a:gd name="T58" fmla="*/ 35282186 w 78"/>
                <a:gd name="T59" fmla="*/ 65524060 h 74"/>
                <a:gd name="T60" fmla="*/ 35282186 w 78"/>
                <a:gd name="T61" fmla="*/ 65524060 h 74"/>
                <a:gd name="T62" fmla="*/ 65524062 w 78"/>
                <a:gd name="T63" fmla="*/ 90725612 h 74"/>
                <a:gd name="T64" fmla="*/ 65524062 w 78"/>
                <a:gd name="T65" fmla="*/ 110886879 h 74"/>
                <a:gd name="T66" fmla="*/ 65524062 w 78"/>
                <a:gd name="T67" fmla="*/ 131048121 h 74"/>
                <a:gd name="T68" fmla="*/ 60483751 w 78"/>
                <a:gd name="T69" fmla="*/ 146169052 h 74"/>
                <a:gd name="T70" fmla="*/ 80644993 w 78"/>
                <a:gd name="T71" fmla="*/ 120967500 h 74"/>
                <a:gd name="T72" fmla="*/ 95765925 w 78"/>
                <a:gd name="T73" fmla="*/ 126007810 h 74"/>
                <a:gd name="T74" fmla="*/ 120967502 w 78"/>
                <a:gd name="T75" fmla="*/ 136088431 h 74"/>
                <a:gd name="T76" fmla="*/ 136088434 w 78"/>
                <a:gd name="T77" fmla="*/ 151209362 h 74"/>
                <a:gd name="T78" fmla="*/ 126007813 w 78"/>
                <a:gd name="T79" fmla="*/ 131048121 h 74"/>
                <a:gd name="T80" fmla="*/ 115927192 w 78"/>
                <a:gd name="T81" fmla="*/ 120967500 h 74"/>
                <a:gd name="T82" fmla="*/ 131048123 w 78"/>
                <a:gd name="T83" fmla="*/ 95765923 h 74"/>
                <a:gd name="T84" fmla="*/ 141128744 w 78"/>
                <a:gd name="T85" fmla="*/ 90725612 h 74"/>
                <a:gd name="T86" fmla="*/ 156249676 w 78"/>
                <a:gd name="T87" fmla="*/ 8568530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4"/>
                <a:gd name="T134" fmla="*/ 78 w 78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4">
                  <a:moveTo>
                    <a:pt x="52" y="44"/>
                  </a:moveTo>
                  <a:lnTo>
                    <a:pt x="52" y="44"/>
                  </a:lnTo>
                  <a:lnTo>
                    <a:pt x="60" y="48"/>
                  </a:lnTo>
                  <a:lnTo>
                    <a:pt x="68" y="54"/>
                  </a:lnTo>
                  <a:lnTo>
                    <a:pt x="70" y="58"/>
                  </a:lnTo>
                  <a:lnTo>
                    <a:pt x="70" y="62"/>
                  </a:lnTo>
                  <a:lnTo>
                    <a:pt x="68" y="66"/>
                  </a:lnTo>
                  <a:lnTo>
                    <a:pt x="64" y="70"/>
                  </a:lnTo>
                  <a:lnTo>
                    <a:pt x="56" y="74"/>
                  </a:lnTo>
                  <a:lnTo>
                    <a:pt x="50" y="74"/>
                  </a:lnTo>
                  <a:lnTo>
                    <a:pt x="44" y="70"/>
                  </a:lnTo>
                  <a:lnTo>
                    <a:pt x="40" y="62"/>
                  </a:lnTo>
                  <a:lnTo>
                    <a:pt x="38" y="56"/>
                  </a:lnTo>
                  <a:lnTo>
                    <a:pt x="34" y="64"/>
                  </a:lnTo>
                  <a:lnTo>
                    <a:pt x="26" y="70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2" y="70"/>
                  </a:lnTo>
                  <a:lnTo>
                    <a:pt x="10" y="66"/>
                  </a:lnTo>
                  <a:lnTo>
                    <a:pt x="8" y="62"/>
                  </a:lnTo>
                  <a:lnTo>
                    <a:pt x="10" y="56"/>
                  </a:lnTo>
                  <a:lnTo>
                    <a:pt x="14" y="50"/>
                  </a:lnTo>
                  <a:lnTo>
                    <a:pt x="22" y="44"/>
                  </a:lnTo>
                  <a:lnTo>
                    <a:pt x="10" y="40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6" y="16"/>
                  </a:lnTo>
                  <a:lnTo>
                    <a:pt x="10" y="12"/>
                  </a:lnTo>
                  <a:lnTo>
                    <a:pt x="16" y="14"/>
                  </a:lnTo>
                  <a:lnTo>
                    <a:pt x="22" y="16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2" y="2"/>
                  </a:lnTo>
                  <a:lnTo>
                    <a:pt x="54" y="6"/>
                  </a:lnTo>
                  <a:lnTo>
                    <a:pt x="56" y="10"/>
                  </a:lnTo>
                  <a:lnTo>
                    <a:pt x="54" y="18"/>
                  </a:lnTo>
                  <a:lnTo>
                    <a:pt x="50" y="26"/>
                  </a:lnTo>
                  <a:lnTo>
                    <a:pt x="58" y="22"/>
                  </a:lnTo>
                  <a:lnTo>
                    <a:pt x="66" y="22"/>
                  </a:lnTo>
                  <a:lnTo>
                    <a:pt x="72" y="24"/>
                  </a:lnTo>
                  <a:lnTo>
                    <a:pt x="76" y="30"/>
                  </a:lnTo>
                  <a:lnTo>
                    <a:pt x="78" y="34"/>
                  </a:lnTo>
                  <a:lnTo>
                    <a:pt x="76" y="38"/>
                  </a:lnTo>
                  <a:lnTo>
                    <a:pt x="74" y="42"/>
                  </a:lnTo>
                  <a:lnTo>
                    <a:pt x="70" y="44"/>
                  </a:lnTo>
                  <a:lnTo>
                    <a:pt x="62" y="46"/>
                  </a:lnTo>
                  <a:lnTo>
                    <a:pt x="52" y="44"/>
                  </a:lnTo>
                  <a:close/>
                  <a:moveTo>
                    <a:pt x="62" y="34"/>
                  </a:moveTo>
                  <a:lnTo>
                    <a:pt x="62" y="34"/>
                  </a:lnTo>
                  <a:lnTo>
                    <a:pt x="56" y="34"/>
                  </a:lnTo>
                  <a:lnTo>
                    <a:pt x="50" y="34"/>
                  </a:lnTo>
                  <a:lnTo>
                    <a:pt x="46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14"/>
                  </a:lnTo>
                  <a:lnTo>
                    <a:pt x="38" y="24"/>
                  </a:lnTo>
                  <a:lnTo>
                    <a:pt x="34" y="26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6"/>
                  </a:lnTo>
                  <a:lnTo>
                    <a:pt x="20" y="30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44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8" y="50"/>
                  </a:lnTo>
                  <a:lnTo>
                    <a:pt x="44" y="50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50" y="52"/>
                  </a:lnTo>
                  <a:lnTo>
                    <a:pt x="46" y="48"/>
                  </a:lnTo>
                  <a:lnTo>
                    <a:pt x="50" y="44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2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49" name="Freeform 64"/>
            <p:cNvSpPr>
              <a:spLocks/>
            </p:cNvSpPr>
            <p:nvPr/>
          </p:nvSpPr>
          <p:spPr bwMode="auto">
            <a:xfrm>
              <a:off x="4640263" y="3121025"/>
              <a:ext cx="44450" cy="44450"/>
            </a:xfrm>
            <a:custGeom>
              <a:avLst/>
              <a:gdLst>
                <a:gd name="T0" fmla="*/ 70564381 w 28"/>
                <a:gd name="T1" fmla="*/ 35282190 h 28"/>
                <a:gd name="T2" fmla="*/ 70564381 w 28"/>
                <a:gd name="T3" fmla="*/ 35282190 h 28"/>
                <a:gd name="T4" fmla="*/ 70564381 w 28"/>
                <a:gd name="T5" fmla="*/ 45362813 h 28"/>
                <a:gd name="T6" fmla="*/ 60483758 w 28"/>
                <a:gd name="T7" fmla="*/ 60483758 h 28"/>
                <a:gd name="T8" fmla="*/ 50403124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25201562 w 28"/>
                <a:gd name="T15" fmla="*/ 65524069 h 28"/>
                <a:gd name="T16" fmla="*/ 15120940 w 28"/>
                <a:gd name="T17" fmla="*/ 60483758 h 28"/>
                <a:gd name="T18" fmla="*/ 5040313 w 28"/>
                <a:gd name="T19" fmla="*/ 50403124 h 28"/>
                <a:gd name="T20" fmla="*/ 0 w 28"/>
                <a:gd name="T21" fmla="*/ 35282190 h 28"/>
                <a:gd name="T22" fmla="*/ 0 w 28"/>
                <a:gd name="T23" fmla="*/ 35282190 h 28"/>
                <a:gd name="T24" fmla="*/ 5040313 w 28"/>
                <a:gd name="T25" fmla="*/ 25201562 h 28"/>
                <a:gd name="T26" fmla="*/ 10080625 w 28"/>
                <a:gd name="T27" fmla="*/ 10080625 h 28"/>
                <a:gd name="T28" fmla="*/ 20161251 w 28"/>
                <a:gd name="T29" fmla="*/ 5040313 h 28"/>
                <a:gd name="T30" fmla="*/ 35282190 w 28"/>
                <a:gd name="T31" fmla="*/ 0 h 28"/>
                <a:gd name="T32" fmla="*/ 35282190 w 28"/>
                <a:gd name="T33" fmla="*/ 0 h 28"/>
                <a:gd name="T34" fmla="*/ 50403124 w 28"/>
                <a:gd name="T35" fmla="*/ 5040313 h 28"/>
                <a:gd name="T36" fmla="*/ 60483758 w 28"/>
                <a:gd name="T37" fmla="*/ 10080625 h 28"/>
                <a:gd name="T38" fmla="*/ 65524069 w 28"/>
                <a:gd name="T39" fmla="*/ 20161251 h 28"/>
                <a:gd name="T40" fmla="*/ 70564381 w 28"/>
                <a:gd name="T41" fmla="*/ 35282190 h 28"/>
                <a:gd name="T42" fmla="*/ 70564381 w 28"/>
                <a:gd name="T43" fmla="*/ 3528219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8" y="18"/>
                  </a:lnTo>
                  <a:lnTo>
                    <a:pt x="24" y="24"/>
                  </a:lnTo>
                  <a:lnTo>
                    <a:pt x="20" y="26"/>
                  </a:lnTo>
                  <a:lnTo>
                    <a:pt x="16" y="28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0" name="Freeform 65"/>
            <p:cNvSpPr>
              <a:spLocks noEditPoints="1"/>
            </p:cNvSpPr>
            <p:nvPr/>
          </p:nvSpPr>
          <p:spPr bwMode="auto">
            <a:xfrm>
              <a:off x="4510088" y="3359150"/>
              <a:ext cx="146050" cy="142875"/>
            </a:xfrm>
            <a:custGeom>
              <a:avLst/>
              <a:gdLst>
                <a:gd name="T0" fmla="*/ 191531861 w 92"/>
                <a:gd name="T1" fmla="*/ 105846576 h 90"/>
                <a:gd name="T2" fmla="*/ 231854397 w 92"/>
                <a:gd name="T3" fmla="*/ 126007819 h 90"/>
                <a:gd name="T4" fmla="*/ 226814086 w 92"/>
                <a:gd name="T5" fmla="*/ 156249684 h 90"/>
                <a:gd name="T6" fmla="*/ 196572172 w 92"/>
                <a:gd name="T7" fmla="*/ 186491549 h 90"/>
                <a:gd name="T8" fmla="*/ 156249685 w 92"/>
                <a:gd name="T9" fmla="*/ 166330306 h 90"/>
                <a:gd name="T10" fmla="*/ 141128753 w 92"/>
                <a:gd name="T11" fmla="*/ 181451238 h 90"/>
                <a:gd name="T12" fmla="*/ 115927199 w 92"/>
                <a:gd name="T13" fmla="*/ 221773774 h 90"/>
                <a:gd name="T14" fmla="*/ 95765931 w 92"/>
                <a:gd name="T15" fmla="*/ 221773774 h 90"/>
                <a:gd name="T16" fmla="*/ 70564376 w 92"/>
                <a:gd name="T17" fmla="*/ 206652792 h 90"/>
                <a:gd name="T18" fmla="*/ 85685309 w 92"/>
                <a:gd name="T19" fmla="*/ 146169063 h 90"/>
                <a:gd name="T20" fmla="*/ 50403121 w 92"/>
                <a:gd name="T21" fmla="*/ 156249684 h 90"/>
                <a:gd name="T22" fmla="*/ 10080625 w 92"/>
                <a:gd name="T23" fmla="*/ 141128752 h 90"/>
                <a:gd name="T24" fmla="*/ 5040312 w 92"/>
                <a:gd name="T25" fmla="*/ 100806241 h 90"/>
                <a:gd name="T26" fmla="*/ 30241877 w 92"/>
                <a:gd name="T27" fmla="*/ 75604687 h 90"/>
                <a:gd name="T28" fmla="*/ 65524066 w 92"/>
                <a:gd name="T29" fmla="*/ 85685308 h 90"/>
                <a:gd name="T30" fmla="*/ 40322499 w 92"/>
                <a:gd name="T31" fmla="*/ 40322499 h 90"/>
                <a:gd name="T32" fmla="*/ 60483755 w 92"/>
                <a:gd name="T33" fmla="*/ 10080625 h 90"/>
                <a:gd name="T34" fmla="*/ 95765931 w 92"/>
                <a:gd name="T35" fmla="*/ 0 h 90"/>
                <a:gd name="T36" fmla="*/ 120967509 w 92"/>
                <a:gd name="T37" fmla="*/ 15120939 h 90"/>
                <a:gd name="T38" fmla="*/ 131048131 w 92"/>
                <a:gd name="T39" fmla="*/ 65524065 h 90"/>
                <a:gd name="T40" fmla="*/ 186491550 w 92"/>
                <a:gd name="T41" fmla="*/ 25201560 h 90"/>
                <a:gd name="T42" fmla="*/ 211693154 w 92"/>
                <a:gd name="T43" fmla="*/ 50403120 h 90"/>
                <a:gd name="T44" fmla="*/ 206652794 w 92"/>
                <a:gd name="T45" fmla="*/ 80644997 h 90"/>
                <a:gd name="T46" fmla="*/ 161289996 w 92"/>
                <a:gd name="T47" fmla="*/ 105846576 h 90"/>
                <a:gd name="T48" fmla="*/ 161289996 w 92"/>
                <a:gd name="T49" fmla="*/ 75604687 h 90"/>
                <a:gd name="T50" fmla="*/ 136088442 w 92"/>
                <a:gd name="T51" fmla="*/ 75604687 h 90"/>
                <a:gd name="T52" fmla="*/ 105846577 w 92"/>
                <a:gd name="T53" fmla="*/ 75604687 h 90"/>
                <a:gd name="T54" fmla="*/ 90725620 w 92"/>
                <a:gd name="T55" fmla="*/ 45362810 h 90"/>
                <a:gd name="T56" fmla="*/ 85685309 w 92"/>
                <a:gd name="T57" fmla="*/ 50403120 h 90"/>
                <a:gd name="T58" fmla="*/ 100806241 w 92"/>
                <a:gd name="T59" fmla="*/ 75604687 h 90"/>
                <a:gd name="T60" fmla="*/ 85685309 w 92"/>
                <a:gd name="T61" fmla="*/ 90725619 h 90"/>
                <a:gd name="T62" fmla="*/ 80644998 w 92"/>
                <a:gd name="T63" fmla="*/ 115927198 h 90"/>
                <a:gd name="T64" fmla="*/ 40322499 w 92"/>
                <a:gd name="T65" fmla="*/ 110886887 h 90"/>
                <a:gd name="T66" fmla="*/ 60483755 w 92"/>
                <a:gd name="T67" fmla="*/ 115927198 h 90"/>
                <a:gd name="T68" fmla="*/ 85685309 w 92"/>
                <a:gd name="T69" fmla="*/ 126007819 h 90"/>
                <a:gd name="T70" fmla="*/ 110886888 w 92"/>
                <a:gd name="T71" fmla="*/ 146169063 h 90"/>
                <a:gd name="T72" fmla="*/ 105846577 w 92"/>
                <a:gd name="T73" fmla="*/ 181451238 h 90"/>
                <a:gd name="T74" fmla="*/ 105846577 w 92"/>
                <a:gd name="T75" fmla="*/ 181451238 h 90"/>
                <a:gd name="T76" fmla="*/ 126007820 w 92"/>
                <a:gd name="T77" fmla="*/ 146169063 h 90"/>
                <a:gd name="T78" fmla="*/ 146169064 w 92"/>
                <a:gd name="T79" fmla="*/ 131048130 h 90"/>
                <a:gd name="T80" fmla="*/ 166330307 w 92"/>
                <a:gd name="T81" fmla="*/ 136088441 h 90"/>
                <a:gd name="T82" fmla="*/ 186491550 w 92"/>
                <a:gd name="T83" fmla="*/ 141128752 h 90"/>
                <a:gd name="T84" fmla="*/ 166330307 w 92"/>
                <a:gd name="T85" fmla="*/ 131048130 h 90"/>
                <a:gd name="T86" fmla="*/ 156249685 w 92"/>
                <a:gd name="T87" fmla="*/ 105846576 h 90"/>
                <a:gd name="T88" fmla="*/ 146169064 w 92"/>
                <a:gd name="T89" fmla="*/ 85685308 h 90"/>
                <a:gd name="T90" fmla="*/ 171370618 w 92"/>
                <a:gd name="T91" fmla="*/ 65524065 h 90"/>
                <a:gd name="T92" fmla="*/ 171370618 w 92"/>
                <a:gd name="T93" fmla="*/ 65524065 h 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2"/>
                <a:gd name="T142" fmla="*/ 0 h 90"/>
                <a:gd name="T143" fmla="*/ 92 w 92"/>
                <a:gd name="T144" fmla="*/ 90 h 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2" h="90">
                  <a:moveTo>
                    <a:pt x="64" y="42"/>
                  </a:moveTo>
                  <a:lnTo>
                    <a:pt x="64" y="42"/>
                  </a:lnTo>
                  <a:lnTo>
                    <a:pt x="76" y="42"/>
                  </a:lnTo>
                  <a:lnTo>
                    <a:pt x="86" y="44"/>
                  </a:lnTo>
                  <a:lnTo>
                    <a:pt x="90" y="46"/>
                  </a:lnTo>
                  <a:lnTo>
                    <a:pt x="92" y="50"/>
                  </a:lnTo>
                  <a:lnTo>
                    <a:pt x="92" y="54"/>
                  </a:lnTo>
                  <a:lnTo>
                    <a:pt x="90" y="62"/>
                  </a:lnTo>
                  <a:lnTo>
                    <a:pt x="84" y="70"/>
                  </a:lnTo>
                  <a:lnTo>
                    <a:pt x="80" y="72"/>
                  </a:lnTo>
                  <a:lnTo>
                    <a:pt x="78" y="74"/>
                  </a:lnTo>
                  <a:lnTo>
                    <a:pt x="70" y="72"/>
                  </a:lnTo>
                  <a:lnTo>
                    <a:pt x="62" y="66"/>
                  </a:lnTo>
                  <a:lnTo>
                    <a:pt x="56" y="62"/>
                  </a:lnTo>
                  <a:lnTo>
                    <a:pt x="56" y="72"/>
                  </a:lnTo>
                  <a:lnTo>
                    <a:pt x="54" y="82"/>
                  </a:lnTo>
                  <a:lnTo>
                    <a:pt x="50" y="86"/>
                  </a:lnTo>
                  <a:lnTo>
                    <a:pt x="46" y="88"/>
                  </a:lnTo>
                  <a:lnTo>
                    <a:pt x="42" y="90"/>
                  </a:lnTo>
                  <a:lnTo>
                    <a:pt x="38" y="88"/>
                  </a:lnTo>
                  <a:lnTo>
                    <a:pt x="32" y="88"/>
                  </a:lnTo>
                  <a:lnTo>
                    <a:pt x="30" y="84"/>
                  </a:lnTo>
                  <a:lnTo>
                    <a:pt x="28" y="82"/>
                  </a:lnTo>
                  <a:lnTo>
                    <a:pt x="28" y="78"/>
                  </a:lnTo>
                  <a:lnTo>
                    <a:pt x="30" y="68"/>
                  </a:lnTo>
                  <a:lnTo>
                    <a:pt x="34" y="58"/>
                  </a:lnTo>
                  <a:lnTo>
                    <a:pt x="26" y="60"/>
                  </a:lnTo>
                  <a:lnTo>
                    <a:pt x="20" y="62"/>
                  </a:lnTo>
                  <a:lnTo>
                    <a:pt x="14" y="62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2" y="40"/>
                  </a:lnTo>
                  <a:lnTo>
                    <a:pt x="6" y="34"/>
                  </a:lnTo>
                  <a:lnTo>
                    <a:pt x="12" y="30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18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48" y="6"/>
                  </a:lnTo>
                  <a:lnTo>
                    <a:pt x="52" y="14"/>
                  </a:lnTo>
                  <a:lnTo>
                    <a:pt x="52" y="26"/>
                  </a:lnTo>
                  <a:lnTo>
                    <a:pt x="58" y="16"/>
                  </a:lnTo>
                  <a:lnTo>
                    <a:pt x="66" y="10"/>
                  </a:lnTo>
                  <a:lnTo>
                    <a:pt x="74" y="10"/>
                  </a:lnTo>
                  <a:lnTo>
                    <a:pt x="80" y="14"/>
                  </a:lnTo>
                  <a:lnTo>
                    <a:pt x="84" y="20"/>
                  </a:lnTo>
                  <a:lnTo>
                    <a:pt x="86" y="24"/>
                  </a:lnTo>
                  <a:lnTo>
                    <a:pt x="84" y="28"/>
                  </a:lnTo>
                  <a:lnTo>
                    <a:pt x="82" y="32"/>
                  </a:lnTo>
                  <a:lnTo>
                    <a:pt x="74" y="38"/>
                  </a:lnTo>
                  <a:lnTo>
                    <a:pt x="64" y="42"/>
                  </a:lnTo>
                  <a:close/>
                  <a:moveTo>
                    <a:pt x="68" y="26"/>
                  </a:moveTo>
                  <a:lnTo>
                    <a:pt x="68" y="26"/>
                  </a:lnTo>
                  <a:lnTo>
                    <a:pt x="64" y="30"/>
                  </a:lnTo>
                  <a:lnTo>
                    <a:pt x="58" y="32"/>
                  </a:lnTo>
                  <a:lnTo>
                    <a:pt x="54" y="30"/>
                  </a:lnTo>
                  <a:lnTo>
                    <a:pt x="50" y="28"/>
                  </a:lnTo>
                  <a:lnTo>
                    <a:pt x="46" y="28"/>
                  </a:lnTo>
                  <a:lnTo>
                    <a:pt x="42" y="30"/>
                  </a:lnTo>
                  <a:lnTo>
                    <a:pt x="38" y="24"/>
                  </a:lnTo>
                  <a:lnTo>
                    <a:pt x="36" y="18"/>
                  </a:lnTo>
                  <a:lnTo>
                    <a:pt x="34" y="20"/>
                  </a:lnTo>
                  <a:lnTo>
                    <a:pt x="40" y="30"/>
                  </a:lnTo>
                  <a:lnTo>
                    <a:pt x="36" y="34"/>
                  </a:lnTo>
                  <a:lnTo>
                    <a:pt x="34" y="36"/>
                  </a:lnTo>
                  <a:lnTo>
                    <a:pt x="32" y="42"/>
                  </a:lnTo>
                  <a:lnTo>
                    <a:pt x="32" y="46"/>
                  </a:lnTo>
                  <a:lnTo>
                    <a:pt x="24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24" y="46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8" y="56"/>
                  </a:lnTo>
                  <a:lnTo>
                    <a:pt x="44" y="58"/>
                  </a:lnTo>
                  <a:lnTo>
                    <a:pt x="42" y="64"/>
                  </a:lnTo>
                  <a:lnTo>
                    <a:pt x="42" y="72"/>
                  </a:lnTo>
                  <a:lnTo>
                    <a:pt x="46" y="58"/>
                  </a:lnTo>
                  <a:lnTo>
                    <a:pt x="50" y="58"/>
                  </a:lnTo>
                  <a:lnTo>
                    <a:pt x="54" y="56"/>
                  </a:lnTo>
                  <a:lnTo>
                    <a:pt x="58" y="52"/>
                  </a:lnTo>
                  <a:lnTo>
                    <a:pt x="66" y="54"/>
                  </a:lnTo>
                  <a:lnTo>
                    <a:pt x="74" y="56"/>
                  </a:lnTo>
                  <a:lnTo>
                    <a:pt x="66" y="52"/>
                  </a:lnTo>
                  <a:lnTo>
                    <a:pt x="60" y="50"/>
                  </a:lnTo>
                  <a:lnTo>
                    <a:pt x="62" y="42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64" y="30"/>
                  </a:lnTo>
                  <a:lnTo>
                    <a:pt x="68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1" name="Freeform 66"/>
            <p:cNvSpPr>
              <a:spLocks/>
            </p:cNvSpPr>
            <p:nvPr/>
          </p:nvSpPr>
          <p:spPr bwMode="auto">
            <a:xfrm>
              <a:off x="4560888" y="3403600"/>
              <a:ext cx="47625" cy="47625"/>
            </a:xfrm>
            <a:custGeom>
              <a:avLst/>
              <a:gdLst>
                <a:gd name="T0" fmla="*/ 70564382 w 30"/>
                <a:gd name="T1" fmla="*/ 20161251 h 30"/>
                <a:gd name="T2" fmla="*/ 70564382 w 30"/>
                <a:gd name="T3" fmla="*/ 20161251 h 30"/>
                <a:gd name="T4" fmla="*/ 75604693 w 30"/>
                <a:gd name="T5" fmla="*/ 30241880 h 30"/>
                <a:gd name="T6" fmla="*/ 75604693 w 30"/>
                <a:gd name="T7" fmla="*/ 45362813 h 30"/>
                <a:gd name="T8" fmla="*/ 70564382 w 30"/>
                <a:gd name="T9" fmla="*/ 60483759 h 30"/>
                <a:gd name="T10" fmla="*/ 60483759 w 30"/>
                <a:gd name="T11" fmla="*/ 70564382 h 30"/>
                <a:gd name="T12" fmla="*/ 60483759 w 30"/>
                <a:gd name="T13" fmla="*/ 70564382 h 30"/>
                <a:gd name="T14" fmla="*/ 45362813 w 30"/>
                <a:gd name="T15" fmla="*/ 75604693 h 30"/>
                <a:gd name="T16" fmla="*/ 30241880 w 30"/>
                <a:gd name="T17" fmla="*/ 75604693 h 30"/>
                <a:gd name="T18" fmla="*/ 15120940 w 30"/>
                <a:gd name="T19" fmla="*/ 70564382 h 30"/>
                <a:gd name="T20" fmla="*/ 5040313 w 30"/>
                <a:gd name="T21" fmla="*/ 60483759 h 30"/>
                <a:gd name="T22" fmla="*/ 5040313 w 30"/>
                <a:gd name="T23" fmla="*/ 60483759 h 30"/>
                <a:gd name="T24" fmla="*/ 0 w 30"/>
                <a:gd name="T25" fmla="*/ 45362813 h 30"/>
                <a:gd name="T26" fmla="*/ 0 w 30"/>
                <a:gd name="T27" fmla="*/ 30241880 h 30"/>
                <a:gd name="T28" fmla="*/ 5040313 w 30"/>
                <a:gd name="T29" fmla="*/ 15120940 h 30"/>
                <a:gd name="T30" fmla="*/ 20161251 w 30"/>
                <a:gd name="T31" fmla="*/ 5040313 h 30"/>
                <a:gd name="T32" fmla="*/ 20161251 w 30"/>
                <a:gd name="T33" fmla="*/ 5040313 h 30"/>
                <a:gd name="T34" fmla="*/ 35282191 w 30"/>
                <a:gd name="T35" fmla="*/ 0 h 30"/>
                <a:gd name="T36" fmla="*/ 50403125 w 30"/>
                <a:gd name="T37" fmla="*/ 0 h 30"/>
                <a:gd name="T38" fmla="*/ 60483759 w 30"/>
                <a:gd name="T39" fmla="*/ 5040313 h 30"/>
                <a:gd name="T40" fmla="*/ 70564382 w 30"/>
                <a:gd name="T41" fmla="*/ 20161251 h 30"/>
                <a:gd name="T42" fmla="*/ 70564382 w 30"/>
                <a:gd name="T43" fmla="*/ 2016125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28" y="8"/>
                  </a:move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4" y="28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2" name="Freeform 67"/>
            <p:cNvSpPr>
              <a:spLocks noEditPoints="1"/>
            </p:cNvSpPr>
            <p:nvPr/>
          </p:nvSpPr>
          <p:spPr bwMode="auto">
            <a:xfrm>
              <a:off x="4611688" y="2955925"/>
              <a:ext cx="117475" cy="111125"/>
            </a:xfrm>
            <a:custGeom>
              <a:avLst/>
              <a:gdLst>
                <a:gd name="T0" fmla="*/ 151209362 w 74"/>
                <a:gd name="T1" fmla="*/ 110886876 h 70"/>
                <a:gd name="T2" fmla="*/ 176410914 w 74"/>
                <a:gd name="T3" fmla="*/ 141128738 h 70"/>
                <a:gd name="T4" fmla="*/ 166330294 w 74"/>
                <a:gd name="T5" fmla="*/ 161289979 h 70"/>
                <a:gd name="T6" fmla="*/ 115927189 w 74"/>
                <a:gd name="T7" fmla="*/ 166330290 h 70"/>
                <a:gd name="T8" fmla="*/ 100806233 w 74"/>
                <a:gd name="T9" fmla="*/ 131048117 h 70"/>
                <a:gd name="T10" fmla="*/ 75604681 w 74"/>
                <a:gd name="T11" fmla="*/ 171370600 h 70"/>
                <a:gd name="T12" fmla="*/ 40322496 w 74"/>
                <a:gd name="T13" fmla="*/ 171370600 h 70"/>
                <a:gd name="T14" fmla="*/ 30241875 w 74"/>
                <a:gd name="T15" fmla="*/ 141128738 h 70"/>
                <a:gd name="T16" fmla="*/ 60483750 w 74"/>
                <a:gd name="T17" fmla="*/ 105846566 h 70"/>
                <a:gd name="T18" fmla="*/ 10080624 w 74"/>
                <a:gd name="T19" fmla="*/ 90725610 h 70"/>
                <a:gd name="T20" fmla="*/ 5040312 w 74"/>
                <a:gd name="T21" fmla="*/ 60483748 h 70"/>
                <a:gd name="T22" fmla="*/ 25201558 w 74"/>
                <a:gd name="T23" fmla="*/ 35282185 h 70"/>
                <a:gd name="T24" fmla="*/ 65524060 w 74"/>
                <a:gd name="T25" fmla="*/ 55443438 h 70"/>
                <a:gd name="T26" fmla="*/ 55443439 w 74"/>
                <a:gd name="T27" fmla="*/ 20161247 h 70"/>
                <a:gd name="T28" fmla="*/ 70564371 w 74"/>
                <a:gd name="T29" fmla="*/ 0 h 70"/>
                <a:gd name="T30" fmla="*/ 105846568 w 74"/>
                <a:gd name="T31" fmla="*/ 0 h 70"/>
                <a:gd name="T32" fmla="*/ 126007810 w 74"/>
                <a:gd name="T33" fmla="*/ 10080624 h 70"/>
                <a:gd name="T34" fmla="*/ 120967500 w 74"/>
                <a:gd name="T35" fmla="*/ 60483748 h 70"/>
                <a:gd name="T36" fmla="*/ 161289983 w 74"/>
                <a:gd name="T37" fmla="*/ 45362805 h 70"/>
                <a:gd name="T38" fmla="*/ 186491535 w 74"/>
                <a:gd name="T39" fmla="*/ 65524059 h 70"/>
                <a:gd name="T40" fmla="*/ 181451225 w 74"/>
                <a:gd name="T41" fmla="*/ 90725610 h 70"/>
                <a:gd name="T42" fmla="*/ 131048121 w 74"/>
                <a:gd name="T43" fmla="*/ 100806231 h 70"/>
                <a:gd name="T44" fmla="*/ 151209362 w 74"/>
                <a:gd name="T45" fmla="*/ 75604679 h 70"/>
                <a:gd name="T46" fmla="*/ 126007810 w 74"/>
                <a:gd name="T47" fmla="*/ 80644990 h 70"/>
                <a:gd name="T48" fmla="*/ 95765923 w 74"/>
                <a:gd name="T49" fmla="*/ 60483748 h 70"/>
                <a:gd name="T50" fmla="*/ 95765923 w 74"/>
                <a:gd name="T51" fmla="*/ 35282185 h 70"/>
                <a:gd name="T52" fmla="*/ 95765923 w 74"/>
                <a:gd name="T53" fmla="*/ 60483748 h 70"/>
                <a:gd name="T54" fmla="*/ 90725612 w 74"/>
                <a:gd name="T55" fmla="*/ 60483748 h 70"/>
                <a:gd name="T56" fmla="*/ 65524060 w 74"/>
                <a:gd name="T57" fmla="*/ 80644990 h 70"/>
                <a:gd name="T58" fmla="*/ 40322496 w 74"/>
                <a:gd name="T59" fmla="*/ 70564369 h 70"/>
                <a:gd name="T60" fmla="*/ 65524060 w 74"/>
                <a:gd name="T61" fmla="*/ 85685300 h 70"/>
                <a:gd name="T62" fmla="*/ 65524060 w 74"/>
                <a:gd name="T63" fmla="*/ 95765921 h 70"/>
                <a:gd name="T64" fmla="*/ 80644992 w 74"/>
                <a:gd name="T65" fmla="*/ 115927187 h 70"/>
                <a:gd name="T66" fmla="*/ 65524060 w 74"/>
                <a:gd name="T67" fmla="*/ 141128738 h 70"/>
                <a:gd name="T68" fmla="*/ 80644992 w 74"/>
                <a:gd name="T69" fmla="*/ 115927187 h 70"/>
                <a:gd name="T70" fmla="*/ 100806233 w 74"/>
                <a:gd name="T71" fmla="*/ 120967497 h 70"/>
                <a:gd name="T72" fmla="*/ 120967500 w 74"/>
                <a:gd name="T73" fmla="*/ 126007807 h 70"/>
                <a:gd name="T74" fmla="*/ 136088431 w 74"/>
                <a:gd name="T75" fmla="*/ 136088428 h 70"/>
                <a:gd name="T76" fmla="*/ 126007810 w 74"/>
                <a:gd name="T77" fmla="*/ 120967497 h 70"/>
                <a:gd name="T78" fmla="*/ 115927189 w 74"/>
                <a:gd name="T79" fmla="*/ 115927187 h 70"/>
                <a:gd name="T80" fmla="*/ 126007810 w 74"/>
                <a:gd name="T81" fmla="*/ 85685300 h 70"/>
                <a:gd name="T82" fmla="*/ 141128741 w 74"/>
                <a:gd name="T83" fmla="*/ 80644990 h 70"/>
                <a:gd name="T84" fmla="*/ 151209362 w 74"/>
                <a:gd name="T85" fmla="*/ 75604679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0"/>
                <a:gd name="T131" fmla="*/ 74 w 74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0">
                  <a:moveTo>
                    <a:pt x="52" y="40"/>
                  </a:moveTo>
                  <a:lnTo>
                    <a:pt x="52" y="40"/>
                  </a:lnTo>
                  <a:lnTo>
                    <a:pt x="60" y="44"/>
                  </a:lnTo>
                  <a:lnTo>
                    <a:pt x="68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68" y="60"/>
                  </a:lnTo>
                  <a:lnTo>
                    <a:pt x="66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2" y="58"/>
                  </a:lnTo>
                  <a:lnTo>
                    <a:pt x="40" y="52"/>
                  </a:lnTo>
                  <a:lnTo>
                    <a:pt x="36" y="62"/>
                  </a:lnTo>
                  <a:lnTo>
                    <a:pt x="30" y="68"/>
                  </a:lnTo>
                  <a:lnTo>
                    <a:pt x="24" y="70"/>
                  </a:lnTo>
                  <a:lnTo>
                    <a:pt x="16" y="68"/>
                  </a:lnTo>
                  <a:lnTo>
                    <a:pt x="14" y="64"/>
                  </a:lnTo>
                  <a:lnTo>
                    <a:pt x="12" y="62"/>
                  </a:lnTo>
                  <a:lnTo>
                    <a:pt x="12" y="56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12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0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4" y="6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2" y="8"/>
                  </a:lnTo>
                  <a:lnTo>
                    <a:pt x="52" y="16"/>
                  </a:lnTo>
                  <a:lnTo>
                    <a:pt x="48" y="24"/>
                  </a:lnTo>
                  <a:lnTo>
                    <a:pt x="56" y="18"/>
                  </a:lnTo>
                  <a:lnTo>
                    <a:pt x="64" y="18"/>
                  </a:lnTo>
                  <a:lnTo>
                    <a:pt x="70" y="20"/>
                  </a:lnTo>
                  <a:lnTo>
                    <a:pt x="74" y="26"/>
                  </a:lnTo>
                  <a:lnTo>
                    <a:pt x="74" y="30"/>
                  </a:lnTo>
                  <a:lnTo>
                    <a:pt x="74" y="34"/>
                  </a:lnTo>
                  <a:lnTo>
                    <a:pt x="72" y="36"/>
                  </a:lnTo>
                  <a:lnTo>
                    <a:pt x="70" y="38"/>
                  </a:lnTo>
                  <a:lnTo>
                    <a:pt x="60" y="40"/>
                  </a:lnTo>
                  <a:lnTo>
                    <a:pt x="52" y="40"/>
                  </a:lnTo>
                  <a:close/>
                  <a:moveTo>
                    <a:pt x="60" y="30"/>
                  </a:moveTo>
                  <a:lnTo>
                    <a:pt x="60" y="30"/>
                  </a:lnTo>
                  <a:lnTo>
                    <a:pt x="54" y="32"/>
                  </a:lnTo>
                  <a:lnTo>
                    <a:pt x="50" y="32"/>
                  </a:lnTo>
                  <a:lnTo>
                    <a:pt x="46" y="26"/>
                  </a:lnTo>
                  <a:lnTo>
                    <a:pt x="38" y="24"/>
                  </a:lnTo>
                  <a:lnTo>
                    <a:pt x="38" y="18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0" y="26"/>
                  </a:lnTo>
                  <a:lnTo>
                    <a:pt x="26" y="32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6"/>
                  </a:lnTo>
                  <a:lnTo>
                    <a:pt x="28" y="50"/>
                  </a:lnTo>
                  <a:lnTo>
                    <a:pt x="26" y="56"/>
                  </a:lnTo>
                  <a:lnTo>
                    <a:pt x="32" y="46"/>
                  </a:lnTo>
                  <a:lnTo>
                    <a:pt x="40" y="48"/>
                  </a:lnTo>
                  <a:lnTo>
                    <a:pt x="44" y="46"/>
                  </a:lnTo>
                  <a:lnTo>
                    <a:pt x="48" y="50"/>
                  </a:lnTo>
                  <a:lnTo>
                    <a:pt x="54" y="54"/>
                  </a:lnTo>
                  <a:lnTo>
                    <a:pt x="56" y="54"/>
                  </a:lnTo>
                  <a:lnTo>
                    <a:pt x="50" y="48"/>
                  </a:lnTo>
                  <a:lnTo>
                    <a:pt x="46" y="46"/>
                  </a:lnTo>
                  <a:lnTo>
                    <a:pt x="50" y="40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6" y="32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3" name="Freeform 68"/>
            <p:cNvSpPr>
              <a:spLocks/>
            </p:cNvSpPr>
            <p:nvPr/>
          </p:nvSpPr>
          <p:spPr bwMode="auto">
            <a:xfrm>
              <a:off x="4652963" y="2994025"/>
              <a:ext cx="41275" cy="38100"/>
            </a:xfrm>
            <a:custGeom>
              <a:avLst/>
              <a:gdLst>
                <a:gd name="T0" fmla="*/ 65524068 w 26"/>
                <a:gd name="T1" fmla="*/ 25201561 h 24"/>
                <a:gd name="T2" fmla="*/ 65524068 w 26"/>
                <a:gd name="T3" fmla="*/ 25201561 h 24"/>
                <a:gd name="T4" fmla="*/ 65524068 w 26"/>
                <a:gd name="T5" fmla="*/ 40322500 h 24"/>
                <a:gd name="T6" fmla="*/ 60483757 w 26"/>
                <a:gd name="T7" fmla="*/ 50403121 h 24"/>
                <a:gd name="T8" fmla="*/ 50403123 w 26"/>
                <a:gd name="T9" fmla="*/ 60483756 h 24"/>
                <a:gd name="T10" fmla="*/ 35282190 w 26"/>
                <a:gd name="T11" fmla="*/ 60483756 h 24"/>
                <a:gd name="T12" fmla="*/ 35282190 w 26"/>
                <a:gd name="T13" fmla="*/ 60483756 h 24"/>
                <a:gd name="T14" fmla="*/ 25201561 w 26"/>
                <a:gd name="T15" fmla="*/ 60483756 h 24"/>
                <a:gd name="T16" fmla="*/ 10080625 w 26"/>
                <a:gd name="T17" fmla="*/ 55443445 h 24"/>
                <a:gd name="T18" fmla="*/ 5040313 w 26"/>
                <a:gd name="T19" fmla="*/ 45362810 h 24"/>
                <a:gd name="T20" fmla="*/ 0 w 26"/>
                <a:gd name="T21" fmla="*/ 35282189 h 24"/>
                <a:gd name="T22" fmla="*/ 0 w 26"/>
                <a:gd name="T23" fmla="*/ 35282189 h 24"/>
                <a:gd name="T24" fmla="*/ 0 w 26"/>
                <a:gd name="T25" fmla="*/ 20161250 h 24"/>
                <a:gd name="T26" fmla="*/ 5040313 w 26"/>
                <a:gd name="T27" fmla="*/ 10080625 h 24"/>
                <a:gd name="T28" fmla="*/ 15120939 w 26"/>
                <a:gd name="T29" fmla="*/ 0 h 24"/>
                <a:gd name="T30" fmla="*/ 30241879 w 26"/>
                <a:gd name="T31" fmla="*/ 0 h 24"/>
                <a:gd name="T32" fmla="*/ 30241879 w 26"/>
                <a:gd name="T33" fmla="*/ 0 h 24"/>
                <a:gd name="T34" fmla="*/ 40322501 w 26"/>
                <a:gd name="T35" fmla="*/ 0 h 24"/>
                <a:gd name="T36" fmla="*/ 50403123 w 26"/>
                <a:gd name="T37" fmla="*/ 5040312 h 24"/>
                <a:gd name="T38" fmla="*/ 60483757 w 26"/>
                <a:gd name="T39" fmla="*/ 15120939 h 24"/>
                <a:gd name="T40" fmla="*/ 65524068 w 26"/>
                <a:gd name="T41" fmla="*/ 25201561 h 24"/>
                <a:gd name="T42" fmla="*/ 65524068 w 26"/>
                <a:gd name="T43" fmla="*/ 2520156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4"/>
                <a:gd name="T68" fmla="*/ 26 w 26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4">
                  <a:moveTo>
                    <a:pt x="26" y="10"/>
                  </a:moveTo>
                  <a:lnTo>
                    <a:pt x="26" y="10"/>
                  </a:lnTo>
                  <a:lnTo>
                    <a:pt x="26" y="16"/>
                  </a:lnTo>
                  <a:lnTo>
                    <a:pt x="24" y="20"/>
                  </a:lnTo>
                  <a:lnTo>
                    <a:pt x="20" y="24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6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4" name="Freeform 69"/>
            <p:cNvSpPr>
              <a:spLocks noEditPoints="1"/>
            </p:cNvSpPr>
            <p:nvPr/>
          </p:nvSpPr>
          <p:spPr bwMode="auto">
            <a:xfrm>
              <a:off x="4706938" y="2955925"/>
              <a:ext cx="117475" cy="114300"/>
            </a:xfrm>
            <a:custGeom>
              <a:avLst/>
              <a:gdLst>
                <a:gd name="T0" fmla="*/ 151209362 w 74"/>
                <a:gd name="T1" fmla="*/ 120967498 h 72"/>
                <a:gd name="T2" fmla="*/ 171370604 w 74"/>
                <a:gd name="T3" fmla="*/ 151209361 h 72"/>
                <a:gd name="T4" fmla="*/ 156249673 w 74"/>
                <a:gd name="T5" fmla="*/ 171370602 h 72"/>
                <a:gd name="T6" fmla="*/ 110886879 w 74"/>
                <a:gd name="T7" fmla="*/ 171370602 h 72"/>
                <a:gd name="T8" fmla="*/ 95765923 w 74"/>
                <a:gd name="T9" fmla="*/ 136088429 h 72"/>
                <a:gd name="T10" fmla="*/ 70564371 w 74"/>
                <a:gd name="T11" fmla="*/ 176410912 h 72"/>
                <a:gd name="T12" fmla="*/ 30241875 w 74"/>
                <a:gd name="T13" fmla="*/ 171370602 h 72"/>
                <a:gd name="T14" fmla="*/ 25201558 w 74"/>
                <a:gd name="T15" fmla="*/ 141128740 h 72"/>
                <a:gd name="T16" fmla="*/ 55443439 w 74"/>
                <a:gd name="T17" fmla="*/ 110886878 h 72"/>
                <a:gd name="T18" fmla="*/ 5040312 w 74"/>
                <a:gd name="T19" fmla="*/ 90725611 h 72"/>
                <a:gd name="T20" fmla="*/ 5040312 w 74"/>
                <a:gd name="T21" fmla="*/ 55443439 h 72"/>
                <a:gd name="T22" fmla="*/ 25201558 w 74"/>
                <a:gd name="T23" fmla="*/ 35282185 h 72"/>
                <a:gd name="T24" fmla="*/ 65524060 w 74"/>
                <a:gd name="T25" fmla="*/ 55443439 h 72"/>
                <a:gd name="T26" fmla="*/ 60483750 w 74"/>
                <a:gd name="T27" fmla="*/ 20161248 h 72"/>
                <a:gd name="T28" fmla="*/ 75604681 w 74"/>
                <a:gd name="T29" fmla="*/ 0 h 72"/>
                <a:gd name="T30" fmla="*/ 105846568 w 74"/>
                <a:gd name="T31" fmla="*/ 0 h 72"/>
                <a:gd name="T32" fmla="*/ 131048121 w 74"/>
                <a:gd name="T33" fmla="*/ 15120937 h 72"/>
                <a:gd name="T34" fmla="*/ 120967500 w 74"/>
                <a:gd name="T35" fmla="*/ 65524060 h 72"/>
                <a:gd name="T36" fmla="*/ 161289983 w 74"/>
                <a:gd name="T37" fmla="*/ 50403116 h 72"/>
                <a:gd name="T38" fmla="*/ 186491535 w 74"/>
                <a:gd name="T39" fmla="*/ 70564370 h 72"/>
                <a:gd name="T40" fmla="*/ 181451225 w 74"/>
                <a:gd name="T41" fmla="*/ 100806232 h 72"/>
                <a:gd name="T42" fmla="*/ 126007810 w 74"/>
                <a:gd name="T43" fmla="*/ 105846567 h 72"/>
                <a:gd name="T44" fmla="*/ 151209362 w 74"/>
                <a:gd name="T45" fmla="*/ 80644991 h 72"/>
                <a:gd name="T46" fmla="*/ 126007810 w 74"/>
                <a:gd name="T47" fmla="*/ 85685301 h 72"/>
                <a:gd name="T48" fmla="*/ 95765923 w 74"/>
                <a:gd name="T49" fmla="*/ 60483749 h 72"/>
                <a:gd name="T50" fmla="*/ 95765923 w 74"/>
                <a:gd name="T51" fmla="*/ 35282185 h 72"/>
                <a:gd name="T52" fmla="*/ 90725612 w 74"/>
                <a:gd name="T53" fmla="*/ 60483749 h 72"/>
                <a:gd name="T54" fmla="*/ 90725612 w 74"/>
                <a:gd name="T55" fmla="*/ 60483749 h 72"/>
                <a:gd name="T56" fmla="*/ 65524060 w 74"/>
                <a:gd name="T57" fmla="*/ 85685301 h 72"/>
                <a:gd name="T58" fmla="*/ 35282185 w 74"/>
                <a:gd name="T59" fmla="*/ 70564370 h 72"/>
                <a:gd name="T60" fmla="*/ 65524060 w 74"/>
                <a:gd name="T61" fmla="*/ 90725611 h 72"/>
                <a:gd name="T62" fmla="*/ 65524060 w 74"/>
                <a:gd name="T63" fmla="*/ 95765922 h 72"/>
                <a:gd name="T64" fmla="*/ 75604681 w 74"/>
                <a:gd name="T65" fmla="*/ 115927188 h 72"/>
                <a:gd name="T66" fmla="*/ 55443439 w 74"/>
                <a:gd name="T67" fmla="*/ 146169050 h 72"/>
                <a:gd name="T68" fmla="*/ 80644992 w 74"/>
                <a:gd name="T69" fmla="*/ 120967498 h 72"/>
                <a:gd name="T70" fmla="*/ 95765923 w 74"/>
                <a:gd name="T71" fmla="*/ 126007809 h 72"/>
                <a:gd name="T72" fmla="*/ 120967500 w 74"/>
                <a:gd name="T73" fmla="*/ 131048119 h 72"/>
                <a:gd name="T74" fmla="*/ 136088431 w 74"/>
                <a:gd name="T75" fmla="*/ 146169050 h 72"/>
                <a:gd name="T76" fmla="*/ 120967500 w 74"/>
                <a:gd name="T77" fmla="*/ 131048119 h 72"/>
                <a:gd name="T78" fmla="*/ 110886879 w 74"/>
                <a:gd name="T79" fmla="*/ 120967498 h 72"/>
                <a:gd name="T80" fmla="*/ 126007810 w 74"/>
                <a:gd name="T81" fmla="*/ 90725611 h 72"/>
                <a:gd name="T82" fmla="*/ 141128741 w 74"/>
                <a:gd name="T83" fmla="*/ 85685301 h 72"/>
                <a:gd name="T84" fmla="*/ 151209362 w 74"/>
                <a:gd name="T85" fmla="*/ 80644991 h 7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2"/>
                <a:gd name="T131" fmla="*/ 74 w 74"/>
                <a:gd name="T132" fmla="*/ 72 h 7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2">
                  <a:moveTo>
                    <a:pt x="50" y="42"/>
                  </a:moveTo>
                  <a:lnTo>
                    <a:pt x="50" y="42"/>
                  </a:lnTo>
                  <a:lnTo>
                    <a:pt x="60" y="48"/>
                  </a:lnTo>
                  <a:lnTo>
                    <a:pt x="66" y="52"/>
                  </a:lnTo>
                  <a:lnTo>
                    <a:pt x="68" y="56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2" y="68"/>
                  </a:lnTo>
                  <a:lnTo>
                    <a:pt x="56" y="72"/>
                  </a:lnTo>
                  <a:lnTo>
                    <a:pt x="50" y="72"/>
                  </a:lnTo>
                  <a:lnTo>
                    <a:pt x="44" y="68"/>
                  </a:lnTo>
                  <a:lnTo>
                    <a:pt x="40" y="60"/>
                  </a:lnTo>
                  <a:lnTo>
                    <a:pt x="38" y="54"/>
                  </a:lnTo>
                  <a:lnTo>
                    <a:pt x="34" y="64"/>
                  </a:lnTo>
                  <a:lnTo>
                    <a:pt x="28" y="70"/>
                  </a:lnTo>
                  <a:lnTo>
                    <a:pt x="20" y="70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10" y="62"/>
                  </a:lnTo>
                  <a:lnTo>
                    <a:pt x="10" y="56"/>
                  </a:lnTo>
                  <a:lnTo>
                    <a:pt x="16" y="50"/>
                  </a:lnTo>
                  <a:lnTo>
                    <a:pt x="22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6" y="18"/>
                  </a:lnTo>
                  <a:lnTo>
                    <a:pt x="10" y="14"/>
                  </a:lnTo>
                  <a:lnTo>
                    <a:pt x="16" y="14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52" y="18"/>
                  </a:lnTo>
                  <a:lnTo>
                    <a:pt x="48" y="26"/>
                  </a:lnTo>
                  <a:lnTo>
                    <a:pt x="56" y="22"/>
                  </a:lnTo>
                  <a:lnTo>
                    <a:pt x="64" y="20"/>
                  </a:lnTo>
                  <a:lnTo>
                    <a:pt x="70" y="22"/>
                  </a:lnTo>
                  <a:lnTo>
                    <a:pt x="74" y="28"/>
                  </a:lnTo>
                  <a:lnTo>
                    <a:pt x="74" y="34"/>
                  </a:lnTo>
                  <a:lnTo>
                    <a:pt x="74" y="38"/>
                  </a:lnTo>
                  <a:lnTo>
                    <a:pt x="72" y="40"/>
                  </a:lnTo>
                  <a:lnTo>
                    <a:pt x="68" y="42"/>
                  </a:lnTo>
                  <a:lnTo>
                    <a:pt x="60" y="44"/>
                  </a:lnTo>
                  <a:lnTo>
                    <a:pt x="50" y="42"/>
                  </a:lnTo>
                  <a:close/>
                  <a:moveTo>
                    <a:pt x="60" y="32"/>
                  </a:moveTo>
                  <a:lnTo>
                    <a:pt x="60" y="32"/>
                  </a:lnTo>
                  <a:lnTo>
                    <a:pt x="54" y="34"/>
                  </a:lnTo>
                  <a:lnTo>
                    <a:pt x="50" y="34"/>
                  </a:lnTo>
                  <a:lnTo>
                    <a:pt x="46" y="28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14"/>
                  </a:lnTo>
                  <a:lnTo>
                    <a:pt x="36" y="24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44"/>
                  </a:lnTo>
                  <a:lnTo>
                    <a:pt x="30" y="46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8" y="50"/>
                  </a:lnTo>
                  <a:lnTo>
                    <a:pt x="44" y="48"/>
                  </a:lnTo>
                  <a:lnTo>
                    <a:pt x="48" y="52"/>
                  </a:lnTo>
                  <a:lnTo>
                    <a:pt x="54" y="58"/>
                  </a:lnTo>
                  <a:lnTo>
                    <a:pt x="48" y="52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6" y="34"/>
                  </a:lnTo>
                  <a:lnTo>
                    <a:pt x="60" y="3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5" name="Freeform 70"/>
            <p:cNvSpPr>
              <a:spLocks/>
            </p:cNvSpPr>
            <p:nvPr/>
          </p:nvSpPr>
          <p:spPr bwMode="auto">
            <a:xfrm>
              <a:off x="4745038" y="2994025"/>
              <a:ext cx="41275" cy="41275"/>
            </a:xfrm>
            <a:custGeom>
              <a:avLst/>
              <a:gdLst>
                <a:gd name="T0" fmla="*/ 65524068 w 26"/>
                <a:gd name="T1" fmla="*/ 30241879 h 26"/>
                <a:gd name="T2" fmla="*/ 65524068 w 26"/>
                <a:gd name="T3" fmla="*/ 30241879 h 26"/>
                <a:gd name="T4" fmla="*/ 65524068 w 26"/>
                <a:gd name="T5" fmla="*/ 45362812 h 26"/>
                <a:gd name="T6" fmla="*/ 60483757 w 26"/>
                <a:gd name="T7" fmla="*/ 55443446 h 26"/>
                <a:gd name="T8" fmla="*/ 50403123 w 26"/>
                <a:gd name="T9" fmla="*/ 65524068 h 26"/>
                <a:gd name="T10" fmla="*/ 35282190 w 26"/>
                <a:gd name="T11" fmla="*/ 65524068 h 26"/>
                <a:gd name="T12" fmla="*/ 35282190 w 26"/>
                <a:gd name="T13" fmla="*/ 65524068 h 26"/>
                <a:gd name="T14" fmla="*/ 25201561 w 26"/>
                <a:gd name="T15" fmla="*/ 65524068 h 26"/>
                <a:gd name="T16" fmla="*/ 15120939 w 26"/>
                <a:gd name="T17" fmla="*/ 60483757 h 26"/>
                <a:gd name="T18" fmla="*/ 5040313 w 26"/>
                <a:gd name="T19" fmla="*/ 50403123 h 26"/>
                <a:gd name="T20" fmla="*/ 0 w 26"/>
                <a:gd name="T21" fmla="*/ 35282190 h 26"/>
                <a:gd name="T22" fmla="*/ 0 w 26"/>
                <a:gd name="T23" fmla="*/ 35282190 h 26"/>
                <a:gd name="T24" fmla="*/ 5040313 w 26"/>
                <a:gd name="T25" fmla="*/ 25201561 h 26"/>
                <a:gd name="T26" fmla="*/ 10080625 w 26"/>
                <a:gd name="T27" fmla="*/ 10080625 h 26"/>
                <a:gd name="T28" fmla="*/ 20161250 w 26"/>
                <a:gd name="T29" fmla="*/ 5040313 h 26"/>
                <a:gd name="T30" fmla="*/ 30241879 w 26"/>
                <a:gd name="T31" fmla="*/ 0 h 26"/>
                <a:gd name="T32" fmla="*/ 30241879 w 26"/>
                <a:gd name="T33" fmla="*/ 0 h 26"/>
                <a:gd name="T34" fmla="*/ 45362812 w 26"/>
                <a:gd name="T35" fmla="*/ 5040313 h 26"/>
                <a:gd name="T36" fmla="*/ 55443446 w 26"/>
                <a:gd name="T37" fmla="*/ 10080625 h 26"/>
                <a:gd name="T38" fmla="*/ 65524068 w 26"/>
                <a:gd name="T39" fmla="*/ 20161250 h 26"/>
                <a:gd name="T40" fmla="*/ 65524068 w 26"/>
                <a:gd name="T41" fmla="*/ 30241879 h 26"/>
                <a:gd name="T42" fmla="*/ 65524068 w 26"/>
                <a:gd name="T43" fmla="*/ 3024187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6"/>
                <a:gd name="T68" fmla="*/ 26 w 26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6">
                  <a:moveTo>
                    <a:pt x="26" y="12"/>
                  </a:moveTo>
                  <a:lnTo>
                    <a:pt x="26" y="12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20" y="26"/>
                  </a:lnTo>
                  <a:lnTo>
                    <a:pt x="14" y="26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6" name="Freeform 71"/>
            <p:cNvSpPr>
              <a:spLocks noEditPoints="1"/>
            </p:cNvSpPr>
            <p:nvPr/>
          </p:nvSpPr>
          <p:spPr bwMode="auto">
            <a:xfrm>
              <a:off x="5078413" y="2978150"/>
              <a:ext cx="104775" cy="104775"/>
            </a:xfrm>
            <a:custGeom>
              <a:avLst/>
              <a:gdLst>
                <a:gd name="T0" fmla="*/ 115927184 w 66"/>
                <a:gd name="T1" fmla="*/ 80644988 h 66"/>
                <a:gd name="T2" fmla="*/ 156249665 w 66"/>
                <a:gd name="T3" fmla="*/ 85685298 h 66"/>
                <a:gd name="T4" fmla="*/ 166330285 w 66"/>
                <a:gd name="T5" fmla="*/ 95765918 h 66"/>
                <a:gd name="T6" fmla="*/ 161289975 w 66"/>
                <a:gd name="T7" fmla="*/ 120967494 h 66"/>
                <a:gd name="T8" fmla="*/ 151209355 w 66"/>
                <a:gd name="T9" fmla="*/ 136088424 h 66"/>
                <a:gd name="T10" fmla="*/ 126007804 w 66"/>
                <a:gd name="T11" fmla="*/ 136088424 h 66"/>
                <a:gd name="T12" fmla="*/ 110886873 w 66"/>
                <a:gd name="T13" fmla="*/ 126007804 h 66"/>
                <a:gd name="T14" fmla="*/ 100806228 w 66"/>
                <a:gd name="T15" fmla="*/ 115927184 h 66"/>
                <a:gd name="T16" fmla="*/ 90725608 w 66"/>
                <a:gd name="T17" fmla="*/ 156249665 h 66"/>
                <a:gd name="T18" fmla="*/ 60483747 w 66"/>
                <a:gd name="T19" fmla="*/ 166330285 h 66"/>
                <a:gd name="T20" fmla="*/ 55443437 w 66"/>
                <a:gd name="T21" fmla="*/ 161289975 h 66"/>
                <a:gd name="T22" fmla="*/ 45362804 w 66"/>
                <a:gd name="T23" fmla="*/ 141128734 h 66"/>
                <a:gd name="T24" fmla="*/ 60483747 w 66"/>
                <a:gd name="T25" fmla="*/ 105846563 h 66"/>
                <a:gd name="T26" fmla="*/ 35282184 w 66"/>
                <a:gd name="T27" fmla="*/ 110886873 h 66"/>
                <a:gd name="T28" fmla="*/ 5040312 w 66"/>
                <a:gd name="T29" fmla="*/ 100806228 h 66"/>
                <a:gd name="T30" fmla="*/ 0 w 66"/>
                <a:gd name="T31" fmla="*/ 80644988 h 66"/>
                <a:gd name="T32" fmla="*/ 0 w 66"/>
                <a:gd name="T33" fmla="*/ 65524057 h 66"/>
                <a:gd name="T34" fmla="*/ 20161247 w 66"/>
                <a:gd name="T35" fmla="*/ 55443437 h 66"/>
                <a:gd name="T36" fmla="*/ 50403114 w 66"/>
                <a:gd name="T37" fmla="*/ 60483747 h 66"/>
                <a:gd name="T38" fmla="*/ 35282184 w 66"/>
                <a:gd name="T39" fmla="*/ 45362804 h 66"/>
                <a:gd name="T40" fmla="*/ 30241873 w 66"/>
                <a:gd name="T41" fmla="*/ 20161247 h 66"/>
                <a:gd name="T42" fmla="*/ 65524057 w 66"/>
                <a:gd name="T43" fmla="*/ 0 h 66"/>
                <a:gd name="T44" fmla="*/ 75604677 w 66"/>
                <a:gd name="T45" fmla="*/ 0 h 66"/>
                <a:gd name="T46" fmla="*/ 90725608 w 66"/>
                <a:gd name="T47" fmla="*/ 10080623 h 66"/>
                <a:gd name="T48" fmla="*/ 100806228 w 66"/>
                <a:gd name="T49" fmla="*/ 45362804 h 66"/>
                <a:gd name="T50" fmla="*/ 110886873 w 66"/>
                <a:gd name="T51" fmla="*/ 30241873 h 66"/>
                <a:gd name="T52" fmla="*/ 136088424 w 66"/>
                <a:gd name="T53" fmla="*/ 20161247 h 66"/>
                <a:gd name="T54" fmla="*/ 151209355 w 66"/>
                <a:gd name="T55" fmla="*/ 30241873 h 66"/>
                <a:gd name="T56" fmla="*/ 161289975 w 66"/>
                <a:gd name="T57" fmla="*/ 50403114 h 66"/>
                <a:gd name="T58" fmla="*/ 151209355 w 66"/>
                <a:gd name="T59" fmla="*/ 60483747 h 66"/>
                <a:gd name="T60" fmla="*/ 115927184 w 66"/>
                <a:gd name="T61" fmla="*/ 80644988 h 66"/>
                <a:gd name="T62" fmla="*/ 126007804 w 66"/>
                <a:gd name="T63" fmla="*/ 50403114 h 66"/>
                <a:gd name="T64" fmla="*/ 115927184 w 66"/>
                <a:gd name="T65" fmla="*/ 60483747 h 66"/>
                <a:gd name="T66" fmla="*/ 105846563 w 66"/>
                <a:gd name="T67" fmla="*/ 60483747 h 66"/>
                <a:gd name="T68" fmla="*/ 75604677 w 66"/>
                <a:gd name="T69" fmla="*/ 55443437 h 66"/>
                <a:gd name="T70" fmla="*/ 65524057 w 66"/>
                <a:gd name="T71" fmla="*/ 35282184 h 66"/>
                <a:gd name="T72" fmla="*/ 65524057 w 66"/>
                <a:gd name="T73" fmla="*/ 35282184 h 66"/>
                <a:gd name="T74" fmla="*/ 75604677 w 66"/>
                <a:gd name="T75" fmla="*/ 55443437 h 66"/>
                <a:gd name="T76" fmla="*/ 70564367 w 66"/>
                <a:gd name="T77" fmla="*/ 55443437 h 66"/>
                <a:gd name="T78" fmla="*/ 60483747 w 66"/>
                <a:gd name="T79" fmla="*/ 65524057 h 66"/>
                <a:gd name="T80" fmla="*/ 60483747 w 66"/>
                <a:gd name="T81" fmla="*/ 80644988 h 66"/>
                <a:gd name="T82" fmla="*/ 30241873 w 66"/>
                <a:gd name="T83" fmla="*/ 80644988 h 66"/>
                <a:gd name="T84" fmla="*/ 30241873 w 66"/>
                <a:gd name="T85" fmla="*/ 80644988 h 66"/>
                <a:gd name="T86" fmla="*/ 60483747 w 66"/>
                <a:gd name="T87" fmla="*/ 85685298 h 66"/>
                <a:gd name="T88" fmla="*/ 60483747 w 66"/>
                <a:gd name="T89" fmla="*/ 90725608 h 66"/>
                <a:gd name="T90" fmla="*/ 75604677 w 66"/>
                <a:gd name="T91" fmla="*/ 105846563 h 66"/>
                <a:gd name="T92" fmla="*/ 75604677 w 66"/>
                <a:gd name="T93" fmla="*/ 131048114 h 66"/>
                <a:gd name="T94" fmla="*/ 75604677 w 66"/>
                <a:gd name="T95" fmla="*/ 136088424 h 66"/>
                <a:gd name="T96" fmla="*/ 80644988 w 66"/>
                <a:gd name="T97" fmla="*/ 105846563 h 66"/>
                <a:gd name="T98" fmla="*/ 100806228 w 66"/>
                <a:gd name="T99" fmla="*/ 105846563 h 66"/>
                <a:gd name="T100" fmla="*/ 105846563 w 66"/>
                <a:gd name="T101" fmla="*/ 95765918 h 66"/>
                <a:gd name="T102" fmla="*/ 115927184 w 66"/>
                <a:gd name="T103" fmla="*/ 100806228 h 66"/>
                <a:gd name="T104" fmla="*/ 136088424 w 66"/>
                <a:gd name="T105" fmla="*/ 110886873 h 66"/>
                <a:gd name="T106" fmla="*/ 136088424 w 66"/>
                <a:gd name="T107" fmla="*/ 105846563 h 66"/>
                <a:gd name="T108" fmla="*/ 120967494 w 66"/>
                <a:gd name="T109" fmla="*/ 100806228 h 66"/>
                <a:gd name="T110" fmla="*/ 110886873 w 66"/>
                <a:gd name="T111" fmla="*/ 95765918 h 66"/>
                <a:gd name="T112" fmla="*/ 110886873 w 66"/>
                <a:gd name="T113" fmla="*/ 80644988 h 66"/>
                <a:gd name="T114" fmla="*/ 110886873 w 66"/>
                <a:gd name="T115" fmla="*/ 65524057 h 66"/>
                <a:gd name="T116" fmla="*/ 110886873 w 66"/>
                <a:gd name="T117" fmla="*/ 65524057 h 66"/>
                <a:gd name="T118" fmla="*/ 126007804 w 66"/>
                <a:gd name="T119" fmla="*/ 50403114 h 66"/>
                <a:gd name="T120" fmla="*/ 126007804 w 66"/>
                <a:gd name="T121" fmla="*/ 50403114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6"/>
                <a:gd name="T184" fmla="*/ 0 h 66"/>
                <a:gd name="T185" fmla="*/ 66 w 66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6" h="66">
                  <a:moveTo>
                    <a:pt x="46" y="32"/>
                  </a:moveTo>
                  <a:lnTo>
                    <a:pt x="46" y="32"/>
                  </a:lnTo>
                  <a:lnTo>
                    <a:pt x="56" y="32"/>
                  </a:lnTo>
                  <a:lnTo>
                    <a:pt x="62" y="34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42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6" y="56"/>
                  </a:lnTo>
                  <a:lnTo>
                    <a:pt x="50" y="54"/>
                  </a:lnTo>
                  <a:lnTo>
                    <a:pt x="44" y="50"/>
                  </a:lnTo>
                  <a:lnTo>
                    <a:pt x="40" y="46"/>
                  </a:lnTo>
                  <a:lnTo>
                    <a:pt x="40" y="54"/>
                  </a:lnTo>
                  <a:lnTo>
                    <a:pt x="36" y="62"/>
                  </a:lnTo>
                  <a:lnTo>
                    <a:pt x="32" y="64"/>
                  </a:lnTo>
                  <a:lnTo>
                    <a:pt x="24" y="66"/>
                  </a:lnTo>
                  <a:lnTo>
                    <a:pt x="22" y="64"/>
                  </a:lnTo>
                  <a:lnTo>
                    <a:pt x="20" y="62"/>
                  </a:lnTo>
                  <a:lnTo>
                    <a:pt x="18" y="56"/>
                  </a:lnTo>
                  <a:lnTo>
                    <a:pt x="20" y="50"/>
                  </a:lnTo>
                  <a:lnTo>
                    <a:pt x="24" y="42"/>
                  </a:lnTo>
                  <a:lnTo>
                    <a:pt x="14" y="44"/>
                  </a:lnTo>
                  <a:lnTo>
                    <a:pt x="4" y="42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0" y="24"/>
                  </a:lnTo>
                  <a:lnTo>
                    <a:pt x="14" y="18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6" y="6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8" y="10"/>
                  </a:lnTo>
                  <a:lnTo>
                    <a:pt x="40" y="18"/>
                  </a:lnTo>
                  <a:lnTo>
                    <a:pt x="44" y="12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60" y="12"/>
                  </a:lnTo>
                  <a:lnTo>
                    <a:pt x="62" y="16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6" y="32"/>
                  </a:lnTo>
                  <a:close/>
                  <a:moveTo>
                    <a:pt x="50" y="20"/>
                  </a:moveTo>
                  <a:lnTo>
                    <a:pt x="50" y="20"/>
                  </a:lnTo>
                  <a:lnTo>
                    <a:pt x="46" y="24"/>
                  </a:lnTo>
                  <a:lnTo>
                    <a:pt x="42" y="24"/>
                  </a:lnTo>
                  <a:lnTo>
                    <a:pt x="36" y="22"/>
                  </a:lnTo>
                  <a:lnTo>
                    <a:pt x="30" y="22"/>
                  </a:lnTo>
                  <a:lnTo>
                    <a:pt x="26" y="14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4" y="32"/>
                  </a:lnTo>
                  <a:lnTo>
                    <a:pt x="12" y="32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8" y="40"/>
                  </a:lnTo>
                  <a:lnTo>
                    <a:pt x="30" y="42"/>
                  </a:lnTo>
                  <a:lnTo>
                    <a:pt x="30" y="52"/>
                  </a:lnTo>
                  <a:lnTo>
                    <a:pt x="30" y="54"/>
                  </a:lnTo>
                  <a:lnTo>
                    <a:pt x="32" y="42"/>
                  </a:lnTo>
                  <a:lnTo>
                    <a:pt x="40" y="42"/>
                  </a:lnTo>
                  <a:lnTo>
                    <a:pt x="42" y="38"/>
                  </a:lnTo>
                  <a:lnTo>
                    <a:pt x="46" y="40"/>
                  </a:lnTo>
                  <a:lnTo>
                    <a:pt x="54" y="44"/>
                  </a:lnTo>
                  <a:lnTo>
                    <a:pt x="54" y="42"/>
                  </a:lnTo>
                  <a:lnTo>
                    <a:pt x="48" y="40"/>
                  </a:lnTo>
                  <a:lnTo>
                    <a:pt x="44" y="38"/>
                  </a:lnTo>
                  <a:lnTo>
                    <a:pt x="44" y="32"/>
                  </a:lnTo>
                  <a:lnTo>
                    <a:pt x="44" y="26"/>
                  </a:lnTo>
                  <a:lnTo>
                    <a:pt x="48" y="24"/>
                  </a:lnTo>
                  <a:lnTo>
                    <a:pt x="50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7" name="Freeform 72"/>
            <p:cNvSpPr>
              <a:spLocks/>
            </p:cNvSpPr>
            <p:nvPr/>
          </p:nvSpPr>
          <p:spPr bwMode="auto">
            <a:xfrm>
              <a:off x="5113338" y="3009900"/>
              <a:ext cx="38100" cy="38100"/>
            </a:xfrm>
            <a:custGeom>
              <a:avLst/>
              <a:gdLst>
                <a:gd name="T0" fmla="*/ 55443445 w 24"/>
                <a:gd name="T1" fmla="*/ 15120939 h 24"/>
                <a:gd name="T2" fmla="*/ 55443445 w 24"/>
                <a:gd name="T3" fmla="*/ 15120939 h 24"/>
                <a:gd name="T4" fmla="*/ 60483756 w 24"/>
                <a:gd name="T5" fmla="*/ 25201561 h 24"/>
                <a:gd name="T6" fmla="*/ 60483756 w 24"/>
                <a:gd name="T7" fmla="*/ 40322500 h 24"/>
                <a:gd name="T8" fmla="*/ 55443445 w 24"/>
                <a:gd name="T9" fmla="*/ 50403121 h 24"/>
                <a:gd name="T10" fmla="*/ 45362810 w 24"/>
                <a:gd name="T11" fmla="*/ 55443445 h 24"/>
                <a:gd name="T12" fmla="*/ 45362810 w 24"/>
                <a:gd name="T13" fmla="*/ 55443445 h 24"/>
                <a:gd name="T14" fmla="*/ 35282189 w 24"/>
                <a:gd name="T15" fmla="*/ 60483756 h 24"/>
                <a:gd name="T16" fmla="*/ 20161250 w 24"/>
                <a:gd name="T17" fmla="*/ 55443445 h 24"/>
                <a:gd name="T18" fmla="*/ 10080625 w 24"/>
                <a:gd name="T19" fmla="*/ 50403121 h 24"/>
                <a:gd name="T20" fmla="*/ 5040312 w 24"/>
                <a:gd name="T21" fmla="*/ 45362810 h 24"/>
                <a:gd name="T22" fmla="*/ 5040312 w 24"/>
                <a:gd name="T23" fmla="*/ 45362810 h 24"/>
                <a:gd name="T24" fmla="*/ 0 w 24"/>
                <a:gd name="T25" fmla="*/ 30241878 h 24"/>
                <a:gd name="T26" fmla="*/ 5040312 w 24"/>
                <a:gd name="T27" fmla="*/ 20161250 h 24"/>
                <a:gd name="T28" fmla="*/ 10080625 w 24"/>
                <a:gd name="T29" fmla="*/ 10080625 h 24"/>
                <a:gd name="T30" fmla="*/ 15120939 w 24"/>
                <a:gd name="T31" fmla="*/ 5040312 h 24"/>
                <a:gd name="T32" fmla="*/ 15120939 w 24"/>
                <a:gd name="T33" fmla="*/ 5040312 h 24"/>
                <a:gd name="T34" fmla="*/ 30241878 w 24"/>
                <a:gd name="T35" fmla="*/ 0 h 24"/>
                <a:gd name="T36" fmla="*/ 40322500 w 24"/>
                <a:gd name="T37" fmla="*/ 0 h 24"/>
                <a:gd name="T38" fmla="*/ 50403121 w 24"/>
                <a:gd name="T39" fmla="*/ 10080625 h 24"/>
                <a:gd name="T40" fmla="*/ 55443445 w 24"/>
                <a:gd name="T41" fmla="*/ 15120939 h 24"/>
                <a:gd name="T42" fmla="*/ 55443445 w 24"/>
                <a:gd name="T43" fmla="*/ 15120939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4"/>
                <a:gd name="T68" fmla="*/ 24 w 24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4">
                  <a:moveTo>
                    <a:pt x="22" y="6"/>
                  </a:moveTo>
                  <a:lnTo>
                    <a:pt x="22" y="6"/>
                  </a:lnTo>
                  <a:lnTo>
                    <a:pt x="24" y="10"/>
                  </a:lnTo>
                  <a:lnTo>
                    <a:pt x="24" y="16"/>
                  </a:lnTo>
                  <a:lnTo>
                    <a:pt x="22" y="20"/>
                  </a:lnTo>
                  <a:lnTo>
                    <a:pt x="18" y="22"/>
                  </a:lnTo>
                  <a:lnTo>
                    <a:pt x="14" y="24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8" name="Freeform 73"/>
            <p:cNvSpPr>
              <a:spLocks noEditPoints="1"/>
            </p:cNvSpPr>
            <p:nvPr/>
          </p:nvSpPr>
          <p:spPr bwMode="auto">
            <a:xfrm>
              <a:off x="4929188" y="3241675"/>
              <a:ext cx="104775" cy="104775"/>
            </a:xfrm>
            <a:custGeom>
              <a:avLst/>
              <a:gdLst>
                <a:gd name="T0" fmla="*/ 115927184 w 66"/>
                <a:gd name="T1" fmla="*/ 85685298 h 66"/>
                <a:gd name="T2" fmla="*/ 156249665 w 66"/>
                <a:gd name="T3" fmla="*/ 90725608 h 66"/>
                <a:gd name="T4" fmla="*/ 166330285 w 66"/>
                <a:gd name="T5" fmla="*/ 100806228 h 66"/>
                <a:gd name="T6" fmla="*/ 161289975 w 66"/>
                <a:gd name="T7" fmla="*/ 120967494 h 66"/>
                <a:gd name="T8" fmla="*/ 151209355 w 66"/>
                <a:gd name="T9" fmla="*/ 136088424 h 66"/>
                <a:gd name="T10" fmla="*/ 126007804 w 66"/>
                <a:gd name="T11" fmla="*/ 141128734 h 66"/>
                <a:gd name="T12" fmla="*/ 110886873 w 66"/>
                <a:gd name="T13" fmla="*/ 126007804 h 66"/>
                <a:gd name="T14" fmla="*/ 100806228 w 66"/>
                <a:gd name="T15" fmla="*/ 115927184 h 66"/>
                <a:gd name="T16" fmla="*/ 90725608 w 66"/>
                <a:gd name="T17" fmla="*/ 156249665 h 66"/>
                <a:gd name="T18" fmla="*/ 60483747 w 66"/>
                <a:gd name="T19" fmla="*/ 166330285 h 66"/>
                <a:gd name="T20" fmla="*/ 55443437 w 66"/>
                <a:gd name="T21" fmla="*/ 166330285 h 66"/>
                <a:gd name="T22" fmla="*/ 45362804 w 66"/>
                <a:gd name="T23" fmla="*/ 146169045 h 66"/>
                <a:gd name="T24" fmla="*/ 60483747 w 66"/>
                <a:gd name="T25" fmla="*/ 110886873 h 66"/>
                <a:gd name="T26" fmla="*/ 30241873 w 66"/>
                <a:gd name="T27" fmla="*/ 115927184 h 66"/>
                <a:gd name="T28" fmla="*/ 5040312 w 66"/>
                <a:gd name="T29" fmla="*/ 105846563 h 66"/>
                <a:gd name="T30" fmla="*/ 0 w 66"/>
                <a:gd name="T31" fmla="*/ 85685298 h 66"/>
                <a:gd name="T32" fmla="*/ 0 w 66"/>
                <a:gd name="T33" fmla="*/ 70564367 h 66"/>
                <a:gd name="T34" fmla="*/ 20161247 w 66"/>
                <a:gd name="T35" fmla="*/ 55443437 h 66"/>
                <a:gd name="T36" fmla="*/ 50403114 w 66"/>
                <a:gd name="T37" fmla="*/ 65524057 h 66"/>
                <a:gd name="T38" fmla="*/ 35282184 w 66"/>
                <a:gd name="T39" fmla="*/ 45362804 h 66"/>
                <a:gd name="T40" fmla="*/ 30241873 w 66"/>
                <a:gd name="T41" fmla="*/ 25201557 h 66"/>
                <a:gd name="T42" fmla="*/ 60483747 w 66"/>
                <a:gd name="T43" fmla="*/ 5040312 h 66"/>
                <a:gd name="T44" fmla="*/ 70564367 w 66"/>
                <a:gd name="T45" fmla="*/ 0 h 66"/>
                <a:gd name="T46" fmla="*/ 90725608 w 66"/>
                <a:gd name="T47" fmla="*/ 15120937 h 66"/>
                <a:gd name="T48" fmla="*/ 95765918 w 66"/>
                <a:gd name="T49" fmla="*/ 50403114 h 66"/>
                <a:gd name="T50" fmla="*/ 110886873 w 66"/>
                <a:gd name="T51" fmla="*/ 35282184 h 66"/>
                <a:gd name="T52" fmla="*/ 136088424 w 66"/>
                <a:gd name="T53" fmla="*/ 25201557 h 66"/>
                <a:gd name="T54" fmla="*/ 151209355 w 66"/>
                <a:gd name="T55" fmla="*/ 35282184 h 66"/>
                <a:gd name="T56" fmla="*/ 161289975 w 66"/>
                <a:gd name="T57" fmla="*/ 50403114 h 66"/>
                <a:gd name="T58" fmla="*/ 151209355 w 66"/>
                <a:gd name="T59" fmla="*/ 65524057 h 66"/>
                <a:gd name="T60" fmla="*/ 115927184 w 66"/>
                <a:gd name="T61" fmla="*/ 85685298 h 66"/>
                <a:gd name="T62" fmla="*/ 126007804 w 66"/>
                <a:gd name="T63" fmla="*/ 55443437 h 66"/>
                <a:gd name="T64" fmla="*/ 115927184 w 66"/>
                <a:gd name="T65" fmla="*/ 60483747 h 66"/>
                <a:gd name="T66" fmla="*/ 105846563 w 66"/>
                <a:gd name="T67" fmla="*/ 65524057 h 66"/>
                <a:gd name="T68" fmla="*/ 75604677 w 66"/>
                <a:gd name="T69" fmla="*/ 55443437 h 66"/>
                <a:gd name="T70" fmla="*/ 65524057 w 66"/>
                <a:gd name="T71" fmla="*/ 35282184 h 66"/>
                <a:gd name="T72" fmla="*/ 65524057 w 66"/>
                <a:gd name="T73" fmla="*/ 35282184 h 66"/>
                <a:gd name="T74" fmla="*/ 70564367 w 66"/>
                <a:gd name="T75" fmla="*/ 60483747 h 66"/>
                <a:gd name="T76" fmla="*/ 70564367 w 66"/>
                <a:gd name="T77" fmla="*/ 60483747 h 66"/>
                <a:gd name="T78" fmla="*/ 60483747 w 66"/>
                <a:gd name="T79" fmla="*/ 70564367 h 66"/>
                <a:gd name="T80" fmla="*/ 55443437 w 66"/>
                <a:gd name="T81" fmla="*/ 85685298 h 66"/>
                <a:gd name="T82" fmla="*/ 30241873 w 66"/>
                <a:gd name="T83" fmla="*/ 80644988 h 66"/>
                <a:gd name="T84" fmla="*/ 30241873 w 66"/>
                <a:gd name="T85" fmla="*/ 85685298 h 66"/>
                <a:gd name="T86" fmla="*/ 60483747 w 66"/>
                <a:gd name="T87" fmla="*/ 90725608 h 66"/>
                <a:gd name="T88" fmla="*/ 60483747 w 66"/>
                <a:gd name="T89" fmla="*/ 95765918 h 66"/>
                <a:gd name="T90" fmla="*/ 75604677 w 66"/>
                <a:gd name="T91" fmla="*/ 110886873 h 66"/>
                <a:gd name="T92" fmla="*/ 70564367 w 66"/>
                <a:gd name="T93" fmla="*/ 136088424 h 66"/>
                <a:gd name="T94" fmla="*/ 75604677 w 66"/>
                <a:gd name="T95" fmla="*/ 136088424 h 66"/>
                <a:gd name="T96" fmla="*/ 80644988 w 66"/>
                <a:gd name="T97" fmla="*/ 110886873 h 66"/>
                <a:gd name="T98" fmla="*/ 95765918 w 66"/>
                <a:gd name="T99" fmla="*/ 105846563 h 66"/>
                <a:gd name="T100" fmla="*/ 105846563 w 66"/>
                <a:gd name="T101" fmla="*/ 100806228 h 66"/>
                <a:gd name="T102" fmla="*/ 115927184 w 66"/>
                <a:gd name="T103" fmla="*/ 105846563 h 66"/>
                <a:gd name="T104" fmla="*/ 136088424 w 66"/>
                <a:gd name="T105" fmla="*/ 110886873 h 66"/>
                <a:gd name="T106" fmla="*/ 136088424 w 66"/>
                <a:gd name="T107" fmla="*/ 110886873 h 66"/>
                <a:gd name="T108" fmla="*/ 120967494 w 66"/>
                <a:gd name="T109" fmla="*/ 100806228 h 66"/>
                <a:gd name="T110" fmla="*/ 105846563 w 66"/>
                <a:gd name="T111" fmla="*/ 95765918 h 66"/>
                <a:gd name="T112" fmla="*/ 110886873 w 66"/>
                <a:gd name="T113" fmla="*/ 85685298 h 66"/>
                <a:gd name="T114" fmla="*/ 110886873 w 66"/>
                <a:gd name="T115" fmla="*/ 70564367 h 66"/>
                <a:gd name="T116" fmla="*/ 105846563 w 66"/>
                <a:gd name="T117" fmla="*/ 70564367 h 66"/>
                <a:gd name="T118" fmla="*/ 126007804 w 66"/>
                <a:gd name="T119" fmla="*/ 55443437 h 66"/>
                <a:gd name="T120" fmla="*/ 126007804 w 66"/>
                <a:gd name="T121" fmla="*/ 5544343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6"/>
                <a:gd name="T184" fmla="*/ 0 h 66"/>
                <a:gd name="T185" fmla="*/ 66 w 66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6" h="66">
                  <a:moveTo>
                    <a:pt x="46" y="34"/>
                  </a:moveTo>
                  <a:lnTo>
                    <a:pt x="46" y="34"/>
                  </a:lnTo>
                  <a:lnTo>
                    <a:pt x="54" y="34"/>
                  </a:lnTo>
                  <a:lnTo>
                    <a:pt x="62" y="36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6" y="44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6" y="58"/>
                  </a:lnTo>
                  <a:lnTo>
                    <a:pt x="50" y="56"/>
                  </a:lnTo>
                  <a:lnTo>
                    <a:pt x="44" y="50"/>
                  </a:lnTo>
                  <a:lnTo>
                    <a:pt x="40" y="46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2" y="66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18" y="58"/>
                  </a:lnTo>
                  <a:lnTo>
                    <a:pt x="20" y="50"/>
                  </a:lnTo>
                  <a:lnTo>
                    <a:pt x="24" y="44"/>
                  </a:lnTo>
                  <a:lnTo>
                    <a:pt x="12" y="46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0" y="2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38" y="12"/>
                  </a:lnTo>
                  <a:lnTo>
                    <a:pt x="38" y="20"/>
                  </a:lnTo>
                  <a:lnTo>
                    <a:pt x="44" y="14"/>
                  </a:lnTo>
                  <a:lnTo>
                    <a:pt x="50" y="10"/>
                  </a:lnTo>
                  <a:lnTo>
                    <a:pt x="54" y="10"/>
                  </a:lnTo>
                  <a:lnTo>
                    <a:pt x="60" y="14"/>
                  </a:lnTo>
                  <a:lnTo>
                    <a:pt x="62" y="18"/>
                  </a:lnTo>
                  <a:lnTo>
                    <a:pt x="64" y="20"/>
                  </a:lnTo>
                  <a:lnTo>
                    <a:pt x="62" y="24"/>
                  </a:lnTo>
                  <a:lnTo>
                    <a:pt x="60" y="26"/>
                  </a:lnTo>
                  <a:lnTo>
                    <a:pt x="54" y="30"/>
                  </a:lnTo>
                  <a:lnTo>
                    <a:pt x="46" y="34"/>
                  </a:lnTo>
                  <a:close/>
                  <a:moveTo>
                    <a:pt x="50" y="22"/>
                  </a:moveTo>
                  <a:lnTo>
                    <a:pt x="50" y="22"/>
                  </a:lnTo>
                  <a:lnTo>
                    <a:pt x="46" y="24"/>
                  </a:lnTo>
                  <a:lnTo>
                    <a:pt x="42" y="26"/>
                  </a:lnTo>
                  <a:lnTo>
                    <a:pt x="36" y="22"/>
                  </a:lnTo>
                  <a:lnTo>
                    <a:pt x="30" y="22"/>
                  </a:lnTo>
                  <a:lnTo>
                    <a:pt x="26" y="14"/>
                  </a:lnTo>
                  <a:lnTo>
                    <a:pt x="28" y="24"/>
                  </a:lnTo>
                  <a:lnTo>
                    <a:pt x="24" y="28"/>
                  </a:lnTo>
                  <a:lnTo>
                    <a:pt x="22" y="3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6" y="42"/>
                  </a:lnTo>
                  <a:lnTo>
                    <a:pt x="30" y="44"/>
                  </a:lnTo>
                  <a:lnTo>
                    <a:pt x="28" y="54"/>
                  </a:lnTo>
                  <a:lnTo>
                    <a:pt x="30" y="54"/>
                  </a:lnTo>
                  <a:lnTo>
                    <a:pt x="32" y="44"/>
                  </a:lnTo>
                  <a:lnTo>
                    <a:pt x="38" y="42"/>
                  </a:lnTo>
                  <a:lnTo>
                    <a:pt x="42" y="40"/>
                  </a:lnTo>
                  <a:lnTo>
                    <a:pt x="46" y="42"/>
                  </a:lnTo>
                  <a:lnTo>
                    <a:pt x="54" y="44"/>
                  </a:lnTo>
                  <a:lnTo>
                    <a:pt x="48" y="40"/>
                  </a:lnTo>
                  <a:lnTo>
                    <a:pt x="42" y="38"/>
                  </a:lnTo>
                  <a:lnTo>
                    <a:pt x="44" y="34"/>
                  </a:lnTo>
                  <a:lnTo>
                    <a:pt x="44" y="28"/>
                  </a:lnTo>
                  <a:lnTo>
                    <a:pt x="42" y="28"/>
                  </a:lnTo>
                  <a:lnTo>
                    <a:pt x="46" y="24"/>
                  </a:lnTo>
                  <a:lnTo>
                    <a:pt x="5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59" name="Freeform 74"/>
            <p:cNvSpPr>
              <a:spLocks/>
            </p:cNvSpPr>
            <p:nvPr/>
          </p:nvSpPr>
          <p:spPr bwMode="auto">
            <a:xfrm>
              <a:off x="4964113" y="3276600"/>
              <a:ext cx="38100" cy="34925"/>
            </a:xfrm>
            <a:custGeom>
              <a:avLst/>
              <a:gdLst>
                <a:gd name="T0" fmla="*/ 55443445 w 24"/>
                <a:gd name="T1" fmla="*/ 15120938 h 22"/>
                <a:gd name="T2" fmla="*/ 55443445 w 24"/>
                <a:gd name="T3" fmla="*/ 15120938 h 22"/>
                <a:gd name="T4" fmla="*/ 60483756 w 24"/>
                <a:gd name="T5" fmla="*/ 25201560 h 22"/>
                <a:gd name="T6" fmla="*/ 55443445 w 24"/>
                <a:gd name="T7" fmla="*/ 35282188 h 22"/>
                <a:gd name="T8" fmla="*/ 50403121 w 24"/>
                <a:gd name="T9" fmla="*/ 45362809 h 22"/>
                <a:gd name="T10" fmla="*/ 45362810 w 24"/>
                <a:gd name="T11" fmla="*/ 55443443 h 22"/>
                <a:gd name="T12" fmla="*/ 45362810 w 24"/>
                <a:gd name="T13" fmla="*/ 55443443 h 22"/>
                <a:gd name="T14" fmla="*/ 30241878 w 24"/>
                <a:gd name="T15" fmla="*/ 55443443 h 22"/>
                <a:gd name="T16" fmla="*/ 20161250 w 24"/>
                <a:gd name="T17" fmla="*/ 55443443 h 22"/>
                <a:gd name="T18" fmla="*/ 10080625 w 24"/>
                <a:gd name="T19" fmla="*/ 50403120 h 22"/>
                <a:gd name="T20" fmla="*/ 5040312 w 24"/>
                <a:gd name="T21" fmla="*/ 40322498 h 22"/>
                <a:gd name="T22" fmla="*/ 5040312 w 24"/>
                <a:gd name="T23" fmla="*/ 40322498 h 22"/>
                <a:gd name="T24" fmla="*/ 0 w 24"/>
                <a:gd name="T25" fmla="*/ 30241877 h 22"/>
                <a:gd name="T26" fmla="*/ 0 w 24"/>
                <a:gd name="T27" fmla="*/ 20161249 h 22"/>
                <a:gd name="T28" fmla="*/ 10080625 w 24"/>
                <a:gd name="T29" fmla="*/ 10080625 h 22"/>
                <a:gd name="T30" fmla="*/ 15120939 w 24"/>
                <a:gd name="T31" fmla="*/ 5040312 h 22"/>
                <a:gd name="T32" fmla="*/ 15120939 w 24"/>
                <a:gd name="T33" fmla="*/ 5040312 h 22"/>
                <a:gd name="T34" fmla="*/ 25201561 w 24"/>
                <a:gd name="T35" fmla="*/ 0 h 22"/>
                <a:gd name="T36" fmla="*/ 40322500 w 24"/>
                <a:gd name="T37" fmla="*/ 0 h 22"/>
                <a:gd name="T38" fmla="*/ 50403121 w 24"/>
                <a:gd name="T39" fmla="*/ 5040312 h 22"/>
                <a:gd name="T40" fmla="*/ 55443445 w 24"/>
                <a:gd name="T41" fmla="*/ 15120938 h 22"/>
                <a:gd name="T42" fmla="*/ 55443445 w 24"/>
                <a:gd name="T43" fmla="*/ 15120938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2"/>
                <a:gd name="T68" fmla="*/ 24 w 24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2">
                  <a:moveTo>
                    <a:pt x="22" y="6"/>
                  </a:moveTo>
                  <a:lnTo>
                    <a:pt x="22" y="6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8" y="22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0" name="Freeform 75"/>
            <p:cNvSpPr>
              <a:spLocks noEditPoints="1"/>
            </p:cNvSpPr>
            <p:nvPr/>
          </p:nvSpPr>
          <p:spPr bwMode="auto">
            <a:xfrm>
              <a:off x="4913313" y="3381375"/>
              <a:ext cx="107950" cy="104775"/>
            </a:xfrm>
            <a:custGeom>
              <a:avLst/>
              <a:gdLst>
                <a:gd name="T0" fmla="*/ 120967495 w 68"/>
                <a:gd name="T1" fmla="*/ 80644988 h 66"/>
                <a:gd name="T2" fmla="*/ 161289977 w 68"/>
                <a:gd name="T3" fmla="*/ 90725608 h 66"/>
                <a:gd name="T4" fmla="*/ 171370598 w 68"/>
                <a:gd name="T5" fmla="*/ 100806228 h 66"/>
                <a:gd name="T6" fmla="*/ 166330287 w 68"/>
                <a:gd name="T7" fmla="*/ 120967494 h 66"/>
                <a:gd name="T8" fmla="*/ 156249667 w 68"/>
                <a:gd name="T9" fmla="*/ 136088424 h 66"/>
                <a:gd name="T10" fmla="*/ 131048116 w 68"/>
                <a:gd name="T11" fmla="*/ 141128734 h 66"/>
                <a:gd name="T12" fmla="*/ 110886875 w 68"/>
                <a:gd name="T13" fmla="*/ 126007804 h 66"/>
                <a:gd name="T14" fmla="*/ 105846565 w 68"/>
                <a:gd name="T15" fmla="*/ 115927184 h 66"/>
                <a:gd name="T16" fmla="*/ 95765919 w 68"/>
                <a:gd name="T17" fmla="*/ 156249665 h 66"/>
                <a:gd name="T18" fmla="*/ 65524058 w 68"/>
                <a:gd name="T19" fmla="*/ 166330285 h 66"/>
                <a:gd name="T20" fmla="*/ 55443437 w 68"/>
                <a:gd name="T21" fmla="*/ 166330285 h 66"/>
                <a:gd name="T22" fmla="*/ 50403115 w 68"/>
                <a:gd name="T23" fmla="*/ 146169045 h 66"/>
                <a:gd name="T24" fmla="*/ 60483748 w 68"/>
                <a:gd name="T25" fmla="*/ 110886873 h 66"/>
                <a:gd name="T26" fmla="*/ 35282184 w 68"/>
                <a:gd name="T27" fmla="*/ 115927184 h 66"/>
                <a:gd name="T28" fmla="*/ 5040312 w 68"/>
                <a:gd name="T29" fmla="*/ 105846563 h 66"/>
                <a:gd name="T30" fmla="*/ 0 w 68"/>
                <a:gd name="T31" fmla="*/ 85685298 h 66"/>
                <a:gd name="T32" fmla="*/ 5040312 w 68"/>
                <a:gd name="T33" fmla="*/ 70564367 h 66"/>
                <a:gd name="T34" fmla="*/ 25201557 w 68"/>
                <a:gd name="T35" fmla="*/ 55443437 h 66"/>
                <a:gd name="T36" fmla="*/ 50403115 w 68"/>
                <a:gd name="T37" fmla="*/ 60483747 h 66"/>
                <a:gd name="T38" fmla="*/ 40322494 w 68"/>
                <a:gd name="T39" fmla="*/ 45362804 h 66"/>
                <a:gd name="T40" fmla="*/ 35282184 w 68"/>
                <a:gd name="T41" fmla="*/ 20161247 h 66"/>
                <a:gd name="T42" fmla="*/ 65524058 w 68"/>
                <a:gd name="T43" fmla="*/ 5040312 h 66"/>
                <a:gd name="T44" fmla="*/ 75604678 w 68"/>
                <a:gd name="T45" fmla="*/ 0 h 66"/>
                <a:gd name="T46" fmla="*/ 95765919 w 68"/>
                <a:gd name="T47" fmla="*/ 15120937 h 66"/>
                <a:gd name="T48" fmla="*/ 100806230 w 68"/>
                <a:gd name="T49" fmla="*/ 50403114 h 66"/>
                <a:gd name="T50" fmla="*/ 115927185 w 68"/>
                <a:gd name="T51" fmla="*/ 35282184 h 66"/>
                <a:gd name="T52" fmla="*/ 141128736 w 68"/>
                <a:gd name="T53" fmla="*/ 25201557 h 66"/>
                <a:gd name="T54" fmla="*/ 156249667 w 68"/>
                <a:gd name="T55" fmla="*/ 35282184 h 66"/>
                <a:gd name="T56" fmla="*/ 161289977 w 68"/>
                <a:gd name="T57" fmla="*/ 50403114 h 66"/>
                <a:gd name="T58" fmla="*/ 156249667 w 68"/>
                <a:gd name="T59" fmla="*/ 65524057 h 66"/>
                <a:gd name="T60" fmla="*/ 120967495 w 68"/>
                <a:gd name="T61" fmla="*/ 80644988 h 66"/>
                <a:gd name="T62" fmla="*/ 131048116 w 68"/>
                <a:gd name="T63" fmla="*/ 55443437 h 66"/>
                <a:gd name="T64" fmla="*/ 120967495 w 68"/>
                <a:gd name="T65" fmla="*/ 60483747 h 66"/>
                <a:gd name="T66" fmla="*/ 110886875 w 68"/>
                <a:gd name="T67" fmla="*/ 65524057 h 66"/>
                <a:gd name="T68" fmla="*/ 80644989 w 68"/>
                <a:gd name="T69" fmla="*/ 55443437 h 66"/>
                <a:gd name="T70" fmla="*/ 70564368 w 68"/>
                <a:gd name="T71" fmla="*/ 35282184 h 66"/>
                <a:gd name="T72" fmla="*/ 65524058 w 68"/>
                <a:gd name="T73" fmla="*/ 35282184 h 66"/>
                <a:gd name="T74" fmla="*/ 75604678 w 68"/>
                <a:gd name="T75" fmla="*/ 55443437 h 66"/>
                <a:gd name="T76" fmla="*/ 75604678 w 68"/>
                <a:gd name="T77" fmla="*/ 60483747 h 66"/>
                <a:gd name="T78" fmla="*/ 65524058 w 68"/>
                <a:gd name="T79" fmla="*/ 70564367 h 66"/>
                <a:gd name="T80" fmla="*/ 60483748 w 68"/>
                <a:gd name="T81" fmla="*/ 85685298 h 66"/>
                <a:gd name="T82" fmla="*/ 30241874 w 68"/>
                <a:gd name="T83" fmla="*/ 80644988 h 66"/>
                <a:gd name="T84" fmla="*/ 30241874 w 68"/>
                <a:gd name="T85" fmla="*/ 85685298 h 66"/>
                <a:gd name="T86" fmla="*/ 60483748 w 68"/>
                <a:gd name="T87" fmla="*/ 90725608 h 66"/>
                <a:gd name="T88" fmla="*/ 65524058 w 68"/>
                <a:gd name="T89" fmla="*/ 95765918 h 66"/>
                <a:gd name="T90" fmla="*/ 80644989 w 68"/>
                <a:gd name="T91" fmla="*/ 110886873 h 66"/>
                <a:gd name="T92" fmla="*/ 75604678 w 68"/>
                <a:gd name="T93" fmla="*/ 136088424 h 66"/>
                <a:gd name="T94" fmla="*/ 75604678 w 68"/>
                <a:gd name="T95" fmla="*/ 136088424 h 66"/>
                <a:gd name="T96" fmla="*/ 85685299 w 68"/>
                <a:gd name="T97" fmla="*/ 110886873 h 66"/>
                <a:gd name="T98" fmla="*/ 100806230 w 68"/>
                <a:gd name="T99" fmla="*/ 105846563 h 66"/>
                <a:gd name="T100" fmla="*/ 110886875 w 68"/>
                <a:gd name="T101" fmla="*/ 100806228 h 66"/>
                <a:gd name="T102" fmla="*/ 120967495 w 68"/>
                <a:gd name="T103" fmla="*/ 105846563 h 66"/>
                <a:gd name="T104" fmla="*/ 136088426 w 68"/>
                <a:gd name="T105" fmla="*/ 110886873 h 66"/>
                <a:gd name="T106" fmla="*/ 141128736 w 68"/>
                <a:gd name="T107" fmla="*/ 110886873 h 66"/>
                <a:gd name="T108" fmla="*/ 126007806 w 68"/>
                <a:gd name="T109" fmla="*/ 100806228 h 66"/>
                <a:gd name="T110" fmla="*/ 110886875 w 68"/>
                <a:gd name="T111" fmla="*/ 95765918 h 66"/>
                <a:gd name="T112" fmla="*/ 115927185 w 68"/>
                <a:gd name="T113" fmla="*/ 85685298 h 66"/>
                <a:gd name="T114" fmla="*/ 110886875 w 68"/>
                <a:gd name="T115" fmla="*/ 70564367 h 66"/>
                <a:gd name="T116" fmla="*/ 110886875 w 68"/>
                <a:gd name="T117" fmla="*/ 65524057 h 66"/>
                <a:gd name="T118" fmla="*/ 131048116 w 68"/>
                <a:gd name="T119" fmla="*/ 55443437 h 66"/>
                <a:gd name="T120" fmla="*/ 131048116 w 68"/>
                <a:gd name="T121" fmla="*/ 5544343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8"/>
                <a:gd name="T184" fmla="*/ 0 h 66"/>
                <a:gd name="T185" fmla="*/ 68 w 68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8" h="66">
                  <a:moveTo>
                    <a:pt x="48" y="32"/>
                  </a:moveTo>
                  <a:lnTo>
                    <a:pt x="48" y="32"/>
                  </a:lnTo>
                  <a:lnTo>
                    <a:pt x="56" y="34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6" y="48"/>
                  </a:lnTo>
                  <a:lnTo>
                    <a:pt x="62" y="54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4" y="50"/>
                  </a:lnTo>
                  <a:lnTo>
                    <a:pt x="42" y="46"/>
                  </a:lnTo>
                  <a:lnTo>
                    <a:pt x="40" y="56"/>
                  </a:lnTo>
                  <a:lnTo>
                    <a:pt x="38" y="62"/>
                  </a:lnTo>
                  <a:lnTo>
                    <a:pt x="32" y="66"/>
                  </a:lnTo>
                  <a:lnTo>
                    <a:pt x="26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20" y="58"/>
                  </a:lnTo>
                  <a:lnTo>
                    <a:pt x="22" y="50"/>
                  </a:lnTo>
                  <a:lnTo>
                    <a:pt x="24" y="44"/>
                  </a:lnTo>
                  <a:lnTo>
                    <a:pt x="14" y="46"/>
                  </a:lnTo>
                  <a:lnTo>
                    <a:pt x="6" y="44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2" y="28"/>
                  </a:lnTo>
                  <a:lnTo>
                    <a:pt x="6" y="24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16" y="18"/>
                  </a:lnTo>
                  <a:lnTo>
                    <a:pt x="14" y="12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8" y="6"/>
                  </a:lnTo>
                  <a:lnTo>
                    <a:pt x="40" y="12"/>
                  </a:lnTo>
                  <a:lnTo>
                    <a:pt x="40" y="20"/>
                  </a:lnTo>
                  <a:lnTo>
                    <a:pt x="46" y="14"/>
                  </a:lnTo>
                  <a:lnTo>
                    <a:pt x="50" y="10"/>
                  </a:lnTo>
                  <a:lnTo>
                    <a:pt x="56" y="10"/>
                  </a:lnTo>
                  <a:lnTo>
                    <a:pt x="62" y="14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2" y="26"/>
                  </a:lnTo>
                  <a:lnTo>
                    <a:pt x="56" y="30"/>
                  </a:lnTo>
                  <a:lnTo>
                    <a:pt x="48" y="32"/>
                  </a:lnTo>
                  <a:close/>
                  <a:moveTo>
                    <a:pt x="52" y="22"/>
                  </a:moveTo>
                  <a:lnTo>
                    <a:pt x="52" y="22"/>
                  </a:lnTo>
                  <a:lnTo>
                    <a:pt x="48" y="24"/>
                  </a:lnTo>
                  <a:lnTo>
                    <a:pt x="44" y="26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30" y="22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4" y="3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24" y="36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4"/>
                  </a:lnTo>
                  <a:lnTo>
                    <a:pt x="30" y="54"/>
                  </a:lnTo>
                  <a:lnTo>
                    <a:pt x="34" y="44"/>
                  </a:lnTo>
                  <a:lnTo>
                    <a:pt x="40" y="42"/>
                  </a:lnTo>
                  <a:lnTo>
                    <a:pt x="44" y="40"/>
                  </a:lnTo>
                  <a:lnTo>
                    <a:pt x="48" y="42"/>
                  </a:lnTo>
                  <a:lnTo>
                    <a:pt x="54" y="44"/>
                  </a:lnTo>
                  <a:lnTo>
                    <a:pt x="56" y="44"/>
                  </a:lnTo>
                  <a:lnTo>
                    <a:pt x="50" y="40"/>
                  </a:lnTo>
                  <a:lnTo>
                    <a:pt x="44" y="38"/>
                  </a:lnTo>
                  <a:lnTo>
                    <a:pt x="46" y="34"/>
                  </a:lnTo>
                  <a:lnTo>
                    <a:pt x="44" y="28"/>
                  </a:lnTo>
                  <a:lnTo>
                    <a:pt x="44" y="26"/>
                  </a:lnTo>
                  <a:lnTo>
                    <a:pt x="48" y="24"/>
                  </a:lnTo>
                  <a:lnTo>
                    <a:pt x="52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1" name="Freeform 76"/>
            <p:cNvSpPr>
              <a:spLocks/>
            </p:cNvSpPr>
            <p:nvPr/>
          </p:nvSpPr>
          <p:spPr bwMode="auto">
            <a:xfrm>
              <a:off x="4951413" y="3416300"/>
              <a:ext cx="34925" cy="34925"/>
            </a:xfrm>
            <a:custGeom>
              <a:avLst/>
              <a:gdLst>
                <a:gd name="T0" fmla="*/ 55443443 w 22"/>
                <a:gd name="T1" fmla="*/ 15120938 h 22"/>
                <a:gd name="T2" fmla="*/ 55443443 w 22"/>
                <a:gd name="T3" fmla="*/ 15120938 h 22"/>
                <a:gd name="T4" fmla="*/ 55443443 w 22"/>
                <a:gd name="T5" fmla="*/ 25201560 h 22"/>
                <a:gd name="T6" fmla="*/ 55443443 w 22"/>
                <a:gd name="T7" fmla="*/ 35282188 h 22"/>
                <a:gd name="T8" fmla="*/ 50403120 w 22"/>
                <a:gd name="T9" fmla="*/ 45362809 h 22"/>
                <a:gd name="T10" fmla="*/ 40322498 w 22"/>
                <a:gd name="T11" fmla="*/ 55443443 h 22"/>
                <a:gd name="T12" fmla="*/ 40322498 w 22"/>
                <a:gd name="T13" fmla="*/ 55443443 h 22"/>
                <a:gd name="T14" fmla="*/ 30241877 w 22"/>
                <a:gd name="T15" fmla="*/ 55443443 h 22"/>
                <a:gd name="T16" fmla="*/ 20161249 w 22"/>
                <a:gd name="T17" fmla="*/ 55443443 h 22"/>
                <a:gd name="T18" fmla="*/ 10080625 w 22"/>
                <a:gd name="T19" fmla="*/ 50403120 h 22"/>
                <a:gd name="T20" fmla="*/ 5040312 w 22"/>
                <a:gd name="T21" fmla="*/ 40322498 h 22"/>
                <a:gd name="T22" fmla="*/ 5040312 w 22"/>
                <a:gd name="T23" fmla="*/ 40322498 h 22"/>
                <a:gd name="T24" fmla="*/ 0 w 22"/>
                <a:gd name="T25" fmla="*/ 30241877 h 22"/>
                <a:gd name="T26" fmla="*/ 0 w 22"/>
                <a:gd name="T27" fmla="*/ 20161249 h 22"/>
                <a:gd name="T28" fmla="*/ 5040312 w 22"/>
                <a:gd name="T29" fmla="*/ 10080625 h 22"/>
                <a:gd name="T30" fmla="*/ 15120938 w 22"/>
                <a:gd name="T31" fmla="*/ 0 h 22"/>
                <a:gd name="T32" fmla="*/ 15120938 w 22"/>
                <a:gd name="T33" fmla="*/ 0 h 22"/>
                <a:gd name="T34" fmla="*/ 25201560 w 22"/>
                <a:gd name="T35" fmla="*/ 0 h 22"/>
                <a:gd name="T36" fmla="*/ 35282188 w 22"/>
                <a:gd name="T37" fmla="*/ 0 h 22"/>
                <a:gd name="T38" fmla="*/ 45362809 w 22"/>
                <a:gd name="T39" fmla="*/ 5040312 h 22"/>
                <a:gd name="T40" fmla="*/ 55443443 w 22"/>
                <a:gd name="T41" fmla="*/ 15120938 h 22"/>
                <a:gd name="T42" fmla="*/ 55443443 w 22"/>
                <a:gd name="T43" fmla="*/ 15120938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2"/>
                <a:gd name="T68" fmla="*/ 22 w 22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2">
                  <a:moveTo>
                    <a:pt x="22" y="6"/>
                  </a:moveTo>
                  <a:lnTo>
                    <a:pt x="22" y="6"/>
                  </a:lnTo>
                  <a:lnTo>
                    <a:pt x="22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6" y="22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2" name="Freeform 77"/>
            <p:cNvSpPr>
              <a:spLocks/>
            </p:cNvSpPr>
            <p:nvPr/>
          </p:nvSpPr>
          <p:spPr bwMode="auto">
            <a:xfrm>
              <a:off x="4808538" y="3489325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55443443 h 44"/>
                <a:gd name="T6" fmla="*/ 0 w 38"/>
                <a:gd name="T7" fmla="*/ 40322498 h 44"/>
                <a:gd name="T8" fmla="*/ 10080624 w 38"/>
                <a:gd name="T9" fmla="*/ 20161249 h 44"/>
                <a:gd name="T10" fmla="*/ 30241875 w 38"/>
                <a:gd name="T11" fmla="*/ 0 h 44"/>
                <a:gd name="T12" fmla="*/ 30241875 w 38"/>
                <a:gd name="T13" fmla="*/ 0 h 44"/>
                <a:gd name="T14" fmla="*/ 55443440 w 38"/>
                <a:gd name="T15" fmla="*/ 5040312 h 44"/>
                <a:gd name="T16" fmla="*/ 75604682 w 38"/>
                <a:gd name="T17" fmla="*/ 20161249 h 44"/>
                <a:gd name="T18" fmla="*/ 85685303 w 38"/>
                <a:gd name="T19" fmla="*/ 25201560 h 44"/>
                <a:gd name="T20" fmla="*/ 90725613 w 38"/>
                <a:gd name="T21" fmla="*/ 40322498 h 44"/>
                <a:gd name="T22" fmla="*/ 90725613 w 38"/>
                <a:gd name="T23" fmla="*/ 40322498 h 44"/>
                <a:gd name="T24" fmla="*/ 95765924 w 38"/>
                <a:gd name="T25" fmla="*/ 55443443 h 44"/>
                <a:gd name="T26" fmla="*/ 95765924 w 38"/>
                <a:gd name="T27" fmla="*/ 70564375 h 44"/>
                <a:gd name="T28" fmla="*/ 95765924 w 38"/>
                <a:gd name="T29" fmla="*/ 80644997 h 44"/>
                <a:gd name="T30" fmla="*/ 85685303 w 38"/>
                <a:gd name="T31" fmla="*/ 95765929 h 44"/>
                <a:gd name="T32" fmla="*/ 85685303 w 38"/>
                <a:gd name="T33" fmla="*/ 95765929 h 44"/>
                <a:gd name="T34" fmla="*/ 75604682 w 38"/>
                <a:gd name="T35" fmla="*/ 105846575 h 44"/>
                <a:gd name="T36" fmla="*/ 65524061 w 38"/>
                <a:gd name="T37" fmla="*/ 110886886 h 44"/>
                <a:gd name="T38" fmla="*/ 50403117 w 38"/>
                <a:gd name="T39" fmla="*/ 110886886 h 44"/>
                <a:gd name="T40" fmla="*/ 3528218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100806240 h 44"/>
                <a:gd name="T46" fmla="*/ 5040312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8"/>
                  </a:lnTo>
                  <a:lnTo>
                    <a:pt x="34" y="10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38" y="28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26" y="44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3" name="Freeform 78"/>
            <p:cNvSpPr>
              <a:spLocks/>
            </p:cNvSpPr>
            <p:nvPr/>
          </p:nvSpPr>
          <p:spPr bwMode="auto">
            <a:xfrm>
              <a:off x="4745038" y="3486150"/>
              <a:ext cx="66675" cy="63500"/>
            </a:xfrm>
            <a:custGeom>
              <a:avLst/>
              <a:gdLst>
                <a:gd name="T0" fmla="*/ 95765928 w 42"/>
                <a:gd name="T1" fmla="*/ 25201559 h 40"/>
                <a:gd name="T2" fmla="*/ 95765928 w 42"/>
                <a:gd name="T3" fmla="*/ 25201559 h 40"/>
                <a:gd name="T4" fmla="*/ 65524063 w 42"/>
                <a:gd name="T5" fmla="*/ 45362808 h 40"/>
                <a:gd name="T6" fmla="*/ 65524063 w 42"/>
                <a:gd name="T7" fmla="*/ 45362808 h 40"/>
                <a:gd name="T8" fmla="*/ 65524063 w 42"/>
                <a:gd name="T9" fmla="*/ 45362808 h 40"/>
                <a:gd name="T10" fmla="*/ 65524063 w 42"/>
                <a:gd name="T11" fmla="*/ 45362808 h 40"/>
                <a:gd name="T12" fmla="*/ 90725617 w 42"/>
                <a:gd name="T13" fmla="*/ 20161249 h 40"/>
                <a:gd name="T14" fmla="*/ 90725617 w 42"/>
                <a:gd name="T15" fmla="*/ 20161249 h 40"/>
                <a:gd name="T16" fmla="*/ 100806238 w 42"/>
                <a:gd name="T17" fmla="*/ 10080624 h 40"/>
                <a:gd name="T18" fmla="*/ 100806238 w 42"/>
                <a:gd name="T19" fmla="*/ 10080624 h 40"/>
                <a:gd name="T20" fmla="*/ 100806238 w 42"/>
                <a:gd name="T21" fmla="*/ 10080624 h 40"/>
                <a:gd name="T22" fmla="*/ 100806238 w 42"/>
                <a:gd name="T23" fmla="*/ 10080624 h 40"/>
                <a:gd name="T24" fmla="*/ 75604685 w 42"/>
                <a:gd name="T25" fmla="*/ 0 h 40"/>
                <a:gd name="T26" fmla="*/ 55443442 w 42"/>
                <a:gd name="T27" fmla="*/ 0 h 40"/>
                <a:gd name="T28" fmla="*/ 35282187 w 42"/>
                <a:gd name="T29" fmla="*/ 5040312 h 40"/>
                <a:gd name="T30" fmla="*/ 25201560 w 42"/>
                <a:gd name="T31" fmla="*/ 15120938 h 40"/>
                <a:gd name="T32" fmla="*/ 25201560 w 42"/>
                <a:gd name="T33" fmla="*/ 15120938 h 40"/>
                <a:gd name="T34" fmla="*/ 15120938 w 42"/>
                <a:gd name="T35" fmla="*/ 25201559 h 40"/>
                <a:gd name="T36" fmla="*/ 5040312 w 42"/>
                <a:gd name="T37" fmla="*/ 35282186 h 40"/>
                <a:gd name="T38" fmla="*/ 0 w 42"/>
                <a:gd name="T39" fmla="*/ 50403118 h 40"/>
                <a:gd name="T40" fmla="*/ 5040312 w 42"/>
                <a:gd name="T41" fmla="*/ 60483752 h 40"/>
                <a:gd name="T42" fmla="*/ 5040312 w 42"/>
                <a:gd name="T43" fmla="*/ 75604683 h 40"/>
                <a:gd name="T44" fmla="*/ 15120938 w 42"/>
                <a:gd name="T45" fmla="*/ 85685305 h 40"/>
                <a:gd name="T46" fmla="*/ 25201560 w 42"/>
                <a:gd name="T47" fmla="*/ 90725615 h 40"/>
                <a:gd name="T48" fmla="*/ 35282187 w 42"/>
                <a:gd name="T49" fmla="*/ 100806236 h 40"/>
                <a:gd name="T50" fmla="*/ 35282187 w 42"/>
                <a:gd name="T51" fmla="*/ 100806236 h 40"/>
                <a:gd name="T52" fmla="*/ 50403119 w 42"/>
                <a:gd name="T53" fmla="*/ 100806236 h 40"/>
                <a:gd name="T54" fmla="*/ 65524063 w 42"/>
                <a:gd name="T55" fmla="*/ 100806236 h 40"/>
                <a:gd name="T56" fmla="*/ 80644996 w 42"/>
                <a:gd name="T57" fmla="*/ 90725615 h 40"/>
                <a:gd name="T58" fmla="*/ 90725617 w 42"/>
                <a:gd name="T59" fmla="*/ 80644994 h 40"/>
                <a:gd name="T60" fmla="*/ 90725617 w 42"/>
                <a:gd name="T61" fmla="*/ 80644994 h 40"/>
                <a:gd name="T62" fmla="*/ 100806238 w 42"/>
                <a:gd name="T63" fmla="*/ 65524062 h 40"/>
                <a:gd name="T64" fmla="*/ 105846574 w 42"/>
                <a:gd name="T65" fmla="*/ 50403118 h 40"/>
                <a:gd name="T66" fmla="*/ 105846574 w 42"/>
                <a:gd name="T67" fmla="*/ 20161249 h 40"/>
                <a:gd name="T68" fmla="*/ 105846574 w 42"/>
                <a:gd name="T69" fmla="*/ 20161249 h 40"/>
                <a:gd name="T70" fmla="*/ 95765928 w 42"/>
                <a:gd name="T71" fmla="*/ 25201559 h 40"/>
                <a:gd name="T72" fmla="*/ 95765928 w 42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2" y="20"/>
                  </a:lnTo>
                  <a:lnTo>
                    <a:pt x="42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4" name="Freeform 79"/>
            <p:cNvSpPr>
              <a:spLocks/>
            </p:cNvSpPr>
            <p:nvPr/>
          </p:nvSpPr>
          <p:spPr bwMode="auto">
            <a:xfrm>
              <a:off x="4741863" y="3429000"/>
              <a:ext cx="69850" cy="63500"/>
            </a:xfrm>
            <a:custGeom>
              <a:avLst/>
              <a:gdLst>
                <a:gd name="T0" fmla="*/ 80644997 w 44"/>
                <a:gd name="T1" fmla="*/ 65524062 h 40"/>
                <a:gd name="T2" fmla="*/ 80644997 w 44"/>
                <a:gd name="T3" fmla="*/ 65524062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45362808 h 40"/>
                <a:gd name="T14" fmla="*/ 85685308 w 44"/>
                <a:gd name="T15" fmla="*/ 60483752 h 40"/>
                <a:gd name="T16" fmla="*/ 85685308 w 44"/>
                <a:gd name="T17" fmla="*/ 6048375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0403118 h 40"/>
                <a:gd name="T28" fmla="*/ 100806240 w 44"/>
                <a:gd name="T29" fmla="*/ 30241876 h 40"/>
                <a:gd name="T30" fmla="*/ 85685308 w 44"/>
                <a:gd name="T31" fmla="*/ 20161249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0 h 40"/>
                <a:gd name="T38" fmla="*/ 45362809 w 44"/>
                <a:gd name="T39" fmla="*/ 0 h 40"/>
                <a:gd name="T40" fmla="*/ 35282188 w 44"/>
                <a:gd name="T41" fmla="*/ 0 h 40"/>
                <a:gd name="T42" fmla="*/ 25201560 w 44"/>
                <a:gd name="T43" fmla="*/ 5040312 h 40"/>
                <a:gd name="T44" fmla="*/ 15120938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5443441 h 40"/>
                <a:gd name="T52" fmla="*/ 0 w 44"/>
                <a:gd name="T53" fmla="*/ 55443441 h 40"/>
                <a:gd name="T54" fmla="*/ 5040312 w 44"/>
                <a:gd name="T55" fmla="*/ 70564373 h 40"/>
                <a:gd name="T56" fmla="*/ 10080625 w 44"/>
                <a:gd name="T57" fmla="*/ 80644994 h 40"/>
                <a:gd name="T58" fmla="*/ 25201560 w 44"/>
                <a:gd name="T59" fmla="*/ 90725615 h 40"/>
                <a:gd name="T60" fmla="*/ 40322498 w 44"/>
                <a:gd name="T61" fmla="*/ 95765926 h 40"/>
                <a:gd name="T62" fmla="*/ 40322498 w 44"/>
                <a:gd name="T63" fmla="*/ 95765926 h 40"/>
                <a:gd name="T64" fmla="*/ 55443443 w 44"/>
                <a:gd name="T65" fmla="*/ 100806236 h 40"/>
                <a:gd name="T66" fmla="*/ 75604686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65524062 h 40"/>
                <a:gd name="T74" fmla="*/ 80644997 w 44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6"/>
                  </a:moveTo>
                  <a:lnTo>
                    <a:pt x="32" y="2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0"/>
                  </a:lnTo>
                  <a:lnTo>
                    <a:pt x="40" y="12"/>
                  </a:lnTo>
                  <a:lnTo>
                    <a:pt x="34" y="8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5" name="Freeform 80"/>
            <p:cNvSpPr>
              <a:spLocks/>
            </p:cNvSpPr>
            <p:nvPr/>
          </p:nvSpPr>
          <p:spPr bwMode="auto">
            <a:xfrm>
              <a:off x="4795838" y="3400425"/>
              <a:ext cx="60325" cy="73025"/>
            </a:xfrm>
            <a:custGeom>
              <a:avLst/>
              <a:gdLst>
                <a:gd name="T0" fmla="*/ 95765924 w 38"/>
                <a:gd name="T1" fmla="*/ 60483755 h 46"/>
                <a:gd name="T2" fmla="*/ 95765924 w 38"/>
                <a:gd name="T3" fmla="*/ 60483755 h 46"/>
                <a:gd name="T4" fmla="*/ 90725613 w 38"/>
                <a:gd name="T5" fmla="*/ 75604687 h 46"/>
                <a:gd name="T6" fmla="*/ 85685303 w 38"/>
                <a:gd name="T7" fmla="*/ 90725620 h 46"/>
                <a:gd name="T8" fmla="*/ 70564371 w 38"/>
                <a:gd name="T9" fmla="*/ 105846577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5685309 h 46"/>
                <a:gd name="T18" fmla="*/ 0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10080625 h 46"/>
                <a:gd name="T32" fmla="*/ 25201559 w 38"/>
                <a:gd name="T33" fmla="*/ 10080625 h 46"/>
                <a:gd name="T34" fmla="*/ 40322496 w 38"/>
                <a:gd name="T35" fmla="*/ 5040312 h 46"/>
                <a:gd name="T36" fmla="*/ 50403117 w 38"/>
                <a:gd name="T37" fmla="*/ 0 h 46"/>
                <a:gd name="T38" fmla="*/ 65524061 w 38"/>
                <a:gd name="T39" fmla="*/ 5040312 h 46"/>
                <a:gd name="T40" fmla="*/ 75604682 w 38"/>
                <a:gd name="T41" fmla="*/ 10080625 h 46"/>
                <a:gd name="T42" fmla="*/ 85685303 w 38"/>
                <a:gd name="T43" fmla="*/ 20161250 h 46"/>
                <a:gd name="T44" fmla="*/ 90725613 w 38"/>
                <a:gd name="T45" fmla="*/ 30241877 h 46"/>
                <a:gd name="T46" fmla="*/ 95765924 w 38"/>
                <a:gd name="T47" fmla="*/ 45362810 h 46"/>
                <a:gd name="T48" fmla="*/ 95765924 w 38"/>
                <a:gd name="T49" fmla="*/ 60483755 h 46"/>
                <a:gd name="T50" fmla="*/ 95765924 w 38"/>
                <a:gd name="T51" fmla="*/ 60483755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4"/>
                  </a:moveTo>
                  <a:lnTo>
                    <a:pt x="38" y="24"/>
                  </a:lnTo>
                  <a:lnTo>
                    <a:pt x="36" y="30"/>
                  </a:lnTo>
                  <a:lnTo>
                    <a:pt x="34" y="36"/>
                  </a:lnTo>
                  <a:lnTo>
                    <a:pt x="28" y="42"/>
                  </a:lnTo>
                  <a:lnTo>
                    <a:pt x="18" y="46"/>
                  </a:lnTo>
                  <a:lnTo>
                    <a:pt x="8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8"/>
                  </a:lnTo>
                  <a:lnTo>
                    <a:pt x="38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6" name="Freeform 81"/>
            <p:cNvSpPr>
              <a:spLocks/>
            </p:cNvSpPr>
            <p:nvPr/>
          </p:nvSpPr>
          <p:spPr bwMode="auto">
            <a:xfrm>
              <a:off x="4830763" y="3438525"/>
              <a:ext cx="73025" cy="63500"/>
            </a:xfrm>
            <a:custGeom>
              <a:avLst/>
              <a:gdLst>
                <a:gd name="T0" fmla="*/ 95765931 w 46"/>
                <a:gd name="T1" fmla="*/ 15120938 h 40"/>
                <a:gd name="T2" fmla="*/ 95765931 w 46"/>
                <a:gd name="T3" fmla="*/ 15120938 h 40"/>
                <a:gd name="T4" fmla="*/ 85685309 w 46"/>
                <a:gd name="T5" fmla="*/ 5040312 h 40"/>
                <a:gd name="T6" fmla="*/ 70564376 w 46"/>
                <a:gd name="T7" fmla="*/ 0 h 40"/>
                <a:gd name="T8" fmla="*/ 55443444 w 46"/>
                <a:gd name="T9" fmla="*/ 5040312 h 40"/>
                <a:gd name="T10" fmla="*/ 40322499 w 46"/>
                <a:gd name="T11" fmla="*/ 10080624 h 40"/>
                <a:gd name="T12" fmla="*/ 40322499 w 46"/>
                <a:gd name="T13" fmla="*/ 10080624 h 40"/>
                <a:gd name="T14" fmla="*/ 20161250 w 46"/>
                <a:gd name="T15" fmla="*/ 25201559 h 40"/>
                <a:gd name="T16" fmla="*/ 10080625 w 46"/>
                <a:gd name="T17" fmla="*/ 40322497 h 40"/>
                <a:gd name="T18" fmla="*/ 0 w 46"/>
                <a:gd name="T19" fmla="*/ 70564373 h 40"/>
                <a:gd name="T20" fmla="*/ 0 w 46"/>
                <a:gd name="T21" fmla="*/ 70564373 h 40"/>
                <a:gd name="T22" fmla="*/ 25201560 w 46"/>
                <a:gd name="T23" fmla="*/ 60483752 h 40"/>
                <a:gd name="T24" fmla="*/ 25201560 w 46"/>
                <a:gd name="T25" fmla="*/ 60483752 h 40"/>
                <a:gd name="T26" fmla="*/ 45362810 w 46"/>
                <a:gd name="T27" fmla="*/ 55443441 h 40"/>
                <a:gd name="T28" fmla="*/ 60483755 w 46"/>
                <a:gd name="T29" fmla="*/ 50403118 h 40"/>
                <a:gd name="T30" fmla="*/ 60483755 w 46"/>
                <a:gd name="T31" fmla="*/ 50403118 h 40"/>
                <a:gd name="T32" fmla="*/ 60483755 w 46"/>
                <a:gd name="T33" fmla="*/ 55443441 h 40"/>
                <a:gd name="T34" fmla="*/ 60483755 w 46"/>
                <a:gd name="T35" fmla="*/ 55443441 h 40"/>
                <a:gd name="T36" fmla="*/ 40322499 w 46"/>
                <a:gd name="T37" fmla="*/ 55443441 h 40"/>
                <a:gd name="T38" fmla="*/ 20161250 w 46"/>
                <a:gd name="T39" fmla="*/ 65524062 h 40"/>
                <a:gd name="T40" fmla="*/ 20161250 w 46"/>
                <a:gd name="T41" fmla="*/ 65524062 h 40"/>
                <a:gd name="T42" fmla="*/ 5040312 w 46"/>
                <a:gd name="T43" fmla="*/ 75604683 h 40"/>
                <a:gd name="T44" fmla="*/ 5040312 w 46"/>
                <a:gd name="T45" fmla="*/ 75604683 h 40"/>
                <a:gd name="T46" fmla="*/ 25201560 w 46"/>
                <a:gd name="T47" fmla="*/ 90725615 h 40"/>
                <a:gd name="T48" fmla="*/ 45362810 w 46"/>
                <a:gd name="T49" fmla="*/ 100806236 h 40"/>
                <a:gd name="T50" fmla="*/ 60483755 w 46"/>
                <a:gd name="T51" fmla="*/ 100806236 h 40"/>
                <a:gd name="T52" fmla="*/ 75604687 w 46"/>
                <a:gd name="T53" fmla="*/ 100806236 h 40"/>
                <a:gd name="T54" fmla="*/ 75604687 w 46"/>
                <a:gd name="T55" fmla="*/ 100806236 h 40"/>
                <a:gd name="T56" fmla="*/ 90725620 w 46"/>
                <a:gd name="T57" fmla="*/ 95765926 h 40"/>
                <a:gd name="T58" fmla="*/ 100806241 w 46"/>
                <a:gd name="T59" fmla="*/ 85685305 h 40"/>
                <a:gd name="T60" fmla="*/ 110886888 w 46"/>
                <a:gd name="T61" fmla="*/ 75604683 h 40"/>
                <a:gd name="T62" fmla="*/ 115927199 w 46"/>
                <a:gd name="T63" fmla="*/ 60483752 h 40"/>
                <a:gd name="T64" fmla="*/ 115927199 w 46"/>
                <a:gd name="T65" fmla="*/ 50403118 h 40"/>
                <a:gd name="T66" fmla="*/ 110886888 w 46"/>
                <a:gd name="T67" fmla="*/ 35282186 h 40"/>
                <a:gd name="T68" fmla="*/ 105846577 w 46"/>
                <a:gd name="T69" fmla="*/ 25201559 h 40"/>
                <a:gd name="T70" fmla="*/ 95765931 w 46"/>
                <a:gd name="T71" fmla="*/ 15120938 h 40"/>
                <a:gd name="T72" fmla="*/ 95765931 w 46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40"/>
                <a:gd name="T113" fmla="*/ 46 w 46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40">
                  <a:moveTo>
                    <a:pt x="38" y="6"/>
                  </a:moveTo>
                  <a:lnTo>
                    <a:pt x="38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4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4"/>
                  </a:lnTo>
                  <a:lnTo>
                    <a:pt x="18" y="22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4" y="40"/>
                  </a:lnTo>
                  <a:lnTo>
                    <a:pt x="30" y="40"/>
                  </a:lnTo>
                  <a:lnTo>
                    <a:pt x="36" y="38"/>
                  </a:lnTo>
                  <a:lnTo>
                    <a:pt x="40" y="34"/>
                  </a:lnTo>
                  <a:lnTo>
                    <a:pt x="44" y="30"/>
                  </a:lnTo>
                  <a:lnTo>
                    <a:pt x="46" y="24"/>
                  </a:lnTo>
                  <a:lnTo>
                    <a:pt x="46" y="20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7" name="Freeform 82"/>
            <p:cNvSpPr>
              <a:spLocks/>
            </p:cNvSpPr>
            <p:nvPr/>
          </p:nvSpPr>
          <p:spPr bwMode="auto">
            <a:xfrm>
              <a:off x="4789488" y="3457575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45362805 h 34"/>
                <a:gd name="T6" fmla="*/ 85685301 w 36"/>
                <a:gd name="T7" fmla="*/ 65524058 h 34"/>
                <a:gd name="T8" fmla="*/ 75604680 w 36"/>
                <a:gd name="T9" fmla="*/ 75604678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5040312 w 36"/>
                <a:gd name="T21" fmla="*/ 55443437 h 34"/>
                <a:gd name="T22" fmla="*/ 5040312 w 36"/>
                <a:gd name="T23" fmla="*/ 55443437 h 34"/>
                <a:gd name="T24" fmla="*/ 0 w 36"/>
                <a:gd name="T25" fmla="*/ 35282184 h 34"/>
                <a:gd name="T26" fmla="*/ 5040312 w 36"/>
                <a:gd name="T27" fmla="*/ 20161247 h 34"/>
                <a:gd name="T28" fmla="*/ 20161248 w 36"/>
                <a:gd name="T29" fmla="*/ 10080624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18"/>
                  </a:lnTo>
                  <a:lnTo>
                    <a:pt x="34" y="26"/>
                  </a:lnTo>
                  <a:lnTo>
                    <a:pt x="30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8" name="Freeform 83"/>
            <p:cNvSpPr>
              <a:spLocks/>
            </p:cNvSpPr>
            <p:nvPr/>
          </p:nvSpPr>
          <p:spPr bwMode="auto">
            <a:xfrm>
              <a:off x="5186363" y="2778125"/>
              <a:ext cx="57150" cy="66675"/>
            </a:xfrm>
            <a:custGeom>
              <a:avLst/>
              <a:gdLst>
                <a:gd name="T0" fmla="*/ 0 w 36"/>
                <a:gd name="T1" fmla="*/ 70564374 h 42"/>
                <a:gd name="T2" fmla="*/ 0 w 36"/>
                <a:gd name="T3" fmla="*/ 70564374 h 42"/>
                <a:gd name="T4" fmla="*/ 0 w 36"/>
                <a:gd name="T5" fmla="*/ 60483753 h 42"/>
                <a:gd name="T6" fmla="*/ 0 w 36"/>
                <a:gd name="T7" fmla="*/ 40322498 h 42"/>
                <a:gd name="T8" fmla="*/ 5040312 w 36"/>
                <a:gd name="T9" fmla="*/ 25201560 h 42"/>
                <a:gd name="T10" fmla="*/ 15120937 w 36"/>
                <a:gd name="T11" fmla="*/ 0 h 42"/>
                <a:gd name="T12" fmla="*/ 15120937 w 36"/>
                <a:gd name="T13" fmla="*/ 0 h 42"/>
                <a:gd name="T14" fmla="*/ 40322495 w 36"/>
                <a:gd name="T15" fmla="*/ 5040312 h 42"/>
                <a:gd name="T16" fmla="*/ 60483749 w 36"/>
                <a:gd name="T17" fmla="*/ 15120938 h 42"/>
                <a:gd name="T18" fmla="*/ 80644991 w 36"/>
                <a:gd name="T19" fmla="*/ 30241876 h 42"/>
                <a:gd name="T20" fmla="*/ 80644991 w 36"/>
                <a:gd name="T21" fmla="*/ 30241876 h 42"/>
                <a:gd name="T22" fmla="*/ 85685301 w 36"/>
                <a:gd name="T23" fmla="*/ 45362808 h 42"/>
                <a:gd name="T24" fmla="*/ 90725611 w 36"/>
                <a:gd name="T25" fmla="*/ 55443442 h 42"/>
                <a:gd name="T26" fmla="*/ 90725611 w 36"/>
                <a:gd name="T27" fmla="*/ 70564374 h 42"/>
                <a:gd name="T28" fmla="*/ 80644991 w 36"/>
                <a:gd name="T29" fmla="*/ 80644996 h 42"/>
                <a:gd name="T30" fmla="*/ 80644991 w 36"/>
                <a:gd name="T31" fmla="*/ 80644996 h 42"/>
                <a:gd name="T32" fmla="*/ 75604680 w 36"/>
                <a:gd name="T33" fmla="*/ 90725617 h 42"/>
                <a:gd name="T34" fmla="*/ 60483749 w 36"/>
                <a:gd name="T35" fmla="*/ 100806238 h 42"/>
                <a:gd name="T36" fmla="*/ 50403116 w 36"/>
                <a:gd name="T37" fmla="*/ 100806238 h 42"/>
                <a:gd name="T38" fmla="*/ 40322495 w 36"/>
                <a:gd name="T39" fmla="*/ 105846574 h 42"/>
                <a:gd name="T40" fmla="*/ 25201558 w 36"/>
                <a:gd name="T41" fmla="*/ 100806238 h 42"/>
                <a:gd name="T42" fmla="*/ 15120937 w 36"/>
                <a:gd name="T43" fmla="*/ 95765928 h 42"/>
                <a:gd name="T44" fmla="*/ 10080624 w 36"/>
                <a:gd name="T45" fmla="*/ 85685306 h 42"/>
                <a:gd name="T46" fmla="*/ 0 w 36"/>
                <a:gd name="T47" fmla="*/ 70564374 h 42"/>
                <a:gd name="T48" fmla="*/ 0 w 36"/>
                <a:gd name="T49" fmla="*/ 70564374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2"/>
                <a:gd name="T77" fmla="*/ 36 w 36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2">
                  <a:moveTo>
                    <a:pt x="0" y="28"/>
                  </a:move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4" y="6"/>
                  </a:lnTo>
                  <a:lnTo>
                    <a:pt x="32" y="12"/>
                  </a:lnTo>
                  <a:lnTo>
                    <a:pt x="34" y="18"/>
                  </a:lnTo>
                  <a:lnTo>
                    <a:pt x="36" y="22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0" y="36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16" y="42"/>
                  </a:lnTo>
                  <a:lnTo>
                    <a:pt x="10" y="40"/>
                  </a:lnTo>
                  <a:lnTo>
                    <a:pt x="6" y="38"/>
                  </a:lnTo>
                  <a:lnTo>
                    <a:pt x="4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69" name="Freeform 84"/>
            <p:cNvSpPr>
              <a:spLocks/>
            </p:cNvSpPr>
            <p:nvPr/>
          </p:nvSpPr>
          <p:spPr bwMode="auto">
            <a:xfrm>
              <a:off x="5126038" y="2781300"/>
              <a:ext cx="60325" cy="60325"/>
            </a:xfrm>
            <a:custGeom>
              <a:avLst/>
              <a:gdLst>
                <a:gd name="T0" fmla="*/ 85685303 w 38"/>
                <a:gd name="T1" fmla="*/ 20161248 h 38"/>
                <a:gd name="T2" fmla="*/ 85685303 w 38"/>
                <a:gd name="T3" fmla="*/ 20161248 h 38"/>
                <a:gd name="T4" fmla="*/ 60483751 w 38"/>
                <a:gd name="T5" fmla="*/ 40322496 h 38"/>
                <a:gd name="T6" fmla="*/ 60483751 w 38"/>
                <a:gd name="T7" fmla="*/ 40322496 h 38"/>
                <a:gd name="T8" fmla="*/ 55443440 w 38"/>
                <a:gd name="T9" fmla="*/ 40322496 h 38"/>
                <a:gd name="T10" fmla="*/ 55443440 w 38"/>
                <a:gd name="T11" fmla="*/ 40322496 h 38"/>
                <a:gd name="T12" fmla="*/ 80644992 w 38"/>
                <a:gd name="T13" fmla="*/ 15120938 h 38"/>
                <a:gd name="T14" fmla="*/ 80644992 w 38"/>
                <a:gd name="T15" fmla="*/ 15120938 h 38"/>
                <a:gd name="T16" fmla="*/ 90725613 w 38"/>
                <a:gd name="T17" fmla="*/ 5040312 h 38"/>
                <a:gd name="T18" fmla="*/ 90725613 w 38"/>
                <a:gd name="T19" fmla="*/ 5040312 h 38"/>
                <a:gd name="T20" fmla="*/ 90725613 w 38"/>
                <a:gd name="T21" fmla="*/ 5040312 h 38"/>
                <a:gd name="T22" fmla="*/ 90725613 w 38"/>
                <a:gd name="T23" fmla="*/ 5040312 h 38"/>
                <a:gd name="T24" fmla="*/ 65524061 w 38"/>
                <a:gd name="T25" fmla="*/ 0 h 38"/>
                <a:gd name="T26" fmla="*/ 45362807 w 38"/>
                <a:gd name="T27" fmla="*/ 0 h 38"/>
                <a:gd name="T28" fmla="*/ 30241875 w 38"/>
                <a:gd name="T29" fmla="*/ 10080624 h 38"/>
                <a:gd name="T30" fmla="*/ 20161248 w 38"/>
                <a:gd name="T31" fmla="*/ 15120938 h 38"/>
                <a:gd name="T32" fmla="*/ 20161248 w 38"/>
                <a:gd name="T33" fmla="*/ 15120938 h 38"/>
                <a:gd name="T34" fmla="*/ 10080624 w 38"/>
                <a:gd name="T35" fmla="*/ 25201559 h 38"/>
                <a:gd name="T36" fmla="*/ 5040312 w 38"/>
                <a:gd name="T37" fmla="*/ 40322496 h 38"/>
                <a:gd name="T38" fmla="*/ 0 w 38"/>
                <a:gd name="T39" fmla="*/ 50403117 h 38"/>
                <a:gd name="T40" fmla="*/ 5040312 w 38"/>
                <a:gd name="T41" fmla="*/ 65524061 h 38"/>
                <a:gd name="T42" fmla="*/ 10080624 w 38"/>
                <a:gd name="T43" fmla="*/ 75604682 h 38"/>
                <a:gd name="T44" fmla="*/ 15120938 w 38"/>
                <a:gd name="T45" fmla="*/ 80644992 h 38"/>
                <a:gd name="T46" fmla="*/ 25201559 w 38"/>
                <a:gd name="T47" fmla="*/ 90725613 h 38"/>
                <a:gd name="T48" fmla="*/ 40322496 w 38"/>
                <a:gd name="T49" fmla="*/ 95765924 h 38"/>
                <a:gd name="T50" fmla="*/ 40322496 w 38"/>
                <a:gd name="T51" fmla="*/ 95765924 h 38"/>
                <a:gd name="T52" fmla="*/ 55443440 w 38"/>
                <a:gd name="T53" fmla="*/ 95765924 h 38"/>
                <a:gd name="T54" fmla="*/ 65524061 w 38"/>
                <a:gd name="T55" fmla="*/ 90725613 h 38"/>
                <a:gd name="T56" fmla="*/ 75604682 w 38"/>
                <a:gd name="T57" fmla="*/ 85685303 h 38"/>
                <a:gd name="T58" fmla="*/ 85685303 w 38"/>
                <a:gd name="T59" fmla="*/ 70564371 h 38"/>
                <a:gd name="T60" fmla="*/ 85685303 w 38"/>
                <a:gd name="T61" fmla="*/ 70564371 h 38"/>
                <a:gd name="T62" fmla="*/ 95765924 w 38"/>
                <a:gd name="T63" fmla="*/ 55443440 h 38"/>
                <a:gd name="T64" fmla="*/ 95765924 w 38"/>
                <a:gd name="T65" fmla="*/ 40322496 h 38"/>
                <a:gd name="T66" fmla="*/ 90725613 w 38"/>
                <a:gd name="T67" fmla="*/ 15120938 h 38"/>
                <a:gd name="T68" fmla="*/ 90725613 w 38"/>
                <a:gd name="T69" fmla="*/ 15120938 h 38"/>
                <a:gd name="T70" fmla="*/ 85685303 w 38"/>
                <a:gd name="T71" fmla="*/ 20161248 h 38"/>
                <a:gd name="T72" fmla="*/ 85685303 w 38"/>
                <a:gd name="T73" fmla="*/ 20161248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38"/>
                <a:gd name="T113" fmla="*/ 38 w 38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38">
                  <a:moveTo>
                    <a:pt x="34" y="8"/>
                  </a:moveTo>
                  <a:lnTo>
                    <a:pt x="34" y="8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32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6" y="36"/>
                  </a:lnTo>
                  <a:lnTo>
                    <a:pt x="30" y="34"/>
                  </a:lnTo>
                  <a:lnTo>
                    <a:pt x="34" y="28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0" name="Freeform 85"/>
            <p:cNvSpPr>
              <a:spLocks/>
            </p:cNvSpPr>
            <p:nvPr/>
          </p:nvSpPr>
          <p:spPr bwMode="auto">
            <a:xfrm>
              <a:off x="5116513" y="2730500"/>
              <a:ext cx="66675" cy="57150"/>
            </a:xfrm>
            <a:custGeom>
              <a:avLst/>
              <a:gdLst>
                <a:gd name="T0" fmla="*/ 75604685 w 42"/>
                <a:gd name="T1" fmla="*/ 55443439 h 36"/>
                <a:gd name="T2" fmla="*/ 75604685 w 42"/>
                <a:gd name="T3" fmla="*/ 5544343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5282185 h 36"/>
                <a:gd name="T10" fmla="*/ 35282187 w 42"/>
                <a:gd name="T11" fmla="*/ 35282185 h 36"/>
                <a:gd name="T12" fmla="*/ 60483753 w 42"/>
                <a:gd name="T13" fmla="*/ 40322495 h 36"/>
                <a:gd name="T14" fmla="*/ 80644996 w 42"/>
                <a:gd name="T15" fmla="*/ 50403116 h 36"/>
                <a:gd name="T16" fmla="*/ 80644996 w 42"/>
                <a:gd name="T17" fmla="*/ 50403116 h 36"/>
                <a:gd name="T18" fmla="*/ 100806238 w 42"/>
                <a:gd name="T19" fmla="*/ 65524060 h 36"/>
                <a:gd name="T20" fmla="*/ 100806238 w 42"/>
                <a:gd name="T21" fmla="*/ 6552406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016124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35282187 w 42"/>
                <a:gd name="T39" fmla="*/ 0 h 36"/>
                <a:gd name="T40" fmla="*/ 25201560 w 42"/>
                <a:gd name="T41" fmla="*/ 0 h 36"/>
                <a:gd name="T42" fmla="*/ 15120938 w 42"/>
                <a:gd name="T43" fmla="*/ 10080624 h 36"/>
                <a:gd name="T44" fmla="*/ 10080624 w 42"/>
                <a:gd name="T45" fmla="*/ 20161248 h 36"/>
                <a:gd name="T46" fmla="*/ 0 w 42"/>
                <a:gd name="T47" fmla="*/ 30241875 h 36"/>
                <a:gd name="T48" fmla="*/ 0 w 42"/>
                <a:gd name="T49" fmla="*/ 40322495 h 36"/>
                <a:gd name="T50" fmla="*/ 0 w 42"/>
                <a:gd name="T51" fmla="*/ 55443439 h 36"/>
                <a:gd name="T52" fmla="*/ 0 w 42"/>
                <a:gd name="T53" fmla="*/ 55443439 h 36"/>
                <a:gd name="T54" fmla="*/ 5040312 w 42"/>
                <a:gd name="T55" fmla="*/ 65524060 h 36"/>
                <a:gd name="T56" fmla="*/ 15120938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5604685 w 42"/>
                <a:gd name="T67" fmla="*/ 85685301 h 36"/>
                <a:gd name="T68" fmla="*/ 95765928 w 42"/>
                <a:gd name="T69" fmla="*/ 70564370 h 36"/>
                <a:gd name="T70" fmla="*/ 95765928 w 42"/>
                <a:gd name="T71" fmla="*/ 70564370 h 36"/>
                <a:gd name="T72" fmla="*/ 75604685 w 42"/>
                <a:gd name="T73" fmla="*/ 55443439 h 36"/>
                <a:gd name="T74" fmla="*/ 75604685 w 42"/>
                <a:gd name="T75" fmla="*/ 5544343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2"/>
                  </a:moveTo>
                  <a:lnTo>
                    <a:pt x="30" y="22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32" y="20"/>
                  </a:lnTo>
                  <a:lnTo>
                    <a:pt x="40" y="26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4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30" y="34"/>
                  </a:lnTo>
                  <a:lnTo>
                    <a:pt x="38" y="28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1" name="Freeform 86"/>
            <p:cNvSpPr>
              <a:spLocks/>
            </p:cNvSpPr>
            <p:nvPr/>
          </p:nvSpPr>
          <p:spPr bwMode="auto">
            <a:xfrm>
              <a:off x="5160963" y="2698750"/>
              <a:ext cx="57150" cy="66675"/>
            </a:xfrm>
            <a:custGeom>
              <a:avLst/>
              <a:gdLst>
                <a:gd name="T0" fmla="*/ 90725611 w 36"/>
                <a:gd name="T1" fmla="*/ 45362808 h 42"/>
                <a:gd name="T2" fmla="*/ 90725611 w 36"/>
                <a:gd name="T3" fmla="*/ 45362808 h 42"/>
                <a:gd name="T4" fmla="*/ 90725611 w 36"/>
                <a:gd name="T5" fmla="*/ 60483753 h 42"/>
                <a:gd name="T6" fmla="*/ 85685301 w 36"/>
                <a:gd name="T7" fmla="*/ 75604685 h 42"/>
                <a:gd name="T8" fmla="*/ 70564370 w 36"/>
                <a:gd name="T9" fmla="*/ 90725617 h 42"/>
                <a:gd name="T10" fmla="*/ 50403116 w 36"/>
                <a:gd name="T11" fmla="*/ 105846574 h 42"/>
                <a:gd name="T12" fmla="*/ 50403116 w 36"/>
                <a:gd name="T13" fmla="*/ 105846574 h 42"/>
                <a:gd name="T14" fmla="*/ 30241875 w 36"/>
                <a:gd name="T15" fmla="*/ 95765928 h 42"/>
                <a:gd name="T16" fmla="*/ 15120937 w 36"/>
                <a:gd name="T17" fmla="*/ 80644996 h 42"/>
                <a:gd name="T18" fmla="*/ 5040312 w 36"/>
                <a:gd name="T19" fmla="*/ 60483753 h 42"/>
                <a:gd name="T20" fmla="*/ 5040312 w 36"/>
                <a:gd name="T21" fmla="*/ 60483753 h 42"/>
                <a:gd name="T22" fmla="*/ 0 w 36"/>
                <a:gd name="T23" fmla="*/ 40322498 h 42"/>
                <a:gd name="T24" fmla="*/ 5040312 w 36"/>
                <a:gd name="T25" fmla="*/ 30241876 h 42"/>
                <a:gd name="T26" fmla="*/ 10080624 w 36"/>
                <a:gd name="T27" fmla="*/ 15120938 h 42"/>
                <a:gd name="T28" fmla="*/ 20161248 w 36"/>
                <a:gd name="T29" fmla="*/ 5040312 h 42"/>
                <a:gd name="T30" fmla="*/ 20161248 w 36"/>
                <a:gd name="T31" fmla="*/ 5040312 h 42"/>
                <a:gd name="T32" fmla="*/ 35282185 w 36"/>
                <a:gd name="T33" fmla="*/ 0 h 42"/>
                <a:gd name="T34" fmla="*/ 45362806 w 36"/>
                <a:gd name="T35" fmla="*/ 0 h 42"/>
                <a:gd name="T36" fmla="*/ 55443439 w 36"/>
                <a:gd name="T37" fmla="*/ 0 h 42"/>
                <a:gd name="T38" fmla="*/ 70564370 w 36"/>
                <a:gd name="T39" fmla="*/ 5040312 h 42"/>
                <a:gd name="T40" fmla="*/ 80644991 w 36"/>
                <a:gd name="T41" fmla="*/ 10080624 h 42"/>
                <a:gd name="T42" fmla="*/ 85685301 w 36"/>
                <a:gd name="T43" fmla="*/ 20161249 h 42"/>
                <a:gd name="T44" fmla="*/ 90725611 w 36"/>
                <a:gd name="T45" fmla="*/ 35282187 h 42"/>
                <a:gd name="T46" fmla="*/ 90725611 w 36"/>
                <a:gd name="T47" fmla="*/ 45362808 h 42"/>
                <a:gd name="T48" fmla="*/ 90725611 w 36"/>
                <a:gd name="T49" fmla="*/ 45362808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2"/>
                <a:gd name="T77" fmla="*/ 36 w 36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2">
                  <a:moveTo>
                    <a:pt x="36" y="18"/>
                  </a:moveTo>
                  <a:lnTo>
                    <a:pt x="36" y="18"/>
                  </a:lnTo>
                  <a:lnTo>
                    <a:pt x="36" y="24"/>
                  </a:lnTo>
                  <a:lnTo>
                    <a:pt x="34" y="30"/>
                  </a:lnTo>
                  <a:lnTo>
                    <a:pt x="28" y="36"/>
                  </a:lnTo>
                  <a:lnTo>
                    <a:pt x="20" y="42"/>
                  </a:lnTo>
                  <a:lnTo>
                    <a:pt x="12" y="38"/>
                  </a:lnTo>
                  <a:lnTo>
                    <a:pt x="6" y="32"/>
                  </a:lnTo>
                  <a:lnTo>
                    <a:pt x="2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lnTo>
                    <a:pt x="36" y="14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2" name="Freeform 87"/>
            <p:cNvSpPr>
              <a:spLocks/>
            </p:cNvSpPr>
            <p:nvPr/>
          </p:nvSpPr>
          <p:spPr bwMode="auto">
            <a:xfrm>
              <a:off x="5202238" y="2727325"/>
              <a:ext cx="63500" cy="60325"/>
            </a:xfrm>
            <a:custGeom>
              <a:avLst/>
              <a:gdLst>
                <a:gd name="T0" fmla="*/ 80644994 w 40"/>
                <a:gd name="T1" fmla="*/ 10080624 h 38"/>
                <a:gd name="T2" fmla="*/ 80644994 w 40"/>
                <a:gd name="T3" fmla="*/ 10080624 h 38"/>
                <a:gd name="T4" fmla="*/ 65524062 w 40"/>
                <a:gd name="T5" fmla="*/ 5040312 h 38"/>
                <a:gd name="T6" fmla="*/ 55443441 w 40"/>
                <a:gd name="T7" fmla="*/ 0 h 38"/>
                <a:gd name="T8" fmla="*/ 40322497 w 40"/>
                <a:gd name="T9" fmla="*/ 5040312 h 38"/>
                <a:gd name="T10" fmla="*/ 25201559 w 40"/>
                <a:gd name="T11" fmla="*/ 10080624 h 38"/>
                <a:gd name="T12" fmla="*/ 25201559 w 40"/>
                <a:gd name="T13" fmla="*/ 10080624 h 38"/>
                <a:gd name="T14" fmla="*/ 15120938 w 40"/>
                <a:gd name="T15" fmla="*/ 25201559 h 38"/>
                <a:gd name="T16" fmla="*/ 5040312 w 40"/>
                <a:gd name="T17" fmla="*/ 45362807 h 38"/>
                <a:gd name="T18" fmla="*/ 0 w 40"/>
                <a:gd name="T19" fmla="*/ 70564371 h 38"/>
                <a:gd name="T20" fmla="*/ 0 w 40"/>
                <a:gd name="T21" fmla="*/ 70564371 h 38"/>
                <a:gd name="T22" fmla="*/ 20161249 w 40"/>
                <a:gd name="T23" fmla="*/ 60483751 h 38"/>
                <a:gd name="T24" fmla="*/ 20161249 w 40"/>
                <a:gd name="T25" fmla="*/ 60483751 h 38"/>
                <a:gd name="T26" fmla="*/ 35282186 w 40"/>
                <a:gd name="T27" fmla="*/ 50403117 h 38"/>
                <a:gd name="T28" fmla="*/ 55443441 w 40"/>
                <a:gd name="T29" fmla="*/ 45362807 h 38"/>
                <a:gd name="T30" fmla="*/ 55443441 w 40"/>
                <a:gd name="T31" fmla="*/ 45362807 h 38"/>
                <a:gd name="T32" fmla="*/ 55443441 w 40"/>
                <a:gd name="T33" fmla="*/ 50403117 h 38"/>
                <a:gd name="T34" fmla="*/ 55443441 w 40"/>
                <a:gd name="T35" fmla="*/ 50403117 h 38"/>
                <a:gd name="T36" fmla="*/ 35282186 w 40"/>
                <a:gd name="T37" fmla="*/ 55443440 h 38"/>
                <a:gd name="T38" fmla="*/ 15120938 w 40"/>
                <a:gd name="T39" fmla="*/ 65524061 h 38"/>
                <a:gd name="T40" fmla="*/ 15120938 w 40"/>
                <a:gd name="T41" fmla="*/ 65524061 h 38"/>
                <a:gd name="T42" fmla="*/ 5040312 w 40"/>
                <a:gd name="T43" fmla="*/ 75604682 h 38"/>
                <a:gd name="T44" fmla="*/ 5040312 w 40"/>
                <a:gd name="T45" fmla="*/ 75604682 h 38"/>
                <a:gd name="T46" fmla="*/ 25201559 w 40"/>
                <a:gd name="T47" fmla="*/ 90725613 h 38"/>
                <a:gd name="T48" fmla="*/ 40322497 w 40"/>
                <a:gd name="T49" fmla="*/ 95765924 h 38"/>
                <a:gd name="T50" fmla="*/ 55443441 w 40"/>
                <a:gd name="T51" fmla="*/ 95765924 h 38"/>
                <a:gd name="T52" fmla="*/ 70564373 w 40"/>
                <a:gd name="T53" fmla="*/ 90725613 h 38"/>
                <a:gd name="T54" fmla="*/ 70564373 w 40"/>
                <a:gd name="T55" fmla="*/ 90725613 h 38"/>
                <a:gd name="T56" fmla="*/ 85685305 w 40"/>
                <a:gd name="T57" fmla="*/ 80644992 h 38"/>
                <a:gd name="T58" fmla="*/ 90725615 w 40"/>
                <a:gd name="T59" fmla="*/ 75604682 h 38"/>
                <a:gd name="T60" fmla="*/ 100806236 w 40"/>
                <a:gd name="T61" fmla="*/ 65524061 h 38"/>
                <a:gd name="T62" fmla="*/ 100806236 w 40"/>
                <a:gd name="T63" fmla="*/ 50403117 h 38"/>
                <a:gd name="T64" fmla="*/ 100806236 w 40"/>
                <a:gd name="T65" fmla="*/ 40322496 h 38"/>
                <a:gd name="T66" fmla="*/ 95765926 w 40"/>
                <a:gd name="T67" fmla="*/ 30241875 h 38"/>
                <a:gd name="T68" fmla="*/ 90725615 w 40"/>
                <a:gd name="T69" fmla="*/ 15120938 h 38"/>
                <a:gd name="T70" fmla="*/ 80644994 w 40"/>
                <a:gd name="T71" fmla="*/ 10080624 h 38"/>
                <a:gd name="T72" fmla="*/ 80644994 w 40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8"/>
                <a:gd name="T113" fmla="*/ 40 w 40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8">
                  <a:moveTo>
                    <a:pt x="32" y="4"/>
                  </a:moveTo>
                  <a:lnTo>
                    <a:pt x="32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4" y="20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8" y="36"/>
                  </a:lnTo>
                  <a:lnTo>
                    <a:pt x="34" y="32"/>
                  </a:lnTo>
                  <a:lnTo>
                    <a:pt x="36" y="30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2"/>
                  </a:lnTo>
                  <a:lnTo>
                    <a:pt x="36" y="6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3" name="Freeform 88"/>
            <p:cNvSpPr>
              <a:spLocks/>
            </p:cNvSpPr>
            <p:nvPr/>
          </p:nvSpPr>
          <p:spPr bwMode="auto">
            <a:xfrm>
              <a:off x="5164138" y="2749550"/>
              <a:ext cx="50800" cy="50800"/>
            </a:xfrm>
            <a:custGeom>
              <a:avLst/>
              <a:gdLst>
                <a:gd name="T0" fmla="*/ 75604676 w 32"/>
                <a:gd name="T1" fmla="*/ 25201557 h 32"/>
                <a:gd name="T2" fmla="*/ 7560467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80644986 h 32"/>
                <a:gd name="T18" fmla="*/ 10080623 w 32"/>
                <a:gd name="T19" fmla="*/ 70564366 h 32"/>
                <a:gd name="T20" fmla="*/ 5040312 w 32"/>
                <a:gd name="T21" fmla="*/ 55443436 h 32"/>
                <a:gd name="T22" fmla="*/ 5040312 w 32"/>
                <a:gd name="T23" fmla="*/ 55443436 h 32"/>
                <a:gd name="T24" fmla="*/ 0 w 32"/>
                <a:gd name="T25" fmla="*/ 40322493 h 32"/>
                <a:gd name="T26" fmla="*/ 5040312 w 32"/>
                <a:gd name="T27" fmla="*/ 25201557 h 32"/>
                <a:gd name="T28" fmla="*/ 10080623 w 32"/>
                <a:gd name="T29" fmla="*/ 10080623 h 32"/>
                <a:gd name="T30" fmla="*/ 25201557 w 32"/>
                <a:gd name="T31" fmla="*/ 5040312 h 32"/>
                <a:gd name="T32" fmla="*/ 25201557 w 32"/>
                <a:gd name="T33" fmla="*/ 5040312 h 32"/>
                <a:gd name="T34" fmla="*/ 40322493 w 32"/>
                <a:gd name="T35" fmla="*/ 0 h 32"/>
                <a:gd name="T36" fmla="*/ 55443436 w 32"/>
                <a:gd name="T37" fmla="*/ 5040312 h 32"/>
                <a:gd name="T38" fmla="*/ 70564366 w 32"/>
                <a:gd name="T39" fmla="*/ 10080623 h 32"/>
                <a:gd name="T40" fmla="*/ 75604676 w 32"/>
                <a:gd name="T41" fmla="*/ 25201557 h 32"/>
                <a:gd name="T42" fmla="*/ 7560467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0" y="10"/>
                  </a:moveTo>
                  <a:lnTo>
                    <a:pt x="30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4" name="Freeform 89"/>
            <p:cNvSpPr>
              <a:spLocks/>
            </p:cNvSpPr>
            <p:nvPr/>
          </p:nvSpPr>
          <p:spPr bwMode="auto">
            <a:xfrm>
              <a:off x="5322888" y="3032125"/>
              <a:ext cx="63500" cy="69850"/>
            </a:xfrm>
            <a:custGeom>
              <a:avLst/>
              <a:gdLst>
                <a:gd name="T0" fmla="*/ 5040312 w 40"/>
                <a:gd name="T1" fmla="*/ 70564375 h 44"/>
                <a:gd name="T2" fmla="*/ 5040312 w 40"/>
                <a:gd name="T3" fmla="*/ 70564375 h 44"/>
                <a:gd name="T4" fmla="*/ 0 w 40"/>
                <a:gd name="T5" fmla="*/ 55443443 h 44"/>
                <a:gd name="T6" fmla="*/ 5040312 w 40"/>
                <a:gd name="T7" fmla="*/ 40322498 h 44"/>
                <a:gd name="T8" fmla="*/ 10080624 w 40"/>
                <a:gd name="T9" fmla="*/ 20161249 h 44"/>
                <a:gd name="T10" fmla="*/ 30241876 w 40"/>
                <a:gd name="T11" fmla="*/ 0 h 44"/>
                <a:gd name="T12" fmla="*/ 30241876 w 40"/>
                <a:gd name="T13" fmla="*/ 0 h 44"/>
                <a:gd name="T14" fmla="*/ 55443441 w 40"/>
                <a:gd name="T15" fmla="*/ 5040312 h 44"/>
                <a:gd name="T16" fmla="*/ 75604683 w 40"/>
                <a:gd name="T17" fmla="*/ 15120938 h 44"/>
                <a:gd name="T18" fmla="*/ 85685305 w 40"/>
                <a:gd name="T19" fmla="*/ 25201560 h 44"/>
                <a:gd name="T20" fmla="*/ 90725615 w 40"/>
                <a:gd name="T21" fmla="*/ 35282188 h 44"/>
                <a:gd name="T22" fmla="*/ 90725615 w 40"/>
                <a:gd name="T23" fmla="*/ 35282188 h 44"/>
                <a:gd name="T24" fmla="*/ 95765926 w 40"/>
                <a:gd name="T25" fmla="*/ 50403120 h 44"/>
                <a:gd name="T26" fmla="*/ 100806236 w 40"/>
                <a:gd name="T27" fmla="*/ 65524065 h 44"/>
                <a:gd name="T28" fmla="*/ 95765926 w 40"/>
                <a:gd name="T29" fmla="*/ 80644997 h 44"/>
                <a:gd name="T30" fmla="*/ 90725615 w 40"/>
                <a:gd name="T31" fmla="*/ 95765929 h 44"/>
                <a:gd name="T32" fmla="*/ 90725615 w 40"/>
                <a:gd name="T33" fmla="*/ 95765929 h 44"/>
                <a:gd name="T34" fmla="*/ 75604683 w 40"/>
                <a:gd name="T35" fmla="*/ 100806240 h 44"/>
                <a:gd name="T36" fmla="*/ 65524062 w 40"/>
                <a:gd name="T37" fmla="*/ 110886886 h 44"/>
                <a:gd name="T38" fmla="*/ 55443441 w 40"/>
                <a:gd name="T39" fmla="*/ 110886886 h 44"/>
                <a:gd name="T40" fmla="*/ 40322497 w 40"/>
                <a:gd name="T41" fmla="*/ 110886886 h 44"/>
                <a:gd name="T42" fmla="*/ 30241876 w 40"/>
                <a:gd name="T43" fmla="*/ 105846575 h 44"/>
                <a:gd name="T44" fmla="*/ 20161249 w 40"/>
                <a:gd name="T45" fmla="*/ 100806240 h 44"/>
                <a:gd name="T46" fmla="*/ 10080624 w 40"/>
                <a:gd name="T47" fmla="*/ 85685308 h 44"/>
                <a:gd name="T48" fmla="*/ 5040312 w 40"/>
                <a:gd name="T49" fmla="*/ 70564375 h 44"/>
                <a:gd name="T50" fmla="*/ 5040312 w 40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0"/>
                <a:gd name="T79" fmla="*/ 0 h 44"/>
                <a:gd name="T80" fmla="*/ 40 w 40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0" h="44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4" y="8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8" y="20"/>
                  </a:lnTo>
                  <a:lnTo>
                    <a:pt x="40" y="26"/>
                  </a:lnTo>
                  <a:lnTo>
                    <a:pt x="38" y="32"/>
                  </a:lnTo>
                  <a:lnTo>
                    <a:pt x="36" y="38"/>
                  </a:lnTo>
                  <a:lnTo>
                    <a:pt x="30" y="40"/>
                  </a:lnTo>
                  <a:lnTo>
                    <a:pt x="26" y="44"/>
                  </a:lnTo>
                  <a:lnTo>
                    <a:pt x="22" y="44"/>
                  </a:lnTo>
                  <a:lnTo>
                    <a:pt x="16" y="44"/>
                  </a:lnTo>
                  <a:lnTo>
                    <a:pt x="12" y="42"/>
                  </a:lnTo>
                  <a:lnTo>
                    <a:pt x="8" y="40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5" name="Freeform 90"/>
            <p:cNvSpPr>
              <a:spLocks/>
            </p:cNvSpPr>
            <p:nvPr/>
          </p:nvSpPr>
          <p:spPr bwMode="auto">
            <a:xfrm>
              <a:off x="5262563" y="3028950"/>
              <a:ext cx="63500" cy="63500"/>
            </a:xfrm>
            <a:custGeom>
              <a:avLst/>
              <a:gdLst>
                <a:gd name="T0" fmla="*/ 90725615 w 40"/>
                <a:gd name="T1" fmla="*/ 25201559 h 40"/>
                <a:gd name="T2" fmla="*/ 90725615 w 40"/>
                <a:gd name="T3" fmla="*/ 25201559 h 40"/>
                <a:gd name="T4" fmla="*/ 65524062 w 40"/>
                <a:gd name="T5" fmla="*/ 45362808 h 40"/>
                <a:gd name="T6" fmla="*/ 65524062 w 40"/>
                <a:gd name="T7" fmla="*/ 45362808 h 40"/>
                <a:gd name="T8" fmla="*/ 60483752 w 40"/>
                <a:gd name="T9" fmla="*/ 45362808 h 40"/>
                <a:gd name="T10" fmla="*/ 60483752 w 40"/>
                <a:gd name="T11" fmla="*/ 45362808 h 40"/>
                <a:gd name="T12" fmla="*/ 90725615 w 40"/>
                <a:gd name="T13" fmla="*/ 20161249 h 40"/>
                <a:gd name="T14" fmla="*/ 90725615 w 40"/>
                <a:gd name="T15" fmla="*/ 20161249 h 40"/>
                <a:gd name="T16" fmla="*/ 100806236 w 40"/>
                <a:gd name="T17" fmla="*/ 15120938 h 40"/>
                <a:gd name="T18" fmla="*/ 100806236 w 40"/>
                <a:gd name="T19" fmla="*/ 15120938 h 40"/>
                <a:gd name="T20" fmla="*/ 100806236 w 40"/>
                <a:gd name="T21" fmla="*/ 10080624 h 40"/>
                <a:gd name="T22" fmla="*/ 100806236 w 40"/>
                <a:gd name="T23" fmla="*/ 10080624 h 40"/>
                <a:gd name="T24" fmla="*/ 70564373 w 40"/>
                <a:gd name="T25" fmla="*/ 0 h 40"/>
                <a:gd name="T26" fmla="*/ 50403118 w 40"/>
                <a:gd name="T27" fmla="*/ 0 h 40"/>
                <a:gd name="T28" fmla="*/ 35282186 w 40"/>
                <a:gd name="T29" fmla="*/ 5040312 h 40"/>
                <a:gd name="T30" fmla="*/ 20161249 w 40"/>
                <a:gd name="T31" fmla="*/ 15120938 h 40"/>
                <a:gd name="T32" fmla="*/ 20161249 w 40"/>
                <a:gd name="T33" fmla="*/ 15120938 h 40"/>
                <a:gd name="T34" fmla="*/ 10080624 w 40"/>
                <a:gd name="T35" fmla="*/ 25201559 h 40"/>
                <a:gd name="T36" fmla="*/ 5040312 w 40"/>
                <a:gd name="T37" fmla="*/ 35282186 h 40"/>
                <a:gd name="T38" fmla="*/ 0 w 40"/>
                <a:gd name="T39" fmla="*/ 50403118 h 40"/>
                <a:gd name="T40" fmla="*/ 0 w 40"/>
                <a:gd name="T41" fmla="*/ 60483752 h 40"/>
                <a:gd name="T42" fmla="*/ 5040312 w 40"/>
                <a:gd name="T43" fmla="*/ 75604683 h 40"/>
                <a:gd name="T44" fmla="*/ 15120938 w 40"/>
                <a:gd name="T45" fmla="*/ 85685305 h 40"/>
                <a:gd name="T46" fmla="*/ 25201559 w 40"/>
                <a:gd name="T47" fmla="*/ 95765926 h 40"/>
                <a:gd name="T48" fmla="*/ 35282186 w 40"/>
                <a:gd name="T49" fmla="*/ 100806236 h 40"/>
                <a:gd name="T50" fmla="*/ 35282186 w 40"/>
                <a:gd name="T51" fmla="*/ 100806236 h 40"/>
                <a:gd name="T52" fmla="*/ 50403118 w 40"/>
                <a:gd name="T53" fmla="*/ 100806236 h 40"/>
                <a:gd name="T54" fmla="*/ 65524062 w 40"/>
                <a:gd name="T55" fmla="*/ 100806236 h 40"/>
                <a:gd name="T56" fmla="*/ 75604683 w 40"/>
                <a:gd name="T57" fmla="*/ 95765926 h 40"/>
                <a:gd name="T58" fmla="*/ 90725615 w 40"/>
                <a:gd name="T59" fmla="*/ 80644994 h 40"/>
                <a:gd name="T60" fmla="*/ 90725615 w 40"/>
                <a:gd name="T61" fmla="*/ 80644994 h 40"/>
                <a:gd name="T62" fmla="*/ 95765926 w 40"/>
                <a:gd name="T63" fmla="*/ 65524062 h 40"/>
                <a:gd name="T64" fmla="*/ 100806236 w 40"/>
                <a:gd name="T65" fmla="*/ 50403118 h 40"/>
                <a:gd name="T66" fmla="*/ 100806236 w 40"/>
                <a:gd name="T67" fmla="*/ 20161249 h 40"/>
                <a:gd name="T68" fmla="*/ 100806236 w 40"/>
                <a:gd name="T69" fmla="*/ 20161249 h 40"/>
                <a:gd name="T70" fmla="*/ 90725615 w 40"/>
                <a:gd name="T71" fmla="*/ 25201559 h 40"/>
                <a:gd name="T72" fmla="*/ 90725615 w 40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6" y="10"/>
                  </a:moveTo>
                  <a:lnTo>
                    <a:pt x="36" y="1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8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36" y="32"/>
                  </a:lnTo>
                  <a:lnTo>
                    <a:pt x="38" y="26"/>
                  </a:lnTo>
                  <a:lnTo>
                    <a:pt x="40" y="20"/>
                  </a:lnTo>
                  <a:lnTo>
                    <a:pt x="40" y="8"/>
                  </a:lnTo>
                  <a:lnTo>
                    <a:pt x="36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6" name="Freeform 91"/>
            <p:cNvSpPr>
              <a:spLocks/>
            </p:cNvSpPr>
            <p:nvPr/>
          </p:nvSpPr>
          <p:spPr bwMode="auto">
            <a:xfrm>
              <a:off x="5259388" y="2971800"/>
              <a:ext cx="66675" cy="63500"/>
            </a:xfrm>
            <a:custGeom>
              <a:avLst/>
              <a:gdLst>
                <a:gd name="T0" fmla="*/ 80644996 w 42"/>
                <a:gd name="T1" fmla="*/ 65524062 h 40"/>
                <a:gd name="T2" fmla="*/ 80644996 w 42"/>
                <a:gd name="T3" fmla="*/ 65524062 h 40"/>
                <a:gd name="T4" fmla="*/ 35282187 w 42"/>
                <a:gd name="T5" fmla="*/ 40322497 h 40"/>
                <a:gd name="T6" fmla="*/ 35282187 w 42"/>
                <a:gd name="T7" fmla="*/ 40322497 h 40"/>
                <a:gd name="T8" fmla="*/ 35282187 w 42"/>
                <a:gd name="T9" fmla="*/ 40322497 h 40"/>
                <a:gd name="T10" fmla="*/ 35282187 w 42"/>
                <a:gd name="T11" fmla="*/ 40322497 h 40"/>
                <a:gd name="T12" fmla="*/ 60483753 w 42"/>
                <a:gd name="T13" fmla="*/ 50403118 h 40"/>
                <a:gd name="T14" fmla="*/ 80644996 w 42"/>
                <a:gd name="T15" fmla="*/ 65524062 h 40"/>
                <a:gd name="T16" fmla="*/ 80644996 w 42"/>
                <a:gd name="T17" fmla="*/ 65524062 h 40"/>
                <a:gd name="T18" fmla="*/ 105846574 w 42"/>
                <a:gd name="T19" fmla="*/ 80644994 h 40"/>
                <a:gd name="T20" fmla="*/ 105846574 w 42"/>
                <a:gd name="T21" fmla="*/ 80644994 h 40"/>
                <a:gd name="T22" fmla="*/ 105846574 w 42"/>
                <a:gd name="T23" fmla="*/ 80644994 h 40"/>
                <a:gd name="T24" fmla="*/ 105846574 w 42"/>
                <a:gd name="T25" fmla="*/ 80644994 h 40"/>
                <a:gd name="T26" fmla="*/ 100806238 w 42"/>
                <a:gd name="T27" fmla="*/ 50403118 h 40"/>
                <a:gd name="T28" fmla="*/ 95765928 w 42"/>
                <a:gd name="T29" fmla="*/ 30241876 h 40"/>
                <a:gd name="T30" fmla="*/ 85685306 w 42"/>
                <a:gd name="T31" fmla="*/ 20161249 h 40"/>
                <a:gd name="T32" fmla="*/ 70564374 w 42"/>
                <a:gd name="T33" fmla="*/ 10080624 h 40"/>
                <a:gd name="T34" fmla="*/ 70564374 w 42"/>
                <a:gd name="T35" fmla="*/ 10080624 h 40"/>
                <a:gd name="T36" fmla="*/ 55443442 w 42"/>
                <a:gd name="T37" fmla="*/ 5040312 h 40"/>
                <a:gd name="T38" fmla="*/ 45362808 w 42"/>
                <a:gd name="T39" fmla="*/ 0 h 40"/>
                <a:gd name="T40" fmla="*/ 30241876 w 42"/>
                <a:gd name="T41" fmla="*/ 5040312 h 40"/>
                <a:gd name="T42" fmla="*/ 20161249 w 42"/>
                <a:gd name="T43" fmla="*/ 10080624 h 40"/>
                <a:gd name="T44" fmla="*/ 10080624 w 42"/>
                <a:gd name="T45" fmla="*/ 20161249 h 40"/>
                <a:gd name="T46" fmla="*/ 0 w 42"/>
                <a:gd name="T47" fmla="*/ 30241876 h 40"/>
                <a:gd name="T48" fmla="*/ 0 w 42"/>
                <a:gd name="T49" fmla="*/ 40322497 h 40"/>
                <a:gd name="T50" fmla="*/ 0 w 42"/>
                <a:gd name="T51" fmla="*/ 55443441 h 40"/>
                <a:gd name="T52" fmla="*/ 0 w 42"/>
                <a:gd name="T53" fmla="*/ 55443441 h 40"/>
                <a:gd name="T54" fmla="*/ 0 w 42"/>
                <a:gd name="T55" fmla="*/ 70564373 h 40"/>
                <a:gd name="T56" fmla="*/ 10080624 w 42"/>
                <a:gd name="T57" fmla="*/ 80644994 h 40"/>
                <a:gd name="T58" fmla="*/ 20161249 w 42"/>
                <a:gd name="T59" fmla="*/ 90725615 h 40"/>
                <a:gd name="T60" fmla="*/ 35282187 w 42"/>
                <a:gd name="T61" fmla="*/ 100806236 h 40"/>
                <a:gd name="T62" fmla="*/ 35282187 w 42"/>
                <a:gd name="T63" fmla="*/ 100806236 h 40"/>
                <a:gd name="T64" fmla="*/ 55443442 w 42"/>
                <a:gd name="T65" fmla="*/ 100806236 h 40"/>
                <a:gd name="T66" fmla="*/ 70564374 w 42"/>
                <a:gd name="T67" fmla="*/ 95765926 h 40"/>
                <a:gd name="T68" fmla="*/ 100806238 w 42"/>
                <a:gd name="T69" fmla="*/ 85685305 h 40"/>
                <a:gd name="T70" fmla="*/ 100806238 w 42"/>
                <a:gd name="T71" fmla="*/ 85685305 h 40"/>
                <a:gd name="T72" fmla="*/ 80644996 w 42"/>
                <a:gd name="T73" fmla="*/ 65524062 h 40"/>
                <a:gd name="T74" fmla="*/ 80644996 w 42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40"/>
                <a:gd name="T116" fmla="*/ 42 w 42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40">
                  <a:moveTo>
                    <a:pt x="32" y="26"/>
                  </a:moveTo>
                  <a:lnTo>
                    <a:pt x="32" y="26"/>
                  </a:lnTo>
                  <a:lnTo>
                    <a:pt x="14" y="16"/>
                  </a:lnTo>
                  <a:lnTo>
                    <a:pt x="24" y="20"/>
                  </a:lnTo>
                  <a:lnTo>
                    <a:pt x="32" y="26"/>
                  </a:lnTo>
                  <a:lnTo>
                    <a:pt x="42" y="32"/>
                  </a:lnTo>
                  <a:lnTo>
                    <a:pt x="40" y="20"/>
                  </a:lnTo>
                  <a:lnTo>
                    <a:pt x="38" y="12"/>
                  </a:lnTo>
                  <a:lnTo>
                    <a:pt x="34" y="8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7" name="Freeform 92"/>
            <p:cNvSpPr>
              <a:spLocks/>
            </p:cNvSpPr>
            <p:nvPr/>
          </p:nvSpPr>
          <p:spPr bwMode="auto">
            <a:xfrm>
              <a:off x="5310188" y="2946400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5685303 w 38"/>
                <a:gd name="T7" fmla="*/ 85685309 h 46"/>
                <a:gd name="T8" fmla="*/ 70564371 w 38"/>
                <a:gd name="T9" fmla="*/ 100806241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5201559 w 38"/>
                <a:gd name="T15" fmla="*/ 95765931 h 46"/>
                <a:gd name="T16" fmla="*/ 10080624 w 38"/>
                <a:gd name="T17" fmla="*/ 80644998 h 46"/>
                <a:gd name="T18" fmla="*/ 5040312 w 38"/>
                <a:gd name="T19" fmla="*/ 70564376 h 46"/>
                <a:gd name="T20" fmla="*/ 0 w 38"/>
                <a:gd name="T21" fmla="*/ 55443444 h 46"/>
                <a:gd name="T22" fmla="*/ 0 w 38"/>
                <a:gd name="T23" fmla="*/ 55443444 h 46"/>
                <a:gd name="T24" fmla="*/ 0 w 38"/>
                <a:gd name="T25" fmla="*/ 40322499 h 46"/>
                <a:gd name="T26" fmla="*/ 5040312 w 38"/>
                <a:gd name="T27" fmla="*/ 25201560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0 h 46"/>
                <a:gd name="T36" fmla="*/ 50403117 w 38"/>
                <a:gd name="T37" fmla="*/ 0 h 46"/>
                <a:gd name="T38" fmla="*/ 65524061 w 38"/>
                <a:gd name="T39" fmla="*/ 0 h 46"/>
                <a:gd name="T40" fmla="*/ 75604682 w 38"/>
                <a:gd name="T41" fmla="*/ 5040312 h 46"/>
                <a:gd name="T42" fmla="*/ 85685303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18" y="46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8" name="Freeform 93"/>
            <p:cNvSpPr>
              <a:spLocks/>
            </p:cNvSpPr>
            <p:nvPr/>
          </p:nvSpPr>
          <p:spPr bwMode="auto">
            <a:xfrm>
              <a:off x="5348288" y="2981325"/>
              <a:ext cx="69850" cy="63500"/>
            </a:xfrm>
            <a:custGeom>
              <a:avLst/>
              <a:gdLst>
                <a:gd name="T0" fmla="*/ 90725618 w 44"/>
                <a:gd name="T1" fmla="*/ 15120938 h 40"/>
                <a:gd name="T2" fmla="*/ 90725618 w 44"/>
                <a:gd name="T3" fmla="*/ 15120938 h 40"/>
                <a:gd name="T4" fmla="*/ 75604686 w 44"/>
                <a:gd name="T5" fmla="*/ 5040312 h 40"/>
                <a:gd name="T6" fmla="*/ 65524065 w 44"/>
                <a:gd name="T7" fmla="*/ 0 h 40"/>
                <a:gd name="T8" fmla="*/ 50403120 w 44"/>
                <a:gd name="T9" fmla="*/ 5040312 h 40"/>
                <a:gd name="T10" fmla="*/ 35282188 w 44"/>
                <a:gd name="T11" fmla="*/ 10080624 h 40"/>
                <a:gd name="T12" fmla="*/ 35282188 w 44"/>
                <a:gd name="T13" fmla="*/ 10080624 h 40"/>
                <a:gd name="T14" fmla="*/ 15120938 w 44"/>
                <a:gd name="T15" fmla="*/ 25201559 h 40"/>
                <a:gd name="T16" fmla="*/ 5040312 w 44"/>
                <a:gd name="T17" fmla="*/ 40322497 h 40"/>
                <a:gd name="T18" fmla="*/ 0 w 44"/>
                <a:gd name="T19" fmla="*/ 70564373 h 40"/>
                <a:gd name="T20" fmla="*/ 0 w 44"/>
                <a:gd name="T21" fmla="*/ 70564373 h 40"/>
                <a:gd name="T22" fmla="*/ 20161249 w 44"/>
                <a:gd name="T23" fmla="*/ 60483752 h 40"/>
                <a:gd name="T24" fmla="*/ 20161249 w 44"/>
                <a:gd name="T25" fmla="*/ 60483752 h 40"/>
                <a:gd name="T26" fmla="*/ 40322498 w 44"/>
                <a:gd name="T27" fmla="*/ 50403118 h 40"/>
                <a:gd name="T28" fmla="*/ 55443443 w 44"/>
                <a:gd name="T29" fmla="*/ 50403118 h 40"/>
                <a:gd name="T30" fmla="*/ 55443443 w 44"/>
                <a:gd name="T31" fmla="*/ 50403118 h 40"/>
                <a:gd name="T32" fmla="*/ 60483754 w 44"/>
                <a:gd name="T33" fmla="*/ 55443441 h 40"/>
                <a:gd name="T34" fmla="*/ 60483754 w 44"/>
                <a:gd name="T35" fmla="*/ 55443441 h 40"/>
                <a:gd name="T36" fmla="*/ 35282188 w 44"/>
                <a:gd name="T37" fmla="*/ 55443441 h 40"/>
                <a:gd name="T38" fmla="*/ 15120938 w 44"/>
                <a:gd name="T39" fmla="*/ 65524062 h 40"/>
                <a:gd name="T40" fmla="*/ 15120938 w 44"/>
                <a:gd name="T41" fmla="*/ 65524062 h 40"/>
                <a:gd name="T42" fmla="*/ 0 w 44"/>
                <a:gd name="T43" fmla="*/ 75604683 h 40"/>
                <a:gd name="T44" fmla="*/ 0 w 44"/>
                <a:gd name="T45" fmla="*/ 75604683 h 40"/>
                <a:gd name="T46" fmla="*/ 20161249 w 44"/>
                <a:gd name="T47" fmla="*/ 90725615 h 40"/>
                <a:gd name="T48" fmla="*/ 40322498 w 44"/>
                <a:gd name="T49" fmla="*/ 100806236 h 40"/>
                <a:gd name="T50" fmla="*/ 55443443 w 44"/>
                <a:gd name="T51" fmla="*/ 100806236 h 40"/>
                <a:gd name="T52" fmla="*/ 70564375 w 44"/>
                <a:gd name="T53" fmla="*/ 95765926 h 40"/>
                <a:gd name="T54" fmla="*/ 70564375 w 44"/>
                <a:gd name="T55" fmla="*/ 95765926 h 40"/>
                <a:gd name="T56" fmla="*/ 85685308 w 44"/>
                <a:gd name="T57" fmla="*/ 90725615 h 40"/>
                <a:gd name="T58" fmla="*/ 95765929 w 44"/>
                <a:gd name="T59" fmla="*/ 80644994 h 40"/>
                <a:gd name="T60" fmla="*/ 105846575 w 44"/>
                <a:gd name="T61" fmla="*/ 70564373 h 40"/>
                <a:gd name="T62" fmla="*/ 105846575 w 44"/>
                <a:gd name="T63" fmla="*/ 60483752 h 40"/>
                <a:gd name="T64" fmla="*/ 110886886 w 44"/>
                <a:gd name="T65" fmla="*/ 45362808 h 40"/>
                <a:gd name="T66" fmla="*/ 105846575 w 44"/>
                <a:gd name="T67" fmla="*/ 35282186 h 40"/>
                <a:gd name="T68" fmla="*/ 100806240 w 44"/>
                <a:gd name="T69" fmla="*/ 25201559 h 40"/>
                <a:gd name="T70" fmla="*/ 90725618 w 44"/>
                <a:gd name="T71" fmla="*/ 15120938 h 40"/>
                <a:gd name="T72" fmla="*/ 90725618 w 44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"/>
                <a:gd name="T112" fmla="*/ 0 h 40"/>
                <a:gd name="T113" fmla="*/ 44 w 44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" h="40">
                  <a:moveTo>
                    <a:pt x="36" y="6"/>
                  </a:moveTo>
                  <a:lnTo>
                    <a:pt x="36" y="6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4" y="4"/>
                  </a:lnTo>
                  <a:lnTo>
                    <a:pt x="6" y="10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4" y="18"/>
                  </a:lnTo>
                  <a:lnTo>
                    <a:pt x="42" y="14"/>
                  </a:lnTo>
                  <a:lnTo>
                    <a:pt x="40" y="10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79" name="Freeform 94"/>
            <p:cNvSpPr>
              <a:spLocks/>
            </p:cNvSpPr>
            <p:nvPr/>
          </p:nvSpPr>
          <p:spPr bwMode="auto">
            <a:xfrm>
              <a:off x="5307013" y="3000375"/>
              <a:ext cx="53975" cy="53975"/>
            </a:xfrm>
            <a:custGeom>
              <a:avLst/>
              <a:gdLst>
                <a:gd name="T0" fmla="*/ 85685299 w 34"/>
                <a:gd name="T1" fmla="*/ 30241874 h 34"/>
                <a:gd name="T2" fmla="*/ 85685299 w 34"/>
                <a:gd name="T3" fmla="*/ 30241874 h 34"/>
                <a:gd name="T4" fmla="*/ 85685299 w 34"/>
                <a:gd name="T5" fmla="*/ 45362805 h 34"/>
                <a:gd name="T6" fmla="*/ 80644989 w 34"/>
                <a:gd name="T7" fmla="*/ 60483748 h 34"/>
                <a:gd name="T8" fmla="*/ 70564368 w 34"/>
                <a:gd name="T9" fmla="*/ 75604678 h 34"/>
                <a:gd name="T10" fmla="*/ 55443437 w 34"/>
                <a:gd name="T11" fmla="*/ 85685299 h 34"/>
                <a:gd name="T12" fmla="*/ 55443437 w 34"/>
                <a:gd name="T13" fmla="*/ 85685299 h 34"/>
                <a:gd name="T14" fmla="*/ 35282184 w 34"/>
                <a:gd name="T15" fmla="*/ 85685299 h 34"/>
                <a:gd name="T16" fmla="*/ 20161247 w 34"/>
                <a:gd name="T17" fmla="*/ 80644989 h 34"/>
                <a:gd name="T18" fmla="*/ 10080624 w 34"/>
                <a:gd name="T19" fmla="*/ 70564368 h 34"/>
                <a:gd name="T20" fmla="*/ 0 w 34"/>
                <a:gd name="T21" fmla="*/ 55443437 h 34"/>
                <a:gd name="T22" fmla="*/ 0 w 34"/>
                <a:gd name="T23" fmla="*/ 55443437 h 34"/>
                <a:gd name="T24" fmla="*/ 0 w 34"/>
                <a:gd name="T25" fmla="*/ 35282184 h 34"/>
                <a:gd name="T26" fmla="*/ 5040312 w 34"/>
                <a:gd name="T27" fmla="*/ 20161247 h 34"/>
                <a:gd name="T28" fmla="*/ 15120937 w 34"/>
                <a:gd name="T29" fmla="*/ 10080624 h 34"/>
                <a:gd name="T30" fmla="*/ 30241874 w 34"/>
                <a:gd name="T31" fmla="*/ 0 h 34"/>
                <a:gd name="T32" fmla="*/ 30241874 w 34"/>
                <a:gd name="T33" fmla="*/ 0 h 34"/>
                <a:gd name="T34" fmla="*/ 45362805 w 34"/>
                <a:gd name="T35" fmla="*/ 0 h 34"/>
                <a:gd name="T36" fmla="*/ 60483748 w 34"/>
                <a:gd name="T37" fmla="*/ 5040312 h 34"/>
                <a:gd name="T38" fmla="*/ 75604678 w 34"/>
                <a:gd name="T39" fmla="*/ 15120937 h 34"/>
                <a:gd name="T40" fmla="*/ 85685299 w 34"/>
                <a:gd name="T41" fmla="*/ 30241874 h 34"/>
                <a:gd name="T42" fmla="*/ 85685299 w 34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34"/>
                <a:gd name="T68" fmla="*/ 34 w 34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34">
                  <a:moveTo>
                    <a:pt x="34" y="12"/>
                  </a:moveTo>
                  <a:lnTo>
                    <a:pt x="34" y="12"/>
                  </a:lnTo>
                  <a:lnTo>
                    <a:pt x="34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4" y="34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0" name="Freeform 95"/>
            <p:cNvSpPr>
              <a:spLocks/>
            </p:cNvSpPr>
            <p:nvPr/>
          </p:nvSpPr>
          <p:spPr bwMode="auto">
            <a:xfrm>
              <a:off x="5424488" y="3168650"/>
              <a:ext cx="60325" cy="66675"/>
            </a:xfrm>
            <a:custGeom>
              <a:avLst/>
              <a:gdLst>
                <a:gd name="T0" fmla="*/ 5040312 w 38"/>
                <a:gd name="T1" fmla="*/ 70564374 h 42"/>
                <a:gd name="T2" fmla="*/ 5040312 w 38"/>
                <a:gd name="T3" fmla="*/ 70564374 h 42"/>
                <a:gd name="T4" fmla="*/ 0 w 38"/>
                <a:gd name="T5" fmla="*/ 55443442 h 42"/>
                <a:gd name="T6" fmla="*/ 0 w 38"/>
                <a:gd name="T7" fmla="*/ 40322498 h 42"/>
                <a:gd name="T8" fmla="*/ 5040312 w 38"/>
                <a:gd name="T9" fmla="*/ 20161249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65524061 w 38"/>
                <a:gd name="T17" fmla="*/ 15120938 h 42"/>
                <a:gd name="T18" fmla="*/ 75604682 w 38"/>
                <a:gd name="T19" fmla="*/ 20161249 h 42"/>
                <a:gd name="T20" fmla="*/ 85685303 w 38"/>
                <a:gd name="T21" fmla="*/ 30241876 h 42"/>
                <a:gd name="T22" fmla="*/ 85685303 w 38"/>
                <a:gd name="T23" fmla="*/ 30241876 h 42"/>
                <a:gd name="T24" fmla="*/ 90725613 w 38"/>
                <a:gd name="T25" fmla="*/ 45362808 h 42"/>
                <a:gd name="T26" fmla="*/ 95765924 w 38"/>
                <a:gd name="T27" fmla="*/ 60483753 h 42"/>
                <a:gd name="T28" fmla="*/ 90725613 w 38"/>
                <a:gd name="T29" fmla="*/ 70564374 h 42"/>
                <a:gd name="T30" fmla="*/ 85685303 w 38"/>
                <a:gd name="T31" fmla="*/ 85685306 h 42"/>
                <a:gd name="T32" fmla="*/ 85685303 w 38"/>
                <a:gd name="T33" fmla="*/ 85685306 h 42"/>
                <a:gd name="T34" fmla="*/ 75604682 w 38"/>
                <a:gd name="T35" fmla="*/ 95765928 h 42"/>
                <a:gd name="T36" fmla="*/ 65524061 w 38"/>
                <a:gd name="T37" fmla="*/ 100806238 h 42"/>
                <a:gd name="T38" fmla="*/ 55443440 w 38"/>
                <a:gd name="T39" fmla="*/ 105846574 h 42"/>
                <a:gd name="T40" fmla="*/ 40322496 w 38"/>
                <a:gd name="T41" fmla="*/ 105846574 h 42"/>
                <a:gd name="T42" fmla="*/ 30241875 w 38"/>
                <a:gd name="T43" fmla="*/ 100806238 h 42"/>
                <a:gd name="T44" fmla="*/ 20161248 w 38"/>
                <a:gd name="T45" fmla="*/ 95765928 h 42"/>
                <a:gd name="T46" fmla="*/ 10080624 w 38"/>
                <a:gd name="T47" fmla="*/ 85685306 h 42"/>
                <a:gd name="T48" fmla="*/ 5040312 w 38"/>
                <a:gd name="T49" fmla="*/ 70564374 h 42"/>
                <a:gd name="T50" fmla="*/ 5040312 w 38"/>
                <a:gd name="T51" fmla="*/ 70564374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2"/>
                <a:gd name="T80" fmla="*/ 38 w 38"/>
                <a:gd name="T81" fmla="*/ 42 h 4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2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0" y="8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8" y="24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2" y="42"/>
                  </a:lnTo>
                  <a:lnTo>
                    <a:pt x="16" y="42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1" name="Freeform 96"/>
            <p:cNvSpPr>
              <a:spLocks/>
            </p:cNvSpPr>
            <p:nvPr/>
          </p:nvSpPr>
          <p:spPr bwMode="auto">
            <a:xfrm>
              <a:off x="5364163" y="3168650"/>
              <a:ext cx="63500" cy="63500"/>
            </a:xfrm>
            <a:custGeom>
              <a:avLst/>
              <a:gdLst>
                <a:gd name="T0" fmla="*/ 85685305 w 40"/>
                <a:gd name="T1" fmla="*/ 20161249 h 40"/>
                <a:gd name="T2" fmla="*/ 85685305 w 40"/>
                <a:gd name="T3" fmla="*/ 20161249 h 40"/>
                <a:gd name="T4" fmla="*/ 60483752 w 40"/>
                <a:gd name="T5" fmla="*/ 45362808 h 40"/>
                <a:gd name="T6" fmla="*/ 60483752 w 40"/>
                <a:gd name="T7" fmla="*/ 45362808 h 40"/>
                <a:gd name="T8" fmla="*/ 60483752 w 40"/>
                <a:gd name="T9" fmla="*/ 40322497 h 40"/>
                <a:gd name="T10" fmla="*/ 60483752 w 40"/>
                <a:gd name="T11" fmla="*/ 40322497 h 40"/>
                <a:gd name="T12" fmla="*/ 85685305 w 40"/>
                <a:gd name="T13" fmla="*/ 15120938 h 40"/>
                <a:gd name="T14" fmla="*/ 85685305 w 40"/>
                <a:gd name="T15" fmla="*/ 15120938 h 40"/>
                <a:gd name="T16" fmla="*/ 95765926 w 40"/>
                <a:gd name="T17" fmla="*/ 10080624 h 40"/>
                <a:gd name="T18" fmla="*/ 95765926 w 40"/>
                <a:gd name="T19" fmla="*/ 10080624 h 40"/>
                <a:gd name="T20" fmla="*/ 95765926 w 40"/>
                <a:gd name="T21" fmla="*/ 5040312 h 40"/>
                <a:gd name="T22" fmla="*/ 95765926 w 40"/>
                <a:gd name="T23" fmla="*/ 5040312 h 40"/>
                <a:gd name="T24" fmla="*/ 65524062 w 40"/>
                <a:gd name="T25" fmla="*/ 0 h 40"/>
                <a:gd name="T26" fmla="*/ 45362808 w 40"/>
                <a:gd name="T27" fmla="*/ 5040312 h 40"/>
                <a:gd name="T28" fmla="*/ 30241876 w 40"/>
                <a:gd name="T29" fmla="*/ 10080624 h 40"/>
                <a:gd name="T30" fmla="*/ 20161249 w 40"/>
                <a:gd name="T31" fmla="*/ 15120938 h 40"/>
                <a:gd name="T32" fmla="*/ 20161249 w 40"/>
                <a:gd name="T33" fmla="*/ 15120938 h 40"/>
                <a:gd name="T34" fmla="*/ 10080624 w 40"/>
                <a:gd name="T35" fmla="*/ 30241876 h 40"/>
                <a:gd name="T36" fmla="*/ 5040312 w 40"/>
                <a:gd name="T37" fmla="*/ 40322497 h 40"/>
                <a:gd name="T38" fmla="*/ 0 w 40"/>
                <a:gd name="T39" fmla="*/ 50403118 h 40"/>
                <a:gd name="T40" fmla="*/ 5040312 w 40"/>
                <a:gd name="T41" fmla="*/ 65524062 h 40"/>
                <a:gd name="T42" fmla="*/ 10080624 w 40"/>
                <a:gd name="T43" fmla="*/ 75604683 h 40"/>
                <a:gd name="T44" fmla="*/ 15120938 w 40"/>
                <a:gd name="T45" fmla="*/ 85685305 h 40"/>
                <a:gd name="T46" fmla="*/ 25201559 w 40"/>
                <a:gd name="T47" fmla="*/ 90725615 h 40"/>
                <a:gd name="T48" fmla="*/ 40322497 w 40"/>
                <a:gd name="T49" fmla="*/ 95765926 h 40"/>
                <a:gd name="T50" fmla="*/ 40322497 w 40"/>
                <a:gd name="T51" fmla="*/ 95765926 h 40"/>
                <a:gd name="T52" fmla="*/ 55443441 w 40"/>
                <a:gd name="T53" fmla="*/ 100806236 h 40"/>
                <a:gd name="T54" fmla="*/ 65524062 w 40"/>
                <a:gd name="T55" fmla="*/ 95765926 h 40"/>
                <a:gd name="T56" fmla="*/ 80644994 w 40"/>
                <a:gd name="T57" fmla="*/ 90725615 h 40"/>
                <a:gd name="T58" fmla="*/ 90725615 w 40"/>
                <a:gd name="T59" fmla="*/ 75604683 h 40"/>
                <a:gd name="T60" fmla="*/ 90725615 w 40"/>
                <a:gd name="T61" fmla="*/ 75604683 h 40"/>
                <a:gd name="T62" fmla="*/ 95765926 w 40"/>
                <a:gd name="T63" fmla="*/ 60483752 h 40"/>
                <a:gd name="T64" fmla="*/ 100806236 w 40"/>
                <a:gd name="T65" fmla="*/ 45362808 h 40"/>
                <a:gd name="T66" fmla="*/ 95765926 w 40"/>
                <a:gd name="T67" fmla="*/ 15120938 h 40"/>
                <a:gd name="T68" fmla="*/ 95765926 w 40"/>
                <a:gd name="T69" fmla="*/ 15120938 h 40"/>
                <a:gd name="T70" fmla="*/ 85685305 w 40"/>
                <a:gd name="T71" fmla="*/ 20161249 h 40"/>
                <a:gd name="T72" fmla="*/ 85685305 w 40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4" y="8"/>
                  </a:moveTo>
                  <a:lnTo>
                    <a:pt x="34" y="8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34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26" y="38"/>
                  </a:lnTo>
                  <a:lnTo>
                    <a:pt x="32" y="36"/>
                  </a:lnTo>
                  <a:lnTo>
                    <a:pt x="36" y="30"/>
                  </a:lnTo>
                  <a:lnTo>
                    <a:pt x="38" y="24"/>
                  </a:lnTo>
                  <a:lnTo>
                    <a:pt x="40" y="18"/>
                  </a:lnTo>
                  <a:lnTo>
                    <a:pt x="38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2" name="Freeform 97"/>
            <p:cNvSpPr>
              <a:spLocks/>
            </p:cNvSpPr>
            <p:nvPr/>
          </p:nvSpPr>
          <p:spPr bwMode="auto">
            <a:xfrm>
              <a:off x="5357813" y="3117850"/>
              <a:ext cx="66675" cy="57150"/>
            </a:xfrm>
            <a:custGeom>
              <a:avLst/>
              <a:gdLst>
                <a:gd name="T0" fmla="*/ 75604685 w 42"/>
                <a:gd name="T1" fmla="*/ 60483749 h 36"/>
                <a:gd name="T2" fmla="*/ 75604685 w 42"/>
                <a:gd name="T3" fmla="*/ 6048374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5282185 h 36"/>
                <a:gd name="T10" fmla="*/ 35282187 w 42"/>
                <a:gd name="T11" fmla="*/ 35282185 h 36"/>
                <a:gd name="T12" fmla="*/ 60483753 w 42"/>
                <a:gd name="T13" fmla="*/ 40322495 h 36"/>
                <a:gd name="T14" fmla="*/ 80644996 w 42"/>
                <a:gd name="T15" fmla="*/ 55443439 h 36"/>
                <a:gd name="T16" fmla="*/ 80644996 w 42"/>
                <a:gd name="T17" fmla="*/ 55443439 h 36"/>
                <a:gd name="T18" fmla="*/ 100806238 w 42"/>
                <a:gd name="T19" fmla="*/ 70564370 h 36"/>
                <a:gd name="T20" fmla="*/ 100806238 w 42"/>
                <a:gd name="T21" fmla="*/ 7056437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520155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40322498 w 42"/>
                <a:gd name="T39" fmla="*/ 0 h 36"/>
                <a:gd name="T40" fmla="*/ 25201560 w 42"/>
                <a:gd name="T41" fmla="*/ 0 h 36"/>
                <a:gd name="T42" fmla="*/ 15120938 w 42"/>
                <a:gd name="T43" fmla="*/ 5040312 h 36"/>
                <a:gd name="T44" fmla="*/ 5040312 w 42"/>
                <a:gd name="T45" fmla="*/ 15120937 h 36"/>
                <a:gd name="T46" fmla="*/ 0 w 42"/>
                <a:gd name="T47" fmla="*/ 25201558 h 36"/>
                <a:gd name="T48" fmla="*/ 0 w 42"/>
                <a:gd name="T49" fmla="*/ 40322495 h 36"/>
                <a:gd name="T50" fmla="*/ 0 w 42"/>
                <a:gd name="T51" fmla="*/ 50403116 h 36"/>
                <a:gd name="T52" fmla="*/ 0 w 42"/>
                <a:gd name="T53" fmla="*/ 50403116 h 36"/>
                <a:gd name="T54" fmla="*/ 5040312 w 42"/>
                <a:gd name="T55" fmla="*/ 65524060 h 36"/>
                <a:gd name="T56" fmla="*/ 10080624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0564374 w 42"/>
                <a:gd name="T67" fmla="*/ 85685301 h 36"/>
                <a:gd name="T68" fmla="*/ 95765928 w 42"/>
                <a:gd name="T69" fmla="*/ 75604680 h 36"/>
                <a:gd name="T70" fmla="*/ 95765928 w 42"/>
                <a:gd name="T71" fmla="*/ 75604680 h 36"/>
                <a:gd name="T72" fmla="*/ 75604685 w 42"/>
                <a:gd name="T73" fmla="*/ 60483749 h 36"/>
                <a:gd name="T74" fmla="*/ 75604685 w 42"/>
                <a:gd name="T75" fmla="*/ 6048374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4"/>
                  </a:moveTo>
                  <a:lnTo>
                    <a:pt x="30" y="24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32" y="22"/>
                  </a:lnTo>
                  <a:lnTo>
                    <a:pt x="40" y="28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10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4"/>
                  </a:lnTo>
                  <a:lnTo>
                    <a:pt x="38" y="30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3" name="Freeform 98"/>
            <p:cNvSpPr>
              <a:spLocks/>
            </p:cNvSpPr>
            <p:nvPr/>
          </p:nvSpPr>
          <p:spPr bwMode="auto">
            <a:xfrm>
              <a:off x="5405438" y="3086100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85685301 w 36"/>
                <a:gd name="T5" fmla="*/ 65524065 h 44"/>
                <a:gd name="T6" fmla="*/ 80644991 w 36"/>
                <a:gd name="T7" fmla="*/ 80644997 h 44"/>
                <a:gd name="T8" fmla="*/ 70564370 w 36"/>
                <a:gd name="T9" fmla="*/ 95765929 h 44"/>
                <a:gd name="T10" fmla="*/ 45362806 w 36"/>
                <a:gd name="T11" fmla="*/ 110886886 h 44"/>
                <a:gd name="T12" fmla="*/ 45362806 w 36"/>
                <a:gd name="T13" fmla="*/ 110886886 h 44"/>
                <a:gd name="T14" fmla="*/ 25201558 w 36"/>
                <a:gd name="T15" fmla="*/ 95765929 h 44"/>
                <a:gd name="T16" fmla="*/ 10080624 w 36"/>
                <a:gd name="T17" fmla="*/ 80644997 h 44"/>
                <a:gd name="T18" fmla="*/ 5040312 w 36"/>
                <a:gd name="T19" fmla="*/ 70564375 h 44"/>
                <a:gd name="T20" fmla="*/ 0 w 36"/>
                <a:gd name="T21" fmla="*/ 60483754 h 44"/>
                <a:gd name="T22" fmla="*/ 0 w 36"/>
                <a:gd name="T23" fmla="*/ 60483754 h 44"/>
                <a:gd name="T24" fmla="*/ 0 w 36"/>
                <a:gd name="T25" fmla="*/ 45362809 h 44"/>
                <a:gd name="T26" fmla="*/ 0 w 36"/>
                <a:gd name="T27" fmla="*/ 30241877 h 44"/>
                <a:gd name="T28" fmla="*/ 10080624 w 36"/>
                <a:gd name="T29" fmla="*/ 15120938 h 44"/>
                <a:gd name="T30" fmla="*/ 20161248 w 36"/>
                <a:gd name="T31" fmla="*/ 10080625 h 44"/>
                <a:gd name="T32" fmla="*/ 20161248 w 36"/>
                <a:gd name="T33" fmla="*/ 10080625 h 44"/>
                <a:gd name="T34" fmla="*/ 30241875 w 36"/>
                <a:gd name="T35" fmla="*/ 0 h 44"/>
                <a:gd name="T36" fmla="*/ 45362806 w 36"/>
                <a:gd name="T37" fmla="*/ 0 h 44"/>
                <a:gd name="T38" fmla="*/ 55443439 w 36"/>
                <a:gd name="T39" fmla="*/ 0 h 44"/>
                <a:gd name="T40" fmla="*/ 65524060 w 36"/>
                <a:gd name="T41" fmla="*/ 5040312 h 44"/>
                <a:gd name="T42" fmla="*/ 75604680 w 36"/>
                <a:gd name="T43" fmla="*/ 15120938 h 44"/>
                <a:gd name="T44" fmla="*/ 85685301 w 36"/>
                <a:gd name="T45" fmla="*/ 25201560 h 44"/>
                <a:gd name="T46" fmla="*/ 90725611 w 36"/>
                <a:gd name="T47" fmla="*/ 35282188 h 44"/>
                <a:gd name="T48" fmla="*/ 90725611 w 36"/>
                <a:gd name="T49" fmla="*/ 50403120 h 44"/>
                <a:gd name="T50" fmla="*/ 90725611 w 36"/>
                <a:gd name="T51" fmla="*/ 50403120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6"/>
                <a:gd name="T79" fmla="*/ 0 h 44"/>
                <a:gd name="T80" fmla="*/ 36 w 36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4" y="26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8" y="44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4" name="Freeform 99"/>
            <p:cNvSpPr>
              <a:spLocks/>
            </p:cNvSpPr>
            <p:nvPr/>
          </p:nvSpPr>
          <p:spPr bwMode="auto">
            <a:xfrm>
              <a:off x="5443538" y="3117850"/>
              <a:ext cx="66675" cy="60325"/>
            </a:xfrm>
            <a:custGeom>
              <a:avLst/>
              <a:gdLst>
                <a:gd name="T0" fmla="*/ 85685306 w 42"/>
                <a:gd name="T1" fmla="*/ 10080624 h 38"/>
                <a:gd name="T2" fmla="*/ 85685306 w 42"/>
                <a:gd name="T3" fmla="*/ 10080624 h 38"/>
                <a:gd name="T4" fmla="*/ 70564374 w 42"/>
                <a:gd name="T5" fmla="*/ 5040312 h 38"/>
                <a:gd name="T6" fmla="*/ 55443442 w 42"/>
                <a:gd name="T7" fmla="*/ 0 h 38"/>
                <a:gd name="T8" fmla="*/ 45362808 w 42"/>
                <a:gd name="T9" fmla="*/ 5040312 h 38"/>
                <a:gd name="T10" fmla="*/ 30241876 w 42"/>
                <a:gd name="T11" fmla="*/ 10080624 h 38"/>
                <a:gd name="T12" fmla="*/ 30241876 w 42"/>
                <a:gd name="T13" fmla="*/ 10080624 h 38"/>
                <a:gd name="T14" fmla="*/ 15120938 w 42"/>
                <a:gd name="T15" fmla="*/ 25201559 h 38"/>
                <a:gd name="T16" fmla="*/ 5040312 w 42"/>
                <a:gd name="T17" fmla="*/ 45362807 h 38"/>
                <a:gd name="T18" fmla="*/ 0 w 42"/>
                <a:gd name="T19" fmla="*/ 70564371 h 38"/>
                <a:gd name="T20" fmla="*/ 0 w 42"/>
                <a:gd name="T21" fmla="*/ 70564371 h 38"/>
                <a:gd name="T22" fmla="*/ 20161249 w 42"/>
                <a:gd name="T23" fmla="*/ 55443440 h 38"/>
                <a:gd name="T24" fmla="*/ 20161249 w 42"/>
                <a:gd name="T25" fmla="*/ 55443440 h 38"/>
                <a:gd name="T26" fmla="*/ 40322498 w 42"/>
                <a:gd name="T27" fmla="*/ 50403117 h 38"/>
                <a:gd name="T28" fmla="*/ 55443442 w 42"/>
                <a:gd name="T29" fmla="*/ 50403117 h 38"/>
                <a:gd name="T30" fmla="*/ 55443442 w 42"/>
                <a:gd name="T31" fmla="*/ 50403117 h 38"/>
                <a:gd name="T32" fmla="*/ 55443442 w 42"/>
                <a:gd name="T33" fmla="*/ 50403117 h 38"/>
                <a:gd name="T34" fmla="*/ 55443442 w 42"/>
                <a:gd name="T35" fmla="*/ 50403117 h 38"/>
                <a:gd name="T36" fmla="*/ 35282187 w 42"/>
                <a:gd name="T37" fmla="*/ 55443440 h 38"/>
                <a:gd name="T38" fmla="*/ 15120938 w 42"/>
                <a:gd name="T39" fmla="*/ 65524061 h 38"/>
                <a:gd name="T40" fmla="*/ 15120938 w 42"/>
                <a:gd name="T41" fmla="*/ 65524061 h 38"/>
                <a:gd name="T42" fmla="*/ 5040312 w 42"/>
                <a:gd name="T43" fmla="*/ 75604682 h 38"/>
                <a:gd name="T44" fmla="*/ 5040312 w 42"/>
                <a:gd name="T45" fmla="*/ 75604682 h 38"/>
                <a:gd name="T46" fmla="*/ 25201560 w 42"/>
                <a:gd name="T47" fmla="*/ 90725613 h 38"/>
                <a:gd name="T48" fmla="*/ 40322498 w 42"/>
                <a:gd name="T49" fmla="*/ 95765924 h 38"/>
                <a:gd name="T50" fmla="*/ 60483753 w 42"/>
                <a:gd name="T51" fmla="*/ 95765924 h 38"/>
                <a:gd name="T52" fmla="*/ 70564374 w 42"/>
                <a:gd name="T53" fmla="*/ 90725613 h 38"/>
                <a:gd name="T54" fmla="*/ 70564374 w 42"/>
                <a:gd name="T55" fmla="*/ 90725613 h 38"/>
                <a:gd name="T56" fmla="*/ 85685306 w 42"/>
                <a:gd name="T57" fmla="*/ 85685303 h 38"/>
                <a:gd name="T58" fmla="*/ 95765928 w 42"/>
                <a:gd name="T59" fmla="*/ 75604682 h 38"/>
                <a:gd name="T60" fmla="*/ 100806238 w 42"/>
                <a:gd name="T61" fmla="*/ 65524061 h 38"/>
                <a:gd name="T62" fmla="*/ 105846574 w 42"/>
                <a:gd name="T63" fmla="*/ 55443440 h 38"/>
                <a:gd name="T64" fmla="*/ 105846574 w 42"/>
                <a:gd name="T65" fmla="*/ 40322496 h 38"/>
                <a:gd name="T66" fmla="*/ 100806238 w 42"/>
                <a:gd name="T67" fmla="*/ 30241875 h 38"/>
                <a:gd name="T68" fmla="*/ 95765928 w 42"/>
                <a:gd name="T69" fmla="*/ 20161248 h 38"/>
                <a:gd name="T70" fmla="*/ 85685306 w 42"/>
                <a:gd name="T71" fmla="*/ 10080624 h 38"/>
                <a:gd name="T72" fmla="*/ 85685306 w 42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38"/>
                <a:gd name="T113" fmla="*/ 42 w 42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38">
                  <a:moveTo>
                    <a:pt x="34" y="4"/>
                  </a:moveTo>
                  <a:lnTo>
                    <a:pt x="34" y="4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28" y="36"/>
                  </a:lnTo>
                  <a:lnTo>
                    <a:pt x="34" y="34"/>
                  </a:lnTo>
                  <a:lnTo>
                    <a:pt x="38" y="30"/>
                  </a:lnTo>
                  <a:lnTo>
                    <a:pt x="40" y="26"/>
                  </a:lnTo>
                  <a:lnTo>
                    <a:pt x="42" y="22"/>
                  </a:lnTo>
                  <a:lnTo>
                    <a:pt x="42" y="16"/>
                  </a:lnTo>
                  <a:lnTo>
                    <a:pt x="40" y="12"/>
                  </a:lnTo>
                  <a:lnTo>
                    <a:pt x="38" y="8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5" name="Freeform 100"/>
            <p:cNvSpPr>
              <a:spLocks/>
            </p:cNvSpPr>
            <p:nvPr/>
          </p:nvSpPr>
          <p:spPr bwMode="auto">
            <a:xfrm>
              <a:off x="5405438" y="3140075"/>
              <a:ext cx="50800" cy="50800"/>
            </a:xfrm>
            <a:custGeom>
              <a:avLst/>
              <a:gdLst>
                <a:gd name="T0" fmla="*/ 80644986 w 32"/>
                <a:gd name="T1" fmla="*/ 25201557 h 32"/>
                <a:gd name="T2" fmla="*/ 8064498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7560467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0161247 h 32"/>
                <a:gd name="T28" fmla="*/ 10080623 w 32"/>
                <a:gd name="T29" fmla="*/ 10080623 h 32"/>
                <a:gd name="T30" fmla="*/ 25201557 w 32"/>
                <a:gd name="T31" fmla="*/ 0 h 32"/>
                <a:gd name="T32" fmla="*/ 25201557 w 32"/>
                <a:gd name="T33" fmla="*/ 0 h 32"/>
                <a:gd name="T34" fmla="*/ 40322493 w 32"/>
                <a:gd name="T35" fmla="*/ 0 h 32"/>
                <a:gd name="T36" fmla="*/ 55443436 w 32"/>
                <a:gd name="T37" fmla="*/ 0 h 32"/>
                <a:gd name="T38" fmla="*/ 70564366 w 32"/>
                <a:gd name="T39" fmla="*/ 10080623 h 32"/>
                <a:gd name="T40" fmla="*/ 80644986 w 32"/>
                <a:gd name="T41" fmla="*/ 25201557 h 32"/>
                <a:gd name="T42" fmla="*/ 8064498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2" y="10"/>
                  </a:moveTo>
                  <a:lnTo>
                    <a:pt x="32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8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6" name="Freeform 101"/>
            <p:cNvSpPr>
              <a:spLocks/>
            </p:cNvSpPr>
            <p:nvPr/>
          </p:nvSpPr>
          <p:spPr bwMode="auto">
            <a:xfrm>
              <a:off x="4567238" y="3079750"/>
              <a:ext cx="60325" cy="73025"/>
            </a:xfrm>
            <a:custGeom>
              <a:avLst/>
              <a:gdLst>
                <a:gd name="T0" fmla="*/ 0 w 38"/>
                <a:gd name="T1" fmla="*/ 75604687 h 46"/>
                <a:gd name="T2" fmla="*/ 0 w 38"/>
                <a:gd name="T3" fmla="*/ 75604687 h 46"/>
                <a:gd name="T4" fmla="*/ 0 w 38"/>
                <a:gd name="T5" fmla="*/ 60483755 h 46"/>
                <a:gd name="T6" fmla="*/ 0 w 38"/>
                <a:gd name="T7" fmla="*/ 40322499 h 46"/>
                <a:gd name="T8" fmla="*/ 10080624 w 38"/>
                <a:gd name="T9" fmla="*/ 25201560 h 46"/>
                <a:gd name="T10" fmla="*/ 25201559 w 38"/>
                <a:gd name="T11" fmla="*/ 0 h 46"/>
                <a:gd name="T12" fmla="*/ 25201559 w 38"/>
                <a:gd name="T13" fmla="*/ 0 h 46"/>
                <a:gd name="T14" fmla="*/ 50403117 w 38"/>
                <a:gd name="T15" fmla="*/ 10080625 h 46"/>
                <a:gd name="T16" fmla="*/ 75604682 w 38"/>
                <a:gd name="T17" fmla="*/ 20161250 h 46"/>
                <a:gd name="T18" fmla="*/ 80644992 w 38"/>
                <a:gd name="T19" fmla="*/ 30241877 h 46"/>
                <a:gd name="T20" fmla="*/ 90725613 w 38"/>
                <a:gd name="T21" fmla="*/ 40322499 h 46"/>
                <a:gd name="T22" fmla="*/ 90725613 w 38"/>
                <a:gd name="T23" fmla="*/ 40322499 h 46"/>
                <a:gd name="T24" fmla="*/ 95765924 w 38"/>
                <a:gd name="T25" fmla="*/ 55443444 h 46"/>
                <a:gd name="T26" fmla="*/ 95765924 w 38"/>
                <a:gd name="T27" fmla="*/ 70564376 h 46"/>
                <a:gd name="T28" fmla="*/ 90725613 w 38"/>
                <a:gd name="T29" fmla="*/ 85685309 h 46"/>
                <a:gd name="T30" fmla="*/ 85685303 w 38"/>
                <a:gd name="T31" fmla="*/ 100806241 h 46"/>
                <a:gd name="T32" fmla="*/ 85685303 w 38"/>
                <a:gd name="T33" fmla="*/ 100806241 h 46"/>
                <a:gd name="T34" fmla="*/ 75604682 w 38"/>
                <a:gd name="T35" fmla="*/ 105846577 h 46"/>
                <a:gd name="T36" fmla="*/ 60483751 w 38"/>
                <a:gd name="T37" fmla="*/ 110886888 h 46"/>
                <a:gd name="T38" fmla="*/ 50403117 w 38"/>
                <a:gd name="T39" fmla="*/ 115927199 h 46"/>
                <a:gd name="T40" fmla="*/ 35282186 w 38"/>
                <a:gd name="T41" fmla="*/ 115927199 h 46"/>
                <a:gd name="T42" fmla="*/ 25201559 w 38"/>
                <a:gd name="T43" fmla="*/ 110886888 h 46"/>
                <a:gd name="T44" fmla="*/ 15120938 w 38"/>
                <a:gd name="T45" fmla="*/ 100806241 h 46"/>
                <a:gd name="T46" fmla="*/ 5040312 w 38"/>
                <a:gd name="T47" fmla="*/ 90725620 h 46"/>
                <a:gd name="T48" fmla="*/ 0 w 38"/>
                <a:gd name="T49" fmla="*/ 75604687 h 46"/>
                <a:gd name="T50" fmla="*/ 0 w 38"/>
                <a:gd name="T51" fmla="*/ 75604687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0" y="30"/>
                  </a:moveTo>
                  <a:lnTo>
                    <a:pt x="0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4" y="10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30" y="8"/>
                  </a:lnTo>
                  <a:lnTo>
                    <a:pt x="32" y="12"/>
                  </a:lnTo>
                  <a:lnTo>
                    <a:pt x="36" y="16"/>
                  </a:lnTo>
                  <a:lnTo>
                    <a:pt x="38" y="22"/>
                  </a:lnTo>
                  <a:lnTo>
                    <a:pt x="38" y="28"/>
                  </a:lnTo>
                  <a:lnTo>
                    <a:pt x="36" y="34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24" y="44"/>
                  </a:lnTo>
                  <a:lnTo>
                    <a:pt x="20" y="46"/>
                  </a:lnTo>
                  <a:lnTo>
                    <a:pt x="14" y="46"/>
                  </a:lnTo>
                  <a:lnTo>
                    <a:pt x="10" y="44"/>
                  </a:lnTo>
                  <a:lnTo>
                    <a:pt x="6" y="40"/>
                  </a:lnTo>
                  <a:lnTo>
                    <a:pt x="2" y="3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7" name="Freeform 102"/>
            <p:cNvSpPr>
              <a:spLocks/>
            </p:cNvSpPr>
            <p:nvPr/>
          </p:nvSpPr>
          <p:spPr bwMode="auto">
            <a:xfrm>
              <a:off x="4503738" y="3076575"/>
              <a:ext cx="66675" cy="66675"/>
            </a:xfrm>
            <a:custGeom>
              <a:avLst/>
              <a:gdLst>
                <a:gd name="T0" fmla="*/ 95765928 w 42"/>
                <a:gd name="T1" fmla="*/ 25201560 h 42"/>
                <a:gd name="T2" fmla="*/ 95765928 w 42"/>
                <a:gd name="T3" fmla="*/ 25201560 h 42"/>
                <a:gd name="T4" fmla="*/ 65524063 w 42"/>
                <a:gd name="T5" fmla="*/ 45362808 h 42"/>
                <a:gd name="T6" fmla="*/ 65524063 w 42"/>
                <a:gd name="T7" fmla="*/ 45362808 h 42"/>
                <a:gd name="T8" fmla="*/ 60483753 w 42"/>
                <a:gd name="T9" fmla="*/ 45362808 h 42"/>
                <a:gd name="T10" fmla="*/ 60483753 w 42"/>
                <a:gd name="T11" fmla="*/ 45362808 h 42"/>
                <a:gd name="T12" fmla="*/ 90725617 w 42"/>
                <a:gd name="T13" fmla="*/ 20161249 h 42"/>
                <a:gd name="T14" fmla="*/ 90725617 w 42"/>
                <a:gd name="T15" fmla="*/ 20161249 h 42"/>
                <a:gd name="T16" fmla="*/ 100806238 w 42"/>
                <a:gd name="T17" fmla="*/ 15120938 h 42"/>
                <a:gd name="T18" fmla="*/ 100806238 w 42"/>
                <a:gd name="T19" fmla="*/ 15120938 h 42"/>
                <a:gd name="T20" fmla="*/ 100806238 w 42"/>
                <a:gd name="T21" fmla="*/ 10080624 h 42"/>
                <a:gd name="T22" fmla="*/ 100806238 w 42"/>
                <a:gd name="T23" fmla="*/ 10080624 h 42"/>
                <a:gd name="T24" fmla="*/ 75604685 w 42"/>
                <a:gd name="T25" fmla="*/ 0 h 42"/>
                <a:gd name="T26" fmla="*/ 55443442 w 42"/>
                <a:gd name="T27" fmla="*/ 0 h 42"/>
                <a:gd name="T28" fmla="*/ 35282187 w 42"/>
                <a:gd name="T29" fmla="*/ 5040312 h 42"/>
                <a:gd name="T30" fmla="*/ 25201560 w 42"/>
                <a:gd name="T31" fmla="*/ 15120938 h 42"/>
                <a:gd name="T32" fmla="*/ 25201560 w 42"/>
                <a:gd name="T33" fmla="*/ 15120938 h 42"/>
                <a:gd name="T34" fmla="*/ 10080624 w 42"/>
                <a:gd name="T35" fmla="*/ 25201560 h 42"/>
                <a:gd name="T36" fmla="*/ 5040312 w 42"/>
                <a:gd name="T37" fmla="*/ 35282187 h 42"/>
                <a:gd name="T38" fmla="*/ 0 w 42"/>
                <a:gd name="T39" fmla="*/ 50403119 h 42"/>
                <a:gd name="T40" fmla="*/ 0 w 42"/>
                <a:gd name="T41" fmla="*/ 60483753 h 42"/>
                <a:gd name="T42" fmla="*/ 5040312 w 42"/>
                <a:gd name="T43" fmla="*/ 75604685 h 42"/>
                <a:gd name="T44" fmla="*/ 10080624 w 42"/>
                <a:gd name="T45" fmla="*/ 85685306 h 42"/>
                <a:gd name="T46" fmla="*/ 20161249 w 42"/>
                <a:gd name="T47" fmla="*/ 95765928 h 42"/>
                <a:gd name="T48" fmla="*/ 35282187 w 42"/>
                <a:gd name="T49" fmla="*/ 100806238 h 42"/>
                <a:gd name="T50" fmla="*/ 35282187 w 42"/>
                <a:gd name="T51" fmla="*/ 100806238 h 42"/>
                <a:gd name="T52" fmla="*/ 50403119 w 42"/>
                <a:gd name="T53" fmla="*/ 105846574 h 42"/>
                <a:gd name="T54" fmla="*/ 65524063 w 42"/>
                <a:gd name="T55" fmla="*/ 100806238 h 42"/>
                <a:gd name="T56" fmla="*/ 75604685 w 42"/>
                <a:gd name="T57" fmla="*/ 95765928 h 42"/>
                <a:gd name="T58" fmla="*/ 90725617 w 42"/>
                <a:gd name="T59" fmla="*/ 85685306 h 42"/>
                <a:gd name="T60" fmla="*/ 90725617 w 42"/>
                <a:gd name="T61" fmla="*/ 85685306 h 42"/>
                <a:gd name="T62" fmla="*/ 100806238 w 42"/>
                <a:gd name="T63" fmla="*/ 70564374 h 42"/>
                <a:gd name="T64" fmla="*/ 105846574 w 42"/>
                <a:gd name="T65" fmla="*/ 50403119 h 42"/>
                <a:gd name="T66" fmla="*/ 100806238 w 42"/>
                <a:gd name="T67" fmla="*/ 20161249 h 42"/>
                <a:gd name="T68" fmla="*/ 100806238 w 42"/>
                <a:gd name="T69" fmla="*/ 20161249 h 42"/>
                <a:gd name="T70" fmla="*/ 95765928 w 42"/>
                <a:gd name="T71" fmla="*/ 25201560 h 42"/>
                <a:gd name="T72" fmla="*/ 95765928 w 42"/>
                <a:gd name="T73" fmla="*/ 2520156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2"/>
                <a:gd name="T113" fmla="*/ 42 w 42"/>
                <a:gd name="T114" fmla="*/ 42 h 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2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8" y="38"/>
                  </a:lnTo>
                  <a:lnTo>
                    <a:pt x="14" y="40"/>
                  </a:lnTo>
                  <a:lnTo>
                    <a:pt x="20" y="42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36" y="34"/>
                  </a:lnTo>
                  <a:lnTo>
                    <a:pt x="40" y="28"/>
                  </a:lnTo>
                  <a:lnTo>
                    <a:pt x="42" y="20"/>
                  </a:lnTo>
                  <a:lnTo>
                    <a:pt x="40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8" name="Freeform 103"/>
            <p:cNvSpPr>
              <a:spLocks/>
            </p:cNvSpPr>
            <p:nvPr/>
          </p:nvSpPr>
          <p:spPr bwMode="auto">
            <a:xfrm>
              <a:off x="4500563" y="3019425"/>
              <a:ext cx="69850" cy="63500"/>
            </a:xfrm>
            <a:custGeom>
              <a:avLst/>
              <a:gdLst>
                <a:gd name="T0" fmla="*/ 80644997 w 44"/>
                <a:gd name="T1" fmla="*/ 70564373 h 40"/>
                <a:gd name="T2" fmla="*/ 80644997 w 44"/>
                <a:gd name="T3" fmla="*/ 70564373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50403118 h 40"/>
                <a:gd name="T14" fmla="*/ 85685308 w 44"/>
                <a:gd name="T15" fmla="*/ 65524062 h 40"/>
                <a:gd name="T16" fmla="*/ 85685308 w 44"/>
                <a:gd name="T17" fmla="*/ 6552406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5443441 h 40"/>
                <a:gd name="T28" fmla="*/ 95765929 w 44"/>
                <a:gd name="T29" fmla="*/ 35282186 h 40"/>
                <a:gd name="T30" fmla="*/ 85685308 w 44"/>
                <a:gd name="T31" fmla="*/ 20161249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5040312 h 40"/>
                <a:gd name="T38" fmla="*/ 45362809 w 44"/>
                <a:gd name="T39" fmla="*/ 0 h 40"/>
                <a:gd name="T40" fmla="*/ 35282188 w 44"/>
                <a:gd name="T41" fmla="*/ 5040312 h 40"/>
                <a:gd name="T42" fmla="*/ 20161249 w 44"/>
                <a:gd name="T43" fmla="*/ 10080624 h 40"/>
                <a:gd name="T44" fmla="*/ 10080625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5443441 h 40"/>
                <a:gd name="T52" fmla="*/ 0 w 44"/>
                <a:gd name="T53" fmla="*/ 55443441 h 40"/>
                <a:gd name="T54" fmla="*/ 0 w 44"/>
                <a:gd name="T55" fmla="*/ 70564373 h 40"/>
                <a:gd name="T56" fmla="*/ 10080625 w 44"/>
                <a:gd name="T57" fmla="*/ 80644994 h 40"/>
                <a:gd name="T58" fmla="*/ 20161249 w 44"/>
                <a:gd name="T59" fmla="*/ 90725615 h 40"/>
                <a:gd name="T60" fmla="*/ 35282188 w 44"/>
                <a:gd name="T61" fmla="*/ 100806236 h 40"/>
                <a:gd name="T62" fmla="*/ 35282188 w 44"/>
                <a:gd name="T63" fmla="*/ 100806236 h 40"/>
                <a:gd name="T64" fmla="*/ 55443443 w 44"/>
                <a:gd name="T65" fmla="*/ 100806236 h 40"/>
                <a:gd name="T66" fmla="*/ 70564375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70564373 h 40"/>
                <a:gd name="T74" fmla="*/ 80644997 w 44"/>
                <a:gd name="T75" fmla="*/ 70564373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8"/>
                  </a:moveTo>
                  <a:lnTo>
                    <a:pt x="32" y="28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20"/>
                  </a:lnTo>
                  <a:lnTo>
                    <a:pt x="34" y="26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2"/>
                  </a:lnTo>
                  <a:lnTo>
                    <a:pt x="38" y="14"/>
                  </a:lnTo>
                  <a:lnTo>
                    <a:pt x="34" y="8"/>
                  </a:lnTo>
                  <a:lnTo>
                    <a:pt x="30" y="4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40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40" y="34"/>
                  </a:lnTo>
                  <a:lnTo>
                    <a:pt x="3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89" name="Freeform 104"/>
            <p:cNvSpPr>
              <a:spLocks/>
            </p:cNvSpPr>
            <p:nvPr/>
          </p:nvSpPr>
          <p:spPr bwMode="auto">
            <a:xfrm>
              <a:off x="4554538" y="2994025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0644992 w 38"/>
                <a:gd name="T7" fmla="*/ 85685309 h 46"/>
                <a:gd name="T8" fmla="*/ 65524061 w 38"/>
                <a:gd name="T9" fmla="*/ 100806241 h 46"/>
                <a:gd name="T10" fmla="*/ 40322496 w 38"/>
                <a:gd name="T11" fmla="*/ 115927199 h 46"/>
                <a:gd name="T12" fmla="*/ 40322496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0644998 h 46"/>
                <a:gd name="T18" fmla="*/ 0 w 38"/>
                <a:gd name="T19" fmla="*/ 70564376 h 46"/>
                <a:gd name="T20" fmla="*/ 0 w 38"/>
                <a:gd name="T21" fmla="*/ 55443444 h 46"/>
                <a:gd name="T22" fmla="*/ 0 w 38"/>
                <a:gd name="T23" fmla="*/ 55443444 h 46"/>
                <a:gd name="T24" fmla="*/ 0 w 38"/>
                <a:gd name="T25" fmla="*/ 40322499 h 46"/>
                <a:gd name="T26" fmla="*/ 5040312 w 38"/>
                <a:gd name="T27" fmla="*/ 25201560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40322496 w 38"/>
                <a:gd name="T35" fmla="*/ 0 h 46"/>
                <a:gd name="T36" fmla="*/ 50403117 w 38"/>
                <a:gd name="T37" fmla="*/ 0 h 46"/>
                <a:gd name="T38" fmla="*/ 65524061 w 38"/>
                <a:gd name="T39" fmla="*/ 0 h 46"/>
                <a:gd name="T40" fmla="*/ 75604682 w 38"/>
                <a:gd name="T41" fmla="*/ 5040312 h 46"/>
                <a:gd name="T42" fmla="*/ 85685303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2" y="34"/>
                  </a:lnTo>
                  <a:lnTo>
                    <a:pt x="26" y="40"/>
                  </a:lnTo>
                  <a:lnTo>
                    <a:pt x="16" y="46"/>
                  </a:lnTo>
                  <a:lnTo>
                    <a:pt x="8" y="40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0" name="Freeform 105"/>
            <p:cNvSpPr>
              <a:spLocks/>
            </p:cNvSpPr>
            <p:nvPr/>
          </p:nvSpPr>
          <p:spPr bwMode="auto">
            <a:xfrm>
              <a:off x="4589463" y="3032125"/>
              <a:ext cx="73025" cy="63500"/>
            </a:xfrm>
            <a:custGeom>
              <a:avLst/>
              <a:gdLst>
                <a:gd name="T0" fmla="*/ 95765931 w 46"/>
                <a:gd name="T1" fmla="*/ 10080624 h 40"/>
                <a:gd name="T2" fmla="*/ 95765931 w 46"/>
                <a:gd name="T3" fmla="*/ 10080624 h 40"/>
                <a:gd name="T4" fmla="*/ 85685309 w 46"/>
                <a:gd name="T5" fmla="*/ 5040312 h 40"/>
                <a:gd name="T6" fmla="*/ 70564376 w 46"/>
                <a:gd name="T7" fmla="*/ 0 h 40"/>
                <a:gd name="T8" fmla="*/ 55443444 w 46"/>
                <a:gd name="T9" fmla="*/ 0 h 40"/>
                <a:gd name="T10" fmla="*/ 40322499 w 46"/>
                <a:gd name="T11" fmla="*/ 5040312 h 40"/>
                <a:gd name="T12" fmla="*/ 40322499 w 46"/>
                <a:gd name="T13" fmla="*/ 5040312 h 40"/>
                <a:gd name="T14" fmla="*/ 20161250 w 46"/>
                <a:gd name="T15" fmla="*/ 20161249 h 40"/>
                <a:gd name="T16" fmla="*/ 10080625 w 46"/>
                <a:gd name="T17" fmla="*/ 40322497 h 40"/>
                <a:gd name="T18" fmla="*/ 0 w 46"/>
                <a:gd name="T19" fmla="*/ 70564373 h 40"/>
                <a:gd name="T20" fmla="*/ 0 w 46"/>
                <a:gd name="T21" fmla="*/ 70564373 h 40"/>
                <a:gd name="T22" fmla="*/ 25201560 w 46"/>
                <a:gd name="T23" fmla="*/ 55443441 h 40"/>
                <a:gd name="T24" fmla="*/ 25201560 w 46"/>
                <a:gd name="T25" fmla="*/ 55443441 h 40"/>
                <a:gd name="T26" fmla="*/ 45362810 w 46"/>
                <a:gd name="T27" fmla="*/ 50403118 h 40"/>
                <a:gd name="T28" fmla="*/ 60483755 w 46"/>
                <a:gd name="T29" fmla="*/ 50403118 h 40"/>
                <a:gd name="T30" fmla="*/ 60483755 w 46"/>
                <a:gd name="T31" fmla="*/ 50403118 h 40"/>
                <a:gd name="T32" fmla="*/ 60483755 w 46"/>
                <a:gd name="T33" fmla="*/ 50403118 h 40"/>
                <a:gd name="T34" fmla="*/ 60483755 w 46"/>
                <a:gd name="T35" fmla="*/ 50403118 h 40"/>
                <a:gd name="T36" fmla="*/ 40322499 w 46"/>
                <a:gd name="T37" fmla="*/ 55443441 h 40"/>
                <a:gd name="T38" fmla="*/ 20161250 w 46"/>
                <a:gd name="T39" fmla="*/ 65524062 h 40"/>
                <a:gd name="T40" fmla="*/ 20161250 w 46"/>
                <a:gd name="T41" fmla="*/ 65524062 h 40"/>
                <a:gd name="T42" fmla="*/ 5040312 w 46"/>
                <a:gd name="T43" fmla="*/ 75604683 h 40"/>
                <a:gd name="T44" fmla="*/ 5040312 w 46"/>
                <a:gd name="T45" fmla="*/ 75604683 h 40"/>
                <a:gd name="T46" fmla="*/ 25201560 w 46"/>
                <a:gd name="T47" fmla="*/ 90725615 h 40"/>
                <a:gd name="T48" fmla="*/ 45362810 w 46"/>
                <a:gd name="T49" fmla="*/ 95765926 h 40"/>
                <a:gd name="T50" fmla="*/ 60483755 w 46"/>
                <a:gd name="T51" fmla="*/ 100806236 h 40"/>
                <a:gd name="T52" fmla="*/ 75604687 w 46"/>
                <a:gd name="T53" fmla="*/ 95765926 h 40"/>
                <a:gd name="T54" fmla="*/ 75604687 w 46"/>
                <a:gd name="T55" fmla="*/ 95765926 h 40"/>
                <a:gd name="T56" fmla="*/ 90725620 w 46"/>
                <a:gd name="T57" fmla="*/ 90725615 h 40"/>
                <a:gd name="T58" fmla="*/ 100806241 w 46"/>
                <a:gd name="T59" fmla="*/ 80644994 h 40"/>
                <a:gd name="T60" fmla="*/ 110886888 w 46"/>
                <a:gd name="T61" fmla="*/ 70564373 h 40"/>
                <a:gd name="T62" fmla="*/ 110886888 w 46"/>
                <a:gd name="T63" fmla="*/ 60483752 h 40"/>
                <a:gd name="T64" fmla="*/ 115927199 w 46"/>
                <a:gd name="T65" fmla="*/ 45362808 h 40"/>
                <a:gd name="T66" fmla="*/ 110886888 w 46"/>
                <a:gd name="T67" fmla="*/ 35282186 h 40"/>
                <a:gd name="T68" fmla="*/ 105846577 w 46"/>
                <a:gd name="T69" fmla="*/ 20161249 h 40"/>
                <a:gd name="T70" fmla="*/ 95765931 w 46"/>
                <a:gd name="T71" fmla="*/ 10080624 h 40"/>
                <a:gd name="T72" fmla="*/ 95765931 w 46"/>
                <a:gd name="T73" fmla="*/ 10080624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40"/>
                <a:gd name="T113" fmla="*/ 46 w 46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40">
                  <a:moveTo>
                    <a:pt x="38" y="4"/>
                  </a:moveTo>
                  <a:lnTo>
                    <a:pt x="38" y="4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24" y="40"/>
                  </a:lnTo>
                  <a:lnTo>
                    <a:pt x="30" y="38"/>
                  </a:lnTo>
                  <a:lnTo>
                    <a:pt x="36" y="36"/>
                  </a:lnTo>
                  <a:lnTo>
                    <a:pt x="40" y="32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6" y="18"/>
                  </a:lnTo>
                  <a:lnTo>
                    <a:pt x="44" y="14"/>
                  </a:lnTo>
                  <a:lnTo>
                    <a:pt x="42" y="8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1" name="Freeform 106"/>
            <p:cNvSpPr>
              <a:spLocks/>
            </p:cNvSpPr>
            <p:nvPr/>
          </p:nvSpPr>
          <p:spPr bwMode="auto">
            <a:xfrm>
              <a:off x="4548188" y="3048000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50403115 h 34"/>
                <a:gd name="T6" fmla="*/ 85685301 w 36"/>
                <a:gd name="T7" fmla="*/ 65524058 h 34"/>
                <a:gd name="T8" fmla="*/ 70564370 w 36"/>
                <a:gd name="T9" fmla="*/ 80644989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0 w 36"/>
                <a:gd name="T21" fmla="*/ 55443437 h 34"/>
                <a:gd name="T22" fmla="*/ 0 w 36"/>
                <a:gd name="T23" fmla="*/ 55443437 h 34"/>
                <a:gd name="T24" fmla="*/ 0 w 36"/>
                <a:gd name="T25" fmla="*/ 40322494 h 34"/>
                <a:gd name="T26" fmla="*/ 5040312 w 36"/>
                <a:gd name="T27" fmla="*/ 20161247 h 34"/>
                <a:gd name="T28" fmla="*/ 15120937 w 36"/>
                <a:gd name="T29" fmla="*/ 10080624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20"/>
                  </a:lnTo>
                  <a:lnTo>
                    <a:pt x="34" y="26"/>
                  </a:lnTo>
                  <a:lnTo>
                    <a:pt x="28" y="32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2" name="Freeform 107"/>
            <p:cNvSpPr>
              <a:spLocks/>
            </p:cNvSpPr>
            <p:nvPr/>
          </p:nvSpPr>
          <p:spPr bwMode="auto">
            <a:xfrm>
              <a:off x="4386263" y="3181350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55443443 h 44"/>
                <a:gd name="T6" fmla="*/ 0 w 38"/>
                <a:gd name="T7" fmla="*/ 40322498 h 44"/>
                <a:gd name="T8" fmla="*/ 10080624 w 38"/>
                <a:gd name="T9" fmla="*/ 20161249 h 44"/>
                <a:gd name="T10" fmla="*/ 25201559 w 38"/>
                <a:gd name="T11" fmla="*/ 0 h 44"/>
                <a:gd name="T12" fmla="*/ 25201559 w 38"/>
                <a:gd name="T13" fmla="*/ 0 h 44"/>
                <a:gd name="T14" fmla="*/ 55443440 w 38"/>
                <a:gd name="T15" fmla="*/ 5040312 h 44"/>
                <a:gd name="T16" fmla="*/ 75604682 w 38"/>
                <a:gd name="T17" fmla="*/ 15120938 h 44"/>
                <a:gd name="T18" fmla="*/ 80644992 w 38"/>
                <a:gd name="T19" fmla="*/ 25201560 h 44"/>
                <a:gd name="T20" fmla="*/ 90725613 w 38"/>
                <a:gd name="T21" fmla="*/ 35282188 h 44"/>
                <a:gd name="T22" fmla="*/ 90725613 w 38"/>
                <a:gd name="T23" fmla="*/ 35282188 h 44"/>
                <a:gd name="T24" fmla="*/ 95765924 w 38"/>
                <a:gd name="T25" fmla="*/ 50403120 h 44"/>
                <a:gd name="T26" fmla="*/ 95765924 w 38"/>
                <a:gd name="T27" fmla="*/ 65524065 h 44"/>
                <a:gd name="T28" fmla="*/ 95765924 w 38"/>
                <a:gd name="T29" fmla="*/ 80644997 h 44"/>
                <a:gd name="T30" fmla="*/ 85685303 w 38"/>
                <a:gd name="T31" fmla="*/ 95765929 h 44"/>
                <a:gd name="T32" fmla="*/ 85685303 w 38"/>
                <a:gd name="T33" fmla="*/ 95765929 h 44"/>
                <a:gd name="T34" fmla="*/ 75604682 w 38"/>
                <a:gd name="T35" fmla="*/ 105846575 h 44"/>
                <a:gd name="T36" fmla="*/ 60483751 w 38"/>
                <a:gd name="T37" fmla="*/ 110886886 h 44"/>
                <a:gd name="T38" fmla="*/ 50403117 w 38"/>
                <a:gd name="T39" fmla="*/ 110886886 h 44"/>
                <a:gd name="T40" fmla="*/ 3528218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95765929 h 44"/>
                <a:gd name="T46" fmla="*/ 5040312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0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2" y="10"/>
                  </a:lnTo>
                  <a:lnTo>
                    <a:pt x="36" y="14"/>
                  </a:lnTo>
                  <a:lnTo>
                    <a:pt x="38" y="20"/>
                  </a:lnTo>
                  <a:lnTo>
                    <a:pt x="38" y="26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3" name="Freeform 108"/>
            <p:cNvSpPr>
              <a:spLocks/>
            </p:cNvSpPr>
            <p:nvPr/>
          </p:nvSpPr>
          <p:spPr bwMode="auto">
            <a:xfrm>
              <a:off x="4322763" y="3178175"/>
              <a:ext cx="66675" cy="63500"/>
            </a:xfrm>
            <a:custGeom>
              <a:avLst/>
              <a:gdLst>
                <a:gd name="T0" fmla="*/ 95765928 w 42"/>
                <a:gd name="T1" fmla="*/ 25201559 h 40"/>
                <a:gd name="T2" fmla="*/ 95765928 w 42"/>
                <a:gd name="T3" fmla="*/ 25201559 h 40"/>
                <a:gd name="T4" fmla="*/ 65524063 w 42"/>
                <a:gd name="T5" fmla="*/ 45362808 h 40"/>
                <a:gd name="T6" fmla="*/ 65524063 w 42"/>
                <a:gd name="T7" fmla="*/ 45362808 h 40"/>
                <a:gd name="T8" fmla="*/ 65524063 w 42"/>
                <a:gd name="T9" fmla="*/ 40322497 h 40"/>
                <a:gd name="T10" fmla="*/ 65524063 w 42"/>
                <a:gd name="T11" fmla="*/ 40322497 h 40"/>
                <a:gd name="T12" fmla="*/ 90725617 w 42"/>
                <a:gd name="T13" fmla="*/ 20161249 h 40"/>
                <a:gd name="T14" fmla="*/ 90725617 w 42"/>
                <a:gd name="T15" fmla="*/ 20161249 h 40"/>
                <a:gd name="T16" fmla="*/ 100806238 w 42"/>
                <a:gd name="T17" fmla="*/ 10080624 h 40"/>
                <a:gd name="T18" fmla="*/ 100806238 w 42"/>
                <a:gd name="T19" fmla="*/ 10080624 h 40"/>
                <a:gd name="T20" fmla="*/ 100806238 w 42"/>
                <a:gd name="T21" fmla="*/ 10080624 h 40"/>
                <a:gd name="T22" fmla="*/ 100806238 w 42"/>
                <a:gd name="T23" fmla="*/ 10080624 h 40"/>
                <a:gd name="T24" fmla="*/ 75604685 w 42"/>
                <a:gd name="T25" fmla="*/ 0 h 40"/>
                <a:gd name="T26" fmla="*/ 55443442 w 42"/>
                <a:gd name="T27" fmla="*/ 0 h 40"/>
                <a:gd name="T28" fmla="*/ 35282187 w 42"/>
                <a:gd name="T29" fmla="*/ 5040312 h 40"/>
                <a:gd name="T30" fmla="*/ 25201560 w 42"/>
                <a:gd name="T31" fmla="*/ 10080624 h 40"/>
                <a:gd name="T32" fmla="*/ 25201560 w 42"/>
                <a:gd name="T33" fmla="*/ 10080624 h 40"/>
                <a:gd name="T34" fmla="*/ 10080624 w 42"/>
                <a:gd name="T35" fmla="*/ 25201559 h 40"/>
                <a:gd name="T36" fmla="*/ 5040312 w 42"/>
                <a:gd name="T37" fmla="*/ 35282186 h 40"/>
                <a:gd name="T38" fmla="*/ 0 w 42"/>
                <a:gd name="T39" fmla="*/ 45362808 h 40"/>
                <a:gd name="T40" fmla="*/ 0 w 42"/>
                <a:gd name="T41" fmla="*/ 60483752 h 40"/>
                <a:gd name="T42" fmla="*/ 5040312 w 42"/>
                <a:gd name="T43" fmla="*/ 70564373 h 40"/>
                <a:gd name="T44" fmla="*/ 15120938 w 42"/>
                <a:gd name="T45" fmla="*/ 85685305 h 40"/>
                <a:gd name="T46" fmla="*/ 25201560 w 42"/>
                <a:gd name="T47" fmla="*/ 90725615 h 40"/>
                <a:gd name="T48" fmla="*/ 35282187 w 42"/>
                <a:gd name="T49" fmla="*/ 100806236 h 40"/>
                <a:gd name="T50" fmla="*/ 35282187 w 42"/>
                <a:gd name="T51" fmla="*/ 100806236 h 40"/>
                <a:gd name="T52" fmla="*/ 50403119 w 42"/>
                <a:gd name="T53" fmla="*/ 100806236 h 40"/>
                <a:gd name="T54" fmla="*/ 65524063 w 42"/>
                <a:gd name="T55" fmla="*/ 100806236 h 40"/>
                <a:gd name="T56" fmla="*/ 80644996 w 42"/>
                <a:gd name="T57" fmla="*/ 90725615 h 40"/>
                <a:gd name="T58" fmla="*/ 90725617 w 42"/>
                <a:gd name="T59" fmla="*/ 80644994 h 40"/>
                <a:gd name="T60" fmla="*/ 90725617 w 42"/>
                <a:gd name="T61" fmla="*/ 80644994 h 40"/>
                <a:gd name="T62" fmla="*/ 100806238 w 42"/>
                <a:gd name="T63" fmla="*/ 65524062 h 40"/>
                <a:gd name="T64" fmla="*/ 105846574 w 42"/>
                <a:gd name="T65" fmla="*/ 50403118 h 40"/>
                <a:gd name="T66" fmla="*/ 105846574 w 42"/>
                <a:gd name="T67" fmla="*/ 20161249 h 40"/>
                <a:gd name="T68" fmla="*/ 105846574 w 42"/>
                <a:gd name="T69" fmla="*/ 20161249 h 40"/>
                <a:gd name="T70" fmla="*/ 95765928 w 42"/>
                <a:gd name="T71" fmla="*/ 25201559 h 40"/>
                <a:gd name="T72" fmla="*/ 95765928 w 42"/>
                <a:gd name="T73" fmla="*/ 2520155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8" y="10"/>
                  </a:moveTo>
                  <a:lnTo>
                    <a:pt x="38" y="1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2" y="20"/>
                  </a:lnTo>
                  <a:lnTo>
                    <a:pt x="42" y="8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4" name="Freeform 109"/>
            <p:cNvSpPr>
              <a:spLocks/>
            </p:cNvSpPr>
            <p:nvPr/>
          </p:nvSpPr>
          <p:spPr bwMode="auto">
            <a:xfrm>
              <a:off x="4319588" y="3121025"/>
              <a:ext cx="69850" cy="63500"/>
            </a:xfrm>
            <a:custGeom>
              <a:avLst/>
              <a:gdLst>
                <a:gd name="T0" fmla="*/ 80644997 w 44"/>
                <a:gd name="T1" fmla="*/ 65524062 h 40"/>
                <a:gd name="T2" fmla="*/ 80644997 w 44"/>
                <a:gd name="T3" fmla="*/ 65524062 h 40"/>
                <a:gd name="T4" fmla="*/ 40322498 w 44"/>
                <a:gd name="T5" fmla="*/ 40322497 h 40"/>
                <a:gd name="T6" fmla="*/ 40322498 w 44"/>
                <a:gd name="T7" fmla="*/ 40322497 h 40"/>
                <a:gd name="T8" fmla="*/ 40322498 w 44"/>
                <a:gd name="T9" fmla="*/ 35282186 h 40"/>
                <a:gd name="T10" fmla="*/ 40322498 w 44"/>
                <a:gd name="T11" fmla="*/ 35282186 h 40"/>
                <a:gd name="T12" fmla="*/ 65524065 w 44"/>
                <a:gd name="T13" fmla="*/ 45362808 h 40"/>
                <a:gd name="T14" fmla="*/ 85685308 w 44"/>
                <a:gd name="T15" fmla="*/ 60483752 h 40"/>
                <a:gd name="T16" fmla="*/ 85685308 w 44"/>
                <a:gd name="T17" fmla="*/ 60483752 h 40"/>
                <a:gd name="T18" fmla="*/ 105846575 w 44"/>
                <a:gd name="T19" fmla="*/ 80644994 h 40"/>
                <a:gd name="T20" fmla="*/ 105846575 w 44"/>
                <a:gd name="T21" fmla="*/ 80644994 h 40"/>
                <a:gd name="T22" fmla="*/ 110886886 w 44"/>
                <a:gd name="T23" fmla="*/ 80644994 h 40"/>
                <a:gd name="T24" fmla="*/ 110886886 w 44"/>
                <a:gd name="T25" fmla="*/ 80644994 h 40"/>
                <a:gd name="T26" fmla="*/ 105846575 w 44"/>
                <a:gd name="T27" fmla="*/ 50403118 h 40"/>
                <a:gd name="T28" fmla="*/ 95765929 w 44"/>
                <a:gd name="T29" fmla="*/ 30241876 h 40"/>
                <a:gd name="T30" fmla="*/ 85685308 w 44"/>
                <a:gd name="T31" fmla="*/ 15120938 h 40"/>
                <a:gd name="T32" fmla="*/ 75604686 w 44"/>
                <a:gd name="T33" fmla="*/ 10080624 h 40"/>
                <a:gd name="T34" fmla="*/ 75604686 w 44"/>
                <a:gd name="T35" fmla="*/ 10080624 h 40"/>
                <a:gd name="T36" fmla="*/ 60483754 w 44"/>
                <a:gd name="T37" fmla="*/ 0 h 40"/>
                <a:gd name="T38" fmla="*/ 45362809 w 44"/>
                <a:gd name="T39" fmla="*/ 0 h 40"/>
                <a:gd name="T40" fmla="*/ 35282188 w 44"/>
                <a:gd name="T41" fmla="*/ 0 h 40"/>
                <a:gd name="T42" fmla="*/ 20161249 w 44"/>
                <a:gd name="T43" fmla="*/ 5040312 h 40"/>
                <a:gd name="T44" fmla="*/ 10080625 w 44"/>
                <a:gd name="T45" fmla="*/ 15120938 h 40"/>
                <a:gd name="T46" fmla="*/ 5040312 w 44"/>
                <a:gd name="T47" fmla="*/ 25201559 h 40"/>
                <a:gd name="T48" fmla="*/ 0 w 44"/>
                <a:gd name="T49" fmla="*/ 40322497 h 40"/>
                <a:gd name="T50" fmla="*/ 0 w 44"/>
                <a:gd name="T51" fmla="*/ 50403118 h 40"/>
                <a:gd name="T52" fmla="*/ 0 w 44"/>
                <a:gd name="T53" fmla="*/ 50403118 h 40"/>
                <a:gd name="T54" fmla="*/ 5040312 w 44"/>
                <a:gd name="T55" fmla="*/ 70564373 h 40"/>
                <a:gd name="T56" fmla="*/ 10080625 w 44"/>
                <a:gd name="T57" fmla="*/ 80644994 h 40"/>
                <a:gd name="T58" fmla="*/ 20161249 w 44"/>
                <a:gd name="T59" fmla="*/ 90725615 h 40"/>
                <a:gd name="T60" fmla="*/ 35282188 w 44"/>
                <a:gd name="T61" fmla="*/ 95765926 h 40"/>
                <a:gd name="T62" fmla="*/ 35282188 w 44"/>
                <a:gd name="T63" fmla="*/ 95765926 h 40"/>
                <a:gd name="T64" fmla="*/ 55443443 w 44"/>
                <a:gd name="T65" fmla="*/ 100806236 h 40"/>
                <a:gd name="T66" fmla="*/ 75604686 w 44"/>
                <a:gd name="T67" fmla="*/ 95765926 h 40"/>
                <a:gd name="T68" fmla="*/ 100806240 w 44"/>
                <a:gd name="T69" fmla="*/ 85685305 h 40"/>
                <a:gd name="T70" fmla="*/ 100806240 w 44"/>
                <a:gd name="T71" fmla="*/ 85685305 h 40"/>
                <a:gd name="T72" fmla="*/ 80644997 w 44"/>
                <a:gd name="T73" fmla="*/ 65524062 h 40"/>
                <a:gd name="T74" fmla="*/ 80644997 w 44"/>
                <a:gd name="T75" fmla="*/ 65524062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0"/>
                <a:gd name="T116" fmla="*/ 44 w 44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0">
                  <a:moveTo>
                    <a:pt x="32" y="26"/>
                  </a:moveTo>
                  <a:lnTo>
                    <a:pt x="32" y="2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20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40" y="34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5" name="Freeform 110"/>
            <p:cNvSpPr>
              <a:spLocks/>
            </p:cNvSpPr>
            <p:nvPr/>
          </p:nvSpPr>
          <p:spPr bwMode="auto">
            <a:xfrm>
              <a:off x="4373563" y="3092450"/>
              <a:ext cx="60325" cy="73025"/>
            </a:xfrm>
            <a:custGeom>
              <a:avLst/>
              <a:gdLst>
                <a:gd name="T0" fmla="*/ 95765924 w 38"/>
                <a:gd name="T1" fmla="*/ 60483755 h 46"/>
                <a:gd name="T2" fmla="*/ 95765924 w 38"/>
                <a:gd name="T3" fmla="*/ 60483755 h 46"/>
                <a:gd name="T4" fmla="*/ 90725613 w 38"/>
                <a:gd name="T5" fmla="*/ 75604687 h 46"/>
                <a:gd name="T6" fmla="*/ 80644992 w 38"/>
                <a:gd name="T7" fmla="*/ 90725620 h 46"/>
                <a:gd name="T8" fmla="*/ 65524061 w 38"/>
                <a:gd name="T9" fmla="*/ 105846577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0161248 w 38"/>
                <a:gd name="T15" fmla="*/ 100806241 h 46"/>
                <a:gd name="T16" fmla="*/ 5040312 w 38"/>
                <a:gd name="T17" fmla="*/ 80644998 h 46"/>
                <a:gd name="T18" fmla="*/ 0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5040312 h 46"/>
                <a:gd name="T36" fmla="*/ 50403117 w 38"/>
                <a:gd name="T37" fmla="*/ 0 h 46"/>
                <a:gd name="T38" fmla="*/ 65524061 w 38"/>
                <a:gd name="T39" fmla="*/ 5040312 h 46"/>
                <a:gd name="T40" fmla="*/ 75604682 w 38"/>
                <a:gd name="T41" fmla="*/ 10080625 h 46"/>
                <a:gd name="T42" fmla="*/ 85685303 w 38"/>
                <a:gd name="T43" fmla="*/ 20161250 h 46"/>
                <a:gd name="T44" fmla="*/ 90725613 w 38"/>
                <a:gd name="T45" fmla="*/ 30241877 h 46"/>
                <a:gd name="T46" fmla="*/ 95765924 w 38"/>
                <a:gd name="T47" fmla="*/ 45362810 h 46"/>
                <a:gd name="T48" fmla="*/ 95765924 w 38"/>
                <a:gd name="T49" fmla="*/ 60483755 h 46"/>
                <a:gd name="T50" fmla="*/ 95765924 w 38"/>
                <a:gd name="T51" fmla="*/ 60483755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4"/>
                  </a:moveTo>
                  <a:lnTo>
                    <a:pt x="38" y="24"/>
                  </a:lnTo>
                  <a:lnTo>
                    <a:pt x="36" y="30"/>
                  </a:lnTo>
                  <a:lnTo>
                    <a:pt x="32" y="36"/>
                  </a:lnTo>
                  <a:lnTo>
                    <a:pt x="26" y="42"/>
                  </a:lnTo>
                  <a:lnTo>
                    <a:pt x="18" y="46"/>
                  </a:lnTo>
                  <a:lnTo>
                    <a:pt x="8" y="40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8"/>
                  </a:lnTo>
                  <a:lnTo>
                    <a:pt x="38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6" name="Freeform 111"/>
            <p:cNvSpPr>
              <a:spLocks/>
            </p:cNvSpPr>
            <p:nvPr/>
          </p:nvSpPr>
          <p:spPr bwMode="auto">
            <a:xfrm>
              <a:off x="4408488" y="3130550"/>
              <a:ext cx="69850" cy="63500"/>
            </a:xfrm>
            <a:custGeom>
              <a:avLst/>
              <a:gdLst>
                <a:gd name="T0" fmla="*/ 95765929 w 44"/>
                <a:gd name="T1" fmla="*/ 15120938 h 40"/>
                <a:gd name="T2" fmla="*/ 95765929 w 44"/>
                <a:gd name="T3" fmla="*/ 15120938 h 40"/>
                <a:gd name="T4" fmla="*/ 80644997 w 44"/>
                <a:gd name="T5" fmla="*/ 5040312 h 40"/>
                <a:gd name="T6" fmla="*/ 70564375 w 44"/>
                <a:gd name="T7" fmla="*/ 0 h 40"/>
                <a:gd name="T8" fmla="*/ 55443443 w 44"/>
                <a:gd name="T9" fmla="*/ 5040312 h 40"/>
                <a:gd name="T10" fmla="*/ 40322498 w 44"/>
                <a:gd name="T11" fmla="*/ 10080624 h 40"/>
                <a:gd name="T12" fmla="*/ 40322498 w 44"/>
                <a:gd name="T13" fmla="*/ 10080624 h 40"/>
                <a:gd name="T14" fmla="*/ 20161249 w 44"/>
                <a:gd name="T15" fmla="*/ 25201559 h 40"/>
                <a:gd name="T16" fmla="*/ 10080625 w 44"/>
                <a:gd name="T17" fmla="*/ 40322497 h 40"/>
                <a:gd name="T18" fmla="*/ 0 w 44"/>
                <a:gd name="T19" fmla="*/ 70564373 h 40"/>
                <a:gd name="T20" fmla="*/ 0 w 44"/>
                <a:gd name="T21" fmla="*/ 70564373 h 40"/>
                <a:gd name="T22" fmla="*/ 25201560 w 44"/>
                <a:gd name="T23" fmla="*/ 55443441 h 40"/>
                <a:gd name="T24" fmla="*/ 25201560 w 44"/>
                <a:gd name="T25" fmla="*/ 55443441 h 40"/>
                <a:gd name="T26" fmla="*/ 45362809 w 44"/>
                <a:gd name="T27" fmla="*/ 50403118 h 40"/>
                <a:gd name="T28" fmla="*/ 60483754 w 44"/>
                <a:gd name="T29" fmla="*/ 50403118 h 40"/>
                <a:gd name="T30" fmla="*/ 60483754 w 44"/>
                <a:gd name="T31" fmla="*/ 50403118 h 40"/>
                <a:gd name="T32" fmla="*/ 60483754 w 44"/>
                <a:gd name="T33" fmla="*/ 55443441 h 40"/>
                <a:gd name="T34" fmla="*/ 60483754 w 44"/>
                <a:gd name="T35" fmla="*/ 55443441 h 40"/>
                <a:gd name="T36" fmla="*/ 40322498 w 44"/>
                <a:gd name="T37" fmla="*/ 55443441 h 40"/>
                <a:gd name="T38" fmla="*/ 20161249 w 44"/>
                <a:gd name="T39" fmla="*/ 65524062 h 40"/>
                <a:gd name="T40" fmla="*/ 20161249 w 44"/>
                <a:gd name="T41" fmla="*/ 65524062 h 40"/>
                <a:gd name="T42" fmla="*/ 5040312 w 44"/>
                <a:gd name="T43" fmla="*/ 75604683 h 40"/>
                <a:gd name="T44" fmla="*/ 5040312 w 44"/>
                <a:gd name="T45" fmla="*/ 75604683 h 40"/>
                <a:gd name="T46" fmla="*/ 25201560 w 44"/>
                <a:gd name="T47" fmla="*/ 90725615 h 40"/>
                <a:gd name="T48" fmla="*/ 45362809 w 44"/>
                <a:gd name="T49" fmla="*/ 100806236 h 40"/>
                <a:gd name="T50" fmla="*/ 60483754 w 44"/>
                <a:gd name="T51" fmla="*/ 100806236 h 40"/>
                <a:gd name="T52" fmla="*/ 75604686 w 44"/>
                <a:gd name="T53" fmla="*/ 95765926 h 40"/>
                <a:gd name="T54" fmla="*/ 75604686 w 44"/>
                <a:gd name="T55" fmla="*/ 95765926 h 40"/>
                <a:gd name="T56" fmla="*/ 90725618 w 44"/>
                <a:gd name="T57" fmla="*/ 90725615 h 40"/>
                <a:gd name="T58" fmla="*/ 100806240 w 44"/>
                <a:gd name="T59" fmla="*/ 85685305 h 40"/>
                <a:gd name="T60" fmla="*/ 105846575 w 44"/>
                <a:gd name="T61" fmla="*/ 75604683 h 40"/>
                <a:gd name="T62" fmla="*/ 110886886 w 44"/>
                <a:gd name="T63" fmla="*/ 60483752 h 40"/>
                <a:gd name="T64" fmla="*/ 110886886 w 44"/>
                <a:gd name="T65" fmla="*/ 50403118 h 40"/>
                <a:gd name="T66" fmla="*/ 110886886 w 44"/>
                <a:gd name="T67" fmla="*/ 35282186 h 40"/>
                <a:gd name="T68" fmla="*/ 105846575 w 44"/>
                <a:gd name="T69" fmla="*/ 25201559 h 40"/>
                <a:gd name="T70" fmla="*/ 95765929 w 44"/>
                <a:gd name="T71" fmla="*/ 15120938 h 40"/>
                <a:gd name="T72" fmla="*/ 95765929 w 44"/>
                <a:gd name="T73" fmla="*/ 15120938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"/>
                <a:gd name="T112" fmla="*/ 0 h 40"/>
                <a:gd name="T113" fmla="*/ 44 w 44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" h="40">
                  <a:moveTo>
                    <a:pt x="38" y="6"/>
                  </a:moveTo>
                  <a:lnTo>
                    <a:pt x="38" y="6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4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16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4" y="40"/>
                  </a:lnTo>
                  <a:lnTo>
                    <a:pt x="30" y="38"/>
                  </a:lnTo>
                  <a:lnTo>
                    <a:pt x="36" y="36"/>
                  </a:lnTo>
                  <a:lnTo>
                    <a:pt x="40" y="34"/>
                  </a:lnTo>
                  <a:lnTo>
                    <a:pt x="42" y="30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7" name="Freeform 112"/>
            <p:cNvSpPr>
              <a:spLocks/>
            </p:cNvSpPr>
            <p:nvPr/>
          </p:nvSpPr>
          <p:spPr bwMode="auto">
            <a:xfrm>
              <a:off x="4367213" y="3149600"/>
              <a:ext cx="57150" cy="53975"/>
            </a:xfrm>
            <a:custGeom>
              <a:avLst/>
              <a:gdLst>
                <a:gd name="T0" fmla="*/ 85685301 w 36"/>
                <a:gd name="T1" fmla="*/ 30241874 h 34"/>
                <a:gd name="T2" fmla="*/ 85685301 w 36"/>
                <a:gd name="T3" fmla="*/ 30241874 h 34"/>
                <a:gd name="T4" fmla="*/ 90725611 w 36"/>
                <a:gd name="T5" fmla="*/ 45362805 h 34"/>
                <a:gd name="T6" fmla="*/ 85685301 w 36"/>
                <a:gd name="T7" fmla="*/ 60483748 h 34"/>
                <a:gd name="T8" fmla="*/ 70564370 w 36"/>
                <a:gd name="T9" fmla="*/ 75604678 h 34"/>
                <a:gd name="T10" fmla="*/ 55443439 w 36"/>
                <a:gd name="T11" fmla="*/ 85685299 h 34"/>
                <a:gd name="T12" fmla="*/ 55443439 w 36"/>
                <a:gd name="T13" fmla="*/ 85685299 h 34"/>
                <a:gd name="T14" fmla="*/ 40322495 w 36"/>
                <a:gd name="T15" fmla="*/ 85685299 h 34"/>
                <a:gd name="T16" fmla="*/ 25201558 w 36"/>
                <a:gd name="T17" fmla="*/ 80644989 h 34"/>
                <a:gd name="T18" fmla="*/ 10080624 w 36"/>
                <a:gd name="T19" fmla="*/ 70564368 h 34"/>
                <a:gd name="T20" fmla="*/ 5040312 w 36"/>
                <a:gd name="T21" fmla="*/ 55443437 h 34"/>
                <a:gd name="T22" fmla="*/ 5040312 w 36"/>
                <a:gd name="T23" fmla="*/ 55443437 h 34"/>
                <a:gd name="T24" fmla="*/ 0 w 36"/>
                <a:gd name="T25" fmla="*/ 35282184 h 34"/>
                <a:gd name="T26" fmla="*/ 5040312 w 36"/>
                <a:gd name="T27" fmla="*/ 20161247 h 34"/>
                <a:gd name="T28" fmla="*/ 15120937 w 36"/>
                <a:gd name="T29" fmla="*/ 5040312 h 34"/>
                <a:gd name="T30" fmla="*/ 35282185 w 36"/>
                <a:gd name="T31" fmla="*/ 0 h 34"/>
                <a:gd name="T32" fmla="*/ 35282185 w 36"/>
                <a:gd name="T33" fmla="*/ 0 h 34"/>
                <a:gd name="T34" fmla="*/ 50403116 w 36"/>
                <a:gd name="T35" fmla="*/ 0 h 34"/>
                <a:gd name="T36" fmla="*/ 65524060 w 36"/>
                <a:gd name="T37" fmla="*/ 5040312 h 34"/>
                <a:gd name="T38" fmla="*/ 80644991 w 36"/>
                <a:gd name="T39" fmla="*/ 15120937 h 34"/>
                <a:gd name="T40" fmla="*/ 85685301 w 36"/>
                <a:gd name="T41" fmla="*/ 30241874 h 34"/>
                <a:gd name="T42" fmla="*/ 85685301 w 36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34" y="12"/>
                  </a:moveTo>
                  <a:lnTo>
                    <a:pt x="34" y="12"/>
                  </a:lnTo>
                  <a:lnTo>
                    <a:pt x="36" y="18"/>
                  </a:lnTo>
                  <a:lnTo>
                    <a:pt x="34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8" name="Freeform 113"/>
            <p:cNvSpPr>
              <a:spLocks/>
            </p:cNvSpPr>
            <p:nvPr/>
          </p:nvSpPr>
          <p:spPr bwMode="auto">
            <a:xfrm>
              <a:off x="4681538" y="3276600"/>
              <a:ext cx="57150" cy="63500"/>
            </a:xfrm>
            <a:custGeom>
              <a:avLst/>
              <a:gdLst>
                <a:gd name="T0" fmla="*/ 5040312 w 36"/>
                <a:gd name="T1" fmla="*/ 70564373 h 40"/>
                <a:gd name="T2" fmla="*/ 5040312 w 36"/>
                <a:gd name="T3" fmla="*/ 70564373 h 40"/>
                <a:gd name="T4" fmla="*/ 0 w 36"/>
                <a:gd name="T5" fmla="*/ 55443441 h 40"/>
                <a:gd name="T6" fmla="*/ 0 w 36"/>
                <a:gd name="T7" fmla="*/ 40322497 h 40"/>
                <a:gd name="T8" fmla="*/ 5040312 w 36"/>
                <a:gd name="T9" fmla="*/ 20161249 h 40"/>
                <a:gd name="T10" fmla="*/ 20161248 w 36"/>
                <a:gd name="T11" fmla="*/ 0 h 40"/>
                <a:gd name="T12" fmla="*/ 20161248 w 36"/>
                <a:gd name="T13" fmla="*/ 0 h 40"/>
                <a:gd name="T14" fmla="*/ 45362806 w 36"/>
                <a:gd name="T15" fmla="*/ 5040312 h 40"/>
                <a:gd name="T16" fmla="*/ 65524060 w 36"/>
                <a:gd name="T17" fmla="*/ 15120938 h 40"/>
                <a:gd name="T18" fmla="*/ 85685301 w 36"/>
                <a:gd name="T19" fmla="*/ 30241876 h 40"/>
                <a:gd name="T20" fmla="*/ 85685301 w 36"/>
                <a:gd name="T21" fmla="*/ 30241876 h 40"/>
                <a:gd name="T22" fmla="*/ 90725611 w 36"/>
                <a:gd name="T23" fmla="*/ 45362808 h 40"/>
                <a:gd name="T24" fmla="*/ 90725611 w 36"/>
                <a:gd name="T25" fmla="*/ 55443441 h 40"/>
                <a:gd name="T26" fmla="*/ 90725611 w 36"/>
                <a:gd name="T27" fmla="*/ 70564373 h 40"/>
                <a:gd name="T28" fmla="*/ 85685301 w 36"/>
                <a:gd name="T29" fmla="*/ 80644994 h 40"/>
                <a:gd name="T30" fmla="*/ 85685301 w 36"/>
                <a:gd name="T31" fmla="*/ 80644994 h 40"/>
                <a:gd name="T32" fmla="*/ 75604680 w 36"/>
                <a:gd name="T33" fmla="*/ 90725615 h 40"/>
                <a:gd name="T34" fmla="*/ 65524060 w 36"/>
                <a:gd name="T35" fmla="*/ 100806236 h 40"/>
                <a:gd name="T36" fmla="*/ 55443439 w 36"/>
                <a:gd name="T37" fmla="*/ 100806236 h 40"/>
                <a:gd name="T38" fmla="*/ 40322495 w 36"/>
                <a:gd name="T39" fmla="*/ 100806236 h 40"/>
                <a:gd name="T40" fmla="*/ 30241875 w 36"/>
                <a:gd name="T41" fmla="*/ 100806236 h 40"/>
                <a:gd name="T42" fmla="*/ 20161248 w 36"/>
                <a:gd name="T43" fmla="*/ 95765926 h 40"/>
                <a:gd name="T44" fmla="*/ 10080624 w 36"/>
                <a:gd name="T45" fmla="*/ 85685305 h 40"/>
                <a:gd name="T46" fmla="*/ 5040312 w 36"/>
                <a:gd name="T47" fmla="*/ 70564373 h 40"/>
                <a:gd name="T48" fmla="*/ 5040312 w 36"/>
                <a:gd name="T49" fmla="*/ 70564373 h 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0"/>
                <a:gd name="T77" fmla="*/ 36 w 36"/>
                <a:gd name="T78" fmla="*/ 40 h 4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0">
                  <a:moveTo>
                    <a:pt x="2" y="28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6" y="22"/>
                  </a:lnTo>
                  <a:lnTo>
                    <a:pt x="36" y="28"/>
                  </a:lnTo>
                  <a:lnTo>
                    <a:pt x="34" y="32"/>
                  </a:lnTo>
                  <a:lnTo>
                    <a:pt x="30" y="36"/>
                  </a:lnTo>
                  <a:lnTo>
                    <a:pt x="26" y="40"/>
                  </a:lnTo>
                  <a:lnTo>
                    <a:pt x="22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499" name="Freeform 114"/>
            <p:cNvSpPr>
              <a:spLocks/>
            </p:cNvSpPr>
            <p:nvPr/>
          </p:nvSpPr>
          <p:spPr bwMode="auto">
            <a:xfrm>
              <a:off x="4624388" y="3276600"/>
              <a:ext cx="60325" cy="63500"/>
            </a:xfrm>
            <a:custGeom>
              <a:avLst/>
              <a:gdLst>
                <a:gd name="T0" fmla="*/ 80644992 w 38"/>
                <a:gd name="T1" fmla="*/ 20161249 h 40"/>
                <a:gd name="T2" fmla="*/ 80644992 w 38"/>
                <a:gd name="T3" fmla="*/ 20161249 h 40"/>
                <a:gd name="T4" fmla="*/ 55443440 w 38"/>
                <a:gd name="T5" fmla="*/ 45362808 h 40"/>
                <a:gd name="T6" fmla="*/ 55443440 w 38"/>
                <a:gd name="T7" fmla="*/ 45362808 h 40"/>
                <a:gd name="T8" fmla="*/ 55443440 w 38"/>
                <a:gd name="T9" fmla="*/ 45362808 h 40"/>
                <a:gd name="T10" fmla="*/ 55443440 w 38"/>
                <a:gd name="T11" fmla="*/ 45362808 h 40"/>
                <a:gd name="T12" fmla="*/ 80644992 w 38"/>
                <a:gd name="T13" fmla="*/ 20161249 h 40"/>
                <a:gd name="T14" fmla="*/ 80644992 w 38"/>
                <a:gd name="T15" fmla="*/ 20161249 h 40"/>
                <a:gd name="T16" fmla="*/ 90725613 w 38"/>
                <a:gd name="T17" fmla="*/ 10080624 h 40"/>
                <a:gd name="T18" fmla="*/ 90725613 w 38"/>
                <a:gd name="T19" fmla="*/ 10080624 h 40"/>
                <a:gd name="T20" fmla="*/ 85685303 w 38"/>
                <a:gd name="T21" fmla="*/ 5040312 h 40"/>
                <a:gd name="T22" fmla="*/ 85685303 w 38"/>
                <a:gd name="T23" fmla="*/ 5040312 h 40"/>
                <a:gd name="T24" fmla="*/ 60483751 w 38"/>
                <a:gd name="T25" fmla="*/ 0 h 40"/>
                <a:gd name="T26" fmla="*/ 40322496 w 38"/>
                <a:gd name="T27" fmla="*/ 5040312 h 40"/>
                <a:gd name="T28" fmla="*/ 25201559 w 38"/>
                <a:gd name="T29" fmla="*/ 10080624 h 40"/>
                <a:gd name="T30" fmla="*/ 15120938 w 38"/>
                <a:gd name="T31" fmla="*/ 20161249 h 40"/>
                <a:gd name="T32" fmla="*/ 15120938 w 38"/>
                <a:gd name="T33" fmla="*/ 20161249 h 40"/>
                <a:gd name="T34" fmla="*/ 5040312 w 38"/>
                <a:gd name="T35" fmla="*/ 30241876 h 40"/>
                <a:gd name="T36" fmla="*/ 0 w 38"/>
                <a:gd name="T37" fmla="*/ 40322497 h 40"/>
                <a:gd name="T38" fmla="*/ 0 w 38"/>
                <a:gd name="T39" fmla="*/ 55443441 h 40"/>
                <a:gd name="T40" fmla="*/ 0 w 38"/>
                <a:gd name="T41" fmla="*/ 65524062 h 40"/>
                <a:gd name="T42" fmla="*/ 5040312 w 38"/>
                <a:gd name="T43" fmla="*/ 75604683 h 40"/>
                <a:gd name="T44" fmla="*/ 15120938 w 38"/>
                <a:gd name="T45" fmla="*/ 85685305 h 40"/>
                <a:gd name="T46" fmla="*/ 25201559 w 38"/>
                <a:gd name="T47" fmla="*/ 95765926 h 40"/>
                <a:gd name="T48" fmla="*/ 35282186 w 38"/>
                <a:gd name="T49" fmla="*/ 95765926 h 40"/>
                <a:gd name="T50" fmla="*/ 35282186 w 38"/>
                <a:gd name="T51" fmla="*/ 95765926 h 40"/>
                <a:gd name="T52" fmla="*/ 50403117 w 38"/>
                <a:gd name="T53" fmla="*/ 100806236 h 40"/>
                <a:gd name="T54" fmla="*/ 65524061 w 38"/>
                <a:gd name="T55" fmla="*/ 95765926 h 40"/>
                <a:gd name="T56" fmla="*/ 75604682 w 38"/>
                <a:gd name="T57" fmla="*/ 85685305 h 40"/>
                <a:gd name="T58" fmla="*/ 85685303 w 38"/>
                <a:gd name="T59" fmla="*/ 75604683 h 40"/>
                <a:gd name="T60" fmla="*/ 85685303 w 38"/>
                <a:gd name="T61" fmla="*/ 75604683 h 40"/>
                <a:gd name="T62" fmla="*/ 90725613 w 38"/>
                <a:gd name="T63" fmla="*/ 60483752 h 40"/>
                <a:gd name="T64" fmla="*/ 95765924 w 38"/>
                <a:gd name="T65" fmla="*/ 45362808 h 40"/>
                <a:gd name="T66" fmla="*/ 90725613 w 38"/>
                <a:gd name="T67" fmla="*/ 15120938 h 40"/>
                <a:gd name="T68" fmla="*/ 90725613 w 38"/>
                <a:gd name="T69" fmla="*/ 15120938 h 40"/>
                <a:gd name="T70" fmla="*/ 80644992 w 38"/>
                <a:gd name="T71" fmla="*/ 20161249 h 40"/>
                <a:gd name="T72" fmla="*/ 80644992 w 38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40"/>
                <a:gd name="T113" fmla="*/ 38 w 38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40">
                  <a:moveTo>
                    <a:pt x="32" y="8"/>
                  </a:moveTo>
                  <a:lnTo>
                    <a:pt x="32" y="8"/>
                  </a:lnTo>
                  <a:lnTo>
                    <a:pt x="22" y="18"/>
                  </a:lnTo>
                  <a:lnTo>
                    <a:pt x="32" y="8"/>
                  </a:lnTo>
                  <a:lnTo>
                    <a:pt x="36" y="4"/>
                  </a:lnTo>
                  <a:lnTo>
                    <a:pt x="34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6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4"/>
                  </a:lnTo>
                  <a:lnTo>
                    <a:pt x="34" y="30"/>
                  </a:lnTo>
                  <a:lnTo>
                    <a:pt x="36" y="24"/>
                  </a:lnTo>
                  <a:lnTo>
                    <a:pt x="38" y="18"/>
                  </a:lnTo>
                  <a:lnTo>
                    <a:pt x="36" y="6"/>
                  </a:lnTo>
                  <a:lnTo>
                    <a:pt x="32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0" name="Freeform 115"/>
            <p:cNvSpPr>
              <a:spLocks/>
            </p:cNvSpPr>
            <p:nvPr/>
          </p:nvSpPr>
          <p:spPr bwMode="auto">
            <a:xfrm>
              <a:off x="4614863" y="3225800"/>
              <a:ext cx="63500" cy="57150"/>
            </a:xfrm>
            <a:custGeom>
              <a:avLst/>
              <a:gdLst>
                <a:gd name="T0" fmla="*/ 75604683 w 40"/>
                <a:gd name="T1" fmla="*/ 60483749 h 36"/>
                <a:gd name="T2" fmla="*/ 75604683 w 40"/>
                <a:gd name="T3" fmla="*/ 60483749 h 36"/>
                <a:gd name="T4" fmla="*/ 30241876 w 40"/>
                <a:gd name="T5" fmla="*/ 40322495 h 36"/>
                <a:gd name="T6" fmla="*/ 30241876 w 40"/>
                <a:gd name="T7" fmla="*/ 40322495 h 36"/>
                <a:gd name="T8" fmla="*/ 35282186 w 40"/>
                <a:gd name="T9" fmla="*/ 35282185 h 36"/>
                <a:gd name="T10" fmla="*/ 35282186 w 40"/>
                <a:gd name="T11" fmla="*/ 35282185 h 36"/>
                <a:gd name="T12" fmla="*/ 55443441 w 40"/>
                <a:gd name="T13" fmla="*/ 45362806 h 36"/>
                <a:gd name="T14" fmla="*/ 80644994 w 40"/>
                <a:gd name="T15" fmla="*/ 55443439 h 36"/>
                <a:gd name="T16" fmla="*/ 80644994 w 40"/>
                <a:gd name="T17" fmla="*/ 55443439 h 36"/>
                <a:gd name="T18" fmla="*/ 100806236 w 40"/>
                <a:gd name="T19" fmla="*/ 70564370 h 36"/>
                <a:gd name="T20" fmla="*/ 100806236 w 40"/>
                <a:gd name="T21" fmla="*/ 70564370 h 36"/>
                <a:gd name="T22" fmla="*/ 100806236 w 40"/>
                <a:gd name="T23" fmla="*/ 70564370 h 36"/>
                <a:gd name="T24" fmla="*/ 100806236 w 40"/>
                <a:gd name="T25" fmla="*/ 70564370 h 36"/>
                <a:gd name="T26" fmla="*/ 95765926 w 40"/>
                <a:gd name="T27" fmla="*/ 40322495 h 36"/>
                <a:gd name="T28" fmla="*/ 85685305 w 40"/>
                <a:gd name="T29" fmla="*/ 25201558 h 36"/>
                <a:gd name="T30" fmla="*/ 75604683 w 40"/>
                <a:gd name="T31" fmla="*/ 15120937 h 36"/>
                <a:gd name="T32" fmla="*/ 65524062 w 40"/>
                <a:gd name="T33" fmla="*/ 5040312 h 36"/>
                <a:gd name="T34" fmla="*/ 65524062 w 40"/>
                <a:gd name="T35" fmla="*/ 5040312 h 36"/>
                <a:gd name="T36" fmla="*/ 50403118 w 40"/>
                <a:gd name="T37" fmla="*/ 0 h 36"/>
                <a:gd name="T38" fmla="*/ 35282186 w 40"/>
                <a:gd name="T39" fmla="*/ 0 h 36"/>
                <a:gd name="T40" fmla="*/ 25201559 w 40"/>
                <a:gd name="T41" fmla="*/ 5040312 h 36"/>
                <a:gd name="T42" fmla="*/ 15120938 w 40"/>
                <a:gd name="T43" fmla="*/ 10080624 h 36"/>
                <a:gd name="T44" fmla="*/ 5040312 w 40"/>
                <a:gd name="T45" fmla="*/ 20161248 h 36"/>
                <a:gd name="T46" fmla="*/ 0 w 40"/>
                <a:gd name="T47" fmla="*/ 30241875 h 36"/>
                <a:gd name="T48" fmla="*/ 0 w 40"/>
                <a:gd name="T49" fmla="*/ 40322495 h 36"/>
                <a:gd name="T50" fmla="*/ 0 w 40"/>
                <a:gd name="T51" fmla="*/ 55443439 h 36"/>
                <a:gd name="T52" fmla="*/ 0 w 40"/>
                <a:gd name="T53" fmla="*/ 55443439 h 36"/>
                <a:gd name="T54" fmla="*/ 5040312 w 40"/>
                <a:gd name="T55" fmla="*/ 70564370 h 36"/>
                <a:gd name="T56" fmla="*/ 10080624 w 40"/>
                <a:gd name="T57" fmla="*/ 80644991 h 36"/>
                <a:gd name="T58" fmla="*/ 25201559 w 40"/>
                <a:gd name="T59" fmla="*/ 85685301 h 36"/>
                <a:gd name="T60" fmla="*/ 40322497 w 40"/>
                <a:gd name="T61" fmla="*/ 90725611 h 36"/>
                <a:gd name="T62" fmla="*/ 40322497 w 40"/>
                <a:gd name="T63" fmla="*/ 90725611 h 36"/>
                <a:gd name="T64" fmla="*/ 55443441 w 40"/>
                <a:gd name="T65" fmla="*/ 90725611 h 36"/>
                <a:gd name="T66" fmla="*/ 70564373 w 40"/>
                <a:gd name="T67" fmla="*/ 90725611 h 36"/>
                <a:gd name="T68" fmla="*/ 95765926 w 40"/>
                <a:gd name="T69" fmla="*/ 75604680 h 36"/>
                <a:gd name="T70" fmla="*/ 95765926 w 40"/>
                <a:gd name="T71" fmla="*/ 75604680 h 36"/>
                <a:gd name="T72" fmla="*/ 75604683 w 40"/>
                <a:gd name="T73" fmla="*/ 60483749 h 36"/>
                <a:gd name="T74" fmla="*/ 75604683 w 40"/>
                <a:gd name="T75" fmla="*/ 6048374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"/>
                <a:gd name="T115" fmla="*/ 0 h 36"/>
                <a:gd name="T116" fmla="*/ 40 w 40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" h="36">
                  <a:moveTo>
                    <a:pt x="30" y="24"/>
                  </a:moveTo>
                  <a:lnTo>
                    <a:pt x="30" y="24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22" y="18"/>
                  </a:lnTo>
                  <a:lnTo>
                    <a:pt x="32" y="22"/>
                  </a:lnTo>
                  <a:lnTo>
                    <a:pt x="40" y="28"/>
                  </a:lnTo>
                  <a:lnTo>
                    <a:pt x="38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6"/>
                  </a:lnTo>
                  <a:lnTo>
                    <a:pt x="38" y="30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1" name="Freeform 116"/>
            <p:cNvSpPr>
              <a:spLocks/>
            </p:cNvSpPr>
            <p:nvPr/>
          </p:nvSpPr>
          <p:spPr bwMode="auto">
            <a:xfrm>
              <a:off x="4659313" y="3194050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90725611 w 36"/>
                <a:gd name="T5" fmla="*/ 65524065 h 44"/>
                <a:gd name="T6" fmla="*/ 85685301 w 36"/>
                <a:gd name="T7" fmla="*/ 80644997 h 44"/>
                <a:gd name="T8" fmla="*/ 70564370 w 36"/>
                <a:gd name="T9" fmla="*/ 95765929 h 44"/>
                <a:gd name="T10" fmla="*/ 50403116 w 36"/>
                <a:gd name="T11" fmla="*/ 110886886 h 44"/>
                <a:gd name="T12" fmla="*/ 50403116 w 36"/>
                <a:gd name="T13" fmla="*/ 110886886 h 44"/>
                <a:gd name="T14" fmla="*/ 30241875 w 36"/>
                <a:gd name="T15" fmla="*/ 95765929 h 44"/>
                <a:gd name="T16" fmla="*/ 10080624 w 36"/>
                <a:gd name="T17" fmla="*/ 80644997 h 44"/>
                <a:gd name="T18" fmla="*/ 0 w 36"/>
                <a:gd name="T19" fmla="*/ 60483754 h 44"/>
                <a:gd name="T20" fmla="*/ 0 w 36"/>
                <a:gd name="T21" fmla="*/ 60483754 h 44"/>
                <a:gd name="T22" fmla="*/ 0 w 36"/>
                <a:gd name="T23" fmla="*/ 45362809 h 44"/>
                <a:gd name="T24" fmla="*/ 5040312 w 36"/>
                <a:gd name="T25" fmla="*/ 30241877 h 44"/>
                <a:gd name="T26" fmla="*/ 10080624 w 36"/>
                <a:gd name="T27" fmla="*/ 20161249 h 44"/>
                <a:gd name="T28" fmla="*/ 20161248 w 36"/>
                <a:gd name="T29" fmla="*/ 10080625 h 44"/>
                <a:gd name="T30" fmla="*/ 20161248 w 36"/>
                <a:gd name="T31" fmla="*/ 10080625 h 44"/>
                <a:gd name="T32" fmla="*/ 30241875 w 36"/>
                <a:gd name="T33" fmla="*/ 5040312 h 44"/>
                <a:gd name="T34" fmla="*/ 45362806 w 36"/>
                <a:gd name="T35" fmla="*/ 0 h 44"/>
                <a:gd name="T36" fmla="*/ 55443439 w 36"/>
                <a:gd name="T37" fmla="*/ 5040312 h 44"/>
                <a:gd name="T38" fmla="*/ 70564370 w 36"/>
                <a:gd name="T39" fmla="*/ 5040312 h 44"/>
                <a:gd name="T40" fmla="*/ 80644991 w 36"/>
                <a:gd name="T41" fmla="*/ 15120938 h 44"/>
                <a:gd name="T42" fmla="*/ 85685301 w 36"/>
                <a:gd name="T43" fmla="*/ 25201560 h 44"/>
                <a:gd name="T44" fmla="*/ 90725611 w 36"/>
                <a:gd name="T45" fmla="*/ 35282188 h 44"/>
                <a:gd name="T46" fmla="*/ 90725611 w 36"/>
                <a:gd name="T47" fmla="*/ 50403120 h 44"/>
                <a:gd name="T48" fmla="*/ 90725611 w 36"/>
                <a:gd name="T49" fmla="*/ 50403120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"/>
                <a:gd name="T76" fmla="*/ 0 h 44"/>
                <a:gd name="T77" fmla="*/ 36 w 36"/>
                <a:gd name="T78" fmla="*/ 44 h 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6" y="26"/>
                  </a:lnTo>
                  <a:lnTo>
                    <a:pt x="34" y="32"/>
                  </a:lnTo>
                  <a:lnTo>
                    <a:pt x="28" y="38"/>
                  </a:lnTo>
                  <a:lnTo>
                    <a:pt x="20" y="44"/>
                  </a:lnTo>
                  <a:lnTo>
                    <a:pt x="12" y="38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2" y="12"/>
                  </a:lnTo>
                  <a:lnTo>
                    <a:pt x="4" y="8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8" y="2"/>
                  </a:lnTo>
                  <a:lnTo>
                    <a:pt x="32" y="6"/>
                  </a:lnTo>
                  <a:lnTo>
                    <a:pt x="34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2" name="Freeform 117"/>
            <p:cNvSpPr>
              <a:spLocks/>
            </p:cNvSpPr>
            <p:nvPr/>
          </p:nvSpPr>
          <p:spPr bwMode="auto">
            <a:xfrm>
              <a:off x="4700588" y="3225800"/>
              <a:ext cx="63500" cy="60325"/>
            </a:xfrm>
            <a:custGeom>
              <a:avLst/>
              <a:gdLst>
                <a:gd name="T0" fmla="*/ 80644994 w 40"/>
                <a:gd name="T1" fmla="*/ 10080624 h 38"/>
                <a:gd name="T2" fmla="*/ 80644994 w 40"/>
                <a:gd name="T3" fmla="*/ 10080624 h 38"/>
                <a:gd name="T4" fmla="*/ 65524062 w 40"/>
                <a:gd name="T5" fmla="*/ 0 h 38"/>
                <a:gd name="T6" fmla="*/ 55443441 w 40"/>
                <a:gd name="T7" fmla="*/ 0 h 38"/>
                <a:gd name="T8" fmla="*/ 40322497 w 40"/>
                <a:gd name="T9" fmla="*/ 5040312 h 38"/>
                <a:gd name="T10" fmla="*/ 25201559 w 40"/>
                <a:gd name="T11" fmla="*/ 10080624 h 38"/>
                <a:gd name="T12" fmla="*/ 25201559 w 40"/>
                <a:gd name="T13" fmla="*/ 10080624 h 38"/>
                <a:gd name="T14" fmla="*/ 10080624 w 40"/>
                <a:gd name="T15" fmla="*/ 25201559 h 38"/>
                <a:gd name="T16" fmla="*/ 5040312 w 40"/>
                <a:gd name="T17" fmla="*/ 45362807 h 38"/>
                <a:gd name="T18" fmla="*/ 0 w 40"/>
                <a:gd name="T19" fmla="*/ 70564371 h 38"/>
                <a:gd name="T20" fmla="*/ 0 w 40"/>
                <a:gd name="T21" fmla="*/ 70564371 h 38"/>
                <a:gd name="T22" fmla="*/ 20161249 w 40"/>
                <a:gd name="T23" fmla="*/ 55443440 h 38"/>
                <a:gd name="T24" fmla="*/ 20161249 w 40"/>
                <a:gd name="T25" fmla="*/ 55443440 h 38"/>
                <a:gd name="T26" fmla="*/ 35282186 w 40"/>
                <a:gd name="T27" fmla="*/ 50403117 h 38"/>
                <a:gd name="T28" fmla="*/ 50403118 w 40"/>
                <a:gd name="T29" fmla="*/ 45362807 h 38"/>
                <a:gd name="T30" fmla="*/ 50403118 w 40"/>
                <a:gd name="T31" fmla="*/ 45362807 h 38"/>
                <a:gd name="T32" fmla="*/ 55443441 w 40"/>
                <a:gd name="T33" fmla="*/ 50403117 h 38"/>
                <a:gd name="T34" fmla="*/ 55443441 w 40"/>
                <a:gd name="T35" fmla="*/ 50403117 h 38"/>
                <a:gd name="T36" fmla="*/ 35282186 w 40"/>
                <a:gd name="T37" fmla="*/ 55443440 h 38"/>
                <a:gd name="T38" fmla="*/ 15120938 w 40"/>
                <a:gd name="T39" fmla="*/ 65524061 h 38"/>
                <a:gd name="T40" fmla="*/ 15120938 w 40"/>
                <a:gd name="T41" fmla="*/ 65524061 h 38"/>
                <a:gd name="T42" fmla="*/ 0 w 40"/>
                <a:gd name="T43" fmla="*/ 75604682 h 38"/>
                <a:gd name="T44" fmla="*/ 0 w 40"/>
                <a:gd name="T45" fmla="*/ 75604682 h 38"/>
                <a:gd name="T46" fmla="*/ 20161249 w 40"/>
                <a:gd name="T47" fmla="*/ 90725613 h 38"/>
                <a:gd name="T48" fmla="*/ 40322497 w 40"/>
                <a:gd name="T49" fmla="*/ 95765924 h 38"/>
                <a:gd name="T50" fmla="*/ 55443441 w 40"/>
                <a:gd name="T51" fmla="*/ 90725613 h 38"/>
                <a:gd name="T52" fmla="*/ 70564373 w 40"/>
                <a:gd name="T53" fmla="*/ 90725613 h 38"/>
                <a:gd name="T54" fmla="*/ 70564373 w 40"/>
                <a:gd name="T55" fmla="*/ 90725613 h 38"/>
                <a:gd name="T56" fmla="*/ 80644994 w 40"/>
                <a:gd name="T57" fmla="*/ 80644992 h 38"/>
                <a:gd name="T58" fmla="*/ 90725615 w 40"/>
                <a:gd name="T59" fmla="*/ 75604682 h 38"/>
                <a:gd name="T60" fmla="*/ 95765926 w 40"/>
                <a:gd name="T61" fmla="*/ 60483751 h 38"/>
                <a:gd name="T62" fmla="*/ 100806236 w 40"/>
                <a:gd name="T63" fmla="*/ 50403117 h 38"/>
                <a:gd name="T64" fmla="*/ 100806236 w 40"/>
                <a:gd name="T65" fmla="*/ 40322496 h 38"/>
                <a:gd name="T66" fmla="*/ 95765926 w 40"/>
                <a:gd name="T67" fmla="*/ 25201559 h 38"/>
                <a:gd name="T68" fmla="*/ 90725615 w 40"/>
                <a:gd name="T69" fmla="*/ 15120938 h 38"/>
                <a:gd name="T70" fmla="*/ 80644994 w 40"/>
                <a:gd name="T71" fmla="*/ 10080624 h 38"/>
                <a:gd name="T72" fmla="*/ 80644994 w 40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8"/>
                <a:gd name="T113" fmla="*/ 40 w 40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8">
                  <a:moveTo>
                    <a:pt x="32" y="4"/>
                  </a:moveTo>
                  <a:lnTo>
                    <a:pt x="32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4" y="20"/>
                  </a:lnTo>
                  <a:lnTo>
                    <a:pt x="20" y="18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38"/>
                  </a:lnTo>
                  <a:lnTo>
                    <a:pt x="22" y="36"/>
                  </a:lnTo>
                  <a:lnTo>
                    <a:pt x="28" y="36"/>
                  </a:lnTo>
                  <a:lnTo>
                    <a:pt x="32" y="32"/>
                  </a:lnTo>
                  <a:lnTo>
                    <a:pt x="36" y="30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3" name="Freeform 118"/>
            <p:cNvSpPr>
              <a:spLocks/>
            </p:cNvSpPr>
            <p:nvPr/>
          </p:nvSpPr>
          <p:spPr bwMode="auto">
            <a:xfrm>
              <a:off x="4662488" y="3248025"/>
              <a:ext cx="50800" cy="50800"/>
            </a:xfrm>
            <a:custGeom>
              <a:avLst/>
              <a:gdLst>
                <a:gd name="T0" fmla="*/ 75604676 w 32"/>
                <a:gd name="T1" fmla="*/ 25201557 h 32"/>
                <a:gd name="T2" fmla="*/ 75604676 w 32"/>
                <a:gd name="T3" fmla="*/ 25201557 h 32"/>
                <a:gd name="T4" fmla="*/ 80644986 w 32"/>
                <a:gd name="T5" fmla="*/ 40322493 h 32"/>
                <a:gd name="T6" fmla="*/ 75604676 w 32"/>
                <a:gd name="T7" fmla="*/ 55443436 h 32"/>
                <a:gd name="T8" fmla="*/ 65524056 w 32"/>
                <a:gd name="T9" fmla="*/ 70564366 h 32"/>
                <a:gd name="T10" fmla="*/ 55443436 w 32"/>
                <a:gd name="T11" fmla="*/ 75604676 h 32"/>
                <a:gd name="T12" fmla="*/ 55443436 w 32"/>
                <a:gd name="T13" fmla="*/ 75604676 h 32"/>
                <a:gd name="T14" fmla="*/ 40322493 w 32"/>
                <a:gd name="T15" fmla="*/ 80644986 h 32"/>
                <a:gd name="T16" fmla="*/ 25201557 w 32"/>
                <a:gd name="T17" fmla="*/ 7560467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5201557 h 32"/>
                <a:gd name="T28" fmla="*/ 10080623 w 32"/>
                <a:gd name="T29" fmla="*/ 10080623 h 32"/>
                <a:gd name="T30" fmla="*/ 25201557 w 32"/>
                <a:gd name="T31" fmla="*/ 0 h 32"/>
                <a:gd name="T32" fmla="*/ 25201557 w 32"/>
                <a:gd name="T33" fmla="*/ 0 h 32"/>
                <a:gd name="T34" fmla="*/ 40322493 w 32"/>
                <a:gd name="T35" fmla="*/ 0 h 32"/>
                <a:gd name="T36" fmla="*/ 55443436 w 32"/>
                <a:gd name="T37" fmla="*/ 0 h 32"/>
                <a:gd name="T38" fmla="*/ 65524056 w 32"/>
                <a:gd name="T39" fmla="*/ 10080623 h 32"/>
                <a:gd name="T40" fmla="*/ 75604676 w 32"/>
                <a:gd name="T41" fmla="*/ 25201557 h 32"/>
                <a:gd name="T42" fmla="*/ 7560467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0" y="10"/>
                  </a:moveTo>
                  <a:lnTo>
                    <a:pt x="30" y="10"/>
                  </a:lnTo>
                  <a:lnTo>
                    <a:pt x="32" y="16"/>
                  </a:lnTo>
                  <a:lnTo>
                    <a:pt x="30" y="22"/>
                  </a:lnTo>
                  <a:lnTo>
                    <a:pt x="26" y="28"/>
                  </a:lnTo>
                  <a:lnTo>
                    <a:pt x="22" y="30"/>
                  </a:lnTo>
                  <a:lnTo>
                    <a:pt x="16" y="32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4" name="Freeform 119"/>
            <p:cNvSpPr>
              <a:spLocks/>
            </p:cNvSpPr>
            <p:nvPr/>
          </p:nvSpPr>
          <p:spPr bwMode="auto">
            <a:xfrm>
              <a:off x="4964113" y="3143250"/>
              <a:ext cx="60325" cy="66675"/>
            </a:xfrm>
            <a:custGeom>
              <a:avLst/>
              <a:gdLst>
                <a:gd name="T0" fmla="*/ 5040312 w 38"/>
                <a:gd name="T1" fmla="*/ 70564374 h 42"/>
                <a:gd name="T2" fmla="*/ 5040312 w 38"/>
                <a:gd name="T3" fmla="*/ 70564374 h 42"/>
                <a:gd name="T4" fmla="*/ 0 w 38"/>
                <a:gd name="T5" fmla="*/ 60483753 h 42"/>
                <a:gd name="T6" fmla="*/ 0 w 38"/>
                <a:gd name="T7" fmla="*/ 45362808 h 42"/>
                <a:gd name="T8" fmla="*/ 10080624 w 38"/>
                <a:gd name="T9" fmla="*/ 25201560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65524061 w 38"/>
                <a:gd name="T17" fmla="*/ 15120938 h 42"/>
                <a:gd name="T18" fmla="*/ 85685303 w 38"/>
                <a:gd name="T19" fmla="*/ 30241876 h 42"/>
                <a:gd name="T20" fmla="*/ 85685303 w 38"/>
                <a:gd name="T21" fmla="*/ 30241876 h 42"/>
                <a:gd name="T22" fmla="*/ 90725613 w 38"/>
                <a:gd name="T23" fmla="*/ 45362808 h 42"/>
                <a:gd name="T24" fmla="*/ 95765924 w 38"/>
                <a:gd name="T25" fmla="*/ 60483753 h 42"/>
                <a:gd name="T26" fmla="*/ 90725613 w 38"/>
                <a:gd name="T27" fmla="*/ 70564374 h 42"/>
                <a:gd name="T28" fmla="*/ 85685303 w 38"/>
                <a:gd name="T29" fmla="*/ 85685306 h 42"/>
                <a:gd name="T30" fmla="*/ 85685303 w 38"/>
                <a:gd name="T31" fmla="*/ 85685306 h 42"/>
                <a:gd name="T32" fmla="*/ 75604682 w 38"/>
                <a:gd name="T33" fmla="*/ 95765928 h 42"/>
                <a:gd name="T34" fmla="*/ 65524061 w 38"/>
                <a:gd name="T35" fmla="*/ 100806238 h 42"/>
                <a:gd name="T36" fmla="*/ 55443440 w 38"/>
                <a:gd name="T37" fmla="*/ 105846574 h 42"/>
                <a:gd name="T38" fmla="*/ 45362807 w 38"/>
                <a:gd name="T39" fmla="*/ 105846574 h 42"/>
                <a:gd name="T40" fmla="*/ 30241875 w 38"/>
                <a:gd name="T41" fmla="*/ 100806238 h 42"/>
                <a:gd name="T42" fmla="*/ 20161248 w 38"/>
                <a:gd name="T43" fmla="*/ 95765928 h 42"/>
                <a:gd name="T44" fmla="*/ 10080624 w 38"/>
                <a:gd name="T45" fmla="*/ 85685306 h 42"/>
                <a:gd name="T46" fmla="*/ 5040312 w 38"/>
                <a:gd name="T47" fmla="*/ 70564374 h 42"/>
                <a:gd name="T48" fmla="*/ 5040312 w 38"/>
                <a:gd name="T49" fmla="*/ 70564374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"/>
                <a:gd name="T76" fmla="*/ 0 h 42"/>
                <a:gd name="T77" fmla="*/ 38 w 38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" h="42">
                  <a:moveTo>
                    <a:pt x="2" y="28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4" y="10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6" y="6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38" y="24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2" y="42"/>
                  </a:lnTo>
                  <a:lnTo>
                    <a:pt x="18" y="42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5" name="Freeform 120"/>
            <p:cNvSpPr>
              <a:spLocks/>
            </p:cNvSpPr>
            <p:nvPr/>
          </p:nvSpPr>
          <p:spPr bwMode="auto">
            <a:xfrm>
              <a:off x="4906963" y="3146425"/>
              <a:ext cx="60325" cy="60325"/>
            </a:xfrm>
            <a:custGeom>
              <a:avLst/>
              <a:gdLst>
                <a:gd name="T0" fmla="*/ 85685303 w 38"/>
                <a:gd name="T1" fmla="*/ 20161248 h 38"/>
                <a:gd name="T2" fmla="*/ 85685303 w 38"/>
                <a:gd name="T3" fmla="*/ 20161248 h 38"/>
                <a:gd name="T4" fmla="*/ 60483751 w 38"/>
                <a:gd name="T5" fmla="*/ 40322496 h 38"/>
                <a:gd name="T6" fmla="*/ 60483751 w 38"/>
                <a:gd name="T7" fmla="*/ 40322496 h 38"/>
                <a:gd name="T8" fmla="*/ 55443440 w 38"/>
                <a:gd name="T9" fmla="*/ 40322496 h 38"/>
                <a:gd name="T10" fmla="*/ 55443440 w 38"/>
                <a:gd name="T11" fmla="*/ 40322496 h 38"/>
                <a:gd name="T12" fmla="*/ 80644992 w 38"/>
                <a:gd name="T13" fmla="*/ 15120938 h 38"/>
                <a:gd name="T14" fmla="*/ 80644992 w 38"/>
                <a:gd name="T15" fmla="*/ 15120938 h 38"/>
                <a:gd name="T16" fmla="*/ 90725613 w 38"/>
                <a:gd name="T17" fmla="*/ 5040312 h 38"/>
                <a:gd name="T18" fmla="*/ 90725613 w 38"/>
                <a:gd name="T19" fmla="*/ 5040312 h 38"/>
                <a:gd name="T20" fmla="*/ 90725613 w 38"/>
                <a:gd name="T21" fmla="*/ 5040312 h 38"/>
                <a:gd name="T22" fmla="*/ 90725613 w 38"/>
                <a:gd name="T23" fmla="*/ 5040312 h 38"/>
                <a:gd name="T24" fmla="*/ 65524061 w 38"/>
                <a:gd name="T25" fmla="*/ 0 h 38"/>
                <a:gd name="T26" fmla="*/ 45362807 w 38"/>
                <a:gd name="T27" fmla="*/ 0 h 38"/>
                <a:gd name="T28" fmla="*/ 30241875 w 38"/>
                <a:gd name="T29" fmla="*/ 10080624 h 38"/>
                <a:gd name="T30" fmla="*/ 15120938 w 38"/>
                <a:gd name="T31" fmla="*/ 15120938 h 38"/>
                <a:gd name="T32" fmla="*/ 15120938 w 38"/>
                <a:gd name="T33" fmla="*/ 15120938 h 38"/>
                <a:gd name="T34" fmla="*/ 5040312 w 38"/>
                <a:gd name="T35" fmla="*/ 25201559 h 38"/>
                <a:gd name="T36" fmla="*/ 0 w 38"/>
                <a:gd name="T37" fmla="*/ 40322496 h 38"/>
                <a:gd name="T38" fmla="*/ 0 w 38"/>
                <a:gd name="T39" fmla="*/ 50403117 h 38"/>
                <a:gd name="T40" fmla="*/ 0 w 38"/>
                <a:gd name="T41" fmla="*/ 65524061 h 38"/>
                <a:gd name="T42" fmla="*/ 5040312 w 38"/>
                <a:gd name="T43" fmla="*/ 75604682 h 38"/>
                <a:gd name="T44" fmla="*/ 15120938 w 38"/>
                <a:gd name="T45" fmla="*/ 85685303 h 38"/>
                <a:gd name="T46" fmla="*/ 25201559 w 38"/>
                <a:gd name="T47" fmla="*/ 90725613 h 38"/>
                <a:gd name="T48" fmla="*/ 35282186 w 38"/>
                <a:gd name="T49" fmla="*/ 95765924 h 38"/>
                <a:gd name="T50" fmla="*/ 35282186 w 38"/>
                <a:gd name="T51" fmla="*/ 95765924 h 38"/>
                <a:gd name="T52" fmla="*/ 50403117 w 38"/>
                <a:gd name="T53" fmla="*/ 95765924 h 38"/>
                <a:gd name="T54" fmla="*/ 65524061 w 38"/>
                <a:gd name="T55" fmla="*/ 90725613 h 38"/>
                <a:gd name="T56" fmla="*/ 75604682 w 38"/>
                <a:gd name="T57" fmla="*/ 85685303 h 38"/>
                <a:gd name="T58" fmla="*/ 85685303 w 38"/>
                <a:gd name="T59" fmla="*/ 70564371 h 38"/>
                <a:gd name="T60" fmla="*/ 85685303 w 38"/>
                <a:gd name="T61" fmla="*/ 70564371 h 38"/>
                <a:gd name="T62" fmla="*/ 95765924 w 38"/>
                <a:gd name="T63" fmla="*/ 55443440 h 38"/>
                <a:gd name="T64" fmla="*/ 95765924 w 38"/>
                <a:gd name="T65" fmla="*/ 40322496 h 38"/>
                <a:gd name="T66" fmla="*/ 90725613 w 38"/>
                <a:gd name="T67" fmla="*/ 15120938 h 38"/>
                <a:gd name="T68" fmla="*/ 90725613 w 38"/>
                <a:gd name="T69" fmla="*/ 15120938 h 38"/>
                <a:gd name="T70" fmla="*/ 85685303 w 38"/>
                <a:gd name="T71" fmla="*/ 20161248 h 38"/>
                <a:gd name="T72" fmla="*/ 85685303 w 38"/>
                <a:gd name="T73" fmla="*/ 20161248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38"/>
                <a:gd name="T113" fmla="*/ 38 w 38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38">
                  <a:moveTo>
                    <a:pt x="34" y="8"/>
                  </a:moveTo>
                  <a:lnTo>
                    <a:pt x="34" y="8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32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20" y="38"/>
                  </a:lnTo>
                  <a:lnTo>
                    <a:pt x="26" y="36"/>
                  </a:lnTo>
                  <a:lnTo>
                    <a:pt x="30" y="34"/>
                  </a:lnTo>
                  <a:lnTo>
                    <a:pt x="34" y="28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6" name="Freeform 121"/>
            <p:cNvSpPr>
              <a:spLocks/>
            </p:cNvSpPr>
            <p:nvPr/>
          </p:nvSpPr>
          <p:spPr bwMode="auto">
            <a:xfrm>
              <a:off x="4897438" y="3095625"/>
              <a:ext cx="66675" cy="57150"/>
            </a:xfrm>
            <a:custGeom>
              <a:avLst/>
              <a:gdLst>
                <a:gd name="T0" fmla="*/ 75604685 w 42"/>
                <a:gd name="T1" fmla="*/ 55443439 h 36"/>
                <a:gd name="T2" fmla="*/ 75604685 w 42"/>
                <a:gd name="T3" fmla="*/ 55443439 h 36"/>
                <a:gd name="T4" fmla="*/ 35282187 w 42"/>
                <a:gd name="T5" fmla="*/ 35282185 h 36"/>
                <a:gd name="T6" fmla="*/ 35282187 w 42"/>
                <a:gd name="T7" fmla="*/ 35282185 h 36"/>
                <a:gd name="T8" fmla="*/ 35282187 w 42"/>
                <a:gd name="T9" fmla="*/ 30241875 h 36"/>
                <a:gd name="T10" fmla="*/ 35282187 w 42"/>
                <a:gd name="T11" fmla="*/ 30241875 h 36"/>
                <a:gd name="T12" fmla="*/ 60483753 w 42"/>
                <a:gd name="T13" fmla="*/ 40322495 h 36"/>
                <a:gd name="T14" fmla="*/ 80644996 w 42"/>
                <a:gd name="T15" fmla="*/ 50403116 h 36"/>
                <a:gd name="T16" fmla="*/ 80644996 w 42"/>
                <a:gd name="T17" fmla="*/ 50403116 h 36"/>
                <a:gd name="T18" fmla="*/ 100806238 w 42"/>
                <a:gd name="T19" fmla="*/ 65524060 h 36"/>
                <a:gd name="T20" fmla="*/ 100806238 w 42"/>
                <a:gd name="T21" fmla="*/ 65524060 h 36"/>
                <a:gd name="T22" fmla="*/ 105846574 w 42"/>
                <a:gd name="T23" fmla="*/ 65524060 h 36"/>
                <a:gd name="T24" fmla="*/ 105846574 w 42"/>
                <a:gd name="T25" fmla="*/ 65524060 h 36"/>
                <a:gd name="T26" fmla="*/ 100806238 w 42"/>
                <a:gd name="T27" fmla="*/ 40322495 h 36"/>
                <a:gd name="T28" fmla="*/ 90725617 w 42"/>
                <a:gd name="T29" fmla="*/ 20161248 h 36"/>
                <a:gd name="T30" fmla="*/ 75604685 w 42"/>
                <a:gd name="T31" fmla="*/ 10080624 h 36"/>
                <a:gd name="T32" fmla="*/ 65524063 w 42"/>
                <a:gd name="T33" fmla="*/ 5040312 h 36"/>
                <a:gd name="T34" fmla="*/ 65524063 w 42"/>
                <a:gd name="T35" fmla="*/ 5040312 h 36"/>
                <a:gd name="T36" fmla="*/ 50403119 w 42"/>
                <a:gd name="T37" fmla="*/ 0 h 36"/>
                <a:gd name="T38" fmla="*/ 40322498 w 42"/>
                <a:gd name="T39" fmla="*/ 0 h 36"/>
                <a:gd name="T40" fmla="*/ 25201560 w 42"/>
                <a:gd name="T41" fmla="*/ 0 h 36"/>
                <a:gd name="T42" fmla="*/ 15120938 w 42"/>
                <a:gd name="T43" fmla="*/ 10080624 h 36"/>
                <a:gd name="T44" fmla="*/ 10080624 w 42"/>
                <a:gd name="T45" fmla="*/ 15120937 h 36"/>
                <a:gd name="T46" fmla="*/ 0 w 42"/>
                <a:gd name="T47" fmla="*/ 25201558 h 36"/>
                <a:gd name="T48" fmla="*/ 0 w 42"/>
                <a:gd name="T49" fmla="*/ 40322495 h 36"/>
                <a:gd name="T50" fmla="*/ 0 w 42"/>
                <a:gd name="T51" fmla="*/ 50403116 h 36"/>
                <a:gd name="T52" fmla="*/ 0 w 42"/>
                <a:gd name="T53" fmla="*/ 50403116 h 36"/>
                <a:gd name="T54" fmla="*/ 5040312 w 42"/>
                <a:gd name="T55" fmla="*/ 65524060 h 36"/>
                <a:gd name="T56" fmla="*/ 15120938 w 42"/>
                <a:gd name="T57" fmla="*/ 75604680 h 36"/>
                <a:gd name="T58" fmla="*/ 25201560 w 42"/>
                <a:gd name="T59" fmla="*/ 85685301 h 36"/>
                <a:gd name="T60" fmla="*/ 40322498 w 42"/>
                <a:gd name="T61" fmla="*/ 90725611 h 36"/>
                <a:gd name="T62" fmla="*/ 40322498 w 42"/>
                <a:gd name="T63" fmla="*/ 90725611 h 36"/>
                <a:gd name="T64" fmla="*/ 55443442 w 42"/>
                <a:gd name="T65" fmla="*/ 90725611 h 36"/>
                <a:gd name="T66" fmla="*/ 70564374 w 42"/>
                <a:gd name="T67" fmla="*/ 85685301 h 36"/>
                <a:gd name="T68" fmla="*/ 95765928 w 42"/>
                <a:gd name="T69" fmla="*/ 70564370 h 36"/>
                <a:gd name="T70" fmla="*/ 95765928 w 42"/>
                <a:gd name="T71" fmla="*/ 70564370 h 36"/>
                <a:gd name="T72" fmla="*/ 75604685 w 42"/>
                <a:gd name="T73" fmla="*/ 55443439 h 36"/>
                <a:gd name="T74" fmla="*/ 75604685 w 42"/>
                <a:gd name="T75" fmla="*/ 55443439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6"/>
                <a:gd name="T116" fmla="*/ 42 w 42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6">
                  <a:moveTo>
                    <a:pt x="30" y="22"/>
                  </a:moveTo>
                  <a:lnTo>
                    <a:pt x="30" y="22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24" y="16"/>
                  </a:lnTo>
                  <a:lnTo>
                    <a:pt x="32" y="20"/>
                  </a:lnTo>
                  <a:lnTo>
                    <a:pt x="40" y="26"/>
                  </a:lnTo>
                  <a:lnTo>
                    <a:pt x="42" y="26"/>
                  </a:lnTo>
                  <a:lnTo>
                    <a:pt x="40" y="16"/>
                  </a:lnTo>
                  <a:lnTo>
                    <a:pt x="36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2" y="36"/>
                  </a:lnTo>
                  <a:lnTo>
                    <a:pt x="28" y="34"/>
                  </a:lnTo>
                  <a:lnTo>
                    <a:pt x="38" y="28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7" name="Freeform 122"/>
            <p:cNvSpPr>
              <a:spLocks/>
            </p:cNvSpPr>
            <p:nvPr/>
          </p:nvSpPr>
          <p:spPr bwMode="auto">
            <a:xfrm>
              <a:off x="4945063" y="3063875"/>
              <a:ext cx="53975" cy="66675"/>
            </a:xfrm>
            <a:custGeom>
              <a:avLst/>
              <a:gdLst>
                <a:gd name="T0" fmla="*/ 85685299 w 34"/>
                <a:gd name="T1" fmla="*/ 50403119 h 42"/>
                <a:gd name="T2" fmla="*/ 85685299 w 34"/>
                <a:gd name="T3" fmla="*/ 50403119 h 42"/>
                <a:gd name="T4" fmla="*/ 85685299 w 34"/>
                <a:gd name="T5" fmla="*/ 60483753 h 42"/>
                <a:gd name="T6" fmla="*/ 80644989 w 34"/>
                <a:gd name="T7" fmla="*/ 75604685 h 42"/>
                <a:gd name="T8" fmla="*/ 65524058 w 34"/>
                <a:gd name="T9" fmla="*/ 90725617 h 42"/>
                <a:gd name="T10" fmla="*/ 45362805 w 34"/>
                <a:gd name="T11" fmla="*/ 105846574 h 42"/>
                <a:gd name="T12" fmla="*/ 45362805 w 34"/>
                <a:gd name="T13" fmla="*/ 105846574 h 42"/>
                <a:gd name="T14" fmla="*/ 25201557 w 34"/>
                <a:gd name="T15" fmla="*/ 95765928 h 42"/>
                <a:gd name="T16" fmla="*/ 10080624 w 34"/>
                <a:gd name="T17" fmla="*/ 80644996 h 42"/>
                <a:gd name="T18" fmla="*/ 0 w 34"/>
                <a:gd name="T19" fmla="*/ 55443442 h 42"/>
                <a:gd name="T20" fmla="*/ 0 w 34"/>
                <a:gd name="T21" fmla="*/ 55443442 h 42"/>
                <a:gd name="T22" fmla="*/ 0 w 34"/>
                <a:gd name="T23" fmla="*/ 40322498 h 42"/>
                <a:gd name="T24" fmla="*/ 0 w 34"/>
                <a:gd name="T25" fmla="*/ 30241876 h 42"/>
                <a:gd name="T26" fmla="*/ 5040312 w 34"/>
                <a:gd name="T27" fmla="*/ 15120938 h 42"/>
                <a:gd name="T28" fmla="*/ 15120937 w 34"/>
                <a:gd name="T29" fmla="*/ 5040312 h 42"/>
                <a:gd name="T30" fmla="*/ 15120937 w 34"/>
                <a:gd name="T31" fmla="*/ 5040312 h 42"/>
                <a:gd name="T32" fmla="*/ 30241874 w 34"/>
                <a:gd name="T33" fmla="*/ 0 h 42"/>
                <a:gd name="T34" fmla="*/ 40322494 w 34"/>
                <a:gd name="T35" fmla="*/ 0 h 42"/>
                <a:gd name="T36" fmla="*/ 55443437 w 34"/>
                <a:gd name="T37" fmla="*/ 0 h 42"/>
                <a:gd name="T38" fmla="*/ 65524058 w 34"/>
                <a:gd name="T39" fmla="*/ 5040312 h 42"/>
                <a:gd name="T40" fmla="*/ 75604678 w 34"/>
                <a:gd name="T41" fmla="*/ 10080624 h 42"/>
                <a:gd name="T42" fmla="*/ 80644989 w 34"/>
                <a:gd name="T43" fmla="*/ 20161249 h 42"/>
                <a:gd name="T44" fmla="*/ 85685299 w 34"/>
                <a:gd name="T45" fmla="*/ 35282187 h 42"/>
                <a:gd name="T46" fmla="*/ 85685299 w 34"/>
                <a:gd name="T47" fmla="*/ 50403119 h 42"/>
                <a:gd name="T48" fmla="*/ 85685299 w 34"/>
                <a:gd name="T49" fmla="*/ 50403119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42"/>
                <a:gd name="T77" fmla="*/ 34 w 34"/>
                <a:gd name="T78" fmla="*/ 42 h 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42">
                  <a:moveTo>
                    <a:pt x="34" y="20"/>
                  </a:moveTo>
                  <a:lnTo>
                    <a:pt x="34" y="20"/>
                  </a:lnTo>
                  <a:lnTo>
                    <a:pt x="34" y="24"/>
                  </a:lnTo>
                  <a:lnTo>
                    <a:pt x="32" y="30"/>
                  </a:lnTo>
                  <a:lnTo>
                    <a:pt x="26" y="36"/>
                  </a:lnTo>
                  <a:lnTo>
                    <a:pt x="18" y="42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4" y="14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8" name="Freeform 123"/>
            <p:cNvSpPr>
              <a:spLocks/>
            </p:cNvSpPr>
            <p:nvPr/>
          </p:nvSpPr>
          <p:spPr bwMode="auto">
            <a:xfrm>
              <a:off x="4983163" y="3095625"/>
              <a:ext cx="63500" cy="57150"/>
            </a:xfrm>
            <a:custGeom>
              <a:avLst/>
              <a:gdLst>
                <a:gd name="T0" fmla="*/ 80644994 w 40"/>
                <a:gd name="T1" fmla="*/ 5040312 h 36"/>
                <a:gd name="T2" fmla="*/ 80644994 w 40"/>
                <a:gd name="T3" fmla="*/ 5040312 h 36"/>
                <a:gd name="T4" fmla="*/ 70564373 w 40"/>
                <a:gd name="T5" fmla="*/ 0 h 36"/>
                <a:gd name="T6" fmla="*/ 55443441 w 40"/>
                <a:gd name="T7" fmla="*/ 0 h 36"/>
                <a:gd name="T8" fmla="*/ 40322497 w 40"/>
                <a:gd name="T9" fmla="*/ 0 h 36"/>
                <a:gd name="T10" fmla="*/ 25201559 w 40"/>
                <a:gd name="T11" fmla="*/ 10080624 h 36"/>
                <a:gd name="T12" fmla="*/ 25201559 w 40"/>
                <a:gd name="T13" fmla="*/ 10080624 h 36"/>
                <a:gd name="T14" fmla="*/ 15120938 w 40"/>
                <a:gd name="T15" fmla="*/ 20161248 h 36"/>
                <a:gd name="T16" fmla="*/ 5040312 w 40"/>
                <a:gd name="T17" fmla="*/ 40322495 h 36"/>
                <a:gd name="T18" fmla="*/ 0 w 40"/>
                <a:gd name="T19" fmla="*/ 70564370 h 36"/>
                <a:gd name="T20" fmla="*/ 0 w 40"/>
                <a:gd name="T21" fmla="*/ 70564370 h 36"/>
                <a:gd name="T22" fmla="*/ 20161249 w 40"/>
                <a:gd name="T23" fmla="*/ 55443439 h 36"/>
                <a:gd name="T24" fmla="*/ 20161249 w 40"/>
                <a:gd name="T25" fmla="*/ 55443439 h 36"/>
                <a:gd name="T26" fmla="*/ 35282186 w 40"/>
                <a:gd name="T27" fmla="*/ 45362806 h 36"/>
                <a:gd name="T28" fmla="*/ 55443441 w 40"/>
                <a:gd name="T29" fmla="*/ 45362806 h 36"/>
                <a:gd name="T30" fmla="*/ 55443441 w 40"/>
                <a:gd name="T31" fmla="*/ 45362806 h 36"/>
                <a:gd name="T32" fmla="*/ 55443441 w 40"/>
                <a:gd name="T33" fmla="*/ 45362806 h 36"/>
                <a:gd name="T34" fmla="*/ 55443441 w 40"/>
                <a:gd name="T35" fmla="*/ 45362806 h 36"/>
                <a:gd name="T36" fmla="*/ 35282186 w 40"/>
                <a:gd name="T37" fmla="*/ 50403116 h 36"/>
                <a:gd name="T38" fmla="*/ 15120938 w 40"/>
                <a:gd name="T39" fmla="*/ 60483749 h 36"/>
                <a:gd name="T40" fmla="*/ 15120938 w 40"/>
                <a:gd name="T41" fmla="*/ 60483749 h 36"/>
                <a:gd name="T42" fmla="*/ 5040312 w 40"/>
                <a:gd name="T43" fmla="*/ 75604680 h 36"/>
                <a:gd name="T44" fmla="*/ 5040312 w 40"/>
                <a:gd name="T45" fmla="*/ 75604680 h 36"/>
                <a:gd name="T46" fmla="*/ 25201559 w 40"/>
                <a:gd name="T47" fmla="*/ 85685301 h 36"/>
                <a:gd name="T48" fmla="*/ 40322497 w 40"/>
                <a:gd name="T49" fmla="*/ 90725611 h 36"/>
                <a:gd name="T50" fmla="*/ 60483752 w 40"/>
                <a:gd name="T51" fmla="*/ 90725611 h 36"/>
                <a:gd name="T52" fmla="*/ 70564373 w 40"/>
                <a:gd name="T53" fmla="*/ 85685301 h 36"/>
                <a:gd name="T54" fmla="*/ 70564373 w 40"/>
                <a:gd name="T55" fmla="*/ 85685301 h 36"/>
                <a:gd name="T56" fmla="*/ 85685305 w 40"/>
                <a:gd name="T57" fmla="*/ 80644991 h 36"/>
                <a:gd name="T58" fmla="*/ 95765926 w 40"/>
                <a:gd name="T59" fmla="*/ 70564370 h 36"/>
                <a:gd name="T60" fmla="*/ 100806236 w 40"/>
                <a:gd name="T61" fmla="*/ 60483749 h 36"/>
                <a:gd name="T62" fmla="*/ 100806236 w 40"/>
                <a:gd name="T63" fmla="*/ 50403116 h 36"/>
                <a:gd name="T64" fmla="*/ 100806236 w 40"/>
                <a:gd name="T65" fmla="*/ 35282185 h 36"/>
                <a:gd name="T66" fmla="*/ 95765926 w 40"/>
                <a:gd name="T67" fmla="*/ 25201558 h 36"/>
                <a:gd name="T68" fmla="*/ 90725615 w 40"/>
                <a:gd name="T69" fmla="*/ 15120937 h 36"/>
                <a:gd name="T70" fmla="*/ 80644994 w 40"/>
                <a:gd name="T71" fmla="*/ 5040312 h 36"/>
                <a:gd name="T72" fmla="*/ 80644994 w 40"/>
                <a:gd name="T73" fmla="*/ 5040312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36"/>
                <a:gd name="T113" fmla="*/ 40 w 40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36">
                  <a:moveTo>
                    <a:pt x="32" y="2"/>
                  </a:moveTo>
                  <a:lnTo>
                    <a:pt x="32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4" y="18"/>
                  </a:lnTo>
                  <a:lnTo>
                    <a:pt x="22" y="18"/>
                  </a:lnTo>
                  <a:lnTo>
                    <a:pt x="14" y="20"/>
                  </a:lnTo>
                  <a:lnTo>
                    <a:pt x="6" y="24"/>
                  </a:lnTo>
                  <a:lnTo>
                    <a:pt x="2" y="30"/>
                  </a:lnTo>
                  <a:lnTo>
                    <a:pt x="10" y="34"/>
                  </a:lnTo>
                  <a:lnTo>
                    <a:pt x="16" y="36"/>
                  </a:lnTo>
                  <a:lnTo>
                    <a:pt x="24" y="36"/>
                  </a:lnTo>
                  <a:lnTo>
                    <a:pt x="28" y="34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09" name="Freeform 124"/>
            <p:cNvSpPr>
              <a:spLocks/>
            </p:cNvSpPr>
            <p:nvPr/>
          </p:nvSpPr>
          <p:spPr bwMode="auto">
            <a:xfrm>
              <a:off x="4945063" y="3114675"/>
              <a:ext cx="50800" cy="50800"/>
            </a:xfrm>
            <a:custGeom>
              <a:avLst/>
              <a:gdLst>
                <a:gd name="T0" fmla="*/ 80644986 w 32"/>
                <a:gd name="T1" fmla="*/ 25201557 h 32"/>
                <a:gd name="T2" fmla="*/ 80644986 w 32"/>
                <a:gd name="T3" fmla="*/ 25201557 h 32"/>
                <a:gd name="T4" fmla="*/ 80644986 w 32"/>
                <a:gd name="T5" fmla="*/ 40322493 h 32"/>
                <a:gd name="T6" fmla="*/ 80644986 w 32"/>
                <a:gd name="T7" fmla="*/ 55443436 h 32"/>
                <a:gd name="T8" fmla="*/ 70564366 w 32"/>
                <a:gd name="T9" fmla="*/ 70564366 h 32"/>
                <a:gd name="T10" fmla="*/ 55443436 w 32"/>
                <a:gd name="T11" fmla="*/ 80644986 h 32"/>
                <a:gd name="T12" fmla="*/ 55443436 w 32"/>
                <a:gd name="T13" fmla="*/ 80644986 h 32"/>
                <a:gd name="T14" fmla="*/ 40322493 w 32"/>
                <a:gd name="T15" fmla="*/ 80644986 h 32"/>
                <a:gd name="T16" fmla="*/ 25201557 w 32"/>
                <a:gd name="T17" fmla="*/ 80644986 h 32"/>
                <a:gd name="T18" fmla="*/ 10080623 w 32"/>
                <a:gd name="T19" fmla="*/ 70564366 h 32"/>
                <a:gd name="T20" fmla="*/ 0 w 32"/>
                <a:gd name="T21" fmla="*/ 55443436 h 32"/>
                <a:gd name="T22" fmla="*/ 0 w 32"/>
                <a:gd name="T23" fmla="*/ 55443436 h 32"/>
                <a:gd name="T24" fmla="*/ 0 w 32"/>
                <a:gd name="T25" fmla="*/ 40322493 h 32"/>
                <a:gd name="T26" fmla="*/ 0 w 32"/>
                <a:gd name="T27" fmla="*/ 25201557 h 32"/>
                <a:gd name="T28" fmla="*/ 10080623 w 32"/>
                <a:gd name="T29" fmla="*/ 15120936 h 32"/>
                <a:gd name="T30" fmla="*/ 25201557 w 32"/>
                <a:gd name="T31" fmla="*/ 5040312 h 32"/>
                <a:gd name="T32" fmla="*/ 25201557 w 32"/>
                <a:gd name="T33" fmla="*/ 5040312 h 32"/>
                <a:gd name="T34" fmla="*/ 40322493 w 32"/>
                <a:gd name="T35" fmla="*/ 0 h 32"/>
                <a:gd name="T36" fmla="*/ 55443436 w 32"/>
                <a:gd name="T37" fmla="*/ 5040312 h 32"/>
                <a:gd name="T38" fmla="*/ 70564366 w 32"/>
                <a:gd name="T39" fmla="*/ 10080623 h 32"/>
                <a:gd name="T40" fmla="*/ 80644986 w 32"/>
                <a:gd name="T41" fmla="*/ 25201557 h 32"/>
                <a:gd name="T42" fmla="*/ 80644986 w 32"/>
                <a:gd name="T43" fmla="*/ 2520155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2"/>
                <a:gd name="T68" fmla="*/ 32 w 32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2">
                  <a:moveTo>
                    <a:pt x="32" y="10"/>
                  </a:moveTo>
                  <a:lnTo>
                    <a:pt x="32" y="10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0" name="Freeform 125"/>
            <p:cNvSpPr>
              <a:spLocks/>
            </p:cNvSpPr>
            <p:nvPr/>
          </p:nvSpPr>
          <p:spPr bwMode="auto">
            <a:xfrm>
              <a:off x="4640263" y="2809875"/>
              <a:ext cx="60325" cy="66675"/>
            </a:xfrm>
            <a:custGeom>
              <a:avLst/>
              <a:gdLst>
                <a:gd name="T0" fmla="*/ 0 w 38"/>
                <a:gd name="T1" fmla="*/ 75604685 h 42"/>
                <a:gd name="T2" fmla="*/ 0 w 38"/>
                <a:gd name="T3" fmla="*/ 75604685 h 42"/>
                <a:gd name="T4" fmla="*/ 0 w 38"/>
                <a:gd name="T5" fmla="*/ 60483753 h 42"/>
                <a:gd name="T6" fmla="*/ 0 w 38"/>
                <a:gd name="T7" fmla="*/ 40322498 h 42"/>
                <a:gd name="T8" fmla="*/ 5040312 w 38"/>
                <a:gd name="T9" fmla="*/ 20161249 h 42"/>
                <a:gd name="T10" fmla="*/ 20161248 w 38"/>
                <a:gd name="T11" fmla="*/ 0 h 42"/>
                <a:gd name="T12" fmla="*/ 20161248 w 38"/>
                <a:gd name="T13" fmla="*/ 0 h 42"/>
                <a:gd name="T14" fmla="*/ 45362807 w 38"/>
                <a:gd name="T15" fmla="*/ 5040312 h 42"/>
                <a:gd name="T16" fmla="*/ 70564371 w 38"/>
                <a:gd name="T17" fmla="*/ 15120938 h 42"/>
                <a:gd name="T18" fmla="*/ 75604682 w 38"/>
                <a:gd name="T19" fmla="*/ 25201560 h 42"/>
                <a:gd name="T20" fmla="*/ 85685303 w 38"/>
                <a:gd name="T21" fmla="*/ 35282187 h 42"/>
                <a:gd name="T22" fmla="*/ 85685303 w 38"/>
                <a:gd name="T23" fmla="*/ 35282187 h 42"/>
                <a:gd name="T24" fmla="*/ 90725613 w 38"/>
                <a:gd name="T25" fmla="*/ 50403119 h 42"/>
                <a:gd name="T26" fmla="*/ 95765924 w 38"/>
                <a:gd name="T27" fmla="*/ 60483753 h 42"/>
                <a:gd name="T28" fmla="*/ 90725613 w 38"/>
                <a:gd name="T29" fmla="*/ 75604685 h 42"/>
                <a:gd name="T30" fmla="*/ 85685303 w 38"/>
                <a:gd name="T31" fmla="*/ 90725617 h 42"/>
                <a:gd name="T32" fmla="*/ 85685303 w 38"/>
                <a:gd name="T33" fmla="*/ 90725617 h 42"/>
                <a:gd name="T34" fmla="*/ 75604682 w 38"/>
                <a:gd name="T35" fmla="*/ 100806238 h 42"/>
                <a:gd name="T36" fmla="*/ 60483751 w 38"/>
                <a:gd name="T37" fmla="*/ 105846574 h 42"/>
                <a:gd name="T38" fmla="*/ 50403117 w 38"/>
                <a:gd name="T39" fmla="*/ 105846574 h 42"/>
                <a:gd name="T40" fmla="*/ 40322496 w 38"/>
                <a:gd name="T41" fmla="*/ 105846574 h 42"/>
                <a:gd name="T42" fmla="*/ 25201559 w 38"/>
                <a:gd name="T43" fmla="*/ 105846574 h 42"/>
                <a:gd name="T44" fmla="*/ 15120938 w 38"/>
                <a:gd name="T45" fmla="*/ 95765928 h 42"/>
                <a:gd name="T46" fmla="*/ 5040312 w 38"/>
                <a:gd name="T47" fmla="*/ 85685306 h 42"/>
                <a:gd name="T48" fmla="*/ 0 w 38"/>
                <a:gd name="T49" fmla="*/ 75604685 h 42"/>
                <a:gd name="T50" fmla="*/ 0 w 38"/>
                <a:gd name="T51" fmla="*/ 75604685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2"/>
                <a:gd name="T80" fmla="*/ 38 w 38"/>
                <a:gd name="T81" fmla="*/ 42 h 4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2">
                  <a:moveTo>
                    <a:pt x="0" y="30"/>
                  </a:moveTo>
                  <a:lnTo>
                    <a:pt x="0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8"/>
                  </a:lnTo>
                  <a:lnTo>
                    <a:pt x="8" y="0"/>
                  </a:lnTo>
                  <a:lnTo>
                    <a:pt x="18" y="2"/>
                  </a:lnTo>
                  <a:lnTo>
                    <a:pt x="28" y="6"/>
                  </a:lnTo>
                  <a:lnTo>
                    <a:pt x="30" y="10"/>
                  </a:lnTo>
                  <a:lnTo>
                    <a:pt x="34" y="14"/>
                  </a:lnTo>
                  <a:lnTo>
                    <a:pt x="36" y="20"/>
                  </a:lnTo>
                  <a:lnTo>
                    <a:pt x="38" y="24"/>
                  </a:lnTo>
                  <a:lnTo>
                    <a:pt x="36" y="30"/>
                  </a:lnTo>
                  <a:lnTo>
                    <a:pt x="34" y="36"/>
                  </a:lnTo>
                  <a:lnTo>
                    <a:pt x="30" y="40"/>
                  </a:lnTo>
                  <a:lnTo>
                    <a:pt x="24" y="42"/>
                  </a:lnTo>
                  <a:lnTo>
                    <a:pt x="20" y="42"/>
                  </a:lnTo>
                  <a:lnTo>
                    <a:pt x="16" y="42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1" name="Freeform 126"/>
            <p:cNvSpPr>
              <a:spLocks/>
            </p:cNvSpPr>
            <p:nvPr/>
          </p:nvSpPr>
          <p:spPr bwMode="auto">
            <a:xfrm>
              <a:off x="4579938" y="2809875"/>
              <a:ext cx="60325" cy="63500"/>
            </a:xfrm>
            <a:custGeom>
              <a:avLst/>
              <a:gdLst>
                <a:gd name="T0" fmla="*/ 85685303 w 38"/>
                <a:gd name="T1" fmla="*/ 20161249 h 40"/>
                <a:gd name="T2" fmla="*/ 85685303 w 38"/>
                <a:gd name="T3" fmla="*/ 20161249 h 40"/>
                <a:gd name="T4" fmla="*/ 60483751 w 38"/>
                <a:gd name="T5" fmla="*/ 45362808 h 40"/>
                <a:gd name="T6" fmla="*/ 60483751 w 38"/>
                <a:gd name="T7" fmla="*/ 45362808 h 40"/>
                <a:gd name="T8" fmla="*/ 55443440 w 38"/>
                <a:gd name="T9" fmla="*/ 40322497 h 40"/>
                <a:gd name="T10" fmla="*/ 55443440 w 38"/>
                <a:gd name="T11" fmla="*/ 40322497 h 40"/>
                <a:gd name="T12" fmla="*/ 85685303 w 38"/>
                <a:gd name="T13" fmla="*/ 20161249 h 40"/>
                <a:gd name="T14" fmla="*/ 85685303 w 38"/>
                <a:gd name="T15" fmla="*/ 20161249 h 40"/>
                <a:gd name="T16" fmla="*/ 95765924 w 38"/>
                <a:gd name="T17" fmla="*/ 10080624 h 40"/>
                <a:gd name="T18" fmla="*/ 95765924 w 38"/>
                <a:gd name="T19" fmla="*/ 10080624 h 40"/>
                <a:gd name="T20" fmla="*/ 90725613 w 38"/>
                <a:gd name="T21" fmla="*/ 5040312 h 40"/>
                <a:gd name="T22" fmla="*/ 90725613 w 38"/>
                <a:gd name="T23" fmla="*/ 5040312 h 40"/>
                <a:gd name="T24" fmla="*/ 65524061 w 38"/>
                <a:gd name="T25" fmla="*/ 0 h 40"/>
                <a:gd name="T26" fmla="*/ 45362807 w 38"/>
                <a:gd name="T27" fmla="*/ 0 h 40"/>
                <a:gd name="T28" fmla="*/ 30241875 w 38"/>
                <a:gd name="T29" fmla="*/ 10080624 h 40"/>
                <a:gd name="T30" fmla="*/ 20161248 w 38"/>
                <a:gd name="T31" fmla="*/ 15120938 h 40"/>
                <a:gd name="T32" fmla="*/ 20161248 w 38"/>
                <a:gd name="T33" fmla="*/ 15120938 h 40"/>
                <a:gd name="T34" fmla="*/ 10080624 w 38"/>
                <a:gd name="T35" fmla="*/ 25201559 h 40"/>
                <a:gd name="T36" fmla="*/ 0 w 38"/>
                <a:gd name="T37" fmla="*/ 40322497 h 40"/>
                <a:gd name="T38" fmla="*/ 0 w 38"/>
                <a:gd name="T39" fmla="*/ 50403118 h 40"/>
                <a:gd name="T40" fmla="*/ 0 w 38"/>
                <a:gd name="T41" fmla="*/ 65524062 h 40"/>
                <a:gd name="T42" fmla="*/ 5040312 w 38"/>
                <a:gd name="T43" fmla="*/ 75604683 h 40"/>
                <a:gd name="T44" fmla="*/ 15120938 w 38"/>
                <a:gd name="T45" fmla="*/ 85685305 h 40"/>
                <a:gd name="T46" fmla="*/ 25201559 w 38"/>
                <a:gd name="T47" fmla="*/ 90725615 h 40"/>
                <a:gd name="T48" fmla="*/ 35282186 w 38"/>
                <a:gd name="T49" fmla="*/ 95765926 h 40"/>
                <a:gd name="T50" fmla="*/ 35282186 w 38"/>
                <a:gd name="T51" fmla="*/ 95765926 h 40"/>
                <a:gd name="T52" fmla="*/ 50403117 w 38"/>
                <a:gd name="T53" fmla="*/ 100806236 h 40"/>
                <a:gd name="T54" fmla="*/ 65524061 w 38"/>
                <a:gd name="T55" fmla="*/ 95765926 h 40"/>
                <a:gd name="T56" fmla="*/ 75604682 w 38"/>
                <a:gd name="T57" fmla="*/ 90725615 h 40"/>
                <a:gd name="T58" fmla="*/ 85685303 w 38"/>
                <a:gd name="T59" fmla="*/ 75604683 h 40"/>
                <a:gd name="T60" fmla="*/ 85685303 w 38"/>
                <a:gd name="T61" fmla="*/ 75604683 h 40"/>
                <a:gd name="T62" fmla="*/ 95765924 w 38"/>
                <a:gd name="T63" fmla="*/ 60483752 h 40"/>
                <a:gd name="T64" fmla="*/ 95765924 w 38"/>
                <a:gd name="T65" fmla="*/ 45362808 h 40"/>
                <a:gd name="T66" fmla="*/ 95765924 w 38"/>
                <a:gd name="T67" fmla="*/ 15120938 h 40"/>
                <a:gd name="T68" fmla="*/ 95765924 w 38"/>
                <a:gd name="T69" fmla="*/ 15120938 h 40"/>
                <a:gd name="T70" fmla="*/ 85685303 w 38"/>
                <a:gd name="T71" fmla="*/ 20161249 h 40"/>
                <a:gd name="T72" fmla="*/ 85685303 w 38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40"/>
                <a:gd name="T113" fmla="*/ 38 w 38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40">
                  <a:moveTo>
                    <a:pt x="34" y="8"/>
                  </a:moveTo>
                  <a:lnTo>
                    <a:pt x="34" y="8"/>
                  </a:lnTo>
                  <a:lnTo>
                    <a:pt x="24" y="18"/>
                  </a:lnTo>
                  <a:lnTo>
                    <a:pt x="22" y="16"/>
                  </a:lnTo>
                  <a:lnTo>
                    <a:pt x="34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4" y="30"/>
                  </a:lnTo>
                  <a:lnTo>
                    <a:pt x="38" y="24"/>
                  </a:lnTo>
                  <a:lnTo>
                    <a:pt x="38" y="18"/>
                  </a:lnTo>
                  <a:lnTo>
                    <a:pt x="38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2" name="Freeform 127"/>
            <p:cNvSpPr>
              <a:spLocks/>
            </p:cNvSpPr>
            <p:nvPr/>
          </p:nvSpPr>
          <p:spPr bwMode="auto">
            <a:xfrm>
              <a:off x="4570413" y="2755900"/>
              <a:ext cx="69850" cy="60325"/>
            </a:xfrm>
            <a:custGeom>
              <a:avLst/>
              <a:gdLst>
                <a:gd name="T0" fmla="*/ 80644997 w 44"/>
                <a:gd name="T1" fmla="*/ 60483751 h 38"/>
                <a:gd name="T2" fmla="*/ 80644997 w 44"/>
                <a:gd name="T3" fmla="*/ 60483751 h 38"/>
                <a:gd name="T4" fmla="*/ 40322498 w 44"/>
                <a:gd name="T5" fmla="*/ 40322496 h 38"/>
                <a:gd name="T6" fmla="*/ 40322498 w 44"/>
                <a:gd name="T7" fmla="*/ 40322496 h 38"/>
                <a:gd name="T8" fmla="*/ 40322498 w 44"/>
                <a:gd name="T9" fmla="*/ 35282186 h 38"/>
                <a:gd name="T10" fmla="*/ 40322498 w 44"/>
                <a:gd name="T11" fmla="*/ 35282186 h 38"/>
                <a:gd name="T12" fmla="*/ 65524065 w 44"/>
                <a:gd name="T13" fmla="*/ 45362807 h 38"/>
                <a:gd name="T14" fmla="*/ 85685308 w 44"/>
                <a:gd name="T15" fmla="*/ 60483751 h 38"/>
                <a:gd name="T16" fmla="*/ 85685308 w 44"/>
                <a:gd name="T17" fmla="*/ 60483751 h 38"/>
                <a:gd name="T18" fmla="*/ 105846575 w 44"/>
                <a:gd name="T19" fmla="*/ 75604682 h 38"/>
                <a:gd name="T20" fmla="*/ 105846575 w 44"/>
                <a:gd name="T21" fmla="*/ 75604682 h 38"/>
                <a:gd name="T22" fmla="*/ 110886886 w 44"/>
                <a:gd name="T23" fmla="*/ 70564371 h 38"/>
                <a:gd name="T24" fmla="*/ 110886886 w 44"/>
                <a:gd name="T25" fmla="*/ 70564371 h 38"/>
                <a:gd name="T26" fmla="*/ 105846575 w 44"/>
                <a:gd name="T27" fmla="*/ 45362807 h 38"/>
                <a:gd name="T28" fmla="*/ 95765929 w 44"/>
                <a:gd name="T29" fmla="*/ 30241875 h 38"/>
                <a:gd name="T30" fmla="*/ 85685308 w 44"/>
                <a:gd name="T31" fmla="*/ 15120938 h 38"/>
                <a:gd name="T32" fmla="*/ 70564375 w 44"/>
                <a:gd name="T33" fmla="*/ 5040312 h 38"/>
                <a:gd name="T34" fmla="*/ 70564375 w 44"/>
                <a:gd name="T35" fmla="*/ 5040312 h 38"/>
                <a:gd name="T36" fmla="*/ 55443443 w 44"/>
                <a:gd name="T37" fmla="*/ 0 h 38"/>
                <a:gd name="T38" fmla="*/ 45362809 w 44"/>
                <a:gd name="T39" fmla="*/ 0 h 38"/>
                <a:gd name="T40" fmla="*/ 30241877 w 44"/>
                <a:gd name="T41" fmla="*/ 5040312 h 38"/>
                <a:gd name="T42" fmla="*/ 20161249 w 44"/>
                <a:gd name="T43" fmla="*/ 10080624 h 38"/>
                <a:gd name="T44" fmla="*/ 10080625 w 44"/>
                <a:gd name="T45" fmla="*/ 20161248 h 38"/>
                <a:gd name="T46" fmla="*/ 5040312 w 44"/>
                <a:gd name="T47" fmla="*/ 30241875 h 38"/>
                <a:gd name="T48" fmla="*/ 0 w 44"/>
                <a:gd name="T49" fmla="*/ 40322496 h 38"/>
                <a:gd name="T50" fmla="*/ 0 w 44"/>
                <a:gd name="T51" fmla="*/ 55443440 h 38"/>
                <a:gd name="T52" fmla="*/ 0 w 44"/>
                <a:gd name="T53" fmla="*/ 55443440 h 38"/>
                <a:gd name="T54" fmla="*/ 5040312 w 44"/>
                <a:gd name="T55" fmla="*/ 70564371 h 38"/>
                <a:gd name="T56" fmla="*/ 15120938 w 44"/>
                <a:gd name="T57" fmla="*/ 80644992 h 38"/>
                <a:gd name="T58" fmla="*/ 25201560 w 44"/>
                <a:gd name="T59" fmla="*/ 90725613 h 38"/>
                <a:gd name="T60" fmla="*/ 40322498 w 44"/>
                <a:gd name="T61" fmla="*/ 95765924 h 38"/>
                <a:gd name="T62" fmla="*/ 40322498 w 44"/>
                <a:gd name="T63" fmla="*/ 95765924 h 38"/>
                <a:gd name="T64" fmla="*/ 60483754 w 44"/>
                <a:gd name="T65" fmla="*/ 95765924 h 38"/>
                <a:gd name="T66" fmla="*/ 75604686 w 44"/>
                <a:gd name="T67" fmla="*/ 90725613 h 38"/>
                <a:gd name="T68" fmla="*/ 100806240 w 44"/>
                <a:gd name="T69" fmla="*/ 80644992 h 38"/>
                <a:gd name="T70" fmla="*/ 100806240 w 44"/>
                <a:gd name="T71" fmla="*/ 80644992 h 38"/>
                <a:gd name="T72" fmla="*/ 80644997 w 44"/>
                <a:gd name="T73" fmla="*/ 60483751 h 38"/>
                <a:gd name="T74" fmla="*/ 80644997 w 44"/>
                <a:gd name="T75" fmla="*/ 60483751 h 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38"/>
                <a:gd name="T116" fmla="*/ 44 w 44"/>
                <a:gd name="T117" fmla="*/ 38 h 3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38">
                  <a:moveTo>
                    <a:pt x="32" y="24"/>
                  </a:moveTo>
                  <a:lnTo>
                    <a:pt x="32" y="24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26" y="18"/>
                  </a:lnTo>
                  <a:lnTo>
                    <a:pt x="34" y="24"/>
                  </a:lnTo>
                  <a:lnTo>
                    <a:pt x="42" y="30"/>
                  </a:lnTo>
                  <a:lnTo>
                    <a:pt x="44" y="28"/>
                  </a:lnTo>
                  <a:lnTo>
                    <a:pt x="42" y="18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40" y="32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3" name="Freeform 128"/>
            <p:cNvSpPr>
              <a:spLocks/>
            </p:cNvSpPr>
            <p:nvPr/>
          </p:nvSpPr>
          <p:spPr bwMode="auto">
            <a:xfrm>
              <a:off x="4621213" y="2727325"/>
              <a:ext cx="57150" cy="69850"/>
            </a:xfrm>
            <a:custGeom>
              <a:avLst/>
              <a:gdLst>
                <a:gd name="T0" fmla="*/ 90725611 w 36"/>
                <a:gd name="T1" fmla="*/ 50403120 h 44"/>
                <a:gd name="T2" fmla="*/ 90725611 w 36"/>
                <a:gd name="T3" fmla="*/ 50403120 h 44"/>
                <a:gd name="T4" fmla="*/ 90725611 w 36"/>
                <a:gd name="T5" fmla="*/ 65524065 h 44"/>
                <a:gd name="T6" fmla="*/ 80644991 w 36"/>
                <a:gd name="T7" fmla="*/ 80644997 h 44"/>
                <a:gd name="T8" fmla="*/ 70564370 w 36"/>
                <a:gd name="T9" fmla="*/ 95765929 h 44"/>
                <a:gd name="T10" fmla="*/ 45362806 w 36"/>
                <a:gd name="T11" fmla="*/ 110886886 h 44"/>
                <a:gd name="T12" fmla="*/ 45362806 w 36"/>
                <a:gd name="T13" fmla="*/ 110886886 h 44"/>
                <a:gd name="T14" fmla="*/ 25201558 w 36"/>
                <a:gd name="T15" fmla="*/ 95765929 h 44"/>
                <a:gd name="T16" fmla="*/ 10080624 w 36"/>
                <a:gd name="T17" fmla="*/ 80644997 h 44"/>
                <a:gd name="T18" fmla="*/ 5040312 w 36"/>
                <a:gd name="T19" fmla="*/ 70564375 h 44"/>
                <a:gd name="T20" fmla="*/ 0 w 36"/>
                <a:gd name="T21" fmla="*/ 55443443 h 44"/>
                <a:gd name="T22" fmla="*/ 0 w 36"/>
                <a:gd name="T23" fmla="*/ 55443443 h 44"/>
                <a:gd name="T24" fmla="*/ 0 w 36"/>
                <a:gd name="T25" fmla="*/ 40322498 h 44"/>
                <a:gd name="T26" fmla="*/ 5040312 w 36"/>
                <a:gd name="T27" fmla="*/ 25201560 h 44"/>
                <a:gd name="T28" fmla="*/ 10080624 w 36"/>
                <a:gd name="T29" fmla="*/ 15120938 h 44"/>
                <a:gd name="T30" fmla="*/ 20161248 w 36"/>
                <a:gd name="T31" fmla="*/ 5040312 h 44"/>
                <a:gd name="T32" fmla="*/ 20161248 w 36"/>
                <a:gd name="T33" fmla="*/ 5040312 h 44"/>
                <a:gd name="T34" fmla="*/ 35282185 w 36"/>
                <a:gd name="T35" fmla="*/ 0 h 44"/>
                <a:gd name="T36" fmla="*/ 45362806 w 36"/>
                <a:gd name="T37" fmla="*/ 0 h 44"/>
                <a:gd name="T38" fmla="*/ 60483749 w 36"/>
                <a:gd name="T39" fmla="*/ 0 h 44"/>
                <a:gd name="T40" fmla="*/ 70564370 w 36"/>
                <a:gd name="T41" fmla="*/ 5040312 h 44"/>
                <a:gd name="T42" fmla="*/ 80644991 w 36"/>
                <a:gd name="T43" fmla="*/ 15120938 h 44"/>
                <a:gd name="T44" fmla="*/ 90725611 w 36"/>
                <a:gd name="T45" fmla="*/ 25201560 h 44"/>
                <a:gd name="T46" fmla="*/ 90725611 w 36"/>
                <a:gd name="T47" fmla="*/ 35282188 h 44"/>
                <a:gd name="T48" fmla="*/ 90725611 w 36"/>
                <a:gd name="T49" fmla="*/ 50403120 h 44"/>
                <a:gd name="T50" fmla="*/ 90725611 w 36"/>
                <a:gd name="T51" fmla="*/ 50403120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6"/>
                <a:gd name="T79" fmla="*/ 0 h 44"/>
                <a:gd name="T80" fmla="*/ 36 w 36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6" h="44">
                  <a:moveTo>
                    <a:pt x="36" y="20"/>
                  </a:moveTo>
                  <a:lnTo>
                    <a:pt x="36" y="20"/>
                  </a:lnTo>
                  <a:lnTo>
                    <a:pt x="36" y="26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8" y="44"/>
                  </a:lnTo>
                  <a:lnTo>
                    <a:pt x="10" y="38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6"/>
                  </a:lnTo>
                  <a:lnTo>
                    <a:pt x="36" y="10"/>
                  </a:lnTo>
                  <a:lnTo>
                    <a:pt x="36" y="14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4" name="Freeform 129"/>
            <p:cNvSpPr>
              <a:spLocks/>
            </p:cNvSpPr>
            <p:nvPr/>
          </p:nvSpPr>
          <p:spPr bwMode="auto">
            <a:xfrm>
              <a:off x="4659313" y="2759075"/>
              <a:ext cx="66675" cy="60325"/>
            </a:xfrm>
            <a:custGeom>
              <a:avLst/>
              <a:gdLst>
                <a:gd name="T0" fmla="*/ 85685306 w 42"/>
                <a:gd name="T1" fmla="*/ 10080624 h 38"/>
                <a:gd name="T2" fmla="*/ 85685306 w 42"/>
                <a:gd name="T3" fmla="*/ 10080624 h 38"/>
                <a:gd name="T4" fmla="*/ 75604685 w 42"/>
                <a:gd name="T5" fmla="*/ 5040312 h 38"/>
                <a:gd name="T6" fmla="*/ 60483753 w 42"/>
                <a:gd name="T7" fmla="*/ 0 h 38"/>
                <a:gd name="T8" fmla="*/ 45362808 w 42"/>
                <a:gd name="T9" fmla="*/ 5040312 h 38"/>
                <a:gd name="T10" fmla="*/ 30241876 w 42"/>
                <a:gd name="T11" fmla="*/ 10080624 h 38"/>
                <a:gd name="T12" fmla="*/ 30241876 w 42"/>
                <a:gd name="T13" fmla="*/ 10080624 h 38"/>
                <a:gd name="T14" fmla="*/ 15120938 w 42"/>
                <a:gd name="T15" fmla="*/ 25201559 h 38"/>
                <a:gd name="T16" fmla="*/ 5040312 w 42"/>
                <a:gd name="T17" fmla="*/ 45362807 h 38"/>
                <a:gd name="T18" fmla="*/ 0 w 42"/>
                <a:gd name="T19" fmla="*/ 70564371 h 38"/>
                <a:gd name="T20" fmla="*/ 0 w 42"/>
                <a:gd name="T21" fmla="*/ 70564371 h 38"/>
                <a:gd name="T22" fmla="*/ 20161249 w 42"/>
                <a:gd name="T23" fmla="*/ 60483751 h 38"/>
                <a:gd name="T24" fmla="*/ 20161249 w 42"/>
                <a:gd name="T25" fmla="*/ 60483751 h 38"/>
                <a:gd name="T26" fmla="*/ 40322498 w 42"/>
                <a:gd name="T27" fmla="*/ 50403117 h 38"/>
                <a:gd name="T28" fmla="*/ 55443442 w 42"/>
                <a:gd name="T29" fmla="*/ 50403117 h 38"/>
                <a:gd name="T30" fmla="*/ 55443442 w 42"/>
                <a:gd name="T31" fmla="*/ 50403117 h 38"/>
                <a:gd name="T32" fmla="*/ 55443442 w 42"/>
                <a:gd name="T33" fmla="*/ 50403117 h 38"/>
                <a:gd name="T34" fmla="*/ 55443442 w 42"/>
                <a:gd name="T35" fmla="*/ 50403117 h 38"/>
                <a:gd name="T36" fmla="*/ 35282187 w 42"/>
                <a:gd name="T37" fmla="*/ 55443440 h 38"/>
                <a:gd name="T38" fmla="*/ 20161249 w 42"/>
                <a:gd name="T39" fmla="*/ 65524061 h 38"/>
                <a:gd name="T40" fmla="*/ 20161249 w 42"/>
                <a:gd name="T41" fmla="*/ 65524061 h 38"/>
                <a:gd name="T42" fmla="*/ 5040312 w 42"/>
                <a:gd name="T43" fmla="*/ 75604682 h 38"/>
                <a:gd name="T44" fmla="*/ 5040312 w 42"/>
                <a:gd name="T45" fmla="*/ 75604682 h 38"/>
                <a:gd name="T46" fmla="*/ 25201560 w 42"/>
                <a:gd name="T47" fmla="*/ 90725613 h 38"/>
                <a:gd name="T48" fmla="*/ 40322498 w 42"/>
                <a:gd name="T49" fmla="*/ 95765924 h 38"/>
                <a:gd name="T50" fmla="*/ 60483753 w 42"/>
                <a:gd name="T51" fmla="*/ 95765924 h 38"/>
                <a:gd name="T52" fmla="*/ 70564374 w 42"/>
                <a:gd name="T53" fmla="*/ 95765924 h 38"/>
                <a:gd name="T54" fmla="*/ 70564374 w 42"/>
                <a:gd name="T55" fmla="*/ 95765924 h 38"/>
                <a:gd name="T56" fmla="*/ 85685306 w 42"/>
                <a:gd name="T57" fmla="*/ 90725613 h 38"/>
                <a:gd name="T58" fmla="*/ 95765928 w 42"/>
                <a:gd name="T59" fmla="*/ 80644992 h 38"/>
                <a:gd name="T60" fmla="*/ 105846574 w 42"/>
                <a:gd name="T61" fmla="*/ 70564371 h 38"/>
                <a:gd name="T62" fmla="*/ 105846574 w 42"/>
                <a:gd name="T63" fmla="*/ 55443440 h 38"/>
                <a:gd name="T64" fmla="*/ 105846574 w 42"/>
                <a:gd name="T65" fmla="*/ 45362807 h 38"/>
                <a:gd name="T66" fmla="*/ 105846574 w 42"/>
                <a:gd name="T67" fmla="*/ 30241875 h 38"/>
                <a:gd name="T68" fmla="*/ 95765928 w 42"/>
                <a:gd name="T69" fmla="*/ 20161248 h 38"/>
                <a:gd name="T70" fmla="*/ 85685306 w 42"/>
                <a:gd name="T71" fmla="*/ 10080624 h 38"/>
                <a:gd name="T72" fmla="*/ 85685306 w 42"/>
                <a:gd name="T73" fmla="*/ 10080624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38"/>
                <a:gd name="T113" fmla="*/ 42 w 42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38">
                  <a:moveTo>
                    <a:pt x="34" y="4"/>
                  </a:moveTo>
                  <a:lnTo>
                    <a:pt x="34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2" y="30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8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5" name="Freeform 130"/>
            <p:cNvSpPr>
              <a:spLocks/>
            </p:cNvSpPr>
            <p:nvPr/>
          </p:nvSpPr>
          <p:spPr bwMode="auto">
            <a:xfrm>
              <a:off x="4621213" y="2778125"/>
              <a:ext cx="50800" cy="53975"/>
            </a:xfrm>
            <a:custGeom>
              <a:avLst/>
              <a:gdLst>
                <a:gd name="T0" fmla="*/ 80644986 w 32"/>
                <a:gd name="T1" fmla="*/ 30241874 h 34"/>
                <a:gd name="T2" fmla="*/ 80644986 w 32"/>
                <a:gd name="T3" fmla="*/ 30241874 h 34"/>
                <a:gd name="T4" fmla="*/ 80644986 w 32"/>
                <a:gd name="T5" fmla="*/ 45362805 h 34"/>
                <a:gd name="T6" fmla="*/ 80644986 w 32"/>
                <a:gd name="T7" fmla="*/ 60483748 h 34"/>
                <a:gd name="T8" fmla="*/ 70564366 w 32"/>
                <a:gd name="T9" fmla="*/ 75604678 h 34"/>
                <a:gd name="T10" fmla="*/ 55443436 w 32"/>
                <a:gd name="T11" fmla="*/ 85685299 h 34"/>
                <a:gd name="T12" fmla="*/ 55443436 w 32"/>
                <a:gd name="T13" fmla="*/ 85685299 h 34"/>
                <a:gd name="T14" fmla="*/ 35282183 w 32"/>
                <a:gd name="T15" fmla="*/ 85685299 h 34"/>
                <a:gd name="T16" fmla="*/ 20161247 w 32"/>
                <a:gd name="T17" fmla="*/ 80644989 h 34"/>
                <a:gd name="T18" fmla="*/ 10080623 w 32"/>
                <a:gd name="T19" fmla="*/ 75604678 h 34"/>
                <a:gd name="T20" fmla="*/ 0 w 32"/>
                <a:gd name="T21" fmla="*/ 60483748 h 34"/>
                <a:gd name="T22" fmla="*/ 0 w 32"/>
                <a:gd name="T23" fmla="*/ 60483748 h 34"/>
                <a:gd name="T24" fmla="*/ 0 w 32"/>
                <a:gd name="T25" fmla="*/ 40322494 h 34"/>
                <a:gd name="T26" fmla="*/ 0 w 32"/>
                <a:gd name="T27" fmla="*/ 25201557 h 34"/>
                <a:gd name="T28" fmla="*/ 10080623 w 32"/>
                <a:gd name="T29" fmla="*/ 15120937 h 34"/>
                <a:gd name="T30" fmla="*/ 25201557 w 32"/>
                <a:gd name="T31" fmla="*/ 5040312 h 34"/>
                <a:gd name="T32" fmla="*/ 25201557 w 32"/>
                <a:gd name="T33" fmla="*/ 5040312 h 34"/>
                <a:gd name="T34" fmla="*/ 40322493 w 32"/>
                <a:gd name="T35" fmla="*/ 0 h 34"/>
                <a:gd name="T36" fmla="*/ 60483746 w 32"/>
                <a:gd name="T37" fmla="*/ 5040312 h 34"/>
                <a:gd name="T38" fmla="*/ 70564366 w 32"/>
                <a:gd name="T39" fmla="*/ 15120937 h 34"/>
                <a:gd name="T40" fmla="*/ 80644986 w 32"/>
                <a:gd name="T41" fmla="*/ 30241874 h 34"/>
                <a:gd name="T42" fmla="*/ 80644986 w 32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4"/>
                <a:gd name="T68" fmla="*/ 32 w 32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4">
                  <a:moveTo>
                    <a:pt x="32" y="12"/>
                  </a:moveTo>
                  <a:lnTo>
                    <a:pt x="32" y="12"/>
                  </a:lnTo>
                  <a:lnTo>
                    <a:pt x="32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4" y="34"/>
                  </a:lnTo>
                  <a:lnTo>
                    <a:pt x="8" y="32"/>
                  </a:lnTo>
                  <a:lnTo>
                    <a:pt x="4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6" name="Freeform 131"/>
            <p:cNvSpPr>
              <a:spLocks/>
            </p:cNvSpPr>
            <p:nvPr/>
          </p:nvSpPr>
          <p:spPr bwMode="auto">
            <a:xfrm>
              <a:off x="5357813" y="3302000"/>
              <a:ext cx="60325" cy="69850"/>
            </a:xfrm>
            <a:custGeom>
              <a:avLst/>
              <a:gdLst>
                <a:gd name="T0" fmla="*/ 0 w 38"/>
                <a:gd name="T1" fmla="*/ 70564375 h 44"/>
                <a:gd name="T2" fmla="*/ 0 w 38"/>
                <a:gd name="T3" fmla="*/ 70564375 h 44"/>
                <a:gd name="T4" fmla="*/ 0 w 38"/>
                <a:gd name="T5" fmla="*/ 60483754 h 44"/>
                <a:gd name="T6" fmla="*/ 0 w 38"/>
                <a:gd name="T7" fmla="*/ 40322498 h 44"/>
                <a:gd name="T8" fmla="*/ 10080624 w 38"/>
                <a:gd name="T9" fmla="*/ 20161249 h 44"/>
                <a:gd name="T10" fmla="*/ 25201559 w 38"/>
                <a:gd name="T11" fmla="*/ 0 h 44"/>
                <a:gd name="T12" fmla="*/ 25201559 w 38"/>
                <a:gd name="T13" fmla="*/ 0 h 44"/>
                <a:gd name="T14" fmla="*/ 50403117 w 38"/>
                <a:gd name="T15" fmla="*/ 5040312 h 44"/>
                <a:gd name="T16" fmla="*/ 70564371 w 38"/>
                <a:gd name="T17" fmla="*/ 15120938 h 44"/>
                <a:gd name="T18" fmla="*/ 80644992 w 38"/>
                <a:gd name="T19" fmla="*/ 25201560 h 44"/>
                <a:gd name="T20" fmla="*/ 85685303 w 38"/>
                <a:gd name="T21" fmla="*/ 35282188 h 44"/>
                <a:gd name="T22" fmla="*/ 85685303 w 38"/>
                <a:gd name="T23" fmla="*/ 35282188 h 44"/>
                <a:gd name="T24" fmla="*/ 95765924 w 38"/>
                <a:gd name="T25" fmla="*/ 50403120 h 44"/>
                <a:gd name="T26" fmla="*/ 95765924 w 38"/>
                <a:gd name="T27" fmla="*/ 65524065 h 44"/>
                <a:gd name="T28" fmla="*/ 95765924 w 38"/>
                <a:gd name="T29" fmla="*/ 80644997 h 44"/>
                <a:gd name="T30" fmla="*/ 85685303 w 38"/>
                <a:gd name="T31" fmla="*/ 90725618 h 44"/>
                <a:gd name="T32" fmla="*/ 85685303 w 38"/>
                <a:gd name="T33" fmla="*/ 90725618 h 44"/>
                <a:gd name="T34" fmla="*/ 75604682 w 38"/>
                <a:gd name="T35" fmla="*/ 100806240 h 44"/>
                <a:gd name="T36" fmla="*/ 65524061 w 38"/>
                <a:gd name="T37" fmla="*/ 105846575 h 44"/>
                <a:gd name="T38" fmla="*/ 50403117 w 38"/>
                <a:gd name="T39" fmla="*/ 110886886 h 44"/>
                <a:gd name="T40" fmla="*/ 40322496 w 38"/>
                <a:gd name="T41" fmla="*/ 110886886 h 44"/>
                <a:gd name="T42" fmla="*/ 25201559 w 38"/>
                <a:gd name="T43" fmla="*/ 105846575 h 44"/>
                <a:gd name="T44" fmla="*/ 15120938 w 38"/>
                <a:gd name="T45" fmla="*/ 95765929 h 44"/>
                <a:gd name="T46" fmla="*/ 10080624 w 38"/>
                <a:gd name="T47" fmla="*/ 85685308 h 44"/>
                <a:gd name="T48" fmla="*/ 0 w 38"/>
                <a:gd name="T49" fmla="*/ 70564375 h 44"/>
                <a:gd name="T50" fmla="*/ 0 w 38"/>
                <a:gd name="T51" fmla="*/ 70564375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4"/>
                <a:gd name="T80" fmla="*/ 38 w 38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4">
                  <a:moveTo>
                    <a:pt x="0" y="28"/>
                  </a:moveTo>
                  <a:lnTo>
                    <a:pt x="0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0" y="0"/>
                  </a:lnTo>
                  <a:lnTo>
                    <a:pt x="20" y="2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8" y="20"/>
                  </a:lnTo>
                  <a:lnTo>
                    <a:pt x="38" y="26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30" y="40"/>
                  </a:lnTo>
                  <a:lnTo>
                    <a:pt x="26" y="42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0" y="42"/>
                  </a:lnTo>
                  <a:lnTo>
                    <a:pt x="6" y="38"/>
                  </a:lnTo>
                  <a:lnTo>
                    <a:pt x="4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7" name="Freeform 132"/>
            <p:cNvSpPr>
              <a:spLocks/>
            </p:cNvSpPr>
            <p:nvPr/>
          </p:nvSpPr>
          <p:spPr bwMode="auto">
            <a:xfrm>
              <a:off x="5297488" y="3302000"/>
              <a:ext cx="63500" cy="63500"/>
            </a:xfrm>
            <a:custGeom>
              <a:avLst/>
              <a:gdLst>
                <a:gd name="T0" fmla="*/ 90725615 w 40"/>
                <a:gd name="T1" fmla="*/ 20161249 h 40"/>
                <a:gd name="T2" fmla="*/ 90725615 w 40"/>
                <a:gd name="T3" fmla="*/ 20161249 h 40"/>
                <a:gd name="T4" fmla="*/ 60483752 w 40"/>
                <a:gd name="T5" fmla="*/ 40322497 h 40"/>
                <a:gd name="T6" fmla="*/ 60483752 w 40"/>
                <a:gd name="T7" fmla="*/ 40322497 h 40"/>
                <a:gd name="T8" fmla="*/ 60483752 w 40"/>
                <a:gd name="T9" fmla="*/ 40322497 h 40"/>
                <a:gd name="T10" fmla="*/ 60483752 w 40"/>
                <a:gd name="T11" fmla="*/ 40322497 h 40"/>
                <a:gd name="T12" fmla="*/ 85685305 w 40"/>
                <a:gd name="T13" fmla="*/ 15120938 h 40"/>
                <a:gd name="T14" fmla="*/ 85685305 w 40"/>
                <a:gd name="T15" fmla="*/ 15120938 h 40"/>
                <a:gd name="T16" fmla="*/ 95765926 w 40"/>
                <a:gd name="T17" fmla="*/ 10080624 h 40"/>
                <a:gd name="T18" fmla="*/ 95765926 w 40"/>
                <a:gd name="T19" fmla="*/ 10080624 h 40"/>
                <a:gd name="T20" fmla="*/ 95765926 w 40"/>
                <a:gd name="T21" fmla="*/ 5040312 h 40"/>
                <a:gd name="T22" fmla="*/ 95765926 w 40"/>
                <a:gd name="T23" fmla="*/ 5040312 h 40"/>
                <a:gd name="T24" fmla="*/ 70564373 w 40"/>
                <a:gd name="T25" fmla="*/ 0 h 40"/>
                <a:gd name="T26" fmla="*/ 50403118 w 40"/>
                <a:gd name="T27" fmla="*/ 0 h 40"/>
                <a:gd name="T28" fmla="*/ 30241876 w 40"/>
                <a:gd name="T29" fmla="*/ 5040312 h 40"/>
                <a:gd name="T30" fmla="*/ 20161249 w 40"/>
                <a:gd name="T31" fmla="*/ 10080624 h 40"/>
                <a:gd name="T32" fmla="*/ 20161249 w 40"/>
                <a:gd name="T33" fmla="*/ 10080624 h 40"/>
                <a:gd name="T34" fmla="*/ 10080624 w 40"/>
                <a:gd name="T35" fmla="*/ 25201559 h 40"/>
                <a:gd name="T36" fmla="*/ 0 w 40"/>
                <a:gd name="T37" fmla="*/ 35282186 h 40"/>
                <a:gd name="T38" fmla="*/ 0 w 40"/>
                <a:gd name="T39" fmla="*/ 45362808 h 40"/>
                <a:gd name="T40" fmla="*/ 0 w 40"/>
                <a:gd name="T41" fmla="*/ 60483752 h 40"/>
                <a:gd name="T42" fmla="*/ 5040312 w 40"/>
                <a:gd name="T43" fmla="*/ 70564373 h 40"/>
                <a:gd name="T44" fmla="*/ 10080624 w 40"/>
                <a:gd name="T45" fmla="*/ 80644994 h 40"/>
                <a:gd name="T46" fmla="*/ 20161249 w 40"/>
                <a:gd name="T47" fmla="*/ 90725615 h 40"/>
                <a:gd name="T48" fmla="*/ 35282186 w 40"/>
                <a:gd name="T49" fmla="*/ 95765926 h 40"/>
                <a:gd name="T50" fmla="*/ 35282186 w 40"/>
                <a:gd name="T51" fmla="*/ 95765926 h 40"/>
                <a:gd name="T52" fmla="*/ 50403118 w 40"/>
                <a:gd name="T53" fmla="*/ 100806236 h 40"/>
                <a:gd name="T54" fmla="*/ 65524062 w 40"/>
                <a:gd name="T55" fmla="*/ 95765926 h 40"/>
                <a:gd name="T56" fmla="*/ 75604683 w 40"/>
                <a:gd name="T57" fmla="*/ 90725615 h 40"/>
                <a:gd name="T58" fmla="*/ 85685305 w 40"/>
                <a:gd name="T59" fmla="*/ 75604683 h 40"/>
                <a:gd name="T60" fmla="*/ 85685305 w 40"/>
                <a:gd name="T61" fmla="*/ 75604683 h 40"/>
                <a:gd name="T62" fmla="*/ 95765926 w 40"/>
                <a:gd name="T63" fmla="*/ 60483752 h 40"/>
                <a:gd name="T64" fmla="*/ 100806236 w 40"/>
                <a:gd name="T65" fmla="*/ 45362808 h 40"/>
                <a:gd name="T66" fmla="*/ 95765926 w 40"/>
                <a:gd name="T67" fmla="*/ 15120938 h 40"/>
                <a:gd name="T68" fmla="*/ 95765926 w 40"/>
                <a:gd name="T69" fmla="*/ 15120938 h 40"/>
                <a:gd name="T70" fmla="*/ 90725615 w 40"/>
                <a:gd name="T71" fmla="*/ 20161249 h 40"/>
                <a:gd name="T72" fmla="*/ 90725615 w 40"/>
                <a:gd name="T73" fmla="*/ 20161249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0"/>
                <a:gd name="T113" fmla="*/ 40 w 40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0">
                  <a:moveTo>
                    <a:pt x="36" y="8"/>
                  </a:moveTo>
                  <a:lnTo>
                    <a:pt x="36" y="8"/>
                  </a:lnTo>
                  <a:lnTo>
                    <a:pt x="24" y="16"/>
                  </a:lnTo>
                  <a:lnTo>
                    <a:pt x="34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4" y="30"/>
                  </a:lnTo>
                  <a:lnTo>
                    <a:pt x="38" y="24"/>
                  </a:lnTo>
                  <a:lnTo>
                    <a:pt x="40" y="18"/>
                  </a:lnTo>
                  <a:lnTo>
                    <a:pt x="38" y="6"/>
                  </a:lnTo>
                  <a:lnTo>
                    <a:pt x="36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8" name="Freeform 133"/>
            <p:cNvSpPr>
              <a:spLocks/>
            </p:cNvSpPr>
            <p:nvPr/>
          </p:nvSpPr>
          <p:spPr bwMode="auto">
            <a:xfrm>
              <a:off x="5291138" y="3244850"/>
              <a:ext cx="66675" cy="60325"/>
            </a:xfrm>
            <a:custGeom>
              <a:avLst/>
              <a:gdLst>
                <a:gd name="T0" fmla="*/ 80644996 w 42"/>
                <a:gd name="T1" fmla="*/ 65524061 h 38"/>
                <a:gd name="T2" fmla="*/ 80644996 w 42"/>
                <a:gd name="T3" fmla="*/ 65524061 h 38"/>
                <a:gd name="T4" fmla="*/ 35282187 w 42"/>
                <a:gd name="T5" fmla="*/ 40322496 h 38"/>
                <a:gd name="T6" fmla="*/ 35282187 w 42"/>
                <a:gd name="T7" fmla="*/ 40322496 h 38"/>
                <a:gd name="T8" fmla="*/ 35282187 w 42"/>
                <a:gd name="T9" fmla="*/ 35282186 h 38"/>
                <a:gd name="T10" fmla="*/ 35282187 w 42"/>
                <a:gd name="T11" fmla="*/ 35282186 h 38"/>
                <a:gd name="T12" fmla="*/ 60483753 w 42"/>
                <a:gd name="T13" fmla="*/ 45362807 h 38"/>
                <a:gd name="T14" fmla="*/ 85685306 w 42"/>
                <a:gd name="T15" fmla="*/ 60483751 h 38"/>
                <a:gd name="T16" fmla="*/ 85685306 w 42"/>
                <a:gd name="T17" fmla="*/ 60483751 h 38"/>
                <a:gd name="T18" fmla="*/ 105846574 w 42"/>
                <a:gd name="T19" fmla="*/ 75604682 h 38"/>
                <a:gd name="T20" fmla="*/ 105846574 w 42"/>
                <a:gd name="T21" fmla="*/ 75604682 h 38"/>
                <a:gd name="T22" fmla="*/ 105846574 w 42"/>
                <a:gd name="T23" fmla="*/ 75604682 h 38"/>
                <a:gd name="T24" fmla="*/ 105846574 w 42"/>
                <a:gd name="T25" fmla="*/ 75604682 h 38"/>
                <a:gd name="T26" fmla="*/ 100806238 w 42"/>
                <a:gd name="T27" fmla="*/ 50403117 h 38"/>
                <a:gd name="T28" fmla="*/ 95765928 w 42"/>
                <a:gd name="T29" fmla="*/ 30241875 h 38"/>
                <a:gd name="T30" fmla="*/ 85685306 w 42"/>
                <a:gd name="T31" fmla="*/ 15120938 h 38"/>
                <a:gd name="T32" fmla="*/ 70564374 w 42"/>
                <a:gd name="T33" fmla="*/ 10080624 h 38"/>
                <a:gd name="T34" fmla="*/ 70564374 w 42"/>
                <a:gd name="T35" fmla="*/ 10080624 h 38"/>
                <a:gd name="T36" fmla="*/ 55443442 w 42"/>
                <a:gd name="T37" fmla="*/ 0 h 38"/>
                <a:gd name="T38" fmla="*/ 45362808 w 42"/>
                <a:gd name="T39" fmla="*/ 0 h 38"/>
                <a:gd name="T40" fmla="*/ 30241876 w 42"/>
                <a:gd name="T41" fmla="*/ 5040312 h 38"/>
                <a:gd name="T42" fmla="*/ 20161249 w 42"/>
                <a:gd name="T43" fmla="*/ 10080624 h 38"/>
                <a:gd name="T44" fmla="*/ 10080624 w 42"/>
                <a:gd name="T45" fmla="*/ 15120938 h 38"/>
                <a:gd name="T46" fmla="*/ 5040312 w 42"/>
                <a:gd name="T47" fmla="*/ 30241875 h 38"/>
                <a:gd name="T48" fmla="*/ 0 w 42"/>
                <a:gd name="T49" fmla="*/ 40322496 h 38"/>
                <a:gd name="T50" fmla="*/ 0 w 42"/>
                <a:gd name="T51" fmla="*/ 55443440 h 38"/>
                <a:gd name="T52" fmla="*/ 0 w 42"/>
                <a:gd name="T53" fmla="*/ 55443440 h 38"/>
                <a:gd name="T54" fmla="*/ 5040312 w 42"/>
                <a:gd name="T55" fmla="*/ 70564371 h 38"/>
                <a:gd name="T56" fmla="*/ 10080624 w 42"/>
                <a:gd name="T57" fmla="*/ 80644992 h 38"/>
                <a:gd name="T58" fmla="*/ 20161249 w 42"/>
                <a:gd name="T59" fmla="*/ 90725613 h 38"/>
                <a:gd name="T60" fmla="*/ 35282187 w 42"/>
                <a:gd name="T61" fmla="*/ 95765924 h 38"/>
                <a:gd name="T62" fmla="*/ 35282187 w 42"/>
                <a:gd name="T63" fmla="*/ 95765924 h 38"/>
                <a:gd name="T64" fmla="*/ 55443442 w 42"/>
                <a:gd name="T65" fmla="*/ 95765924 h 38"/>
                <a:gd name="T66" fmla="*/ 70564374 w 42"/>
                <a:gd name="T67" fmla="*/ 95765924 h 38"/>
                <a:gd name="T68" fmla="*/ 100806238 w 42"/>
                <a:gd name="T69" fmla="*/ 80644992 h 38"/>
                <a:gd name="T70" fmla="*/ 100806238 w 42"/>
                <a:gd name="T71" fmla="*/ 80644992 h 38"/>
                <a:gd name="T72" fmla="*/ 80644996 w 42"/>
                <a:gd name="T73" fmla="*/ 65524061 h 38"/>
                <a:gd name="T74" fmla="*/ 80644996 w 42"/>
                <a:gd name="T75" fmla="*/ 65524061 h 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2"/>
                <a:gd name="T115" fmla="*/ 0 h 38"/>
                <a:gd name="T116" fmla="*/ 42 w 42"/>
                <a:gd name="T117" fmla="*/ 38 h 3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2" h="38">
                  <a:moveTo>
                    <a:pt x="32" y="26"/>
                  </a:moveTo>
                  <a:lnTo>
                    <a:pt x="32" y="2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2" y="30"/>
                  </a:lnTo>
                  <a:lnTo>
                    <a:pt x="40" y="20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2" y="38"/>
                  </a:lnTo>
                  <a:lnTo>
                    <a:pt x="28" y="38"/>
                  </a:lnTo>
                  <a:lnTo>
                    <a:pt x="40" y="32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19" name="Freeform 134"/>
            <p:cNvSpPr>
              <a:spLocks/>
            </p:cNvSpPr>
            <p:nvPr/>
          </p:nvSpPr>
          <p:spPr bwMode="auto">
            <a:xfrm>
              <a:off x="5341938" y="3216275"/>
              <a:ext cx="60325" cy="73025"/>
            </a:xfrm>
            <a:custGeom>
              <a:avLst/>
              <a:gdLst>
                <a:gd name="T0" fmla="*/ 95765924 w 38"/>
                <a:gd name="T1" fmla="*/ 55443444 h 46"/>
                <a:gd name="T2" fmla="*/ 95765924 w 38"/>
                <a:gd name="T3" fmla="*/ 55443444 h 46"/>
                <a:gd name="T4" fmla="*/ 90725613 w 38"/>
                <a:gd name="T5" fmla="*/ 70564376 h 46"/>
                <a:gd name="T6" fmla="*/ 85685303 w 38"/>
                <a:gd name="T7" fmla="*/ 85685309 h 46"/>
                <a:gd name="T8" fmla="*/ 70564371 w 38"/>
                <a:gd name="T9" fmla="*/ 100806241 h 46"/>
                <a:gd name="T10" fmla="*/ 45362807 w 38"/>
                <a:gd name="T11" fmla="*/ 115927199 h 46"/>
                <a:gd name="T12" fmla="*/ 45362807 w 38"/>
                <a:gd name="T13" fmla="*/ 115927199 h 46"/>
                <a:gd name="T14" fmla="*/ 25201559 w 38"/>
                <a:gd name="T15" fmla="*/ 100806241 h 46"/>
                <a:gd name="T16" fmla="*/ 10080624 w 38"/>
                <a:gd name="T17" fmla="*/ 80644998 h 46"/>
                <a:gd name="T18" fmla="*/ 5040312 w 38"/>
                <a:gd name="T19" fmla="*/ 70564376 h 46"/>
                <a:gd name="T20" fmla="*/ 0 w 38"/>
                <a:gd name="T21" fmla="*/ 60483755 h 46"/>
                <a:gd name="T22" fmla="*/ 0 w 38"/>
                <a:gd name="T23" fmla="*/ 60483755 h 46"/>
                <a:gd name="T24" fmla="*/ 0 w 38"/>
                <a:gd name="T25" fmla="*/ 40322499 h 46"/>
                <a:gd name="T26" fmla="*/ 5040312 w 38"/>
                <a:gd name="T27" fmla="*/ 30241877 h 46"/>
                <a:gd name="T28" fmla="*/ 10080624 w 38"/>
                <a:gd name="T29" fmla="*/ 15120939 h 46"/>
                <a:gd name="T30" fmla="*/ 25201559 w 38"/>
                <a:gd name="T31" fmla="*/ 5040312 h 46"/>
                <a:gd name="T32" fmla="*/ 25201559 w 38"/>
                <a:gd name="T33" fmla="*/ 5040312 h 46"/>
                <a:gd name="T34" fmla="*/ 35282186 w 38"/>
                <a:gd name="T35" fmla="*/ 0 h 46"/>
                <a:gd name="T36" fmla="*/ 50403117 w 38"/>
                <a:gd name="T37" fmla="*/ 0 h 46"/>
                <a:gd name="T38" fmla="*/ 60483751 w 38"/>
                <a:gd name="T39" fmla="*/ 5040312 h 46"/>
                <a:gd name="T40" fmla="*/ 75604682 w 38"/>
                <a:gd name="T41" fmla="*/ 10080625 h 46"/>
                <a:gd name="T42" fmla="*/ 80644992 w 38"/>
                <a:gd name="T43" fmla="*/ 15120939 h 46"/>
                <a:gd name="T44" fmla="*/ 90725613 w 38"/>
                <a:gd name="T45" fmla="*/ 25201560 h 46"/>
                <a:gd name="T46" fmla="*/ 95765924 w 38"/>
                <a:gd name="T47" fmla="*/ 40322499 h 46"/>
                <a:gd name="T48" fmla="*/ 95765924 w 38"/>
                <a:gd name="T49" fmla="*/ 55443444 h 46"/>
                <a:gd name="T50" fmla="*/ 95765924 w 38"/>
                <a:gd name="T51" fmla="*/ 55443444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46"/>
                <a:gd name="T80" fmla="*/ 38 w 38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46">
                  <a:moveTo>
                    <a:pt x="38" y="22"/>
                  </a:moveTo>
                  <a:lnTo>
                    <a:pt x="38" y="22"/>
                  </a:lnTo>
                  <a:lnTo>
                    <a:pt x="36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18" y="46"/>
                  </a:lnTo>
                  <a:lnTo>
                    <a:pt x="10" y="40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0" name="Freeform 135"/>
            <p:cNvSpPr>
              <a:spLocks/>
            </p:cNvSpPr>
            <p:nvPr/>
          </p:nvSpPr>
          <p:spPr bwMode="auto">
            <a:xfrm>
              <a:off x="5380038" y="3251200"/>
              <a:ext cx="66675" cy="63500"/>
            </a:xfrm>
            <a:custGeom>
              <a:avLst/>
              <a:gdLst>
                <a:gd name="T0" fmla="*/ 90725617 w 42"/>
                <a:gd name="T1" fmla="*/ 10080624 h 40"/>
                <a:gd name="T2" fmla="*/ 90725617 w 42"/>
                <a:gd name="T3" fmla="*/ 10080624 h 40"/>
                <a:gd name="T4" fmla="*/ 75604685 w 42"/>
                <a:gd name="T5" fmla="*/ 5040312 h 40"/>
                <a:gd name="T6" fmla="*/ 60483753 w 42"/>
                <a:gd name="T7" fmla="*/ 0 h 40"/>
                <a:gd name="T8" fmla="*/ 45362808 w 42"/>
                <a:gd name="T9" fmla="*/ 5040312 h 40"/>
                <a:gd name="T10" fmla="*/ 30241876 w 42"/>
                <a:gd name="T11" fmla="*/ 10080624 h 40"/>
                <a:gd name="T12" fmla="*/ 30241876 w 42"/>
                <a:gd name="T13" fmla="*/ 10080624 h 40"/>
                <a:gd name="T14" fmla="*/ 15120938 w 42"/>
                <a:gd name="T15" fmla="*/ 25201559 h 40"/>
                <a:gd name="T16" fmla="*/ 5040312 w 42"/>
                <a:gd name="T17" fmla="*/ 40322497 h 40"/>
                <a:gd name="T18" fmla="*/ 0 w 42"/>
                <a:gd name="T19" fmla="*/ 70564373 h 40"/>
                <a:gd name="T20" fmla="*/ 0 w 42"/>
                <a:gd name="T21" fmla="*/ 70564373 h 40"/>
                <a:gd name="T22" fmla="*/ 20161249 w 42"/>
                <a:gd name="T23" fmla="*/ 60483752 h 40"/>
                <a:gd name="T24" fmla="*/ 20161249 w 42"/>
                <a:gd name="T25" fmla="*/ 60483752 h 40"/>
                <a:gd name="T26" fmla="*/ 40322498 w 42"/>
                <a:gd name="T27" fmla="*/ 50403118 h 40"/>
                <a:gd name="T28" fmla="*/ 55443442 w 42"/>
                <a:gd name="T29" fmla="*/ 50403118 h 40"/>
                <a:gd name="T30" fmla="*/ 55443442 w 42"/>
                <a:gd name="T31" fmla="*/ 50403118 h 40"/>
                <a:gd name="T32" fmla="*/ 55443442 w 42"/>
                <a:gd name="T33" fmla="*/ 50403118 h 40"/>
                <a:gd name="T34" fmla="*/ 55443442 w 42"/>
                <a:gd name="T35" fmla="*/ 50403118 h 40"/>
                <a:gd name="T36" fmla="*/ 35282187 w 42"/>
                <a:gd name="T37" fmla="*/ 55443441 h 40"/>
                <a:gd name="T38" fmla="*/ 15120938 w 42"/>
                <a:gd name="T39" fmla="*/ 65524062 h 40"/>
                <a:gd name="T40" fmla="*/ 15120938 w 42"/>
                <a:gd name="T41" fmla="*/ 65524062 h 40"/>
                <a:gd name="T42" fmla="*/ 0 w 42"/>
                <a:gd name="T43" fmla="*/ 75604683 h 40"/>
                <a:gd name="T44" fmla="*/ 0 w 42"/>
                <a:gd name="T45" fmla="*/ 75604683 h 40"/>
                <a:gd name="T46" fmla="*/ 20161249 w 42"/>
                <a:gd name="T47" fmla="*/ 90725615 h 40"/>
                <a:gd name="T48" fmla="*/ 40322498 w 42"/>
                <a:gd name="T49" fmla="*/ 95765926 h 40"/>
                <a:gd name="T50" fmla="*/ 55443442 w 42"/>
                <a:gd name="T51" fmla="*/ 100806236 h 40"/>
                <a:gd name="T52" fmla="*/ 70564374 w 42"/>
                <a:gd name="T53" fmla="*/ 95765926 h 40"/>
                <a:gd name="T54" fmla="*/ 70564374 w 42"/>
                <a:gd name="T55" fmla="*/ 95765926 h 40"/>
                <a:gd name="T56" fmla="*/ 85685306 w 42"/>
                <a:gd name="T57" fmla="*/ 90725615 h 40"/>
                <a:gd name="T58" fmla="*/ 95765928 w 42"/>
                <a:gd name="T59" fmla="*/ 80644994 h 40"/>
                <a:gd name="T60" fmla="*/ 105846574 w 42"/>
                <a:gd name="T61" fmla="*/ 70564373 h 40"/>
                <a:gd name="T62" fmla="*/ 105846574 w 42"/>
                <a:gd name="T63" fmla="*/ 60483752 h 40"/>
                <a:gd name="T64" fmla="*/ 105846574 w 42"/>
                <a:gd name="T65" fmla="*/ 45362808 h 40"/>
                <a:gd name="T66" fmla="*/ 105846574 w 42"/>
                <a:gd name="T67" fmla="*/ 35282186 h 40"/>
                <a:gd name="T68" fmla="*/ 100806238 w 42"/>
                <a:gd name="T69" fmla="*/ 20161249 h 40"/>
                <a:gd name="T70" fmla="*/ 90725617 w 42"/>
                <a:gd name="T71" fmla="*/ 10080624 h 40"/>
                <a:gd name="T72" fmla="*/ 90725617 w 42"/>
                <a:gd name="T73" fmla="*/ 10080624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0"/>
                <a:gd name="T113" fmla="*/ 42 w 42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0">
                  <a:moveTo>
                    <a:pt x="36" y="4"/>
                  </a:moveTo>
                  <a:lnTo>
                    <a:pt x="36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6" y="10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14" y="22"/>
                  </a:lnTo>
                  <a:lnTo>
                    <a:pt x="6" y="26"/>
                  </a:lnTo>
                  <a:lnTo>
                    <a:pt x="0" y="30"/>
                  </a:lnTo>
                  <a:lnTo>
                    <a:pt x="8" y="36"/>
                  </a:lnTo>
                  <a:lnTo>
                    <a:pt x="16" y="38"/>
                  </a:lnTo>
                  <a:lnTo>
                    <a:pt x="22" y="40"/>
                  </a:lnTo>
                  <a:lnTo>
                    <a:pt x="28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0" y="8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1" name="Freeform 136"/>
            <p:cNvSpPr>
              <a:spLocks/>
            </p:cNvSpPr>
            <p:nvPr/>
          </p:nvSpPr>
          <p:spPr bwMode="auto">
            <a:xfrm>
              <a:off x="5338763" y="3270250"/>
              <a:ext cx="53975" cy="53975"/>
            </a:xfrm>
            <a:custGeom>
              <a:avLst/>
              <a:gdLst>
                <a:gd name="T0" fmla="*/ 85685299 w 34"/>
                <a:gd name="T1" fmla="*/ 30241874 h 34"/>
                <a:gd name="T2" fmla="*/ 85685299 w 34"/>
                <a:gd name="T3" fmla="*/ 30241874 h 34"/>
                <a:gd name="T4" fmla="*/ 85685299 w 34"/>
                <a:gd name="T5" fmla="*/ 45362805 h 34"/>
                <a:gd name="T6" fmla="*/ 80644989 w 34"/>
                <a:gd name="T7" fmla="*/ 60483748 h 34"/>
                <a:gd name="T8" fmla="*/ 70564368 w 34"/>
                <a:gd name="T9" fmla="*/ 75604678 h 34"/>
                <a:gd name="T10" fmla="*/ 55443437 w 34"/>
                <a:gd name="T11" fmla="*/ 85685299 h 34"/>
                <a:gd name="T12" fmla="*/ 55443437 w 34"/>
                <a:gd name="T13" fmla="*/ 85685299 h 34"/>
                <a:gd name="T14" fmla="*/ 40322494 w 34"/>
                <a:gd name="T15" fmla="*/ 85685299 h 34"/>
                <a:gd name="T16" fmla="*/ 25201557 w 34"/>
                <a:gd name="T17" fmla="*/ 80644989 h 34"/>
                <a:gd name="T18" fmla="*/ 10080624 w 34"/>
                <a:gd name="T19" fmla="*/ 70564368 h 34"/>
                <a:gd name="T20" fmla="*/ 0 w 34"/>
                <a:gd name="T21" fmla="*/ 55443437 h 34"/>
                <a:gd name="T22" fmla="*/ 0 w 34"/>
                <a:gd name="T23" fmla="*/ 55443437 h 34"/>
                <a:gd name="T24" fmla="*/ 0 w 34"/>
                <a:gd name="T25" fmla="*/ 40322494 h 34"/>
                <a:gd name="T26" fmla="*/ 5040312 w 34"/>
                <a:gd name="T27" fmla="*/ 25201557 h 34"/>
                <a:gd name="T28" fmla="*/ 15120937 w 34"/>
                <a:gd name="T29" fmla="*/ 10080624 h 34"/>
                <a:gd name="T30" fmla="*/ 30241874 w 34"/>
                <a:gd name="T31" fmla="*/ 0 h 34"/>
                <a:gd name="T32" fmla="*/ 30241874 w 34"/>
                <a:gd name="T33" fmla="*/ 0 h 34"/>
                <a:gd name="T34" fmla="*/ 45362805 w 34"/>
                <a:gd name="T35" fmla="*/ 0 h 34"/>
                <a:gd name="T36" fmla="*/ 60483748 w 34"/>
                <a:gd name="T37" fmla="*/ 5040312 h 34"/>
                <a:gd name="T38" fmla="*/ 75604678 w 34"/>
                <a:gd name="T39" fmla="*/ 15120937 h 34"/>
                <a:gd name="T40" fmla="*/ 85685299 w 34"/>
                <a:gd name="T41" fmla="*/ 30241874 h 34"/>
                <a:gd name="T42" fmla="*/ 85685299 w 34"/>
                <a:gd name="T43" fmla="*/ 30241874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34"/>
                <a:gd name="T68" fmla="*/ 34 w 34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34">
                  <a:moveTo>
                    <a:pt x="34" y="12"/>
                  </a:moveTo>
                  <a:lnTo>
                    <a:pt x="34" y="12"/>
                  </a:lnTo>
                  <a:lnTo>
                    <a:pt x="34" y="18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2" y="34"/>
                  </a:lnTo>
                  <a:lnTo>
                    <a:pt x="16" y="34"/>
                  </a:lnTo>
                  <a:lnTo>
                    <a:pt x="10" y="32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2" name="Freeform 137"/>
            <p:cNvSpPr>
              <a:spLocks noEditPoints="1"/>
            </p:cNvSpPr>
            <p:nvPr/>
          </p:nvSpPr>
          <p:spPr bwMode="auto">
            <a:xfrm>
              <a:off x="4367213" y="3524250"/>
              <a:ext cx="130175" cy="123825"/>
            </a:xfrm>
            <a:custGeom>
              <a:avLst/>
              <a:gdLst>
                <a:gd name="T0" fmla="*/ 166330300 w 82"/>
                <a:gd name="T1" fmla="*/ 126007813 h 78"/>
                <a:gd name="T2" fmla="*/ 196572164 w 82"/>
                <a:gd name="T3" fmla="*/ 156249676 h 78"/>
                <a:gd name="T4" fmla="*/ 181451232 w 82"/>
                <a:gd name="T5" fmla="*/ 176410918 h 78"/>
                <a:gd name="T6" fmla="*/ 131048126 w 82"/>
                <a:gd name="T7" fmla="*/ 186491539 h 78"/>
                <a:gd name="T8" fmla="*/ 110886883 w 82"/>
                <a:gd name="T9" fmla="*/ 151209365 h 78"/>
                <a:gd name="T10" fmla="*/ 85685305 w 82"/>
                <a:gd name="T11" fmla="*/ 191531850 h 78"/>
                <a:gd name="T12" fmla="*/ 45362808 w 82"/>
                <a:gd name="T13" fmla="*/ 191531850 h 78"/>
                <a:gd name="T14" fmla="*/ 35282187 w 82"/>
                <a:gd name="T15" fmla="*/ 176410918 h 78"/>
                <a:gd name="T16" fmla="*/ 50403119 w 82"/>
                <a:gd name="T17" fmla="*/ 141128744 h 78"/>
                <a:gd name="T18" fmla="*/ 35282187 w 82"/>
                <a:gd name="T19" fmla="*/ 120967502 h 78"/>
                <a:gd name="T20" fmla="*/ 5040312 w 82"/>
                <a:gd name="T21" fmla="*/ 95765925 h 78"/>
                <a:gd name="T22" fmla="*/ 15120938 w 82"/>
                <a:gd name="T23" fmla="*/ 55443441 h 78"/>
                <a:gd name="T24" fmla="*/ 40322497 w 82"/>
                <a:gd name="T25" fmla="*/ 45362807 h 78"/>
                <a:gd name="T26" fmla="*/ 70564374 w 82"/>
                <a:gd name="T27" fmla="*/ 65524062 h 78"/>
                <a:gd name="T28" fmla="*/ 60483752 w 82"/>
                <a:gd name="T29" fmla="*/ 20161248 h 78"/>
                <a:gd name="T30" fmla="*/ 90725616 w 82"/>
                <a:gd name="T31" fmla="*/ 5040312 h 78"/>
                <a:gd name="T32" fmla="*/ 120967505 w 82"/>
                <a:gd name="T33" fmla="*/ 5040312 h 78"/>
                <a:gd name="T34" fmla="*/ 141128747 w 82"/>
                <a:gd name="T35" fmla="*/ 25201559 h 78"/>
                <a:gd name="T36" fmla="*/ 136088436 w 82"/>
                <a:gd name="T37" fmla="*/ 70564372 h 78"/>
                <a:gd name="T38" fmla="*/ 191531853 w 82"/>
                <a:gd name="T39" fmla="*/ 55443441 h 78"/>
                <a:gd name="T40" fmla="*/ 206652785 w 82"/>
                <a:gd name="T41" fmla="*/ 85685304 h 78"/>
                <a:gd name="T42" fmla="*/ 191531853 w 82"/>
                <a:gd name="T43" fmla="*/ 105846571 h 78"/>
                <a:gd name="T44" fmla="*/ 141128747 w 82"/>
                <a:gd name="T45" fmla="*/ 115927192 h 78"/>
                <a:gd name="T46" fmla="*/ 151209368 w 82"/>
                <a:gd name="T47" fmla="*/ 90725614 h 78"/>
                <a:gd name="T48" fmla="*/ 126007815 w 82"/>
                <a:gd name="T49" fmla="*/ 75604683 h 78"/>
                <a:gd name="T50" fmla="*/ 105846573 w 82"/>
                <a:gd name="T51" fmla="*/ 70564372 h 78"/>
                <a:gd name="T52" fmla="*/ 100806237 w 82"/>
                <a:gd name="T53" fmla="*/ 40322497 h 78"/>
                <a:gd name="T54" fmla="*/ 100806237 w 82"/>
                <a:gd name="T55" fmla="*/ 70564372 h 78"/>
                <a:gd name="T56" fmla="*/ 100806237 w 82"/>
                <a:gd name="T57" fmla="*/ 70564372 h 78"/>
                <a:gd name="T58" fmla="*/ 70564374 w 82"/>
                <a:gd name="T59" fmla="*/ 95765925 h 78"/>
                <a:gd name="T60" fmla="*/ 40322497 w 82"/>
                <a:gd name="T61" fmla="*/ 80644993 h 78"/>
                <a:gd name="T62" fmla="*/ 55443442 w 82"/>
                <a:gd name="T63" fmla="*/ 90725614 h 78"/>
                <a:gd name="T64" fmla="*/ 70564374 w 82"/>
                <a:gd name="T65" fmla="*/ 110886881 h 78"/>
                <a:gd name="T66" fmla="*/ 85685305 w 82"/>
                <a:gd name="T67" fmla="*/ 131048123 h 78"/>
                <a:gd name="T68" fmla="*/ 70564374 w 82"/>
                <a:gd name="T69" fmla="*/ 161289987 h 78"/>
                <a:gd name="T70" fmla="*/ 75604684 w 82"/>
                <a:gd name="T71" fmla="*/ 161289987 h 78"/>
                <a:gd name="T72" fmla="*/ 100806237 w 82"/>
                <a:gd name="T73" fmla="*/ 136088434 h 78"/>
                <a:gd name="T74" fmla="*/ 126007815 w 82"/>
                <a:gd name="T75" fmla="*/ 131048123 h 78"/>
                <a:gd name="T76" fmla="*/ 136088436 w 82"/>
                <a:gd name="T77" fmla="*/ 141128744 h 78"/>
                <a:gd name="T78" fmla="*/ 156249679 w 82"/>
                <a:gd name="T79" fmla="*/ 151209365 h 78"/>
                <a:gd name="T80" fmla="*/ 141128747 w 82"/>
                <a:gd name="T81" fmla="*/ 136088434 h 78"/>
                <a:gd name="T82" fmla="*/ 136088436 w 82"/>
                <a:gd name="T83" fmla="*/ 115927192 h 78"/>
                <a:gd name="T84" fmla="*/ 136088436 w 82"/>
                <a:gd name="T85" fmla="*/ 95765925 h 78"/>
                <a:gd name="T86" fmla="*/ 166330300 w 82"/>
                <a:gd name="T87" fmla="*/ 85685304 h 78"/>
                <a:gd name="T88" fmla="*/ 166330300 w 82"/>
                <a:gd name="T89" fmla="*/ 85685304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2"/>
                <a:gd name="T136" fmla="*/ 0 h 78"/>
                <a:gd name="T137" fmla="*/ 82 w 8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2" h="78">
                  <a:moveTo>
                    <a:pt x="56" y="46"/>
                  </a:moveTo>
                  <a:lnTo>
                    <a:pt x="56" y="46"/>
                  </a:lnTo>
                  <a:lnTo>
                    <a:pt x="66" y="50"/>
                  </a:lnTo>
                  <a:lnTo>
                    <a:pt x="74" y="54"/>
                  </a:lnTo>
                  <a:lnTo>
                    <a:pt x="78" y="58"/>
                  </a:lnTo>
                  <a:lnTo>
                    <a:pt x="78" y="62"/>
                  </a:lnTo>
                  <a:lnTo>
                    <a:pt x="76" y="66"/>
                  </a:lnTo>
                  <a:lnTo>
                    <a:pt x="72" y="70"/>
                  </a:lnTo>
                  <a:lnTo>
                    <a:pt x="64" y="76"/>
                  </a:lnTo>
                  <a:lnTo>
                    <a:pt x="58" y="76"/>
                  </a:lnTo>
                  <a:lnTo>
                    <a:pt x="52" y="74"/>
                  </a:lnTo>
                  <a:lnTo>
                    <a:pt x="46" y="64"/>
                  </a:lnTo>
                  <a:lnTo>
                    <a:pt x="44" y="60"/>
                  </a:lnTo>
                  <a:lnTo>
                    <a:pt x="40" y="70"/>
                  </a:lnTo>
                  <a:lnTo>
                    <a:pt x="34" y="76"/>
                  </a:lnTo>
                  <a:lnTo>
                    <a:pt x="28" y="78"/>
                  </a:lnTo>
                  <a:lnTo>
                    <a:pt x="22" y="78"/>
                  </a:lnTo>
                  <a:lnTo>
                    <a:pt x="18" y="76"/>
                  </a:lnTo>
                  <a:lnTo>
                    <a:pt x="16" y="74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4"/>
                  </a:lnTo>
                  <a:lnTo>
                    <a:pt x="20" y="56"/>
                  </a:lnTo>
                  <a:lnTo>
                    <a:pt x="26" y="50"/>
                  </a:lnTo>
                  <a:lnTo>
                    <a:pt x="14" y="48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2" y="28"/>
                  </a:lnTo>
                  <a:lnTo>
                    <a:pt x="6" y="2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22" y="22"/>
                  </a:lnTo>
                  <a:lnTo>
                    <a:pt x="28" y="2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30" y="2"/>
                  </a:lnTo>
                  <a:lnTo>
                    <a:pt x="36" y="2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52" y="4"/>
                  </a:lnTo>
                  <a:lnTo>
                    <a:pt x="54" y="6"/>
                  </a:lnTo>
                  <a:lnTo>
                    <a:pt x="56" y="10"/>
                  </a:lnTo>
                  <a:lnTo>
                    <a:pt x="56" y="18"/>
                  </a:lnTo>
                  <a:lnTo>
                    <a:pt x="54" y="28"/>
                  </a:lnTo>
                  <a:lnTo>
                    <a:pt x="62" y="22"/>
                  </a:lnTo>
                  <a:lnTo>
                    <a:pt x="68" y="20"/>
                  </a:lnTo>
                  <a:lnTo>
                    <a:pt x="76" y="22"/>
                  </a:lnTo>
                  <a:lnTo>
                    <a:pt x="80" y="28"/>
                  </a:lnTo>
                  <a:lnTo>
                    <a:pt x="82" y="34"/>
                  </a:lnTo>
                  <a:lnTo>
                    <a:pt x="82" y="38"/>
                  </a:lnTo>
                  <a:lnTo>
                    <a:pt x="80" y="40"/>
                  </a:lnTo>
                  <a:lnTo>
                    <a:pt x="76" y="42"/>
                  </a:lnTo>
                  <a:lnTo>
                    <a:pt x="66" y="46"/>
                  </a:lnTo>
                  <a:lnTo>
                    <a:pt x="56" y="46"/>
                  </a:lnTo>
                  <a:close/>
                  <a:moveTo>
                    <a:pt x="66" y="34"/>
                  </a:moveTo>
                  <a:lnTo>
                    <a:pt x="66" y="34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2" y="28"/>
                  </a:lnTo>
                  <a:lnTo>
                    <a:pt x="42" y="22"/>
                  </a:lnTo>
                  <a:lnTo>
                    <a:pt x="40" y="16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28" y="38"/>
                  </a:lnTo>
                  <a:lnTo>
                    <a:pt x="16" y="32"/>
                  </a:lnTo>
                  <a:lnTo>
                    <a:pt x="22" y="36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30" y="48"/>
                  </a:lnTo>
                  <a:lnTo>
                    <a:pt x="34" y="52"/>
                  </a:lnTo>
                  <a:lnTo>
                    <a:pt x="30" y="58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6" y="54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50" y="52"/>
                  </a:lnTo>
                  <a:lnTo>
                    <a:pt x="54" y="56"/>
                  </a:lnTo>
                  <a:lnTo>
                    <a:pt x="60" y="62"/>
                  </a:lnTo>
                  <a:lnTo>
                    <a:pt x="62" y="60"/>
                  </a:lnTo>
                  <a:lnTo>
                    <a:pt x="56" y="54"/>
                  </a:lnTo>
                  <a:lnTo>
                    <a:pt x="50" y="52"/>
                  </a:lnTo>
                  <a:lnTo>
                    <a:pt x="54" y="4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3" name="Freeform 138"/>
            <p:cNvSpPr>
              <a:spLocks/>
            </p:cNvSpPr>
            <p:nvPr/>
          </p:nvSpPr>
          <p:spPr bwMode="auto">
            <a:xfrm>
              <a:off x="4411663" y="3568700"/>
              <a:ext cx="44450" cy="44450"/>
            </a:xfrm>
            <a:custGeom>
              <a:avLst/>
              <a:gdLst>
                <a:gd name="T0" fmla="*/ 70564381 w 28"/>
                <a:gd name="T1" fmla="*/ 25201562 h 28"/>
                <a:gd name="T2" fmla="*/ 70564381 w 28"/>
                <a:gd name="T3" fmla="*/ 25201562 h 28"/>
                <a:gd name="T4" fmla="*/ 70564381 w 28"/>
                <a:gd name="T5" fmla="*/ 40322501 h 28"/>
                <a:gd name="T6" fmla="*/ 65524069 w 28"/>
                <a:gd name="T7" fmla="*/ 55443447 h 28"/>
                <a:gd name="T8" fmla="*/ 55443447 w 28"/>
                <a:gd name="T9" fmla="*/ 65524069 h 28"/>
                <a:gd name="T10" fmla="*/ 40322501 w 28"/>
                <a:gd name="T11" fmla="*/ 70564381 h 28"/>
                <a:gd name="T12" fmla="*/ 40322501 w 28"/>
                <a:gd name="T13" fmla="*/ 70564381 h 28"/>
                <a:gd name="T14" fmla="*/ 30241879 w 28"/>
                <a:gd name="T15" fmla="*/ 65524069 h 28"/>
                <a:gd name="T16" fmla="*/ 15120940 w 28"/>
                <a:gd name="T17" fmla="*/ 60483758 h 28"/>
                <a:gd name="T18" fmla="*/ 5040313 w 28"/>
                <a:gd name="T19" fmla="*/ 50403124 h 28"/>
                <a:gd name="T20" fmla="*/ 0 w 28"/>
                <a:gd name="T21" fmla="*/ 40322501 h 28"/>
                <a:gd name="T22" fmla="*/ 0 w 28"/>
                <a:gd name="T23" fmla="*/ 40322501 h 28"/>
                <a:gd name="T24" fmla="*/ 0 w 28"/>
                <a:gd name="T25" fmla="*/ 25201562 h 28"/>
                <a:gd name="T26" fmla="*/ 5040313 w 28"/>
                <a:gd name="T27" fmla="*/ 10080625 h 28"/>
                <a:gd name="T28" fmla="*/ 15120940 w 28"/>
                <a:gd name="T29" fmla="*/ 5040313 h 28"/>
                <a:gd name="T30" fmla="*/ 30241879 w 28"/>
                <a:gd name="T31" fmla="*/ 0 h 28"/>
                <a:gd name="T32" fmla="*/ 30241879 w 28"/>
                <a:gd name="T33" fmla="*/ 0 h 28"/>
                <a:gd name="T34" fmla="*/ 45362813 w 28"/>
                <a:gd name="T35" fmla="*/ 0 h 28"/>
                <a:gd name="T36" fmla="*/ 55443447 w 28"/>
                <a:gd name="T37" fmla="*/ 5040313 h 28"/>
                <a:gd name="T38" fmla="*/ 65524069 w 28"/>
                <a:gd name="T39" fmla="*/ 15120940 h 28"/>
                <a:gd name="T40" fmla="*/ 70564381 w 28"/>
                <a:gd name="T41" fmla="*/ 25201562 h 28"/>
                <a:gd name="T42" fmla="*/ 70564381 w 28"/>
                <a:gd name="T43" fmla="*/ 25201562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28"/>
                <a:gd name="T68" fmla="*/ 28 w 28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28">
                  <a:moveTo>
                    <a:pt x="28" y="10"/>
                  </a:moveTo>
                  <a:lnTo>
                    <a:pt x="28" y="10"/>
                  </a:lnTo>
                  <a:lnTo>
                    <a:pt x="28" y="16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2" y="26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4" name="Freeform 139"/>
            <p:cNvSpPr>
              <a:spLocks noEditPoints="1"/>
            </p:cNvSpPr>
            <p:nvPr/>
          </p:nvSpPr>
          <p:spPr bwMode="auto">
            <a:xfrm>
              <a:off x="5053013" y="3222625"/>
              <a:ext cx="123825" cy="117475"/>
            </a:xfrm>
            <a:custGeom>
              <a:avLst/>
              <a:gdLst>
                <a:gd name="T0" fmla="*/ 156249676 w 78"/>
                <a:gd name="T1" fmla="*/ 120967500 h 74"/>
                <a:gd name="T2" fmla="*/ 176410918 w 78"/>
                <a:gd name="T3" fmla="*/ 156249673 h 74"/>
                <a:gd name="T4" fmla="*/ 161289987 w 78"/>
                <a:gd name="T5" fmla="*/ 176410914 h 74"/>
                <a:gd name="T6" fmla="*/ 110886881 w 78"/>
                <a:gd name="T7" fmla="*/ 176410914 h 74"/>
                <a:gd name="T8" fmla="*/ 95765925 w 78"/>
                <a:gd name="T9" fmla="*/ 141128741 h 74"/>
                <a:gd name="T10" fmla="*/ 70564372 w 78"/>
                <a:gd name="T11" fmla="*/ 176410914 h 74"/>
                <a:gd name="T12" fmla="*/ 30241876 w 78"/>
                <a:gd name="T13" fmla="*/ 171370604 h 74"/>
                <a:gd name="T14" fmla="*/ 20161248 w 78"/>
                <a:gd name="T15" fmla="*/ 156249673 h 74"/>
                <a:gd name="T16" fmla="*/ 55443441 w 78"/>
                <a:gd name="T17" fmla="*/ 110886879 h 74"/>
                <a:gd name="T18" fmla="*/ 15120938 w 78"/>
                <a:gd name="T19" fmla="*/ 95765923 h 74"/>
                <a:gd name="T20" fmla="*/ 0 w 78"/>
                <a:gd name="T21" fmla="*/ 65524060 h 74"/>
                <a:gd name="T22" fmla="*/ 15120938 w 78"/>
                <a:gd name="T23" fmla="*/ 40322496 h 74"/>
                <a:gd name="T24" fmla="*/ 60483751 w 78"/>
                <a:gd name="T25" fmla="*/ 40322496 h 74"/>
                <a:gd name="T26" fmla="*/ 65524062 w 78"/>
                <a:gd name="T27" fmla="*/ 30241875 h 74"/>
                <a:gd name="T28" fmla="*/ 70564372 w 78"/>
                <a:gd name="T29" fmla="*/ 5040312 h 74"/>
                <a:gd name="T30" fmla="*/ 115927192 w 78"/>
                <a:gd name="T31" fmla="*/ 0 h 74"/>
                <a:gd name="T32" fmla="*/ 136088434 w 78"/>
                <a:gd name="T33" fmla="*/ 10080624 h 74"/>
                <a:gd name="T34" fmla="*/ 136088434 w 78"/>
                <a:gd name="T35" fmla="*/ 45362806 h 74"/>
                <a:gd name="T36" fmla="*/ 151209365 w 78"/>
                <a:gd name="T37" fmla="*/ 55443439 h 74"/>
                <a:gd name="T38" fmla="*/ 191531850 w 78"/>
                <a:gd name="T39" fmla="*/ 75604681 h 74"/>
                <a:gd name="T40" fmla="*/ 191531850 w 78"/>
                <a:gd name="T41" fmla="*/ 100806233 h 74"/>
                <a:gd name="T42" fmla="*/ 156249676 w 78"/>
                <a:gd name="T43" fmla="*/ 115927189 h 74"/>
                <a:gd name="T44" fmla="*/ 156249676 w 78"/>
                <a:gd name="T45" fmla="*/ 85685302 h 74"/>
                <a:gd name="T46" fmla="*/ 131048123 w 78"/>
                <a:gd name="T47" fmla="*/ 85685302 h 74"/>
                <a:gd name="T48" fmla="*/ 100806235 w 78"/>
                <a:gd name="T49" fmla="*/ 60483750 h 74"/>
                <a:gd name="T50" fmla="*/ 100806235 w 78"/>
                <a:gd name="T51" fmla="*/ 35282185 h 74"/>
                <a:gd name="T52" fmla="*/ 100806235 w 78"/>
                <a:gd name="T53" fmla="*/ 35282185 h 74"/>
                <a:gd name="T54" fmla="*/ 95765925 w 78"/>
                <a:gd name="T55" fmla="*/ 60483750 h 74"/>
                <a:gd name="T56" fmla="*/ 65524062 w 78"/>
                <a:gd name="T57" fmla="*/ 85685302 h 74"/>
                <a:gd name="T58" fmla="*/ 40322497 w 78"/>
                <a:gd name="T59" fmla="*/ 65524060 h 74"/>
                <a:gd name="T60" fmla="*/ 55443441 w 78"/>
                <a:gd name="T61" fmla="*/ 75604681 h 74"/>
                <a:gd name="T62" fmla="*/ 65524062 w 78"/>
                <a:gd name="T63" fmla="*/ 95765923 h 74"/>
                <a:gd name="T64" fmla="*/ 75604683 w 78"/>
                <a:gd name="T65" fmla="*/ 120967500 h 74"/>
                <a:gd name="T66" fmla="*/ 55443441 w 78"/>
                <a:gd name="T67" fmla="*/ 146169052 h 74"/>
                <a:gd name="T68" fmla="*/ 60483751 w 78"/>
                <a:gd name="T69" fmla="*/ 146169052 h 74"/>
                <a:gd name="T70" fmla="*/ 90725614 w 78"/>
                <a:gd name="T71" fmla="*/ 126007810 h 74"/>
                <a:gd name="T72" fmla="*/ 110886881 w 78"/>
                <a:gd name="T73" fmla="*/ 126007810 h 74"/>
                <a:gd name="T74" fmla="*/ 120967502 w 78"/>
                <a:gd name="T75" fmla="*/ 136088431 h 74"/>
                <a:gd name="T76" fmla="*/ 136088434 w 78"/>
                <a:gd name="T77" fmla="*/ 151209362 h 74"/>
                <a:gd name="T78" fmla="*/ 126007813 w 78"/>
                <a:gd name="T79" fmla="*/ 131048121 h 74"/>
                <a:gd name="T80" fmla="*/ 126007813 w 78"/>
                <a:gd name="T81" fmla="*/ 110886879 h 74"/>
                <a:gd name="T82" fmla="*/ 131048123 w 78"/>
                <a:gd name="T83" fmla="*/ 90725612 h 74"/>
                <a:gd name="T84" fmla="*/ 156249676 w 78"/>
                <a:gd name="T85" fmla="*/ 85685302 h 74"/>
                <a:gd name="T86" fmla="*/ 156249676 w 78"/>
                <a:gd name="T87" fmla="*/ 85685302 h 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4"/>
                <a:gd name="T134" fmla="*/ 78 w 78"/>
                <a:gd name="T135" fmla="*/ 74 h 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4">
                  <a:moveTo>
                    <a:pt x="52" y="44"/>
                  </a:moveTo>
                  <a:lnTo>
                    <a:pt x="52" y="44"/>
                  </a:lnTo>
                  <a:lnTo>
                    <a:pt x="62" y="48"/>
                  </a:lnTo>
                  <a:lnTo>
                    <a:pt x="68" y="54"/>
                  </a:lnTo>
                  <a:lnTo>
                    <a:pt x="70" y="58"/>
                  </a:lnTo>
                  <a:lnTo>
                    <a:pt x="70" y="62"/>
                  </a:lnTo>
                  <a:lnTo>
                    <a:pt x="68" y="66"/>
                  </a:lnTo>
                  <a:lnTo>
                    <a:pt x="64" y="70"/>
                  </a:lnTo>
                  <a:lnTo>
                    <a:pt x="56" y="74"/>
                  </a:lnTo>
                  <a:lnTo>
                    <a:pt x="50" y="74"/>
                  </a:lnTo>
                  <a:lnTo>
                    <a:pt x="44" y="70"/>
                  </a:lnTo>
                  <a:lnTo>
                    <a:pt x="40" y="60"/>
                  </a:lnTo>
                  <a:lnTo>
                    <a:pt x="38" y="56"/>
                  </a:lnTo>
                  <a:lnTo>
                    <a:pt x="34" y="64"/>
                  </a:lnTo>
                  <a:lnTo>
                    <a:pt x="28" y="70"/>
                  </a:lnTo>
                  <a:lnTo>
                    <a:pt x="20" y="72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8" y="62"/>
                  </a:lnTo>
                  <a:lnTo>
                    <a:pt x="10" y="56"/>
                  </a:lnTo>
                  <a:lnTo>
                    <a:pt x="16" y="48"/>
                  </a:lnTo>
                  <a:lnTo>
                    <a:pt x="22" y="44"/>
                  </a:lnTo>
                  <a:lnTo>
                    <a:pt x="10" y="40"/>
                  </a:lnTo>
                  <a:lnTo>
                    <a:pt x="6" y="38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6" y="16"/>
                  </a:lnTo>
                  <a:lnTo>
                    <a:pt x="12" y="12"/>
                  </a:lnTo>
                  <a:lnTo>
                    <a:pt x="18" y="14"/>
                  </a:lnTo>
                  <a:lnTo>
                    <a:pt x="24" y="16"/>
                  </a:lnTo>
                  <a:lnTo>
                    <a:pt x="28" y="22"/>
                  </a:lnTo>
                  <a:lnTo>
                    <a:pt x="26" y="12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10"/>
                  </a:lnTo>
                  <a:lnTo>
                    <a:pt x="54" y="18"/>
                  </a:lnTo>
                  <a:lnTo>
                    <a:pt x="52" y="26"/>
                  </a:lnTo>
                  <a:lnTo>
                    <a:pt x="60" y="22"/>
                  </a:lnTo>
                  <a:lnTo>
                    <a:pt x="68" y="22"/>
                  </a:lnTo>
                  <a:lnTo>
                    <a:pt x="72" y="24"/>
                  </a:lnTo>
                  <a:lnTo>
                    <a:pt x="76" y="30"/>
                  </a:lnTo>
                  <a:lnTo>
                    <a:pt x="78" y="36"/>
                  </a:lnTo>
                  <a:lnTo>
                    <a:pt x="76" y="40"/>
                  </a:lnTo>
                  <a:lnTo>
                    <a:pt x="74" y="42"/>
                  </a:lnTo>
                  <a:lnTo>
                    <a:pt x="70" y="44"/>
                  </a:lnTo>
                  <a:lnTo>
                    <a:pt x="62" y="46"/>
                  </a:lnTo>
                  <a:lnTo>
                    <a:pt x="52" y="44"/>
                  </a:lnTo>
                  <a:close/>
                  <a:moveTo>
                    <a:pt x="62" y="34"/>
                  </a:moveTo>
                  <a:lnTo>
                    <a:pt x="62" y="34"/>
                  </a:lnTo>
                  <a:lnTo>
                    <a:pt x="56" y="34"/>
                  </a:lnTo>
                  <a:lnTo>
                    <a:pt x="52" y="34"/>
                  </a:lnTo>
                  <a:lnTo>
                    <a:pt x="48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38" y="24"/>
                  </a:lnTo>
                  <a:lnTo>
                    <a:pt x="32" y="28"/>
                  </a:lnTo>
                  <a:lnTo>
                    <a:pt x="26" y="34"/>
                  </a:lnTo>
                  <a:lnTo>
                    <a:pt x="16" y="26"/>
                  </a:lnTo>
                  <a:lnTo>
                    <a:pt x="22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32" y="48"/>
                  </a:lnTo>
                  <a:lnTo>
                    <a:pt x="36" y="50"/>
                  </a:lnTo>
                  <a:lnTo>
                    <a:pt x="40" y="50"/>
                  </a:lnTo>
                  <a:lnTo>
                    <a:pt x="44" y="50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50" y="52"/>
                  </a:lnTo>
                  <a:lnTo>
                    <a:pt x="46" y="48"/>
                  </a:lnTo>
                  <a:lnTo>
                    <a:pt x="50" y="44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8" y="36"/>
                  </a:lnTo>
                  <a:lnTo>
                    <a:pt x="62" y="3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5" name="Freeform 140"/>
            <p:cNvSpPr>
              <a:spLocks/>
            </p:cNvSpPr>
            <p:nvPr/>
          </p:nvSpPr>
          <p:spPr bwMode="auto">
            <a:xfrm>
              <a:off x="5094288" y="3260725"/>
              <a:ext cx="41275" cy="44450"/>
            </a:xfrm>
            <a:custGeom>
              <a:avLst/>
              <a:gdLst>
                <a:gd name="T0" fmla="*/ 65524068 w 26"/>
                <a:gd name="T1" fmla="*/ 35282190 h 28"/>
                <a:gd name="T2" fmla="*/ 65524068 w 26"/>
                <a:gd name="T3" fmla="*/ 35282190 h 28"/>
                <a:gd name="T4" fmla="*/ 65524068 w 26"/>
                <a:gd name="T5" fmla="*/ 45362813 h 28"/>
                <a:gd name="T6" fmla="*/ 60483757 w 26"/>
                <a:gd name="T7" fmla="*/ 60483758 h 28"/>
                <a:gd name="T8" fmla="*/ 45362812 w 26"/>
                <a:gd name="T9" fmla="*/ 65524069 h 28"/>
                <a:gd name="T10" fmla="*/ 35282190 w 26"/>
                <a:gd name="T11" fmla="*/ 70564381 h 28"/>
                <a:gd name="T12" fmla="*/ 35282190 w 26"/>
                <a:gd name="T13" fmla="*/ 70564381 h 28"/>
                <a:gd name="T14" fmla="*/ 20161250 w 26"/>
                <a:gd name="T15" fmla="*/ 65524069 h 28"/>
                <a:gd name="T16" fmla="*/ 10080625 w 26"/>
                <a:gd name="T17" fmla="*/ 60483758 h 28"/>
                <a:gd name="T18" fmla="*/ 0 w 26"/>
                <a:gd name="T19" fmla="*/ 50403124 h 28"/>
                <a:gd name="T20" fmla="*/ 0 w 26"/>
                <a:gd name="T21" fmla="*/ 35282190 h 28"/>
                <a:gd name="T22" fmla="*/ 0 w 26"/>
                <a:gd name="T23" fmla="*/ 35282190 h 28"/>
                <a:gd name="T24" fmla="*/ 0 w 26"/>
                <a:gd name="T25" fmla="*/ 20161251 h 28"/>
                <a:gd name="T26" fmla="*/ 10080625 w 26"/>
                <a:gd name="T27" fmla="*/ 10080625 h 28"/>
                <a:gd name="T28" fmla="*/ 20161250 w 26"/>
                <a:gd name="T29" fmla="*/ 5040313 h 28"/>
                <a:gd name="T30" fmla="*/ 30241879 w 26"/>
                <a:gd name="T31" fmla="*/ 0 h 28"/>
                <a:gd name="T32" fmla="*/ 30241879 w 26"/>
                <a:gd name="T33" fmla="*/ 0 h 28"/>
                <a:gd name="T34" fmla="*/ 45362812 w 26"/>
                <a:gd name="T35" fmla="*/ 5040313 h 28"/>
                <a:gd name="T36" fmla="*/ 55443446 w 26"/>
                <a:gd name="T37" fmla="*/ 10080625 h 28"/>
                <a:gd name="T38" fmla="*/ 65524068 w 26"/>
                <a:gd name="T39" fmla="*/ 20161251 h 28"/>
                <a:gd name="T40" fmla="*/ 65524068 w 26"/>
                <a:gd name="T41" fmla="*/ 35282190 h 28"/>
                <a:gd name="T42" fmla="*/ 65524068 w 26"/>
                <a:gd name="T43" fmla="*/ 3528219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8"/>
                <a:gd name="T68" fmla="*/ 26 w 26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8">
                  <a:moveTo>
                    <a:pt x="26" y="14"/>
                  </a:moveTo>
                  <a:lnTo>
                    <a:pt x="26" y="14"/>
                  </a:lnTo>
                  <a:lnTo>
                    <a:pt x="26" y="18"/>
                  </a:lnTo>
                  <a:lnTo>
                    <a:pt x="24" y="24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6"/>
                  </a:lnTo>
                  <a:lnTo>
                    <a:pt x="4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6" name="Freeform 141"/>
            <p:cNvSpPr>
              <a:spLocks noEditPoints="1"/>
            </p:cNvSpPr>
            <p:nvPr/>
          </p:nvSpPr>
          <p:spPr bwMode="auto">
            <a:xfrm>
              <a:off x="4503738" y="2863850"/>
              <a:ext cx="114300" cy="111125"/>
            </a:xfrm>
            <a:custGeom>
              <a:avLst/>
              <a:gdLst>
                <a:gd name="T0" fmla="*/ 126007809 w 72"/>
                <a:gd name="T1" fmla="*/ 100806231 h 70"/>
                <a:gd name="T2" fmla="*/ 171370602 w 72"/>
                <a:gd name="T3" fmla="*/ 115927187 h 70"/>
                <a:gd name="T4" fmla="*/ 176410912 w 72"/>
                <a:gd name="T5" fmla="*/ 131048117 h 70"/>
                <a:gd name="T6" fmla="*/ 166330292 w 72"/>
                <a:gd name="T7" fmla="*/ 151209359 h 70"/>
                <a:gd name="T8" fmla="*/ 146169050 w 72"/>
                <a:gd name="T9" fmla="*/ 166330290 h 70"/>
                <a:gd name="T10" fmla="*/ 120967498 w 72"/>
                <a:gd name="T11" fmla="*/ 161289979 h 70"/>
                <a:gd name="T12" fmla="*/ 105846567 w 72"/>
                <a:gd name="T13" fmla="*/ 141128738 h 70"/>
                <a:gd name="T14" fmla="*/ 100806232 w 72"/>
                <a:gd name="T15" fmla="*/ 131048117 h 70"/>
                <a:gd name="T16" fmla="*/ 80644991 w 72"/>
                <a:gd name="T17" fmla="*/ 166330290 h 70"/>
                <a:gd name="T18" fmla="*/ 45362806 w 72"/>
                <a:gd name="T19" fmla="*/ 171370600 h 70"/>
                <a:gd name="T20" fmla="*/ 35282185 w 72"/>
                <a:gd name="T21" fmla="*/ 166330290 h 70"/>
                <a:gd name="T22" fmla="*/ 35282185 w 72"/>
                <a:gd name="T23" fmla="*/ 141128738 h 70"/>
                <a:gd name="T24" fmla="*/ 60483749 w 72"/>
                <a:gd name="T25" fmla="*/ 110886876 h 70"/>
                <a:gd name="T26" fmla="*/ 30241875 w 72"/>
                <a:gd name="T27" fmla="*/ 105846566 h 70"/>
                <a:gd name="T28" fmla="*/ 10080624 w 72"/>
                <a:gd name="T29" fmla="*/ 95765921 h 70"/>
                <a:gd name="T30" fmla="*/ 0 w 72"/>
                <a:gd name="T31" fmla="*/ 75604679 h 70"/>
                <a:gd name="T32" fmla="*/ 10080624 w 72"/>
                <a:gd name="T33" fmla="*/ 50403115 h 70"/>
                <a:gd name="T34" fmla="*/ 20161248 w 72"/>
                <a:gd name="T35" fmla="*/ 40322495 h 70"/>
                <a:gd name="T36" fmla="*/ 50403116 w 72"/>
                <a:gd name="T37" fmla="*/ 45362805 h 70"/>
                <a:gd name="T38" fmla="*/ 60483749 w 72"/>
                <a:gd name="T39" fmla="*/ 55443438 h 70"/>
                <a:gd name="T40" fmla="*/ 50403116 w 72"/>
                <a:gd name="T41" fmla="*/ 15120937 h 70"/>
                <a:gd name="T42" fmla="*/ 65524060 w 72"/>
                <a:gd name="T43" fmla="*/ 5040312 h 70"/>
                <a:gd name="T44" fmla="*/ 95765922 w 72"/>
                <a:gd name="T45" fmla="*/ 0 h 70"/>
                <a:gd name="T46" fmla="*/ 115927188 w 72"/>
                <a:gd name="T47" fmla="*/ 5040312 h 70"/>
                <a:gd name="T48" fmla="*/ 120967498 w 72"/>
                <a:gd name="T49" fmla="*/ 15120937 h 70"/>
                <a:gd name="T50" fmla="*/ 115927188 w 72"/>
                <a:gd name="T51" fmla="*/ 60483748 h 70"/>
                <a:gd name="T52" fmla="*/ 136088429 w 72"/>
                <a:gd name="T53" fmla="*/ 45362805 h 70"/>
                <a:gd name="T54" fmla="*/ 166330292 w 72"/>
                <a:gd name="T55" fmla="*/ 45362805 h 70"/>
                <a:gd name="T56" fmla="*/ 176410912 w 72"/>
                <a:gd name="T57" fmla="*/ 55443438 h 70"/>
                <a:gd name="T58" fmla="*/ 181451223 w 72"/>
                <a:gd name="T59" fmla="*/ 75604679 h 70"/>
                <a:gd name="T60" fmla="*/ 171370602 w 72"/>
                <a:gd name="T61" fmla="*/ 90725610 h 70"/>
                <a:gd name="T62" fmla="*/ 126007809 w 72"/>
                <a:gd name="T63" fmla="*/ 100806231 h 70"/>
                <a:gd name="T64" fmla="*/ 146169050 w 72"/>
                <a:gd name="T65" fmla="*/ 70564369 h 70"/>
                <a:gd name="T66" fmla="*/ 136088429 w 72"/>
                <a:gd name="T67" fmla="*/ 75604679 h 70"/>
                <a:gd name="T68" fmla="*/ 120967498 w 72"/>
                <a:gd name="T69" fmla="*/ 75604679 h 70"/>
                <a:gd name="T70" fmla="*/ 90725611 w 72"/>
                <a:gd name="T71" fmla="*/ 60483748 h 70"/>
                <a:gd name="T72" fmla="*/ 90725611 w 72"/>
                <a:gd name="T73" fmla="*/ 45362805 h 70"/>
                <a:gd name="T74" fmla="*/ 85685301 w 72"/>
                <a:gd name="T75" fmla="*/ 35282185 h 70"/>
                <a:gd name="T76" fmla="*/ 85685301 w 72"/>
                <a:gd name="T77" fmla="*/ 35282185 h 70"/>
                <a:gd name="T78" fmla="*/ 90725611 w 72"/>
                <a:gd name="T79" fmla="*/ 60483748 h 70"/>
                <a:gd name="T80" fmla="*/ 85685301 w 72"/>
                <a:gd name="T81" fmla="*/ 60483748 h 70"/>
                <a:gd name="T82" fmla="*/ 65524060 w 72"/>
                <a:gd name="T83" fmla="*/ 85685300 h 70"/>
                <a:gd name="T84" fmla="*/ 35282185 w 72"/>
                <a:gd name="T85" fmla="*/ 70564369 h 70"/>
                <a:gd name="T86" fmla="*/ 35282185 w 72"/>
                <a:gd name="T87" fmla="*/ 70564369 h 70"/>
                <a:gd name="T88" fmla="*/ 65524060 w 72"/>
                <a:gd name="T89" fmla="*/ 85685300 h 70"/>
                <a:gd name="T90" fmla="*/ 65524060 w 72"/>
                <a:gd name="T91" fmla="*/ 95765921 h 70"/>
                <a:gd name="T92" fmla="*/ 70564370 w 72"/>
                <a:gd name="T93" fmla="*/ 105846566 h 70"/>
                <a:gd name="T94" fmla="*/ 75604680 w 72"/>
                <a:gd name="T95" fmla="*/ 115927187 h 70"/>
                <a:gd name="T96" fmla="*/ 65524060 w 72"/>
                <a:gd name="T97" fmla="*/ 141128738 h 70"/>
                <a:gd name="T98" fmla="*/ 65524060 w 72"/>
                <a:gd name="T99" fmla="*/ 141128738 h 70"/>
                <a:gd name="T100" fmla="*/ 80644991 w 72"/>
                <a:gd name="T101" fmla="*/ 115927187 h 70"/>
                <a:gd name="T102" fmla="*/ 100806232 w 72"/>
                <a:gd name="T103" fmla="*/ 120967497 h 70"/>
                <a:gd name="T104" fmla="*/ 110886878 w 72"/>
                <a:gd name="T105" fmla="*/ 115927187 h 70"/>
                <a:gd name="T106" fmla="*/ 120967498 w 72"/>
                <a:gd name="T107" fmla="*/ 120967497 h 70"/>
                <a:gd name="T108" fmla="*/ 136088429 w 72"/>
                <a:gd name="T109" fmla="*/ 136088428 h 70"/>
                <a:gd name="T110" fmla="*/ 141128740 w 72"/>
                <a:gd name="T111" fmla="*/ 131048117 h 70"/>
                <a:gd name="T112" fmla="*/ 126007809 w 72"/>
                <a:gd name="T113" fmla="*/ 120967497 h 70"/>
                <a:gd name="T114" fmla="*/ 115927188 w 72"/>
                <a:gd name="T115" fmla="*/ 110886876 h 70"/>
                <a:gd name="T116" fmla="*/ 120967498 w 72"/>
                <a:gd name="T117" fmla="*/ 100806231 h 70"/>
                <a:gd name="T118" fmla="*/ 126007809 w 72"/>
                <a:gd name="T119" fmla="*/ 80644990 h 70"/>
                <a:gd name="T120" fmla="*/ 120967498 w 72"/>
                <a:gd name="T121" fmla="*/ 80644990 h 70"/>
                <a:gd name="T122" fmla="*/ 146169050 w 72"/>
                <a:gd name="T123" fmla="*/ 70564369 h 70"/>
                <a:gd name="T124" fmla="*/ 146169050 w 72"/>
                <a:gd name="T125" fmla="*/ 70564369 h 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2"/>
                <a:gd name="T190" fmla="*/ 0 h 70"/>
                <a:gd name="T191" fmla="*/ 72 w 72"/>
                <a:gd name="T192" fmla="*/ 70 h 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2" h="70">
                  <a:moveTo>
                    <a:pt x="50" y="40"/>
                  </a:moveTo>
                  <a:lnTo>
                    <a:pt x="50" y="40"/>
                  </a:lnTo>
                  <a:lnTo>
                    <a:pt x="60" y="42"/>
                  </a:lnTo>
                  <a:lnTo>
                    <a:pt x="68" y="46"/>
                  </a:lnTo>
                  <a:lnTo>
                    <a:pt x="70" y="50"/>
                  </a:lnTo>
                  <a:lnTo>
                    <a:pt x="70" y="52"/>
                  </a:lnTo>
                  <a:lnTo>
                    <a:pt x="68" y="56"/>
                  </a:lnTo>
                  <a:lnTo>
                    <a:pt x="66" y="60"/>
                  </a:lnTo>
                  <a:lnTo>
                    <a:pt x="58" y="66"/>
                  </a:lnTo>
                  <a:lnTo>
                    <a:pt x="52" y="68"/>
                  </a:lnTo>
                  <a:lnTo>
                    <a:pt x="48" y="64"/>
                  </a:lnTo>
                  <a:lnTo>
                    <a:pt x="42" y="56"/>
                  </a:lnTo>
                  <a:lnTo>
                    <a:pt x="40" y="52"/>
                  </a:lnTo>
                  <a:lnTo>
                    <a:pt x="36" y="60"/>
                  </a:lnTo>
                  <a:lnTo>
                    <a:pt x="32" y="66"/>
                  </a:lnTo>
                  <a:lnTo>
                    <a:pt x="24" y="70"/>
                  </a:lnTo>
                  <a:lnTo>
                    <a:pt x="18" y="68"/>
                  </a:lnTo>
                  <a:lnTo>
                    <a:pt x="14" y="66"/>
                  </a:lnTo>
                  <a:lnTo>
                    <a:pt x="14" y="62"/>
                  </a:lnTo>
                  <a:lnTo>
                    <a:pt x="14" y="56"/>
                  </a:lnTo>
                  <a:lnTo>
                    <a:pt x="18" y="50"/>
                  </a:lnTo>
                  <a:lnTo>
                    <a:pt x="24" y="44"/>
                  </a:lnTo>
                  <a:lnTo>
                    <a:pt x="12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4" y="16"/>
                  </a:lnTo>
                  <a:lnTo>
                    <a:pt x="20" y="18"/>
                  </a:lnTo>
                  <a:lnTo>
                    <a:pt x="24" y="22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60" y="16"/>
                  </a:lnTo>
                  <a:lnTo>
                    <a:pt x="66" y="18"/>
                  </a:lnTo>
                  <a:lnTo>
                    <a:pt x="70" y="22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0" y="34"/>
                  </a:lnTo>
                  <a:lnTo>
                    <a:pt x="68" y="36"/>
                  </a:lnTo>
                  <a:lnTo>
                    <a:pt x="60" y="38"/>
                  </a:lnTo>
                  <a:lnTo>
                    <a:pt x="50" y="40"/>
                  </a:lnTo>
                  <a:close/>
                  <a:moveTo>
                    <a:pt x="58" y="28"/>
                  </a:moveTo>
                  <a:lnTo>
                    <a:pt x="58" y="28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4" y="24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4" y="14"/>
                  </a:lnTo>
                  <a:lnTo>
                    <a:pt x="36" y="24"/>
                  </a:lnTo>
                  <a:lnTo>
                    <a:pt x="34" y="24"/>
                  </a:lnTo>
                  <a:lnTo>
                    <a:pt x="28" y="26"/>
                  </a:lnTo>
                  <a:lnTo>
                    <a:pt x="26" y="34"/>
                  </a:lnTo>
                  <a:lnTo>
                    <a:pt x="14" y="28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0" y="46"/>
                  </a:lnTo>
                  <a:lnTo>
                    <a:pt x="28" y="50"/>
                  </a:lnTo>
                  <a:lnTo>
                    <a:pt x="26" y="56"/>
                  </a:lnTo>
                  <a:lnTo>
                    <a:pt x="32" y="46"/>
                  </a:lnTo>
                  <a:lnTo>
                    <a:pt x="40" y="48"/>
                  </a:lnTo>
                  <a:lnTo>
                    <a:pt x="44" y="46"/>
                  </a:lnTo>
                  <a:lnTo>
                    <a:pt x="48" y="48"/>
                  </a:lnTo>
                  <a:lnTo>
                    <a:pt x="54" y="54"/>
                  </a:lnTo>
                  <a:lnTo>
                    <a:pt x="56" y="52"/>
                  </a:lnTo>
                  <a:lnTo>
                    <a:pt x="50" y="48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54" y="30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7" name="Freeform 142"/>
            <p:cNvSpPr>
              <a:spLocks/>
            </p:cNvSpPr>
            <p:nvPr/>
          </p:nvSpPr>
          <p:spPr bwMode="auto">
            <a:xfrm>
              <a:off x="4545013" y="2901950"/>
              <a:ext cx="38100" cy="38100"/>
            </a:xfrm>
            <a:custGeom>
              <a:avLst/>
              <a:gdLst>
                <a:gd name="T0" fmla="*/ 60483756 w 24"/>
                <a:gd name="T1" fmla="*/ 20161250 h 24"/>
                <a:gd name="T2" fmla="*/ 60483756 w 24"/>
                <a:gd name="T3" fmla="*/ 20161250 h 24"/>
                <a:gd name="T4" fmla="*/ 60483756 w 24"/>
                <a:gd name="T5" fmla="*/ 35282189 h 24"/>
                <a:gd name="T6" fmla="*/ 55443445 w 24"/>
                <a:gd name="T7" fmla="*/ 45362810 h 24"/>
                <a:gd name="T8" fmla="*/ 45362810 w 24"/>
                <a:gd name="T9" fmla="*/ 55443445 h 24"/>
                <a:gd name="T10" fmla="*/ 35282189 w 24"/>
                <a:gd name="T11" fmla="*/ 60483756 h 24"/>
                <a:gd name="T12" fmla="*/ 35282189 w 24"/>
                <a:gd name="T13" fmla="*/ 60483756 h 24"/>
                <a:gd name="T14" fmla="*/ 25201561 w 24"/>
                <a:gd name="T15" fmla="*/ 60483756 h 24"/>
                <a:gd name="T16" fmla="*/ 10080625 w 24"/>
                <a:gd name="T17" fmla="*/ 55443445 h 24"/>
                <a:gd name="T18" fmla="*/ 5040312 w 24"/>
                <a:gd name="T19" fmla="*/ 45362810 h 24"/>
                <a:gd name="T20" fmla="*/ 0 w 24"/>
                <a:gd name="T21" fmla="*/ 35282189 h 24"/>
                <a:gd name="T22" fmla="*/ 0 w 24"/>
                <a:gd name="T23" fmla="*/ 35282189 h 24"/>
                <a:gd name="T24" fmla="*/ 0 w 24"/>
                <a:gd name="T25" fmla="*/ 20161250 h 24"/>
                <a:gd name="T26" fmla="*/ 5040312 w 24"/>
                <a:gd name="T27" fmla="*/ 10080625 h 24"/>
                <a:gd name="T28" fmla="*/ 10080625 w 24"/>
                <a:gd name="T29" fmla="*/ 5040312 h 24"/>
                <a:gd name="T30" fmla="*/ 25201561 w 24"/>
                <a:gd name="T31" fmla="*/ 0 h 24"/>
                <a:gd name="T32" fmla="*/ 25201561 w 24"/>
                <a:gd name="T33" fmla="*/ 0 h 24"/>
                <a:gd name="T34" fmla="*/ 35282189 w 24"/>
                <a:gd name="T35" fmla="*/ 0 h 24"/>
                <a:gd name="T36" fmla="*/ 45362810 w 24"/>
                <a:gd name="T37" fmla="*/ 0 h 24"/>
                <a:gd name="T38" fmla="*/ 55443445 w 24"/>
                <a:gd name="T39" fmla="*/ 10080625 h 24"/>
                <a:gd name="T40" fmla="*/ 60483756 w 24"/>
                <a:gd name="T41" fmla="*/ 20161250 h 24"/>
                <a:gd name="T42" fmla="*/ 60483756 w 24"/>
                <a:gd name="T43" fmla="*/ 20161250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4"/>
                <a:gd name="T68" fmla="*/ 24 w 24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4">
                  <a:moveTo>
                    <a:pt x="24" y="8"/>
                  </a:moveTo>
                  <a:lnTo>
                    <a:pt x="24" y="8"/>
                  </a:lnTo>
                  <a:lnTo>
                    <a:pt x="24" y="14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8" name="Freeform 143"/>
            <p:cNvSpPr>
              <a:spLocks/>
            </p:cNvSpPr>
            <p:nvPr/>
          </p:nvSpPr>
          <p:spPr bwMode="auto">
            <a:xfrm>
              <a:off x="4414838" y="3794125"/>
              <a:ext cx="53975" cy="44450"/>
            </a:xfrm>
            <a:custGeom>
              <a:avLst/>
              <a:gdLst>
                <a:gd name="T0" fmla="*/ 45362805 w 34"/>
                <a:gd name="T1" fmla="*/ 70564381 h 28"/>
                <a:gd name="T2" fmla="*/ 45362805 w 34"/>
                <a:gd name="T3" fmla="*/ 70564381 h 28"/>
                <a:gd name="T4" fmla="*/ 35282184 w 34"/>
                <a:gd name="T5" fmla="*/ 70564381 h 28"/>
                <a:gd name="T6" fmla="*/ 20161247 w 34"/>
                <a:gd name="T7" fmla="*/ 60483758 h 28"/>
                <a:gd name="T8" fmla="*/ 10080624 w 34"/>
                <a:gd name="T9" fmla="*/ 50403124 h 28"/>
                <a:gd name="T10" fmla="*/ 0 w 34"/>
                <a:gd name="T11" fmla="*/ 35282190 h 28"/>
                <a:gd name="T12" fmla="*/ 0 w 34"/>
                <a:gd name="T13" fmla="*/ 35282190 h 28"/>
                <a:gd name="T14" fmla="*/ 10080624 w 34"/>
                <a:gd name="T15" fmla="*/ 15120940 h 28"/>
                <a:gd name="T16" fmla="*/ 25201557 w 34"/>
                <a:gd name="T17" fmla="*/ 5040313 h 28"/>
                <a:gd name="T18" fmla="*/ 45362805 w 34"/>
                <a:gd name="T19" fmla="*/ 0 h 28"/>
                <a:gd name="T20" fmla="*/ 45362805 w 34"/>
                <a:gd name="T21" fmla="*/ 0 h 28"/>
                <a:gd name="T22" fmla="*/ 55443437 w 34"/>
                <a:gd name="T23" fmla="*/ 0 h 28"/>
                <a:gd name="T24" fmla="*/ 65524058 w 34"/>
                <a:gd name="T25" fmla="*/ 0 h 28"/>
                <a:gd name="T26" fmla="*/ 75604678 w 34"/>
                <a:gd name="T27" fmla="*/ 10080625 h 28"/>
                <a:gd name="T28" fmla="*/ 80644989 w 34"/>
                <a:gd name="T29" fmla="*/ 15120940 h 28"/>
                <a:gd name="T30" fmla="*/ 80644989 w 34"/>
                <a:gd name="T31" fmla="*/ 15120940 h 28"/>
                <a:gd name="T32" fmla="*/ 85685299 w 34"/>
                <a:gd name="T33" fmla="*/ 35282190 h 28"/>
                <a:gd name="T34" fmla="*/ 80644989 w 34"/>
                <a:gd name="T35" fmla="*/ 55443447 h 28"/>
                <a:gd name="T36" fmla="*/ 65524058 w 34"/>
                <a:gd name="T37" fmla="*/ 70564381 h 28"/>
                <a:gd name="T38" fmla="*/ 55443437 w 34"/>
                <a:gd name="T39" fmla="*/ 70564381 h 28"/>
                <a:gd name="T40" fmla="*/ 45362805 w 34"/>
                <a:gd name="T41" fmla="*/ 70564381 h 28"/>
                <a:gd name="T42" fmla="*/ 45362805 w 34"/>
                <a:gd name="T43" fmla="*/ 70564381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18" y="28"/>
                  </a:moveTo>
                  <a:lnTo>
                    <a:pt x="18" y="28"/>
                  </a:lnTo>
                  <a:lnTo>
                    <a:pt x="14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4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29" name="Freeform 144"/>
            <p:cNvSpPr>
              <a:spLocks/>
            </p:cNvSpPr>
            <p:nvPr/>
          </p:nvSpPr>
          <p:spPr bwMode="auto">
            <a:xfrm>
              <a:off x="4583113" y="3651250"/>
              <a:ext cx="47625" cy="47625"/>
            </a:xfrm>
            <a:custGeom>
              <a:avLst/>
              <a:gdLst>
                <a:gd name="T0" fmla="*/ 15120940 w 30"/>
                <a:gd name="T1" fmla="*/ 65524071 h 30"/>
                <a:gd name="T2" fmla="*/ 15120940 w 30"/>
                <a:gd name="T3" fmla="*/ 65524071 h 30"/>
                <a:gd name="T4" fmla="*/ 5040313 w 30"/>
                <a:gd name="T5" fmla="*/ 60483759 h 30"/>
                <a:gd name="T6" fmla="*/ 0 w 30"/>
                <a:gd name="T7" fmla="*/ 45362813 h 30"/>
                <a:gd name="T8" fmla="*/ 0 w 30"/>
                <a:gd name="T9" fmla="*/ 30241880 h 30"/>
                <a:gd name="T10" fmla="*/ 0 w 30"/>
                <a:gd name="T11" fmla="*/ 10080626 h 30"/>
                <a:gd name="T12" fmla="*/ 0 w 30"/>
                <a:gd name="T13" fmla="*/ 10080626 h 30"/>
                <a:gd name="T14" fmla="*/ 20161251 w 30"/>
                <a:gd name="T15" fmla="*/ 5040313 h 30"/>
                <a:gd name="T16" fmla="*/ 35282191 w 30"/>
                <a:gd name="T17" fmla="*/ 0 h 30"/>
                <a:gd name="T18" fmla="*/ 55443448 w 30"/>
                <a:gd name="T19" fmla="*/ 5040313 h 30"/>
                <a:gd name="T20" fmla="*/ 55443448 w 30"/>
                <a:gd name="T21" fmla="*/ 5040313 h 30"/>
                <a:gd name="T22" fmla="*/ 65524071 w 30"/>
                <a:gd name="T23" fmla="*/ 15120940 h 30"/>
                <a:gd name="T24" fmla="*/ 70564382 w 30"/>
                <a:gd name="T25" fmla="*/ 20161251 h 30"/>
                <a:gd name="T26" fmla="*/ 75604693 w 30"/>
                <a:gd name="T27" fmla="*/ 30241880 h 30"/>
                <a:gd name="T28" fmla="*/ 75604693 w 30"/>
                <a:gd name="T29" fmla="*/ 45362813 h 30"/>
                <a:gd name="T30" fmla="*/ 75604693 w 30"/>
                <a:gd name="T31" fmla="*/ 45362813 h 30"/>
                <a:gd name="T32" fmla="*/ 70564382 w 30"/>
                <a:gd name="T33" fmla="*/ 60483759 h 30"/>
                <a:gd name="T34" fmla="*/ 55443448 w 30"/>
                <a:gd name="T35" fmla="*/ 75604693 h 30"/>
                <a:gd name="T36" fmla="*/ 35282191 w 30"/>
                <a:gd name="T37" fmla="*/ 75604693 h 30"/>
                <a:gd name="T38" fmla="*/ 25201562 w 30"/>
                <a:gd name="T39" fmla="*/ 75604693 h 30"/>
                <a:gd name="T40" fmla="*/ 15120940 w 30"/>
                <a:gd name="T41" fmla="*/ 65524071 h 30"/>
                <a:gd name="T42" fmla="*/ 15120940 w 30"/>
                <a:gd name="T43" fmla="*/ 65524071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0"/>
                <a:gd name="T68" fmla="*/ 30 w 30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0">
                  <a:moveTo>
                    <a:pt x="6" y="26"/>
                  </a:moveTo>
                  <a:lnTo>
                    <a:pt x="6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14" y="30"/>
                  </a:lnTo>
                  <a:lnTo>
                    <a:pt x="10" y="30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0" name="Freeform 145"/>
            <p:cNvSpPr>
              <a:spLocks/>
            </p:cNvSpPr>
            <p:nvPr/>
          </p:nvSpPr>
          <p:spPr bwMode="auto">
            <a:xfrm>
              <a:off x="4773613" y="3648075"/>
              <a:ext cx="44450" cy="38100"/>
            </a:xfrm>
            <a:custGeom>
              <a:avLst/>
              <a:gdLst>
                <a:gd name="T0" fmla="*/ 40322501 w 28"/>
                <a:gd name="T1" fmla="*/ 60483756 h 24"/>
                <a:gd name="T2" fmla="*/ 40322501 w 28"/>
                <a:gd name="T3" fmla="*/ 60483756 h 24"/>
                <a:gd name="T4" fmla="*/ 20161251 w 28"/>
                <a:gd name="T5" fmla="*/ 55443445 h 24"/>
                <a:gd name="T6" fmla="*/ 10080625 w 28"/>
                <a:gd name="T7" fmla="*/ 45362810 h 24"/>
                <a:gd name="T8" fmla="*/ 0 w 28"/>
                <a:gd name="T9" fmla="*/ 30241878 h 24"/>
                <a:gd name="T10" fmla="*/ 0 w 28"/>
                <a:gd name="T11" fmla="*/ 30241878 h 24"/>
                <a:gd name="T12" fmla="*/ 10080625 w 28"/>
                <a:gd name="T13" fmla="*/ 15120939 h 24"/>
                <a:gd name="T14" fmla="*/ 20161251 w 28"/>
                <a:gd name="T15" fmla="*/ 5040312 h 24"/>
                <a:gd name="T16" fmla="*/ 35282190 w 28"/>
                <a:gd name="T17" fmla="*/ 0 h 24"/>
                <a:gd name="T18" fmla="*/ 35282190 w 28"/>
                <a:gd name="T19" fmla="*/ 0 h 24"/>
                <a:gd name="T20" fmla="*/ 55443447 w 28"/>
                <a:gd name="T21" fmla="*/ 5040312 h 24"/>
                <a:gd name="T22" fmla="*/ 60483758 w 28"/>
                <a:gd name="T23" fmla="*/ 5040312 h 24"/>
                <a:gd name="T24" fmla="*/ 70564381 w 28"/>
                <a:gd name="T25" fmla="*/ 15120939 h 24"/>
                <a:gd name="T26" fmla="*/ 70564381 w 28"/>
                <a:gd name="T27" fmla="*/ 15120939 h 24"/>
                <a:gd name="T28" fmla="*/ 70564381 w 28"/>
                <a:gd name="T29" fmla="*/ 30241878 h 24"/>
                <a:gd name="T30" fmla="*/ 70564381 w 28"/>
                <a:gd name="T31" fmla="*/ 45362810 h 24"/>
                <a:gd name="T32" fmla="*/ 55443447 w 28"/>
                <a:gd name="T33" fmla="*/ 55443445 h 24"/>
                <a:gd name="T34" fmla="*/ 40322501 w 28"/>
                <a:gd name="T35" fmla="*/ 60483756 h 24"/>
                <a:gd name="T36" fmla="*/ 40322501 w 28"/>
                <a:gd name="T37" fmla="*/ 60483756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24"/>
                <a:gd name="T59" fmla="*/ 28 w 28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24">
                  <a:moveTo>
                    <a:pt x="16" y="24"/>
                  </a:moveTo>
                  <a:lnTo>
                    <a:pt x="16" y="24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28" y="12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1" name="Freeform 146"/>
            <p:cNvSpPr>
              <a:spLocks/>
            </p:cNvSpPr>
            <p:nvPr/>
          </p:nvSpPr>
          <p:spPr bwMode="auto">
            <a:xfrm>
              <a:off x="4840288" y="3965575"/>
              <a:ext cx="60325" cy="50800"/>
            </a:xfrm>
            <a:custGeom>
              <a:avLst/>
              <a:gdLst>
                <a:gd name="T0" fmla="*/ 40322496 w 38"/>
                <a:gd name="T1" fmla="*/ 0 h 32"/>
                <a:gd name="T2" fmla="*/ 40322496 w 38"/>
                <a:gd name="T3" fmla="*/ 0 h 32"/>
                <a:gd name="T4" fmla="*/ 50403117 w 38"/>
                <a:gd name="T5" fmla="*/ 0 h 32"/>
                <a:gd name="T6" fmla="*/ 65524061 w 38"/>
                <a:gd name="T7" fmla="*/ 0 h 32"/>
                <a:gd name="T8" fmla="*/ 80644992 w 38"/>
                <a:gd name="T9" fmla="*/ 10080623 h 32"/>
                <a:gd name="T10" fmla="*/ 95765924 w 38"/>
                <a:gd name="T11" fmla="*/ 30241873 h 32"/>
                <a:gd name="T12" fmla="*/ 95765924 w 38"/>
                <a:gd name="T13" fmla="*/ 30241873 h 32"/>
                <a:gd name="T14" fmla="*/ 90725613 w 38"/>
                <a:gd name="T15" fmla="*/ 50403113 h 32"/>
                <a:gd name="T16" fmla="*/ 75604682 w 38"/>
                <a:gd name="T17" fmla="*/ 65524056 h 32"/>
                <a:gd name="T18" fmla="*/ 60483751 w 38"/>
                <a:gd name="T19" fmla="*/ 75604676 h 32"/>
                <a:gd name="T20" fmla="*/ 60483751 w 38"/>
                <a:gd name="T21" fmla="*/ 75604676 h 32"/>
                <a:gd name="T22" fmla="*/ 45362807 w 38"/>
                <a:gd name="T23" fmla="*/ 80644986 h 32"/>
                <a:gd name="T24" fmla="*/ 30241875 w 38"/>
                <a:gd name="T25" fmla="*/ 80644986 h 32"/>
                <a:gd name="T26" fmla="*/ 20161248 w 38"/>
                <a:gd name="T27" fmla="*/ 75604676 h 32"/>
                <a:gd name="T28" fmla="*/ 10080624 w 38"/>
                <a:gd name="T29" fmla="*/ 65524056 h 32"/>
                <a:gd name="T30" fmla="*/ 10080624 w 38"/>
                <a:gd name="T31" fmla="*/ 65524056 h 32"/>
                <a:gd name="T32" fmla="*/ 5040312 w 38"/>
                <a:gd name="T33" fmla="*/ 55443436 h 32"/>
                <a:gd name="T34" fmla="*/ 0 w 38"/>
                <a:gd name="T35" fmla="*/ 45362803 h 32"/>
                <a:gd name="T36" fmla="*/ 0 w 38"/>
                <a:gd name="T37" fmla="*/ 25201557 h 32"/>
                <a:gd name="T38" fmla="*/ 5040312 w 38"/>
                <a:gd name="T39" fmla="*/ 15120936 h 32"/>
                <a:gd name="T40" fmla="*/ 15120938 w 38"/>
                <a:gd name="T41" fmla="*/ 5040312 h 32"/>
                <a:gd name="T42" fmla="*/ 25201559 w 38"/>
                <a:gd name="T43" fmla="*/ 0 h 32"/>
                <a:gd name="T44" fmla="*/ 40322496 w 38"/>
                <a:gd name="T45" fmla="*/ 0 h 32"/>
                <a:gd name="T46" fmla="*/ 40322496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6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8" y="12"/>
                  </a:lnTo>
                  <a:lnTo>
                    <a:pt x="36" y="20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2" name="Freeform 147"/>
            <p:cNvSpPr>
              <a:spLocks/>
            </p:cNvSpPr>
            <p:nvPr/>
          </p:nvSpPr>
          <p:spPr bwMode="auto">
            <a:xfrm>
              <a:off x="4960938" y="3832225"/>
              <a:ext cx="60325" cy="50800"/>
            </a:xfrm>
            <a:custGeom>
              <a:avLst/>
              <a:gdLst>
                <a:gd name="T0" fmla="*/ 30241875 w 38"/>
                <a:gd name="T1" fmla="*/ 0 h 32"/>
                <a:gd name="T2" fmla="*/ 30241875 w 38"/>
                <a:gd name="T3" fmla="*/ 0 h 32"/>
                <a:gd name="T4" fmla="*/ 40322496 w 38"/>
                <a:gd name="T5" fmla="*/ 0 h 32"/>
                <a:gd name="T6" fmla="*/ 55443440 w 38"/>
                <a:gd name="T7" fmla="*/ 0 h 32"/>
                <a:gd name="T8" fmla="*/ 75604682 w 38"/>
                <a:gd name="T9" fmla="*/ 5040312 h 32"/>
                <a:gd name="T10" fmla="*/ 95765924 w 38"/>
                <a:gd name="T11" fmla="*/ 15120936 h 32"/>
                <a:gd name="T12" fmla="*/ 95765924 w 38"/>
                <a:gd name="T13" fmla="*/ 15120936 h 32"/>
                <a:gd name="T14" fmla="*/ 90725613 w 38"/>
                <a:gd name="T15" fmla="*/ 40322493 h 32"/>
                <a:gd name="T16" fmla="*/ 80644992 w 38"/>
                <a:gd name="T17" fmla="*/ 55443436 h 32"/>
                <a:gd name="T18" fmla="*/ 65524061 w 38"/>
                <a:gd name="T19" fmla="*/ 70564366 h 32"/>
                <a:gd name="T20" fmla="*/ 65524061 w 38"/>
                <a:gd name="T21" fmla="*/ 70564366 h 32"/>
                <a:gd name="T22" fmla="*/ 55443440 w 38"/>
                <a:gd name="T23" fmla="*/ 80644986 h 32"/>
                <a:gd name="T24" fmla="*/ 40322496 w 38"/>
                <a:gd name="T25" fmla="*/ 80644986 h 32"/>
                <a:gd name="T26" fmla="*/ 30241875 w 38"/>
                <a:gd name="T27" fmla="*/ 80644986 h 32"/>
                <a:gd name="T28" fmla="*/ 20161248 w 38"/>
                <a:gd name="T29" fmla="*/ 70564366 h 32"/>
                <a:gd name="T30" fmla="*/ 20161248 w 38"/>
                <a:gd name="T31" fmla="*/ 70564366 h 32"/>
                <a:gd name="T32" fmla="*/ 10080624 w 38"/>
                <a:gd name="T33" fmla="*/ 65524056 h 32"/>
                <a:gd name="T34" fmla="*/ 5040312 w 38"/>
                <a:gd name="T35" fmla="*/ 55443436 h 32"/>
                <a:gd name="T36" fmla="*/ 0 w 38"/>
                <a:gd name="T37" fmla="*/ 35282183 h 32"/>
                <a:gd name="T38" fmla="*/ 5040312 w 38"/>
                <a:gd name="T39" fmla="*/ 25201557 h 32"/>
                <a:gd name="T40" fmla="*/ 10080624 w 38"/>
                <a:gd name="T41" fmla="*/ 15120936 h 32"/>
                <a:gd name="T42" fmla="*/ 20161248 w 38"/>
                <a:gd name="T43" fmla="*/ 5040312 h 32"/>
                <a:gd name="T44" fmla="*/ 30241875 w 38"/>
                <a:gd name="T45" fmla="*/ 0 h 32"/>
                <a:gd name="T46" fmla="*/ 30241875 w 38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32"/>
                <a:gd name="T74" fmla="*/ 38 w 38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32">
                  <a:moveTo>
                    <a:pt x="12" y="0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6"/>
                  </a:lnTo>
                  <a:lnTo>
                    <a:pt x="36" y="16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3" name="Freeform 148"/>
            <p:cNvSpPr>
              <a:spLocks/>
            </p:cNvSpPr>
            <p:nvPr/>
          </p:nvSpPr>
          <p:spPr bwMode="auto">
            <a:xfrm>
              <a:off x="4983163" y="3556000"/>
              <a:ext cx="47625" cy="50800"/>
            </a:xfrm>
            <a:custGeom>
              <a:avLst/>
              <a:gdLst>
                <a:gd name="T0" fmla="*/ 10080626 w 30"/>
                <a:gd name="T1" fmla="*/ 20161247 h 32"/>
                <a:gd name="T2" fmla="*/ 10080626 w 30"/>
                <a:gd name="T3" fmla="*/ 20161247 h 32"/>
                <a:gd name="T4" fmla="*/ 20161251 w 30"/>
                <a:gd name="T5" fmla="*/ 10080623 h 32"/>
                <a:gd name="T6" fmla="*/ 30241880 w 30"/>
                <a:gd name="T7" fmla="*/ 5040312 h 32"/>
                <a:gd name="T8" fmla="*/ 45362813 w 30"/>
                <a:gd name="T9" fmla="*/ 0 h 32"/>
                <a:gd name="T10" fmla="*/ 65524071 w 30"/>
                <a:gd name="T11" fmla="*/ 0 h 32"/>
                <a:gd name="T12" fmla="*/ 65524071 w 30"/>
                <a:gd name="T13" fmla="*/ 0 h 32"/>
                <a:gd name="T14" fmla="*/ 70564382 w 30"/>
                <a:gd name="T15" fmla="*/ 20161247 h 32"/>
                <a:gd name="T16" fmla="*/ 75604693 w 30"/>
                <a:gd name="T17" fmla="*/ 40322493 h 32"/>
                <a:gd name="T18" fmla="*/ 70564382 w 30"/>
                <a:gd name="T19" fmla="*/ 55443436 h 32"/>
                <a:gd name="T20" fmla="*/ 70564382 w 30"/>
                <a:gd name="T21" fmla="*/ 55443436 h 32"/>
                <a:gd name="T22" fmla="*/ 60483759 w 30"/>
                <a:gd name="T23" fmla="*/ 65524056 h 32"/>
                <a:gd name="T24" fmla="*/ 55443448 w 30"/>
                <a:gd name="T25" fmla="*/ 75604676 h 32"/>
                <a:gd name="T26" fmla="*/ 45362813 w 30"/>
                <a:gd name="T27" fmla="*/ 80644986 h 32"/>
                <a:gd name="T28" fmla="*/ 30241880 w 30"/>
                <a:gd name="T29" fmla="*/ 80644986 h 32"/>
                <a:gd name="T30" fmla="*/ 30241880 w 30"/>
                <a:gd name="T31" fmla="*/ 80644986 h 32"/>
                <a:gd name="T32" fmla="*/ 15120940 w 30"/>
                <a:gd name="T33" fmla="*/ 70564366 h 32"/>
                <a:gd name="T34" fmla="*/ 0 w 30"/>
                <a:gd name="T35" fmla="*/ 55443436 h 32"/>
                <a:gd name="T36" fmla="*/ 0 w 30"/>
                <a:gd name="T37" fmla="*/ 35282183 h 32"/>
                <a:gd name="T38" fmla="*/ 0 w 30"/>
                <a:gd name="T39" fmla="*/ 25201557 h 32"/>
                <a:gd name="T40" fmla="*/ 10080626 w 30"/>
                <a:gd name="T41" fmla="*/ 20161247 h 32"/>
                <a:gd name="T42" fmla="*/ 10080626 w 30"/>
                <a:gd name="T43" fmla="*/ 201612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2"/>
                <a:gd name="T68" fmla="*/ 30 w 30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2">
                  <a:moveTo>
                    <a:pt x="4" y="8"/>
                  </a:moveTo>
                  <a:lnTo>
                    <a:pt x="4" y="8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28" y="8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2" y="30"/>
                  </a:lnTo>
                  <a:lnTo>
                    <a:pt x="18" y="32"/>
                  </a:lnTo>
                  <a:lnTo>
                    <a:pt x="12" y="32"/>
                  </a:lnTo>
                  <a:lnTo>
                    <a:pt x="6" y="2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4" name="Freeform 149"/>
            <p:cNvSpPr>
              <a:spLocks/>
            </p:cNvSpPr>
            <p:nvPr/>
          </p:nvSpPr>
          <p:spPr bwMode="auto">
            <a:xfrm>
              <a:off x="4637088" y="3578225"/>
              <a:ext cx="41275" cy="47625"/>
            </a:xfrm>
            <a:custGeom>
              <a:avLst/>
              <a:gdLst>
                <a:gd name="T0" fmla="*/ 0 w 26"/>
                <a:gd name="T1" fmla="*/ 35282191 h 30"/>
                <a:gd name="T2" fmla="*/ 0 w 26"/>
                <a:gd name="T3" fmla="*/ 35282191 h 30"/>
                <a:gd name="T4" fmla="*/ 5040313 w 26"/>
                <a:gd name="T5" fmla="*/ 30241880 h 30"/>
                <a:gd name="T6" fmla="*/ 10080625 w 26"/>
                <a:gd name="T7" fmla="*/ 20161251 h 30"/>
                <a:gd name="T8" fmla="*/ 20161250 w 26"/>
                <a:gd name="T9" fmla="*/ 10080626 h 30"/>
                <a:gd name="T10" fmla="*/ 35282190 w 26"/>
                <a:gd name="T11" fmla="*/ 0 h 30"/>
                <a:gd name="T12" fmla="*/ 35282190 w 26"/>
                <a:gd name="T13" fmla="*/ 0 h 30"/>
                <a:gd name="T14" fmla="*/ 50403123 w 26"/>
                <a:gd name="T15" fmla="*/ 15120940 h 30"/>
                <a:gd name="T16" fmla="*/ 60483757 w 26"/>
                <a:gd name="T17" fmla="*/ 25201562 h 30"/>
                <a:gd name="T18" fmla="*/ 65524068 w 26"/>
                <a:gd name="T19" fmla="*/ 40322502 h 30"/>
                <a:gd name="T20" fmla="*/ 65524068 w 26"/>
                <a:gd name="T21" fmla="*/ 40322502 h 30"/>
                <a:gd name="T22" fmla="*/ 60483757 w 26"/>
                <a:gd name="T23" fmla="*/ 60483759 h 30"/>
                <a:gd name="T24" fmla="*/ 55443446 w 26"/>
                <a:gd name="T25" fmla="*/ 70564382 h 30"/>
                <a:gd name="T26" fmla="*/ 45362812 w 26"/>
                <a:gd name="T27" fmla="*/ 75604693 h 30"/>
                <a:gd name="T28" fmla="*/ 45362812 w 26"/>
                <a:gd name="T29" fmla="*/ 75604693 h 30"/>
                <a:gd name="T30" fmla="*/ 30241879 w 26"/>
                <a:gd name="T31" fmla="*/ 75604693 h 30"/>
                <a:gd name="T32" fmla="*/ 10080625 w 26"/>
                <a:gd name="T33" fmla="*/ 70564382 h 30"/>
                <a:gd name="T34" fmla="*/ 0 w 26"/>
                <a:gd name="T35" fmla="*/ 55443448 h 30"/>
                <a:gd name="T36" fmla="*/ 0 w 26"/>
                <a:gd name="T37" fmla="*/ 35282191 h 30"/>
                <a:gd name="T38" fmla="*/ 0 w 26"/>
                <a:gd name="T39" fmla="*/ 35282191 h 3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6"/>
                <a:gd name="T61" fmla="*/ 0 h 30"/>
                <a:gd name="T62" fmla="*/ 26 w 26"/>
                <a:gd name="T63" fmla="*/ 30 h 3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6" h="30">
                  <a:moveTo>
                    <a:pt x="0" y="14"/>
                  </a:moveTo>
                  <a:lnTo>
                    <a:pt x="0" y="14"/>
                  </a:lnTo>
                  <a:lnTo>
                    <a:pt x="2" y="12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6"/>
                  </a:lnTo>
                  <a:lnTo>
                    <a:pt x="24" y="10"/>
                  </a:lnTo>
                  <a:lnTo>
                    <a:pt x="26" y="16"/>
                  </a:lnTo>
                  <a:lnTo>
                    <a:pt x="24" y="24"/>
                  </a:lnTo>
                  <a:lnTo>
                    <a:pt x="22" y="28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5" name="Freeform 150"/>
            <p:cNvSpPr>
              <a:spLocks noEditPoints="1"/>
            </p:cNvSpPr>
            <p:nvPr/>
          </p:nvSpPr>
          <p:spPr bwMode="auto">
            <a:xfrm>
              <a:off x="4408488" y="3248025"/>
              <a:ext cx="117475" cy="111125"/>
            </a:xfrm>
            <a:custGeom>
              <a:avLst/>
              <a:gdLst>
                <a:gd name="T0" fmla="*/ 151209362 w 74"/>
                <a:gd name="T1" fmla="*/ 110886876 h 70"/>
                <a:gd name="T2" fmla="*/ 176410914 w 74"/>
                <a:gd name="T3" fmla="*/ 141128738 h 70"/>
                <a:gd name="T4" fmla="*/ 166330294 w 74"/>
                <a:gd name="T5" fmla="*/ 161289979 h 70"/>
                <a:gd name="T6" fmla="*/ 115927189 w 74"/>
                <a:gd name="T7" fmla="*/ 166330290 h 70"/>
                <a:gd name="T8" fmla="*/ 100806233 w 74"/>
                <a:gd name="T9" fmla="*/ 136088428 h 70"/>
                <a:gd name="T10" fmla="*/ 75604681 w 74"/>
                <a:gd name="T11" fmla="*/ 171370600 h 70"/>
                <a:gd name="T12" fmla="*/ 40322496 w 74"/>
                <a:gd name="T13" fmla="*/ 171370600 h 70"/>
                <a:gd name="T14" fmla="*/ 30241875 w 74"/>
                <a:gd name="T15" fmla="*/ 141128738 h 70"/>
                <a:gd name="T16" fmla="*/ 60483750 w 74"/>
                <a:gd name="T17" fmla="*/ 110886876 h 70"/>
                <a:gd name="T18" fmla="*/ 10080624 w 74"/>
                <a:gd name="T19" fmla="*/ 90725610 h 70"/>
                <a:gd name="T20" fmla="*/ 5040312 w 74"/>
                <a:gd name="T21" fmla="*/ 60483748 h 70"/>
                <a:gd name="T22" fmla="*/ 25201558 w 74"/>
                <a:gd name="T23" fmla="*/ 40322495 h 70"/>
                <a:gd name="T24" fmla="*/ 65524060 w 74"/>
                <a:gd name="T25" fmla="*/ 55443438 h 70"/>
                <a:gd name="T26" fmla="*/ 55443439 w 74"/>
                <a:gd name="T27" fmla="*/ 25201558 h 70"/>
                <a:gd name="T28" fmla="*/ 70564371 w 74"/>
                <a:gd name="T29" fmla="*/ 5040312 h 70"/>
                <a:gd name="T30" fmla="*/ 100806233 w 74"/>
                <a:gd name="T31" fmla="*/ 0 h 70"/>
                <a:gd name="T32" fmla="*/ 126007810 w 74"/>
                <a:gd name="T33" fmla="*/ 15120937 h 70"/>
                <a:gd name="T34" fmla="*/ 120967500 w 74"/>
                <a:gd name="T35" fmla="*/ 60483748 h 70"/>
                <a:gd name="T36" fmla="*/ 161289983 w 74"/>
                <a:gd name="T37" fmla="*/ 45362805 h 70"/>
                <a:gd name="T38" fmla="*/ 186491535 w 74"/>
                <a:gd name="T39" fmla="*/ 65524059 h 70"/>
                <a:gd name="T40" fmla="*/ 181451225 w 74"/>
                <a:gd name="T41" fmla="*/ 95765921 h 70"/>
                <a:gd name="T42" fmla="*/ 131048121 w 74"/>
                <a:gd name="T43" fmla="*/ 105846566 h 70"/>
                <a:gd name="T44" fmla="*/ 151209362 w 74"/>
                <a:gd name="T45" fmla="*/ 75604679 h 70"/>
                <a:gd name="T46" fmla="*/ 126007810 w 74"/>
                <a:gd name="T47" fmla="*/ 80644990 h 70"/>
                <a:gd name="T48" fmla="*/ 95765923 w 74"/>
                <a:gd name="T49" fmla="*/ 60483748 h 70"/>
                <a:gd name="T50" fmla="*/ 95765923 w 74"/>
                <a:gd name="T51" fmla="*/ 35282185 h 70"/>
                <a:gd name="T52" fmla="*/ 90725612 w 74"/>
                <a:gd name="T53" fmla="*/ 60483748 h 70"/>
                <a:gd name="T54" fmla="*/ 90725612 w 74"/>
                <a:gd name="T55" fmla="*/ 60483748 h 70"/>
                <a:gd name="T56" fmla="*/ 65524060 w 74"/>
                <a:gd name="T57" fmla="*/ 85685300 h 70"/>
                <a:gd name="T58" fmla="*/ 35282185 w 74"/>
                <a:gd name="T59" fmla="*/ 70564369 h 70"/>
                <a:gd name="T60" fmla="*/ 65524060 w 74"/>
                <a:gd name="T61" fmla="*/ 90725610 h 70"/>
                <a:gd name="T62" fmla="*/ 65524060 w 74"/>
                <a:gd name="T63" fmla="*/ 95765921 h 70"/>
                <a:gd name="T64" fmla="*/ 80644992 w 74"/>
                <a:gd name="T65" fmla="*/ 115927187 h 70"/>
                <a:gd name="T66" fmla="*/ 65524060 w 74"/>
                <a:gd name="T67" fmla="*/ 141128738 h 70"/>
                <a:gd name="T68" fmla="*/ 80644992 w 74"/>
                <a:gd name="T69" fmla="*/ 120967497 h 70"/>
                <a:gd name="T70" fmla="*/ 100806233 w 74"/>
                <a:gd name="T71" fmla="*/ 120967497 h 70"/>
                <a:gd name="T72" fmla="*/ 120967500 w 74"/>
                <a:gd name="T73" fmla="*/ 126007807 h 70"/>
                <a:gd name="T74" fmla="*/ 136088431 w 74"/>
                <a:gd name="T75" fmla="*/ 141128738 h 70"/>
                <a:gd name="T76" fmla="*/ 126007810 w 74"/>
                <a:gd name="T77" fmla="*/ 126007807 h 70"/>
                <a:gd name="T78" fmla="*/ 115927189 w 74"/>
                <a:gd name="T79" fmla="*/ 115927187 h 70"/>
                <a:gd name="T80" fmla="*/ 126007810 w 74"/>
                <a:gd name="T81" fmla="*/ 85685300 h 70"/>
                <a:gd name="T82" fmla="*/ 141128741 w 74"/>
                <a:gd name="T83" fmla="*/ 80644990 h 70"/>
                <a:gd name="T84" fmla="*/ 151209362 w 74"/>
                <a:gd name="T85" fmla="*/ 75604679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"/>
                <a:gd name="T130" fmla="*/ 0 h 70"/>
                <a:gd name="T131" fmla="*/ 74 w 74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" h="70">
                  <a:moveTo>
                    <a:pt x="52" y="42"/>
                  </a:moveTo>
                  <a:lnTo>
                    <a:pt x="52" y="42"/>
                  </a:lnTo>
                  <a:lnTo>
                    <a:pt x="60" y="44"/>
                  </a:lnTo>
                  <a:lnTo>
                    <a:pt x="68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68" y="60"/>
                  </a:lnTo>
                  <a:lnTo>
                    <a:pt x="66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2" y="58"/>
                  </a:lnTo>
                  <a:lnTo>
                    <a:pt x="40" y="54"/>
                  </a:lnTo>
                  <a:lnTo>
                    <a:pt x="36" y="62"/>
                  </a:lnTo>
                  <a:lnTo>
                    <a:pt x="30" y="68"/>
                  </a:lnTo>
                  <a:lnTo>
                    <a:pt x="24" y="70"/>
                  </a:lnTo>
                  <a:lnTo>
                    <a:pt x="16" y="68"/>
                  </a:lnTo>
                  <a:lnTo>
                    <a:pt x="14" y="66"/>
                  </a:lnTo>
                  <a:lnTo>
                    <a:pt x="12" y="64"/>
                  </a:lnTo>
                  <a:lnTo>
                    <a:pt x="12" y="56"/>
                  </a:lnTo>
                  <a:lnTo>
                    <a:pt x="18" y="50"/>
                  </a:lnTo>
                  <a:lnTo>
                    <a:pt x="24" y="44"/>
                  </a:lnTo>
                  <a:lnTo>
                    <a:pt x="12" y="42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2" y="24"/>
                  </a:lnTo>
                  <a:lnTo>
                    <a:pt x="6" y="20"/>
                  </a:lnTo>
                  <a:lnTo>
                    <a:pt x="10" y="16"/>
                  </a:lnTo>
                  <a:lnTo>
                    <a:pt x="16" y="16"/>
                  </a:lnTo>
                  <a:lnTo>
                    <a:pt x="22" y="18"/>
                  </a:lnTo>
                  <a:lnTo>
                    <a:pt x="26" y="22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4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48" y="2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2" y="16"/>
                  </a:lnTo>
                  <a:lnTo>
                    <a:pt x="48" y="24"/>
                  </a:lnTo>
                  <a:lnTo>
                    <a:pt x="56" y="20"/>
                  </a:lnTo>
                  <a:lnTo>
                    <a:pt x="64" y="18"/>
                  </a:lnTo>
                  <a:lnTo>
                    <a:pt x="68" y="20"/>
                  </a:lnTo>
                  <a:lnTo>
                    <a:pt x="74" y="26"/>
                  </a:lnTo>
                  <a:lnTo>
                    <a:pt x="74" y="30"/>
                  </a:lnTo>
                  <a:lnTo>
                    <a:pt x="74" y="34"/>
                  </a:lnTo>
                  <a:lnTo>
                    <a:pt x="72" y="38"/>
                  </a:lnTo>
                  <a:lnTo>
                    <a:pt x="70" y="40"/>
                  </a:lnTo>
                  <a:lnTo>
                    <a:pt x="60" y="42"/>
                  </a:lnTo>
                  <a:lnTo>
                    <a:pt x="52" y="42"/>
                  </a:lnTo>
                  <a:close/>
                  <a:moveTo>
                    <a:pt x="60" y="30"/>
                  </a:moveTo>
                  <a:lnTo>
                    <a:pt x="60" y="30"/>
                  </a:lnTo>
                  <a:lnTo>
                    <a:pt x="54" y="32"/>
                  </a:lnTo>
                  <a:lnTo>
                    <a:pt x="50" y="32"/>
                  </a:lnTo>
                  <a:lnTo>
                    <a:pt x="46" y="26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6" y="24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8" y="42"/>
                  </a:lnTo>
                  <a:lnTo>
                    <a:pt x="32" y="46"/>
                  </a:lnTo>
                  <a:lnTo>
                    <a:pt x="28" y="52"/>
                  </a:lnTo>
                  <a:lnTo>
                    <a:pt x="26" y="56"/>
                  </a:lnTo>
                  <a:lnTo>
                    <a:pt x="26" y="58"/>
                  </a:lnTo>
                  <a:lnTo>
                    <a:pt x="32" y="48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8" y="50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0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0" y="34"/>
                  </a:lnTo>
                  <a:lnTo>
                    <a:pt x="56" y="32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E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6" name="Freeform 151"/>
            <p:cNvSpPr>
              <a:spLocks/>
            </p:cNvSpPr>
            <p:nvPr/>
          </p:nvSpPr>
          <p:spPr bwMode="auto">
            <a:xfrm>
              <a:off x="4449763" y="3286125"/>
              <a:ext cx="41275" cy="41275"/>
            </a:xfrm>
            <a:custGeom>
              <a:avLst/>
              <a:gdLst>
                <a:gd name="T0" fmla="*/ 65524068 w 26"/>
                <a:gd name="T1" fmla="*/ 25201561 h 26"/>
                <a:gd name="T2" fmla="*/ 65524068 w 26"/>
                <a:gd name="T3" fmla="*/ 25201561 h 26"/>
                <a:gd name="T4" fmla="*/ 65524068 w 26"/>
                <a:gd name="T5" fmla="*/ 40322501 h 26"/>
                <a:gd name="T6" fmla="*/ 55443446 w 26"/>
                <a:gd name="T7" fmla="*/ 50403123 h 26"/>
                <a:gd name="T8" fmla="*/ 50403123 w 26"/>
                <a:gd name="T9" fmla="*/ 60483757 h 26"/>
                <a:gd name="T10" fmla="*/ 35282190 w 26"/>
                <a:gd name="T11" fmla="*/ 65524068 h 26"/>
                <a:gd name="T12" fmla="*/ 35282190 w 26"/>
                <a:gd name="T13" fmla="*/ 65524068 h 26"/>
                <a:gd name="T14" fmla="*/ 25201561 w 26"/>
                <a:gd name="T15" fmla="*/ 65524068 h 26"/>
                <a:gd name="T16" fmla="*/ 10080625 w 26"/>
                <a:gd name="T17" fmla="*/ 60483757 h 26"/>
                <a:gd name="T18" fmla="*/ 5040313 w 26"/>
                <a:gd name="T19" fmla="*/ 50403123 h 26"/>
                <a:gd name="T20" fmla="*/ 0 w 26"/>
                <a:gd name="T21" fmla="*/ 35282190 h 26"/>
                <a:gd name="T22" fmla="*/ 0 w 26"/>
                <a:gd name="T23" fmla="*/ 35282190 h 26"/>
                <a:gd name="T24" fmla="*/ 0 w 26"/>
                <a:gd name="T25" fmla="*/ 25201561 h 26"/>
                <a:gd name="T26" fmla="*/ 5040313 w 26"/>
                <a:gd name="T27" fmla="*/ 15120939 h 26"/>
                <a:gd name="T28" fmla="*/ 15120939 w 26"/>
                <a:gd name="T29" fmla="*/ 5040313 h 26"/>
                <a:gd name="T30" fmla="*/ 25201561 w 26"/>
                <a:gd name="T31" fmla="*/ 0 h 26"/>
                <a:gd name="T32" fmla="*/ 25201561 w 26"/>
                <a:gd name="T33" fmla="*/ 0 h 26"/>
                <a:gd name="T34" fmla="*/ 40322501 w 26"/>
                <a:gd name="T35" fmla="*/ 0 h 26"/>
                <a:gd name="T36" fmla="*/ 50403123 w 26"/>
                <a:gd name="T37" fmla="*/ 5040313 h 26"/>
                <a:gd name="T38" fmla="*/ 60483757 w 26"/>
                <a:gd name="T39" fmla="*/ 15120939 h 26"/>
                <a:gd name="T40" fmla="*/ 65524068 w 26"/>
                <a:gd name="T41" fmla="*/ 25201561 h 26"/>
                <a:gd name="T42" fmla="*/ 65524068 w 26"/>
                <a:gd name="T43" fmla="*/ 25201561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6"/>
                <a:gd name="T68" fmla="*/ 26 w 26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6">
                  <a:moveTo>
                    <a:pt x="26" y="10"/>
                  </a:moveTo>
                  <a:lnTo>
                    <a:pt x="26" y="10"/>
                  </a:lnTo>
                  <a:lnTo>
                    <a:pt x="26" y="16"/>
                  </a:lnTo>
                  <a:lnTo>
                    <a:pt x="22" y="20"/>
                  </a:lnTo>
                  <a:lnTo>
                    <a:pt x="20" y="24"/>
                  </a:lnTo>
                  <a:lnTo>
                    <a:pt x="14" y="26"/>
                  </a:lnTo>
                  <a:lnTo>
                    <a:pt x="10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6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37" name="Freeform 152"/>
            <p:cNvSpPr>
              <a:spLocks/>
            </p:cNvSpPr>
            <p:nvPr/>
          </p:nvSpPr>
          <p:spPr bwMode="auto">
            <a:xfrm>
              <a:off x="4846638" y="3225800"/>
              <a:ext cx="34925" cy="31750"/>
            </a:xfrm>
            <a:custGeom>
              <a:avLst/>
              <a:gdLst>
                <a:gd name="T0" fmla="*/ 55443443 w 22"/>
                <a:gd name="T1" fmla="*/ 25201559 h 20"/>
                <a:gd name="T2" fmla="*/ 55443443 w 22"/>
                <a:gd name="T3" fmla="*/ 25201559 h 20"/>
                <a:gd name="T4" fmla="*/ 50403120 w 22"/>
                <a:gd name="T5" fmla="*/ 35282186 h 20"/>
                <a:gd name="T6" fmla="*/ 45362809 w 22"/>
                <a:gd name="T7" fmla="*/ 45362808 h 20"/>
                <a:gd name="T8" fmla="*/ 40322498 w 22"/>
                <a:gd name="T9" fmla="*/ 50403118 h 20"/>
                <a:gd name="T10" fmla="*/ 30241877 w 22"/>
                <a:gd name="T11" fmla="*/ 50403118 h 20"/>
                <a:gd name="T12" fmla="*/ 30241877 w 22"/>
                <a:gd name="T13" fmla="*/ 50403118 h 20"/>
                <a:gd name="T14" fmla="*/ 20161249 w 22"/>
                <a:gd name="T15" fmla="*/ 50403118 h 20"/>
                <a:gd name="T16" fmla="*/ 10080625 w 22"/>
                <a:gd name="T17" fmla="*/ 45362808 h 20"/>
                <a:gd name="T18" fmla="*/ 5040312 w 22"/>
                <a:gd name="T19" fmla="*/ 35282186 h 20"/>
                <a:gd name="T20" fmla="*/ 0 w 22"/>
                <a:gd name="T21" fmla="*/ 25201559 h 20"/>
                <a:gd name="T22" fmla="*/ 0 w 22"/>
                <a:gd name="T23" fmla="*/ 25201559 h 20"/>
                <a:gd name="T24" fmla="*/ 5040312 w 22"/>
                <a:gd name="T25" fmla="*/ 15120938 h 20"/>
                <a:gd name="T26" fmla="*/ 10080625 w 22"/>
                <a:gd name="T27" fmla="*/ 5040312 h 20"/>
                <a:gd name="T28" fmla="*/ 20161249 w 22"/>
                <a:gd name="T29" fmla="*/ 0 h 20"/>
                <a:gd name="T30" fmla="*/ 30241877 w 22"/>
                <a:gd name="T31" fmla="*/ 0 h 20"/>
                <a:gd name="T32" fmla="*/ 30241877 w 22"/>
                <a:gd name="T33" fmla="*/ 0 h 20"/>
                <a:gd name="T34" fmla="*/ 40322498 w 22"/>
                <a:gd name="T35" fmla="*/ 0 h 20"/>
                <a:gd name="T36" fmla="*/ 45362809 w 22"/>
                <a:gd name="T37" fmla="*/ 5040312 h 20"/>
                <a:gd name="T38" fmla="*/ 50403120 w 22"/>
                <a:gd name="T39" fmla="*/ 15120938 h 20"/>
                <a:gd name="T40" fmla="*/ 55443443 w 22"/>
                <a:gd name="T41" fmla="*/ 25201559 h 20"/>
                <a:gd name="T42" fmla="*/ 55443443 w 22"/>
                <a:gd name="T43" fmla="*/ 25201559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0"/>
                <a:gd name="T68" fmla="*/ 22 w 22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0">
                  <a:moveTo>
                    <a:pt x="22" y="10"/>
                  </a:moveTo>
                  <a:lnTo>
                    <a:pt x="22" y="10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2" y="10"/>
                  </a:lnTo>
                  <a:close/>
                </a:path>
              </a:pathLst>
            </a:custGeom>
            <a:solidFill>
              <a:srgbClr val="F26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</p:grpSp>
      <p:sp>
        <p:nvSpPr>
          <p:cNvPr id="538" name="Freeform 91"/>
          <p:cNvSpPr>
            <a:spLocks/>
          </p:cNvSpPr>
          <p:nvPr/>
        </p:nvSpPr>
        <p:spPr bwMode="auto">
          <a:xfrm>
            <a:off x="8571645" y="2691090"/>
            <a:ext cx="1143000" cy="381000"/>
          </a:xfrm>
          <a:custGeom>
            <a:avLst/>
            <a:gdLst>
              <a:gd name="T0" fmla="*/ 701972597 w 670"/>
              <a:gd name="T1" fmla="*/ 80440835 h 418"/>
              <a:gd name="T2" fmla="*/ 668445178 w 670"/>
              <a:gd name="T3" fmla="*/ 89216214 h 418"/>
              <a:gd name="T4" fmla="*/ 653777252 w 670"/>
              <a:gd name="T5" fmla="*/ 74590254 h 418"/>
              <a:gd name="T6" fmla="*/ 601391363 w 670"/>
              <a:gd name="T7" fmla="*/ 88241117 h 418"/>
              <a:gd name="T8" fmla="*/ 582532894 w 670"/>
              <a:gd name="T9" fmla="*/ 57039481 h 418"/>
              <a:gd name="T10" fmla="*/ 521764766 w 670"/>
              <a:gd name="T11" fmla="*/ 85803128 h 418"/>
              <a:gd name="T12" fmla="*/ 528050582 w 670"/>
              <a:gd name="T13" fmla="*/ 41438918 h 418"/>
              <a:gd name="T14" fmla="*/ 467283606 w 670"/>
              <a:gd name="T15" fmla="*/ 67277767 h 418"/>
              <a:gd name="T16" fmla="*/ 469378878 w 670"/>
              <a:gd name="T17" fmla="*/ 17550765 h 418"/>
              <a:gd name="T18" fmla="*/ 391847681 w 670"/>
              <a:gd name="T19" fmla="*/ 60939869 h 418"/>
              <a:gd name="T20" fmla="*/ 387656114 w 670"/>
              <a:gd name="T21" fmla="*/ 10725576 h 418"/>
              <a:gd name="T22" fmla="*/ 314316484 w 670"/>
              <a:gd name="T23" fmla="*/ 52164491 h 418"/>
              <a:gd name="T24" fmla="*/ 308029645 w 670"/>
              <a:gd name="T25" fmla="*/ 0 h 418"/>
              <a:gd name="T26" fmla="*/ 230498384 w 670"/>
              <a:gd name="T27" fmla="*/ 47289500 h 418"/>
              <a:gd name="T28" fmla="*/ 142489804 w 670"/>
              <a:gd name="T29" fmla="*/ 5362788 h 418"/>
              <a:gd name="T30" fmla="*/ 152967186 w 670"/>
              <a:gd name="T31" fmla="*/ 46314403 h 418"/>
              <a:gd name="T32" fmla="*/ 69149118 w 670"/>
              <a:gd name="T33" fmla="*/ 13650373 h 418"/>
              <a:gd name="T34" fmla="*/ 79626501 w 670"/>
              <a:gd name="T35" fmla="*/ 54114684 h 418"/>
              <a:gd name="T36" fmla="*/ 0 w 670"/>
              <a:gd name="T37" fmla="*/ 29738735 h 418"/>
              <a:gd name="T38" fmla="*/ 54481176 w 670"/>
              <a:gd name="T39" fmla="*/ 101891486 h 418"/>
              <a:gd name="T40" fmla="*/ 691495215 w 670"/>
              <a:gd name="T41" fmla="*/ 101891486 h 418"/>
              <a:gd name="T42" fmla="*/ 701972597 w 670"/>
              <a:gd name="T43" fmla="*/ 80440835 h 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70"/>
              <a:gd name="T67" fmla="*/ 0 h 418"/>
              <a:gd name="T68" fmla="*/ 670 w 670"/>
              <a:gd name="T69" fmla="*/ 418 h 4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70" h="418">
                <a:moveTo>
                  <a:pt x="670" y="330"/>
                </a:moveTo>
                <a:lnTo>
                  <a:pt x="638" y="366"/>
                </a:lnTo>
                <a:lnTo>
                  <a:pt x="624" y="306"/>
                </a:lnTo>
                <a:lnTo>
                  <a:pt x="574" y="362"/>
                </a:lnTo>
                <a:lnTo>
                  <a:pt x="556" y="234"/>
                </a:lnTo>
                <a:lnTo>
                  <a:pt x="498" y="352"/>
                </a:lnTo>
                <a:lnTo>
                  <a:pt x="504" y="170"/>
                </a:lnTo>
                <a:lnTo>
                  <a:pt x="446" y="276"/>
                </a:lnTo>
                <a:lnTo>
                  <a:pt x="448" y="72"/>
                </a:lnTo>
                <a:lnTo>
                  <a:pt x="374" y="250"/>
                </a:lnTo>
                <a:lnTo>
                  <a:pt x="370" y="44"/>
                </a:lnTo>
                <a:lnTo>
                  <a:pt x="300" y="214"/>
                </a:lnTo>
                <a:lnTo>
                  <a:pt x="294" y="0"/>
                </a:lnTo>
                <a:lnTo>
                  <a:pt x="220" y="194"/>
                </a:lnTo>
                <a:lnTo>
                  <a:pt x="136" y="22"/>
                </a:lnTo>
                <a:lnTo>
                  <a:pt x="146" y="190"/>
                </a:lnTo>
                <a:lnTo>
                  <a:pt x="66" y="56"/>
                </a:lnTo>
                <a:lnTo>
                  <a:pt x="76" y="222"/>
                </a:lnTo>
                <a:lnTo>
                  <a:pt x="0" y="122"/>
                </a:lnTo>
                <a:lnTo>
                  <a:pt x="52" y="418"/>
                </a:lnTo>
                <a:lnTo>
                  <a:pt x="660" y="418"/>
                </a:lnTo>
                <a:lnTo>
                  <a:pt x="670" y="330"/>
                </a:lnTo>
                <a:close/>
              </a:path>
            </a:pathLst>
          </a:custGeom>
          <a:solidFill>
            <a:srgbClr val="43A7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grpSp>
        <p:nvGrpSpPr>
          <p:cNvPr id="539" name="Group 373"/>
          <p:cNvGrpSpPr>
            <a:grpSpLocks/>
          </p:cNvGrpSpPr>
          <p:nvPr/>
        </p:nvGrpSpPr>
        <p:grpSpPr bwMode="auto">
          <a:xfrm flipH="1">
            <a:off x="2499738" y="2010522"/>
            <a:ext cx="1219200" cy="1946275"/>
            <a:chOff x="3810000" y="2286000"/>
            <a:chExt cx="990600" cy="1946275"/>
          </a:xfrm>
        </p:grpSpPr>
        <p:sp>
          <p:nvSpPr>
            <p:cNvPr id="540" name="Freeform 98"/>
            <p:cNvSpPr>
              <a:spLocks/>
            </p:cNvSpPr>
            <p:nvPr/>
          </p:nvSpPr>
          <p:spPr bwMode="auto">
            <a:xfrm>
              <a:off x="4070684" y="2286000"/>
              <a:ext cx="715697" cy="666326"/>
            </a:xfrm>
            <a:custGeom>
              <a:avLst/>
              <a:gdLst>
                <a:gd name="T0" fmla="*/ 1471451701 w 302"/>
                <a:gd name="T1" fmla="*/ 829054429 h 354"/>
                <a:gd name="T2" fmla="*/ 1426521589 w 302"/>
                <a:gd name="T3" fmla="*/ 637734230 h 354"/>
                <a:gd name="T4" fmla="*/ 1426521589 w 302"/>
                <a:gd name="T5" fmla="*/ 637734230 h 354"/>
                <a:gd name="T6" fmla="*/ 1404055347 w 302"/>
                <a:gd name="T7" fmla="*/ 488928886 h 354"/>
                <a:gd name="T8" fmla="*/ 1359125235 w 302"/>
                <a:gd name="T9" fmla="*/ 269265373 h 354"/>
                <a:gd name="T10" fmla="*/ 1269267380 w 302"/>
                <a:gd name="T11" fmla="*/ 141718515 h 354"/>
                <a:gd name="T12" fmla="*/ 1201870730 w 302"/>
                <a:gd name="T13" fmla="*/ 85031856 h 354"/>
                <a:gd name="T14" fmla="*/ 1033385771 w 302"/>
                <a:gd name="T15" fmla="*/ 28343322 h 354"/>
                <a:gd name="T16" fmla="*/ 853665322 w 302"/>
                <a:gd name="T17" fmla="*/ 0 h 354"/>
                <a:gd name="T18" fmla="*/ 673947242 w 302"/>
                <a:gd name="T19" fmla="*/ 0 h 354"/>
                <a:gd name="T20" fmla="*/ 494226645 w 302"/>
                <a:gd name="T21" fmla="*/ 28343322 h 354"/>
                <a:gd name="T22" fmla="*/ 438065781 w 302"/>
                <a:gd name="T23" fmla="*/ 42514987 h 354"/>
                <a:gd name="T24" fmla="*/ 325741685 w 302"/>
                <a:gd name="T25" fmla="*/ 99203514 h 354"/>
                <a:gd name="T26" fmla="*/ 202184395 w 302"/>
                <a:gd name="T27" fmla="*/ 198405145 h 354"/>
                <a:gd name="T28" fmla="*/ 146021125 w 302"/>
                <a:gd name="T29" fmla="*/ 311780345 h 354"/>
                <a:gd name="T30" fmla="*/ 134790374 w 302"/>
                <a:gd name="T31" fmla="*/ 354297200 h 354"/>
                <a:gd name="T32" fmla="*/ 134790374 w 302"/>
                <a:gd name="T33" fmla="*/ 559789173 h 354"/>
                <a:gd name="T34" fmla="*/ 123557254 w 302"/>
                <a:gd name="T35" fmla="*/ 885741058 h 354"/>
                <a:gd name="T36" fmla="*/ 67394002 w 302"/>
                <a:gd name="T37" fmla="*/ 1077061492 h 354"/>
                <a:gd name="T38" fmla="*/ 0 w 302"/>
                <a:gd name="T39" fmla="*/ 1155006549 h 354"/>
                <a:gd name="T40" fmla="*/ 22463881 w 302"/>
                <a:gd name="T41" fmla="*/ 1140834892 h 354"/>
                <a:gd name="T42" fmla="*/ 78627141 w 302"/>
                <a:gd name="T43" fmla="*/ 1105404807 h 354"/>
                <a:gd name="T44" fmla="*/ 134790374 w 302"/>
                <a:gd name="T45" fmla="*/ 1006203205 h 354"/>
                <a:gd name="T46" fmla="*/ 168487403 w 302"/>
                <a:gd name="T47" fmla="*/ 821967659 h 354"/>
                <a:gd name="T48" fmla="*/ 179718154 w 302"/>
                <a:gd name="T49" fmla="*/ 864484513 h 354"/>
                <a:gd name="T50" fmla="*/ 168487403 w 302"/>
                <a:gd name="T51" fmla="*/ 1013288093 h 354"/>
                <a:gd name="T52" fmla="*/ 112324133 w 302"/>
                <a:gd name="T53" fmla="*/ 1119578347 h 354"/>
                <a:gd name="T54" fmla="*/ 56163251 w 302"/>
                <a:gd name="T55" fmla="*/ 1162093319 h 354"/>
                <a:gd name="T56" fmla="*/ 202184395 w 302"/>
                <a:gd name="T57" fmla="*/ 1176264976 h 354"/>
                <a:gd name="T58" fmla="*/ 718877355 w 302"/>
                <a:gd name="T59" fmla="*/ 1232951606 h 354"/>
                <a:gd name="T60" fmla="*/ 1089546634 w 302"/>
                <a:gd name="T61" fmla="*/ 1254210033 h 354"/>
                <a:gd name="T62" fmla="*/ 1224336972 w 302"/>
                <a:gd name="T63" fmla="*/ 1254210033 h 354"/>
                <a:gd name="T64" fmla="*/ 1550078805 w 302"/>
                <a:gd name="T65" fmla="*/ 1204608291 h 354"/>
                <a:gd name="T66" fmla="*/ 1696099893 w 302"/>
                <a:gd name="T67" fmla="*/ 1169178206 h 354"/>
                <a:gd name="T68" fmla="*/ 1617472789 w 302"/>
                <a:gd name="T69" fmla="*/ 1091233150 h 354"/>
                <a:gd name="T70" fmla="*/ 1505148693 w 302"/>
                <a:gd name="T71" fmla="*/ 921171143 h 354"/>
                <a:gd name="T72" fmla="*/ 1471451701 w 302"/>
                <a:gd name="T73" fmla="*/ 829054429 h 3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02"/>
                <a:gd name="T112" fmla="*/ 0 h 354"/>
                <a:gd name="T113" fmla="*/ 302 w 302"/>
                <a:gd name="T114" fmla="*/ 354 h 3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02" h="354">
                  <a:moveTo>
                    <a:pt x="262" y="234"/>
                  </a:moveTo>
                  <a:lnTo>
                    <a:pt x="262" y="234"/>
                  </a:lnTo>
                  <a:lnTo>
                    <a:pt x="256" y="208"/>
                  </a:lnTo>
                  <a:lnTo>
                    <a:pt x="254" y="180"/>
                  </a:lnTo>
                  <a:lnTo>
                    <a:pt x="250" y="138"/>
                  </a:lnTo>
                  <a:lnTo>
                    <a:pt x="246" y="96"/>
                  </a:lnTo>
                  <a:lnTo>
                    <a:pt x="242" y="76"/>
                  </a:lnTo>
                  <a:lnTo>
                    <a:pt x="236" y="56"/>
                  </a:lnTo>
                  <a:lnTo>
                    <a:pt x="226" y="40"/>
                  </a:lnTo>
                  <a:lnTo>
                    <a:pt x="214" y="24"/>
                  </a:lnTo>
                  <a:lnTo>
                    <a:pt x="200" y="16"/>
                  </a:lnTo>
                  <a:lnTo>
                    <a:pt x="184" y="8"/>
                  </a:lnTo>
                  <a:lnTo>
                    <a:pt x="168" y="4"/>
                  </a:lnTo>
                  <a:lnTo>
                    <a:pt x="152" y="0"/>
                  </a:lnTo>
                  <a:lnTo>
                    <a:pt x="136" y="0"/>
                  </a:lnTo>
                  <a:lnTo>
                    <a:pt x="120" y="0"/>
                  </a:lnTo>
                  <a:lnTo>
                    <a:pt x="102" y="4"/>
                  </a:lnTo>
                  <a:lnTo>
                    <a:pt x="88" y="8"/>
                  </a:lnTo>
                  <a:lnTo>
                    <a:pt x="78" y="12"/>
                  </a:lnTo>
                  <a:lnTo>
                    <a:pt x="68" y="20"/>
                  </a:lnTo>
                  <a:lnTo>
                    <a:pt x="58" y="28"/>
                  </a:lnTo>
                  <a:lnTo>
                    <a:pt x="46" y="40"/>
                  </a:lnTo>
                  <a:lnTo>
                    <a:pt x="36" y="56"/>
                  </a:lnTo>
                  <a:lnTo>
                    <a:pt x="28" y="76"/>
                  </a:lnTo>
                  <a:lnTo>
                    <a:pt x="26" y="88"/>
                  </a:lnTo>
                  <a:lnTo>
                    <a:pt x="24" y="100"/>
                  </a:lnTo>
                  <a:lnTo>
                    <a:pt x="24" y="128"/>
                  </a:lnTo>
                  <a:lnTo>
                    <a:pt x="24" y="158"/>
                  </a:lnTo>
                  <a:lnTo>
                    <a:pt x="24" y="220"/>
                  </a:lnTo>
                  <a:lnTo>
                    <a:pt x="22" y="250"/>
                  </a:lnTo>
                  <a:lnTo>
                    <a:pt x="18" y="278"/>
                  </a:lnTo>
                  <a:lnTo>
                    <a:pt x="12" y="304"/>
                  </a:lnTo>
                  <a:lnTo>
                    <a:pt x="6" y="316"/>
                  </a:lnTo>
                  <a:lnTo>
                    <a:pt x="0" y="326"/>
                  </a:lnTo>
                  <a:lnTo>
                    <a:pt x="4" y="322"/>
                  </a:lnTo>
                  <a:lnTo>
                    <a:pt x="8" y="318"/>
                  </a:lnTo>
                  <a:lnTo>
                    <a:pt x="14" y="312"/>
                  </a:lnTo>
                  <a:lnTo>
                    <a:pt x="20" y="300"/>
                  </a:lnTo>
                  <a:lnTo>
                    <a:pt x="24" y="284"/>
                  </a:lnTo>
                  <a:lnTo>
                    <a:pt x="28" y="262"/>
                  </a:lnTo>
                  <a:lnTo>
                    <a:pt x="30" y="232"/>
                  </a:lnTo>
                  <a:lnTo>
                    <a:pt x="32" y="244"/>
                  </a:lnTo>
                  <a:lnTo>
                    <a:pt x="32" y="270"/>
                  </a:lnTo>
                  <a:lnTo>
                    <a:pt x="30" y="286"/>
                  </a:lnTo>
                  <a:lnTo>
                    <a:pt x="26" y="302"/>
                  </a:lnTo>
                  <a:lnTo>
                    <a:pt x="20" y="316"/>
                  </a:lnTo>
                  <a:lnTo>
                    <a:pt x="16" y="322"/>
                  </a:lnTo>
                  <a:lnTo>
                    <a:pt x="10" y="328"/>
                  </a:lnTo>
                  <a:lnTo>
                    <a:pt x="36" y="332"/>
                  </a:lnTo>
                  <a:lnTo>
                    <a:pt x="94" y="342"/>
                  </a:lnTo>
                  <a:lnTo>
                    <a:pt x="128" y="348"/>
                  </a:lnTo>
                  <a:lnTo>
                    <a:pt x="162" y="352"/>
                  </a:lnTo>
                  <a:lnTo>
                    <a:pt x="194" y="354"/>
                  </a:lnTo>
                  <a:lnTo>
                    <a:pt x="218" y="354"/>
                  </a:lnTo>
                  <a:lnTo>
                    <a:pt x="252" y="348"/>
                  </a:lnTo>
                  <a:lnTo>
                    <a:pt x="276" y="340"/>
                  </a:lnTo>
                  <a:lnTo>
                    <a:pt x="294" y="334"/>
                  </a:lnTo>
                  <a:lnTo>
                    <a:pt x="302" y="330"/>
                  </a:lnTo>
                  <a:lnTo>
                    <a:pt x="288" y="308"/>
                  </a:lnTo>
                  <a:lnTo>
                    <a:pt x="278" y="284"/>
                  </a:lnTo>
                  <a:lnTo>
                    <a:pt x="268" y="260"/>
                  </a:lnTo>
                  <a:lnTo>
                    <a:pt x="262" y="23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1" name="Freeform 99"/>
            <p:cNvSpPr>
              <a:spLocks/>
            </p:cNvSpPr>
            <p:nvPr/>
          </p:nvSpPr>
          <p:spPr bwMode="auto">
            <a:xfrm>
              <a:off x="3866877" y="2805509"/>
              <a:ext cx="464492" cy="485628"/>
            </a:xfrm>
            <a:custGeom>
              <a:avLst/>
              <a:gdLst>
                <a:gd name="T0" fmla="*/ 752574266 w 196"/>
                <a:gd name="T1" fmla="*/ 141718665 h 258"/>
                <a:gd name="T2" fmla="*/ 752574266 w 196"/>
                <a:gd name="T3" fmla="*/ 141718665 h 258"/>
                <a:gd name="T4" fmla="*/ 673947170 w 196"/>
                <a:gd name="T5" fmla="*/ 297609003 h 258"/>
                <a:gd name="T6" fmla="*/ 595319926 w 196"/>
                <a:gd name="T7" fmla="*/ 410984264 h 258"/>
                <a:gd name="T8" fmla="*/ 561622938 w 196"/>
                <a:gd name="T9" fmla="*/ 453501164 h 258"/>
                <a:gd name="T10" fmla="*/ 527925950 w 196"/>
                <a:gd name="T11" fmla="*/ 488931286 h 258"/>
                <a:gd name="T12" fmla="*/ 527925950 w 196"/>
                <a:gd name="T13" fmla="*/ 488931286 h 258"/>
                <a:gd name="T14" fmla="*/ 348205520 w 196"/>
                <a:gd name="T15" fmla="*/ 616478338 h 258"/>
                <a:gd name="T16" fmla="*/ 168487385 w 196"/>
                <a:gd name="T17" fmla="*/ 751110167 h 258"/>
                <a:gd name="T18" fmla="*/ 168487385 w 196"/>
                <a:gd name="T19" fmla="*/ 751110167 h 258"/>
                <a:gd name="T20" fmla="*/ 101091002 w 196"/>
                <a:gd name="T21" fmla="*/ 786540289 h 258"/>
                <a:gd name="T22" fmla="*/ 56163245 w 196"/>
                <a:gd name="T23" fmla="*/ 814883634 h 258"/>
                <a:gd name="T24" fmla="*/ 0 w 196"/>
                <a:gd name="T25" fmla="*/ 836142083 h 258"/>
                <a:gd name="T26" fmla="*/ 112324121 w 196"/>
                <a:gd name="T27" fmla="*/ 914087223 h 258"/>
                <a:gd name="T28" fmla="*/ 112324121 w 196"/>
                <a:gd name="T29" fmla="*/ 914087223 h 258"/>
                <a:gd name="T30" fmla="*/ 190951254 w 196"/>
                <a:gd name="T31" fmla="*/ 885743878 h 258"/>
                <a:gd name="T32" fmla="*/ 381902508 w 196"/>
                <a:gd name="T33" fmla="*/ 814883634 h 258"/>
                <a:gd name="T34" fmla="*/ 494226592 w 196"/>
                <a:gd name="T35" fmla="*/ 765281839 h 258"/>
                <a:gd name="T36" fmla="*/ 606553046 w 196"/>
                <a:gd name="T37" fmla="*/ 708595150 h 258"/>
                <a:gd name="T38" fmla="*/ 707644158 w 196"/>
                <a:gd name="T39" fmla="*/ 651906578 h 258"/>
                <a:gd name="T40" fmla="*/ 797504374 w 196"/>
                <a:gd name="T41" fmla="*/ 588133111 h 258"/>
                <a:gd name="T42" fmla="*/ 797504374 w 196"/>
                <a:gd name="T43" fmla="*/ 588133111 h 258"/>
                <a:gd name="T44" fmla="*/ 898595338 w 196"/>
                <a:gd name="T45" fmla="*/ 460586059 h 258"/>
                <a:gd name="T46" fmla="*/ 988455553 w 196"/>
                <a:gd name="T47" fmla="*/ 361382470 h 258"/>
                <a:gd name="T48" fmla="*/ 1044616411 w 196"/>
                <a:gd name="T49" fmla="*/ 276352435 h 258"/>
                <a:gd name="T50" fmla="*/ 1044616411 w 196"/>
                <a:gd name="T51" fmla="*/ 276352435 h 258"/>
                <a:gd name="T52" fmla="*/ 1078315769 w 196"/>
                <a:gd name="T53" fmla="*/ 205492132 h 258"/>
                <a:gd name="T54" fmla="*/ 1089546518 w 196"/>
                <a:gd name="T55" fmla="*/ 141718665 h 258"/>
                <a:gd name="T56" fmla="*/ 1100779637 w 196"/>
                <a:gd name="T57" fmla="*/ 99203619 h 258"/>
                <a:gd name="T58" fmla="*/ 1089546518 w 196"/>
                <a:gd name="T59" fmla="*/ 56686704 h 258"/>
                <a:gd name="T60" fmla="*/ 1067082649 w 196"/>
                <a:gd name="T61" fmla="*/ 28343352 h 258"/>
                <a:gd name="T62" fmla="*/ 1044616411 w 196"/>
                <a:gd name="T63" fmla="*/ 14171676 h 258"/>
                <a:gd name="T64" fmla="*/ 1010919422 w 196"/>
                <a:gd name="T65" fmla="*/ 0 h 258"/>
                <a:gd name="T66" fmla="*/ 977222434 w 196"/>
                <a:gd name="T67" fmla="*/ 0 h 258"/>
                <a:gd name="T68" fmla="*/ 943525446 w 196"/>
                <a:gd name="T69" fmla="*/ 0 h 258"/>
                <a:gd name="T70" fmla="*/ 898595338 w 196"/>
                <a:gd name="T71" fmla="*/ 14171676 h 258"/>
                <a:gd name="T72" fmla="*/ 864898350 w 196"/>
                <a:gd name="T73" fmla="*/ 28343352 h 258"/>
                <a:gd name="T74" fmla="*/ 831201362 w 196"/>
                <a:gd name="T75" fmla="*/ 42515032 h 258"/>
                <a:gd name="T76" fmla="*/ 797504374 w 196"/>
                <a:gd name="T77" fmla="*/ 63773496 h 258"/>
                <a:gd name="T78" fmla="*/ 775038135 w 196"/>
                <a:gd name="T79" fmla="*/ 92116841 h 258"/>
                <a:gd name="T80" fmla="*/ 763807385 w 196"/>
                <a:gd name="T81" fmla="*/ 120460186 h 258"/>
                <a:gd name="T82" fmla="*/ 752574266 w 196"/>
                <a:gd name="T83" fmla="*/ 141718665 h 258"/>
                <a:gd name="T84" fmla="*/ 752574266 w 196"/>
                <a:gd name="T85" fmla="*/ 141718665 h 2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6"/>
                <a:gd name="T130" fmla="*/ 0 h 258"/>
                <a:gd name="T131" fmla="*/ 196 w 196"/>
                <a:gd name="T132" fmla="*/ 258 h 2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6" h="258">
                  <a:moveTo>
                    <a:pt x="134" y="40"/>
                  </a:moveTo>
                  <a:lnTo>
                    <a:pt x="134" y="40"/>
                  </a:lnTo>
                  <a:lnTo>
                    <a:pt x="120" y="84"/>
                  </a:lnTo>
                  <a:lnTo>
                    <a:pt x="106" y="116"/>
                  </a:lnTo>
                  <a:lnTo>
                    <a:pt x="100" y="128"/>
                  </a:lnTo>
                  <a:lnTo>
                    <a:pt x="94" y="138"/>
                  </a:lnTo>
                  <a:lnTo>
                    <a:pt x="62" y="174"/>
                  </a:lnTo>
                  <a:lnTo>
                    <a:pt x="30" y="212"/>
                  </a:lnTo>
                  <a:lnTo>
                    <a:pt x="18" y="222"/>
                  </a:lnTo>
                  <a:lnTo>
                    <a:pt x="10" y="230"/>
                  </a:lnTo>
                  <a:lnTo>
                    <a:pt x="0" y="236"/>
                  </a:lnTo>
                  <a:lnTo>
                    <a:pt x="20" y="258"/>
                  </a:lnTo>
                  <a:lnTo>
                    <a:pt x="34" y="250"/>
                  </a:lnTo>
                  <a:lnTo>
                    <a:pt x="68" y="230"/>
                  </a:lnTo>
                  <a:lnTo>
                    <a:pt x="88" y="216"/>
                  </a:lnTo>
                  <a:lnTo>
                    <a:pt x="108" y="200"/>
                  </a:lnTo>
                  <a:lnTo>
                    <a:pt x="126" y="184"/>
                  </a:lnTo>
                  <a:lnTo>
                    <a:pt x="142" y="166"/>
                  </a:lnTo>
                  <a:lnTo>
                    <a:pt x="160" y="130"/>
                  </a:lnTo>
                  <a:lnTo>
                    <a:pt x="176" y="102"/>
                  </a:lnTo>
                  <a:lnTo>
                    <a:pt x="186" y="78"/>
                  </a:lnTo>
                  <a:lnTo>
                    <a:pt x="192" y="58"/>
                  </a:lnTo>
                  <a:lnTo>
                    <a:pt x="194" y="40"/>
                  </a:lnTo>
                  <a:lnTo>
                    <a:pt x="196" y="28"/>
                  </a:lnTo>
                  <a:lnTo>
                    <a:pt x="194" y="16"/>
                  </a:lnTo>
                  <a:lnTo>
                    <a:pt x="190" y="8"/>
                  </a:lnTo>
                  <a:lnTo>
                    <a:pt x="186" y="4"/>
                  </a:lnTo>
                  <a:lnTo>
                    <a:pt x="180" y="0"/>
                  </a:lnTo>
                  <a:lnTo>
                    <a:pt x="174" y="0"/>
                  </a:lnTo>
                  <a:lnTo>
                    <a:pt x="168" y="0"/>
                  </a:lnTo>
                  <a:lnTo>
                    <a:pt x="160" y="4"/>
                  </a:lnTo>
                  <a:lnTo>
                    <a:pt x="154" y="8"/>
                  </a:lnTo>
                  <a:lnTo>
                    <a:pt x="148" y="12"/>
                  </a:lnTo>
                  <a:lnTo>
                    <a:pt x="142" y="18"/>
                  </a:lnTo>
                  <a:lnTo>
                    <a:pt x="138" y="26"/>
                  </a:lnTo>
                  <a:lnTo>
                    <a:pt x="136" y="34"/>
                  </a:lnTo>
                  <a:lnTo>
                    <a:pt x="134" y="40"/>
                  </a:lnTo>
                  <a:close/>
                </a:path>
              </a:pathLst>
            </a:custGeom>
            <a:solidFill>
              <a:srgbClr val="E0A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2" name="Freeform 100"/>
            <p:cNvSpPr>
              <a:spLocks/>
            </p:cNvSpPr>
            <p:nvPr/>
          </p:nvSpPr>
          <p:spPr bwMode="auto">
            <a:xfrm>
              <a:off x="4146520" y="2790450"/>
              <a:ext cx="208547" cy="207051"/>
            </a:xfrm>
            <a:custGeom>
              <a:avLst/>
              <a:gdLst>
                <a:gd name="T0" fmla="*/ 11233101 w 88"/>
                <a:gd name="T1" fmla="*/ 276352893 h 110"/>
                <a:gd name="T2" fmla="*/ 11233101 w 88"/>
                <a:gd name="T3" fmla="*/ 276352893 h 110"/>
                <a:gd name="T4" fmla="*/ 0 w 88"/>
                <a:gd name="T5" fmla="*/ 255094408 h 110"/>
                <a:gd name="T6" fmla="*/ 0 w 88"/>
                <a:gd name="T7" fmla="*/ 184235870 h 110"/>
                <a:gd name="T8" fmla="*/ 11233101 w 88"/>
                <a:gd name="T9" fmla="*/ 141718900 h 110"/>
                <a:gd name="T10" fmla="*/ 33696927 w 88"/>
                <a:gd name="T11" fmla="*/ 99203783 h 110"/>
                <a:gd name="T12" fmla="*/ 67393854 w 88"/>
                <a:gd name="T13" fmla="*/ 63773602 h 110"/>
                <a:gd name="T14" fmla="*/ 123556982 w 88"/>
                <a:gd name="T15" fmla="*/ 28343399 h 110"/>
                <a:gd name="T16" fmla="*/ 123556982 w 88"/>
                <a:gd name="T17" fmla="*/ 28343399 h 110"/>
                <a:gd name="T18" fmla="*/ 202183951 w 88"/>
                <a:gd name="T19" fmla="*/ 7086791 h 110"/>
                <a:gd name="T20" fmla="*/ 269577786 w 88"/>
                <a:gd name="T21" fmla="*/ 0 h 110"/>
                <a:gd name="T22" fmla="*/ 336971696 w 88"/>
                <a:gd name="T23" fmla="*/ 14171700 h 110"/>
                <a:gd name="T24" fmla="*/ 393134805 w 88"/>
                <a:gd name="T25" fmla="*/ 35430196 h 110"/>
                <a:gd name="T26" fmla="*/ 449295545 w 88"/>
                <a:gd name="T27" fmla="*/ 70860391 h 110"/>
                <a:gd name="T28" fmla="*/ 482992463 w 88"/>
                <a:gd name="T29" fmla="*/ 127547204 h 110"/>
                <a:gd name="T30" fmla="*/ 494225559 w 88"/>
                <a:gd name="T31" fmla="*/ 184235870 h 110"/>
                <a:gd name="T32" fmla="*/ 494225559 w 88"/>
                <a:gd name="T33" fmla="*/ 262181197 h 110"/>
                <a:gd name="T34" fmla="*/ 494225559 w 88"/>
                <a:gd name="T35" fmla="*/ 262181197 h 110"/>
                <a:gd name="T36" fmla="*/ 471761737 w 88"/>
                <a:gd name="T37" fmla="*/ 297611378 h 110"/>
                <a:gd name="T38" fmla="*/ 460528641 w 88"/>
                <a:gd name="T39" fmla="*/ 325954770 h 110"/>
                <a:gd name="T40" fmla="*/ 426831723 w 88"/>
                <a:gd name="T41" fmla="*/ 347213255 h 110"/>
                <a:gd name="T42" fmla="*/ 393134805 w 88"/>
                <a:gd name="T43" fmla="*/ 368469857 h 110"/>
                <a:gd name="T44" fmla="*/ 359437888 w 88"/>
                <a:gd name="T45" fmla="*/ 382641553 h 110"/>
                <a:gd name="T46" fmla="*/ 325738600 w 88"/>
                <a:gd name="T47" fmla="*/ 389728342 h 110"/>
                <a:gd name="T48" fmla="*/ 280810882 w 88"/>
                <a:gd name="T49" fmla="*/ 389728342 h 110"/>
                <a:gd name="T50" fmla="*/ 247113964 w 88"/>
                <a:gd name="T51" fmla="*/ 389728342 h 110"/>
                <a:gd name="T52" fmla="*/ 168487033 w 88"/>
                <a:gd name="T53" fmla="*/ 382641553 h 110"/>
                <a:gd name="T54" fmla="*/ 89860064 w 88"/>
                <a:gd name="T55" fmla="*/ 354298161 h 110"/>
                <a:gd name="T56" fmla="*/ 44930032 w 88"/>
                <a:gd name="T57" fmla="*/ 318867981 h 110"/>
                <a:gd name="T58" fmla="*/ 22463831 w 88"/>
                <a:gd name="T59" fmla="*/ 304696285 h 110"/>
                <a:gd name="T60" fmla="*/ 11233101 w 88"/>
                <a:gd name="T61" fmla="*/ 276352893 h 110"/>
                <a:gd name="T62" fmla="*/ 11233101 w 88"/>
                <a:gd name="T63" fmla="*/ 276352893 h 1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8"/>
                <a:gd name="T97" fmla="*/ 0 h 110"/>
                <a:gd name="T98" fmla="*/ 88 w 88"/>
                <a:gd name="T99" fmla="*/ 110 h 1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8" h="110">
                  <a:moveTo>
                    <a:pt x="2" y="78"/>
                  </a:moveTo>
                  <a:lnTo>
                    <a:pt x="2" y="78"/>
                  </a:lnTo>
                  <a:lnTo>
                    <a:pt x="0" y="72"/>
                  </a:lnTo>
                  <a:lnTo>
                    <a:pt x="0" y="52"/>
                  </a:lnTo>
                  <a:lnTo>
                    <a:pt x="2" y="40"/>
                  </a:lnTo>
                  <a:lnTo>
                    <a:pt x="6" y="28"/>
                  </a:lnTo>
                  <a:lnTo>
                    <a:pt x="12" y="18"/>
                  </a:lnTo>
                  <a:lnTo>
                    <a:pt x="22" y="8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60" y="4"/>
                  </a:lnTo>
                  <a:lnTo>
                    <a:pt x="70" y="10"/>
                  </a:lnTo>
                  <a:lnTo>
                    <a:pt x="80" y="20"/>
                  </a:lnTo>
                  <a:lnTo>
                    <a:pt x="86" y="36"/>
                  </a:lnTo>
                  <a:lnTo>
                    <a:pt x="88" y="52"/>
                  </a:lnTo>
                  <a:lnTo>
                    <a:pt x="88" y="74"/>
                  </a:lnTo>
                  <a:lnTo>
                    <a:pt x="84" y="84"/>
                  </a:lnTo>
                  <a:lnTo>
                    <a:pt x="82" y="92"/>
                  </a:lnTo>
                  <a:lnTo>
                    <a:pt x="76" y="98"/>
                  </a:lnTo>
                  <a:lnTo>
                    <a:pt x="70" y="104"/>
                  </a:lnTo>
                  <a:lnTo>
                    <a:pt x="64" y="108"/>
                  </a:lnTo>
                  <a:lnTo>
                    <a:pt x="58" y="110"/>
                  </a:lnTo>
                  <a:lnTo>
                    <a:pt x="50" y="110"/>
                  </a:lnTo>
                  <a:lnTo>
                    <a:pt x="44" y="110"/>
                  </a:lnTo>
                  <a:lnTo>
                    <a:pt x="30" y="108"/>
                  </a:lnTo>
                  <a:lnTo>
                    <a:pt x="16" y="100"/>
                  </a:lnTo>
                  <a:lnTo>
                    <a:pt x="8" y="90"/>
                  </a:lnTo>
                  <a:lnTo>
                    <a:pt x="4" y="86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F8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3" name="Freeform 101"/>
            <p:cNvSpPr>
              <a:spLocks/>
            </p:cNvSpPr>
            <p:nvPr/>
          </p:nvSpPr>
          <p:spPr bwMode="auto">
            <a:xfrm>
              <a:off x="4127561" y="2937268"/>
              <a:ext cx="175369" cy="109172"/>
            </a:xfrm>
            <a:custGeom>
              <a:avLst/>
              <a:gdLst>
                <a:gd name="T0" fmla="*/ 0 w 74"/>
                <a:gd name="T1" fmla="*/ 77945052 h 58"/>
                <a:gd name="T2" fmla="*/ 0 w 74"/>
                <a:gd name="T3" fmla="*/ 77945052 h 58"/>
                <a:gd name="T4" fmla="*/ 44930012 w 74"/>
                <a:gd name="T5" fmla="*/ 85031819 h 58"/>
                <a:gd name="T6" fmla="*/ 134787647 w 74"/>
                <a:gd name="T7" fmla="*/ 113375122 h 58"/>
                <a:gd name="T8" fmla="*/ 247111482 w 74"/>
                <a:gd name="T9" fmla="*/ 148805220 h 58"/>
                <a:gd name="T10" fmla="*/ 292041475 w 74"/>
                <a:gd name="T11" fmla="*/ 177148523 h 58"/>
                <a:gd name="T12" fmla="*/ 336971543 w 74"/>
                <a:gd name="T13" fmla="*/ 205491825 h 58"/>
                <a:gd name="T14" fmla="*/ 415598438 w 74"/>
                <a:gd name="T15" fmla="*/ 99203470 h 58"/>
                <a:gd name="T16" fmla="*/ 415598438 w 74"/>
                <a:gd name="T17" fmla="*/ 99203470 h 58"/>
                <a:gd name="T18" fmla="*/ 393134627 w 74"/>
                <a:gd name="T19" fmla="*/ 85031819 h 58"/>
                <a:gd name="T20" fmla="*/ 325738452 w 74"/>
                <a:gd name="T21" fmla="*/ 49601735 h 58"/>
                <a:gd name="T22" fmla="*/ 280810754 w 74"/>
                <a:gd name="T23" fmla="*/ 35430084 h 58"/>
                <a:gd name="T24" fmla="*/ 213414580 w 74"/>
                <a:gd name="T25" fmla="*/ 14171655 h 58"/>
                <a:gd name="T26" fmla="*/ 146020738 w 74"/>
                <a:gd name="T27" fmla="*/ 7086769 h 58"/>
                <a:gd name="T28" fmla="*/ 56163103 w 74"/>
                <a:gd name="T29" fmla="*/ 0 h 58"/>
                <a:gd name="T30" fmla="*/ 0 w 74"/>
                <a:gd name="T31" fmla="*/ 77945052 h 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4"/>
                <a:gd name="T49" fmla="*/ 0 h 58"/>
                <a:gd name="T50" fmla="*/ 74 w 74"/>
                <a:gd name="T51" fmla="*/ 58 h 5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4" h="58">
                  <a:moveTo>
                    <a:pt x="0" y="22"/>
                  </a:moveTo>
                  <a:lnTo>
                    <a:pt x="0" y="22"/>
                  </a:lnTo>
                  <a:lnTo>
                    <a:pt x="8" y="24"/>
                  </a:lnTo>
                  <a:lnTo>
                    <a:pt x="24" y="32"/>
                  </a:lnTo>
                  <a:lnTo>
                    <a:pt x="44" y="42"/>
                  </a:lnTo>
                  <a:lnTo>
                    <a:pt x="52" y="50"/>
                  </a:lnTo>
                  <a:lnTo>
                    <a:pt x="60" y="58"/>
                  </a:lnTo>
                  <a:lnTo>
                    <a:pt x="74" y="28"/>
                  </a:lnTo>
                  <a:lnTo>
                    <a:pt x="70" y="24"/>
                  </a:lnTo>
                  <a:lnTo>
                    <a:pt x="58" y="14"/>
                  </a:lnTo>
                  <a:lnTo>
                    <a:pt x="50" y="10"/>
                  </a:lnTo>
                  <a:lnTo>
                    <a:pt x="38" y="4"/>
                  </a:lnTo>
                  <a:lnTo>
                    <a:pt x="26" y="2"/>
                  </a:lnTo>
                  <a:lnTo>
                    <a:pt x="10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2A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4" name="Freeform 102"/>
            <p:cNvSpPr>
              <a:spLocks/>
            </p:cNvSpPr>
            <p:nvPr/>
          </p:nvSpPr>
          <p:spPr bwMode="auto">
            <a:xfrm>
              <a:off x="4246054" y="3565949"/>
              <a:ext cx="165890" cy="530802"/>
            </a:xfrm>
            <a:custGeom>
              <a:avLst/>
              <a:gdLst>
                <a:gd name="T0" fmla="*/ 11233123 w 70"/>
                <a:gd name="T1" fmla="*/ 77945070 h 282"/>
                <a:gd name="T2" fmla="*/ 11233123 w 70"/>
                <a:gd name="T3" fmla="*/ 77945070 h 282"/>
                <a:gd name="T4" fmla="*/ 0 w 70"/>
                <a:gd name="T5" fmla="*/ 170061793 h 282"/>
                <a:gd name="T6" fmla="*/ 0 w 70"/>
                <a:gd name="T7" fmla="*/ 255093661 h 282"/>
                <a:gd name="T8" fmla="*/ 11233123 w 70"/>
                <a:gd name="T9" fmla="*/ 354297123 h 282"/>
                <a:gd name="T10" fmla="*/ 11233123 w 70"/>
                <a:gd name="T11" fmla="*/ 354297123 h 282"/>
                <a:gd name="T12" fmla="*/ 67393987 w 70"/>
                <a:gd name="T13" fmla="*/ 630647324 h 282"/>
                <a:gd name="T14" fmla="*/ 78627123 w 70"/>
                <a:gd name="T15" fmla="*/ 800709059 h 282"/>
                <a:gd name="T16" fmla="*/ 78627123 w 70"/>
                <a:gd name="T17" fmla="*/ 878655981 h 282"/>
                <a:gd name="T18" fmla="*/ 67393987 w 70"/>
                <a:gd name="T19" fmla="*/ 942429367 h 282"/>
                <a:gd name="T20" fmla="*/ 67393987 w 70"/>
                <a:gd name="T21" fmla="*/ 942429367 h 282"/>
                <a:gd name="T22" fmla="*/ 78627123 w 70"/>
                <a:gd name="T23" fmla="*/ 956601021 h 282"/>
                <a:gd name="T24" fmla="*/ 123557225 w 70"/>
                <a:gd name="T25" fmla="*/ 977857562 h 282"/>
                <a:gd name="T26" fmla="*/ 157254246 w 70"/>
                <a:gd name="T27" fmla="*/ 992029451 h 282"/>
                <a:gd name="T28" fmla="*/ 202184348 w 70"/>
                <a:gd name="T29" fmla="*/ 999116220 h 282"/>
                <a:gd name="T30" fmla="*/ 258345198 w 70"/>
                <a:gd name="T31" fmla="*/ 999116220 h 282"/>
                <a:gd name="T32" fmla="*/ 314508492 w 70"/>
                <a:gd name="T33" fmla="*/ 984944330 h 282"/>
                <a:gd name="T34" fmla="*/ 314508492 w 70"/>
                <a:gd name="T35" fmla="*/ 984944330 h 282"/>
                <a:gd name="T36" fmla="*/ 336972358 w 70"/>
                <a:gd name="T37" fmla="*/ 942429367 h 282"/>
                <a:gd name="T38" fmla="*/ 370671712 w 70"/>
                <a:gd name="T39" fmla="*/ 829054250 h 282"/>
                <a:gd name="T40" fmla="*/ 381902460 w 70"/>
                <a:gd name="T41" fmla="*/ 751109210 h 282"/>
                <a:gd name="T42" fmla="*/ 393135578 w 70"/>
                <a:gd name="T43" fmla="*/ 666077401 h 282"/>
                <a:gd name="T44" fmla="*/ 393135578 w 70"/>
                <a:gd name="T45" fmla="*/ 573960707 h 282"/>
                <a:gd name="T46" fmla="*/ 381902460 w 70"/>
                <a:gd name="T47" fmla="*/ 481843895 h 282"/>
                <a:gd name="T48" fmla="*/ 381902460 w 70"/>
                <a:gd name="T49" fmla="*/ 481843895 h 282"/>
                <a:gd name="T50" fmla="*/ 348205476 w 70"/>
                <a:gd name="T51" fmla="*/ 318867046 h 282"/>
                <a:gd name="T52" fmla="*/ 348205476 w 70"/>
                <a:gd name="T53" fmla="*/ 191320216 h 282"/>
                <a:gd name="T54" fmla="*/ 348205476 w 70"/>
                <a:gd name="T55" fmla="*/ 99203492 h 282"/>
                <a:gd name="T56" fmla="*/ 370671712 w 70"/>
                <a:gd name="T57" fmla="*/ 42514978 h 282"/>
                <a:gd name="T58" fmla="*/ 370671712 w 70"/>
                <a:gd name="T59" fmla="*/ 42514978 h 282"/>
                <a:gd name="T60" fmla="*/ 370671712 w 70"/>
                <a:gd name="T61" fmla="*/ 35430092 h 282"/>
                <a:gd name="T62" fmla="*/ 359438594 w 70"/>
                <a:gd name="T63" fmla="*/ 21258430 h 282"/>
                <a:gd name="T64" fmla="*/ 325741610 w 70"/>
                <a:gd name="T65" fmla="*/ 7086770 h 282"/>
                <a:gd name="T66" fmla="*/ 280811434 w 70"/>
                <a:gd name="T67" fmla="*/ 0 h 282"/>
                <a:gd name="T68" fmla="*/ 224648214 w 70"/>
                <a:gd name="T69" fmla="*/ 0 h 282"/>
                <a:gd name="T70" fmla="*/ 157254246 w 70"/>
                <a:gd name="T71" fmla="*/ 7086770 h 282"/>
                <a:gd name="T72" fmla="*/ 101090989 w 70"/>
                <a:gd name="T73" fmla="*/ 21258430 h 282"/>
                <a:gd name="T74" fmla="*/ 44930120 w 70"/>
                <a:gd name="T75" fmla="*/ 42514978 h 282"/>
                <a:gd name="T76" fmla="*/ 11233123 w 70"/>
                <a:gd name="T77" fmla="*/ 77945070 h 282"/>
                <a:gd name="T78" fmla="*/ 11233123 w 70"/>
                <a:gd name="T79" fmla="*/ 77945070 h 2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0"/>
                <a:gd name="T121" fmla="*/ 0 h 282"/>
                <a:gd name="T122" fmla="*/ 70 w 70"/>
                <a:gd name="T123" fmla="*/ 282 h 2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0" h="282">
                  <a:moveTo>
                    <a:pt x="2" y="22"/>
                  </a:moveTo>
                  <a:lnTo>
                    <a:pt x="2" y="22"/>
                  </a:lnTo>
                  <a:lnTo>
                    <a:pt x="0" y="48"/>
                  </a:lnTo>
                  <a:lnTo>
                    <a:pt x="0" y="72"/>
                  </a:lnTo>
                  <a:lnTo>
                    <a:pt x="2" y="100"/>
                  </a:lnTo>
                  <a:lnTo>
                    <a:pt x="12" y="178"/>
                  </a:lnTo>
                  <a:lnTo>
                    <a:pt x="14" y="226"/>
                  </a:lnTo>
                  <a:lnTo>
                    <a:pt x="14" y="248"/>
                  </a:lnTo>
                  <a:lnTo>
                    <a:pt x="12" y="266"/>
                  </a:lnTo>
                  <a:lnTo>
                    <a:pt x="14" y="270"/>
                  </a:lnTo>
                  <a:lnTo>
                    <a:pt x="22" y="276"/>
                  </a:lnTo>
                  <a:lnTo>
                    <a:pt x="28" y="280"/>
                  </a:lnTo>
                  <a:lnTo>
                    <a:pt x="36" y="282"/>
                  </a:lnTo>
                  <a:lnTo>
                    <a:pt x="46" y="282"/>
                  </a:lnTo>
                  <a:lnTo>
                    <a:pt x="56" y="278"/>
                  </a:lnTo>
                  <a:lnTo>
                    <a:pt x="60" y="266"/>
                  </a:lnTo>
                  <a:lnTo>
                    <a:pt x="66" y="234"/>
                  </a:lnTo>
                  <a:lnTo>
                    <a:pt x="68" y="212"/>
                  </a:lnTo>
                  <a:lnTo>
                    <a:pt x="70" y="188"/>
                  </a:lnTo>
                  <a:lnTo>
                    <a:pt x="70" y="162"/>
                  </a:lnTo>
                  <a:lnTo>
                    <a:pt x="68" y="136"/>
                  </a:lnTo>
                  <a:lnTo>
                    <a:pt x="62" y="90"/>
                  </a:lnTo>
                  <a:lnTo>
                    <a:pt x="62" y="54"/>
                  </a:lnTo>
                  <a:lnTo>
                    <a:pt x="62" y="28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4" y="6"/>
                  </a:lnTo>
                  <a:lnTo>
                    <a:pt x="58" y="2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28" y="2"/>
                  </a:lnTo>
                  <a:lnTo>
                    <a:pt x="18" y="6"/>
                  </a:lnTo>
                  <a:lnTo>
                    <a:pt x="8" y="12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5" name="Freeform 103"/>
            <p:cNvSpPr>
              <a:spLocks/>
            </p:cNvSpPr>
            <p:nvPr/>
          </p:nvSpPr>
          <p:spPr bwMode="auto">
            <a:xfrm>
              <a:off x="4203396" y="4006402"/>
              <a:ext cx="199068" cy="158111"/>
            </a:xfrm>
            <a:custGeom>
              <a:avLst/>
              <a:gdLst>
                <a:gd name="T0" fmla="*/ 471762698 w 84"/>
                <a:gd name="T1" fmla="*/ 21258400 h 84"/>
                <a:gd name="T2" fmla="*/ 471762698 w 84"/>
                <a:gd name="T3" fmla="*/ 21258400 h 84"/>
                <a:gd name="T4" fmla="*/ 449298831 w 84"/>
                <a:gd name="T5" fmla="*/ 28343276 h 84"/>
                <a:gd name="T6" fmla="*/ 381902488 w 84"/>
                <a:gd name="T7" fmla="*/ 35430042 h 84"/>
                <a:gd name="T8" fmla="*/ 325741634 w 84"/>
                <a:gd name="T9" fmla="*/ 35430042 h 84"/>
                <a:gd name="T10" fmla="*/ 280811454 w 84"/>
                <a:gd name="T11" fmla="*/ 28343276 h 84"/>
                <a:gd name="T12" fmla="*/ 213417482 w 84"/>
                <a:gd name="T13" fmla="*/ 14171638 h 84"/>
                <a:gd name="T14" fmla="*/ 157254257 w 84"/>
                <a:gd name="T15" fmla="*/ 0 h 84"/>
                <a:gd name="T16" fmla="*/ 157254257 w 84"/>
                <a:gd name="T17" fmla="*/ 0 h 84"/>
                <a:gd name="T18" fmla="*/ 157254257 w 84"/>
                <a:gd name="T19" fmla="*/ 21258400 h 84"/>
                <a:gd name="T20" fmla="*/ 168487376 w 84"/>
                <a:gd name="T21" fmla="*/ 70858201 h 84"/>
                <a:gd name="T22" fmla="*/ 157254257 w 84"/>
                <a:gd name="T23" fmla="*/ 99203352 h 84"/>
                <a:gd name="T24" fmla="*/ 146021102 w 84"/>
                <a:gd name="T25" fmla="*/ 127546650 h 84"/>
                <a:gd name="T26" fmla="*/ 123557234 w 84"/>
                <a:gd name="T27" fmla="*/ 155889919 h 84"/>
                <a:gd name="T28" fmla="*/ 89860248 w 84"/>
                <a:gd name="T29" fmla="*/ 177148312 h 84"/>
                <a:gd name="T30" fmla="*/ 89860248 w 84"/>
                <a:gd name="T31" fmla="*/ 177148312 h 84"/>
                <a:gd name="T32" fmla="*/ 44930124 w 84"/>
                <a:gd name="T33" fmla="*/ 191319946 h 84"/>
                <a:gd name="T34" fmla="*/ 22463877 w 84"/>
                <a:gd name="T35" fmla="*/ 212576457 h 84"/>
                <a:gd name="T36" fmla="*/ 11233123 w 84"/>
                <a:gd name="T37" fmla="*/ 226749973 h 84"/>
                <a:gd name="T38" fmla="*/ 0 w 84"/>
                <a:gd name="T39" fmla="*/ 240921608 h 84"/>
                <a:gd name="T40" fmla="*/ 11233123 w 84"/>
                <a:gd name="T41" fmla="*/ 262178177 h 84"/>
                <a:gd name="T42" fmla="*/ 33696996 w 84"/>
                <a:gd name="T43" fmla="*/ 269264935 h 84"/>
                <a:gd name="T44" fmla="*/ 78627129 w 84"/>
                <a:gd name="T45" fmla="*/ 283436569 h 84"/>
                <a:gd name="T46" fmla="*/ 134790353 w 84"/>
                <a:gd name="T47" fmla="*/ 290521445 h 84"/>
                <a:gd name="T48" fmla="*/ 134790353 w 84"/>
                <a:gd name="T49" fmla="*/ 290521445 h 84"/>
                <a:gd name="T50" fmla="*/ 190951244 w 84"/>
                <a:gd name="T51" fmla="*/ 297608204 h 84"/>
                <a:gd name="T52" fmla="*/ 247114468 w 84"/>
                <a:gd name="T53" fmla="*/ 290521445 h 84"/>
                <a:gd name="T54" fmla="*/ 292044573 w 84"/>
                <a:gd name="T55" fmla="*/ 283436569 h 84"/>
                <a:gd name="T56" fmla="*/ 336972383 w 84"/>
                <a:gd name="T57" fmla="*/ 269264935 h 84"/>
                <a:gd name="T58" fmla="*/ 381902488 w 84"/>
                <a:gd name="T59" fmla="*/ 255093301 h 84"/>
                <a:gd name="T60" fmla="*/ 415599474 w 84"/>
                <a:gd name="T61" fmla="*/ 233834849 h 84"/>
                <a:gd name="T62" fmla="*/ 449298831 w 84"/>
                <a:gd name="T63" fmla="*/ 198404822 h 84"/>
                <a:gd name="T64" fmla="*/ 449298831 w 84"/>
                <a:gd name="T65" fmla="*/ 198404822 h 84"/>
                <a:gd name="T66" fmla="*/ 449298831 w 84"/>
                <a:gd name="T67" fmla="*/ 134631526 h 84"/>
                <a:gd name="T68" fmla="*/ 460529580 w 84"/>
                <a:gd name="T69" fmla="*/ 85031718 h 84"/>
                <a:gd name="T70" fmla="*/ 471762698 w 84"/>
                <a:gd name="T71" fmla="*/ 21258400 h 84"/>
                <a:gd name="T72" fmla="*/ 471762698 w 84"/>
                <a:gd name="T73" fmla="*/ 21258400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4"/>
                <a:gd name="T112" fmla="*/ 0 h 84"/>
                <a:gd name="T113" fmla="*/ 84 w 84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4" h="84">
                  <a:moveTo>
                    <a:pt x="84" y="6"/>
                  </a:moveTo>
                  <a:lnTo>
                    <a:pt x="84" y="6"/>
                  </a:lnTo>
                  <a:lnTo>
                    <a:pt x="80" y="8"/>
                  </a:lnTo>
                  <a:lnTo>
                    <a:pt x="68" y="10"/>
                  </a:lnTo>
                  <a:lnTo>
                    <a:pt x="58" y="10"/>
                  </a:lnTo>
                  <a:lnTo>
                    <a:pt x="50" y="8"/>
                  </a:lnTo>
                  <a:lnTo>
                    <a:pt x="38" y="4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30" y="20"/>
                  </a:lnTo>
                  <a:lnTo>
                    <a:pt x="28" y="28"/>
                  </a:lnTo>
                  <a:lnTo>
                    <a:pt x="26" y="36"/>
                  </a:lnTo>
                  <a:lnTo>
                    <a:pt x="22" y="44"/>
                  </a:lnTo>
                  <a:lnTo>
                    <a:pt x="16" y="50"/>
                  </a:lnTo>
                  <a:lnTo>
                    <a:pt x="8" y="54"/>
                  </a:lnTo>
                  <a:lnTo>
                    <a:pt x="4" y="60"/>
                  </a:lnTo>
                  <a:lnTo>
                    <a:pt x="2" y="64"/>
                  </a:lnTo>
                  <a:lnTo>
                    <a:pt x="0" y="68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14" y="80"/>
                  </a:lnTo>
                  <a:lnTo>
                    <a:pt x="24" y="82"/>
                  </a:lnTo>
                  <a:lnTo>
                    <a:pt x="34" y="84"/>
                  </a:lnTo>
                  <a:lnTo>
                    <a:pt x="44" y="82"/>
                  </a:lnTo>
                  <a:lnTo>
                    <a:pt x="52" y="80"/>
                  </a:lnTo>
                  <a:lnTo>
                    <a:pt x="60" y="76"/>
                  </a:lnTo>
                  <a:lnTo>
                    <a:pt x="68" y="72"/>
                  </a:lnTo>
                  <a:lnTo>
                    <a:pt x="74" y="66"/>
                  </a:lnTo>
                  <a:lnTo>
                    <a:pt x="80" y="56"/>
                  </a:lnTo>
                  <a:lnTo>
                    <a:pt x="80" y="38"/>
                  </a:lnTo>
                  <a:lnTo>
                    <a:pt x="82" y="24"/>
                  </a:lnTo>
                  <a:lnTo>
                    <a:pt x="84" y="6"/>
                  </a:lnTo>
                  <a:close/>
                </a:path>
              </a:pathLst>
            </a:custGeom>
            <a:solidFill>
              <a:srgbClr val="D801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6" name="Freeform 104"/>
            <p:cNvSpPr>
              <a:spLocks/>
            </p:cNvSpPr>
            <p:nvPr/>
          </p:nvSpPr>
          <p:spPr bwMode="auto">
            <a:xfrm>
              <a:off x="4141780" y="4100516"/>
              <a:ext cx="260684" cy="101643"/>
            </a:xfrm>
            <a:custGeom>
              <a:avLst/>
              <a:gdLst>
                <a:gd name="T0" fmla="*/ 595319294 w 110"/>
                <a:gd name="T1" fmla="*/ 21258447 h 54"/>
                <a:gd name="T2" fmla="*/ 595319294 w 110"/>
                <a:gd name="T3" fmla="*/ 21258447 h 54"/>
                <a:gd name="T4" fmla="*/ 561619972 w 110"/>
                <a:gd name="T5" fmla="*/ 35430119 h 54"/>
                <a:gd name="T6" fmla="*/ 471762222 w 110"/>
                <a:gd name="T7" fmla="*/ 63773465 h 54"/>
                <a:gd name="T8" fmla="*/ 415599055 w 110"/>
                <a:gd name="T9" fmla="*/ 77945130 h 54"/>
                <a:gd name="T10" fmla="*/ 348205150 w 110"/>
                <a:gd name="T11" fmla="*/ 85031904 h 54"/>
                <a:gd name="T12" fmla="*/ 292041908 w 110"/>
                <a:gd name="T13" fmla="*/ 85031904 h 54"/>
                <a:gd name="T14" fmla="*/ 235881111 w 110"/>
                <a:gd name="T15" fmla="*/ 77945130 h 54"/>
                <a:gd name="T16" fmla="*/ 235881111 w 110"/>
                <a:gd name="T17" fmla="*/ 77945130 h 54"/>
                <a:gd name="T18" fmla="*/ 190951051 w 110"/>
                <a:gd name="T19" fmla="*/ 70860239 h 54"/>
                <a:gd name="T20" fmla="*/ 179717944 w 110"/>
                <a:gd name="T21" fmla="*/ 56686676 h 54"/>
                <a:gd name="T22" fmla="*/ 168487206 w 110"/>
                <a:gd name="T23" fmla="*/ 42515011 h 54"/>
                <a:gd name="T24" fmla="*/ 179717944 w 110"/>
                <a:gd name="T25" fmla="*/ 28343338 h 54"/>
                <a:gd name="T26" fmla="*/ 213414896 w 110"/>
                <a:gd name="T27" fmla="*/ 7086776 h 54"/>
                <a:gd name="T28" fmla="*/ 235881111 w 110"/>
                <a:gd name="T29" fmla="*/ 0 h 54"/>
                <a:gd name="T30" fmla="*/ 235881111 w 110"/>
                <a:gd name="T31" fmla="*/ 0 h 54"/>
                <a:gd name="T32" fmla="*/ 190951051 w 110"/>
                <a:gd name="T33" fmla="*/ 7086776 h 54"/>
                <a:gd name="T34" fmla="*/ 101090894 w 110"/>
                <a:gd name="T35" fmla="*/ 35430119 h 54"/>
                <a:gd name="T36" fmla="*/ 56163186 w 110"/>
                <a:gd name="T37" fmla="*/ 56686676 h 54"/>
                <a:gd name="T38" fmla="*/ 22463854 w 110"/>
                <a:gd name="T39" fmla="*/ 77945130 h 54"/>
                <a:gd name="T40" fmla="*/ 0 w 110"/>
                <a:gd name="T41" fmla="*/ 106288461 h 54"/>
                <a:gd name="T42" fmla="*/ 0 w 110"/>
                <a:gd name="T43" fmla="*/ 120460126 h 54"/>
                <a:gd name="T44" fmla="*/ 11233112 w 110"/>
                <a:gd name="T45" fmla="*/ 134633703 h 54"/>
                <a:gd name="T46" fmla="*/ 11233112 w 110"/>
                <a:gd name="T47" fmla="*/ 134633703 h 54"/>
                <a:gd name="T48" fmla="*/ 44930078 w 110"/>
                <a:gd name="T49" fmla="*/ 162977034 h 54"/>
                <a:gd name="T50" fmla="*/ 89860157 w 110"/>
                <a:gd name="T51" fmla="*/ 177148700 h 54"/>
                <a:gd name="T52" fmla="*/ 146020954 w 110"/>
                <a:gd name="T53" fmla="*/ 191320365 h 54"/>
                <a:gd name="T54" fmla="*/ 224648004 w 110"/>
                <a:gd name="T55" fmla="*/ 191320365 h 54"/>
                <a:gd name="T56" fmla="*/ 303275016 w 110"/>
                <a:gd name="T57" fmla="*/ 184233591 h 54"/>
                <a:gd name="T58" fmla="*/ 404368317 w 110"/>
                <a:gd name="T59" fmla="*/ 162977034 h 54"/>
                <a:gd name="T60" fmla="*/ 505459174 w 110"/>
                <a:gd name="T61" fmla="*/ 127546930 h 54"/>
                <a:gd name="T62" fmla="*/ 617783139 w 110"/>
                <a:gd name="T63" fmla="*/ 70860239 h 54"/>
                <a:gd name="T64" fmla="*/ 595319294 w 110"/>
                <a:gd name="T65" fmla="*/ 21258447 h 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0"/>
                <a:gd name="T100" fmla="*/ 0 h 54"/>
                <a:gd name="T101" fmla="*/ 110 w 110"/>
                <a:gd name="T102" fmla="*/ 54 h 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0" h="54">
                  <a:moveTo>
                    <a:pt x="106" y="6"/>
                  </a:moveTo>
                  <a:lnTo>
                    <a:pt x="106" y="6"/>
                  </a:lnTo>
                  <a:lnTo>
                    <a:pt x="100" y="10"/>
                  </a:lnTo>
                  <a:lnTo>
                    <a:pt x="84" y="18"/>
                  </a:lnTo>
                  <a:lnTo>
                    <a:pt x="74" y="22"/>
                  </a:lnTo>
                  <a:lnTo>
                    <a:pt x="62" y="24"/>
                  </a:lnTo>
                  <a:lnTo>
                    <a:pt x="52" y="24"/>
                  </a:lnTo>
                  <a:lnTo>
                    <a:pt x="42" y="22"/>
                  </a:lnTo>
                  <a:lnTo>
                    <a:pt x="34" y="20"/>
                  </a:lnTo>
                  <a:lnTo>
                    <a:pt x="32" y="16"/>
                  </a:lnTo>
                  <a:lnTo>
                    <a:pt x="30" y="12"/>
                  </a:lnTo>
                  <a:lnTo>
                    <a:pt x="32" y="8"/>
                  </a:lnTo>
                  <a:lnTo>
                    <a:pt x="38" y="2"/>
                  </a:lnTo>
                  <a:lnTo>
                    <a:pt x="42" y="0"/>
                  </a:lnTo>
                  <a:lnTo>
                    <a:pt x="34" y="2"/>
                  </a:lnTo>
                  <a:lnTo>
                    <a:pt x="18" y="10"/>
                  </a:lnTo>
                  <a:lnTo>
                    <a:pt x="10" y="16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8" y="46"/>
                  </a:lnTo>
                  <a:lnTo>
                    <a:pt x="16" y="50"/>
                  </a:lnTo>
                  <a:lnTo>
                    <a:pt x="26" y="54"/>
                  </a:lnTo>
                  <a:lnTo>
                    <a:pt x="40" y="54"/>
                  </a:lnTo>
                  <a:lnTo>
                    <a:pt x="54" y="52"/>
                  </a:lnTo>
                  <a:lnTo>
                    <a:pt x="72" y="46"/>
                  </a:lnTo>
                  <a:lnTo>
                    <a:pt x="90" y="36"/>
                  </a:lnTo>
                  <a:lnTo>
                    <a:pt x="110" y="20"/>
                  </a:lnTo>
                  <a:lnTo>
                    <a:pt x="106" y="6"/>
                  </a:lnTo>
                  <a:close/>
                </a:path>
              </a:pathLst>
            </a:custGeom>
            <a:solidFill>
              <a:srgbClr val="F99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7" name="Freeform 105"/>
            <p:cNvSpPr>
              <a:spLocks/>
            </p:cNvSpPr>
            <p:nvPr/>
          </p:nvSpPr>
          <p:spPr bwMode="auto">
            <a:xfrm>
              <a:off x="4241314" y="4081693"/>
              <a:ext cx="104274" cy="67762"/>
            </a:xfrm>
            <a:custGeom>
              <a:avLst/>
              <a:gdLst>
                <a:gd name="T0" fmla="*/ 0 w 44"/>
                <a:gd name="T1" fmla="*/ 14171667 h 36"/>
                <a:gd name="T2" fmla="*/ 0 w 44"/>
                <a:gd name="T3" fmla="*/ 14171667 h 36"/>
                <a:gd name="T4" fmla="*/ 22463939 w 44"/>
                <a:gd name="T5" fmla="*/ 21258444 h 36"/>
                <a:gd name="T6" fmla="*/ 78627345 w 44"/>
                <a:gd name="T7" fmla="*/ 35430114 h 36"/>
                <a:gd name="T8" fmla="*/ 146021504 w 44"/>
                <a:gd name="T9" fmla="*/ 70860229 h 36"/>
                <a:gd name="T10" fmla="*/ 179720990 w 44"/>
                <a:gd name="T11" fmla="*/ 92116783 h 36"/>
                <a:gd name="T12" fmla="*/ 202184920 w 44"/>
                <a:gd name="T13" fmla="*/ 120460109 h 36"/>
                <a:gd name="T14" fmla="*/ 202184920 w 44"/>
                <a:gd name="T15" fmla="*/ 120460109 h 36"/>
                <a:gd name="T16" fmla="*/ 224651220 w 44"/>
                <a:gd name="T17" fmla="*/ 127546912 h 36"/>
                <a:gd name="T18" fmla="*/ 235881999 w 44"/>
                <a:gd name="T19" fmla="*/ 127546912 h 36"/>
                <a:gd name="T20" fmla="*/ 247115149 w 44"/>
                <a:gd name="T21" fmla="*/ 113375219 h 36"/>
                <a:gd name="T22" fmla="*/ 247115149 w 44"/>
                <a:gd name="T23" fmla="*/ 113375219 h 36"/>
                <a:gd name="T24" fmla="*/ 247115149 w 44"/>
                <a:gd name="T25" fmla="*/ 106288446 h 36"/>
                <a:gd name="T26" fmla="*/ 247115149 w 44"/>
                <a:gd name="T27" fmla="*/ 92116783 h 36"/>
                <a:gd name="T28" fmla="*/ 213418070 w 44"/>
                <a:gd name="T29" fmla="*/ 56686668 h 36"/>
                <a:gd name="T30" fmla="*/ 134790724 w 44"/>
                <a:gd name="T31" fmla="*/ 28343334 h 36"/>
                <a:gd name="T32" fmla="*/ 33697089 w 44"/>
                <a:gd name="T33" fmla="*/ 0 h 36"/>
                <a:gd name="T34" fmla="*/ 0 w 44"/>
                <a:gd name="T35" fmla="*/ 14171667 h 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36"/>
                <a:gd name="T56" fmla="*/ 44 w 44"/>
                <a:gd name="T57" fmla="*/ 36 h 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36">
                  <a:moveTo>
                    <a:pt x="0" y="4"/>
                  </a:moveTo>
                  <a:lnTo>
                    <a:pt x="0" y="4"/>
                  </a:lnTo>
                  <a:lnTo>
                    <a:pt x="4" y="6"/>
                  </a:lnTo>
                  <a:lnTo>
                    <a:pt x="14" y="10"/>
                  </a:lnTo>
                  <a:lnTo>
                    <a:pt x="26" y="20"/>
                  </a:lnTo>
                  <a:lnTo>
                    <a:pt x="32" y="26"/>
                  </a:lnTo>
                  <a:lnTo>
                    <a:pt x="36" y="34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44" y="26"/>
                  </a:lnTo>
                  <a:lnTo>
                    <a:pt x="38" y="16"/>
                  </a:lnTo>
                  <a:lnTo>
                    <a:pt x="24" y="8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99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8" name="Freeform 106"/>
            <p:cNvSpPr>
              <a:spLocks/>
            </p:cNvSpPr>
            <p:nvPr/>
          </p:nvSpPr>
          <p:spPr bwMode="auto">
            <a:xfrm>
              <a:off x="4445122" y="3592301"/>
              <a:ext cx="165890" cy="530802"/>
            </a:xfrm>
            <a:custGeom>
              <a:avLst/>
              <a:gdLst>
                <a:gd name="T0" fmla="*/ 11233123 w 70"/>
                <a:gd name="T1" fmla="*/ 85031838 h 282"/>
                <a:gd name="T2" fmla="*/ 11233123 w 70"/>
                <a:gd name="T3" fmla="*/ 85031838 h 282"/>
                <a:gd name="T4" fmla="*/ 0 w 70"/>
                <a:gd name="T5" fmla="*/ 177148562 h 282"/>
                <a:gd name="T6" fmla="*/ 0 w 70"/>
                <a:gd name="T7" fmla="*/ 262178547 h 282"/>
                <a:gd name="T8" fmla="*/ 11233123 w 70"/>
                <a:gd name="T9" fmla="*/ 354297123 h 282"/>
                <a:gd name="T10" fmla="*/ 11233123 w 70"/>
                <a:gd name="T11" fmla="*/ 354297123 h 282"/>
                <a:gd name="T12" fmla="*/ 67393987 w 70"/>
                <a:gd name="T13" fmla="*/ 637734093 h 282"/>
                <a:gd name="T14" fmla="*/ 78627123 w 70"/>
                <a:gd name="T15" fmla="*/ 800709059 h 282"/>
                <a:gd name="T16" fmla="*/ 78627123 w 70"/>
                <a:gd name="T17" fmla="*/ 878655981 h 282"/>
                <a:gd name="T18" fmla="*/ 67393987 w 70"/>
                <a:gd name="T19" fmla="*/ 949514253 h 282"/>
                <a:gd name="T20" fmla="*/ 67393987 w 70"/>
                <a:gd name="T21" fmla="*/ 949514253 h 282"/>
                <a:gd name="T22" fmla="*/ 78627123 w 70"/>
                <a:gd name="T23" fmla="*/ 963685907 h 282"/>
                <a:gd name="T24" fmla="*/ 123557225 w 70"/>
                <a:gd name="T25" fmla="*/ 984944330 h 282"/>
                <a:gd name="T26" fmla="*/ 157254246 w 70"/>
                <a:gd name="T27" fmla="*/ 992029451 h 282"/>
                <a:gd name="T28" fmla="*/ 202184348 w 70"/>
                <a:gd name="T29" fmla="*/ 999116220 h 282"/>
                <a:gd name="T30" fmla="*/ 258345198 w 70"/>
                <a:gd name="T31" fmla="*/ 999116220 h 282"/>
                <a:gd name="T32" fmla="*/ 314508492 w 70"/>
                <a:gd name="T33" fmla="*/ 992029451 h 282"/>
                <a:gd name="T34" fmla="*/ 314508492 w 70"/>
                <a:gd name="T35" fmla="*/ 992029451 h 282"/>
                <a:gd name="T36" fmla="*/ 325741610 w 70"/>
                <a:gd name="T37" fmla="*/ 949514253 h 282"/>
                <a:gd name="T38" fmla="*/ 370671712 w 70"/>
                <a:gd name="T39" fmla="*/ 836139136 h 282"/>
                <a:gd name="T40" fmla="*/ 381902460 w 70"/>
                <a:gd name="T41" fmla="*/ 758194096 h 282"/>
                <a:gd name="T42" fmla="*/ 393135578 w 70"/>
                <a:gd name="T43" fmla="*/ 673164170 h 282"/>
                <a:gd name="T44" fmla="*/ 393135578 w 70"/>
                <a:gd name="T45" fmla="*/ 581045593 h 282"/>
                <a:gd name="T46" fmla="*/ 381902460 w 70"/>
                <a:gd name="T47" fmla="*/ 488928781 h 282"/>
                <a:gd name="T48" fmla="*/ 381902460 w 70"/>
                <a:gd name="T49" fmla="*/ 488928781 h 282"/>
                <a:gd name="T50" fmla="*/ 348205476 w 70"/>
                <a:gd name="T51" fmla="*/ 318867046 h 282"/>
                <a:gd name="T52" fmla="*/ 336972358 w 70"/>
                <a:gd name="T53" fmla="*/ 198405102 h 282"/>
                <a:gd name="T54" fmla="*/ 348205476 w 70"/>
                <a:gd name="T55" fmla="*/ 106288378 h 282"/>
                <a:gd name="T56" fmla="*/ 359438594 w 70"/>
                <a:gd name="T57" fmla="*/ 49601746 h 282"/>
                <a:gd name="T58" fmla="*/ 359438594 w 70"/>
                <a:gd name="T59" fmla="*/ 49601746 h 282"/>
                <a:gd name="T60" fmla="*/ 359438594 w 70"/>
                <a:gd name="T61" fmla="*/ 35430092 h 282"/>
                <a:gd name="T62" fmla="*/ 359438594 w 70"/>
                <a:gd name="T63" fmla="*/ 28343316 h 282"/>
                <a:gd name="T64" fmla="*/ 325741610 w 70"/>
                <a:gd name="T65" fmla="*/ 14171658 h 282"/>
                <a:gd name="T66" fmla="*/ 280811434 w 70"/>
                <a:gd name="T67" fmla="*/ 7086770 h 282"/>
                <a:gd name="T68" fmla="*/ 213417466 w 70"/>
                <a:gd name="T69" fmla="*/ 0 h 282"/>
                <a:gd name="T70" fmla="*/ 157254246 w 70"/>
                <a:gd name="T71" fmla="*/ 7086770 h 282"/>
                <a:gd name="T72" fmla="*/ 101090989 w 70"/>
                <a:gd name="T73" fmla="*/ 21258430 h 282"/>
                <a:gd name="T74" fmla="*/ 44930120 w 70"/>
                <a:gd name="T75" fmla="*/ 49601746 h 282"/>
                <a:gd name="T76" fmla="*/ 11233123 w 70"/>
                <a:gd name="T77" fmla="*/ 85031838 h 282"/>
                <a:gd name="T78" fmla="*/ 11233123 w 70"/>
                <a:gd name="T79" fmla="*/ 85031838 h 2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0"/>
                <a:gd name="T121" fmla="*/ 0 h 282"/>
                <a:gd name="T122" fmla="*/ 70 w 70"/>
                <a:gd name="T123" fmla="*/ 282 h 2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0" h="282">
                  <a:moveTo>
                    <a:pt x="2" y="24"/>
                  </a:moveTo>
                  <a:lnTo>
                    <a:pt x="2" y="24"/>
                  </a:lnTo>
                  <a:lnTo>
                    <a:pt x="0" y="50"/>
                  </a:lnTo>
                  <a:lnTo>
                    <a:pt x="0" y="74"/>
                  </a:lnTo>
                  <a:lnTo>
                    <a:pt x="2" y="100"/>
                  </a:lnTo>
                  <a:lnTo>
                    <a:pt x="12" y="180"/>
                  </a:lnTo>
                  <a:lnTo>
                    <a:pt x="14" y="226"/>
                  </a:lnTo>
                  <a:lnTo>
                    <a:pt x="14" y="248"/>
                  </a:lnTo>
                  <a:lnTo>
                    <a:pt x="12" y="268"/>
                  </a:lnTo>
                  <a:lnTo>
                    <a:pt x="14" y="272"/>
                  </a:lnTo>
                  <a:lnTo>
                    <a:pt x="22" y="278"/>
                  </a:lnTo>
                  <a:lnTo>
                    <a:pt x="28" y="280"/>
                  </a:lnTo>
                  <a:lnTo>
                    <a:pt x="36" y="282"/>
                  </a:lnTo>
                  <a:lnTo>
                    <a:pt x="46" y="282"/>
                  </a:lnTo>
                  <a:lnTo>
                    <a:pt x="56" y="280"/>
                  </a:lnTo>
                  <a:lnTo>
                    <a:pt x="58" y="268"/>
                  </a:lnTo>
                  <a:lnTo>
                    <a:pt x="66" y="236"/>
                  </a:lnTo>
                  <a:lnTo>
                    <a:pt x="68" y="214"/>
                  </a:lnTo>
                  <a:lnTo>
                    <a:pt x="70" y="190"/>
                  </a:lnTo>
                  <a:lnTo>
                    <a:pt x="70" y="164"/>
                  </a:lnTo>
                  <a:lnTo>
                    <a:pt x="68" y="138"/>
                  </a:lnTo>
                  <a:lnTo>
                    <a:pt x="62" y="90"/>
                  </a:lnTo>
                  <a:lnTo>
                    <a:pt x="60" y="56"/>
                  </a:lnTo>
                  <a:lnTo>
                    <a:pt x="62" y="30"/>
                  </a:lnTo>
                  <a:lnTo>
                    <a:pt x="64" y="14"/>
                  </a:lnTo>
                  <a:lnTo>
                    <a:pt x="64" y="10"/>
                  </a:lnTo>
                  <a:lnTo>
                    <a:pt x="64" y="8"/>
                  </a:lnTo>
                  <a:lnTo>
                    <a:pt x="58" y="4"/>
                  </a:lnTo>
                  <a:lnTo>
                    <a:pt x="50" y="2"/>
                  </a:lnTo>
                  <a:lnTo>
                    <a:pt x="38" y="0"/>
                  </a:lnTo>
                  <a:lnTo>
                    <a:pt x="28" y="2"/>
                  </a:lnTo>
                  <a:lnTo>
                    <a:pt x="18" y="6"/>
                  </a:lnTo>
                  <a:lnTo>
                    <a:pt x="8" y="14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49" name="Freeform 107"/>
            <p:cNvSpPr>
              <a:spLocks/>
            </p:cNvSpPr>
            <p:nvPr/>
          </p:nvSpPr>
          <p:spPr bwMode="auto">
            <a:xfrm>
              <a:off x="4402464" y="4036518"/>
              <a:ext cx="199068" cy="158111"/>
            </a:xfrm>
            <a:custGeom>
              <a:avLst/>
              <a:gdLst>
                <a:gd name="T0" fmla="*/ 471762698 w 84"/>
                <a:gd name="T1" fmla="*/ 21258400 h 84"/>
                <a:gd name="T2" fmla="*/ 471762698 w 84"/>
                <a:gd name="T3" fmla="*/ 21258400 h 84"/>
                <a:gd name="T4" fmla="*/ 438065712 w 84"/>
                <a:gd name="T5" fmla="*/ 28343276 h 84"/>
                <a:gd name="T6" fmla="*/ 370671739 w 84"/>
                <a:gd name="T7" fmla="*/ 35430042 h 84"/>
                <a:gd name="T8" fmla="*/ 325741634 w 84"/>
                <a:gd name="T9" fmla="*/ 28343276 h 84"/>
                <a:gd name="T10" fmla="*/ 269578336 w 84"/>
                <a:gd name="T11" fmla="*/ 28343276 h 84"/>
                <a:gd name="T12" fmla="*/ 213417482 w 84"/>
                <a:gd name="T13" fmla="*/ 14171638 h 84"/>
                <a:gd name="T14" fmla="*/ 157254257 w 84"/>
                <a:gd name="T15" fmla="*/ 0 h 84"/>
                <a:gd name="T16" fmla="*/ 157254257 w 84"/>
                <a:gd name="T17" fmla="*/ 0 h 84"/>
                <a:gd name="T18" fmla="*/ 157254257 w 84"/>
                <a:gd name="T19" fmla="*/ 21258400 h 84"/>
                <a:gd name="T20" fmla="*/ 157254257 w 84"/>
                <a:gd name="T21" fmla="*/ 70858201 h 84"/>
                <a:gd name="T22" fmla="*/ 157254257 w 84"/>
                <a:gd name="T23" fmla="*/ 99203352 h 84"/>
                <a:gd name="T24" fmla="*/ 146021102 w 84"/>
                <a:gd name="T25" fmla="*/ 127546650 h 84"/>
                <a:gd name="T26" fmla="*/ 123557234 w 84"/>
                <a:gd name="T27" fmla="*/ 155889919 h 84"/>
                <a:gd name="T28" fmla="*/ 89860248 w 84"/>
                <a:gd name="T29" fmla="*/ 170061553 h 84"/>
                <a:gd name="T30" fmla="*/ 89860248 w 84"/>
                <a:gd name="T31" fmla="*/ 170061553 h 84"/>
                <a:gd name="T32" fmla="*/ 44930124 w 84"/>
                <a:gd name="T33" fmla="*/ 191319946 h 84"/>
                <a:gd name="T34" fmla="*/ 22463877 w 84"/>
                <a:gd name="T35" fmla="*/ 205491580 h 84"/>
                <a:gd name="T36" fmla="*/ 11233123 w 84"/>
                <a:gd name="T37" fmla="*/ 226749973 h 84"/>
                <a:gd name="T38" fmla="*/ 0 w 84"/>
                <a:gd name="T39" fmla="*/ 240921608 h 84"/>
                <a:gd name="T40" fmla="*/ 11233123 w 84"/>
                <a:gd name="T41" fmla="*/ 255093301 h 84"/>
                <a:gd name="T42" fmla="*/ 33696996 w 84"/>
                <a:gd name="T43" fmla="*/ 269264935 h 84"/>
                <a:gd name="T44" fmla="*/ 78627129 w 84"/>
                <a:gd name="T45" fmla="*/ 283436569 h 84"/>
                <a:gd name="T46" fmla="*/ 123557234 w 84"/>
                <a:gd name="T47" fmla="*/ 290521445 h 84"/>
                <a:gd name="T48" fmla="*/ 123557234 w 84"/>
                <a:gd name="T49" fmla="*/ 290521445 h 84"/>
                <a:gd name="T50" fmla="*/ 190951244 w 84"/>
                <a:gd name="T51" fmla="*/ 297608204 h 84"/>
                <a:gd name="T52" fmla="*/ 247114468 w 84"/>
                <a:gd name="T53" fmla="*/ 290521445 h 84"/>
                <a:gd name="T54" fmla="*/ 292044573 w 84"/>
                <a:gd name="T55" fmla="*/ 283436569 h 84"/>
                <a:gd name="T56" fmla="*/ 336972383 w 84"/>
                <a:gd name="T57" fmla="*/ 269264935 h 84"/>
                <a:gd name="T58" fmla="*/ 370671739 w 84"/>
                <a:gd name="T59" fmla="*/ 255093301 h 84"/>
                <a:gd name="T60" fmla="*/ 404368725 w 84"/>
                <a:gd name="T61" fmla="*/ 233834849 h 84"/>
                <a:gd name="T62" fmla="*/ 449298831 w 84"/>
                <a:gd name="T63" fmla="*/ 191319946 h 84"/>
                <a:gd name="T64" fmla="*/ 449298831 w 84"/>
                <a:gd name="T65" fmla="*/ 191319946 h 84"/>
                <a:gd name="T66" fmla="*/ 449298831 w 84"/>
                <a:gd name="T67" fmla="*/ 134631526 h 84"/>
                <a:gd name="T68" fmla="*/ 449298831 w 84"/>
                <a:gd name="T69" fmla="*/ 77944960 h 84"/>
                <a:gd name="T70" fmla="*/ 471762698 w 84"/>
                <a:gd name="T71" fmla="*/ 21258400 h 84"/>
                <a:gd name="T72" fmla="*/ 471762698 w 84"/>
                <a:gd name="T73" fmla="*/ 21258400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4"/>
                <a:gd name="T112" fmla="*/ 0 h 84"/>
                <a:gd name="T113" fmla="*/ 84 w 84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4" h="84">
                  <a:moveTo>
                    <a:pt x="84" y="6"/>
                  </a:moveTo>
                  <a:lnTo>
                    <a:pt x="84" y="6"/>
                  </a:lnTo>
                  <a:lnTo>
                    <a:pt x="78" y="8"/>
                  </a:lnTo>
                  <a:lnTo>
                    <a:pt x="66" y="10"/>
                  </a:lnTo>
                  <a:lnTo>
                    <a:pt x="58" y="8"/>
                  </a:lnTo>
                  <a:lnTo>
                    <a:pt x="48" y="8"/>
                  </a:lnTo>
                  <a:lnTo>
                    <a:pt x="38" y="4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8" y="20"/>
                  </a:lnTo>
                  <a:lnTo>
                    <a:pt x="28" y="28"/>
                  </a:lnTo>
                  <a:lnTo>
                    <a:pt x="26" y="36"/>
                  </a:lnTo>
                  <a:lnTo>
                    <a:pt x="22" y="44"/>
                  </a:lnTo>
                  <a:lnTo>
                    <a:pt x="16" y="48"/>
                  </a:lnTo>
                  <a:lnTo>
                    <a:pt x="8" y="54"/>
                  </a:lnTo>
                  <a:lnTo>
                    <a:pt x="4" y="58"/>
                  </a:lnTo>
                  <a:lnTo>
                    <a:pt x="2" y="64"/>
                  </a:lnTo>
                  <a:lnTo>
                    <a:pt x="0" y="68"/>
                  </a:lnTo>
                  <a:lnTo>
                    <a:pt x="2" y="72"/>
                  </a:lnTo>
                  <a:lnTo>
                    <a:pt x="6" y="76"/>
                  </a:lnTo>
                  <a:lnTo>
                    <a:pt x="14" y="80"/>
                  </a:lnTo>
                  <a:lnTo>
                    <a:pt x="22" y="82"/>
                  </a:lnTo>
                  <a:lnTo>
                    <a:pt x="34" y="84"/>
                  </a:lnTo>
                  <a:lnTo>
                    <a:pt x="44" y="82"/>
                  </a:lnTo>
                  <a:lnTo>
                    <a:pt x="52" y="80"/>
                  </a:lnTo>
                  <a:lnTo>
                    <a:pt x="60" y="76"/>
                  </a:lnTo>
                  <a:lnTo>
                    <a:pt x="66" y="72"/>
                  </a:lnTo>
                  <a:lnTo>
                    <a:pt x="72" y="66"/>
                  </a:lnTo>
                  <a:lnTo>
                    <a:pt x="80" y="54"/>
                  </a:lnTo>
                  <a:lnTo>
                    <a:pt x="80" y="38"/>
                  </a:lnTo>
                  <a:lnTo>
                    <a:pt x="80" y="22"/>
                  </a:lnTo>
                  <a:lnTo>
                    <a:pt x="84" y="6"/>
                  </a:lnTo>
                  <a:close/>
                </a:path>
              </a:pathLst>
            </a:custGeom>
            <a:solidFill>
              <a:srgbClr val="D801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0" name="Freeform 108"/>
            <p:cNvSpPr>
              <a:spLocks/>
            </p:cNvSpPr>
            <p:nvPr/>
          </p:nvSpPr>
          <p:spPr bwMode="auto">
            <a:xfrm>
              <a:off x="4340848" y="4126867"/>
              <a:ext cx="260684" cy="105408"/>
            </a:xfrm>
            <a:custGeom>
              <a:avLst/>
              <a:gdLst>
                <a:gd name="T0" fmla="*/ 595319294 w 110"/>
                <a:gd name="T1" fmla="*/ 21258536 h 56"/>
                <a:gd name="T2" fmla="*/ 595319294 w 110"/>
                <a:gd name="T3" fmla="*/ 21258536 h 56"/>
                <a:gd name="T4" fmla="*/ 561619972 w 110"/>
                <a:gd name="T5" fmla="*/ 35430269 h 56"/>
                <a:gd name="T6" fmla="*/ 471762222 w 110"/>
                <a:gd name="T7" fmla="*/ 63773734 h 56"/>
                <a:gd name="T8" fmla="*/ 415599055 w 110"/>
                <a:gd name="T9" fmla="*/ 77945460 h 56"/>
                <a:gd name="T10" fmla="*/ 348205150 w 110"/>
                <a:gd name="T11" fmla="*/ 92117185 h 56"/>
                <a:gd name="T12" fmla="*/ 292041908 w 110"/>
                <a:gd name="T13" fmla="*/ 92117185 h 56"/>
                <a:gd name="T14" fmla="*/ 235881111 w 110"/>
                <a:gd name="T15" fmla="*/ 85032263 h 56"/>
                <a:gd name="T16" fmla="*/ 235881111 w 110"/>
                <a:gd name="T17" fmla="*/ 85032263 h 56"/>
                <a:gd name="T18" fmla="*/ 190951051 w 110"/>
                <a:gd name="T19" fmla="*/ 70860538 h 56"/>
                <a:gd name="T20" fmla="*/ 179717944 w 110"/>
                <a:gd name="T21" fmla="*/ 56688798 h 56"/>
                <a:gd name="T22" fmla="*/ 168487206 w 110"/>
                <a:gd name="T23" fmla="*/ 42515191 h 56"/>
                <a:gd name="T24" fmla="*/ 179717944 w 110"/>
                <a:gd name="T25" fmla="*/ 28343458 h 56"/>
                <a:gd name="T26" fmla="*/ 213414896 w 110"/>
                <a:gd name="T27" fmla="*/ 14171729 h 56"/>
                <a:gd name="T28" fmla="*/ 235881111 w 110"/>
                <a:gd name="T29" fmla="*/ 0 h 56"/>
                <a:gd name="T30" fmla="*/ 235881111 w 110"/>
                <a:gd name="T31" fmla="*/ 0 h 56"/>
                <a:gd name="T32" fmla="*/ 190951051 w 110"/>
                <a:gd name="T33" fmla="*/ 14171729 h 56"/>
                <a:gd name="T34" fmla="*/ 101090894 w 110"/>
                <a:gd name="T35" fmla="*/ 35430269 h 56"/>
                <a:gd name="T36" fmla="*/ 56163186 w 110"/>
                <a:gd name="T37" fmla="*/ 56688798 h 56"/>
                <a:gd name="T38" fmla="*/ 22463854 w 110"/>
                <a:gd name="T39" fmla="*/ 85032263 h 56"/>
                <a:gd name="T40" fmla="*/ 0 w 110"/>
                <a:gd name="T41" fmla="*/ 106290792 h 56"/>
                <a:gd name="T42" fmla="*/ 0 w 110"/>
                <a:gd name="T43" fmla="*/ 120462518 h 56"/>
                <a:gd name="T44" fmla="*/ 11233112 w 110"/>
                <a:gd name="T45" fmla="*/ 141719194 h 56"/>
                <a:gd name="T46" fmla="*/ 11233112 w 110"/>
                <a:gd name="T47" fmla="*/ 141719194 h 56"/>
                <a:gd name="T48" fmla="*/ 44930078 w 110"/>
                <a:gd name="T49" fmla="*/ 162977723 h 56"/>
                <a:gd name="T50" fmla="*/ 89860157 w 110"/>
                <a:gd name="T51" fmla="*/ 184236252 h 56"/>
                <a:gd name="T52" fmla="*/ 146020954 w 110"/>
                <a:gd name="T53" fmla="*/ 198407977 h 56"/>
                <a:gd name="T54" fmla="*/ 213414896 w 110"/>
                <a:gd name="T55" fmla="*/ 198407977 h 56"/>
                <a:gd name="T56" fmla="*/ 303275016 w 110"/>
                <a:gd name="T57" fmla="*/ 191321174 h 56"/>
                <a:gd name="T58" fmla="*/ 393135210 w 110"/>
                <a:gd name="T59" fmla="*/ 170064527 h 56"/>
                <a:gd name="T60" fmla="*/ 505459174 w 110"/>
                <a:gd name="T61" fmla="*/ 134634272 h 56"/>
                <a:gd name="T62" fmla="*/ 617783139 w 110"/>
                <a:gd name="T63" fmla="*/ 77945460 h 56"/>
                <a:gd name="T64" fmla="*/ 595319294 w 110"/>
                <a:gd name="T65" fmla="*/ 21258536 h 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0"/>
                <a:gd name="T100" fmla="*/ 0 h 56"/>
                <a:gd name="T101" fmla="*/ 110 w 110"/>
                <a:gd name="T102" fmla="*/ 56 h 5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0" h="56">
                  <a:moveTo>
                    <a:pt x="106" y="6"/>
                  </a:moveTo>
                  <a:lnTo>
                    <a:pt x="106" y="6"/>
                  </a:lnTo>
                  <a:lnTo>
                    <a:pt x="100" y="10"/>
                  </a:lnTo>
                  <a:lnTo>
                    <a:pt x="84" y="18"/>
                  </a:lnTo>
                  <a:lnTo>
                    <a:pt x="74" y="22"/>
                  </a:lnTo>
                  <a:lnTo>
                    <a:pt x="62" y="26"/>
                  </a:lnTo>
                  <a:lnTo>
                    <a:pt x="52" y="26"/>
                  </a:lnTo>
                  <a:lnTo>
                    <a:pt x="42" y="24"/>
                  </a:lnTo>
                  <a:lnTo>
                    <a:pt x="34" y="20"/>
                  </a:lnTo>
                  <a:lnTo>
                    <a:pt x="32" y="16"/>
                  </a:lnTo>
                  <a:lnTo>
                    <a:pt x="30" y="12"/>
                  </a:lnTo>
                  <a:lnTo>
                    <a:pt x="32" y="8"/>
                  </a:lnTo>
                  <a:lnTo>
                    <a:pt x="38" y="4"/>
                  </a:lnTo>
                  <a:lnTo>
                    <a:pt x="42" y="0"/>
                  </a:lnTo>
                  <a:lnTo>
                    <a:pt x="34" y="4"/>
                  </a:lnTo>
                  <a:lnTo>
                    <a:pt x="18" y="10"/>
                  </a:lnTo>
                  <a:lnTo>
                    <a:pt x="10" y="16"/>
                  </a:lnTo>
                  <a:lnTo>
                    <a:pt x="4" y="24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8" y="46"/>
                  </a:lnTo>
                  <a:lnTo>
                    <a:pt x="16" y="52"/>
                  </a:lnTo>
                  <a:lnTo>
                    <a:pt x="26" y="56"/>
                  </a:lnTo>
                  <a:lnTo>
                    <a:pt x="38" y="56"/>
                  </a:lnTo>
                  <a:lnTo>
                    <a:pt x="54" y="54"/>
                  </a:lnTo>
                  <a:lnTo>
                    <a:pt x="70" y="48"/>
                  </a:lnTo>
                  <a:lnTo>
                    <a:pt x="90" y="38"/>
                  </a:lnTo>
                  <a:lnTo>
                    <a:pt x="110" y="22"/>
                  </a:lnTo>
                  <a:lnTo>
                    <a:pt x="106" y="6"/>
                  </a:lnTo>
                  <a:close/>
                </a:path>
              </a:pathLst>
            </a:custGeom>
            <a:solidFill>
              <a:srgbClr val="F99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1" name="Freeform 109"/>
            <p:cNvSpPr>
              <a:spLocks/>
            </p:cNvSpPr>
            <p:nvPr/>
          </p:nvSpPr>
          <p:spPr bwMode="auto">
            <a:xfrm>
              <a:off x="4440382" y="4111809"/>
              <a:ext cx="104274" cy="67762"/>
            </a:xfrm>
            <a:custGeom>
              <a:avLst/>
              <a:gdLst>
                <a:gd name="T0" fmla="*/ 0 w 44"/>
                <a:gd name="T1" fmla="*/ 14171667 h 36"/>
                <a:gd name="T2" fmla="*/ 0 w 44"/>
                <a:gd name="T3" fmla="*/ 14171667 h 36"/>
                <a:gd name="T4" fmla="*/ 22463939 w 44"/>
                <a:gd name="T5" fmla="*/ 21258444 h 36"/>
                <a:gd name="T6" fmla="*/ 78627345 w 44"/>
                <a:gd name="T7" fmla="*/ 35430114 h 36"/>
                <a:gd name="T8" fmla="*/ 146021504 w 44"/>
                <a:gd name="T9" fmla="*/ 63773456 h 36"/>
                <a:gd name="T10" fmla="*/ 179720990 w 44"/>
                <a:gd name="T11" fmla="*/ 92116783 h 36"/>
                <a:gd name="T12" fmla="*/ 202184920 w 44"/>
                <a:gd name="T13" fmla="*/ 113375219 h 36"/>
                <a:gd name="T14" fmla="*/ 202184920 w 44"/>
                <a:gd name="T15" fmla="*/ 113375219 h 36"/>
                <a:gd name="T16" fmla="*/ 224651220 w 44"/>
                <a:gd name="T17" fmla="*/ 127546912 h 36"/>
                <a:gd name="T18" fmla="*/ 235881999 w 44"/>
                <a:gd name="T19" fmla="*/ 127546912 h 36"/>
                <a:gd name="T20" fmla="*/ 247115149 w 44"/>
                <a:gd name="T21" fmla="*/ 113375219 h 36"/>
                <a:gd name="T22" fmla="*/ 247115149 w 44"/>
                <a:gd name="T23" fmla="*/ 113375219 h 36"/>
                <a:gd name="T24" fmla="*/ 247115149 w 44"/>
                <a:gd name="T25" fmla="*/ 99203555 h 36"/>
                <a:gd name="T26" fmla="*/ 235881999 w 44"/>
                <a:gd name="T27" fmla="*/ 85031892 h 36"/>
                <a:gd name="T28" fmla="*/ 202184920 w 44"/>
                <a:gd name="T29" fmla="*/ 56686668 h 36"/>
                <a:gd name="T30" fmla="*/ 134790724 w 44"/>
                <a:gd name="T31" fmla="*/ 28343334 h 36"/>
                <a:gd name="T32" fmla="*/ 33697089 w 44"/>
                <a:gd name="T33" fmla="*/ 0 h 36"/>
                <a:gd name="T34" fmla="*/ 0 w 44"/>
                <a:gd name="T35" fmla="*/ 14171667 h 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36"/>
                <a:gd name="T56" fmla="*/ 44 w 44"/>
                <a:gd name="T57" fmla="*/ 36 h 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36">
                  <a:moveTo>
                    <a:pt x="0" y="4"/>
                  </a:moveTo>
                  <a:lnTo>
                    <a:pt x="0" y="4"/>
                  </a:lnTo>
                  <a:lnTo>
                    <a:pt x="4" y="6"/>
                  </a:lnTo>
                  <a:lnTo>
                    <a:pt x="14" y="10"/>
                  </a:lnTo>
                  <a:lnTo>
                    <a:pt x="26" y="18"/>
                  </a:lnTo>
                  <a:lnTo>
                    <a:pt x="32" y="26"/>
                  </a:lnTo>
                  <a:lnTo>
                    <a:pt x="36" y="32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2" y="24"/>
                  </a:lnTo>
                  <a:lnTo>
                    <a:pt x="36" y="16"/>
                  </a:lnTo>
                  <a:lnTo>
                    <a:pt x="24" y="8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99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2" name="Freeform 110"/>
            <p:cNvSpPr>
              <a:spLocks/>
            </p:cNvSpPr>
            <p:nvPr/>
          </p:nvSpPr>
          <p:spPr bwMode="auto">
            <a:xfrm>
              <a:off x="4525697" y="4156984"/>
              <a:ext cx="14219" cy="7529"/>
            </a:xfrm>
            <a:custGeom>
              <a:avLst/>
              <a:gdLst>
                <a:gd name="T0" fmla="*/ 33696659 w 6"/>
                <a:gd name="T1" fmla="*/ 7086670 h 4"/>
                <a:gd name="T2" fmla="*/ 33696659 w 6"/>
                <a:gd name="T3" fmla="*/ 7086670 h 4"/>
                <a:gd name="T4" fmla="*/ 22463652 w 6"/>
                <a:gd name="T5" fmla="*/ 14171457 h 4"/>
                <a:gd name="T6" fmla="*/ 11233011 w 6"/>
                <a:gd name="T7" fmla="*/ 14171457 h 4"/>
                <a:gd name="T8" fmla="*/ 11233011 w 6"/>
                <a:gd name="T9" fmla="*/ 14171457 h 4"/>
                <a:gd name="T10" fmla="*/ 0 w 6"/>
                <a:gd name="T11" fmla="*/ 14171457 h 4"/>
                <a:gd name="T12" fmla="*/ 0 w 6"/>
                <a:gd name="T13" fmla="*/ 7086670 h 4"/>
                <a:gd name="T14" fmla="*/ 0 w 6"/>
                <a:gd name="T15" fmla="*/ 7086670 h 4"/>
                <a:gd name="T16" fmla="*/ 0 w 6"/>
                <a:gd name="T17" fmla="*/ 0 h 4"/>
                <a:gd name="T18" fmla="*/ 11233011 w 6"/>
                <a:gd name="T19" fmla="*/ 0 h 4"/>
                <a:gd name="T20" fmla="*/ 11233011 w 6"/>
                <a:gd name="T21" fmla="*/ 0 h 4"/>
                <a:gd name="T22" fmla="*/ 22463652 w 6"/>
                <a:gd name="T23" fmla="*/ 0 h 4"/>
                <a:gd name="T24" fmla="*/ 33696659 w 6"/>
                <a:gd name="T25" fmla="*/ 7086670 h 4"/>
                <a:gd name="T26" fmla="*/ 33696659 w 6"/>
                <a:gd name="T27" fmla="*/ 7086670 h 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"/>
                <a:gd name="T43" fmla="*/ 0 h 4"/>
                <a:gd name="T44" fmla="*/ 6 w 6"/>
                <a:gd name="T45" fmla="*/ 4 h 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" h="4">
                  <a:moveTo>
                    <a:pt x="6" y="2"/>
                  </a:move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3" name="Freeform 111"/>
            <p:cNvSpPr>
              <a:spLocks/>
            </p:cNvSpPr>
            <p:nvPr/>
          </p:nvSpPr>
          <p:spPr bwMode="auto">
            <a:xfrm>
              <a:off x="4089643" y="3200787"/>
              <a:ext cx="710957" cy="500686"/>
            </a:xfrm>
            <a:custGeom>
              <a:avLst/>
              <a:gdLst>
                <a:gd name="T0" fmla="*/ 1314194593 w 300"/>
                <a:gd name="T1" fmla="*/ 28343339 h 266"/>
                <a:gd name="T2" fmla="*/ 1314194593 w 300"/>
                <a:gd name="T3" fmla="*/ 28343339 h 266"/>
                <a:gd name="T4" fmla="*/ 1426518644 w 300"/>
                <a:gd name="T5" fmla="*/ 269265537 h 266"/>
                <a:gd name="T6" fmla="*/ 1684866093 w 300"/>
                <a:gd name="T7" fmla="*/ 779453161 h 266"/>
                <a:gd name="T8" fmla="*/ 1684866093 w 300"/>
                <a:gd name="T9" fmla="*/ 779453161 h 266"/>
                <a:gd name="T10" fmla="*/ 1606239021 w 300"/>
                <a:gd name="T11" fmla="*/ 807796493 h 266"/>
                <a:gd name="T12" fmla="*/ 1392821665 w 300"/>
                <a:gd name="T13" fmla="*/ 864485039 h 266"/>
                <a:gd name="T14" fmla="*/ 1246800636 w 300"/>
                <a:gd name="T15" fmla="*/ 892828371 h 266"/>
                <a:gd name="T16" fmla="*/ 1100779311 w 300"/>
                <a:gd name="T17" fmla="*/ 921171703 h 266"/>
                <a:gd name="T18" fmla="*/ 932292050 w 300"/>
                <a:gd name="T19" fmla="*/ 935343369 h 266"/>
                <a:gd name="T20" fmla="*/ 763807159 w 300"/>
                <a:gd name="T21" fmla="*/ 942430143 h 266"/>
                <a:gd name="T22" fmla="*/ 763807159 w 300"/>
                <a:gd name="T23" fmla="*/ 942430143 h 266"/>
                <a:gd name="T24" fmla="*/ 595319750 w 300"/>
                <a:gd name="T25" fmla="*/ 935343369 h 266"/>
                <a:gd name="T26" fmla="*/ 449298721 w 300"/>
                <a:gd name="T27" fmla="*/ 914086811 h 266"/>
                <a:gd name="T28" fmla="*/ 325741554 w 300"/>
                <a:gd name="T29" fmla="*/ 878656705 h 266"/>
                <a:gd name="T30" fmla="*/ 213417429 w 300"/>
                <a:gd name="T31" fmla="*/ 843226599 h 266"/>
                <a:gd name="T32" fmla="*/ 123557204 w 300"/>
                <a:gd name="T33" fmla="*/ 807796493 h 266"/>
                <a:gd name="T34" fmla="*/ 56163229 w 300"/>
                <a:gd name="T35" fmla="*/ 779453161 h 266"/>
                <a:gd name="T36" fmla="*/ 0 w 300"/>
                <a:gd name="T37" fmla="*/ 751109829 h 266"/>
                <a:gd name="T38" fmla="*/ 381902395 w 300"/>
                <a:gd name="T39" fmla="*/ 70860242 h 266"/>
                <a:gd name="T40" fmla="*/ 381902395 w 300"/>
                <a:gd name="T41" fmla="*/ 70860242 h 266"/>
                <a:gd name="T42" fmla="*/ 516692677 w 300"/>
                <a:gd name="T43" fmla="*/ 56686679 h 266"/>
                <a:gd name="T44" fmla="*/ 808734883 w 300"/>
                <a:gd name="T45" fmla="*/ 21258448 h 266"/>
                <a:gd name="T46" fmla="*/ 977222144 w 300"/>
                <a:gd name="T47" fmla="*/ 7086776 h 266"/>
                <a:gd name="T48" fmla="*/ 1123243173 w 300"/>
                <a:gd name="T49" fmla="*/ 0 h 266"/>
                <a:gd name="T50" fmla="*/ 1190639500 w 300"/>
                <a:gd name="T51" fmla="*/ 0 h 266"/>
                <a:gd name="T52" fmla="*/ 1246800636 w 300"/>
                <a:gd name="T53" fmla="*/ 7086776 h 266"/>
                <a:gd name="T54" fmla="*/ 1291730731 w 300"/>
                <a:gd name="T55" fmla="*/ 14171670 h 266"/>
                <a:gd name="T56" fmla="*/ 1314194593 w 300"/>
                <a:gd name="T57" fmla="*/ 28343339 h 266"/>
                <a:gd name="T58" fmla="*/ 1314194593 w 300"/>
                <a:gd name="T59" fmla="*/ 28343339 h 26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00"/>
                <a:gd name="T91" fmla="*/ 0 h 266"/>
                <a:gd name="T92" fmla="*/ 300 w 300"/>
                <a:gd name="T93" fmla="*/ 266 h 26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00" h="266">
                  <a:moveTo>
                    <a:pt x="234" y="8"/>
                  </a:moveTo>
                  <a:lnTo>
                    <a:pt x="234" y="8"/>
                  </a:lnTo>
                  <a:lnTo>
                    <a:pt x="254" y="76"/>
                  </a:lnTo>
                  <a:lnTo>
                    <a:pt x="300" y="220"/>
                  </a:lnTo>
                  <a:lnTo>
                    <a:pt x="286" y="228"/>
                  </a:lnTo>
                  <a:lnTo>
                    <a:pt x="248" y="244"/>
                  </a:lnTo>
                  <a:lnTo>
                    <a:pt x="222" y="252"/>
                  </a:lnTo>
                  <a:lnTo>
                    <a:pt x="196" y="260"/>
                  </a:lnTo>
                  <a:lnTo>
                    <a:pt x="166" y="264"/>
                  </a:lnTo>
                  <a:lnTo>
                    <a:pt x="136" y="266"/>
                  </a:lnTo>
                  <a:lnTo>
                    <a:pt x="106" y="264"/>
                  </a:lnTo>
                  <a:lnTo>
                    <a:pt x="80" y="258"/>
                  </a:lnTo>
                  <a:lnTo>
                    <a:pt x="58" y="248"/>
                  </a:lnTo>
                  <a:lnTo>
                    <a:pt x="38" y="238"/>
                  </a:lnTo>
                  <a:lnTo>
                    <a:pt x="22" y="228"/>
                  </a:lnTo>
                  <a:lnTo>
                    <a:pt x="10" y="220"/>
                  </a:lnTo>
                  <a:lnTo>
                    <a:pt x="0" y="212"/>
                  </a:lnTo>
                  <a:lnTo>
                    <a:pt x="68" y="20"/>
                  </a:lnTo>
                  <a:lnTo>
                    <a:pt x="92" y="16"/>
                  </a:lnTo>
                  <a:lnTo>
                    <a:pt x="144" y="6"/>
                  </a:lnTo>
                  <a:lnTo>
                    <a:pt x="174" y="2"/>
                  </a:lnTo>
                  <a:lnTo>
                    <a:pt x="200" y="0"/>
                  </a:lnTo>
                  <a:lnTo>
                    <a:pt x="212" y="0"/>
                  </a:lnTo>
                  <a:lnTo>
                    <a:pt x="222" y="2"/>
                  </a:lnTo>
                  <a:lnTo>
                    <a:pt x="230" y="4"/>
                  </a:lnTo>
                  <a:lnTo>
                    <a:pt x="234" y="8"/>
                  </a:lnTo>
                  <a:close/>
                </a:path>
              </a:pathLst>
            </a:custGeom>
            <a:solidFill>
              <a:srgbClr val="2F6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4" name="Freeform 112"/>
            <p:cNvSpPr>
              <a:spLocks/>
            </p:cNvSpPr>
            <p:nvPr/>
          </p:nvSpPr>
          <p:spPr bwMode="auto">
            <a:xfrm>
              <a:off x="4279232" y="2624810"/>
              <a:ext cx="251205" cy="222109"/>
            </a:xfrm>
            <a:custGeom>
              <a:avLst/>
              <a:gdLst>
                <a:gd name="T0" fmla="*/ 33697017 w 106"/>
                <a:gd name="T1" fmla="*/ 70860311 h 118"/>
                <a:gd name="T2" fmla="*/ 33697017 w 106"/>
                <a:gd name="T3" fmla="*/ 70860311 h 118"/>
                <a:gd name="T4" fmla="*/ 44930153 w 106"/>
                <a:gd name="T5" fmla="*/ 92116890 h 118"/>
                <a:gd name="T6" fmla="*/ 78627179 w 106"/>
                <a:gd name="T7" fmla="*/ 134633841 h 118"/>
                <a:gd name="T8" fmla="*/ 101091062 w 106"/>
                <a:gd name="T9" fmla="*/ 198407342 h 118"/>
                <a:gd name="T10" fmla="*/ 101091062 w 106"/>
                <a:gd name="T11" fmla="*/ 233835601 h 118"/>
                <a:gd name="T12" fmla="*/ 89860305 w 106"/>
                <a:gd name="T13" fmla="*/ 262180902 h 118"/>
                <a:gd name="T14" fmla="*/ 89860305 w 106"/>
                <a:gd name="T15" fmla="*/ 262180902 h 118"/>
                <a:gd name="T16" fmla="*/ 78627179 w 106"/>
                <a:gd name="T17" fmla="*/ 283437480 h 118"/>
                <a:gd name="T18" fmla="*/ 56163279 w 106"/>
                <a:gd name="T19" fmla="*/ 297611042 h 118"/>
                <a:gd name="T20" fmla="*/ 0 w 106"/>
                <a:gd name="T21" fmla="*/ 318867621 h 118"/>
                <a:gd name="T22" fmla="*/ 0 w 106"/>
                <a:gd name="T23" fmla="*/ 318867621 h 118"/>
                <a:gd name="T24" fmla="*/ 11233131 w 106"/>
                <a:gd name="T25" fmla="*/ 333039301 h 118"/>
                <a:gd name="T26" fmla="*/ 33697017 w 106"/>
                <a:gd name="T27" fmla="*/ 368469442 h 118"/>
                <a:gd name="T28" fmla="*/ 56163279 w 106"/>
                <a:gd name="T29" fmla="*/ 389727903 h 118"/>
                <a:gd name="T30" fmla="*/ 89860305 w 106"/>
                <a:gd name="T31" fmla="*/ 403899583 h 118"/>
                <a:gd name="T32" fmla="*/ 123557314 w 106"/>
                <a:gd name="T33" fmla="*/ 418071263 h 118"/>
                <a:gd name="T34" fmla="*/ 179718241 w 106"/>
                <a:gd name="T35" fmla="*/ 418071263 h 118"/>
                <a:gd name="T36" fmla="*/ 179718241 w 106"/>
                <a:gd name="T37" fmla="*/ 418071263 h 118"/>
                <a:gd name="T38" fmla="*/ 235881501 w 106"/>
                <a:gd name="T39" fmla="*/ 410984482 h 118"/>
                <a:gd name="T40" fmla="*/ 303275517 w 106"/>
                <a:gd name="T41" fmla="*/ 396812802 h 118"/>
                <a:gd name="T42" fmla="*/ 438065994 w 106"/>
                <a:gd name="T43" fmla="*/ 347210981 h 118"/>
                <a:gd name="T44" fmla="*/ 595320279 w 106"/>
                <a:gd name="T45" fmla="*/ 283437480 h 118"/>
                <a:gd name="T46" fmla="*/ 595320279 w 106"/>
                <a:gd name="T47" fmla="*/ 283437480 h 118"/>
                <a:gd name="T48" fmla="*/ 572856397 w 106"/>
                <a:gd name="T49" fmla="*/ 276352581 h 118"/>
                <a:gd name="T50" fmla="*/ 550390145 w 106"/>
                <a:gd name="T51" fmla="*/ 262180902 h 118"/>
                <a:gd name="T52" fmla="*/ 527926262 w 106"/>
                <a:gd name="T53" fmla="*/ 240922382 h 118"/>
                <a:gd name="T54" fmla="*/ 505460010 w 106"/>
                <a:gd name="T55" fmla="*/ 205492241 h 118"/>
                <a:gd name="T56" fmla="*/ 482996128 w 106"/>
                <a:gd name="T57" fmla="*/ 155890420 h 118"/>
                <a:gd name="T58" fmla="*/ 471763002 w 106"/>
                <a:gd name="T59" fmla="*/ 85031991 h 118"/>
                <a:gd name="T60" fmla="*/ 460529876 w 106"/>
                <a:gd name="T61" fmla="*/ 0 h 118"/>
                <a:gd name="T62" fmla="*/ 33697017 w 106"/>
                <a:gd name="T63" fmla="*/ 70860311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6"/>
                <a:gd name="T97" fmla="*/ 0 h 118"/>
                <a:gd name="T98" fmla="*/ 106 w 106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6" h="118">
                  <a:moveTo>
                    <a:pt x="6" y="20"/>
                  </a:moveTo>
                  <a:lnTo>
                    <a:pt x="6" y="20"/>
                  </a:lnTo>
                  <a:lnTo>
                    <a:pt x="8" y="26"/>
                  </a:lnTo>
                  <a:lnTo>
                    <a:pt x="14" y="38"/>
                  </a:lnTo>
                  <a:lnTo>
                    <a:pt x="18" y="56"/>
                  </a:lnTo>
                  <a:lnTo>
                    <a:pt x="18" y="66"/>
                  </a:lnTo>
                  <a:lnTo>
                    <a:pt x="16" y="74"/>
                  </a:lnTo>
                  <a:lnTo>
                    <a:pt x="14" y="80"/>
                  </a:lnTo>
                  <a:lnTo>
                    <a:pt x="10" y="84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104"/>
                  </a:lnTo>
                  <a:lnTo>
                    <a:pt x="10" y="110"/>
                  </a:lnTo>
                  <a:lnTo>
                    <a:pt x="16" y="114"/>
                  </a:lnTo>
                  <a:lnTo>
                    <a:pt x="22" y="118"/>
                  </a:lnTo>
                  <a:lnTo>
                    <a:pt x="32" y="118"/>
                  </a:lnTo>
                  <a:lnTo>
                    <a:pt x="42" y="116"/>
                  </a:lnTo>
                  <a:lnTo>
                    <a:pt x="54" y="112"/>
                  </a:lnTo>
                  <a:lnTo>
                    <a:pt x="78" y="98"/>
                  </a:lnTo>
                  <a:lnTo>
                    <a:pt x="106" y="80"/>
                  </a:lnTo>
                  <a:lnTo>
                    <a:pt x="102" y="78"/>
                  </a:lnTo>
                  <a:lnTo>
                    <a:pt x="98" y="74"/>
                  </a:lnTo>
                  <a:lnTo>
                    <a:pt x="94" y="68"/>
                  </a:lnTo>
                  <a:lnTo>
                    <a:pt x="90" y="58"/>
                  </a:lnTo>
                  <a:lnTo>
                    <a:pt x="86" y="44"/>
                  </a:lnTo>
                  <a:lnTo>
                    <a:pt x="84" y="24"/>
                  </a:lnTo>
                  <a:lnTo>
                    <a:pt x="82" y="0"/>
                  </a:lnTo>
                  <a:lnTo>
                    <a:pt x="6" y="20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5" name="Freeform 113"/>
            <p:cNvSpPr>
              <a:spLocks/>
            </p:cNvSpPr>
            <p:nvPr/>
          </p:nvSpPr>
          <p:spPr bwMode="auto">
            <a:xfrm>
              <a:off x="4321889" y="2685043"/>
              <a:ext cx="132712" cy="82820"/>
            </a:xfrm>
            <a:custGeom>
              <a:avLst/>
              <a:gdLst>
                <a:gd name="T0" fmla="*/ 0 w 56"/>
                <a:gd name="T1" fmla="*/ 85031670 h 44"/>
                <a:gd name="T2" fmla="*/ 0 w 56"/>
                <a:gd name="T3" fmla="*/ 85031670 h 44"/>
                <a:gd name="T4" fmla="*/ 0 w 56"/>
                <a:gd name="T5" fmla="*/ 99203297 h 44"/>
                <a:gd name="T6" fmla="*/ 11233124 w 56"/>
                <a:gd name="T7" fmla="*/ 127546579 h 44"/>
                <a:gd name="T8" fmla="*/ 22463879 w 56"/>
                <a:gd name="T9" fmla="*/ 141718206 h 44"/>
                <a:gd name="T10" fmla="*/ 44930128 w 56"/>
                <a:gd name="T11" fmla="*/ 148803078 h 44"/>
                <a:gd name="T12" fmla="*/ 67393998 w 56"/>
                <a:gd name="T13" fmla="*/ 155889832 h 44"/>
                <a:gd name="T14" fmla="*/ 101091006 w 56"/>
                <a:gd name="T15" fmla="*/ 155889832 h 44"/>
                <a:gd name="T16" fmla="*/ 101091006 w 56"/>
                <a:gd name="T17" fmla="*/ 155889832 h 44"/>
                <a:gd name="T18" fmla="*/ 134790365 w 56"/>
                <a:gd name="T19" fmla="*/ 148803078 h 44"/>
                <a:gd name="T20" fmla="*/ 168487392 w 56"/>
                <a:gd name="T21" fmla="*/ 134631451 h 44"/>
                <a:gd name="T22" fmla="*/ 247114490 w 56"/>
                <a:gd name="T23" fmla="*/ 85031670 h 44"/>
                <a:gd name="T24" fmla="*/ 303275350 w 56"/>
                <a:gd name="T25" fmla="*/ 35430022 h 44"/>
                <a:gd name="T26" fmla="*/ 314508544 w 56"/>
                <a:gd name="T27" fmla="*/ 0 h 44"/>
                <a:gd name="T28" fmla="*/ 314508544 w 56"/>
                <a:gd name="T29" fmla="*/ 0 h 44"/>
                <a:gd name="T30" fmla="*/ 303275350 w 56"/>
                <a:gd name="T31" fmla="*/ 0 h 44"/>
                <a:gd name="T32" fmla="*/ 269578360 w 56"/>
                <a:gd name="T33" fmla="*/ 7086756 h 44"/>
                <a:gd name="T34" fmla="*/ 157254272 w 56"/>
                <a:gd name="T35" fmla="*/ 35430022 h 44"/>
                <a:gd name="T36" fmla="*/ 0 w 56"/>
                <a:gd name="T37" fmla="*/ 85031670 h 44"/>
                <a:gd name="T38" fmla="*/ 0 w 56"/>
                <a:gd name="T39" fmla="*/ 85031670 h 4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6"/>
                <a:gd name="T61" fmla="*/ 0 h 44"/>
                <a:gd name="T62" fmla="*/ 56 w 56"/>
                <a:gd name="T63" fmla="*/ 44 h 4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6" h="44">
                  <a:moveTo>
                    <a:pt x="0" y="24"/>
                  </a:moveTo>
                  <a:lnTo>
                    <a:pt x="0" y="24"/>
                  </a:lnTo>
                  <a:lnTo>
                    <a:pt x="0" y="28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8" y="42"/>
                  </a:lnTo>
                  <a:lnTo>
                    <a:pt x="12" y="44"/>
                  </a:lnTo>
                  <a:lnTo>
                    <a:pt x="18" y="44"/>
                  </a:lnTo>
                  <a:lnTo>
                    <a:pt x="24" y="42"/>
                  </a:lnTo>
                  <a:lnTo>
                    <a:pt x="30" y="38"/>
                  </a:lnTo>
                  <a:lnTo>
                    <a:pt x="44" y="24"/>
                  </a:lnTo>
                  <a:lnTo>
                    <a:pt x="54" y="1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48" y="2"/>
                  </a:lnTo>
                  <a:lnTo>
                    <a:pt x="28" y="1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DC9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6" name="Freeform 114"/>
            <p:cNvSpPr>
              <a:spLocks/>
            </p:cNvSpPr>
            <p:nvPr/>
          </p:nvSpPr>
          <p:spPr bwMode="auto">
            <a:xfrm>
              <a:off x="4212876" y="2756569"/>
              <a:ext cx="478711" cy="553390"/>
            </a:xfrm>
            <a:custGeom>
              <a:avLst/>
              <a:gdLst>
                <a:gd name="T0" fmla="*/ 0 w 202"/>
                <a:gd name="T1" fmla="*/ 984947441 h 294"/>
                <a:gd name="T2" fmla="*/ 0 w 202"/>
                <a:gd name="T3" fmla="*/ 984947441 h 294"/>
                <a:gd name="T4" fmla="*/ 146021067 w 202"/>
                <a:gd name="T5" fmla="*/ 1020375916 h 294"/>
                <a:gd name="T6" fmla="*/ 292044504 w 202"/>
                <a:gd name="T7" fmla="*/ 1034547588 h 294"/>
                <a:gd name="T8" fmla="*/ 438065608 w 202"/>
                <a:gd name="T9" fmla="*/ 1041634365 h 294"/>
                <a:gd name="T10" fmla="*/ 584086638 w 202"/>
                <a:gd name="T11" fmla="*/ 1034547588 h 294"/>
                <a:gd name="T12" fmla="*/ 584086638 w 202"/>
                <a:gd name="T13" fmla="*/ 1034547588 h 294"/>
                <a:gd name="T14" fmla="*/ 730107816 w 202"/>
                <a:gd name="T15" fmla="*/ 1013291021 h 294"/>
                <a:gd name="T16" fmla="*/ 864898100 w 202"/>
                <a:gd name="T17" fmla="*/ 992032572 h 294"/>
                <a:gd name="T18" fmla="*/ 1134476298 w 202"/>
                <a:gd name="T19" fmla="*/ 935345648 h 294"/>
                <a:gd name="T20" fmla="*/ 1134476298 w 202"/>
                <a:gd name="T21" fmla="*/ 935345648 h 294"/>
                <a:gd name="T22" fmla="*/ 1100779319 w 202"/>
                <a:gd name="T23" fmla="*/ 836142062 h 294"/>
                <a:gd name="T24" fmla="*/ 1078313087 w 202"/>
                <a:gd name="T25" fmla="*/ 736938475 h 294"/>
                <a:gd name="T26" fmla="*/ 1055849225 w 202"/>
                <a:gd name="T27" fmla="*/ 581048200 h 294"/>
                <a:gd name="T28" fmla="*/ 1055849225 w 202"/>
                <a:gd name="T29" fmla="*/ 481844496 h 294"/>
                <a:gd name="T30" fmla="*/ 1055849225 w 202"/>
                <a:gd name="T31" fmla="*/ 439329480 h 294"/>
                <a:gd name="T32" fmla="*/ 1055849225 w 202"/>
                <a:gd name="T33" fmla="*/ 439329480 h 294"/>
                <a:gd name="T34" fmla="*/ 1044616108 w 202"/>
                <a:gd name="T35" fmla="*/ 382640910 h 294"/>
                <a:gd name="T36" fmla="*/ 1033385362 w 202"/>
                <a:gd name="T37" fmla="*/ 325954221 h 294"/>
                <a:gd name="T38" fmla="*/ 1033385362 w 202"/>
                <a:gd name="T39" fmla="*/ 269265651 h 294"/>
                <a:gd name="T40" fmla="*/ 1044616108 w 202"/>
                <a:gd name="T41" fmla="*/ 219663799 h 294"/>
                <a:gd name="T42" fmla="*/ 1067082341 w 202"/>
                <a:gd name="T43" fmla="*/ 134633767 h 294"/>
                <a:gd name="T44" fmla="*/ 1078313087 w 202"/>
                <a:gd name="T45" fmla="*/ 106288511 h 294"/>
                <a:gd name="T46" fmla="*/ 1078313087 w 202"/>
                <a:gd name="T47" fmla="*/ 106288511 h 294"/>
                <a:gd name="T48" fmla="*/ 1033385362 w 202"/>
                <a:gd name="T49" fmla="*/ 85031944 h 294"/>
                <a:gd name="T50" fmla="*/ 977222151 w 202"/>
                <a:gd name="T51" fmla="*/ 63773495 h 294"/>
                <a:gd name="T52" fmla="*/ 853664984 w 202"/>
                <a:gd name="T53" fmla="*/ 28343351 h 294"/>
                <a:gd name="T54" fmla="*/ 718877070 w 202"/>
                <a:gd name="T55" fmla="*/ 0 h 294"/>
                <a:gd name="T56" fmla="*/ 718877070 w 202"/>
                <a:gd name="T57" fmla="*/ 0 h 294"/>
                <a:gd name="T58" fmla="*/ 595319754 w 202"/>
                <a:gd name="T59" fmla="*/ 56686703 h 294"/>
                <a:gd name="T60" fmla="*/ 494226449 w 202"/>
                <a:gd name="T61" fmla="*/ 85031944 h 294"/>
                <a:gd name="T62" fmla="*/ 404368630 w 202"/>
                <a:gd name="T63" fmla="*/ 92116839 h 294"/>
                <a:gd name="T64" fmla="*/ 336972303 w 202"/>
                <a:gd name="T65" fmla="*/ 85031944 h 294"/>
                <a:gd name="T66" fmla="*/ 280811388 w 202"/>
                <a:gd name="T67" fmla="*/ 70860272 h 294"/>
                <a:gd name="T68" fmla="*/ 247114409 w 202"/>
                <a:gd name="T69" fmla="*/ 56686703 h 294"/>
                <a:gd name="T70" fmla="*/ 224648177 w 202"/>
                <a:gd name="T71" fmla="*/ 42515031 h 294"/>
                <a:gd name="T72" fmla="*/ 224648177 w 202"/>
                <a:gd name="T73" fmla="*/ 42515031 h 294"/>
                <a:gd name="T74" fmla="*/ 179718083 w 202"/>
                <a:gd name="T75" fmla="*/ 56686703 h 294"/>
                <a:gd name="T76" fmla="*/ 134790321 w 202"/>
                <a:gd name="T77" fmla="*/ 63773495 h 294"/>
                <a:gd name="T78" fmla="*/ 101090972 w 202"/>
                <a:gd name="T79" fmla="*/ 63773495 h 294"/>
                <a:gd name="T80" fmla="*/ 101090972 w 202"/>
                <a:gd name="T81" fmla="*/ 63773495 h 294"/>
                <a:gd name="T82" fmla="*/ 56163229 w 202"/>
                <a:gd name="T83" fmla="*/ 127546989 h 294"/>
                <a:gd name="T84" fmla="*/ 33696988 w 202"/>
                <a:gd name="T85" fmla="*/ 198407232 h 294"/>
                <a:gd name="T86" fmla="*/ 22463872 w 202"/>
                <a:gd name="T87" fmla="*/ 269265651 h 294"/>
                <a:gd name="T88" fmla="*/ 22463872 w 202"/>
                <a:gd name="T89" fmla="*/ 347210788 h 294"/>
                <a:gd name="T90" fmla="*/ 22463872 w 202"/>
                <a:gd name="T91" fmla="*/ 510187958 h 294"/>
                <a:gd name="T92" fmla="*/ 33696988 w 202"/>
                <a:gd name="T93" fmla="*/ 701508354 h 294"/>
                <a:gd name="T94" fmla="*/ 33696988 w 202"/>
                <a:gd name="T95" fmla="*/ 701508354 h 294"/>
                <a:gd name="T96" fmla="*/ 22463872 w 202"/>
                <a:gd name="T97" fmla="*/ 843226957 h 294"/>
                <a:gd name="T98" fmla="*/ 0 w 202"/>
                <a:gd name="T99" fmla="*/ 984947441 h 294"/>
                <a:gd name="T100" fmla="*/ 0 w 202"/>
                <a:gd name="T101" fmla="*/ 984947441 h 2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2"/>
                <a:gd name="T154" fmla="*/ 0 h 294"/>
                <a:gd name="T155" fmla="*/ 202 w 202"/>
                <a:gd name="T156" fmla="*/ 294 h 2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2" h="294">
                  <a:moveTo>
                    <a:pt x="0" y="278"/>
                  </a:moveTo>
                  <a:lnTo>
                    <a:pt x="0" y="278"/>
                  </a:lnTo>
                  <a:lnTo>
                    <a:pt x="26" y="288"/>
                  </a:lnTo>
                  <a:lnTo>
                    <a:pt x="52" y="292"/>
                  </a:lnTo>
                  <a:lnTo>
                    <a:pt x="78" y="294"/>
                  </a:lnTo>
                  <a:lnTo>
                    <a:pt x="104" y="292"/>
                  </a:lnTo>
                  <a:lnTo>
                    <a:pt x="130" y="286"/>
                  </a:lnTo>
                  <a:lnTo>
                    <a:pt x="154" y="280"/>
                  </a:lnTo>
                  <a:lnTo>
                    <a:pt x="202" y="264"/>
                  </a:lnTo>
                  <a:lnTo>
                    <a:pt x="196" y="236"/>
                  </a:lnTo>
                  <a:lnTo>
                    <a:pt x="192" y="208"/>
                  </a:lnTo>
                  <a:lnTo>
                    <a:pt x="188" y="164"/>
                  </a:lnTo>
                  <a:lnTo>
                    <a:pt x="188" y="136"/>
                  </a:lnTo>
                  <a:lnTo>
                    <a:pt x="188" y="124"/>
                  </a:lnTo>
                  <a:lnTo>
                    <a:pt x="186" y="108"/>
                  </a:lnTo>
                  <a:lnTo>
                    <a:pt x="184" y="92"/>
                  </a:lnTo>
                  <a:lnTo>
                    <a:pt x="184" y="76"/>
                  </a:lnTo>
                  <a:lnTo>
                    <a:pt x="186" y="62"/>
                  </a:lnTo>
                  <a:lnTo>
                    <a:pt x="190" y="38"/>
                  </a:lnTo>
                  <a:lnTo>
                    <a:pt x="192" y="30"/>
                  </a:lnTo>
                  <a:lnTo>
                    <a:pt x="184" y="24"/>
                  </a:lnTo>
                  <a:lnTo>
                    <a:pt x="174" y="18"/>
                  </a:lnTo>
                  <a:lnTo>
                    <a:pt x="152" y="8"/>
                  </a:lnTo>
                  <a:lnTo>
                    <a:pt x="128" y="0"/>
                  </a:lnTo>
                  <a:lnTo>
                    <a:pt x="106" y="16"/>
                  </a:lnTo>
                  <a:lnTo>
                    <a:pt x="88" y="24"/>
                  </a:lnTo>
                  <a:lnTo>
                    <a:pt x="72" y="26"/>
                  </a:lnTo>
                  <a:lnTo>
                    <a:pt x="60" y="24"/>
                  </a:lnTo>
                  <a:lnTo>
                    <a:pt x="50" y="20"/>
                  </a:lnTo>
                  <a:lnTo>
                    <a:pt x="44" y="16"/>
                  </a:lnTo>
                  <a:lnTo>
                    <a:pt x="40" y="12"/>
                  </a:lnTo>
                  <a:lnTo>
                    <a:pt x="32" y="16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0" y="36"/>
                  </a:lnTo>
                  <a:lnTo>
                    <a:pt x="6" y="56"/>
                  </a:lnTo>
                  <a:lnTo>
                    <a:pt x="4" y="76"/>
                  </a:lnTo>
                  <a:lnTo>
                    <a:pt x="4" y="98"/>
                  </a:lnTo>
                  <a:lnTo>
                    <a:pt x="4" y="144"/>
                  </a:lnTo>
                  <a:lnTo>
                    <a:pt x="6" y="198"/>
                  </a:lnTo>
                  <a:lnTo>
                    <a:pt x="4" y="23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ED7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7" name="Freeform 115"/>
            <p:cNvSpPr>
              <a:spLocks/>
            </p:cNvSpPr>
            <p:nvPr/>
          </p:nvSpPr>
          <p:spPr bwMode="auto">
            <a:xfrm>
              <a:off x="4435642" y="2805509"/>
              <a:ext cx="251205" cy="335045"/>
            </a:xfrm>
            <a:custGeom>
              <a:avLst/>
              <a:gdLst>
                <a:gd name="T0" fmla="*/ 539157019 w 106"/>
                <a:gd name="T1" fmla="*/ 290523561 h 178"/>
                <a:gd name="T2" fmla="*/ 539157019 w 106"/>
                <a:gd name="T3" fmla="*/ 290523561 h 178"/>
                <a:gd name="T4" fmla="*/ 572856397 w 106"/>
                <a:gd name="T5" fmla="*/ 212578509 h 178"/>
                <a:gd name="T6" fmla="*/ 584087153 w 106"/>
                <a:gd name="T7" fmla="*/ 155890044 h 178"/>
                <a:gd name="T8" fmla="*/ 595320279 w 106"/>
                <a:gd name="T9" fmla="*/ 106288314 h 178"/>
                <a:gd name="T10" fmla="*/ 584087153 w 106"/>
                <a:gd name="T11" fmla="*/ 63773376 h 178"/>
                <a:gd name="T12" fmla="*/ 561623271 w 106"/>
                <a:gd name="T13" fmla="*/ 35430070 h 178"/>
                <a:gd name="T14" fmla="*/ 539157019 w 106"/>
                <a:gd name="T15" fmla="*/ 14171649 h 178"/>
                <a:gd name="T16" fmla="*/ 505460010 w 106"/>
                <a:gd name="T17" fmla="*/ 7086766 h 178"/>
                <a:gd name="T18" fmla="*/ 471763002 w 106"/>
                <a:gd name="T19" fmla="*/ 0 h 178"/>
                <a:gd name="T20" fmla="*/ 426832868 w 106"/>
                <a:gd name="T21" fmla="*/ 7086766 h 178"/>
                <a:gd name="T22" fmla="*/ 381902734 w 106"/>
                <a:gd name="T23" fmla="*/ 14171649 h 178"/>
                <a:gd name="T24" fmla="*/ 348205726 w 106"/>
                <a:gd name="T25" fmla="*/ 28343299 h 178"/>
                <a:gd name="T26" fmla="*/ 314508718 w 106"/>
                <a:gd name="T27" fmla="*/ 49601716 h 178"/>
                <a:gd name="T28" fmla="*/ 280811635 w 106"/>
                <a:gd name="T29" fmla="*/ 70860140 h 178"/>
                <a:gd name="T30" fmla="*/ 258345383 w 106"/>
                <a:gd name="T31" fmla="*/ 99203432 h 178"/>
                <a:gd name="T32" fmla="*/ 247114627 w 106"/>
                <a:gd name="T33" fmla="*/ 127546753 h 178"/>
                <a:gd name="T34" fmla="*/ 235881501 w 106"/>
                <a:gd name="T35" fmla="*/ 155890044 h 178"/>
                <a:gd name="T36" fmla="*/ 235881501 w 106"/>
                <a:gd name="T37" fmla="*/ 155890044 h 178"/>
                <a:gd name="T38" fmla="*/ 146021196 w 106"/>
                <a:gd name="T39" fmla="*/ 318866852 h 178"/>
                <a:gd name="T40" fmla="*/ 78627179 w 106"/>
                <a:gd name="T41" fmla="*/ 446413546 h 178"/>
                <a:gd name="T42" fmla="*/ 0 w 106"/>
                <a:gd name="T43" fmla="*/ 545615184 h 178"/>
                <a:gd name="T44" fmla="*/ 0 w 106"/>
                <a:gd name="T45" fmla="*/ 545615184 h 178"/>
                <a:gd name="T46" fmla="*/ 78627179 w 106"/>
                <a:gd name="T47" fmla="*/ 566873594 h 178"/>
                <a:gd name="T48" fmla="*/ 146021196 w 106"/>
                <a:gd name="T49" fmla="*/ 581045239 h 178"/>
                <a:gd name="T50" fmla="*/ 202184493 w 106"/>
                <a:gd name="T51" fmla="*/ 595216885 h 178"/>
                <a:gd name="T52" fmla="*/ 235881501 w 106"/>
                <a:gd name="T53" fmla="*/ 609388531 h 178"/>
                <a:gd name="T54" fmla="*/ 258345383 w 106"/>
                <a:gd name="T55" fmla="*/ 630646941 h 178"/>
                <a:gd name="T56" fmla="*/ 258345383 w 106"/>
                <a:gd name="T57" fmla="*/ 630646941 h 178"/>
                <a:gd name="T58" fmla="*/ 280811635 w 106"/>
                <a:gd name="T59" fmla="*/ 609388531 h 178"/>
                <a:gd name="T60" fmla="*/ 280811635 w 106"/>
                <a:gd name="T61" fmla="*/ 609388531 h 178"/>
                <a:gd name="T62" fmla="*/ 393135860 w 106"/>
                <a:gd name="T63" fmla="*/ 481841719 h 178"/>
                <a:gd name="T64" fmla="*/ 471763002 w 106"/>
                <a:gd name="T65" fmla="*/ 375553435 h 178"/>
                <a:gd name="T66" fmla="*/ 539157019 w 106"/>
                <a:gd name="T67" fmla="*/ 290523561 h 178"/>
                <a:gd name="T68" fmla="*/ 539157019 w 106"/>
                <a:gd name="T69" fmla="*/ 290523561 h 17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78"/>
                <a:gd name="T107" fmla="*/ 106 w 106"/>
                <a:gd name="T108" fmla="*/ 178 h 17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78">
                  <a:moveTo>
                    <a:pt x="96" y="82"/>
                  </a:moveTo>
                  <a:lnTo>
                    <a:pt x="96" y="82"/>
                  </a:lnTo>
                  <a:lnTo>
                    <a:pt x="102" y="60"/>
                  </a:lnTo>
                  <a:lnTo>
                    <a:pt x="104" y="44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100" y="10"/>
                  </a:lnTo>
                  <a:lnTo>
                    <a:pt x="96" y="4"/>
                  </a:lnTo>
                  <a:lnTo>
                    <a:pt x="90" y="2"/>
                  </a:lnTo>
                  <a:lnTo>
                    <a:pt x="84" y="0"/>
                  </a:lnTo>
                  <a:lnTo>
                    <a:pt x="76" y="2"/>
                  </a:lnTo>
                  <a:lnTo>
                    <a:pt x="68" y="4"/>
                  </a:lnTo>
                  <a:lnTo>
                    <a:pt x="62" y="8"/>
                  </a:lnTo>
                  <a:lnTo>
                    <a:pt x="56" y="14"/>
                  </a:lnTo>
                  <a:lnTo>
                    <a:pt x="50" y="20"/>
                  </a:lnTo>
                  <a:lnTo>
                    <a:pt x="46" y="28"/>
                  </a:lnTo>
                  <a:lnTo>
                    <a:pt x="44" y="36"/>
                  </a:lnTo>
                  <a:lnTo>
                    <a:pt x="42" y="44"/>
                  </a:lnTo>
                  <a:lnTo>
                    <a:pt x="26" y="90"/>
                  </a:lnTo>
                  <a:lnTo>
                    <a:pt x="14" y="126"/>
                  </a:lnTo>
                  <a:lnTo>
                    <a:pt x="0" y="154"/>
                  </a:lnTo>
                  <a:lnTo>
                    <a:pt x="14" y="160"/>
                  </a:lnTo>
                  <a:lnTo>
                    <a:pt x="26" y="164"/>
                  </a:lnTo>
                  <a:lnTo>
                    <a:pt x="36" y="168"/>
                  </a:lnTo>
                  <a:lnTo>
                    <a:pt x="42" y="172"/>
                  </a:lnTo>
                  <a:lnTo>
                    <a:pt x="46" y="178"/>
                  </a:lnTo>
                  <a:lnTo>
                    <a:pt x="50" y="172"/>
                  </a:lnTo>
                  <a:lnTo>
                    <a:pt x="70" y="136"/>
                  </a:lnTo>
                  <a:lnTo>
                    <a:pt x="84" y="106"/>
                  </a:lnTo>
                  <a:lnTo>
                    <a:pt x="96" y="82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8" name="Freeform 116"/>
            <p:cNvSpPr>
              <a:spLocks/>
            </p:cNvSpPr>
            <p:nvPr/>
          </p:nvSpPr>
          <p:spPr bwMode="auto">
            <a:xfrm>
              <a:off x="4137040" y="2391408"/>
              <a:ext cx="412355" cy="350104"/>
            </a:xfrm>
            <a:custGeom>
              <a:avLst/>
              <a:gdLst>
                <a:gd name="T0" fmla="*/ 179718065 w 174"/>
                <a:gd name="T1" fmla="*/ 588133352 h 186"/>
                <a:gd name="T2" fmla="*/ 179718065 w 174"/>
                <a:gd name="T3" fmla="*/ 588133352 h 186"/>
                <a:gd name="T4" fmla="*/ 235881270 w 174"/>
                <a:gd name="T5" fmla="*/ 616478591 h 186"/>
                <a:gd name="T6" fmla="*/ 314508410 w 174"/>
                <a:gd name="T7" fmla="*/ 644821947 h 186"/>
                <a:gd name="T8" fmla="*/ 359438500 w 174"/>
                <a:gd name="T9" fmla="*/ 651906845 h 186"/>
                <a:gd name="T10" fmla="*/ 415599336 w 174"/>
                <a:gd name="T11" fmla="*/ 658993626 h 186"/>
                <a:gd name="T12" fmla="*/ 471762541 w 174"/>
                <a:gd name="T13" fmla="*/ 651906845 h 186"/>
                <a:gd name="T14" fmla="*/ 539156491 w 174"/>
                <a:gd name="T15" fmla="*/ 644821947 h 186"/>
                <a:gd name="T16" fmla="*/ 539156491 w 174"/>
                <a:gd name="T17" fmla="*/ 644821947 h 186"/>
                <a:gd name="T18" fmla="*/ 606550442 w 174"/>
                <a:gd name="T19" fmla="*/ 616478591 h 186"/>
                <a:gd name="T20" fmla="*/ 673946910 w 174"/>
                <a:gd name="T21" fmla="*/ 595220132 h 186"/>
                <a:gd name="T22" fmla="*/ 741340861 w 174"/>
                <a:gd name="T23" fmla="*/ 566876776 h 186"/>
                <a:gd name="T24" fmla="*/ 819967926 w 174"/>
                <a:gd name="T25" fmla="*/ 517274961 h 186"/>
                <a:gd name="T26" fmla="*/ 819967926 w 174"/>
                <a:gd name="T27" fmla="*/ 517274961 h 186"/>
                <a:gd name="T28" fmla="*/ 876131131 w 174"/>
                <a:gd name="T29" fmla="*/ 446414570 h 186"/>
                <a:gd name="T30" fmla="*/ 921058852 w 174"/>
                <a:gd name="T31" fmla="*/ 354297720 h 186"/>
                <a:gd name="T32" fmla="*/ 921058852 w 174"/>
                <a:gd name="T33" fmla="*/ 354297720 h 186"/>
                <a:gd name="T34" fmla="*/ 943525082 w 174"/>
                <a:gd name="T35" fmla="*/ 340126042 h 186"/>
                <a:gd name="T36" fmla="*/ 977222057 w 174"/>
                <a:gd name="T37" fmla="*/ 297609125 h 186"/>
                <a:gd name="T38" fmla="*/ 977222057 w 174"/>
                <a:gd name="T39" fmla="*/ 297609125 h 186"/>
                <a:gd name="T40" fmla="*/ 932291967 w 174"/>
                <a:gd name="T41" fmla="*/ 283437447 h 186"/>
                <a:gd name="T42" fmla="*/ 887361877 w 174"/>
                <a:gd name="T43" fmla="*/ 262180871 h 186"/>
                <a:gd name="T44" fmla="*/ 853664901 w 174"/>
                <a:gd name="T45" fmla="*/ 240922353 h 186"/>
                <a:gd name="T46" fmla="*/ 819967926 w 174"/>
                <a:gd name="T47" fmla="*/ 212578997 h 186"/>
                <a:gd name="T48" fmla="*/ 819967926 w 174"/>
                <a:gd name="T49" fmla="*/ 212578997 h 186"/>
                <a:gd name="T50" fmla="*/ 763804721 w 174"/>
                <a:gd name="T51" fmla="*/ 134633825 h 186"/>
                <a:gd name="T52" fmla="*/ 718877000 w 174"/>
                <a:gd name="T53" fmla="*/ 70860303 h 186"/>
                <a:gd name="T54" fmla="*/ 685177655 w 174"/>
                <a:gd name="T55" fmla="*/ 42515049 h 186"/>
                <a:gd name="T56" fmla="*/ 640249935 w 174"/>
                <a:gd name="T57" fmla="*/ 21258466 h 186"/>
                <a:gd name="T58" fmla="*/ 584086582 w 174"/>
                <a:gd name="T59" fmla="*/ 7086782 h 186"/>
                <a:gd name="T60" fmla="*/ 516692631 w 174"/>
                <a:gd name="T61" fmla="*/ 0 h 186"/>
                <a:gd name="T62" fmla="*/ 516692631 w 174"/>
                <a:gd name="T63" fmla="*/ 0 h 186"/>
                <a:gd name="T64" fmla="*/ 381902360 w 174"/>
                <a:gd name="T65" fmla="*/ 7086782 h 186"/>
                <a:gd name="T66" fmla="*/ 314508410 w 174"/>
                <a:gd name="T67" fmla="*/ 14171682 h 186"/>
                <a:gd name="T68" fmla="*/ 247114385 w 174"/>
                <a:gd name="T69" fmla="*/ 28343364 h 186"/>
                <a:gd name="T70" fmla="*/ 179718065 w 174"/>
                <a:gd name="T71" fmla="*/ 42515049 h 186"/>
                <a:gd name="T72" fmla="*/ 123557193 w 174"/>
                <a:gd name="T73" fmla="*/ 70860303 h 186"/>
                <a:gd name="T74" fmla="*/ 78627102 w 174"/>
                <a:gd name="T75" fmla="*/ 92116879 h 186"/>
                <a:gd name="T76" fmla="*/ 33696984 w 174"/>
                <a:gd name="T77" fmla="*/ 127547045 h 186"/>
                <a:gd name="T78" fmla="*/ 33696984 w 174"/>
                <a:gd name="T79" fmla="*/ 127547045 h 186"/>
                <a:gd name="T80" fmla="*/ 0 w 174"/>
                <a:gd name="T81" fmla="*/ 155890402 h 186"/>
                <a:gd name="T82" fmla="*/ 0 w 174"/>
                <a:gd name="T83" fmla="*/ 155890402 h 186"/>
                <a:gd name="T84" fmla="*/ 11233120 w 174"/>
                <a:gd name="T85" fmla="*/ 233835573 h 186"/>
                <a:gd name="T86" fmla="*/ 56163224 w 174"/>
                <a:gd name="T87" fmla="*/ 325954364 h 186"/>
                <a:gd name="T88" fmla="*/ 56163224 w 174"/>
                <a:gd name="T89" fmla="*/ 325954364 h 186"/>
                <a:gd name="T90" fmla="*/ 56163224 w 174"/>
                <a:gd name="T91" fmla="*/ 347210940 h 186"/>
                <a:gd name="T92" fmla="*/ 56163224 w 174"/>
                <a:gd name="T93" fmla="*/ 410984433 h 186"/>
                <a:gd name="T94" fmla="*/ 67393969 w 174"/>
                <a:gd name="T95" fmla="*/ 453501350 h 186"/>
                <a:gd name="T96" fmla="*/ 89860218 w 174"/>
                <a:gd name="T97" fmla="*/ 496016502 h 186"/>
                <a:gd name="T98" fmla="*/ 123557193 w 174"/>
                <a:gd name="T99" fmla="*/ 545618317 h 186"/>
                <a:gd name="T100" fmla="*/ 179718065 w 174"/>
                <a:gd name="T101" fmla="*/ 588133352 h 186"/>
                <a:gd name="T102" fmla="*/ 179718065 w 174"/>
                <a:gd name="T103" fmla="*/ 588133352 h 1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4"/>
                <a:gd name="T157" fmla="*/ 0 h 186"/>
                <a:gd name="T158" fmla="*/ 174 w 174"/>
                <a:gd name="T159" fmla="*/ 186 h 1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4" h="186">
                  <a:moveTo>
                    <a:pt x="32" y="166"/>
                  </a:moveTo>
                  <a:lnTo>
                    <a:pt x="32" y="166"/>
                  </a:lnTo>
                  <a:lnTo>
                    <a:pt x="42" y="174"/>
                  </a:lnTo>
                  <a:lnTo>
                    <a:pt x="56" y="182"/>
                  </a:lnTo>
                  <a:lnTo>
                    <a:pt x="64" y="184"/>
                  </a:lnTo>
                  <a:lnTo>
                    <a:pt x="74" y="186"/>
                  </a:lnTo>
                  <a:lnTo>
                    <a:pt x="84" y="184"/>
                  </a:lnTo>
                  <a:lnTo>
                    <a:pt x="96" y="182"/>
                  </a:lnTo>
                  <a:lnTo>
                    <a:pt x="108" y="174"/>
                  </a:lnTo>
                  <a:lnTo>
                    <a:pt x="120" y="168"/>
                  </a:lnTo>
                  <a:lnTo>
                    <a:pt x="132" y="160"/>
                  </a:lnTo>
                  <a:lnTo>
                    <a:pt x="146" y="146"/>
                  </a:lnTo>
                  <a:lnTo>
                    <a:pt x="156" y="126"/>
                  </a:lnTo>
                  <a:lnTo>
                    <a:pt x="164" y="100"/>
                  </a:lnTo>
                  <a:lnTo>
                    <a:pt x="168" y="96"/>
                  </a:lnTo>
                  <a:lnTo>
                    <a:pt x="174" y="84"/>
                  </a:lnTo>
                  <a:lnTo>
                    <a:pt x="166" y="80"/>
                  </a:lnTo>
                  <a:lnTo>
                    <a:pt x="158" y="74"/>
                  </a:lnTo>
                  <a:lnTo>
                    <a:pt x="152" y="68"/>
                  </a:lnTo>
                  <a:lnTo>
                    <a:pt x="146" y="60"/>
                  </a:lnTo>
                  <a:lnTo>
                    <a:pt x="136" y="38"/>
                  </a:lnTo>
                  <a:lnTo>
                    <a:pt x="128" y="20"/>
                  </a:lnTo>
                  <a:lnTo>
                    <a:pt x="122" y="12"/>
                  </a:lnTo>
                  <a:lnTo>
                    <a:pt x="114" y="6"/>
                  </a:lnTo>
                  <a:lnTo>
                    <a:pt x="104" y="2"/>
                  </a:lnTo>
                  <a:lnTo>
                    <a:pt x="92" y="0"/>
                  </a:lnTo>
                  <a:lnTo>
                    <a:pt x="68" y="2"/>
                  </a:lnTo>
                  <a:lnTo>
                    <a:pt x="56" y="4"/>
                  </a:lnTo>
                  <a:lnTo>
                    <a:pt x="44" y="8"/>
                  </a:lnTo>
                  <a:lnTo>
                    <a:pt x="32" y="12"/>
                  </a:lnTo>
                  <a:lnTo>
                    <a:pt x="22" y="20"/>
                  </a:lnTo>
                  <a:lnTo>
                    <a:pt x="14" y="26"/>
                  </a:lnTo>
                  <a:lnTo>
                    <a:pt x="6" y="36"/>
                  </a:lnTo>
                  <a:lnTo>
                    <a:pt x="0" y="44"/>
                  </a:lnTo>
                  <a:lnTo>
                    <a:pt x="2" y="66"/>
                  </a:lnTo>
                  <a:lnTo>
                    <a:pt x="10" y="92"/>
                  </a:lnTo>
                  <a:lnTo>
                    <a:pt x="10" y="98"/>
                  </a:lnTo>
                  <a:lnTo>
                    <a:pt x="10" y="116"/>
                  </a:lnTo>
                  <a:lnTo>
                    <a:pt x="12" y="128"/>
                  </a:lnTo>
                  <a:lnTo>
                    <a:pt x="16" y="140"/>
                  </a:lnTo>
                  <a:lnTo>
                    <a:pt x="22" y="154"/>
                  </a:lnTo>
                  <a:lnTo>
                    <a:pt x="32" y="166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59" name="Freeform 117"/>
            <p:cNvSpPr>
              <a:spLocks/>
            </p:cNvSpPr>
            <p:nvPr/>
          </p:nvSpPr>
          <p:spPr bwMode="auto">
            <a:xfrm>
              <a:off x="4231834" y="2541990"/>
              <a:ext cx="42657" cy="105408"/>
            </a:xfrm>
            <a:custGeom>
              <a:avLst/>
              <a:gdLst>
                <a:gd name="T0" fmla="*/ 0 w 18"/>
                <a:gd name="T1" fmla="*/ 0 h 56"/>
                <a:gd name="T2" fmla="*/ 0 w 18"/>
                <a:gd name="T3" fmla="*/ 0 h 56"/>
                <a:gd name="T4" fmla="*/ 22463650 w 18"/>
                <a:gd name="T5" fmla="*/ 14171729 h 56"/>
                <a:gd name="T6" fmla="*/ 56160305 w 18"/>
                <a:gd name="T7" fmla="*/ 49601994 h 56"/>
                <a:gd name="T8" fmla="*/ 67393310 w 18"/>
                <a:gd name="T9" fmla="*/ 70860538 h 56"/>
                <a:gd name="T10" fmla="*/ 67393310 w 18"/>
                <a:gd name="T11" fmla="*/ 99203989 h 56"/>
                <a:gd name="T12" fmla="*/ 67393310 w 18"/>
                <a:gd name="T13" fmla="*/ 127547469 h 56"/>
                <a:gd name="T14" fmla="*/ 56160305 w 18"/>
                <a:gd name="T15" fmla="*/ 155892801 h 56"/>
                <a:gd name="T16" fmla="*/ 56160305 w 18"/>
                <a:gd name="T17" fmla="*/ 155892801 h 56"/>
                <a:gd name="T18" fmla="*/ 56160305 w 18"/>
                <a:gd name="T19" fmla="*/ 170064527 h 56"/>
                <a:gd name="T20" fmla="*/ 67393310 w 18"/>
                <a:gd name="T21" fmla="*/ 184236252 h 56"/>
                <a:gd name="T22" fmla="*/ 101089975 w 18"/>
                <a:gd name="T23" fmla="*/ 198407977 h 56"/>
                <a:gd name="T24" fmla="*/ 101089975 w 18"/>
                <a:gd name="T25" fmla="*/ 198407977 h 56"/>
                <a:gd name="T26" fmla="*/ 67393310 w 18"/>
                <a:gd name="T27" fmla="*/ 191321174 h 56"/>
                <a:gd name="T28" fmla="*/ 44929670 w 18"/>
                <a:gd name="T29" fmla="*/ 177149448 h 56"/>
                <a:gd name="T30" fmla="*/ 33696655 w 18"/>
                <a:gd name="T31" fmla="*/ 170064527 h 56"/>
                <a:gd name="T32" fmla="*/ 33696655 w 18"/>
                <a:gd name="T33" fmla="*/ 155892801 h 56"/>
                <a:gd name="T34" fmla="*/ 33696655 w 18"/>
                <a:gd name="T35" fmla="*/ 155892801 h 56"/>
                <a:gd name="T36" fmla="*/ 44929670 w 18"/>
                <a:gd name="T37" fmla="*/ 141719194 h 56"/>
                <a:gd name="T38" fmla="*/ 56160305 w 18"/>
                <a:gd name="T39" fmla="*/ 113375714 h 56"/>
                <a:gd name="T40" fmla="*/ 56160305 w 18"/>
                <a:gd name="T41" fmla="*/ 85032263 h 56"/>
                <a:gd name="T42" fmla="*/ 44929670 w 18"/>
                <a:gd name="T43" fmla="*/ 63773734 h 56"/>
                <a:gd name="T44" fmla="*/ 33696655 w 18"/>
                <a:gd name="T45" fmla="*/ 28343458 h 56"/>
                <a:gd name="T46" fmla="*/ 0 w 18"/>
                <a:gd name="T47" fmla="*/ 0 h 56"/>
                <a:gd name="T48" fmla="*/ 0 w 18"/>
                <a:gd name="T49" fmla="*/ 0 h 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"/>
                <a:gd name="T76" fmla="*/ 0 h 56"/>
                <a:gd name="T77" fmla="*/ 18 w 18"/>
                <a:gd name="T78" fmla="*/ 56 h 5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" h="56">
                  <a:moveTo>
                    <a:pt x="0" y="0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10" y="14"/>
                  </a:lnTo>
                  <a:lnTo>
                    <a:pt x="12" y="20"/>
                  </a:lnTo>
                  <a:lnTo>
                    <a:pt x="12" y="28"/>
                  </a:lnTo>
                  <a:lnTo>
                    <a:pt x="12" y="36"/>
                  </a:lnTo>
                  <a:lnTo>
                    <a:pt x="10" y="44"/>
                  </a:lnTo>
                  <a:lnTo>
                    <a:pt x="10" y="48"/>
                  </a:lnTo>
                  <a:lnTo>
                    <a:pt x="12" y="52"/>
                  </a:lnTo>
                  <a:lnTo>
                    <a:pt x="18" y="56"/>
                  </a:lnTo>
                  <a:lnTo>
                    <a:pt x="12" y="54"/>
                  </a:lnTo>
                  <a:lnTo>
                    <a:pt x="8" y="50"/>
                  </a:lnTo>
                  <a:lnTo>
                    <a:pt x="6" y="48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0" y="32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6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9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0" name="Freeform 118"/>
            <p:cNvSpPr>
              <a:spLocks/>
            </p:cNvSpPr>
            <p:nvPr/>
          </p:nvSpPr>
          <p:spPr bwMode="auto">
            <a:xfrm>
              <a:off x="4241314" y="2662456"/>
              <a:ext cx="94794" cy="26352"/>
            </a:xfrm>
            <a:custGeom>
              <a:avLst/>
              <a:gdLst>
                <a:gd name="T0" fmla="*/ 0 w 40"/>
                <a:gd name="T1" fmla="*/ 0 h 14"/>
                <a:gd name="T2" fmla="*/ 0 w 40"/>
                <a:gd name="T3" fmla="*/ 0 h 14"/>
                <a:gd name="T4" fmla="*/ 22463809 w 40"/>
                <a:gd name="T5" fmla="*/ 7086806 h 14"/>
                <a:gd name="T6" fmla="*/ 33696894 w 40"/>
                <a:gd name="T7" fmla="*/ 7086806 h 14"/>
                <a:gd name="T8" fmla="*/ 56163072 w 40"/>
                <a:gd name="T9" fmla="*/ 0 h 14"/>
                <a:gd name="T10" fmla="*/ 56163072 w 40"/>
                <a:gd name="T11" fmla="*/ 0 h 14"/>
                <a:gd name="T12" fmla="*/ 78626890 w 40"/>
                <a:gd name="T13" fmla="*/ 7086806 h 14"/>
                <a:gd name="T14" fmla="*/ 78626890 w 40"/>
                <a:gd name="T15" fmla="*/ 7086806 h 14"/>
                <a:gd name="T16" fmla="*/ 89859975 w 40"/>
                <a:gd name="T17" fmla="*/ 7086806 h 14"/>
                <a:gd name="T18" fmla="*/ 123556859 w 40"/>
                <a:gd name="T19" fmla="*/ 7086806 h 14"/>
                <a:gd name="T20" fmla="*/ 123556859 w 40"/>
                <a:gd name="T21" fmla="*/ 7086806 h 14"/>
                <a:gd name="T22" fmla="*/ 179717580 w 40"/>
                <a:gd name="T23" fmla="*/ 14171729 h 14"/>
                <a:gd name="T24" fmla="*/ 202183750 w 40"/>
                <a:gd name="T25" fmla="*/ 7086806 h 14"/>
                <a:gd name="T26" fmla="*/ 224647549 w 40"/>
                <a:gd name="T27" fmla="*/ 0 h 14"/>
                <a:gd name="T28" fmla="*/ 224647549 w 40"/>
                <a:gd name="T29" fmla="*/ 0 h 14"/>
                <a:gd name="T30" fmla="*/ 190950665 w 40"/>
                <a:gd name="T31" fmla="*/ 28343458 h 14"/>
                <a:gd name="T32" fmla="*/ 157253781 w 40"/>
                <a:gd name="T33" fmla="*/ 42515191 h 14"/>
                <a:gd name="T34" fmla="*/ 101090690 w 40"/>
                <a:gd name="T35" fmla="*/ 49601994 h 14"/>
                <a:gd name="T36" fmla="*/ 101090690 w 40"/>
                <a:gd name="T37" fmla="*/ 49601994 h 14"/>
                <a:gd name="T38" fmla="*/ 56163072 w 40"/>
                <a:gd name="T39" fmla="*/ 42515191 h 14"/>
                <a:gd name="T40" fmla="*/ 33696894 w 40"/>
                <a:gd name="T41" fmla="*/ 28343458 h 14"/>
                <a:gd name="T42" fmla="*/ 0 w 40"/>
                <a:gd name="T43" fmla="*/ 0 h 14"/>
                <a:gd name="T44" fmla="*/ 0 w 40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0"/>
                <a:gd name="T70" fmla="*/ 0 h 14"/>
                <a:gd name="T71" fmla="*/ 40 w 40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0" h="14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32" y="4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18" y="14"/>
                  </a:lnTo>
                  <a:lnTo>
                    <a:pt x="10" y="12"/>
                  </a:lnTo>
                  <a:lnTo>
                    <a:pt x="6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1" name="Freeform 119"/>
            <p:cNvSpPr>
              <a:spLocks/>
            </p:cNvSpPr>
            <p:nvPr/>
          </p:nvSpPr>
          <p:spPr bwMode="auto">
            <a:xfrm>
              <a:off x="4487779" y="2549519"/>
              <a:ext cx="85315" cy="97878"/>
            </a:xfrm>
            <a:custGeom>
              <a:avLst/>
              <a:gdLst>
                <a:gd name="T0" fmla="*/ 22463913 w 36"/>
                <a:gd name="T1" fmla="*/ 56686418 h 52"/>
                <a:gd name="T2" fmla="*/ 22463913 w 36"/>
                <a:gd name="T3" fmla="*/ 56686418 h 52"/>
                <a:gd name="T4" fmla="*/ 22463913 w 36"/>
                <a:gd name="T5" fmla="*/ 42514817 h 52"/>
                <a:gd name="T6" fmla="*/ 56163333 w 36"/>
                <a:gd name="T7" fmla="*/ 21258350 h 52"/>
                <a:gd name="T8" fmla="*/ 78627256 w 36"/>
                <a:gd name="T9" fmla="*/ 7086743 h 52"/>
                <a:gd name="T10" fmla="*/ 101093529 w 36"/>
                <a:gd name="T11" fmla="*/ 0 h 52"/>
                <a:gd name="T12" fmla="*/ 134790570 w 36"/>
                <a:gd name="T13" fmla="*/ 0 h 52"/>
                <a:gd name="T14" fmla="*/ 168487648 w 36"/>
                <a:gd name="T15" fmla="*/ 7086743 h 52"/>
                <a:gd name="T16" fmla="*/ 168487648 w 36"/>
                <a:gd name="T17" fmla="*/ 7086743 h 52"/>
                <a:gd name="T18" fmla="*/ 202184689 w 36"/>
                <a:gd name="T19" fmla="*/ 28343209 h 52"/>
                <a:gd name="T20" fmla="*/ 202184689 w 36"/>
                <a:gd name="T21" fmla="*/ 49601559 h 52"/>
                <a:gd name="T22" fmla="*/ 190951552 w 36"/>
                <a:gd name="T23" fmla="*/ 77944775 h 52"/>
                <a:gd name="T24" fmla="*/ 168487648 w 36"/>
                <a:gd name="T25" fmla="*/ 113374719 h 52"/>
                <a:gd name="T26" fmla="*/ 146021337 w 36"/>
                <a:gd name="T27" fmla="*/ 141717950 h 52"/>
                <a:gd name="T28" fmla="*/ 101093529 w 36"/>
                <a:gd name="T29" fmla="*/ 162974410 h 52"/>
                <a:gd name="T30" fmla="*/ 56163333 w 36"/>
                <a:gd name="T31" fmla="*/ 184232753 h 52"/>
                <a:gd name="T32" fmla="*/ 11233142 w 36"/>
                <a:gd name="T33" fmla="*/ 184232753 h 52"/>
                <a:gd name="T34" fmla="*/ 11233142 w 36"/>
                <a:gd name="T35" fmla="*/ 184232753 h 52"/>
                <a:gd name="T36" fmla="*/ 0 w 36"/>
                <a:gd name="T37" fmla="*/ 127546349 h 52"/>
                <a:gd name="T38" fmla="*/ 0 w 36"/>
                <a:gd name="T39" fmla="*/ 85029635 h 52"/>
                <a:gd name="T40" fmla="*/ 11233142 w 36"/>
                <a:gd name="T41" fmla="*/ 70858034 h 52"/>
                <a:gd name="T42" fmla="*/ 22463913 w 36"/>
                <a:gd name="T43" fmla="*/ 56686418 h 52"/>
                <a:gd name="T44" fmla="*/ 22463913 w 36"/>
                <a:gd name="T45" fmla="*/ 56686418 h 5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6"/>
                <a:gd name="T70" fmla="*/ 0 h 52"/>
                <a:gd name="T71" fmla="*/ 36 w 36"/>
                <a:gd name="T72" fmla="*/ 52 h 5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6" h="52">
                  <a:moveTo>
                    <a:pt x="4" y="16"/>
                  </a:moveTo>
                  <a:lnTo>
                    <a:pt x="4" y="16"/>
                  </a:lnTo>
                  <a:lnTo>
                    <a:pt x="4" y="12"/>
                  </a:lnTo>
                  <a:lnTo>
                    <a:pt x="10" y="6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2"/>
                  </a:lnTo>
                  <a:lnTo>
                    <a:pt x="36" y="8"/>
                  </a:lnTo>
                  <a:lnTo>
                    <a:pt x="36" y="14"/>
                  </a:lnTo>
                  <a:lnTo>
                    <a:pt x="34" y="22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18" y="46"/>
                  </a:lnTo>
                  <a:lnTo>
                    <a:pt x="10" y="52"/>
                  </a:lnTo>
                  <a:lnTo>
                    <a:pt x="2" y="52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2" name="Rectangle 120"/>
            <p:cNvSpPr>
              <a:spLocks noChangeArrowheads="1"/>
            </p:cNvSpPr>
            <p:nvPr/>
          </p:nvSpPr>
          <p:spPr bwMode="auto">
            <a:xfrm>
              <a:off x="4426163" y="3648769"/>
              <a:ext cx="2371" cy="1883"/>
            </a:xfrm>
            <a:prstGeom prst="rect">
              <a:avLst/>
            </a:prstGeom>
            <a:solidFill>
              <a:srgbClr val="C2C3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3" name="Freeform 121"/>
            <p:cNvSpPr>
              <a:spLocks/>
            </p:cNvSpPr>
            <p:nvPr/>
          </p:nvSpPr>
          <p:spPr bwMode="auto">
            <a:xfrm>
              <a:off x="4108602" y="2297294"/>
              <a:ext cx="530848" cy="504450"/>
            </a:xfrm>
            <a:custGeom>
              <a:avLst/>
              <a:gdLst>
                <a:gd name="T0" fmla="*/ 0 w 224"/>
                <a:gd name="T1" fmla="*/ 425155278 h 268"/>
                <a:gd name="T2" fmla="*/ 0 w 224"/>
                <a:gd name="T3" fmla="*/ 425155278 h 268"/>
                <a:gd name="T4" fmla="*/ 134790365 w 224"/>
                <a:gd name="T5" fmla="*/ 439326928 h 268"/>
                <a:gd name="T6" fmla="*/ 280811480 w 224"/>
                <a:gd name="T7" fmla="*/ 446413695 h 268"/>
                <a:gd name="T8" fmla="*/ 449298872 w 224"/>
                <a:gd name="T9" fmla="*/ 439326928 h 268"/>
                <a:gd name="T10" fmla="*/ 449298872 w 224"/>
                <a:gd name="T11" fmla="*/ 439326928 h 268"/>
                <a:gd name="T12" fmla="*/ 449298872 w 224"/>
                <a:gd name="T13" fmla="*/ 361381910 h 268"/>
                <a:gd name="T14" fmla="*/ 449298872 w 224"/>
                <a:gd name="T15" fmla="*/ 283436891 h 268"/>
                <a:gd name="T16" fmla="*/ 471762741 w 224"/>
                <a:gd name="T17" fmla="*/ 219663464 h 268"/>
                <a:gd name="T18" fmla="*/ 471762741 w 224"/>
                <a:gd name="T19" fmla="*/ 219663464 h 268"/>
                <a:gd name="T20" fmla="*/ 471762741 w 224"/>
                <a:gd name="T21" fmla="*/ 297608542 h 268"/>
                <a:gd name="T22" fmla="*/ 471762741 w 224"/>
                <a:gd name="T23" fmla="*/ 439326928 h 268"/>
                <a:gd name="T24" fmla="*/ 471762741 w 224"/>
                <a:gd name="T25" fmla="*/ 439326928 h 268"/>
                <a:gd name="T26" fmla="*/ 606553069 w 224"/>
                <a:gd name="T27" fmla="*/ 446413695 h 268"/>
                <a:gd name="T28" fmla="*/ 797504405 w 224"/>
                <a:gd name="T29" fmla="*/ 446413695 h 268"/>
                <a:gd name="T30" fmla="*/ 797504405 w 224"/>
                <a:gd name="T31" fmla="*/ 446413695 h 268"/>
                <a:gd name="T32" fmla="*/ 797504405 w 224"/>
                <a:gd name="T33" fmla="*/ 524358831 h 268"/>
                <a:gd name="T34" fmla="*/ 808735155 w 224"/>
                <a:gd name="T35" fmla="*/ 602303850 h 268"/>
                <a:gd name="T36" fmla="*/ 831201394 w 224"/>
                <a:gd name="T37" fmla="*/ 694420519 h 268"/>
                <a:gd name="T38" fmla="*/ 842434514 w 224"/>
                <a:gd name="T39" fmla="*/ 744022236 h 268"/>
                <a:gd name="T40" fmla="*/ 876131504 w 224"/>
                <a:gd name="T41" fmla="*/ 786537188 h 268"/>
                <a:gd name="T42" fmla="*/ 909828493 w 224"/>
                <a:gd name="T43" fmla="*/ 829054021 h 268"/>
                <a:gd name="T44" fmla="*/ 954758602 w 224"/>
                <a:gd name="T45" fmla="*/ 871568973 h 268"/>
                <a:gd name="T46" fmla="*/ 1010919462 w 224"/>
                <a:gd name="T47" fmla="*/ 899912274 h 268"/>
                <a:gd name="T48" fmla="*/ 1078315811 w 224"/>
                <a:gd name="T49" fmla="*/ 928255574 h 268"/>
                <a:gd name="T50" fmla="*/ 1156942909 w 224"/>
                <a:gd name="T51" fmla="*/ 942427225 h 268"/>
                <a:gd name="T52" fmla="*/ 1258034174 w 224"/>
                <a:gd name="T53" fmla="*/ 949513991 h 268"/>
                <a:gd name="T54" fmla="*/ 1258034174 w 224"/>
                <a:gd name="T55" fmla="*/ 949513991 h 268"/>
                <a:gd name="T56" fmla="*/ 1258034174 w 224"/>
                <a:gd name="T57" fmla="*/ 850310556 h 268"/>
                <a:gd name="T58" fmla="*/ 1258034174 w 224"/>
                <a:gd name="T59" fmla="*/ 623562266 h 268"/>
                <a:gd name="T60" fmla="*/ 1246801054 w 224"/>
                <a:gd name="T61" fmla="*/ 496015530 h 268"/>
                <a:gd name="T62" fmla="*/ 1235570008 w 224"/>
                <a:gd name="T63" fmla="*/ 375553560 h 268"/>
                <a:gd name="T64" fmla="*/ 1201870649 w 224"/>
                <a:gd name="T65" fmla="*/ 269265241 h 268"/>
                <a:gd name="T66" fmla="*/ 1190639899 w 224"/>
                <a:gd name="T67" fmla="*/ 233835115 h 268"/>
                <a:gd name="T68" fmla="*/ 1168173659 w 224"/>
                <a:gd name="T69" fmla="*/ 198405047 h 268"/>
                <a:gd name="T70" fmla="*/ 1168173659 w 224"/>
                <a:gd name="T71" fmla="*/ 198405047 h 268"/>
                <a:gd name="T72" fmla="*/ 1112012800 w 224"/>
                <a:gd name="T73" fmla="*/ 155890096 h 268"/>
                <a:gd name="T74" fmla="*/ 1033385701 w 224"/>
                <a:gd name="T75" fmla="*/ 106288349 h 268"/>
                <a:gd name="T76" fmla="*/ 932292363 w 224"/>
                <a:gd name="T77" fmla="*/ 70860164 h 268"/>
                <a:gd name="T78" fmla="*/ 831201394 w 224"/>
                <a:gd name="T79" fmla="*/ 35430082 h 268"/>
                <a:gd name="T80" fmla="*/ 718877306 w 224"/>
                <a:gd name="T81" fmla="*/ 14171654 h 268"/>
                <a:gd name="T82" fmla="*/ 595319949 w 224"/>
                <a:gd name="T83" fmla="*/ 0 h 268"/>
                <a:gd name="T84" fmla="*/ 471762741 w 224"/>
                <a:gd name="T85" fmla="*/ 7086768 h 268"/>
                <a:gd name="T86" fmla="*/ 359438653 w 224"/>
                <a:gd name="T87" fmla="*/ 21258424 h 268"/>
                <a:gd name="T88" fmla="*/ 359438653 w 224"/>
                <a:gd name="T89" fmla="*/ 21258424 h 268"/>
                <a:gd name="T90" fmla="*/ 303275350 w 224"/>
                <a:gd name="T91" fmla="*/ 42514966 h 268"/>
                <a:gd name="T92" fmla="*/ 235881371 w 224"/>
                <a:gd name="T93" fmla="*/ 70860164 h 268"/>
                <a:gd name="T94" fmla="*/ 168487392 w 224"/>
                <a:gd name="T95" fmla="*/ 106288349 h 268"/>
                <a:gd name="T96" fmla="*/ 101091006 w 224"/>
                <a:gd name="T97" fmla="*/ 162976862 h 268"/>
                <a:gd name="T98" fmla="*/ 44930128 w 224"/>
                <a:gd name="T99" fmla="*/ 233835115 h 268"/>
                <a:gd name="T100" fmla="*/ 22463879 w 224"/>
                <a:gd name="T101" fmla="*/ 276352007 h 268"/>
                <a:gd name="T102" fmla="*/ 11233124 w 224"/>
                <a:gd name="T103" fmla="*/ 318866958 h 268"/>
                <a:gd name="T104" fmla="*/ 0 w 224"/>
                <a:gd name="T105" fmla="*/ 368468676 h 268"/>
                <a:gd name="T106" fmla="*/ 0 w 224"/>
                <a:gd name="T107" fmla="*/ 425155278 h 268"/>
                <a:gd name="T108" fmla="*/ 0 w 224"/>
                <a:gd name="T109" fmla="*/ 425155278 h 2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4"/>
                <a:gd name="T166" fmla="*/ 0 h 268"/>
                <a:gd name="T167" fmla="*/ 224 w 224"/>
                <a:gd name="T168" fmla="*/ 268 h 2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4" h="268">
                  <a:moveTo>
                    <a:pt x="0" y="120"/>
                  </a:moveTo>
                  <a:lnTo>
                    <a:pt x="0" y="120"/>
                  </a:lnTo>
                  <a:lnTo>
                    <a:pt x="24" y="124"/>
                  </a:lnTo>
                  <a:lnTo>
                    <a:pt x="50" y="126"/>
                  </a:lnTo>
                  <a:lnTo>
                    <a:pt x="80" y="124"/>
                  </a:lnTo>
                  <a:lnTo>
                    <a:pt x="80" y="102"/>
                  </a:lnTo>
                  <a:lnTo>
                    <a:pt x="80" y="80"/>
                  </a:lnTo>
                  <a:lnTo>
                    <a:pt x="84" y="62"/>
                  </a:lnTo>
                  <a:lnTo>
                    <a:pt x="84" y="84"/>
                  </a:lnTo>
                  <a:lnTo>
                    <a:pt x="84" y="124"/>
                  </a:lnTo>
                  <a:lnTo>
                    <a:pt x="108" y="126"/>
                  </a:lnTo>
                  <a:lnTo>
                    <a:pt x="142" y="126"/>
                  </a:lnTo>
                  <a:lnTo>
                    <a:pt x="142" y="148"/>
                  </a:lnTo>
                  <a:lnTo>
                    <a:pt x="144" y="170"/>
                  </a:lnTo>
                  <a:lnTo>
                    <a:pt x="148" y="196"/>
                  </a:lnTo>
                  <a:lnTo>
                    <a:pt x="150" y="210"/>
                  </a:lnTo>
                  <a:lnTo>
                    <a:pt x="156" y="222"/>
                  </a:lnTo>
                  <a:lnTo>
                    <a:pt x="162" y="234"/>
                  </a:lnTo>
                  <a:lnTo>
                    <a:pt x="170" y="246"/>
                  </a:lnTo>
                  <a:lnTo>
                    <a:pt x="180" y="254"/>
                  </a:lnTo>
                  <a:lnTo>
                    <a:pt x="192" y="262"/>
                  </a:lnTo>
                  <a:lnTo>
                    <a:pt x="206" y="266"/>
                  </a:lnTo>
                  <a:lnTo>
                    <a:pt x="224" y="268"/>
                  </a:lnTo>
                  <a:lnTo>
                    <a:pt x="224" y="240"/>
                  </a:lnTo>
                  <a:lnTo>
                    <a:pt x="224" y="176"/>
                  </a:lnTo>
                  <a:lnTo>
                    <a:pt x="222" y="140"/>
                  </a:lnTo>
                  <a:lnTo>
                    <a:pt x="220" y="106"/>
                  </a:lnTo>
                  <a:lnTo>
                    <a:pt x="214" y="76"/>
                  </a:lnTo>
                  <a:lnTo>
                    <a:pt x="212" y="66"/>
                  </a:lnTo>
                  <a:lnTo>
                    <a:pt x="208" y="56"/>
                  </a:lnTo>
                  <a:lnTo>
                    <a:pt x="198" y="44"/>
                  </a:lnTo>
                  <a:lnTo>
                    <a:pt x="184" y="30"/>
                  </a:lnTo>
                  <a:lnTo>
                    <a:pt x="166" y="20"/>
                  </a:lnTo>
                  <a:lnTo>
                    <a:pt x="148" y="10"/>
                  </a:lnTo>
                  <a:lnTo>
                    <a:pt x="128" y="4"/>
                  </a:lnTo>
                  <a:lnTo>
                    <a:pt x="106" y="0"/>
                  </a:lnTo>
                  <a:lnTo>
                    <a:pt x="84" y="2"/>
                  </a:lnTo>
                  <a:lnTo>
                    <a:pt x="64" y="6"/>
                  </a:lnTo>
                  <a:lnTo>
                    <a:pt x="54" y="12"/>
                  </a:lnTo>
                  <a:lnTo>
                    <a:pt x="42" y="20"/>
                  </a:lnTo>
                  <a:lnTo>
                    <a:pt x="30" y="30"/>
                  </a:lnTo>
                  <a:lnTo>
                    <a:pt x="18" y="46"/>
                  </a:lnTo>
                  <a:lnTo>
                    <a:pt x="8" y="66"/>
                  </a:lnTo>
                  <a:lnTo>
                    <a:pt x="4" y="78"/>
                  </a:lnTo>
                  <a:lnTo>
                    <a:pt x="2" y="90"/>
                  </a:lnTo>
                  <a:lnTo>
                    <a:pt x="0" y="104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4" name="Freeform 122"/>
            <p:cNvSpPr>
              <a:spLocks/>
            </p:cNvSpPr>
            <p:nvPr/>
          </p:nvSpPr>
          <p:spPr bwMode="auto">
            <a:xfrm rot="10800000">
              <a:off x="4317149" y="2553283"/>
              <a:ext cx="118493" cy="33881"/>
            </a:xfrm>
            <a:custGeom>
              <a:avLst/>
              <a:gdLst>
                <a:gd name="T0" fmla="*/ 0 w 50"/>
                <a:gd name="T1" fmla="*/ 35430114 h 18"/>
                <a:gd name="T2" fmla="*/ 0 w 50"/>
                <a:gd name="T3" fmla="*/ 35430114 h 18"/>
                <a:gd name="T4" fmla="*/ 22463905 w 50"/>
                <a:gd name="T5" fmla="*/ 42515005 h 18"/>
                <a:gd name="T6" fmla="*/ 89860361 w 50"/>
                <a:gd name="T7" fmla="*/ 42515005 h 18"/>
                <a:gd name="T8" fmla="*/ 134790523 w 50"/>
                <a:gd name="T9" fmla="*/ 42515005 h 18"/>
                <a:gd name="T10" fmla="*/ 179720722 w 50"/>
                <a:gd name="T11" fmla="*/ 35430114 h 18"/>
                <a:gd name="T12" fmla="*/ 235881647 w 50"/>
                <a:gd name="T13" fmla="*/ 21258444 h 18"/>
                <a:gd name="T14" fmla="*/ 280811809 w 50"/>
                <a:gd name="T15" fmla="*/ 0 h 18"/>
                <a:gd name="T16" fmla="*/ 280811809 w 50"/>
                <a:gd name="T17" fmla="*/ 0 h 18"/>
                <a:gd name="T18" fmla="*/ 258347913 w 50"/>
                <a:gd name="T19" fmla="*/ 14171667 h 18"/>
                <a:gd name="T20" fmla="*/ 235881647 w 50"/>
                <a:gd name="T21" fmla="*/ 35430114 h 18"/>
                <a:gd name="T22" fmla="*/ 202184618 w 50"/>
                <a:gd name="T23" fmla="*/ 49601778 h 18"/>
                <a:gd name="T24" fmla="*/ 157254456 w 50"/>
                <a:gd name="T25" fmla="*/ 63773456 h 18"/>
                <a:gd name="T26" fmla="*/ 112324257 w 50"/>
                <a:gd name="T27" fmla="*/ 63773456 h 18"/>
                <a:gd name="T28" fmla="*/ 56163314 w 50"/>
                <a:gd name="T29" fmla="*/ 63773456 h 18"/>
                <a:gd name="T30" fmla="*/ 0 w 50"/>
                <a:gd name="T31" fmla="*/ 35430114 h 18"/>
                <a:gd name="T32" fmla="*/ 0 w 50"/>
                <a:gd name="T33" fmla="*/ 3543011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0"/>
                <a:gd name="T52" fmla="*/ 0 h 18"/>
                <a:gd name="T53" fmla="*/ 50 w 5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0" h="18">
                  <a:moveTo>
                    <a:pt x="0" y="10"/>
                  </a:moveTo>
                  <a:lnTo>
                    <a:pt x="0" y="10"/>
                  </a:lnTo>
                  <a:lnTo>
                    <a:pt x="4" y="12"/>
                  </a:lnTo>
                  <a:lnTo>
                    <a:pt x="16" y="12"/>
                  </a:lnTo>
                  <a:lnTo>
                    <a:pt x="24" y="12"/>
                  </a:lnTo>
                  <a:lnTo>
                    <a:pt x="32" y="10"/>
                  </a:lnTo>
                  <a:lnTo>
                    <a:pt x="42" y="6"/>
                  </a:lnTo>
                  <a:lnTo>
                    <a:pt x="50" y="0"/>
                  </a:lnTo>
                  <a:lnTo>
                    <a:pt x="46" y="4"/>
                  </a:lnTo>
                  <a:lnTo>
                    <a:pt x="42" y="10"/>
                  </a:lnTo>
                  <a:lnTo>
                    <a:pt x="36" y="14"/>
                  </a:lnTo>
                  <a:lnTo>
                    <a:pt x="28" y="18"/>
                  </a:lnTo>
                  <a:lnTo>
                    <a:pt x="20" y="18"/>
                  </a:lnTo>
                  <a:lnTo>
                    <a:pt x="10" y="1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5" name="Freeform 123"/>
            <p:cNvSpPr>
              <a:spLocks/>
            </p:cNvSpPr>
            <p:nvPr/>
          </p:nvSpPr>
          <p:spPr bwMode="auto">
            <a:xfrm rot="10445056">
              <a:off x="4155999" y="2549519"/>
              <a:ext cx="85315" cy="33881"/>
            </a:xfrm>
            <a:custGeom>
              <a:avLst/>
              <a:gdLst>
                <a:gd name="T0" fmla="*/ 202184689 w 36"/>
                <a:gd name="T1" fmla="*/ 42515005 h 18"/>
                <a:gd name="T2" fmla="*/ 202184689 w 36"/>
                <a:gd name="T3" fmla="*/ 42515005 h 18"/>
                <a:gd name="T4" fmla="*/ 179720785 w 36"/>
                <a:gd name="T5" fmla="*/ 49601778 h 18"/>
                <a:gd name="T6" fmla="*/ 134790570 w 36"/>
                <a:gd name="T7" fmla="*/ 49601778 h 18"/>
                <a:gd name="T8" fmla="*/ 101093529 w 36"/>
                <a:gd name="T9" fmla="*/ 42515005 h 18"/>
                <a:gd name="T10" fmla="*/ 67394100 w 36"/>
                <a:gd name="T11" fmla="*/ 35430114 h 18"/>
                <a:gd name="T12" fmla="*/ 33697050 w 36"/>
                <a:gd name="T13" fmla="*/ 21258444 h 18"/>
                <a:gd name="T14" fmla="*/ 0 w 36"/>
                <a:gd name="T15" fmla="*/ 0 h 18"/>
                <a:gd name="T16" fmla="*/ 0 w 36"/>
                <a:gd name="T17" fmla="*/ 0 h 18"/>
                <a:gd name="T18" fmla="*/ 0 w 36"/>
                <a:gd name="T19" fmla="*/ 14171667 h 18"/>
                <a:gd name="T20" fmla="*/ 33697050 w 36"/>
                <a:gd name="T21" fmla="*/ 42515005 h 18"/>
                <a:gd name="T22" fmla="*/ 67394100 w 36"/>
                <a:gd name="T23" fmla="*/ 56686668 h 18"/>
                <a:gd name="T24" fmla="*/ 101093529 w 36"/>
                <a:gd name="T25" fmla="*/ 63773456 h 18"/>
                <a:gd name="T26" fmla="*/ 146021337 w 36"/>
                <a:gd name="T27" fmla="*/ 56686668 h 18"/>
                <a:gd name="T28" fmla="*/ 202184689 w 36"/>
                <a:gd name="T29" fmla="*/ 42515005 h 18"/>
                <a:gd name="T30" fmla="*/ 202184689 w 36"/>
                <a:gd name="T31" fmla="*/ 42515005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"/>
                <a:gd name="T49" fmla="*/ 0 h 18"/>
                <a:gd name="T50" fmla="*/ 36 w 36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" h="18">
                  <a:moveTo>
                    <a:pt x="36" y="12"/>
                  </a:moveTo>
                  <a:lnTo>
                    <a:pt x="36" y="12"/>
                  </a:lnTo>
                  <a:lnTo>
                    <a:pt x="32" y="14"/>
                  </a:lnTo>
                  <a:lnTo>
                    <a:pt x="24" y="14"/>
                  </a:lnTo>
                  <a:lnTo>
                    <a:pt x="18" y="12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4"/>
                  </a:lnTo>
                  <a:lnTo>
                    <a:pt x="6" y="12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6" y="16"/>
                  </a:lnTo>
                  <a:lnTo>
                    <a:pt x="3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6" name="Freeform 126"/>
            <p:cNvSpPr>
              <a:spLocks/>
            </p:cNvSpPr>
            <p:nvPr/>
          </p:nvSpPr>
          <p:spPr bwMode="auto">
            <a:xfrm>
              <a:off x="4501998" y="2790450"/>
              <a:ext cx="208547" cy="210815"/>
            </a:xfrm>
            <a:custGeom>
              <a:avLst/>
              <a:gdLst>
                <a:gd name="T0" fmla="*/ 11233101 w 88"/>
                <a:gd name="T1" fmla="*/ 283437043 h 112"/>
                <a:gd name="T2" fmla="*/ 11233101 w 88"/>
                <a:gd name="T3" fmla="*/ 283437043 h 112"/>
                <a:gd name="T4" fmla="*/ 0 w 88"/>
                <a:gd name="T5" fmla="*/ 255093727 h 112"/>
                <a:gd name="T6" fmla="*/ 0 w 88"/>
                <a:gd name="T7" fmla="*/ 184233496 h 112"/>
                <a:gd name="T8" fmla="*/ 11233101 w 88"/>
                <a:gd name="T9" fmla="*/ 141718522 h 112"/>
                <a:gd name="T10" fmla="*/ 33696927 w 88"/>
                <a:gd name="T11" fmla="*/ 99203518 h 112"/>
                <a:gd name="T12" fmla="*/ 67393854 w 88"/>
                <a:gd name="T13" fmla="*/ 56686647 h 112"/>
                <a:gd name="T14" fmla="*/ 123556982 w 88"/>
                <a:gd name="T15" fmla="*/ 21258436 h 112"/>
                <a:gd name="T16" fmla="*/ 123556982 w 88"/>
                <a:gd name="T17" fmla="*/ 21258436 h 112"/>
                <a:gd name="T18" fmla="*/ 202183951 w 88"/>
                <a:gd name="T19" fmla="*/ 0 h 112"/>
                <a:gd name="T20" fmla="*/ 269577786 w 88"/>
                <a:gd name="T21" fmla="*/ 0 h 112"/>
                <a:gd name="T22" fmla="*/ 336971696 w 88"/>
                <a:gd name="T23" fmla="*/ 7086772 h 112"/>
                <a:gd name="T24" fmla="*/ 404365531 w 88"/>
                <a:gd name="T25" fmla="*/ 35430101 h 112"/>
                <a:gd name="T26" fmla="*/ 449295545 w 88"/>
                <a:gd name="T27" fmla="*/ 70860202 h 112"/>
                <a:gd name="T28" fmla="*/ 482992463 w 88"/>
                <a:gd name="T29" fmla="*/ 127546864 h 112"/>
                <a:gd name="T30" fmla="*/ 494225559 w 88"/>
                <a:gd name="T31" fmla="*/ 191320266 h 112"/>
                <a:gd name="T32" fmla="*/ 494225559 w 88"/>
                <a:gd name="T33" fmla="*/ 262180497 h 112"/>
                <a:gd name="T34" fmla="*/ 494225559 w 88"/>
                <a:gd name="T35" fmla="*/ 262180497 h 112"/>
                <a:gd name="T36" fmla="*/ 471761737 w 88"/>
                <a:gd name="T37" fmla="*/ 297608701 h 112"/>
                <a:gd name="T38" fmla="*/ 460528641 w 88"/>
                <a:gd name="T39" fmla="*/ 325952018 h 112"/>
                <a:gd name="T40" fmla="*/ 426831723 w 88"/>
                <a:gd name="T41" fmla="*/ 354297216 h 112"/>
                <a:gd name="T42" fmla="*/ 404365531 w 88"/>
                <a:gd name="T43" fmla="*/ 368468874 h 112"/>
                <a:gd name="T44" fmla="*/ 359437888 w 88"/>
                <a:gd name="T45" fmla="*/ 382640532 h 112"/>
                <a:gd name="T46" fmla="*/ 325738600 w 88"/>
                <a:gd name="T47" fmla="*/ 389725420 h 112"/>
                <a:gd name="T48" fmla="*/ 280810882 w 88"/>
                <a:gd name="T49" fmla="*/ 396812190 h 112"/>
                <a:gd name="T50" fmla="*/ 247113964 w 88"/>
                <a:gd name="T51" fmla="*/ 396812190 h 112"/>
                <a:gd name="T52" fmla="*/ 168487033 w 88"/>
                <a:gd name="T53" fmla="*/ 382640532 h 112"/>
                <a:gd name="T54" fmla="*/ 89860064 w 88"/>
                <a:gd name="T55" fmla="*/ 361382104 h 112"/>
                <a:gd name="T56" fmla="*/ 44930032 w 88"/>
                <a:gd name="T57" fmla="*/ 325952018 h 112"/>
                <a:gd name="T58" fmla="*/ 22463831 w 88"/>
                <a:gd name="T59" fmla="*/ 304695472 h 112"/>
                <a:gd name="T60" fmla="*/ 11233101 w 88"/>
                <a:gd name="T61" fmla="*/ 283437043 h 112"/>
                <a:gd name="T62" fmla="*/ 11233101 w 88"/>
                <a:gd name="T63" fmla="*/ 283437043 h 1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8"/>
                <a:gd name="T97" fmla="*/ 0 h 112"/>
                <a:gd name="T98" fmla="*/ 88 w 88"/>
                <a:gd name="T99" fmla="*/ 112 h 1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8" h="112">
                  <a:moveTo>
                    <a:pt x="2" y="80"/>
                  </a:moveTo>
                  <a:lnTo>
                    <a:pt x="2" y="80"/>
                  </a:lnTo>
                  <a:lnTo>
                    <a:pt x="0" y="72"/>
                  </a:lnTo>
                  <a:lnTo>
                    <a:pt x="0" y="52"/>
                  </a:lnTo>
                  <a:lnTo>
                    <a:pt x="2" y="40"/>
                  </a:lnTo>
                  <a:lnTo>
                    <a:pt x="6" y="28"/>
                  </a:lnTo>
                  <a:lnTo>
                    <a:pt x="12" y="16"/>
                  </a:lnTo>
                  <a:lnTo>
                    <a:pt x="22" y="6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2"/>
                  </a:lnTo>
                  <a:lnTo>
                    <a:pt x="72" y="10"/>
                  </a:lnTo>
                  <a:lnTo>
                    <a:pt x="80" y="20"/>
                  </a:lnTo>
                  <a:lnTo>
                    <a:pt x="86" y="36"/>
                  </a:lnTo>
                  <a:lnTo>
                    <a:pt x="88" y="54"/>
                  </a:lnTo>
                  <a:lnTo>
                    <a:pt x="88" y="74"/>
                  </a:lnTo>
                  <a:lnTo>
                    <a:pt x="84" y="84"/>
                  </a:lnTo>
                  <a:lnTo>
                    <a:pt x="82" y="92"/>
                  </a:lnTo>
                  <a:lnTo>
                    <a:pt x="76" y="100"/>
                  </a:lnTo>
                  <a:lnTo>
                    <a:pt x="72" y="104"/>
                  </a:lnTo>
                  <a:lnTo>
                    <a:pt x="64" y="108"/>
                  </a:lnTo>
                  <a:lnTo>
                    <a:pt x="58" y="110"/>
                  </a:lnTo>
                  <a:lnTo>
                    <a:pt x="50" y="112"/>
                  </a:lnTo>
                  <a:lnTo>
                    <a:pt x="44" y="112"/>
                  </a:lnTo>
                  <a:lnTo>
                    <a:pt x="30" y="108"/>
                  </a:lnTo>
                  <a:lnTo>
                    <a:pt x="16" y="102"/>
                  </a:lnTo>
                  <a:lnTo>
                    <a:pt x="8" y="92"/>
                  </a:lnTo>
                  <a:lnTo>
                    <a:pt x="4" y="86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EF8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7" name="Freeform 127"/>
            <p:cNvSpPr>
              <a:spLocks/>
            </p:cNvSpPr>
            <p:nvPr/>
          </p:nvSpPr>
          <p:spPr bwMode="auto">
            <a:xfrm>
              <a:off x="4483039" y="2941033"/>
              <a:ext cx="175369" cy="105408"/>
            </a:xfrm>
            <a:custGeom>
              <a:avLst/>
              <a:gdLst>
                <a:gd name="T0" fmla="*/ 0 w 74"/>
                <a:gd name="T1" fmla="*/ 70860538 h 56"/>
                <a:gd name="T2" fmla="*/ 0 w 74"/>
                <a:gd name="T3" fmla="*/ 70860538 h 56"/>
                <a:gd name="T4" fmla="*/ 44930012 w 74"/>
                <a:gd name="T5" fmla="*/ 85032263 h 56"/>
                <a:gd name="T6" fmla="*/ 134787647 w 74"/>
                <a:gd name="T7" fmla="*/ 106290792 h 56"/>
                <a:gd name="T8" fmla="*/ 247111482 w 74"/>
                <a:gd name="T9" fmla="*/ 148805998 h 56"/>
                <a:gd name="T10" fmla="*/ 292041475 w 74"/>
                <a:gd name="T11" fmla="*/ 170064527 h 56"/>
                <a:gd name="T12" fmla="*/ 336971543 w 74"/>
                <a:gd name="T13" fmla="*/ 198407977 h 56"/>
                <a:gd name="T14" fmla="*/ 415598438 w 74"/>
                <a:gd name="T15" fmla="*/ 92117185 h 56"/>
                <a:gd name="T16" fmla="*/ 415598438 w 74"/>
                <a:gd name="T17" fmla="*/ 92117185 h 56"/>
                <a:gd name="T18" fmla="*/ 393134627 w 74"/>
                <a:gd name="T19" fmla="*/ 77945460 h 56"/>
                <a:gd name="T20" fmla="*/ 325738452 w 74"/>
                <a:gd name="T21" fmla="*/ 49601994 h 56"/>
                <a:gd name="T22" fmla="*/ 280810754 w 74"/>
                <a:gd name="T23" fmla="*/ 28343458 h 56"/>
                <a:gd name="T24" fmla="*/ 213414580 w 74"/>
                <a:gd name="T25" fmla="*/ 14171729 h 56"/>
                <a:gd name="T26" fmla="*/ 146020738 w 74"/>
                <a:gd name="T27" fmla="*/ 0 h 56"/>
                <a:gd name="T28" fmla="*/ 56163103 w 74"/>
                <a:gd name="T29" fmla="*/ 0 h 56"/>
                <a:gd name="T30" fmla="*/ 0 w 74"/>
                <a:gd name="T31" fmla="*/ 70860538 h 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4"/>
                <a:gd name="T49" fmla="*/ 0 h 56"/>
                <a:gd name="T50" fmla="*/ 74 w 74"/>
                <a:gd name="T51" fmla="*/ 56 h 5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4" h="56">
                  <a:moveTo>
                    <a:pt x="0" y="20"/>
                  </a:moveTo>
                  <a:lnTo>
                    <a:pt x="0" y="20"/>
                  </a:lnTo>
                  <a:lnTo>
                    <a:pt x="8" y="24"/>
                  </a:lnTo>
                  <a:lnTo>
                    <a:pt x="24" y="30"/>
                  </a:lnTo>
                  <a:lnTo>
                    <a:pt x="44" y="42"/>
                  </a:lnTo>
                  <a:lnTo>
                    <a:pt x="52" y="48"/>
                  </a:lnTo>
                  <a:lnTo>
                    <a:pt x="60" y="56"/>
                  </a:lnTo>
                  <a:lnTo>
                    <a:pt x="74" y="26"/>
                  </a:lnTo>
                  <a:lnTo>
                    <a:pt x="70" y="22"/>
                  </a:lnTo>
                  <a:lnTo>
                    <a:pt x="58" y="14"/>
                  </a:lnTo>
                  <a:lnTo>
                    <a:pt x="50" y="8"/>
                  </a:lnTo>
                  <a:lnTo>
                    <a:pt x="38" y="4"/>
                  </a:lnTo>
                  <a:lnTo>
                    <a:pt x="26" y="0"/>
                  </a:lnTo>
                  <a:lnTo>
                    <a:pt x="1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2A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8" name="Freeform 128"/>
            <p:cNvSpPr>
              <a:spLocks/>
            </p:cNvSpPr>
            <p:nvPr/>
          </p:nvSpPr>
          <p:spPr bwMode="auto">
            <a:xfrm>
              <a:off x="4459341" y="3336311"/>
              <a:ext cx="175369" cy="143053"/>
            </a:xfrm>
            <a:custGeom>
              <a:avLst/>
              <a:gdLst>
                <a:gd name="T0" fmla="*/ 0 w 74"/>
                <a:gd name="T1" fmla="*/ 28343313 h 76"/>
                <a:gd name="T2" fmla="*/ 0 w 74"/>
                <a:gd name="T3" fmla="*/ 28343313 h 76"/>
                <a:gd name="T4" fmla="*/ 33696912 w 74"/>
                <a:gd name="T5" fmla="*/ 28343313 h 76"/>
                <a:gd name="T6" fmla="*/ 134787647 w 74"/>
                <a:gd name="T7" fmla="*/ 28343313 h 76"/>
                <a:gd name="T8" fmla="*/ 258344573 w 74"/>
                <a:gd name="T9" fmla="*/ 21258428 h 76"/>
                <a:gd name="T10" fmla="*/ 325738452 w 74"/>
                <a:gd name="T11" fmla="*/ 14171656 h 76"/>
                <a:gd name="T12" fmla="*/ 381901536 w 74"/>
                <a:gd name="T13" fmla="*/ 0 h 76"/>
                <a:gd name="T14" fmla="*/ 381901536 w 74"/>
                <a:gd name="T15" fmla="*/ 0 h 76"/>
                <a:gd name="T16" fmla="*/ 393134627 w 74"/>
                <a:gd name="T17" fmla="*/ 35430088 h 76"/>
                <a:gd name="T18" fmla="*/ 404365348 w 74"/>
                <a:gd name="T19" fmla="*/ 70860175 h 76"/>
                <a:gd name="T20" fmla="*/ 415598438 w 74"/>
                <a:gd name="T21" fmla="*/ 120460018 h 76"/>
                <a:gd name="T22" fmla="*/ 404365348 w 74"/>
                <a:gd name="T23" fmla="*/ 170061773 h 76"/>
                <a:gd name="T24" fmla="*/ 381901536 w 74"/>
                <a:gd name="T25" fmla="*/ 212578614 h 76"/>
                <a:gd name="T26" fmla="*/ 359435354 w 74"/>
                <a:gd name="T27" fmla="*/ 226750266 h 76"/>
                <a:gd name="T28" fmla="*/ 325738452 w 74"/>
                <a:gd name="T29" fmla="*/ 248006863 h 76"/>
                <a:gd name="T30" fmla="*/ 292041475 w 74"/>
                <a:gd name="T31" fmla="*/ 262178516 h 76"/>
                <a:gd name="T32" fmla="*/ 247111482 w 74"/>
                <a:gd name="T33" fmla="*/ 269265283 h 76"/>
                <a:gd name="T34" fmla="*/ 247111482 w 74"/>
                <a:gd name="T35" fmla="*/ 269265283 h 76"/>
                <a:gd name="T36" fmla="*/ 202183859 w 74"/>
                <a:gd name="T37" fmla="*/ 269265283 h 76"/>
                <a:gd name="T38" fmla="*/ 157253865 w 74"/>
                <a:gd name="T39" fmla="*/ 269265283 h 76"/>
                <a:gd name="T40" fmla="*/ 123556926 w 74"/>
                <a:gd name="T41" fmla="*/ 255093631 h 76"/>
                <a:gd name="T42" fmla="*/ 89860024 w 74"/>
                <a:gd name="T43" fmla="*/ 248006863 h 76"/>
                <a:gd name="T44" fmla="*/ 67393823 w 74"/>
                <a:gd name="T45" fmla="*/ 226750266 h 76"/>
                <a:gd name="T46" fmla="*/ 44930012 w 74"/>
                <a:gd name="T47" fmla="*/ 205491846 h 76"/>
                <a:gd name="T48" fmla="*/ 22463821 w 74"/>
                <a:gd name="T49" fmla="*/ 162976888 h 76"/>
                <a:gd name="T50" fmla="*/ 0 w 74"/>
                <a:gd name="T51" fmla="*/ 113375133 h 76"/>
                <a:gd name="T52" fmla="*/ 0 w 74"/>
                <a:gd name="T53" fmla="*/ 70860175 h 76"/>
                <a:gd name="T54" fmla="*/ 0 w 74"/>
                <a:gd name="T55" fmla="*/ 28343313 h 76"/>
                <a:gd name="T56" fmla="*/ 0 w 74"/>
                <a:gd name="T57" fmla="*/ 28343313 h 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4"/>
                <a:gd name="T88" fmla="*/ 0 h 76"/>
                <a:gd name="T89" fmla="*/ 74 w 74"/>
                <a:gd name="T90" fmla="*/ 76 h 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4" h="76">
                  <a:moveTo>
                    <a:pt x="0" y="8"/>
                  </a:moveTo>
                  <a:lnTo>
                    <a:pt x="0" y="8"/>
                  </a:lnTo>
                  <a:lnTo>
                    <a:pt x="6" y="8"/>
                  </a:lnTo>
                  <a:lnTo>
                    <a:pt x="24" y="8"/>
                  </a:lnTo>
                  <a:lnTo>
                    <a:pt x="46" y="6"/>
                  </a:lnTo>
                  <a:lnTo>
                    <a:pt x="58" y="4"/>
                  </a:lnTo>
                  <a:lnTo>
                    <a:pt x="68" y="0"/>
                  </a:lnTo>
                  <a:lnTo>
                    <a:pt x="70" y="10"/>
                  </a:lnTo>
                  <a:lnTo>
                    <a:pt x="72" y="20"/>
                  </a:lnTo>
                  <a:lnTo>
                    <a:pt x="74" y="34"/>
                  </a:lnTo>
                  <a:lnTo>
                    <a:pt x="72" y="48"/>
                  </a:lnTo>
                  <a:lnTo>
                    <a:pt x="68" y="60"/>
                  </a:lnTo>
                  <a:lnTo>
                    <a:pt x="64" y="64"/>
                  </a:lnTo>
                  <a:lnTo>
                    <a:pt x="58" y="70"/>
                  </a:lnTo>
                  <a:lnTo>
                    <a:pt x="52" y="74"/>
                  </a:lnTo>
                  <a:lnTo>
                    <a:pt x="44" y="76"/>
                  </a:lnTo>
                  <a:lnTo>
                    <a:pt x="36" y="76"/>
                  </a:lnTo>
                  <a:lnTo>
                    <a:pt x="28" y="76"/>
                  </a:lnTo>
                  <a:lnTo>
                    <a:pt x="22" y="72"/>
                  </a:lnTo>
                  <a:lnTo>
                    <a:pt x="16" y="70"/>
                  </a:lnTo>
                  <a:lnTo>
                    <a:pt x="12" y="64"/>
                  </a:lnTo>
                  <a:lnTo>
                    <a:pt x="8" y="58"/>
                  </a:lnTo>
                  <a:lnTo>
                    <a:pt x="4" y="46"/>
                  </a:lnTo>
                  <a:lnTo>
                    <a:pt x="0" y="32"/>
                  </a:lnTo>
                  <a:lnTo>
                    <a:pt x="0" y="2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A7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69" name="Freeform 144"/>
            <p:cNvSpPr>
              <a:spLocks/>
            </p:cNvSpPr>
            <p:nvPr/>
          </p:nvSpPr>
          <p:spPr bwMode="auto">
            <a:xfrm>
              <a:off x="4075424" y="3053969"/>
              <a:ext cx="123233" cy="41410"/>
            </a:xfrm>
            <a:custGeom>
              <a:avLst/>
              <a:gdLst>
                <a:gd name="T0" fmla="*/ 0 w 52"/>
                <a:gd name="T1" fmla="*/ 7086756 h 22"/>
                <a:gd name="T2" fmla="*/ 0 w 52"/>
                <a:gd name="T3" fmla="*/ 7086756 h 22"/>
                <a:gd name="T4" fmla="*/ 33697115 w 52"/>
                <a:gd name="T5" fmla="*/ 0 h 22"/>
                <a:gd name="T6" fmla="*/ 112324514 w 52"/>
                <a:gd name="T7" fmla="*/ 0 h 22"/>
                <a:gd name="T8" fmla="*/ 157254815 w 52"/>
                <a:gd name="T9" fmla="*/ 7086756 h 22"/>
                <a:gd name="T10" fmla="*/ 202185080 w 52"/>
                <a:gd name="T11" fmla="*/ 14171630 h 22"/>
                <a:gd name="T12" fmla="*/ 247115345 w 52"/>
                <a:gd name="T13" fmla="*/ 35430022 h 22"/>
                <a:gd name="T14" fmla="*/ 292045609 w 52"/>
                <a:gd name="T15" fmla="*/ 70858162 h 22"/>
                <a:gd name="T16" fmla="*/ 292045609 w 52"/>
                <a:gd name="T17" fmla="*/ 70858162 h 22"/>
                <a:gd name="T18" fmla="*/ 258348503 w 52"/>
                <a:gd name="T19" fmla="*/ 77944916 h 22"/>
                <a:gd name="T20" fmla="*/ 190951921 w 52"/>
                <a:gd name="T21" fmla="*/ 77944916 h 22"/>
                <a:gd name="T22" fmla="*/ 146023990 w 52"/>
                <a:gd name="T23" fmla="*/ 70858162 h 22"/>
                <a:gd name="T24" fmla="*/ 101093725 w 52"/>
                <a:gd name="T25" fmla="*/ 56686521 h 22"/>
                <a:gd name="T26" fmla="*/ 56163442 w 52"/>
                <a:gd name="T27" fmla="*/ 35430022 h 22"/>
                <a:gd name="T28" fmla="*/ 0 w 52"/>
                <a:gd name="T29" fmla="*/ 7086756 h 22"/>
                <a:gd name="T30" fmla="*/ 0 w 52"/>
                <a:gd name="T31" fmla="*/ 7086756 h 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2"/>
                <a:gd name="T49" fmla="*/ 0 h 22"/>
                <a:gd name="T50" fmla="*/ 52 w 52"/>
                <a:gd name="T51" fmla="*/ 22 h 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2" h="22">
                  <a:moveTo>
                    <a:pt x="0" y="2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6" y="4"/>
                  </a:lnTo>
                  <a:lnTo>
                    <a:pt x="44" y="10"/>
                  </a:lnTo>
                  <a:lnTo>
                    <a:pt x="52" y="20"/>
                  </a:lnTo>
                  <a:lnTo>
                    <a:pt x="46" y="22"/>
                  </a:lnTo>
                  <a:lnTo>
                    <a:pt x="34" y="22"/>
                  </a:lnTo>
                  <a:lnTo>
                    <a:pt x="26" y="20"/>
                  </a:lnTo>
                  <a:lnTo>
                    <a:pt x="18" y="16"/>
                  </a:lnTo>
                  <a:lnTo>
                    <a:pt x="10" y="1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EC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70" name="Freeform 145"/>
            <p:cNvSpPr>
              <a:spLocks/>
            </p:cNvSpPr>
            <p:nvPr/>
          </p:nvSpPr>
          <p:spPr bwMode="auto">
            <a:xfrm>
              <a:off x="4028027" y="2989972"/>
              <a:ext cx="104274" cy="67762"/>
            </a:xfrm>
            <a:custGeom>
              <a:avLst/>
              <a:gdLst>
                <a:gd name="T0" fmla="*/ 0 w 44"/>
                <a:gd name="T1" fmla="*/ 127546912 h 36"/>
                <a:gd name="T2" fmla="*/ 0 w 44"/>
                <a:gd name="T3" fmla="*/ 127546912 h 36"/>
                <a:gd name="T4" fmla="*/ 33697089 w 44"/>
                <a:gd name="T5" fmla="*/ 127546912 h 36"/>
                <a:gd name="T6" fmla="*/ 67394177 w 44"/>
                <a:gd name="T7" fmla="*/ 120460109 h 36"/>
                <a:gd name="T8" fmla="*/ 112324425 w 44"/>
                <a:gd name="T9" fmla="*/ 113375219 h 36"/>
                <a:gd name="T10" fmla="*/ 157254691 w 44"/>
                <a:gd name="T11" fmla="*/ 106288446 h 36"/>
                <a:gd name="T12" fmla="*/ 202184920 w 44"/>
                <a:gd name="T13" fmla="*/ 77945119 h 36"/>
                <a:gd name="T14" fmla="*/ 235881999 w 44"/>
                <a:gd name="T15" fmla="*/ 49601778 h 36"/>
                <a:gd name="T16" fmla="*/ 247115149 w 44"/>
                <a:gd name="T17" fmla="*/ 0 h 36"/>
                <a:gd name="T18" fmla="*/ 247115149 w 44"/>
                <a:gd name="T19" fmla="*/ 0 h 36"/>
                <a:gd name="T20" fmla="*/ 224651220 w 44"/>
                <a:gd name="T21" fmla="*/ 7086775 h 36"/>
                <a:gd name="T22" fmla="*/ 146021504 w 44"/>
                <a:gd name="T23" fmla="*/ 21258444 h 36"/>
                <a:gd name="T24" fmla="*/ 101093645 w 44"/>
                <a:gd name="T25" fmla="*/ 35430114 h 36"/>
                <a:gd name="T26" fmla="*/ 67394177 w 44"/>
                <a:gd name="T27" fmla="*/ 56686668 h 36"/>
                <a:gd name="T28" fmla="*/ 22463939 w 44"/>
                <a:gd name="T29" fmla="*/ 85031892 h 36"/>
                <a:gd name="T30" fmla="*/ 0 w 44"/>
                <a:gd name="T31" fmla="*/ 127546912 h 36"/>
                <a:gd name="T32" fmla="*/ 0 w 44"/>
                <a:gd name="T33" fmla="*/ 127546912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4"/>
                <a:gd name="T52" fmla="*/ 0 h 36"/>
                <a:gd name="T53" fmla="*/ 44 w 4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4" h="36">
                  <a:moveTo>
                    <a:pt x="0" y="36"/>
                  </a:moveTo>
                  <a:lnTo>
                    <a:pt x="0" y="36"/>
                  </a:lnTo>
                  <a:lnTo>
                    <a:pt x="6" y="36"/>
                  </a:lnTo>
                  <a:lnTo>
                    <a:pt x="12" y="34"/>
                  </a:lnTo>
                  <a:lnTo>
                    <a:pt x="20" y="32"/>
                  </a:lnTo>
                  <a:lnTo>
                    <a:pt x="28" y="30"/>
                  </a:lnTo>
                  <a:lnTo>
                    <a:pt x="36" y="22"/>
                  </a:lnTo>
                  <a:lnTo>
                    <a:pt x="42" y="14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26" y="6"/>
                  </a:lnTo>
                  <a:lnTo>
                    <a:pt x="18" y="10"/>
                  </a:lnTo>
                  <a:lnTo>
                    <a:pt x="12" y="16"/>
                  </a:lnTo>
                  <a:lnTo>
                    <a:pt x="4" y="2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AEC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71" name="Freeform 151"/>
            <p:cNvSpPr>
              <a:spLocks/>
            </p:cNvSpPr>
            <p:nvPr/>
          </p:nvSpPr>
          <p:spPr bwMode="auto">
            <a:xfrm>
              <a:off x="3810000" y="3215845"/>
              <a:ext cx="151671" cy="109172"/>
            </a:xfrm>
            <a:custGeom>
              <a:avLst/>
              <a:gdLst>
                <a:gd name="T0" fmla="*/ 314508776 w 64"/>
                <a:gd name="T1" fmla="*/ 56686620 h 58"/>
                <a:gd name="T2" fmla="*/ 314508776 w 64"/>
                <a:gd name="T3" fmla="*/ 56686620 h 58"/>
                <a:gd name="T4" fmla="*/ 280811687 w 64"/>
                <a:gd name="T5" fmla="*/ 42514968 h 58"/>
                <a:gd name="T6" fmla="*/ 224648417 w 64"/>
                <a:gd name="T7" fmla="*/ 14171655 h 58"/>
                <a:gd name="T8" fmla="*/ 224648417 w 64"/>
                <a:gd name="T9" fmla="*/ 14171655 h 58"/>
                <a:gd name="T10" fmla="*/ 202184530 w 64"/>
                <a:gd name="T11" fmla="*/ 0 h 58"/>
                <a:gd name="T12" fmla="*/ 168487516 w 64"/>
                <a:gd name="T13" fmla="*/ 0 h 58"/>
                <a:gd name="T14" fmla="*/ 112324208 w 64"/>
                <a:gd name="T15" fmla="*/ 0 h 58"/>
                <a:gd name="T16" fmla="*/ 112324208 w 64"/>
                <a:gd name="T17" fmla="*/ 0 h 58"/>
                <a:gd name="T18" fmla="*/ 78627194 w 64"/>
                <a:gd name="T19" fmla="*/ 0 h 58"/>
                <a:gd name="T20" fmla="*/ 56163289 w 64"/>
                <a:gd name="T21" fmla="*/ 0 h 58"/>
                <a:gd name="T22" fmla="*/ 22463896 w 64"/>
                <a:gd name="T23" fmla="*/ 7086769 h 58"/>
                <a:gd name="T24" fmla="*/ 22463896 w 64"/>
                <a:gd name="T25" fmla="*/ 7086769 h 58"/>
                <a:gd name="T26" fmla="*/ 22463896 w 64"/>
                <a:gd name="T27" fmla="*/ 14171655 h 58"/>
                <a:gd name="T28" fmla="*/ 22463896 w 64"/>
                <a:gd name="T29" fmla="*/ 21258425 h 58"/>
                <a:gd name="T30" fmla="*/ 44930161 w 64"/>
                <a:gd name="T31" fmla="*/ 28343310 h 58"/>
                <a:gd name="T32" fmla="*/ 44930161 w 64"/>
                <a:gd name="T33" fmla="*/ 28343310 h 58"/>
                <a:gd name="T34" fmla="*/ 33697024 w 64"/>
                <a:gd name="T35" fmla="*/ 35430084 h 58"/>
                <a:gd name="T36" fmla="*/ 0 w 64"/>
                <a:gd name="T37" fmla="*/ 56686620 h 58"/>
                <a:gd name="T38" fmla="*/ 0 w 64"/>
                <a:gd name="T39" fmla="*/ 56686620 h 58"/>
                <a:gd name="T40" fmla="*/ 0 w 64"/>
                <a:gd name="T41" fmla="*/ 77945052 h 58"/>
                <a:gd name="T42" fmla="*/ 22463896 w 64"/>
                <a:gd name="T43" fmla="*/ 92116704 h 58"/>
                <a:gd name="T44" fmla="*/ 22463896 w 64"/>
                <a:gd name="T45" fmla="*/ 92116704 h 58"/>
                <a:gd name="T46" fmla="*/ 11233133 w 64"/>
                <a:gd name="T47" fmla="*/ 106288355 h 58"/>
                <a:gd name="T48" fmla="*/ 11233133 w 64"/>
                <a:gd name="T49" fmla="*/ 120460006 h 58"/>
                <a:gd name="T50" fmla="*/ 44930161 w 64"/>
                <a:gd name="T51" fmla="*/ 134631687 h 58"/>
                <a:gd name="T52" fmla="*/ 44930161 w 64"/>
                <a:gd name="T53" fmla="*/ 134631687 h 58"/>
                <a:gd name="T54" fmla="*/ 33697024 w 64"/>
                <a:gd name="T55" fmla="*/ 148805220 h 58"/>
                <a:gd name="T56" fmla="*/ 44930161 w 64"/>
                <a:gd name="T57" fmla="*/ 155890105 h 58"/>
                <a:gd name="T58" fmla="*/ 78627194 w 64"/>
                <a:gd name="T59" fmla="*/ 170061756 h 58"/>
                <a:gd name="T60" fmla="*/ 78627194 w 64"/>
                <a:gd name="T61" fmla="*/ 170061756 h 58"/>
                <a:gd name="T62" fmla="*/ 78627194 w 64"/>
                <a:gd name="T63" fmla="*/ 177148523 h 58"/>
                <a:gd name="T64" fmla="*/ 89860322 w 64"/>
                <a:gd name="T65" fmla="*/ 191320174 h 58"/>
                <a:gd name="T66" fmla="*/ 112324208 w 64"/>
                <a:gd name="T67" fmla="*/ 198405058 h 58"/>
                <a:gd name="T68" fmla="*/ 112324208 w 64"/>
                <a:gd name="T69" fmla="*/ 198405058 h 58"/>
                <a:gd name="T70" fmla="*/ 157254388 w 64"/>
                <a:gd name="T71" fmla="*/ 205491825 h 58"/>
                <a:gd name="T72" fmla="*/ 168487516 w 64"/>
                <a:gd name="T73" fmla="*/ 205491825 h 58"/>
                <a:gd name="T74" fmla="*/ 179720644 w 64"/>
                <a:gd name="T75" fmla="*/ 198405058 h 58"/>
                <a:gd name="T76" fmla="*/ 179720644 w 64"/>
                <a:gd name="T77" fmla="*/ 198405058 h 58"/>
                <a:gd name="T78" fmla="*/ 213417658 w 64"/>
                <a:gd name="T79" fmla="*/ 184233407 h 58"/>
                <a:gd name="T80" fmla="*/ 224648417 w 64"/>
                <a:gd name="T81" fmla="*/ 170061756 h 58"/>
                <a:gd name="T82" fmla="*/ 224648417 w 64"/>
                <a:gd name="T83" fmla="*/ 170061756 h 58"/>
                <a:gd name="T84" fmla="*/ 292044815 w 64"/>
                <a:gd name="T85" fmla="*/ 155890105 h 58"/>
                <a:gd name="T86" fmla="*/ 292044815 w 64"/>
                <a:gd name="T87" fmla="*/ 155890105 h 58"/>
                <a:gd name="T88" fmla="*/ 314508776 w 64"/>
                <a:gd name="T89" fmla="*/ 148805220 h 58"/>
                <a:gd name="T90" fmla="*/ 336975032 w 64"/>
                <a:gd name="T91" fmla="*/ 127546802 h 58"/>
                <a:gd name="T92" fmla="*/ 359438918 w 64"/>
                <a:gd name="T93" fmla="*/ 106288355 h 58"/>
                <a:gd name="T94" fmla="*/ 314508776 w 64"/>
                <a:gd name="T95" fmla="*/ 56686620 h 5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"/>
                <a:gd name="T145" fmla="*/ 0 h 58"/>
                <a:gd name="T146" fmla="*/ 64 w 64"/>
                <a:gd name="T147" fmla="*/ 58 h 5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" h="58">
                  <a:moveTo>
                    <a:pt x="56" y="16"/>
                  </a:moveTo>
                  <a:lnTo>
                    <a:pt x="56" y="16"/>
                  </a:lnTo>
                  <a:lnTo>
                    <a:pt x="50" y="12"/>
                  </a:lnTo>
                  <a:lnTo>
                    <a:pt x="40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8" y="8"/>
                  </a:lnTo>
                  <a:lnTo>
                    <a:pt x="6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2" y="30"/>
                  </a:lnTo>
                  <a:lnTo>
                    <a:pt x="2" y="34"/>
                  </a:lnTo>
                  <a:lnTo>
                    <a:pt x="8" y="38"/>
                  </a:lnTo>
                  <a:lnTo>
                    <a:pt x="6" y="42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6" y="54"/>
                  </a:lnTo>
                  <a:lnTo>
                    <a:pt x="20" y="56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2" y="56"/>
                  </a:lnTo>
                  <a:lnTo>
                    <a:pt x="38" y="52"/>
                  </a:lnTo>
                  <a:lnTo>
                    <a:pt x="40" y="48"/>
                  </a:lnTo>
                  <a:lnTo>
                    <a:pt x="52" y="44"/>
                  </a:lnTo>
                  <a:lnTo>
                    <a:pt x="56" y="42"/>
                  </a:lnTo>
                  <a:lnTo>
                    <a:pt x="60" y="36"/>
                  </a:lnTo>
                  <a:lnTo>
                    <a:pt x="64" y="30"/>
                  </a:lnTo>
                  <a:lnTo>
                    <a:pt x="56" y="16"/>
                  </a:lnTo>
                  <a:close/>
                </a:path>
              </a:pathLst>
            </a:custGeom>
            <a:solidFill>
              <a:srgbClr val="E0A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72" name="Freeform 152"/>
            <p:cNvSpPr>
              <a:spLocks/>
            </p:cNvSpPr>
            <p:nvPr/>
          </p:nvSpPr>
          <p:spPr bwMode="auto">
            <a:xfrm>
              <a:off x="4193917" y="3016324"/>
              <a:ext cx="374437" cy="173170"/>
            </a:xfrm>
            <a:custGeom>
              <a:avLst/>
              <a:gdLst>
                <a:gd name="T0" fmla="*/ 887361137 w 158"/>
                <a:gd name="T1" fmla="*/ 170064236 h 92"/>
                <a:gd name="T2" fmla="*/ 887361137 w 158"/>
                <a:gd name="T3" fmla="*/ 170064236 h 92"/>
                <a:gd name="T4" fmla="*/ 831197978 w 158"/>
                <a:gd name="T5" fmla="*/ 162977444 h 92"/>
                <a:gd name="T6" fmla="*/ 831197978 w 158"/>
                <a:gd name="T7" fmla="*/ 162977444 h 92"/>
                <a:gd name="T8" fmla="*/ 561619883 w 158"/>
                <a:gd name="T9" fmla="*/ 113375520 h 92"/>
                <a:gd name="T10" fmla="*/ 280811127 w 158"/>
                <a:gd name="T11" fmla="*/ 56688701 h 92"/>
                <a:gd name="T12" fmla="*/ 280811127 w 158"/>
                <a:gd name="T13" fmla="*/ 56688701 h 92"/>
                <a:gd name="T14" fmla="*/ 202184127 w 158"/>
                <a:gd name="T15" fmla="*/ 35430208 h 92"/>
                <a:gd name="T16" fmla="*/ 134790195 w 158"/>
                <a:gd name="T17" fmla="*/ 21258500 h 92"/>
                <a:gd name="T18" fmla="*/ 78627037 w 158"/>
                <a:gd name="T19" fmla="*/ 0 h 92"/>
                <a:gd name="T20" fmla="*/ 0 w 158"/>
                <a:gd name="T21" fmla="*/ 99203819 h 92"/>
                <a:gd name="T22" fmla="*/ 0 w 158"/>
                <a:gd name="T23" fmla="*/ 99203819 h 92"/>
                <a:gd name="T24" fmla="*/ 67393913 w 158"/>
                <a:gd name="T25" fmla="*/ 127547251 h 92"/>
                <a:gd name="T26" fmla="*/ 224647968 w 158"/>
                <a:gd name="T27" fmla="*/ 191320847 h 92"/>
                <a:gd name="T28" fmla="*/ 336971989 w 158"/>
                <a:gd name="T29" fmla="*/ 233837832 h 92"/>
                <a:gd name="T30" fmla="*/ 449295936 w 158"/>
                <a:gd name="T31" fmla="*/ 269266202 h 92"/>
                <a:gd name="T32" fmla="*/ 572852989 w 158"/>
                <a:gd name="T33" fmla="*/ 304696396 h 92"/>
                <a:gd name="T34" fmla="*/ 707643295 w 158"/>
                <a:gd name="T35" fmla="*/ 325954889 h 92"/>
                <a:gd name="T36" fmla="*/ 707643295 w 158"/>
                <a:gd name="T37" fmla="*/ 325954889 h 92"/>
                <a:gd name="T38" fmla="*/ 718874031 w 158"/>
                <a:gd name="T39" fmla="*/ 325954889 h 92"/>
                <a:gd name="T40" fmla="*/ 741340243 w 158"/>
                <a:gd name="T41" fmla="*/ 318868097 h 92"/>
                <a:gd name="T42" fmla="*/ 786270295 w 158"/>
                <a:gd name="T43" fmla="*/ 283439786 h 92"/>
                <a:gd name="T44" fmla="*/ 887361137 w 158"/>
                <a:gd name="T45" fmla="*/ 170064236 h 92"/>
                <a:gd name="T46" fmla="*/ 887361137 w 158"/>
                <a:gd name="T47" fmla="*/ 170064236 h 9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8"/>
                <a:gd name="T73" fmla="*/ 0 h 92"/>
                <a:gd name="T74" fmla="*/ 158 w 158"/>
                <a:gd name="T75" fmla="*/ 92 h 9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8" h="92">
                  <a:moveTo>
                    <a:pt x="158" y="48"/>
                  </a:moveTo>
                  <a:lnTo>
                    <a:pt x="158" y="48"/>
                  </a:lnTo>
                  <a:lnTo>
                    <a:pt x="148" y="46"/>
                  </a:lnTo>
                  <a:lnTo>
                    <a:pt x="100" y="32"/>
                  </a:lnTo>
                  <a:lnTo>
                    <a:pt x="50" y="16"/>
                  </a:lnTo>
                  <a:lnTo>
                    <a:pt x="36" y="10"/>
                  </a:lnTo>
                  <a:lnTo>
                    <a:pt x="24" y="6"/>
                  </a:lnTo>
                  <a:lnTo>
                    <a:pt x="14" y="0"/>
                  </a:lnTo>
                  <a:lnTo>
                    <a:pt x="0" y="28"/>
                  </a:lnTo>
                  <a:lnTo>
                    <a:pt x="12" y="36"/>
                  </a:lnTo>
                  <a:lnTo>
                    <a:pt x="40" y="54"/>
                  </a:lnTo>
                  <a:lnTo>
                    <a:pt x="60" y="66"/>
                  </a:lnTo>
                  <a:lnTo>
                    <a:pt x="80" y="76"/>
                  </a:lnTo>
                  <a:lnTo>
                    <a:pt x="102" y="86"/>
                  </a:lnTo>
                  <a:lnTo>
                    <a:pt x="126" y="92"/>
                  </a:lnTo>
                  <a:lnTo>
                    <a:pt x="128" y="92"/>
                  </a:lnTo>
                  <a:lnTo>
                    <a:pt x="132" y="90"/>
                  </a:lnTo>
                  <a:lnTo>
                    <a:pt x="140" y="80"/>
                  </a:lnTo>
                  <a:lnTo>
                    <a:pt x="158" y="48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73" name="Freeform 153"/>
            <p:cNvSpPr>
              <a:spLocks/>
            </p:cNvSpPr>
            <p:nvPr/>
          </p:nvSpPr>
          <p:spPr bwMode="auto">
            <a:xfrm>
              <a:off x="4037506" y="2959855"/>
              <a:ext cx="203808" cy="135524"/>
            </a:xfrm>
            <a:custGeom>
              <a:avLst/>
              <a:gdLst>
                <a:gd name="T0" fmla="*/ 471763364 w 86"/>
                <a:gd name="T1" fmla="*/ 184233565 h 72"/>
                <a:gd name="T2" fmla="*/ 482996498 w 86"/>
                <a:gd name="T3" fmla="*/ 155890238 h 72"/>
                <a:gd name="T4" fmla="*/ 449299464 w 86"/>
                <a:gd name="T5" fmla="*/ 106288446 h 72"/>
                <a:gd name="T6" fmla="*/ 426833195 w 86"/>
                <a:gd name="T7" fmla="*/ 92116783 h 72"/>
                <a:gd name="T8" fmla="*/ 348205993 w 86"/>
                <a:gd name="T9" fmla="*/ 28343334 h 72"/>
                <a:gd name="T10" fmla="*/ 336975228 w 86"/>
                <a:gd name="T11" fmla="*/ 0 h 72"/>
                <a:gd name="T12" fmla="*/ 292044985 w 86"/>
                <a:gd name="T13" fmla="*/ 14171667 h 72"/>
                <a:gd name="T14" fmla="*/ 280811851 w 86"/>
                <a:gd name="T15" fmla="*/ 42515005 h 72"/>
                <a:gd name="T16" fmla="*/ 325742093 w 86"/>
                <a:gd name="T17" fmla="*/ 85031892 h 72"/>
                <a:gd name="T18" fmla="*/ 280811851 w 86"/>
                <a:gd name="T19" fmla="*/ 77945119 h 72"/>
                <a:gd name="T20" fmla="*/ 168487614 w 86"/>
                <a:gd name="T21" fmla="*/ 70860229 h 72"/>
                <a:gd name="T22" fmla="*/ 56163322 w 86"/>
                <a:gd name="T23" fmla="*/ 92116783 h 72"/>
                <a:gd name="T24" fmla="*/ 33697043 w 86"/>
                <a:gd name="T25" fmla="*/ 106288446 h 72"/>
                <a:gd name="T26" fmla="*/ 44930187 w 86"/>
                <a:gd name="T27" fmla="*/ 113375219 h 72"/>
                <a:gd name="T28" fmla="*/ 78627240 w 86"/>
                <a:gd name="T29" fmla="*/ 113375219 h 72"/>
                <a:gd name="T30" fmla="*/ 213417783 w 86"/>
                <a:gd name="T31" fmla="*/ 120460109 h 72"/>
                <a:gd name="T32" fmla="*/ 134790543 w 86"/>
                <a:gd name="T33" fmla="*/ 127546912 h 72"/>
                <a:gd name="T34" fmla="*/ 11233139 w 86"/>
                <a:gd name="T35" fmla="*/ 148805348 h 72"/>
                <a:gd name="T36" fmla="*/ 0 w 86"/>
                <a:gd name="T37" fmla="*/ 155890238 h 72"/>
                <a:gd name="T38" fmla="*/ 11233139 w 86"/>
                <a:gd name="T39" fmla="*/ 177148675 h 72"/>
                <a:gd name="T40" fmla="*/ 44930187 w 86"/>
                <a:gd name="T41" fmla="*/ 177148675 h 72"/>
                <a:gd name="T42" fmla="*/ 44930187 w 86"/>
                <a:gd name="T43" fmla="*/ 191320338 h 72"/>
                <a:gd name="T44" fmla="*/ 112324274 w 86"/>
                <a:gd name="T45" fmla="*/ 198407111 h 72"/>
                <a:gd name="T46" fmla="*/ 179720749 w 86"/>
                <a:gd name="T47" fmla="*/ 198407111 h 72"/>
                <a:gd name="T48" fmla="*/ 146021308 w 86"/>
                <a:gd name="T49" fmla="*/ 212578774 h 72"/>
                <a:gd name="T50" fmla="*/ 89860374 w 86"/>
                <a:gd name="T51" fmla="*/ 226750437 h 72"/>
                <a:gd name="T52" fmla="*/ 89860374 w 86"/>
                <a:gd name="T53" fmla="*/ 240922101 h 72"/>
                <a:gd name="T54" fmla="*/ 146021308 w 86"/>
                <a:gd name="T55" fmla="*/ 233835328 h 72"/>
                <a:gd name="T56" fmla="*/ 190951513 w 86"/>
                <a:gd name="T57" fmla="*/ 233835328 h 72"/>
                <a:gd name="T58" fmla="*/ 258347951 w 86"/>
                <a:gd name="T59" fmla="*/ 248007050 h 72"/>
                <a:gd name="T60" fmla="*/ 303275750 w 86"/>
                <a:gd name="T61" fmla="*/ 255093823 h 72"/>
                <a:gd name="T62" fmla="*/ 381905396 w 86"/>
                <a:gd name="T63" fmla="*/ 248007050 h 72"/>
                <a:gd name="T64" fmla="*/ 438066330 w 86"/>
                <a:gd name="T65" fmla="*/ 240922101 h 72"/>
                <a:gd name="T66" fmla="*/ 471763364 w 86"/>
                <a:gd name="T67" fmla="*/ 226750437 h 72"/>
                <a:gd name="T68" fmla="*/ 482996498 w 86"/>
                <a:gd name="T69" fmla="*/ 191320338 h 72"/>
                <a:gd name="T70" fmla="*/ 471763364 w 86"/>
                <a:gd name="T71" fmla="*/ 184233565 h 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6"/>
                <a:gd name="T109" fmla="*/ 0 h 72"/>
                <a:gd name="T110" fmla="*/ 86 w 86"/>
                <a:gd name="T111" fmla="*/ 72 h 7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6" h="72">
                  <a:moveTo>
                    <a:pt x="84" y="52"/>
                  </a:moveTo>
                  <a:lnTo>
                    <a:pt x="84" y="52"/>
                  </a:lnTo>
                  <a:lnTo>
                    <a:pt x="86" y="50"/>
                  </a:lnTo>
                  <a:lnTo>
                    <a:pt x="86" y="44"/>
                  </a:lnTo>
                  <a:lnTo>
                    <a:pt x="84" y="36"/>
                  </a:lnTo>
                  <a:lnTo>
                    <a:pt x="80" y="30"/>
                  </a:lnTo>
                  <a:lnTo>
                    <a:pt x="76" y="26"/>
                  </a:lnTo>
                  <a:lnTo>
                    <a:pt x="68" y="16"/>
                  </a:lnTo>
                  <a:lnTo>
                    <a:pt x="62" y="8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2" y="4"/>
                  </a:lnTo>
                  <a:lnTo>
                    <a:pt x="50" y="8"/>
                  </a:lnTo>
                  <a:lnTo>
                    <a:pt x="50" y="12"/>
                  </a:lnTo>
                  <a:lnTo>
                    <a:pt x="52" y="16"/>
                  </a:lnTo>
                  <a:lnTo>
                    <a:pt x="58" y="24"/>
                  </a:lnTo>
                  <a:lnTo>
                    <a:pt x="50" y="22"/>
                  </a:lnTo>
                  <a:lnTo>
                    <a:pt x="30" y="20"/>
                  </a:lnTo>
                  <a:lnTo>
                    <a:pt x="20" y="22"/>
                  </a:lnTo>
                  <a:lnTo>
                    <a:pt x="10" y="26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4" y="32"/>
                  </a:lnTo>
                  <a:lnTo>
                    <a:pt x="30" y="32"/>
                  </a:lnTo>
                  <a:lnTo>
                    <a:pt x="38" y="34"/>
                  </a:lnTo>
                  <a:lnTo>
                    <a:pt x="24" y="36"/>
                  </a:lnTo>
                  <a:lnTo>
                    <a:pt x="12" y="38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2" y="50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20" y="56"/>
                  </a:lnTo>
                  <a:lnTo>
                    <a:pt x="32" y="56"/>
                  </a:lnTo>
                  <a:lnTo>
                    <a:pt x="36" y="58"/>
                  </a:lnTo>
                  <a:lnTo>
                    <a:pt x="26" y="60"/>
                  </a:lnTo>
                  <a:lnTo>
                    <a:pt x="16" y="64"/>
                  </a:lnTo>
                  <a:lnTo>
                    <a:pt x="14" y="66"/>
                  </a:lnTo>
                  <a:lnTo>
                    <a:pt x="16" y="68"/>
                  </a:lnTo>
                  <a:lnTo>
                    <a:pt x="18" y="68"/>
                  </a:lnTo>
                  <a:lnTo>
                    <a:pt x="26" y="66"/>
                  </a:lnTo>
                  <a:lnTo>
                    <a:pt x="34" y="66"/>
                  </a:lnTo>
                  <a:lnTo>
                    <a:pt x="38" y="66"/>
                  </a:lnTo>
                  <a:lnTo>
                    <a:pt x="46" y="70"/>
                  </a:lnTo>
                  <a:lnTo>
                    <a:pt x="54" y="72"/>
                  </a:lnTo>
                  <a:lnTo>
                    <a:pt x="62" y="72"/>
                  </a:lnTo>
                  <a:lnTo>
                    <a:pt x="68" y="70"/>
                  </a:lnTo>
                  <a:lnTo>
                    <a:pt x="78" y="68"/>
                  </a:lnTo>
                  <a:lnTo>
                    <a:pt x="82" y="66"/>
                  </a:lnTo>
                  <a:lnTo>
                    <a:pt x="84" y="64"/>
                  </a:lnTo>
                  <a:lnTo>
                    <a:pt x="86" y="58"/>
                  </a:lnTo>
                  <a:lnTo>
                    <a:pt x="86" y="54"/>
                  </a:lnTo>
                  <a:lnTo>
                    <a:pt x="84" y="52"/>
                  </a:lnTo>
                  <a:close/>
                </a:path>
              </a:pathLst>
            </a:custGeom>
            <a:solidFill>
              <a:srgbClr val="E6B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alibri" panose="020F0502020204030204" pitchFamily="34" charset="0"/>
              </a:endParaRPr>
            </a:p>
          </p:txBody>
        </p:sp>
        <p:sp>
          <p:nvSpPr>
            <p:cNvPr id="574" name="Oval 573"/>
            <p:cNvSpPr/>
            <p:nvPr/>
          </p:nvSpPr>
          <p:spPr>
            <a:xfrm>
              <a:off x="4189214" y="2571750"/>
              <a:ext cx="45144" cy="4445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575" name="Oval 574"/>
            <p:cNvSpPr/>
            <p:nvPr/>
          </p:nvSpPr>
          <p:spPr>
            <a:xfrm>
              <a:off x="4349155" y="2571750"/>
              <a:ext cx="46434" cy="460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pic>
        <p:nvPicPr>
          <p:cNvPr id="576" name="Picture 575" descr="flowers15.gif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0302" y="3409483"/>
            <a:ext cx="1066800" cy="138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52" name="Picture 187" descr="hoa hong"/>
          <p:cNvPicPr>
            <a:picLocks noChangeAspect="1" noChangeArrowheads="1" noCrop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8140" y="4342777"/>
            <a:ext cx="1441389" cy="2234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53" name="Picture 188" descr="hoa hong"/>
          <p:cNvPicPr>
            <a:picLocks noChangeAspect="1" noChangeArrowheads="1" noCrop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5541" y="4483626"/>
            <a:ext cx="1441389" cy="2234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7884969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9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0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9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0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41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42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1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0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1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2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1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5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0.07237 C 0.15468 0.08393 0.30955 0.09549 0.37777 0.07653 C 0.446 0.05757 0.40434 -0.02151 0.40955 -0.04185 " pathEditMode="relative" rAng="0" ptsTypes="aaA">
                                      <p:cBhvr>
                                        <p:cTn id="62" dur="2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292" y="-45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6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67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8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9" dur="1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8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9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0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1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8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89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90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1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8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99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00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0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11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12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3" dur="1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0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21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22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3" dur="1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0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31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32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3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3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2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43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44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5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2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53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54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5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5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4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65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66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7" dur="1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4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75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76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7" dur="10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7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1C3CF62E-23E9-4045-BE3F-C47E3569256B}"/>
              </a:ext>
            </a:extLst>
          </p:cNvPr>
          <p:cNvGrpSpPr/>
          <p:nvPr/>
        </p:nvGrpSpPr>
        <p:grpSpPr>
          <a:xfrm>
            <a:off x="397767" y="148013"/>
            <a:ext cx="5685946" cy="6612835"/>
            <a:chOff x="397767" y="148013"/>
            <a:chExt cx="5685946" cy="6612835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0094B57-3746-46D7-92F3-BAB5DDE14E86}"/>
                </a:ext>
              </a:extLst>
            </p:cNvPr>
            <p:cNvSpPr/>
            <p:nvPr/>
          </p:nvSpPr>
          <p:spPr>
            <a:xfrm flipH="1">
              <a:off x="397767" y="148013"/>
              <a:ext cx="5444252" cy="6612835"/>
            </a:xfrm>
            <a:custGeom>
              <a:avLst/>
              <a:gdLst>
                <a:gd name="connsiteX0" fmla="*/ 0 w 4651513"/>
                <a:gd name="connsiteY0" fmla="*/ 0 h 6612835"/>
                <a:gd name="connsiteX1" fmla="*/ 4362144 w 4651513"/>
                <a:gd name="connsiteY1" fmla="*/ 0 h 6612835"/>
                <a:gd name="connsiteX2" fmla="*/ 4651513 w 4651513"/>
                <a:gd name="connsiteY2" fmla="*/ 289369 h 6612835"/>
                <a:gd name="connsiteX3" fmla="*/ 4651513 w 4651513"/>
                <a:gd name="connsiteY3" fmla="*/ 6323466 h 6612835"/>
                <a:gd name="connsiteX4" fmla="*/ 4362144 w 4651513"/>
                <a:gd name="connsiteY4" fmla="*/ 6612835 h 6612835"/>
                <a:gd name="connsiteX5" fmla="*/ 0 w 4651513"/>
                <a:gd name="connsiteY5" fmla="*/ 6612835 h 661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51513" h="6612835">
                  <a:moveTo>
                    <a:pt x="0" y="0"/>
                  </a:moveTo>
                  <a:lnTo>
                    <a:pt x="4362144" y="0"/>
                  </a:lnTo>
                  <a:cubicBezTo>
                    <a:pt x="4521958" y="0"/>
                    <a:pt x="4651513" y="129555"/>
                    <a:pt x="4651513" y="289369"/>
                  </a:cubicBezTo>
                  <a:lnTo>
                    <a:pt x="4651513" y="6323466"/>
                  </a:lnTo>
                  <a:cubicBezTo>
                    <a:pt x="4651513" y="6483280"/>
                    <a:pt x="4521958" y="6612835"/>
                    <a:pt x="4362144" y="6612835"/>
                  </a:cubicBezTo>
                  <a:lnTo>
                    <a:pt x="0" y="6612835"/>
                  </a:lnTo>
                  <a:close/>
                </a:path>
              </a:pathLst>
            </a:custGeom>
            <a:blipFill>
              <a:blip r:embed="rId2"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BB10AB44-EFA3-4682-A759-312E045DE8D2}"/>
                </a:ext>
              </a:extLst>
            </p:cNvPr>
            <p:cNvGrpSpPr/>
            <p:nvPr/>
          </p:nvGrpSpPr>
          <p:grpSpPr>
            <a:xfrm>
              <a:off x="5123984" y="555520"/>
              <a:ext cx="504912" cy="5797819"/>
              <a:chOff x="6259327" y="612674"/>
              <a:chExt cx="504912" cy="5797819"/>
            </a:xfrm>
          </p:grpSpPr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2AA72039-41E8-43C2-9D6C-9B0883DED7C4}"/>
                  </a:ext>
                </a:extLst>
              </p:cNvPr>
              <p:cNvSpPr/>
              <p:nvPr/>
            </p:nvSpPr>
            <p:spPr>
              <a:xfrm>
                <a:off x="6259327" y="612674"/>
                <a:ext cx="504912" cy="3000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1499466F-87A5-4917-BDFD-C769AEAF7453}"/>
                  </a:ext>
                </a:extLst>
              </p:cNvPr>
              <p:cNvSpPr/>
              <p:nvPr/>
            </p:nvSpPr>
            <p:spPr>
              <a:xfrm>
                <a:off x="6259327" y="1151407"/>
                <a:ext cx="504912" cy="3000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696C5F34-8C9B-41AF-A3CF-99B45FABE76F}"/>
                  </a:ext>
                </a:extLst>
              </p:cNvPr>
              <p:cNvSpPr/>
              <p:nvPr/>
            </p:nvSpPr>
            <p:spPr>
              <a:xfrm>
                <a:off x="6259327" y="1690140"/>
                <a:ext cx="504912" cy="3000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2584138F-F20B-48C6-AA1C-DD5696ADABFC}"/>
                  </a:ext>
                </a:extLst>
              </p:cNvPr>
              <p:cNvSpPr/>
              <p:nvPr/>
            </p:nvSpPr>
            <p:spPr>
              <a:xfrm>
                <a:off x="6259327" y="2193175"/>
                <a:ext cx="504912" cy="3000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5B5F01E5-09C6-4683-AB1E-70D85205386F}"/>
                  </a:ext>
                </a:extLst>
              </p:cNvPr>
              <p:cNvSpPr/>
              <p:nvPr/>
            </p:nvSpPr>
            <p:spPr>
              <a:xfrm>
                <a:off x="6259327" y="2718965"/>
                <a:ext cx="504912" cy="3000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id="{B75F00D8-E13C-47BE-8B1E-383EDE116A6B}"/>
                  </a:ext>
                </a:extLst>
              </p:cNvPr>
              <p:cNvSpPr/>
              <p:nvPr/>
            </p:nvSpPr>
            <p:spPr>
              <a:xfrm>
                <a:off x="6259327" y="3304428"/>
                <a:ext cx="504912" cy="3000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Rectangle 56">
                <a:extLst>
                  <a:ext uri="{FF2B5EF4-FFF2-40B4-BE49-F238E27FC236}">
                    <a16:creationId xmlns:a16="http://schemas.microsoft.com/office/drawing/2014/main" id="{24E4F320-F435-4C2C-AC41-A141F2E837B6}"/>
                  </a:ext>
                </a:extLst>
              </p:cNvPr>
              <p:cNvSpPr/>
              <p:nvPr/>
            </p:nvSpPr>
            <p:spPr>
              <a:xfrm>
                <a:off x="6259327" y="4417304"/>
                <a:ext cx="504912" cy="3000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Rectangle 59">
                <a:extLst>
                  <a:ext uri="{FF2B5EF4-FFF2-40B4-BE49-F238E27FC236}">
                    <a16:creationId xmlns:a16="http://schemas.microsoft.com/office/drawing/2014/main" id="{2F658D30-1B20-428D-AD50-B18BF930AB0C}"/>
                  </a:ext>
                </a:extLst>
              </p:cNvPr>
              <p:cNvSpPr/>
              <p:nvPr/>
            </p:nvSpPr>
            <p:spPr>
              <a:xfrm>
                <a:off x="6259327" y="3889891"/>
                <a:ext cx="504912" cy="3000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id="{14A152F3-BB8A-4E23-9E08-4D2562D19A68}"/>
                  </a:ext>
                </a:extLst>
              </p:cNvPr>
              <p:cNvSpPr/>
              <p:nvPr/>
            </p:nvSpPr>
            <p:spPr>
              <a:xfrm>
                <a:off x="6259327" y="5001144"/>
                <a:ext cx="504912" cy="3000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Rectangle 65">
                <a:extLst>
                  <a:ext uri="{FF2B5EF4-FFF2-40B4-BE49-F238E27FC236}">
                    <a16:creationId xmlns:a16="http://schemas.microsoft.com/office/drawing/2014/main" id="{6C0F46B1-9DC7-47E3-AE2E-1010D387F965}"/>
                  </a:ext>
                </a:extLst>
              </p:cNvPr>
              <p:cNvSpPr/>
              <p:nvPr/>
            </p:nvSpPr>
            <p:spPr>
              <a:xfrm>
                <a:off x="6259327" y="5556590"/>
                <a:ext cx="504912" cy="3000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Rectangle 68">
                <a:extLst>
                  <a:ext uri="{FF2B5EF4-FFF2-40B4-BE49-F238E27FC236}">
                    <a16:creationId xmlns:a16="http://schemas.microsoft.com/office/drawing/2014/main" id="{8AF19CF3-70B0-44B7-A4C4-B6FCCB00B753}"/>
                  </a:ext>
                </a:extLst>
              </p:cNvPr>
              <p:cNvSpPr/>
              <p:nvPr/>
            </p:nvSpPr>
            <p:spPr>
              <a:xfrm>
                <a:off x="6259327" y="6110487"/>
                <a:ext cx="504912" cy="3000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9C311D3B-4E20-4F6F-AB9F-C77D97EE5089}"/>
                </a:ext>
              </a:extLst>
            </p:cNvPr>
            <p:cNvGrpSpPr/>
            <p:nvPr/>
          </p:nvGrpSpPr>
          <p:grpSpPr>
            <a:xfrm flipH="1">
              <a:off x="5581103" y="555520"/>
              <a:ext cx="502610" cy="5797819"/>
              <a:chOff x="5842019" y="612674"/>
              <a:chExt cx="502610" cy="5797819"/>
            </a:xfrm>
          </p:grpSpPr>
          <p:sp>
            <p:nvSpPr>
              <p:cNvPr id="8" name="Arc 7">
                <a:extLst>
                  <a:ext uri="{FF2B5EF4-FFF2-40B4-BE49-F238E27FC236}">
                    <a16:creationId xmlns:a16="http://schemas.microsoft.com/office/drawing/2014/main" id="{1F963D59-2F0A-44DD-9071-3B051CCC9722}"/>
                  </a:ext>
                </a:extLst>
              </p:cNvPr>
              <p:cNvSpPr/>
              <p:nvPr/>
            </p:nvSpPr>
            <p:spPr>
              <a:xfrm>
                <a:off x="5842019" y="612674"/>
                <a:ext cx="502610" cy="300006"/>
              </a:xfrm>
              <a:prstGeom prst="arc">
                <a:avLst>
                  <a:gd name="adj1" fmla="val 5347509"/>
                  <a:gd name="adj2" fmla="val 228850"/>
                </a:avLst>
              </a:prstGeom>
              <a:ln w="76200">
                <a:gradFill>
                  <a:gsLst>
                    <a:gs pos="3000">
                      <a:schemeClr val="tx1"/>
                    </a:gs>
                    <a:gs pos="47000">
                      <a:schemeClr val="bg1"/>
                    </a:gs>
                    <a:gs pos="64000">
                      <a:schemeClr val="tx1"/>
                    </a:gs>
                    <a:gs pos="100000">
                      <a:schemeClr val="tx1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Arc 42">
                <a:extLst>
                  <a:ext uri="{FF2B5EF4-FFF2-40B4-BE49-F238E27FC236}">
                    <a16:creationId xmlns:a16="http://schemas.microsoft.com/office/drawing/2014/main" id="{30D93915-3F74-423D-BE95-2C4874ED9DB3}"/>
                  </a:ext>
                </a:extLst>
              </p:cNvPr>
              <p:cNvSpPr/>
              <p:nvPr/>
            </p:nvSpPr>
            <p:spPr>
              <a:xfrm>
                <a:off x="5842019" y="1151407"/>
                <a:ext cx="502610" cy="300006"/>
              </a:xfrm>
              <a:prstGeom prst="arc">
                <a:avLst>
                  <a:gd name="adj1" fmla="val 5347509"/>
                  <a:gd name="adj2" fmla="val 228850"/>
                </a:avLst>
              </a:prstGeom>
              <a:ln w="76200">
                <a:gradFill>
                  <a:gsLst>
                    <a:gs pos="3000">
                      <a:schemeClr val="tx1"/>
                    </a:gs>
                    <a:gs pos="47000">
                      <a:schemeClr val="bg1"/>
                    </a:gs>
                    <a:gs pos="64000">
                      <a:schemeClr val="tx1"/>
                    </a:gs>
                    <a:gs pos="100000">
                      <a:schemeClr val="tx1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Arc 45">
                <a:extLst>
                  <a:ext uri="{FF2B5EF4-FFF2-40B4-BE49-F238E27FC236}">
                    <a16:creationId xmlns:a16="http://schemas.microsoft.com/office/drawing/2014/main" id="{BA60DF06-5657-458E-BA14-382B87E2E607}"/>
                  </a:ext>
                </a:extLst>
              </p:cNvPr>
              <p:cNvSpPr/>
              <p:nvPr/>
            </p:nvSpPr>
            <p:spPr>
              <a:xfrm>
                <a:off x="5842019" y="1690140"/>
                <a:ext cx="502610" cy="300006"/>
              </a:xfrm>
              <a:prstGeom prst="arc">
                <a:avLst>
                  <a:gd name="adj1" fmla="val 5347509"/>
                  <a:gd name="adj2" fmla="val 228850"/>
                </a:avLst>
              </a:prstGeom>
              <a:ln w="76200">
                <a:gradFill>
                  <a:gsLst>
                    <a:gs pos="3000">
                      <a:schemeClr val="tx1"/>
                    </a:gs>
                    <a:gs pos="47000">
                      <a:schemeClr val="bg1"/>
                    </a:gs>
                    <a:gs pos="64000">
                      <a:schemeClr val="tx1"/>
                    </a:gs>
                    <a:gs pos="100000">
                      <a:schemeClr val="tx1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Arc 48">
                <a:extLst>
                  <a:ext uri="{FF2B5EF4-FFF2-40B4-BE49-F238E27FC236}">
                    <a16:creationId xmlns:a16="http://schemas.microsoft.com/office/drawing/2014/main" id="{8E244199-11CD-4949-ABE1-7BD18A7030D0}"/>
                  </a:ext>
                </a:extLst>
              </p:cNvPr>
              <p:cNvSpPr/>
              <p:nvPr/>
            </p:nvSpPr>
            <p:spPr>
              <a:xfrm>
                <a:off x="5842019" y="2193175"/>
                <a:ext cx="502610" cy="300006"/>
              </a:xfrm>
              <a:prstGeom prst="arc">
                <a:avLst>
                  <a:gd name="adj1" fmla="val 5347509"/>
                  <a:gd name="adj2" fmla="val 228850"/>
                </a:avLst>
              </a:prstGeom>
              <a:ln w="76200">
                <a:gradFill>
                  <a:gsLst>
                    <a:gs pos="3000">
                      <a:schemeClr val="tx1"/>
                    </a:gs>
                    <a:gs pos="47000">
                      <a:schemeClr val="bg1"/>
                    </a:gs>
                    <a:gs pos="64000">
                      <a:schemeClr val="tx1"/>
                    </a:gs>
                    <a:gs pos="100000">
                      <a:schemeClr val="tx1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Arc 51">
                <a:extLst>
                  <a:ext uri="{FF2B5EF4-FFF2-40B4-BE49-F238E27FC236}">
                    <a16:creationId xmlns:a16="http://schemas.microsoft.com/office/drawing/2014/main" id="{43974A4F-077B-4F88-8C34-60A1B54092BE}"/>
                  </a:ext>
                </a:extLst>
              </p:cNvPr>
              <p:cNvSpPr/>
              <p:nvPr/>
            </p:nvSpPr>
            <p:spPr>
              <a:xfrm>
                <a:off x="5842019" y="2718965"/>
                <a:ext cx="502610" cy="300006"/>
              </a:xfrm>
              <a:prstGeom prst="arc">
                <a:avLst>
                  <a:gd name="adj1" fmla="val 5347509"/>
                  <a:gd name="adj2" fmla="val 228850"/>
                </a:avLst>
              </a:prstGeom>
              <a:ln w="76200">
                <a:gradFill>
                  <a:gsLst>
                    <a:gs pos="3000">
                      <a:schemeClr val="tx1"/>
                    </a:gs>
                    <a:gs pos="47000">
                      <a:schemeClr val="bg1"/>
                    </a:gs>
                    <a:gs pos="64000">
                      <a:schemeClr val="tx1"/>
                    </a:gs>
                    <a:gs pos="100000">
                      <a:schemeClr val="tx1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Arc 54">
                <a:extLst>
                  <a:ext uri="{FF2B5EF4-FFF2-40B4-BE49-F238E27FC236}">
                    <a16:creationId xmlns:a16="http://schemas.microsoft.com/office/drawing/2014/main" id="{51A0400A-99C7-47BC-8182-797EF5D222E0}"/>
                  </a:ext>
                </a:extLst>
              </p:cNvPr>
              <p:cNvSpPr/>
              <p:nvPr/>
            </p:nvSpPr>
            <p:spPr>
              <a:xfrm>
                <a:off x="5842019" y="3304428"/>
                <a:ext cx="502610" cy="300006"/>
              </a:xfrm>
              <a:prstGeom prst="arc">
                <a:avLst>
                  <a:gd name="adj1" fmla="val 5347509"/>
                  <a:gd name="adj2" fmla="val 228850"/>
                </a:avLst>
              </a:prstGeom>
              <a:ln w="76200">
                <a:gradFill>
                  <a:gsLst>
                    <a:gs pos="3000">
                      <a:schemeClr val="tx1"/>
                    </a:gs>
                    <a:gs pos="47000">
                      <a:schemeClr val="bg1"/>
                    </a:gs>
                    <a:gs pos="64000">
                      <a:schemeClr val="tx1"/>
                    </a:gs>
                    <a:gs pos="100000">
                      <a:schemeClr val="tx1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Arc 57">
                <a:extLst>
                  <a:ext uri="{FF2B5EF4-FFF2-40B4-BE49-F238E27FC236}">
                    <a16:creationId xmlns:a16="http://schemas.microsoft.com/office/drawing/2014/main" id="{FD3747AF-B701-4593-B671-08CE7E066A05}"/>
                  </a:ext>
                </a:extLst>
              </p:cNvPr>
              <p:cNvSpPr/>
              <p:nvPr/>
            </p:nvSpPr>
            <p:spPr>
              <a:xfrm>
                <a:off x="5842019" y="4417304"/>
                <a:ext cx="502610" cy="300006"/>
              </a:xfrm>
              <a:prstGeom prst="arc">
                <a:avLst>
                  <a:gd name="adj1" fmla="val 5347509"/>
                  <a:gd name="adj2" fmla="val 228850"/>
                </a:avLst>
              </a:prstGeom>
              <a:ln w="76200">
                <a:gradFill>
                  <a:gsLst>
                    <a:gs pos="3000">
                      <a:schemeClr val="tx1"/>
                    </a:gs>
                    <a:gs pos="47000">
                      <a:schemeClr val="bg1"/>
                    </a:gs>
                    <a:gs pos="64000">
                      <a:schemeClr val="tx1"/>
                    </a:gs>
                    <a:gs pos="100000">
                      <a:schemeClr val="tx1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Arc 60">
                <a:extLst>
                  <a:ext uri="{FF2B5EF4-FFF2-40B4-BE49-F238E27FC236}">
                    <a16:creationId xmlns:a16="http://schemas.microsoft.com/office/drawing/2014/main" id="{F64CB243-A162-4DB9-9226-A32746403C35}"/>
                  </a:ext>
                </a:extLst>
              </p:cNvPr>
              <p:cNvSpPr/>
              <p:nvPr/>
            </p:nvSpPr>
            <p:spPr>
              <a:xfrm>
                <a:off x="5842019" y="3889891"/>
                <a:ext cx="502610" cy="300006"/>
              </a:xfrm>
              <a:prstGeom prst="arc">
                <a:avLst>
                  <a:gd name="adj1" fmla="val 5347509"/>
                  <a:gd name="adj2" fmla="val 228850"/>
                </a:avLst>
              </a:prstGeom>
              <a:ln w="76200">
                <a:gradFill>
                  <a:gsLst>
                    <a:gs pos="3000">
                      <a:schemeClr val="tx1"/>
                    </a:gs>
                    <a:gs pos="47000">
                      <a:schemeClr val="bg1"/>
                    </a:gs>
                    <a:gs pos="64000">
                      <a:schemeClr val="tx1"/>
                    </a:gs>
                    <a:gs pos="100000">
                      <a:schemeClr val="tx1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Arc 63">
                <a:extLst>
                  <a:ext uri="{FF2B5EF4-FFF2-40B4-BE49-F238E27FC236}">
                    <a16:creationId xmlns:a16="http://schemas.microsoft.com/office/drawing/2014/main" id="{BBD934B1-D615-4D6B-AA71-6C13E5C4A0C7}"/>
                  </a:ext>
                </a:extLst>
              </p:cNvPr>
              <p:cNvSpPr/>
              <p:nvPr/>
            </p:nvSpPr>
            <p:spPr>
              <a:xfrm>
                <a:off x="5842019" y="5001144"/>
                <a:ext cx="502610" cy="300006"/>
              </a:xfrm>
              <a:prstGeom prst="arc">
                <a:avLst>
                  <a:gd name="adj1" fmla="val 5347509"/>
                  <a:gd name="adj2" fmla="val 228850"/>
                </a:avLst>
              </a:prstGeom>
              <a:ln w="76200">
                <a:gradFill>
                  <a:gsLst>
                    <a:gs pos="3000">
                      <a:schemeClr val="tx1"/>
                    </a:gs>
                    <a:gs pos="47000">
                      <a:schemeClr val="bg1"/>
                    </a:gs>
                    <a:gs pos="64000">
                      <a:schemeClr val="tx1"/>
                    </a:gs>
                    <a:gs pos="100000">
                      <a:schemeClr val="tx1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Arc 66">
                <a:extLst>
                  <a:ext uri="{FF2B5EF4-FFF2-40B4-BE49-F238E27FC236}">
                    <a16:creationId xmlns:a16="http://schemas.microsoft.com/office/drawing/2014/main" id="{FBC76261-5EE7-4B3E-9ADD-536F93C2B812}"/>
                  </a:ext>
                </a:extLst>
              </p:cNvPr>
              <p:cNvSpPr/>
              <p:nvPr/>
            </p:nvSpPr>
            <p:spPr>
              <a:xfrm>
                <a:off x="5842019" y="5556590"/>
                <a:ext cx="502610" cy="300006"/>
              </a:xfrm>
              <a:prstGeom prst="arc">
                <a:avLst>
                  <a:gd name="adj1" fmla="val 5347509"/>
                  <a:gd name="adj2" fmla="val 228850"/>
                </a:avLst>
              </a:prstGeom>
              <a:ln w="76200">
                <a:gradFill>
                  <a:gsLst>
                    <a:gs pos="3000">
                      <a:schemeClr val="tx1"/>
                    </a:gs>
                    <a:gs pos="47000">
                      <a:schemeClr val="bg1"/>
                    </a:gs>
                    <a:gs pos="64000">
                      <a:schemeClr val="tx1"/>
                    </a:gs>
                    <a:gs pos="100000">
                      <a:schemeClr val="tx1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Arc 69">
                <a:extLst>
                  <a:ext uri="{FF2B5EF4-FFF2-40B4-BE49-F238E27FC236}">
                    <a16:creationId xmlns:a16="http://schemas.microsoft.com/office/drawing/2014/main" id="{7F7AAA2D-6088-46B8-9A5D-8E1782C4937C}"/>
                  </a:ext>
                </a:extLst>
              </p:cNvPr>
              <p:cNvSpPr/>
              <p:nvPr/>
            </p:nvSpPr>
            <p:spPr>
              <a:xfrm>
                <a:off x="5842019" y="6110487"/>
                <a:ext cx="502610" cy="300006"/>
              </a:xfrm>
              <a:prstGeom prst="arc">
                <a:avLst>
                  <a:gd name="adj1" fmla="val 5347509"/>
                  <a:gd name="adj2" fmla="val 228850"/>
                </a:avLst>
              </a:prstGeom>
              <a:ln w="76200">
                <a:gradFill>
                  <a:gsLst>
                    <a:gs pos="3000">
                      <a:schemeClr val="tx1"/>
                    </a:gs>
                    <a:gs pos="47000">
                      <a:schemeClr val="bg1"/>
                    </a:gs>
                    <a:gs pos="64000">
                      <a:schemeClr val="tx1"/>
                    </a:gs>
                    <a:gs pos="100000">
                      <a:schemeClr val="tx1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360732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370596F-D8A5-46EB-B092-6A622B364274}" type="slidenum">
              <a:rPr lang="en-US" altLang="en-US"/>
              <a:pPr>
                <a:defRPr/>
              </a:pPr>
              <a:t>9</a:t>
            </a:fld>
            <a:endParaRPr lang="en-US" altLang="en-US"/>
          </a:p>
        </p:txBody>
      </p:sp>
      <p:pic>
        <p:nvPicPr>
          <p:cNvPr id="15363" name="Picture 2" descr="Cập nhật 75+ về hình nền đẹp cho power point hay nhất - cdgdbentre.edu.v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938" y="19050"/>
            <a:ext cx="12199938" cy="686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4" name="Rectangle 6"/>
          <p:cNvSpPr txBox="1">
            <a:spLocks noChangeArrowheads="1"/>
          </p:cNvSpPr>
          <p:nvPr/>
        </p:nvSpPr>
        <p:spPr bwMode="auto">
          <a:xfrm>
            <a:off x="1752600" y="1489075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80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en-US" altLang="en-US" sz="80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60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Đàm thoại-Trích dẫn</a:t>
            </a:r>
            <a:endParaRPr lang="en-US" altLang="en-US" sz="3600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6728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219</TotalTime>
  <Words>156</Words>
  <Application>Microsoft Office PowerPoint</Application>
  <PresentationFormat>Widescreen</PresentationFormat>
  <Paragraphs>35</Paragraphs>
  <Slides>22</Slides>
  <Notes>0</Notes>
  <HiddenSlides>0</HiddenSlides>
  <MMClips>2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28" baseType="lpstr">
      <vt:lpstr>Arial</vt:lpstr>
      <vt:lpstr>Calibri</vt:lpstr>
      <vt:lpstr>Calibri Light</vt:lpstr>
      <vt:lpstr>Tahoma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Administrator</dc:creator>
  <cp:lastModifiedBy>Techsi.vn</cp:lastModifiedBy>
  <cp:revision>21</cp:revision>
  <dcterms:created xsi:type="dcterms:W3CDTF">2024-01-14T02:49:17Z</dcterms:created>
  <dcterms:modified xsi:type="dcterms:W3CDTF">2024-01-29T08:25:43Z</dcterms:modified>
</cp:coreProperties>
</file>